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x="11874500" cy="8464550"/>
  <p:notesSz cx="11874500" cy="84645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88" y="7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45770" y="2624010"/>
            <a:ext cx="5052060" cy="1777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891540" y="4740148"/>
            <a:ext cx="4160520" cy="21161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0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8208003"/>
            <a:ext cx="360045" cy="12700"/>
          </a:xfrm>
          <a:custGeom>
            <a:avLst/>
            <a:gdLst/>
            <a:ahLst/>
            <a:cxnLst/>
            <a:rect l="l" t="t" r="r" b="b"/>
            <a:pathLst>
              <a:path w="360045" h="12700">
                <a:moveTo>
                  <a:pt x="360004" y="0"/>
                </a:moveTo>
                <a:lnTo>
                  <a:pt x="0" y="0"/>
                </a:lnTo>
                <a:lnTo>
                  <a:pt x="0" y="12699"/>
                </a:lnTo>
                <a:lnTo>
                  <a:pt x="360004" y="12699"/>
                </a:lnTo>
                <a:lnTo>
                  <a:pt x="360004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1519998" y="8208003"/>
            <a:ext cx="360045" cy="12700"/>
          </a:xfrm>
          <a:custGeom>
            <a:avLst/>
            <a:gdLst/>
            <a:ahLst/>
            <a:cxnLst/>
            <a:rect l="l" t="t" r="r" b="b"/>
            <a:pathLst>
              <a:path w="360045" h="12700">
                <a:moveTo>
                  <a:pt x="360000" y="0"/>
                </a:moveTo>
                <a:lnTo>
                  <a:pt x="0" y="0"/>
                </a:lnTo>
                <a:lnTo>
                  <a:pt x="0" y="12699"/>
                </a:lnTo>
                <a:lnTo>
                  <a:pt x="360000" y="12699"/>
                </a:lnTo>
                <a:lnTo>
                  <a:pt x="360000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97180" y="1946846"/>
            <a:ext cx="2585466" cy="5586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060954" y="1946846"/>
            <a:ext cx="2585466" cy="5586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996400" y="687604"/>
            <a:ext cx="153035" cy="255904"/>
          </a:xfrm>
          <a:custGeom>
            <a:avLst/>
            <a:gdLst/>
            <a:ahLst/>
            <a:cxnLst/>
            <a:rect l="l" t="t" r="r" b="b"/>
            <a:pathLst>
              <a:path w="153035" h="255905">
                <a:moveTo>
                  <a:pt x="146987" y="0"/>
                </a:moveTo>
                <a:lnTo>
                  <a:pt x="90256" y="0"/>
                </a:lnTo>
                <a:lnTo>
                  <a:pt x="78605" y="5483"/>
                </a:lnTo>
                <a:lnTo>
                  <a:pt x="67057" y="13521"/>
                </a:lnTo>
                <a:lnTo>
                  <a:pt x="57102" y="23144"/>
                </a:lnTo>
                <a:lnTo>
                  <a:pt x="49796" y="33590"/>
                </a:lnTo>
                <a:lnTo>
                  <a:pt x="46240" y="33590"/>
                </a:lnTo>
                <a:lnTo>
                  <a:pt x="46342" y="1789"/>
                </a:lnTo>
                <a:lnTo>
                  <a:pt x="0" y="1598"/>
                </a:lnTo>
                <a:lnTo>
                  <a:pt x="0" y="255852"/>
                </a:lnTo>
                <a:lnTo>
                  <a:pt x="44437" y="255852"/>
                </a:lnTo>
                <a:lnTo>
                  <a:pt x="44437" y="145604"/>
                </a:lnTo>
                <a:lnTo>
                  <a:pt x="46240" y="90524"/>
                </a:lnTo>
                <a:lnTo>
                  <a:pt x="58147" y="63335"/>
                </a:lnTo>
                <a:lnTo>
                  <a:pt x="78565" y="42756"/>
                </a:lnTo>
                <a:lnTo>
                  <a:pt x="104712" y="34688"/>
                </a:lnTo>
                <a:lnTo>
                  <a:pt x="133807" y="45032"/>
                </a:lnTo>
                <a:lnTo>
                  <a:pt x="137840" y="38130"/>
                </a:lnTo>
                <a:lnTo>
                  <a:pt x="144276" y="23244"/>
                </a:lnTo>
                <a:lnTo>
                  <a:pt x="152908" y="1598"/>
                </a:lnTo>
                <a:lnTo>
                  <a:pt x="146987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58957" y="988263"/>
            <a:ext cx="1016647" cy="379742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4736734" y="687603"/>
            <a:ext cx="210185" cy="362585"/>
          </a:xfrm>
          <a:custGeom>
            <a:avLst/>
            <a:gdLst/>
            <a:ahLst/>
            <a:cxnLst/>
            <a:rect l="l" t="t" r="r" b="b"/>
            <a:pathLst>
              <a:path w="210185" h="362584">
                <a:moveTo>
                  <a:pt x="28724" y="288371"/>
                </a:moveTo>
                <a:lnTo>
                  <a:pt x="25133" y="293758"/>
                </a:lnTo>
                <a:lnTo>
                  <a:pt x="3616" y="325221"/>
                </a:lnTo>
                <a:lnTo>
                  <a:pt x="46002" y="351400"/>
                </a:lnTo>
                <a:lnTo>
                  <a:pt x="75668" y="362297"/>
                </a:lnTo>
                <a:lnTo>
                  <a:pt x="106599" y="359867"/>
                </a:lnTo>
                <a:lnTo>
                  <a:pt x="152778" y="346062"/>
                </a:lnTo>
                <a:lnTo>
                  <a:pt x="191677" y="322904"/>
                </a:lnTo>
                <a:lnTo>
                  <a:pt x="198813" y="314301"/>
                </a:lnTo>
                <a:lnTo>
                  <a:pt x="111985" y="314301"/>
                </a:lnTo>
                <a:lnTo>
                  <a:pt x="70813" y="308858"/>
                </a:lnTo>
                <a:lnTo>
                  <a:pt x="28724" y="288371"/>
                </a:lnTo>
                <a:close/>
              </a:path>
              <a:path w="210185" h="362584">
                <a:moveTo>
                  <a:pt x="204512" y="248015"/>
                </a:moveTo>
                <a:lnTo>
                  <a:pt x="123919" y="248015"/>
                </a:lnTo>
                <a:lnTo>
                  <a:pt x="145524" y="250714"/>
                </a:lnTo>
                <a:lnTo>
                  <a:pt x="161858" y="261188"/>
                </a:lnTo>
                <a:lnTo>
                  <a:pt x="164282" y="288173"/>
                </a:lnTo>
                <a:lnTo>
                  <a:pt x="164299" y="288371"/>
                </a:lnTo>
                <a:lnTo>
                  <a:pt x="145411" y="306774"/>
                </a:lnTo>
                <a:lnTo>
                  <a:pt x="111985" y="314301"/>
                </a:lnTo>
                <a:lnTo>
                  <a:pt x="198813" y="314301"/>
                </a:lnTo>
                <a:lnTo>
                  <a:pt x="203154" y="307427"/>
                </a:lnTo>
                <a:lnTo>
                  <a:pt x="207026" y="298710"/>
                </a:lnTo>
                <a:lnTo>
                  <a:pt x="209161" y="288371"/>
                </a:lnTo>
                <a:lnTo>
                  <a:pt x="209202" y="288173"/>
                </a:lnTo>
                <a:lnTo>
                  <a:pt x="209852" y="273634"/>
                </a:lnTo>
                <a:lnTo>
                  <a:pt x="209849" y="270620"/>
                </a:lnTo>
                <a:lnTo>
                  <a:pt x="208150" y="258119"/>
                </a:lnTo>
                <a:lnTo>
                  <a:pt x="204512" y="248015"/>
                </a:lnTo>
                <a:close/>
              </a:path>
              <a:path w="210185" h="362584">
                <a:moveTo>
                  <a:pt x="125443" y="0"/>
                </a:moveTo>
                <a:lnTo>
                  <a:pt x="74087" y="0"/>
                </a:lnTo>
                <a:lnTo>
                  <a:pt x="57269" y="5238"/>
                </a:lnTo>
                <a:lnTo>
                  <a:pt x="37291" y="15753"/>
                </a:lnTo>
                <a:lnTo>
                  <a:pt x="19112" y="32062"/>
                </a:lnTo>
                <a:lnTo>
                  <a:pt x="5685" y="55149"/>
                </a:lnTo>
                <a:lnTo>
                  <a:pt x="0" y="85599"/>
                </a:lnTo>
                <a:lnTo>
                  <a:pt x="4912" y="124117"/>
                </a:lnTo>
                <a:lnTo>
                  <a:pt x="11873" y="138874"/>
                </a:lnTo>
                <a:lnTo>
                  <a:pt x="22485" y="154279"/>
                </a:lnTo>
                <a:lnTo>
                  <a:pt x="35541" y="167093"/>
                </a:lnTo>
                <a:lnTo>
                  <a:pt x="49832" y="174078"/>
                </a:lnTo>
                <a:lnTo>
                  <a:pt x="49832" y="177622"/>
                </a:lnTo>
                <a:lnTo>
                  <a:pt x="29608" y="186862"/>
                </a:lnTo>
                <a:lnTo>
                  <a:pt x="16197" y="197705"/>
                </a:lnTo>
                <a:lnTo>
                  <a:pt x="10149" y="210385"/>
                </a:lnTo>
                <a:lnTo>
                  <a:pt x="10049" y="211677"/>
                </a:lnTo>
                <a:lnTo>
                  <a:pt x="10274" y="214368"/>
                </a:lnTo>
                <a:lnTo>
                  <a:pt x="11384" y="226745"/>
                </a:lnTo>
                <a:lnTo>
                  <a:pt x="23448" y="245068"/>
                </a:lnTo>
                <a:lnTo>
                  <a:pt x="43229" y="253214"/>
                </a:lnTo>
                <a:lnTo>
                  <a:pt x="67709" y="254199"/>
                </a:lnTo>
                <a:lnTo>
                  <a:pt x="93952" y="251167"/>
                </a:lnTo>
                <a:lnTo>
                  <a:pt x="104307" y="249397"/>
                </a:lnTo>
                <a:lnTo>
                  <a:pt x="123919" y="248015"/>
                </a:lnTo>
                <a:lnTo>
                  <a:pt x="204512" y="248015"/>
                </a:lnTo>
                <a:lnTo>
                  <a:pt x="202222" y="241653"/>
                </a:lnTo>
                <a:lnTo>
                  <a:pt x="189532" y="226745"/>
                </a:lnTo>
                <a:lnTo>
                  <a:pt x="165100" y="215988"/>
                </a:lnTo>
                <a:lnTo>
                  <a:pt x="58341" y="215988"/>
                </a:lnTo>
                <a:lnTo>
                  <a:pt x="50965" y="214368"/>
                </a:lnTo>
                <a:lnTo>
                  <a:pt x="45779" y="209332"/>
                </a:lnTo>
                <a:lnTo>
                  <a:pt x="44991" y="202760"/>
                </a:lnTo>
                <a:lnTo>
                  <a:pt x="50810" y="196532"/>
                </a:lnTo>
                <a:lnTo>
                  <a:pt x="93077" y="187606"/>
                </a:lnTo>
                <a:lnTo>
                  <a:pt x="105795" y="187066"/>
                </a:lnTo>
                <a:lnTo>
                  <a:pt x="117739" y="185712"/>
                </a:lnTo>
                <a:lnTo>
                  <a:pt x="160868" y="167906"/>
                </a:lnTo>
                <a:lnTo>
                  <a:pt x="164437" y="163753"/>
                </a:lnTo>
                <a:lnTo>
                  <a:pt x="168983" y="160451"/>
                </a:lnTo>
                <a:lnTo>
                  <a:pt x="172539" y="156273"/>
                </a:lnTo>
                <a:lnTo>
                  <a:pt x="175752" y="151345"/>
                </a:lnTo>
                <a:lnTo>
                  <a:pt x="97368" y="151345"/>
                </a:lnTo>
                <a:lnTo>
                  <a:pt x="86258" y="149731"/>
                </a:lnTo>
                <a:lnTo>
                  <a:pt x="68166" y="141614"/>
                </a:lnTo>
                <a:lnTo>
                  <a:pt x="51914" y="122881"/>
                </a:lnTo>
                <a:lnTo>
                  <a:pt x="46327" y="89420"/>
                </a:lnTo>
                <a:lnTo>
                  <a:pt x="56348" y="55978"/>
                </a:lnTo>
                <a:lnTo>
                  <a:pt x="74781" y="39377"/>
                </a:lnTo>
                <a:lnTo>
                  <a:pt x="92518" y="33733"/>
                </a:lnTo>
                <a:lnTo>
                  <a:pt x="100454" y="33159"/>
                </a:lnTo>
                <a:lnTo>
                  <a:pt x="181098" y="33159"/>
                </a:lnTo>
                <a:lnTo>
                  <a:pt x="183546" y="31009"/>
                </a:lnTo>
                <a:lnTo>
                  <a:pt x="206296" y="12268"/>
                </a:lnTo>
                <a:lnTo>
                  <a:pt x="205942" y="11938"/>
                </a:lnTo>
                <a:lnTo>
                  <a:pt x="154556" y="11938"/>
                </a:lnTo>
                <a:lnTo>
                  <a:pt x="154835" y="11645"/>
                </a:lnTo>
                <a:lnTo>
                  <a:pt x="149036" y="8148"/>
                </a:lnTo>
                <a:lnTo>
                  <a:pt x="135874" y="2743"/>
                </a:lnTo>
                <a:lnTo>
                  <a:pt x="125443" y="0"/>
                </a:lnTo>
                <a:close/>
              </a:path>
              <a:path w="210185" h="362584">
                <a:moveTo>
                  <a:pt x="120160" y="210385"/>
                </a:moveTo>
                <a:lnTo>
                  <a:pt x="86899" y="214583"/>
                </a:lnTo>
                <a:lnTo>
                  <a:pt x="58341" y="215988"/>
                </a:lnTo>
                <a:lnTo>
                  <a:pt x="165100" y="215988"/>
                </a:lnTo>
                <a:lnTo>
                  <a:pt x="155308" y="211677"/>
                </a:lnTo>
                <a:lnTo>
                  <a:pt x="120160" y="210385"/>
                </a:lnTo>
                <a:close/>
              </a:path>
              <a:path w="210185" h="362584">
                <a:moveTo>
                  <a:pt x="181098" y="33159"/>
                </a:moveTo>
                <a:lnTo>
                  <a:pt x="100454" y="33159"/>
                </a:lnTo>
                <a:lnTo>
                  <a:pt x="128536" y="35086"/>
                </a:lnTo>
                <a:lnTo>
                  <a:pt x="143042" y="41862"/>
                </a:lnTo>
                <a:lnTo>
                  <a:pt x="148601" y="59005"/>
                </a:lnTo>
                <a:lnTo>
                  <a:pt x="149746" y="89420"/>
                </a:lnTo>
                <a:lnTo>
                  <a:pt x="149844" y="92036"/>
                </a:lnTo>
                <a:lnTo>
                  <a:pt x="142857" y="125328"/>
                </a:lnTo>
                <a:lnTo>
                  <a:pt x="126230" y="142970"/>
                </a:lnTo>
                <a:lnTo>
                  <a:pt x="108291" y="149972"/>
                </a:lnTo>
                <a:lnTo>
                  <a:pt x="97368" y="151345"/>
                </a:lnTo>
                <a:lnTo>
                  <a:pt x="175752" y="151345"/>
                </a:lnTo>
                <a:lnTo>
                  <a:pt x="184893" y="137323"/>
                </a:lnTo>
                <a:lnTo>
                  <a:pt x="194677" y="106764"/>
                </a:lnTo>
                <a:lnTo>
                  <a:pt x="195090" y="70568"/>
                </a:lnTo>
                <a:lnTo>
                  <a:pt x="179334" y="34709"/>
                </a:lnTo>
                <a:lnTo>
                  <a:pt x="181098" y="33159"/>
                </a:lnTo>
                <a:close/>
              </a:path>
              <a:path w="210185" h="362584">
                <a:moveTo>
                  <a:pt x="193146" y="0"/>
                </a:moveTo>
                <a:lnTo>
                  <a:pt x="164754" y="0"/>
                </a:lnTo>
                <a:lnTo>
                  <a:pt x="159309" y="6350"/>
                </a:lnTo>
                <a:lnTo>
                  <a:pt x="154835" y="11645"/>
                </a:lnTo>
                <a:lnTo>
                  <a:pt x="155018" y="11938"/>
                </a:lnTo>
                <a:lnTo>
                  <a:pt x="205942" y="11938"/>
                </a:lnTo>
                <a:lnTo>
                  <a:pt x="193146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3830612" y="687603"/>
            <a:ext cx="212725" cy="260985"/>
          </a:xfrm>
          <a:custGeom>
            <a:avLst/>
            <a:gdLst/>
            <a:ahLst/>
            <a:cxnLst/>
            <a:rect l="l" t="t" r="r" b="b"/>
            <a:pathLst>
              <a:path w="212725" h="260984">
                <a:moveTo>
                  <a:pt x="107441" y="92369"/>
                </a:moveTo>
                <a:lnTo>
                  <a:pt x="94090" y="92369"/>
                </a:lnTo>
                <a:lnTo>
                  <a:pt x="70940" y="92593"/>
                </a:lnTo>
                <a:lnTo>
                  <a:pt x="50126" y="97443"/>
                </a:lnTo>
                <a:lnTo>
                  <a:pt x="33519" y="111084"/>
                </a:lnTo>
                <a:lnTo>
                  <a:pt x="12485" y="137784"/>
                </a:lnTo>
                <a:lnTo>
                  <a:pt x="0" y="165560"/>
                </a:lnTo>
                <a:lnTo>
                  <a:pt x="0" y="208034"/>
                </a:lnTo>
                <a:lnTo>
                  <a:pt x="23061" y="249328"/>
                </a:lnTo>
                <a:lnTo>
                  <a:pt x="65164" y="260374"/>
                </a:lnTo>
                <a:lnTo>
                  <a:pt x="76981" y="260145"/>
                </a:lnTo>
                <a:lnTo>
                  <a:pt x="127444" y="247411"/>
                </a:lnTo>
                <a:lnTo>
                  <a:pt x="151700" y="226929"/>
                </a:lnTo>
                <a:lnTo>
                  <a:pt x="101805" y="226929"/>
                </a:lnTo>
                <a:lnTo>
                  <a:pt x="68682" y="222773"/>
                </a:lnTo>
                <a:lnTo>
                  <a:pt x="53996" y="216400"/>
                </a:lnTo>
                <a:lnTo>
                  <a:pt x="45767" y="205128"/>
                </a:lnTo>
                <a:lnTo>
                  <a:pt x="42417" y="192724"/>
                </a:lnTo>
                <a:lnTo>
                  <a:pt x="42368" y="182958"/>
                </a:lnTo>
                <a:lnTo>
                  <a:pt x="51930" y="156175"/>
                </a:lnTo>
                <a:lnTo>
                  <a:pt x="68193" y="139305"/>
                </a:lnTo>
                <a:lnTo>
                  <a:pt x="86924" y="130212"/>
                </a:lnTo>
                <a:lnTo>
                  <a:pt x="103887" y="126761"/>
                </a:lnTo>
                <a:lnTo>
                  <a:pt x="120382" y="126515"/>
                </a:lnTo>
                <a:lnTo>
                  <a:pt x="193117" y="126515"/>
                </a:lnTo>
                <a:lnTo>
                  <a:pt x="193117" y="98059"/>
                </a:lnTo>
                <a:lnTo>
                  <a:pt x="148375" y="98059"/>
                </a:lnTo>
                <a:lnTo>
                  <a:pt x="147245" y="97652"/>
                </a:lnTo>
                <a:lnTo>
                  <a:pt x="144552" y="97030"/>
                </a:lnTo>
                <a:lnTo>
                  <a:pt x="136221" y="95455"/>
                </a:lnTo>
                <a:lnTo>
                  <a:pt x="124984" y="93768"/>
                </a:lnTo>
                <a:lnTo>
                  <a:pt x="114814" y="92804"/>
                </a:lnTo>
                <a:lnTo>
                  <a:pt x="107441" y="92369"/>
                </a:lnTo>
                <a:close/>
              </a:path>
              <a:path w="212725" h="260984">
                <a:moveTo>
                  <a:pt x="200553" y="225605"/>
                </a:moveTo>
                <a:lnTo>
                  <a:pt x="152947" y="225605"/>
                </a:lnTo>
                <a:lnTo>
                  <a:pt x="153843" y="227726"/>
                </a:lnTo>
                <a:lnTo>
                  <a:pt x="156071" y="234436"/>
                </a:lnTo>
                <a:lnTo>
                  <a:pt x="198610" y="258626"/>
                </a:lnTo>
                <a:lnTo>
                  <a:pt x="208697" y="259147"/>
                </a:lnTo>
                <a:lnTo>
                  <a:pt x="212688" y="259147"/>
                </a:lnTo>
                <a:lnTo>
                  <a:pt x="212688" y="235587"/>
                </a:lnTo>
                <a:lnTo>
                  <a:pt x="204179" y="233123"/>
                </a:lnTo>
                <a:lnTo>
                  <a:pt x="200553" y="225605"/>
                </a:lnTo>
                <a:close/>
              </a:path>
              <a:path w="212725" h="260984">
                <a:moveTo>
                  <a:pt x="193117" y="126515"/>
                </a:moveTo>
                <a:lnTo>
                  <a:pt x="120382" y="126515"/>
                </a:lnTo>
                <a:lnTo>
                  <a:pt x="134729" y="127955"/>
                </a:lnTo>
                <a:lnTo>
                  <a:pt x="144856" y="129775"/>
                </a:lnTo>
                <a:lnTo>
                  <a:pt x="148692" y="130672"/>
                </a:lnTo>
                <a:lnTo>
                  <a:pt x="149297" y="182958"/>
                </a:lnTo>
                <a:lnTo>
                  <a:pt x="149391" y="191112"/>
                </a:lnTo>
                <a:lnTo>
                  <a:pt x="134592" y="214066"/>
                </a:lnTo>
                <a:lnTo>
                  <a:pt x="121252" y="225016"/>
                </a:lnTo>
                <a:lnTo>
                  <a:pt x="101805" y="226929"/>
                </a:lnTo>
                <a:lnTo>
                  <a:pt x="151700" y="226929"/>
                </a:lnTo>
                <a:lnTo>
                  <a:pt x="152947" y="225605"/>
                </a:lnTo>
                <a:lnTo>
                  <a:pt x="200553" y="225605"/>
                </a:lnTo>
                <a:lnTo>
                  <a:pt x="194196" y="212486"/>
                </a:lnTo>
                <a:lnTo>
                  <a:pt x="193214" y="199517"/>
                </a:lnTo>
                <a:lnTo>
                  <a:pt x="193117" y="126515"/>
                </a:lnTo>
                <a:close/>
              </a:path>
              <a:path w="212725" h="260984">
                <a:moveTo>
                  <a:pt x="180493" y="36699"/>
                </a:moveTo>
                <a:lnTo>
                  <a:pt x="68970" y="36699"/>
                </a:lnTo>
                <a:lnTo>
                  <a:pt x="97842" y="37150"/>
                </a:lnTo>
                <a:lnTo>
                  <a:pt x="126516" y="45812"/>
                </a:lnTo>
                <a:lnTo>
                  <a:pt x="141431" y="63469"/>
                </a:lnTo>
                <a:lnTo>
                  <a:pt x="147088" y="80901"/>
                </a:lnTo>
                <a:lnTo>
                  <a:pt x="147968" y="88712"/>
                </a:lnTo>
                <a:lnTo>
                  <a:pt x="148056" y="97652"/>
                </a:lnTo>
                <a:lnTo>
                  <a:pt x="147593" y="97652"/>
                </a:lnTo>
                <a:lnTo>
                  <a:pt x="148654" y="98059"/>
                </a:lnTo>
                <a:lnTo>
                  <a:pt x="193117" y="98059"/>
                </a:lnTo>
                <a:lnTo>
                  <a:pt x="193117" y="80901"/>
                </a:lnTo>
                <a:lnTo>
                  <a:pt x="191756" y="63469"/>
                </a:lnTo>
                <a:lnTo>
                  <a:pt x="191665" y="62306"/>
                </a:lnTo>
                <a:lnTo>
                  <a:pt x="189405" y="50921"/>
                </a:lnTo>
                <a:lnTo>
                  <a:pt x="184741" y="42077"/>
                </a:lnTo>
                <a:lnTo>
                  <a:pt x="180493" y="36699"/>
                </a:lnTo>
                <a:close/>
              </a:path>
              <a:path w="212725" h="260984">
                <a:moveTo>
                  <a:pt x="126977" y="0"/>
                </a:moveTo>
                <a:lnTo>
                  <a:pt x="74686" y="0"/>
                </a:lnTo>
                <a:lnTo>
                  <a:pt x="63738" y="1608"/>
                </a:lnTo>
                <a:lnTo>
                  <a:pt x="36181" y="10086"/>
                </a:lnTo>
                <a:lnTo>
                  <a:pt x="16690" y="18230"/>
                </a:lnTo>
                <a:lnTo>
                  <a:pt x="9297" y="21871"/>
                </a:lnTo>
                <a:lnTo>
                  <a:pt x="29909" y="59552"/>
                </a:lnTo>
                <a:lnTo>
                  <a:pt x="41363" y="45812"/>
                </a:lnTo>
                <a:lnTo>
                  <a:pt x="52269" y="38883"/>
                </a:lnTo>
                <a:lnTo>
                  <a:pt x="68970" y="36699"/>
                </a:lnTo>
                <a:lnTo>
                  <a:pt x="180493" y="36699"/>
                </a:lnTo>
                <a:lnTo>
                  <a:pt x="176074" y="31104"/>
                </a:lnTo>
                <a:lnTo>
                  <a:pt x="163207" y="17866"/>
                </a:lnTo>
                <a:lnTo>
                  <a:pt x="146244" y="6558"/>
                </a:lnTo>
                <a:lnTo>
                  <a:pt x="126977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095194" y="687604"/>
            <a:ext cx="337185" cy="256540"/>
          </a:xfrm>
          <a:custGeom>
            <a:avLst/>
            <a:gdLst/>
            <a:ahLst/>
            <a:cxnLst/>
            <a:rect l="l" t="t" r="r" b="b"/>
            <a:pathLst>
              <a:path w="337185" h="256540">
                <a:moveTo>
                  <a:pt x="243738" y="35361"/>
                </a:moveTo>
                <a:lnTo>
                  <a:pt x="97256" y="35361"/>
                </a:lnTo>
                <a:lnTo>
                  <a:pt x="122603" y="37024"/>
                </a:lnTo>
                <a:lnTo>
                  <a:pt x="136055" y="40945"/>
                </a:lnTo>
                <a:lnTo>
                  <a:pt x="142115" y="50154"/>
                </a:lnTo>
                <a:lnTo>
                  <a:pt x="145287" y="67683"/>
                </a:lnTo>
                <a:lnTo>
                  <a:pt x="145287" y="256176"/>
                </a:lnTo>
                <a:lnTo>
                  <a:pt x="191604" y="256176"/>
                </a:lnTo>
                <a:lnTo>
                  <a:pt x="191604" y="68165"/>
                </a:lnTo>
                <a:lnTo>
                  <a:pt x="193641" y="62872"/>
                </a:lnTo>
                <a:lnTo>
                  <a:pt x="201379" y="51316"/>
                </a:lnTo>
                <a:lnTo>
                  <a:pt x="217263" y="39983"/>
                </a:lnTo>
                <a:lnTo>
                  <a:pt x="243738" y="35361"/>
                </a:lnTo>
                <a:close/>
              </a:path>
              <a:path w="337185" h="256540">
                <a:moveTo>
                  <a:pt x="29705" y="2049"/>
                </a:moveTo>
                <a:lnTo>
                  <a:pt x="0" y="2049"/>
                </a:lnTo>
                <a:lnTo>
                  <a:pt x="37" y="39983"/>
                </a:lnTo>
                <a:lnTo>
                  <a:pt x="164" y="166746"/>
                </a:lnTo>
                <a:lnTo>
                  <a:pt x="253" y="255897"/>
                </a:lnTo>
                <a:lnTo>
                  <a:pt x="45859" y="255897"/>
                </a:lnTo>
                <a:lnTo>
                  <a:pt x="45859" y="67683"/>
                </a:lnTo>
                <a:lnTo>
                  <a:pt x="49579" y="62429"/>
                </a:lnTo>
                <a:lnTo>
                  <a:pt x="60061" y="50979"/>
                </a:lnTo>
                <a:lnTo>
                  <a:pt x="76292" y="39801"/>
                </a:lnTo>
                <a:lnTo>
                  <a:pt x="97256" y="35361"/>
                </a:lnTo>
                <a:lnTo>
                  <a:pt x="328342" y="35361"/>
                </a:lnTo>
                <a:lnTo>
                  <a:pt x="327640" y="34206"/>
                </a:lnTo>
                <a:lnTo>
                  <a:pt x="324242" y="30040"/>
                </a:lnTo>
                <a:lnTo>
                  <a:pt x="43687" y="30040"/>
                </a:lnTo>
                <a:lnTo>
                  <a:pt x="29705" y="2049"/>
                </a:lnTo>
                <a:close/>
              </a:path>
              <a:path w="337185" h="256540">
                <a:moveTo>
                  <a:pt x="328342" y="35361"/>
                </a:moveTo>
                <a:lnTo>
                  <a:pt x="243738" y="35361"/>
                </a:lnTo>
                <a:lnTo>
                  <a:pt x="268919" y="36685"/>
                </a:lnTo>
                <a:lnTo>
                  <a:pt x="280915" y="40945"/>
                </a:lnTo>
                <a:lnTo>
                  <a:pt x="282289" y="41472"/>
                </a:lnTo>
                <a:lnTo>
                  <a:pt x="288231" y="53448"/>
                </a:lnTo>
                <a:lnTo>
                  <a:pt x="291274" y="76624"/>
                </a:lnTo>
                <a:lnTo>
                  <a:pt x="291274" y="255414"/>
                </a:lnTo>
                <a:lnTo>
                  <a:pt x="335914" y="255414"/>
                </a:lnTo>
                <a:lnTo>
                  <a:pt x="336252" y="228204"/>
                </a:lnTo>
                <a:lnTo>
                  <a:pt x="336815" y="166746"/>
                </a:lnTo>
                <a:lnTo>
                  <a:pt x="336927" y="101302"/>
                </a:lnTo>
                <a:lnTo>
                  <a:pt x="336070" y="68165"/>
                </a:lnTo>
                <a:lnTo>
                  <a:pt x="336058" y="67683"/>
                </a:lnTo>
                <a:lnTo>
                  <a:pt x="335934" y="62872"/>
                </a:lnTo>
                <a:lnTo>
                  <a:pt x="335914" y="62133"/>
                </a:lnTo>
                <a:lnTo>
                  <a:pt x="334522" y="51316"/>
                </a:lnTo>
                <a:lnTo>
                  <a:pt x="334479" y="50979"/>
                </a:lnTo>
                <a:lnTo>
                  <a:pt x="334373" y="50154"/>
                </a:lnTo>
                <a:lnTo>
                  <a:pt x="334301" y="49597"/>
                </a:lnTo>
                <a:lnTo>
                  <a:pt x="332055" y="41472"/>
                </a:lnTo>
                <a:lnTo>
                  <a:pt x="328342" y="35361"/>
                </a:lnTo>
                <a:close/>
              </a:path>
              <a:path w="337185" h="256540">
                <a:moveTo>
                  <a:pt x="136828" y="0"/>
                </a:moveTo>
                <a:lnTo>
                  <a:pt x="74129" y="0"/>
                </a:lnTo>
                <a:lnTo>
                  <a:pt x="61298" y="10075"/>
                </a:lnTo>
                <a:lnTo>
                  <a:pt x="43687" y="30040"/>
                </a:lnTo>
                <a:lnTo>
                  <a:pt x="324242" y="30040"/>
                </a:lnTo>
                <a:lnTo>
                  <a:pt x="322057" y="27360"/>
                </a:lnTo>
                <a:lnTo>
                  <a:pt x="185585" y="27360"/>
                </a:lnTo>
                <a:lnTo>
                  <a:pt x="174934" y="17530"/>
                </a:lnTo>
                <a:lnTo>
                  <a:pt x="161070" y="7979"/>
                </a:lnTo>
                <a:lnTo>
                  <a:pt x="140697" y="473"/>
                </a:lnTo>
                <a:lnTo>
                  <a:pt x="136828" y="0"/>
                </a:lnTo>
                <a:close/>
              </a:path>
              <a:path w="337185" h="256540">
                <a:moveTo>
                  <a:pt x="276730" y="0"/>
                </a:moveTo>
                <a:lnTo>
                  <a:pt x="214694" y="0"/>
                </a:lnTo>
                <a:lnTo>
                  <a:pt x="202424" y="8854"/>
                </a:lnTo>
                <a:lnTo>
                  <a:pt x="185585" y="27360"/>
                </a:lnTo>
                <a:lnTo>
                  <a:pt x="322057" y="27360"/>
                </a:lnTo>
                <a:lnTo>
                  <a:pt x="284489" y="1350"/>
                </a:lnTo>
                <a:lnTo>
                  <a:pt x="276730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4484998" y="687603"/>
            <a:ext cx="215265" cy="259715"/>
          </a:xfrm>
          <a:custGeom>
            <a:avLst/>
            <a:gdLst/>
            <a:ahLst/>
            <a:cxnLst/>
            <a:rect l="l" t="t" r="r" b="b"/>
            <a:pathLst>
              <a:path w="215264" h="259715">
                <a:moveTo>
                  <a:pt x="109825" y="91450"/>
                </a:moveTo>
                <a:lnTo>
                  <a:pt x="96263" y="91450"/>
                </a:lnTo>
                <a:lnTo>
                  <a:pt x="73320" y="91672"/>
                </a:lnTo>
                <a:lnTo>
                  <a:pt x="35904" y="110158"/>
                </a:lnTo>
                <a:lnTo>
                  <a:pt x="249" y="169397"/>
                </a:lnTo>
                <a:lnTo>
                  <a:pt x="0" y="198613"/>
                </a:lnTo>
                <a:lnTo>
                  <a:pt x="5893" y="219677"/>
                </a:lnTo>
                <a:lnTo>
                  <a:pt x="34293" y="252639"/>
                </a:lnTo>
                <a:lnTo>
                  <a:pt x="67557" y="259447"/>
                </a:lnTo>
                <a:lnTo>
                  <a:pt x="79378" y="259212"/>
                </a:lnTo>
                <a:lnTo>
                  <a:pt x="129838" y="246487"/>
                </a:lnTo>
                <a:lnTo>
                  <a:pt x="154127" y="226013"/>
                </a:lnTo>
                <a:lnTo>
                  <a:pt x="104186" y="226013"/>
                </a:lnTo>
                <a:lnTo>
                  <a:pt x="71056" y="221865"/>
                </a:lnTo>
                <a:lnTo>
                  <a:pt x="56375" y="215475"/>
                </a:lnTo>
                <a:lnTo>
                  <a:pt x="48147" y="204201"/>
                </a:lnTo>
                <a:lnTo>
                  <a:pt x="44797" y="191795"/>
                </a:lnTo>
                <a:lnTo>
                  <a:pt x="44754" y="182012"/>
                </a:lnTo>
                <a:lnTo>
                  <a:pt x="54315" y="155233"/>
                </a:lnTo>
                <a:lnTo>
                  <a:pt x="70575" y="138372"/>
                </a:lnTo>
                <a:lnTo>
                  <a:pt x="89305" y="129288"/>
                </a:lnTo>
                <a:lnTo>
                  <a:pt x="106273" y="125840"/>
                </a:lnTo>
                <a:lnTo>
                  <a:pt x="122773" y="125593"/>
                </a:lnTo>
                <a:lnTo>
                  <a:pt x="195516" y="125593"/>
                </a:lnTo>
                <a:lnTo>
                  <a:pt x="195516" y="97087"/>
                </a:lnTo>
                <a:lnTo>
                  <a:pt x="150570" y="97087"/>
                </a:lnTo>
                <a:lnTo>
                  <a:pt x="149631" y="96744"/>
                </a:lnTo>
                <a:lnTo>
                  <a:pt x="146926" y="96122"/>
                </a:lnTo>
                <a:lnTo>
                  <a:pt x="138620" y="94547"/>
                </a:lnTo>
                <a:lnTo>
                  <a:pt x="127371" y="92858"/>
                </a:lnTo>
                <a:lnTo>
                  <a:pt x="117197" y="91890"/>
                </a:lnTo>
                <a:lnTo>
                  <a:pt x="109825" y="91450"/>
                </a:lnTo>
                <a:close/>
              </a:path>
              <a:path w="215264" h="259715">
                <a:moveTo>
                  <a:pt x="202955" y="224722"/>
                </a:moveTo>
                <a:lnTo>
                  <a:pt x="155346" y="224722"/>
                </a:lnTo>
                <a:lnTo>
                  <a:pt x="156242" y="226808"/>
                </a:lnTo>
                <a:lnTo>
                  <a:pt x="158467" y="233504"/>
                </a:lnTo>
                <a:lnTo>
                  <a:pt x="201002" y="257698"/>
                </a:lnTo>
                <a:lnTo>
                  <a:pt x="211102" y="258216"/>
                </a:lnTo>
                <a:lnTo>
                  <a:pt x="215099" y="258216"/>
                </a:lnTo>
                <a:lnTo>
                  <a:pt x="215099" y="234679"/>
                </a:lnTo>
                <a:lnTo>
                  <a:pt x="206565" y="232190"/>
                </a:lnTo>
                <a:lnTo>
                  <a:pt x="202955" y="224722"/>
                </a:lnTo>
                <a:close/>
              </a:path>
              <a:path w="215264" h="259715">
                <a:moveTo>
                  <a:pt x="195516" y="125593"/>
                </a:moveTo>
                <a:lnTo>
                  <a:pt x="122773" y="125593"/>
                </a:lnTo>
                <a:lnTo>
                  <a:pt x="137120" y="127042"/>
                </a:lnTo>
                <a:lnTo>
                  <a:pt x="147244" y="128874"/>
                </a:lnTo>
                <a:lnTo>
                  <a:pt x="151079" y="129777"/>
                </a:lnTo>
                <a:lnTo>
                  <a:pt x="151704" y="182012"/>
                </a:lnTo>
                <a:lnTo>
                  <a:pt x="151803" y="190204"/>
                </a:lnTo>
                <a:lnTo>
                  <a:pt x="136989" y="213151"/>
                </a:lnTo>
                <a:lnTo>
                  <a:pt x="123640" y="224098"/>
                </a:lnTo>
                <a:lnTo>
                  <a:pt x="104186" y="226013"/>
                </a:lnTo>
                <a:lnTo>
                  <a:pt x="154127" y="226013"/>
                </a:lnTo>
                <a:lnTo>
                  <a:pt x="155346" y="224722"/>
                </a:lnTo>
                <a:lnTo>
                  <a:pt x="202955" y="224722"/>
                </a:lnTo>
                <a:lnTo>
                  <a:pt x="196583" y="211514"/>
                </a:lnTo>
                <a:lnTo>
                  <a:pt x="195613" y="198613"/>
                </a:lnTo>
                <a:lnTo>
                  <a:pt x="195516" y="125593"/>
                </a:lnTo>
                <a:close/>
              </a:path>
              <a:path w="215264" h="259715">
                <a:moveTo>
                  <a:pt x="182903" y="35779"/>
                </a:moveTo>
                <a:lnTo>
                  <a:pt x="71356" y="35779"/>
                </a:lnTo>
                <a:lnTo>
                  <a:pt x="100228" y="36229"/>
                </a:lnTo>
                <a:lnTo>
                  <a:pt x="128917" y="44885"/>
                </a:lnTo>
                <a:lnTo>
                  <a:pt x="143817" y="62523"/>
                </a:lnTo>
                <a:lnTo>
                  <a:pt x="149477" y="79980"/>
                </a:lnTo>
                <a:lnTo>
                  <a:pt x="150355" y="87778"/>
                </a:lnTo>
                <a:lnTo>
                  <a:pt x="150432" y="97087"/>
                </a:lnTo>
                <a:lnTo>
                  <a:pt x="195516" y="97087"/>
                </a:lnTo>
                <a:lnTo>
                  <a:pt x="195516" y="79980"/>
                </a:lnTo>
                <a:lnTo>
                  <a:pt x="194146" y="62523"/>
                </a:lnTo>
                <a:lnTo>
                  <a:pt x="194057" y="61385"/>
                </a:lnTo>
                <a:lnTo>
                  <a:pt x="191795" y="49997"/>
                </a:lnTo>
                <a:lnTo>
                  <a:pt x="187133" y="41145"/>
                </a:lnTo>
                <a:lnTo>
                  <a:pt x="182903" y="35779"/>
                </a:lnTo>
                <a:close/>
              </a:path>
              <a:path w="215264" h="259715">
                <a:moveTo>
                  <a:pt x="132051" y="0"/>
                </a:moveTo>
                <a:lnTo>
                  <a:pt x="70841" y="0"/>
                </a:lnTo>
                <a:lnTo>
                  <a:pt x="66126" y="693"/>
                </a:lnTo>
                <a:lnTo>
                  <a:pt x="38571" y="9170"/>
                </a:lnTo>
                <a:lnTo>
                  <a:pt x="19086" y="17311"/>
                </a:lnTo>
                <a:lnTo>
                  <a:pt x="11696" y="20951"/>
                </a:lnTo>
                <a:lnTo>
                  <a:pt x="32296" y="58644"/>
                </a:lnTo>
                <a:lnTo>
                  <a:pt x="43758" y="44885"/>
                </a:lnTo>
                <a:lnTo>
                  <a:pt x="54656" y="37964"/>
                </a:lnTo>
                <a:lnTo>
                  <a:pt x="71356" y="35779"/>
                </a:lnTo>
                <a:lnTo>
                  <a:pt x="182903" y="35779"/>
                </a:lnTo>
                <a:lnTo>
                  <a:pt x="178473" y="30158"/>
                </a:lnTo>
                <a:lnTo>
                  <a:pt x="165602" y="16941"/>
                </a:lnTo>
                <a:lnTo>
                  <a:pt x="148634" y="5644"/>
                </a:lnTo>
                <a:lnTo>
                  <a:pt x="132051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5163704" y="687603"/>
            <a:ext cx="229235" cy="258445"/>
          </a:xfrm>
          <a:custGeom>
            <a:avLst/>
            <a:gdLst/>
            <a:ahLst/>
            <a:cxnLst/>
            <a:rect l="l" t="t" r="r" b="b"/>
            <a:pathLst>
              <a:path w="229235" h="258444">
                <a:moveTo>
                  <a:pt x="146654" y="0"/>
                </a:moveTo>
                <a:lnTo>
                  <a:pt x="82291" y="0"/>
                </a:lnTo>
                <a:lnTo>
                  <a:pt x="69545" y="3309"/>
                </a:lnTo>
                <a:lnTo>
                  <a:pt x="32446" y="27514"/>
                </a:lnTo>
                <a:lnTo>
                  <a:pt x="7650" y="72224"/>
                </a:lnTo>
                <a:lnTo>
                  <a:pt x="42" y="126422"/>
                </a:lnTo>
                <a:lnTo>
                  <a:pt x="0" y="127069"/>
                </a:lnTo>
                <a:lnTo>
                  <a:pt x="7813" y="182340"/>
                </a:lnTo>
                <a:lnTo>
                  <a:pt x="33019" y="227209"/>
                </a:lnTo>
                <a:lnTo>
                  <a:pt x="69903" y="250993"/>
                </a:lnTo>
                <a:lnTo>
                  <a:pt x="114465" y="258260"/>
                </a:lnTo>
                <a:lnTo>
                  <a:pt x="137501" y="256505"/>
                </a:lnTo>
                <a:lnTo>
                  <a:pt x="159032" y="250993"/>
                </a:lnTo>
                <a:lnTo>
                  <a:pt x="178644" y="241351"/>
                </a:lnTo>
                <a:lnTo>
                  <a:pt x="195922" y="227209"/>
                </a:lnTo>
                <a:lnTo>
                  <a:pt x="199582" y="222205"/>
                </a:lnTo>
                <a:lnTo>
                  <a:pt x="113817" y="222205"/>
                </a:lnTo>
                <a:lnTo>
                  <a:pt x="100571" y="221383"/>
                </a:lnTo>
                <a:lnTo>
                  <a:pt x="66967" y="202495"/>
                </a:lnTo>
                <a:lnTo>
                  <a:pt x="46786" y="147482"/>
                </a:lnTo>
                <a:lnTo>
                  <a:pt x="45321" y="127069"/>
                </a:lnTo>
                <a:lnTo>
                  <a:pt x="45275" y="126422"/>
                </a:lnTo>
                <a:lnTo>
                  <a:pt x="51008" y="84891"/>
                </a:lnTo>
                <a:lnTo>
                  <a:pt x="76596" y="40740"/>
                </a:lnTo>
                <a:lnTo>
                  <a:pt x="113817" y="30651"/>
                </a:lnTo>
                <a:lnTo>
                  <a:pt x="198792" y="30651"/>
                </a:lnTo>
                <a:lnTo>
                  <a:pt x="196532" y="27514"/>
                </a:lnTo>
                <a:lnTo>
                  <a:pt x="179169" y="13136"/>
                </a:lnTo>
                <a:lnTo>
                  <a:pt x="159413" y="3309"/>
                </a:lnTo>
                <a:lnTo>
                  <a:pt x="146654" y="0"/>
                </a:lnTo>
                <a:close/>
              </a:path>
              <a:path w="229235" h="258444">
                <a:moveTo>
                  <a:pt x="198792" y="30651"/>
                </a:moveTo>
                <a:lnTo>
                  <a:pt x="113817" y="30651"/>
                </a:lnTo>
                <a:lnTo>
                  <a:pt x="127187" y="31498"/>
                </a:lnTo>
                <a:lnTo>
                  <a:pt x="139679" y="34586"/>
                </a:lnTo>
                <a:lnTo>
                  <a:pt x="169911" y="66116"/>
                </a:lnTo>
                <a:lnTo>
                  <a:pt x="180895" y="105521"/>
                </a:lnTo>
                <a:lnTo>
                  <a:pt x="182384" y="126422"/>
                </a:lnTo>
                <a:lnTo>
                  <a:pt x="180871" y="147482"/>
                </a:lnTo>
                <a:lnTo>
                  <a:pt x="169718" y="187127"/>
                </a:lnTo>
                <a:lnTo>
                  <a:pt x="139472" y="218370"/>
                </a:lnTo>
                <a:lnTo>
                  <a:pt x="113817" y="222205"/>
                </a:lnTo>
                <a:lnTo>
                  <a:pt x="199582" y="222205"/>
                </a:lnTo>
                <a:lnTo>
                  <a:pt x="210858" y="206786"/>
                </a:lnTo>
                <a:lnTo>
                  <a:pt x="221118" y="182340"/>
                </a:lnTo>
                <a:lnTo>
                  <a:pt x="227032" y="155293"/>
                </a:lnTo>
                <a:lnTo>
                  <a:pt x="228930" y="127069"/>
                </a:lnTo>
                <a:lnTo>
                  <a:pt x="227075" y="99087"/>
                </a:lnTo>
                <a:lnTo>
                  <a:pt x="221284" y="72224"/>
                </a:lnTo>
                <a:lnTo>
                  <a:pt x="211217" y="47895"/>
                </a:lnTo>
                <a:lnTo>
                  <a:pt x="198792" y="30651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0" y="13"/>
            <a:ext cx="1713864" cy="1800225"/>
          </a:xfrm>
          <a:custGeom>
            <a:avLst/>
            <a:gdLst/>
            <a:ahLst/>
            <a:cxnLst/>
            <a:rect l="l" t="t" r="r" b="b"/>
            <a:pathLst>
              <a:path w="1713864" h="1800225">
                <a:moveTo>
                  <a:pt x="1713598" y="0"/>
                </a:moveTo>
                <a:lnTo>
                  <a:pt x="0" y="0"/>
                </a:lnTo>
                <a:lnTo>
                  <a:pt x="0" y="1799996"/>
                </a:lnTo>
                <a:lnTo>
                  <a:pt x="1713598" y="1799996"/>
                </a:lnTo>
                <a:lnTo>
                  <a:pt x="1713598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1706397" y="1800009"/>
            <a:ext cx="3769360" cy="4482465"/>
          </a:xfrm>
          <a:custGeom>
            <a:avLst/>
            <a:gdLst/>
            <a:ahLst/>
            <a:cxnLst/>
            <a:rect l="l" t="t" r="r" b="b"/>
            <a:pathLst>
              <a:path w="3769360" h="4482465">
                <a:moveTo>
                  <a:pt x="2512796" y="3365995"/>
                </a:moveTo>
                <a:lnTo>
                  <a:pt x="0" y="3365995"/>
                </a:lnTo>
                <a:lnTo>
                  <a:pt x="0" y="4481995"/>
                </a:lnTo>
                <a:lnTo>
                  <a:pt x="2512796" y="4481995"/>
                </a:lnTo>
                <a:lnTo>
                  <a:pt x="2512796" y="3365995"/>
                </a:lnTo>
                <a:close/>
              </a:path>
              <a:path w="3769360" h="4482465">
                <a:moveTo>
                  <a:pt x="3769195" y="0"/>
                </a:moveTo>
                <a:lnTo>
                  <a:pt x="2512796" y="0"/>
                </a:lnTo>
                <a:lnTo>
                  <a:pt x="2512796" y="1133995"/>
                </a:lnTo>
                <a:lnTo>
                  <a:pt x="3769195" y="1133995"/>
                </a:lnTo>
                <a:lnTo>
                  <a:pt x="3769195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bg object 2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19194" y="5166004"/>
            <a:ext cx="1256398" cy="1115999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0000" y="4050005"/>
            <a:ext cx="5025604" cy="1115999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49999" y="1800009"/>
            <a:ext cx="2512809" cy="1133995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962808" y="2934005"/>
            <a:ext cx="2512796" cy="1115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44005" y="144005"/>
            <a:ext cx="5652135" cy="8172450"/>
          </a:xfrm>
          <a:custGeom>
            <a:avLst/>
            <a:gdLst/>
            <a:ahLst/>
            <a:cxnLst/>
            <a:rect l="l" t="t" r="r" b="b"/>
            <a:pathLst>
              <a:path w="5652135" h="8172450">
                <a:moveTo>
                  <a:pt x="5651995" y="0"/>
                </a:moveTo>
                <a:lnTo>
                  <a:pt x="0" y="0"/>
                </a:lnTo>
                <a:lnTo>
                  <a:pt x="0" y="8172005"/>
                </a:lnTo>
                <a:lnTo>
                  <a:pt x="5651995" y="8172005"/>
                </a:lnTo>
                <a:lnTo>
                  <a:pt x="5651995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965" y="5856732"/>
            <a:ext cx="1087587" cy="458712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7222" y="7521542"/>
            <a:ext cx="91455" cy="114896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7199" y="7889811"/>
            <a:ext cx="112991" cy="112991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7975" y="7706495"/>
            <a:ext cx="91761" cy="113130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457199" y="6837504"/>
            <a:ext cx="471805" cy="0"/>
          </a:xfrm>
          <a:custGeom>
            <a:avLst/>
            <a:gdLst/>
            <a:ahLst/>
            <a:cxnLst/>
            <a:rect l="l" t="t" r="r" b="b"/>
            <a:pathLst>
              <a:path w="471805">
                <a:moveTo>
                  <a:pt x="0" y="0"/>
                </a:moveTo>
                <a:lnTo>
                  <a:pt x="471195" y="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1890357" y="431977"/>
            <a:ext cx="4050029" cy="8028305"/>
          </a:xfrm>
          <a:custGeom>
            <a:avLst/>
            <a:gdLst/>
            <a:ahLst/>
            <a:cxnLst/>
            <a:rect l="l" t="t" r="r" b="b"/>
            <a:pathLst>
              <a:path w="4050029" h="8028305">
                <a:moveTo>
                  <a:pt x="2097595" y="8028025"/>
                </a:moveTo>
                <a:lnTo>
                  <a:pt x="1835721" y="7354024"/>
                </a:lnTo>
                <a:lnTo>
                  <a:pt x="1254226" y="5648972"/>
                </a:lnTo>
                <a:lnTo>
                  <a:pt x="1229321" y="5568886"/>
                </a:lnTo>
                <a:lnTo>
                  <a:pt x="1204874" y="5489333"/>
                </a:lnTo>
                <a:lnTo>
                  <a:pt x="1180846" y="5410327"/>
                </a:lnTo>
                <a:lnTo>
                  <a:pt x="1134110" y="5253939"/>
                </a:lnTo>
                <a:lnTo>
                  <a:pt x="1089063" y="5099786"/>
                </a:lnTo>
                <a:lnTo>
                  <a:pt x="1045692" y="4947894"/>
                </a:lnTo>
                <a:lnTo>
                  <a:pt x="1003947" y="4798314"/>
                </a:lnTo>
                <a:lnTo>
                  <a:pt x="963815" y="4651083"/>
                </a:lnTo>
                <a:lnTo>
                  <a:pt x="925245" y="4506265"/>
                </a:lnTo>
                <a:lnTo>
                  <a:pt x="888199" y="4363872"/>
                </a:lnTo>
                <a:lnTo>
                  <a:pt x="852665" y="4223982"/>
                </a:lnTo>
                <a:lnTo>
                  <a:pt x="818591" y="4086606"/>
                </a:lnTo>
                <a:lnTo>
                  <a:pt x="785964" y="3951808"/>
                </a:lnTo>
                <a:lnTo>
                  <a:pt x="754722" y="3819614"/>
                </a:lnTo>
                <a:lnTo>
                  <a:pt x="724852" y="3690099"/>
                </a:lnTo>
                <a:lnTo>
                  <a:pt x="696315" y="3563264"/>
                </a:lnTo>
                <a:lnTo>
                  <a:pt x="669086" y="3439198"/>
                </a:lnTo>
                <a:lnTo>
                  <a:pt x="643115" y="3317900"/>
                </a:lnTo>
                <a:lnTo>
                  <a:pt x="618375" y="3199447"/>
                </a:lnTo>
                <a:lnTo>
                  <a:pt x="594842" y="3083864"/>
                </a:lnTo>
                <a:lnTo>
                  <a:pt x="572477" y="2971203"/>
                </a:lnTo>
                <a:lnTo>
                  <a:pt x="551243" y="2861513"/>
                </a:lnTo>
                <a:lnTo>
                  <a:pt x="521436" y="2702610"/>
                </a:lnTo>
                <a:lnTo>
                  <a:pt x="494004" y="2550630"/>
                </a:lnTo>
                <a:lnTo>
                  <a:pt x="468807" y="2405697"/>
                </a:lnTo>
                <a:lnTo>
                  <a:pt x="445757" y="2267978"/>
                </a:lnTo>
                <a:lnTo>
                  <a:pt x="418147" y="2095804"/>
                </a:lnTo>
                <a:lnTo>
                  <a:pt x="393877" y="1937054"/>
                </a:lnTo>
                <a:lnTo>
                  <a:pt x="367804" y="1758010"/>
                </a:lnTo>
                <a:lnTo>
                  <a:pt x="298843" y="1256195"/>
                </a:lnTo>
                <a:lnTo>
                  <a:pt x="260388" y="1018679"/>
                </a:lnTo>
                <a:lnTo>
                  <a:pt x="244233" y="824750"/>
                </a:lnTo>
                <a:lnTo>
                  <a:pt x="239610" y="523303"/>
                </a:lnTo>
                <a:lnTo>
                  <a:pt x="241744" y="0"/>
                </a:lnTo>
                <a:lnTo>
                  <a:pt x="206756" y="186321"/>
                </a:lnTo>
                <a:lnTo>
                  <a:pt x="128422" y="671499"/>
                </a:lnTo>
                <a:lnTo>
                  <a:pt x="46685" y="1344828"/>
                </a:lnTo>
                <a:lnTo>
                  <a:pt x="1511" y="2095601"/>
                </a:lnTo>
                <a:lnTo>
                  <a:pt x="177" y="2209215"/>
                </a:lnTo>
                <a:lnTo>
                  <a:pt x="0" y="2288730"/>
                </a:lnTo>
                <a:lnTo>
                  <a:pt x="393" y="2371090"/>
                </a:lnTo>
                <a:lnTo>
                  <a:pt x="1358" y="2456167"/>
                </a:lnTo>
                <a:lnTo>
                  <a:pt x="2870" y="2543810"/>
                </a:lnTo>
                <a:lnTo>
                  <a:pt x="6172" y="2679814"/>
                </a:lnTo>
                <a:lnTo>
                  <a:pt x="10693" y="2820847"/>
                </a:lnTo>
                <a:lnTo>
                  <a:pt x="16408" y="2966428"/>
                </a:lnTo>
                <a:lnTo>
                  <a:pt x="23304" y="3116110"/>
                </a:lnTo>
                <a:lnTo>
                  <a:pt x="31369" y="3269424"/>
                </a:lnTo>
                <a:lnTo>
                  <a:pt x="40563" y="3425901"/>
                </a:lnTo>
                <a:lnTo>
                  <a:pt x="50876" y="3585095"/>
                </a:lnTo>
                <a:lnTo>
                  <a:pt x="62293" y="3746525"/>
                </a:lnTo>
                <a:lnTo>
                  <a:pt x="74777" y="3909733"/>
                </a:lnTo>
                <a:lnTo>
                  <a:pt x="88328" y="4074261"/>
                </a:lnTo>
                <a:lnTo>
                  <a:pt x="102920" y="4239628"/>
                </a:lnTo>
                <a:lnTo>
                  <a:pt x="118529" y="4405401"/>
                </a:lnTo>
                <a:lnTo>
                  <a:pt x="135128" y="4571098"/>
                </a:lnTo>
                <a:lnTo>
                  <a:pt x="152717" y="4736249"/>
                </a:lnTo>
                <a:lnTo>
                  <a:pt x="171259" y="4900396"/>
                </a:lnTo>
                <a:lnTo>
                  <a:pt x="190754" y="5063096"/>
                </a:lnTo>
                <a:lnTo>
                  <a:pt x="204254" y="5170513"/>
                </a:lnTo>
                <a:lnTo>
                  <a:pt x="218147" y="5276926"/>
                </a:lnTo>
                <a:lnTo>
                  <a:pt x="232448" y="5382222"/>
                </a:lnTo>
                <a:lnTo>
                  <a:pt x="247142" y="5486247"/>
                </a:lnTo>
                <a:lnTo>
                  <a:pt x="262216" y="5588863"/>
                </a:lnTo>
                <a:lnTo>
                  <a:pt x="277672" y="5689943"/>
                </a:lnTo>
                <a:lnTo>
                  <a:pt x="293509" y="5789333"/>
                </a:lnTo>
                <a:lnTo>
                  <a:pt x="309702" y="5886907"/>
                </a:lnTo>
                <a:lnTo>
                  <a:pt x="326250" y="5982525"/>
                </a:lnTo>
                <a:lnTo>
                  <a:pt x="343166" y="6076061"/>
                </a:lnTo>
                <a:lnTo>
                  <a:pt x="360426" y="6167348"/>
                </a:lnTo>
                <a:lnTo>
                  <a:pt x="376529" y="6248895"/>
                </a:lnTo>
                <a:lnTo>
                  <a:pt x="392049" y="6324270"/>
                </a:lnTo>
                <a:lnTo>
                  <a:pt x="408660" y="6401994"/>
                </a:lnTo>
                <a:lnTo>
                  <a:pt x="426326" y="6481991"/>
                </a:lnTo>
                <a:lnTo>
                  <a:pt x="445020" y="6564160"/>
                </a:lnTo>
                <a:lnTo>
                  <a:pt x="474929" y="6691287"/>
                </a:lnTo>
                <a:lnTo>
                  <a:pt x="507009" y="6822783"/>
                </a:lnTo>
                <a:lnTo>
                  <a:pt x="541147" y="6958343"/>
                </a:lnTo>
                <a:lnTo>
                  <a:pt x="577265" y="7097649"/>
                </a:lnTo>
                <a:lnTo>
                  <a:pt x="615238" y="7240397"/>
                </a:lnTo>
                <a:lnTo>
                  <a:pt x="655002" y="7386282"/>
                </a:lnTo>
                <a:lnTo>
                  <a:pt x="696442" y="7534986"/>
                </a:lnTo>
                <a:lnTo>
                  <a:pt x="739470" y="7686205"/>
                </a:lnTo>
                <a:lnTo>
                  <a:pt x="783983" y="7839621"/>
                </a:lnTo>
                <a:lnTo>
                  <a:pt x="839800" y="8028025"/>
                </a:lnTo>
                <a:lnTo>
                  <a:pt x="2097595" y="8028025"/>
                </a:lnTo>
                <a:close/>
              </a:path>
              <a:path w="4050029" h="8028305">
                <a:moveTo>
                  <a:pt x="4049649" y="5762066"/>
                </a:moveTo>
                <a:lnTo>
                  <a:pt x="3970680" y="5592788"/>
                </a:lnTo>
                <a:lnTo>
                  <a:pt x="3878846" y="5397487"/>
                </a:lnTo>
                <a:lnTo>
                  <a:pt x="3811105" y="5254625"/>
                </a:lnTo>
                <a:lnTo>
                  <a:pt x="3744518" y="5115242"/>
                </a:lnTo>
                <a:lnTo>
                  <a:pt x="3679215" y="4979644"/>
                </a:lnTo>
                <a:lnTo>
                  <a:pt x="3615347" y="4848199"/>
                </a:lnTo>
                <a:lnTo>
                  <a:pt x="3594392" y="4805362"/>
                </a:lnTo>
                <a:lnTo>
                  <a:pt x="3568573" y="4752835"/>
                </a:lnTo>
                <a:lnTo>
                  <a:pt x="3542588" y="4700270"/>
                </a:lnTo>
                <a:lnTo>
                  <a:pt x="3516452" y="4647641"/>
                </a:lnTo>
                <a:lnTo>
                  <a:pt x="3490137" y="4594999"/>
                </a:lnTo>
                <a:lnTo>
                  <a:pt x="3463683" y="4542320"/>
                </a:lnTo>
                <a:lnTo>
                  <a:pt x="3437077" y="4489615"/>
                </a:lnTo>
                <a:lnTo>
                  <a:pt x="3383470" y="4384218"/>
                </a:lnTo>
                <a:lnTo>
                  <a:pt x="3329343" y="4278858"/>
                </a:lnTo>
                <a:lnTo>
                  <a:pt x="3274758" y="4173613"/>
                </a:lnTo>
                <a:lnTo>
                  <a:pt x="3219754" y="4068559"/>
                </a:lnTo>
                <a:lnTo>
                  <a:pt x="3164395" y="3963784"/>
                </a:lnTo>
                <a:lnTo>
                  <a:pt x="3108718" y="3859339"/>
                </a:lnTo>
                <a:lnTo>
                  <a:pt x="3052788" y="3755313"/>
                </a:lnTo>
                <a:lnTo>
                  <a:pt x="2996628" y="3651783"/>
                </a:lnTo>
                <a:lnTo>
                  <a:pt x="2940304" y="3548811"/>
                </a:lnTo>
                <a:lnTo>
                  <a:pt x="2883852" y="3446475"/>
                </a:lnTo>
                <a:lnTo>
                  <a:pt x="2827337" y="3344862"/>
                </a:lnTo>
                <a:lnTo>
                  <a:pt x="2770797" y="3244024"/>
                </a:lnTo>
                <a:lnTo>
                  <a:pt x="2714294" y="3144050"/>
                </a:lnTo>
                <a:lnTo>
                  <a:pt x="2657856" y="3045002"/>
                </a:lnTo>
                <a:lnTo>
                  <a:pt x="2601544" y="2946984"/>
                </a:lnTo>
                <a:lnTo>
                  <a:pt x="2545410" y="2850032"/>
                </a:lnTo>
                <a:lnTo>
                  <a:pt x="2489492" y="2754236"/>
                </a:lnTo>
                <a:lnTo>
                  <a:pt x="2433840" y="2659684"/>
                </a:lnTo>
                <a:lnTo>
                  <a:pt x="2378506" y="2566428"/>
                </a:lnTo>
                <a:lnTo>
                  <a:pt x="2323541" y="2474557"/>
                </a:lnTo>
                <a:lnTo>
                  <a:pt x="2268994" y="2384133"/>
                </a:lnTo>
                <a:lnTo>
                  <a:pt x="2214918" y="2295245"/>
                </a:lnTo>
                <a:lnTo>
                  <a:pt x="2161349" y="2207958"/>
                </a:lnTo>
                <a:lnTo>
                  <a:pt x="2108339" y="2122347"/>
                </a:lnTo>
                <a:lnTo>
                  <a:pt x="2055939" y="2038477"/>
                </a:lnTo>
                <a:lnTo>
                  <a:pt x="2004212" y="1956447"/>
                </a:lnTo>
                <a:lnTo>
                  <a:pt x="1953183" y="1876310"/>
                </a:lnTo>
                <a:lnTo>
                  <a:pt x="1902904" y="1798142"/>
                </a:lnTo>
                <a:lnTo>
                  <a:pt x="1853438" y="1722031"/>
                </a:lnTo>
                <a:lnTo>
                  <a:pt x="1804822" y="1648028"/>
                </a:lnTo>
                <a:lnTo>
                  <a:pt x="1757108" y="1576235"/>
                </a:lnTo>
                <a:lnTo>
                  <a:pt x="1710359" y="1506702"/>
                </a:lnTo>
                <a:lnTo>
                  <a:pt x="1664589" y="1439519"/>
                </a:lnTo>
                <a:lnTo>
                  <a:pt x="1642110" y="1406829"/>
                </a:lnTo>
                <a:lnTo>
                  <a:pt x="1619885" y="1374749"/>
                </a:lnTo>
                <a:lnTo>
                  <a:pt x="1597939" y="1343304"/>
                </a:lnTo>
                <a:lnTo>
                  <a:pt x="1554886" y="1282306"/>
                </a:lnTo>
                <a:lnTo>
                  <a:pt x="1513014" y="1223911"/>
                </a:lnTo>
                <a:lnTo>
                  <a:pt x="1472349" y="1168196"/>
                </a:lnTo>
                <a:lnTo>
                  <a:pt x="1432966" y="1115225"/>
                </a:lnTo>
                <a:lnTo>
                  <a:pt x="1394891" y="1065085"/>
                </a:lnTo>
                <a:lnTo>
                  <a:pt x="1068349" y="646849"/>
                </a:lnTo>
                <a:lnTo>
                  <a:pt x="887234" y="423722"/>
                </a:lnTo>
                <a:lnTo>
                  <a:pt x="762431" y="289140"/>
                </a:lnTo>
                <a:lnTo>
                  <a:pt x="623316" y="160591"/>
                </a:lnTo>
                <a:lnTo>
                  <a:pt x="614553" y="203111"/>
                </a:lnTo>
                <a:lnTo>
                  <a:pt x="597966" y="362902"/>
                </a:lnTo>
                <a:lnTo>
                  <a:pt x="588124" y="688276"/>
                </a:lnTo>
                <a:lnTo>
                  <a:pt x="599503" y="1223911"/>
                </a:lnTo>
                <a:lnTo>
                  <a:pt x="599579" y="1227582"/>
                </a:lnTo>
                <a:lnTo>
                  <a:pt x="600748" y="1252778"/>
                </a:lnTo>
                <a:lnTo>
                  <a:pt x="600837" y="1254747"/>
                </a:lnTo>
                <a:lnTo>
                  <a:pt x="602399" y="1282306"/>
                </a:lnTo>
                <a:lnTo>
                  <a:pt x="606577" y="1341221"/>
                </a:lnTo>
                <a:lnTo>
                  <a:pt x="612013" y="1402892"/>
                </a:lnTo>
                <a:lnTo>
                  <a:pt x="618705" y="1467662"/>
                </a:lnTo>
                <a:lnTo>
                  <a:pt x="626630" y="1535430"/>
                </a:lnTo>
                <a:lnTo>
                  <a:pt x="635749" y="1606118"/>
                </a:lnTo>
                <a:lnTo>
                  <a:pt x="646036" y="1679613"/>
                </a:lnTo>
                <a:lnTo>
                  <a:pt x="651611" y="1717395"/>
                </a:lnTo>
                <a:lnTo>
                  <a:pt x="657466" y="1755838"/>
                </a:lnTo>
                <a:lnTo>
                  <a:pt x="663600" y="1794929"/>
                </a:lnTo>
                <a:lnTo>
                  <a:pt x="670001" y="1834680"/>
                </a:lnTo>
                <a:lnTo>
                  <a:pt x="676681" y="1875053"/>
                </a:lnTo>
                <a:lnTo>
                  <a:pt x="683628" y="1916137"/>
                </a:lnTo>
                <a:lnTo>
                  <a:pt x="690829" y="1957666"/>
                </a:lnTo>
                <a:lnTo>
                  <a:pt x="698284" y="1999869"/>
                </a:lnTo>
                <a:lnTo>
                  <a:pt x="706005" y="2042668"/>
                </a:lnTo>
                <a:lnTo>
                  <a:pt x="713981" y="2086025"/>
                </a:lnTo>
                <a:lnTo>
                  <a:pt x="722198" y="2129955"/>
                </a:lnTo>
                <a:lnTo>
                  <a:pt x="730669" y="2174430"/>
                </a:lnTo>
                <a:lnTo>
                  <a:pt x="739368" y="2219439"/>
                </a:lnTo>
                <a:lnTo>
                  <a:pt x="748322" y="2264981"/>
                </a:lnTo>
                <a:lnTo>
                  <a:pt x="757491" y="2311044"/>
                </a:lnTo>
                <a:lnTo>
                  <a:pt x="766902" y="2357602"/>
                </a:lnTo>
                <a:lnTo>
                  <a:pt x="776541" y="2404643"/>
                </a:lnTo>
                <a:lnTo>
                  <a:pt x="786396" y="2452166"/>
                </a:lnTo>
                <a:lnTo>
                  <a:pt x="796467" y="2500160"/>
                </a:lnTo>
                <a:lnTo>
                  <a:pt x="806767" y="2548610"/>
                </a:lnTo>
                <a:lnTo>
                  <a:pt x="817270" y="2597505"/>
                </a:lnTo>
                <a:lnTo>
                  <a:pt x="827976" y="2646819"/>
                </a:lnTo>
                <a:lnTo>
                  <a:pt x="838898" y="2696565"/>
                </a:lnTo>
                <a:lnTo>
                  <a:pt x="850011" y="2746718"/>
                </a:lnTo>
                <a:lnTo>
                  <a:pt x="861326" y="2797264"/>
                </a:lnTo>
                <a:lnTo>
                  <a:pt x="872845" y="2848191"/>
                </a:lnTo>
                <a:lnTo>
                  <a:pt x="884542" y="2899486"/>
                </a:lnTo>
                <a:lnTo>
                  <a:pt x="896429" y="2951149"/>
                </a:lnTo>
                <a:lnTo>
                  <a:pt x="908494" y="3003156"/>
                </a:lnTo>
                <a:lnTo>
                  <a:pt x="920750" y="3055505"/>
                </a:lnTo>
                <a:lnTo>
                  <a:pt x="933170" y="3108172"/>
                </a:lnTo>
                <a:lnTo>
                  <a:pt x="945769" y="3161157"/>
                </a:lnTo>
                <a:lnTo>
                  <a:pt x="958532" y="3214433"/>
                </a:lnTo>
                <a:lnTo>
                  <a:pt x="971461" y="3268002"/>
                </a:lnTo>
                <a:lnTo>
                  <a:pt x="984542" y="3321862"/>
                </a:lnTo>
                <a:lnTo>
                  <a:pt x="997788" y="3375964"/>
                </a:lnTo>
                <a:lnTo>
                  <a:pt x="1011199" y="3430333"/>
                </a:lnTo>
                <a:lnTo>
                  <a:pt x="1024750" y="3484943"/>
                </a:lnTo>
                <a:lnTo>
                  <a:pt x="1038440" y="3539782"/>
                </a:lnTo>
                <a:lnTo>
                  <a:pt x="1052283" y="3594836"/>
                </a:lnTo>
                <a:lnTo>
                  <a:pt x="1066266" y="3650107"/>
                </a:lnTo>
                <a:lnTo>
                  <a:pt x="1080376" y="3705555"/>
                </a:lnTo>
                <a:lnTo>
                  <a:pt x="1094625" y="3761194"/>
                </a:lnTo>
                <a:lnTo>
                  <a:pt x="1109002" y="3817010"/>
                </a:lnTo>
                <a:lnTo>
                  <a:pt x="1123492" y="3872966"/>
                </a:lnTo>
                <a:lnTo>
                  <a:pt x="1138110" y="3929088"/>
                </a:lnTo>
                <a:lnTo>
                  <a:pt x="1152855" y="3985336"/>
                </a:lnTo>
                <a:lnTo>
                  <a:pt x="1167701" y="4041698"/>
                </a:lnTo>
                <a:lnTo>
                  <a:pt x="1182662" y="4098188"/>
                </a:lnTo>
                <a:lnTo>
                  <a:pt x="1197737" y="4154767"/>
                </a:lnTo>
                <a:lnTo>
                  <a:pt x="1212900" y="4211434"/>
                </a:lnTo>
                <a:lnTo>
                  <a:pt x="1228166" y="4268178"/>
                </a:lnTo>
                <a:lnTo>
                  <a:pt x="1243533" y="4324985"/>
                </a:lnTo>
                <a:lnTo>
                  <a:pt x="1258989" y="4381843"/>
                </a:lnTo>
                <a:lnTo>
                  <a:pt x="1274533" y="4438751"/>
                </a:lnTo>
                <a:lnTo>
                  <a:pt x="1290167" y="4495673"/>
                </a:lnTo>
                <a:lnTo>
                  <a:pt x="1305877" y="4552620"/>
                </a:lnTo>
                <a:lnTo>
                  <a:pt x="1321663" y="4609566"/>
                </a:lnTo>
                <a:lnTo>
                  <a:pt x="1337525" y="4666500"/>
                </a:lnTo>
                <a:lnTo>
                  <a:pt x="1353451" y="4723422"/>
                </a:lnTo>
                <a:lnTo>
                  <a:pt x="1369453" y="4780318"/>
                </a:lnTo>
                <a:lnTo>
                  <a:pt x="1385519" y="4837163"/>
                </a:lnTo>
                <a:lnTo>
                  <a:pt x="1401635" y="4893945"/>
                </a:lnTo>
                <a:lnTo>
                  <a:pt x="1417802" y="4950676"/>
                </a:lnTo>
                <a:lnTo>
                  <a:pt x="1434033" y="5007318"/>
                </a:lnTo>
                <a:lnTo>
                  <a:pt x="1450301" y="5063871"/>
                </a:lnTo>
                <a:lnTo>
                  <a:pt x="1466621" y="5120322"/>
                </a:lnTo>
                <a:lnTo>
                  <a:pt x="1482991" y="5176659"/>
                </a:lnTo>
                <a:lnTo>
                  <a:pt x="1499387" y="5232870"/>
                </a:lnTo>
                <a:lnTo>
                  <a:pt x="1515808" y="5288953"/>
                </a:lnTo>
                <a:lnTo>
                  <a:pt x="1532267" y="5344871"/>
                </a:lnTo>
                <a:lnTo>
                  <a:pt x="1548765" y="5400637"/>
                </a:lnTo>
                <a:lnTo>
                  <a:pt x="1565275" y="5456225"/>
                </a:lnTo>
                <a:lnTo>
                  <a:pt x="1581797" y="5511622"/>
                </a:lnTo>
                <a:lnTo>
                  <a:pt x="1598345" y="5566829"/>
                </a:lnTo>
                <a:lnTo>
                  <a:pt x="1614893" y="5621820"/>
                </a:lnTo>
                <a:lnTo>
                  <a:pt x="1631454" y="5676595"/>
                </a:lnTo>
                <a:lnTo>
                  <a:pt x="1648028" y="5731141"/>
                </a:lnTo>
                <a:lnTo>
                  <a:pt x="1664589" y="5785434"/>
                </a:lnTo>
                <a:lnTo>
                  <a:pt x="1681162" y="5839485"/>
                </a:lnTo>
                <a:lnTo>
                  <a:pt x="1697723" y="5893257"/>
                </a:lnTo>
                <a:lnTo>
                  <a:pt x="1714271" y="5946749"/>
                </a:lnTo>
                <a:lnTo>
                  <a:pt x="1730806" y="5999937"/>
                </a:lnTo>
                <a:lnTo>
                  <a:pt x="1747316" y="6052832"/>
                </a:lnTo>
                <a:lnTo>
                  <a:pt x="1763814" y="6105423"/>
                </a:lnTo>
                <a:lnTo>
                  <a:pt x="2097900" y="7150570"/>
                </a:lnTo>
                <a:lnTo>
                  <a:pt x="2398572" y="7977695"/>
                </a:lnTo>
                <a:lnTo>
                  <a:pt x="2419756" y="8028025"/>
                </a:lnTo>
                <a:lnTo>
                  <a:pt x="4049649" y="8028025"/>
                </a:lnTo>
                <a:lnTo>
                  <a:pt x="4049649" y="5762066"/>
                </a:lnTo>
                <a:close/>
              </a:path>
            </a:pathLst>
          </a:custGeom>
          <a:solidFill>
            <a:srgbClr val="7A170F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72440" y="332492"/>
            <a:ext cx="5121275" cy="299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2012996"/>
            <a:ext cx="5051425" cy="5207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1" i="0">
                <a:solidFill>
                  <a:schemeClr val="tx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020824" y="7872031"/>
            <a:ext cx="1901952" cy="4232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297180" y="7872031"/>
            <a:ext cx="1367028" cy="4232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279392" y="7872031"/>
            <a:ext cx="1367028" cy="42322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amagro.pl/" TargetMode="Externa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jpg"/><Relationship Id="rId13" Type="http://schemas.openxmlformats.org/officeDocument/2006/relationships/image" Target="../media/image144.png"/><Relationship Id="rId18" Type="http://schemas.openxmlformats.org/officeDocument/2006/relationships/image" Target="../media/image149.png"/><Relationship Id="rId3" Type="http://schemas.openxmlformats.org/officeDocument/2006/relationships/image" Target="../media/image134.png"/><Relationship Id="rId7" Type="http://schemas.openxmlformats.org/officeDocument/2006/relationships/image" Target="../media/image138.png"/><Relationship Id="rId12" Type="http://schemas.openxmlformats.org/officeDocument/2006/relationships/image" Target="../media/image143.png"/><Relationship Id="rId17" Type="http://schemas.openxmlformats.org/officeDocument/2006/relationships/image" Target="../media/image148.png"/><Relationship Id="rId2" Type="http://schemas.openxmlformats.org/officeDocument/2006/relationships/image" Target="../media/image133.png"/><Relationship Id="rId16" Type="http://schemas.openxmlformats.org/officeDocument/2006/relationships/image" Target="../media/image14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7.png"/><Relationship Id="rId11" Type="http://schemas.openxmlformats.org/officeDocument/2006/relationships/image" Target="../media/image142.png"/><Relationship Id="rId5" Type="http://schemas.openxmlformats.org/officeDocument/2006/relationships/image" Target="../media/image136.png"/><Relationship Id="rId15" Type="http://schemas.openxmlformats.org/officeDocument/2006/relationships/image" Target="../media/image146.png"/><Relationship Id="rId10" Type="http://schemas.openxmlformats.org/officeDocument/2006/relationships/image" Target="../media/image141.png"/><Relationship Id="rId19" Type="http://schemas.openxmlformats.org/officeDocument/2006/relationships/image" Target="../media/image150.jpg"/><Relationship Id="rId4" Type="http://schemas.openxmlformats.org/officeDocument/2006/relationships/image" Target="../media/image135.png"/><Relationship Id="rId9" Type="http://schemas.openxmlformats.org/officeDocument/2006/relationships/image" Target="../media/image140.png"/><Relationship Id="rId14" Type="http://schemas.openxmlformats.org/officeDocument/2006/relationships/image" Target="../media/image14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52.png"/><Relationship Id="rId7" Type="http://schemas.openxmlformats.org/officeDocument/2006/relationships/image" Target="../media/image156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5.png"/><Relationship Id="rId5" Type="http://schemas.openxmlformats.org/officeDocument/2006/relationships/image" Target="../media/image154.png"/><Relationship Id="rId4" Type="http://schemas.openxmlformats.org/officeDocument/2006/relationships/image" Target="../media/image153.png"/></Relationships>
</file>

<file path=ppt/slides/_rels/slide12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273.png"/><Relationship Id="rId21" Type="http://schemas.openxmlformats.org/officeDocument/2006/relationships/image" Target="../media/image177.png"/><Relationship Id="rId42" Type="http://schemas.openxmlformats.org/officeDocument/2006/relationships/image" Target="../media/image198.png"/><Relationship Id="rId63" Type="http://schemas.openxmlformats.org/officeDocument/2006/relationships/image" Target="../media/image219.png"/><Relationship Id="rId84" Type="http://schemas.openxmlformats.org/officeDocument/2006/relationships/image" Target="../media/image240.png"/><Relationship Id="rId138" Type="http://schemas.openxmlformats.org/officeDocument/2006/relationships/image" Target="../media/image294.png"/><Relationship Id="rId159" Type="http://schemas.openxmlformats.org/officeDocument/2006/relationships/image" Target="../media/image315.png"/><Relationship Id="rId170" Type="http://schemas.openxmlformats.org/officeDocument/2006/relationships/image" Target="../media/image326.png"/><Relationship Id="rId191" Type="http://schemas.openxmlformats.org/officeDocument/2006/relationships/image" Target="../media/image347.png"/><Relationship Id="rId205" Type="http://schemas.openxmlformats.org/officeDocument/2006/relationships/image" Target="../media/image361.png"/><Relationship Id="rId226" Type="http://schemas.openxmlformats.org/officeDocument/2006/relationships/image" Target="../media/image382.png"/><Relationship Id="rId107" Type="http://schemas.openxmlformats.org/officeDocument/2006/relationships/image" Target="../media/image263.png"/><Relationship Id="rId11" Type="http://schemas.openxmlformats.org/officeDocument/2006/relationships/image" Target="../media/image167.png"/><Relationship Id="rId32" Type="http://schemas.openxmlformats.org/officeDocument/2006/relationships/image" Target="../media/image188.png"/><Relationship Id="rId53" Type="http://schemas.openxmlformats.org/officeDocument/2006/relationships/image" Target="../media/image209.png"/><Relationship Id="rId74" Type="http://schemas.openxmlformats.org/officeDocument/2006/relationships/image" Target="../media/image230.png"/><Relationship Id="rId128" Type="http://schemas.openxmlformats.org/officeDocument/2006/relationships/image" Target="../media/image284.png"/><Relationship Id="rId149" Type="http://schemas.openxmlformats.org/officeDocument/2006/relationships/image" Target="../media/image305.png"/><Relationship Id="rId5" Type="http://schemas.openxmlformats.org/officeDocument/2006/relationships/image" Target="../media/image161.png"/><Relationship Id="rId95" Type="http://schemas.openxmlformats.org/officeDocument/2006/relationships/image" Target="../media/image251.png"/><Relationship Id="rId160" Type="http://schemas.openxmlformats.org/officeDocument/2006/relationships/image" Target="../media/image316.png"/><Relationship Id="rId181" Type="http://schemas.openxmlformats.org/officeDocument/2006/relationships/image" Target="../media/image337.png"/><Relationship Id="rId216" Type="http://schemas.openxmlformats.org/officeDocument/2006/relationships/image" Target="../media/image372.png"/><Relationship Id="rId22" Type="http://schemas.openxmlformats.org/officeDocument/2006/relationships/image" Target="../media/image178.png"/><Relationship Id="rId43" Type="http://schemas.openxmlformats.org/officeDocument/2006/relationships/image" Target="../media/image199.png"/><Relationship Id="rId64" Type="http://schemas.openxmlformats.org/officeDocument/2006/relationships/image" Target="../media/image220.png"/><Relationship Id="rId118" Type="http://schemas.openxmlformats.org/officeDocument/2006/relationships/image" Target="../media/image274.png"/><Relationship Id="rId139" Type="http://schemas.openxmlformats.org/officeDocument/2006/relationships/image" Target="../media/image295.png"/><Relationship Id="rId85" Type="http://schemas.openxmlformats.org/officeDocument/2006/relationships/image" Target="../media/image241.png"/><Relationship Id="rId150" Type="http://schemas.openxmlformats.org/officeDocument/2006/relationships/image" Target="../media/image306.png"/><Relationship Id="rId171" Type="http://schemas.openxmlformats.org/officeDocument/2006/relationships/image" Target="../media/image327.png"/><Relationship Id="rId192" Type="http://schemas.openxmlformats.org/officeDocument/2006/relationships/image" Target="../media/image348.png"/><Relationship Id="rId206" Type="http://schemas.openxmlformats.org/officeDocument/2006/relationships/image" Target="../media/image362.png"/><Relationship Id="rId12" Type="http://schemas.openxmlformats.org/officeDocument/2006/relationships/image" Target="../media/image168.png"/><Relationship Id="rId33" Type="http://schemas.openxmlformats.org/officeDocument/2006/relationships/image" Target="../media/image189.png"/><Relationship Id="rId108" Type="http://schemas.openxmlformats.org/officeDocument/2006/relationships/image" Target="../media/image264.png"/><Relationship Id="rId129" Type="http://schemas.openxmlformats.org/officeDocument/2006/relationships/image" Target="../media/image285.png"/><Relationship Id="rId54" Type="http://schemas.openxmlformats.org/officeDocument/2006/relationships/image" Target="../media/image210.png"/><Relationship Id="rId75" Type="http://schemas.openxmlformats.org/officeDocument/2006/relationships/image" Target="../media/image231.png"/><Relationship Id="rId96" Type="http://schemas.openxmlformats.org/officeDocument/2006/relationships/image" Target="../media/image252.png"/><Relationship Id="rId140" Type="http://schemas.openxmlformats.org/officeDocument/2006/relationships/image" Target="../media/image296.png"/><Relationship Id="rId161" Type="http://schemas.openxmlformats.org/officeDocument/2006/relationships/image" Target="../media/image317.png"/><Relationship Id="rId182" Type="http://schemas.openxmlformats.org/officeDocument/2006/relationships/image" Target="../media/image338.png"/><Relationship Id="rId217" Type="http://schemas.openxmlformats.org/officeDocument/2006/relationships/image" Target="../media/image373.png"/><Relationship Id="rId6" Type="http://schemas.openxmlformats.org/officeDocument/2006/relationships/image" Target="../media/image162.png"/><Relationship Id="rId23" Type="http://schemas.openxmlformats.org/officeDocument/2006/relationships/image" Target="../media/image179.png"/><Relationship Id="rId119" Type="http://schemas.openxmlformats.org/officeDocument/2006/relationships/image" Target="../media/image275.png"/><Relationship Id="rId44" Type="http://schemas.openxmlformats.org/officeDocument/2006/relationships/image" Target="../media/image200.png"/><Relationship Id="rId65" Type="http://schemas.openxmlformats.org/officeDocument/2006/relationships/image" Target="../media/image221.png"/><Relationship Id="rId86" Type="http://schemas.openxmlformats.org/officeDocument/2006/relationships/image" Target="../media/image242.png"/><Relationship Id="rId130" Type="http://schemas.openxmlformats.org/officeDocument/2006/relationships/image" Target="../media/image286.png"/><Relationship Id="rId151" Type="http://schemas.openxmlformats.org/officeDocument/2006/relationships/image" Target="../media/image307.png"/><Relationship Id="rId172" Type="http://schemas.openxmlformats.org/officeDocument/2006/relationships/image" Target="../media/image328.png"/><Relationship Id="rId193" Type="http://schemas.openxmlformats.org/officeDocument/2006/relationships/image" Target="../media/image349.png"/><Relationship Id="rId207" Type="http://schemas.openxmlformats.org/officeDocument/2006/relationships/image" Target="../media/image363.png"/><Relationship Id="rId13" Type="http://schemas.openxmlformats.org/officeDocument/2006/relationships/image" Target="../media/image169.png"/><Relationship Id="rId109" Type="http://schemas.openxmlformats.org/officeDocument/2006/relationships/image" Target="../media/image265.png"/><Relationship Id="rId34" Type="http://schemas.openxmlformats.org/officeDocument/2006/relationships/image" Target="../media/image190.png"/><Relationship Id="rId55" Type="http://schemas.openxmlformats.org/officeDocument/2006/relationships/image" Target="../media/image211.png"/><Relationship Id="rId76" Type="http://schemas.openxmlformats.org/officeDocument/2006/relationships/image" Target="../media/image232.png"/><Relationship Id="rId97" Type="http://schemas.openxmlformats.org/officeDocument/2006/relationships/image" Target="../media/image253.png"/><Relationship Id="rId120" Type="http://schemas.openxmlformats.org/officeDocument/2006/relationships/image" Target="../media/image276.png"/><Relationship Id="rId141" Type="http://schemas.openxmlformats.org/officeDocument/2006/relationships/image" Target="../media/image297.png"/><Relationship Id="rId7" Type="http://schemas.openxmlformats.org/officeDocument/2006/relationships/image" Target="../media/image163.png"/><Relationship Id="rId162" Type="http://schemas.openxmlformats.org/officeDocument/2006/relationships/image" Target="../media/image318.png"/><Relationship Id="rId183" Type="http://schemas.openxmlformats.org/officeDocument/2006/relationships/image" Target="../media/image339.png"/><Relationship Id="rId218" Type="http://schemas.openxmlformats.org/officeDocument/2006/relationships/image" Target="../media/image374.png"/><Relationship Id="rId24" Type="http://schemas.openxmlformats.org/officeDocument/2006/relationships/image" Target="../media/image180.png"/><Relationship Id="rId45" Type="http://schemas.openxmlformats.org/officeDocument/2006/relationships/image" Target="../media/image201.png"/><Relationship Id="rId66" Type="http://schemas.openxmlformats.org/officeDocument/2006/relationships/image" Target="../media/image222.png"/><Relationship Id="rId87" Type="http://schemas.openxmlformats.org/officeDocument/2006/relationships/image" Target="../media/image243.png"/><Relationship Id="rId110" Type="http://schemas.openxmlformats.org/officeDocument/2006/relationships/image" Target="../media/image266.png"/><Relationship Id="rId131" Type="http://schemas.openxmlformats.org/officeDocument/2006/relationships/image" Target="../media/image287.png"/><Relationship Id="rId152" Type="http://schemas.openxmlformats.org/officeDocument/2006/relationships/image" Target="../media/image308.png"/><Relationship Id="rId173" Type="http://schemas.openxmlformats.org/officeDocument/2006/relationships/image" Target="../media/image329.png"/><Relationship Id="rId194" Type="http://schemas.openxmlformats.org/officeDocument/2006/relationships/image" Target="../media/image350.png"/><Relationship Id="rId208" Type="http://schemas.openxmlformats.org/officeDocument/2006/relationships/image" Target="../media/image364.png"/><Relationship Id="rId14" Type="http://schemas.openxmlformats.org/officeDocument/2006/relationships/image" Target="../media/image170.png"/><Relationship Id="rId35" Type="http://schemas.openxmlformats.org/officeDocument/2006/relationships/image" Target="../media/image191.png"/><Relationship Id="rId56" Type="http://schemas.openxmlformats.org/officeDocument/2006/relationships/image" Target="../media/image212.png"/><Relationship Id="rId77" Type="http://schemas.openxmlformats.org/officeDocument/2006/relationships/image" Target="../media/image233.png"/><Relationship Id="rId100" Type="http://schemas.openxmlformats.org/officeDocument/2006/relationships/image" Target="../media/image256.png"/><Relationship Id="rId8" Type="http://schemas.openxmlformats.org/officeDocument/2006/relationships/image" Target="../media/image164.png"/><Relationship Id="rId98" Type="http://schemas.openxmlformats.org/officeDocument/2006/relationships/image" Target="../media/image254.png"/><Relationship Id="rId121" Type="http://schemas.openxmlformats.org/officeDocument/2006/relationships/image" Target="../media/image277.png"/><Relationship Id="rId142" Type="http://schemas.openxmlformats.org/officeDocument/2006/relationships/image" Target="../media/image298.png"/><Relationship Id="rId163" Type="http://schemas.openxmlformats.org/officeDocument/2006/relationships/image" Target="../media/image319.png"/><Relationship Id="rId184" Type="http://schemas.openxmlformats.org/officeDocument/2006/relationships/image" Target="../media/image340.png"/><Relationship Id="rId219" Type="http://schemas.openxmlformats.org/officeDocument/2006/relationships/image" Target="../media/image375.png"/><Relationship Id="rId3" Type="http://schemas.openxmlformats.org/officeDocument/2006/relationships/image" Target="../media/image159.png"/><Relationship Id="rId214" Type="http://schemas.openxmlformats.org/officeDocument/2006/relationships/image" Target="../media/image370.png"/><Relationship Id="rId25" Type="http://schemas.openxmlformats.org/officeDocument/2006/relationships/image" Target="../media/image181.png"/><Relationship Id="rId46" Type="http://schemas.openxmlformats.org/officeDocument/2006/relationships/image" Target="../media/image202.png"/><Relationship Id="rId67" Type="http://schemas.openxmlformats.org/officeDocument/2006/relationships/image" Target="../media/image223.png"/><Relationship Id="rId116" Type="http://schemas.openxmlformats.org/officeDocument/2006/relationships/image" Target="../media/image272.png"/><Relationship Id="rId137" Type="http://schemas.openxmlformats.org/officeDocument/2006/relationships/image" Target="../media/image293.png"/><Relationship Id="rId158" Type="http://schemas.openxmlformats.org/officeDocument/2006/relationships/image" Target="../media/image314.png"/><Relationship Id="rId20" Type="http://schemas.openxmlformats.org/officeDocument/2006/relationships/image" Target="../media/image176.png"/><Relationship Id="rId41" Type="http://schemas.openxmlformats.org/officeDocument/2006/relationships/image" Target="../media/image197.png"/><Relationship Id="rId62" Type="http://schemas.openxmlformats.org/officeDocument/2006/relationships/image" Target="../media/image218.png"/><Relationship Id="rId83" Type="http://schemas.openxmlformats.org/officeDocument/2006/relationships/image" Target="../media/image239.png"/><Relationship Id="rId88" Type="http://schemas.openxmlformats.org/officeDocument/2006/relationships/image" Target="../media/image244.png"/><Relationship Id="rId111" Type="http://schemas.openxmlformats.org/officeDocument/2006/relationships/image" Target="../media/image267.png"/><Relationship Id="rId132" Type="http://schemas.openxmlformats.org/officeDocument/2006/relationships/image" Target="../media/image288.png"/><Relationship Id="rId153" Type="http://schemas.openxmlformats.org/officeDocument/2006/relationships/image" Target="../media/image309.png"/><Relationship Id="rId174" Type="http://schemas.openxmlformats.org/officeDocument/2006/relationships/image" Target="../media/image330.png"/><Relationship Id="rId179" Type="http://schemas.openxmlformats.org/officeDocument/2006/relationships/image" Target="../media/image335.png"/><Relationship Id="rId195" Type="http://schemas.openxmlformats.org/officeDocument/2006/relationships/image" Target="../media/image351.png"/><Relationship Id="rId209" Type="http://schemas.openxmlformats.org/officeDocument/2006/relationships/image" Target="../media/image365.png"/><Relationship Id="rId190" Type="http://schemas.openxmlformats.org/officeDocument/2006/relationships/image" Target="../media/image346.png"/><Relationship Id="rId204" Type="http://schemas.openxmlformats.org/officeDocument/2006/relationships/image" Target="../media/image360.png"/><Relationship Id="rId220" Type="http://schemas.openxmlformats.org/officeDocument/2006/relationships/image" Target="../media/image376.png"/><Relationship Id="rId225" Type="http://schemas.openxmlformats.org/officeDocument/2006/relationships/image" Target="../media/image381.png"/><Relationship Id="rId15" Type="http://schemas.openxmlformats.org/officeDocument/2006/relationships/image" Target="../media/image171.png"/><Relationship Id="rId36" Type="http://schemas.openxmlformats.org/officeDocument/2006/relationships/image" Target="../media/image192.png"/><Relationship Id="rId57" Type="http://schemas.openxmlformats.org/officeDocument/2006/relationships/image" Target="../media/image213.png"/><Relationship Id="rId106" Type="http://schemas.openxmlformats.org/officeDocument/2006/relationships/image" Target="../media/image262.png"/><Relationship Id="rId127" Type="http://schemas.openxmlformats.org/officeDocument/2006/relationships/image" Target="../media/image283.png"/><Relationship Id="rId10" Type="http://schemas.openxmlformats.org/officeDocument/2006/relationships/image" Target="../media/image166.png"/><Relationship Id="rId31" Type="http://schemas.openxmlformats.org/officeDocument/2006/relationships/image" Target="../media/image187.png"/><Relationship Id="rId52" Type="http://schemas.openxmlformats.org/officeDocument/2006/relationships/image" Target="../media/image208.png"/><Relationship Id="rId73" Type="http://schemas.openxmlformats.org/officeDocument/2006/relationships/image" Target="../media/image229.png"/><Relationship Id="rId78" Type="http://schemas.openxmlformats.org/officeDocument/2006/relationships/image" Target="../media/image234.png"/><Relationship Id="rId94" Type="http://schemas.openxmlformats.org/officeDocument/2006/relationships/image" Target="../media/image250.png"/><Relationship Id="rId99" Type="http://schemas.openxmlformats.org/officeDocument/2006/relationships/image" Target="../media/image255.png"/><Relationship Id="rId101" Type="http://schemas.openxmlformats.org/officeDocument/2006/relationships/image" Target="../media/image257.png"/><Relationship Id="rId122" Type="http://schemas.openxmlformats.org/officeDocument/2006/relationships/image" Target="../media/image278.png"/><Relationship Id="rId143" Type="http://schemas.openxmlformats.org/officeDocument/2006/relationships/image" Target="../media/image299.png"/><Relationship Id="rId148" Type="http://schemas.openxmlformats.org/officeDocument/2006/relationships/image" Target="../media/image304.png"/><Relationship Id="rId164" Type="http://schemas.openxmlformats.org/officeDocument/2006/relationships/image" Target="../media/image320.png"/><Relationship Id="rId169" Type="http://schemas.openxmlformats.org/officeDocument/2006/relationships/image" Target="../media/image325.png"/><Relationship Id="rId185" Type="http://schemas.openxmlformats.org/officeDocument/2006/relationships/image" Target="../media/image341.png"/><Relationship Id="rId4" Type="http://schemas.openxmlformats.org/officeDocument/2006/relationships/image" Target="../media/image160.png"/><Relationship Id="rId9" Type="http://schemas.openxmlformats.org/officeDocument/2006/relationships/image" Target="../media/image165.png"/><Relationship Id="rId180" Type="http://schemas.openxmlformats.org/officeDocument/2006/relationships/image" Target="../media/image336.png"/><Relationship Id="rId210" Type="http://schemas.openxmlformats.org/officeDocument/2006/relationships/image" Target="../media/image366.png"/><Relationship Id="rId215" Type="http://schemas.openxmlformats.org/officeDocument/2006/relationships/image" Target="../media/image371.png"/><Relationship Id="rId26" Type="http://schemas.openxmlformats.org/officeDocument/2006/relationships/image" Target="../media/image182.png"/><Relationship Id="rId47" Type="http://schemas.openxmlformats.org/officeDocument/2006/relationships/image" Target="../media/image203.png"/><Relationship Id="rId68" Type="http://schemas.openxmlformats.org/officeDocument/2006/relationships/image" Target="../media/image224.png"/><Relationship Id="rId89" Type="http://schemas.openxmlformats.org/officeDocument/2006/relationships/image" Target="../media/image245.png"/><Relationship Id="rId112" Type="http://schemas.openxmlformats.org/officeDocument/2006/relationships/image" Target="../media/image268.png"/><Relationship Id="rId133" Type="http://schemas.openxmlformats.org/officeDocument/2006/relationships/image" Target="../media/image289.png"/><Relationship Id="rId154" Type="http://schemas.openxmlformats.org/officeDocument/2006/relationships/image" Target="../media/image310.png"/><Relationship Id="rId175" Type="http://schemas.openxmlformats.org/officeDocument/2006/relationships/image" Target="../media/image331.png"/><Relationship Id="rId196" Type="http://schemas.openxmlformats.org/officeDocument/2006/relationships/image" Target="../media/image352.png"/><Relationship Id="rId200" Type="http://schemas.openxmlformats.org/officeDocument/2006/relationships/image" Target="../media/image356.png"/><Relationship Id="rId16" Type="http://schemas.openxmlformats.org/officeDocument/2006/relationships/image" Target="../media/image172.png"/><Relationship Id="rId221" Type="http://schemas.openxmlformats.org/officeDocument/2006/relationships/image" Target="../media/image377.png"/><Relationship Id="rId37" Type="http://schemas.openxmlformats.org/officeDocument/2006/relationships/image" Target="../media/image193.png"/><Relationship Id="rId58" Type="http://schemas.openxmlformats.org/officeDocument/2006/relationships/image" Target="../media/image214.png"/><Relationship Id="rId79" Type="http://schemas.openxmlformats.org/officeDocument/2006/relationships/image" Target="../media/image235.png"/><Relationship Id="rId102" Type="http://schemas.openxmlformats.org/officeDocument/2006/relationships/image" Target="../media/image258.png"/><Relationship Id="rId123" Type="http://schemas.openxmlformats.org/officeDocument/2006/relationships/image" Target="../media/image279.png"/><Relationship Id="rId144" Type="http://schemas.openxmlformats.org/officeDocument/2006/relationships/image" Target="../media/image300.png"/><Relationship Id="rId90" Type="http://schemas.openxmlformats.org/officeDocument/2006/relationships/image" Target="../media/image246.png"/><Relationship Id="rId165" Type="http://schemas.openxmlformats.org/officeDocument/2006/relationships/image" Target="../media/image321.png"/><Relationship Id="rId186" Type="http://schemas.openxmlformats.org/officeDocument/2006/relationships/image" Target="../media/image342.png"/><Relationship Id="rId211" Type="http://schemas.openxmlformats.org/officeDocument/2006/relationships/image" Target="../media/image367.png"/><Relationship Id="rId27" Type="http://schemas.openxmlformats.org/officeDocument/2006/relationships/image" Target="../media/image183.png"/><Relationship Id="rId48" Type="http://schemas.openxmlformats.org/officeDocument/2006/relationships/image" Target="../media/image204.png"/><Relationship Id="rId69" Type="http://schemas.openxmlformats.org/officeDocument/2006/relationships/image" Target="../media/image225.png"/><Relationship Id="rId113" Type="http://schemas.openxmlformats.org/officeDocument/2006/relationships/image" Target="../media/image269.png"/><Relationship Id="rId134" Type="http://schemas.openxmlformats.org/officeDocument/2006/relationships/image" Target="../media/image290.png"/><Relationship Id="rId80" Type="http://schemas.openxmlformats.org/officeDocument/2006/relationships/image" Target="../media/image236.png"/><Relationship Id="rId155" Type="http://schemas.openxmlformats.org/officeDocument/2006/relationships/image" Target="../media/image311.png"/><Relationship Id="rId176" Type="http://schemas.openxmlformats.org/officeDocument/2006/relationships/image" Target="../media/image332.png"/><Relationship Id="rId197" Type="http://schemas.openxmlformats.org/officeDocument/2006/relationships/image" Target="../media/image353.png"/><Relationship Id="rId201" Type="http://schemas.openxmlformats.org/officeDocument/2006/relationships/image" Target="../media/image357.png"/><Relationship Id="rId222" Type="http://schemas.openxmlformats.org/officeDocument/2006/relationships/image" Target="../media/image378.png"/><Relationship Id="rId17" Type="http://schemas.openxmlformats.org/officeDocument/2006/relationships/image" Target="../media/image173.png"/><Relationship Id="rId38" Type="http://schemas.openxmlformats.org/officeDocument/2006/relationships/image" Target="../media/image194.png"/><Relationship Id="rId59" Type="http://schemas.openxmlformats.org/officeDocument/2006/relationships/image" Target="../media/image215.png"/><Relationship Id="rId103" Type="http://schemas.openxmlformats.org/officeDocument/2006/relationships/image" Target="../media/image259.png"/><Relationship Id="rId124" Type="http://schemas.openxmlformats.org/officeDocument/2006/relationships/image" Target="../media/image280.png"/><Relationship Id="rId70" Type="http://schemas.openxmlformats.org/officeDocument/2006/relationships/image" Target="../media/image226.png"/><Relationship Id="rId91" Type="http://schemas.openxmlformats.org/officeDocument/2006/relationships/image" Target="../media/image247.png"/><Relationship Id="rId145" Type="http://schemas.openxmlformats.org/officeDocument/2006/relationships/image" Target="../media/image301.png"/><Relationship Id="rId166" Type="http://schemas.openxmlformats.org/officeDocument/2006/relationships/image" Target="../media/image322.png"/><Relationship Id="rId187" Type="http://schemas.openxmlformats.org/officeDocument/2006/relationships/image" Target="../media/image343.png"/><Relationship Id="rId1" Type="http://schemas.openxmlformats.org/officeDocument/2006/relationships/slideLayout" Target="../slideLayouts/slideLayout2.xml"/><Relationship Id="rId212" Type="http://schemas.openxmlformats.org/officeDocument/2006/relationships/image" Target="../media/image368.png"/><Relationship Id="rId28" Type="http://schemas.openxmlformats.org/officeDocument/2006/relationships/image" Target="../media/image184.png"/><Relationship Id="rId49" Type="http://schemas.openxmlformats.org/officeDocument/2006/relationships/image" Target="../media/image205.png"/><Relationship Id="rId114" Type="http://schemas.openxmlformats.org/officeDocument/2006/relationships/image" Target="../media/image270.png"/><Relationship Id="rId60" Type="http://schemas.openxmlformats.org/officeDocument/2006/relationships/image" Target="../media/image216.png"/><Relationship Id="rId81" Type="http://schemas.openxmlformats.org/officeDocument/2006/relationships/image" Target="../media/image237.png"/><Relationship Id="rId135" Type="http://schemas.openxmlformats.org/officeDocument/2006/relationships/image" Target="../media/image291.png"/><Relationship Id="rId156" Type="http://schemas.openxmlformats.org/officeDocument/2006/relationships/image" Target="../media/image312.png"/><Relationship Id="rId177" Type="http://schemas.openxmlformats.org/officeDocument/2006/relationships/image" Target="../media/image333.png"/><Relationship Id="rId198" Type="http://schemas.openxmlformats.org/officeDocument/2006/relationships/image" Target="../media/image354.png"/><Relationship Id="rId202" Type="http://schemas.openxmlformats.org/officeDocument/2006/relationships/image" Target="../media/image358.png"/><Relationship Id="rId223" Type="http://schemas.openxmlformats.org/officeDocument/2006/relationships/image" Target="../media/image379.png"/><Relationship Id="rId18" Type="http://schemas.openxmlformats.org/officeDocument/2006/relationships/image" Target="../media/image174.png"/><Relationship Id="rId39" Type="http://schemas.openxmlformats.org/officeDocument/2006/relationships/image" Target="../media/image195.png"/><Relationship Id="rId50" Type="http://schemas.openxmlformats.org/officeDocument/2006/relationships/image" Target="../media/image206.png"/><Relationship Id="rId104" Type="http://schemas.openxmlformats.org/officeDocument/2006/relationships/image" Target="../media/image260.png"/><Relationship Id="rId125" Type="http://schemas.openxmlformats.org/officeDocument/2006/relationships/image" Target="../media/image281.png"/><Relationship Id="rId146" Type="http://schemas.openxmlformats.org/officeDocument/2006/relationships/image" Target="../media/image302.png"/><Relationship Id="rId167" Type="http://schemas.openxmlformats.org/officeDocument/2006/relationships/image" Target="../media/image323.png"/><Relationship Id="rId188" Type="http://schemas.openxmlformats.org/officeDocument/2006/relationships/image" Target="../media/image344.png"/><Relationship Id="rId71" Type="http://schemas.openxmlformats.org/officeDocument/2006/relationships/image" Target="../media/image227.png"/><Relationship Id="rId92" Type="http://schemas.openxmlformats.org/officeDocument/2006/relationships/image" Target="../media/image248.png"/><Relationship Id="rId213" Type="http://schemas.openxmlformats.org/officeDocument/2006/relationships/image" Target="../media/image369.png"/><Relationship Id="rId2" Type="http://schemas.openxmlformats.org/officeDocument/2006/relationships/image" Target="../media/image158.png"/><Relationship Id="rId29" Type="http://schemas.openxmlformats.org/officeDocument/2006/relationships/image" Target="../media/image185.png"/><Relationship Id="rId40" Type="http://schemas.openxmlformats.org/officeDocument/2006/relationships/image" Target="../media/image196.png"/><Relationship Id="rId115" Type="http://schemas.openxmlformats.org/officeDocument/2006/relationships/image" Target="../media/image271.png"/><Relationship Id="rId136" Type="http://schemas.openxmlformats.org/officeDocument/2006/relationships/image" Target="../media/image292.png"/><Relationship Id="rId157" Type="http://schemas.openxmlformats.org/officeDocument/2006/relationships/image" Target="../media/image313.png"/><Relationship Id="rId178" Type="http://schemas.openxmlformats.org/officeDocument/2006/relationships/image" Target="../media/image334.png"/><Relationship Id="rId61" Type="http://schemas.openxmlformats.org/officeDocument/2006/relationships/image" Target="../media/image217.png"/><Relationship Id="rId82" Type="http://schemas.openxmlformats.org/officeDocument/2006/relationships/image" Target="../media/image238.png"/><Relationship Id="rId199" Type="http://schemas.openxmlformats.org/officeDocument/2006/relationships/image" Target="../media/image355.png"/><Relationship Id="rId203" Type="http://schemas.openxmlformats.org/officeDocument/2006/relationships/image" Target="../media/image359.png"/><Relationship Id="rId19" Type="http://schemas.openxmlformats.org/officeDocument/2006/relationships/image" Target="../media/image175.png"/><Relationship Id="rId224" Type="http://schemas.openxmlformats.org/officeDocument/2006/relationships/image" Target="../media/image380.png"/><Relationship Id="rId30" Type="http://schemas.openxmlformats.org/officeDocument/2006/relationships/image" Target="../media/image186.png"/><Relationship Id="rId105" Type="http://schemas.openxmlformats.org/officeDocument/2006/relationships/image" Target="../media/image261.png"/><Relationship Id="rId126" Type="http://schemas.openxmlformats.org/officeDocument/2006/relationships/image" Target="../media/image282.png"/><Relationship Id="rId147" Type="http://schemas.openxmlformats.org/officeDocument/2006/relationships/image" Target="../media/image303.png"/><Relationship Id="rId168" Type="http://schemas.openxmlformats.org/officeDocument/2006/relationships/image" Target="../media/image324.png"/><Relationship Id="rId51" Type="http://schemas.openxmlformats.org/officeDocument/2006/relationships/image" Target="../media/image207.png"/><Relationship Id="rId72" Type="http://schemas.openxmlformats.org/officeDocument/2006/relationships/image" Target="../media/image228.png"/><Relationship Id="rId93" Type="http://schemas.openxmlformats.org/officeDocument/2006/relationships/image" Target="../media/image249.png"/><Relationship Id="rId189" Type="http://schemas.openxmlformats.org/officeDocument/2006/relationships/image" Target="../media/image3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9.png"/><Relationship Id="rId13" Type="http://schemas.openxmlformats.org/officeDocument/2006/relationships/image" Target="../media/image393.png"/><Relationship Id="rId18" Type="http://schemas.openxmlformats.org/officeDocument/2006/relationships/image" Target="../media/image397.png"/><Relationship Id="rId3" Type="http://schemas.openxmlformats.org/officeDocument/2006/relationships/image" Target="../media/image384.png"/><Relationship Id="rId7" Type="http://schemas.openxmlformats.org/officeDocument/2006/relationships/image" Target="../media/image388.png"/><Relationship Id="rId12" Type="http://schemas.openxmlformats.org/officeDocument/2006/relationships/image" Target="../media/image392.png"/><Relationship Id="rId17" Type="http://schemas.openxmlformats.org/officeDocument/2006/relationships/image" Target="../media/image396.png"/><Relationship Id="rId2" Type="http://schemas.openxmlformats.org/officeDocument/2006/relationships/image" Target="../media/image383.png"/><Relationship Id="rId16" Type="http://schemas.openxmlformats.org/officeDocument/2006/relationships/image" Target="../media/image39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7.png"/><Relationship Id="rId11" Type="http://schemas.openxmlformats.org/officeDocument/2006/relationships/image" Target="../media/image391.png"/><Relationship Id="rId5" Type="http://schemas.openxmlformats.org/officeDocument/2006/relationships/image" Target="../media/image386.png"/><Relationship Id="rId15" Type="http://schemas.openxmlformats.org/officeDocument/2006/relationships/image" Target="../media/image332.png"/><Relationship Id="rId10" Type="http://schemas.openxmlformats.org/officeDocument/2006/relationships/image" Target="../media/image334.png"/><Relationship Id="rId4" Type="http://schemas.openxmlformats.org/officeDocument/2006/relationships/image" Target="../media/image385.png"/><Relationship Id="rId9" Type="http://schemas.openxmlformats.org/officeDocument/2006/relationships/image" Target="../media/image390.png"/><Relationship Id="rId14" Type="http://schemas.openxmlformats.org/officeDocument/2006/relationships/image" Target="../media/image39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8.png"/><Relationship Id="rId13" Type="http://schemas.openxmlformats.org/officeDocument/2006/relationships/image" Target="../media/image334.png"/><Relationship Id="rId18" Type="http://schemas.openxmlformats.org/officeDocument/2006/relationships/image" Target="../media/image332.png"/><Relationship Id="rId3" Type="http://schemas.openxmlformats.org/officeDocument/2006/relationships/image" Target="../media/image383.png"/><Relationship Id="rId7" Type="http://schemas.openxmlformats.org/officeDocument/2006/relationships/image" Target="../media/image387.png"/><Relationship Id="rId12" Type="http://schemas.openxmlformats.org/officeDocument/2006/relationships/image" Target="../media/image390.png"/><Relationship Id="rId17" Type="http://schemas.openxmlformats.org/officeDocument/2006/relationships/image" Target="../media/image394.png"/><Relationship Id="rId2" Type="http://schemas.openxmlformats.org/officeDocument/2006/relationships/image" Target="../media/image398.png"/><Relationship Id="rId16" Type="http://schemas.openxmlformats.org/officeDocument/2006/relationships/image" Target="../media/image393.png"/><Relationship Id="rId20" Type="http://schemas.openxmlformats.org/officeDocument/2006/relationships/image" Target="../media/image4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0.png"/><Relationship Id="rId11" Type="http://schemas.openxmlformats.org/officeDocument/2006/relationships/image" Target="../media/image402.png"/><Relationship Id="rId5" Type="http://schemas.openxmlformats.org/officeDocument/2006/relationships/image" Target="../media/image384.png"/><Relationship Id="rId15" Type="http://schemas.openxmlformats.org/officeDocument/2006/relationships/image" Target="../media/image392.png"/><Relationship Id="rId10" Type="http://schemas.openxmlformats.org/officeDocument/2006/relationships/image" Target="../media/image401.png"/><Relationship Id="rId19" Type="http://schemas.openxmlformats.org/officeDocument/2006/relationships/image" Target="../media/image395.png"/><Relationship Id="rId4" Type="http://schemas.openxmlformats.org/officeDocument/2006/relationships/image" Target="../media/image399.png"/><Relationship Id="rId9" Type="http://schemas.openxmlformats.org/officeDocument/2006/relationships/image" Target="../media/image389.png"/><Relationship Id="rId14" Type="http://schemas.openxmlformats.org/officeDocument/2006/relationships/image" Target="../media/image391.png"/></Relationships>
</file>

<file path=ppt/slides/_rels/slide15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512.png"/><Relationship Id="rId21" Type="http://schemas.openxmlformats.org/officeDocument/2006/relationships/image" Target="../media/image416.png"/><Relationship Id="rId42" Type="http://schemas.openxmlformats.org/officeDocument/2006/relationships/image" Target="../media/image437.png"/><Relationship Id="rId63" Type="http://schemas.openxmlformats.org/officeDocument/2006/relationships/image" Target="../media/image458.png"/><Relationship Id="rId84" Type="http://schemas.openxmlformats.org/officeDocument/2006/relationships/image" Target="../media/image479.png"/><Relationship Id="rId138" Type="http://schemas.openxmlformats.org/officeDocument/2006/relationships/image" Target="../media/image533.png"/><Relationship Id="rId159" Type="http://schemas.openxmlformats.org/officeDocument/2006/relationships/image" Target="../media/image554.png"/><Relationship Id="rId170" Type="http://schemas.openxmlformats.org/officeDocument/2006/relationships/image" Target="../media/image565.png"/><Relationship Id="rId107" Type="http://schemas.openxmlformats.org/officeDocument/2006/relationships/image" Target="../media/image502.png"/><Relationship Id="rId11" Type="http://schemas.openxmlformats.org/officeDocument/2006/relationships/image" Target="../media/image392.png"/><Relationship Id="rId32" Type="http://schemas.openxmlformats.org/officeDocument/2006/relationships/image" Target="../media/image427.png"/><Relationship Id="rId53" Type="http://schemas.openxmlformats.org/officeDocument/2006/relationships/image" Target="../media/image448.png"/><Relationship Id="rId74" Type="http://schemas.openxmlformats.org/officeDocument/2006/relationships/image" Target="../media/image469.png"/><Relationship Id="rId128" Type="http://schemas.openxmlformats.org/officeDocument/2006/relationships/image" Target="../media/image523.png"/><Relationship Id="rId149" Type="http://schemas.openxmlformats.org/officeDocument/2006/relationships/image" Target="../media/image544.png"/><Relationship Id="rId5" Type="http://schemas.openxmlformats.org/officeDocument/2006/relationships/image" Target="../media/image405.png"/><Relationship Id="rId95" Type="http://schemas.openxmlformats.org/officeDocument/2006/relationships/image" Target="../media/image490.png"/><Relationship Id="rId160" Type="http://schemas.openxmlformats.org/officeDocument/2006/relationships/image" Target="../media/image555.png"/><Relationship Id="rId181" Type="http://schemas.openxmlformats.org/officeDocument/2006/relationships/image" Target="../media/image576.png"/><Relationship Id="rId22" Type="http://schemas.openxmlformats.org/officeDocument/2006/relationships/image" Target="../media/image417.png"/><Relationship Id="rId43" Type="http://schemas.openxmlformats.org/officeDocument/2006/relationships/image" Target="../media/image438.png"/><Relationship Id="rId64" Type="http://schemas.openxmlformats.org/officeDocument/2006/relationships/image" Target="../media/image459.png"/><Relationship Id="rId118" Type="http://schemas.openxmlformats.org/officeDocument/2006/relationships/image" Target="../media/image513.png"/><Relationship Id="rId139" Type="http://schemas.openxmlformats.org/officeDocument/2006/relationships/image" Target="../media/image534.png"/><Relationship Id="rId85" Type="http://schemas.openxmlformats.org/officeDocument/2006/relationships/image" Target="../media/image480.png"/><Relationship Id="rId150" Type="http://schemas.openxmlformats.org/officeDocument/2006/relationships/image" Target="../media/image545.png"/><Relationship Id="rId171" Type="http://schemas.openxmlformats.org/officeDocument/2006/relationships/image" Target="../media/image566.png"/><Relationship Id="rId12" Type="http://schemas.openxmlformats.org/officeDocument/2006/relationships/image" Target="../media/image409.png"/><Relationship Id="rId33" Type="http://schemas.openxmlformats.org/officeDocument/2006/relationships/image" Target="../media/image428.png"/><Relationship Id="rId108" Type="http://schemas.openxmlformats.org/officeDocument/2006/relationships/image" Target="../media/image503.png"/><Relationship Id="rId129" Type="http://schemas.openxmlformats.org/officeDocument/2006/relationships/image" Target="../media/image524.png"/><Relationship Id="rId54" Type="http://schemas.openxmlformats.org/officeDocument/2006/relationships/image" Target="../media/image449.png"/><Relationship Id="rId75" Type="http://schemas.openxmlformats.org/officeDocument/2006/relationships/image" Target="../media/image470.png"/><Relationship Id="rId96" Type="http://schemas.openxmlformats.org/officeDocument/2006/relationships/image" Target="../media/image491.png"/><Relationship Id="rId140" Type="http://schemas.openxmlformats.org/officeDocument/2006/relationships/image" Target="../media/image535.png"/><Relationship Id="rId161" Type="http://schemas.openxmlformats.org/officeDocument/2006/relationships/image" Target="../media/image556.png"/><Relationship Id="rId182" Type="http://schemas.openxmlformats.org/officeDocument/2006/relationships/image" Target="../media/image577.png"/><Relationship Id="rId6" Type="http://schemas.openxmlformats.org/officeDocument/2006/relationships/image" Target="../media/image406.png"/><Relationship Id="rId23" Type="http://schemas.openxmlformats.org/officeDocument/2006/relationships/image" Target="../media/image418.png"/><Relationship Id="rId119" Type="http://schemas.openxmlformats.org/officeDocument/2006/relationships/image" Target="../media/image514.png"/><Relationship Id="rId44" Type="http://schemas.openxmlformats.org/officeDocument/2006/relationships/image" Target="../media/image439.png"/><Relationship Id="rId65" Type="http://schemas.openxmlformats.org/officeDocument/2006/relationships/image" Target="../media/image460.png"/><Relationship Id="rId86" Type="http://schemas.openxmlformats.org/officeDocument/2006/relationships/image" Target="../media/image481.png"/><Relationship Id="rId130" Type="http://schemas.openxmlformats.org/officeDocument/2006/relationships/image" Target="../media/image525.png"/><Relationship Id="rId151" Type="http://schemas.openxmlformats.org/officeDocument/2006/relationships/image" Target="../media/image546.png"/><Relationship Id="rId172" Type="http://schemas.openxmlformats.org/officeDocument/2006/relationships/image" Target="../media/image567.png"/><Relationship Id="rId13" Type="http://schemas.openxmlformats.org/officeDocument/2006/relationships/image" Target="../media/image393.png"/><Relationship Id="rId18" Type="http://schemas.openxmlformats.org/officeDocument/2006/relationships/image" Target="../media/image413.png"/><Relationship Id="rId39" Type="http://schemas.openxmlformats.org/officeDocument/2006/relationships/image" Target="../media/image434.png"/><Relationship Id="rId109" Type="http://schemas.openxmlformats.org/officeDocument/2006/relationships/image" Target="../media/image504.png"/><Relationship Id="rId34" Type="http://schemas.openxmlformats.org/officeDocument/2006/relationships/image" Target="../media/image429.png"/><Relationship Id="rId50" Type="http://schemas.openxmlformats.org/officeDocument/2006/relationships/image" Target="../media/image445.png"/><Relationship Id="rId55" Type="http://schemas.openxmlformats.org/officeDocument/2006/relationships/image" Target="../media/image450.png"/><Relationship Id="rId76" Type="http://schemas.openxmlformats.org/officeDocument/2006/relationships/image" Target="../media/image471.png"/><Relationship Id="rId97" Type="http://schemas.openxmlformats.org/officeDocument/2006/relationships/image" Target="../media/image492.png"/><Relationship Id="rId104" Type="http://schemas.openxmlformats.org/officeDocument/2006/relationships/image" Target="../media/image499.png"/><Relationship Id="rId120" Type="http://schemas.openxmlformats.org/officeDocument/2006/relationships/image" Target="../media/image515.png"/><Relationship Id="rId125" Type="http://schemas.openxmlformats.org/officeDocument/2006/relationships/image" Target="../media/image520.png"/><Relationship Id="rId141" Type="http://schemas.openxmlformats.org/officeDocument/2006/relationships/image" Target="../media/image536.png"/><Relationship Id="rId146" Type="http://schemas.openxmlformats.org/officeDocument/2006/relationships/image" Target="../media/image541.png"/><Relationship Id="rId167" Type="http://schemas.openxmlformats.org/officeDocument/2006/relationships/image" Target="../media/image562.png"/><Relationship Id="rId7" Type="http://schemas.openxmlformats.org/officeDocument/2006/relationships/image" Target="../media/image407.png"/><Relationship Id="rId71" Type="http://schemas.openxmlformats.org/officeDocument/2006/relationships/image" Target="../media/image466.png"/><Relationship Id="rId92" Type="http://schemas.openxmlformats.org/officeDocument/2006/relationships/image" Target="../media/image487.png"/><Relationship Id="rId162" Type="http://schemas.openxmlformats.org/officeDocument/2006/relationships/image" Target="../media/image557.png"/><Relationship Id="rId183" Type="http://schemas.openxmlformats.org/officeDocument/2006/relationships/image" Target="../media/image578.png"/><Relationship Id="rId2" Type="http://schemas.openxmlformats.org/officeDocument/2006/relationships/image" Target="../media/image383.png"/><Relationship Id="rId29" Type="http://schemas.openxmlformats.org/officeDocument/2006/relationships/image" Target="../media/image424.png"/><Relationship Id="rId24" Type="http://schemas.openxmlformats.org/officeDocument/2006/relationships/image" Target="../media/image419.png"/><Relationship Id="rId40" Type="http://schemas.openxmlformats.org/officeDocument/2006/relationships/image" Target="../media/image435.png"/><Relationship Id="rId45" Type="http://schemas.openxmlformats.org/officeDocument/2006/relationships/image" Target="../media/image440.png"/><Relationship Id="rId66" Type="http://schemas.openxmlformats.org/officeDocument/2006/relationships/image" Target="../media/image461.png"/><Relationship Id="rId87" Type="http://schemas.openxmlformats.org/officeDocument/2006/relationships/image" Target="../media/image482.png"/><Relationship Id="rId110" Type="http://schemas.openxmlformats.org/officeDocument/2006/relationships/image" Target="../media/image505.png"/><Relationship Id="rId115" Type="http://schemas.openxmlformats.org/officeDocument/2006/relationships/image" Target="../media/image510.png"/><Relationship Id="rId131" Type="http://schemas.openxmlformats.org/officeDocument/2006/relationships/image" Target="../media/image526.png"/><Relationship Id="rId136" Type="http://schemas.openxmlformats.org/officeDocument/2006/relationships/image" Target="../media/image531.png"/><Relationship Id="rId157" Type="http://schemas.openxmlformats.org/officeDocument/2006/relationships/image" Target="../media/image552.png"/><Relationship Id="rId178" Type="http://schemas.openxmlformats.org/officeDocument/2006/relationships/image" Target="../media/image573.png"/><Relationship Id="rId61" Type="http://schemas.openxmlformats.org/officeDocument/2006/relationships/image" Target="../media/image456.png"/><Relationship Id="rId82" Type="http://schemas.openxmlformats.org/officeDocument/2006/relationships/image" Target="../media/image477.png"/><Relationship Id="rId152" Type="http://schemas.openxmlformats.org/officeDocument/2006/relationships/image" Target="../media/image547.png"/><Relationship Id="rId173" Type="http://schemas.openxmlformats.org/officeDocument/2006/relationships/image" Target="../media/image568.png"/><Relationship Id="rId19" Type="http://schemas.openxmlformats.org/officeDocument/2006/relationships/image" Target="../media/image414.png"/><Relationship Id="rId14" Type="http://schemas.openxmlformats.org/officeDocument/2006/relationships/image" Target="../media/image410.png"/><Relationship Id="rId30" Type="http://schemas.openxmlformats.org/officeDocument/2006/relationships/image" Target="../media/image425.png"/><Relationship Id="rId35" Type="http://schemas.openxmlformats.org/officeDocument/2006/relationships/image" Target="../media/image430.png"/><Relationship Id="rId56" Type="http://schemas.openxmlformats.org/officeDocument/2006/relationships/image" Target="../media/image451.png"/><Relationship Id="rId77" Type="http://schemas.openxmlformats.org/officeDocument/2006/relationships/image" Target="../media/image472.png"/><Relationship Id="rId100" Type="http://schemas.openxmlformats.org/officeDocument/2006/relationships/image" Target="../media/image495.png"/><Relationship Id="rId105" Type="http://schemas.openxmlformats.org/officeDocument/2006/relationships/image" Target="../media/image500.png"/><Relationship Id="rId126" Type="http://schemas.openxmlformats.org/officeDocument/2006/relationships/image" Target="../media/image521.png"/><Relationship Id="rId147" Type="http://schemas.openxmlformats.org/officeDocument/2006/relationships/image" Target="../media/image542.png"/><Relationship Id="rId168" Type="http://schemas.openxmlformats.org/officeDocument/2006/relationships/image" Target="../media/image563.png"/><Relationship Id="rId8" Type="http://schemas.openxmlformats.org/officeDocument/2006/relationships/image" Target="../media/image390.png"/><Relationship Id="rId51" Type="http://schemas.openxmlformats.org/officeDocument/2006/relationships/image" Target="../media/image446.png"/><Relationship Id="rId72" Type="http://schemas.openxmlformats.org/officeDocument/2006/relationships/image" Target="../media/image467.png"/><Relationship Id="rId93" Type="http://schemas.openxmlformats.org/officeDocument/2006/relationships/image" Target="../media/image488.png"/><Relationship Id="rId98" Type="http://schemas.openxmlformats.org/officeDocument/2006/relationships/image" Target="../media/image493.png"/><Relationship Id="rId121" Type="http://schemas.openxmlformats.org/officeDocument/2006/relationships/image" Target="../media/image516.png"/><Relationship Id="rId142" Type="http://schemas.openxmlformats.org/officeDocument/2006/relationships/image" Target="../media/image537.png"/><Relationship Id="rId163" Type="http://schemas.openxmlformats.org/officeDocument/2006/relationships/image" Target="../media/image558.png"/><Relationship Id="rId184" Type="http://schemas.openxmlformats.org/officeDocument/2006/relationships/image" Target="../media/image579.png"/><Relationship Id="rId3" Type="http://schemas.openxmlformats.org/officeDocument/2006/relationships/image" Target="../media/image384.png"/><Relationship Id="rId25" Type="http://schemas.openxmlformats.org/officeDocument/2006/relationships/image" Target="../media/image420.png"/><Relationship Id="rId46" Type="http://schemas.openxmlformats.org/officeDocument/2006/relationships/image" Target="../media/image441.png"/><Relationship Id="rId67" Type="http://schemas.openxmlformats.org/officeDocument/2006/relationships/image" Target="../media/image462.png"/><Relationship Id="rId116" Type="http://schemas.openxmlformats.org/officeDocument/2006/relationships/image" Target="../media/image511.png"/><Relationship Id="rId137" Type="http://schemas.openxmlformats.org/officeDocument/2006/relationships/image" Target="../media/image532.png"/><Relationship Id="rId158" Type="http://schemas.openxmlformats.org/officeDocument/2006/relationships/image" Target="../media/image553.png"/><Relationship Id="rId20" Type="http://schemas.openxmlformats.org/officeDocument/2006/relationships/image" Target="../media/image415.png"/><Relationship Id="rId41" Type="http://schemas.openxmlformats.org/officeDocument/2006/relationships/image" Target="../media/image436.png"/><Relationship Id="rId62" Type="http://schemas.openxmlformats.org/officeDocument/2006/relationships/image" Target="../media/image457.png"/><Relationship Id="rId83" Type="http://schemas.openxmlformats.org/officeDocument/2006/relationships/image" Target="../media/image478.png"/><Relationship Id="rId88" Type="http://schemas.openxmlformats.org/officeDocument/2006/relationships/image" Target="../media/image483.png"/><Relationship Id="rId111" Type="http://schemas.openxmlformats.org/officeDocument/2006/relationships/image" Target="../media/image506.png"/><Relationship Id="rId132" Type="http://schemas.openxmlformats.org/officeDocument/2006/relationships/image" Target="../media/image527.png"/><Relationship Id="rId153" Type="http://schemas.openxmlformats.org/officeDocument/2006/relationships/image" Target="../media/image548.png"/><Relationship Id="rId174" Type="http://schemas.openxmlformats.org/officeDocument/2006/relationships/image" Target="../media/image569.png"/><Relationship Id="rId179" Type="http://schemas.openxmlformats.org/officeDocument/2006/relationships/image" Target="../media/image574.png"/><Relationship Id="rId15" Type="http://schemas.openxmlformats.org/officeDocument/2006/relationships/image" Target="../media/image256.png"/><Relationship Id="rId36" Type="http://schemas.openxmlformats.org/officeDocument/2006/relationships/image" Target="../media/image431.png"/><Relationship Id="rId57" Type="http://schemas.openxmlformats.org/officeDocument/2006/relationships/image" Target="../media/image452.png"/><Relationship Id="rId106" Type="http://schemas.openxmlformats.org/officeDocument/2006/relationships/image" Target="../media/image501.png"/><Relationship Id="rId127" Type="http://schemas.openxmlformats.org/officeDocument/2006/relationships/image" Target="../media/image522.png"/><Relationship Id="rId10" Type="http://schemas.openxmlformats.org/officeDocument/2006/relationships/image" Target="../media/image391.png"/><Relationship Id="rId31" Type="http://schemas.openxmlformats.org/officeDocument/2006/relationships/image" Target="../media/image426.png"/><Relationship Id="rId52" Type="http://schemas.openxmlformats.org/officeDocument/2006/relationships/image" Target="../media/image447.png"/><Relationship Id="rId73" Type="http://schemas.openxmlformats.org/officeDocument/2006/relationships/image" Target="../media/image468.png"/><Relationship Id="rId78" Type="http://schemas.openxmlformats.org/officeDocument/2006/relationships/image" Target="../media/image473.png"/><Relationship Id="rId94" Type="http://schemas.openxmlformats.org/officeDocument/2006/relationships/image" Target="../media/image489.png"/><Relationship Id="rId99" Type="http://schemas.openxmlformats.org/officeDocument/2006/relationships/image" Target="../media/image494.png"/><Relationship Id="rId101" Type="http://schemas.openxmlformats.org/officeDocument/2006/relationships/image" Target="../media/image496.png"/><Relationship Id="rId122" Type="http://schemas.openxmlformats.org/officeDocument/2006/relationships/image" Target="../media/image517.png"/><Relationship Id="rId143" Type="http://schemas.openxmlformats.org/officeDocument/2006/relationships/image" Target="../media/image538.png"/><Relationship Id="rId148" Type="http://schemas.openxmlformats.org/officeDocument/2006/relationships/image" Target="../media/image543.png"/><Relationship Id="rId164" Type="http://schemas.openxmlformats.org/officeDocument/2006/relationships/image" Target="../media/image559.png"/><Relationship Id="rId169" Type="http://schemas.openxmlformats.org/officeDocument/2006/relationships/image" Target="../media/image564.png"/><Relationship Id="rId185" Type="http://schemas.openxmlformats.org/officeDocument/2006/relationships/image" Target="../media/image580.png"/><Relationship Id="rId4" Type="http://schemas.openxmlformats.org/officeDocument/2006/relationships/image" Target="../media/image404.png"/><Relationship Id="rId9" Type="http://schemas.openxmlformats.org/officeDocument/2006/relationships/image" Target="../media/image408.png"/><Relationship Id="rId180" Type="http://schemas.openxmlformats.org/officeDocument/2006/relationships/image" Target="../media/image575.png"/><Relationship Id="rId26" Type="http://schemas.openxmlformats.org/officeDocument/2006/relationships/image" Target="../media/image421.png"/><Relationship Id="rId47" Type="http://schemas.openxmlformats.org/officeDocument/2006/relationships/image" Target="../media/image442.png"/><Relationship Id="rId68" Type="http://schemas.openxmlformats.org/officeDocument/2006/relationships/image" Target="../media/image463.png"/><Relationship Id="rId89" Type="http://schemas.openxmlformats.org/officeDocument/2006/relationships/image" Target="../media/image484.png"/><Relationship Id="rId112" Type="http://schemas.openxmlformats.org/officeDocument/2006/relationships/image" Target="../media/image507.png"/><Relationship Id="rId133" Type="http://schemas.openxmlformats.org/officeDocument/2006/relationships/image" Target="../media/image528.png"/><Relationship Id="rId154" Type="http://schemas.openxmlformats.org/officeDocument/2006/relationships/image" Target="../media/image549.png"/><Relationship Id="rId175" Type="http://schemas.openxmlformats.org/officeDocument/2006/relationships/image" Target="../media/image570.png"/><Relationship Id="rId16" Type="http://schemas.openxmlformats.org/officeDocument/2006/relationships/image" Target="../media/image411.png"/><Relationship Id="rId37" Type="http://schemas.openxmlformats.org/officeDocument/2006/relationships/image" Target="../media/image432.png"/><Relationship Id="rId58" Type="http://schemas.openxmlformats.org/officeDocument/2006/relationships/image" Target="../media/image453.png"/><Relationship Id="rId79" Type="http://schemas.openxmlformats.org/officeDocument/2006/relationships/image" Target="../media/image474.png"/><Relationship Id="rId102" Type="http://schemas.openxmlformats.org/officeDocument/2006/relationships/image" Target="../media/image497.png"/><Relationship Id="rId123" Type="http://schemas.openxmlformats.org/officeDocument/2006/relationships/image" Target="../media/image518.png"/><Relationship Id="rId144" Type="http://schemas.openxmlformats.org/officeDocument/2006/relationships/image" Target="../media/image539.png"/><Relationship Id="rId90" Type="http://schemas.openxmlformats.org/officeDocument/2006/relationships/image" Target="../media/image485.png"/><Relationship Id="rId165" Type="http://schemas.openxmlformats.org/officeDocument/2006/relationships/image" Target="../media/image560.png"/><Relationship Id="rId186" Type="http://schemas.openxmlformats.org/officeDocument/2006/relationships/image" Target="../media/image581.png"/><Relationship Id="rId27" Type="http://schemas.openxmlformats.org/officeDocument/2006/relationships/image" Target="../media/image422.png"/><Relationship Id="rId48" Type="http://schemas.openxmlformats.org/officeDocument/2006/relationships/image" Target="../media/image443.png"/><Relationship Id="rId69" Type="http://schemas.openxmlformats.org/officeDocument/2006/relationships/image" Target="../media/image464.png"/><Relationship Id="rId113" Type="http://schemas.openxmlformats.org/officeDocument/2006/relationships/image" Target="../media/image508.png"/><Relationship Id="rId134" Type="http://schemas.openxmlformats.org/officeDocument/2006/relationships/image" Target="../media/image529.png"/><Relationship Id="rId80" Type="http://schemas.openxmlformats.org/officeDocument/2006/relationships/image" Target="../media/image475.png"/><Relationship Id="rId155" Type="http://schemas.openxmlformats.org/officeDocument/2006/relationships/image" Target="../media/image550.png"/><Relationship Id="rId176" Type="http://schemas.openxmlformats.org/officeDocument/2006/relationships/image" Target="../media/image571.png"/><Relationship Id="rId17" Type="http://schemas.openxmlformats.org/officeDocument/2006/relationships/image" Target="../media/image412.png"/><Relationship Id="rId38" Type="http://schemas.openxmlformats.org/officeDocument/2006/relationships/image" Target="../media/image433.png"/><Relationship Id="rId59" Type="http://schemas.openxmlformats.org/officeDocument/2006/relationships/image" Target="../media/image454.png"/><Relationship Id="rId103" Type="http://schemas.openxmlformats.org/officeDocument/2006/relationships/image" Target="../media/image498.png"/><Relationship Id="rId124" Type="http://schemas.openxmlformats.org/officeDocument/2006/relationships/image" Target="../media/image519.png"/><Relationship Id="rId70" Type="http://schemas.openxmlformats.org/officeDocument/2006/relationships/image" Target="../media/image465.png"/><Relationship Id="rId91" Type="http://schemas.openxmlformats.org/officeDocument/2006/relationships/image" Target="../media/image486.png"/><Relationship Id="rId145" Type="http://schemas.openxmlformats.org/officeDocument/2006/relationships/image" Target="../media/image540.png"/><Relationship Id="rId166" Type="http://schemas.openxmlformats.org/officeDocument/2006/relationships/image" Target="../media/image561.png"/><Relationship Id="rId187" Type="http://schemas.openxmlformats.org/officeDocument/2006/relationships/image" Target="../media/image582.png"/><Relationship Id="rId1" Type="http://schemas.openxmlformats.org/officeDocument/2006/relationships/slideLayout" Target="../slideLayouts/slideLayout2.xml"/><Relationship Id="rId28" Type="http://schemas.openxmlformats.org/officeDocument/2006/relationships/image" Target="../media/image423.png"/><Relationship Id="rId49" Type="http://schemas.openxmlformats.org/officeDocument/2006/relationships/image" Target="../media/image444.png"/><Relationship Id="rId114" Type="http://schemas.openxmlformats.org/officeDocument/2006/relationships/image" Target="../media/image509.png"/><Relationship Id="rId60" Type="http://schemas.openxmlformats.org/officeDocument/2006/relationships/image" Target="../media/image455.png"/><Relationship Id="rId81" Type="http://schemas.openxmlformats.org/officeDocument/2006/relationships/image" Target="../media/image476.png"/><Relationship Id="rId135" Type="http://schemas.openxmlformats.org/officeDocument/2006/relationships/image" Target="../media/image530.png"/><Relationship Id="rId156" Type="http://schemas.openxmlformats.org/officeDocument/2006/relationships/image" Target="../media/image551.png"/><Relationship Id="rId177" Type="http://schemas.openxmlformats.org/officeDocument/2006/relationships/image" Target="../media/image57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6.png"/><Relationship Id="rId13" Type="http://schemas.openxmlformats.org/officeDocument/2006/relationships/image" Target="../media/image393.png"/><Relationship Id="rId3" Type="http://schemas.openxmlformats.org/officeDocument/2006/relationships/image" Target="../media/image584.png"/><Relationship Id="rId7" Type="http://schemas.openxmlformats.org/officeDocument/2006/relationships/image" Target="../media/image390.png"/><Relationship Id="rId12" Type="http://schemas.openxmlformats.org/officeDocument/2006/relationships/image" Target="../media/image588.png"/><Relationship Id="rId17" Type="http://schemas.openxmlformats.org/officeDocument/2006/relationships/image" Target="../media/image591.png"/><Relationship Id="rId2" Type="http://schemas.openxmlformats.org/officeDocument/2006/relationships/image" Target="../media/image583.png"/><Relationship Id="rId16" Type="http://schemas.openxmlformats.org/officeDocument/2006/relationships/image" Target="../media/image5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6.png"/><Relationship Id="rId11" Type="http://schemas.openxmlformats.org/officeDocument/2006/relationships/image" Target="../media/image392.png"/><Relationship Id="rId5" Type="http://schemas.openxmlformats.org/officeDocument/2006/relationships/image" Target="../media/image585.png"/><Relationship Id="rId15" Type="http://schemas.openxmlformats.org/officeDocument/2006/relationships/image" Target="../media/image408.png"/><Relationship Id="rId10" Type="http://schemas.openxmlformats.org/officeDocument/2006/relationships/image" Target="../media/image587.png"/><Relationship Id="rId4" Type="http://schemas.openxmlformats.org/officeDocument/2006/relationships/image" Target="../media/image405.png"/><Relationship Id="rId9" Type="http://schemas.openxmlformats.org/officeDocument/2006/relationships/image" Target="../media/image391.png"/><Relationship Id="rId14" Type="http://schemas.openxmlformats.org/officeDocument/2006/relationships/image" Target="../media/image58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4.png"/><Relationship Id="rId13" Type="http://schemas.openxmlformats.org/officeDocument/2006/relationships/image" Target="../media/image598.png"/><Relationship Id="rId18" Type="http://schemas.openxmlformats.org/officeDocument/2006/relationships/image" Target="../media/image393.png"/><Relationship Id="rId3" Type="http://schemas.openxmlformats.org/officeDocument/2006/relationships/image" Target="../media/image584.png"/><Relationship Id="rId7" Type="http://schemas.openxmlformats.org/officeDocument/2006/relationships/image" Target="../media/image593.png"/><Relationship Id="rId12" Type="http://schemas.openxmlformats.org/officeDocument/2006/relationships/image" Target="../media/image390.png"/><Relationship Id="rId17" Type="http://schemas.openxmlformats.org/officeDocument/2006/relationships/image" Target="../media/image600.png"/><Relationship Id="rId2" Type="http://schemas.openxmlformats.org/officeDocument/2006/relationships/image" Target="../media/image583.png"/><Relationship Id="rId16" Type="http://schemas.openxmlformats.org/officeDocument/2006/relationships/image" Target="../media/image392.png"/><Relationship Id="rId20" Type="http://schemas.openxmlformats.org/officeDocument/2006/relationships/image" Target="../media/image6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6.png"/><Relationship Id="rId11" Type="http://schemas.openxmlformats.org/officeDocument/2006/relationships/image" Target="../media/image597.png"/><Relationship Id="rId5" Type="http://schemas.openxmlformats.org/officeDocument/2006/relationships/image" Target="../media/image592.png"/><Relationship Id="rId15" Type="http://schemas.openxmlformats.org/officeDocument/2006/relationships/image" Target="../media/image599.png"/><Relationship Id="rId10" Type="http://schemas.openxmlformats.org/officeDocument/2006/relationships/image" Target="../media/image596.png"/><Relationship Id="rId19" Type="http://schemas.openxmlformats.org/officeDocument/2006/relationships/image" Target="../media/image601.png"/><Relationship Id="rId4" Type="http://schemas.openxmlformats.org/officeDocument/2006/relationships/image" Target="../media/image405.png"/><Relationship Id="rId9" Type="http://schemas.openxmlformats.org/officeDocument/2006/relationships/image" Target="../media/image595.png"/><Relationship Id="rId14" Type="http://schemas.openxmlformats.org/officeDocument/2006/relationships/image" Target="../media/image39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9.png"/><Relationship Id="rId13" Type="http://schemas.openxmlformats.org/officeDocument/2006/relationships/image" Target="../media/image614.png"/><Relationship Id="rId3" Type="http://schemas.openxmlformats.org/officeDocument/2006/relationships/image" Target="../media/image604.png"/><Relationship Id="rId7" Type="http://schemas.openxmlformats.org/officeDocument/2006/relationships/image" Target="../media/image608.png"/><Relationship Id="rId12" Type="http://schemas.openxmlformats.org/officeDocument/2006/relationships/image" Target="../media/image613.png"/><Relationship Id="rId2" Type="http://schemas.openxmlformats.org/officeDocument/2006/relationships/image" Target="../media/image6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7.png"/><Relationship Id="rId11" Type="http://schemas.openxmlformats.org/officeDocument/2006/relationships/image" Target="../media/image612.png"/><Relationship Id="rId5" Type="http://schemas.openxmlformats.org/officeDocument/2006/relationships/image" Target="../media/image606.png"/><Relationship Id="rId15" Type="http://schemas.openxmlformats.org/officeDocument/2006/relationships/image" Target="../media/image616.png"/><Relationship Id="rId10" Type="http://schemas.openxmlformats.org/officeDocument/2006/relationships/image" Target="../media/image611.png"/><Relationship Id="rId4" Type="http://schemas.openxmlformats.org/officeDocument/2006/relationships/image" Target="../media/image605.png"/><Relationship Id="rId9" Type="http://schemas.openxmlformats.org/officeDocument/2006/relationships/image" Target="../media/image610.png"/><Relationship Id="rId14" Type="http://schemas.openxmlformats.org/officeDocument/2006/relationships/image" Target="../media/image61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0.png"/><Relationship Id="rId13" Type="http://schemas.openxmlformats.org/officeDocument/2006/relationships/image" Target="../media/image619.png"/><Relationship Id="rId3" Type="http://schemas.openxmlformats.org/officeDocument/2006/relationships/image" Target="../media/image400.png"/><Relationship Id="rId7" Type="http://schemas.openxmlformats.org/officeDocument/2006/relationships/image" Target="../media/image609.png"/><Relationship Id="rId12" Type="http://schemas.openxmlformats.org/officeDocument/2006/relationships/image" Target="../media/image618.png"/><Relationship Id="rId2" Type="http://schemas.openxmlformats.org/officeDocument/2006/relationships/image" Target="../media/image6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7.png"/><Relationship Id="rId11" Type="http://schemas.openxmlformats.org/officeDocument/2006/relationships/image" Target="../media/image613.png"/><Relationship Id="rId5" Type="http://schemas.openxmlformats.org/officeDocument/2006/relationships/image" Target="../media/image607.png"/><Relationship Id="rId10" Type="http://schemas.openxmlformats.org/officeDocument/2006/relationships/image" Target="../media/image612.png"/><Relationship Id="rId4" Type="http://schemas.openxmlformats.org/officeDocument/2006/relationships/image" Target="../media/image606.png"/><Relationship Id="rId9" Type="http://schemas.openxmlformats.org/officeDocument/2006/relationships/image" Target="../media/image6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0.png"/><Relationship Id="rId13" Type="http://schemas.openxmlformats.org/officeDocument/2006/relationships/image" Target="../media/image621.png"/><Relationship Id="rId3" Type="http://schemas.openxmlformats.org/officeDocument/2006/relationships/image" Target="../media/image400.png"/><Relationship Id="rId7" Type="http://schemas.openxmlformats.org/officeDocument/2006/relationships/image" Target="../media/image609.png"/><Relationship Id="rId12" Type="http://schemas.openxmlformats.org/officeDocument/2006/relationships/image" Target="../media/image620.png"/><Relationship Id="rId2" Type="http://schemas.openxmlformats.org/officeDocument/2006/relationships/image" Target="../media/image60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7.png"/><Relationship Id="rId11" Type="http://schemas.openxmlformats.org/officeDocument/2006/relationships/image" Target="../media/image613.png"/><Relationship Id="rId5" Type="http://schemas.openxmlformats.org/officeDocument/2006/relationships/image" Target="../media/image607.png"/><Relationship Id="rId10" Type="http://schemas.openxmlformats.org/officeDocument/2006/relationships/image" Target="../media/image612.png"/><Relationship Id="rId4" Type="http://schemas.openxmlformats.org/officeDocument/2006/relationships/image" Target="../media/image606.png"/><Relationship Id="rId9" Type="http://schemas.openxmlformats.org/officeDocument/2006/relationships/image" Target="../media/image61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8.png"/><Relationship Id="rId13" Type="http://schemas.openxmlformats.org/officeDocument/2006/relationships/hyperlink" Target="mailto:krystian.kieszek@amagro.pl" TargetMode="External"/><Relationship Id="rId3" Type="http://schemas.openxmlformats.org/officeDocument/2006/relationships/image" Target="../media/image623.png"/><Relationship Id="rId7" Type="http://schemas.openxmlformats.org/officeDocument/2006/relationships/image" Target="../media/image627.png"/><Relationship Id="rId12" Type="http://schemas.openxmlformats.org/officeDocument/2006/relationships/hyperlink" Target="mailto:jacek.luczak@amagro.pl" TargetMode="External"/><Relationship Id="rId2" Type="http://schemas.openxmlformats.org/officeDocument/2006/relationships/image" Target="../media/image6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6.png"/><Relationship Id="rId11" Type="http://schemas.openxmlformats.org/officeDocument/2006/relationships/hyperlink" Target="mailto:piotr.cirocki@amagro.pl" TargetMode="External"/><Relationship Id="rId5" Type="http://schemas.openxmlformats.org/officeDocument/2006/relationships/image" Target="../media/image625.png"/><Relationship Id="rId10" Type="http://schemas.openxmlformats.org/officeDocument/2006/relationships/hyperlink" Target="mailto:krzysztof.komisarczuk@amagro.pl" TargetMode="External"/><Relationship Id="rId4" Type="http://schemas.openxmlformats.org/officeDocument/2006/relationships/image" Target="../media/image624.png"/><Relationship Id="rId9" Type="http://schemas.openxmlformats.org/officeDocument/2006/relationships/hyperlink" Target="mailto:martin.kaluza@amagro.pl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mailto:office@amagro.pl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26" Type="http://schemas.openxmlformats.org/officeDocument/2006/relationships/image" Target="../media/image46.png"/><Relationship Id="rId3" Type="http://schemas.openxmlformats.org/officeDocument/2006/relationships/image" Target="../media/image23.png"/><Relationship Id="rId21" Type="http://schemas.openxmlformats.org/officeDocument/2006/relationships/image" Target="../media/image41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5" Type="http://schemas.openxmlformats.org/officeDocument/2006/relationships/image" Target="../media/image45.png"/><Relationship Id="rId2" Type="http://schemas.openxmlformats.org/officeDocument/2006/relationships/image" Target="../media/image21.pn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24" Type="http://schemas.openxmlformats.org/officeDocument/2006/relationships/image" Target="../media/image44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28" Type="http://schemas.openxmlformats.org/officeDocument/2006/relationships/image" Target="../media/image48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Relationship Id="rId27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26" Type="http://schemas.openxmlformats.org/officeDocument/2006/relationships/image" Target="../media/image73.png"/><Relationship Id="rId39" Type="http://schemas.openxmlformats.org/officeDocument/2006/relationships/image" Target="../media/image86.png"/><Relationship Id="rId21" Type="http://schemas.openxmlformats.org/officeDocument/2006/relationships/image" Target="../media/image68.png"/><Relationship Id="rId34" Type="http://schemas.openxmlformats.org/officeDocument/2006/relationships/image" Target="../media/image81.png"/><Relationship Id="rId42" Type="http://schemas.openxmlformats.org/officeDocument/2006/relationships/image" Target="../media/image89.png"/><Relationship Id="rId47" Type="http://schemas.openxmlformats.org/officeDocument/2006/relationships/image" Target="../media/image94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6" Type="http://schemas.openxmlformats.org/officeDocument/2006/relationships/image" Target="../media/image63.png"/><Relationship Id="rId29" Type="http://schemas.openxmlformats.org/officeDocument/2006/relationships/image" Target="../media/image7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24" Type="http://schemas.openxmlformats.org/officeDocument/2006/relationships/image" Target="../media/image71.png"/><Relationship Id="rId32" Type="http://schemas.openxmlformats.org/officeDocument/2006/relationships/image" Target="../media/image79.png"/><Relationship Id="rId37" Type="http://schemas.openxmlformats.org/officeDocument/2006/relationships/image" Target="../media/image84.png"/><Relationship Id="rId40" Type="http://schemas.openxmlformats.org/officeDocument/2006/relationships/image" Target="../media/image87.png"/><Relationship Id="rId45" Type="http://schemas.openxmlformats.org/officeDocument/2006/relationships/image" Target="../media/image92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23" Type="http://schemas.openxmlformats.org/officeDocument/2006/relationships/image" Target="../media/image70.png"/><Relationship Id="rId28" Type="http://schemas.openxmlformats.org/officeDocument/2006/relationships/image" Target="../media/image75.png"/><Relationship Id="rId36" Type="http://schemas.openxmlformats.org/officeDocument/2006/relationships/image" Target="../media/image83.png"/><Relationship Id="rId10" Type="http://schemas.openxmlformats.org/officeDocument/2006/relationships/image" Target="../media/image57.png"/><Relationship Id="rId19" Type="http://schemas.openxmlformats.org/officeDocument/2006/relationships/image" Target="../media/image66.png"/><Relationship Id="rId31" Type="http://schemas.openxmlformats.org/officeDocument/2006/relationships/image" Target="../media/image78.png"/><Relationship Id="rId44" Type="http://schemas.openxmlformats.org/officeDocument/2006/relationships/image" Target="../media/image91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Relationship Id="rId22" Type="http://schemas.openxmlformats.org/officeDocument/2006/relationships/image" Target="../media/image69.png"/><Relationship Id="rId27" Type="http://schemas.openxmlformats.org/officeDocument/2006/relationships/image" Target="../media/image74.png"/><Relationship Id="rId30" Type="http://schemas.openxmlformats.org/officeDocument/2006/relationships/image" Target="../media/image77.png"/><Relationship Id="rId35" Type="http://schemas.openxmlformats.org/officeDocument/2006/relationships/image" Target="../media/image82.png"/><Relationship Id="rId43" Type="http://schemas.openxmlformats.org/officeDocument/2006/relationships/image" Target="../media/image90.png"/><Relationship Id="rId48" Type="http://schemas.openxmlformats.org/officeDocument/2006/relationships/image" Target="../media/image95.png"/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5" Type="http://schemas.openxmlformats.org/officeDocument/2006/relationships/image" Target="../media/image72.jpg"/><Relationship Id="rId33" Type="http://schemas.openxmlformats.org/officeDocument/2006/relationships/image" Target="../media/image80.png"/><Relationship Id="rId38" Type="http://schemas.openxmlformats.org/officeDocument/2006/relationships/image" Target="../media/image85.png"/><Relationship Id="rId46" Type="http://schemas.openxmlformats.org/officeDocument/2006/relationships/image" Target="../media/image93.png"/><Relationship Id="rId20" Type="http://schemas.openxmlformats.org/officeDocument/2006/relationships/image" Target="../media/image67.png"/><Relationship Id="rId41" Type="http://schemas.openxmlformats.org/officeDocument/2006/relationships/image" Target="../media/image8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0.png"/><Relationship Id="rId5" Type="http://schemas.openxmlformats.org/officeDocument/2006/relationships/image" Target="../media/image109.jpg"/><Relationship Id="rId4" Type="http://schemas.openxmlformats.org/officeDocument/2006/relationships/image" Target="../media/image10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123.png"/><Relationship Id="rId18" Type="http://schemas.openxmlformats.org/officeDocument/2006/relationships/image" Target="../media/image128.png"/><Relationship Id="rId3" Type="http://schemas.openxmlformats.org/officeDocument/2006/relationships/image" Target="../media/image113.png"/><Relationship Id="rId21" Type="http://schemas.openxmlformats.org/officeDocument/2006/relationships/image" Target="../media/image131.png"/><Relationship Id="rId7" Type="http://schemas.openxmlformats.org/officeDocument/2006/relationships/image" Target="../media/image117.jpg"/><Relationship Id="rId12" Type="http://schemas.openxmlformats.org/officeDocument/2006/relationships/image" Target="../media/image122.png"/><Relationship Id="rId17" Type="http://schemas.openxmlformats.org/officeDocument/2006/relationships/image" Target="../media/image127.png"/><Relationship Id="rId2" Type="http://schemas.openxmlformats.org/officeDocument/2006/relationships/image" Target="../media/image112.png"/><Relationship Id="rId16" Type="http://schemas.openxmlformats.org/officeDocument/2006/relationships/image" Target="../media/image126.png"/><Relationship Id="rId20" Type="http://schemas.openxmlformats.org/officeDocument/2006/relationships/image" Target="../media/image1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6.png"/><Relationship Id="rId11" Type="http://schemas.openxmlformats.org/officeDocument/2006/relationships/image" Target="../media/image121.png"/><Relationship Id="rId5" Type="http://schemas.openxmlformats.org/officeDocument/2006/relationships/image" Target="../media/image115.png"/><Relationship Id="rId15" Type="http://schemas.openxmlformats.org/officeDocument/2006/relationships/image" Target="../media/image125.png"/><Relationship Id="rId10" Type="http://schemas.openxmlformats.org/officeDocument/2006/relationships/image" Target="../media/image120.png"/><Relationship Id="rId19" Type="http://schemas.openxmlformats.org/officeDocument/2006/relationships/image" Target="../media/image129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Relationship Id="rId14" Type="http://schemas.openxmlformats.org/officeDocument/2006/relationships/image" Target="../media/image124.png"/><Relationship Id="rId22" Type="http://schemas.openxmlformats.org/officeDocument/2006/relationships/image" Target="../media/image1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64259" y="7837703"/>
            <a:ext cx="103949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45" dirty="0">
                <a:latin typeface="Trebuchet MS"/>
                <a:cs typeface="Trebuchet MS"/>
                <a:hlinkClick r:id="rId2"/>
              </a:rPr>
              <a:t>www.amagro.pl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57200" y="6568604"/>
            <a:ext cx="5026025" cy="0"/>
          </a:xfrm>
          <a:custGeom>
            <a:avLst/>
            <a:gdLst/>
            <a:ahLst/>
            <a:cxnLst/>
            <a:rect l="l" t="t" r="r" b="b"/>
            <a:pathLst>
              <a:path w="5026025">
                <a:moveTo>
                  <a:pt x="0" y="0"/>
                </a:moveTo>
                <a:lnTo>
                  <a:pt x="5025605" y="0"/>
                </a:lnTo>
              </a:path>
            </a:pathLst>
          </a:custGeom>
          <a:ln w="50800">
            <a:solidFill>
              <a:srgbClr val="D51C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46050" y="6899275"/>
            <a:ext cx="11582400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3000" spc="-7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pl-PL" sz="3000" spc="-7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7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pl-PL" sz="3000" spc="-7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7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pl-PL" sz="3000" spc="-7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700" dirty="0"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pl-PL" sz="3000" spc="-7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7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pl-PL" sz="3000" spc="-7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sz="3000" spc="-7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pl-PL" sz="3000" spc="-7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7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pl-PL" sz="3000" spc="-7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sz="3000" spc="-7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pl-PL" sz="3000" spc="-7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4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3000" spc="-44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695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pl-PL" sz="3000" spc="-695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695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pl-PL" sz="3000" spc="-695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95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pl-PL" sz="3000" spc="-695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695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pl-PL" sz="3000" spc="-695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695" dirty="0">
                <a:latin typeface="Arial" panose="020B0604020202020204" pitchFamily="34" charset="0"/>
                <a:cs typeface="Arial" panose="020B0604020202020204" pitchFamily="34" charset="0"/>
              </a:rPr>
              <a:t>Ż</a:t>
            </a:r>
            <a:r>
              <a:rPr lang="pl-PL" sz="3000" spc="-695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695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pl-PL" sz="3000" spc="-695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695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pl-PL" sz="3000" spc="-695" dirty="0">
                <a:latin typeface="Arial" panose="020B0604020202020204" pitchFamily="34" charset="0"/>
                <a:cs typeface="Arial" panose="020B0604020202020204" pitchFamily="34" charset="0"/>
              </a:rPr>
              <a:t>    I    </a:t>
            </a:r>
            <a:r>
              <a:rPr sz="3000" spc="-695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sz="3000" spc="-3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3000" spc="-335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27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3000" spc="-4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3000" spc="-44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30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pl-PL" sz="3000" spc="-63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63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pl-PL" sz="3000" spc="-63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63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pl-PL" sz="3000" spc="-63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63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pl-PL" sz="3000" spc="-63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3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pl-PL" sz="3000" spc="-63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63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pl-PL" sz="3000" spc="-63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3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pl-PL" sz="3000" spc="-63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30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pl-PL" sz="3000" spc="-63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30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pl-PL" sz="3000" spc="-63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3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pl-PL" sz="3000" spc="-63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3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pl-PL" sz="3000" spc="-63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30" dirty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pl-PL" sz="3000" spc="-63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3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sz="3000" spc="-4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3000" spc="-44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755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pl-PL" sz="3000" spc="-755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755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pl-PL" sz="3000" spc="-755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755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pl-PL" sz="3000" spc="-755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755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pl-PL" sz="3000" spc="-755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755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sz="3000" spc="-3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3000" spc="-335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8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pl-PL" sz="3000" spc="-68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8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pl-PL" sz="3000" spc="-68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8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pl-PL" sz="3000" spc="-68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8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pl-PL" sz="3000" spc="-68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8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pl-PL" sz="3000" spc="-68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8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pl-PL" sz="3000" spc="-68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68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pl-PL" sz="3000" spc="-68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sz="3000" spc="-68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pl-PL" sz="3000" spc="-68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sz="3000" spc="-680" dirty="0">
                <a:latin typeface="Arial" panose="020B0604020202020204" pitchFamily="34" charset="0"/>
                <a:cs typeface="Arial" panose="020B0604020202020204" pitchFamily="34" charset="0"/>
              </a:rPr>
              <a:t>Z</a:t>
            </a:r>
            <a:r>
              <a:rPr lang="pl-PL" sz="3000" spc="-68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sz="3000" spc="-68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pl-PL" sz="3000" spc="-68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8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pl-PL" sz="3000" spc="-68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sz="3000" spc="-68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endParaRPr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83331AF0-72AE-430D-A9D7-5CAF81FCF76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473" y="7545284"/>
            <a:ext cx="5750560" cy="79311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Prostokąt 5">
            <a:extLst>
              <a:ext uri="{FF2B5EF4-FFF2-40B4-BE49-F238E27FC236}">
                <a16:creationId xmlns:a16="http://schemas.microsoft.com/office/drawing/2014/main" id="{7390C5FE-9D76-4680-BAA4-EBD90238D6D5}"/>
              </a:ext>
            </a:extLst>
          </p:cNvPr>
          <p:cNvSpPr/>
          <p:nvPr/>
        </p:nvSpPr>
        <p:spPr>
          <a:xfrm>
            <a:off x="5809788" y="157728"/>
            <a:ext cx="593725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„UPSKILLING -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wsparcie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studentów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i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pracowników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prowadzących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kształcenie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na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wybranych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kierunkach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studiów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Międzynarodowej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Akademii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Nauk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Stosowanych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Łomży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”  </a:t>
            </a:r>
            <a:endParaRPr lang="pl-PL" sz="1800" dirty="0">
              <a:effectLst/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Nr.  FERS.01.05-IP.08-0278/23 </a:t>
            </a:r>
            <a:endParaRPr lang="pl-PL" sz="1800" dirty="0">
              <a:effectLst/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456" y="1981802"/>
            <a:ext cx="5038725" cy="3070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905">
              <a:lnSpc>
                <a:spcPct val="111100"/>
              </a:lnSpc>
              <a:spcBef>
                <a:spcPts val="100"/>
              </a:spcBef>
            </a:pPr>
            <a:r>
              <a:rPr sz="900" b="1" spc="-20" dirty="0">
                <a:solidFill>
                  <a:srgbClr val="D51C17"/>
                </a:solidFill>
                <a:latin typeface="Trebuchet MS"/>
                <a:cs typeface="Trebuchet MS"/>
              </a:rPr>
              <a:t>ACTELLIC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spc="-80" dirty="0">
                <a:solidFill>
                  <a:srgbClr val="D51C17"/>
                </a:solidFill>
                <a:latin typeface="Trebuchet MS"/>
                <a:cs typeface="Trebuchet MS"/>
              </a:rPr>
              <a:t>20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spc="-85" dirty="0">
                <a:solidFill>
                  <a:srgbClr val="D51C17"/>
                </a:solidFill>
                <a:latin typeface="Trebuchet MS"/>
                <a:cs typeface="Trebuchet MS"/>
              </a:rPr>
              <a:t>FU</a:t>
            </a:r>
            <a:r>
              <a:rPr sz="900" b="1" spc="-1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jest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preparatem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owadobójczym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formie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świec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do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odymiania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obiektów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zamkniętych.</a:t>
            </a:r>
            <a:r>
              <a:rPr sz="900" spc="-30" dirty="0">
                <a:latin typeface="Trebuchet MS"/>
                <a:cs typeface="Trebuchet MS"/>
              </a:rPr>
              <a:t> Zawiera </a:t>
            </a:r>
            <a:r>
              <a:rPr sz="900" spc="-50" dirty="0">
                <a:latin typeface="Trebuchet MS"/>
                <a:cs typeface="Trebuchet MS"/>
              </a:rPr>
              <a:t>substancję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biologicznie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czynną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z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grupy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związków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fosforoorganicznych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204" dirty="0">
                <a:latin typeface="Trebuchet MS"/>
                <a:cs typeface="Trebuchet MS"/>
              </a:rPr>
              <a:t>–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pirymifos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metylowy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(22,5%),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co</a:t>
            </a:r>
            <a:r>
              <a:rPr sz="900" spc="-25" dirty="0">
                <a:latin typeface="Trebuchet MS"/>
                <a:cs typeface="Trebuchet MS"/>
              </a:rPr>
              <a:t> do </a:t>
            </a:r>
            <a:r>
              <a:rPr sz="900" spc="-80" dirty="0">
                <a:latin typeface="Trebuchet MS"/>
                <a:cs typeface="Trebuchet MS"/>
              </a:rPr>
              <a:t>której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nie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ma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obaw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wywoływania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odporności.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Na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owady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działa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30" dirty="0">
                <a:latin typeface="Trebuchet MS"/>
                <a:cs typeface="Trebuchet MS"/>
              </a:rPr>
              <a:t> sposób </a:t>
            </a:r>
            <a:r>
              <a:rPr sz="900" spc="-65" dirty="0">
                <a:latin typeface="Trebuchet MS"/>
                <a:cs typeface="Trebuchet MS"/>
              </a:rPr>
              <a:t>wielostronny: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kontaktowy,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żołądkowy</a:t>
            </a:r>
            <a:r>
              <a:rPr sz="900" spc="50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gazowy.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Skutecznie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zwalcza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szkodniki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magazynowe,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owady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latające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oraz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owady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biegające.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90" dirty="0">
                <a:latin typeface="Trebuchet MS"/>
                <a:cs typeface="Trebuchet MS"/>
              </a:rPr>
              <a:t>W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magazynach </a:t>
            </a:r>
            <a:r>
              <a:rPr sz="900" spc="-60" dirty="0">
                <a:latin typeface="Trebuchet MS"/>
                <a:cs typeface="Trebuchet MS"/>
              </a:rPr>
              <a:t>zbożowych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stosuje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się </a:t>
            </a:r>
            <a:r>
              <a:rPr sz="900" spc="-35" dirty="0">
                <a:latin typeface="Trebuchet MS"/>
                <a:cs typeface="Trebuchet MS"/>
              </a:rPr>
              <a:t>go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do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oczyszczenia pomieszczeń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późną</a:t>
            </a:r>
            <a:r>
              <a:rPr sz="900" spc="-50" dirty="0">
                <a:latin typeface="Trebuchet MS"/>
                <a:cs typeface="Trebuchet MS"/>
              </a:rPr>
              <a:t> wiosną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lub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wczesnym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90" dirty="0">
                <a:latin typeface="Trebuchet MS"/>
                <a:cs typeface="Trebuchet MS"/>
              </a:rPr>
              <a:t>latem,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a</a:t>
            </a:r>
            <a:r>
              <a:rPr sz="900" spc="-50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razie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potrzeby </a:t>
            </a:r>
            <a:r>
              <a:rPr sz="900" spc="-55" dirty="0">
                <a:latin typeface="Trebuchet MS"/>
                <a:cs typeface="Trebuchet MS"/>
              </a:rPr>
              <a:t>zabieg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można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powtórzyć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po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6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tygodniach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lub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bezpośrednio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przed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żniwami.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Przy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użyciu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świec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dymnych </a:t>
            </a:r>
            <a:r>
              <a:rPr sz="900" b="1" spc="-20" dirty="0">
                <a:solidFill>
                  <a:srgbClr val="D51C17"/>
                </a:solidFill>
                <a:latin typeface="Trebuchet MS"/>
                <a:cs typeface="Trebuchet MS"/>
              </a:rPr>
              <a:t>ACTELLIC</a:t>
            </a:r>
            <a:r>
              <a:rPr sz="900" b="1" spc="-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spc="-80" dirty="0">
                <a:solidFill>
                  <a:srgbClr val="D51C17"/>
                </a:solidFill>
                <a:latin typeface="Trebuchet MS"/>
                <a:cs typeface="Trebuchet MS"/>
              </a:rPr>
              <a:t>20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spc="-85" dirty="0">
                <a:solidFill>
                  <a:srgbClr val="D51C17"/>
                </a:solidFill>
                <a:latin typeface="Trebuchet MS"/>
                <a:cs typeface="Trebuchet MS"/>
              </a:rPr>
              <a:t>FU</a:t>
            </a:r>
            <a:r>
              <a:rPr sz="900" b="1" spc="-1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można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także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prowadzić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dezynsekcję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innych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obiektach,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pod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warunkiem,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że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preparat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nie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ma </a:t>
            </a:r>
            <a:r>
              <a:rPr sz="900" spc="-60" dirty="0">
                <a:latin typeface="Trebuchet MS"/>
                <a:cs typeface="Trebuchet MS"/>
              </a:rPr>
              <a:t>kontaktu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z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produktami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przetworami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żywnościowymi.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75"/>
              </a:spcBef>
            </a:pPr>
            <a:endParaRPr sz="900">
              <a:latin typeface="Trebuchet MS"/>
              <a:cs typeface="Trebuchet MS"/>
            </a:endParaRPr>
          </a:p>
          <a:p>
            <a:pPr marL="13970">
              <a:lnSpc>
                <a:spcPct val="100000"/>
              </a:lnSpc>
            </a:pPr>
            <a:r>
              <a:rPr sz="800" b="1" dirty="0">
                <a:solidFill>
                  <a:srgbClr val="D51C17"/>
                </a:solidFill>
                <a:latin typeface="Trebuchet MS"/>
                <a:cs typeface="Trebuchet MS"/>
              </a:rPr>
              <a:t>ZALETY</a:t>
            </a:r>
            <a:r>
              <a:rPr sz="800" b="1" spc="-2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800" b="1" spc="-10" dirty="0">
                <a:solidFill>
                  <a:srgbClr val="D51C17"/>
                </a:solidFill>
                <a:latin typeface="Trebuchet MS"/>
                <a:cs typeface="Trebuchet MS"/>
              </a:rPr>
              <a:t>STOSOWANIA</a:t>
            </a:r>
            <a:r>
              <a:rPr sz="800" b="1" spc="-2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800" b="1" spc="-10" dirty="0">
                <a:solidFill>
                  <a:srgbClr val="D51C17"/>
                </a:solidFill>
                <a:latin typeface="Trebuchet MS"/>
                <a:cs typeface="Trebuchet MS"/>
              </a:rPr>
              <a:t>ŚWIEC</a:t>
            </a:r>
            <a:r>
              <a:rPr sz="800" b="1" spc="-2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800" b="1" spc="-10" dirty="0">
                <a:solidFill>
                  <a:srgbClr val="D51C17"/>
                </a:solidFill>
                <a:latin typeface="Trebuchet MS"/>
                <a:cs typeface="Trebuchet MS"/>
              </a:rPr>
              <a:t>DYMNYCH</a:t>
            </a:r>
            <a:r>
              <a:rPr sz="800" b="1" spc="-2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800" b="1" spc="-10" dirty="0">
                <a:solidFill>
                  <a:srgbClr val="D51C17"/>
                </a:solidFill>
                <a:latin typeface="Trebuchet MS"/>
                <a:cs typeface="Trebuchet MS"/>
              </a:rPr>
              <a:t>ACTELLIC</a:t>
            </a:r>
            <a:r>
              <a:rPr sz="800" b="1" spc="-4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800" b="1" spc="50" dirty="0">
                <a:solidFill>
                  <a:srgbClr val="D51C17"/>
                </a:solidFill>
                <a:latin typeface="Trebuchet MS"/>
                <a:cs typeface="Trebuchet MS"/>
              </a:rPr>
              <a:t>®</a:t>
            </a:r>
            <a:r>
              <a:rPr sz="800" b="1" spc="-5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800" b="1" spc="-70" dirty="0">
                <a:solidFill>
                  <a:srgbClr val="D51C17"/>
                </a:solidFill>
                <a:latin typeface="Trebuchet MS"/>
                <a:cs typeface="Trebuchet MS"/>
              </a:rPr>
              <a:t>20</a:t>
            </a:r>
            <a:r>
              <a:rPr sz="800" b="1" spc="-4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800" b="1" spc="-25" dirty="0">
                <a:solidFill>
                  <a:srgbClr val="D51C17"/>
                </a:solidFill>
                <a:latin typeface="Trebuchet MS"/>
                <a:cs typeface="Trebuchet MS"/>
              </a:rPr>
              <a:t>FU</a:t>
            </a:r>
            <a:endParaRPr sz="800">
              <a:latin typeface="Trebuchet MS"/>
              <a:cs typeface="Trebuchet MS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35" dirty="0">
                <a:latin typeface="Tahoma"/>
                <a:cs typeface="Tahoma"/>
              </a:rPr>
              <a:t>Użycie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mniejszej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ilości </a:t>
            </a:r>
            <a:r>
              <a:rPr sz="800" spc="-40" dirty="0">
                <a:latin typeface="Tahoma"/>
                <a:cs typeface="Tahoma"/>
              </a:rPr>
              <a:t>substancji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owadobójczej,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niż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przy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zabiegu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opryskiwania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55" dirty="0">
                <a:latin typeface="Tahoma"/>
                <a:cs typeface="Tahoma"/>
              </a:rPr>
              <a:t>Optymalne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wykorzystanie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małych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ilości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pestycydu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zminimalizowany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wpływ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środowisko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0" dirty="0">
                <a:latin typeface="Tahoma"/>
                <a:cs typeface="Tahoma"/>
              </a:rPr>
              <a:t>Są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proste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50" dirty="0">
                <a:latin typeface="Tahoma"/>
                <a:cs typeface="Tahoma"/>
              </a:rPr>
              <a:t> łatwe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użyciu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Nie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wymagają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specjalistycznego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sprzętu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pozwalają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zredukowanie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kosztów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0" dirty="0">
                <a:latin typeface="Tahoma"/>
                <a:cs typeface="Tahoma"/>
              </a:rPr>
              <a:t>Skuteczne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każdym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pomieszczeniu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zamkniętym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55" dirty="0">
                <a:latin typeface="Tahoma"/>
                <a:cs typeface="Tahoma"/>
              </a:rPr>
              <a:t>Odymianie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powoduje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zwiększenia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wilgotności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stwarzane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warunki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rozwoju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grzybów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chorobotwórczych</a:t>
            </a:r>
            <a:endParaRPr sz="800">
              <a:latin typeface="Tahoma"/>
              <a:cs typeface="Tahoma"/>
            </a:endParaRPr>
          </a:p>
          <a:p>
            <a:pPr marL="192405" marR="399415" indent="-180340">
              <a:lnSpc>
                <a:spcPct val="125000"/>
              </a:lnSpc>
              <a:buChar char="•"/>
              <a:tabLst>
                <a:tab pos="192405" algn="l"/>
              </a:tabLst>
            </a:pPr>
            <a:r>
              <a:rPr sz="800" spc="-35" dirty="0">
                <a:latin typeface="Tahoma"/>
                <a:cs typeface="Tahoma"/>
              </a:rPr>
              <a:t>Pestycyd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zostaje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naniesiony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dosłownie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wszystkie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powierzchnie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penetruje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każdy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zakamarek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zwiększa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to </a:t>
            </a:r>
            <a:r>
              <a:rPr sz="800" spc="-30" dirty="0">
                <a:latin typeface="Tahoma"/>
                <a:cs typeface="Tahoma"/>
              </a:rPr>
              <a:t>skuteczność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zabiegu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Zwalczane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są </a:t>
            </a:r>
            <a:r>
              <a:rPr sz="800" spc="-50" dirty="0">
                <a:latin typeface="Tahoma"/>
                <a:cs typeface="Tahoma"/>
              </a:rPr>
              <a:t>nie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tylko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owady</a:t>
            </a:r>
            <a:r>
              <a:rPr sz="800" spc="-40" dirty="0">
                <a:latin typeface="Tahoma"/>
                <a:cs typeface="Tahoma"/>
              </a:rPr>
              <a:t> pełzające,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ale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także </a:t>
            </a:r>
            <a:r>
              <a:rPr sz="800" spc="-10" dirty="0">
                <a:latin typeface="Tahoma"/>
                <a:cs typeface="Tahoma"/>
              </a:rPr>
              <a:t>latające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35" dirty="0">
                <a:latin typeface="Tahoma"/>
                <a:cs typeface="Tahoma"/>
              </a:rPr>
              <a:t>Możliwe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jest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zastosowanie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pomieszczeniach,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których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dostęp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jest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utrudniony,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jak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np.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strychy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lub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piwnice.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5640" y="1284382"/>
            <a:ext cx="29108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210" dirty="0"/>
              <a:t>ŚWIECE</a:t>
            </a:r>
            <a:r>
              <a:rPr spc="90" dirty="0"/>
              <a:t> </a:t>
            </a:r>
            <a:r>
              <a:rPr spc="-215" dirty="0"/>
              <a:t>DYMNE</a:t>
            </a:r>
            <a:r>
              <a:rPr spc="95" dirty="0"/>
              <a:t> </a:t>
            </a:r>
            <a:r>
              <a:rPr spc="-245" dirty="0"/>
              <a:t>DO</a:t>
            </a:r>
            <a:r>
              <a:rPr spc="95" dirty="0"/>
              <a:t> </a:t>
            </a:r>
            <a:r>
              <a:rPr spc="-170" dirty="0"/>
              <a:t>ZWALCZANIA SZKODNIKÓW</a:t>
            </a:r>
            <a:r>
              <a:rPr spc="65" dirty="0"/>
              <a:t> </a:t>
            </a:r>
            <a:r>
              <a:rPr spc="-155" dirty="0"/>
              <a:t>MAGAZYNOWYCH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6569857" y="4040530"/>
            <a:ext cx="4664710" cy="4204335"/>
            <a:chOff x="6569857" y="4040530"/>
            <a:chExt cx="4664710" cy="4204335"/>
          </a:xfrm>
        </p:grpSpPr>
        <p:sp>
          <p:nvSpPr>
            <p:cNvPr id="5" name="object 5"/>
            <p:cNvSpPr/>
            <p:nvPr/>
          </p:nvSpPr>
          <p:spPr>
            <a:xfrm>
              <a:off x="7187361" y="4046772"/>
              <a:ext cx="3430270" cy="3659504"/>
            </a:xfrm>
            <a:custGeom>
              <a:avLst/>
              <a:gdLst/>
              <a:ahLst/>
              <a:cxnLst/>
              <a:rect l="l" t="t" r="r" b="b"/>
              <a:pathLst>
                <a:path w="3430270" h="3659504">
                  <a:moveTo>
                    <a:pt x="149872" y="0"/>
                  </a:moveTo>
                  <a:lnTo>
                    <a:pt x="63227" y="2341"/>
                  </a:lnTo>
                  <a:lnTo>
                    <a:pt x="18734" y="18734"/>
                  </a:lnTo>
                  <a:lnTo>
                    <a:pt x="2341" y="63227"/>
                  </a:lnTo>
                  <a:lnTo>
                    <a:pt x="0" y="149872"/>
                  </a:lnTo>
                  <a:lnTo>
                    <a:pt x="0" y="3509441"/>
                  </a:lnTo>
                  <a:lnTo>
                    <a:pt x="2341" y="3596086"/>
                  </a:lnTo>
                  <a:lnTo>
                    <a:pt x="18734" y="3640580"/>
                  </a:lnTo>
                  <a:lnTo>
                    <a:pt x="63227" y="3656972"/>
                  </a:lnTo>
                  <a:lnTo>
                    <a:pt x="149872" y="3659314"/>
                  </a:lnTo>
                  <a:lnTo>
                    <a:pt x="3279813" y="3659314"/>
                  </a:lnTo>
                  <a:lnTo>
                    <a:pt x="3366450" y="3656972"/>
                  </a:lnTo>
                  <a:lnTo>
                    <a:pt x="3410940" y="3640580"/>
                  </a:lnTo>
                  <a:lnTo>
                    <a:pt x="3427331" y="3596086"/>
                  </a:lnTo>
                  <a:lnTo>
                    <a:pt x="3429673" y="3509441"/>
                  </a:lnTo>
                  <a:lnTo>
                    <a:pt x="3429673" y="149872"/>
                  </a:lnTo>
                  <a:lnTo>
                    <a:pt x="3427331" y="63227"/>
                  </a:lnTo>
                  <a:lnTo>
                    <a:pt x="3410940" y="18734"/>
                  </a:lnTo>
                  <a:lnTo>
                    <a:pt x="3366450" y="2341"/>
                  </a:lnTo>
                  <a:lnTo>
                    <a:pt x="3279813" y="0"/>
                  </a:lnTo>
                  <a:lnTo>
                    <a:pt x="149872" y="0"/>
                  </a:lnTo>
                  <a:close/>
                </a:path>
              </a:pathLst>
            </a:custGeom>
            <a:ln w="12484">
              <a:solidFill>
                <a:srgbClr val="0069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576099" y="4305376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365505" y="0"/>
                  </a:moveTo>
                  <a:lnTo>
                    <a:pt x="319657" y="2847"/>
                  </a:lnTo>
                  <a:lnTo>
                    <a:pt x="275507" y="11162"/>
                  </a:lnTo>
                  <a:lnTo>
                    <a:pt x="233400" y="24602"/>
                  </a:lnTo>
                  <a:lnTo>
                    <a:pt x="193678" y="42824"/>
                  </a:lnTo>
                  <a:lnTo>
                    <a:pt x="156683" y="65486"/>
                  </a:lnTo>
                  <a:lnTo>
                    <a:pt x="122757" y="92245"/>
                  </a:lnTo>
                  <a:lnTo>
                    <a:pt x="92244" y="122759"/>
                  </a:lnTo>
                  <a:lnTo>
                    <a:pt x="65485" y="156686"/>
                  </a:lnTo>
                  <a:lnTo>
                    <a:pt x="42824" y="193682"/>
                  </a:lnTo>
                  <a:lnTo>
                    <a:pt x="24602" y="233406"/>
                  </a:lnTo>
                  <a:lnTo>
                    <a:pt x="11162" y="275515"/>
                  </a:lnTo>
                  <a:lnTo>
                    <a:pt x="2847" y="319667"/>
                  </a:lnTo>
                  <a:lnTo>
                    <a:pt x="0" y="365518"/>
                  </a:lnTo>
                  <a:lnTo>
                    <a:pt x="2847" y="411367"/>
                  </a:lnTo>
                  <a:lnTo>
                    <a:pt x="11162" y="455516"/>
                  </a:lnTo>
                  <a:lnTo>
                    <a:pt x="24602" y="497623"/>
                  </a:lnTo>
                  <a:lnTo>
                    <a:pt x="42824" y="537346"/>
                  </a:lnTo>
                  <a:lnTo>
                    <a:pt x="65485" y="574341"/>
                  </a:lnTo>
                  <a:lnTo>
                    <a:pt x="92244" y="608267"/>
                  </a:lnTo>
                  <a:lnTo>
                    <a:pt x="122757" y="638780"/>
                  </a:lnTo>
                  <a:lnTo>
                    <a:pt x="156683" y="665539"/>
                  </a:lnTo>
                  <a:lnTo>
                    <a:pt x="193678" y="688200"/>
                  </a:lnTo>
                  <a:lnTo>
                    <a:pt x="233400" y="706422"/>
                  </a:lnTo>
                  <a:lnTo>
                    <a:pt x="275507" y="719861"/>
                  </a:lnTo>
                  <a:lnTo>
                    <a:pt x="319657" y="728176"/>
                  </a:lnTo>
                  <a:lnTo>
                    <a:pt x="365505" y="731024"/>
                  </a:lnTo>
                  <a:lnTo>
                    <a:pt x="411354" y="728176"/>
                  </a:lnTo>
                  <a:lnTo>
                    <a:pt x="455504" y="719861"/>
                  </a:lnTo>
                  <a:lnTo>
                    <a:pt x="497611" y="706422"/>
                  </a:lnTo>
                  <a:lnTo>
                    <a:pt x="537333" y="688200"/>
                  </a:lnTo>
                  <a:lnTo>
                    <a:pt x="574328" y="665539"/>
                  </a:lnTo>
                  <a:lnTo>
                    <a:pt x="608254" y="638780"/>
                  </a:lnTo>
                  <a:lnTo>
                    <a:pt x="638767" y="608267"/>
                  </a:lnTo>
                  <a:lnTo>
                    <a:pt x="665526" y="574341"/>
                  </a:lnTo>
                  <a:lnTo>
                    <a:pt x="688187" y="537346"/>
                  </a:lnTo>
                  <a:lnTo>
                    <a:pt x="706409" y="497623"/>
                  </a:lnTo>
                  <a:lnTo>
                    <a:pt x="719849" y="455516"/>
                  </a:lnTo>
                  <a:lnTo>
                    <a:pt x="728164" y="411367"/>
                  </a:lnTo>
                  <a:lnTo>
                    <a:pt x="731011" y="365518"/>
                  </a:lnTo>
                  <a:lnTo>
                    <a:pt x="728164" y="319667"/>
                  </a:lnTo>
                  <a:lnTo>
                    <a:pt x="719849" y="275515"/>
                  </a:lnTo>
                  <a:lnTo>
                    <a:pt x="706409" y="233406"/>
                  </a:lnTo>
                  <a:lnTo>
                    <a:pt x="688187" y="193682"/>
                  </a:lnTo>
                  <a:lnTo>
                    <a:pt x="665526" y="156686"/>
                  </a:lnTo>
                  <a:lnTo>
                    <a:pt x="638767" y="122759"/>
                  </a:lnTo>
                  <a:lnTo>
                    <a:pt x="608254" y="92245"/>
                  </a:lnTo>
                  <a:lnTo>
                    <a:pt x="574328" y="65486"/>
                  </a:lnTo>
                  <a:lnTo>
                    <a:pt x="537333" y="42824"/>
                  </a:lnTo>
                  <a:lnTo>
                    <a:pt x="497611" y="24602"/>
                  </a:lnTo>
                  <a:lnTo>
                    <a:pt x="455504" y="11162"/>
                  </a:lnTo>
                  <a:lnTo>
                    <a:pt x="411354" y="2847"/>
                  </a:lnTo>
                  <a:lnTo>
                    <a:pt x="3655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34568" y="4361243"/>
              <a:ext cx="630707" cy="607339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576099" y="4305376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365505" y="731024"/>
                  </a:moveTo>
                  <a:lnTo>
                    <a:pt x="411354" y="728176"/>
                  </a:lnTo>
                  <a:lnTo>
                    <a:pt x="455504" y="719861"/>
                  </a:lnTo>
                  <a:lnTo>
                    <a:pt x="497611" y="706422"/>
                  </a:lnTo>
                  <a:lnTo>
                    <a:pt x="537333" y="688200"/>
                  </a:lnTo>
                  <a:lnTo>
                    <a:pt x="574328" y="665539"/>
                  </a:lnTo>
                  <a:lnTo>
                    <a:pt x="608254" y="638780"/>
                  </a:lnTo>
                  <a:lnTo>
                    <a:pt x="638767" y="608267"/>
                  </a:lnTo>
                  <a:lnTo>
                    <a:pt x="665526" y="574341"/>
                  </a:lnTo>
                  <a:lnTo>
                    <a:pt x="688187" y="537346"/>
                  </a:lnTo>
                  <a:lnTo>
                    <a:pt x="706409" y="497623"/>
                  </a:lnTo>
                  <a:lnTo>
                    <a:pt x="719849" y="455516"/>
                  </a:lnTo>
                  <a:lnTo>
                    <a:pt x="728164" y="411367"/>
                  </a:lnTo>
                  <a:lnTo>
                    <a:pt x="731011" y="365518"/>
                  </a:lnTo>
                  <a:lnTo>
                    <a:pt x="728164" y="319667"/>
                  </a:lnTo>
                  <a:lnTo>
                    <a:pt x="719849" y="275515"/>
                  </a:lnTo>
                  <a:lnTo>
                    <a:pt x="706409" y="233406"/>
                  </a:lnTo>
                  <a:lnTo>
                    <a:pt x="688187" y="193682"/>
                  </a:lnTo>
                  <a:lnTo>
                    <a:pt x="665526" y="156686"/>
                  </a:lnTo>
                  <a:lnTo>
                    <a:pt x="638767" y="122759"/>
                  </a:lnTo>
                  <a:lnTo>
                    <a:pt x="608254" y="92245"/>
                  </a:lnTo>
                  <a:lnTo>
                    <a:pt x="574328" y="65486"/>
                  </a:lnTo>
                  <a:lnTo>
                    <a:pt x="537333" y="42824"/>
                  </a:lnTo>
                  <a:lnTo>
                    <a:pt x="497611" y="24602"/>
                  </a:lnTo>
                  <a:lnTo>
                    <a:pt x="455504" y="11162"/>
                  </a:lnTo>
                  <a:lnTo>
                    <a:pt x="411354" y="2847"/>
                  </a:lnTo>
                  <a:lnTo>
                    <a:pt x="365505" y="0"/>
                  </a:lnTo>
                  <a:lnTo>
                    <a:pt x="319657" y="2847"/>
                  </a:lnTo>
                  <a:lnTo>
                    <a:pt x="275507" y="11162"/>
                  </a:lnTo>
                  <a:lnTo>
                    <a:pt x="233400" y="24602"/>
                  </a:lnTo>
                  <a:lnTo>
                    <a:pt x="193678" y="42824"/>
                  </a:lnTo>
                  <a:lnTo>
                    <a:pt x="156683" y="65486"/>
                  </a:lnTo>
                  <a:lnTo>
                    <a:pt x="122757" y="92245"/>
                  </a:lnTo>
                  <a:lnTo>
                    <a:pt x="92244" y="122759"/>
                  </a:lnTo>
                  <a:lnTo>
                    <a:pt x="65485" y="156686"/>
                  </a:lnTo>
                  <a:lnTo>
                    <a:pt x="42824" y="193682"/>
                  </a:lnTo>
                  <a:lnTo>
                    <a:pt x="24602" y="233406"/>
                  </a:lnTo>
                  <a:lnTo>
                    <a:pt x="11162" y="275515"/>
                  </a:lnTo>
                  <a:lnTo>
                    <a:pt x="2847" y="319667"/>
                  </a:lnTo>
                  <a:lnTo>
                    <a:pt x="0" y="365518"/>
                  </a:lnTo>
                  <a:lnTo>
                    <a:pt x="2847" y="411367"/>
                  </a:lnTo>
                  <a:lnTo>
                    <a:pt x="11162" y="455516"/>
                  </a:lnTo>
                  <a:lnTo>
                    <a:pt x="24602" y="497623"/>
                  </a:lnTo>
                  <a:lnTo>
                    <a:pt x="42824" y="537346"/>
                  </a:lnTo>
                  <a:lnTo>
                    <a:pt x="65485" y="574341"/>
                  </a:lnTo>
                  <a:lnTo>
                    <a:pt x="92244" y="608267"/>
                  </a:lnTo>
                  <a:lnTo>
                    <a:pt x="122757" y="638780"/>
                  </a:lnTo>
                  <a:lnTo>
                    <a:pt x="156683" y="665539"/>
                  </a:lnTo>
                  <a:lnTo>
                    <a:pt x="193678" y="688200"/>
                  </a:lnTo>
                  <a:lnTo>
                    <a:pt x="233400" y="706422"/>
                  </a:lnTo>
                  <a:lnTo>
                    <a:pt x="275507" y="719861"/>
                  </a:lnTo>
                  <a:lnTo>
                    <a:pt x="319657" y="728176"/>
                  </a:lnTo>
                  <a:lnTo>
                    <a:pt x="365505" y="731024"/>
                  </a:lnTo>
                  <a:close/>
                </a:path>
              </a:pathLst>
            </a:custGeom>
            <a:ln w="12484">
              <a:solidFill>
                <a:srgbClr val="0069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576099" y="5393292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365505" y="0"/>
                  </a:moveTo>
                  <a:lnTo>
                    <a:pt x="319657" y="2847"/>
                  </a:lnTo>
                  <a:lnTo>
                    <a:pt x="275507" y="11162"/>
                  </a:lnTo>
                  <a:lnTo>
                    <a:pt x="233400" y="24602"/>
                  </a:lnTo>
                  <a:lnTo>
                    <a:pt x="193678" y="42824"/>
                  </a:lnTo>
                  <a:lnTo>
                    <a:pt x="156683" y="65486"/>
                  </a:lnTo>
                  <a:lnTo>
                    <a:pt x="122757" y="92245"/>
                  </a:lnTo>
                  <a:lnTo>
                    <a:pt x="92244" y="122759"/>
                  </a:lnTo>
                  <a:lnTo>
                    <a:pt x="65485" y="156686"/>
                  </a:lnTo>
                  <a:lnTo>
                    <a:pt x="42824" y="193682"/>
                  </a:lnTo>
                  <a:lnTo>
                    <a:pt x="24602" y="233406"/>
                  </a:lnTo>
                  <a:lnTo>
                    <a:pt x="11162" y="275515"/>
                  </a:lnTo>
                  <a:lnTo>
                    <a:pt x="2847" y="319667"/>
                  </a:lnTo>
                  <a:lnTo>
                    <a:pt x="0" y="365518"/>
                  </a:lnTo>
                  <a:lnTo>
                    <a:pt x="2847" y="411367"/>
                  </a:lnTo>
                  <a:lnTo>
                    <a:pt x="11162" y="455516"/>
                  </a:lnTo>
                  <a:lnTo>
                    <a:pt x="24602" y="497623"/>
                  </a:lnTo>
                  <a:lnTo>
                    <a:pt x="42824" y="537346"/>
                  </a:lnTo>
                  <a:lnTo>
                    <a:pt x="65485" y="574341"/>
                  </a:lnTo>
                  <a:lnTo>
                    <a:pt x="92244" y="608267"/>
                  </a:lnTo>
                  <a:lnTo>
                    <a:pt x="122757" y="638780"/>
                  </a:lnTo>
                  <a:lnTo>
                    <a:pt x="156683" y="665539"/>
                  </a:lnTo>
                  <a:lnTo>
                    <a:pt x="193678" y="688200"/>
                  </a:lnTo>
                  <a:lnTo>
                    <a:pt x="233400" y="706422"/>
                  </a:lnTo>
                  <a:lnTo>
                    <a:pt x="275507" y="719861"/>
                  </a:lnTo>
                  <a:lnTo>
                    <a:pt x="319657" y="728176"/>
                  </a:lnTo>
                  <a:lnTo>
                    <a:pt x="365505" y="731024"/>
                  </a:lnTo>
                  <a:lnTo>
                    <a:pt x="411354" y="728176"/>
                  </a:lnTo>
                  <a:lnTo>
                    <a:pt x="455504" y="719861"/>
                  </a:lnTo>
                  <a:lnTo>
                    <a:pt x="497611" y="706422"/>
                  </a:lnTo>
                  <a:lnTo>
                    <a:pt x="537333" y="688200"/>
                  </a:lnTo>
                  <a:lnTo>
                    <a:pt x="574328" y="665539"/>
                  </a:lnTo>
                  <a:lnTo>
                    <a:pt x="608254" y="638780"/>
                  </a:lnTo>
                  <a:lnTo>
                    <a:pt x="638767" y="608267"/>
                  </a:lnTo>
                  <a:lnTo>
                    <a:pt x="665526" y="574341"/>
                  </a:lnTo>
                  <a:lnTo>
                    <a:pt x="688187" y="537346"/>
                  </a:lnTo>
                  <a:lnTo>
                    <a:pt x="706409" y="497623"/>
                  </a:lnTo>
                  <a:lnTo>
                    <a:pt x="719849" y="455516"/>
                  </a:lnTo>
                  <a:lnTo>
                    <a:pt x="728164" y="411367"/>
                  </a:lnTo>
                  <a:lnTo>
                    <a:pt x="731011" y="365518"/>
                  </a:lnTo>
                  <a:lnTo>
                    <a:pt x="728164" y="319667"/>
                  </a:lnTo>
                  <a:lnTo>
                    <a:pt x="719849" y="275515"/>
                  </a:lnTo>
                  <a:lnTo>
                    <a:pt x="706409" y="233406"/>
                  </a:lnTo>
                  <a:lnTo>
                    <a:pt x="688187" y="193682"/>
                  </a:lnTo>
                  <a:lnTo>
                    <a:pt x="665526" y="156686"/>
                  </a:lnTo>
                  <a:lnTo>
                    <a:pt x="638767" y="122759"/>
                  </a:lnTo>
                  <a:lnTo>
                    <a:pt x="608254" y="92245"/>
                  </a:lnTo>
                  <a:lnTo>
                    <a:pt x="574328" y="65486"/>
                  </a:lnTo>
                  <a:lnTo>
                    <a:pt x="537333" y="42824"/>
                  </a:lnTo>
                  <a:lnTo>
                    <a:pt x="497611" y="24602"/>
                  </a:lnTo>
                  <a:lnTo>
                    <a:pt x="455504" y="11162"/>
                  </a:lnTo>
                  <a:lnTo>
                    <a:pt x="411354" y="2847"/>
                  </a:lnTo>
                  <a:lnTo>
                    <a:pt x="3655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96468" y="5512892"/>
              <a:ext cx="691192" cy="50806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6576099" y="5393292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365505" y="731024"/>
                  </a:moveTo>
                  <a:lnTo>
                    <a:pt x="411354" y="728176"/>
                  </a:lnTo>
                  <a:lnTo>
                    <a:pt x="455504" y="719861"/>
                  </a:lnTo>
                  <a:lnTo>
                    <a:pt x="497611" y="706422"/>
                  </a:lnTo>
                  <a:lnTo>
                    <a:pt x="537333" y="688200"/>
                  </a:lnTo>
                  <a:lnTo>
                    <a:pt x="574328" y="665539"/>
                  </a:lnTo>
                  <a:lnTo>
                    <a:pt x="608254" y="638780"/>
                  </a:lnTo>
                  <a:lnTo>
                    <a:pt x="638767" y="608267"/>
                  </a:lnTo>
                  <a:lnTo>
                    <a:pt x="665526" y="574341"/>
                  </a:lnTo>
                  <a:lnTo>
                    <a:pt x="688187" y="537346"/>
                  </a:lnTo>
                  <a:lnTo>
                    <a:pt x="706409" y="497623"/>
                  </a:lnTo>
                  <a:lnTo>
                    <a:pt x="719849" y="455516"/>
                  </a:lnTo>
                  <a:lnTo>
                    <a:pt x="728164" y="411367"/>
                  </a:lnTo>
                  <a:lnTo>
                    <a:pt x="731011" y="365518"/>
                  </a:lnTo>
                  <a:lnTo>
                    <a:pt x="728164" y="319667"/>
                  </a:lnTo>
                  <a:lnTo>
                    <a:pt x="719849" y="275515"/>
                  </a:lnTo>
                  <a:lnTo>
                    <a:pt x="706409" y="233406"/>
                  </a:lnTo>
                  <a:lnTo>
                    <a:pt x="688187" y="193682"/>
                  </a:lnTo>
                  <a:lnTo>
                    <a:pt x="665526" y="156686"/>
                  </a:lnTo>
                  <a:lnTo>
                    <a:pt x="638767" y="122759"/>
                  </a:lnTo>
                  <a:lnTo>
                    <a:pt x="608254" y="92245"/>
                  </a:lnTo>
                  <a:lnTo>
                    <a:pt x="574328" y="65486"/>
                  </a:lnTo>
                  <a:lnTo>
                    <a:pt x="537333" y="42824"/>
                  </a:lnTo>
                  <a:lnTo>
                    <a:pt x="497611" y="24602"/>
                  </a:lnTo>
                  <a:lnTo>
                    <a:pt x="455504" y="11162"/>
                  </a:lnTo>
                  <a:lnTo>
                    <a:pt x="411354" y="2847"/>
                  </a:lnTo>
                  <a:lnTo>
                    <a:pt x="365505" y="0"/>
                  </a:lnTo>
                  <a:lnTo>
                    <a:pt x="319657" y="2847"/>
                  </a:lnTo>
                  <a:lnTo>
                    <a:pt x="275507" y="11162"/>
                  </a:lnTo>
                  <a:lnTo>
                    <a:pt x="233400" y="24602"/>
                  </a:lnTo>
                  <a:lnTo>
                    <a:pt x="193678" y="42824"/>
                  </a:lnTo>
                  <a:lnTo>
                    <a:pt x="156683" y="65486"/>
                  </a:lnTo>
                  <a:lnTo>
                    <a:pt x="122757" y="92245"/>
                  </a:lnTo>
                  <a:lnTo>
                    <a:pt x="92244" y="122759"/>
                  </a:lnTo>
                  <a:lnTo>
                    <a:pt x="65485" y="156686"/>
                  </a:lnTo>
                  <a:lnTo>
                    <a:pt x="42824" y="193682"/>
                  </a:lnTo>
                  <a:lnTo>
                    <a:pt x="24602" y="233406"/>
                  </a:lnTo>
                  <a:lnTo>
                    <a:pt x="11162" y="275515"/>
                  </a:lnTo>
                  <a:lnTo>
                    <a:pt x="2847" y="319667"/>
                  </a:lnTo>
                  <a:lnTo>
                    <a:pt x="0" y="365518"/>
                  </a:lnTo>
                  <a:lnTo>
                    <a:pt x="2847" y="411367"/>
                  </a:lnTo>
                  <a:lnTo>
                    <a:pt x="11162" y="455516"/>
                  </a:lnTo>
                  <a:lnTo>
                    <a:pt x="24602" y="497623"/>
                  </a:lnTo>
                  <a:lnTo>
                    <a:pt x="42824" y="537346"/>
                  </a:lnTo>
                  <a:lnTo>
                    <a:pt x="65485" y="574341"/>
                  </a:lnTo>
                  <a:lnTo>
                    <a:pt x="92244" y="608267"/>
                  </a:lnTo>
                  <a:lnTo>
                    <a:pt x="122757" y="638780"/>
                  </a:lnTo>
                  <a:lnTo>
                    <a:pt x="156683" y="665539"/>
                  </a:lnTo>
                  <a:lnTo>
                    <a:pt x="193678" y="688200"/>
                  </a:lnTo>
                  <a:lnTo>
                    <a:pt x="233400" y="706422"/>
                  </a:lnTo>
                  <a:lnTo>
                    <a:pt x="275507" y="719861"/>
                  </a:lnTo>
                  <a:lnTo>
                    <a:pt x="319657" y="728176"/>
                  </a:lnTo>
                  <a:lnTo>
                    <a:pt x="365505" y="731024"/>
                  </a:lnTo>
                  <a:close/>
                </a:path>
              </a:pathLst>
            </a:custGeom>
            <a:ln w="12484">
              <a:solidFill>
                <a:srgbClr val="0069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576099" y="6486089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365505" y="0"/>
                  </a:moveTo>
                  <a:lnTo>
                    <a:pt x="319657" y="2847"/>
                  </a:lnTo>
                  <a:lnTo>
                    <a:pt x="275507" y="11162"/>
                  </a:lnTo>
                  <a:lnTo>
                    <a:pt x="233400" y="24602"/>
                  </a:lnTo>
                  <a:lnTo>
                    <a:pt x="193678" y="42824"/>
                  </a:lnTo>
                  <a:lnTo>
                    <a:pt x="156683" y="65486"/>
                  </a:lnTo>
                  <a:lnTo>
                    <a:pt x="122757" y="92245"/>
                  </a:lnTo>
                  <a:lnTo>
                    <a:pt x="92244" y="122759"/>
                  </a:lnTo>
                  <a:lnTo>
                    <a:pt x="65485" y="156686"/>
                  </a:lnTo>
                  <a:lnTo>
                    <a:pt x="42824" y="193682"/>
                  </a:lnTo>
                  <a:lnTo>
                    <a:pt x="24602" y="233406"/>
                  </a:lnTo>
                  <a:lnTo>
                    <a:pt x="11162" y="275515"/>
                  </a:lnTo>
                  <a:lnTo>
                    <a:pt x="2847" y="319667"/>
                  </a:lnTo>
                  <a:lnTo>
                    <a:pt x="0" y="365518"/>
                  </a:lnTo>
                  <a:lnTo>
                    <a:pt x="2847" y="411367"/>
                  </a:lnTo>
                  <a:lnTo>
                    <a:pt x="11162" y="455516"/>
                  </a:lnTo>
                  <a:lnTo>
                    <a:pt x="24602" y="497623"/>
                  </a:lnTo>
                  <a:lnTo>
                    <a:pt x="42824" y="537346"/>
                  </a:lnTo>
                  <a:lnTo>
                    <a:pt x="65485" y="574341"/>
                  </a:lnTo>
                  <a:lnTo>
                    <a:pt x="92244" y="608267"/>
                  </a:lnTo>
                  <a:lnTo>
                    <a:pt x="122757" y="638780"/>
                  </a:lnTo>
                  <a:lnTo>
                    <a:pt x="156683" y="665539"/>
                  </a:lnTo>
                  <a:lnTo>
                    <a:pt x="193678" y="688200"/>
                  </a:lnTo>
                  <a:lnTo>
                    <a:pt x="233400" y="706422"/>
                  </a:lnTo>
                  <a:lnTo>
                    <a:pt x="275507" y="719861"/>
                  </a:lnTo>
                  <a:lnTo>
                    <a:pt x="319657" y="728176"/>
                  </a:lnTo>
                  <a:lnTo>
                    <a:pt x="365505" y="731024"/>
                  </a:lnTo>
                  <a:lnTo>
                    <a:pt x="411354" y="728176"/>
                  </a:lnTo>
                  <a:lnTo>
                    <a:pt x="455504" y="719861"/>
                  </a:lnTo>
                  <a:lnTo>
                    <a:pt x="497611" y="706422"/>
                  </a:lnTo>
                  <a:lnTo>
                    <a:pt x="537333" y="688200"/>
                  </a:lnTo>
                  <a:lnTo>
                    <a:pt x="574328" y="665539"/>
                  </a:lnTo>
                  <a:lnTo>
                    <a:pt x="608254" y="638780"/>
                  </a:lnTo>
                  <a:lnTo>
                    <a:pt x="638767" y="608267"/>
                  </a:lnTo>
                  <a:lnTo>
                    <a:pt x="665526" y="574341"/>
                  </a:lnTo>
                  <a:lnTo>
                    <a:pt x="688187" y="537346"/>
                  </a:lnTo>
                  <a:lnTo>
                    <a:pt x="706409" y="497623"/>
                  </a:lnTo>
                  <a:lnTo>
                    <a:pt x="719849" y="455516"/>
                  </a:lnTo>
                  <a:lnTo>
                    <a:pt x="728164" y="411367"/>
                  </a:lnTo>
                  <a:lnTo>
                    <a:pt x="731011" y="365518"/>
                  </a:lnTo>
                  <a:lnTo>
                    <a:pt x="728164" y="319667"/>
                  </a:lnTo>
                  <a:lnTo>
                    <a:pt x="719849" y="275515"/>
                  </a:lnTo>
                  <a:lnTo>
                    <a:pt x="706409" y="233406"/>
                  </a:lnTo>
                  <a:lnTo>
                    <a:pt x="688187" y="193682"/>
                  </a:lnTo>
                  <a:lnTo>
                    <a:pt x="665526" y="156686"/>
                  </a:lnTo>
                  <a:lnTo>
                    <a:pt x="638767" y="122759"/>
                  </a:lnTo>
                  <a:lnTo>
                    <a:pt x="608254" y="92245"/>
                  </a:lnTo>
                  <a:lnTo>
                    <a:pt x="574328" y="65486"/>
                  </a:lnTo>
                  <a:lnTo>
                    <a:pt x="537333" y="42824"/>
                  </a:lnTo>
                  <a:lnTo>
                    <a:pt x="497611" y="24602"/>
                  </a:lnTo>
                  <a:lnTo>
                    <a:pt x="455504" y="11162"/>
                  </a:lnTo>
                  <a:lnTo>
                    <a:pt x="411354" y="2847"/>
                  </a:lnTo>
                  <a:lnTo>
                    <a:pt x="3655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596462" y="6627546"/>
              <a:ext cx="663149" cy="534407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6576099" y="6486089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365505" y="731024"/>
                  </a:moveTo>
                  <a:lnTo>
                    <a:pt x="411354" y="728176"/>
                  </a:lnTo>
                  <a:lnTo>
                    <a:pt x="455504" y="719861"/>
                  </a:lnTo>
                  <a:lnTo>
                    <a:pt x="497611" y="706422"/>
                  </a:lnTo>
                  <a:lnTo>
                    <a:pt x="537333" y="688200"/>
                  </a:lnTo>
                  <a:lnTo>
                    <a:pt x="574328" y="665539"/>
                  </a:lnTo>
                  <a:lnTo>
                    <a:pt x="608254" y="638780"/>
                  </a:lnTo>
                  <a:lnTo>
                    <a:pt x="638767" y="608267"/>
                  </a:lnTo>
                  <a:lnTo>
                    <a:pt x="665526" y="574341"/>
                  </a:lnTo>
                  <a:lnTo>
                    <a:pt x="688187" y="537346"/>
                  </a:lnTo>
                  <a:lnTo>
                    <a:pt x="706409" y="497623"/>
                  </a:lnTo>
                  <a:lnTo>
                    <a:pt x="719849" y="455516"/>
                  </a:lnTo>
                  <a:lnTo>
                    <a:pt x="728164" y="411367"/>
                  </a:lnTo>
                  <a:lnTo>
                    <a:pt x="731011" y="365518"/>
                  </a:lnTo>
                  <a:lnTo>
                    <a:pt x="728164" y="319667"/>
                  </a:lnTo>
                  <a:lnTo>
                    <a:pt x="719849" y="275515"/>
                  </a:lnTo>
                  <a:lnTo>
                    <a:pt x="706409" y="233406"/>
                  </a:lnTo>
                  <a:lnTo>
                    <a:pt x="688187" y="193682"/>
                  </a:lnTo>
                  <a:lnTo>
                    <a:pt x="665526" y="156686"/>
                  </a:lnTo>
                  <a:lnTo>
                    <a:pt x="638767" y="122759"/>
                  </a:lnTo>
                  <a:lnTo>
                    <a:pt x="608254" y="92245"/>
                  </a:lnTo>
                  <a:lnTo>
                    <a:pt x="574328" y="65486"/>
                  </a:lnTo>
                  <a:lnTo>
                    <a:pt x="537333" y="42824"/>
                  </a:lnTo>
                  <a:lnTo>
                    <a:pt x="497611" y="24602"/>
                  </a:lnTo>
                  <a:lnTo>
                    <a:pt x="455504" y="11162"/>
                  </a:lnTo>
                  <a:lnTo>
                    <a:pt x="411354" y="2847"/>
                  </a:lnTo>
                  <a:lnTo>
                    <a:pt x="365505" y="0"/>
                  </a:lnTo>
                  <a:lnTo>
                    <a:pt x="319657" y="2847"/>
                  </a:lnTo>
                  <a:lnTo>
                    <a:pt x="275507" y="11162"/>
                  </a:lnTo>
                  <a:lnTo>
                    <a:pt x="233400" y="24602"/>
                  </a:lnTo>
                  <a:lnTo>
                    <a:pt x="193678" y="42824"/>
                  </a:lnTo>
                  <a:lnTo>
                    <a:pt x="156683" y="65486"/>
                  </a:lnTo>
                  <a:lnTo>
                    <a:pt x="122757" y="92245"/>
                  </a:lnTo>
                  <a:lnTo>
                    <a:pt x="92244" y="122759"/>
                  </a:lnTo>
                  <a:lnTo>
                    <a:pt x="65485" y="156686"/>
                  </a:lnTo>
                  <a:lnTo>
                    <a:pt x="42824" y="193682"/>
                  </a:lnTo>
                  <a:lnTo>
                    <a:pt x="24602" y="233406"/>
                  </a:lnTo>
                  <a:lnTo>
                    <a:pt x="11162" y="275515"/>
                  </a:lnTo>
                  <a:lnTo>
                    <a:pt x="2847" y="319667"/>
                  </a:lnTo>
                  <a:lnTo>
                    <a:pt x="0" y="365518"/>
                  </a:lnTo>
                  <a:lnTo>
                    <a:pt x="2847" y="411367"/>
                  </a:lnTo>
                  <a:lnTo>
                    <a:pt x="11162" y="455516"/>
                  </a:lnTo>
                  <a:lnTo>
                    <a:pt x="24602" y="497623"/>
                  </a:lnTo>
                  <a:lnTo>
                    <a:pt x="42824" y="537346"/>
                  </a:lnTo>
                  <a:lnTo>
                    <a:pt x="65485" y="574341"/>
                  </a:lnTo>
                  <a:lnTo>
                    <a:pt x="92244" y="608267"/>
                  </a:lnTo>
                  <a:lnTo>
                    <a:pt x="122757" y="638780"/>
                  </a:lnTo>
                  <a:lnTo>
                    <a:pt x="156683" y="665539"/>
                  </a:lnTo>
                  <a:lnTo>
                    <a:pt x="193678" y="688200"/>
                  </a:lnTo>
                  <a:lnTo>
                    <a:pt x="233400" y="706422"/>
                  </a:lnTo>
                  <a:lnTo>
                    <a:pt x="275507" y="719861"/>
                  </a:lnTo>
                  <a:lnTo>
                    <a:pt x="319657" y="728176"/>
                  </a:lnTo>
                  <a:lnTo>
                    <a:pt x="365505" y="731024"/>
                  </a:lnTo>
                  <a:close/>
                </a:path>
              </a:pathLst>
            </a:custGeom>
            <a:ln w="12484">
              <a:solidFill>
                <a:srgbClr val="0069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0497295" y="4300494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365505" y="0"/>
                  </a:moveTo>
                  <a:lnTo>
                    <a:pt x="319657" y="2847"/>
                  </a:lnTo>
                  <a:lnTo>
                    <a:pt x="275507" y="11162"/>
                  </a:lnTo>
                  <a:lnTo>
                    <a:pt x="233400" y="24602"/>
                  </a:lnTo>
                  <a:lnTo>
                    <a:pt x="193678" y="42824"/>
                  </a:lnTo>
                  <a:lnTo>
                    <a:pt x="156683" y="65486"/>
                  </a:lnTo>
                  <a:lnTo>
                    <a:pt x="122757" y="92245"/>
                  </a:lnTo>
                  <a:lnTo>
                    <a:pt x="92244" y="122759"/>
                  </a:lnTo>
                  <a:lnTo>
                    <a:pt x="65485" y="156686"/>
                  </a:lnTo>
                  <a:lnTo>
                    <a:pt x="42824" y="193682"/>
                  </a:lnTo>
                  <a:lnTo>
                    <a:pt x="24602" y="233406"/>
                  </a:lnTo>
                  <a:lnTo>
                    <a:pt x="11162" y="275515"/>
                  </a:lnTo>
                  <a:lnTo>
                    <a:pt x="2847" y="319667"/>
                  </a:lnTo>
                  <a:lnTo>
                    <a:pt x="0" y="365518"/>
                  </a:lnTo>
                  <a:lnTo>
                    <a:pt x="2847" y="411367"/>
                  </a:lnTo>
                  <a:lnTo>
                    <a:pt x="11162" y="455516"/>
                  </a:lnTo>
                  <a:lnTo>
                    <a:pt x="24602" y="497623"/>
                  </a:lnTo>
                  <a:lnTo>
                    <a:pt x="42824" y="537346"/>
                  </a:lnTo>
                  <a:lnTo>
                    <a:pt x="65485" y="574341"/>
                  </a:lnTo>
                  <a:lnTo>
                    <a:pt x="92244" y="608267"/>
                  </a:lnTo>
                  <a:lnTo>
                    <a:pt x="122757" y="638780"/>
                  </a:lnTo>
                  <a:lnTo>
                    <a:pt x="156683" y="665539"/>
                  </a:lnTo>
                  <a:lnTo>
                    <a:pt x="193678" y="688200"/>
                  </a:lnTo>
                  <a:lnTo>
                    <a:pt x="233400" y="706422"/>
                  </a:lnTo>
                  <a:lnTo>
                    <a:pt x="275507" y="719861"/>
                  </a:lnTo>
                  <a:lnTo>
                    <a:pt x="319657" y="728176"/>
                  </a:lnTo>
                  <a:lnTo>
                    <a:pt x="365505" y="731024"/>
                  </a:lnTo>
                  <a:lnTo>
                    <a:pt x="411354" y="728176"/>
                  </a:lnTo>
                  <a:lnTo>
                    <a:pt x="455504" y="719861"/>
                  </a:lnTo>
                  <a:lnTo>
                    <a:pt x="497611" y="706422"/>
                  </a:lnTo>
                  <a:lnTo>
                    <a:pt x="537333" y="688200"/>
                  </a:lnTo>
                  <a:lnTo>
                    <a:pt x="574328" y="665539"/>
                  </a:lnTo>
                  <a:lnTo>
                    <a:pt x="608254" y="638780"/>
                  </a:lnTo>
                  <a:lnTo>
                    <a:pt x="638767" y="608267"/>
                  </a:lnTo>
                  <a:lnTo>
                    <a:pt x="665526" y="574341"/>
                  </a:lnTo>
                  <a:lnTo>
                    <a:pt x="688187" y="537346"/>
                  </a:lnTo>
                  <a:lnTo>
                    <a:pt x="706409" y="497623"/>
                  </a:lnTo>
                  <a:lnTo>
                    <a:pt x="719849" y="455516"/>
                  </a:lnTo>
                  <a:lnTo>
                    <a:pt x="728164" y="411367"/>
                  </a:lnTo>
                  <a:lnTo>
                    <a:pt x="731011" y="365518"/>
                  </a:lnTo>
                  <a:lnTo>
                    <a:pt x="728164" y="319667"/>
                  </a:lnTo>
                  <a:lnTo>
                    <a:pt x="719849" y="275515"/>
                  </a:lnTo>
                  <a:lnTo>
                    <a:pt x="706409" y="233406"/>
                  </a:lnTo>
                  <a:lnTo>
                    <a:pt x="688187" y="193682"/>
                  </a:lnTo>
                  <a:lnTo>
                    <a:pt x="665526" y="156686"/>
                  </a:lnTo>
                  <a:lnTo>
                    <a:pt x="638767" y="122759"/>
                  </a:lnTo>
                  <a:lnTo>
                    <a:pt x="608254" y="92245"/>
                  </a:lnTo>
                  <a:lnTo>
                    <a:pt x="574328" y="65486"/>
                  </a:lnTo>
                  <a:lnTo>
                    <a:pt x="537333" y="42824"/>
                  </a:lnTo>
                  <a:lnTo>
                    <a:pt x="497611" y="24602"/>
                  </a:lnTo>
                  <a:lnTo>
                    <a:pt x="455504" y="11162"/>
                  </a:lnTo>
                  <a:lnTo>
                    <a:pt x="411354" y="2847"/>
                  </a:lnTo>
                  <a:lnTo>
                    <a:pt x="3655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536123" y="4352442"/>
              <a:ext cx="653350" cy="593063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0497295" y="4300494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365505" y="731024"/>
                  </a:moveTo>
                  <a:lnTo>
                    <a:pt x="411354" y="728176"/>
                  </a:lnTo>
                  <a:lnTo>
                    <a:pt x="455504" y="719861"/>
                  </a:lnTo>
                  <a:lnTo>
                    <a:pt x="497611" y="706422"/>
                  </a:lnTo>
                  <a:lnTo>
                    <a:pt x="537333" y="688200"/>
                  </a:lnTo>
                  <a:lnTo>
                    <a:pt x="574328" y="665539"/>
                  </a:lnTo>
                  <a:lnTo>
                    <a:pt x="608254" y="638780"/>
                  </a:lnTo>
                  <a:lnTo>
                    <a:pt x="638767" y="608267"/>
                  </a:lnTo>
                  <a:lnTo>
                    <a:pt x="665526" y="574341"/>
                  </a:lnTo>
                  <a:lnTo>
                    <a:pt x="688187" y="537346"/>
                  </a:lnTo>
                  <a:lnTo>
                    <a:pt x="706409" y="497623"/>
                  </a:lnTo>
                  <a:lnTo>
                    <a:pt x="719849" y="455516"/>
                  </a:lnTo>
                  <a:lnTo>
                    <a:pt x="728164" y="411367"/>
                  </a:lnTo>
                  <a:lnTo>
                    <a:pt x="731011" y="365518"/>
                  </a:lnTo>
                  <a:lnTo>
                    <a:pt x="728164" y="319667"/>
                  </a:lnTo>
                  <a:lnTo>
                    <a:pt x="719849" y="275515"/>
                  </a:lnTo>
                  <a:lnTo>
                    <a:pt x="706409" y="233406"/>
                  </a:lnTo>
                  <a:lnTo>
                    <a:pt x="688187" y="193682"/>
                  </a:lnTo>
                  <a:lnTo>
                    <a:pt x="665526" y="156686"/>
                  </a:lnTo>
                  <a:lnTo>
                    <a:pt x="638767" y="122759"/>
                  </a:lnTo>
                  <a:lnTo>
                    <a:pt x="608254" y="92245"/>
                  </a:lnTo>
                  <a:lnTo>
                    <a:pt x="574328" y="65486"/>
                  </a:lnTo>
                  <a:lnTo>
                    <a:pt x="537333" y="42824"/>
                  </a:lnTo>
                  <a:lnTo>
                    <a:pt x="497611" y="24602"/>
                  </a:lnTo>
                  <a:lnTo>
                    <a:pt x="455504" y="11162"/>
                  </a:lnTo>
                  <a:lnTo>
                    <a:pt x="411354" y="2847"/>
                  </a:lnTo>
                  <a:lnTo>
                    <a:pt x="365505" y="0"/>
                  </a:lnTo>
                  <a:lnTo>
                    <a:pt x="319657" y="2847"/>
                  </a:lnTo>
                  <a:lnTo>
                    <a:pt x="275507" y="11162"/>
                  </a:lnTo>
                  <a:lnTo>
                    <a:pt x="233400" y="24602"/>
                  </a:lnTo>
                  <a:lnTo>
                    <a:pt x="193678" y="42824"/>
                  </a:lnTo>
                  <a:lnTo>
                    <a:pt x="156683" y="65486"/>
                  </a:lnTo>
                  <a:lnTo>
                    <a:pt x="122757" y="92245"/>
                  </a:lnTo>
                  <a:lnTo>
                    <a:pt x="92244" y="122759"/>
                  </a:lnTo>
                  <a:lnTo>
                    <a:pt x="65485" y="156686"/>
                  </a:lnTo>
                  <a:lnTo>
                    <a:pt x="42824" y="193682"/>
                  </a:lnTo>
                  <a:lnTo>
                    <a:pt x="24602" y="233406"/>
                  </a:lnTo>
                  <a:lnTo>
                    <a:pt x="11162" y="275515"/>
                  </a:lnTo>
                  <a:lnTo>
                    <a:pt x="2847" y="319667"/>
                  </a:lnTo>
                  <a:lnTo>
                    <a:pt x="0" y="365518"/>
                  </a:lnTo>
                  <a:lnTo>
                    <a:pt x="2847" y="411367"/>
                  </a:lnTo>
                  <a:lnTo>
                    <a:pt x="11162" y="455516"/>
                  </a:lnTo>
                  <a:lnTo>
                    <a:pt x="24602" y="497623"/>
                  </a:lnTo>
                  <a:lnTo>
                    <a:pt x="42824" y="537346"/>
                  </a:lnTo>
                  <a:lnTo>
                    <a:pt x="65485" y="574341"/>
                  </a:lnTo>
                  <a:lnTo>
                    <a:pt x="92244" y="608267"/>
                  </a:lnTo>
                  <a:lnTo>
                    <a:pt x="122757" y="638780"/>
                  </a:lnTo>
                  <a:lnTo>
                    <a:pt x="156683" y="665539"/>
                  </a:lnTo>
                  <a:lnTo>
                    <a:pt x="193678" y="688200"/>
                  </a:lnTo>
                  <a:lnTo>
                    <a:pt x="233400" y="706422"/>
                  </a:lnTo>
                  <a:lnTo>
                    <a:pt x="275507" y="719861"/>
                  </a:lnTo>
                  <a:lnTo>
                    <a:pt x="319657" y="728176"/>
                  </a:lnTo>
                  <a:lnTo>
                    <a:pt x="365505" y="731024"/>
                  </a:lnTo>
                  <a:close/>
                </a:path>
              </a:pathLst>
            </a:custGeom>
            <a:ln w="12484">
              <a:solidFill>
                <a:srgbClr val="0069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0497295" y="6486089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365505" y="0"/>
                  </a:moveTo>
                  <a:lnTo>
                    <a:pt x="319657" y="2847"/>
                  </a:lnTo>
                  <a:lnTo>
                    <a:pt x="275507" y="11162"/>
                  </a:lnTo>
                  <a:lnTo>
                    <a:pt x="233400" y="24602"/>
                  </a:lnTo>
                  <a:lnTo>
                    <a:pt x="193678" y="42824"/>
                  </a:lnTo>
                  <a:lnTo>
                    <a:pt x="156683" y="65486"/>
                  </a:lnTo>
                  <a:lnTo>
                    <a:pt x="122757" y="92245"/>
                  </a:lnTo>
                  <a:lnTo>
                    <a:pt x="92244" y="122759"/>
                  </a:lnTo>
                  <a:lnTo>
                    <a:pt x="65485" y="156686"/>
                  </a:lnTo>
                  <a:lnTo>
                    <a:pt x="42824" y="193682"/>
                  </a:lnTo>
                  <a:lnTo>
                    <a:pt x="24602" y="233406"/>
                  </a:lnTo>
                  <a:lnTo>
                    <a:pt x="11162" y="275515"/>
                  </a:lnTo>
                  <a:lnTo>
                    <a:pt x="2847" y="319667"/>
                  </a:lnTo>
                  <a:lnTo>
                    <a:pt x="0" y="365518"/>
                  </a:lnTo>
                  <a:lnTo>
                    <a:pt x="2847" y="411367"/>
                  </a:lnTo>
                  <a:lnTo>
                    <a:pt x="11162" y="455516"/>
                  </a:lnTo>
                  <a:lnTo>
                    <a:pt x="24602" y="497623"/>
                  </a:lnTo>
                  <a:lnTo>
                    <a:pt x="42824" y="537346"/>
                  </a:lnTo>
                  <a:lnTo>
                    <a:pt x="65485" y="574341"/>
                  </a:lnTo>
                  <a:lnTo>
                    <a:pt x="92244" y="608267"/>
                  </a:lnTo>
                  <a:lnTo>
                    <a:pt x="122757" y="638780"/>
                  </a:lnTo>
                  <a:lnTo>
                    <a:pt x="156683" y="665539"/>
                  </a:lnTo>
                  <a:lnTo>
                    <a:pt x="193678" y="688200"/>
                  </a:lnTo>
                  <a:lnTo>
                    <a:pt x="233400" y="706422"/>
                  </a:lnTo>
                  <a:lnTo>
                    <a:pt x="275507" y="719861"/>
                  </a:lnTo>
                  <a:lnTo>
                    <a:pt x="319657" y="728176"/>
                  </a:lnTo>
                  <a:lnTo>
                    <a:pt x="365505" y="731024"/>
                  </a:lnTo>
                  <a:lnTo>
                    <a:pt x="411354" y="728176"/>
                  </a:lnTo>
                  <a:lnTo>
                    <a:pt x="455504" y="719861"/>
                  </a:lnTo>
                  <a:lnTo>
                    <a:pt x="497611" y="706422"/>
                  </a:lnTo>
                  <a:lnTo>
                    <a:pt x="537333" y="688200"/>
                  </a:lnTo>
                  <a:lnTo>
                    <a:pt x="574328" y="665539"/>
                  </a:lnTo>
                  <a:lnTo>
                    <a:pt x="608254" y="638780"/>
                  </a:lnTo>
                  <a:lnTo>
                    <a:pt x="638767" y="608267"/>
                  </a:lnTo>
                  <a:lnTo>
                    <a:pt x="665526" y="574341"/>
                  </a:lnTo>
                  <a:lnTo>
                    <a:pt x="688187" y="537346"/>
                  </a:lnTo>
                  <a:lnTo>
                    <a:pt x="706409" y="497623"/>
                  </a:lnTo>
                  <a:lnTo>
                    <a:pt x="719849" y="455516"/>
                  </a:lnTo>
                  <a:lnTo>
                    <a:pt x="728164" y="411367"/>
                  </a:lnTo>
                  <a:lnTo>
                    <a:pt x="731011" y="365518"/>
                  </a:lnTo>
                  <a:lnTo>
                    <a:pt x="728164" y="319667"/>
                  </a:lnTo>
                  <a:lnTo>
                    <a:pt x="719849" y="275515"/>
                  </a:lnTo>
                  <a:lnTo>
                    <a:pt x="706409" y="233406"/>
                  </a:lnTo>
                  <a:lnTo>
                    <a:pt x="688187" y="193682"/>
                  </a:lnTo>
                  <a:lnTo>
                    <a:pt x="665526" y="156686"/>
                  </a:lnTo>
                  <a:lnTo>
                    <a:pt x="638767" y="122759"/>
                  </a:lnTo>
                  <a:lnTo>
                    <a:pt x="608254" y="92245"/>
                  </a:lnTo>
                  <a:lnTo>
                    <a:pt x="574328" y="65486"/>
                  </a:lnTo>
                  <a:lnTo>
                    <a:pt x="537333" y="42824"/>
                  </a:lnTo>
                  <a:lnTo>
                    <a:pt x="497611" y="24602"/>
                  </a:lnTo>
                  <a:lnTo>
                    <a:pt x="455504" y="11162"/>
                  </a:lnTo>
                  <a:lnTo>
                    <a:pt x="411354" y="2847"/>
                  </a:lnTo>
                  <a:lnTo>
                    <a:pt x="3655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561018" y="6534969"/>
              <a:ext cx="617859" cy="61137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10497295" y="6486089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365505" y="731024"/>
                  </a:moveTo>
                  <a:lnTo>
                    <a:pt x="411354" y="728176"/>
                  </a:lnTo>
                  <a:lnTo>
                    <a:pt x="455504" y="719861"/>
                  </a:lnTo>
                  <a:lnTo>
                    <a:pt x="497611" y="706422"/>
                  </a:lnTo>
                  <a:lnTo>
                    <a:pt x="537333" y="688200"/>
                  </a:lnTo>
                  <a:lnTo>
                    <a:pt x="574328" y="665539"/>
                  </a:lnTo>
                  <a:lnTo>
                    <a:pt x="608254" y="638780"/>
                  </a:lnTo>
                  <a:lnTo>
                    <a:pt x="638767" y="608267"/>
                  </a:lnTo>
                  <a:lnTo>
                    <a:pt x="665526" y="574341"/>
                  </a:lnTo>
                  <a:lnTo>
                    <a:pt x="688187" y="537346"/>
                  </a:lnTo>
                  <a:lnTo>
                    <a:pt x="706409" y="497623"/>
                  </a:lnTo>
                  <a:lnTo>
                    <a:pt x="719849" y="455516"/>
                  </a:lnTo>
                  <a:lnTo>
                    <a:pt x="728164" y="411367"/>
                  </a:lnTo>
                  <a:lnTo>
                    <a:pt x="731011" y="365518"/>
                  </a:lnTo>
                  <a:lnTo>
                    <a:pt x="728164" y="319667"/>
                  </a:lnTo>
                  <a:lnTo>
                    <a:pt x="719849" y="275515"/>
                  </a:lnTo>
                  <a:lnTo>
                    <a:pt x="706409" y="233406"/>
                  </a:lnTo>
                  <a:lnTo>
                    <a:pt x="688187" y="193682"/>
                  </a:lnTo>
                  <a:lnTo>
                    <a:pt x="665526" y="156686"/>
                  </a:lnTo>
                  <a:lnTo>
                    <a:pt x="638767" y="122759"/>
                  </a:lnTo>
                  <a:lnTo>
                    <a:pt x="608254" y="92245"/>
                  </a:lnTo>
                  <a:lnTo>
                    <a:pt x="574328" y="65486"/>
                  </a:lnTo>
                  <a:lnTo>
                    <a:pt x="537333" y="42824"/>
                  </a:lnTo>
                  <a:lnTo>
                    <a:pt x="497611" y="24602"/>
                  </a:lnTo>
                  <a:lnTo>
                    <a:pt x="455504" y="11162"/>
                  </a:lnTo>
                  <a:lnTo>
                    <a:pt x="411354" y="2847"/>
                  </a:lnTo>
                  <a:lnTo>
                    <a:pt x="365505" y="0"/>
                  </a:lnTo>
                  <a:lnTo>
                    <a:pt x="319657" y="2847"/>
                  </a:lnTo>
                  <a:lnTo>
                    <a:pt x="275507" y="11162"/>
                  </a:lnTo>
                  <a:lnTo>
                    <a:pt x="233400" y="24602"/>
                  </a:lnTo>
                  <a:lnTo>
                    <a:pt x="193678" y="42824"/>
                  </a:lnTo>
                  <a:lnTo>
                    <a:pt x="156683" y="65486"/>
                  </a:lnTo>
                  <a:lnTo>
                    <a:pt x="122757" y="92245"/>
                  </a:lnTo>
                  <a:lnTo>
                    <a:pt x="92244" y="122759"/>
                  </a:lnTo>
                  <a:lnTo>
                    <a:pt x="65485" y="156686"/>
                  </a:lnTo>
                  <a:lnTo>
                    <a:pt x="42824" y="193682"/>
                  </a:lnTo>
                  <a:lnTo>
                    <a:pt x="24602" y="233406"/>
                  </a:lnTo>
                  <a:lnTo>
                    <a:pt x="11162" y="275515"/>
                  </a:lnTo>
                  <a:lnTo>
                    <a:pt x="2847" y="319667"/>
                  </a:lnTo>
                  <a:lnTo>
                    <a:pt x="0" y="365518"/>
                  </a:lnTo>
                  <a:lnTo>
                    <a:pt x="2847" y="411367"/>
                  </a:lnTo>
                  <a:lnTo>
                    <a:pt x="11162" y="455516"/>
                  </a:lnTo>
                  <a:lnTo>
                    <a:pt x="24602" y="497623"/>
                  </a:lnTo>
                  <a:lnTo>
                    <a:pt x="42824" y="537346"/>
                  </a:lnTo>
                  <a:lnTo>
                    <a:pt x="65485" y="574341"/>
                  </a:lnTo>
                  <a:lnTo>
                    <a:pt x="92244" y="608267"/>
                  </a:lnTo>
                  <a:lnTo>
                    <a:pt x="122757" y="638780"/>
                  </a:lnTo>
                  <a:lnTo>
                    <a:pt x="156683" y="665539"/>
                  </a:lnTo>
                  <a:lnTo>
                    <a:pt x="193678" y="688200"/>
                  </a:lnTo>
                  <a:lnTo>
                    <a:pt x="233400" y="706422"/>
                  </a:lnTo>
                  <a:lnTo>
                    <a:pt x="275507" y="719861"/>
                  </a:lnTo>
                  <a:lnTo>
                    <a:pt x="319657" y="728176"/>
                  </a:lnTo>
                  <a:lnTo>
                    <a:pt x="365505" y="731024"/>
                  </a:lnTo>
                  <a:close/>
                </a:path>
              </a:pathLst>
            </a:custGeom>
            <a:ln w="12484">
              <a:solidFill>
                <a:srgbClr val="0069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497295" y="5393292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365505" y="0"/>
                  </a:moveTo>
                  <a:lnTo>
                    <a:pt x="319657" y="2847"/>
                  </a:lnTo>
                  <a:lnTo>
                    <a:pt x="275507" y="11162"/>
                  </a:lnTo>
                  <a:lnTo>
                    <a:pt x="233400" y="24602"/>
                  </a:lnTo>
                  <a:lnTo>
                    <a:pt x="193678" y="42824"/>
                  </a:lnTo>
                  <a:lnTo>
                    <a:pt x="156683" y="65486"/>
                  </a:lnTo>
                  <a:lnTo>
                    <a:pt x="122757" y="92245"/>
                  </a:lnTo>
                  <a:lnTo>
                    <a:pt x="92244" y="122759"/>
                  </a:lnTo>
                  <a:lnTo>
                    <a:pt x="65485" y="156686"/>
                  </a:lnTo>
                  <a:lnTo>
                    <a:pt x="42824" y="193682"/>
                  </a:lnTo>
                  <a:lnTo>
                    <a:pt x="24602" y="233406"/>
                  </a:lnTo>
                  <a:lnTo>
                    <a:pt x="11162" y="275515"/>
                  </a:lnTo>
                  <a:lnTo>
                    <a:pt x="2847" y="319667"/>
                  </a:lnTo>
                  <a:lnTo>
                    <a:pt x="0" y="365518"/>
                  </a:lnTo>
                  <a:lnTo>
                    <a:pt x="2847" y="411367"/>
                  </a:lnTo>
                  <a:lnTo>
                    <a:pt x="11162" y="455516"/>
                  </a:lnTo>
                  <a:lnTo>
                    <a:pt x="24602" y="497623"/>
                  </a:lnTo>
                  <a:lnTo>
                    <a:pt x="42824" y="537346"/>
                  </a:lnTo>
                  <a:lnTo>
                    <a:pt x="65485" y="574341"/>
                  </a:lnTo>
                  <a:lnTo>
                    <a:pt x="92244" y="608267"/>
                  </a:lnTo>
                  <a:lnTo>
                    <a:pt x="122757" y="638780"/>
                  </a:lnTo>
                  <a:lnTo>
                    <a:pt x="156683" y="665539"/>
                  </a:lnTo>
                  <a:lnTo>
                    <a:pt x="193678" y="688200"/>
                  </a:lnTo>
                  <a:lnTo>
                    <a:pt x="233400" y="706422"/>
                  </a:lnTo>
                  <a:lnTo>
                    <a:pt x="275507" y="719861"/>
                  </a:lnTo>
                  <a:lnTo>
                    <a:pt x="319657" y="728176"/>
                  </a:lnTo>
                  <a:lnTo>
                    <a:pt x="365505" y="731024"/>
                  </a:lnTo>
                  <a:lnTo>
                    <a:pt x="411354" y="728176"/>
                  </a:lnTo>
                  <a:lnTo>
                    <a:pt x="455504" y="719861"/>
                  </a:lnTo>
                  <a:lnTo>
                    <a:pt x="497611" y="706422"/>
                  </a:lnTo>
                  <a:lnTo>
                    <a:pt x="537333" y="688200"/>
                  </a:lnTo>
                  <a:lnTo>
                    <a:pt x="574328" y="665539"/>
                  </a:lnTo>
                  <a:lnTo>
                    <a:pt x="608254" y="638780"/>
                  </a:lnTo>
                  <a:lnTo>
                    <a:pt x="638767" y="608267"/>
                  </a:lnTo>
                  <a:lnTo>
                    <a:pt x="665526" y="574341"/>
                  </a:lnTo>
                  <a:lnTo>
                    <a:pt x="688187" y="537346"/>
                  </a:lnTo>
                  <a:lnTo>
                    <a:pt x="706409" y="497623"/>
                  </a:lnTo>
                  <a:lnTo>
                    <a:pt x="719849" y="455516"/>
                  </a:lnTo>
                  <a:lnTo>
                    <a:pt x="728164" y="411367"/>
                  </a:lnTo>
                  <a:lnTo>
                    <a:pt x="731011" y="365518"/>
                  </a:lnTo>
                  <a:lnTo>
                    <a:pt x="728164" y="319667"/>
                  </a:lnTo>
                  <a:lnTo>
                    <a:pt x="719849" y="275515"/>
                  </a:lnTo>
                  <a:lnTo>
                    <a:pt x="706409" y="233406"/>
                  </a:lnTo>
                  <a:lnTo>
                    <a:pt x="688187" y="193682"/>
                  </a:lnTo>
                  <a:lnTo>
                    <a:pt x="665526" y="156686"/>
                  </a:lnTo>
                  <a:lnTo>
                    <a:pt x="638767" y="122759"/>
                  </a:lnTo>
                  <a:lnTo>
                    <a:pt x="608254" y="92245"/>
                  </a:lnTo>
                  <a:lnTo>
                    <a:pt x="574328" y="65486"/>
                  </a:lnTo>
                  <a:lnTo>
                    <a:pt x="537333" y="42824"/>
                  </a:lnTo>
                  <a:lnTo>
                    <a:pt x="497611" y="24602"/>
                  </a:lnTo>
                  <a:lnTo>
                    <a:pt x="455504" y="11162"/>
                  </a:lnTo>
                  <a:lnTo>
                    <a:pt x="411354" y="2847"/>
                  </a:lnTo>
                  <a:lnTo>
                    <a:pt x="3655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552185" y="5460090"/>
              <a:ext cx="663124" cy="555539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10497295" y="5393292"/>
              <a:ext cx="731520" cy="731520"/>
            </a:xfrm>
            <a:custGeom>
              <a:avLst/>
              <a:gdLst/>
              <a:ahLst/>
              <a:cxnLst/>
              <a:rect l="l" t="t" r="r" b="b"/>
              <a:pathLst>
                <a:path w="731520" h="731520">
                  <a:moveTo>
                    <a:pt x="365505" y="731024"/>
                  </a:moveTo>
                  <a:lnTo>
                    <a:pt x="411354" y="728176"/>
                  </a:lnTo>
                  <a:lnTo>
                    <a:pt x="455504" y="719861"/>
                  </a:lnTo>
                  <a:lnTo>
                    <a:pt x="497611" y="706422"/>
                  </a:lnTo>
                  <a:lnTo>
                    <a:pt x="537333" y="688200"/>
                  </a:lnTo>
                  <a:lnTo>
                    <a:pt x="574328" y="665539"/>
                  </a:lnTo>
                  <a:lnTo>
                    <a:pt x="608254" y="638780"/>
                  </a:lnTo>
                  <a:lnTo>
                    <a:pt x="638767" y="608267"/>
                  </a:lnTo>
                  <a:lnTo>
                    <a:pt x="665526" y="574341"/>
                  </a:lnTo>
                  <a:lnTo>
                    <a:pt x="688187" y="537346"/>
                  </a:lnTo>
                  <a:lnTo>
                    <a:pt x="706409" y="497623"/>
                  </a:lnTo>
                  <a:lnTo>
                    <a:pt x="719849" y="455516"/>
                  </a:lnTo>
                  <a:lnTo>
                    <a:pt x="728164" y="411367"/>
                  </a:lnTo>
                  <a:lnTo>
                    <a:pt x="731011" y="365518"/>
                  </a:lnTo>
                  <a:lnTo>
                    <a:pt x="728164" y="319667"/>
                  </a:lnTo>
                  <a:lnTo>
                    <a:pt x="719849" y="275515"/>
                  </a:lnTo>
                  <a:lnTo>
                    <a:pt x="706409" y="233406"/>
                  </a:lnTo>
                  <a:lnTo>
                    <a:pt x="688187" y="193682"/>
                  </a:lnTo>
                  <a:lnTo>
                    <a:pt x="665526" y="156686"/>
                  </a:lnTo>
                  <a:lnTo>
                    <a:pt x="638767" y="122759"/>
                  </a:lnTo>
                  <a:lnTo>
                    <a:pt x="608254" y="92245"/>
                  </a:lnTo>
                  <a:lnTo>
                    <a:pt x="574328" y="65486"/>
                  </a:lnTo>
                  <a:lnTo>
                    <a:pt x="537333" y="42824"/>
                  </a:lnTo>
                  <a:lnTo>
                    <a:pt x="497611" y="24602"/>
                  </a:lnTo>
                  <a:lnTo>
                    <a:pt x="455504" y="11162"/>
                  </a:lnTo>
                  <a:lnTo>
                    <a:pt x="411354" y="2847"/>
                  </a:lnTo>
                  <a:lnTo>
                    <a:pt x="365505" y="0"/>
                  </a:lnTo>
                  <a:lnTo>
                    <a:pt x="319657" y="2847"/>
                  </a:lnTo>
                  <a:lnTo>
                    <a:pt x="275507" y="11162"/>
                  </a:lnTo>
                  <a:lnTo>
                    <a:pt x="233400" y="24602"/>
                  </a:lnTo>
                  <a:lnTo>
                    <a:pt x="193678" y="42824"/>
                  </a:lnTo>
                  <a:lnTo>
                    <a:pt x="156683" y="65486"/>
                  </a:lnTo>
                  <a:lnTo>
                    <a:pt x="122757" y="92245"/>
                  </a:lnTo>
                  <a:lnTo>
                    <a:pt x="92244" y="122759"/>
                  </a:lnTo>
                  <a:lnTo>
                    <a:pt x="65485" y="156686"/>
                  </a:lnTo>
                  <a:lnTo>
                    <a:pt x="42824" y="193682"/>
                  </a:lnTo>
                  <a:lnTo>
                    <a:pt x="24602" y="233406"/>
                  </a:lnTo>
                  <a:lnTo>
                    <a:pt x="11162" y="275515"/>
                  </a:lnTo>
                  <a:lnTo>
                    <a:pt x="2847" y="319667"/>
                  </a:lnTo>
                  <a:lnTo>
                    <a:pt x="0" y="365518"/>
                  </a:lnTo>
                  <a:lnTo>
                    <a:pt x="2847" y="411367"/>
                  </a:lnTo>
                  <a:lnTo>
                    <a:pt x="11162" y="455516"/>
                  </a:lnTo>
                  <a:lnTo>
                    <a:pt x="24602" y="497623"/>
                  </a:lnTo>
                  <a:lnTo>
                    <a:pt x="42824" y="537346"/>
                  </a:lnTo>
                  <a:lnTo>
                    <a:pt x="65485" y="574341"/>
                  </a:lnTo>
                  <a:lnTo>
                    <a:pt x="92244" y="608267"/>
                  </a:lnTo>
                  <a:lnTo>
                    <a:pt x="122757" y="638780"/>
                  </a:lnTo>
                  <a:lnTo>
                    <a:pt x="156683" y="665539"/>
                  </a:lnTo>
                  <a:lnTo>
                    <a:pt x="193678" y="688200"/>
                  </a:lnTo>
                  <a:lnTo>
                    <a:pt x="233400" y="706422"/>
                  </a:lnTo>
                  <a:lnTo>
                    <a:pt x="275507" y="719861"/>
                  </a:lnTo>
                  <a:lnTo>
                    <a:pt x="319657" y="728176"/>
                  </a:lnTo>
                  <a:lnTo>
                    <a:pt x="365505" y="731024"/>
                  </a:lnTo>
                  <a:close/>
                </a:path>
              </a:pathLst>
            </a:custGeom>
            <a:ln w="12484">
              <a:solidFill>
                <a:srgbClr val="00693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409168" y="4285622"/>
              <a:ext cx="2986065" cy="3175968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133242" y="6778971"/>
              <a:ext cx="1497177" cy="1311944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308098" y="6762559"/>
              <a:ext cx="1369999" cy="120050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521001" y="6778971"/>
              <a:ext cx="1681550" cy="1465754"/>
            </a:xfrm>
            <a:prstGeom prst="rect">
              <a:avLst/>
            </a:prstGeom>
          </p:spPr>
        </p:pic>
      </p:grpSp>
      <p:sp>
        <p:nvSpPr>
          <p:cNvPr id="28" name="object 28"/>
          <p:cNvSpPr txBox="1"/>
          <p:nvPr/>
        </p:nvSpPr>
        <p:spPr>
          <a:xfrm>
            <a:off x="444500" y="5179371"/>
            <a:ext cx="2430780" cy="18542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b="1" spc="-35" dirty="0">
                <a:latin typeface="Trebuchet MS"/>
                <a:cs typeface="Trebuchet MS"/>
              </a:rPr>
              <a:t>ZWALCZANE</a:t>
            </a:r>
            <a:r>
              <a:rPr sz="800" b="1" spc="-60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OWADY: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u="sng" spc="-6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SZKODNIKI</a:t>
            </a:r>
            <a:r>
              <a:rPr sz="8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MAGAZYNOWE</a:t>
            </a:r>
            <a:endParaRPr sz="800">
              <a:latin typeface="Tahoma"/>
              <a:cs typeface="Tahoma"/>
            </a:endParaRPr>
          </a:p>
          <a:p>
            <a:pPr marL="12700" marR="234950">
              <a:lnSpc>
                <a:spcPct val="125000"/>
              </a:lnSpc>
            </a:pPr>
            <a:r>
              <a:rPr sz="800" spc="-50" dirty="0">
                <a:latin typeface="Tahoma"/>
                <a:cs typeface="Tahoma"/>
              </a:rPr>
              <a:t>wołek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zbożowy,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wołek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ryżowiec,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wołek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kukurydziany, </a:t>
            </a:r>
            <a:r>
              <a:rPr sz="800" spc="-45" dirty="0">
                <a:latin typeface="Tahoma"/>
                <a:cs typeface="Tahoma"/>
              </a:rPr>
              <a:t>mklik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mączny,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omacnica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spichrzanka,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mól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ziarniak, </a:t>
            </a:r>
            <a:r>
              <a:rPr sz="800" spc="-40" dirty="0">
                <a:latin typeface="Tahoma"/>
                <a:cs typeface="Tahoma"/>
              </a:rPr>
              <a:t>skośnik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zbożowiaczek,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trojszyk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gryzący,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trojszyk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ulec, </a:t>
            </a:r>
            <a:r>
              <a:rPr sz="800" spc="-40" dirty="0">
                <a:latin typeface="Tahoma"/>
                <a:cs typeface="Tahoma"/>
              </a:rPr>
              <a:t>strąkowiec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fasolowy,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strąkowiec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grochowy,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mącznik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spc="-55" dirty="0">
                <a:latin typeface="Tahoma"/>
                <a:cs typeface="Tahoma"/>
              </a:rPr>
              <a:t>młynarek,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kapturnik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zbożowy,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rozkruszek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mączny,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spichrzel </a:t>
            </a:r>
            <a:r>
              <a:rPr sz="800" spc="-45" dirty="0">
                <a:latin typeface="Tahoma"/>
                <a:cs typeface="Tahoma"/>
              </a:rPr>
              <a:t>surynamski,</a:t>
            </a:r>
            <a:r>
              <a:rPr sz="800" spc="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pleśniakowiec</a:t>
            </a:r>
            <a:r>
              <a:rPr sz="800" spc="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lśniący.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u="sng" spc="-7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OWADY</a:t>
            </a:r>
            <a:r>
              <a:rPr sz="800" u="sng" spc="-5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8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LATAJĄCE</a:t>
            </a:r>
            <a:endParaRPr sz="800">
              <a:latin typeface="Tahoma"/>
              <a:cs typeface="Tahoma"/>
            </a:endParaRPr>
          </a:p>
          <a:p>
            <a:pPr marL="12700" marR="1532890">
              <a:lnSpc>
                <a:spcPct val="125000"/>
              </a:lnSpc>
            </a:pPr>
            <a:r>
              <a:rPr sz="800" spc="-65" dirty="0">
                <a:latin typeface="Tahoma"/>
                <a:cs typeface="Tahoma"/>
              </a:rPr>
              <a:t>muchy,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komary,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mole. </a:t>
            </a:r>
            <a:r>
              <a:rPr sz="800" u="sng" spc="-7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OWADY</a:t>
            </a:r>
            <a:r>
              <a:rPr sz="800" u="sng" spc="-5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8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BIEGAJĄCE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45" dirty="0">
                <a:latin typeface="Tahoma"/>
                <a:cs typeface="Tahoma"/>
              </a:rPr>
              <a:t>prusaki,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karaluchy,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pchły,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pluskwy,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mrówki,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pająki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 </a:t>
            </a:r>
            <a:r>
              <a:rPr sz="800" spc="-20" dirty="0">
                <a:latin typeface="Tahoma"/>
                <a:cs typeface="Tahoma"/>
              </a:rPr>
              <a:t>inne.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44500" y="7160571"/>
            <a:ext cx="2368550" cy="7874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b="1" spc="-10" dirty="0">
                <a:latin typeface="Trebuchet MS"/>
                <a:cs typeface="Trebuchet MS"/>
              </a:rPr>
              <a:t>ZASTOSOWANIE:</a:t>
            </a:r>
            <a:endParaRPr sz="800">
              <a:latin typeface="Trebuchet MS"/>
              <a:cs typeface="Trebuchet MS"/>
            </a:endParaRPr>
          </a:p>
          <a:p>
            <a:pPr marL="12700" marR="44450">
              <a:lnSpc>
                <a:spcPct val="125000"/>
              </a:lnSpc>
            </a:pPr>
            <a:r>
              <a:rPr sz="800" spc="-40" dirty="0">
                <a:latin typeface="Tahoma"/>
                <a:cs typeface="Tahoma"/>
              </a:rPr>
              <a:t>Świece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dymne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ACTELLIC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10" dirty="0">
                <a:latin typeface="Tahoma"/>
                <a:cs typeface="Tahoma"/>
              </a:rPr>
              <a:t>®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20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FU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są </a:t>
            </a:r>
            <a:r>
              <a:rPr sz="800" spc="-40" dirty="0">
                <a:latin typeface="Tahoma"/>
                <a:cs typeface="Tahoma"/>
              </a:rPr>
              <a:t>dopuszczone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do </a:t>
            </a:r>
            <a:r>
              <a:rPr sz="800" spc="-50" dirty="0">
                <a:latin typeface="Tahoma"/>
                <a:cs typeface="Tahoma"/>
              </a:rPr>
              <a:t>obrotu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stosowania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przez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Ministra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Rolnictwa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jako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środek </a:t>
            </a:r>
            <a:r>
              <a:rPr sz="800" spc="-50" dirty="0">
                <a:latin typeface="Tahoma"/>
                <a:cs typeface="Tahoma"/>
              </a:rPr>
              <a:t>ochrony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roślin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odkażania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magazynów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zbożowych.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25" dirty="0">
                <a:latin typeface="Tahoma"/>
                <a:cs typeface="Tahoma"/>
              </a:rPr>
              <a:t>Przy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stosowaniu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preparatu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należy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pamiętać,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żeby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nie</a:t>
            </a:r>
            <a:r>
              <a:rPr sz="800" spc="-20" dirty="0">
                <a:latin typeface="Tahoma"/>
                <a:cs typeface="Tahoma"/>
              </a:rPr>
              <a:t> miał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033471" y="5331974"/>
            <a:ext cx="245237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800" spc="-60" dirty="0">
                <a:latin typeface="Tahoma"/>
                <a:cs typeface="Tahoma"/>
              </a:rPr>
              <a:t>on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kontaktu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zbożem,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paszami </a:t>
            </a:r>
            <a:r>
              <a:rPr sz="800" spc="-50" dirty="0">
                <a:latin typeface="Tahoma"/>
                <a:cs typeface="Tahoma"/>
              </a:rPr>
              <a:t>lub</a:t>
            </a:r>
            <a:r>
              <a:rPr sz="800" spc="-35" dirty="0">
                <a:latin typeface="Tahoma"/>
                <a:cs typeface="Tahoma"/>
              </a:rPr>
              <a:t> żywnością.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Przed </a:t>
            </a:r>
            <a:r>
              <a:rPr sz="800" spc="-40" dirty="0">
                <a:latin typeface="Tahoma"/>
                <a:cs typeface="Tahoma"/>
              </a:rPr>
              <a:t>użyciem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zapoznać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się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szczegółową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instrukcją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dołączoną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6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opakowania.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033471" y="5941574"/>
            <a:ext cx="2399665" cy="18542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b="1" spc="-50" dirty="0">
                <a:latin typeface="Trebuchet MS"/>
                <a:cs typeface="Trebuchet MS"/>
              </a:rPr>
              <a:t>WYKONANIE</a:t>
            </a:r>
            <a:r>
              <a:rPr sz="800" b="1" spc="10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ZABIEGU</a:t>
            </a:r>
            <a:endParaRPr sz="800">
              <a:latin typeface="Trebuchet MS"/>
              <a:cs typeface="Trebuchet MS"/>
            </a:endParaRPr>
          </a:p>
          <a:p>
            <a:pPr marL="12700" marR="5080">
              <a:lnSpc>
                <a:spcPct val="125000"/>
              </a:lnSpc>
            </a:pPr>
            <a:r>
              <a:rPr sz="800" spc="-45" dirty="0">
                <a:latin typeface="Tahoma"/>
                <a:cs typeface="Tahoma"/>
              </a:rPr>
              <a:t>Obiekt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przeznaczony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dezynsekcji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należy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starannie </a:t>
            </a:r>
            <a:r>
              <a:rPr sz="800" spc="-20" dirty="0">
                <a:latin typeface="Tahoma"/>
                <a:cs typeface="Tahoma"/>
              </a:rPr>
              <a:t>oczyścić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zamieść </a:t>
            </a:r>
            <a:r>
              <a:rPr sz="800" spc="-50" dirty="0">
                <a:latin typeface="Tahoma"/>
                <a:cs typeface="Tahoma"/>
              </a:rPr>
              <a:t>lub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odkurzyć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przemysłowym </a:t>
            </a:r>
            <a:r>
              <a:rPr sz="800" spc="-45" dirty="0">
                <a:latin typeface="Tahoma"/>
                <a:cs typeface="Tahoma"/>
              </a:rPr>
              <a:t>odkurzaczem,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zmiotki</a:t>
            </a:r>
            <a:r>
              <a:rPr sz="800" spc="-30" dirty="0">
                <a:latin typeface="Tahoma"/>
                <a:cs typeface="Tahoma"/>
              </a:rPr>
              <a:t> spalić.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Przed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wykonaniem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zabiegu </a:t>
            </a:r>
            <a:r>
              <a:rPr sz="800" spc="-40" dirty="0">
                <a:latin typeface="Tahoma"/>
                <a:cs typeface="Tahoma"/>
              </a:rPr>
              <a:t>zamknąć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wszystkie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wywietrzniki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 </a:t>
            </a:r>
            <a:r>
              <a:rPr sz="800" spc="-55" dirty="0">
                <a:latin typeface="Tahoma"/>
                <a:cs typeface="Tahoma"/>
              </a:rPr>
              <a:t>okna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oraz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uszczelnić </a:t>
            </a:r>
            <a:r>
              <a:rPr sz="800" spc="-40" dirty="0">
                <a:latin typeface="Tahoma"/>
                <a:cs typeface="Tahoma"/>
              </a:rPr>
              <a:t>pomieszczenie.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Dla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uzyskania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maksymalnej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skuteczności </a:t>
            </a:r>
            <a:r>
              <a:rPr sz="800" spc="-40" dirty="0">
                <a:latin typeface="Tahoma"/>
                <a:cs typeface="Tahoma"/>
              </a:rPr>
              <a:t>podłogi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przylegające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niej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części</a:t>
            </a:r>
            <a:r>
              <a:rPr sz="800" spc="-35" dirty="0">
                <a:latin typeface="Tahoma"/>
                <a:cs typeface="Tahoma"/>
              </a:rPr>
              <a:t> ścian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opryskać </a:t>
            </a:r>
            <a:r>
              <a:rPr sz="800" spc="-50" dirty="0">
                <a:latin typeface="Tahoma"/>
                <a:cs typeface="Tahoma"/>
              </a:rPr>
              <a:t>odpowiednim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preparatem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owadobójczym,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następnie </a:t>
            </a:r>
            <a:r>
              <a:rPr sz="800" spc="-50" dirty="0">
                <a:latin typeface="Tahoma"/>
                <a:cs typeface="Tahoma"/>
              </a:rPr>
              <a:t>wykonać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odymianie.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1</a:t>
            </a:r>
            <a:r>
              <a:rPr sz="800" spc="-35" dirty="0">
                <a:latin typeface="Tahoma"/>
                <a:cs typeface="Tahoma"/>
              </a:rPr>
              <a:t> świeca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dymna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ACTELLIC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20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FU </a:t>
            </a:r>
            <a:r>
              <a:rPr sz="800" spc="-35" dirty="0">
                <a:latin typeface="Tahoma"/>
                <a:cs typeface="Tahoma"/>
              </a:rPr>
              <a:t>wystarcza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500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5" dirty="0">
                <a:latin typeface="Tahoma"/>
                <a:cs typeface="Tahoma"/>
              </a:rPr>
              <a:t>m³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pomieszczenia.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Do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zwalczania </a:t>
            </a:r>
            <a:r>
              <a:rPr sz="800" spc="-55" dirty="0">
                <a:latin typeface="Tahoma"/>
                <a:cs typeface="Tahoma"/>
              </a:rPr>
              <a:t>prusaków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lub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mrówek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należy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zastosować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1</a:t>
            </a:r>
            <a:r>
              <a:rPr sz="800" spc="-35" dirty="0">
                <a:latin typeface="Tahoma"/>
                <a:cs typeface="Tahoma"/>
              </a:rPr>
              <a:t> świecę</a:t>
            </a:r>
            <a:r>
              <a:rPr sz="800" spc="-25" dirty="0">
                <a:latin typeface="Tahoma"/>
                <a:cs typeface="Tahoma"/>
              </a:rPr>
              <a:t> na </a:t>
            </a:r>
            <a:r>
              <a:rPr sz="800" spc="-80" dirty="0">
                <a:latin typeface="Tahoma"/>
                <a:cs typeface="Tahoma"/>
              </a:rPr>
              <a:t>120m³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pomieszczenia.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384442" y="1979581"/>
            <a:ext cx="5035550" cy="1854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0965">
              <a:lnSpc>
                <a:spcPct val="125000"/>
              </a:lnSpc>
              <a:spcBef>
                <a:spcPts val="100"/>
              </a:spcBef>
            </a:pPr>
            <a:r>
              <a:rPr sz="800" spc="-35" dirty="0">
                <a:latin typeface="Tahoma"/>
                <a:cs typeface="Tahoma"/>
              </a:rPr>
              <a:t>Stadia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wydzielania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 </a:t>
            </a:r>
            <a:r>
              <a:rPr sz="800" spc="-40" dirty="0">
                <a:latin typeface="Tahoma"/>
                <a:cs typeface="Tahoma"/>
              </a:rPr>
              <a:t>rozpraszania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pestycydu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przy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zastosowaniu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świecy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dymnej:</a:t>
            </a:r>
            <a:r>
              <a:rPr sz="800" spc="-25" dirty="0">
                <a:latin typeface="Tahoma"/>
                <a:cs typeface="Tahoma"/>
              </a:rPr>
              <a:t> cząsteczki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wznoszą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się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góry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postaci </a:t>
            </a:r>
            <a:r>
              <a:rPr sz="800" spc="-65" dirty="0">
                <a:latin typeface="Tahoma"/>
                <a:cs typeface="Tahoma"/>
              </a:rPr>
              <a:t>kolumny,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a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po</a:t>
            </a:r>
            <a:r>
              <a:rPr sz="800" spc="-40" dirty="0">
                <a:latin typeface="Tahoma"/>
                <a:cs typeface="Tahoma"/>
              </a:rPr>
              <a:t> dotarciu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dachu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lub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sufitu</a:t>
            </a:r>
            <a:r>
              <a:rPr sz="800" spc="-45" dirty="0">
                <a:latin typeface="Tahoma"/>
                <a:cs typeface="Tahoma"/>
              </a:rPr>
              <a:t> stopniowo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opadają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45" dirty="0">
                <a:latin typeface="Tahoma"/>
                <a:cs typeface="Tahoma"/>
              </a:rPr>
              <a:t> osiadają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równomiernie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wszystkich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powierzchniach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pomieszczeniu.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29"/>
              </a:spcBef>
            </a:pP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  <a:spcBef>
                <a:spcPts val="5"/>
              </a:spcBef>
            </a:pPr>
            <a:r>
              <a:rPr sz="800" spc="-25" dirty="0">
                <a:latin typeface="Tahoma"/>
                <a:cs typeface="Tahoma"/>
              </a:rPr>
              <a:t>Przy </a:t>
            </a:r>
            <a:r>
              <a:rPr sz="800" spc="-45" dirty="0">
                <a:latin typeface="Tahoma"/>
                <a:cs typeface="Tahoma"/>
              </a:rPr>
              <a:t>większej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kubaturze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obiektu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zapalanie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świec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rozpocząć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od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najdalszego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końca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obiektu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zbliżając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się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wyjścia.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Świecę </a:t>
            </a:r>
            <a:r>
              <a:rPr sz="800" spc="-30" dirty="0">
                <a:latin typeface="Tahoma"/>
                <a:cs typeface="Tahoma"/>
              </a:rPr>
              <a:t>wstrząsnąć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celu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rozluźnienia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zawartości,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zerwać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metalową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folię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 zapalić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wystający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zapalnik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zapałką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lub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zapalniczką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(nie </a:t>
            </a:r>
            <a:r>
              <a:rPr sz="800" spc="-55" dirty="0">
                <a:latin typeface="Tahoma"/>
                <a:cs typeface="Tahoma"/>
              </a:rPr>
              <a:t>wyjmować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zapalnika).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14" dirty="0">
                <a:latin typeface="Tahoma"/>
                <a:cs typeface="Tahoma"/>
              </a:rPr>
              <a:t>W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razie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zapalenia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się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płomień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zdmuchnąć.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Zapalnik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tli się </a:t>
            </a:r>
            <a:r>
              <a:rPr sz="800" spc="-40" dirty="0">
                <a:latin typeface="Tahoma"/>
                <a:cs typeface="Tahoma"/>
              </a:rPr>
              <a:t>około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20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sekund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zanim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nastąpi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wydzielanie </a:t>
            </a:r>
            <a:r>
              <a:rPr sz="800" spc="-30" dirty="0">
                <a:latin typeface="Tahoma"/>
                <a:cs typeface="Tahoma"/>
              </a:rPr>
              <a:t>się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preparatu.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Szybko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opuścić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odymiany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obiekt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40" dirty="0">
                <a:latin typeface="Tahoma"/>
                <a:cs typeface="Tahoma"/>
              </a:rPr>
              <a:t> zamknąć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go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okres </a:t>
            </a:r>
            <a:r>
              <a:rPr sz="800" spc="-55" dirty="0">
                <a:latin typeface="Tahoma"/>
                <a:cs typeface="Tahoma"/>
              </a:rPr>
              <a:t>24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godzin.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29"/>
              </a:spcBef>
            </a:pPr>
            <a:endParaRPr sz="800">
              <a:latin typeface="Tahoma"/>
              <a:cs typeface="Tahoma"/>
            </a:endParaRPr>
          </a:p>
          <a:p>
            <a:pPr marL="12700" marR="37465">
              <a:lnSpc>
                <a:spcPct val="125000"/>
              </a:lnSpc>
            </a:pPr>
            <a:r>
              <a:rPr sz="800" spc="-50" dirty="0">
                <a:latin typeface="Tahoma"/>
                <a:cs typeface="Tahoma"/>
              </a:rPr>
              <a:t>Ze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środków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ochrony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roślin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należy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korzystać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zachowaniem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bezpieczeństwa.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Przed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każdym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użyciem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przeczytaj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informacje </a:t>
            </a:r>
            <a:r>
              <a:rPr sz="800" spc="-35" dirty="0">
                <a:latin typeface="Tahoma"/>
                <a:cs typeface="Tahoma"/>
              </a:rPr>
              <a:t>zamieszczone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etykiecie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informacje</a:t>
            </a:r>
            <a:r>
              <a:rPr sz="800" spc="-30" dirty="0">
                <a:latin typeface="Tahoma"/>
                <a:cs typeface="Tahoma"/>
              </a:rPr>
              <a:t> dotyczące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produktu.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Zwróć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uwagę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zwroty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wskazujące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rodzaj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zagrożenia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oraz </a:t>
            </a:r>
            <a:r>
              <a:rPr sz="800" spc="-35" dirty="0">
                <a:latin typeface="Tahoma"/>
                <a:cs typeface="Tahoma"/>
              </a:rPr>
              <a:t>przestrzegaj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zasad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bezpiecznego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stosowania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produktu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wskazanych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etykiecie.</a:t>
            </a:r>
            <a:endParaRPr sz="800">
              <a:latin typeface="Tahoma"/>
              <a:cs typeface="Tahoma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457193" y="648010"/>
            <a:ext cx="1656714" cy="182880"/>
            <a:chOff x="457193" y="648010"/>
            <a:chExt cx="1656714" cy="182880"/>
          </a:xfrm>
        </p:grpSpPr>
        <p:pic>
          <p:nvPicPr>
            <p:cNvPr id="34" name="object 3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57193" y="656667"/>
              <a:ext cx="497521" cy="173748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983030" y="659549"/>
              <a:ext cx="496570" cy="168275"/>
            </a:xfrm>
            <a:custGeom>
              <a:avLst/>
              <a:gdLst/>
              <a:ahLst/>
              <a:cxnLst/>
              <a:rect l="l" t="t" r="r" b="b"/>
              <a:pathLst>
                <a:path w="496569" h="168275">
                  <a:moveTo>
                    <a:pt x="127685" y="134988"/>
                  </a:moveTo>
                  <a:lnTo>
                    <a:pt x="36487" y="134988"/>
                  </a:lnTo>
                  <a:lnTo>
                    <a:pt x="36487" y="99428"/>
                  </a:lnTo>
                  <a:lnTo>
                    <a:pt x="115684" y="99428"/>
                  </a:lnTo>
                  <a:lnTo>
                    <a:pt x="115684" y="66408"/>
                  </a:lnTo>
                  <a:lnTo>
                    <a:pt x="36487" y="66408"/>
                  </a:lnTo>
                  <a:lnTo>
                    <a:pt x="36487" y="33388"/>
                  </a:lnTo>
                  <a:lnTo>
                    <a:pt x="126479" y="33388"/>
                  </a:lnTo>
                  <a:lnTo>
                    <a:pt x="126479" y="368"/>
                  </a:lnTo>
                  <a:lnTo>
                    <a:pt x="0" y="368"/>
                  </a:lnTo>
                  <a:lnTo>
                    <a:pt x="0" y="33388"/>
                  </a:lnTo>
                  <a:lnTo>
                    <a:pt x="0" y="66408"/>
                  </a:lnTo>
                  <a:lnTo>
                    <a:pt x="0" y="99428"/>
                  </a:lnTo>
                  <a:lnTo>
                    <a:pt x="0" y="134988"/>
                  </a:lnTo>
                  <a:lnTo>
                    <a:pt x="0" y="168008"/>
                  </a:lnTo>
                  <a:lnTo>
                    <a:pt x="127685" y="168008"/>
                  </a:lnTo>
                  <a:lnTo>
                    <a:pt x="127685" y="134988"/>
                  </a:lnTo>
                  <a:close/>
                </a:path>
                <a:path w="496569" h="168275">
                  <a:moveTo>
                    <a:pt x="281508" y="134988"/>
                  </a:moveTo>
                  <a:lnTo>
                    <a:pt x="197751" y="134988"/>
                  </a:lnTo>
                  <a:lnTo>
                    <a:pt x="197751" y="368"/>
                  </a:lnTo>
                  <a:lnTo>
                    <a:pt x="160794" y="368"/>
                  </a:lnTo>
                  <a:lnTo>
                    <a:pt x="160794" y="134988"/>
                  </a:lnTo>
                  <a:lnTo>
                    <a:pt x="160794" y="168008"/>
                  </a:lnTo>
                  <a:lnTo>
                    <a:pt x="281508" y="168008"/>
                  </a:lnTo>
                  <a:lnTo>
                    <a:pt x="281508" y="134988"/>
                  </a:lnTo>
                  <a:close/>
                </a:path>
                <a:path w="496569" h="168275">
                  <a:moveTo>
                    <a:pt x="430072" y="134988"/>
                  </a:moveTo>
                  <a:lnTo>
                    <a:pt x="346316" y="134988"/>
                  </a:lnTo>
                  <a:lnTo>
                    <a:pt x="346316" y="368"/>
                  </a:lnTo>
                  <a:lnTo>
                    <a:pt x="309359" y="368"/>
                  </a:lnTo>
                  <a:lnTo>
                    <a:pt x="309359" y="134988"/>
                  </a:lnTo>
                  <a:lnTo>
                    <a:pt x="309359" y="168008"/>
                  </a:lnTo>
                  <a:lnTo>
                    <a:pt x="430072" y="168008"/>
                  </a:lnTo>
                  <a:lnTo>
                    <a:pt x="430072" y="134988"/>
                  </a:lnTo>
                  <a:close/>
                </a:path>
                <a:path w="496569" h="168275">
                  <a:moveTo>
                    <a:pt x="496557" y="0"/>
                  </a:moveTo>
                  <a:lnTo>
                    <a:pt x="459600" y="0"/>
                  </a:lnTo>
                  <a:lnTo>
                    <a:pt x="459600" y="168021"/>
                  </a:lnTo>
                  <a:lnTo>
                    <a:pt x="496557" y="168021"/>
                  </a:lnTo>
                  <a:lnTo>
                    <a:pt x="49655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3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514144" y="648010"/>
              <a:ext cx="273077" cy="182406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813798" y="657137"/>
              <a:ext cx="124320" cy="170408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964514" y="656671"/>
              <a:ext cx="149275" cy="173748"/>
            </a:xfrm>
            <a:prstGeom prst="rect">
              <a:avLst/>
            </a:prstGeom>
          </p:spPr>
        </p:pic>
      </p:grpSp>
      <p:grpSp>
        <p:nvGrpSpPr>
          <p:cNvPr id="39" name="object 39"/>
          <p:cNvGrpSpPr/>
          <p:nvPr/>
        </p:nvGrpSpPr>
        <p:grpSpPr>
          <a:xfrm>
            <a:off x="2218912" y="659548"/>
            <a:ext cx="301625" cy="170815"/>
            <a:chOff x="2218912" y="659548"/>
            <a:chExt cx="301625" cy="170815"/>
          </a:xfrm>
        </p:grpSpPr>
        <p:sp>
          <p:nvSpPr>
            <p:cNvPr id="40" name="object 40"/>
            <p:cNvSpPr/>
            <p:nvPr/>
          </p:nvSpPr>
          <p:spPr>
            <a:xfrm>
              <a:off x="2218905" y="659892"/>
              <a:ext cx="128270" cy="167640"/>
            </a:xfrm>
            <a:custGeom>
              <a:avLst/>
              <a:gdLst/>
              <a:ahLst/>
              <a:cxnLst/>
              <a:rect l="l" t="t" r="r" b="b"/>
              <a:pathLst>
                <a:path w="128269" h="167640">
                  <a:moveTo>
                    <a:pt x="127914" y="0"/>
                  </a:moveTo>
                  <a:lnTo>
                    <a:pt x="0" y="0"/>
                  </a:lnTo>
                  <a:lnTo>
                    <a:pt x="0" y="33020"/>
                  </a:lnTo>
                  <a:lnTo>
                    <a:pt x="0" y="69850"/>
                  </a:lnTo>
                  <a:lnTo>
                    <a:pt x="0" y="102870"/>
                  </a:lnTo>
                  <a:lnTo>
                    <a:pt x="0" y="167640"/>
                  </a:lnTo>
                  <a:lnTo>
                    <a:pt x="36957" y="167640"/>
                  </a:lnTo>
                  <a:lnTo>
                    <a:pt x="36957" y="102870"/>
                  </a:lnTo>
                  <a:lnTo>
                    <a:pt x="117119" y="102870"/>
                  </a:lnTo>
                  <a:lnTo>
                    <a:pt x="117119" y="69850"/>
                  </a:lnTo>
                  <a:lnTo>
                    <a:pt x="36957" y="69850"/>
                  </a:lnTo>
                  <a:lnTo>
                    <a:pt x="36957" y="33020"/>
                  </a:lnTo>
                  <a:lnTo>
                    <a:pt x="127914" y="33020"/>
                  </a:lnTo>
                  <a:lnTo>
                    <a:pt x="12791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373703" y="659548"/>
              <a:ext cx="146405" cy="170637"/>
            </a:xfrm>
            <a:prstGeom prst="rect">
              <a:avLst/>
            </a:prstGeom>
          </p:spPr>
        </p:pic>
      </p:grpSp>
      <p:grpSp>
        <p:nvGrpSpPr>
          <p:cNvPr id="42" name="object 42"/>
          <p:cNvGrpSpPr/>
          <p:nvPr/>
        </p:nvGrpSpPr>
        <p:grpSpPr>
          <a:xfrm>
            <a:off x="3505060" y="425234"/>
            <a:ext cx="1898014" cy="1274445"/>
            <a:chOff x="3505060" y="425234"/>
            <a:chExt cx="1898014" cy="1274445"/>
          </a:xfrm>
        </p:grpSpPr>
        <p:pic>
          <p:nvPicPr>
            <p:cNvPr id="43" name="object 4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081638" y="1402975"/>
              <a:ext cx="320923" cy="126158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505060" y="425234"/>
              <a:ext cx="1576578" cy="1274289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079075" y="425234"/>
              <a:ext cx="1002576" cy="1230045"/>
            </a:xfrm>
            <a:prstGeom prst="rect">
              <a:avLst/>
            </a:prstGeom>
          </p:spPr>
        </p:pic>
      </p:grpSp>
      <p:sp>
        <p:nvSpPr>
          <p:cNvPr id="46" name="object 46"/>
          <p:cNvSpPr txBox="1"/>
          <p:nvPr/>
        </p:nvSpPr>
        <p:spPr>
          <a:xfrm>
            <a:off x="444500" y="8114302"/>
            <a:ext cx="13779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65" dirty="0">
                <a:latin typeface="Trebuchet MS"/>
                <a:cs typeface="Trebuchet MS"/>
              </a:rPr>
              <a:t>18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1299494" y="8114302"/>
            <a:ext cx="13525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75" dirty="0">
                <a:latin typeface="Trebuchet MS"/>
                <a:cs typeface="Trebuchet MS"/>
              </a:rPr>
              <a:t>19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397200" y="696754"/>
            <a:ext cx="1306830" cy="193675"/>
          </a:xfrm>
          <a:custGeom>
            <a:avLst/>
            <a:gdLst/>
            <a:ahLst/>
            <a:cxnLst/>
            <a:rect l="l" t="t" r="r" b="b"/>
            <a:pathLst>
              <a:path w="1306829" h="193675">
                <a:moveTo>
                  <a:pt x="1195463" y="1689"/>
                </a:moveTo>
                <a:lnTo>
                  <a:pt x="1128801" y="1689"/>
                </a:lnTo>
                <a:lnTo>
                  <a:pt x="1128801" y="191274"/>
                </a:lnTo>
                <a:lnTo>
                  <a:pt x="1178026" y="191274"/>
                </a:lnTo>
                <a:lnTo>
                  <a:pt x="1177962" y="118738"/>
                </a:lnTo>
                <a:lnTo>
                  <a:pt x="1177201" y="76473"/>
                </a:lnTo>
                <a:lnTo>
                  <a:pt x="1176337" y="55130"/>
                </a:lnTo>
                <a:lnTo>
                  <a:pt x="1225890" y="55130"/>
                </a:lnTo>
                <a:lnTo>
                  <a:pt x="1195463" y="1689"/>
                </a:lnTo>
                <a:close/>
              </a:path>
              <a:path w="1306829" h="193675">
                <a:moveTo>
                  <a:pt x="1225890" y="55130"/>
                </a:moveTo>
                <a:lnTo>
                  <a:pt x="1177467" y="55130"/>
                </a:lnTo>
                <a:lnTo>
                  <a:pt x="1186104" y="74435"/>
                </a:lnTo>
                <a:lnTo>
                  <a:pt x="1195325" y="93316"/>
                </a:lnTo>
                <a:lnTo>
                  <a:pt x="1204758" y="111459"/>
                </a:lnTo>
                <a:lnTo>
                  <a:pt x="1214031" y="128549"/>
                </a:lnTo>
                <a:lnTo>
                  <a:pt x="1248346" y="191274"/>
                </a:lnTo>
                <a:lnTo>
                  <a:pt x="1306575" y="191274"/>
                </a:lnTo>
                <a:lnTo>
                  <a:pt x="1306575" y="128270"/>
                </a:lnTo>
                <a:lnTo>
                  <a:pt x="1260157" y="128270"/>
                </a:lnTo>
                <a:lnTo>
                  <a:pt x="1252594" y="109580"/>
                </a:lnTo>
                <a:lnTo>
                  <a:pt x="1244372" y="91028"/>
                </a:lnTo>
                <a:lnTo>
                  <a:pt x="1235677" y="73164"/>
                </a:lnTo>
                <a:lnTo>
                  <a:pt x="1226692" y="56540"/>
                </a:lnTo>
                <a:lnTo>
                  <a:pt x="1225890" y="55130"/>
                </a:lnTo>
                <a:close/>
              </a:path>
              <a:path w="1306829" h="193675">
                <a:moveTo>
                  <a:pt x="1306575" y="1689"/>
                </a:moveTo>
                <a:lnTo>
                  <a:pt x="1257350" y="1689"/>
                </a:lnTo>
                <a:lnTo>
                  <a:pt x="1257427" y="55130"/>
                </a:lnTo>
                <a:lnTo>
                  <a:pt x="1257523" y="73164"/>
                </a:lnTo>
                <a:lnTo>
                  <a:pt x="1257917" y="88888"/>
                </a:lnTo>
                <a:lnTo>
                  <a:pt x="1259017" y="107999"/>
                </a:lnTo>
                <a:lnTo>
                  <a:pt x="1261008" y="128270"/>
                </a:lnTo>
                <a:lnTo>
                  <a:pt x="1306575" y="128270"/>
                </a:lnTo>
                <a:lnTo>
                  <a:pt x="1306575" y="1689"/>
                </a:lnTo>
                <a:close/>
              </a:path>
              <a:path w="1306829" h="193675">
                <a:moveTo>
                  <a:pt x="1092276" y="1689"/>
                </a:moveTo>
                <a:lnTo>
                  <a:pt x="1039113" y="1689"/>
                </a:lnTo>
                <a:lnTo>
                  <a:pt x="1039113" y="191274"/>
                </a:lnTo>
                <a:lnTo>
                  <a:pt x="1092276" y="191274"/>
                </a:lnTo>
                <a:lnTo>
                  <a:pt x="1092276" y="1689"/>
                </a:lnTo>
                <a:close/>
              </a:path>
              <a:path w="1306829" h="193675">
                <a:moveTo>
                  <a:pt x="1006259" y="1689"/>
                </a:moveTo>
                <a:lnTo>
                  <a:pt x="872921" y="1689"/>
                </a:lnTo>
                <a:lnTo>
                  <a:pt x="872921" y="191274"/>
                </a:lnTo>
                <a:lnTo>
                  <a:pt x="926083" y="191274"/>
                </a:lnTo>
                <a:lnTo>
                  <a:pt x="926083" y="120103"/>
                </a:lnTo>
                <a:lnTo>
                  <a:pt x="1001471" y="120103"/>
                </a:lnTo>
                <a:lnTo>
                  <a:pt x="1001471" y="77355"/>
                </a:lnTo>
                <a:lnTo>
                  <a:pt x="926083" y="77355"/>
                </a:lnTo>
                <a:lnTo>
                  <a:pt x="926083" y="44437"/>
                </a:lnTo>
                <a:lnTo>
                  <a:pt x="1006259" y="44437"/>
                </a:lnTo>
                <a:lnTo>
                  <a:pt x="1006259" y="1689"/>
                </a:lnTo>
                <a:close/>
              </a:path>
              <a:path w="1306829" h="193675">
                <a:moveTo>
                  <a:pt x="836396" y="1689"/>
                </a:moveTo>
                <a:lnTo>
                  <a:pt x="783221" y="1689"/>
                </a:lnTo>
                <a:lnTo>
                  <a:pt x="783221" y="191274"/>
                </a:lnTo>
                <a:lnTo>
                  <a:pt x="836396" y="191274"/>
                </a:lnTo>
                <a:lnTo>
                  <a:pt x="836396" y="1689"/>
                </a:lnTo>
                <a:close/>
              </a:path>
              <a:path w="1306829" h="193675">
                <a:moveTo>
                  <a:pt x="631101" y="0"/>
                </a:moveTo>
                <a:lnTo>
                  <a:pt x="612930" y="262"/>
                </a:lnTo>
                <a:lnTo>
                  <a:pt x="593707" y="1129"/>
                </a:lnTo>
                <a:lnTo>
                  <a:pt x="594474" y="1129"/>
                </a:lnTo>
                <a:lnTo>
                  <a:pt x="579123" y="2368"/>
                </a:lnTo>
                <a:lnTo>
                  <a:pt x="564438" y="4216"/>
                </a:lnTo>
                <a:lnTo>
                  <a:pt x="564438" y="190144"/>
                </a:lnTo>
                <a:lnTo>
                  <a:pt x="573659" y="191384"/>
                </a:lnTo>
                <a:lnTo>
                  <a:pt x="585914" y="192466"/>
                </a:lnTo>
                <a:lnTo>
                  <a:pt x="601493" y="193232"/>
                </a:lnTo>
                <a:lnTo>
                  <a:pt x="620687" y="193522"/>
                </a:lnTo>
                <a:lnTo>
                  <a:pt x="649643" y="192059"/>
                </a:lnTo>
                <a:lnTo>
                  <a:pt x="699525" y="179640"/>
                </a:lnTo>
                <a:lnTo>
                  <a:pt x="732419" y="155726"/>
                </a:lnTo>
                <a:lnTo>
                  <a:pt x="734405" y="152742"/>
                </a:lnTo>
                <a:lnTo>
                  <a:pt x="620687" y="152742"/>
                </a:lnTo>
                <a:lnTo>
                  <a:pt x="617588" y="152171"/>
                </a:lnTo>
                <a:lnTo>
                  <a:pt x="617588" y="41630"/>
                </a:lnTo>
                <a:lnTo>
                  <a:pt x="620420" y="41059"/>
                </a:lnTo>
                <a:lnTo>
                  <a:pt x="626325" y="40220"/>
                </a:lnTo>
                <a:lnTo>
                  <a:pt x="738209" y="40220"/>
                </a:lnTo>
                <a:lnTo>
                  <a:pt x="731594" y="31398"/>
                </a:lnTo>
                <a:lnTo>
                  <a:pt x="716330" y="19126"/>
                </a:lnTo>
                <a:lnTo>
                  <a:pt x="699843" y="10560"/>
                </a:lnTo>
                <a:lnTo>
                  <a:pt x="680883" y="4605"/>
                </a:lnTo>
                <a:lnTo>
                  <a:pt x="658339" y="1129"/>
                </a:lnTo>
                <a:lnTo>
                  <a:pt x="631101" y="0"/>
                </a:lnTo>
                <a:close/>
              </a:path>
              <a:path w="1306829" h="193675">
                <a:moveTo>
                  <a:pt x="738209" y="40220"/>
                </a:moveTo>
                <a:lnTo>
                  <a:pt x="636155" y="40220"/>
                </a:lnTo>
                <a:lnTo>
                  <a:pt x="660171" y="43270"/>
                </a:lnTo>
                <a:lnTo>
                  <a:pt x="679548" y="52806"/>
                </a:lnTo>
                <a:lnTo>
                  <a:pt x="692491" y="69410"/>
                </a:lnTo>
                <a:lnTo>
                  <a:pt x="697204" y="93662"/>
                </a:lnTo>
                <a:lnTo>
                  <a:pt x="692157" y="120417"/>
                </a:lnTo>
                <a:lnTo>
                  <a:pt x="678062" y="139025"/>
                </a:lnTo>
                <a:lnTo>
                  <a:pt x="677930" y="139025"/>
                </a:lnTo>
                <a:lnTo>
                  <a:pt x="656854" y="149562"/>
                </a:lnTo>
                <a:lnTo>
                  <a:pt x="629983" y="152742"/>
                </a:lnTo>
                <a:lnTo>
                  <a:pt x="734405" y="152742"/>
                </a:lnTo>
                <a:lnTo>
                  <a:pt x="743537" y="139025"/>
                </a:lnTo>
                <a:lnTo>
                  <a:pt x="751173" y="117578"/>
                </a:lnTo>
                <a:lnTo>
                  <a:pt x="754011" y="90855"/>
                </a:lnTo>
                <a:lnTo>
                  <a:pt x="751249" y="67025"/>
                </a:lnTo>
                <a:lnTo>
                  <a:pt x="743505" y="47285"/>
                </a:lnTo>
                <a:lnTo>
                  <a:pt x="738209" y="40220"/>
                </a:lnTo>
                <a:close/>
              </a:path>
              <a:path w="1306829" h="193675">
                <a:moveTo>
                  <a:pt x="416801" y="1689"/>
                </a:moveTo>
                <a:lnTo>
                  <a:pt x="350138" y="1689"/>
                </a:lnTo>
                <a:lnTo>
                  <a:pt x="350138" y="191274"/>
                </a:lnTo>
                <a:lnTo>
                  <a:pt x="399351" y="191274"/>
                </a:lnTo>
                <a:lnTo>
                  <a:pt x="399286" y="118738"/>
                </a:lnTo>
                <a:lnTo>
                  <a:pt x="398526" y="76473"/>
                </a:lnTo>
                <a:lnTo>
                  <a:pt x="397675" y="55130"/>
                </a:lnTo>
                <a:lnTo>
                  <a:pt x="447227" y="55130"/>
                </a:lnTo>
                <a:lnTo>
                  <a:pt x="416801" y="1689"/>
                </a:lnTo>
                <a:close/>
              </a:path>
              <a:path w="1306829" h="193675">
                <a:moveTo>
                  <a:pt x="447227" y="55130"/>
                </a:moveTo>
                <a:lnTo>
                  <a:pt x="398805" y="55130"/>
                </a:lnTo>
                <a:lnTo>
                  <a:pt x="407434" y="74435"/>
                </a:lnTo>
                <a:lnTo>
                  <a:pt x="416652" y="93316"/>
                </a:lnTo>
                <a:lnTo>
                  <a:pt x="426083" y="111459"/>
                </a:lnTo>
                <a:lnTo>
                  <a:pt x="435355" y="128549"/>
                </a:lnTo>
                <a:lnTo>
                  <a:pt x="469684" y="191274"/>
                </a:lnTo>
                <a:lnTo>
                  <a:pt x="527913" y="191274"/>
                </a:lnTo>
                <a:lnTo>
                  <a:pt x="527913" y="128270"/>
                </a:lnTo>
                <a:lnTo>
                  <a:pt x="481482" y="128270"/>
                </a:lnTo>
                <a:lnTo>
                  <a:pt x="473921" y="109580"/>
                </a:lnTo>
                <a:lnTo>
                  <a:pt x="465704" y="91028"/>
                </a:lnTo>
                <a:lnTo>
                  <a:pt x="457013" y="73164"/>
                </a:lnTo>
                <a:lnTo>
                  <a:pt x="448030" y="56540"/>
                </a:lnTo>
                <a:lnTo>
                  <a:pt x="447227" y="55130"/>
                </a:lnTo>
                <a:close/>
              </a:path>
              <a:path w="1306829" h="193675">
                <a:moveTo>
                  <a:pt x="527913" y="1689"/>
                </a:moveTo>
                <a:lnTo>
                  <a:pt x="478688" y="1689"/>
                </a:lnTo>
                <a:lnTo>
                  <a:pt x="478762" y="55130"/>
                </a:lnTo>
                <a:lnTo>
                  <a:pt x="480343" y="107999"/>
                </a:lnTo>
                <a:lnTo>
                  <a:pt x="527913" y="128270"/>
                </a:lnTo>
                <a:lnTo>
                  <a:pt x="527913" y="1689"/>
                </a:lnTo>
                <a:close/>
              </a:path>
              <a:path w="1306829" h="193675">
                <a:moveTo>
                  <a:pt x="316141" y="1689"/>
                </a:moveTo>
                <a:lnTo>
                  <a:pt x="181114" y="1689"/>
                </a:lnTo>
                <a:lnTo>
                  <a:pt x="181114" y="191274"/>
                </a:lnTo>
                <a:lnTo>
                  <a:pt x="320357" y="191274"/>
                </a:lnTo>
                <a:lnTo>
                  <a:pt x="320357" y="148513"/>
                </a:lnTo>
                <a:lnTo>
                  <a:pt x="234276" y="148513"/>
                </a:lnTo>
                <a:lnTo>
                  <a:pt x="234276" y="116166"/>
                </a:lnTo>
                <a:lnTo>
                  <a:pt x="311365" y="116166"/>
                </a:lnTo>
                <a:lnTo>
                  <a:pt x="311365" y="73418"/>
                </a:lnTo>
                <a:lnTo>
                  <a:pt x="234276" y="73418"/>
                </a:lnTo>
                <a:lnTo>
                  <a:pt x="234276" y="44437"/>
                </a:lnTo>
                <a:lnTo>
                  <a:pt x="316141" y="44437"/>
                </a:lnTo>
                <a:lnTo>
                  <a:pt x="316141" y="1689"/>
                </a:lnTo>
                <a:close/>
              </a:path>
              <a:path w="1306829" h="193675">
                <a:moveTo>
                  <a:pt x="69481" y="0"/>
                </a:moveTo>
                <a:lnTo>
                  <a:pt x="46561" y="342"/>
                </a:lnTo>
                <a:lnTo>
                  <a:pt x="27678" y="1265"/>
                </a:lnTo>
                <a:lnTo>
                  <a:pt x="12326" y="2609"/>
                </a:lnTo>
                <a:lnTo>
                  <a:pt x="0" y="4216"/>
                </a:lnTo>
                <a:lnTo>
                  <a:pt x="0" y="191274"/>
                </a:lnTo>
                <a:lnTo>
                  <a:pt x="52616" y="191274"/>
                </a:lnTo>
                <a:lnTo>
                  <a:pt x="52616" y="127977"/>
                </a:lnTo>
                <a:lnTo>
                  <a:pt x="81251" y="127977"/>
                </a:lnTo>
                <a:lnTo>
                  <a:pt x="122095" y="117314"/>
                </a:lnTo>
                <a:lnTo>
                  <a:pt x="149084" y="88607"/>
                </a:lnTo>
                <a:lnTo>
                  <a:pt x="59639" y="88607"/>
                </a:lnTo>
                <a:lnTo>
                  <a:pt x="55689" y="88315"/>
                </a:lnTo>
                <a:lnTo>
                  <a:pt x="52808" y="87791"/>
                </a:lnTo>
                <a:lnTo>
                  <a:pt x="52616" y="87791"/>
                </a:lnTo>
                <a:lnTo>
                  <a:pt x="52616" y="40500"/>
                </a:lnTo>
                <a:lnTo>
                  <a:pt x="55410" y="39941"/>
                </a:lnTo>
                <a:lnTo>
                  <a:pt x="61036" y="39382"/>
                </a:lnTo>
                <a:lnTo>
                  <a:pt x="149469" y="39382"/>
                </a:lnTo>
                <a:lnTo>
                  <a:pt x="147572" y="34316"/>
                </a:lnTo>
                <a:lnTo>
                  <a:pt x="105975" y="4008"/>
                </a:lnTo>
                <a:lnTo>
                  <a:pt x="89232" y="1028"/>
                </a:lnTo>
                <a:lnTo>
                  <a:pt x="69481" y="0"/>
                </a:lnTo>
                <a:close/>
              </a:path>
              <a:path w="1306829" h="193675">
                <a:moveTo>
                  <a:pt x="81251" y="127977"/>
                </a:moveTo>
                <a:lnTo>
                  <a:pt x="52616" y="127977"/>
                </a:lnTo>
                <a:lnTo>
                  <a:pt x="55981" y="128270"/>
                </a:lnTo>
                <a:lnTo>
                  <a:pt x="61036" y="128828"/>
                </a:lnTo>
                <a:lnTo>
                  <a:pt x="66954" y="128828"/>
                </a:lnTo>
                <a:lnTo>
                  <a:pt x="81251" y="127977"/>
                </a:lnTo>
                <a:close/>
              </a:path>
              <a:path w="1306829" h="193675">
                <a:moveTo>
                  <a:pt x="149469" y="39382"/>
                </a:moveTo>
                <a:lnTo>
                  <a:pt x="70053" y="39382"/>
                </a:lnTo>
                <a:lnTo>
                  <a:pt x="83868" y="41003"/>
                </a:lnTo>
                <a:lnTo>
                  <a:pt x="93706" y="45602"/>
                </a:lnTo>
                <a:lnTo>
                  <a:pt x="99592" y="52787"/>
                </a:lnTo>
                <a:lnTo>
                  <a:pt x="101488" y="61874"/>
                </a:lnTo>
                <a:lnTo>
                  <a:pt x="101549" y="62166"/>
                </a:lnTo>
                <a:lnTo>
                  <a:pt x="98942" y="73536"/>
                </a:lnTo>
                <a:lnTo>
                  <a:pt x="91667" y="81821"/>
                </a:lnTo>
                <a:lnTo>
                  <a:pt x="80541" y="86889"/>
                </a:lnTo>
                <a:lnTo>
                  <a:pt x="66382" y="88607"/>
                </a:lnTo>
                <a:lnTo>
                  <a:pt x="149084" y="88607"/>
                </a:lnTo>
                <a:lnTo>
                  <a:pt x="149512" y="87791"/>
                </a:lnTo>
                <a:lnTo>
                  <a:pt x="152992" y="75295"/>
                </a:lnTo>
                <a:lnTo>
                  <a:pt x="154127" y="62166"/>
                </a:lnTo>
                <a:lnTo>
                  <a:pt x="154152" y="61874"/>
                </a:lnTo>
                <a:lnTo>
                  <a:pt x="152406" y="47227"/>
                </a:lnTo>
                <a:lnTo>
                  <a:pt x="149469" y="39382"/>
                </a:lnTo>
                <a:close/>
              </a:path>
            </a:pathLst>
          </a:custGeom>
          <a:solidFill>
            <a:srgbClr val="CD17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866552" y="692842"/>
            <a:ext cx="797560" cy="198755"/>
          </a:xfrm>
          <a:custGeom>
            <a:avLst/>
            <a:gdLst/>
            <a:ahLst/>
            <a:cxnLst/>
            <a:rect l="l" t="t" r="r" b="b"/>
            <a:pathLst>
              <a:path w="797559" h="198755">
                <a:moveTo>
                  <a:pt x="752144" y="0"/>
                </a:moveTo>
                <a:lnTo>
                  <a:pt x="711317" y="7657"/>
                </a:lnTo>
                <a:lnTo>
                  <a:pt x="680659" y="28778"/>
                </a:lnTo>
                <a:lnTo>
                  <a:pt x="661379" y="60586"/>
                </a:lnTo>
                <a:lnTo>
                  <a:pt x="654684" y="100304"/>
                </a:lnTo>
                <a:lnTo>
                  <a:pt x="662356" y="144302"/>
                </a:lnTo>
                <a:lnTo>
                  <a:pt x="682717" y="174704"/>
                </a:lnTo>
                <a:lnTo>
                  <a:pt x="711788" y="192337"/>
                </a:lnTo>
                <a:lnTo>
                  <a:pt x="745591" y="198031"/>
                </a:lnTo>
                <a:lnTo>
                  <a:pt x="762314" y="197199"/>
                </a:lnTo>
                <a:lnTo>
                  <a:pt x="776762" y="195005"/>
                </a:lnTo>
                <a:lnTo>
                  <a:pt x="788588" y="191901"/>
                </a:lnTo>
                <a:lnTo>
                  <a:pt x="797445" y="188340"/>
                </a:lnTo>
                <a:lnTo>
                  <a:pt x="796710" y="186347"/>
                </a:lnTo>
                <a:lnTo>
                  <a:pt x="750163" y="186347"/>
                </a:lnTo>
                <a:lnTo>
                  <a:pt x="715708" y="180279"/>
                </a:lnTo>
                <a:lnTo>
                  <a:pt x="690203" y="163020"/>
                </a:lnTo>
                <a:lnTo>
                  <a:pt x="674371" y="135983"/>
                </a:lnTo>
                <a:lnTo>
                  <a:pt x="668934" y="100583"/>
                </a:lnTo>
                <a:lnTo>
                  <a:pt x="674689" y="63370"/>
                </a:lnTo>
                <a:lnTo>
                  <a:pt x="691240" y="35402"/>
                </a:lnTo>
                <a:lnTo>
                  <a:pt x="717513" y="17800"/>
                </a:lnTo>
                <a:lnTo>
                  <a:pt x="752436" y="11683"/>
                </a:lnTo>
                <a:lnTo>
                  <a:pt x="795416" y="11683"/>
                </a:lnTo>
                <a:lnTo>
                  <a:pt x="796594" y="8547"/>
                </a:lnTo>
                <a:lnTo>
                  <a:pt x="790696" y="5888"/>
                </a:lnTo>
                <a:lnTo>
                  <a:pt x="781427" y="3097"/>
                </a:lnTo>
                <a:lnTo>
                  <a:pt x="768630" y="894"/>
                </a:lnTo>
                <a:lnTo>
                  <a:pt x="752144" y="0"/>
                </a:lnTo>
                <a:close/>
              </a:path>
              <a:path w="797559" h="198755">
                <a:moveTo>
                  <a:pt x="793457" y="177520"/>
                </a:moveTo>
                <a:lnTo>
                  <a:pt x="784287" y="181182"/>
                </a:lnTo>
                <a:lnTo>
                  <a:pt x="773730" y="183962"/>
                </a:lnTo>
                <a:lnTo>
                  <a:pt x="762212" y="185728"/>
                </a:lnTo>
                <a:lnTo>
                  <a:pt x="750163" y="186347"/>
                </a:lnTo>
                <a:lnTo>
                  <a:pt x="796710" y="186347"/>
                </a:lnTo>
                <a:lnTo>
                  <a:pt x="793457" y="177520"/>
                </a:lnTo>
                <a:close/>
              </a:path>
              <a:path w="797559" h="198755">
                <a:moveTo>
                  <a:pt x="795416" y="11683"/>
                </a:moveTo>
                <a:lnTo>
                  <a:pt x="752436" y="11683"/>
                </a:lnTo>
                <a:lnTo>
                  <a:pt x="764157" y="12293"/>
                </a:lnTo>
                <a:lnTo>
                  <a:pt x="774833" y="13996"/>
                </a:lnTo>
                <a:lnTo>
                  <a:pt x="784280" y="16607"/>
                </a:lnTo>
                <a:lnTo>
                  <a:pt x="792314" y="19938"/>
                </a:lnTo>
                <a:lnTo>
                  <a:pt x="795416" y="11683"/>
                </a:lnTo>
                <a:close/>
              </a:path>
              <a:path w="797559" h="198755">
                <a:moveTo>
                  <a:pt x="528319" y="174104"/>
                </a:moveTo>
                <a:lnTo>
                  <a:pt x="569074" y="198323"/>
                </a:lnTo>
                <a:lnTo>
                  <a:pt x="595914" y="193967"/>
                </a:lnTo>
                <a:lnTo>
                  <a:pt x="607866" y="186639"/>
                </a:lnTo>
                <a:lnTo>
                  <a:pt x="570229" y="186639"/>
                </a:lnTo>
                <a:lnTo>
                  <a:pt x="558466" y="185721"/>
                </a:lnTo>
                <a:lnTo>
                  <a:pt x="547350" y="183148"/>
                </a:lnTo>
                <a:lnTo>
                  <a:pt x="537197" y="179186"/>
                </a:lnTo>
                <a:lnTo>
                  <a:pt x="528319" y="174104"/>
                </a:lnTo>
                <a:close/>
              </a:path>
              <a:path w="797559" h="198755">
                <a:moveTo>
                  <a:pt x="584174" y="0"/>
                </a:moveTo>
                <a:lnTo>
                  <a:pt x="561624" y="3645"/>
                </a:lnTo>
                <a:lnTo>
                  <a:pt x="543960" y="13781"/>
                </a:lnTo>
                <a:lnTo>
                  <a:pt x="532439" y="29205"/>
                </a:lnTo>
                <a:lnTo>
                  <a:pt x="528319" y="48717"/>
                </a:lnTo>
                <a:lnTo>
                  <a:pt x="531696" y="66540"/>
                </a:lnTo>
                <a:lnTo>
                  <a:pt x="541432" y="80994"/>
                </a:lnTo>
                <a:lnTo>
                  <a:pt x="556941" y="92561"/>
                </a:lnTo>
                <a:lnTo>
                  <a:pt x="577634" y="101726"/>
                </a:lnTo>
                <a:lnTo>
                  <a:pt x="595508" y="110279"/>
                </a:lnTo>
                <a:lnTo>
                  <a:pt x="607615" y="120170"/>
                </a:lnTo>
                <a:lnTo>
                  <a:pt x="614488" y="132095"/>
                </a:lnTo>
                <a:lnTo>
                  <a:pt x="616661" y="146748"/>
                </a:lnTo>
                <a:lnTo>
                  <a:pt x="613451" y="162957"/>
                </a:lnTo>
                <a:lnTo>
                  <a:pt x="604232" y="175561"/>
                </a:lnTo>
                <a:lnTo>
                  <a:pt x="589620" y="183731"/>
                </a:lnTo>
                <a:lnTo>
                  <a:pt x="570229" y="186639"/>
                </a:lnTo>
                <a:lnTo>
                  <a:pt x="607866" y="186639"/>
                </a:lnTo>
                <a:lnTo>
                  <a:pt x="614954" y="182292"/>
                </a:lnTo>
                <a:lnTo>
                  <a:pt x="626301" y="165383"/>
                </a:lnTo>
                <a:lnTo>
                  <a:pt x="630059" y="145326"/>
                </a:lnTo>
                <a:lnTo>
                  <a:pt x="626939" y="126256"/>
                </a:lnTo>
                <a:lnTo>
                  <a:pt x="617702" y="111412"/>
                </a:lnTo>
                <a:lnTo>
                  <a:pt x="602531" y="99561"/>
                </a:lnTo>
                <a:lnTo>
                  <a:pt x="581609" y="89471"/>
                </a:lnTo>
                <a:lnTo>
                  <a:pt x="563725" y="81183"/>
                </a:lnTo>
                <a:lnTo>
                  <a:pt x="551311" y="71910"/>
                </a:lnTo>
                <a:lnTo>
                  <a:pt x="544077" y="60660"/>
                </a:lnTo>
                <a:lnTo>
                  <a:pt x="541731" y="46443"/>
                </a:lnTo>
                <a:lnTo>
                  <a:pt x="543863" y="34596"/>
                </a:lnTo>
                <a:lnTo>
                  <a:pt x="550883" y="23255"/>
                </a:lnTo>
                <a:lnTo>
                  <a:pt x="563725" y="14745"/>
                </a:lnTo>
                <a:lnTo>
                  <a:pt x="583323" y="11391"/>
                </a:lnTo>
                <a:lnTo>
                  <a:pt x="621339" y="11391"/>
                </a:lnTo>
                <a:lnTo>
                  <a:pt x="622363" y="9118"/>
                </a:lnTo>
                <a:lnTo>
                  <a:pt x="616164" y="5770"/>
                </a:lnTo>
                <a:lnTo>
                  <a:pt x="607555" y="2849"/>
                </a:lnTo>
                <a:lnTo>
                  <a:pt x="596803" y="783"/>
                </a:lnTo>
                <a:lnTo>
                  <a:pt x="584174" y="0"/>
                </a:lnTo>
                <a:close/>
              </a:path>
              <a:path w="797559" h="198755">
                <a:moveTo>
                  <a:pt x="621339" y="11391"/>
                </a:moveTo>
                <a:lnTo>
                  <a:pt x="583323" y="11391"/>
                </a:lnTo>
                <a:lnTo>
                  <a:pt x="594878" y="12295"/>
                </a:lnTo>
                <a:lnTo>
                  <a:pt x="604559" y="14560"/>
                </a:lnTo>
                <a:lnTo>
                  <a:pt x="612100" y="17521"/>
                </a:lnTo>
                <a:lnTo>
                  <a:pt x="617232" y="20510"/>
                </a:lnTo>
                <a:lnTo>
                  <a:pt x="621339" y="11391"/>
                </a:lnTo>
                <a:close/>
              </a:path>
              <a:path w="797559" h="198755">
                <a:moveTo>
                  <a:pt x="375272" y="6832"/>
                </a:moveTo>
                <a:lnTo>
                  <a:pt x="352565" y="12469"/>
                </a:lnTo>
                <a:lnTo>
                  <a:pt x="333171" y="29913"/>
                </a:lnTo>
                <a:lnTo>
                  <a:pt x="319654" y="59966"/>
                </a:lnTo>
                <a:lnTo>
                  <a:pt x="314578" y="103428"/>
                </a:lnTo>
                <a:lnTo>
                  <a:pt x="319671" y="146266"/>
                </a:lnTo>
                <a:lnTo>
                  <a:pt x="332214" y="175774"/>
                </a:lnTo>
                <a:lnTo>
                  <a:pt x="350045" y="192832"/>
                </a:lnTo>
                <a:lnTo>
                  <a:pt x="371005" y="198323"/>
                </a:lnTo>
                <a:lnTo>
                  <a:pt x="396119" y="192299"/>
                </a:lnTo>
                <a:lnTo>
                  <a:pt x="401764" y="186918"/>
                </a:lnTo>
                <a:lnTo>
                  <a:pt x="372719" y="186918"/>
                </a:lnTo>
                <a:lnTo>
                  <a:pt x="354638" y="181171"/>
                </a:lnTo>
                <a:lnTo>
                  <a:pt x="340701" y="164660"/>
                </a:lnTo>
                <a:lnTo>
                  <a:pt x="331734" y="138478"/>
                </a:lnTo>
                <a:lnTo>
                  <a:pt x="328561" y="103720"/>
                </a:lnTo>
                <a:lnTo>
                  <a:pt x="331872" y="68000"/>
                </a:lnTo>
                <a:lnTo>
                  <a:pt x="331938" y="67282"/>
                </a:lnTo>
                <a:lnTo>
                  <a:pt x="341271" y="40462"/>
                </a:lnTo>
                <a:lnTo>
                  <a:pt x="355361" y="23900"/>
                </a:lnTo>
                <a:lnTo>
                  <a:pt x="373011" y="18237"/>
                </a:lnTo>
                <a:lnTo>
                  <a:pt x="403898" y="18237"/>
                </a:lnTo>
                <a:lnTo>
                  <a:pt x="397857" y="12469"/>
                </a:lnTo>
                <a:lnTo>
                  <a:pt x="398016" y="12469"/>
                </a:lnTo>
                <a:lnTo>
                  <a:pt x="375272" y="6832"/>
                </a:lnTo>
                <a:close/>
              </a:path>
              <a:path w="797559" h="198755">
                <a:moveTo>
                  <a:pt x="403898" y="18237"/>
                </a:moveTo>
                <a:lnTo>
                  <a:pt x="373011" y="18237"/>
                </a:lnTo>
                <a:lnTo>
                  <a:pt x="393341" y="24425"/>
                </a:lnTo>
                <a:lnTo>
                  <a:pt x="407235" y="41671"/>
                </a:lnTo>
                <a:lnTo>
                  <a:pt x="415199" y="68000"/>
                </a:lnTo>
                <a:lnTo>
                  <a:pt x="417632" y="100012"/>
                </a:lnTo>
                <a:lnTo>
                  <a:pt x="417741" y="101434"/>
                </a:lnTo>
                <a:lnTo>
                  <a:pt x="415073" y="136072"/>
                </a:lnTo>
                <a:lnTo>
                  <a:pt x="406874" y="163093"/>
                </a:lnTo>
                <a:lnTo>
                  <a:pt x="392854" y="180655"/>
                </a:lnTo>
                <a:lnTo>
                  <a:pt x="372719" y="186918"/>
                </a:lnTo>
                <a:lnTo>
                  <a:pt x="401764" y="186918"/>
                </a:lnTo>
                <a:lnTo>
                  <a:pt x="415250" y="174066"/>
                </a:lnTo>
                <a:lnTo>
                  <a:pt x="427435" y="143384"/>
                </a:lnTo>
                <a:lnTo>
                  <a:pt x="431711" y="100012"/>
                </a:lnTo>
                <a:lnTo>
                  <a:pt x="427462" y="58524"/>
                </a:lnTo>
                <a:lnTo>
                  <a:pt x="415678" y="29486"/>
                </a:lnTo>
                <a:lnTo>
                  <a:pt x="403898" y="18237"/>
                </a:lnTo>
                <a:close/>
              </a:path>
              <a:path w="797559" h="198755">
                <a:moveTo>
                  <a:pt x="221983" y="6832"/>
                </a:moveTo>
                <a:lnTo>
                  <a:pt x="199278" y="12469"/>
                </a:lnTo>
                <a:lnTo>
                  <a:pt x="179889" y="29913"/>
                </a:lnTo>
                <a:lnTo>
                  <a:pt x="166376" y="59966"/>
                </a:lnTo>
                <a:lnTo>
                  <a:pt x="161302" y="103428"/>
                </a:lnTo>
                <a:lnTo>
                  <a:pt x="166380" y="146266"/>
                </a:lnTo>
                <a:lnTo>
                  <a:pt x="178916" y="175774"/>
                </a:lnTo>
                <a:lnTo>
                  <a:pt x="196744" y="192832"/>
                </a:lnTo>
                <a:lnTo>
                  <a:pt x="217703" y="198323"/>
                </a:lnTo>
                <a:lnTo>
                  <a:pt x="242815" y="192299"/>
                </a:lnTo>
                <a:lnTo>
                  <a:pt x="248459" y="186918"/>
                </a:lnTo>
                <a:lnTo>
                  <a:pt x="219430" y="186918"/>
                </a:lnTo>
                <a:lnTo>
                  <a:pt x="201345" y="181171"/>
                </a:lnTo>
                <a:lnTo>
                  <a:pt x="187399" y="164660"/>
                </a:lnTo>
                <a:lnTo>
                  <a:pt x="178423" y="138478"/>
                </a:lnTo>
                <a:lnTo>
                  <a:pt x="175247" y="103720"/>
                </a:lnTo>
                <a:lnTo>
                  <a:pt x="178559" y="68000"/>
                </a:lnTo>
                <a:lnTo>
                  <a:pt x="178626" y="67282"/>
                </a:lnTo>
                <a:lnTo>
                  <a:pt x="187961" y="40462"/>
                </a:lnTo>
                <a:lnTo>
                  <a:pt x="202052" y="23900"/>
                </a:lnTo>
                <a:lnTo>
                  <a:pt x="219697" y="18237"/>
                </a:lnTo>
                <a:lnTo>
                  <a:pt x="250596" y="18237"/>
                </a:lnTo>
                <a:lnTo>
                  <a:pt x="244559" y="12469"/>
                </a:lnTo>
                <a:lnTo>
                  <a:pt x="244718" y="12469"/>
                </a:lnTo>
                <a:lnTo>
                  <a:pt x="221983" y="6832"/>
                </a:lnTo>
                <a:close/>
              </a:path>
              <a:path w="797559" h="198755">
                <a:moveTo>
                  <a:pt x="250596" y="18237"/>
                </a:moveTo>
                <a:lnTo>
                  <a:pt x="219697" y="18237"/>
                </a:lnTo>
                <a:lnTo>
                  <a:pt x="240036" y="24425"/>
                </a:lnTo>
                <a:lnTo>
                  <a:pt x="253938" y="41671"/>
                </a:lnTo>
                <a:lnTo>
                  <a:pt x="261907" y="68000"/>
                </a:lnTo>
                <a:lnTo>
                  <a:pt x="264343" y="100012"/>
                </a:lnTo>
                <a:lnTo>
                  <a:pt x="264452" y="101434"/>
                </a:lnTo>
                <a:lnTo>
                  <a:pt x="261782" y="136072"/>
                </a:lnTo>
                <a:lnTo>
                  <a:pt x="253580" y="163093"/>
                </a:lnTo>
                <a:lnTo>
                  <a:pt x="239559" y="180655"/>
                </a:lnTo>
                <a:lnTo>
                  <a:pt x="219430" y="186918"/>
                </a:lnTo>
                <a:lnTo>
                  <a:pt x="248459" y="186918"/>
                </a:lnTo>
                <a:lnTo>
                  <a:pt x="261942" y="174066"/>
                </a:lnTo>
                <a:lnTo>
                  <a:pt x="274122" y="143384"/>
                </a:lnTo>
                <a:lnTo>
                  <a:pt x="278396" y="100012"/>
                </a:lnTo>
                <a:lnTo>
                  <a:pt x="274150" y="58524"/>
                </a:lnTo>
                <a:lnTo>
                  <a:pt x="262372" y="29486"/>
                </a:lnTo>
                <a:lnTo>
                  <a:pt x="250596" y="18237"/>
                </a:lnTo>
                <a:close/>
              </a:path>
              <a:path w="797559" h="198755">
                <a:moveTo>
                  <a:pt x="101460" y="140766"/>
                </a:moveTo>
                <a:lnTo>
                  <a:pt x="88341" y="140766"/>
                </a:lnTo>
                <a:lnTo>
                  <a:pt x="88341" y="195186"/>
                </a:lnTo>
                <a:lnTo>
                  <a:pt x="101460" y="195186"/>
                </a:lnTo>
                <a:lnTo>
                  <a:pt x="101460" y="140766"/>
                </a:lnTo>
                <a:close/>
              </a:path>
              <a:path w="797559" h="198755">
                <a:moveTo>
                  <a:pt x="101460" y="9969"/>
                </a:moveTo>
                <a:lnTo>
                  <a:pt x="90347" y="9969"/>
                </a:lnTo>
                <a:lnTo>
                  <a:pt x="0" y="131648"/>
                </a:lnTo>
                <a:lnTo>
                  <a:pt x="0" y="140766"/>
                </a:lnTo>
                <a:lnTo>
                  <a:pt x="129654" y="140766"/>
                </a:lnTo>
                <a:lnTo>
                  <a:pt x="129654" y="129362"/>
                </a:lnTo>
                <a:lnTo>
                  <a:pt x="16255" y="129362"/>
                </a:lnTo>
                <a:lnTo>
                  <a:pt x="16255" y="128790"/>
                </a:lnTo>
                <a:lnTo>
                  <a:pt x="73812" y="51854"/>
                </a:lnTo>
                <a:lnTo>
                  <a:pt x="88341" y="28486"/>
                </a:lnTo>
                <a:lnTo>
                  <a:pt x="101460" y="28486"/>
                </a:lnTo>
                <a:lnTo>
                  <a:pt x="101460" y="9969"/>
                </a:lnTo>
                <a:close/>
              </a:path>
              <a:path w="797559" h="198755">
                <a:moveTo>
                  <a:pt x="101460" y="28486"/>
                </a:moveTo>
                <a:lnTo>
                  <a:pt x="88341" y="28486"/>
                </a:lnTo>
                <a:lnTo>
                  <a:pt x="89204" y="28778"/>
                </a:lnTo>
                <a:lnTo>
                  <a:pt x="88823" y="35026"/>
                </a:lnTo>
                <a:lnTo>
                  <a:pt x="88553" y="41384"/>
                </a:lnTo>
                <a:lnTo>
                  <a:pt x="88416" y="46922"/>
                </a:lnTo>
                <a:lnTo>
                  <a:pt x="88341" y="129362"/>
                </a:lnTo>
                <a:lnTo>
                  <a:pt x="101460" y="129362"/>
                </a:lnTo>
                <a:lnTo>
                  <a:pt x="101460" y="28486"/>
                </a:lnTo>
                <a:close/>
              </a:path>
            </a:pathLst>
          </a:custGeom>
          <a:solidFill>
            <a:srgbClr val="3C3C3B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11003" y="647992"/>
            <a:ext cx="1511795" cy="1235252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384451" y="1284382"/>
            <a:ext cx="4783455" cy="1028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1800" b="1" spc="-55" dirty="0">
                <a:latin typeface="Trebuchet MS"/>
                <a:cs typeface="Trebuchet MS"/>
              </a:rPr>
              <a:t>HERBICYD</a:t>
            </a:r>
            <a:endParaRPr sz="1800">
              <a:latin typeface="Trebuchet MS"/>
              <a:cs typeface="Trebuchet MS"/>
            </a:endParaRPr>
          </a:p>
          <a:p>
            <a:pPr marL="13335">
              <a:lnSpc>
                <a:spcPct val="100000"/>
              </a:lnSpc>
            </a:pPr>
            <a:r>
              <a:rPr sz="1800" b="1" spc="-120" dirty="0">
                <a:latin typeface="Trebuchet MS"/>
                <a:cs typeface="Trebuchet MS"/>
              </a:rPr>
              <a:t>DOGLEBOWY</a:t>
            </a:r>
            <a:endParaRPr sz="1800">
              <a:latin typeface="Trebuchet MS"/>
              <a:cs typeface="Trebuchet MS"/>
            </a:endParaRPr>
          </a:p>
          <a:p>
            <a:pPr marL="12700" marR="5080" indent="1905">
              <a:lnSpc>
                <a:spcPct val="111100"/>
              </a:lnSpc>
              <a:spcBef>
                <a:spcPts val="1170"/>
              </a:spcBef>
            </a:pPr>
            <a:r>
              <a:rPr sz="900" b="1" spc="-10" dirty="0">
                <a:solidFill>
                  <a:srgbClr val="D51C17"/>
                </a:solidFill>
                <a:latin typeface="Trebuchet MS"/>
                <a:cs typeface="Trebuchet MS"/>
              </a:rPr>
              <a:t>PENDIFIN</a:t>
            </a:r>
            <a:r>
              <a:rPr sz="900" b="1" spc="-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spc="-65" dirty="0">
                <a:solidFill>
                  <a:srgbClr val="D51C17"/>
                </a:solidFill>
                <a:latin typeface="Trebuchet MS"/>
                <a:cs typeface="Trebuchet MS"/>
              </a:rPr>
              <a:t>400</a:t>
            </a:r>
            <a:r>
              <a:rPr sz="900" b="1" spc="-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SC</a:t>
            </a:r>
            <a:r>
              <a:rPr sz="900" b="1" spc="-1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to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chwastobójczy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preparat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do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stosowania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doglebowego,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zwalcza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jednoroczne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chwasty </a:t>
            </a:r>
            <a:r>
              <a:rPr sz="900" spc="-60" dirty="0">
                <a:latin typeface="Trebuchet MS"/>
                <a:cs typeface="Trebuchet MS"/>
              </a:rPr>
              <a:t>dwuliścienne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jednoliścienne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uprawie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ziemniaka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ostropestu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plamistego.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384499" y="2466868"/>
            <a:ext cx="423545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0" dirty="0">
                <a:latin typeface="Trebuchet MS"/>
                <a:cs typeface="Trebuchet MS"/>
              </a:rPr>
              <a:t>Zawartość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b="1" spc="-45" dirty="0">
                <a:latin typeface="Trebuchet MS"/>
                <a:cs typeface="Trebuchet MS"/>
              </a:rPr>
              <a:t>substancji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spc="-75" dirty="0">
                <a:latin typeface="Trebuchet MS"/>
                <a:cs typeface="Trebuchet MS"/>
              </a:rPr>
              <a:t>czynnej: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spc="-45" dirty="0">
                <a:latin typeface="Tahoma"/>
                <a:cs typeface="Tahoma"/>
              </a:rPr>
              <a:t>pendimetalina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(związek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grupy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dinitroanilin)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400</a:t>
            </a:r>
            <a:r>
              <a:rPr sz="800" spc="-25" dirty="0">
                <a:latin typeface="Tahoma"/>
                <a:cs typeface="Tahoma"/>
              </a:rPr>
              <a:t> g/l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80" dirty="0">
                <a:latin typeface="Tahoma"/>
                <a:cs typeface="Tahoma"/>
              </a:rPr>
              <a:t>(36,13</a:t>
            </a:r>
            <a:r>
              <a:rPr sz="800" spc="-25" dirty="0">
                <a:latin typeface="Tahoma"/>
                <a:cs typeface="Tahoma"/>
              </a:rPr>
              <a:t> %)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0"/>
              </a:spcBef>
            </a:pP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2651125" algn="l"/>
              </a:tabLst>
            </a:pPr>
            <a:r>
              <a:rPr sz="800" b="1" spc="-30" dirty="0">
                <a:latin typeface="Trebuchet MS"/>
                <a:cs typeface="Trebuchet MS"/>
              </a:rPr>
              <a:t>DZIAŁANIE</a:t>
            </a:r>
            <a:r>
              <a:rPr sz="800" b="1" spc="-20" dirty="0">
                <a:latin typeface="Trebuchet MS"/>
                <a:cs typeface="Trebuchet MS"/>
              </a:rPr>
              <a:t> </a:t>
            </a:r>
            <a:r>
              <a:rPr sz="800" b="1" spc="-40" dirty="0">
                <a:latin typeface="Trebuchet MS"/>
                <a:cs typeface="Trebuchet MS"/>
              </a:rPr>
              <a:t>NA</a:t>
            </a:r>
            <a:r>
              <a:rPr sz="800" b="1" spc="-20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CHWASTY:</a:t>
            </a:r>
            <a:r>
              <a:rPr sz="800" b="1" dirty="0">
                <a:latin typeface="Trebuchet MS"/>
                <a:cs typeface="Trebuchet MS"/>
              </a:rPr>
              <a:t>	</a:t>
            </a:r>
            <a:r>
              <a:rPr sz="800" b="1" spc="-35" dirty="0">
                <a:latin typeface="Trebuchet MS"/>
                <a:cs typeface="Trebuchet MS"/>
              </a:rPr>
              <a:t>ZASTOSOWANIA</a:t>
            </a:r>
            <a:r>
              <a:rPr sz="800" b="1" spc="10" dirty="0">
                <a:latin typeface="Trebuchet MS"/>
                <a:cs typeface="Trebuchet MS"/>
              </a:rPr>
              <a:t> </a:t>
            </a:r>
            <a:r>
              <a:rPr sz="800" b="1" spc="-30" dirty="0">
                <a:latin typeface="Trebuchet MS"/>
                <a:cs typeface="Trebuchet MS"/>
              </a:rPr>
              <a:t>MAŁOOBSZAROWE: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84499" y="3045963"/>
            <a:ext cx="2537460" cy="23114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340"/>
              </a:spcBef>
            </a:pPr>
            <a:r>
              <a:rPr sz="8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CHWASTY</a:t>
            </a:r>
            <a:r>
              <a:rPr sz="800" u="sng" spc="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8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WRAŻLIWE</a:t>
            </a:r>
            <a:endParaRPr sz="800">
              <a:latin typeface="Tahoma"/>
              <a:cs typeface="Tahoma"/>
            </a:endParaRPr>
          </a:p>
          <a:p>
            <a:pPr marL="12700" marR="72390">
              <a:lnSpc>
                <a:spcPct val="125000"/>
              </a:lnSpc>
            </a:pPr>
            <a:r>
              <a:rPr sz="800" spc="-40" dirty="0">
                <a:latin typeface="Tahoma"/>
                <a:cs typeface="Tahoma"/>
              </a:rPr>
              <a:t>chwastnica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jednostronna,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fiołek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polny,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gwiazdnica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pospolita, </a:t>
            </a:r>
            <a:r>
              <a:rPr sz="800" spc="-45" dirty="0">
                <a:latin typeface="Tahoma"/>
                <a:cs typeface="Tahoma"/>
              </a:rPr>
              <a:t>jasnota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purpurowa,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komosa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biała,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maruna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bezwonna,</a:t>
            </a:r>
            <a:r>
              <a:rPr sz="800" spc="-20" dirty="0">
                <a:latin typeface="Tahoma"/>
                <a:cs typeface="Tahoma"/>
              </a:rPr>
              <a:t> rdest </a:t>
            </a:r>
            <a:r>
              <a:rPr sz="800" spc="-65" dirty="0">
                <a:latin typeface="Tahoma"/>
                <a:cs typeface="Tahoma"/>
              </a:rPr>
              <a:t>powojowy,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tobołki </a:t>
            </a:r>
            <a:r>
              <a:rPr sz="800" spc="-55" dirty="0">
                <a:latin typeface="Tahoma"/>
                <a:cs typeface="Tahoma"/>
              </a:rPr>
              <a:t>polne,</a:t>
            </a:r>
            <a:r>
              <a:rPr sz="800" spc="-35" dirty="0">
                <a:latin typeface="Tahoma"/>
                <a:cs typeface="Tahoma"/>
              </a:rPr>
              <a:t> włośnice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wyki.</a:t>
            </a:r>
            <a:endParaRPr sz="800">
              <a:latin typeface="Tahoma"/>
              <a:cs typeface="Tahoma"/>
            </a:endParaRPr>
          </a:p>
          <a:p>
            <a:pPr marL="13970">
              <a:lnSpc>
                <a:spcPct val="100000"/>
              </a:lnSpc>
              <a:spcBef>
                <a:spcPts val="240"/>
              </a:spcBef>
            </a:pPr>
            <a:r>
              <a:rPr sz="8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CHWASTY</a:t>
            </a:r>
            <a:r>
              <a:rPr sz="800" u="sng" spc="-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800" u="sng" spc="-4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ŚREDNIO</a:t>
            </a:r>
            <a:r>
              <a:rPr sz="800" u="sng" spc="-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8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WRAŻLIWE</a:t>
            </a:r>
            <a:endParaRPr sz="800">
              <a:latin typeface="Tahoma"/>
              <a:cs typeface="Tahoma"/>
            </a:endParaRPr>
          </a:p>
          <a:p>
            <a:pPr marL="12700" marR="69850">
              <a:lnSpc>
                <a:spcPct val="125000"/>
              </a:lnSpc>
            </a:pPr>
            <a:r>
              <a:rPr sz="800" spc="-35" dirty="0">
                <a:latin typeface="Tahoma"/>
                <a:cs typeface="Tahoma"/>
              </a:rPr>
              <a:t>bodziszek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drobny,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przetacznik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perski,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przytulia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czepna,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rdest </a:t>
            </a:r>
            <a:r>
              <a:rPr sz="800" spc="-45" dirty="0">
                <a:latin typeface="Tahoma"/>
                <a:cs typeface="Tahoma"/>
              </a:rPr>
              <a:t>plamisty,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rumian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polny,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rumianek</a:t>
            </a:r>
            <a:r>
              <a:rPr sz="800" spc="-10" dirty="0">
                <a:latin typeface="Tahoma"/>
                <a:cs typeface="Tahoma"/>
              </a:rPr>
              <a:t> pospolity.</a:t>
            </a:r>
            <a:endParaRPr sz="800">
              <a:latin typeface="Tahoma"/>
              <a:cs typeface="Tahoma"/>
            </a:endParaRPr>
          </a:p>
          <a:p>
            <a:pPr marL="13970">
              <a:lnSpc>
                <a:spcPct val="100000"/>
              </a:lnSpc>
              <a:spcBef>
                <a:spcPts val="240"/>
              </a:spcBef>
            </a:pPr>
            <a:r>
              <a:rPr sz="8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CHWASTY</a:t>
            </a:r>
            <a:r>
              <a:rPr sz="800" u="sng" spc="-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800" u="sng" spc="-4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ŚREDNIO</a:t>
            </a:r>
            <a:r>
              <a:rPr sz="800" u="sng" spc="-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8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ODPORNE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40" dirty="0">
                <a:latin typeface="Tahoma"/>
                <a:cs typeface="Tahoma"/>
              </a:rPr>
              <a:t>samosiewy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rzepaku.</a:t>
            </a:r>
            <a:endParaRPr sz="800">
              <a:latin typeface="Tahoma"/>
              <a:cs typeface="Tahoma"/>
            </a:endParaRPr>
          </a:p>
          <a:p>
            <a:pPr marL="13970">
              <a:lnSpc>
                <a:spcPct val="100000"/>
              </a:lnSpc>
              <a:spcBef>
                <a:spcPts val="240"/>
              </a:spcBef>
            </a:pPr>
            <a:r>
              <a:rPr sz="800" u="sng" spc="-2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CHWASTY</a:t>
            </a:r>
            <a:r>
              <a:rPr sz="800" u="sng" spc="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8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ODPORNE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35" dirty="0">
                <a:latin typeface="Tahoma"/>
                <a:cs typeface="Tahoma"/>
              </a:rPr>
              <a:t>przetacznik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polny.</a:t>
            </a:r>
            <a:endParaRPr sz="800">
              <a:latin typeface="Tahoma"/>
              <a:cs typeface="Tahoma"/>
            </a:endParaRPr>
          </a:p>
          <a:p>
            <a:pPr marL="12700" marR="156210">
              <a:lnSpc>
                <a:spcPct val="125000"/>
              </a:lnSpc>
            </a:pPr>
            <a:r>
              <a:rPr sz="800" spc="-40" dirty="0">
                <a:latin typeface="Tahoma"/>
                <a:cs typeface="Tahoma"/>
              </a:rPr>
              <a:t>Najskuteczniej</a:t>
            </a:r>
            <a:r>
              <a:rPr sz="800" spc="-30" dirty="0">
                <a:latin typeface="Tahoma"/>
                <a:cs typeface="Tahoma"/>
              </a:rPr>
              <a:t> zwalcza </a:t>
            </a:r>
            <a:r>
              <a:rPr sz="800" spc="-45" dirty="0">
                <a:latin typeface="Tahoma"/>
                <a:cs typeface="Tahoma"/>
              </a:rPr>
              <a:t>chwasty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okresie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ich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kiełkowania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wschodów.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Chwasty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jednoliścienne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są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zwalczane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fazy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spc="-40" dirty="0">
                <a:latin typeface="Tahoma"/>
                <a:cs typeface="Tahoma"/>
              </a:rPr>
              <a:t>pierwszego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lub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początku </a:t>
            </a:r>
            <a:r>
              <a:rPr sz="800" spc="-40" dirty="0">
                <a:latin typeface="Tahoma"/>
                <a:cs typeface="Tahoma"/>
              </a:rPr>
              <a:t>drugiego</a:t>
            </a:r>
            <a:r>
              <a:rPr sz="800" spc="-30" dirty="0">
                <a:latin typeface="Tahoma"/>
                <a:cs typeface="Tahoma"/>
              </a:rPr>
              <a:t> liścia,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dwuliścienne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do </a:t>
            </a:r>
            <a:r>
              <a:rPr sz="800" spc="-30" dirty="0">
                <a:latin typeface="Tahoma"/>
                <a:cs typeface="Tahoma"/>
              </a:rPr>
              <a:t>fazy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dwóch </a:t>
            </a:r>
            <a:r>
              <a:rPr sz="800" spc="-10" dirty="0">
                <a:latin typeface="Tahoma"/>
                <a:cs typeface="Tahoma"/>
              </a:rPr>
              <a:t>liści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właściwych.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84499" y="5514843"/>
            <a:ext cx="116078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30" dirty="0">
                <a:latin typeface="Trebuchet MS"/>
                <a:cs typeface="Trebuchet MS"/>
              </a:rPr>
              <a:t>ZALECENIA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b="1" spc="-30" dirty="0">
                <a:latin typeface="Trebuchet MS"/>
                <a:cs typeface="Trebuchet MS"/>
              </a:rPr>
              <a:t>STOSOWANIA: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84499" y="5789163"/>
            <a:ext cx="2538730" cy="12446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ZIEMNIAK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spc="-45" dirty="0">
                <a:latin typeface="Tahoma"/>
                <a:cs typeface="Tahoma"/>
              </a:rPr>
              <a:t>Maksymalna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dawka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dla</a:t>
            </a:r>
            <a:r>
              <a:rPr sz="800" spc="-50" dirty="0">
                <a:latin typeface="Tahoma"/>
                <a:cs typeface="Tahoma"/>
              </a:rPr>
              <a:t> jednorazowego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zastosowania: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4,0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l/ha. </a:t>
            </a:r>
            <a:r>
              <a:rPr sz="800" spc="-40" dirty="0">
                <a:latin typeface="Tahoma"/>
                <a:cs typeface="Tahoma"/>
              </a:rPr>
              <a:t>Zalecanadawkadlajednorazowegozastosowania:</a:t>
            </a:r>
            <a:r>
              <a:rPr sz="800" spc="-11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3,0</a:t>
            </a:r>
            <a:r>
              <a:rPr sz="800" spc="-10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10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4,0</a:t>
            </a:r>
            <a:r>
              <a:rPr sz="800" spc="-10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l/ha. </a:t>
            </a:r>
            <a:r>
              <a:rPr sz="800" spc="-40" dirty="0">
                <a:latin typeface="Tahoma"/>
                <a:cs typeface="Tahoma"/>
              </a:rPr>
              <a:t>Terminstosowania:przedwschodamiziemniaków,pouprzednim </a:t>
            </a:r>
            <a:r>
              <a:rPr sz="800" spc="-50" dirty="0">
                <a:latin typeface="Tahoma"/>
                <a:cs typeface="Tahoma"/>
              </a:rPr>
              <a:t>obredleniu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 </a:t>
            </a:r>
            <a:r>
              <a:rPr sz="800" spc="-50" dirty="0">
                <a:latin typeface="Tahoma"/>
                <a:cs typeface="Tahoma"/>
              </a:rPr>
              <a:t>zabronowaniu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pola.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Nie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stosować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środka</a:t>
            </a:r>
            <a:r>
              <a:rPr sz="800" spc="-25" dirty="0">
                <a:latin typeface="Tahoma"/>
                <a:cs typeface="Tahoma"/>
              </a:rPr>
              <a:t> po </a:t>
            </a:r>
            <a:r>
              <a:rPr sz="800" spc="-45" dirty="0">
                <a:latin typeface="Tahoma"/>
                <a:cs typeface="Tahoma"/>
              </a:rPr>
              <a:t>wschodach</a:t>
            </a:r>
            <a:r>
              <a:rPr sz="800" spc="-10" dirty="0">
                <a:latin typeface="Tahoma"/>
                <a:cs typeface="Tahoma"/>
              </a:rPr>
              <a:t> ziemniaków.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40" dirty="0">
                <a:latin typeface="Tahoma"/>
                <a:cs typeface="Tahoma"/>
              </a:rPr>
              <a:t>Zalecana </a:t>
            </a:r>
            <a:r>
              <a:rPr sz="800" spc="-20" dirty="0">
                <a:latin typeface="Tahoma"/>
                <a:cs typeface="Tahoma"/>
              </a:rPr>
              <a:t>ilość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wody: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300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l/ha.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45" dirty="0">
                <a:latin typeface="Tahoma"/>
                <a:cs typeface="Tahoma"/>
              </a:rPr>
              <a:t>Zalecane</a:t>
            </a:r>
            <a:r>
              <a:rPr sz="800" spc="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opryskiwanie: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średniokropliste.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023298" y="3045963"/>
            <a:ext cx="2350770" cy="10922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u="sng" spc="-4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OSTROPEST</a:t>
            </a:r>
            <a:r>
              <a:rPr sz="800" u="sng" spc="-2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8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PLAMISTY</a:t>
            </a:r>
            <a:endParaRPr sz="800">
              <a:latin typeface="Tahoma"/>
              <a:cs typeface="Tahoma"/>
            </a:endParaRPr>
          </a:p>
          <a:p>
            <a:pPr marL="12700" marR="347345">
              <a:lnSpc>
                <a:spcPct val="125000"/>
              </a:lnSpc>
            </a:pPr>
            <a:r>
              <a:rPr sz="800" spc="-40" dirty="0">
                <a:latin typeface="Tahoma"/>
                <a:cs typeface="Tahoma"/>
              </a:rPr>
              <a:t>Maksymalna/zalecana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dawka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dla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jednorazowego </a:t>
            </a:r>
            <a:r>
              <a:rPr sz="800" spc="-45" dirty="0">
                <a:latin typeface="Tahoma"/>
                <a:cs typeface="Tahoma"/>
              </a:rPr>
              <a:t>zastosowania: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2,0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l/ha.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spc="-45" dirty="0">
                <a:latin typeface="Tahoma"/>
                <a:cs typeface="Tahoma"/>
              </a:rPr>
              <a:t>Maksymalna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liczba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zabiegów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sezonie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wegetacyjnym: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1. </a:t>
            </a:r>
            <a:r>
              <a:rPr sz="800" spc="-60" dirty="0">
                <a:latin typeface="Tahoma"/>
                <a:cs typeface="Tahoma"/>
              </a:rPr>
              <a:t>Termin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stosowania: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trzech </a:t>
            </a:r>
            <a:r>
              <a:rPr sz="800" spc="-50" dirty="0">
                <a:latin typeface="Tahoma"/>
                <a:cs typeface="Tahoma"/>
              </a:rPr>
              <a:t>dni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po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siewie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ostropestu plamistego.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40" dirty="0">
                <a:latin typeface="Tahoma"/>
                <a:cs typeface="Tahoma"/>
              </a:rPr>
              <a:t>Zalecana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ilość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wody: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200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50" dirty="0">
                <a:latin typeface="Tahoma"/>
                <a:cs typeface="Tahoma"/>
              </a:rPr>
              <a:t> 300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l/ha.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023298" y="4265163"/>
            <a:ext cx="241236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800" spc="-50" dirty="0">
                <a:latin typeface="Tahoma"/>
                <a:cs typeface="Tahoma"/>
              </a:rPr>
              <a:t>Ze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środków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ochrony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roślin</a:t>
            </a:r>
            <a:r>
              <a:rPr sz="800" spc="-6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należy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korzystać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6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zachowaniem </a:t>
            </a:r>
            <a:r>
              <a:rPr sz="800" spc="-40" dirty="0">
                <a:latin typeface="Tahoma"/>
                <a:cs typeface="Tahoma"/>
              </a:rPr>
              <a:t>bezpieczeństwa.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Przed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każdym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użyciem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przeczytaj </a:t>
            </a:r>
            <a:r>
              <a:rPr sz="800" spc="-45" dirty="0">
                <a:latin typeface="Tahoma"/>
                <a:cs typeface="Tahoma"/>
              </a:rPr>
              <a:t>informacje</a:t>
            </a:r>
            <a:r>
              <a:rPr sz="800" spc="-10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zamieszczone</a:t>
            </a:r>
            <a:r>
              <a:rPr sz="800" spc="-10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10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etykiecie</a:t>
            </a:r>
            <a:r>
              <a:rPr sz="800" spc="-10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10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informacje</a:t>
            </a:r>
            <a:r>
              <a:rPr sz="800" spc="-10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dotyczące </a:t>
            </a:r>
            <a:r>
              <a:rPr sz="800" spc="-40" dirty="0">
                <a:latin typeface="Tahoma"/>
                <a:cs typeface="Tahoma"/>
              </a:rPr>
              <a:t>produktu. </a:t>
            </a:r>
            <a:r>
              <a:rPr sz="800" spc="-45" dirty="0">
                <a:latin typeface="Tahoma"/>
                <a:cs typeface="Tahoma"/>
              </a:rPr>
              <a:t>Zwróć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uwagę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40" dirty="0">
                <a:latin typeface="Tahoma"/>
                <a:cs typeface="Tahoma"/>
              </a:rPr>
              <a:t> zwroty</a:t>
            </a:r>
            <a:r>
              <a:rPr sz="800" spc="-45" dirty="0">
                <a:latin typeface="Tahoma"/>
                <a:cs typeface="Tahoma"/>
              </a:rPr>
              <a:t> wskazujące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rodzaj </a:t>
            </a:r>
            <a:r>
              <a:rPr sz="800" spc="-35" dirty="0">
                <a:latin typeface="Tahoma"/>
                <a:cs typeface="Tahoma"/>
              </a:rPr>
              <a:t>zagrożeniaorazprzestrzegajzasadbezpiecznegostosowania </a:t>
            </a:r>
            <a:r>
              <a:rPr sz="800" spc="-50" dirty="0">
                <a:latin typeface="Tahoma"/>
                <a:cs typeface="Tahoma"/>
              </a:rPr>
              <a:t>produktu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wskazanych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etykiecie.</a:t>
            </a:r>
            <a:endParaRPr sz="800">
              <a:latin typeface="Tahoma"/>
              <a:cs typeface="Tahoma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50001" y="660387"/>
            <a:ext cx="967740" cy="263525"/>
            <a:chOff x="450001" y="660387"/>
            <a:chExt cx="967740" cy="263525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0001" y="660387"/>
              <a:ext cx="285855" cy="209214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57047" y="722172"/>
              <a:ext cx="538480" cy="201930"/>
            </a:xfrm>
            <a:custGeom>
              <a:avLst/>
              <a:gdLst/>
              <a:ahLst/>
              <a:cxnLst/>
              <a:rect l="l" t="t" r="r" b="b"/>
              <a:pathLst>
                <a:path w="538480" h="201930">
                  <a:moveTo>
                    <a:pt x="125476" y="43408"/>
                  </a:moveTo>
                  <a:lnTo>
                    <a:pt x="122986" y="30759"/>
                  </a:lnTo>
                  <a:lnTo>
                    <a:pt x="121780" y="24612"/>
                  </a:lnTo>
                  <a:lnTo>
                    <a:pt x="111658" y="11036"/>
                  </a:lnTo>
                  <a:lnTo>
                    <a:pt x="96545" y="2781"/>
                  </a:lnTo>
                  <a:lnTo>
                    <a:pt x="88480" y="1587"/>
                  </a:lnTo>
                  <a:lnTo>
                    <a:pt x="88480" y="35636"/>
                  </a:lnTo>
                  <a:lnTo>
                    <a:pt x="88480" y="42252"/>
                  </a:lnTo>
                  <a:lnTo>
                    <a:pt x="85661" y="49936"/>
                  </a:lnTo>
                  <a:lnTo>
                    <a:pt x="77000" y="54762"/>
                  </a:lnTo>
                  <a:lnTo>
                    <a:pt x="62179" y="57200"/>
                  </a:lnTo>
                  <a:lnTo>
                    <a:pt x="40881" y="57772"/>
                  </a:lnTo>
                  <a:lnTo>
                    <a:pt x="44005" y="49060"/>
                  </a:lnTo>
                  <a:lnTo>
                    <a:pt x="50355" y="40271"/>
                  </a:lnTo>
                  <a:lnTo>
                    <a:pt x="60045" y="33477"/>
                  </a:lnTo>
                  <a:lnTo>
                    <a:pt x="73202" y="30759"/>
                  </a:lnTo>
                  <a:lnTo>
                    <a:pt x="82257" y="30759"/>
                  </a:lnTo>
                  <a:lnTo>
                    <a:pt x="88480" y="35636"/>
                  </a:lnTo>
                  <a:lnTo>
                    <a:pt x="88480" y="1587"/>
                  </a:lnTo>
                  <a:lnTo>
                    <a:pt x="45732" y="7289"/>
                  </a:lnTo>
                  <a:lnTo>
                    <a:pt x="5511" y="53962"/>
                  </a:lnTo>
                  <a:lnTo>
                    <a:pt x="0" y="85648"/>
                  </a:lnTo>
                  <a:lnTo>
                    <a:pt x="3746" y="111290"/>
                  </a:lnTo>
                  <a:lnTo>
                    <a:pt x="3822" y="111785"/>
                  </a:lnTo>
                  <a:lnTo>
                    <a:pt x="15074" y="131191"/>
                  </a:lnTo>
                  <a:lnTo>
                    <a:pt x="33401" y="143268"/>
                  </a:lnTo>
                  <a:lnTo>
                    <a:pt x="58458" y="147434"/>
                  </a:lnTo>
                  <a:lnTo>
                    <a:pt x="70104" y="146837"/>
                  </a:lnTo>
                  <a:lnTo>
                    <a:pt x="83273" y="144843"/>
                  </a:lnTo>
                  <a:lnTo>
                    <a:pt x="96774" y="141135"/>
                  </a:lnTo>
                  <a:lnTo>
                    <a:pt x="109435" y="135369"/>
                  </a:lnTo>
                  <a:lnTo>
                    <a:pt x="107480" y="114096"/>
                  </a:lnTo>
                  <a:lnTo>
                    <a:pt x="106591" y="104330"/>
                  </a:lnTo>
                  <a:lnTo>
                    <a:pt x="98018" y="108394"/>
                  </a:lnTo>
                  <a:lnTo>
                    <a:pt x="88633" y="111467"/>
                  </a:lnTo>
                  <a:lnTo>
                    <a:pt x="78536" y="113411"/>
                  </a:lnTo>
                  <a:lnTo>
                    <a:pt x="67779" y="114096"/>
                  </a:lnTo>
                  <a:lnTo>
                    <a:pt x="59817" y="113411"/>
                  </a:lnTo>
                  <a:lnTo>
                    <a:pt x="59626" y="113411"/>
                  </a:lnTo>
                  <a:lnTo>
                    <a:pt x="36995" y="89090"/>
                  </a:lnTo>
                  <a:lnTo>
                    <a:pt x="74396" y="87566"/>
                  </a:lnTo>
                  <a:lnTo>
                    <a:pt x="102196" y="79933"/>
                  </a:lnTo>
                  <a:lnTo>
                    <a:pt x="119507" y="65455"/>
                  </a:lnTo>
                  <a:lnTo>
                    <a:pt x="121589" y="57772"/>
                  </a:lnTo>
                  <a:lnTo>
                    <a:pt x="125476" y="43408"/>
                  </a:lnTo>
                  <a:close/>
                </a:path>
                <a:path w="538480" h="201930">
                  <a:moveTo>
                    <a:pt x="239293" y="0"/>
                  </a:moveTo>
                  <a:lnTo>
                    <a:pt x="231800" y="0"/>
                  </a:lnTo>
                  <a:lnTo>
                    <a:pt x="217944" y="2641"/>
                  </a:lnTo>
                  <a:lnTo>
                    <a:pt x="205981" y="9855"/>
                  </a:lnTo>
                  <a:lnTo>
                    <a:pt x="196062" y="20612"/>
                  </a:lnTo>
                  <a:lnTo>
                    <a:pt x="188328" y="33909"/>
                  </a:lnTo>
                  <a:lnTo>
                    <a:pt x="187566" y="33909"/>
                  </a:lnTo>
                  <a:lnTo>
                    <a:pt x="190157" y="3454"/>
                  </a:lnTo>
                  <a:lnTo>
                    <a:pt x="156248" y="3454"/>
                  </a:lnTo>
                  <a:lnTo>
                    <a:pt x="153987" y="29578"/>
                  </a:lnTo>
                  <a:lnTo>
                    <a:pt x="152247" y="46659"/>
                  </a:lnTo>
                  <a:lnTo>
                    <a:pt x="149783" y="64084"/>
                  </a:lnTo>
                  <a:lnTo>
                    <a:pt x="136080" y="143979"/>
                  </a:lnTo>
                  <a:lnTo>
                    <a:pt x="175133" y="143979"/>
                  </a:lnTo>
                  <a:lnTo>
                    <a:pt x="183146" y="95986"/>
                  </a:lnTo>
                  <a:lnTo>
                    <a:pt x="196126" y="57950"/>
                  </a:lnTo>
                  <a:lnTo>
                    <a:pt x="225590" y="41668"/>
                  </a:lnTo>
                  <a:lnTo>
                    <a:pt x="229717" y="41668"/>
                  </a:lnTo>
                  <a:lnTo>
                    <a:pt x="231546" y="41960"/>
                  </a:lnTo>
                  <a:lnTo>
                    <a:pt x="239293" y="0"/>
                  </a:lnTo>
                  <a:close/>
                </a:path>
                <a:path w="538480" h="201930">
                  <a:moveTo>
                    <a:pt x="381825" y="56337"/>
                  </a:moveTo>
                  <a:lnTo>
                    <a:pt x="370052" y="16535"/>
                  </a:lnTo>
                  <a:lnTo>
                    <a:pt x="340956" y="1028"/>
                  </a:lnTo>
                  <a:lnTo>
                    <a:pt x="340956" y="58635"/>
                  </a:lnTo>
                  <a:lnTo>
                    <a:pt x="337896" y="79946"/>
                  </a:lnTo>
                  <a:lnTo>
                    <a:pt x="329641" y="97713"/>
                  </a:lnTo>
                  <a:lnTo>
                    <a:pt x="317601" y="109867"/>
                  </a:lnTo>
                  <a:lnTo>
                    <a:pt x="303187" y="114376"/>
                  </a:lnTo>
                  <a:lnTo>
                    <a:pt x="294640" y="114376"/>
                  </a:lnTo>
                  <a:lnTo>
                    <a:pt x="288163" y="111518"/>
                  </a:lnTo>
                  <a:lnTo>
                    <a:pt x="283768" y="106629"/>
                  </a:lnTo>
                  <a:lnTo>
                    <a:pt x="286893" y="83642"/>
                  </a:lnTo>
                  <a:lnTo>
                    <a:pt x="292341" y="62865"/>
                  </a:lnTo>
                  <a:lnTo>
                    <a:pt x="300494" y="47421"/>
                  </a:lnTo>
                  <a:lnTo>
                    <a:pt x="310642" y="37807"/>
                  </a:lnTo>
                  <a:lnTo>
                    <a:pt x="322072" y="34493"/>
                  </a:lnTo>
                  <a:lnTo>
                    <a:pt x="330695" y="36601"/>
                  </a:lnTo>
                  <a:lnTo>
                    <a:pt x="336562" y="42138"/>
                  </a:lnTo>
                  <a:lnTo>
                    <a:pt x="339902" y="49885"/>
                  </a:lnTo>
                  <a:lnTo>
                    <a:pt x="340956" y="58635"/>
                  </a:lnTo>
                  <a:lnTo>
                    <a:pt x="340956" y="1028"/>
                  </a:lnTo>
                  <a:lnTo>
                    <a:pt x="302247" y="13462"/>
                  </a:lnTo>
                  <a:lnTo>
                    <a:pt x="293090" y="23863"/>
                  </a:lnTo>
                  <a:lnTo>
                    <a:pt x="292569" y="23863"/>
                  </a:lnTo>
                  <a:lnTo>
                    <a:pt x="294779" y="4445"/>
                  </a:lnTo>
                  <a:lnTo>
                    <a:pt x="294894" y="3454"/>
                  </a:lnTo>
                  <a:lnTo>
                    <a:pt x="259715" y="3454"/>
                  </a:lnTo>
                  <a:lnTo>
                    <a:pt x="254165" y="46456"/>
                  </a:lnTo>
                  <a:lnTo>
                    <a:pt x="227888" y="201460"/>
                  </a:lnTo>
                  <a:lnTo>
                    <a:pt x="266954" y="201460"/>
                  </a:lnTo>
                  <a:lnTo>
                    <a:pt x="277304" y="140830"/>
                  </a:lnTo>
                  <a:lnTo>
                    <a:pt x="277837" y="140830"/>
                  </a:lnTo>
                  <a:lnTo>
                    <a:pt x="282244" y="143192"/>
                  </a:lnTo>
                  <a:lnTo>
                    <a:pt x="288277" y="145313"/>
                  </a:lnTo>
                  <a:lnTo>
                    <a:pt x="295617" y="146850"/>
                  </a:lnTo>
                  <a:lnTo>
                    <a:pt x="303949" y="147434"/>
                  </a:lnTo>
                  <a:lnTo>
                    <a:pt x="332803" y="140830"/>
                  </a:lnTo>
                  <a:lnTo>
                    <a:pt x="335762" y="140144"/>
                  </a:lnTo>
                  <a:lnTo>
                    <a:pt x="360349" y="120421"/>
                  </a:lnTo>
                  <a:lnTo>
                    <a:pt x="363664" y="114376"/>
                  </a:lnTo>
                  <a:lnTo>
                    <a:pt x="376212" y="91427"/>
                  </a:lnTo>
                  <a:lnTo>
                    <a:pt x="381825" y="56337"/>
                  </a:lnTo>
                  <a:close/>
                </a:path>
                <a:path w="538480" h="201930">
                  <a:moveTo>
                    <a:pt x="538327" y="7467"/>
                  </a:moveTo>
                  <a:lnTo>
                    <a:pt x="528739" y="4610"/>
                  </a:lnTo>
                  <a:lnTo>
                    <a:pt x="517588" y="2235"/>
                  </a:lnTo>
                  <a:lnTo>
                    <a:pt x="505625" y="609"/>
                  </a:lnTo>
                  <a:lnTo>
                    <a:pt x="494347" y="50"/>
                  </a:lnTo>
                  <a:lnTo>
                    <a:pt x="494347" y="34188"/>
                  </a:lnTo>
                  <a:lnTo>
                    <a:pt x="489432" y="62077"/>
                  </a:lnTo>
                  <a:lnTo>
                    <a:pt x="483184" y="85788"/>
                  </a:lnTo>
                  <a:lnTo>
                    <a:pt x="474624" y="101523"/>
                  </a:lnTo>
                  <a:lnTo>
                    <a:pt x="464985" y="110248"/>
                  </a:lnTo>
                  <a:lnTo>
                    <a:pt x="455536" y="112941"/>
                  </a:lnTo>
                  <a:lnTo>
                    <a:pt x="448284" y="111201"/>
                  </a:lnTo>
                  <a:lnTo>
                    <a:pt x="442925" y="106260"/>
                  </a:lnTo>
                  <a:lnTo>
                    <a:pt x="439610" y="98640"/>
                  </a:lnTo>
                  <a:lnTo>
                    <a:pt x="438467" y="88798"/>
                  </a:lnTo>
                  <a:lnTo>
                    <a:pt x="441883" y="68287"/>
                  </a:lnTo>
                  <a:lnTo>
                    <a:pt x="451307" y="50330"/>
                  </a:lnTo>
                  <a:lnTo>
                    <a:pt x="465416" y="37592"/>
                  </a:lnTo>
                  <a:lnTo>
                    <a:pt x="482955" y="32753"/>
                  </a:lnTo>
                  <a:lnTo>
                    <a:pt x="487362" y="32753"/>
                  </a:lnTo>
                  <a:lnTo>
                    <a:pt x="491490" y="33337"/>
                  </a:lnTo>
                  <a:lnTo>
                    <a:pt x="494347" y="34188"/>
                  </a:lnTo>
                  <a:lnTo>
                    <a:pt x="494347" y="50"/>
                  </a:lnTo>
                  <a:lnTo>
                    <a:pt x="451142" y="8140"/>
                  </a:lnTo>
                  <a:lnTo>
                    <a:pt x="403237" y="60502"/>
                  </a:lnTo>
                  <a:lnTo>
                    <a:pt x="397332" y="96266"/>
                  </a:lnTo>
                  <a:lnTo>
                    <a:pt x="400494" y="117246"/>
                  </a:lnTo>
                  <a:lnTo>
                    <a:pt x="409257" y="133388"/>
                  </a:lnTo>
                  <a:lnTo>
                    <a:pt x="422541" y="143764"/>
                  </a:lnTo>
                  <a:lnTo>
                    <a:pt x="439242" y="147421"/>
                  </a:lnTo>
                  <a:lnTo>
                    <a:pt x="451599" y="145821"/>
                  </a:lnTo>
                  <a:lnTo>
                    <a:pt x="463816" y="140423"/>
                  </a:lnTo>
                  <a:lnTo>
                    <a:pt x="475259" y="130327"/>
                  </a:lnTo>
                  <a:lnTo>
                    <a:pt x="485292" y="114655"/>
                  </a:lnTo>
                  <a:lnTo>
                    <a:pt x="485813" y="114655"/>
                  </a:lnTo>
                  <a:lnTo>
                    <a:pt x="484162" y="137388"/>
                  </a:lnTo>
                  <a:lnTo>
                    <a:pt x="483755" y="143764"/>
                  </a:lnTo>
                  <a:lnTo>
                    <a:pt x="483743" y="143979"/>
                  </a:lnTo>
                  <a:lnTo>
                    <a:pt x="520217" y="143979"/>
                  </a:lnTo>
                  <a:lnTo>
                    <a:pt x="520331" y="128752"/>
                  </a:lnTo>
                  <a:lnTo>
                    <a:pt x="521144" y="114655"/>
                  </a:lnTo>
                  <a:lnTo>
                    <a:pt x="533577" y="33337"/>
                  </a:lnTo>
                  <a:lnTo>
                    <a:pt x="533679" y="32753"/>
                  </a:lnTo>
                  <a:lnTo>
                    <a:pt x="538200" y="8140"/>
                  </a:lnTo>
                  <a:lnTo>
                    <a:pt x="538327" y="7467"/>
                  </a:lnTo>
                  <a:close/>
                </a:path>
              </a:pathLst>
            </a:custGeom>
            <a:solidFill>
              <a:srgbClr val="2656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22524" y="669294"/>
              <a:ext cx="95211" cy="101447"/>
            </a:xfrm>
            <a:prstGeom prst="rect">
              <a:avLst/>
            </a:prstGeom>
          </p:spPr>
        </p:pic>
      </p:grpSp>
      <p:sp>
        <p:nvSpPr>
          <p:cNvPr id="16" name="object 16"/>
          <p:cNvSpPr/>
          <p:nvPr/>
        </p:nvSpPr>
        <p:spPr>
          <a:xfrm>
            <a:off x="1488883" y="679341"/>
            <a:ext cx="56515" cy="187325"/>
          </a:xfrm>
          <a:custGeom>
            <a:avLst/>
            <a:gdLst/>
            <a:ahLst/>
            <a:cxnLst/>
            <a:rect l="l" t="t" r="r" b="b"/>
            <a:pathLst>
              <a:path w="56515" h="187325">
                <a:moveTo>
                  <a:pt x="56121" y="0"/>
                </a:moveTo>
                <a:lnTo>
                  <a:pt x="36728" y="0"/>
                </a:lnTo>
                <a:lnTo>
                  <a:pt x="0" y="21843"/>
                </a:lnTo>
                <a:lnTo>
                  <a:pt x="4381" y="41109"/>
                </a:lnTo>
                <a:lnTo>
                  <a:pt x="33629" y="23571"/>
                </a:lnTo>
                <a:lnTo>
                  <a:pt x="34137" y="23571"/>
                </a:lnTo>
                <a:lnTo>
                  <a:pt x="34137" y="186816"/>
                </a:lnTo>
                <a:lnTo>
                  <a:pt x="56121" y="186816"/>
                </a:lnTo>
                <a:lnTo>
                  <a:pt x="56121" y="0"/>
                </a:lnTo>
                <a:close/>
              </a:path>
            </a:pathLst>
          </a:custGeom>
          <a:solidFill>
            <a:srgbClr val="57575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04018" y="676187"/>
            <a:ext cx="246758" cy="193128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34584" y="669287"/>
            <a:ext cx="249374" cy="199745"/>
          </a:xfrm>
          <a:prstGeom prst="rect">
            <a:avLst/>
          </a:prstGeom>
        </p:spPr>
      </p:pic>
      <p:grpSp>
        <p:nvGrpSpPr>
          <p:cNvPr id="19" name="object 19"/>
          <p:cNvGrpSpPr/>
          <p:nvPr/>
        </p:nvGrpSpPr>
        <p:grpSpPr>
          <a:xfrm>
            <a:off x="4507826" y="657906"/>
            <a:ext cx="964565" cy="1170305"/>
            <a:chOff x="4507826" y="657906"/>
            <a:chExt cx="964565" cy="1170305"/>
          </a:xfrm>
        </p:grpSpPr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73345" y="710019"/>
              <a:ext cx="598652" cy="101371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507826" y="657906"/>
              <a:ext cx="691006" cy="1170132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444451" y="1981802"/>
            <a:ext cx="5051425" cy="139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905">
              <a:lnSpc>
                <a:spcPct val="1111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D51C17"/>
                </a:solidFill>
                <a:latin typeface="Trebuchet MS"/>
                <a:cs typeface="Trebuchet MS"/>
              </a:rPr>
              <a:t>SHERPA</a:t>
            </a:r>
            <a:r>
              <a:rPr sz="900" b="1" spc="-3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spc="-85" dirty="0">
                <a:solidFill>
                  <a:srgbClr val="D51C17"/>
                </a:solidFill>
                <a:latin typeface="Trebuchet MS"/>
                <a:cs typeface="Trebuchet MS"/>
              </a:rPr>
              <a:t>100</a:t>
            </a:r>
            <a:r>
              <a:rPr sz="900" b="1" spc="-2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spc="-45" dirty="0">
                <a:solidFill>
                  <a:srgbClr val="D51C17"/>
                </a:solidFill>
                <a:latin typeface="Trebuchet MS"/>
                <a:cs typeface="Trebuchet MS"/>
              </a:rPr>
              <a:t>EC</a:t>
            </a:r>
            <a:r>
              <a:rPr sz="900" b="1" spc="-4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to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środek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owadobójczy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formie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koncentratu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do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sporządzania </a:t>
            </a:r>
            <a:r>
              <a:rPr sz="900" spc="-65" dirty="0">
                <a:latin typeface="Trebuchet MS"/>
                <a:cs typeface="Trebuchet MS"/>
              </a:rPr>
              <a:t>emulsji</a:t>
            </a:r>
            <a:r>
              <a:rPr sz="900" spc="-60" dirty="0">
                <a:latin typeface="Trebuchet MS"/>
                <a:cs typeface="Trebuchet MS"/>
              </a:rPr>
              <a:t> </a:t>
            </a:r>
            <a:r>
              <a:rPr sz="900" spc="-95" dirty="0">
                <a:latin typeface="Trebuchet MS"/>
                <a:cs typeface="Trebuchet MS"/>
              </a:rPr>
              <a:t>wodnej,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przeznaczony </a:t>
            </a:r>
            <a:r>
              <a:rPr sz="900" spc="-25" dirty="0">
                <a:latin typeface="Trebuchet MS"/>
                <a:cs typeface="Trebuchet MS"/>
              </a:rPr>
              <a:t>do </a:t>
            </a:r>
            <a:r>
              <a:rPr sz="900" spc="-65" dirty="0">
                <a:latin typeface="Trebuchet MS"/>
                <a:cs typeface="Trebuchet MS"/>
              </a:rPr>
              <a:t>zwalczania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szkodników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gryzących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ssących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rzepaku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ozimym,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pszenicy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90" dirty="0">
                <a:latin typeface="Trebuchet MS"/>
                <a:cs typeface="Trebuchet MS"/>
              </a:rPr>
              <a:t>ozimej,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jabłoni,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kapuście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głowiastej </a:t>
            </a:r>
            <a:r>
              <a:rPr sz="900" spc="-85" dirty="0">
                <a:latin typeface="Trebuchet MS"/>
                <a:cs typeface="Trebuchet MS"/>
              </a:rPr>
              <a:t>białej,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sadzonkach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sosny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zwyczajnej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oraz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do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zabezpieczania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surowca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drzewnego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zwalczania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szkodników </a:t>
            </a:r>
            <a:r>
              <a:rPr sz="900" spc="-75" dirty="0">
                <a:latin typeface="Trebuchet MS"/>
                <a:cs typeface="Trebuchet MS"/>
              </a:rPr>
              <a:t>wtórnych.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Środek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wykazuje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działanie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kontaktowe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żołądkowe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na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szkodniki</a:t>
            </a:r>
            <a:r>
              <a:rPr sz="900" spc="-25" dirty="0">
                <a:latin typeface="Trebuchet MS"/>
                <a:cs typeface="Trebuchet MS"/>
              </a:rPr>
              <a:t> ssące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gryzące.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Na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roślinie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działa powierzchniowo.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75"/>
              </a:spcBef>
            </a:pPr>
            <a:endParaRPr sz="9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800" b="1" spc="-50" dirty="0">
                <a:latin typeface="Trebuchet MS"/>
                <a:cs typeface="Trebuchet MS"/>
              </a:rPr>
              <a:t>Zawartość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spc="-45" dirty="0">
                <a:latin typeface="Trebuchet MS"/>
                <a:cs typeface="Trebuchet MS"/>
              </a:rPr>
              <a:t>substancji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spc="-75" dirty="0">
                <a:latin typeface="Trebuchet MS"/>
                <a:cs typeface="Trebuchet MS"/>
              </a:rPr>
              <a:t>czynnej:</a:t>
            </a:r>
            <a:r>
              <a:rPr sz="800" b="1" spc="-20" dirty="0">
                <a:latin typeface="Trebuchet MS"/>
                <a:cs typeface="Trebuchet MS"/>
              </a:rPr>
              <a:t> </a:t>
            </a:r>
            <a:r>
              <a:rPr sz="800" spc="-45" dirty="0">
                <a:latin typeface="Tahoma"/>
                <a:cs typeface="Tahoma"/>
              </a:rPr>
              <a:t>cypermetryna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(związek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grupy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pyretroidów)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100</a:t>
            </a:r>
            <a:r>
              <a:rPr sz="800" spc="-25" dirty="0">
                <a:latin typeface="Tahoma"/>
                <a:cs typeface="Tahoma"/>
              </a:rPr>
              <a:t> g/l </a:t>
            </a:r>
            <a:r>
              <a:rPr sz="800" spc="-75" dirty="0">
                <a:latin typeface="Tahoma"/>
                <a:cs typeface="Tahoma"/>
              </a:rPr>
              <a:t>(10,76</a:t>
            </a:r>
            <a:r>
              <a:rPr sz="800" spc="-25" dirty="0">
                <a:latin typeface="Tahoma"/>
                <a:cs typeface="Tahoma"/>
              </a:rPr>
              <a:t> %)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0"/>
              </a:spcBef>
            </a:pP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800" b="1" spc="-30" dirty="0">
                <a:latin typeface="Trebuchet MS"/>
                <a:cs typeface="Trebuchet MS"/>
              </a:rPr>
              <a:t>ZALECENIA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STOSOWANIA: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44500" y="8114302"/>
            <a:ext cx="14986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10" dirty="0">
                <a:latin typeface="Trebuchet MS"/>
                <a:cs typeface="Trebuchet MS"/>
              </a:rPr>
              <a:t>20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1295532" y="8114302"/>
            <a:ext cx="14351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35" dirty="0">
                <a:latin typeface="Trebuchet MS"/>
                <a:cs typeface="Trebuchet MS"/>
              </a:rPr>
              <a:t>21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445640" y="1284382"/>
            <a:ext cx="19589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195" dirty="0"/>
              <a:t>INSEKTYCYD</a:t>
            </a:r>
            <a:r>
              <a:rPr spc="60" dirty="0"/>
              <a:t> </a:t>
            </a:r>
            <a:r>
              <a:rPr dirty="0"/>
              <a:t>Z</a:t>
            </a:r>
            <a:r>
              <a:rPr spc="-85" dirty="0"/>
              <a:t> </a:t>
            </a:r>
            <a:r>
              <a:rPr spc="-200" dirty="0"/>
              <a:t>GRUPY </a:t>
            </a:r>
            <a:r>
              <a:rPr spc="-114" dirty="0"/>
              <a:t>PYRETROIDÓW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444500" y="3503127"/>
            <a:ext cx="2296795" cy="12446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u="sng" spc="-5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ROŚLINY</a:t>
            </a:r>
            <a:r>
              <a:rPr sz="800" u="sng" spc="-3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8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ROLNICZE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spc="-45" dirty="0">
                <a:latin typeface="Tahoma"/>
                <a:cs typeface="Tahoma"/>
              </a:rPr>
              <a:t>Rzepak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ozimy: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słodyszek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rzepakowy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(zabieg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przeciwko </a:t>
            </a:r>
            <a:r>
              <a:rPr sz="800" spc="-35" dirty="0">
                <a:latin typeface="Tahoma"/>
                <a:cs typeface="Tahoma"/>
              </a:rPr>
              <a:t>słodyszkowi</a:t>
            </a:r>
            <a:r>
              <a:rPr sz="800" spc="-30" dirty="0">
                <a:latin typeface="Tahoma"/>
                <a:cs typeface="Tahoma"/>
              </a:rPr>
              <a:t> zwalcza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również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chowacza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czterozębnego) </a:t>
            </a:r>
            <a:r>
              <a:rPr sz="800" b="1" spc="-50" dirty="0">
                <a:latin typeface="Trebuchet MS"/>
                <a:cs typeface="Trebuchet MS"/>
              </a:rPr>
              <a:t>Zalecana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spc="-70" dirty="0">
                <a:latin typeface="Trebuchet MS"/>
                <a:cs typeface="Trebuchet MS"/>
              </a:rPr>
              <a:t>dawka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spc="-55" dirty="0">
                <a:latin typeface="Trebuchet MS"/>
                <a:cs typeface="Trebuchet MS"/>
              </a:rPr>
              <a:t>dla</a:t>
            </a:r>
            <a:r>
              <a:rPr sz="800" b="1" spc="-5" dirty="0">
                <a:latin typeface="Trebuchet MS"/>
                <a:cs typeface="Trebuchet MS"/>
              </a:rPr>
              <a:t> </a:t>
            </a:r>
            <a:r>
              <a:rPr sz="800" b="1" spc="-65" dirty="0">
                <a:latin typeface="Trebuchet MS"/>
                <a:cs typeface="Trebuchet MS"/>
              </a:rPr>
              <a:t>jednorazowego</a:t>
            </a:r>
            <a:r>
              <a:rPr sz="800" b="1" spc="-10" dirty="0">
                <a:latin typeface="Trebuchet MS"/>
                <a:cs typeface="Trebuchet MS"/>
              </a:rPr>
              <a:t> zastosowania: </a:t>
            </a:r>
            <a:r>
              <a:rPr sz="800" spc="-55" dirty="0">
                <a:latin typeface="Tahoma"/>
                <a:cs typeface="Tahoma"/>
              </a:rPr>
              <a:t>0,25-</a:t>
            </a:r>
            <a:r>
              <a:rPr sz="800" spc="-65" dirty="0">
                <a:latin typeface="Tahoma"/>
                <a:cs typeface="Tahoma"/>
              </a:rPr>
              <a:t>0,3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l/ha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30" dirty="0">
                <a:latin typeface="Tahoma"/>
                <a:cs typeface="Tahoma"/>
              </a:rPr>
              <a:t>Pszenica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ozima: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skrzypionki,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mszyce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b="1" spc="-50" dirty="0">
                <a:latin typeface="Trebuchet MS"/>
                <a:cs typeface="Trebuchet MS"/>
              </a:rPr>
              <a:t>Zalecana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spc="-70" dirty="0">
                <a:latin typeface="Trebuchet MS"/>
                <a:cs typeface="Trebuchet MS"/>
              </a:rPr>
              <a:t>dawka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spc="-55" dirty="0">
                <a:latin typeface="Trebuchet MS"/>
                <a:cs typeface="Trebuchet MS"/>
              </a:rPr>
              <a:t>dla</a:t>
            </a:r>
            <a:r>
              <a:rPr sz="800" b="1" spc="-5" dirty="0">
                <a:latin typeface="Trebuchet MS"/>
                <a:cs typeface="Trebuchet MS"/>
              </a:rPr>
              <a:t> </a:t>
            </a:r>
            <a:r>
              <a:rPr sz="800" b="1" spc="-65" dirty="0">
                <a:latin typeface="Trebuchet MS"/>
                <a:cs typeface="Trebuchet MS"/>
              </a:rPr>
              <a:t>jednorazowego</a:t>
            </a:r>
            <a:r>
              <a:rPr sz="800" b="1" spc="-10" dirty="0">
                <a:latin typeface="Trebuchet MS"/>
                <a:cs typeface="Trebuchet MS"/>
              </a:rPr>
              <a:t> zastosowania: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55" dirty="0">
                <a:latin typeface="Tahoma"/>
                <a:cs typeface="Tahoma"/>
              </a:rPr>
              <a:t>0,25-</a:t>
            </a:r>
            <a:r>
              <a:rPr sz="800" spc="-65" dirty="0">
                <a:latin typeface="Tahoma"/>
                <a:cs typeface="Tahoma"/>
              </a:rPr>
              <a:t>0,3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l/ha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44500" y="4874727"/>
            <a:ext cx="2284095" cy="7874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u="sng" spc="-5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ROŚLINY</a:t>
            </a:r>
            <a:r>
              <a:rPr sz="800" u="sng" spc="-3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8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SADOWNICZE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spc="-45" dirty="0">
                <a:latin typeface="Tahoma"/>
                <a:cs typeface="Tahoma"/>
              </a:rPr>
              <a:t>Jabłoń: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zwójki,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mszyca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jabłoniowa,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mszyca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jabłoniowo- </a:t>
            </a:r>
            <a:r>
              <a:rPr sz="800" spc="-10" dirty="0">
                <a:latin typeface="Tahoma"/>
                <a:cs typeface="Tahoma"/>
              </a:rPr>
              <a:t>babkowa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b="1" spc="-50" dirty="0">
                <a:latin typeface="Trebuchet MS"/>
                <a:cs typeface="Trebuchet MS"/>
              </a:rPr>
              <a:t>Zalecana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spc="-70" dirty="0">
                <a:latin typeface="Trebuchet MS"/>
                <a:cs typeface="Trebuchet MS"/>
              </a:rPr>
              <a:t>dawka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spc="-55" dirty="0">
                <a:latin typeface="Trebuchet MS"/>
                <a:cs typeface="Trebuchet MS"/>
              </a:rPr>
              <a:t>dla</a:t>
            </a:r>
            <a:r>
              <a:rPr sz="800" b="1" spc="-5" dirty="0">
                <a:latin typeface="Trebuchet MS"/>
                <a:cs typeface="Trebuchet MS"/>
              </a:rPr>
              <a:t> </a:t>
            </a:r>
            <a:r>
              <a:rPr sz="800" b="1" spc="-65" dirty="0">
                <a:latin typeface="Trebuchet MS"/>
                <a:cs typeface="Trebuchet MS"/>
              </a:rPr>
              <a:t>jednorazowego</a:t>
            </a:r>
            <a:r>
              <a:rPr sz="800" b="1" spc="-10" dirty="0">
                <a:latin typeface="Trebuchet MS"/>
                <a:cs typeface="Trebuchet MS"/>
              </a:rPr>
              <a:t> zastosowania: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55" dirty="0">
                <a:latin typeface="Tahoma"/>
                <a:cs typeface="Tahoma"/>
              </a:rPr>
              <a:t>0,25-</a:t>
            </a:r>
            <a:r>
              <a:rPr sz="800" spc="-65" dirty="0">
                <a:latin typeface="Tahoma"/>
                <a:cs typeface="Tahoma"/>
              </a:rPr>
              <a:t>0,3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l/ha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44500" y="5789127"/>
            <a:ext cx="2440305" cy="9398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u="sng" spc="-55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ROŚLINY</a:t>
            </a:r>
            <a:r>
              <a:rPr sz="800" u="sng" spc="-3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 </a:t>
            </a:r>
            <a:r>
              <a:rPr sz="8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WARZYWNE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spc="-40" dirty="0">
                <a:latin typeface="Tahoma"/>
                <a:cs typeface="Tahoma"/>
              </a:rPr>
              <a:t>Kapusta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głowiasta: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gąsienice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bielinka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kapustnika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0" dirty="0">
                <a:latin typeface="Tahoma"/>
                <a:cs typeface="Tahoma"/>
              </a:rPr>
              <a:t> rzepnika, </a:t>
            </a:r>
            <a:r>
              <a:rPr sz="800" spc="-45" dirty="0">
                <a:latin typeface="Tahoma"/>
                <a:cs typeface="Tahoma"/>
              </a:rPr>
              <a:t>piętnówki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kapustnicy,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tantnisia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krzyżowiaczka,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mszyca kapuściana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b="1" spc="-50" dirty="0">
                <a:latin typeface="Trebuchet MS"/>
                <a:cs typeface="Trebuchet MS"/>
              </a:rPr>
              <a:t>Zalecana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spc="-70" dirty="0">
                <a:latin typeface="Trebuchet MS"/>
                <a:cs typeface="Trebuchet MS"/>
              </a:rPr>
              <a:t>dawka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spc="-55" dirty="0">
                <a:latin typeface="Trebuchet MS"/>
                <a:cs typeface="Trebuchet MS"/>
              </a:rPr>
              <a:t>dla</a:t>
            </a:r>
            <a:r>
              <a:rPr sz="800" b="1" spc="-5" dirty="0">
                <a:latin typeface="Trebuchet MS"/>
                <a:cs typeface="Trebuchet MS"/>
              </a:rPr>
              <a:t> </a:t>
            </a:r>
            <a:r>
              <a:rPr sz="800" b="1" spc="-65" dirty="0">
                <a:latin typeface="Trebuchet MS"/>
                <a:cs typeface="Trebuchet MS"/>
              </a:rPr>
              <a:t>jednorazowego</a:t>
            </a:r>
            <a:r>
              <a:rPr sz="800" b="1" spc="-10" dirty="0">
                <a:latin typeface="Trebuchet MS"/>
                <a:cs typeface="Trebuchet MS"/>
              </a:rPr>
              <a:t> zastosowania: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65" dirty="0">
                <a:latin typeface="Tahoma"/>
                <a:cs typeface="Tahoma"/>
              </a:rPr>
              <a:t>0,3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l/ha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033500" y="3503103"/>
            <a:ext cx="2314575" cy="12446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u="sng" spc="-10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LEŚNICTWO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40" dirty="0">
                <a:latin typeface="Tahoma"/>
                <a:cs typeface="Tahoma"/>
              </a:rPr>
              <a:t>Sadzonki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sosny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zwyczajnej: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40" dirty="0">
                <a:latin typeface="Tahoma"/>
                <a:cs typeface="Tahoma"/>
              </a:rPr>
              <a:t>Szeliniak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sosnowiec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b="1" spc="-55" dirty="0">
                <a:latin typeface="Trebuchet MS"/>
                <a:cs typeface="Trebuchet MS"/>
              </a:rPr>
              <a:t>Zalecane</a:t>
            </a:r>
            <a:r>
              <a:rPr sz="800" b="1" spc="5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stężenie:</a:t>
            </a:r>
            <a:endParaRPr sz="800">
              <a:latin typeface="Trebuchet MS"/>
              <a:cs typeface="Trebuchet MS"/>
            </a:endParaRPr>
          </a:p>
          <a:p>
            <a:pPr marL="12700" marR="460375">
              <a:lnSpc>
                <a:spcPct val="125000"/>
              </a:lnSpc>
            </a:pPr>
            <a:r>
              <a:rPr sz="800" spc="-90" dirty="0">
                <a:latin typeface="Tahoma"/>
                <a:cs typeface="Tahoma"/>
              </a:rPr>
              <a:t>0,5–1,25%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(500-1250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ml</a:t>
            </a:r>
            <a:r>
              <a:rPr sz="800" spc="-40" dirty="0">
                <a:latin typeface="Tahoma"/>
                <a:cs typeface="Tahoma"/>
              </a:rPr>
              <a:t> środka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100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l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wody) </a:t>
            </a:r>
            <a:r>
              <a:rPr sz="800" spc="-10" dirty="0">
                <a:latin typeface="Tahoma"/>
                <a:cs typeface="Tahoma"/>
              </a:rPr>
              <a:t>Korniki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b="1" spc="-55" dirty="0">
                <a:latin typeface="Trebuchet MS"/>
                <a:cs typeface="Trebuchet MS"/>
              </a:rPr>
              <a:t>Zalecane</a:t>
            </a:r>
            <a:r>
              <a:rPr sz="800" b="1" spc="-25" dirty="0">
                <a:latin typeface="Trebuchet MS"/>
                <a:cs typeface="Trebuchet MS"/>
              </a:rPr>
              <a:t> </a:t>
            </a:r>
            <a:r>
              <a:rPr sz="800" b="1" spc="-60" dirty="0">
                <a:latin typeface="Trebuchet MS"/>
                <a:cs typeface="Trebuchet MS"/>
              </a:rPr>
              <a:t>stężenie:</a:t>
            </a:r>
            <a:r>
              <a:rPr sz="800" b="1" spc="-30" dirty="0">
                <a:latin typeface="Trebuchet MS"/>
                <a:cs typeface="Trebuchet MS"/>
              </a:rPr>
              <a:t> </a:t>
            </a:r>
            <a:r>
              <a:rPr sz="800" spc="-90" dirty="0">
                <a:latin typeface="Tahoma"/>
                <a:cs typeface="Tahoma"/>
              </a:rPr>
              <a:t>0,1–0,8%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(100-</a:t>
            </a:r>
            <a:r>
              <a:rPr sz="800" spc="-45" dirty="0">
                <a:latin typeface="Tahoma"/>
                <a:cs typeface="Tahoma"/>
              </a:rPr>
              <a:t>800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ml</a:t>
            </a:r>
            <a:r>
              <a:rPr sz="800" spc="-40" dirty="0">
                <a:latin typeface="Tahoma"/>
                <a:cs typeface="Tahoma"/>
              </a:rPr>
              <a:t> środka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100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l</a:t>
            </a:r>
            <a:r>
              <a:rPr sz="800" spc="-10" dirty="0">
                <a:latin typeface="Tahoma"/>
                <a:cs typeface="Tahoma"/>
              </a:rPr>
              <a:t> wody)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033500" y="4874703"/>
            <a:ext cx="246253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800" spc="-50" dirty="0">
                <a:latin typeface="Tahoma"/>
                <a:cs typeface="Tahoma"/>
              </a:rPr>
              <a:t>Ze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środków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ochrony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roślin </a:t>
            </a:r>
            <a:r>
              <a:rPr sz="800" spc="-40" dirty="0">
                <a:latin typeface="Tahoma"/>
                <a:cs typeface="Tahoma"/>
              </a:rPr>
              <a:t>należy </a:t>
            </a:r>
            <a:r>
              <a:rPr sz="800" spc="-30" dirty="0">
                <a:latin typeface="Tahoma"/>
                <a:cs typeface="Tahoma"/>
              </a:rPr>
              <a:t>korzystać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zachowaniem </a:t>
            </a:r>
            <a:r>
              <a:rPr sz="800" spc="-35" dirty="0">
                <a:latin typeface="Tahoma"/>
                <a:cs typeface="Tahoma"/>
              </a:rPr>
              <a:t>bezpieczeństwa.Przedkażdymużyciemprzeczytajinformacje zamieszczone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etykiecie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informacje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dotyczące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produktu. </a:t>
            </a:r>
            <a:r>
              <a:rPr sz="800" spc="-45" dirty="0">
                <a:latin typeface="Tahoma"/>
                <a:cs typeface="Tahoma"/>
              </a:rPr>
              <a:t>Zwróć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uwagę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zwroty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wskazujące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rodzaj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zagrożenia </a:t>
            </a:r>
            <a:r>
              <a:rPr sz="800" spc="-40" dirty="0">
                <a:latin typeface="Tahoma"/>
                <a:cs typeface="Tahoma"/>
              </a:rPr>
              <a:t>oraz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przestrzegaj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zasad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bezpiecznego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stosowania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produktu </a:t>
            </a:r>
            <a:r>
              <a:rPr sz="800" spc="-45" dirty="0">
                <a:latin typeface="Tahoma"/>
                <a:cs typeface="Tahoma"/>
              </a:rPr>
              <a:t>wskazanych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etykiecie.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9299" y="0"/>
            <a:ext cx="12700" cy="360045"/>
          </a:xfrm>
          <a:custGeom>
            <a:avLst/>
            <a:gdLst/>
            <a:ahLst/>
            <a:cxnLst/>
            <a:rect l="l" t="t" r="r" b="b"/>
            <a:pathLst>
              <a:path w="12700" h="360045">
                <a:moveTo>
                  <a:pt x="12700" y="0"/>
                </a:moveTo>
                <a:lnTo>
                  <a:pt x="0" y="0"/>
                </a:lnTo>
                <a:lnTo>
                  <a:pt x="0" y="360009"/>
                </a:lnTo>
                <a:lnTo>
                  <a:pt x="12700" y="360009"/>
                </a:lnTo>
                <a:lnTo>
                  <a:pt x="12700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3060" y="444505"/>
            <a:ext cx="203200" cy="14986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10" dirty="0">
                <a:latin typeface="Trebuchet MS"/>
                <a:cs typeface="Trebuchet MS"/>
              </a:rPr>
              <a:t>22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203450" y="1717675"/>
            <a:ext cx="7100570" cy="3927475"/>
            <a:chOff x="683996" y="720001"/>
            <a:chExt cx="7100570" cy="3927475"/>
          </a:xfrm>
        </p:grpSpPr>
        <p:sp>
          <p:nvSpPr>
            <p:cNvPr id="5" name="object 5"/>
            <p:cNvSpPr/>
            <p:nvPr/>
          </p:nvSpPr>
          <p:spPr>
            <a:xfrm>
              <a:off x="683996" y="720001"/>
              <a:ext cx="7100570" cy="3927475"/>
            </a:xfrm>
            <a:custGeom>
              <a:avLst/>
              <a:gdLst/>
              <a:ahLst/>
              <a:cxnLst/>
              <a:rect l="l" t="t" r="r" b="b"/>
              <a:pathLst>
                <a:path w="7100570" h="3927475">
                  <a:moveTo>
                    <a:pt x="1420114" y="2847479"/>
                  </a:moveTo>
                  <a:lnTo>
                    <a:pt x="0" y="2847479"/>
                  </a:lnTo>
                  <a:lnTo>
                    <a:pt x="0" y="3927475"/>
                  </a:lnTo>
                  <a:lnTo>
                    <a:pt x="1420114" y="3927475"/>
                  </a:lnTo>
                  <a:lnTo>
                    <a:pt x="1420114" y="2847479"/>
                  </a:lnTo>
                  <a:close/>
                </a:path>
                <a:path w="7100570" h="3927475">
                  <a:moveTo>
                    <a:pt x="1420114" y="0"/>
                  </a:moveTo>
                  <a:lnTo>
                    <a:pt x="0" y="0"/>
                  </a:lnTo>
                  <a:lnTo>
                    <a:pt x="0" y="2847467"/>
                  </a:lnTo>
                  <a:lnTo>
                    <a:pt x="1420114" y="2847467"/>
                  </a:lnTo>
                  <a:lnTo>
                    <a:pt x="1420114" y="0"/>
                  </a:lnTo>
                  <a:close/>
                </a:path>
                <a:path w="7100570" h="3927475">
                  <a:moveTo>
                    <a:pt x="4260342" y="2847479"/>
                  </a:moveTo>
                  <a:lnTo>
                    <a:pt x="2840228" y="2847479"/>
                  </a:lnTo>
                  <a:lnTo>
                    <a:pt x="2840228" y="3927475"/>
                  </a:lnTo>
                  <a:lnTo>
                    <a:pt x="4260342" y="3927475"/>
                  </a:lnTo>
                  <a:lnTo>
                    <a:pt x="4260342" y="2847479"/>
                  </a:lnTo>
                  <a:close/>
                </a:path>
                <a:path w="7100570" h="3927475">
                  <a:moveTo>
                    <a:pt x="4260342" y="0"/>
                  </a:moveTo>
                  <a:lnTo>
                    <a:pt x="2840228" y="0"/>
                  </a:lnTo>
                  <a:lnTo>
                    <a:pt x="2840228" y="2847467"/>
                  </a:lnTo>
                  <a:lnTo>
                    <a:pt x="4260342" y="2847467"/>
                  </a:lnTo>
                  <a:lnTo>
                    <a:pt x="4260342" y="0"/>
                  </a:lnTo>
                  <a:close/>
                </a:path>
                <a:path w="7100570" h="3927475">
                  <a:moveTo>
                    <a:pt x="7100557" y="2847479"/>
                  </a:moveTo>
                  <a:lnTo>
                    <a:pt x="5680443" y="2847479"/>
                  </a:lnTo>
                  <a:lnTo>
                    <a:pt x="5680443" y="3927475"/>
                  </a:lnTo>
                  <a:lnTo>
                    <a:pt x="7100557" y="3927475"/>
                  </a:lnTo>
                  <a:lnTo>
                    <a:pt x="7100557" y="2847479"/>
                  </a:lnTo>
                  <a:close/>
                </a:path>
                <a:path w="7100570" h="3927475">
                  <a:moveTo>
                    <a:pt x="7100557" y="0"/>
                  </a:moveTo>
                  <a:lnTo>
                    <a:pt x="5680443" y="0"/>
                  </a:lnTo>
                  <a:lnTo>
                    <a:pt x="5680443" y="2847467"/>
                  </a:lnTo>
                  <a:lnTo>
                    <a:pt x="7100557" y="2847467"/>
                  </a:lnTo>
                  <a:lnTo>
                    <a:pt x="7100557" y="0"/>
                  </a:lnTo>
                  <a:close/>
                </a:path>
              </a:pathLst>
            </a:custGeom>
            <a:solidFill>
              <a:srgbClr val="E3E3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83999" y="4317126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700"/>
                  </a:moveTo>
                  <a:lnTo>
                    <a:pt x="1420114" y="12700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04110" y="4323476"/>
              <a:ext cx="1420495" cy="0"/>
            </a:xfrm>
            <a:custGeom>
              <a:avLst/>
              <a:gdLst/>
              <a:ahLst/>
              <a:cxnLst/>
              <a:rect l="l" t="t" r="r" b="b"/>
              <a:pathLst>
                <a:path w="1420495">
                  <a:moveTo>
                    <a:pt x="0" y="0"/>
                  </a:moveTo>
                  <a:lnTo>
                    <a:pt x="1420114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524220" y="4317126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700"/>
                  </a:moveTo>
                  <a:lnTo>
                    <a:pt x="1420114" y="12700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44331" y="4323476"/>
              <a:ext cx="1420495" cy="0"/>
            </a:xfrm>
            <a:custGeom>
              <a:avLst/>
              <a:gdLst/>
              <a:ahLst/>
              <a:cxnLst/>
              <a:rect l="l" t="t" r="r" b="b"/>
              <a:pathLst>
                <a:path w="1420495">
                  <a:moveTo>
                    <a:pt x="0" y="0"/>
                  </a:moveTo>
                  <a:lnTo>
                    <a:pt x="1420114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364441" y="4317126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700"/>
                  </a:moveTo>
                  <a:lnTo>
                    <a:pt x="1420114" y="12700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83999" y="3561125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700"/>
                  </a:moveTo>
                  <a:lnTo>
                    <a:pt x="1420114" y="12700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D51C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104110" y="3567475"/>
              <a:ext cx="1420495" cy="0"/>
            </a:xfrm>
            <a:custGeom>
              <a:avLst/>
              <a:gdLst/>
              <a:ahLst/>
              <a:cxnLst/>
              <a:rect l="l" t="t" r="r" b="b"/>
              <a:pathLst>
                <a:path w="1420495">
                  <a:moveTo>
                    <a:pt x="0" y="0"/>
                  </a:moveTo>
                  <a:lnTo>
                    <a:pt x="1420114" y="0"/>
                  </a:lnTo>
                </a:path>
              </a:pathLst>
            </a:custGeom>
            <a:ln w="12700">
              <a:solidFill>
                <a:srgbClr val="D51C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524220" y="3561125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700"/>
                  </a:moveTo>
                  <a:lnTo>
                    <a:pt x="1420114" y="12700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D51C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944331" y="3567475"/>
              <a:ext cx="1420495" cy="0"/>
            </a:xfrm>
            <a:custGeom>
              <a:avLst/>
              <a:gdLst/>
              <a:ahLst/>
              <a:cxnLst/>
              <a:rect l="l" t="t" r="r" b="b"/>
              <a:pathLst>
                <a:path w="1420495">
                  <a:moveTo>
                    <a:pt x="0" y="0"/>
                  </a:moveTo>
                  <a:lnTo>
                    <a:pt x="1420114" y="0"/>
                  </a:lnTo>
                </a:path>
              </a:pathLst>
            </a:custGeom>
            <a:ln w="12700">
              <a:solidFill>
                <a:srgbClr val="D51C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364441" y="3561125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700"/>
                  </a:moveTo>
                  <a:lnTo>
                    <a:pt x="1420114" y="12700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D51C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2297544" y="4628399"/>
            <a:ext cx="123190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80975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Prawidłowy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start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rozwój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wegetacji.</a:t>
            </a:r>
            <a:r>
              <a:rPr sz="650" spc="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Przezwyciężenie</a:t>
            </a:r>
            <a:r>
              <a:rPr sz="650" spc="6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stresów</a:t>
            </a:r>
            <a:endParaRPr sz="650">
              <a:latin typeface="Tahoma"/>
              <a:cs typeface="Tahoma"/>
            </a:endParaRPr>
          </a:p>
          <a:p>
            <a:pPr marL="1905" algn="ctr">
              <a:lnSpc>
                <a:spcPct val="100000"/>
              </a:lnSpc>
            </a:pPr>
            <a:r>
              <a:rPr sz="650" spc="-30" dirty="0">
                <a:latin typeface="Tahoma"/>
                <a:cs typeface="Tahoma"/>
              </a:rPr>
              <a:t>środowiskowych.</a:t>
            </a:r>
            <a:r>
              <a:rPr sz="650" spc="3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Zapobieganie</a:t>
            </a:r>
            <a:endParaRPr sz="650">
              <a:latin typeface="Tahoma"/>
              <a:cs typeface="Tahoma"/>
            </a:endParaRPr>
          </a:p>
          <a:p>
            <a:pPr marL="12065" marR="5080" algn="ctr">
              <a:lnSpc>
                <a:spcPct val="100000"/>
              </a:lnSpc>
            </a:pPr>
            <a:r>
              <a:rPr sz="650" spc="-30" dirty="0">
                <a:latin typeface="Tahoma"/>
                <a:cs typeface="Tahoma"/>
              </a:rPr>
              <a:t>wystąpieniu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niedoborów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składników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pokarmowych.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682899" y="4628399"/>
            <a:ext cx="1301750" cy="322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Stymulowanie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naturalnej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odporności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roślin.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Zapobieganie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wystąpienia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niedoborów</a:t>
            </a:r>
            <a:r>
              <a:rPr sz="650" spc="-7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składników</a:t>
            </a:r>
            <a:r>
              <a:rPr sz="650" spc="-7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pokarmowych.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103006" y="4628399"/>
            <a:ext cx="130175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Set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stymuluje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5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wydłuża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kwitnienie,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poprawia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zawiązywanie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owoców</a:t>
            </a:r>
            <a:endParaRPr sz="650">
              <a:latin typeface="Tahoma"/>
              <a:cs typeface="Tahoma"/>
            </a:endParaRPr>
          </a:p>
          <a:p>
            <a:pPr marL="95885" marR="88265" algn="ctr">
              <a:lnSpc>
                <a:spcPct val="100000"/>
              </a:lnSpc>
            </a:pPr>
            <a:r>
              <a:rPr sz="650" spc="-20" dirty="0">
                <a:latin typeface="Tahoma"/>
                <a:cs typeface="Tahoma"/>
              </a:rPr>
              <a:t>i </a:t>
            </a:r>
            <a:r>
              <a:rPr sz="650" spc="-30" dirty="0">
                <a:latin typeface="Tahoma"/>
                <a:cs typeface="Tahoma"/>
              </a:rPr>
              <a:t>zapobiega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opadaniu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zawiązków.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Benefit </a:t>
            </a:r>
            <a:r>
              <a:rPr sz="650" spc="-20" dirty="0">
                <a:latin typeface="Tahoma"/>
                <a:cs typeface="Tahoma"/>
              </a:rPr>
              <a:t>PZ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stosować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pod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koniec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kwitnienia.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523031" y="4628399"/>
            <a:ext cx="1303655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1905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Cream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podnosi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jakość</a:t>
            </a:r>
            <a:r>
              <a:rPr sz="650" spc="-20" dirty="0">
                <a:latin typeface="Tahoma"/>
                <a:cs typeface="Tahoma"/>
              </a:rPr>
              <a:t> i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wielkość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plonu,</a:t>
            </a:r>
            <a:r>
              <a:rPr sz="650" spc="-35" dirty="0">
                <a:latin typeface="Tahoma"/>
                <a:cs typeface="Tahoma"/>
              </a:rPr>
              <a:t> wpływając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na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proces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fotosynte-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zy.</a:t>
            </a:r>
            <a:r>
              <a:rPr sz="650" spc="-20" dirty="0">
                <a:latin typeface="Tahoma"/>
                <a:cs typeface="Tahoma"/>
              </a:rPr>
              <a:t> Lecitec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wspomaga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ochronę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przed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chorobami,</a:t>
            </a:r>
            <a:r>
              <a:rPr sz="650" spc="-7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ograniczapękanieowoców,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poparzenia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słoneczne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oraz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zapobiega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utraciewodypodczasprzechowywania.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943139" y="4628399"/>
            <a:ext cx="130175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Calcio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Sprint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ogranicza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powstawanie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niedoborów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wapnia,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poprawia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właściwości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przechowalnicze.</a:t>
            </a:r>
            <a:r>
              <a:rPr sz="650" spc="-10" dirty="0">
                <a:latin typeface="Tahoma"/>
                <a:cs typeface="Tahoma"/>
              </a:rPr>
              <a:t> Eckosil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poprawiawłaściwościprzechowalnicze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plonu</a:t>
            </a:r>
            <a:r>
              <a:rPr sz="650" spc="-6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podnosząc</a:t>
            </a:r>
            <a:r>
              <a:rPr sz="650" spc="-6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jego</a:t>
            </a:r>
            <a:r>
              <a:rPr sz="650" spc="-6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jędrność</a:t>
            </a:r>
            <a:r>
              <a:rPr sz="650" spc="-6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6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masę.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565006" y="5420384"/>
            <a:ext cx="69723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40" dirty="0">
                <a:latin typeface="Trebuchet MS"/>
                <a:cs typeface="Trebuchet MS"/>
              </a:rPr>
              <a:t>Początek</a:t>
            </a:r>
            <a:r>
              <a:rPr sz="650" b="1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wegetacji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000386" y="5420384"/>
            <a:ext cx="66675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0" dirty="0">
                <a:latin typeface="Trebuchet MS"/>
                <a:cs typeface="Trebuchet MS"/>
              </a:rPr>
              <a:t>Przed</a:t>
            </a:r>
            <a:r>
              <a:rPr sz="650" b="1" spc="-5" dirty="0">
                <a:latin typeface="Trebuchet MS"/>
                <a:cs typeface="Trebuchet MS"/>
              </a:rPr>
              <a:t> </a:t>
            </a:r>
            <a:r>
              <a:rPr sz="650" b="1" spc="-45" dirty="0">
                <a:latin typeface="Trebuchet MS"/>
                <a:cs typeface="Trebuchet MS"/>
              </a:rPr>
              <a:t>kwitnieniem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391683" y="5420384"/>
            <a:ext cx="72453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100" dirty="0">
                <a:latin typeface="Trebuchet MS"/>
                <a:cs typeface="Trebuchet MS"/>
              </a:rPr>
              <a:t>W</a:t>
            </a:r>
            <a:r>
              <a:rPr sz="650" b="1" spc="-15" dirty="0">
                <a:latin typeface="Trebuchet MS"/>
                <a:cs typeface="Trebuchet MS"/>
              </a:rPr>
              <a:t> </a:t>
            </a:r>
            <a:r>
              <a:rPr sz="650" b="1" spc="-50" dirty="0">
                <a:latin typeface="Trebuchet MS"/>
                <a:cs typeface="Trebuchet MS"/>
              </a:rPr>
              <a:t>trakcie</a:t>
            </a:r>
            <a:r>
              <a:rPr sz="650" b="1" spc="-10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kwitnienia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894672" y="5420384"/>
            <a:ext cx="55880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35" dirty="0">
                <a:latin typeface="Trebuchet MS"/>
                <a:cs typeface="Trebuchet MS"/>
              </a:rPr>
              <a:t>Wzrost</a:t>
            </a:r>
            <a:r>
              <a:rPr sz="650" b="1" spc="-50" dirty="0">
                <a:latin typeface="Trebuchet MS"/>
                <a:cs typeface="Trebuchet MS"/>
              </a:rPr>
              <a:t> </a:t>
            </a:r>
            <a:r>
              <a:rPr sz="650" b="1" spc="-45" dirty="0">
                <a:latin typeface="Trebuchet MS"/>
                <a:cs typeface="Trebuchet MS"/>
              </a:rPr>
              <a:t>owoców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224057" y="5420384"/>
            <a:ext cx="74041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5" dirty="0">
                <a:latin typeface="Trebuchet MS"/>
                <a:cs typeface="Trebuchet MS"/>
              </a:rPr>
              <a:t>Dojrzewanie</a:t>
            </a:r>
            <a:r>
              <a:rPr sz="650" b="1" spc="5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owoców</a:t>
            </a:r>
            <a:endParaRPr sz="650">
              <a:latin typeface="Trebuchet MS"/>
              <a:cs typeface="Trebuchet MS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272933" y="1824469"/>
            <a:ext cx="6762750" cy="2741295"/>
            <a:chOff x="753479" y="826795"/>
            <a:chExt cx="6762750" cy="2741295"/>
          </a:xfrm>
        </p:grpSpPr>
        <p:sp>
          <p:nvSpPr>
            <p:cNvPr id="27" name="object 27"/>
            <p:cNvSpPr/>
            <p:nvPr/>
          </p:nvSpPr>
          <p:spPr>
            <a:xfrm>
              <a:off x="4222836" y="3557820"/>
              <a:ext cx="22860" cy="10160"/>
            </a:xfrm>
            <a:custGeom>
              <a:avLst/>
              <a:gdLst/>
              <a:ahLst/>
              <a:cxnLst/>
              <a:rect l="l" t="t" r="r" b="b"/>
              <a:pathLst>
                <a:path w="22860" h="10160">
                  <a:moveTo>
                    <a:pt x="13081" y="0"/>
                  </a:moveTo>
                  <a:lnTo>
                    <a:pt x="0" y="2286"/>
                  </a:lnTo>
                  <a:lnTo>
                    <a:pt x="533" y="9660"/>
                  </a:lnTo>
                  <a:lnTo>
                    <a:pt x="22492" y="9660"/>
                  </a:lnTo>
                  <a:lnTo>
                    <a:pt x="16802" y="4356"/>
                  </a:lnTo>
                  <a:lnTo>
                    <a:pt x="13081" y="0"/>
                  </a:lnTo>
                  <a:close/>
                </a:path>
              </a:pathLst>
            </a:custGeom>
            <a:solidFill>
              <a:srgbClr val="807B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57296" y="3316401"/>
              <a:ext cx="189821" cy="120394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51506" y="2521760"/>
              <a:ext cx="159947" cy="12878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91936" y="2771985"/>
              <a:ext cx="603045" cy="516807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03560" y="2493061"/>
              <a:ext cx="482180" cy="107441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63864" y="2457735"/>
              <a:ext cx="713732" cy="991269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149458" y="3370567"/>
              <a:ext cx="29235" cy="26200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166770" y="337661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166755" y="337873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12"/>
                  </a:moveTo>
                  <a:close/>
                </a:path>
                <a:path w="635" h="635">
                  <a:moveTo>
                    <a:pt x="38" y="12"/>
                  </a:moveTo>
                  <a:close/>
                </a:path>
                <a:path w="635" h="635">
                  <a:moveTo>
                    <a:pt x="241" y="12"/>
                  </a:moveTo>
                  <a:lnTo>
                    <a:pt x="114" y="12"/>
                  </a:lnTo>
                  <a:lnTo>
                    <a:pt x="241" y="12"/>
                  </a:lnTo>
                  <a:close/>
                </a:path>
                <a:path w="635" h="635">
                  <a:moveTo>
                    <a:pt x="393" y="25"/>
                  </a:moveTo>
                  <a:lnTo>
                    <a:pt x="254" y="12"/>
                  </a:lnTo>
                  <a:lnTo>
                    <a:pt x="393" y="2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149466" y="3370065"/>
              <a:ext cx="29845" cy="27305"/>
            </a:xfrm>
            <a:custGeom>
              <a:avLst/>
              <a:gdLst/>
              <a:ahLst/>
              <a:cxnLst/>
              <a:rect l="l" t="t" r="r" b="b"/>
              <a:pathLst>
                <a:path w="29845" h="27304">
                  <a:moveTo>
                    <a:pt x="12261" y="17652"/>
                  </a:moveTo>
                  <a:lnTo>
                    <a:pt x="9711" y="20497"/>
                  </a:lnTo>
                  <a:lnTo>
                    <a:pt x="7983" y="22148"/>
                  </a:lnTo>
                  <a:lnTo>
                    <a:pt x="9243" y="22148"/>
                  </a:lnTo>
                  <a:lnTo>
                    <a:pt x="12576" y="26708"/>
                  </a:lnTo>
                  <a:lnTo>
                    <a:pt x="14592" y="26708"/>
                  </a:lnTo>
                  <a:lnTo>
                    <a:pt x="16535" y="26568"/>
                  </a:lnTo>
                  <a:lnTo>
                    <a:pt x="18218" y="25857"/>
                  </a:lnTo>
                  <a:lnTo>
                    <a:pt x="18542" y="25666"/>
                  </a:lnTo>
                  <a:lnTo>
                    <a:pt x="13944" y="25666"/>
                  </a:lnTo>
                  <a:lnTo>
                    <a:pt x="12242" y="25234"/>
                  </a:lnTo>
                  <a:lnTo>
                    <a:pt x="10541" y="24841"/>
                  </a:lnTo>
                  <a:lnTo>
                    <a:pt x="9811" y="22999"/>
                  </a:lnTo>
                  <a:lnTo>
                    <a:pt x="9755" y="22859"/>
                  </a:lnTo>
                  <a:lnTo>
                    <a:pt x="12649" y="19227"/>
                  </a:lnTo>
                  <a:lnTo>
                    <a:pt x="12261" y="17652"/>
                  </a:lnTo>
                  <a:close/>
                </a:path>
                <a:path w="29845" h="27304">
                  <a:moveTo>
                    <a:pt x="20632" y="21907"/>
                  </a:moveTo>
                  <a:lnTo>
                    <a:pt x="20462" y="21907"/>
                  </a:lnTo>
                  <a:lnTo>
                    <a:pt x="19877" y="22859"/>
                  </a:lnTo>
                  <a:lnTo>
                    <a:pt x="19507" y="23647"/>
                  </a:lnTo>
                  <a:lnTo>
                    <a:pt x="19011" y="24295"/>
                  </a:lnTo>
                  <a:lnTo>
                    <a:pt x="16675" y="25463"/>
                  </a:lnTo>
                  <a:lnTo>
                    <a:pt x="13944" y="25666"/>
                  </a:lnTo>
                  <a:lnTo>
                    <a:pt x="18542" y="25666"/>
                  </a:lnTo>
                  <a:lnTo>
                    <a:pt x="21334" y="22859"/>
                  </a:lnTo>
                  <a:lnTo>
                    <a:pt x="24031" y="22859"/>
                  </a:lnTo>
                  <a:lnTo>
                    <a:pt x="25638" y="22301"/>
                  </a:lnTo>
                  <a:lnTo>
                    <a:pt x="21264" y="22301"/>
                  </a:lnTo>
                  <a:lnTo>
                    <a:pt x="20632" y="21907"/>
                  </a:lnTo>
                  <a:close/>
                </a:path>
                <a:path w="29845" h="27304">
                  <a:moveTo>
                    <a:pt x="23958" y="22859"/>
                  </a:moveTo>
                  <a:lnTo>
                    <a:pt x="22453" y="22859"/>
                  </a:lnTo>
                  <a:lnTo>
                    <a:pt x="23152" y="22999"/>
                  </a:lnTo>
                  <a:lnTo>
                    <a:pt x="23958" y="22859"/>
                  </a:lnTo>
                  <a:close/>
                </a:path>
                <a:path w="29845" h="27304">
                  <a:moveTo>
                    <a:pt x="51" y="14885"/>
                  </a:moveTo>
                  <a:lnTo>
                    <a:pt x="1801" y="19557"/>
                  </a:lnTo>
                  <a:lnTo>
                    <a:pt x="1910" y="19710"/>
                  </a:lnTo>
                  <a:lnTo>
                    <a:pt x="2019" y="19862"/>
                  </a:lnTo>
                  <a:lnTo>
                    <a:pt x="3822" y="21564"/>
                  </a:lnTo>
                  <a:lnTo>
                    <a:pt x="4902" y="22301"/>
                  </a:lnTo>
                  <a:lnTo>
                    <a:pt x="7251" y="22859"/>
                  </a:lnTo>
                  <a:lnTo>
                    <a:pt x="7987" y="22859"/>
                  </a:lnTo>
                  <a:lnTo>
                    <a:pt x="9202" y="22148"/>
                  </a:lnTo>
                  <a:lnTo>
                    <a:pt x="6654" y="21907"/>
                  </a:lnTo>
                  <a:lnTo>
                    <a:pt x="2611" y="18834"/>
                  </a:lnTo>
                  <a:lnTo>
                    <a:pt x="51" y="14885"/>
                  </a:lnTo>
                  <a:close/>
                </a:path>
                <a:path w="29845" h="27304">
                  <a:moveTo>
                    <a:pt x="27103" y="13754"/>
                  </a:moveTo>
                  <a:lnTo>
                    <a:pt x="25260" y="13754"/>
                  </a:lnTo>
                  <a:lnTo>
                    <a:pt x="27125" y="14071"/>
                  </a:lnTo>
                  <a:lnTo>
                    <a:pt x="26531" y="14071"/>
                  </a:lnTo>
                  <a:lnTo>
                    <a:pt x="28105" y="16395"/>
                  </a:lnTo>
                  <a:lnTo>
                    <a:pt x="28128" y="16522"/>
                  </a:lnTo>
                  <a:lnTo>
                    <a:pt x="28251" y="17183"/>
                  </a:lnTo>
                  <a:lnTo>
                    <a:pt x="28320" y="17652"/>
                  </a:lnTo>
                  <a:lnTo>
                    <a:pt x="27308" y="19557"/>
                  </a:lnTo>
                  <a:lnTo>
                    <a:pt x="27227" y="19710"/>
                  </a:lnTo>
                  <a:lnTo>
                    <a:pt x="22700" y="22301"/>
                  </a:lnTo>
                  <a:lnTo>
                    <a:pt x="25577" y="22301"/>
                  </a:lnTo>
                  <a:lnTo>
                    <a:pt x="26603" y="21907"/>
                  </a:lnTo>
                  <a:lnTo>
                    <a:pt x="27064" y="21564"/>
                  </a:lnTo>
                  <a:lnTo>
                    <a:pt x="28232" y="20624"/>
                  </a:lnTo>
                  <a:lnTo>
                    <a:pt x="29667" y="17183"/>
                  </a:lnTo>
                  <a:lnTo>
                    <a:pt x="28895" y="15252"/>
                  </a:lnTo>
                  <a:lnTo>
                    <a:pt x="27103" y="13754"/>
                  </a:lnTo>
                  <a:close/>
                </a:path>
                <a:path w="29845" h="27304">
                  <a:moveTo>
                    <a:pt x="6818" y="9575"/>
                  </a:moveTo>
                  <a:lnTo>
                    <a:pt x="4148" y="9575"/>
                  </a:lnTo>
                  <a:lnTo>
                    <a:pt x="3352" y="9956"/>
                  </a:lnTo>
                  <a:lnTo>
                    <a:pt x="2743" y="10337"/>
                  </a:lnTo>
                  <a:lnTo>
                    <a:pt x="2314" y="10540"/>
                  </a:lnTo>
                  <a:lnTo>
                    <a:pt x="1181" y="11188"/>
                  </a:lnTo>
                  <a:lnTo>
                    <a:pt x="775" y="11836"/>
                  </a:lnTo>
                  <a:lnTo>
                    <a:pt x="323" y="12611"/>
                  </a:lnTo>
                  <a:lnTo>
                    <a:pt x="224" y="13576"/>
                  </a:lnTo>
                  <a:lnTo>
                    <a:pt x="103" y="14519"/>
                  </a:lnTo>
                  <a:lnTo>
                    <a:pt x="3665" y="10540"/>
                  </a:lnTo>
                  <a:lnTo>
                    <a:pt x="3276" y="10540"/>
                  </a:lnTo>
                  <a:lnTo>
                    <a:pt x="5562" y="10159"/>
                  </a:lnTo>
                  <a:lnTo>
                    <a:pt x="8669" y="10159"/>
                  </a:lnTo>
                  <a:lnTo>
                    <a:pt x="8481" y="9956"/>
                  </a:lnTo>
                  <a:lnTo>
                    <a:pt x="7562" y="9956"/>
                  </a:lnTo>
                  <a:lnTo>
                    <a:pt x="6818" y="9575"/>
                  </a:lnTo>
                  <a:close/>
                </a:path>
                <a:path w="29845" h="27304">
                  <a:moveTo>
                    <a:pt x="26560" y="13436"/>
                  </a:moveTo>
                  <a:lnTo>
                    <a:pt x="21234" y="13436"/>
                  </a:lnTo>
                  <a:lnTo>
                    <a:pt x="21869" y="14071"/>
                  </a:lnTo>
                  <a:lnTo>
                    <a:pt x="21428" y="14071"/>
                  </a:lnTo>
                  <a:lnTo>
                    <a:pt x="23317" y="13754"/>
                  </a:lnTo>
                  <a:lnTo>
                    <a:pt x="27103" y="13754"/>
                  </a:lnTo>
                  <a:lnTo>
                    <a:pt x="26898" y="13576"/>
                  </a:lnTo>
                  <a:lnTo>
                    <a:pt x="26560" y="13436"/>
                  </a:lnTo>
                  <a:close/>
                </a:path>
                <a:path w="29845" h="27304">
                  <a:moveTo>
                    <a:pt x="24367" y="5168"/>
                  </a:moveTo>
                  <a:lnTo>
                    <a:pt x="20485" y="5168"/>
                  </a:lnTo>
                  <a:lnTo>
                    <a:pt x="19605" y="5422"/>
                  </a:lnTo>
                  <a:lnTo>
                    <a:pt x="22377" y="5422"/>
                  </a:lnTo>
                  <a:lnTo>
                    <a:pt x="27691" y="6273"/>
                  </a:lnTo>
                  <a:lnTo>
                    <a:pt x="26322" y="6273"/>
                  </a:lnTo>
                  <a:lnTo>
                    <a:pt x="26390" y="11569"/>
                  </a:lnTo>
                  <a:lnTo>
                    <a:pt x="24422" y="12611"/>
                  </a:lnTo>
                  <a:lnTo>
                    <a:pt x="22305" y="12611"/>
                  </a:lnTo>
                  <a:lnTo>
                    <a:pt x="22223" y="12814"/>
                  </a:lnTo>
                  <a:lnTo>
                    <a:pt x="22116" y="13080"/>
                  </a:lnTo>
                  <a:lnTo>
                    <a:pt x="22353" y="13080"/>
                  </a:lnTo>
                  <a:lnTo>
                    <a:pt x="21606" y="13436"/>
                  </a:lnTo>
                  <a:lnTo>
                    <a:pt x="26833" y="13436"/>
                  </a:lnTo>
                  <a:lnTo>
                    <a:pt x="25387" y="13080"/>
                  </a:lnTo>
                  <a:lnTo>
                    <a:pt x="25755" y="12814"/>
                  </a:lnTo>
                  <a:lnTo>
                    <a:pt x="25999" y="12611"/>
                  </a:lnTo>
                  <a:lnTo>
                    <a:pt x="27458" y="10972"/>
                  </a:lnTo>
                  <a:lnTo>
                    <a:pt x="27635" y="10540"/>
                  </a:lnTo>
                  <a:lnTo>
                    <a:pt x="27727" y="10159"/>
                  </a:lnTo>
                  <a:lnTo>
                    <a:pt x="27776" y="9956"/>
                  </a:lnTo>
                  <a:lnTo>
                    <a:pt x="27868" y="9575"/>
                  </a:lnTo>
                  <a:lnTo>
                    <a:pt x="27994" y="8483"/>
                  </a:lnTo>
                  <a:lnTo>
                    <a:pt x="26684" y="6273"/>
                  </a:lnTo>
                  <a:lnTo>
                    <a:pt x="25831" y="5626"/>
                  </a:lnTo>
                  <a:lnTo>
                    <a:pt x="24367" y="5168"/>
                  </a:lnTo>
                  <a:close/>
                </a:path>
                <a:path w="29845" h="27304">
                  <a:moveTo>
                    <a:pt x="8669" y="10159"/>
                  </a:moveTo>
                  <a:lnTo>
                    <a:pt x="5562" y="10159"/>
                  </a:lnTo>
                  <a:lnTo>
                    <a:pt x="7289" y="10540"/>
                  </a:lnTo>
                  <a:lnTo>
                    <a:pt x="7158" y="10540"/>
                  </a:lnTo>
                  <a:lnTo>
                    <a:pt x="9173" y="10972"/>
                  </a:lnTo>
                  <a:lnTo>
                    <a:pt x="9423" y="10972"/>
                  </a:lnTo>
                  <a:lnTo>
                    <a:pt x="8669" y="10159"/>
                  </a:lnTo>
                  <a:close/>
                </a:path>
                <a:path w="29845" h="27304">
                  <a:moveTo>
                    <a:pt x="12941" y="0"/>
                  </a:moveTo>
                  <a:lnTo>
                    <a:pt x="10617" y="482"/>
                  </a:lnTo>
                  <a:lnTo>
                    <a:pt x="9334" y="698"/>
                  </a:lnTo>
                  <a:lnTo>
                    <a:pt x="8140" y="1308"/>
                  </a:lnTo>
                  <a:lnTo>
                    <a:pt x="6388" y="3238"/>
                  </a:lnTo>
                  <a:lnTo>
                    <a:pt x="5875" y="4698"/>
                  </a:lnTo>
                  <a:lnTo>
                    <a:pt x="5974" y="5626"/>
                  </a:lnTo>
                  <a:lnTo>
                    <a:pt x="6084" y="6654"/>
                  </a:lnTo>
                  <a:lnTo>
                    <a:pt x="6210" y="8686"/>
                  </a:lnTo>
                  <a:lnTo>
                    <a:pt x="7423" y="9956"/>
                  </a:lnTo>
                  <a:lnTo>
                    <a:pt x="8481" y="9956"/>
                  </a:lnTo>
                  <a:lnTo>
                    <a:pt x="8128" y="9575"/>
                  </a:lnTo>
                  <a:lnTo>
                    <a:pt x="6832" y="8013"/>
                  </a:lnTo>
                  <a:lnTo>
                    <a:pt x="6378" y="6934"/>
                  </a:lnTo>
                  <a:lnTo>
                    <a:pt x="6261" y="6654"/>
                  </a:lnTo>
                  <a:lnTo>
                    <a:pt x="8039" y="2920"/>
                  </a:lnTo>
                  <a:lnTo>
                    <a:pt x="9550" y="1917"/>
                  </a:lnTo>
                  <a:lnTo>
                    <a:pt x="13233" y="1536"/>
                  </a:lnTo>
                  <a:lnTo>
                    <a:pt x="16029" y="1536"/>
                  </a:lnTo>
                  <a:lnTo>
                    <a:pt x="15544" y="952"/>
                  </a:lnTo>
                  <a:lnTo>
                    <a:pt x="12941" y="0"/>
                  </a:lnTo>
                  <a:close/>
                </a:path>
                <a:path w="29845" h="27304">
                  <a:moveTo>
                    <a:pt x="16029" y="1536"/>
                  </a:moveTo>
                  <a:lnTo>
                    <a:pt x="13233" y="1536"/>
                  </a:lnTo>
                  <a:lnTo>
                    <a:pt x="15405" y="2349"/>
                  </a:lnTo>
                  <a:lnTo>
                    <a:pt x="17169" y="4698"/>
                  </a:lnTo>
                  <a:lnTo>
                    <a:pt x="17156" y="7708"/>
                  </a:lnTo>
                  <a:lnTo>
                    <a:pt x="17032" y="8013"/>
                  </a:lnTo>
                  <a:lnTo>
                    <a:pt x="16938" y="8178"/>
                  </a:lnTo>
                  <a:lnTo>
                    <a:pt x="16441" y="8483"/>
                  </a:lnTo>
                  <a:lnTo>
                    <a:pt x="16594" y="8483"/>
                  </a:lnTo>
                  <a:lnTo>
                    <a:pt x="16662" y="9194"/>
                  </a:lnTo>
                  <a:lnTo>
                    <a:pt x="17056" y="8978"/>
                  </a:lnTo>
                  <a:lnTo>
                    <a:pt x="17564" y="8483"/>
                  </a:lnTo>
                  <a:lnTo>
                    <a:pt x="17684" y="7708"/>
                  </a:lnTo>
                  <a:lnTo>
                    <a:pt x="18028" y="6934"/>
                  </a:lnTo>
                  <a:lnTo>
                    <a:pt x="19342" y="6273"/>
                  </a:lnTo>
                  <a:lnTo>
                    <a:pt x="18342" y="6273"/>
                  </a:lnTo>
                  <a:lnTo>
                    <a:pt x="18262" y="4698"/>
                  </a:lnTo>
                  <a:lnTo>
                    <a:pt x="17780" y="3644"/>
                  </a:lnTo>
                  <a:lnTo>
                    <a:pt x="16029" y="1536"/>
                  </a:lnTo>
                  <a:close/>
                </a:path>
                <a:path w="29845" h="27304">
                  <a:moveTo>
                    <a:pt x="22377" y="5422"/>
                  </a:moveTo>
                  <a:lnTo>
                    <a:pt x="19768" y="5422"/>
                  </a:lnTo>
                  <a:lnTo>
                    <a:pt x="19425" y="5626"/>
                  </a:lnTo>
                  <a:lnTo>
                    <a:pt x="18220" y="6273"/>
                  </a:lnTo>
                  <a:lnTo>
                    <a:pt x="19342" y="6273"/>
                  </a:lnTo>
                  <a:lnTo>
                    <a:pt x="22377" y="5422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165282" y="3376625"/>
              <a:ext cx="1905" cy="5715"/>
            </a:xfrm>
            <a:custGeom>
              <a:avLst/>
              <a:gdLst/>
              <a:ahLst/>
              <a:cxnLst/>
              <a:rect l="l" t="t" r="r" b="b"/>
              <a:pathLst>
                <a:path w="1904" h="5714">
                  <a:moveTo>
                    <a:pt x="50" y="5181"/>
                  </a:moveTo>
                  <a:close/>
                </a:path>
                <a:path w="1904" h="5714">
                  <a:moveTo>
                    <a:pt x="101" y="5194"/>
                  </a:moveTo>
                  <a:close/>
                </a:path>
                <a:path w="1904" h="5714">
                  <a:moveTo>
                    <a:pt x="1574" y="2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159399" y="3378854"/>
              <a:ext cx="10160" cy="9525"/>
            </a:xfrm>
            <a:custGeom>
              <a:avLst/>
              <a:gdLst/>
              <a:ahLst/>
              <a:cxnLst/>
              <a:rect l="l" t="t" r="r" b="b"/>
              <a:pathLst>
                <a:path w="10160" h="9525">
                  <a:moveTo>
                    <a:pt x="4368" y="0"/>
                  </a:moveTo>
                  <a:lnTo>
                    <a:pt x="3162" y="241"/>
                  </a:lnTo>
                  <a:lnTo>
                    <a:pt x="2768" y="457"/>
                  </a:lnTo>
                  <a:lnTo>
                    <a:pt x="2463" y="787"/>
                  </a:lnTo>
                  <a:lnTo>
                    <a:pt x="2159" y="1079"/>
                  </a:lnTo>
                  <a:lnTo>
                    <a:pt x="1993" y="1574"/>
                  </a:lnTo>
                  <a:lnTo>
                    <a:pt x="2032" y="2019"/>
                  </a:lnTo>
                  <a:lnTo>
                    <a:pt x="2108" y="2616"/>
                  </a:lnTo>
                  <a:lnTo>
                    <a:pt x="2108" y="2959"/>
                  </a:lnTo>
                  <a:lnTo>
                    <a:pt x="2463" y="3327"/>
                  </a:lnTo>
                  <a:lnTo>
                    <a:pt x="2286" y="3238"/>
                  </a:lnTo>
                  <a:lnTo>
                    <a:pt x="1905" y="3200"/>
                  </a:lnTo>
                  <a:lnTo>
                    <a:pt x="1498" y="3213"/>
                  </a:lnTo>
                  <a:lnTo>
                    <a:pt x="1295" y="3314"/>
                  </a:lnTo>
                  <a:lnTo>
                    <a:pt x="1130" y="3352"/>
                  </a:lnTo>
                  <a:lnTo>
                    <a:pt x="927" y="3517"/>
                  </a:lnTo>
                  <a:lnTo>
                    <a:pt x="393" y="3809"/>
                  </a:lnTo>
                  <a:lnTo>
                    <a:pt x="114" y="4267"/>
                  </a:lnTo>
                  <a:lnTo>
                    <a:pt x="0" y="5181"/>
                  </a:lnTo>
                  <a:lnTo>
                    <a:pt x="101" y="5613"/>
                  </a:lnTo>
                  <a:lnTo>
                    <a:pt x="266" y="5968"/>
                  </a:lnTo>
                  <a:lnTo>
                    <a:pt x="431" y="6400"/>
                  </a:lnTo>
                  <a:lnTo>
                    <a:pt x="2463" y="7734"/>
                  </a:lnTo>
                  <a:lnTo>
                    <a:pt x="2832" y="7670"/>
                  </a:lnTo>
                  <a:lnTo>
                    <a:pt x="3124" y="7492"/>
                  </a:lnTo>
                  <a:lnTo>
                    <a:pt x="3086" y="7721"/>
                  </a:lnTo>
                  <a:lnTo>
                    <a:pt x="3098" y="7962"/>
                  </a:lnTo>
                  <a:lnTo>
                    <a:pt x="3352" y="8508"/>
                  </a:lnTo>
                  <a:lnTo>
                    <a:pt x="3619" y="8762"/>
                  </a:lnTo>
                  <a:lnTo>
                    <a:pt x="3937" y="8889"/>
                  </a:lnTo>
                  <a:lnTo>
                    <a:pt x="4241" y="9042"/>
                  </a:lnTo>
                  <a:lnTo>
                    <a:pt x="4597" y="9093"/>
                  </a:lnTo>
                  <a:lnTo>
                    <a:pt x="4927" y="9042"/>
                  </a:lnTo>
                  <a:lnTo>
                    <a:pt x="5600" y="8991"/>
                  </a:lnTo>
                  <a:lnTo>
                    <a:pt x="7239" y="7696"/>
                  </a:lnTo>
                  <a:lnTo>
                    <a:pt x="7543" y="7734"/>
                  </a:lnTo>
                  <a:lnTo>
                    <a:pt x="10045" y="5829"/>
                  </a:lnTo>
                  <a:lnTo>
                    <a:pt x="9766" y="5156"/>
                  </a:lnTo>
                  <a:lnTo>
                    <a:pt x="9093" y="4597"/>
                  </a:lnTo>
                  <a:lnTo>
                    <a:pt x="8585" y="4432"/>
                  </a:lnTo>
                  <a:lnTo>
                    <a:pt x="8712" y="4356"/>
                  </a:lnTo>
                  <a:lnTo>
                    <a:pt x="9334" y="3695"/>
                  </a:lnTo>
                  <a:lnTo>
                    <a:pt x="9512" y="2946"/>
                  </a:lnTo>
                  <a:lnTo>
                    <a:pt x="9017" y="2108"/>
                  </a:lnTo>
                  <a:lnTo>
                    <a:pt x="8737" y="1904"/>
                  </a:lnTo>
                  <a:lnTo>
                    <a:pt x="8445" y="1828"/>
                  </a:lnTo>
                  <a:lnTo>
                    <a:pt x="8166" y="1727"/>
                  </a:lnTo>
                  <a:lnTo>
                    <a:pt x="7391" y="1714"/>
                  </a:lnTo>
                  <a:lnTo>
                    <a:pt x="7073" y="1752"/>
                  </a:lnTo>
                  <a:lnTo>
                    <a:pt x="6934" y="1752"/>
                  </a:lnTo>
                  <a:lnTo>
                    <a:pt x="6743" y="1816"/>
                  </a:lnTo>
                  <a:lnTo>
                    <a:pt x="6604" y="1904"/>
                  </a:lnTo>
                  <a:lnTo>
                    <a:pt x="6197" y="2108"/>
                  </a:lnTo>
                  <a:lnTo>
                    <a:pt x="6210" y="1981"/>
                  </a:lnTo>
                  <a:lnTo>
                    <a:pt x="6184" y="1600"/>
                  </a:lnTo>
                  <a:lnTo>
                    <a:pt x="6019" y="1244"/>
                  </a:lnTo>
                  <a:lnTo>
                    <a:pt x="5270" y="330"/>
                  </a:lnTo>
                  <a:lnTo>
                    <a:pt x="436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159384" y="3379402"/>
              <a:ext cx="10160" cy="8255"/>
            </a:xfrm>
            <a:custGeom>
              <a:avLst/>
              <a:gdLst/>
              <a:ahLst/>
              <a:cxnLst/>
              <a:rect l="l" t="t" r="r" b="b"/>
              <a:pathLst>
                <a:path w="10160" h="8254">
                  <a:moveTo>
                    <a:pt x="4495" y="0"/>
                  </a:moveTo>
                  <a:lnTo>
                    <a:pt x="3822" y="50"/>
                  </a:lnTo>
                  <a:lnTo>
                    <a:pt x="3238" y="126"/>
                  </a:lnTo>
                  <a:lnTo>
                    <a:pt x="2730" y="431"/>
                  </a:lnTo>
                  <a:lnTo>
                    <a:pt x="2133" y="1701"/>
                  </a:lnTo>
                  <a:lnTo>
                    <a:pt x="2324" y="2184"/>
                  </a:lnTo>
                  <a:lnTo>
                    <a:pt x="2768" y="2705"/>
                  </a:lnTo>
                  <a:lnTo>
                    <a:pt x="3200" y="3174"/>
                  </a:lnTo>
                  <a:lnTo>
                    <a:pt x="2971" y="3162"/>
                  </a:lnTo>
                  <a:lnTo>
                    <a:pt x="2844" y="3111"/>
                  </a:lnTo>
                  <a:lnTo>
                    <a:pt x="2514" y="3022"/>
                  </a:lnTo>
                  <a:lnTo>
                    <a:pt x="1904" y="2908"/>
                  </a:lnTo>
                  <a:lnTo>
                    <a:pt x="1282" y="2997"/>
                  </a:lnTo>
                  <a:lnTo>
                    <a:pt x="863" y="3467"/>
                  </a:lnTo>
                  <a:lnTo>
                    <a:pt x="0" y="4419"/>
                  </a:lnTo>
                  <a:lnTo>
                    <a:pt x="888" y="5829"/>
                  </a:lnTo>
                  <a:lnTo>
                    <a:pt x="2273" y="6870"/>
                  </a:lnTo>
                  <a:lnTo>
                    <a:pt x="2743" y="6921"/>
                  </a:lnTo>
                  <a:lnTo>
                    <a:pt x="3263" y="6438"/>
                  </a:lnTo>
                  <a:lnTo>
                    <a:pt x="4165" y="5448"/>
                  </a:lnTo>
                  <a:lnTo>
                    <a:pt x="4292" y="5943"/>
                  </a:lnTo>
                  <a:lnTo>
                    <a:pt x="3594" y="6400"/>
                  </a:lnTo>
                  <a:lnTo>
                    <a:pt x="3301" y="7162"/>
                  </a:lnTo>
                  <a:lnTo>
                    <a:pt x="3581" y="7861"/>
                  </a:lnTo>
                  <a:lnTo>
                    <a:pt x="4737" y="8127"/>
                  </a:lnTo>
                  <a:lnTo>
                    <a:pt x="5664" y="8077"/>
                  </a:lnTo>
                  <a:lnTo>
                    <a:pt x="6438" y="7683"/>
                  </a:lnTo>
                  <a:lnTo>
                    <a:pt x="6616" y="7454"/>
                  </a:lnTo>
                  <a:lnTo>
                    <a:pt x="6921" y="6819"/>
                  </a:lnTo>
                  <a:lnTo>
                    <a:pt x="7327" y="7061"/>
                  </a:lnTo>
                  <a:lnTo>
                    <a:pt x="7975" y="6934"/>
                  </a:lnTo>
                  <a:lnTo>
                    <a:pt x="8788" y="6616"/>
                  </a:lnTo>
                  <a:lnTo>
                    <a:pt x="9156" y="6261"/>
                  </a:lnTo>
                  <a:lnTo>
                    <a:pt x="9613" y="5410"/>
                  </a:lnTo>
                  <a:lnTo>
                    <a:pt x="9524" y="4991"/>
                  </a:lnTo>
                  <a:lnTo>
                    <a:pt x="9270" y="4648"/>
                  </a:lnTo>
                  <a:lnTo>
                    <a:pt x="8966" y="4178"/>
                  </a:lnTo>
                  <a:lnTo>
                    <a:pt x="8547" y="4114"/>
                  </a:lnTo>
                  <a:lnTo>
                    <a:pt x="8051" y="4114"/>
                  </a:lnTo>
                  <a:lnTo>
                    <a:pt x="7912" y="4102"/>
                  </a:lnTo>
                  <a:lnTo>
                    <a:pt x="7391" y="4203"/>
                  </a:lnTo>
                  <a:lnTo>
                    <a:pt x="7200" y="4013"/>
                  </a:lnTo>
                  <a:lnTo>
                    <a:pt x="7391" y="3975"/>
                  </a:lnTo>
                  <a:lnTo>
                    <a:pt x="7581" y="3657"/>
                  </a:lnTo>
                  <a:lnTo>
                    <a:pt x="8280" y="3733"/>
                  </a:lnTo>
                  <a:lnTo>
                    <a:pt x="8940" y="3378"/>
                  </a:lnTo>
                  <a:lnTo>
                    <a:pt x="8978" y="2857"/>
                  </a:lnTo>
                  <a:lnTo>
                    <a:pt x="8902" y="1523"/>
                  </a:lnTo>
                  <a:lnTo>
                    <a:pt x="7581" y="1308"/>
                  </a:lnTo>
                  <a:lnTo>
                    <a:pt x="6565" y="1600"/>
                  </a:lnTo>
                  <a:lnTo>
                    <a:pt x="6108" y="1803"/>
                  </a:lnTo>
                  <a:lnTo>
                    <a:pt x="5918" y="2209"/>
                  </a:lnTo>
                  <a:lnTo>
                    <a:pt x="5841" y="2425"/>
                  </a:lnTo>
                  <a:lnTo>
                    <a:pt x="5651" y="2552"/>
                  </a:lnTo>
                  <a:lnTo>
                    <a:pt x="5626" y="2298"/>
                  </a:lnTo>
                  <a:lnTo>
                    <a:pt x="5765" y="2222"/>
                  </a:lnTo>
                  <a:lnTo>
                    <a:pt x="5854" y="2006"/>
                  </a:lnTo>
                  <a:lnTo>
                    <a:pt x="5918" y="1346"/>
                  </a:lnTo>
                  <a:lnTo>
                    <a:pt x="5816" y="1041"/>
                  </a:lnTo>
                  <a:lnTo>
                    <a:pt x="5219" y="228"/>
                  </a:lnTo>
                  <a:lnTo>
                    <a:pt x="4495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142359" y="3384054"/>
              <a:ext cx="635" cy="2540"/>
            </a:xfrm>
            <a:custGeom>
              <a:avLst/>
              <a:gdLst/>
              <a:ahLst/>
              <a:cxnLst/>
              <a:rect l="l" t="t" r="r" b="b"/>
              <a:pathLst>
                <a:path w="635" h="2539">
                  <a:moveTo>
                    <a:pt x="12" y="1930"/>
                  </a:moveTo>
                  <a:close/>
                </a:path>
                <a:path w="635" h="2539">
                  <a:moveTo>
                    <a:pt x="76" y="25"/>
                  </a:moveTo>
                  <a:close/>
                </a:path>
                <a:path w="635" h="2539">
                  <a:moveTo>
                    <a:pt x="215" y="193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142359" y="338598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  <a:path w="635" h="635">
                  <a:moveTo>
                    <a:pt x="215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126605" y="3378088"/>
              <a:ext cx="27305" cy="24765"/>
            </a:xfrm>
            <a:custGeom>
              <a:avLst/>
              <a:gdLst/>
              <a:ahLst/>
              <a:cxnLst/>
              <a:rect l="l" t="t" r="r" b="b"/>
              <a:pathLst>
                <a:path w="27304" h="24764">
                  <a:moveTo>
                    <a:pt x="11175" y="16078"/>
                  </a:moveTo>
                  <a:lnTo>
                    <a:pt x="8834" y="18668"/>
                  </a:lnTo>
                  <a:lnTo>
                    <a:pt x="7258" y="20167"/>
                  </a:lnTo>
                  <a:lnTo>
                    <a:pt x="8419" y="20167"/>
                  </a:lnTo>
                  <a:lnTo>
                    <a:pt x="8360" y="21526"/>
                  </a:lnTo>
                  <a:lnTo>
                    <a:pt x="8822" y="22491"/>
                  </a:lnTo>
                  <a:lnTo>
                    <a:pt x="8888" y="22631"/>
                  </a:lnTo>
                  <a:lnTo>
                    <a:pt x="9004" y="22872"/>
                  </a:lnTo>
                  <a:lnTo>
                    <a:pt x="9715" y="23558"/>
                  </a:lnTo>
                  <a:lnTo>
                    <a:pt x="10591" y="23914"/>
                  </a:lnTo>
                  <a:lnTo>
                    <a:pt x="11497" y="24333"/>
                  </a:lnTo>
                  <a:lnTo>
                    <a:pt x="13284" y="24333"/>
                  </a:lnTo>
                  <a:lnTo>
                    <a:pt x="15049" y="24180"/>
                  </a:lnTo>
                  <a:lnTo>
                    <a:pt x="16587" y="23558"/>
                  </a:lnTo>
                  <a:lnTo>
                    <a:pt x="16932" y="23355"/>
                  </a:lnTo>
                  <a:lnTo>
                    <a:pt x="12712" y="23355"/>
                  </a:lnTo>
                  <a:lnTo>
                    <a:pt x="9601" y="22631"/>
                  </a:lnTo>
                  <a:lnTo>
                    <a:pt x="8927" y="20942"/>
                  </a:lnTo>
                  <a:lnTo>
                    <a:pt x="6085" y="20942"/>
                  </a:lnTo>
                  <a:lnTo>
                    <a:pt x="9036" y="20307"/>
                  </a:lnTo>
                  <a:lnTo>
                    <a:pt x="9069" y="20167"/>
                  </a:lnTo>
                  <a:lnTo>
                    <a:pt x="9579" y="18795"/>
                  </a:lnTo>
                  <a:lnTo>
                    <a:pt x="9626" y="18668"/>
                  </a:lnTo>
                  <a:lnTo>
                    <a:pt x="10121" y="18313"/>
                  </a:lnTo>
                  <a:lnTo>
                    <a:pt x="10896" y="17805"/>
                  </a:lnTo>
                  <a:lnTo>
                    <a:pt x="11518" y="17500"/>
                  </a:lnTo>
                  <a:lnTo>
                    <a:pt x="11417" y="17144"/>
                  </a:lnTo>
                  <a:lnTo>
                    <a:pt x="11175" y="16078"/>
                  </a:lnTo>
                  <a:close/>
                </a:path>
                <a:path w="27304" h="24764">
                  <a:moveTo>
                    <a:pt x="19137" y="20167"/>
                  </a:moveTo>
                  <a:lnTo>
                    <a:pt x="18498" y="20167"/>
                  </a:lnTo>
                  <a:lnTo>
                    <a:pt x="18042" y="20942"/>
                  </a:lnTo>
                  <a:lnTo>
                    <a:pt x="17779" y="21526"/>
                  </a:lnTo>
                  <a:lnTo>
                    <a:pt x="17322" y="22123"/>
                  </a:lnTo>
                  <a:lnTo>
                    <a:pt x="15189" y="23190"/>
                  </a:lnTo>
                  <a:lnTo>
                    <a:pt x="12712" y="23355"/>
                  </a:lnTo>
                  <a:lnTo>
                    <a:pt x="16932" y="23355"/>
                  </a:lnTo>
                  <a:lnTo>
                    <a:pt x="18671" y="22123"/>
                  </a:lnTo>
                  <a:lnTo>
                    <a:pt x="19155" y="21526"/>
                  </a:lnTo>
                  <a:lnTo>
                    <a:pt x="19402" y="20942"/>
                  </a:lnTo>
                  <a:lnTo>
                    <a:pt x="21526" y="20942"/>
                  </a:lnTo>
                  <a:lnTo>
                    <a:pt x="23431" y="20307"/>
                  </a:lnTo>
                  <a:lnTo>
                    <a:pt x="19355" y="20307"/>
                  </a:lnTo>
                  <a:lnTo>
                    <a:pt x="19137" y="20167"/>
                  </a:lnTo>
                  <a:close/>
                </a:path>
                <a:path w="27304" h="24764">
                  <a:moveTo>
                    <a:pt x="48" y="13538"/>
                  </a:moveTo>
                  <a:lnTo>
                    <a:pt x="7085" y="20942"/>
                  </a:lnTo>
                  <a:lnTo>
                    <a:pt x="8357" y="20942"/>
                  </a:lnTo>
                  <a:lnTo>
                    <a:pt x="8408" y="20307"/>
                  </a:lnTo>
                  <a:lnTo>
                    <a:pt x="8153" y="20307"/>
                  </a:lnTo>
                  <a:lnTo>
                    <a:pt x="8397" y="20167"/>
                  </a:lnTo>
                  <a:lnTo>
                    <a:pt x="6353" y="20167"/>
                  </a:lnTo>
                  <a:lnTo>
                    <a:pt x="2395" y="17144"/>
                  </a:lnTo>
                  <a:lnTo>
                    <a:pt x="48" y="13538"/>
                  </a:lnTo>
                  <a:close/>
                </a:path>
                <a:path w="27304" h="24764">
                  <a:moveTo>
                    <a:pt x="9017" y="20307"/>
                  </a:moveTo>
                  <a:lnTo>
                    <a:pt x="6085" y="20942"/>
                  </a:lnTo>
                  <a:lnTo>
                    <a:pt x="8781" y="20942"/>
                  </a:lnTo>
                  <a:lnTo>
                    <a:pt x="9017" y="20307"/>
                  </a:lnTo>
                  <a:close/>
                </a:path>
                <a:path w="27304" h="24764">
                  <a:moveTo>
                    <a:pt x="24686" y="12522"/>
                  </a:moveTo>
                  <a:lnTo>
                    <a:pt x="23080" y="12522"/>
                  </a:lnTo>
                  <a:lnTo>
                    <a:pt x="24650" y="12814"/>
                  </a:lnTo>
                  <a:lnTo>
                    <a:pt x="24173" y="12814"/>
                  </a:lnTo>
                  <a:lnTo>
                    <a:pt x="24888" y="13868"/>
                  </a:lnTo>
                  <a:lnTo>
                    <a:pt x="25626" y="15049"/>
                  </a:lnTo>
                  <a:lnTo>
                    <a:pt x="25737" y="15659"/>
                  </a:lnTo>
                  <a:lnTo>
                    <a:pt x="25786" y="16078"/>
                  </a:lnTo>
                  <a:lnTo>
                    <a:pt x="24744" y="18072"/>
                  </a:lnTo>
                  <a:lnTo>
                    <a:pt x="24596" y="18313"/>
                  </a:lnTo>
                  <a:lnTo>
                    <a:pt x="23621" y="19215"/>
                  </a:lnTo>
                  <a:lnTo>
                    <a:pt x="21450" y="20167"/>
                  </a:lnTo>
                  <a:lnTo>
                    <a:pt x="20725" y="20307"/>
                  </a:lnTo>
                  <a:lnTo>
                    <a:pt x="23326" y="20307"/>
                  </a:lnTo>
                  <a:lnTo>
                    <a:pt x="23681" y="20167"/>
                  </a:lnTo>
                  <a:lnTo>
                    <a:pt x="23991" y="20167"/>
                  </a:lnTo>
                  <a:lnTo>
                    <a:pt x="25717" y="18795"/>
                  </a:lnTo>
                  <a:lnTo>
                    <a:pt x="27025" y="15659"/>
                  </a:lnTo>
                  <a:lnTo>
                    <a:pt x="26324" y="13868"/>
                  </a:lnTo>
                  <a:lnTo>
                    <a:pt x="25018" y="12814"/>
                  </a:lnTo>
                  <a:lnTo>
                    <a:pt x="24686" y="12522"/>
                  </a:lnTo>
                  <a:close/>
                </a:path>
                <a:path w="27304" h="24764">
                  <a:moveTo>
                    <a:pt x="18833" y="19634"/>
                  </a:moveTo>
                  <a:lnTo>
                    <a:pt x="18305" y="19634"/>
                  </a:lnTo>
                  <a:lnTo>
                    <a:pt x="19137" y="20167"/>
                  </a:lnTo>
                  <a:lnTo>
                    <a:pt x="18498" y="20167"/>
                  </a:lnTo>
                  <a:lnTo>
                    <a:pt x="18833" y="19634"/>
                  </a:lnTo>
                  <a:close/>
                </a:path>
                <a:path w="27304" h="24764">
                  <a:moveTo>
                    <a:pt x="6416" y="8696"/>
                  </a:moveTo>
                  <a:lnTo>
                    <a:pt x="3849" y="8696"/>
                  </a:lnTo>
                  <a:lnTo>
                    <a:pt x="3060" y="9055"/>
                  </a:lnTo>
                  <a:lnTo>
                    <a:pt x="2870" y="9245"/>
                  </a:lnTo>
                  <a:lnTo>
                    <a:pt x="2111" y="9588"/>
                  </a:lnTo>
                  <a:lnTo>
                    <a:pt x="1079" y="10185"/>
                  </a:lnTo>
                  <a:lnTo>
                    <a:pt x="311" y="11493"/>
                  </a:lnTo>
                  <a:lnTo>
                    <a:pt x="211" y="12357"/>
                  </a:lnTo>
                  <a:lnTo>
                    <a:pt x="94" y="13222"/>
                  </a:lnTo>
                  <a:lnTo>
                    <a:pt x="3347" y="9588"/>
                  </a:lnTo>
                  <a:lnTo>
                    <a:pt x="2944" y="9588"/>
                  </a:lnTo>
                  <a:lnTo>
                    <a:pt x="5067" y="9245"/>
                  </a:lnTo>
                  <a:lnTo>
                    <a:pt x="7881" y="9245"/>
                  </a:lnTo>
                  <a:lnTo>
                    <a:pt x="7702" y="9055"/>
                  </a:lnTo>
                  <a:lnTo>
                    <a:pt x="6765" y="9055"/>
                  </a:lnTo>
                  <a:lnTo>
                    <a:pt x="6416" y="8696"/>
                  </a:lnTo>
                  <a:close/>
                </a:path>
                <a:path w="27304" h="24764">
                  <a:moveTo>
                    <a:pt x="24183" y="12230"/>
                  </a:moveTo>
                  <a:lnTo>
                    <a:pt x="19342" y="12230"/>
                  </a:lnTo>
                  <a:lnTo>
                    <a:pt x="19926" y="12814"/>
                  </a:lnTo>
                  <a:lnTo>
                    <a:pt x="19586" y="12814"/>
                  </a:lnTo>
                  <a:lnTo>
                    <a:pt x="21247" y="12522"/>
                  </a:lnTo>
                  <a:lnTo>
                    <a:pt x="24686" y="12522"/>
                  </a:lnTo>
                  <a:lnTo>
                    <a:pt x="24498" y="12357"/>
                  </a:lnTo>
                  <a:lnTo>
                    <a:pt x="24183" y="12230"/>
                  </a:lnTo>
                  <a:close/>
                </a:path>
                <a:path w="27304" h="24764">
                  <a:moveTo>
                    <a:pt x="22166" y="4711"/>
                  </a:moveTo>
                  <a:lnTo>
                    <a:pt x="18668" y="4711"/>
                  </a:lnTo>
                  <a:lnTo>
                    <a:pt x="17796" y="4940"/>
                  </a:lnTo>
                  <a:lnTo>
                    <a:pt x="20383" y="4940"/>
                  </a:lnTo>
                  <a:lnTo>
                    <a:pt x="23926" y="5499"/>
                  </a:lnTo>
                  <a:lnTo>
                    <a:pt x="24041" y="10540"/>
                  </a:lnTo>
                  <a:lnTo>
                    <a:pt x="22237" y="11493"/>
                  </a:lnTo>
                  <a:lnTo>
                    <a:pt x="20323" y="11493"/>
                  </a:lnTo>
                  <a:lnTo>
                    <a:pt x="20238" y="11709"/>
                  </a:lnTo>
                  <a:lnTo>
                    <a:pt x="20163" y="11899"/>
                  </a:lnTo>
                  <a:lnTo>
                    <a:pt x="20539" y="11899"/>
                  </a:lnTo>
                  <a:lnTo>
                    <a:pt x="19596" y="12230"/>
                  </a:lnTo>
                  <a:lnTo>
                    <a:pt x="24359" y="12230"/>
                  </a:lnTo>
                  <a:lnTo>
                    <a:pt x="23126" y="11899"/>
                  </a:lnTo>
                  <a:lnTo>
                    <a:pt x="23444" y="11709"/>
                  </a:lnTo>
                  <a:lnTo>
                    <a:pt x="23689" y="11493"/>
                  </a:lnTo>
                  <a:lnTo>
                    <a:pt x="25009" y="10007"/>
                  </a:lnTo>
                  <a:lnTo>
                    <a:pt x="25190" y="9588"/>
                  </a:lnTo>
                  <a:lnTo>
                    <a:pt x="25273" y="9245"/>
                  </a:lnTo>
                  <a:lnTo>
                    <a:pt x="25319" y="9055"/>
                  </a:lnTo>
                  <a:lnTo>
                    <a:pt x="25405" y="8696"/>
                  </a:lnTo>
                  <a:lnTo>
                    <a:pt x="25512" y="7721"/>
                  </a:lnTo>
                  <a:lnTo>
                    <a:pt x="24307" y="5702"/>
                  </a:lnTo>
                  <a:lnTo>
                    <a:pt x="24056" y="5499"/>
                  </a:lnTo>
                  <a:lnTo>
                    <a:pt x="23533" y="5156"/>
                  </a:lnTo>
                  <a:lnTo>
                    <a:pt x="22166" y="4711"/>
                  </a:lnTo>
                  <a:close/>
                </a:path>
                <a:path w="27304" h="24764">
                  <a:moveTo>
                    <a:pt x="7881" y="9245"/>
                  </a:moveTo>
                  <a:lnTo>
                    <a:pt x="5067" y="9245"/>
                  </a:lnTo>
                  <a:lnTo>
                    <a:pt x="6642" y="9588"/>
                  </a:lnTo>
                  <a:lnTo>
                    <a:pt x="6273" y="9588"/>
                  </a:lnTo>
                  <a:lnTo>
                    <a:pt x="8453" y="10007"/>
                  </a:lnTo>
                  <a:lnTo>
                    <a:pt x="8597" y="10007"/>
                  </a:lnTo>
                  <a:lnTo>
                    <a:pt x="7881" y="9245"/>
                  </a:lnTo>
                  <a:close/>
                </a:path>
                <a:path w="27304" h="24764">
                  <a:moveTo>
                    <a:pt x="11785" y="0"/>
                  </a:moveTo>
                  <a:lnTo>
                    <a:pt x="9677" y="457"/>
                  </a:lnTo>
                  <a:lnTo>
                    <a:pt x="8508" y="647"/>
                  </a:lnTo>
                  <a:lnTo>
                    <a:pt x="7429" y="1193"/>
                  </a:lnTo>
                  <a:lnTo>
                    <a:pt x="5816" y="2946"/>
                  </a:lnTo>
                  <a:lnTo>
                    <a:pt x="5355" y="4279"/>
                  </a:lnTo>
                  <a:lnTo>
                    <a:pt x="5434" y="4940"/>
                  </a:lnTo>
                  <a:lnTo>
                    <a:pt x="5543" y="5943"/>
                  </a:lnTo>
                  <a:lnTo>
                    <a:pt x="5651" y="7912"/>
                  </a:lnTo>
                  <a:lnTo>
                    <a:pt x="6765" y="9055"/>
                  </a:lnTo>
                  <a:lnTo>
                    <a:pt x="7692" y="9055"/>
                  </a:lnTo>
                  <a:lnTo>
                    <a:pt x="6329" y="7429"/>
                  </a:lnTo>
                  <a:lnTo>
                    <a:pt x="6163" y="7162"/>
                  </a:lnTo>
                  <a:lnTo>
                    <a:pt x="5804" y="6311"/>
                  </a:lnTo>
                  <a:lnTo>
                    <a:pt x="5878" y="5702"/>
                  </a:lnTo>
                  <a:lnTo>
                    <a:pt x="7340" y="2641"/>
                  </a:lnTo>
                  <a:lnTo>
                    <a:pt x="8699" y="1739"/>
                  </a:lnTo>
                  <a:lnTo>
                    <a:pt x="12052" y="1396"/>
                  </a:lnTo>
                  <a:lnTo>
                    <a:pt x="14603" y="1396"/>
                  </a:lnTo>
                  <a:lnTo>
                    <a:pt x="14160" y="863"/>
                  </a:lnTo>
                  <a:lnTo>
                    <a:pt x="11785" y="0"/>
                  </a:lnTo>
                  <a:close/>
                </a:path>
                <a:path w="27304" h="24764">
                  <a:moveTo>
                    <a:pt x="14603" y="1396"/>
                  </a:moveTo>
                  <a:lnTo>
                    <a:pt x="12052" y="1396"/>
                  </a:lnTo>
                  <a:lnTo>
                    <a:pt x="14046" y="2133"/>
                  </a:lnTo>
                  <a:lnTo>
                    <a:pt x="15641" y="4279"/>
                  </a:lnTo>
                  <a:lnTo>
                    <a:pt x="15570" y="7162"/>
                  </a:lnTo>
                  <a:lnTo>
                    <a:pt x="15468" y="7429"/>
                  </a:lnTo>
                  <a:lnTo>
                    <a:pt x="14975" y="7721"/>
                  </a:lnTo>
                  <a:lnTo>
                    <a:pt x="15131" y="7721"/>
                  </a:lnTo>
                  <a:lnTo>
                    <a:pt x="15176" y="8369"/>
                  </a:lnTo>
                  <a:lnTo>
                    <a:pt x="15532" y="8153"/>
                  </a:lnTo>
                  <a:lnTo>
                    <a:pt x="15989" y="7721"/>
                  </a:lnTo>
                  <a:lnTo>
                    <a:pt x="16116" y="7010"/>
                  </a:lnTo>
                  <a:lnTo>
                    <a:pt x="16433" y="6311"/>
                  </a:lnTo>
                  <a:lnTo>
                    <a:pt x="17627" y="5702"/>
                  </a:lnTo>
                  <a:lnTo>
                    <a:pt x="16702" y="5702"/>
                  </a:lnTo>
                  <a:lnTo>
                    <a:pt x="16636" y="4279"/>
                  </a:lnTo>
                  <a:lnTo>
                    <a:pt x="16205" y="3327"/>
                  </a:lnTo>
                  <a:lnTo>
                    <a:pt x="14603" y="1396"/>
                  </a:lnTo>
                  <a:close/>
                </a:path>
                <a:path w="27304" h="24764">
                  <a:moveTo>
                    <a:pt x="20383" y="4940"/>
                  </a:moveTo>
                  <a:lnTo>
                    <a:pt x="17976" y="4940"/>
                  </a:lnTo>
                  <a:lnTo>
                    <a:pt x="16609" y="5702"/>
                  </a:lnTo>
                  <a:lnTo>
                    <a:pt x="17627" y="5702"/>
                  </a:lnTo>
                  <a:lnTo>
                    <a:pt x="20383" y="494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41013" y="3384054"/>
              <a:ext cx="1905" cy="5080"/>
            </a:xfrm>
            <a:custGeom>
              <a:avLst/>
              <a:gdLst/>
              <a:ahLst/>
              <a:cxnLst/>
              <a:rect l="l" t="t" r="r" b="b"/>
              <a:pathLst>
                <a:path w="1904" h="5079">
                  <a:moveTo>
                    <a:pt x="38" y="4737"/>
                  </a:moveTo>
                  <a:close/>
                </a:path>
                <a:path w="1904" h="5079">
                  <a:moveTo>
                    <a:pt x="1422" y="2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135665" y="3386104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4">
                  <a:moveTo>
                    <a:pt x="3975" y="0"/>
                  </a:moveTo>
                  <a:lnTo>
                    <a:pt x="3263" y="127"/>
                  </a:lnTo>
                  <a:lnTo>
                    <a:pt x="2870" y="215"/>
                  </a:lnTo>
                  <a:lnTo>
                    <a:pt x="2501" y="406"/>
                  </a:lnTo>
                  <a:lnTo>
                    <a:pt x="2235" y="723"/>
                  </a:lnTo>
                  <a:lnTo>
                    <a:pt x="1955" y="1003"/>
                  </a:lnTo>
                  <a:lnTo>
                    <a:pt x="1803" y="1409"/>
                  </a:lnTo>
                  <a:lnTo>
                    <a:pt x="1904" y="2362"/>
                  </a:lnTo>
                  <a:lnTo>
                    <a:pt x="1904" y="2667"/>
                  </a:lnTo>
                  <a:lnTo>
                    <a:pt x="2235" y="3009"/>
                  </a:lnTo>
                  <a:lnTo>
                    <a:pt x="2082" y="2933"/>
                  </a:lnTo>
                  <a:lnTo>
                    <a:pt x="1930" y="2908"/>
                  </a:lnTo>
                  <a:lnTo>
                    <a:pt x="1549" y="2882"/>
                  </a:lnTo>
                  <a:lnTo>
                    <a:pt x="1358" y="2908"/>
                  </a:lnTo>
                  <a:lnTo>
                    <a:pt x="1168" y="3009"/>
                  </a:lnTo>
                  <a:lnTo>
                    <a:pt x="1028" y="3060"/>
                  </a:lnTo>
                  <a:lnTo>
                    <a:pt x="850" y="3187"/>
                  </a:lnTo>
                  <a:lnTo>
                    <a:pt x="368" y="3454"/>
                  </a:lnTo>
                  <a:lnTo>
                    <a:pt x="101" y="3873"/>
                  </a:lnTo>
                  <a:lnTo>
                    <a:pt x="0" y="4699"/>
                  </a:lnTo>
                  <a:lnTo>
                    <a:pt x="88" y="5080"/>
                  </a:lnTo>
                  <a:lnTo>
                    <a:pt x="1930" y="6959"/>
                  </a:lnTo>
                  <a:lnTo>
                    <a:pt x="2222" y="7048"/>
                  </a:lnTo>
                  <a:lnTo>
                    <a:pt x="2565" y="6972"/>
                  </a:lnTo>
                  <a:lnTo>
                    <a:pt x="2844" y="6807"/>
                  </a:lnTo>
                  <a:lnTo>
                    <a:pt x="2793" y="7035"/>
                  </a:lnTo>
                  <a:lnTo>
                    <a:pt x="4178" y="8242"/>
                  </a:lnTo>
                  <a:lnTo>
                    <a:pt x="5079" y="8178"/>
                  </a:lnTo>
                  <a:lnTo>
                    <a:pt x="6578" y="6997"/>
                  </a:lnTo>
                  <a:lnTo>
                    <a:pt x="6756" y="6997"/>
                  </a:lnTo>
                  <a:lnTo>
                    <a:pt x="7124" y="7073"/>
                  </a:lnTo>
                  <a:lnTo>
                    <a:pt x="7429" y="7048"/>
                  </a:lnTo>
                  <a:lnTo>
                    <a:pt x="8216" y="6731"/>
                  </a:lnTo>
                  <a:lnTo>
                    <a:pt x="8686" y="6362"/>
                  </a:lnTo>
                  <a:lnTo>
                    <a:pt x="9131" y="5295"/>
                  </a:lnTo>
                  <a:lnTo>
                    <a:pt x="8889" y="4686"/>
                  </a:lnTo>
                  <a:lnTo>
                    <a:pt x="8267" y="4165"/>
                  </a:lnTo>
                  <a:lnTo>
                    <a:pt x="7823" y="4013"/>
                  </a:lnTo>
                  <a:lnTo>
                    <a:pt x="8115" y="3759"/>
                  </a:lnTo>
                  <a:lnTo>
                    <a:pt x="8496" y="3327"/>
                  </a:lnTo>
                  <a:lnTo>
                    <a:pt x="8661" y="2641"/>
                  </a:lnTo>
                  <a:lnTo>
                    <a:pt x="8331" y="2146"/>
                  </a:lnTo>
                  <a:lnTo>
                    <a:pt x="8204" y="1892"/>
                  </a:lnTo>
                  <a:lnTo>
                    <a:pt x="7950" y="1727"/>
                  </a:lnTo>
                  <a:lnTo>
                    <a:pt x="7429" y="1562"/>
                  </a:lnTo>
                  <a:lnTo>
                    <a:pt x="6718" y="1536"/>
                  </a:lnTo>
                  <a:lnTo>
                    <a:pt x="6578" y="1549"/>
                  </a:lnTo>
                  <a:lnTo>
                    <a:pt x="6438" y="1587"/>
                  </a:lnTo>
                  <a:lnTo>
                    <a:pt x="6311" y="1587"/>
                  </a:lnTo>
                  <a:lnTo>
                    <a:pt x="6134" y="1625"/>
                  </a:lnTo>
                  <a:lnTo>
                    <a:pt x="5638" y="1905"/>
                  </a:lnTo>
                  <a:lnTo>
                    <a:pt x="5626" y="1447"/>
                  </a:lnTo>
                  <a:lnTo>
                    <a:pt x="5460" y="1117"/>
                  </a:lnTo>
                  <a:lnTo>
                    <a:pt x="5245" y="838"/>
                  </a:lnTo>
                  <a:lnTo>
                    <a:pt x="4775" y="304"/>
                  </a:lnTo>
                  <a:lnTo>
                    <a:pt x="397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140992" y="338812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135647" y="3386588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89" h="7620">
                  <a:moveTo>
                    <a:pt x="4089" y="0"/>
                  </a:moveTo>
                  <a:lnTo>
                    <a:pt x="3479" y="50"/>
                  </a:lnTo>
                  <a:lnTo>
                    <a:pt x="2946" y="127"/>
                  </a:lnTo>
                  <a:lnTo>
                    <a:pt x="2489" y="406"/>
                  </a:lnTo>
                  <a:lnTo>
                    <a:pt x="2260" y="914"/>
                  </a:lnTo>
                  <a:lnTo>
                    <a:pt x="1930" y="1574"/>
                  </a:lnTo>
                  <a:lnTo>
                    <a:pt x="2120" y="1981"/>
                  </a:lnTo>
                  <a:lnTo>
                    <a:pt x="2527" y="2438"/>
                  </a:lnTo>
                  <a:lnTo>
                    <a:pt x="2920" y="2895"/>
                  </a:lnTo>
                  <a:lnTo>
                    <a:pt x="2705" y="2895"/>
                  </a:lnTo>
                  <a:lnTo>
                    <a:pt x="2476" y="2819"/>
                  </a:lnTo>
                  <a:lnTo>
                    <a:pt x="2298" y="2755"/>
                  </a:lnTo>
                  <a:lnTo>
                    <a:pt x="1727" y="2641"/>
                  </a:lnTo>
                  <a:lnTo>
                    <a:pt x="1155" y="2730"/>
                  </a:lnTo>
                  <a:lnTo>
                    <a:pt x="774" y="3149"/>
                  </a:lnTo>
                  <a:lnTo>
                    <a:pt x="0" y="4025"/>
                  </a:lnTo>
                  <a:lnTo>
                    <a:pt x="812" y="5308"/>
                  </a:lnTo>
                  <a:lnTo>
                    <a:pt x="1574" y="5880"/>
                  </a:lnTo>
                  <a:lnTo>
                    <a:pt x="2070" y="6273"/>
                  </a:lnTo>
                  <a:lnTo>
                    <a:pt x="2514" y="6286"/>
                  </a:lnTo>
                  <a:lnTo>
                    <a:pt x="2959" y="5867"/>
                  </a:lnTo>
                  <a:lnTo>
                    <a:pt x="3784" y="4965"/>
                  </a:lnTo>
                  <a:lnTo>
                    <a:pt x="3886" y="5308"/>
                  </a:lnTo>
                  <a:lnTo>
                    <a:pt x="3898" y="5448"/>
                  </a:lnTo>
                  <a:lnTo>
                    <a:pt x="3619" y="5575"/>
                  </a:lnTo>
                  <a:lnTo>
                    <a:pt x="3441" y="5702"/>
                  </a:lnTo>
                  <a:lnTo>
                    <a:pt x="3276" y="5842"/>
                  </a:lnTo>
                  <a:lnTo>
                    <a:pt x="3187" y="6032"/>
                  </a:lnTo>
                  <a:lnTo>
                    <a:pt x="3009" y="6527"/>
                  </a:lnTo>
                  <a:lnTo>
                    <a:pt x="3263" y="7162"/>
                  </a:lnTo>
                  <a:lnTo>
                    <a:pt x="3784" y="7277"/>
                  </a:lnTo>
                  <a:lnTo>
                    <a:pt x="4305" y="7429"/>
                  </a:lnTo>
                  <a:lnTo>
                    <a:pt x="5156" y="7353"/>
                  </a:lnTo>
                  <a:lnTo>
                    <a:pt x="5867" y="6972"/>
                  </a:lnTo>
                  <a:lnTo>
                    <a:pt x="6019" y="6781"/>
                  </a:lnTo>
                  <a:lnTo>
                    <a:pt x="6299" y="6210"/>
                  </a:lnTo>
                  <a:lnTo>
                    <a:pt x="6667" y="6438"/>
                  </a:lnTo>
                  <a:lnTo>
                    <a:pt x="7264" y="6337"/>
                  </a:lnTo>
                  <a:lnTo>
                    <a:pt x="8000" y="6007"/>
                  </a:lnTo>
                  <a:lnTo>
                    <a:pt x="8343" y="5702"/>
                  </a:lnTo>
                  <a:lnTo>
                    <a:pt x="8547" y="5308"/>
                  </a:lnTo>
                  <a:lnTo>
                    <a:pt x="8750" y="4953"/>
                  </a:lnTo>
                  <a:lnTo>
                    <a:pt x="7200" y="3733"/>
                  </a:lnTo>
                  <a:lnTo>
                    <a:pt x="6743" y="3835"/>
                  </a:lnTo>
                  <a:lnTo>
                    <a:pt x="6565" y="3644"/>
                  </a:lnTo>
                  <a:lnTo>
                    <a:pt x="6807" y="3594"/>
                  </a:lnTo>
                  <a:lnTo>
                    <a:pt x="6908" y="3352"/>
                  </a:lnTo>
                  <a:lnTo>
                    <a:pt x="7543" y="3390"/>
                  </a:lnTo>
                  <a:lnTo>
                    <a:pt x="8140" y="3073"/>
                  </a:lnTo>
                  <a:lnTo>
                    <a:pt x="8178" y="2590"/>
                  </a:lnTo>
                  <a:lnTo>
                    <a:pt x="8102" y="1371"/>
                  </a:lnTo>
                  <a:lnTo>
                    <a:pt x="6896" y="1193"/>
                  </a:lnTo>
                  <a:lnTo>
                    <a:pt x="5968" y="1447"/>
                  </a:lnTo>
                  <a:lnTo>
                    <a:pt x="5562" y="1625"/>
                  </a:lnTo>
                  <a:lnTo>
                    <a:pt x="5397" y="2019"/>
                  </a:lnTo>
                  <a:lnTo>
                    <a:pt x="5321" y="2209"/>
                  </a:lnTo>
                  <a:lnTo>
                    <a:pt x="5143" y="2349"/>
                  </a:lnTo>
                  <a:lnTo>
                    <a:pt x="5130" y="2082"/>
                  </a:lnTo>
                  <a:lnTo>
                    <a:pt x="5321" y="1816"/>
                  </a:lnTo>
                  <a:lnTo>
                    <a:pt x="5359" y="1625"/>
                  </a:lnTo>
                  <a:lnTo>
                    <a:pt x="5397" y="1219"/>
                  </a:lnTo>
                  <a:lnTo>
                    <a:pt x="5295" y="952"/>
                  </a:lnTo>
                  <a:lnTo>
                    <a:pt x="4762" y="228"/>
                  </a:lnTo>
                  <a:lnTo>
                    <a:pt x="4089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170591" y="340446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25"/>
                  </a:moveTo>
                  <a:close/>
                </a:path>
                <a:path w="635" h="635">
                  <a:moveTo>
                    <a:pt x="114" y="12"/>
                  </a:moveTo>
                  <a:close/>
                </a:path>
                <a:path w="635" h="635">
                  <a:moveTo>
                    <a:pt x="254" y="12"/>
                  </a:moveTo>
                  <a:lnTo>
                    <a:pt x="114" y="12"/>
                  </a:lnTo>
                  <a:lnTo>
                    <a:pt x="254" y="12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154335" y="3396830"/>
              <a:ext cx="27292" cy="24498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4170499" y="340247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170591" y="340446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25"/>
                  </a:moveTo>
                  <a:close/>
                </a:path>
                <a:path w="635" h="635">
                  <a:moveTo>
                    <a:pt x="114" y="12"/>
                  </a:moveTo>
                  <a:close/>
                </a:path>
                <a:path w="635" h="635">
                  <a:moveTo>
                    <a:pt x="254" y="12"/>
                  </a:moveTo>
                  <a:lnTo>
                    <a:pt x="114" y="12"/>
                  </a:lnTo>
                  <a:lnTo>
                    <a:pt x="254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154321" y="3396370"/>
              <a:ext cx="27940" cy="25400"/>
            </a:xfrm>
            <a:custGeom>
              <a:avLst/>
              <a:gdLst/>
              <a:ahLst/>
              <a:cxnLst/>
              <a:rect l="l" t="t" r="r" b="b"/>
              <a:pathLst>
                <a:path w="27939" h="25400">
                  <a:moveTo>
                    <a:pt x="11455" y="16484"/>
                  </a:moveTo>
                  <a:lnTo>
                    <a:pt x="9088" y="19126"/>
                  </a:lnTo>
                  <a:lnTo>
                    <a:pt x="7434" y="20675"/>
                  </a:lnTo>
                  <a:lnTo>
                    <a:pt x="8646" y="20675"/>
                  </a:lnTo>
                  <a:lnTo>
                    <a:pt x="8576" y="22072"/>
                  </a:lnTo>
                  <a:lnTo>
                    <a:pt x="9040" y="23050"/>
                  </a:lnTo>
                  <a:lnTo>
                    <a:pt x="9113" y="23202"/>
                  </a:lnTo>
                  <a:lnTo>
                    <a:pt x="9366" y="23596"/>
                  </a:lnTo>
                  <a:lnTo>
                    <a:pt x="9969" y="24168"/>
                  </a:lnTo>
                  <a:lnTo>
                    <a:pt x="10858" y="24549"/>
                  </a:lnTo>
                  <a:lnTo>
                    <a:pt x="11722" y="24955"/>
                  </a:lnTo>
                  <a:lnTo>
                    <a:pt x="13627" y="24955"/>
                  </a:lnTo>
                  <a:lnTo>
                    <a:pt x="15443" y="24815"/>
                  </a:lnTo>
                  <a:lnTo>
                    <a:pt x="16981" y="24168"/>
                  </a:lnTo>
                  <a:lnTo>
                    <a:pt x="17332" y="23964"/>
                  </a:lnTo>
                  <a:lnTo>
                    <a:pt x="13030" y="23964"/>
                  </a:lnTo>
                  <a:lnTo>
                    <a:pt x="11430" y="23596"/>
                  </a:lnTo>
                  <a:lnTo>
                    <a:pt x="9855" y="23202"/>
                  </a:lnTo>
                  <a:lnTo>
                    <a:pt x="9151" y="21488"/>
                  </a:lnTo>
                  <a:lnTo>
                    <a:pt x="9239" y="20827"/>
                  </a:lnTo>
                  <a:lnTo>
                    <a:pt x="9823" y="19278"/>
                  </a:lnTo>
                  <a:lnTo>
                    <a:pt x="9880" y="19126"/>
                  </a:lnTo>
                  <a:lnTo>
                    <a:pt x="11163" y="18262"/>
                  </a:lnTo>
                  <a:lnTo>
                    <a:pt x="11823" y="17957"/>
                  </a:lnTo>
                  <a:lnTo>
                    <a:pt x="11455" y="16484"/>
                  </a:lnTo>
                  <a:close/>
                </a:path>
                <a:path w="27939" h="25400">
                  <a:moveTo>
                    <a:pt x="19618" y="20675"/>
                  </a:moveTo>
                  <a:lnTo>
                    <a:pt x="18975" y="20675"/>
                  </a:lnTo>
                  <a:lnTo>
                    <a:pt x="18574" y="21348"/>
                  </a:lnTo>
                  <a:lnTo>
                    <a:pt x="18224" y="22072"/>
                  </a:lnTo>
                  <a:lnTo>
                    <a:pt x="17767" y="22682"/>
                  </a:lnTo>
                  <a:lnTo>
                    <a:pt x="15582" y="23799"/>
                  </a:lnTo>
                  <a:lnTo>
                    <a:pt x="13030" y="23964"/>
                  </a:lnTo>
                  <a:lnTo>
                    <a:pt x="17332" y="23964"/>
                  </a:lnTo>
                  <a:lnTo>
                    <a:pt x="19141" y="22682"/>
                  </a:lnTo>
                  <a:lnTo>
                    <a:pt x="19647" y="22072"/>
                  </a:lnTo>
                  <a:lnTo>
                    <a:pt x="19887" y="21488"/>
                  </a:lnTo>
                  <a:lnTo>
                    <a:pt x="19932" y="21348"/>
                  </a:lnTo>
                  <a:lnTo>
                    <a:pt x="22517" y="21348"/>
                  </a:lnTo>
                  <a:lnTo>
                    <a:pt x="23408" y="21018"/>
                  </a:lnTo>
                  <a:lnTo>
                    <a:pt x="20167" y="21018"/>
                  </a:lnTo>
                  <a:lnTo>
                    <a:pt x="19618" y="20675"/>
                  </a:lnTo>
                  <a:close/>
                </a:path>
                <a:path w="27939" h="25400">
                  <a:moveTo>
                    <a:pt x="22517" y="21348"/>
                  </a:moveTo>
                  <a:lnTo>
                    <a:pt x="20920" y="21348"/>
                  </a:lnTo>
                  <a:lnTo>
                    <a:pt x="21640" y="21488"/>
                  </a:lnTo>
                  <a:lnTo>
                    <a:pt x="22517" y="21348"/>
                  </a:lnTo>
                  <a:close/>
                </a:path>
                <a:path w="27939" h="25400">
                  <a:moveTo>
                    <a:pt x="53" y="13890"/>
                  </a:moveTo>
                  <a:lnTo>
                    <a:pt x="6769" y="21348"/>
                  </a:lnTo>
                  <a:lnTo>
                    <a:pt x="8552" y="21018"/>
                  </a:lnTo>
                  <a:lnTo>
                    <a:pt x="8031" y="21018"/>
                  </a:lnTo>
                  <a:lnTo>
                    <a:pt x="8606" y="20675"/>
                  </a:lnTo>
                  <a:lnTo>
                    <a:pt x="6507" y="20675"/>
                  </a:lnTo>
                  <a:lnTo>
                    <a:pt x="2459" y="17602"/>
                  </a:lnTo>
                  <a:lnTo>
                    <a:pt x="53" y="13890"/>
                  </a:lnTo>
                  <a:close/>
                </a:path>
                <a:path w="27939" h="25400">
                  <a:moveTo>
                    <a:pt x="25318" y="12839"/>
                  </a:moveTo>
                  <a:lnTo>
                    <a:pt x="23663" y="12839"/>
                  </a:lnTo>
                  <a:lnTo>
                    <a:pt x="25059" y="13106"/>
                  </a:lnTo>
                  <a:lnTo>
                    <a:pt x="24769" y="13106"/>
                  </a:lnTo>
                  <a:lnTo>
                    <a:pt x="25522" y="14236"/>
                  </a:lnTo>
                  <a:lnTo>
                    <a:pt x="26270" y="15430"/>
                  </a:lnTo>
                  <a:lnTo>
                    <a:pt x="26389" y="16052"/>
                  </a:lnTo>
                  <a:lnTo>
                    <a:pt x="26453" y="16484"/>
                  </a:lnTo>
                  <a:lnTo>
                    <a:pt x="25373" y="18541"/>
                  </a:lnTo>
                  <a:lnTo>
                    <a:pt x="25246" y="18770"/>
                  </a:lnTo>
                  <a:lnTo>
                    <a:pt x="24244" y="19710"/>
                  </a:lnTo>
                  <a:lnTo>
                    <a:pt x="21996" y="20675"/>
                  </a:lnTo>
                  <a:lnTo>
                    <a:pt x="20167" y="21018"/>
                  </a:lnTo>
                  <a:lnTo>
                    <a:pt x="23408" y="21018"/>
                  </a:lnTo>
                  <a:lnTo>
                    <a:pt x="24334" y="20675"/>
                  </a:lnTo>
                  <a:lnTo>
                    <a:pt x="24650" y="20675"/>
                  </a:lnTo>
                  <a:lnTo>
                    <a:pt x="26377" y="19278"/>
                  </a:lnTo>
                  <a:lnTo>
                    <a:pt x="27711" y="16052"/>
                  </a:lnTo>
                  <a:lnTo>
                    <a:pt x="26979" y="14236"/>
                  </a:lnTo>
                  <a:lnTo>
                    <a:pt x="25318" y="12839"/>
                  </a:lnTo>
                  <a:close/>
                </a:path>
                <a:path w="27939" h="25400">
                  <a:moveTo>
                    <a:pt x="19304" y="20129"/>
                  </a:moveTo>
                  <a:lnTo>
                    <a:pt x="18745" y="20129"/>
                  </a:lnTo>
                  <a:lnTo>
                    <a:pt x="19618" y="20675"/>
                  </a:lnTo>
                  <a:lnTo>
                    <a:pt x="18975" y="20675"/>
                  </a:lnTo>
                  <a:lnTo>
                    <a:pt x="19304" y="20129"/>
                  </a:lnTo>
                  <a:close/>
                </a:path>
                <a:path w="27939" h="25400">
                  <a:moveTo>
                    <a:pt x="6311" y="8915"/>
                  </a:moveTo>
                  <a:lnTo>
                    <a:pt x="3958" y="8915"/>
                  </a:lnTo>
                  <a:lnTo>
                    <a:pt x="3149" y="9296"/>
                  </a:lnTo>
                  <a:lnTo>
                    <a:pt x="2877" y="9512"/>
                  </a:lnTo>
                  <a:lnTo>
                    <a:pt x="2197" y="9829"/>
                  </a:lnTo>
                  <a:lnTo>
                    <a:pt x="1092" y="10439"/>
                  </a:lnTo>
                  <a:lnTo>
                    <a:pt x="312" y="11772"/>
                  </a:lnTo>
                  <a:lnTo>
                    <a:pt x="222" y="12674"/>
                  </a:lnTo>
                  <a:lnTo>
                    <a:pt x="104" y="13554"/>
                  </a:lnTo>
                  <a:lnTo>
                    <a:pt x="3435" y="9829"/>
                  </a:lnTo>
                  <a:lnTo>
                    <a:pt x="3063" y="9829"/>
                  </a:lnTo>
                  <a:lnTo>
                    <a:pt x="5207" y="9512"/>
                  </a:lnTo>
                  <a:lnTo>
                    <a:pt x="8111" y="9512"/>
                  </a:lnTo>
                  <a:lnTo>
                    <a:pt x="7906" y="9296"/>
                  </a:lnTo>
                  <a:lnTo>
                    <a:pt x="7004" y="9296"/>
                  </a:lnTo>
                  <a:lnTo>
                    <a:pt x="6311" y="8915"/>
                  </a:lnTo>
                  <a:close/>
                </a:path>
                <a:path w="27939" h="25400">
                  <a:moveTo>
                    <a:pt x="23879" y="12191"/>
                  </a:moveTo>
                  <a:lnTo>
                    <a:pt x="20978" y="12191"/>
                  </a:lnTo>
                  <a:lnTo>
                    <a:pt x="19951" y="12674"/>
                  </a:lnTo>
                  <a:lnTo>
                    <a:pt x="20383" y="13106"/>
                  </a:lnTo>
                  <a:lnTo>
                    <a:pt x="21793" y="12839"/>
                  </a:lnTo>
                  <a:lnTo>
                    <a:pt x="25318" y="12839"/>
                  </a:lnTo>
                  <a:lnTo>
                    <a:pt x="25120" y="12674"/>
                  </a:lnTo>
                  <a:lnTo>
                    <a:pt x="23879" y="12191"/>
                  </a:lnTo>
                  <a:close/>
                </a:path>
                <a:path w="27939" h="25400">
                  <a:moveTo>
                    <a:pt x="23583" y="5079"/>
                  </a:moveTo>
                  <a:lnTo>
                    <a:pt x="20904" y="5079"/>
                  </a:lnTo>
                  <a:lnTo>
                    <a:pt x="24536" y="5638"/>
                  </a:lnTo>
                  <a:lnTo>
                    <a:pt x="24650" y="10782"/>
                  </a:lnTo>
                  <a:lnTo>
                    <a:pt x="22821" y="11772"/>
                  </a:lnTo>
                  <a:lnTo>
                    <a:pt x="20839" y="11772"/>
                  </a:lnTo>
                  <a:lnTo>
                    <a:pt x="20760" y="11976"/>
                  </a:lnTo>
                  <a:lnTo>
                    <a:pt x="20676" y="12191"/>
                  </a:lnTo>
                  <a:lnTo>
                    <a:pt x="23723" y="12191"/>
                  </a:lnTo>
                  <a:lnTo>
                    <a:pt x="25957" y="9296"/>
                  </a:lnTo>
                  <a:lnTo>
                    <a:pt x="26048" y="8915"/>
                  </a:lnTo>
                  <a:lnTo>
                    <a:pt x="26175" y="7937"/>
                  </a:lnTo>
                  <a:lnTo>
                    <a:pt x="24929" y="5841"/>
                  </a:lnTo>
                  <a:lnTo>
                    <a:pt x="24687" y="5638"/>
                  </a:lnTo>
                  <a:lnTo>
                    <a:pt x="24130" y="5257"/>
                  </a:lnTo>
                  <a:lnTo>
                    <a:pt x="23583" y="5079"/>
                  </a:lnTo>
                  <a:close/>
                </a:path>
                <a:path w="27939" h="25400">
                  <a:moveTo>
                    <a:pt x="8111" y="9512"/>
                  </a:moveTo>
                  <a:lnTo>
                    <a:pt x="5207" y="9512"/>
                  </a:lnTo>
                  <a:lnTo>
                    <a:pt x="6819" y="9829"/>
                  </a:lnTo>
                  <a:lnTo>
                    <a:pt x="6426" y="9829"/>
                  </a:lnTo>
                  <a:lnTo>
                    <a:pt x="8689" y="10248"/>
                  </a:lnTo>
                  <a:lnTo>
                    <a:pt x="8414" y="9829"/>
                  </a:lnTo>
                  <a:lnTo>
                    <a:pt x="8111" y="9512"/>
                  </a:lnTo>
                  <a:close/>
                </a:path>
                <a:path w="27939" h="25400">
                  <a:moveTo>
                    <a:pt x="12077" y="0"/>
                  </a:moveTo>
                  <a:lnTo>
                    <a:pt x="9918" y="444"/>
                  </a:lnTo>
                  <a:lnTo>
                    <a:pt x="8724" y="647"/>
                  </a:lnTo>
                  <a:lnTo>
                    <a:pt x="7607" y="1244"/>
                  </a:lnTo>
                  <a:lnTo>
                    <a:pt x="5956" y="3022"/>
                  </a:lnTo>
                  <a:lnTo>
                    <a:pt x="5496" y="4394"/>
                  </a:lnTo>
                  <a:lnTo>
                    <a:pt x="5591" y="5257"/>
                  </a:lnTo>
                  <a:lnTo>
                    <a:pt x="5698" y="6235"/>
                  </a:lnTo>
                  <a:lnTo>
                    <a:pt x="5816" y="8115"/>
                  </a:lnTo>
                  <a:lnTo>
                    <a:pt x="6914" y="9296"/>
                  </a:lnTo>
                  <a:lnTo>
                    <a:pt x="7889" y="9296"/>
                  </a:lnTo>
                  <a:lnTo>
                    <a:pt x="6516" y="7632"/>
                  </a:lnTo>
                  <a:lnTo>
                    <a:pt x="6400" y="7492"/>
                  </a:lnTo>
                  <a:lnTo>
                    <a:pt x="5959" y="6476"/>
                  </a:lnTo>
                  <a:lnTo>
                    <a:pt x="5854" y="6235"/>
                  </a:lnTo>
                  <a:lnTo>
                    <a:pt x="7531" y="2705"/>
                  </a:lnTo>
                  <a:lnTo>
                    <a:pt x="8928" y="1803"/>
                  </a:lnTo>
                  <a:lnTo>
                    <a:pt x="12357" y="1447"/>
                  </a:lnTo>
                  <a:lnTo>
                    <a:pt x="14987" y="1447"/>
                  </a:lnTo>
                  <a:lnTo>
                    <a:pt x="14516" y="876"/>
                  </a:lnTo>
                  <a:lnTo>
                    <a:pt x="12077" y="0"/>
                  </a:lnTo>
                  <a:close/>
                </a:path>
                <a:path w="27939" h="25400">
                  <a:moveTo>
                    <a:pt x="14987" y="1447"/>
                  </a:moveTo>
                  <a:lnTo>
                    <a:pt x="12357" y="1447"/>
                  </a:lnTo>
                  <a:lnTo>
                    <a:pt x="14401" y="2171"/>
                  </a:lnTo>
                  <a:lnTo>
                    <a:pt x="16044" y="4394"/>
                  </a:lnTo>
                  <a:lnTo>
                    <a:pt x="15976" y="7327"/>
                  </a:lnTo>
                  <a:lnTo>
                    <a:pt x="15853" y="7632"/>
                  </a:lnTo>
                  <a:lnTo>
                    <a:pt x="15333" y="7937"/>
                  </a:lnTo>
                  <a:lnTo>
                    <a:pt x="15515" y="7937"/>
                  </a:lnTo>
                  <a:lnTo>
                    <a:pt x="15570" y="8572"/>
                  </a:lnTo>
                  <a:lnTo>
                    <a:pt x="15925" y="8381"/>
                  </a:lnTo>
                  <a:lnTo>
                    <a:pt x="16408" y="7937"/>
                  </a:lnTo>
                  <a:lnTo>
                    <a:pt x="16524" y="7188"/>
                  </a:lnTo>
                  <a:lnTo>
                    <a:pt x="16852" y="6476"/>
                  </a:lnTo>
                  <a:lnTo>
                    <a:pt x="18072" y="5841"/>
                  </a:lnTo>
                  <a:lnTo>
                    <a:pt x="17135" y="5841"/>
                  </a:lnTo>
                  <a:lnTo>
                    <a:pt x="17056" y="4394"/>
                  </a:lnTo>
                  <a:lnTo>
                    <a:pt x="16611" y="3416"/>
                  </a:lnTo>
                  <a:lnTo>
                    <a:pt x="14987" y="1447"/>
                  </a:lnTo>
                  <a:close/>
                </a:path>
                <a:path w="27939" h="25400">
                  <a:moveTo>
                    <a:pt x="22763" y="4813"/>
                  </a:moveTo>
                  <a:lnTo>
                    <a:pt x="19151" y="4813"/>
                  </a:lnTo>
                  <a:lnTo>
                    <a:pt x="18441" y="5079"/>
                  </a:lnTo>
                  <a:lnTo>
                    <a:pt x="17038" y="5841"/>
                  </a:lnTo>
                  <a:lnTo>
                    <a:pt x="18072" y="5841"/>
                  </a:lnTo>
                  <a:lnTo>
                    <a:pt x="20904" y="5079"/>
                  </a:lnTo>
                  <a:lnTo>
                    <a:pt x="23583" y="5079"/>
                  </a:lnTo>
                  <a:lnTo>
                    <a:pt x="22763" y="4813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169118" y="3402482"/>
              <a:ext cx="1905" cy="5080"/>
            </a:xfrm>
            <a:custGeom>
              <a:avLst/>
              <a:gdLst/>
              <a:ahLst/>
              <a:cxnLst/>
              <a:rect l="l" t="t" r="r" b="b"/>
              <a:pathLst>
                <a:path w="1904" h="5079">
                  <a:moveTo>
                    <a:pt x="25" y="4838"/>
                  </a:moveTo>
                  <a:close/>
                </a:path>
                <a:path w="1904" h="5079">
                  <a:moveTo>
                    <a:pt x="1447" y="5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163608" y="3404574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4089" y="0"/>
                  </a:moveTo>
                  <a:lnTo>
                    <a:pt x="3365" y="165"/>
                  </a:lnTo>
                  <a:lnTo>
                    <a:pt x="2946" y="241"/>
                  </a:lnTo>
                  <a:lnTo>
                    <a:pt x="2565" y="419"/>
                  </a:lnTo>
                  <a:lnTo>
                    <a:pt x="2298" y="736"/>
                  </a:lnTo>
                  <a:lnTo>
                    <a:pt x="2006" y="1041"/>
                  </a:lnTo>
                  <a:lnTo>
                    <a:pt x="1866" y="1473"/>
                  </a:lnTo>
                  <a:lnTo>
                    <a:pt x="1955" y="2438"/>
                  </a:lnTo>
                  <a:lnTo>
                    <a:pt x="1955" y="2768"/>
                  </a:lnTo>
                  <a:lnTo>
                    <a:pt x="2298" y="3124"/>
                  </a:lnTo>
                  <a:lnTo>
                    <a:pt x="2120" y="3035"/>
                  </a:lnTo>
                  <a:lnTo>
                    <a:pt x="1778" y="2984"/>
                  </a:lnTo>
                  <a:lnTo>
                    <a:pt x="1587" y="2971"/>
                  </a:lnTo>
                  <a:lnTo>
                    <a:pt x="1397" y="3009"/>
                  </a:lnTo>
                  <a:lnTo>
                    <a:pt x="1066" y="3149"/>
                  </a:lnTo>
                  <a:lnTo>
                    <a:pt x="749" y="3327"/>
                  </a:lnTo>
                  <a:lnTo>
                    <a:pt x="368" y="3543"/>
                  </a:lnTo>
                  <a:lnTo>
                    <a:pt x="101" y="3987"/>
                  </a:lnTo>
                  <a:lnTo>
                    <a:pt x="63" y="4406"/>
                  </a:lnTo>
                  <a:lnTo>
                    <a:pt x="0" y="4838"/>
                  </a:lnTo>
                  <a:lnTo>
                    <a:pt x="2286" y="7226"/>
                  </a:lnTo>
                  <a:lnTo>
                    <a:pt x="2641" y="7150"/>
                  </a:lnTo>
                  <a:lnTo>
                    <a:pt x="2933" y="6997"/>
                  </a:lnTo>
                  <a:lnTo>
                    <a:pt x="2882" y="7213"/>
                  </a:lnTo>
                  <a:lnTo>
                    <a:pt x="2882" y="7442"/>
                  </a:lnTo>
                  <a:lnTo>
                    <a:pt x="2984" y="7683"/>
                  </a:lnTo>
                  <a:lnTo>
                    <a:pt x="3124" y="7950"/>
                  </a:lnTo>
                  <a:lnTo>
                    <a:pt x="3365" y="8178"/>
                  </a:lnTo>
                  <a:lnTo>
                    <a:pt x="3962" y="8445"/>
                  </a:lnTo>
                  <a:lnTo>
                    <a:pt x="4292" y="8483"/>
                  </a:lnTo>
                  <a:lnTo>
                    <a:pt x="4622" y="8445"/>
                  </a:lnTo>
                  <a:lnTo>
                    <a:pt x="5219" y="8407"/>
                  </a:lnTo>
                  <a:lnTo>
                    <a:pt x="6756" y="7188"/>
                  </a:lnTo>
                  <a:lnTo>
                    <a:pt x="7035" y="7213"/>
                  </a:lnTo>
                  <a:lnTo>
                    <a:pt x="7327" y="7277"/>
                  </a:lnTo>
                  <a:lnTo>
                    <a:pt x="7620" y="7226"/>
                  </a:lnTo>
                  <a:lnTo>
                    <a:pt x="8432" y="6934"/>
                  </a:lnTo>
                  <a:lnTo>
                    <a:pt x="8928" y="6527"/>
                  </a:lnTo>
                  <a:lnTo>
                    <a:pt x="9372" y="5448"/>
                  </a:lnTo>
                  <a:lnTo>
                    <a:pt x="9118" y="4826"/>
                  </a:lnTo>
                  <a:lnTo>
                    <a:pt x="8496" y="4318"/>
                  </a:lnTo>
                  <a:lnTo>
                    <a:pt x="8255" y="4216"/>
                  </a:lnTo>
                  <a:lnTo>
                    <a:pt x="8026" y="4152"/>
                  </a:lnTo>
                  <a:lnTo>
                    <a:pt x="8242" y="3975"/>
                  </a:lnTo>
                  <a:lnTo>
                    <a:pt x="8712" y="3454"/>
                  </a:lnTo>
                  <a:lnTo>
                    <a:pt x="8864" y="2755"/>
                  </a:lnTo>
                  <a:lnTo>
                    <a:pt x="8420" y="1955"/>
                  </a:lnTo>
                  <a:lnTo>
                    <a:pt x="8153" y="1803"/>
                  </a:lnTo>
                  <a:lnTo>
                    <a:pt x="7886" y="1701"/>
                  </a:lnTo>
                  <a:lnTo>
                    <a:pt x="7327" y="1587"/>
                  </a:lnTo>
                  <a:lnTo>
                    <a:pt x="7035" y="1625"/>
                  </a:lnTo>
                  <a:lnTo>
                    <a:pt x="6756" y="1612"/>
                  </a:lnTo>
                  <a:lnTo>
                    <a:pt x="6477" y="1651"/>
                  </a:lnTo>
                  <a:lnTo>
                    <a:pt x="6299" y="1701"/>
                  </a:lnTo>
                  <a:lnTo>
                    <a:pt x="5778" y="1955"/>
                  </a:lnTo>
                  <a:lnTo>
                    <a:pt x="5778" y="1485"/>
                  </a:lnTo>
                  <a:lnTo>
                    <a:pt x="5613" y="1168"/>
                  </a:lnTo>
                  <a:lnTo>
                    <a:pt x="4902" y="330"/>
                  </a:lnTo>
                  <a:lnTo>
                    <a:pt x="408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169091" y="340665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163583" y="3405082"/>
              <a:ext cx="9525" cy="7620"/>
            </a:xfrm>
            <a:custGeom>
              <a:avLst/>
              <a:gdLst/>
              <a:ahLst/>
              <a:cxnLst/>
              <a:rect l="l" t="t" r="r" b="b"/>
              <a:pathLst>
                <a:path w="9525" h="7620">
                  <a:moveTo>
                    <a:pt x="4203" y="0"/>
                  </a:moveTo>
                  <a:lnTo>
                    <a:pt x="3581" y="50"/>
                  </a:lnTo>
                  <a:lnTo>
                    <a:pt x="3048" y="114"/>
                  </a:lnTo>
                  <a:lnTo>
                    <a:pt x="2565" y="419"/>
                  </a:lnTo>
                  <a:lnTo>
                    <a:pt x="2006" y="1612"/>
                  </a:lnTo>
                  <a:lnTo>
                    <a:pt x="2184" y="2031"/>
                  </a:lnTo>
                  <a:lnTo>
                    <a:pt x="2603" y="2527"/>
                  </a:lnTo>
                  <a:lnTo>
                    <a:pt x="3009" y="2971"/>
                  </a:lnTo>
                  <a:lnTo>
                    <a:pt x="2768" y="2971"/>
                  </a:lnTo>
                  <a:lnTo>
                    <a:pt x="2540" y="2882"/>
                  </a:lnTo>
                  <a:lnTo>
                    <a:pt x="2362" y="2819"/>
                  </a:lnTo>
                  <a:lnTo>
                    <a:pt x="1778" y="2717"/>
                  </a:lnTo>
                  <a:lnTo>
                    <a:pt x="1206" y="2806"/>
                  </a:lnTo>
                  <a:lnTo>
                    <a:pt x="812" y="3238"/>
                  </a:lnTo>
                  <a:lnTo>
                    <a:pt x="0" y="4152"/>
                  </a:lnTo>
                  <a:lnTo>
                    <a:pt x="838" y="5435"/>
                  </a:lnTo>
                  <a:lnTo>
                    <a:pt x="2133" y="6438"/>
                  </a:lnTo>
                  <a:lnTo>
                    <a:pt x="2578" y="6476"/>
                  </a:lnTo>
                  <a:lnTo>
                    <a:pt x="3124" y="5968"/>
                  </a:lnTo>
                  <a:lnTo>
                    <a:pt x="3886" y="5092"/>
                  </a:lnTo>
                  <a:lnTo>
                    <a:pt x="4025" y="5575"/>
                  </a:lnTo>
                  <a:lnTo>
                    <a:pt x="3810" y="5664"/>
                  </a:lnTo>
                  <a:lnTo>
                    <a:pt x="3365" y="5968"/>
                  </a:lnTo>
                  <a:lnTo>
                    <a:pt x="3086" y="6692"/>
                  </a:lnTo>
                  <a:lnTo>
                    <a:pt x="3365" y="7340"/>
                  </a:lnTo>
                  <a:lnTo>
                    <a:pt x="4432" y="7619"/>
                  </a:lnTo>
                  <a:lnTo>
                    <a:pt x="5295" y="7556"/>
                  </a:lnTo>
                  <a:lnTo>
                    <a:pt x="5791" y="7289"/>
                  </a:lnTo>
                  <a:lnTo>
                    <a:pt x="6032" y="7188"/>
                  </a:lnTo>
                  <a:lnTo>
                    <a:pt x="6184" y="6972"/>
                  </a:lnTo>
                  <a:lnTo>
                    <a:pt x="6311" y="6743"/>
                  </a:lnTo>
                  <a:lnTo>
                    <a:pt x="6464" y="6375"/>
                  </a:lnTo>
                  <a:lnTo>
                    <a:pt x="6845" y="6629"/>
                  </a:lnTo>
                  <a:lnTo>
                    <a:pt x="7454" y="6489"/>
                  </a:lnTo>
                  <a:lnTo>
                    <a:pt x="8229" y="6172"/>
                  </a:lnTo>
                  <a:lnTo>
                    <a:pt x="8572" y="5854"/>
                  </a:lnTo>
                  <a:lnTo>
                    <a:pt x="8978" y="5079"/>
                  </a:lnTo>
                  <a:lnTo>
                    <a:pt x="8902" y="4698"/>
                  </a:lnTo>
                  <a:lnTo>
                    <a:pt x="8382" y="3924"/>
                  </a:lnTo>
                  <a:lnTo>
                    <a:pt x="8001" y="3860"/>
                  </a:lnTo>
                  <a:lnTo>
                    <a:pt x="7404" y="3848"/>
                  </a:lnTo>
                  <a:lnTo>
                    <a:pt x="6908" y="3924"/>
                  </a:lnTo>
                  <a:lnTo>
                    <a:pt x="6731" y="3733"/>
                  </a:lnTo>
                  <a:lnTo>
                    <a:pt x="6997" y="3682"/>
                  </a:lnTo>
                  <a:lnTo>
                    <a:pt x="7099" y="3428"/>
                  </a:lnTo>
                  <a:lnTo>
                    <a:pt x="7734" y="3492"/>
                  </a:lnTo>
                  <a:lnTo>
                    <a:pt x="8369" y="3162"/>
                  </a:lnTo>
                  <a:lnTo>
                    <a:pt x="8394" y="2679"/>
                  </a:lnTo>
                  <a:lnTo>
                    <a:pt x="8318" y="1396"/>
                  </a:lnTo>
                  <a:lnTo>
                    <a:pt x="7086" y="1206"/>
                  </a:lnTo>
                  <a:lnTo>
                    <a:pt x="6134" y="1498"/>
                  </a:lnTo>
                  <a:lnTo>
                    <a:pt x="5715" y="1689"/>
                  </a:lnTo>
                  <a:lnTo>
                    <a:pt x="5537" y="2082"/>
                  </a:lnTo>
                  <a:lnTo>
                    <a:pt x="5410" y="2336"/>
                  </a:lnTo>
                  <a:lnTo>
                    <a:pt x="5283" y="2400"/>
                  </a:lnTo>
                  <a:lnTo>
                    <a:pt x="5270" y="2158"/>
                  </a:lnTo>
                  <a:lnTo>
                    <a:pt x="5397" y="2082"/>
                  </a:lnTo>
                  <a:lnTo>
                    <a:pt x="5473" y="1879"/>
                  </a:lnTo>
                  <a:lnTo>
                    <a:pt x="5511" y="1689"/>
                  </a:lnTo>
                  <a:lnTo>
                    <a:pt x="5537" y="1269"/>
                  </a:lnTo>
                  <a:lnTo>
                    <a:pt x="5448" y="990"/>
                  </a:lnTo>
                  <a:lnTo>
                    <a:pt x="4889" y="241"/>
                  </a:lnTo>
                  <a:lnTo>
                    <a:pt x="4203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145559" y="3406495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4">
                  <a:moveTo>
                    <a:pt x="63" y="1879"/>
                  </a:moveTo>
                  <a:close/>
                </a:path>
                <a:path w="635" h="1904">
                  <a:moveTo>
                    <a:pt x="63" y="0"/>
                  </a:moveTo>
                  <a:close/>
                </a:path>
                <a:path w="635" h="1904">
                  <a:moveTo>
                    <a:pt x="127" y="1866"/>
                  </a:moveTo>
                  <a:close/>
                </a:path>
                <a:path w="635" h="1904">
                  <a:moveTo>
                    <a:pt x="190" y="1879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145610" y="340836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12"/>
                  </a:moveTo>
                  <a:close/>
                </a:path>
                <a:path w="635" h="635">
                  <a:moveTo>
                    <a:pt x="76" y="0"/>
                  </a:moveTo>
                  <a:close/>
                </a:path>
                <a:path w="635" h="635">
                  <a:moveTo>
                    <a:pt x="139" y="12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130366" y="3400747"/>
              <a:ext cx="26034" cy="23495"/>
            </a:xfrm>
            <a:custGeom>
              <a:avLst/>
              <a:gdLst/>
              <a:ahLst/>
              <a:cxnLst/>
              <a:rect l="l" t="t" r="r" b="b"/>
              <a:pathLst>
                <a:path w="26035" h="23495">
                  <a:moveTo>
                    <a:pt x="10769" y="15481"/>
                  </a:moveTo>
                  <a:lnTo>
                    <a:pt x="8314" y="18173"/>
                  </a:lnTo>
                  <a:lnTo>
                    <a:pt x="7006" y="19418"/>
                  </a:lnTo>
                  <a:lnTo>
                    <a:pt x="8114" y="19418"/>
                  </a:lnTo>
                  <a:lnTo>
                    <a:pt x="11054" y="23456"/>
                  </a:lnTo>
                  <a:lnTo>
                    <a:pt x="12788" y="23456"/>
                  </a:lnTo>
                  <a:lnTo>
                    <a:pt x="14490" y="23304"/>
                  </a:lnTo>
                  <a:lnTo>
                    <a:pt x="15984" y="22694"/>
                  </a:lnTo>
                  <a:lnTo>
                    <a:pt x="16292" y="22504"/>
                  </a:lnTo>
                  <a:lnTo>
                    <a:pt x="12230" y="22504"/>
                  </a:lnTo>
                  <a:lnTo>
                    <a:pt x="9258" y="21805"/>
                  </a:lnTo>
                  <a:lnTo>
                    <a:pt x="8608" y="20192"/>
                  </a:lnTo>
                  <a:lnTo>
                    <a:pt x="8733" y="19418"/>
                  </a:lnTo>
                  <a:lnTo>
                    <a:pt x="9206" y="18173"/>
                  </a:lnTo>
                  <a:lnTo>
                    <a:pt x="8982" y="18173"/>
                  </a:lnTo>
                  <a:lnTo>
                    <a:pt x="10490" y="17157"/>
                  </a:lnTo>
                  <a:lnTo>
                    <a:pt x="11099" y="16865"/>
                  </a:lnTo>
                  <a:lnTo>
                    <a:pt x="10998" y="16522"/>
                  </a:lnTo>
                  <a:lnTo>
                    <a:pt x="10769" y="15481"/>
                  </a:lnTo>
                  <a:close/>
                </a:path>
                <a:path w="26035" h="23495">
                  <a:moveTo>
                    <a:pt x="18419" y="19418"/>
                  </a:moveTo>
                  <a:lnTo>
                    <a:pt x="17817" y="19418"/>
                  </a:lnTo>
                  <a:lnTo>
                    <a:pt x="17438" y="20065"/>
                  </a:lnTo>
                  <a:lnTo>
                    <a:pt x="17119" y="20751"/>
                  </a:lnTo>
                  <a:lnTo>
                    <a:pt x="16675" y="21297"/>
                  </a:lnTo>
                  <a:lnTo>
                    <a:pt x="14630" y="22351"/>
                  </a:lnTo>
                  <a:lnTo>
                    <a:pt x="12230" y="22504"/>
                  </a:lnTo>
                  <a:lnTo>
                    <a:pt x="16292" y="22504"/>
                  </a:lnTo>
                  <a:lnTo>
                    <a:pt x="17988" y="21297"/>
                  </a:lnTo>
                  <a:lnTo>
                    <a:pt x="18441" y="20751"/>
                  </a:lnTo>
                  <a:lnTo>
                    <a:pt x="18669" y="20192"/>
                  </a:lnTo>
                  <a:lnTo>
                    <a:pt x="18709" y="20065"/>
                  </a:lnTo>
                  <a:lnTo>
                    <a:pt x="21109" y="20065"/>
                  </a:lnTo>
                  <a:lnTo>
                    <a:pt x="22524" y="19570"/>
                  </a:lnTo>
                  <a:lnTo>
                    <a:pt x="18657" y="19570"/>
                  </a:lnTo>
                  <a:lnTo>
                    <a:pt x="18419" y="19418"/>
                  </a:lnTo>
                  <a:close/>
                </a:path>
                <a:path w="26035" h="23495">
                  <a:moveTo>
                    <a:pt x="21070" y="20065"/>
                  </a:moveTo>
                  <a:lnTo>
                    <a:pt x="19661" y="20065"/>
                  </a:lnTo>
                  <a:lnTo>
                    <a:pt x="20319" y="20192"/>
                  </a:lnTo>
                  <a:lnTo>
                    <a:pt x="21070" y="20065"/>
                  </a:lnTo>
                  <a:close/>
                </a:path>
                <a:path w="26035" h="23495">
                  <a:moveTo>
                    <a:pt x="47" y="13044"/>
                  </a:moveTo>
                  <a:lnTo>
                    <a:pt x="6349" y="20065"/>
                  </a:lnTo>
                  <a:lnTo>
                    <a:pt x="7008" y="20065"/>
                  </a:lnTo>
                  <a:lnTo>
                    <a:pt x="8094" y="19418"/>
                  </a:lnTo>
                  <a:lnTo>
                    <a:pt x="6075" y="19418"/>
                  </a:lnTo>
                  <a:lnTo>
                    <a:pt x="2277" y="16522"/>
                  </a:lnTo>
                  <a:lnTo>
                    <a:pt x="47" y="13044"/>
                  </a:lnTo>
                  <a:close/>
                </a:path>
                <a:path w="26035" h="23495">
                  <a:moveTo>
                    <a:pt x="23772" y="12077"/>
                  </a:moveTo>
                  <a:lnTo>
                    <a:pt x="22289" y="12077"/>
                  </a:lnTo>
                  <a:lnTo>
                    <a:pt x="23835" y="12357"/>
                  </a:lnTo>
                  <a:lnTo>
                    <a:pt x="23280" y="12357"/>
                  </a:lnTo>
                  <a:lnTo>
                    <a:pt x="23973" y="13385"/>
                  </a:lnTo>
                  <a:lnTo>
                    <a:pt x="24670" y="14490"/>
                  </a:lnTo>
                  <a:lnTo>
                    <a:pt x="24781" y="15074"/>
                  </a:lnTo>
                  <a:lnTo>
                    <a:pt x="24840" y="15481"/>
                  </a:lnTo>
                  <a:lnTo>
                    <a:pt x="23962" y="17157"/>
                  </a:lnTo>
                  <a:lnTo>
                    <a:pt x="23836" y="17398"/>
                  </a:lnTo>
                  <a:lnTo>
                    <a:pt x="23723" y="17614"/>
                  </a:lnTo>
                  <a:lnTo>
                    <a:pt x="22758" y="18516"/>
                  </a:lnTo>
                  <a:lnTo>
                    <a:pt x="20650" y="19418"/>
                  </a:lnTo>
                  <a:lnTo>
                    <a:pt x="19858" y="19570"/>
                  </a:lnTo>
                  <a:lnTo>
                    <a:pt x="22444" y="19570"/>
                  </a:lnTo>
                  <a:lnTo>
                    <a:pt x="22824" y="19418"/>
                  </a:lnTo>
                  <a:lnTo>
                    <a:pt x="23100" y="19418"/>
                  </a:lnTo>
                  <a:lnTo>
                    <a:pt x="24696" y="18173"/>
                  </a:lnTo>
                  <a:lnTo>
                    <a:pt x="24980" y="17614"/>
                  </a:lnTo>
                  <a:lnTo>
                    <a:pt x="26022" y="15074"/>
                  </a:lnTo>
                  <a:lnTo>
                    <a:pt x="25368" y="13385"/>
                  </a:lnTo>
                  <a:lnTo>
                    <a:pt x="24975" y="13044"/>
                  </a:lnTo>
                  <a:lnTo>
                    <a:pt x="24091" y="12357"/>
                  </a:lnTo>
                  <a:lnTo>
                    <a:pt x="23772" y="12077"/>
                  </a:lnTo>
                  <a:close/>
                </a:path>
                <a:path w="26035" h="23495">
                  <a:moveTo>
                    <a:pt x="18119" y="18910"/>
                  </a:moveTo>
                  <a:lnTo>
                    <a:pt x="17626" y="18910"/>
                  </a:lnTo>
                  <a:lnTo>
                    <a:pt x="18419" y="19418"/>
                  </a:lnTo>
                  <a:lnTo>
                    <a:pt x="17817" y="19418"/>
                  </a:lnTo>
                  <a:lnTo>
                    <a:pt x="18119" y="18910"/>
                  </a:lnTo>
                  <a:close/>
                </a:path>
                <a:path w="26035" h="23495">
                  <a:moveTo>
                    <a:pt x="6156" y="8379"/>
                  </a:moveTo>
                  <a:lnTo>
                    <a:pt x="3701" y="8379"/>
                  </a:lnTo>
                  <a:lnTo>
                    <a:pt x="2946" y="8750"/>
                  </a:lnTo>
                  <a:lnTo>
                    <a:pt x="2741" y="8915"/>
                  </a:lnTo>
                  <a:lnTo>
                    <a:pt x="2012" y="9258"/>
                  </a:lnTo>
                  <a:lnTo>
                    <a:pt x="1041" y="9804"/>
                  </a:lnTo>
                  <a:lnTo>
                    <a:pt x="479" y="10718"/>
                  </a:lnTo>
                  <a:lnTo>
                    <a:pt x="286" y="11074"/>
                  </a:lnTo>
                  <a:lnTo>
                    <a:pt x="196" y="11912"/>
                  </a:lnTo>
                  <a:lnTo>
                    <a:pt x="91" y="12732"/>
                  </a:lnTo>
                  <a:lnTo>
                    <a:pt x="3197" y="9258"/>
                  </a:lnTo>
                  <a:lnTo>
                    <a:pt x="2716" y="9258"/>
                  </a:lnTo>
                  <a:lnTo>
                    <a:pt x="4876" y="8915"/>
                  </a:lnTo>
                  <a:lnTo>
                    <a:pt x="7596" y="8915"/>
                  </a:lnTo>
                  <a:lnTo>
                    <a:pt x="7437" y="8750"/>
                  </a:lnTo>
                  <a:lnTo>
                    <a:pt x="6509" y="8750"/>
                  </a:lnTo>
                  <a:lnTo>
                    <a:pt x="6156" y="8379"/>
                  </a:lnTo>
                  <a:close/>
                </a:path>
                <a:path w="26035" h="23495">
                  <a:moveTo>
                    <a:pt x="22555" y="11480"/>
                  </a:moveTo>
                  <a:lnTo>
                    <a:pt x="20078" y="11480"/>
                  </a:lnTo>
                  <a:lnTo>
                    <a:pt x="18027" y="11912"/>
                  </a:lnTo>
                  <a:lnTo>
                    <a:pt x="18764" y="11912"/>
                  </a:lnTo>
                  <a:lnTo>
                    <a:pt x="19232" y="12357"/>
                  </a:lnTo>
                  <a:lnTo>
                    <a:pt x="18522" y="12357"/>
                  </a:lnTo>
                  <a:lnTo>
                    <a:pt x="20459" y="12077"/>
                  </a:lnTo>
                  <a:lnTo>
                    <a:pt x="23772" y="12077"/>
                  </a:lnTo>
                  <a:lnTo>
                    <a:pt x="23583" y="11912"/>
                  </a:lnTo>
                  <a:lnTo>
                    <a:pt x="22555" y="11480"/>
                  </a:lnTo>
                  <a:close/>
                </a:path>
                <a:path w="26035" h="23495">
                  <a:moveTo>
                    <a:pt x="21305" y="4521"/>
                  </a:moveTo>
                  <a:lnTo>
                    <a:pt x="17970" y="4521"/>
                  </a:lnTo>
                  <a:lnTo>
                    <a:pt x="17149" y="4787"/>
                  </a:lnTo>
                  <a:lnTo>
                    <a:pt x="19621" y="4787"/>
                  </a:lnTo>
                  <a:lnTo>
                    <a:pt x="23025" y="5295"/>
                  </a:lnTo>
                  <a:lnTo>
                    <a:pt x="23139" y="10159"/>
                  </a:lnTo>
                  <a:lnTo>
                    <a:pt x="21412" y="11074"/>
                  </a:lnTo>
                  <a:lnTo>
                    <a:pt x="19559" y="11074"/>
                  </a:lnTo>
                  <a:lnTo>
                    <a:pt x="19488" y="11264"/>
                  </a:lnTo>
                  <a:lnTo>
                    <a:pt x="19407" y="11480"/>
                  </a:lnTo>
                  <a:lnTo>
                    <a:pt x="22275" y="11480"/>
                  </a:lnTo>
                  <a:lnTo>
                    <a:pt x="24566" y="7454"/>
                  </a:lnTo>
                  <a:lnTo>
                    <a:pt x="23774" y="6134"/>
                  </a:lnTo>
                  <a:lnTo>
                    <a:pt x="23416" y="5499"/>
                  </a:lnTo>
                  <a:lnTo>
                    <a:pt x="23174" y="5295"/>
                  </a:lnTo>
                  <a:lnTo>
                    <a:pt x="22669" y="4952"/>
                  </a:lnTo>
                  <a:lnTo>
                    <a:pt x="21305" y="4521"/>
                  </a:lnTo>
                  <a:close/>
                </a:path>
                <a:path w="26035" h="23495">
                  <a:moveTo>
                    <a:pt x="7596" y="8915"/>
                  </a:moveTo>
                  <a:lnTo>
                    <a:pt x="4876" y="8915"/>
                  </a:lnTo>
                  <a:lnTo>
                    <a:pt x="6400" y="9258"/>
                  </a:lnTo>
                  <a:lnTo>
                    <a:pt x="7873" y="9626"/>
                  </a:lnTo>
                  <a:lnTo>
                    <a:pt x="8280" y="9626"/>
                  </a:lnTo>
                  <a:lnTo>
                    <a:pt x="7596" y="8915"/>
                  </a:lnTo>
                  <a:close/>
                </a:path>
                <a:path w="26035" h="23495">
                  <a:moveTo>
                    <a:pt x="11353" y="0"/>
                  </a:moveTo>
                  <a:lnTo>
                    <a:pt x="8191" y="622"/>
                  </a:lnTo>
                  <a:lnTo>
                    <a:pt x="7150" y="1168"/>
                  </a:lnTo>
                  <a:lnTo>
                    <a:pt x="6351" y="2057"/>
                  </a:lnTo>
                  <a:lnTo>
                    <a:pt x="5600" y="2844"/>
                  </a:lnTo>
                  <a:lnTo>
                    <a:pt x="5165" y="4140"/>
                  </a:lnTo>
                  <a:lnTo>
                    <a:pt x="5235" y="4787"/>
                  </a:lnTo>
                  <a:lnTo>
                    <a:pt x="5350" y="5854"/>
                  </a:lnTo>
                  <a:lnTo>
                    <a:pt x="5448" y="7632"/>
                  </a:lnTo>
                  <a:lnTo>
                    <a:pt x="6509" y="8750"/>
                  </a:lnTo>
                  <a:lnTo>
                    <a:pt x="7420" y="8750"/>
                  </a:lnTo>
                  <a:lnTo>
                    <a:pt x="6112" y="7175"/>
                  </a:lnTo>
                  <a:lnTo>
                    <a:pt x="5936" y="6883"/>
                  </a:lnTo>
                  <a:lnTo>
                    <a:pt x="5617" y="6134"/>
                  </a:lnTo>
                  <a:lnTo>
                    <a:pt x="5499" y="5854"/>
                  </a:lnTo>
                  <a:lnTo>
                    <a:pt x="7073" y="2552"/>
                  </a:lnTo>
                  <a:lnTo>
                    <a:pt x="8381" y="1689"/>
                  </a:lnTo>
                  <a:lnTo>
                    <a:pt x="9893" y="1523"/>
                  </a:lnTo>
                  <a:lnTo>
                    <a:pt x="11595" y="1371"/>
                  </a:lnTo>
                  <a:lnTo>
                    <a:pt x="14078" y="1371"/>
                  </a:lnTo>
                  <a:lnTo>
                    <a:pt x="13627" y="838"/>
                  </a:lnTo>
                  <a:lnTo>
                    <a:pt x="11353" y="0"/>
                  </a:lnTo>
                  <a:close/>
                </a:path>
                <a:path w="26035" h="23495">
                  <a:moveTo>
                    <a:pt x="14078" y="1371"/>
                  </a:moveTo>
                  <a:lnTo>
                    <a:pt x="11595" y="1371"/>
                  </a:lnTo>
                  <a:lnTo>
                    <a:pt x="13512" y="2057"/>
                  </a:lnTo>
                  <a:lnTo>
                    <a:pt x="15062" y="4140"/>
                  </a:lnTo>
                  <a:lnTo>
                    <a:pt x="14998" y="6883"/>
                  </a:lnTo>
                  <a:lnTo>
                    <a:pt x="14856" y="7175"/>
                  </a:lnTo>
                  <a:lnTo>
                    <a:pt x="14413" y="7454"/>
                  </a:lnTo>
                  <a:lnTo>
                    <a:pt x="14560" y="7454"/>
                  </a:lnTo>
                  <a:lnTo>
                    <a:pt x="14604" y="8064"/>
                  </a:lnTo>
                  <a:lnTo>
                    <a:pt x="14960" y="7873"/>
                  </a:lnTo>
                  <a:lnTo>
                    <a:pt x="15405" y="7454"/>
                  </a:lnTo>
                  <a:lnTo>
                    <a:pt x="15328" y="7175"/>
                  </a:lnTo>
                  <a:lnTo>
                    <a:pt x="15795" y="6134"/>
                  </a:lnTo>
                  <a:lnTo>
                    <a:pt x="16255" y="5854"/>
                  </a:lnTo>
                  <a:lnTo>
                    <a:pt x="16967" y="5499"/>
                  </a:lnTo>
                  <a:lnTo>
                    <a:pt x="16080" y="5499"/>
                  </a:lnTo>
                  <a:lnTo>
                    <a:pt x="16014" y="4140"/>
                  </a:lnTo>
                  <a:lnTo>
                    <a:pt x="15595" y="3213"/>
                  </a:lnTo>
                  <a:lnTo>
                    <a:pt x="15069" y="2552"/>
                  </a:lnTo>
                  <a:lnTo>
                    <a:pt x="14078" y="1371"/>
                  </a:lnTo>
                  <a:close/>
                </a:path>
                <a:path w="26035" h="23495">
                  <a:moveTo>
                    <a:pt x="19621" y="4787"/>
                  </a:moveTo>
                  <a:lnTo>
                    <a:pt x="17277" y="4787"/>
                  </a:lnTo>
                  <a:lnTo>
                    <a:pt x="15985" y="5499"/>
                  </a:lnTo>
                  <a:lnTo>
                    <a:pt x="16967" y="5499"/>
                  </a:lnTo>
                  <a:lnTo>
                    <a:pt x="19621" y="4787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144238" y="3406495"/>
              <a:ext cx="1905" cy="5080"/>
            </a:xfrm>
            <a:custGeom>
              <a:avLst/>
              <a:gdLst/>
              <a:ahLst/>
              <a:cxnLst/>
              <a:rect l="l" t="t" r="r" b="b"/>
              <a:pathLst>
                <a:path w="1904" h="5079">
                  <a:moveTo>
                    <a:pt x="38" y="4559"/>
                  </a:moveTo>
                  <a:close/>
                </a:path>
                <a:path w="1904" h="5079">
                  <a:moveTo>
                    <a:pt x="1384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139093" y="3408480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89" h="8254">
                  <a:moveTo>
                    <a:pt x="3822" y="0"/>
                  </a:moveTo>
                  <a:lnTo>
                    <a:pt x="3136" y="139"/>
                  </a:lnTo>
                  <a:lnTo>
                    <a:pt x="2755" y="203"/>
                  </a:lnTo>
                  <a:lnTo>
                    <a:pt x="2412" y="393"/>
                  </a:lnTo>
                  <a:lnTo>
                    <a:pt x="2146" y="660"/>
                  </a:lnTo>
                  <a:lnTo>
                    <a:pt x="1892" y="939"/>
                  </a:lnTo>
                  <a:lnTo>
                    <a:pt x="1739" y="1358"/>
                  </a:lnTo>
                  <a:lnTo>
                    <a:pt x="1828" y="2273"/>
                  </a:lnTo>
                  <a:lnTo>
                    <a:pt x="1841" y="2565"/>
                  </a:lnTo>
                  <a:lnTo>
                    <a:pt x="2158" y="2895"/>
                  </a:lnTo>
                  <a:lnTo>
                    <a:pt x="1993" y="2819"/>
                  </a:lnTo>
                  <a:lnTo>
                    <a:pt x="1308" y="2781"/>
                  </a:lnTo>
                  <a:lnTo>
                    <a:pt x="1130" y="2895"/>
                  </a:lnTo>
                  <a:lnTo>
                    <a:pt x="990" y="2921"/>
                  </a:lnTo>
                  <a:lnTo>
                    <a:pt x="800" y="3060"/>
                  </a:lnTo>
                  <a:lnTo>
                    <a:pt x="342" y="3314"/>
                  </a:lnTo>
                  <a:lnTo>
                    <a:pt x="88" y="3695"/>
                  </a:lnTo>
                  <a:lnTo>
                    <a:pt x="0" y="4521"/>
                  </a:lnTo>
                  <a:lnTo>
                    <a:pt x="76" y="4889"/>
                  </a:lnTo>
                  <a:lnTo>
                    <a:pt x="2146" y="6769"/>
                  </a:lnTo>
                  <a:lnTo>
                    <a:pt x="2463" y="6705"/>
                  </a:lnTo>
                  <a:lnTo>
                    <a:pt x="2743" y="6565"/>
                  </a:lnTo>
                  <a:lnTo>
                    <a:pt x="2692" y="6756"/>
                  </a:lnTo>
                  <a:lnTo>
                    <a:pt x="4025" y="7937"/>
                  </a:lnTo>
                  <a:lnTo>
                    <a:pt x="4330" y="7924"/>
                  </a:lnTo>
                  <a:lnTo>
                    <a:pt x="6324" y="6743"/>
                  </a:lnTo>
                  <a:lnTo>
                    <a:pt x="6502" y="6743"/>
                  </a:lnTo>
                  <a:lnTo>
                    <a:pt x="6857" y="6832"/>
                  </a:lnTo>
                  <a:lnTo>
                    <a:pt x="7137" y="6769"/>
                  </a:lnTo>
                  <a:lnTo>
                    <a:pt x="7899" y="6489"/>
                  </a:lnTo>
                  <a:lnTo>
                    <a:pt x="8369" y="6121"/>
                  </a:lnTo>
                  <a:lnTo>
                    <a:pt x="8597" y="5600"/>
                  </a:lnTo>
                  <a:lnTo>
                    <a:pt x="8801" y="5092"/>
                  </a:lnTo>
                  <a:lnTo>
                    <a:pt x="8572" y="4508"/>
                  </a:lnTo>
                  <a:lnTo>
                    <a:pt x="8140" y="4165"/>
                  </a:lnTo>
                  <a:lnTo>
                    <a:pt x="7975" y="4000"/>
                  </a:lnTo>
                  <a:lnTo>
                    <a:pt x="7746" y="3924"/>
                  </a:lnTo>
                  <a:lnTo>
                    <a:pt x="7531" y="3873"/>
                  </a:lnTo>
                  <a:lnTo>
                    <a:pt x="7721" y="3695"/>
                  </a:lnTo>
                  <a:lnTo>
                    <a:pt x="8178" y="3213"/>
                  </a:lnTo>
                  <a:lnTo>
                    <a:pt x="8331" y="2552"/>
                  </a:lnTo>
                  <a:lnTo>
                    <a:pt x="8026" y="2070"/>
                  </a:lnTo>
                  <a:lnTo>
                    <a:pt x="7899" y="1816"/>
                  </a:lnTo>
                  <a:lnTo>
                    <a:pt x="7658" y="1676"/>
                  </a:lnTo>
                  <a:lnTo>
                    <a:pt x="7404" y="1574"/>
                  </a:lnTo>
                  <a:lnTo>
                    <a:pt x="7150" y="1498"/>
                  </a:lnTo>
                  <a:lnTo>
                    <a:pt x="6870" y="1473"/>
                  </a:lnTo>
                  <a:lnTo>
                    <a:pt x="6464" y="1498"/>
                  </a:lnTo>
                  <a:lnTo>
                    <a:pt x="6337" y="1485"/>
                  </a:lnTo>
                  <a:lnTo>
                    <a:pt x="6057" y="1524"/>
                  </a:lnTo>
                  <a:lnTo>
                    <a:pt x="5905" y="1574"/>
                  </a:lnTo>
                  <a:lnTo>
                    <a:pt x="5435" y="1816"/>
                  </a:lnTo>
                  <a:lnTo>
                    <a:pt x="5410" y="1397"/>
                  </a:lnTo>
                  <a:lnTo>
                    <a:pt x="5257" y="1079"/>
                  </a:lnTo>
                  <a:lnTo>
                    <a:pt x="4610" y="266"/>
                  </a:lnTo>
                  <a:lnTo>
                    <a:pt x="382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139067" y="3409025"/>
              <a:ext cx="8890" cy="6985"/>
            </a:xfrm>
            <a:custGeom>
              <a:avLst/>
              <a:gdLst/>
              <a:ahLst/>
              <a:cxnLst/>
              <a:rect l="l" t="t" r="r" b="b"/>
              <a:pathLst>
                <a:path w="8889" h="6985">
                  <a:moveTo>
                    <a:pt x="5918" y="6223"/>
                  </a:moveTo>
                  <a:lnTo>
                    <a:pt x="2906" y="6223"/>
                  </a:lnTo>
                  <a:lnTo>
                    <a:pt x="3006" y="6464"/>
                  </a:lnTo>
                  <a:lnTo>
                    <a:pt x="3086" y="6654"/>
                  </a:lnTo>
                  <a:lnTo>
                    <a:pt x="3149" y="6807"/>
                  </a:lnTo>
                  <a:lnTo>
                    <a:pt x="5364" y="6807"/>
                  </a:lnTo>
                  <a:lnTo>
                    <a:pt x="5664" y="6654"/>
                  </a:lnTo>
                  <a:lnTo>
                    <a:pt x="5803" y="6464"/>
                  </a:lnTo>
                  <a:lnTo>
                    <a:pt x="5918" y="6223"/>
                  </a:lnTo>
                  <a:close/>
                </a:path>
                <a:path w="8889" h="6985">
                  <a:moveTo>
                    <a:pt x="2906" y="6223"/>
                  </a:moveTo>
                  <a:lnTo>
                    <a:pt x="2980" y="5994"/>
                  </a:lnTo>
                  <a:lnTo>
                    <a:pt x="3006" y="6464"/>
                  </a:lnTo>
                  <a:lnTo>
                    <a:pt x="2906" y="6223"/>
                  </a:lnTo>
                  <a:close/>
                </a:path>
                <a:path w="8889" h="6985">
                  <a:moveTo>
                    <a:pt x="6219" y="5994"/>
                  </a:moveTo>
                  <a:lnTo>
                    <a:pt x="6051" y="5994"/>
                  </a:lnTo>
                  <a:lnTo>
                    <a:pt x="5918" y="6223"/>
                  </a:lnTo>
                  <a:lnTo>
                    <a:pt x="6591" y="6223"/>
                  </a:lnTo>
                  <a:lnTo>
                    <a:pt x="6219" y="5994"/>
                  </a:lnTo>
                  <a:close/>
                </a:path>
                <a:path w="8889" h="6985">
                  <a:moveTo>
                    <a:pt x="8162" y="2692"/>
                  </a:moveTo>
                  <a:lnTo>
                    <a:pt x="996" y="2692"/>
                  </a:lnTo>
                  <a:lnTo>
                    <a:pt x="0" y="3822"/>
                  </a:lnTo>
                  <a:lnTo>
                    <a:pt x="555" y="4673"/>
                  </a:lnTo>
                  <a:lnTo>
                    <a:pt x="957" y="5156"/>
                  </a:lnTo>
                  <a:lnTo>
                    <a:pt x="2078" y="5994"/>
                  </a:lnTo>
                  <a:lnTo>
                    <a:pt x="2398" y="5994"/>
                  </a:lnTo>
                  <a:lnTo>
                    <a:pt x="2905" y="5537"/>
                  </a:lnTo>
                  <a:lnTo>
                    <a:pt x="3657" y="4673"/>
                  </a:lnTo>
                  <a:lnTo>
                    <a:pt x="8432" y="4673"/>
                  </a:lnTo>
                  <a:lnTo>
                    <a:pt x="8356" y="4305"/>
                  </a:lnTo>
                  <a:lnTo>
                    <a:pt x="7874" y="3568"/>
                  </a:lnTo>
                  <a:lnTo>
                    <a:pt x="6486" y="3568"/>
                  </a:lnTo>
                  <a:lnTo>
                    <a:pt x="6654" y="3136"/>
                  </a:lnTo>
                  <a:lnTo>
                    <a:pt x="7377" y="3136"/>
                  </a:lnTo>
                  <a:lnTo>
                    <a:pt x="8162" y="2692"/>
                  </a:lnTo>
                  <a:close/>
                </a:path>
                <a:path w="8889" h="6985">
                  <a:moveTo>
                    <a:pt x="3086" y="5740"/>
                  </a:moveTo>
                  <a:lnTo>
                    <a:pt x="2980" y="5994"/>
                  </a:lnTo>
                  <a:lnTo>
                    <a:pt x="2885" y="6223"/>
                  </a:lnTo>
                  <a:lnTo>
                    <a:pt x="2980" y="5994"/>
                  </a:lnTo>
                  <a:lnTo>
                    <a:pt x="3086" y="5740"/>
                  </a:lnTo>
                  <a:close/>
                </a:path>
                <a:path w="8889" h="6985">
                  <a:moveTo>
                    <a:pt x="8432" y="4673"/>
                  </a:moveTo>
                  <a:lnTo>
                    <a:pt x="3657" y="4673"/>
                  </a:lnTo>
                  <a:lnTo>
                    <a:pt x="3663" y="5156"/>
                  </a:lnTo>
                  <a:lnTo>
                    <a:pt x="3149" y="5537"/>
                  </a:lnTo>
                  <a:lnTo>
                    <a:pt x="3086" y="5740"/>
                  </a:lnTo>
                  <a:lnTo>
                    <a:pt x="7666" y="5740"/>
                  </a:lnTo>
                  <a:lnTo>
                    <a:pt x="7894" y="5537"/>
                  </a:lnTo>
                  <a:lnTo>
                    <a:pt x="8178" y="5156"/>
                  </a:lnTo>
                  <a:lnTo>
                    <a:pt x="8432" y="4673"/>
                  </a:lnTo>
                  <a:close/>
                </a:path>
                <a:path w="8889" h="6985">
                  <a:moveTo>
                    <a:pt x="4173" y="0"/>
                  </a:moveTo>
                  <a:lnTo>
                    <a:pt x="2857" y="0"/>
                  </a:lnTo>
                  <a:lnTo>
                    <a:pt x="2413" y="292"/>
                  </a:lnTo>
                  <a:lnTo>
                    <a:pt x="2057" y="1054"/>
                  </a:lnTo>
                  <a:lnTo>
                    <a:pt x="1938" y="1308"/>
                  </a:lnTo>
                  <a:lnTo>
                    <a:pt x="1906" y="1498"/>
                  </a:lnTo>
                  <a:lnTo>
                    <a:pt x="2150" y="1955"/>
                  </a:lnTo>
                  <a:lnTo>
                    <a:pt x="2489" y="2362"/>
                  </a:lnTo>
                  <a:lnTo>
                    <a:pt x="2819" y="2692"/>
                  </a:lnTo>
                  <a:lnTo>
                    <a:pt x="7844" y="2692"/>
                  </a:lnTo>
                  <a:lnTo>
                    <a:pt x="7832" y="2184"/>
                  </a:lnTo>
                  <a:lnTo>
                    <a:pt x="4953" y="2184"/>
                  </a:lnTo>
                  <a:lnTo>
                    <a:pt x="4953" y="596"/>
                  </a:lnTo>
                  <a:lnTo>
                    <a:pt x="4707" y="292"/>
                  </a:lnTo>
                  <a:lnTo>
                    <a:pt x="4584" y="139"/>
                  </a:lnTo>
                  <a:lnTo>
                    <a:pt x="4173" y="0"/>
                  </a:lnTo>
                  <a:close/>
                </a:path>
                <a:path w="8889" h="6985">
                  <a:moveTo>
                    <a:pt x="7811" y="1308"/>
                  </a:moveTo>
                  <a:lnTo>
                    <a:pt x="5765" y="1308"/>
                  </a:lnTo>
                  <a:lnTo>
                    <a:pt x="5359" y="1498"/>
                  </a:lnTo>
                  <a:lnTo>
                    <a:pt x="5172" y="1955"/>
                  </a:lnTo>
                  <a:lnTo>
                    <a:pt x="4953" y="1955"/>
                  </a:lnTo>
                  <a:lnTo>
                    <a:pt x="4953" y="2184"/>
                  </a:lnTo>
                  <a:lnTo>
                    <a:pt x="7832" y="2184"/>
                  </a:lnTo>
                  <a:lnTo>
                    <a:pt x="7811" y="1308"/>
                  </a:lnTo>
                  <a:close/>
                </a:path>
                <a:path w="8889" h="6985">
                  <a:moveTo>
                    <a:pt x="6654" y="1054"/>
                  </a:moveTo>
                  <a:lnTo>
                    <a:pt x="4953" y="1054"/>
                  </a:lnTo>
                  <a:lnTo>
                    <a:pt x="4953" y="1308"/>
                  </a:lnTo>
                  <a:lnTo>
                    <a:pt x="8195" y="1308"/>
                  </a:lnTo>
                  <a:lnTo>
                    <a:pt x="6654" y="1054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159212" y="3424872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4">
                  <a:moveTo>
                    <a:pt x="63" y="38"/>
                  </a:moveTo>
                  <a:close/>
                </a:path>
                <a:path w="635" h="1904">
                  <a:moveTo>
                    <a:pt x="190" y="1778"/>
                  </a:moveTo>
                  <a:close/>
                </a:path>
                <a:path w="635" h="1904">
                  <a:moveTo>
                    <a:pt x="317" y="1778"/>
                  </a:moveTo>
                  <a:lnTo>
                    <a:pt x="190" y="1778"/>
                  </a:lnTo>
                  <a:lnTo>
                    <a:pt x="317" y="1778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159301" y="342663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12"/>
                  </a:moveTo>
                  <a:close/>
                </a:path>
                <a:path w="635" h="635">
                  <a:moveTo>
                    <a:pt x="228" y="12"/>
                  </a:moveTo>
                  <a:lnTo>
                    <a:pt x="101" y="12"/>
                  </a:lnTo>
                  <a:lnTo>
                    <a:pt x="228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144802" y="3419425"/>
              <a:ext cx="24765" cy="22225"/>
            </a:xfrm>
            <a:custGeom>
              <a:avLst/>
              <a:gdLst/>
              <a:ahLst/>
              <a:cxnLst/>
              <a:rect l="l" t="t" r="r" b="b"/>
              <a:pathLst>
                <a:path w="24764" h="22225">
                  <a:moveTo>
                    <a:pt x="8235" y="18554"/>
                  </a:moveTo>
                  <a:lnTo>
                    <a:pt x="7696" y="18554"/>
                  </a:lnTo>
                  <a:lnTo>
                    <a:pt x="7644" y="19685"/>
                  </a:lnTo>
                  <a:lnTo>
                    <a:pt x="8131" y="20688"/>
                  </a:lnTo>
                  <a:lnTo>
                    <a:pt x="8336" y="21005"/>
                  </a:lnTo>
                  <a:lnTo>
                    <a:pt x="8889" y="21526"/>
                  </a:lnTo>
                  <a:lnTo>
                    <a:pt x="10452" y="22225"/>
                  </a:lnTo>
                  <a:lnTo>
                    <a:pt x="13515" y="22225"/>
                  </a:lnTo>
                  <a:lnTo>
                    <a:pt x="15158" y="21526"/>
                  </a:lnTo>
                  <a:lnTo>
                    <a:pt x="12268" y="21526"/>
                  </a:lnTo>
                  <a:lnTo>
                    <a:pt x="10185" y="21005"/>
                  </a:lnTo>
                  <a:lnTo>
                    <a:pt x="8775" y="20688"/>
                  </a:lnTo>
                  <a:lnTo>
                    <a:pt x="8124" y="19024"/>
                  </a:lnTo>
                  <a:lnTo>
                    <a:pt x="8235" y="18554"/>
                  </a:lnTo>
                  <a:close/>
                </a:path>
                <a:path w="24764" h="22225">
                  <a:moveTo>
                    <a:pt x="20769" y="17945"/>
                  </a:moveTo>
                  <a:lnTo>
                    <a:pt x="17205" y="17945"/>
                  </a:lnTo>
                  <a:lnTo>
                    <a:pt x="16532" y="19024"/>
                  </a:lnTo>
                  <a:lnTo>
                    <a:pt x="16243" y="19685"/>
                  </a:lnTo>
                  <a:lnTo>
                    <a:pt x="15836" y="20218"/>
                  </a:lnTo>
                  <a:lnTo>
                    <a:pt x="13881" y="21196"/>
                  </a:lnTo>
                  <a:lnTo>
                    <a:pt x="9334" y="21526"/>
                  </a:lnTo>
                  <a:lnTo>
                    <a:pt x="15205" y="21526"/>
                  </a:lnTo>
                  <a:lnTo>
                    <a:pt x="17072" y="20218"/>
                  </a:lnTo>
                  <a:lnTo>
                    <a:pt x="17520" y="19685"/>
                  </a:lnTo>
                  <a:lnTo>
                    <a:pt x="17769" y="19024"/>
                  </a:lnTo>
                  <a:lnTo>
                    <a:pt x="20065" y="19024"/>
                  </a:lnTo>
                  <a:lnTo>
                    <a:pt x="21319" y="18554"/>
                  </a:lnTo>
                  <a:lnTo>
                    <a:pt x="19340" y="18554"/>
                  </a:lnTo>
                  <a:lnTo>
                    <a:pt x="20769" y="17945"/>
                  </a:lnTo>
                  <a:close/>
                </a:path>
                <a:path w="24764" h="22225">
                  <a:moveTo>
                    <a:pt x="7451" y="18554"/>
                  </a:moveTo>
                  <a:lnTo>
                    <a:pt x="4089" y="18554"/>
                  </a:lnTo>
                  <a:lnTo>
                    <a:pt x="6032" y="19024"/>
                  </a:lnTo>
                  <a:lnTo>
                    <a:pt x="6659" y="19024"/>
                  </a:lnTo>
                  <a:lnTo>
                    <a:pt x="7451" y="18554"/>
                  </a:lnTo>
                  <a:close/>
                </a:path>
                <a:path w="24764" h="22225">
                  <a:moveTo>
                    <a:pt x="3187" y="17945"/>
                  </a:moveTo>
                  <a:lnTo>
                    <a:pt x="2006" y="17945"/>
                  </a:lnTo>
                  <a:lnTo>
                    <a:pt x="9093" y="18554"/>
                  </a:lnTo>
                  <a:lnTo>
                    <a:pt x="4089" y="18554"/>
                  </a:lnTo>
                  <a:lnTo>
                    <a:pt x="3187" y="17945"/>
                  </a:lnTo>
                  <a:close/>
                </a:path>
                <a:path w="24764" h="22225">
                  <a:moveTo>
                    <a:pt x="7160" y="17945"/>
                  </a:moveTo>
                  <a:lnTo>
                    <a:pt x="5152" y="17945"/>
                  </a:lnTo>
                  <a:lnTo>
                    <a:pt x="5946" y="18554"/>
                  </a:lnTo>
                  <a:lnTo>
                    <a:pt x="6516" y="18554"/>
                  </a:lnTo>
                  <a:lnTo>
                    <a:pt x="7160" y="17945"/>
                  </a:lnTo>
                  <a:close/>
                </a:path>
                <a:path w="24764" h="22225">
                  <a:moveTo>
                    <a:pt x="16723" y="17945"/>
                  </a:moveTo>
                  <a:lnTo>
                    <a:pt x="8467" y="17945"/>
                  </a:lnTo>
                  <a:lnTo>
                    <a:pt x="8235" y="18554"/>
                  </a:lnTo>
                  <a:lnTo>
                    <a:pt x="17698" y="18554"/>
                  </a:lnTo>
                  <a:lnTo>
                    <a:pt x="16723" y="17945"/>
                  </a:lnTo>
                  <a:close/>
                </a:path>
                <a:path w="24764" h="22225">
                  <a:moveTo>
                    <a:pt x="17205" y="17945"/>
                  </a:moveTo>
                  <a:lnTo>
                    <a:pt x="16723" y="17945"/>
                  </a:lnTo>
                  <a:lnTo>
                    <a:pt x="17698" y="18554"/>
                  </a:lnTo>
                  <a:lnTo>
                    <a:pt x="16818" y="18554"/>
                  </a:lnTo>
                  <a:lnTo>
                    <a:pt x="17205" y="17945"/>
                  </a:lnTo>
                  <a:close/>
                </a:path>
                <a:path w="24764" h="22225">
                  <a:moveTo>
                    <a:pt x="42" y="12387"/>
                  </a:moveTo>
                  <a:lnTo>
                    <a:pt x="3187" y="17945"/>
                  </a:lnTo>
                  <a:lnTo>
                    <a:pt x="5152" y="17945"/>
                  </a:lnTo>
                  <a:lnTo>
                    <a:pt x="2175" y="15659"/>
                  </a:lnTo>
                  <a:lnTo>
                    <a:pt x="42" y="12387"/>
                  </a:lnTo>
                  <a:close/>
                </a:path>
                <a:path w="24764" h="22225">
                  <a:moveTo>
                    <a:pt x="10213" y="14693"/>
                  </a:moveTo>
                  <a:lnTo>
                    <a:pt x="8413" y="16713"/>
                  </a:lnTo>
                  <a:lnTo>
                    <a:pt x="7978" y="17170"/>
                  </a:lnTo>
                  <a:lnTo>
                    <a:pt x="7160" y="17945"/>
                  </a:lnTo>
                  <a:lnTo>
                    <a:pt x="8467" y="17945"/>
                  </a:lnTo>
                  <a:lnTo>
                    <a:pt x="8762" y="17170"/>
                  </a:lnTo>
                  <a:lnTo>
                    <a:pt x="9323" y="16713"/>
                  </a:lnTo>
                  <a:lnTo>
                    <a:pt x="9956" y="16281"/>
                  </a:lnTo>
                  <a:lnTo>
                    <a:pt x="10540" y="16002"/>
                  </a:lnTo>
                  <a:lnTo>
                    <a:pt x="10213" y="14693"/>
                  </a:lnTo>
                  <a:close/>
                </a:path>
                <a:path w="24764" h="22225">
                  <a:moveTo>
                    <a:pt x="22557" y="11442"/>
                  </a:moveTo>
                  <a:lnTo>
                    <a:pt x="21031" y="11442"/>
                  </a:lnTo>
                  <a:lnTo>
                    <a:pt x="22051" y="11658"/>
                  </a:lnTo>
                  <a:lnTo>
                    <a:pt x="22735" y="12674"/>
                  </a:lnTo>
                  <a:lnTo>
                    <a:pt x="23411" y="13741"/>
                  </a:lnTo>
                  <a:lnTo>
                    <a:pt x="23527" y="14312"/>
                  </a:lnTo>
                  <a:lnTo>
                    <a:pt x="23576" y="14693"/>
                  </a:lnTo>
                  <a:lnTo>
                    <a:pt x="22610" y="16535"/>
                  </a:lnTo>
                  <a:lnTo>
                    <a:pt x="22517" y="16713"/>
                  </a:lnTo>
                  <a:lnTo>
                    <a:pt x="21602" y="17589"/>
                  </a:lnTo>
                  <a:lnTo>
                    <a:pt x="20769" y="17945"/>
                  </a:lnTo>
                  <a:lnTo>
                    <a:pt x="22546" y="17945"/>
                  </a:lnTo>
                  <a:lnTo>
                    <a:pt x="23507" y="17170"/>
                  </a:lnTo>
                  <a:lnTo>
                    <a:pt x="24701" y="14312"/>
                  </a:lnTo>
                  <a:lnTo>
                    <a:pt x="24053" y="12674"/>
                  </a:lnTo>
                  <a:lnTo>
                    <a:pt x="22557" y="11442"/>
                  </a:lnTo>
                  <a:close/>
                </a:path>
                <a:path w="24764" h="22225">
                  <a:moveTo>
                    <a:pt x="10769" y="0"/>
                  </a:moveTo>
                  <a:lnTo>
                    <a:pt x="8839" y="406"/>
                  </a:lnTo>
                  <a:lnTo>
                    <a:pt x="7785" y="571"/>
                  </a:lnTo>
                  <a:lnTo>
                    <a:pt x="6794" y="1092"/>
                  </a:lnTo>
                  <a:lnTo>
                    <a:pt x="5321" y="2692"/>
                  </a:lnTo>
                  <a:lnTo>
                    <a:pt x="4910" y="3911"/>
                  </a:lnTo>
                  <a:lnTo>
                    <a:pt x="4976" y="4521"/>
                  </a:lnTo>
                  <a:lnTo>
                    <a:pt x="5086" y="5537"/>
                  </a:lnTo>
                  <a:lnTo>
                    <a:pt x="5181" y="7239"/>
                  </a:lnTo>
                  <a:lnTo>
                    <a:pt x="6194" y="8280"/>
                  </a:lnTo>
                  <a:lnTo>
                    <a:pt x="2806" y="8280"/>
                  </a:lnTo>
                  <a:lnTo>
                    <a:pt x="2526" y="8458"/>
                  </a:lnTo>
                  <a:lnTo>
                    <a:pt x="977" y="9296"/>
                  </a:lnTo>
                  <a:lnTo>
                    <a:pt x="463" y="10172"/>
                  </a:lnTo>
                  <a:lnTo>
                    <a:pt x="286" y="10515"/>
                  </a:lnTo>
                  <a:lnTo>
                    <a:pt x="208" y="11188"/>
                  </a:lnTo>
                  <a:lnTo>
                    <a:pt x="87" y="12085"/>
                  </a:lnTo>
                  <a:lnTo>
                    <a:pt x="3042" y="8763"/>
                  </a:lnTo>
                  <a:lnTo>
                    <a:pt x="2603" y="8763"/>
                  </a:lnTo>
                  <a:lnTo>
                    <a:pt x="4635" y="8458"/>
                  </a:lnTo>
                  <a:lnTo>
                    <a:pt x="7230" y="8458"/>
                  </a:lnTo>
                  <a:lnTo>
                    <a:pt x="6769" y="7975"/>
                  </a:lnTo>
                  <a:lnTo>
                    <a:pt x="5804" y="6807"/>
                  </a:lnTo>
                  <a:lnTo>
                    <a:pt x="5689" y="6667"/>
                  </a:lnTo>
                  <a:lnTo>
                    <a:pt x="5314" y="5765"/>
                  </a:lnTo>
                  <a:lnTo>
                    <a:pt x="5219" y="5537"/>
                  </a:lnTo>
                  <a:lnTo>
                    <a:pt x="6718" y="2400"/>
                  </a:lnTo>
                  <a:lnTo>
                    <a:pt x="7937" y="1600"/>
                  </a:lnTo>
                  <a:lnTo>
                    <a:pt x="11010" y="1282"/>
                  </a:lnTo>
                  <a:lnTo>
                    <a:pt x="13344" y="1282"/>
                  </a:lnTo>
                  <a:lnTo>
                    <a:pt x="12941" y="800"/>
                  </a:lnTo>
                  <a:lnTo>
                    <a:pt x="10769" y="0"/>
                  </a:lnTo>
                  <a:close/>
                </a:path>
                <a:path w="24764" h="22225">
                  <a:moveTo>
                    <a:pt x="22106" y="11188"/>
                  </a:moveTo>
                  <a:lnTo>
                    <a:pt x="17678" y="11188"/>
                  </a:lnTo>
                  <a:lnTo>
                    <a:pt x="18173" y="11658"/>
                  </a:lnTo>
                  <a:lnTo>
                    <a:pt x="19418" y="11442"/>
                  </a:lnTo>
                  <a:lnTo>
                    <a:pt x="22557" y="11442"/>
                  </a:lnTo>
                  <a:lnTo>
                    <a:pt x="22402" y="11315"/>
                  </a:lnTo>
                  <a:lnTo>
                    <a:pt x="22106" y="11188"/>
                  </a:lnTo>
                  <a:close/>
                </a:path>
                <a:path w="24764" h="22225">
                  <a:moveTo>
                    <a:pt x="20166" y="4292"/>
                  </a:moveTo>
                  <a:lnTo>
                    <a:pt x="17068" y="4292"/>
                  </a:lnTo>
                  <a:lnTo>
                    <a:pt x="16279" y="4521"/>
                  </a:lnTo>
                  <a:lnTo>
                    <a:pt x="18630" y="4521"/>
                  </a:lnTo>
                  <a:lnTo>
                    <a:pt x="23002" y="5207"/>
                  </a:lnTo>
                  <a:lnTo>
                    <a:pt x="21873" y="5207"/>
                  </a:lnTo>
                  <a:lnTo>
                    <a:pt x="21983" y="9626"/>
                  </a:lnTo>
                  <a:lnTo>
                    <a:pt x="20916" y="10172"/>
                  </a:lnTo>
                  <a:lnTo>
                    <a:pt x="20332" y="10515"/>
                  </a:lnTo>
                  <a:lnTo>
                    <a:pt x="18564" y="10515"/>
                  </a:lnTo>
                  <a:lnTo>
                    <a:pt x="18492" y="10693"/>
                  </a:lnTo>
                  <a:lnTo>
                    <a:pt x="18415" y="10883"/>
                  </a:lnTo>
                  <a:lnTo>
                    <a:pt x="18672" y="10883"/>
                  </a:lnTo>
                  <a:lnTo>
                    <a:pt x="17932" y="11188"/>
                  </a:lnTo>
                  <a:lnTo>
                    <a:pt x="22328" y="11188"/>
                  </a:lnTo>
                  <a:lnTo>
                    <a:pt x="21132" y="10883"/>
                  </a:lnTo>
                  <a:lnTo>
                    <a:pt x="21424" y="10693"/>
                  </a:lnTo>
                  <a:lnTo>
                    <a:pt x="23311" y="7061"/>
                  </a:lnTo>
                  <a:lnTo>
                    <a:pt x="22231" y="5207"/>
                  </a:lnTo>
                  <a:lnTo>
                    <a:pt x="21526" y="4686"/>
                  </a:lnTo>
                  <a:lnTo>
                    <a:pt x="20166" y="4292"/>
                  </a:lnTo>
                  <a:close/>
                </a:path>
                <a:path w="24764" h="22225">
                  <a:moveTo>
                    <a:pt x="7230" y="8458"/>
                  </a:moveTo>
                  <a:lnTo>
                    <a:pt x="4635" y="8458"/>
                  </a:lnTo>
                  <a:lnTo>
                    <a:pt x="6070" y="8763"/>
                  </a:lnTo>
                  <a:lnTo>
                    <a:pt x="7433" y="9118"/>
                  </a:lnTo>
                  <a:lnTo>
                    <a:pt x="7861" y="9118"/>
                  </a:lnTo>
                  <a:lnTo>
                    <a:pt x="7230" y="8458"/>
                  </a:lnTo>
                  <a:close/>
                </a:path>
                <a:path w="24764" h="22225">
                  <a:moveTo>
                    <a:pt x="4635" y="8458"/>
                  </a:moveTo>
                  <a:lnTo>
                    <a:pt x="2603" y="8763"/>
                  </a:lnTo>
                  <a:lnTo>
                    <a:pt x="5981" y="8763"/>
                  </a:lnTo>
                  <a:lnTo>
                    <a:pt x="4635" y="8458"/>
                  </a:lnTo>
                  <a:close/>
                </a:path>
                <a:path w="24764" h="22225">
                  <a:moveTo>
                    <a:pt x="21954" y="8458"/>
                  </a:moveTo>
                  <a:lnTo>
                    <a:pt x="7230" y="8458"/>
                  </a:lnTo>
                  <a:lnTo>
                    <a:pt x="7521" y="8763"/>
                  </a:lnTo>
                  <a:lnTo>
                    <a:pt x="21962" y="8763"/>
                  </a:lnTo>
                  <a:lnTo>
                    <a:pt x="21954" y="8458"/>
                  </a:lnTo>
                  <a:close/>
                </a:path>
                <a:path w="24764" h="22225">
                  <a:moveTo>
                    <a:pt x="5898" y="7975"/>
                  </a:moveTo>
                  <a:lnTo>
                    <a:pt x="3463" y="7975"/>
                  </a:lnTo>
                  <a:lnTo>
                    <a:pt x="2937" y="8280"/>
                  </a:lnTo>
                  <a:lnTo>
                    <a:pt x="6194" y="8280"/>
                  </a:lnTo>
                  <a:lnTo>
                    <a:pt x="5898" y="7975"/>
                  </a:lnTo>
                  <a:close/>
                </a:path>
                <a:path w="24764" h="22225">
                  <a:moveTo>
                    <a:pt x="21942" y="7975"/>
                  </a:moveTo>
                  <a:lnTo>
                    <a:pt x="6769" y="7975"/>
                  </a:lnTo>
                  <a:lnTo>
                    <a:pt x="7060" y="8280"/>
                  </a:lnTo>
                  <a:lnTo>
                    <a:pt x="21950" y="8280"/>
                  </a:lnTo>
                  <a:lnTo>
                    <a:pt x="21942" y="7975"/>
                  </a:lnTo>
                  <a:close/>
                </a:path>
                <a:path w="24764" h="22225">
                  <a:moveTo>
                    <a:pt x="13344" y="1282"/>
                  </a:moveTo>
                  <a:lnTo>
                    <a:pt x="11010" y="1282"/>
                  </a:lnTo>
                  <a:lnTo>
                    <a:pt x="12839" y="1955"/>
                  </a:lnTo>
                  <a:lnTo>
                    <a:pt x="14295" y="3911"/>
                  </a:lnTo>
                  <a:lnTo>
                    <a:pt x="14236" y="6540"/>
                  </a:lnTo>
                  <a:lnTo>
                    <a:pt x="14113" y="6807"/>
                  </a:lnTo>
                  <a:lnTo>
                    <a:pt x="13690" y="7061"/>
                  </a:lnTo>
                  <a:lnTo>
                    <a:pt x="13823" y="7061"/>
                  </a:lnTo>
                  <a:lnTo>
                    <a:pt x="13868" y="7658"/>
                  </a:lnTo>
                  <a:lnTo>
                    <a:pt x="14198" y="7467"/>
                  </a:lnTo>
                  <a:lnTo>
                    <a:pt x="14630" y="7061"/>
                  </a:lnTo>
                  <a:lnTo>
                    <a:pt x="14723" y="6413"/>
                  </a:lnTo>
                  <a:lnTo>
                    <a:pt x="15024" y="5765"/>
                  </a:lnTo>
                  <a:lnTo>
                    <a:pt x="16103" y="5207"/>
                  </a:lnTo>
                  <a:lnTo>
                    <a:pt x="15266" y="5207"/>
                  </a:lnTo>
                  <a:lnTo>
                    <a:pt x="15214" y="3911"/>
                  </a:lnTo>
                  <a:lnTo>
                    <a:pt x="14808" y="3035"/>
                  </a:lnTo>
                  <a:lnTo>
                    <a:pt x="13344" y="1282"/>
                  </a:lnTo>
                  <a:close/>
                </a:path>
                <a:path w="24764" h="22225">
                  <a:moveTo>
                    <a:pt x="18630" y="4521"/>
                  </a:moveTo>
                  <a:lnTo>
                    <a:pt x="16426" y="4521"/>
                  </a:lnTo>
                  <a:lnTo>
                    <a:pt x="15197" y="5207"/>
                  </a:lnTo>
                  <a:lnTo>
                    <a:pt x="16103" y="5207"/>
                  </a:lnTo>
                  <a:lnTo>
                    <a:pt x="18630" y="4521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158005" y="3424872"/>
              <a:ext cx="1270" cy="4445"/>
            </a:xfrm>
            <a:custGeom>
              <a:avLst/>
              <a:gdLst/>
              <a:ahLst/>
              <a:cxnLst/>
              <a:rect l="l" t="t" r="r" b="b"/>
              <a:pathLst>
                <a:path w="1270" h="4445">
                  <a:moveTo>
                    <a:pt x="25" y="4330"/>
                  </a:moveTo>
                  <a:close/>
                </a:path>
                <a:path w="1270" h="4445">
                  <a:moveTo>
                    <a:pt x="1270" y="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153077" y="3426739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89" h="7620">
                  <a:moveTo>
                    <a:pt x="3644" y="0"/>
                  </a:moveTo>
                  <a:lnTo>
                    <a:pt x="2628" y="215"/>
                  </a:lnTo>
                  <a:lnTo>
                    <a:pt x="2285" y="380"/>
                  </a:lnTo>
                  <a:lnTo>
                    <a:pt x="2044" y="660"/>
                  </a:lnTo>
                  <a:lnTo>
                    <a:pt x="1790" y="927"/>
                  </a:lnTo>
                  <a:lnTo>
                    <a:pt x="1650" y="1320"/>
                  </a:lnTo>
                  <a:lnTo>
                    <a:pt x="1765" y="2438"/>
                  </a:lnTo>
                  <a:lnTo>
                    <a:pt x="2044" y="2781"/>
                  </a:lnTo>
                  <a:lnTo>
                    <a:pt x="1904" y="2692"/>
                  </a:lnTo>
                  <a:lnTo>
                    <a:pt x="1765" y="2654"/>
                  </a:lnTo>
                  <a:lnTo>
                    <a:pt x="1244" y="2666"/>
                  </a:lnTo>
                  <a:lnTo>
                    <a:pt x="1003" y="2793"/>
                  </a:lnTo>
                  <a:lnTo>
                    <a:pt x="647" y="2984"/>
                  </a:lnTo>
                  <a:lnTo>
                    <a:pt x="330" y="3149"/>
                  </a:lnTo>
                  <a:lnTo>
                    <a:pt x="76" y="3543"/>
                  </a:lnTo>
                  <a:lnTo>
                    <a:pt x="50" y="3924"/>
                  </a:lnTo>
                  <a:lnTo>
                    <a:pt x="0" y="4305"/>
                  </a:lnTo>
                  <a:lnTo>
                    <a:pt x="76" y="4673"/>
                  </a:lnTo>
                  <a:lnTo>
                    <a:pt x="215" y="4965"/>
                  </a:lnTo>
                  <a:lnTo>
                    <a:pt x="355" y="5308"/>
                  </a:lnTo>
                  <a:lnTo>
                    <a:pt x="558" y="5600"/>
                  </a:lnTo>
                  <a:lnTo>
                    <a:pt x="1079" y="6070"/>
                  </a:lnTo>
                  <a:lnTo>
                    <a:pt x="1371" y="6299"/>
                  </a:lnTo>
                  <a:lnTo>
                    <a:pt x="2044" y="6451"/>
                  </a:lnTo>
                  <a:lnTo>
                    <a:pt x="2349" y="6388"/>
                  </a:lnTo>
                  <a:lnTo>
                    <a:pt x="2603" y="6235"/>
                  </a:lnTo>
                  <a:lnTo>
                    <a:pt x="2565" y="6426"/>
                  </a:lnTo>
                  <a:lnTo>
                    <a:pt x="3822" y="7543"/>
                  </a:lnTo>
                  <a:lnTo>
                    <a:pt x="4102" y="7543"/>
                  </a:lnTo>
                  <a:lnTo>
                    <a:pt x="6019" y="6413"/>
                  </a:lnTo>
                  <a:lnTo>
                    <a:pt x="6184" y="6413"/>
                  </a:lnTo>
                  <a:lnTo>
                    <a:pt x="6515" y="6489"/>
                  </a:lnTo>
                  <a:lnTo>
                    <a:pt x="6794" y="6451"/>
                  </a:lnTo>
                  <a:lnTo>
                    <a:pt x="7505" y="6184"/>
                  </a:lnTo>
                  <a:lnTo>
                    <a:pt x="7950" y="5803"/>
                  </a:lnTo>
                  <a:lnTo>
                    <a:pt x="8356" y="4838"/>
                  </a:lnTo>
                  <a:lnTo>
                    <a:pt x="8140" y="4292"/>
                  </a:lnTo>
                  <a:lnTo>
                    <a:pt x="7581" y="3848"/>
                  </a:lnTo>
                  <a:lnTo>
                    <a:pt x="7365" y="3746"/>
                  </a:lnTo>
                  <a:lnTo>
                    <a:pt x="7150" y="3695"/>
                  </a:lnTo>
                  <a:lnTo>
                    <a:pt x="7340" y="3555"/>
                  </a:lnTo>
                  <a:lnTo>
                    <a:pt x="7772" y="3060"/>
                  </a:lnTo>
                  <a:lnTo>
                    <a:pt x="7899" y="2438"/>
                  </a:lnTo>
                  <a:lnTo>
                    <a:pt x="7505" y="1727"/>
                  </a:lnTo>
                  <a:lnTo>
                    <a:pt x="7277" y="1600"/>
                  </a:lnTo>
                  <a:lnTo>
                    <a:pt x="6781" y="1435"/>
                  </a:lnTo>
                  <a:lnTo>
                    <a:pt x="6527" y="1422"/>
                  </a:lnTo>
                  <a:lnTo>
                    <a:pt x="6019" y="1435"/>
                  </a:lnTo>
                  <a:lnTo>
                    <a:pt x="5600" y="1498"/>
                  </a:lnTo>
                  <a:lnTo>
                    <a:pt x="5156" y="1752"/>
                  </a:lnTo>
                  <a:lnTo>
                    <a:pt x="5143" y="1333"/>
                  </a:lnTo>
                  <a:lnTo>
                    <a:pt x="5016" y="1015"/>
                  </a:lnTo>
                  <a:lnTo>
                    <a:pt x="4800" y="774"/>
                  </a:lnTo>
                  <a:lnTo>
                    <a:pt x="4381" y="266"/>
                  </a:lnTo>
                  <a:lnTo>
                    <a:pt x="364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157960" y="3428598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>
                  <a:moveTo>
                    <a:pt x="0" y="0"/>
                  </a:moveTo>
                  <a:lnTo>
                    <a:pt x="12" y="0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153061" y="3427180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3746" y="0"/>
                  </a:moveTo>
                  <a:lnTo>
                    <a:pt x="3187" y="76"/>
                  </a:lnTo>
                  <a:lnTo>
                    <a:pt x="2705" y="101"/>
                  </a:lnTo>
                  <a:lnTo>
                    <a:pt x="2286" y="381"/>
                  </a:lnTo>
                  <a:lnTo>
                    <a:pt x="2070" y="825"/>
                  </a:lnTo>
                  <a:lnTo>
                    <a:pt x="1790" y="1447"/>
                  </a:lnTo>
                  <a:lnTo>
                    <a:pt x="1943" y="1828"/>
                  </a:lnTo>
                  <a:lnTo>
                    <a:pt x="2298" y="2273"/>
                  </a:lnTo>
                  <a:lnTo>
                    <a:pt x="2679" y="2667"/>
                  </a:lnTo>
                  <a:lnTo>
                    <a:pt x="2438" y="2667"/>
                  </a:lnTo>
                  <a:lnTo>
                    <a:pt x="2260" y="2603"/>
                  </a:lnTo>
                  <a:lnTo>
                    <a:pt x="2108" y="2540"/>
                  </a:lnTo>
                  <a:lnTo>
                    <a:pt x="1587" y="2438"/>
                  </a:lnTo>
                  <a:lnTo>
                    <a:pt x="1066" y="2514"/>
                  </a:lnTo>
                  <a:lnTo>
                    <a:pt x="723" y="2895"/>
                  </a:lnTo>
                  <a:lnTo>
                    <a:pt x="0" y="3721"/>
                  </a:lnTo>
                  <a:lnTo>
                    <a:pt x="749" y="4864"/>
                  </a:lnTo>
                  <a:lnTo>
                    <a:pt x="1879" y="5740"/>
                  </a:lnTo>
                  <a:lnTo>
                    <a:pt x="2286" y="5753"/>
                  </a:lnTo>
                  <a:lnTo>
                    <a:pt x="2730" y="5346"/>
                  </a:lnTo>
                  <a:lnTo>
                    <a:pt x="3467" y="4533"/>
                  </a:lnTo>
                  <a:lnTo>
                    <a:pt x="3581" y="4978"/>
                  </a:lnTo>
                  <a:lnTo>
                    <a:pt x="3378" y="5054"/>
                  </a:lnTo>
                  <a:lnTo>
                    <a:pt x="2997" y="5334"/>
                  </a:lnTo>
                  <a:lnTo>
                    <a:pt x="2743" y="5969"/>
                  </a:lnTo>
                  <a:lnTo>
                    <a:pt x="2984" y="6565"/>
                  </a:lnTo>
                  <a:lnTo>
                    <a:pt x="3937" y="6794"/>
                  </a:lnTo>
                  <a:lnTo>
                    <a:pt x="4724" y="6718"/>
                  </a:lnTo>
                  <a:lnTo>
                    <a:pt x="5372" y="6413"/>
                  </a:lnTo>
                  <a:lnTo>
                    <a:pt x="5511" y="6223"/>
                  </a:lnTo>
                  <a:lnTo>
                    <a:pt x="5753" y="5689"/>
                  </a:lnTo>
                  <a:lnTo>
                    <a:pt x="6096" y="5905"/>
                  </a:lnTo>
                  <a:lnTo>
                    <a:pt x="6654" y="5816"/>
                  </a:lnTo>
                  <a:lnTo>
                    <a:pt x="6946" y="5664"/>
                  </a:lnTo>
                  <a:lnTo>
                    <a:pt x="7327" y="5511"/>
                  </a:lnTo>
                  <a:lnTo>
                    <a:pt x="7632" y="5219"/>
                  </a:lnTo>
                  <a:lnTo>
                    <a:pt x="7810" y="4864"/>
                  </a:lnTo>
                  <a:lnTo>
                    <a:pt x="8001" y="4533"/>
                  </a:lnTo>
                  <a:lnTo>
                    <a:pt x="7937" y="4178"/>
                  </a:lnTo>
                  <a:lnTo>
                    <a:pt x="7721" y="3848"/>
                  </a:lnTo>
                  <a:lnTo>
                    <a:pt x="7467" y="3517"/>
                  </a:lnTo>
                  <a:lnTo>
                    <a:pt x="7137" y="3429"/>
                  </a:lnTo>
                  <a:lnTo>
                    <a:pt x="6578" y="3429"/>
                  </a:lnTo>
                  <a:lnTo>
                    <a:pt x="6159" y="3505"/>
                  </a:lnTo>
                  <a:lnTo>
                    <a:pt x="5981" y="3340"/>
                  </a:lnTo>
                  <a:lnTo>
                    <a:pt x="6235" y="3314"/>
                  </a:lnTo>
                  <a:lnTo>
                    <a:pt x="6324" y="3073"/>
                  </a:lnTo>
                  <a:lnTo>
                    <a:pt x="6896" y="3111"/>
                  </a:lnTo>
                  <a:lnTo>
                    <a:pt x="7442" y="2832"/>
                  </a:lnTo>
                  <a:lnTo>
                    <a:pt x="7480" y="2400"/>
                  </a:lnTo>
                  <a:lnTo>
                    <a:pt x="7404" y="1270"/>
                  </a:lnTo>
                  <a:lnTo>
                    <a:pt x="6311" y="1117"/>
                  </a:lnTo>
                  <a:lnTo>
                    <a:pt x="5715" y="1257"/>
                  </a:lnTo>
                  <a:lnTo>
                    <a:pt x="5461" y="1333"/>
                  </a:lnTo>
                  <a:lnTo>
                    <a:pt x="5105" y="1511"/>
                  </a:lnTo>
                  <a:lnTo>
                    <a:pt x="4965" y="1765"/>
                  </a:lnTo>
                  <a:lnTo>
                    <a:pt x="4965" y="1955"/>
                  </a:lnTo>
                  <a:lnTo>
                    <a:pt x="4711" y="2146"/>
                  </a:lnTo>
                  <a:lnTo>
                    <a:pt x="4686" y="1930"/>
                  </a:lnTo>
                  <a:lnTo>
                    <a:pt x="4864" y="1663"/>
                  </a:lnTo>
                  <a:lnTo>
                    <a:pt x="4914" y="1409"/>
                  </a:lnTo>
                  <a:lnTo>
                    <a:pt x="4940" y="1143"/>
                  </a:lnTo>
                  <a:lnTo>
                    <a:pt x="4851" y="889"/>
                  </a:lnTo>
                  <a:lnTo>
                    <a:pt x="4699" y="673"/>
                  </a:lnTo>
                  <a:lnTo>
                    <a:pt x="4343" y="215"/>
                  </a:lnTo>
                  <a:lnTo>
                    <a:pt x="3746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135463" y="3424643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4">
                  <a:moveTo>
                    <a:pt x="50" y="50"/>
                  </a:moveTo>
                  <a:close/>
                </a:path>
                <a:path w="635" h="1904">
                  <a:moveTo>
                    <a:pt x="203" y="1485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135590" y="342611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12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123657" y="3420177"/>
              <a:ext cx="20320" cy="18415"/>
            </a:xfrm>
            <a:custGeom>
              <a:avLst/>
              <a:gdLst/>
              <a:ahLst/>
              <a:cxnLst/>
              <a:rect l="l" t="t" r="r" b="b"/>
              <a:pathLst>
                <a:path w="20320" h="18414">
                  <a:moveTo>
                    <a:pt x="8373" y="12064"/>
                  </a:moveTo>
                  <a:lnTo>
                    <a:pt x="6450" y="14160"/>
                  </a:lnTo>
                  <a:lnTo>
                    <a:pt x="5328" y="15239"/>
                  </a:lnTo>
                  <a:lnTo>
                    <a:pt x="6289" y="15239"/>
                  </a:lnTo>
                  <a:lnTo>
                    <a:pt x="8561" y="18249"/>
                  </a:lnTo>
                  <a:lnTo>
                    <a:pt x="11063" y="18249"/>
                  </a:lnTo>
                  <a:lnTo>
                    <a:pt x="12449" y="17678"/>
                  </a:lnTo>
                  <a:lnTo>
                    <a:pt x="10078" y="17678"/>
                  </a:lnTo>
                  <a:lnTo>
                    <a:pt x="7202" y="16967"/>
                  </a:lnTo>
                  <a:lnTo>
                    <a:pt x="6639" y="15608"/>
                  </a:lnTo>
                  <a:lnTo>
                    <a:pt x="6740" y="15239"/>
                  </a:lnTo>
                  <a:lnTo>
                    <a:pt x="6941" y="14719"/>
                  </a:lnTo>
                  <a:lnTo>
                    <a:pt x="7053" y="14427"/>
                  </a:lnTo>
                  <a:lnTo>
                    <a:pt x="7156" y="14160"/>
                  </a:lnTo>
                  <a:lnTo>
                    <a:pt x="7002" y="14160"/>
                  </a:lnTo>
                  <a:lnTo>
                    <a:pt x="7835" y="13563"/>
                  </a:lnTo>
                  <a:lnTo>
                    <a:pt x="8624" y="13131"/>
                  </a:lnTo>
                  <a:lnTo>
                    <a:pt x="8548" y="12865"/>
                  </a:lnTo>
                  <a:lnTo>
                    <a:pt x="8373" y="12064"/>
                  </a:lnTo>
                  <a:close/>
                </a:path>
                <a:path w="20320" h="18414">
                  <a:moveTo>
                    <a:pt x="18728" y="9588"/>
                  </a:moveTo>
                  <a:lnTo>
                    <a:pt x="18093" y="9588"/>
                  </a:lnTo>
                  <a:lnTo>
                    <a:pt x="19209" y="11290"/>
                  </a:lnTo>
                  <a:lnTo>
                    <a:pt x="19300" y="11747"/>
                  </a:lnTo>
                  <a:lnTo>
                    <a:pt x="15799" y="15239"/>
                  </a:lnTo>
                  <a:lnTo>
                    <a:pt x="13797" y="15239"/>
                  </a:lnTo>
                  <a:lnTo>
                    <a:pt x="13577" y="15608"/>
                  </a:lnTo>
                  <a:lnTo>
                    <a:pt x="13311" y="16141"/>
                  </a:lnTo>
                  <a:lnTo>
                    <a:pt x="12981" y="16586"/>
                  </a:lnTo>
                  <a:lnTo>
                    <a:pt x="11368" y="17398"/>
                  </a:lnTo>
                  <a:lnTo>
                    <a:pt x="7659" y="17678"/>
                  </a:lnTo>
                  <a:lnTo>
                    <a:pt x="12475" y="17678"/>
                  </a:lnTo>
                  <a:lnTo>
                    <a:pt x="14007" y="16586"/>
                  </a:lnTo>
                  <a:lnTo>
                    <a:pt x="14368" y="16141"/>
                  </a:lnTo>
                  <a:lnTo>
                    <a:pt x="14559" y="15608"/>
                  </a:lnTo>
                  <a:lnTo>
                    <a:pt x="16448" y="15608"/>
                  </a:lnTo>
                  <a:lnTo>
                    <a:pt x="18871" y="14719"/>
                  </a:lnTo>
                  <a:lnTo>
                    <a:pt x="18507" y="14719"/>
                  </a:lnTo>
                  <a:lnTo>
                    <a:pt x="19187" y="14160"/>
                  </a:lnTo>
                  <a:lnTo>
                    <a:pt x="19429" y="13728"/>
                  </a:lnTo>
                  <a:lnTo>
                    <a:pt x="20258" y="11747"/>
                  </a:lnTo>
                  <a:lnTo>
                    <a:pt x="19742" y="10464"/>
                  </a:lnTo>
                  <a:lnTo>
                    <a:pt x="19433" y="10162"/>
                  </a:lnTo>
                  <a:lnTo>
                    <a:pt x="18728" y="9588"/>
                  </a:lnTo>
                  <a:close/>
                </a:path>
                <a:path w="20320" h="18414">
                  <a:moveTo>
                    <a:pt x="20" y="10162"/>
                  </a:moveTo>
                  <a:lnTo>
                    <a:pt x="4929" y="15608"/>
                  </a:lnTo>
                  <a:lnTo>
                    <a:pt x="5467" y="15608"/>
                  </a:lnTo>
                  <a:lnTo>
                    <a:pt x="6057" y="15239"/>
                  </a:lnTo>
                  <a:lnTo>
                    <a:pt x="4870" y="15239"/>
                  </a:lnTo>
                  <a:lnTo>
                    <a:pt x="1741" y="12865"/>
                  </a:lnTo>
                  <a:lnTo>
                    <a:pt x="20" y="10162"/>
                  </a:lnTo>
                  <a:close/>
                </a:path>
                <a:path w="20320" h="18414">
                  <a:moveTo>
                    <a:pt x="14112" y="14719"/>
                  </a:moveTo>
                  <a:lnTo>
                    <a:pt x="13684" y="14719"/>
                  </a:lnTo>
                  <a:lnTo>
                    <a:pt x="14538" y="15239"/>
                  </a:lnTo>
                  <a:lnTo>
                    <a:pt x="13797" y="15239"/>
                  </a:lnTo>
                  <a:lnTo>
                    <a:pt x="14112" y="14719"/>
                  </a:lnTo>
                  <a:close/>
                </a:path>
                <a:path w="20320" h="18414">
                  <a:moveTo>
                    <a:pt x="4654" y="6540"/>
                  </a:moveTo>
                  <a:lnTo>
                    <a:pt x="2827" y="6540"/>
                  </a:lnTo>
                  <a:lnTo>
                    <a:pt x="2287" y="6794"/>
                  </a:lnTo>
                  <a:lnTo>
                    <a:pt x="2135" y="6934"/>
                  </a:lnTo>
                  <a:lnTo>
                    <a:pt x="1554" y="7200"/>
                  </a:lnTo>
                  <a:lnTo>
                    <a:pt x="789" y="7645"/>
                  </a:lnTo>
                  <a:lnTo>
                    <a:pt x="202" y="8610"/>
                  </a:lnTo>
                  <a:lnTo>
                    <a:pt x="92" y="9588"/>
                  </a:lnTo>
                  <a:lnTo>
                    <a:pt x="36" y="10032"/>
                  </a:lnTo>
                  <a:lnTo>
                    <a:pt x="339" y="9588"/>
                  </a:lnTo>
                  <a:lnTo>
                    <a:pt x="2495" y="7200"/>
                  </a:lnTo>
                  <a:lnTo>
                    <a:pt x="2248" y="7200"/>
                  </a:lnTo>
                  <a:lnTo>
                    <a:pt x="3786" y="6934"/>
                  </a:lnTo>
                  <a:lnTo>
                    <a:pt x="5906" y="6934"/>
                  </a:lnTo>
                  <a:lnTo>
                    <a:pt x="5775" y="6794"/>
                  </a:lnTo>
                  <a:lnTo>
                    <a:pt x="5083" y="6794"/>
                  </a:lnTo>
                  <a:lnTo>
                    <a:pt x="4654" y="6540"/>
                  </a:lnTo>
                  <a:close/>
                </a:path>
                <a:path w="20320" h="18414">
                  <a:moveTo>
                    <a:pt x="16808" y="8610"/>
                  </a:moveTo>
                  <a:lnTo>
                    <a:pt x="1222" y="8610"/>
                  </a:lnTo>
                  <a:lnTo>
                    <a:pt x="339" y="9588"/>
                  </a:lnTo>
                  <a:lnTo>
                    <a:pt x="19052" y="9588"/>
                  </a:lnTo>
                  <a:lnTo>
                    <a:pt x="16808" y="8610"/>
                  </a:lnTo>
                  <a:close/>
                </a:path>
                <a:path w="20320" h="18414">
                  <a:moveTo>
                    <a:pt x="17641" y="3848"/>
                  </a:moveTo>
                  <a:lnTo>
                    <a:pt x="16100" y="3848"/>
                  </a:lnTo>
                  <a:lnTo>
                    <a:pt x="18850" y="4267"/>
                  </a:lnTo>
                  <a:lnTo>
                    <a:pt x="17936" y="4267"/>
                  </a:lnTo>
                  <a:lnTo>
                    <a:pt x="18010" y="7899"/>
                  </a:lnTo>
                  <a:lnTo>
                    <a:pt x="16676" y="8610"/>
                  </a:lnTo>
                  <a:lnTo>
                    <a:pt x="17785" y="8610"/>
                  </a:lnTo>
                  <a:lnTo>
                    <a:pt x="18615" y="7645"/>
                  </a:lnTo>
                  <a:lnTo>
                    <a:pt x="18735" y="7505"/>
                  </a:lnTo>
                  <a:lnTo>
                    <a:pt x="18871" y="7200"/>
                  </a:lnTo>
                  <a:lnTo>
                    <a:pt x="18968" y="6794"/>
                  </a:lnTo>
                  <a:lnTo>
                    <a:pt x="19029" y="6540"/>
                  </a:lnTo>
                  <a:lnTo>
                    <a:pt x="19099" y="6248"/>
                  </a:lnTo>
                  <a:lnTo>
                    <a:pt x="19175" y="5930"/>
                  </a:lnTo>
                  <a:lnTo>
                    <a:pt x="18217" y="4267"/>
                  </a:lnTo>
                  <a:lnTo>
                    <a:pt x="17641" y="3848"/>
                  </a:lnTo>
                  <a:close/>
                </a:path>
                <a:path w="20320" h="18414">
                  <a:moveTo>
                    <a:pt x="5906" y="6934"/>
                  </a:moveTo>
                  <a:lnTo>
                    <a:pt x="3786" y="6934"/>
                  </a:lnTo>
                  <a:lnTo>
                    <a:pt x="4967" y="7200"/>
                  </a:lnTo>
                  <a:lnTo>
                    <a:pt x="2495" y="7200"/>
                  </a:lnTo>
                  <a:lnTo>
                    <a:pt x="2220" y="7505"/>
                  </a:lnTo>
                  <a:lnTo>
                    <a:pt x="6439" y="7505"/>
                  </a:lnTo>
                  <a:lnTo>
                    <a:pt x="5906" y="6934"/>
                  </a:lnTo>
                  <a:close/>
                </a:path>
                <a:path w="20320" h="18414">
                  <a:moveTo>
                    <a:pt x="4791" y="6540"/>
                  </a:moveTo>
                  <a:lnTo>
                    <a:pt x="4654" y="6540"/>
                  </a:lnTo>
                  <a:lnTo>
                    <a:pt x="5083" y="6794"/>
                  </a:lnTo>
                  <a:lnTo>
                    <a:pt x="4791" y="6540"/>
                  </a:lnTo>
                  <a:close/>
                </a:path>
                <a:path w="20320" h="18414">
                  <a:moveTo>
                    <a:pt x="4258" y="4746"/>
                  </a:moveTo>
                  <a:lnTo>
                    <a:pt x="4230" y="5930"/>
                  </a:lnTo>
                  <a:lnTo>
                    <a:pt x="5024" y="6794"/>
                  </a:lnTo>
                  <a:lnTo>
                    <a:pt x="5775" y="6794"/>
                  </a:lnTo>
                  <a:lnTo>
                    <a:pt x="5538" y="6540"/>
                  </a:lnTo>
                  <a:lnTo>
                    <a:pt x="4735" y="5562"/>
                  </a:lnTo>
                  <a:lnTo>
                    <a:pt x="4258" y="4746"/>
                  </a:lnTo>
                  <a:close/>
                </a:path>
                <a:path w="20320" h="18414">
                  <a:moveTo>
                    <a:pt x="17982" y="6540"/>
                  </a:moveTo>
                  <a:lnTo>
                    <a:pt x="5538" y="6540"/>
                  </a:lnTo>
                  <a:lnTo>
                    <a:pt x="5775" y="6794"/>
                  </a:lnTo>
                  <a:lnTo>
                    <a:pt x="17987" y="6794"/>
                  </a:lnTo>
                  <a:lnTo>
                    <a:pt x="17982" y="6540"/>
                  </a:lnTo>
                  <a:close/>
                </a:path>
                <a:path w="20320" h="18414">
                  <a:moveTo>
                    <a:pt x="10947" y="1066"/>
                  </a:moveTo>
                  <a:lnTo>
                    <a:pt x="9018" y="1066"/>
                  </a:lnTo>
                  <a:lnTo>
                    <a:pt x="10504" y="1587"/>
                  </a:lnTo>
                  <a:lnTo>
                    <a:pt x="11709" y="3213"/>
                  </a:lnTo>
                  <a:lnTo>
                    <a:pt x="11596" y="5562"/>
                  </a:lnTo>
                  <a:lnTo>
                    <a:pt x="11295" y="5562"/>
                  </a:lnTo>
                  <a:lnTo>
                    <a:pt x="11380" y="6248"/>
                  </a:lnTo>
                  <a:lnTo>
                    <a:pt x="11840" y="5930"/>
                  </a:lnTo>
                  <a:lnTo>
                    <a:pt x="12005" y="5562"/>
                  </a:lnTo>
                  <a:lnTo>
                    <a:pt x="12303" y="4746"/>
                  </a:lnTo>
                  <a:lnTo>
                    <a:pt x="13196" y="4267"/>
                  </a:lnTo>
                  <a:lnTo>
                    <a:pt x="12498" y="4267"/>
                  </a:lnTo>
                  <a:lnTo>
                    <a:pt x="12460" y="3213"/>
                  </a:lnTo>
                  <a:lnTo>
                    <a:pt x="12231" y="2692"/>
                  </a:lnTo>
                  <a:lnTo>
                    <a:pt x="12142" y="2489"/>
                  </a:lnTo>
                  <a:lnTo>
                    <a:pt x="10947" y="1066"/>
                  </a:lnTo>
                  <a:close/>
                </a:path>
                <a:path w="20320" h="18414">
                  <a:moveTo>
                    <a:pt x="8815" y="0"/>
                  </a:moveTo>
                  <a:lnTo>
                    <a:pt x="7240" y="330"/>
                  </a:lnTo>
                  <a:lnTo>
                    <a:pt x="6364" y="482"/>
                  </a:lnTo>
                  <a:lnTo>
                    <a:pt x="5551" y="901"/>
                  </a:lnTo>
                  <a:lnTo>
                    <a:pt x="4345" y="2209"/>
                  </a:lnTo>
                  <a:lnTo>
                    <a:pt x="4007" y="3213"/>
                  </a:lnTo>
                  <a:lnTo>
                    <a:pt x="4040" y="3517"/>
                  </a:lnTo>
                  <a:lnTo>
                    <a:pt x="4154" y="4559"/>
                  </a:lnTo>
                  <a:lnTo>
                    <a:pt x="4400" y="4267"/>
                  </a:lnTo>
                  <a:lnTo>
                    <a:pt x="5387" y="2209"/>
                  </a:lnTo>
                  <a:lnTo>
                    <a:pt x="5500" y="1981"/>
                  </a:lnTo>
                  <a:lnTo>
                    <a:pt x="6516" y="1295"/>
                  </a:lnTo>
                  <a:lnTo>
                    <a:pt x="6857" y="1295"/>
                  </a:lnTo>
                  <a:lnTo>
                    <a:pt x="9018" y="1066"/>
                  </a:lnTo>
                  <a:lnTo>
                    <a:pt x="10947" y="1066"/>
                  </a:lnTo>
                  <a:lnTo>
                    <a:pt x="10606" y="660"/>
                  </a:lnTo>
                  <a:lnTo>
                    <a:pt x="8815" y="0"/>
                  </a:lnTo>
                  <a:close/>
                </a:path>
                <a:path w="20320" h="18414">
                  <a:moveTo>
                    <a:pt x="16583" y="3517"/>
                  </a:moveTo>
                  <a:lnTo>
                    <a:pt x="13790" y="3517"/>
                  </a:lnTo>
                  <a:lnTo>
                    <a:pt x="13263" y="3848"/>
                  </a:lnTo>
                  <a:lnTo>
                    <a:pt x="12474" y="4267"/>
                  </a:lnTo>
                  <a:lnTo>
                    <a:pt x="13196" y="4267"/>
                  </a:lnTo>
                  <a:lnTo>
                    <a:pt x="14785" y="3848"/>
                  </a:lnTo>
                  <a:lnTo>
                    <a:pt x="17641" y="3848"/>
                  </a:lnTo>
                  <a:lnTo>
                    <a:pt x="16583" y="3517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134447" y="3424643"/>
              <a:ext cx="1270" cy="3810"/>
            </a:xfrm>
            <a:custGeom>
              <a:avLst/>
              <a:gdLst/>
              <a:ahLst/>
              <a:cxnLst/>
              <a:rect l="l" t="t" r="r" b="b"/>
              <a:pathLst>
                <a:path w="1270" h="3810">
                  <a:moveTo>
                    <a:pt x="12" y="3543"/>
                  </a:moveTo>
                  <a:close/>
                </a:path>
                <a:path w="1270" h="3810">
                  <a:moveTo>
                    <a:pt x="63" y="3556"/>
                  </a:moveTo>
                  <a:close/>
                </a:path>
                <a:path w="1270" h="3810">
                  <a:moveTo>
                    <a:pt x="1066" y="5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130446" y="3426171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2984" y="0"/>
                  </a:moveTo>
                  <a:lnTo>
                    <a:pt x="2438" y="127"/>
                  </a:lnTo>
                  <a:lnTo>
                    <a:pt x="2133" y="177"/>
                  </a:lnTo>
                  <a:lnTo>
                    <a:pt x="1866" y="330"/>
                  </a:lnTo>
                  <a:lnTo>
                    <a:pt x="1650" y="546"/>
                  </a:lnTo>
                  <a:lnTo>
                    <a:pt x="1473" y="762"/>
                  </a:lnTo>
                  <a:lnTo>
                    <a:pt x="1333" y="1092"/>
                  </a:lnTo>
                  <a:lnTo>
                    <a:pt x="1422" y="1790"/>
                  </a:lnTo>
                  <a:lnTo>
                    <a:pt x="1435" y="2019"/>
                  </a:lnTo>
                  <a:lnTo>
                    <a:pt x="1650" y="2273"/>
                  </a:lnTo>
                  <a:lnTo>
                    <a:pt x="1435" y="2184"/>
                  </a:lnTo>
                  <a:lnTo>
                    <a:pt x="1015" y="2197"/>
                  </a:lnTo>
                  <a:lnTo>
                    <a:pt x="812" y="2286"/>
                  </a:lnTo>
                  <a:lnTo>
                    <a:pt x="609" y="2413"/>
                  </a:lnTo>
                  <a:lnTo>
                    <a:pt x="253" y="2603"/>
                  </a:lnTo>
                  <a:lnTo>
                    <a:pt x="63" y="2921"/>
                  </a:lnTo>
                  <a:lnTo>
                    <a:pt x="25" y="3213"/>
                  </a:lnTo>
                  <a:lnTo>
                    <a:pt x="0" y="3556"/>
                  </a:lnTo>
                  <a:lnTo>
                    <a:pt x="50" y="3835"/>
                  </a:lnTo>
                  <a:lnTo>
                    <a:pt x="165" y="4089"/>
                  </a:lnTo>
                  <a:lnTo>
                    <a:pt x="279" y="4368"/>
                  </a:lnTo>
                  <a:lnTo>
                    <a:pt x="444" y="4597"/>
                  </a:lnTo>
                  <a:lnTo>
                    <a:pt x="673" y="4800"/>
                  </a:lnTo>
                  <a:lnTo>
                    <a:pt x="876" y="5016"/>
                  </a:lnTo>
                  <a:lnTo>
                    <a:pt x="1117" y="5168"/>
                  </a:lnTo>
                  <a:lnTo>
                    <a:pt x="1435" y="5245"/>
                  </a:lnTo>
                  <a:lnTo>
                    <a:pt x="1650" y="5321"/>
                  </a:lnTo>
                  <a:lnTo>
                    <a:pt x="1917" y="5257"/>
                  </a:lnTo>
                  <a:lnTo>
                    <a:pt x="2120" y="5118"/>
                  </a:lnTo>
                  <a:lnTo>
                    <a:pt x="2095" y="5295"/>
                  </a:lnTo>
                  <a:lnTo>
                    <a:pt x="3124" y="6210"/>
                  </a:lnTo>
                  <a:lnTo>
                    <a:pt x="3809" y="6159"/>
                  </a:lnTo>
                  <a:lnTo>
                    <a:pt x="4229" y="5969"/>
                  </a:lnTo>
                  <a:lnTo>
                    <a:pt x="4749" y="5626"/>
                  </a:lnTo>
                  <a:lnTo>
                    <a:pt x="4864" y="5461"/>
                  </a:lnTo>
                  <a:lnTo>
                    <a:pt x="4940" y="5245"/>
                  </a:lnTo>
                  <a:lnTo>
                    <a:pt x="5333" y="5321"/>
                  </a:lnTo>
                  <a:lnTo>
                    <a:pt x="5549" y="5295"/>
                  </a:lnTo>
                  <a:lnTo>
                    <a:pt x="5765" y="5232"/>
                  </a:lnTo>
                  <a:lnTo>
                    <a:pt x="6146" y="5080"/>
                  </a:lnTo>
                  <a:lnTo>
                    <a:pt x="6515" y="4787"/>
                  </a:lnTo>
                  <a:lnTo>
                    <a:pt x="6845" y="3975"/>
                  </a:lnTo>
                  <a:lnTo>
                    <a:pt x="6667" y="3530"/>
                  </a:lnTo>
                  <a:lnTo>
                    <a:pt x="6337" y="3276"/>
                  </a:lnTo>
                  <a:lnTo>
                    <a:pt x="6210" y="3149"/>
                  </a:lnTo>
                  <a:lnTo>
                    <a:pt x="6045" y="3073"/>
                  </a:lnTo>
                  <a:lnTo>
                    <a:pt x="5854" y="3035"/>
                  </a:lnTo>
                  <a:lnTo>
                    <a:pt x="6007" y="2908"/>
                  </a:lnTo>
                  <a:lnTo>
                    <a:pt x="6362" y="2514"/>
                  </a:lnTo>
                  <a:lnTo>
                    <a:pt x="6489" y="2019"/>
                  </a:lnTo>
                  <a:lnTo>
                    <a:pt x="6248" y="1651"/>
                  </a:lnTo>
                  <a:lnTo>
                    <a:pt x="6146" y="1435"/>
                  </a:lnTo>
                  <a:lnTo>
                    <a:pt x="5956" y="1295"/>
                  </a:lnTo>
                  <a:lnTo>
                    <a:pt x="5562" y="1181"/>
                  </a:lnTo>
                  <a:lnTo>
                    <a:pt x="5143" y="1168"/>
                  </a:lnTo>
                  <a:lnTo>
                    <a:pt x="4724" y="1193"/>
                  </a:lnTo>
                  <a:lnTo>
                    <a:pt x="4495" y="1295"/>
                  </a:lnTo>
                  <a:lnTo>
                    <a:pt x="4216" y="1447"/>
                  </a:lnTo>
                  <a:lnTo>
                    <a:pt x="4203" y="1104"/>
                  </a:lnTo>
                  <a:lnTo>
                    <a:pt x="4102" y="850"/>
                  </a:lnTo>
                  <a:lnTo>
                    <a:pt x="3581" y="228"/>
                  </a:lnTo>
                  <a:lnTo>
                    <a:pt x="298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130427" y="3426554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3060" y="0"/>
                  </a:moveTo>
                  <a:lnTo>
                    <a:pt x="2209" y="88"/>
                  </a:lnTo>
                  <a:lnTo>
                    <a:pt x="1866" y="304"/>
                  </a:lnTo>
                  <a:lnTo>
                    <a:pt x="1689" y="660"/>
                  </a:lnTo>
                  <a:lnTo>
                    <a:pt x="1447" y="1181"/>
                  </a:lnTo>
                  <a:lnTo>
                    <a:pt x="1587" y="1498"/>
                  </a:lnTo>
                  <a:lnTo>
                    <a:pt x="1879" y="1854"/>
                  </a:lnTo>
                  <a:lnTo>
                    <a:pt x="2197" y="2159"/>
                  </a:lnTo>
                  <a:lnTo>
                    <a:pt x="1993" y="2171"/>
                  </a:lnTo>
                  <a:lnTo>
                    <a:pt x="1714" y="2082"/>
                  </a:lnTo>
                  <a:lnTo>
                    <a:pt x="1282" y="1981"/>
                  </a:lnTo>
                  <a:lnTo>
                    <a:pt x="863" y="2044"/>
                  </a:lnTo>
                  <a:lnTo>
                    <a:pt x="584" y="2362"/>
                  </a:lnTo>
                  <a:lnTo>
                    <a:pt x="0" y="3035"/>
                  </a:lnTo>
                  <a:lnTo>
                    <a:pt x="596" y="3987"/>
                  </a:lnTo>
                  <a:lnTo>
                    <a:pt x="1536" y="4686"/>
                  </a:lnTo>
                  <a:lnTo>
                    <a:pt x="1879" y="4724"/>
                  </a:lnTo>
                  <a:lnTo>
                    <a:pt x="2222" y="4381"/>
                  </a:lnTo>
                  <a:lnTo>
                    <a:pt x="2832" y="3683"/>
                  </a:lnTo>
                  <a:lnTo>
                    <a:pt x="2920" y="4076"/>
                  </a:lnTo>
                  <a:lnTo>
                    <a:pt x="2755" y="4152"/>
                  </a:lnTo>
                  <a:lnTo>
                    <a:pt x="2578" y="4292"/>
                  </a:lnTo>
                  <a:lnTo>
                    <a:pt x="2451" y="4368"/>
                  </a:lnTo>
                  <a:lnTo>
                    <a:pt x="2247" y="4889"/>
                  </a:lnTo>
                  <a:lnTo>
                    <a:pt x="2438" y="5359"/>
                  </a:lnTo>
                  <a:lnTo>
                    <a:pt x="3225" y="5575"/>
                  </a:lnTo>
                  <a:lnTo>
                    <a:pt x="3848" y="5524"/>
                  </a:lnTo>
                  <a:lnTo>
                    <a:pt x="4406" y="5245"/>
                  </a:lnTo>
                  <a:lnTo>
                    <a:pt x="4521" y="5105"/>
                  </a:lnTo>
                  <a:lnTo>
                    <a:pt x="4597" y="4914"/>
                  </a:lnTo>
                  <a:lnTo>
                    <a:pt x="4724" y="4673"/>
                  </a:lnTo>
                  <a:lnTo>
                    <a:pt x="4991" y="4826"/>
                  </a:lnTo>
                  <a:lnTo>
                    <a:pt x="5435" y="4762"/>
                  </a:lnTo>
                  <a:lnTo>
                    <a:pt x="5994" y="4521"/>
                  </a:lnTo>
                  <a:lnTo>
                    <a:pt x="6235" y="4267"/>
                  </a:lnTo>
                  <a:lnTo>
                    <a:pt x="6400" y="3987"/>
                  </a:lnTo>
                  <a:lnTo>
                    <a:pt x="6553" y="3695"/>
                  </a:lnTo>
                  <a:lnTo>
                    <a:pt x="6502" y="3429"/>
                  </a:lnTo>
                  <a:lnTo>
                    <a:pt x="6337" y="3162"/>
                  </a:lnTo>
                  <a:lnTo>
                    <a:pt x="6121" y="2857"/>
                  </a:lnTo>
                  <a:lnTo>
                    <a:pt x="5841" y="2806"/>
                  </a:lnTo>
                  <a:lnTo>
                    <a:pt x="5384" y="2806"/>
                  </a:lnTo>
                  <a:lnTo>
                    <a:pt x="5054" y="2882"/>
                  </a:lnTo>
                  <a:lnTo>
                    <a:pt x="4914" y="2743"/>
                  </a:lnTo>
                  <a:lnTo>
                    <a:pt x="5105" y="2692"/>
                  </a:lnTo>
                  <a:lnTo>
                    <a:pt x="5181" y="2514"/>
                  </a:lnTo>
                  <a:lnTo>
                    <a:pt x="5638" y="2540"/>
                  </a:lnTo>
                  <a:lnTo>
                    <a:pt x="5803" y="2476"/>
                  </a:lnTo>
                  <a:lnTo>
                    <a:pt x="6108" y="2311"/>
                  </a:lnTo>
                  <a:lnTo>
                    <a:pt x="6121" y="1943"/>
                  </a:lnTo>
                  <a:lnTo>
                    <a:pt x="6095" y="1651"/>
                  </a:lnTo>
                  <a:lnTo>
                    <a:pt x="6070" y="1041"/>
                  </a:lnTo>
                  <a:lnTo>
                    <a:pt x="5181" y="889"/>
                  </a:lnTo>
                  <a:lnTo>
                    <a:pt x="4686" y="1016"/>
                  </a:lnTo>
                  <a:lnTo>
                    <a:pt x="4470" y="1092"/>
                  </a:lnTo>
                  <a:lnTo>
                    <a:pt x="4165" y="1231"/>
                  </a:lnTo>
                  <a:lnTo>
                    <a:pt x="4038" y="1524"/>
                  </a:lnTo>
                  <a:lnTo>
                    <a:pt x="3987" y="1676"/>
                  </a:lnTo>
                  <a:lnTo>
                    <a:pt x="3848" y="1778"/>
                  </a:lnTo>
                  <a:lnTo>
                    <a:pt x="3848" y="1651"/>
                  </a:lnTo>
                  <a:lnTo>
                    <a:pt x="3936" y="1511"/>
                  </a:lnTo>
                  <a:lnTo>
                    <a:pt x="3987" y="1358"/>
                  </a:lnTo>
                  <a:lnTo>
                    <a:pt x="4038" y="927"/>
                  </a:lnTo>
                  <a:lnTo>
                    <a:pt x="3975" y="698"/>
                  </a:lnTo>
                  <a:lnTo>
                    <a:pt x="3555" y="177"/>
                  </a:lnTo>
                  <a:lnTo>
                    <a:pt x="306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149077" y="3441344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4">
                  <a:moveTo>
                    <a:pt x="63" y="25"/>
                  </a:moveTo>
                  <a:close/>
                </a:path>
                <a:path w="635" h="1904">
                  <a:moveTo>
                    <a:pt x="114" y="1651"/>
                  </a:moveTo>
                  <a:close/>
                </a:path>
                <a:path w="635" h="1904">
                  <a:moveTo>
                    <a:pt x="165" y="1612"/>
                  </a:moveTo>
                  <a:close/>
                </a:path>
                <a:path w="635" h="1904">
                  <a:moveTo>
                    <a:pt x="292" y="160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149128" y="344294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50"/>
                  </a:moveTo>
                  <a:close/>
                </a:path>
                <a:path w="635" h="635">
                  <a:moveTo>
                    <a:pt x="114" y="12"/>
                  </a:moveTo>
                  <a:close/>
                </a:path>
                <a:path w="635" h="635">
                  <a:moveTo>
                    <a:pt x="241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136019" y="3436404"/>
              <a:ext cx="22860" cy="20320"/>
            </a:xfrm>
            <a:custGeom>
              <a:avLst/>
              <a:gdLst/>
              <a:ahLst/>
              <a:cxnLst/>
              <a:rect l="l" t="t" r="r" b="b"/>
              <a:pathLst>
                <a:path w="22860" h="20320">
                  <a:moveTo>
                    <a:pt x="9258" y="13309"/>
                  </a:moveTo>
                  <a:lnTo>
                    <a:pt x="7350" y="15455"/>
                  </a:lnTo>
                  <a:lnTo>
                    <a:pt x="6028" y="16713"/>
                  </a:lnTo>
                  <a:lnTo>
                    <a:pt x="6982" y="16713"/>
                  </a:lnTo>
                  <a:lnTo>
                    <a:pt x="8775" y="19837"/>
                  </a:lnTo>
                  <a:lnTo>
                    <a:pt x="9501" y="20180"/>
                  </a:lnTo>
                  <a:lnTo>
                    <a:pt x="12159" y="20180"/>
                  </a:lnTo>
                  <a:lnTo>
                    <a:pt x="13749" y="19532"/>
                  </a:lnTo>
                  <a:lnTo>
                    <a:pt x="14022" y="19367"/>
                  </a:lnTo>
                  <a:lnTo>
                    <a:pt x="10528" y="19367"/>
                  </a:lnTo>
                  <a:lnTo>
                    <a:pt x="7975" y="18757"/>
                  </a:lnTo>
                  <a:lnTo>
                    <a:pt x="7354" y="17259"/>
                  </a:lnTo>
                  <a:lnTo>
                    <a:pt x="7458" y="16852"/>
                  </a:lnTo>
                  <a:lnTo>
                    <a:pt x="7805" y="15938"/>
                  </a:lnTo>
                  <a:lnTo>
                    <a:pt x="7920" y="15633"/>
                  </a:lnTo>
                  <a:lnTo>
                    <a:pt x="7988" y="15455"/>
                  </a:lnTo>
                  <a:lnTo>
                    <a:pt x="8696" y="14973"/>
                  </a:lnTo>
                  <a:lnTo>
                    <a:pt x="9537" y="14503"/>
                  </a:lnTo>
                  <a:lnTo>
                    <a:pt x="9258" y="13309"/>
                  </a:lnTo>
                  <a:close/>
                </a:path>
                <a:path w="22860" h="20320">
                  <a:moveTo>
                    <a:pt x="15863" y="16713"/>
                  </a:moveTo>
                  <a:lnTo>
                    <a:pt x="15329" y="16713"/>
                  </a:lnTo>
                  <a:lnTo>
                    <a:pt x="14994" y="17259"/>
                  </a:lnTo>
                  <a:lnTo>
                    <a:pt x="14731" y="17868"/>
                  </a:lnTo>
                  <a:lnTo>
                    <a:pt x="14350" y="18326"/>
                  </a:lnTo>
                  <a:lnTo>
                    <a:pt x="12585" y="19215"/>
                  </a:lnTo>
                  <a:lnTo>
                    <a:pt x="10528" y="19367"/>
                  </a:lnTo>
                  <a:lnTo>
                    <a:pt x="14022" y="19367"/>
                  </a:lnTo>
                  <a:lnTo>
                    <a:pt x="15491" y="18326"/>
                  </a:lnTo>
                  <a:lnTo>
                    <a:pt x="15861" y="17868"/>
                  </a:lnTo>
                  <a:lnTo>
                    <a:pt x="16107" y="17259"/>
                  </a:lnTo>
                  <a:lnTo>
                    <a:pt x="18199" y="17259"/>
                  </a:lnTo>
                  <a:lnTo>
                    <a:pt x="19350" y="16852"/>
                  </a:lnTo>
                  <a:lnTo>
                    <a:pt x="16085" y="16852"/>
                  </a:lnTo>
                  <a:lnTo>
                    <a:pt x="15863" y="16713"/>
                  </a:lnTo>
                  <a:close/>
                </a:path>
                <a:path w="22860" h="20320">
                  <a:moveTo>
                    <a:pt x="34" y="11219"/>
                  </a:moveTo>
                  <a:lnTo>
                    <a:pt x="5530" y="17259"/>
                  </a:lnTo>
                  <a:lnTo>
                    <a:pt x="5989" y="17259"/>
                  </a:lnTo>
                  <a:lnTo>
                    <a:pt x="6940" y="16713"/>
                  </a:lnTo>
                  <a:lnTo>
                    <a:pt x="5287" y="16713"/>
                  </a:lnTo>
                  <a:lnTo>
                    <a:pt x="3822" y="15633"/>
                  </a:lnTo>
                  <a:lnTo>
                    <a:pt x="1959" y="14211"/>
                  </a:lnTo>
                  <a:lnTo>
                    <a:pt x="34" y="11219"/>
                  </a:lnTo>
                  <a:close/>
                </a:path>
                <a:path w="22860" h="20320">
                  <a:moveTo>
                    <a:pt x="20451" y="10375"/>
                  </a:moveTo>
                  <a:lnTo>
                    <a:pt x="19062" y="10375"/>
                  </a:lnTo>
                  <a:lnTo>
                    <a:pt x="20489" y="10629"/>
                  </a:lnTo>
                  <a:lnTo>
                    <a:pt x="20048" y="10629"/>
                  </a:lnTo>
                  <a:lnTo>
                    <a:pt x="20631" y="11506"/>
                  </a:lnTo>
                  <a:lnTo>
                    <a:pt x="21239" y="12484"/>
                  </a:lnTo>
                  <a:lnTo>
                    <a:pt x="21334" y="12966"/>
                  </a:lnTo>
                  <a:lnTo>
                    <a:pt x="21392" y="13309"/>
                  </a:lnTo>
                  <a:lnTo>
                    <a:pt x="20509" y="14973"/>
                  </a:lnTo>
                  <a:lnTo>
                    <a:pt x="20408" y="15163"/>
                  </a:lnTo>
                  <a:lnTo>
                    <a:pt x="19583" y="15938"/>
                  </a:lnTo>
                  <a:lnTo>
                    <a:pt x="17779" y="16713"/>
                  </a:lnTo>
                  <a:lnTo>
                    <a:pt x="17043" y="16852"/>
                  </a:lnTo>
                  <a:lnTo>
                    <a:pt x="19289" y="16852"/>
                  </a:lnTo>
                  <a:lnTo>
                    <a:pt x="19636" y="16713"/>
                  </a:lnTo>
                  <a:lnTo>
                    <a:pt x="19879" y="16713"/>
                  </a:lnTo>
                  <a:lnTo>
                    <a:pt x="21274" y="15633"/>
                  </a:lnTo>
                  <a:lnTo>
                    <a:pt x="21380" y="15455"/>
                  </a:lnTo>
                  <a:lnTo>
                    <a:pt x="22402" y="12966"/>
                  </a:lnTo>
                  <a:lnTo>
                    <a:pt x="21821" y="11506"/>
                  </a:lnTo>
                  <a:lnTo>
                    <a:pt x="21489" y="11219"/>
                  </a:lnTo>
                  <a:lnTo>
                    <a:pt x="20739" y="10629"/>
                  </a:lnTo>
                  <a:lnTo>
                    <a:pt x="20451" y="10375"/>
                  </a:lnTo>
                  <a:close/>
                </a:path>
                <a:path w="22860" h="20320">
                  <a:moveTo>
                    <a:pt x="15600" y="16281"/>
                  </a:moveTo>
                  <a:lnTo>
                    <a:pt x="15179" y="16281"/>
                  </a:lnTo>
                  <a:lnTo>
                    <a:pt x="15863" y="16713"/>
                  </a:lnTo>
                  <a:lnTo>
                    <a:pt x="15329" y="16713"/>
                  </a:lnTo>
                  <a:lnTo>
                    <a:pt x="15600" y="16281"/>
                  </a:lnTo>
                  <a:close/>
                </a:path>
                <a:path w="22860" h="20320">
                  <a:moveTo>
                    <a:pt x="5185" y="7226"/>
                  </a:moveTo>
                  <a:lnTo>
                    <a:pt x="3158" y="7226"/>
                  </a:lnTo>
                  <a:lnTo>
                    <a:pt x="2285" y="7658"/>
                  </a:lnTo>
                  <a:lnTo>
                    <a:pt x="888" y="8458"/>
                  </a:lnTo>
                  <a:lnTo>
                    <a:pt x="235" y="9537"/>
                  </a:lnTo>
                  <a:lnTo>
                    <a:pt x="135" y="10375"/>
                  </a:lnTo>
                  <a:lnTo>
                    <a:pt x="65" y="10956"/>
                  </a:lnTo>
                  <a:lnTo>
                    <a:pt x="2773" y="7950"/>
                  </a:lnTo>
                  <a:lnTo>
                    <a:pt x="2527" y="7950"/>
                  </a:lnTo>
                  <a:lnTo>
                    <a:pt x="4203" y="7658"/>
                  </a:lnTo>
                  <a:lnTo>
                    <a:pt x="6539" y="7658"/>
                  </a:lnTo>
                  <a:lnTo>
                    <a:pt x="6336" y="7442"/>
                  </a:lnTo>
                  <a:lnTo>
                    <a:pt x="5566" y="7442"/>
                  </a:lnTo>
                  <a:lnTo>
                    <a:pt x="5185" y="7226"/>
                  </a:lnTo>
                  <a:close/>
                </a:path>
                <a:path w="22860" h="20320">
                  <a:moveTo>
                    <a:pt x="17614" y="10375"/>
                  </a:moveTo>
                  <a:lnTo>
                    <a:pt x="16260" y="10375"/>
                  </a:lnTo>
                  <a:lnTo>
                    <a:pt x="16562" y="10629"/>
                  </a:lnTo>
                  <a:lnTo>
                    <a:pt x="15982" y="10629"/>
                  </a:lnTo>
                  <a:lnTo>
                    <a:pt x="17614" y="10375"/>
                  </a:lnTo>
                  <a:close/>
                </a:path>
                <a:path w="22860" h="20320">
                  <a:moveTo>
                    <a:pt x="18941" y="9690"/>
                  </a:moveTo>
                  <a:lnTo>
                    <a:pt x="17317" y="9690"/>
                  </a:lnTo>
                  <a:lnTo>
                    <a:pt x="15749" y="10375"/>
                  </a:lnTo>
                  <a:lnTo>
                    <a:pt x="20617" y="10375"/>
                  </a:lnTo>
                  <a:lnTo>
                    <a:pt x="18941" y="9690"/>
                  </a:lnTo>
                  <a:close/>
                </a:path>
                <a:path w="22860" h="20320">
                  <a:moveTo>
                    <a:pt x="17287" y="3543"/>
                  </a:moveTo>
                  <a:lnTo>
                    <a:pt x="16811" y="3543"/>
                  </a:lnTo>
                  <a:lnTo>
                    <a:pt x="14125" y="4254"/>
                  </a:lnTo>
                  <a:lnTo>
                    <a:pt x="17840" y="4254"/>
                  </a:lnTo>
                  <a:lnTo>
                    <a:pt x="21032" y="4724"/>
                  </a:lnTo>
                  <a:lnTo>
                    <a:pt x="19829" y="4724"/>
                  </a:lnTo>
                  <a:lnTo>
                    <a:pt x="19926" y="8712"/>
                  </a:lnTo>
                  <a:lnTo>
                    <a:pt x="18427" y="9537"/>
                  </a:lnTo>
                  <a:lnTo>
                    <a:pt x="16825" y="9537"/>
                  </a:lnTo>
                  <a:lnTo>
                    <a:pt x="16765" y="9690"/>
                  </a:lnTo>
                  <a:lnTo>
                    <a:pt x="19430" y="9690"/>
                  </a:lnTo>
                  <a:lnTo>
                    <a:pt x="21126" y="6388"/>
                  </a:lnTo>
                  <a:lnTo>
                    <a:pt x="20146" y="4724"/>
                  </a:lnTo>
                  <a:lnTo>
                    <a:pt x="19507" y="4254"/>
                  </a:lnTo>
                  <a:lnTo>
                    <a:pt x="17287" y="3543"/>
                  </a:lnTo>
                  <a:close/>
                </a:path>
                <a:path w="22860" h="20320">
                  <a:moveTo>
                    <a:pt x="6539" y="7658"/>
                  </a:moveTo>
                  <a:lnTo>
                    <a:pt x="4203" y="7658"/>
                  </a:lnTo>
                  <a:lnTo>
                    <a:pt x="5511" y="7950"/>
                  </a:lnTo>
                  <a:lnTo>
                    <a:pt x="2773" y="7950"/>
                  </a:lnTo>
                  <a:lnTo>
                    <a:pt x="2471" y="8280"/>
                  </a:lnTo>
                  <a:lnTo>
                    <a:pt x="7124" y="8280"/>
                  </a:lnTo>
                  <a:lnTo>
                    <a:pt x="6539" y="7658"/>
                  </a:lnTo>
                  <a:close/>
                </a:path>
                <a:path w="22860" h="20320">
                  <a:moveTo>
                    <a:pt x="4633" y="4981"/>
                  </a:moveTo>
                  <a:lnTo>
                    <a:pt x="4698" y="6565"/>
                  </a:lnTo>
                  <a:lnTo>
                    <a:pt x="5535" y="7442"/>
                  </a:lnTo>
                  <a:lnTo>
                    <a:pt x="6336" y="7442"/>
                  </a:lnTo>
                  <a:lnTo>
                    <a:pt x="5250" y="6159"/>
                  </a:lnTo>
                  <a:lnTo>
                    <a:pt x="5093" y="5918"/>
                  </a:lnTo>
                  <a:lnTo>
                    <a:pt x="4760" y="5239"/>
                  </a:lnTo>
                  <a:lnTo>
                    <a:pt x="4633" y="4981"/>
                  </a:lnTo>
                  <a:close/>
                </a:path>
                <a:path w="22860" h="20320">
                  <a:moveTo>
                    <a:pt x="12108" y="1155"/>
                  </a:moveTo>
                  <a:lnTo>
                    <a:pt x="9982" y="1155"/>
                  </a:lnTo>
                  <a:lnTo>
                    <a:pt x="11620" y="1752"/>
                  </a:lnTo>
                  <a:lnTo>
                    <a:pt x="12547" y="2971"/>
                  </a:lnTo>
                  <a:lnTo>
                    <a:pt x="12941" y="3543"/>
                  </a:lnTo>
                  <a:lnTo>
                    <a:pt x="13178" y="4254"/>
                  </a:lnTo>
                  <a:lnTo>
                    <a:pt x="13131" y="4724"/>
                  </a:lnTo>
                  <a:lnTo>
                    <a:pt x="13017" y="5664"/>
                  </a:lnTo>
                  <a:lnTo>
                    <a:pt x="12903" y="5918"/>
                  </a:lnTo>
                  <a:lnTo>
                    <a:pt x="12814" y="6159"/>
                  </a:lnTo>
                  <a:lnTo>
                    <a:pt x="12527" y="6388"/>
                  </a:lnTo>
                  <a:lnTo>
                    <a:pt x="12585" y="6921"/>
                  </a:lnTo>
                  <a:lnTo>
                    <a:pt x="12877" y="6781"/>
                  </a:lnTo>
                  <a:lnTo>
                    <a:pt x="13246" y="6388"/>
                  </a:lnTo>
                  <a:lnTo>
                    <a:pt x="13295" y="5918"/>
                  </a:lnTo>
                  <a:lnTo>
                    <a:pt x="13605" y="5239"/>
                  </a:lnTo>
                  <a:lnTo>
                    <a:pt x="14592" y="4724"/>
                  </a:lnTo>
                  <a:lnTo>
                    <a:pt x="13832" y="4724"/>
                  </a:lnTo>
                  <a:lnTo>
                    <a:pt x="13779" y="3543"/>
                  </a:lnTo>
                  <a:lnTo>
                    <a:pt x="13517" y="2971"/>
                  </a:lnTo>
                  <a:lnTo>
                    <a:pt x="13423" y="2768"/>
                  </a:lnTo>
                  <a:lnTo>
                    <a:pt x="12974" y="2197"/>
                  </a:lnTo>
                  <a:lnTo>
                    <a:pt x="12108" y="1155"/>
                  </a:lnTo>
                  <a:close/>
                </a:path>
                <a:path w="22860" h="20320">
                  <a:moveTo>
                    <a:pt x="9766" y="0"/>
                  </a:moveTo>
                  <a:lnTo>
                    <a:pt x="8013" y="355"/>
                  </a:lnTo>
                  <a:lnTo>
                    <a:pt x="7035" y="533"/>
                  </a:lnTo>
                  <a:lnTo>
                    <a:pt x="6134" y="1003"/>
                  </a:lnTo>
                  <a:lnTo>
                    <a:pt x="4813" y="2451"/>
                  </a:lnTo>
                  <a:lnTo>
                    <a:pt x="4695" y="2768"/>
                  </a:lnTo>
                  <a:lnTo>
                    <a:pt x="4595" y="4981"/>
                  </a:lnTo>
                  <a:lnTo>
                    <a:pt x="4767" y="4724"/>
                  </a:lnTo>
                  <a:lnTo>
                    <a:pt x="6083" y="2197"/>
                  </a:lnTo>
                  <a:lnTo>
                    <a:pt x="7200" y="1447"/>
                  </a:lnTo>
                  <a:lnTo>
                    <a:pt x="9982" y="1155"/>
                  </a:lnTo>
                  <a:lnTo>
                    <a:pt x="12108" y="1155"/>
                  </a:lnTo>
                  <a:lnTo>
                    <a:pt x="11734" y="711"/>
                  </a:lnTo>
                  <a:lnTo>
                    <a:pt x="9766" y="0"/>
                  </a:lnTo>
                  <a:close/>
                </a:path>
                <a:path w="22860" h="20320">
                  <a:moveTo>
                    <a:pt x="16364" y="4254"/>
                  </a:moveTo>
                  <a:lnTo>
                    <a:pt x="14595" y="4254"/>
                  </a:lnTo>
                  <a:lnTo>
                    <a:pt x="13737" y="4724"/>
                  </a:lnTo>
                  <a:lnTo>
                    <a:pt x="14592" y="4724"/>
                  </a:lnTo>
                  <a:lnTo>
                    <a:pt x="16364" y="4254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147985" y="3441344"/>
              <a:ext cx="1270" cy="4445"/>
            </a:xfrm>
            <a:custGeom>
              <a:avLst/>
              <a:gdLst/>
              <a:ahLst/>
              <a:cxnLst/>
              <a:rect l="l" t="t" r="r" b="b"/>
              <a:pathLst>
                <a:path w="1270" h="4445">
                  <a:moveTo>
                    <a:pt x="38" y="3924"/>
                  </a:moveTo>
                  <a:close/>
                </a:path>
                <a:path w="1270" h="4445">
                  <a:moveTo>
                    <a:pt x="1155" y="2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143512" y="3443036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3302" y="0"/>
                  </a:moveTo>
                  <a:lnTo>
                    <a:pt x="2400" y="190"/>
                  </a:lnTo>
                  <a:lnTo>
                    <a:pt x="2082" y="342"/>
                  </a:lnTo>
                  <a:lnTo>
                    <a:pt x="1866" y="596"/>
                  </a:lnTo>
                  <a:lnTo>
                    <a:pt x="1638" y="825"/>
                  </a:lnTo>
                  <a:lnTo>
                    <a:pt x="1511" y="1206"/>
                  </a:lnTo>
                  <a:lnTo>
                    <a:pt x="1549" y="1511"/>
                  </a:lnTo>
                  <a:lnTo>
                    <a:pt x="1600" y="2222"/>
                  </a:lnTo>
                  <a:lnTo>
                    <a:pt x="1866" y="2514"/>
                  </a:lnTo>
                  <a:lnTo>
                    <a:pt x="1739" y="2438"/>
                  </a:lnTo>
                  <a:lnTo>
                    <a:pt x="1612" y="2413"/>
                  </a:lnTo>
                  <a:lnTo>
                    <a:pt x="1308" y="2400"/>
                  </a:lnTo>
                  <a:lnTo>
                    <a:pt x="1130" y="2413"/>
                  </a:lnTo>
                  <a:lnTo>
                    <a:pt x="863" y="2552"/>
                  </a:lnTo>
                  <a:lnTo>
                    <a:pt x="596" y="2692"/>
                  </a:lnTo>
                  <a:lnTo>
                    <a:pt x="304" y="2870"/>
                  </a:lnTo>
                  <a:lnTo>
                    <a:pt x="88" y="3213"/>
                  </a:lnTo>
                  <a:lnTo>
                    <a:pt x="50" y="3568"/>
                  </a:lnTo>
                  <a:lnTo>
                    <a:pt x="0" y="3898"/>
                  </a:lnTo>
                  <a:lnTo>
                    <a:pt x="1612" y="5765"/>
                  </a:lnTo>
                  <a:lnTo>
                    <a:pt x="1854" y="5854"/>
                  </a:lnTo>
                  <a:lnTo>
                    <a:pt x="2133" y="5803"/>
                  </a:lnTo>
                  <a:lnTo>
                    <a:pt x="2362" y="5638"/>
                  </a:lnTo>
                  <a:lnTo>
                    <a:pt x="2336" y="5842"/>
                  </a:lnTo>
                  <a:lnTo>
                    <a:pt x="2336" y="6019"/>
                  </a:lnTo>
                  <a:lnTo>
                    <a:pt x="2527" y="6426"/>
                  </a:lnTo>
                  <a:lnTo>
                    <a:pt x="2743" y="6604"/>
                  </a:lnTo>
                  <a:lnTo>
                    <a:pt x="2971" y="6731"/>
                  </a:lnTo>
                  <a:lnTo>
                    <a:pt x="3213" y="6819"/>
                  </a:lnTo>
                  <a:lnTo>
                    <a:pt x="3467" y="6858"/>
                  </a:lnTo>
                  <a:lnTo>
                    <a:pt x="3733" y="6819"/>
                  </a:lnTo>
                  <a:lnTo>
                    <a:pt x="4229" y="6807"/>
                  </a:lnTo>
                  <a:lnTo>
                    <a:pt x="5461" y="5803"/>
                  </a:lnTo>
                  <a:lnTo>
                    <a:pt x="5613" y="5816"/>
                  </a:lnTo>
                  <a:lnTo>
                    <a:pt x="5905" y="5880"/>
                  </a:lnTo>
                  <a:lnTo>
                    <a:pt x="6172" y="5854"/>
                  </a:lnTo>
                  <a:lnTo>
                    <a:pt x="6388" y="5778"/>
                  </a:lnTo>
                  <a:lnTo>
                    <a:pt x="6819" y="5600"/>
                  </a:lnTo>
                  <a:lnTo>
                    <a:pt x="7213" y="5270"/>
                  </a:lnTo>
                  <a:lnTo>
                    <a:pt x="7404" y="4838"/>
                  </a:lnTo>
                  <a:lnTo>
                    <a:pt x="7581" y="4381"/>
                  </a:lnTo>
                  <a:lnTo>
                    <a:pt x="7391" y="3886"/>
                  </a:lnTo>
                  <a:lnTo>
                    <a:pt x="7023" y="3581"/>
                  </a:lnTo>
                  <a:lnTo>
                    <a:pt x="6870" y="3479"/>
                  </a:lnTo>
                  <a:lnTo>
                    <a:pt x="6692" y="3390"/>
                  </a:lnTo>
                  <a:lnTo>
                    <a:pt x="6502" y="3352"/>
                  </a:lnTo>
                  <a:lnTo>
                    <a:pt x="6667" y="3213"/>
                  </a:lnTo>
                  <a:lnTo>
                    <a:pt x="7035" y="2768"/>
                  </a:lnTo>
                  <a:lnTo>
                    <a:pt x="7188" y="2197"/>
                  </a:lnTo>
                  <a:lnTo>
                    <a:pt x="6819" y="1587"/>
                  </a:lnTo>
                  <a:lnTo>
                    <a:pt x="6604" y="1447"/>
                  </a:lnTo>
                  <a:lnTo>
                    <a:pt x="6159" y="1308"/>
                  </a:lnTo>
                  <a:lnTo>
                    <a:pt x="5588" y="1282"/>
                  </a:lnTo>
                  <a:lnTo>
                    <a:pt x="5245" y="1308"/>
                  </a:lnTo>
                  <a:lnTo>
                    <a:pt x="5092" y="1371"/>
                  </a:lnTo>
                  <a:lnTo>
                    <a:pt x="4686" y="1600"/>
                  </a:lnTo>
                  <a:lnTo>
                    <a:pt x="4673" y="1206"/>
                  </a:lnTo>
                  <a:lnTo>
                    <a:pt x="4546" y="939"/>
                  </a:lnTo>
                  <a:lnTo>
                    <a:pt x="4356" y="698"/>
                  </a:lnTo>
                  <a:lnTo>
                    <a:pt x="3975" y="254"/>
                  </a:lnTo>
                  <a:lnTo>
                    <a:pt x="330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147941" y="344473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143494" y="3443432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3416" y="0"/>
                  </a:moveTo>
                  <a:lnTo>
                    <a:pt x="2908" y="63"/>
                  </a:lnTo>
                  <a:lnTo>
                    <a:pt x="2463" y="101"/>
                  </a:lnTo>
                  <a:lnTo>
                    <a:pt x="2082" y="355"/>
                  </a:lnTo>
                  <a:lnTo>
                    <a:pt x="1612" y="1333"/>
                  </a:lnTo>
                  <a:lnTo>
                    <a:pt x="1778" y="1663"/>
                  </a:lnTo>
                  <a:lnTo>
                    <a:pt x="2095" y="2082"/>
                  </a:lnTo>
                  <a:lnTo>
                    <a:pt x="2425" y="2400"/>
                  </a:lnTo>
                  <a:lnTo>
                    <a:pt x="2222" y="2400"/>
                  </a:lnTo>
                  <a:lnTo>
                    <a:pt x="1917" y="2298"/>
                  </a:lnTo>
                  <a:lnTo>
                    <a:pt x="1447" y="2209"/>
                  </a:lnTo>
                  <a:lnTo>
                    <a:pt x="977" y="2285"/>
                  </a:lnTo>
                  <a:lnTo>
                    <a:pt x="660" y="2628"/>
                  </a:lnTo>
                  <a:lnTo>
                    <a:pt x="0" y="3365"/>
                  </a:lnTo>
                  <a:lnTo>
                    <a:pt x="685" y="4432"/>
                  </a:lnTo>
                  <a:lnTo>
                    <a:pt x="1727" y="5206"/>
                  </a:lnTo>
                  <a:lnTo>
                    <a:pt x="2095" y="5232"/>
                  </a:lnTo>
                  <a:lnTo>
                    <a:pt x="2527" y="4825"/>
                  </a:lnTo>
                  <a:lnTo>
                    <a:pt x="3149" y="4114"/>
                  </a:lnTo>
                  <a:lnTo>
                    <a:pt x="3251" y="4508"/>
                  </a:lnTo>
                  <a:lnTo>
                    <a:pt x="3086" y="4597"/>
                  </a:lnTo>
                  <a:lnTo>
                    <a:pt x="2717" y="4851"/>
                  </a:lnTo>
                  <a:lnTo>
                    <a:pt x="2501" y="5397"/>
                  </a:lnTo>
                  <a:lnTo>
                    <a:pt x="2717" y="5956"/>
                  </a:lnTo>
                  <a:lnTo>
                    <a:pt x="3594" y="6172"/>
                  </a:lnTo>
                  <a:lnTo>
                    <a:pt x="4279" y="6121"/>
                  </a:lnTo>
                  <a:lnTo>
                    <a:pt x="4876" y="5816"/>
                  </a:lnTo>
                  <a:lnTo>
                    <a:pt x="5003" y="5651"/>
                  </a:lnTo>
                  <a:lnTo>
                    <a:pt x="5232" y="5156"/>
                  </a:lnTo>
                  <a:lnTo>
                    <a:pt x="5537" y="5372"/>
                  </a:lnTo>
                  <a:lnTo>
                    <a:pt x="6032" y="5257"/>
                  </a:lnTo>
                  <a:lnTo>
                    <a:pt x="6311" y="5156"/>
                  </a:lnTo>
                  <a:lnTo>
                    <a:pt x="6642" y="5016"/>
                  </a:lnTo>
                  <a:lnTo>
                    <a:pt x="6934" y="4737"/>
                  </a:lnTo>
                  <a:lnTo>
                    <a:pt x="7264" y="4102"/>
                  </a:lnTo>
                  <a:lnTo>
                    <a:pt x="7188" y="3797"/>
                  </a:lnTo>
                  <a:lnTo>
                    <a:pt x="6781" y="3174"/>
                  </a:lnTo>
                  <a:lnTo>
                    <a:pt x="6464" y="3111"/>
                  </a:lnTo>
                  <a:lnTo>
                    <a:pt x="6083" y="3111"/>
                  </a:lnTo>
                  <a:lnTo>
                    <a:pt x="5600" y="3187"/>
                  </a:lnTo>
                  <a:lnTo>
                    <a:pt x="5448" y="3060"/>
                  </a:lnTo>
                  <a:lnTo>
                    <a:pt x="5664" y="2984"/>
                  </a:lnTo>
                  <a:lnTo>
                    <a:pt x="5740" y="2781"/>
                  </a:lnTo>
                  <a:lnTo>
                    <a:pt x="6261" y="2832"/>
                  </a:lnTo>
                  <a:lnTo>
                    <a:pt x="6438" y="2717"/>
                  </a:lnTo>
                  <a:lnTo>
                    <a:pt x="6756" y="2565"/>
                  </a:lnTo>
                  <a:lnTo>
                    <a:pt x="6781" y="2171"/>
                  </a:lnTo>
                  <a:lnTo>
                    <a:pt x="6731" y="1155"/>
                  </a:lnTo>
                  <a:lnTo>
                    <a:pt x="5740" y="1003"/>
                  </a:lnTo>
                  <a:lnTo>
                    <a:pt x="5194" y="1155"/>
                  </a:lnTo>
                  <a:lnTo>
                    <a:pt x="4965" y="1206"/>
                  </a:lnTo>
                  <a:lnTo>
                    <a:pt x="4622" y="1384"/>
                  </a:lnTo>
                  <a:lnTo>
                    <a:pt x="4483" y="1701"/>
                  </a:lnTo>
                  <a:lnTo>
                    <a:pt x="4419" y="1854"/>
                  </a:lnTo>
                  <a:lnTo>
                    <a:pt x="4279" y="1930"/>
                  </a:lnTo>
                  <a:lnTo>
                    <a:pt x="4254" y="1765"/>
                  </a:lnTo>
                  <a:lnTo>
                    <a:pt x="4419" y="1523"/>
                  </a:lnTo>
                  <a:lnTo>
                    <a:pt x="4483" y="1041"/>
                  </a:lnTo>
                  <a:lnTo>
                    <a:pt x="4406" y="812"/>
                  </a:lnTo>
                  <a:lnTo>
                    <a:pt x="4267" y="609"/>
                  </a:lnTo>
                  <a:lnTo>
                    <a:pt x="3962" y="215"/>
                  </a:lnTo>
                  <a:lnTo>
                    <a:pt x="3416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226785" y="3556454"/>
              <a:ext cx="24130" cy="11430"/>
            </a:xfrm>
            <a:custGeom>
              <a:avLst/>
              <a:gdLst/>
              <a:ahLst/>
              <a:cxnLst/>
              <a:rect l="l" t="t" r="r" b="b"/>
              <a:pathLst>
                <a:path w="24129" h="11429">
                  <a:moveTo>
                    <a:pt x="13081" y="0"/>
                  </a:moveTo>
                  <a:lnTo>
                    <a:pt x="0" y="2286"/>
                  </a:lnTo>
                  <a:lnTo>
                    <a:pt x="533" y="9601"/>
                  </a:lnTo>
                  <a:lnTo>
                    <a:pt x="541" y="11026"/>
                  </a:lnTo>
                  <a:lnTo>
                    <a:pt x="23956" y="11026"/>
                  </a:lnTo>
                  <a:lnTo>
                    <a:pt x="16802" y="4356"/>
                  </a:lnTo>
                  <a:lnTo>
                    <a:pt x="13081" y="0"/>
                  </a:lnTo>
                  <a:close/>
                </a:path>
              </a:pathLst>
            </a:custGeom>
            <a:solidFill>
              <a:srgbClr val="807B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" name="object 8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261244" y="3315038"/>
              <a:ext cx="189820" cy="120394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295140" y="2826966"/>
              <a:ext cx="303788" cy="389789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155456" y="2520405"/>
              <a:ext cx="159946" cy="128780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020332" y="2891517"/>
              <a:ext cx="193665" cy="266735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323156" y="2837395"/>
              <a:ext cx="32363" cy="30226"/>
            </a:xfrm>
            <a:prstGeom prst="rect">
              <a:avLst/>
            </a:prstGeom>
          </p:spPr>
        </p:pic>
        <p:sp>
          <p:nvSpPr>
            <p:cNvPr id="88" name="object 88"/>
            <p:cNvSpPr/>
            <p:nvPr/>
          </p:nvSpPr>
          <p:spPr>
            <a:xfrm>
              <a:off x="4334952" y="284514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4334967" y="284753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50"/>
                  </a:moveTo>
                  <a:close/>
                </a:path>
                <a:path w="635" h="635">
                  <a:moveTo>
                    <a:pt x="241" y="38"/>
                  </a:moveTo>
                  <a:lnTo>
                    <a:pt x="114" y="50"/>
                  </a:lnTo>
                  <a:lnTo>
                    <a:pt x="241" y="38"/>
                  </a:lnTo>
                  <a:close/>
                </a:path>
                <a:path w="635" h="635">
                  <a:moveTo>
                    <a:pt x="381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4322872" y="2837114"/>
              <a:ext cx="33020" cy="31115"/>
            </a:xfrm>
            <a:custGeom>
              <a:avLst/>
              <a:gdLst/>
              <a:ahLst/>
              <a:cxnLst/>
              <a:rect l="l" t="t" r="r" b="b"/>
              <a:pathLst>
                <a:path w="33020" h="31114">
                  <a:moveTo>
                    <a:pt x="10829" y="25666"/>
                  </a:moveTo>
                  <a:lnTo>
                    <a:pt x="10314" y="26047"/>
                  </a:lnTo>
                  <a:lnTo>
                    <a:pt x="9565" y="26657"/>
                  </a:lnTo>
                  <a:lnTo>
                    <a:pt x="10495" y="26657"/>
                  </a:lnTo>
                  <a:lnTo>
                    <a:pt x="8681" y="27165"/>
                  </a:lnTo>
                  <a:lnTo>
                    <a:pt x="10011" y="27165"/>
                  </a:lnTo>
                  <a:lnTo>
                    <a:pt x="10267" y="27724"/>
                  </a:lnTo>
                  <a:lnTo>
                    <a:pt x="10965" y="28435"/>
                  </a:lnTo>
                  <a:lnTo>
                    <a:pt x="11764" y="28879"/>
                  </a:lnTo>
                  <a:lnTo>
                    <a:pt x="13721" y="29895"/>
                  </a:lnTo>
                  <a:lnTo>
                    <a:pt x="15880" y="30505"/>
                  </a:lnTo>
                  <a:lnTo>
                    <a:pt x="18572" y="30505"/>
                  </a:lnTo>
                  <a:lnTo>
                    <a:pt x="20388" y="30086"/>
                  </a:lnTo>
                  <a:lnTo>
                    <a:pt x="21690" y="29298"/>
                  </a:lnTo>
                  <a:lnTo>
                    <a:pt x="15550" y="29298"/>
                  </a:lnTo>
                  <a:lnTo>
                    <a:pt x="12743" y="28270"/>
                  </a:lnTo>
                  <a:lnTo>
                    <a:pt x="12186" y="27724"/>
                  </a:lnTo>
                  <a:lnTo>
                    <a:pt x="11956" y="27419"/>
                  </a:lnTo>
                  <a:lnTo>
                    <a:pt x="10829" y="25666"/>
                  </a:lnTo>
                  <a:close/>
                </a:path>
                <a:path w="33020" h="31114">
                  <a:moveTo>
                    <a:pt x="19423" y="19824"/>
                  </a:moveTo>
                  <a:lnTo>
                    <a:pt x="19329" y="20675"/>
                  </a:lnTo>
                  <a:lnTo>
                    <a:pt x="19209" y="21780"/>
                  </a:lnTo>
                  <a:lnTo>
                    <a:pt x="19534" y="21780"/>
                  </a:lnTo>
                  <a:lnTo>
                    <a:pt x="20046" y="21945"/>
                  </a:lnTo>
                  <a:lnTo>
                    <a:pt x="21074" y="22440"/>
                  </a:lnTo>
                  <a:lnTo>
                    <a:pt x="21722" y="22809"/>
                  </a:lnTo>
                  <a:lnTo>
                    <a:pt x="22918" y="25006"/>
                  </a:lnTo>
                  <a:lnTo>
                    <a:pt x="22825" y="26047"/>
                  </a:lnTo>
                  <a:lnTo>
                    <a:pt x="22525" y="27165"/>
                  </a:lnTo>
                  <a:lnTo>
                    <a:pt x="22457" y="27419"/>
                  </a:lnTo>
                  <a:lnTo>
                    <a:pt x="22315" y="27724"/>
                  </a:lnTo>
                  <a:lnTo>
                    <a:pt x="18661" y="29108"/>
                  </a:lnTo>
                  <a:lnTo>
                    <a:pt x="15550" y="29298"/>
                  </a:lnTo>
                  <a:lnTo>
                    <a:pt x="21690" y="29298"/>
                  </a:lnTo>
                  <a:lnTo>
                    <a:pt x="22382" y="28879"/>
                  </a:lnTo>
                  <a:lnTo>
                    <a:pt x="23170" y="27939"/>
                  </a:lnTo>
                  <a:lnTo>
                    <a:pt x="23592" y="26657"/>
                  </a:lnTo>
                  <a:lnTo>
                    <a:pt x="23537" y="24663"/>
                  </a:lnTo>
                  <a:lnTo>
                    <a:pt x="23462" y="24447"/>
                  </a:lnTo>
                  <a:lnTo>
                    <a:pt x="27319" y="24447"/>
                  </a:lnTo>
                  <a:lnTo>
                    <a:pt x="28033" y="24193"/>
                  </a:lnTo>
                  <a:lnTo>
                    <a:pt x="24757" y="24193"/>
                  </a:lnTo>
                  <a:lnTo>
                    <a:pt x="22586" y="22593"/>
                  </a:lnTo>
                  <a:lnTo>
                    <a:pt x="19423" y="19824"/>
                  </a:lnTo>
                  <a:close/>
                </a:path>
                <a:path w="33020" h="31114">
                  <a:moveTo>
                    <a:pt x="1916" y="8632"/>
                  </a:moveTo>
                  <a:lnTo>
                    <a:pt x="1580" y="8928"/>
                  </a:lnTo>
                  <a:lnTo>
                    <a:pt x="272" y="11925"/>
                  </a:lnTo>
                  <a:lnTo>
                    <a:pt x="1186" y="14325"/>
                  </a:lnTo>
                  <a:lnTo>
                    <a:pt x="3116" y="16040"/>
                  </a:lnTo>
                  <a:lnTo>
                    <a:pt x="3637" y="16357"/>
                  </a:lnTo>
                  <a:lnTo>
                    <a:pt x="3967" y="16522"/>
                  </a:lnTo>
                  <a:lnTo>
                    <a:pt x="3116" y="16865"/>
                  </a:lnTo>
                  <a:lnTo>
                    <a:pt x="2342" y="17322"/>
                  </a:lnTo>
                  <a:lnTo>
                    <a:pt x="322" y="19430"/>
                  </a:lnTo>
                  <a:lnTo>
                    <a:pt x="0" y="20675"/>
                  </a:lnTo>
                  <a:lnTo>
                    <a:pt x="91" y="22440"/>
                  </a:lnTo>
                  <a:lnTo>
                    <a:pt x="1821" y="25463"/>
                  </a:lnTo>
                  <a:lnTo>
                    <a:pt x="3764" y="26657"/>
                  </a:lnTo>
                  <a:lnTo>
                    <a:pt x="5783" y="27165"/>
                  </a:lnTo>
                  <a:lnTo>
                    <a:pt x="6979" y="27419"/>
                  </a:lnTo>
                  <a:lnTo>
                    <a:pt x="7879" y="27419"/>
                  </a:lnTo>
                  <a:lnTo>
                    <a:pt x="8641" y="27165"/>
                  </a:lnTo>
                  <a:lnTo>
                    <a:pt x="10011" y="27165"/>
                  </a:lnTo>
                  <a:lnTo>
                    <a:pt x="9779" y="26657"/>
                  </a:lnTo>
                  <a:lnTo>
                    <a:pt x="7346" y="26504"/>
                  </a:lnTo>
                  <a:lnTo>
                    <a:pt x="4488" y="25666"/>
                  </a:lnTo>
                  <a:lnTo>
                    <a:pt x="3091" y="24663"/>
                  </a:lnTo>
                  <a:lnTo>
                    <a:pt x="1643" y="22593"/>
                  </a:lnTo>
                  <a:lnTo>
                    <a:pt x="1536" y="22440"/>
                  </a:lnTo>
                  <a:lnTo>
                    <a:pt x="1412" y="22263"/>
                  </a:lnTo>
                  <a:lnTo>
                    <a:pt x="1377" y="20675"/>
                  </a:lnTo>
                  <a:lnTo>
                    <a:pt x="2875" y="17678"/>
                  </a:lnTo>
                  <a:lnTo>
                    <a:pt x="4007" y="17322"/>
                  </a:lnTo>
                  <a:lnTo>
                    <a:pt x="3637" y="17322"/>
                  </a:lnTo>
                  <a:lnTo>
                    <a:pt x="5809" y="17081"/>
                  </a:lnTo>
                  <a:lnTo>
                    <a:pt x="8133" y="17081"/>
                  </a:lnTo>
                  <a:lnTo>
                    <a:pt x="8704" y="16357"/>
                  </a:lnTo>
                  <a:lnTo>
                    <a:pt x="7801" y="16357"/>
                  </a:lnTo>
                  <a:lnTo>
                    <a:pt x="7629" y="16040"/>
                  </a:lnTo>
                  <a:lnTo>
                    <a:pt x="7539" y="15874"/>
                  </a:lnTo>
                  <a:lnTo>
                    <a:pt x="4996" y="15874"/>
                  </a:lnTo>
                  <a:lnTo>
                    <a:pt x="2638" y="14979"/>
                  </a:lnTo>
                  <a:lnTo>
                    <a:pt x="2545" y="14570"/>
                  </a:lnTo>
                  <a:lnTo>
                    <a:pt x="2498" y="14325"/>
                  </a:lnTo>
                  <a:lnTo>
                    <a:pt x="2416" y="13893"/>
                  </a:lnTo>
                  <a:lnTo>
                    <a:pt x="2291" y="13233"/>
                  </a:lnTo>
                  <a:lnTo>
                    <a:pt x="2184" y="11925"/>
                  </a:lnTo>
                  <a:lnTo>
                    <a:pt x="2068" y="10490"/>
                  </a:lnTo>
                  <a:lnTo>
                    <a:pt x="1952" y="9067"/>
                  </a:lnTo>
                  <a:lnTo>
                    <a:pt x="1916" y="8632"/>
                  </a:lnTo>
                  <a:close/>
                </a:path>
                <a:path w="33020" h="31114">
                  <a:moveTo>
                    <a:pt x="10495" y="26657"/>
                  </a:moveTo>
                  <a:lnTo>
                    <a:pt x="9779" y="26657"/>
                  </a:lnTo>
                  <a:lnTo>
                    <a:pt x="10011" y="27165"/>
                  </a:lnTo>
                  <a:lnTo>
                    <a:pt x="8681" y="27165"/>
                  </a:lnTo>
                  <a:lnTo>
                    <a:pt x="10495" y="26657"/>
                  </a:lnTo>
                  <a:close/>
                </a:path>
                <a:path w="33020" h="31114">
                  <a:moveTo>
                    <a:pt x="27319" y="24447"/>
                  </a:moveTo>
                  <a:lnTo>
                    <a:pt x="23462" y="24447"/>
                  </a:lnTo>
                  <a:lnTo>
                    <a:pt x="24761" y="25006"/>
                  </a:lnTo>
                  <a:lnTo>
                    <a:pt x="25837" y="25006"/>
                  </a:lnTo>
                  <a:lnTo>
                    <a:pt x="27319" y="24447"/>
                  </a:lnTo>
                  <a:close/>
                </a:path>
                <a:path w="33020" h="31114">
                  <a:moveTo>
                    <a:pt x="32817" y="14979"/>
                  </a:moveTo>
                  <a:lnTo>
                    <a:pt x="30693" y="19430"/>
                  </a:lnTo>
                  <a:lnTo>
                    <a:pt x="30484" y="19824"/>
                  </a:lnTo>
                  <a:lnTo>
                    <a:pt x="26357" y="23863"/>
                  </a:lnTo>
                  <a:lnTo>
                    <a:pt x="24757" y="24193"/>
                  </a:lnTo>
                  <a:lnTo>
                    <a:pt x="28033" y="24193"/>
                  </a:lnTo>
                  <a:lnTo>
                    <a:pt x="28389" y="24066"/>
                  </a:lnTo>
                  <a:lnTo>
                    <a:pt x="29507" y="23050"/>
                  </a:lnTo>
                  <a:lnTo>
                    <a:pt x="31310" y="20853"/>
                  </a:lnTo>
                  <a:lnTo>
                    <a:pt x="31872" y="19824"/>
                  </a:lnTo>
                  <a:lnTo>
                    <a:pt x="31996" y="19596"/>
                  </a:lnTo>
                  <a:lnTo>
                    <a:pt x="32549" y="17678"/>
                  </a:lnTo>
                  <a:lnTo>
                    <a:pt x="32646" y="17322"/>
                  </a:lnTo>
                  <a:lnTo>
                    <a:pt x="32771" y="16865"/>
                  </a:lnTo>
                  <a:lnTo>
                    <a:pt x="32817" y="14979"/>
                  </a:lnTo>
                  <a:close/>
                </a:path>
                <a:path w="33020" h="31114">
                  <a:moveTo>
                    <a:pt x="7269" y="15379"/>
                  </a:moveTo>
                  <a:lnTo>
                    <a:pt x="4996" y="15874"/>
                  </a:lnTo>
                  <a:lnTo>
                    <a:pt x="7539" y="15874"/>
                  </a:lnTo>
                  <a:lnTo>
                    <a:pt x="7269" y="15379"/>
                  </a:lnTo>
                  <a:close/>
                </a:path>
                <a:path w="33020" h="31114">
                  <a:moveTo>
                    <a:pt x="32709" y="14570"/>
                  </a:moveTo>
                  <a:lnTo>
                    <a:pt x="32817" y="14979"/>
                  </a:lnTo>
                  <a:lnTo>
                    <a:pt x="32923" y="14757"/>
                  </a:lnTo>
                  <a:lnTo>
                    <a:pt x="32709" y="14570"/>
                  </a:lnTo>
                  <a:close/>
                </a:path>
                <a:path w="33020" h="31114">
                  <a:moveTo>
                    <a:pt x="31796" y="11925"/>
                  </a:moveTo>
                  <a:lnTo>
                    <a:pt x="29678" y="11925"/>
                  </a:lnTo>
                  <a:lnTo>
                    <a:pt x="32709" y="14570"/>
                  </a:lnTo>
                  <a:lnTo>
                    <a:pt x="32174" y="12395"/>
                  </a:lnTo>
                  <a:lnTo>
                    <a:pt x="31796" y="11925"/>
                  </a:lnTo>
                  <a:close/>
                </a:path>
                <a:path w="33020" h="31114">
                  <a:moveTo>
                    <a:pt x="22907" y="1803"/>
                  </a:moveTo>
                  <a:lnTo>
                    <a:pt x="20495" y="1803"/>
                  </a:lnTo>
                  <a:lnTo>
                    <a:pt x="22078" y="2578"/>
                  </a:lnTo>
                  <a:lnTo>
                    <a:pt x="24643" y="6591"/>
                  </a:lnTo>
                  <a:lnTo>
                    <a:pt x="24523" y="7010"/>
                  </a:lnTo>
                  <a:lnTo>
                    <a:pt x="24425" y="7353"/>
                  </a:lnTo>
                  <a:lnTo>
                    <a:pt x="24305" y="7772"/>
                  </a:lnTo>
                  <a:lnTo>
                    <a:pt x="24244" y="7988"/>
                  </a:lnTo>
                  <a:lnTo>
                    <a:pt x="24178" y="8204"/>
                  </a:lnTo>
                  <a:lnTo>
                    <a:pt x="22714" y="10490"/>
                  </a:lnTo>
                  <a:lnTo>
                    <a:pt x="21665" y="11925"/>
                  </a:lnTo>
                  <a:lnTo>
                    <a:pt x="22440" y="11925"/>
                  </a:lnTo>
                  <a:lnTo>
                    <a:pt x="23061" y="11417"/>
                  </a:lnTo>
                  <a:lnTo>
                    <a:pt x="23284" y="11417"/>
                  </a:lnTo>
                  <a:lnTo>
                    <a:pt x="23919" y="11150"/>
                  </a:lnTo>
                  <a:lnTo>
                    <a:pt x="25782" y="10490"/>
                  </a:lnTo>
                  <a:lnTo>
                    <a:pt x="23804" y="10490"/>
                  </a:lnTo>
                  <a:lnTo>
                    <a:pt x="24827" y="9067"/>
                  </a:lnTo>
                  <a:lnTo>
                    <a:pt x="24783" y="4216"/>
                  </a:lnTo>
                  <a:lnTo>
                    <a:pt x="24021" y="2743"/>
                  </a:lnTo>
                  <a:lnTo>
                    <a:pt x="22907" y="1803"/>
                  </a:lnTo>
                  <a:close/>
                </a:path>
                <a:path w="33020" h="31114">
                  <a:moveTo>
                    <a:pt x="29096" y="11417"/>
                  </a:moveTo>
                  <a:lnTo>
                    <a:pt x="23343" y="11417"/>
                  </a:lnTo>
                  <a:lnTo>
                    <a:pt x="22158" y="11925"/>
                  </a:lnTo>
                  <a:lnTo>
                    <a:pt x="29678" y="11925"/>
                  </a:lnTo>
                  <a:lnTo>
                    <a:pt x="29096" y="11417"/>
                  </a:lnTo>
                  <a:close/>
                </a:path>
                <a:path w="33020" h="31114">
                  <a:moveTo>
                    <a:pt x="28826" y="10071"/>
                  </a:moveTo>
                  <a:lnTo>
                    <a:pt x="24256" y="10071"/>
                  </a:lnTo>
                  <a:lnTo>
                    <a:pt x="23693" y="10490"/>
                  </a:lnTo>
                  <a:lnTo>
                    <a:pt x="28034" y="10490"/>
                  </a:lnTo>
                  <a:lnTo>
                    <a:pt x="29096" y="11417"/>
                  </a:lnTo>
                  <a:lnTo>
                    <a:pt x="31387" y="11417"/>
                  </a:lnTo>
                  <a:lnTo>
                    <a:pt x="31018" y="10960"/>
                  </a:lnTo>
                  <a:lnTo>
                    <a:pt x="28826" y="10071"/>
                  </a:lnTo>
                  <a:close/>
                </a:path>
                <a:path w="33020" h="31114">
                  <a:moveTo>
                    <a:pt x="13229" y="10071"/>
                  </a:moveTo>
                  <a:lnTo>
                    <a:pt x="11919" y="10071"/>
                  </a:lnTo>
                  <a:lnTo>
                    <a:pt x="12794" y="10718"/>
                  </a:lnTo>
                  <a:lnTo>
                    <a:pt x="13389" y="10960"/>
                  </a:lnTo>
                  <a:lnTo>
                    <a:pt x="13256" y="10718"/>
                  </a:lnTo>
                  <a:lnTo>
                    <a:pt x="13229" y="10071"/>
                  </a:lnTo>
                  <a:close/>
                </a:path>
                <a:path w="33020" h="31114">
                  <a:moveTo>
                    <a:pt x="10225" y="7492"/>
                  </a:moveTo>
                  <a:lnTo>
                    <a:pt x="6291" y="7492"/>
                  </a:lnTo>
                  <a:lnTo>
                    <a:pt x="9822" y="7988"/>
                  </a:lnTo>
                  <a:lnTo>
                    <a:pt x="11584" y="8632"/>
                  </a:lnTo>
                  <a:lnTo>
                    <a:pt x="11430" y="8632"/>
                  </a:lnTo>
                  <a:lnTo>
                    <a:pt x="12338" y="10071"/>
                  </a:lnTo>
                  <a:lnTo>
                    <a:pt x="12917" y="10071"/>
                  </a:lnTo>
                  <a:lnTo>
                    <a:pt x="12362" y="9067"/>
                  </a:lnTo>
                  <a:lnTo>
                    <a:pt x="12257" y="8632"/>
                  </a:lnTo>
                  <a:lnTo>
                    <a:pt x="12154" y="8204"/>
                  </a:lnTo>
                  <a:lnTo>
                    <a:pt x="12050" y="7772"/>
                  </a:lnTo>
                  <a:lnTo>
                    <a:pt x="10952" y="7772"/>
                  </a:lnTo>
                  <a:lnTo>
                    <a:pt x="10225" y="7492"/>
                  </a:lnTo>
                  <a:close/>
                </a:path>
                <a:path w="33020" h="31114">
                  <a:moveTo>
                    <a:pt x="32295" y="9067"/>
                  </a:moveTo>
                  <a:lnTo>
                    <a:pt x="26021" y="9067"/>
                  </a:lnTo>
                  <a:lnTo>
                    <a:pt x="28788" y="10071"/>
                  </a:lnTo>
                  <a:lnTo>
                    <a:pt x="20004" y="10071"/>
                  </a:lnTo>
                  <a:lnTo>
                    <a:pt x="32295" y="9067"/>
                  </a:lnTo>
                  <a:close/>
                </a:path>
                <a:path w="33020" h="31114">
                  <a:moveTo>
                    <a:pt x="9047" y="7010"/>
                  </a:moveTo>
                  <a:lnTo>
                    <a:pt x="6317" y="7010"/>
                  </a:lnTo>
                  <a:lnTo>
                    <a:pt x="4568" y="7226"/>
                  </a:lnTo>
                  <a:lnTo>
                    <a:pt x="4870" y="7226"/>
                  </a:lnTo>
                  <a:lnTo>
                    <a:pt x="4272" y="7353"/>
                  </a:lnTo>
                  <a:lnTo>
                    <a:pt x="2405" y="8204"/>
                  </a:lnTo>
                  <a:lnTo>
                    <a:pt x="1916" y="8632"/>
                  </a:lnTo>
                  <a:lnTo>
                    <a:pt x="6291" y="7492"/>
                  </a:lnTo>
                  <a:lnTo>
                    <a:pt x="10225" y="7492"/>
                  </a:lnTo>
                  <a:lnTo>
                    <a:pt x="9530" y="7226"/>
                  </a:lnTo>
                  <a:lnTo>
                    <a:pt x="9047" y="7010"/>
                  </a:lnTo>
                  <a:close/>
                </a:path>
                <a:path w="33020" h="31114">
                  <a:moveTo>
                    <a:pt x="16172" y="0"/>
                  </a:moveTo>
                  <a:lnTo>
                    <a:pt x="13353" y="1447"/>
                  </a:lnTo>
                  <a:lnTo>
                    <a:pt x="11219" y="4813"/>
                  </a:lnTo>
                  <a:lnTo>
                    <a:pt x="10888" y="5892"/>
                  </a:lnTo>
                  <a:lnTo>
                    <a:pt x="10935" y="7772"/>
                  </a:lnTo>
                  <a:lnTo>
                    <a:pt x="12050" y="7772"/>
                  </a:lnTo>
                  <a:lnTo>
                    <a:pt x="12057" y="5892"/>
                  </a:lnTo>
                  <a:lnTo>
                    <a:pt x="13708" y="3009"/>
                  </a:lnTo>
                  <a:lnTo>
                    <a:pt x="16058" y="1803"/>
                  </a:lnTo>
                  <a:lnTo>
                    <a:pt x="22907" y="1803"/>
                  </a:lnTo>
                  <a:lnTo>
                    <a:pt x="21747" y="825"/>
                  </a:lnTo>
                  <a:lnTo>
                    <a:pt x="20325" y="292"/>
                  </a:lnTo>
                  <a:lnTo>
                    <a:pt x="19612" y="292"/>
                  </a:lnTo>
                  <a:lnTo>
                    <a:pt x="16172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4334941" y="2845142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88" y="38"/>
                  </a:moveTo>
                  <a:close/>
                </a:path>
                <a:path w="2539" h="5714">
                  <a:moveTo>
                    <a:pt x="2501" y="5626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4333177" y="2847238"/>
              <a:ext cx="11430" cy="10795"/>
            </a:xfrm>
            <a:custGeom>
              <a:avLst/>
              <a:gdLst/>
              <a:ahLst/>
              <a:cxnLst/>
              <a:rect l="l" t="t" r="r" b="b"/>
              <a:pathLst>
                <a:path w="11429" h="10794">
                  <a:moveTo>
                    <a:pt x="5562" y="0"/>
                  </a:moveTo>
                  <a:lnTo>
                    <a:pt x="4597" y="495"/>
                  </a:lnTo>
                  <a:lnTo>
                    <a:pt x="3886" y="1638"/>
                  </a:lnTo>
                  <a:lnTo>
                    <a:pt x="3746" y="2057"/>
                  </a:lnTo>
                  <a:lnTo>
                    <a:pt x="3797" y="2641"/>
                  </a:lnTo>
                  <a:lnTo>
                    <a:pt x="3149" y="2387"/>
                  </a:lnTo>
                  <a:lnTo>
                    <a:pt x="2920" y="2349"/>
                  </a:lnTo>
                  <a:lnTo>
                    <a:pt x="2400" y="2362"/>
                  </a:lnTo>
                  <a:lnTo>
                    <a:pt x="1879" y="2425"/>
                  </a:lnTo>
                  <a:lnTo>
                    <a:pt x="1536" y="2501"/>
                  </a:lnTo>
                  <a:lnTo>
                    <a:pt x="901" y="2781"/>
                  </a:lnTo>
                  <a:lnTo>
                    <a:pt x="622" y="3022"/>
                  </a:lnTo>
                  <a:lnTo>
                    <a:pt x="190" y="4038"/>
                  </a:lnTo>
                  <a:lnTo>
                    <a:pt x="482" y="4851"/>
                  </a:lnTo>
                  <a:lnTo>
                    <a:pt x="1142" y="5435"/>
                  </a:lnTo>
                  <a:lnTo>
                    <a:pt x="1422" y="5600"/>
                  </a:lnTo>
                  <a:lnTo>
                    <a:pt x="1142" y="5715"/>
                  </a:lnTo>
                  <a:lnTo>
                    <a:pt x="888" y="5867"/>
                  </a:lnTo>
                  <a:lnTo>
                    <a:pt x="203" y="6578"/>
                  </a:lnTo>
                  <a:lnTo>
                    <a:pt x="0" y="7378"/>
                  </a:lnTo>
                  <a:lnTo>
                    <a:pt x="711" y="8623"/>
                  </a:lnTo>
                  <a:lnTo>
                    <a:pt x="1358" y="9029"/>
                  </a:lnTo>
                  <a:lnTo>
                    <a:pt x="2387" y="9271"/>
                  </a:lnTo>
                  <a:lnTo>
                    <a:pt x="2755" y="9296"/>
                  </a:lnTo>
                  <a:lnTo>
                    <a:pt x="3086" y="9169"/>
                  </a:lnTo>
                  <a:lnTo>
                    <a:pt x="3428" y="9093"/>
                  </a:lnTo>
                  <a:lnTo>
                    <a:pt x="3568" y="9372"/>
                  </a:lnTo>
                  <a:lnTo>
                    <a:pt x="3797" y="9626"/>
                  </a:lnTo>
                  <a:lnTo>
                    <a:pt x="4737" y="10121"/>
                  </a:lnTo>
                  <a:lnTo>
                    <a:pt x="5460" y="10325"/>
                  </a:lnTo>
                  <a:lnTo>
                    <a:pt x="6591" y="10261"/>
                  </a:lnTo>
                  <a:lnTo>
                    <a:pt x="6984" y="10185"/>
                  </a:lnTo>
                  <a:lnTo>
                    <a:pt x="7658" y="9779"/>
                  </a:lnTo>
                  <a:lnTo>
                    <a:pt x="7924" y="9448"/>
                  </a:lnTo>
                  <a:lnTo>
                    <a:pt x="8140" y="8813"/>
                  </a:lnTo>
                  <a:lnTo>
                    <a:pt x="8115" y="8534"/>
                  </a:lnTo>
                  <a:lnTo>
                    <a:pt x="8026" y="8267"/>
                  </a:lnTo>
                  <a:lnTo>
                    <a:pt x="8394" y="8432"/>
                  </a:lnTo>
                  <a:lnTo>
                    <a:pt x="11226" y="5219"/>
                  </a:lnTo>
                  <a:lnTo>
                    <a:pt x="11087" y="4711"/>
                  </a:lnTo>
                  <a:lnTo>
                    <a:pt x="10972" y="4203"/>
                  </a:lnTo>
                  <a:lnTo>
                    <a:pt x="10579" y="3721"/>
                  </a:lnTo>
                  <a:lnTo>
                    <a:pt x="9956" y="3467"/>
                  </a:lnTo>
                  <a:lnTo>
                    <a:pt x="9690" y="3352"/>
                  </a:lnTo>
                  <a:lnTo>
                    <a:pt x="9258" y="3200"/>
                  </a:lnTo>
                  <a:lnTo>
                    <a:pt x="8559" y="3289"/>
                  </a:lnTo>
                  <a:lnTo>
                    <a:pt x="8369" y="3352"/>
                  </a:lnTo>
                  <a:lnTo>
                    <a:pt x="8191" y="3492"/>
                  </a:lnTo>
                  <a:lnTo>
                    <a:pt x="8534" y="3009"/>
                  </a:lnTo>
                  <a:lnTo>
                    <a:pt x="8496" y="2628"/>
                  </a:lnTo>
                  <a:lnTo>
                    <a:pt x="8470" y="1447"/>
                  </a:lnTo>
                  <a:lnTo>
                    <a:pt x="8216" y="927"/>
                  </a:lnTo>
                  <a:lnTo>
                    <a:pt x="7442" y="292"/>
                  </a:lnTo>
                  <a:lnTo>
                    <a:pt x="6959" y="114"/>
                  </a:lnTo>
                  <a:lnTo>
                    <a:pt x="6464" y="88"/>
                  </a:lnTo>
                  <a:lnTo>
                    <a:pt x="556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4337349" y="284996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4333700" y="2847820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413" y="0"/>
                  </a:moveTo>
                  <a:lnTo>
                    <a:pt x="4991" y="38"/>
                  </a:lnTo>
                  <a:lnTo>
                    <a:pt x="4203" y="444"/>
                  </a:lnTo>
                  <a:lnTo>
                    <a:pt x="3644" y="1422"/>
                  </a:lnTo>
                  <a:lnTo>
                    <a:pt x="3568" y="1778"/>
                  </a:lnTo>
                  <a:lnTo>
                    <a:pt x="3644" y="2146"/>
                  </a:lnTo>
                  <a:lnTo>
                    <a:pt x="3746" y="2489"/>
                  </a:lnTo>
                  <a:lnTo>
                    <a:pt x="3886" y="2730"/>
                  </a:lnTo>
                  <a:lnTo>
                    <a:pt x="4038" y="2806"/>
                  </a:lnTo>
                  <a:lnTo>
                    <a:pt x="4051" y="3124"/>
                  </a:lnTo>
                  <a:lnTo>
                    <a:pt x="3886" y="3048"/>
                  </a:lnTo>
                  <a:lnTo>
                    <a:pt x="3683" y="2895"/>
                  </a:lnTo>
                  <a:lnTo>
                    <a:pt x="3695" y="2768"/>
                  </a:lnTo>
                  <a:lnTo>
                    <a:pt x="3416" y="2311"/>
                  </a:lnTo>
                  <a:lnTo>
                    <a:pt x="2882" y="2133"/>
                  </a:lnTo>
                  <a:lnTo>
                    <a:pt x="1701" y="1968"/>
                  </a:lnTo>
                  <a:lnTo>
                    <a:pt x="228" y="2374"/>
                  </a:lnTo>
                  <a:lnTo>
                    <a:pt x="342" y="3911"/>
                  </a:lnTo>
                  <a:lnTo>
                    <a:pt x="444" y="4495"/>
                  </a:lnTo>
                  <a:lnTo>
                    <a:pt x="1244" y="4800"/>
                  </a:lnTo>
                  <a:lnTo>
                    <a:pt x="2019" y="4635"/>
                  </a:lnTo>
                  <a:lnTo>
                    <a:pt x="2184" y="4914"/>
                  </a:lnTo>
                  <a:lnTo>
                    <a:pt x="2514" y="4965"/>
                  </a:lnTo>
                  <a:lnTo>
                    <a:pt x="2311" y="5207"/>
                  </a:lnTo>
                  <a:lnTo>
                    <a:pt x="1727" y="5168"/>
                  </a:lnTo>
                  <a:lnTo>
                    <a:pt x="977" y="5257"/>
                  </a:lnTo>
                  <a:lnTo>
                    <a:pt x="546" y="5410"/>
                  </a:lnTo>
                  <a:lnTo>
                    <a:pt x="25" y="6413"/>
                  </a:lnTo>
                  <a:lnTo>
                    <a:pt x="0" y="6896"/>
                  </a:lnTo>
                  <a:lnTo>
                    <a:pt x="304" y="7315"/>
                  </a:lnTo>
                  <a:lnTo>
                    <a:pt x="609" y="7772"/>
                  </a:lnTo>
                  <a:lnTo>
                    <a:pt x="1079" y="8115"/>
                  </a:lnTo>
                  <a:lnTo>
                    <a:pt x="2044" y="8394"/>
                  </a:lnTo>
                  <a:lnTo>
                    <a:pt x="2806" y="8432"/>
                  </a:lnTo>
                  <a:lnTo>
                    <a:pt x="3200" y="8128"/>
                  </a:lnTo>
                  <a:lnTo>
                    <a:pt x="3657" y="8775"/>
                  </a:lnTo>
                  <a:lnTo>
                    <a:pt x="3886" y="8991"/>
                  </a:lnTo>
                  <a:lnTo>
                    <a:pt x="4826" y="9334"/>
                  </a:lnTo>
                  <a:lnTo>
                    <a:pt x="5880" y="9283"/>
                  </a:lnTo>
                  <a:lnTo>
                    <a:pt x="7124" y="8801"/>
                  </a:lnTo>
                  <a:lnTo>
                    <a:pt x="7353" y="7975"/>
                  </a:lnTo>
                  <a:lnTo>
                    <a:pt x="6921" y="7137"/>
                  </a:lnTo>
                  <a:lnTo>
                    <a:pt x="6337" y="6845"/>
                  </a:lnTo>
                  <a:lnTo>
                    <a:pt x="6070" y="6756"/>
                  </a:lnTo>
                  <a:lnTo>
                    <a:pt x="6134" y="6134"/>
                  </a:lnTo>
                  <a:lnTo>
                    <a:pt x="7200" y="7073"/>
                  </a:lnTo>
                  <a:lnTo>
                    <a:pt x="7937" y="7607"/>
                  </a:lnTo>
                  <a:lnTo>
                    <a:pt x="8483" y="7493"/>
                  </a:lnTo>
                  <a:lnTo>
                    <a:pt x="9029" y="6959"/>
                  </a:lnTo>
                  <a:lnTo>
                    <a:pt x="9880" y="6121"/>
                  </a:lnTo>
                  <a:lnTo>
                    <a:pt x="10693" y="4419"/>
                  </a:lnTo>
                  <a:lnTo>
                    <a:pt x="9055" y="2984"/>
                  </a:lnTo>
                  <a:lnTo>
                    <a:pt x="8331" y="2946"/>
                  </a:lnTo>
                  <a:lnTo>
                    <a:pt x="7683" y="3175"/>
                  </a:lnTo>
                  <a:lnTo>
                    <a:pt x="7302" y="3340"/>
                  </a:lnTo>
                  <a:lnTo>
                    <a:pt x="6896" y="3454"/>
                  </a:lnTo>
                  <a:lnTo>
                    <a:pt x="7264" y="2946"/>
                  </a:lnTo>
                  <a:lnTo>
                    <a:pt x="7734" y="2197"/>
                  </a:lnTo>
                  <a:lnTo>
                    <a:pt x="7899" y="1651"/>
                  </a:lnTo>
                  <a:lnTo>
                    <a:pt x="7035" y="317"/>
                  </a:lnTo>
                  <a:lnTo>
                    <a:pt x="6413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4310088" y="286853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14" y="38"/>
                  </a:moveTo>
                  <a:close/>
                </a:path>
                <a:path w="635" h="635">
                  <a:moveTo>
                    <a:pt x="304" y="0"/>
                  </a:moveTo>
                  <a:lnTo>
                    <a:pt x="165" y="25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" name="object 9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297781" y="2858414"/>
              <a:ext cx="32934" cy="30187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4310137" y="286613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4310088" y="286853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14" y="38"/>
                  </a:moveTo>
                  <a:close/>
                </a:path>
                <a:path w="635" h="635">
                  <a:moveTo>
                    <a:pt x="304" y="0"/>
                  </a:moveTo>
                  <a:lnTo>
                    <a:pt x="165" y="25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4298063" y="2858119"/>
              <a:ext cx="33020" cy="31115"/>
            </a:xfrm>
            <a:custGeom>
              <a:avLst/>
              <a:gdLst/>
              <a:ahLst/>
              <a:cxnLst/>
              <a:rect l="l" t="t" r="r" b="b"/>
              <a:pathLst>
                <a:path w="33020" h="31114">
                  <a:moveTo>
                    <a:pt x="10831" y="25666"/>
                  </a:moveTo>
                  <a:lnTo>
                    <a:pt x="10229" y="26098"/>
                  </a:lnTo>
                  <a:lnTo>
                    <a:pt x="9559" y="26644"/>
                  </a:lnTo>
                  <a:lnTo>
                    <a:pt x="10489" y="26644"/>
                  </a:lnTo>
                  <a:lnTo>
                    <a:pt x="8674" y="27152"/>
                  </a:lnTo>
                  <a:lnTo>
                    <a:pt x="10004" y="27152"/>
                  </a:lnTo>
                  <a:lnTo>
                    <a:pt x="10260" y="27711"/>
                  </a:lnTo>
                  <a:lnTo>
                    <a:pt x="10958" y="28422"/>
                  </a:lnTo>
                  <a:lnTo>
                    <a:pt x="11758" y="28867"/>
                  </a:lnTo>
                  <a:lnTo>
                    <a:pt x="13714" y="29883"/>
                  </a:lnTo>
                  <a:lnTo>
                    <a:pt x="15873" y="30492"/>
                  </a:lnTo>
                  <a:lnTo>
                    <a:pt x="18475" y="30492"/>
                  </a:lnTo>
                  <a:lnTo>
                    <a:pt x="20382" y="30073"/>
                  </a:lnTo>
                  <a:lnTo>
                    <a:pt x="21713" y="29273"/>
                  </a:lnTo>
                  <a:lnTo>
                    <a:pt x="15556" y="29273"/>
                  </a:lnTo>
                  <a:lnTo>
                    <a:pt x="12736" y="28270"/>
                  </a:lnTo>
                  <a:lnTo>
                    <a:pt x="12178" y="27711"/>
                  </a:lnTo>
                  <a:lnTo>
                    <a:pt x="11948" y="27393"/>
                  </a:lnTo>
                  <a:lnTo>
                    <a:pt x="11487" y="26644"/>
                  </a:lnTo>
                  <a:lnTo>
                    <a:pt x="10831" y="25666"/>
                  </a:lnTo>
                  <a:close/>
                </a:path>
                <a:path w="33020" h="31114">
                  <a:moveTo>
                    <a:pt x="19429" y="19811"/>
                  </a:moveTo>
                  <a:lnTo>
                    <a:pt x="19328" y="20650"/>
                  </a:lnTo>
                  <a:lnTo>
                    <a:pt x="19213" y="21640"/>
                  </a:lnTo>
                  <a:lnTo>
                    <a:pt x="20052" y="21932"/>
                  </a:lnTo>
                  <a:lnTo>
                    <a:pt x="21068" y="22428"/>
                  </a:lnTo>
                  <a:lnTo>
                    <a:pt x="21728" y="22796"/>
                  </a:lnTo>
                  <a:lnTo>
                    <a:pt x="22895" y="24993"/>
                  </a:lnTo>
                  <a:lnTo>
                    <a:pt x="22795" y="26098"/>
                  </a:lnTo>
                  <a:lnTo>
                    <a:pt x="15556" y="29273"/>
                  </a:lnTo>
                  <a:lnTo>
                    <a:pt x="21713" y="29273"/>
                  </a:lnTo>
                  <a:lnTo>
                    <a:pt x="22388" y="28867"/>
                  </a:lnTo>
                  <a:lnTo>
                    <a:pt x="23163" y="27927"/>
                  </a:lnTo>
                  <a:lnTo>
                    <a:pt x="23594" y="26644"/>
                  </a:lnTo>
                  <a:lnTo>
                    <a:pt x="23468" y="24434"/>
                  </a:lnTo>
                  <a:lnTo>
                    <a:pt x="27268" y="24434"/>
                  </a:lnTo>
                  <a:lnTo>
                    <a:pt x="27965" y="24180"/>
                  </a:lnTo>
                  <a:lnTo>
                    <a:pt x="24763" y="24180"/>
                  </a:lnTo>
                  <a:lnTo>
                    <a:pt x="22592" y="22567"/>
                  </a:lnTo>
                  <a:lnTo>
                    <a:pt x="19429" y="19811"/>
                  </a:lnTo>
                  <a:close/>
                </a:path>
                <a:path w="33020" h="31114">
                  <a:moveTo>
                    <a:pt x="1910" y="8620"/>
                  </a:moveTo>
                  <a:lnTo>
                    <a:pt x="1573" y="8915"/>
                  </a:lnTo>
                  <a:lnTo>
                    <a:pt x="265" y="11899"/>
                  </a:lnTo>
                  <a:lnTo>
                    <a:pt x="1179" y="14325"/>
                  </a:lnTo>
                  <a:lnTo>
                    <a:pt x="3110" y="16027"/>
                  </a:lnTo>
                  <a:lnTo>
                    <a:pt x="3605" y="16344"/>
                  </a:lnTo>
                  <a:lnTo>
                    <a:pt x="3961" y="16522"/>
                  </a:lnTo>
                  <a:lnTo>
                    <a:pt x="3110" y="16852"/>
                  </a:lnTo>
                  <a:lnTo>
                    <a:pt x="2335" y="17297"/>
                  </a:lnTo>
                  <a:lnTo>
                    <a:pt x="1764" y="17945"/>
                  </a:lnTo>
                  <a:lnTo>
                    <a:pt x="316" y="19430"/>
                  </a:lnTo>
                  <a:lnTo>
                    <a:pt x="0" y="20650"/>
                  </a:lnTo>
                  <a:lnTo>
                    <a:pt x="79" y="22428"/>
                  </a:lnTo>
                  <a:lnTo>
                    <a:pt x="1827" y="25463"/>
                  </a:lnTo>
                  <a:lnTo>
                    <a:pt x="3758" y="26644"/>
                  </a:lnTo>
                  <a:lnTo>
                    <a:pt x="5777" y="27152"/>
                  </a:lnTo>
                  <a:lnTo>
                    <a:pt x="6912" y="27393"/>
                  </a:lnTo>
                  <a:lnTo>
                    <a:pt x="7885" y="27393"/>
                  </a:lnTo>
                  <a:lnTo>
                    <a:pt x="8600" y="27152"/>
                  </a:lnTo>
                  <a:lnTo>
                    <a:pt x="10004" y="27152"/>
                  </a:lnTo>
                  <a:lnTo>
                    <a:pt x="9772" y="26644"/>
                  </a:lnTo>
                  <a:lnTo>
                    <a:pt x="7339" y="26492"/>
                  </a:lnTo>
                  <a:lnTo>
                    <a:pt x="6031" y="26098"/>
                  </a:lnTo>
                  <a:lnTo>
                    <a:pt x="4481" y="25666"/>
                  </a:lnTo>
                  <a:lnTo>
                    <a:pt x="3084" y="24650"/>
                  </a:lnTo>
                  <a:lnTo>
                    <a:pt x="1627" y="22567"/>
                  </a:lnTo>
                  <a:lnTo>
                    <a:pt x="1530" y="22428"/>
                  </a:lnTo>
                  <a:lnTo>
                    <a:pt x="1405" y="22250"/>
                  </a:lnTo>
                  <a:lnTo>
                    <a:pt x="1370" y="20650"/>
                  </a:lnTo>
                  <a:lnTo>
                    <a:pt x="2881" y="17665"/>
                  </a:lnTo>
                  <a:lnTo>
                    <a:pt x="4042" y="17297"/>
                  </a:lnTo>
                  <a:lnTo>
                    <a:pt x="3773" y="17297"/>
                  </a:lnTo>
                  <a:lnTo>
                    <a:pt x="5702" y="17068"/>
                  </a:lnTo>
                  <a:lnTo>
                    <a:pt x="8126" y="17068"/>
                  </a:lnTo>
                  <a:lnTo>
                    <a:pt x="8711" y="16344"/>
                  </a:lnTo>
                  <a:lnTo>
                    <a:pt x="7793" y="16344"/>
                  </a:lnTo>
                  <a:lnTo>
                    <a:pt x="7625" y="16027"/>
                  </a:lnTo>
                  <a:lnTo>
                    <a:pt x="7538" y="15862"/>
                  </a:lnTo>
                  <a:lnTo>
                    <a:pt x="4989" y="15862"/>
                  </a:lnTo>
                  <a:lnTo>
                    <a:pt x="2663" y="14966"/>
                  </a:lnTo>
                  <a:lnTo>
                    <a:pt x="2539" y="14558"/>
                  </a:lnTo>
                  <a:lnTo>
                    <a:pt x="2495" y="14325"/>
                  </a:lnTo>
                  <a:lnTo>
                    <a:pt x="2409" y="13881"/>
                  </a:lnTo>
                  <a:lnTo>
                    <a:pt x="2284" y="13233"/>
                  </a:lnTo>
                  <a:lnTo>
                    <a:pt x="2176" y="11899"/>
                  </a:lnTo>
                  <a:lnTo>
                    <a:pt x="2062" y="10490"/>
                  </a:lnTo>
                  <a:lnTo>
                    <a:pt x="1945" y="9055"/>
                  </a:lnTo>
                  <a:lnTo>
                    <a:pt x="1910" y="8620"/>
                  </a:lnTo>
                  <a:close/>
                </a:path>
                <a:path w="33020" h="31114">
                  <a:moveTo>
                    <a:pt x="10489" y="26644"/>
                  </a:moveTo>
                  <a:lnTo>
                    <a:pt x="9772" y="26644"/>
                  </a:lnTo>
                  <a:lnTo>
                    <a:pt x="10004" y="27152"/>
                  </a:lnTo>
                  <a:lnTo>
                    <a:pt x="8674" y="27152"/>
                  </a:lnTo>
                  <a:lnTo>
                    <a:pt x="10489" y="26644"/>
                  </a:lnTo>
                  <a:close/>
                </a:path>
                <a:path w="33020" h="31114">
                  <a:moveTo>
                    <a:pt x="27268" y="24434"/>
                  </a:moveTo>
                  <a:lnTo>
                    <a:pt x="23468" y="24434"/>
                  </a:lnTo>
                  <a:lnTo>
                    <a:pt x="24752" y="24993"/>
                  </a:lnTo>
                  <a:lnTo>
                    <a:pt x="25830" y="24993"/>
                  </a:lnTo>
                  <a:lnTo>
                    <a:pt x="27268" y="24434"/>
                  </a:lnTo>
                  <a:close/>
                </a:path>
                <a:path w="33020" h="31114">
                  <a:moveTo>
                    <a:pt x="32811" y="14966"/>
                  </a:moveTo>
                  <a:lnTo>
                    <a:pt x="30674" y="19430"/>
                  </a:lnTo>
                  <a:lnTo>
                    <a:pt x="30465" y="19811"/>
                  </a:lnTo>
                  <a:lnTo>
                    <a:pt x="26351" y="23825"/>
                  </a:lnTo>
                  <a:lnTo>
                    <a:pt x="24763" y="24180"/>
                  </a:lnTo>
                  <a:lnTo>
                    <a:pt x="27965" y="24180"/>
                  </a:lnTo>
                  <a:lnTo>
                    <a:pt x="28383" y="24028"/>
                  </a:lnTo>
                  <a:lnTo>
                    <a:pt x="29500" y="23037"/>
                  </a:lnTo>
                  <a:lnTo>
                    <a:pt x="31304" y="20853"/>
                  </a:lnTo>
                  <a:lnTo>
                    <a:pt x="31866" y="19811"/>
                  </a:lnTo>
                  <a:lnTo>
                    <a:pt x="31990" y="19583"/>
                  </a:lnTo>
                  <a:lnTo>
                    <a:pt x="32462" y="17945"/>
                  </a:lnTo>
                  <a:lnTo>
                    <a:pt x="32543" y="17665"/>
                  </a:lnTo>
                  <a:lnTo>
                    <a:pt x="32649" y="17297"/>
                  </a:lnTo>
                  <a:lnTo>
                    <a:pt x="32715" y="17068"/>
                  </a:lnTo>
                  <a:lnTo>
                    <a:pt x="32811" y="14966"/>
                  </a:lnTo>
                  <a:close/>
                </a:path>
                <a:path w="33020" h="31114">
                  <a:moveTo>
                    <a:pt x="7275" y="15366"/>
                  </a:moveTo>
                  <a:lnTo>
                    <a:pt x="4989" y="15862"/>
                  </a:lnTo>
                  <a:lnTo>
                    <a:pt x="7538" y="15862"/>
                  </a:lnTo>
                  <a:lnTo>
                    <a:pt x="7275" y="15366"/>
                  </a:lnTo>
                  <a:close/>
                </a:path>
                <a:path w="33020" h="31114">
                  <a:moveTo>
                    <a:pt x="32702" y="14558"/>
                  </a:moveTo>
                  <a:lnTo>
                    <a:pt x="32811" y="14966"/>
                  </a:lnTo>
                  <a:lnTo>
                    <a:pt x="32917" y="14744"/>
                  </a:lnTo>
                  <a:lnTo>
                    <a:pt x="32702" y="14558"/>
                  </a:lnTo>
                  <a:close/>
                </a:path>
                <a:path w="33020" h="31114">
                  <a:moveTo>
                    <a:pt x="29867" y="10490"/>
                  </a:moveTo>
                  <a:lnTo>
                    <a:pt x="28027" y="10490"/>
                  </a:lnTo>
                  <a:lnTo>
                    <a:pt x="32702" y="14558"/>
                  </a:lnTo>
                  <a:lnTo>
                    <a:pt x="32167" y="12382"/>
                  </a:lnTo>
                  <a:lnTo>
                    <a:pt x="31136" y="11112"/>
                  </a:lnTo>
                  <a:lnTo>
                    <a:pt x="31012" y="10960"/>
                  </a:lnTo>
                  <a:lnTo>
                    <a:pt x="29867" y="10490"/>
                  </a:lnTo>
                  <a:close/>
                </a:path>
                <a:path w="33020" h="31114">
                  <a:moveTo>
                    <a:pt x="22905" y="1777"/>
                  </a:moveTo>
                  <a:lnTo>
                    <a:pt x="20464" y="1777"/>
                  </a:lnTo>
                  <a:lnTo>
                    <a:pt x="22084" y="2565"/>
                  </a:lnTo>
                  <a:lnTo>
                    <a:pt x="24636" y="6565"/>
                  </a:lnTo>
                  <a:lnTo>
                    <a:pt x="24478" y="7124"/>
                  </a:lnTo>
                  <a:lnTo>
                    <a:pt x="24420" y="7327"/>
                  </a:lnTo>
                  <a:lnTo>
                    <a:pt x="24298" y="7759"/>
                  </a:lnTo>
                  <a:lnTo>
                    <a:pt x="24171" y="8191"/>
                  </a:lnTo>
                  <a:lnTo>
                    <a:pt x="22707" y="10490"/>
                  </a:lnTo>
                  <a:lnTo>
                    <a:pt x="21668" y="11899"/>
                  </a:lnTo>
                  <a:lnTo>
                    <a:pt x="22037" y="11899"/>
                  </a:lnTo>
                  <a:lnTo>
                    <a:pt x="23912" y="11112"/>
                  </a:lnTo>
                  <a:lnTo>
                    <a:pt x="25733" y="10490"/>
                  </a:lnTo>
                  <a:lnTo>
                    <a:pt x="29867" y="10490"/>
                  </a:lnTo>
                  <a:lnTo>
                    <a:pt x="29373" y="10286"/>
                  </a:lnTo>
                  <a:lnTo>
                    <a:pt x="23925" y="10286"/>
                  </a:lnTo>
                  <a:lnTo>
                    <a:pt x="24838" y="9055"/>
                  </a:lnTo>
                  <a:lnTo>
                    <a:pt x="24776" y="4203"/>
                  </a:lnTo>
                  <a:lnTo>
                    <a:pt x="24027" y="2717"/>
                  </a:lnTo>
                  <a:lnTo>
                    <a:pt x="22905" y="1777"/>
                  </a:lnTo>
                  <a:close/>
                </a:path>
                <a:path w="33020" h="31114">
                  <a:moveTo>
                    <a:pt x="10235" y="7480"/>
                  </a:moveTo>
                  <a:lnTo>
                    <a:pt x="6285" y="7480"/>
                  </a:lnTo>
                  <a:lnTo>
                    <a:pt x="9828" y="7975"/>
                  </a:lnTo>
                  <a:lnTo>
                    <a:pt x="11672" y="8620"/>
                  </a:lnTo>
                  <a:lnTo>
                    <a:pt x="11450" y="8620"/>
                  </a:lnTo>
                  <a:lnTo>
                    <a:pt x="11630" y="8915"/>
                  </a:lnTo>
                  <a:lnTo>
                    <a:pt x="12184" y="9994"/>
                  </a:lnTo>
                  <a:lnTo>
                    <a:pt x="12223" y="10286"/>
                  </a:lnTo>
                  <a:lnTo>
                    <a:pt x="12787" y="10693"/>
                  </a:lnTo>
                  <a:lnTo>
                    <a:pt x="13404" y="10960"/>
                  </a:lnTo>
                  <a:lnTo>
                    <a:pt x="13259" y="10960"/>
                  </a:lnTo>
                  <a:lnTo>
                    <a:pt x="13232" y="9994"/>
                  </a:lnTo>
                  <a:lnTo>
                    <a:pt x="12876" y="9994"/>
                  </a:lnTo>
                  <a:lnTo>
                    <a:pt x="12355" y="9055"/>
                  </a:lnTo>
                  <a:lnTo>
                    <a:pt x="12240" y="8620"/>
                  </a:lnTo>
                  <a:lnTo>
                    <a:pt x="12134" y="8191"/>
                  </a:lnTo>
                  <a:lnTo>
                    <a:pt x="12034" y="7759"/>
                  </a:lnTo>
                  <a:lnTo>
                    <a:pt x="10946" y="7759"/>
                  </a:lnTo>
                  <a:lnTo>
                    <a:pt x="10235" y="7480"/>
                  </a:lnTo>
                  <a:close/>
                </a:path>
                <a:path w="33020" h="31114">
                  <a:moveTo>
                    <a:pt x="28661" y="9994"/>
                  </a:moveTo>
                  <a:lnTo>
                    <a:pt x="24340" y="9994"/>
                  </a:lnTo>
                  <a:lnTo>
                    <a:pt x="23925" y="10286"/>
                  </a:lnTo>
                  <a:lnTo>
                    <a:pt x="29373" y="10286"/>
                  </a:lnTo>
                  <a:lnTo>
                    <a:pt x="28661" y="9994"/>
                  </a:lnTo>
                  <a:close/>
                </a:path>
                <a:path w="33020" h="31114">
                  <a:moveTo>
                    <a:pt x="30994" y="9055"/>
                  </a:moveTo>
                  <a:lnTo>
                    <a:pt x="26040" y="9055"/>
                  </a:lnTo>
                  <a:lnTo>
                    <a:pt x="28600" y="9994"/>
                  </a:lnTo>
                  <a:lnTo>
                    <a:pt x="21784" y="9994"/>
                  </a:lnTo>
                  <a:lnTo>
                    <a:pt x="30994" y="9055"/>
                  </a:lnTo>
                  <a:close/>
                </a:path>
                <a:path w="33020" h="31114">
                  <a:moveTo>
                    <a:pt x="9331" y="7124"/>
                  </a:moveTo>
                  <a:lnTo>
                    <a:pt x="5294" y="7124"/>
                  </a:lnTo>
                  <a:lnTo>
                    <a:pt x="4278" y="7327"/>
                  </a:lnTo>
                  <a:lnTo>
                    <a:pt x="2399" y="8191"/>
                  </a:lnTo>
                  <a:lnTo>
                    <a:pt x="1910" y="8620"/>
                  </a:lnTo>
                  <a:lnTo>
                    <a:pt x="6285" y="7480"/>
                  </a:lnTo>
                  <a:lnTo>
                    <a:pt x="10235" y="7480"/>
                  </a:lnTo>
                  <a:lnTo>
                    <a:pt x="9331" y="7124"/>
                  </a:lnTo>
                  <a:close/>
                </a:path>
                <a:path w="33020" h="31114">
                  <a:moveTo>
                    <a:pt x="16165" y="0"/>
                  </a:moveTo>
                  <a:lnTo>
                    <a:pt x="13346" y="1447"/>
                  </a:lnTo>
                  <a:lnTo>
                    <a:pt x="11911" y="3670"/>
                  </a:lnTo>
                  <a:lnTo>
                    <a:pt x="11212" y="4813"/>
                  </a:lnTo>
                  <a:lnTo>
                    <a:pt x="10889" y="5880"/>
                  </a:lnTo>
                  <a:lnTo>
                    <a:pt x="10946" y="7759"/>
                  </a:lnTo>
                  <a:lnTo>
                    <a:pt x="12034" y="7759"/>
                  </a:lnTo>
                  <a:lnTo>
                    <a:pt x="12051" y="5880"/>
                  </a:lnTo>
                  <a:lnTo>
                    <a:pt x="13702" y="2997"/>
                  </a:lnTo>
                  <a:lnTo>
                    <a:pt x="16051" y="1777"/>
                  </a:lnTo>
                  <a:lnTo>
                    <a:pt x="22905" y="1777"/>
                  </a:lnTo>
                  <a:lnTo>
                    <a:pt x="21753" y="812"/>
                  </a:lnTo>
                  <a:lnTo>
                    <a:pt x="20318" y="279"/>
                  </a:lnTo>
                  <a:lnTo>
                    <a:pt x="19650" y="279"/>
                  </a:lnTo>
                  <a:lnTo>
                    <a:pt x="1616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4310126" y="2866136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88" y="50"/>
                  </a:moveTo>
                  <a:close/>
                </a:path>
                <a:path w="2539" h="5714">
                  <a:moveTo>
                    <a:pt x="2438" y="56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4308355" y="2868238"/>
              <a:ext cx="11430" cy="10795"/>
            </a:xfrm>
            <a:custGeom>
              <a:avLst/>
              <a:gdLst/>
              <a:ahLst/>
              <a:cxnLst/>
              <a:rect l="l" t="t" r="r" b="b"/>
              <a:pathLst>
                <a:path w="11429" h="10794">
                  <a:moveTo>
                    <a:pt x="5562" y="0"/>
                  </a:moveTo>
                  <a:lnTo>
                    <a:pt x="4610" y="482"/>
                  </a:lnTo>
                  <a:lnTo>
                    <a:pt x="3886" y="1625"/>
                  </a:lnTo>
                  <a:lnTo>
                    <a:pt x="3759" y="2057"/>
                  </a:lnTo>
                  <a:lnTo>
                    <a:pt x="3797" y="2628"/>
                  </a:lnTo>
                  <a:lnTo>
                    <a:pt x="3162" y="2374"/>
                  </a:lnTo>
                  <a:lnTo>
                    <a:pt x="2921" y="2336"/>
                  </a:lnTo>
                  <a:lnTo>
                    <a:pt x="2768" y="2349"/>
                  </a:lnTo>
                  <a:lnTo>
                    <a:pt x="2590" y="2336"/>
                  </a:lnTo>
                  <a:lnTo>
                    <a:pt x="190" y="4038"/>
                  </a:lnTo>
                  <a:lnTo>
                    <a:pt x="495" y="4851"/>
                  </a:lnTo>
                  <a:lnTo>
                    <a:pt x="1155" y="5422"/>
                  </a:lnTo>
                  <a:lnTo>
                    <a:pt x="1295" y="5524"/>
                  </a:lnTo>
                  <a:lnTo>
                    <a:pt x="1435" y="5588"/>
                  </a:lnTo>
                  <a:lnTo>
                    <a:pt x="1155" y="5702"/>
                  </a:lnTo>
                  <a:lnTo>
                    <a:pt x="889" y="5854"/>
                  </a:lnTo>
                  <a:lnTo>
                    <a:pt x="203" y="6565"/>
                  </a:lnTo>
                  <a:lnTo>
                    <a:pt x="0" y="7366"/>
                  </a:lnTo>
                  <a:lnTo>
                    <a:pt x="711" y="8610"/>
                  </a:lnTo>
                  <a:lnTo>
                    <a:pt x="1371" y="9017"/>
                  </a:lnTo>
                  <a:lnTo>
                    <a:pt x="2044" y="9194"/>
                  </a:lnTo>
                  <a:lnTo>
                    <a:pt x="2400" y="9258"/>
                  </a:lnTo>
                  <a:lnTo>
                    <a:pt x="2768" y="9271"/>
                  </a:lnTo>
                  <a:lnTo>
                    <a:pt x="3200" y="9131"/>
                  </a:lnTo>
                  <a:lnTo>
                    <a:pt x="3429" y="9080"/>
                  </a:lnTo>
                  <a:lnTo>
                    <a:pt x="3568" y="9385"/>
                  </a:lnTo>
                  <a:lnTo>
                    <a:pt x="3810" y="9626"/>
                  </a:lnTo>
                  <a:lnTo>
                    <a:pt x="4737" y="10109"/>
                  </a:lnTo>
                  <a:lnTo>
                    <a:pt x="5473" y="10325"/>
                  </a:lnTo>
                  <a:lnTo>
                    <a:pt x="6604" y="10274"/>
                  </a:lnTo>
                  <a:lnTo>
                    <a:pt x="6985" y="10185"/>
                  </a:lnTo>
                  <a:lnTo>
                    <a:pt x="7670" y="9779"/>
                  </a:lnTo>
                  <a:lnTo>
                    <a:pt x="7937" y="9448"/>
                  </a:lnTo>
                  <a:lnTo>
                    <a:pt x="8140" y="8813"/>
                  </a:lnTo>
                  <a:lnTo>
                    <a:pt x="8128" y="8534"/>
                  </a:lnTo>
                  <a:lnTo>
                    <a:pt x="8039" y="8267"/>
                  </a:lnTo>
                  <a:lnTo>
                    <a:pt x="8407" y="8432"/>
                  </a:lnTo>
                  <a:lnTo>
                    <a:pt x="11239" y="5207"/>
                  </a:lnTo>
                  <a:lnTo>
                    <a:pt x="11099" y="4699"/>
                  </a:lnTo>
                  <a:lnTo>
                    <a:pt x="10972" y="4203"/>
                  </a:lnTo>
                  <a:lnTo>
                    <a:pt x="10591" y="3708"/>
                  </a:lnTo>
                  <a:lnTo>
                    <a:pt x="9956" y="3467"/>
                  </a:lnTo>
                  <a:lnTo>
                    <a:pt x="9690" y="3340"/>
                  </a:lnTo>
                  <a:lnTo>
                    <a:pt x="9258" y="3200"/>
                  </a:lnTo>
                  <a:lnTo>
                    <a:pt x="9029" y="3238"/>
                  </a:lnTo>
                  <a:lnTo>
                    <a:pt x="8559" y="3289"/>
                  </a:lnTo>
                  <a:lnTo>
                    <a:pt x="8382" y="3352"/>
                  </a:lnTo>
                  <a:lnTo>
                    <a:pt x="8191" y="3479"/>
                  </a:lnTo>
                  <a:lnTo>
                    <a:pt x="8547" y="2997"/>
                  </a:lnTo>
                  <a:lnTo>
                    <a:pt x="8496" y="2616"/>
                  </a:lnTo>
                  <a:lnTo>
                    <a:pt x="8483" y="1435"/>
                  </a:lnTo>
                  <a:lnTo>
                    <a:pt x="8229" y="927"/>
                  </a:lnTo>
                  <a:lnTo>
                    <a:pt x="7454" y="279"/>
                  </a:lnTo>
                  <a:lnTo>
                    <a:pt x="6972" y="88"/>
                  </a:lnTo>
                  <a:lnTo>
                    <a:pt x="6477" y="76"/>
                  </a:lnTo>
                  <a:lnTo>
                    <a:pt x="556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4308888" y="2868813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413" y="0"/>
                  </a:moveTo>
                  <a:lnTo>
                    <a:pt x="4991" y="38"/>
                  </a:lnTo>
                  <a:lnTo>
                    <a:pt x="4203" y="444"/>
                  </a:lnTo>
                  <a:lnTo>
                    <a:pt x="3644" y="1422"/>
                  </a:lnTo>
                  <a:lnTo>
                    <a:pt x="3568" y="1778"/>
                  </a:lnTo>
                  <a:lnTo>
                    <a:pt x="3644" y="2133"/>
                  </a:lnTo>
                  <a:lnTo>
                    <a:pt x="3746" y="2501"/>
                  </a:lnTo>
                  <a:lnTo>
                    <a:pt x="3873" y="2730"/>
                  </a:lnTo>
                  <a:lnTo>
                    <a:pt x="4038" y="2819"/>
                  </a:lnTo>
                  <a:lnTo>
                    <a:pt x="4051" y="3111"/>
                  </a:lnTo>
                  <a:lnTo>
                    <a:pt x="3898" y="3048"/>
                  </a:lnTo>
                  <a:lnTo>
                    <a:pt x="3683" y="2895"/>
                  </a:lnTo>
                  <a:lnTo>
                    <a:pt x="3695" y="2768"/>
                  </a:lnTo>
                  <a:lnTo>
                    <a:pt x="3416" y="2311"/>
                  </a:lnTo>
                  <a:lnTo>
                    <a:pt x="2882" y="2133"/>
                  </a:lnTo>
                  <a:lnTo>
                    <a:pt x="2527" y="2070"/>
                  </a:lnTo>
                  <a:lnTo>
                    <a:pt x="1689" y="1968"/>
                  </a:lnTo>
                  <a:lnTo>
                    <a:pt x="228" y="2362"/>
                  </a:lnTo>
                  <a:lnTo>
                    <a:pt x="342" y="3911"/>
                  </a:lnTo>
                  <a:lnTo>
                    <a:pt x="444" y="4483"/>
                  </a:lnTo>
                  <a:lnTo>
                    <a:pt x="1244" y="4800"/>
                  </a:lnTo>
                  <a:lnTo>
                    <a:pt x="2019" y="4622"/>
                  </a:lnTo>
                  <a:lnTo>
                    <a:pt x="2184" y="4927"/>
                  </a:lnTo>
                  <a:lnTo>
                    <a:pt x="2514" y="4953"/>
                  </a:lnTo>
                  <a:lnTo>
                    <a:pt x="2311" y="5207"/>
                  </a:lnTo>
                  <a:lnTo>
                    <a:pt x="1727" y="5168"/>
                  </a:lnTo>
                  <a:lnTo>
                    <a:pt x="1562" y="5207"/>
                  </a:lnTo>
                  <a:lnTo>
                    <a:pt x="990" y="5257"/>
                  </a:lnTo>
                  <a:lnTo>
                    <a:pt x="533" y="5410"/>
                  </a:lnTo>
                  <a:lnTo>
                    <a:pt x="25" y="6426"/>
                  </a:lnTo>
                  <a:lnTo>
                    <a:pt x="0" y="6896"/>
                  </a:lnTo>
                  <a:lnTo>
                    <a:pt x="609" y="7772"/>
                  </a:lnTo>
                  <a:lnTo>
                    <a:pt x="1092" y="8102"/>
                  </a:lnTo>
                  <a:lnTo>
                    <a:pt x="2044" y="8394"/>
                  </a:lnTo>
                  <a:lnTo>
                    <a:pt x="2806" y="8432"/>
                  </a:lnTo>
                  <a:lnTo>
                    <a:pt x="3200" y="8128"/>
                  </a:lnTo>
                  <a:lnTo>
                    <a:pt x="3657" y="8775"/>
                  </a:lnTo>
                  <a:lnTo>
                    <a:pt x="3873" y="8991"/>
                  </a:lnTo>
                  <a:lnTo>
                    <a:pt x="4826" y="9334"/>
                  </a:lnTo>
                  <a:lnTo>
                    <a:pt x="5880" y="9271"/>
                  </a:lnTo>
                  <a:lnTo>
                    <a:pt x="7137" y="8788"/>
                  </a:lnTo>
                  <a:lnTo>
                    <a:pt x="7353" y="7962"/>
                  </a:lnTo>
                  <a:lnTo>
                    <a:pt x="6908" y="7137"/>
                  </a:lnTo>
                  <a:lnTo>
                    <a:pt x="6692" y="7010"/>
                  </a:lnTo>
                  <a:lnTo>
                    <a:pt x="6451" y="6896"/>
                  </a:lnTo>
                  <a:lnTo>
                    <a:pt x="6070" y="6756"/>
                  </a:lnTo>
                  <a:lnTo>
                    <a:pt x="6134" y="6134"/>
                  </a:lnTo>
                  <a:lnTo>
                    <a:pt x="7200" y="7073"/>
                  </a:lnTo>
                  <a:lnTo>
                    <a:pt x="7937" y="7607"/>
                  </a:lnTo>
                  <a:lnTo>
                    <a:pt x="8483" y="7493"/>
                  </a:lnTo>
                  <a:lnTo>
                    <a:pt x="9029" y="6959"/>
                  </a:lnTo>
                  <a:lnTo>
                    <a:pt x="9880" y="6108"/>
                  </a:lnTo>
                  <a:lnTo>
                    <a:pt x="10693" y="4419"/>
                  </a:lnTo>
                  <a:lnTo>
                    <a:pt x="9042" y="2984"/>
                  </a:lnTo>
                  <a:lnTo>
                    <a:pt x="8331" y="2959"/>
                  </a:lnTo>
                  <a:lnTo>
                    <a:pt x="7683" y="3175"/>
                  </a:lnTo>
                  <a:lnTo>
                    <a:pt x="7429" y="3289"/>
                  </a:lnTo>
                  <a:lnTo>
                    <a:pt x="7302" y="3327"/>
                  </a:lnTo>
                  <a:lnTo>
                    <a:pt x="6896" y="3454"/>
                  </a:lnTo>
                  <a:lnTo>
                    <a:pt x="7264" y="2959"/>
                  </a:lnTo>
                  <a:lnTo>
                    <a:pt x="7747" y="2209"/>
                  </a:lnTo>
                  <a:lnTo>
                    <a:pt x="7899" y="1651"/>
                  </a:lnTo>
                  <a:lnTo>
                    <a:pt x="7035" y="292"/>
                  </a:lnTo>
                  <a:lnTo>
                    <a:pt x="6413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4351235" y="286893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12"/>
                  </a:moveTo>
                  <a:close/>
                </a:path>
                <a:path w="635" h="635">
                  <a:moveTo>
                    <a:pt x="241" y="0"/>
                  </a:moveTo>
                  <a:lnTo>
                    <a:pt x="101" y="12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" name="object 10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338853" y="2858770"/>
              <a:ext cx="32940" cy="30238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4351210" y="286652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4351235" y="286893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12"/>
                  </a:moveTo>
                  <a:close/>
                </a:path>
                <a:path w="635" h="635">
                  <a:moveTo>
                    <a:pt x="241" y="0"/>
                  </a:moveTo>
                  <a:lnTo>
                    <a:pt x="101" y="12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4337541" y="2858497"/>
              <a:ext cx="34925" cy="31115"/>
            </a:xfrm>
            <a:custGeom>
              <a:avLst/>
              <a:gdLst/>
              <a:ahLst/>
              <a:cxnLst/>
              <a:rect l="l" t="t" r="r" b="b"/>
              <a:pathLst>
                <a:path w="34925" h="31114">
                  <a:moveTo>
                    <a:pt x="12433" y="25666"/>
                  </a:moveTo>
                  <a:lnTo>
                    <a:pt x="11927" y="26034"/>
                  </a:lnTo>
                  <a:lnTo>
                    <a:pt x="11153" y="26657"/>
                  </a:lnTo>
                  <a:lnTo>
                    <a:pt x="12041" y="26657"/>
                  </a:lnTo>
                  <a:lnTo>
                    <a:pt x="10272" y="27152"/>
                  </a:lnTo>
                  <a:lnTo>
                    <a:pt x="11603" y="27152"/>
                  </a:lnTo>
                  <a:lnTo>
                    <a:pt x="11858" y="27711"/>
                  </a:lnTo>
                  <a:lnTo>
                    <a:pt x="12569" y="28435"/>
                  </a:lnTo>
                  <a:lnTo>
                    <a:pt x="13380" y="28879"/>
                  </a:lnTo>
                  <a:lnTo>
                    <a:pt x="15313" y="29883"/>
                  </a:lnTo>
                  <a:lnTo>
                    <a:pt x="17484" y="30505"/>
                  </a:lnTo>
                  <a:lnTo>
                    <a:pt x="20109" y="30505"/>
                  </a:lnTo>
                  <a:lnTo>
                    <a:pt x="21980" y="30073"/>
                  </a:lnTo>
                  <a:lnTo>
                    <a:pt x="23304" y="29286"/>
                  </a:lnTo>
                  <a:lnTo>
                    <a:pt x="17154" y="29286"/>
                  </a:lnTo>
                  <a:lnTo>
                    <a:pt x="14347" y="28270"/>
                  </a:lnTo>
                  <a:lnTo>
                    <a:pt x="13789" y="27711"/>
                  </a:lnTo>
                  <a:lnTo>
                    <a:pt x="13560" y="27406"/>
                  </a:lnTo>
                  <a:lnTo>
                    <a:pt x="12433" y="25666"/>
                  </a:lnTo>
                  <a:close/>
                </a:path>
                <a:path w="34925" h="31114">
                  <a:moveTo>
                    <a:pt x="21028" y="19824"/>
                  </a:moveTo>
                  <a:lnTo>
                    <a:pt x="20904" y="20853"/>
                  </a:lnTo>
                  <a:lnTo>
                    <a:pt x="20799" y="21780"/>
                  </a:lnTo>
                  <a:lnTo>
                    <a:pt x="21171" y="21780"/>
                  </a:lnTo>
                  <a:lnTo>
                    <a:pt x="21650" y="21932"/>
                  </a:lnTo>
                  <a:lnTo>
                    <a:pt x="22666" y="22428"/>
                  </a:lnTo>
                  <a:lnTo>
                    <a:pt x="23326" y="22809"/>
                  </a:lnTo>
                  <a:lnTo>
                    <a:pt x="24505" y="25006"/>
                  </a:lnTo>
                  <a:lnTo>
                    <a:pt x="24421" y="26034"/>
                  </a:lnTo>
                  <a:lnTo>
                    <a:pt x="24118" y="27152"/>
                  </a:lnTo>
                  <a:lnTo>
                    <a:pt x="24050" y="27406"/>
                  </a:lnTo>
                  <a:lnTo>
                    <a:pt x="23908" y="27711"/>
                  </a:lnTo>
                  <a:lnTo>
                    <a:pt x="20253" y="29121"/>
                  </a:lnTo>
                  <a:lnTo>
                    <a:pt x="17154" y="29286"/>
                  </a:lnTo>
                  <a:lnTo>
                    <a:pt x="23304" y="29286"/>
                  </a:lnTo>
                  <a:lnTo>
                    <a:pt x="23987" y="28879"/>
                  </a:lnTo>
                  <a:lnTo>
                    <a:pt x="24761" y="27927"/>
                  </a:lnTo>
                  <a:lnTo>
                    <a:pt x="25396" y="26034"/>
                  </a:lnTo>
                  <a:lnTo>
                    <a:pt x="25337" y="25247"/>
                  </a:lnTo>
                  <a:lnTo>
                    <a:pt x="25266" y="25006"/>
                  </a:lnTo>
                  <a:lnTo>
                    <a:pt x="25142" y="24650"/>
                  </a:lnTo>
                  <a:lnTo>
                    <a:pt x="25066" y="24434"/>
                  </a:lnTo>
                  <a:lnTo>
                    <a:pt x="28923" y="24434"/>
                  </a:lnTo>
                  <a:lnTo>
                    <a:pt x="29637" y="24180"/>
                  </a:lnTo>
                  <a:lnTo>
                    <a:pt x="26362" y="24180"/>
                  </a:lnTo>
                  <a:lnTo>
                    <a:pt x="24190" y="22580"/>
                  </a:lnTo>
                  <a:lnTo>
                    <a:pt x="21028" y="19824"/>
                  </a:lnTo>
                  <a:close/>
                </a:path>
                <a:path w="34925" h="31114">
                  <a:moveTo>
                    <a:pt x="3508" y="8620"/>
                  </a:moveTo>
                  <a:lnTo>
                    <a:pt x="3171" y="8915"/>
                  </a:lnTo>
                  <a:lnTo>
                    <a:pt x="1876" y="11912"/>
                  </a:lnTo>
                  <a:lnTo>
                    <a:pt x="2790" y="14325"/>
                  </a:lnTo>
                  <a:lnTo>
                    <a:pt x="4721" y="16027"/>
                  </a:lnTo>
                  <a:lnTo>
                    <a:pt x="5203" y="16344"/>
                  </a:lnTo>
                  <a:lnTo>
                    <a:pt x="5559" y="16522"/>
                  </a:lnTo>
                  <a:lnTo>
                    <a:pt x="4708" y="16865"/>
                  </a:lnTo>
                  <a:lnTo>
                    <a:pt x="3933" y="17310"/>
                  </a:lnTo>
                  <a:lnTo>
                    <a:pt x="3362" y="17945"/>
                  </a:lnTo>
                  <a:lnTo>
                    <a:pt x="1914" y="19430"/>
                  </a:lnTo>
                  <a:lnTo>
                    <a:pt x="1594" y="20662"/>
                  </a:lnTo>
                  <a:lnTo>
                    <a:pt x="1671" y="22428"/>
                  </a:lnTo>
                  <a:lnTo>
                    <a:pt x="3299" y="25247"/>
                  </a:lnTo>
                  <a:lnTo>
                    <a:pt x="3425" y="25463"/>
                  </a:lnTo>
                  <a:lnTo>
                    <a:pt x="5368" y="26657"/>
                  </a:lnTo>
                  <a:lnTo>
                    <a:pt x="7375" y="27152"/>
                  </a:lnTo>
                  <a:lnTo>
                    <a:pt x="8518" y="27406"/>
                  </a:lnTo>
                  <a:lnTo>
                    <a:pt x="9483" y="27406"/>
                  </a:lnTo>
                  <a:lnTo>
                    <a:pt x="10235" y="27152"/>
                  </a:lnTo>
                  <a:lnTo>
                    <a:pt x="11603" y="27152"/>
                  </a:lnTo>
                  <a:lnTo>
                    <a:pt x="11376" y="26657"/>
                  </a:lnTo>
                  <a:lnTo>
                    <a:pt x="11635" y="26657"/>
                  </a:lnTo>
                  <a:lnTo>
                    <a:pt x="8937" y="26504"/>
                  </a:lnTo>
                  <a:lnTo>
                    <a:pt x="6080" y="25666"/>
                  </a:lnTo>
                  <a:lnTo>
                    <a:pt x="4695" y="24650"/>
                  </a:lnTo>
                  <a:lnTo>
                    <a:pt x="3237" y="22580"/>
                  </a:lnTo>
                  <a:lnTo>
                    <a:pt x="3130" y="22428"/>
                  </a:lnTo>
                  <a:lnTo>
                    <a:pt x="3004" y="22250"/>
                  </a:lnTo>
                  <a:lnTo>
                    <a:pt x="2968" y="20662"/>
                  </a:lnTo>
                  <a:lnTo>
                    <a:pt x="4479" y="17665"/>
                  </a:lnTo>
                  <a:lnTo>
                    <a:pt x="5646" y="17310"/>
                  </a:lnTo>
                  <a:lnTo>
                    <a:pt x="5387" y="17310"/>
                  </a:lnTo>
                  <a:lnTo>
                    <a:pt x="7408" y="17068"/>
                  </a:lnTo>
                  <a:lnTo>
                    <a:pt x="9725" y="17068"/>
                  </a:lnTo>
                  <a:lnTo>
                    <a:pt x="10296" y="16344"/>
                  </a:lnTo>
                  <a:lnTo>
                    <a:pt x="9407" y="16344"/>
                  </a:lnTo>
                  <a:lnTo>
                    <a:pt x="9231" y="16027"/>
                  </a:lnTo>
                  <a:lnTo>
                    <a:pt x="9140" y="15862"/>
                  </a:lnTo>
                  <a:lnTo>
                    <a:pt x="6588" y="15862"/>
                  </a:lnTo>
                  <a:lnTo>
                    <a:pt x="3784" y="11912"/>
                  </a:lnTo>
                  <a:lnTo>
                    <a:pt x="3665" y="10490"/>
                  </a:lnTo>
                  <a:lnTo>
                    <a:pt x="3545" y="9055"/>
                  </a:lnTo>
                  <a:lnTo>
                    <a:pt x="3508" y="8620"/>
                  </a:lnTo>
                  <a:close/>
                </a:path>
                <a:path w="34925" h="31114">
                  <a:moveTo>
                    <a:pt x="12041" y="26657"/>
                  </a:moveTo>
                  <a:lnTo>
                    <a:pt x="11376" y="26657"/>
                  </a:lnTo>
                  <a:lnTo>
                    <a:pt x="11603" y="27152"/>
                  </a:lnTo>
                  <a:lnTo>
                    <a:pt x="10272" y="27152"/>
                  </a:lnTo>
                  <a:lnTo>
                    <a:pt x="12041" y="26657"/>
                  </a:lnTo>
                  <a:close/>
                </a:path>
                <a:path w="34925" h="31114">
                  <a:moveTo>
                    <a:pt x="28923" y="24434"/>
                  </a:moveTo>
                  <a:lnTo>
                    <a:pt x="25066" y="24434"/>
                  </a:lnTo>
                  <a:lnTo>
                    <a:pt x="26344" y="25006"/>
                  </a:lnTo>
                  <a:lnTo>
                    <a:pt x="27428" y="25006"/>
                  </a:lnTo>
                  <a:lnTo>
                    <a:pt x="28923" y="24434"/>
                  </a:lnTo>
                  <a:close/>
                </a:path>
                <a:path w="34925" h="31114">
                  <a:moveTo>
                    <a:pt x="34407" y="14970"/>
                  </a:moveTo>
                  <a:lnTo>
                    <a:pt x="32278" y="19430"/>
                  </a:lnTo>
                  <a:lnTo>
                    <a:pt x="32063" y="19824"/>
                  </a:lnTo>
                  <a:lnTo>
                    <a:pt x="27949" y="23850"/>
                  </a:lnTo>
                  <a:lnTo>
                    <a:pt x="26362" y="24180"/>
                  </a:lnTo>
                  <a:lnTo>
                    <a:pt x="29637" y="24180"/>
                  </a:lnTo>
                  <a:lnTo>
                    <a:pt x="34143" y="17665"/>
                  </a:lnTo>
                  <a:lnTo>
                    <a:pt x="34246" y="17310"/>
                  </a:lnTo>
                  <a:lnTo>
                    <a:pt x="34316" y="17068"/>
                  </a:lnTo>
                  <a:lnTo>
                    <a:pt x="34407" y="14970"/>
                  </a:lnTo>
                  <a:close/>
                </a:path>
                <a:path w="34925" h="31114">
                  <a:moveTo>
                    <a:pt x="8874" y="15379"/>
                  </a:moveTo>
                  <a:lnTo>
                    <a:pt x="6588" y="15862"/>
                  </a:lnTo>
                  <a:lnTo>
                    <a:pt x="9140" y="15862"/>
                  </a:lnTo>
                  <a:lnTo>
                    <a:pt x="8874" y="15379"/>
                  </a:lnTo>
                  <a:close/>
                </a:path>
                <a:path w="34925" h="31114">
                  <a:moveTo>
                    <a:pt x="34299" y="14556"/>
                  </a:moveTo>
                  <a:lnTo>
                    <a:pt x="34407" y="14970"/>
                  </a:lnTo>
                  <a:lnTo>
                    <a:pt x="34515" y="14744"/>
                  </a:lnTo>
                  <a:lnTo>
                    <a:pt x="34299" y="14556"/>
                  </a:lnTo>
                  <a:close/>
                </a:path>
                <a:path w="34925" h="31114">
                  <a:moveTo>
                    <a:pt x="33384" y="11912"/>
                  </a:moveTo>
                  <a:lnTo>
                    <a:pt x="31260" y="11912"/>
                  </a:lnTo>
                  <a:lnTo>
                    <a:pt x="34299" y="14556"/>
                  </a:lnTo>
                  <a:lnTo>
                    <a:pt x="33766" y="12382"/>
                  </a:lnTo>
                  <a:lnTo>
                    <a:pt x="33384" y="11912"/>
                  </a:lnTo>
                  <a:close/>
                </a:path>
                <a:path w="34925" h="31114">
                  <a:moveTo>
                    <a:pt x="24511" y="1790"/>
                  </a:moveTo>
                  <a:lnTo>
                    <a:pt x="22047" y="1790"/>
                  </a:lnTo>
                  <a:lnTo>
                    <a:pt x="23682" y="2590"/>
                  </a:lnTo>
                  <a:lnTo>
                    <a:pt x="26235" y="6578"/>
                  </a:lnTo>
                  <a:lnTo>
                    <a:pt x="26127" y="6959"/>
                  </a:lnTo>
                  <a:lnTo>
                    <a:pt x="26019" y="7340"/>
                  </a:lnTo>
                  <a:lnTo>
                    <a:pt x="25900" y="7759"/>
                  </a:lnTo>
                  <a:lnTo>
                    <a:pt x="25777" y="8191"/>
                  </a:lnTo>
                  <a:lnTo>
                    <a:pt x="24305" y="10490"/>
                  </a:lnTo>
                  <a:lnTo>
                    <a:pt x="23257" y="11912"/>
                  </a:lnTo>
                  <a:lnTo>
                    <a:pt x="24032" y="11912"/>
                  </a:lnTo>
                  <a:lnTo>
                    <a:pt x="24653" y="11404"/>
                  </a:lnTo>
                  <a:lnTo>
                    <a:pt x="24876" y="11404"/>
                  </a:lnTo>
                  <a:lnTo>
                    <a:pt x="25498" y="11137"/>
                  </a:lnTo>
                  <a:lnTo>
                    <a:pt x="27348" y="10490"/>
                  </a:lnTo>
                  <a:lnTo>
                    <a:pt x="25398" y="10490"/>
                  </a:lnTo>
                  <a:lnTo>
                    <a:pt x="26439" y="9055"/>
                  </a:lnTo>
                  <a:lnTo>
                    <a:pt x="26387" y="4203"/>
                  </a:lnTo>
                  <a:lnTo>
                    <a:pt x="25625" y="2730"/>
                  </a:lnTo>
                  <a:lnTo>
                    <a:pt x="24511" y="1790"/>
                  </a:lnTo>
                  <a:close/>
                </a:path>
                <a:path w="34925" h="31114">
                  <a:moveTo>
                    <a:pt x="30676" y="11404"/>
                  </a:moveTo>
                  <a:lnTo>
                    <a:pt x="24850" y="11404"/>
                  </a:lnTo>
                  <a:lnTo>
                    <a:pt x="23834" y="11912"/>
                  </a:lnTo>
                  <a:lnTo>
                    <a:pt x="31260" y="11912"/>
                  </a:lnTo>
                  <a:lnTo>
                    <a:pt x="30676" y="11404"/>
                  </a:lnTo>
                  <a:close/>
                </a:path>
                <a:path w="34925" h="31114">
                  <a:moveTo>
                    <a:pt x="30424" y="10058"/>
                  </a:moveTo>
                  <a:lnTo>
                    <a:pt x="25860" y="10058"/>
                  </a:lnTo>
                  <a:lnTo>
                    <a:pt x="25280" y="10490"/>
                  </a:lnTo>
                  <a:lnTo>
                    <a:pt x="29625" y="10490"/>
                  </a:lnTo>
                  <a:lnTo>
                    <a:pt x="30676" y="11404"/>
                  </a:lnTo>
                  <a:lnTo>
                    <a:pt x="32971" y="11404"/>
                  </a:lnTo>
                  <a:lnTo>
                    <a:pt x="32610" y="10960"/>
                  </a:lnTo>
                  <a:lnTo>
                    <a:pt x="30424" y="10058"/>
                  </a:lnTo>
                  <a:close/>
                </a:path>
                <a:path w="34925" h="31114">
                  <a:moveTo>
                    <a:pt x="14832" y="10058"/>
                  </a:moveTo>
                  <a:lnTo>
                    <a:pt x="13481" y="10058"/>
                  </a:lnTo>
                  <a:lnTo>
                    <a:pt x="14398" y="10706"/>
                  </a:lnTo>
                  <a:lnTo>
                    <a:pt x="14970" y="10960"/>
                  </a:lnTo>
                  <a:lnTo>
                    <a:pt x="14844" y="10490"/>
                  </a:lnTo>
                  <a:lnTo>
                    <a:pt x="14832" y="10058"/>
                  </a:lnTo>
                  <a:close/>
                </a:path>
                <a:path w="34925" h="31114">
                  <a:moveTo>
                    <a:pt x="11806" y="7480"/>
                  </a:moveTo>
                  <a:lnTo>
                    <a:pt x="7883" y="7480"/>
                  </a:lnTo>
                  <a:lnTo>
                    <a:pt x="11426" y="7988"/>
                  </a:lnTo>
                  <a:lnTo>
                    <a:pt x="13192" y="8620"/>
                  </a:lnTo>
                  <a:lnTo>
                    <a:pt x="13033" y="8620"/>
                  </a:lnTo>
                  <a:lnTo>
                    <a:pt x="13918" y="10058"/>
                  </a:lnTo>
                  <a:lnTo>
                    <a:pt x="14499" y="10058"/>
                  </a:lnTo>
                  <a:lnTo>
                    <a:pt x="13954" y="9055"/>
                  </a:lnTo>
                  <a:lnTo>
                    <a:pt x="13836" y="8620"/>
                  </a:lnTo>
                  <a:lnTo>
                    <a:pt x="13732" y="8191"/>
                  </a:lnTo>
                  <a:lnTo>
                    <a:pt x="13636" y="7759"/>
                  </a:lnTo>
                  <a:lnTo>
                    <a:pt x="12544" y="7759"/>
                  </a:lnTo>
                  <a:lnTo>
                    <a:pt x="11806" y="7480"/>
                  </a:lnTo>
                  <a:close/>
                </a:path>
                <a:path w="34925" h="31114">
                  <a:moveTo>
                    <a:pt x="32717" y="9055"/>
                  </a:moveTo>
                  <a:lnTo>
                    <a:pt x="27708" y="9055"/>
                  </a:lnTo>
                  <a:lnTo>
                    <a:pt x="30265" y="10058"/>
                  </a:lnTo>
                  <a:lnTo>
                    <a:pt x="22884" y="10058"/>
                  </a:lnTo>
                  <a:lnTo>
                    <a:pt x="32717" y="9055"/>
                  </a:lnTo>
                  <a:close/>
                </a:path>
                <a:path w="34925" h="31114">
                  <a:moveTo>
                    <a:pt x="11436" y="7340"/>
                  </a:moveTo>
                  <a:lnTo>
                    <a:pt x="5876" y="7340"/>
                  </a:lnTo>
                  <a:lnTo>
                    <a:pt x="3997" y="8191"/>
                  </a:lnTo>
                  <a:lnTo>
                    <a:pt x="3508" y="8620"/>
                  </a:lnTo>
                  <a:lnTo>
                    <a:pt x="7883" y="7480"/>
                  </a:lnTo>
                  <a:lnTo>
                    <a:pt x="11806" y="7480"/>
                  </a:lnTo>
                  <a:lnTo>
                    <a:pt x="11436" y="7340"/>
                  </a:lnTo>
                  <a:close/>
                </a:path>
                <a:path w="34925" h="31114">
                  <a:moveTo>
                    <a:pt x="17764" y="0"/>
                  </a:moveTo>
                  <a:lnTo>
                    <a:pt x="14944" y="1447"/>
                  </a:lnTo>
                  <a:lnTo>
                    <a:pt x="12811" y="4813"/>
                  </a:lnTo>
                  <a:lnTo>
                    <a:pt x="12487" y="5892"/>
                  </a:lnTo>
                  <a:lnTo>
                    <a:pt x="12544" y="7759"/>
                  </a:lnTo>
                  <a:lnTo>
                    <a:pt x="13636" y="7759"/>
                  </a:lnTo>
                  <a:lnTo>
                    <a:pt x="13662" y="5892"/>
                  </a:lnTo>
                  <a:lnTo>
                    <a:pt x="15300" y="2997"/>
                  </a:lnTo>
                  <a:lnTo>
                    <a:pt x="17649" y="1790"/>
                  </a:lnTo>
                  <a:lnTo>
                    <a:pt x="24511" y="1790"/>
                  </a:lnTo>
                  <a:lnTo>
                    <a:pt x="23352" y="812"/>
                  </a:lnTo>
                  <a:lnTo>
                    <a:pt x="21917" y="279"/>
                  </a:lnTo>
                  <a:lnTo>
                    <a:pt x="21054" y="279"/>
                  </a:lnTo>
                  <a:lnTo>
                    <a:pt x="17764" y="0"/>
                  </a:lnTo>
                  <a:close/>
                </a:path>
                <a:path w="34925" h="31114">
                  <a:moveTo>
                    <a:pt x="7669" y="6959"/>
                  </a:moveTo>
                  <a:lnTo>
                    <a:pt x="0" y="6959"/>
                  </a:lnTo>
                  <a:lnTo>
                    <a:pt x="15906" y="7340"/>
                  </a:lnTo>
                  <a:lnTo>
                    <a:pt x="5876" y="7340"/>
                  </a:lnTo>
                  <a:lnTo>
                    <a:pt x="7669" y="6959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4351210" y="286652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4349432" y="2868616"/>
              <a:ext cx="11430" cy="10795"/>
            </a:xfrm>
            <a:custGeom>
              <a:avLst/>
              <a:gdLst/>
              <a:ahLst/>
              <a:cxnLst/>
              <a:rect l="l" t="t" r="r" b="b"/>
              <a:pathLst>
                <a:path w="11429" h="10794">
                  <a:moveTo>
                    <a:pt x="5562" y="0"/>
                  </a:moveTo>
                  <a:lnTo>
                    <a:pt x="4610" y="495"/>
                  </a:lnTo>
                  <a:lnTo>
                    <a:pt x="3886" y="1638"/>
                  </a:lnTo>
                  <a:lnTo>
                    <a:pt x="3759" y="2070"/>
                  </a:lnTo>
                  <a:lnTo>
                    <a:pt x="3797" y="2641"/>
                  </a:lnTo>
                  <a:lnTo>
                    <a:pt x="3162" y="2374"/>
                  </a:lnTo>
                  <a:lnTo>
                    <a:pt x="190" y="4051"/>
                  </a:lnTo>
                  <a:lnTo>
                    <a:pt x="495" y="4851"/>
                  </a:lnTo>
                  <a:lnTo>
                    <a:pt x="1155" y="5435"/>
                  </a:lnTo>
                  <a:lnTo>
                    <a:pt x="1435" y="5600"/>
                  </a:lnTo>
                  <a:lnTo>
                    <a:pt x="1155" y="5715"/>
                  </a:lnTo>
                  <a:lnTo>
                    <a:pt x="889" y="5854"/>
                  </a:lnTo>
                  <a:lnTo>
                    <a:pt x="698" y="6083"/>
                  </a:lnTo>
                  <a:lnTo>
                    <a:pt x="215" y="6578"/>
                  </a:lnTo>
                  <a:lnTo>
                    <a:pt x="2768" y="9283"/>
                  </a:lnTo>
                  <a:lnTo>
                    <a:pt x="3200" y="9131"/>
                  </a:lnTo>
                  <a:lnTo>
                    <a:pt x="3327" y="9118"/>
                  </a:lnTo>
                  <a:lnTo>
                    <a:pt x="3568" y="9385"/>
                  </a:lnTo>
                  <a:lnTo>
                    <a:pt x="3810" y="9626"/>
                  </a:lnTo>
                  <a:lnTo>
                    <a:pt x="4737" y="10121"/>
                  </a:lnTo>
                  <a:lnTo>
                    <a:pt x="5473" y="10325"/>
                  </a:lnTo>
                  <a:lnTo>
                    <a:pt x="6604" y="10274"/>
                  </a:lnTo>
                  <a:lnTo>
                    <a:pt x="6997" y="10185"/>
                  </a:lnTo>
                  <a:lnTo>
                    <a:pt x="7670" y="9779"/>
                  </a:lnTo>
                  <a:lnTo>
                    <a:pt x="7937" y="9461"/>
                  </a:lnTo>
                  <a:lnTo>
                    <a:pt x="8153" y="8826"/>
                  </a:lnTo>
                  <a:lnTo>
                    <a:pt x="8128" y="8534"/>
                  </a:lnTo>
                  <a:lnTo>
                    <a:pt x="8039" y="8267"/>
                  </a:lnTo>
                  <a:lnTo>
                    <a:pt x="8407" y="8432"/>
                  </a:lnTo>
                  <a:lnTo>
                    <a:pt x="8839" y="8470"/>
                  </a:lnTo>
                  <a:lnTo>
                    <a:pt x="9194" y="8318"/>
                  </a:lnTo>
                  <a:lnTo>
                    <a:pt x="9690" y="8140"/>
                  </a:lnTo>
                  <a:lnTo>
                    <a:pt x="11239" y="5219"/>
                  </a:lnTo>
                  <a:lnTo>
                    <a:pt x="11099" y="4711"/>
                  </a:lnTo>
                  <a:lnTo>
                    <a:pt x="10972" y="4203"/>
                  </a:lnTo>
                  <a:lnTo>
                    <a:pt x="10591" y="3708"/>
                  </a:lnTo>
                  <a:lnTo>
                    <a:pt x="9829" y="3416"/>
                  </a:lnTo>
                  <a:lnTo>
                    <a:pt x="9690" y="3340"/>
                  </a:lnTo>
                  <a:lnTo>
                    <a:pt x="9271" y="3200"/>
                  </a:lnTo>
                  <a:lnTo>
                    <a:pt x="8559" y="3289"/>
                  </a:lnTo>
                  <a:lnTo>
                    <a:pt x="8382" y="3365"/>
                  </a:lnTo>
                  <a:lnTo>
                    <a:pt x="8191" y="3492"/>
                  </a:lnTo>
                  <a:lnTo>
                    <a:pt x="8547" y="3009"/>
                  </a:lnTo>
                  <a:lnTo>
                    <a:pt x="8509" y="2616"/>
                  </a:lnTo>
                  <a:lnTo>
                    <a:pt x="8483" y="1435"/>
                  </a:lnTo>
                  <a:lnTo>
                    <a:pt x="8216" y="927"/>
                  </a:lnTo>
                  <a:lnTo>
                    <a:pt x="7454" y="292"/>
                  </a:lnTo>
                  <a:lnTo>
                    <a:pt x="6972" y="101"/>
                  </a:lnTo>
                  <a:lnTo>
                    <a:pt x="6477" y="88"/>
                  </a:lnTo>
                  <a:lnTo>
                    <a:pt x="556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4353616" y="287133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4349954" y="2869213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426" y="0"/>
                  </a:moveTo>
                  <a:lnTo>
                    <a:pt x="5765" y="0"/>
                  </a:lnTo>
                  <a:lnTo>
                    <a:pt x="5003" y="25"/>
                  </a:lnTo>
                  <a:lnTo>
                    <a:pt x="4216" y="431"/>
                  </a:lnTo>
                  <a:lnTo>
                    <a:pt x="3657" y="1409"/>
                  </a:lnTo>
                  <a:lnTo>
                    <a:pt x="3581" y="1765"/>
                  </a:lnTo>
                  <a:lnTo>
                    <a:pt x="3657" y="2120"/>
                  </a:lnTo>
                  <a:lnTo>
                    <a:pt x="3759" y="2476"/>
                  </a:lnTo>
                  <a:lnTo>
                    <a:pt x="3886" y="2717"/>
                  </a:lnTo>
                  <a:lnTo>
                    <a:pt x="4051" y="2793"/>
                  </a:lnTo>
                  <a:lnTo>
                    <a:pt x="4063" y="3098"/>
                  </a:lnTo>
                  <a:lnTo>
                    <a:pt x="3898" y="3035"/>
                  </a:lnTo>
                  <a:lnTo>
                    <a:pt x="3695" y="2882"/>
                  </a:lnTo>
                  <a:lnTo>
                    <a:pt x="3708" y="2743"/>
                  </a:lnTo>
                  <a:lnTo>
                    <a:pt x="3428" y="2298"/>
                  </a:lnTo>
                  <a:lnTo>
                    <a:pt x="2895" y="2120"/>
                  </a:lnTo>
                  <a:lnTo>
                    <a:pt x="2539" y="2057"/>
                  </a:lnTo>
                  <a:lnTo>
                    <a:pt x="1701" y="1955"/>
                  </a:lnTo>
                  <a:lnTo>
                    <a:pt x="241" y="2362"/>
                  </a:lnTo>
                  <a:lnTo>
                    <a:pt x="355" y="3898"/>
                  </a:lnTo>
                  <a:lnTo>
                    <a:pt x="457" y="4470"/>
                  </a:lnTo>
                  <a:lnTo>
                    <a:pt x="1257" y="4787"/>
                  </a:lnTo>
                  <a:lnTo>
                    <a:pt x="2031" y="4610"/>
                  </a:lnTo>
                  <a:lnTo>
                    <a:pt x="2197" y="4902"/>
                  </a:lnTo>
                  <a:lnTo>
                    <a:pt x="2527" y="4952"/>
                  </a:lnTo>
                  <a:lnTo>
                    <a:pt x="2324" y="5194"/>
                  </a:lnTo>
                  <a:lnTo>
                    <a:pt x="1739" y="5143"/>
                  </a:lnTo>
                  <a:lnTo>
                    <a:pt x="1574" y="5181"/>
                  </a:lnTo>
                  <a:lnTo>
                    <a:pt x="990" y="5245"/>
                  </a:lnTo>
                  <a:lnTo>
                    <a:pt x="546" y="5397"/>
                  </a:lnTo>
                  <a:lnTo>
                    <a:pt x="38" y="6400"/>
                  </a:lnTo>
                  <a:lnTo>
                    <a:pt x="0" y="6870"/>
                  </a:lnTo>
                  <a:lnTo>
                    <a:pt x="622" y="7746"/>
                  </a:lnTo>
                  <a:lnTo>
                    <a:pt x="1092" y="8089"/>
                  </a:lnTo>
                  <a:lnTo>
                    <a:pt x="2057" y="8369"/>
                  </a:lnTo>
                  <a:lnTo>
                    <a:pt x="2819" y="8420"/>
                  </a:lnTo>
                  <a:lnTo>
                    <a:pt x="3213" y="8115"/>
                  </a:lnTo>
                  <a:lnTo>
                    <a:pt x="3670" y="8762"/>
                  </a:lnTo>
                  <a:lnTo>
                    <a:pt x="3886" y="8978"/>
                  </a:lnTo>
                  <a:lnTo>
                    <a:pt x="4838" y="9309"/>
                  </a:lnTo>
                  <a:lnTo>
                    <a:pt x="5892" y="9258"/>
                  </a:lnTo>
                  <a:lnTo>
                    <a:pt x="7137" y="8775"/>
                  </a:lnTo>
                  <a:lnTo>
                    <a:pt x="7365" y="7950"/>
                  </a:lnTo>
                  <a:lnTo>
                    <a:pt x="6921" y="7124"/>
                  </a:lnTo>
                  <a:lnTo>
                    <a:pt x="6705" y="6997"/>
                  </a:lnTo>
                  <a:lnTo>
                    <a:pt x="6349" y="6832"/>
                  </a:lnTo>
                  <a:lnTo>
                    <a:pt x="6083" y="6743"/>
                  </a:lnTo>
                  <a:lnTo>
                    <a:pt x="6146" y="6108"/>
                  </a:lnTo>
                  <a:lnTo>
                    <a:pt x="7213" y="7061"/>
                  </a:lnTo>
                  <a:lnTo>
                    <a:pt x="7950" y="7594"/>
                  </a:lnTo>
                  <a:lnTo>
                    <a:pt x="8496" y="7480"/>
                  </a:lnTo>
                  <a:lnTo>
                    <a:pt x="9042" y="6946"/>
                  </a:lnTo>
                  <a:lnTo>
                    <a:pt x="9893" y="6095"/>
                  </a:lnTo>
                  <a:lnTo>
                    <a:pt x="10706" y="4406"/>
                  </a:lnTo>
                  <a:lnTo>
                    <a:pt x="9055" y="2971"/>
                  </a:lnTo>
                  <a:lnTo>
                    <a:pt x="8343" y="2933"/>
                  </a:lnTo>
                  <a:lnTo>
                    <a:pt x="7696" y="3162"/>
                  </a:lnTo>
                  <a:lnTo>
                    <a:pt x="7442" y="3276"/>
                  </a:lnTo>
                  <a:lnTo>
                    <a:pt x="7315" y="3314"/>
                  </a:lnTo>
                  <a:lnTo>
                    <a:pt x="6908" y="3428"/>
                  </a:lnTo>
                  <a:lnTo>
                    <a:pt x="7277" y="2933"/>
                  </a:lnTo>
                  <a:lnTo>
                    <a:pt x="7746" y="2184"/>
                  </a:lnTo>
                  <a:lnTo>
                    <a:pt x="7912" y="1638"/>
                  </a:lnTo>
                  <a:lnTo>
                    <a:pt x="7048" y="279"/>
                  </a:lnTo>
                  <a:lnTo>
                    <a:pt x="6426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4326407" y="288959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38"/>
                  </a:moveTo>
                  <a:close/>
                </a:path>
                <a:path w="635" h="635">
                  <a:moveTo>
                    <a:pt x="368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3" name="object 11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314140" y="2879471"/>
              <a:ext cx="32807" cy="30226"/>
            </a:xfrm>
            <a:prstGeom prst="rect">
              <a:avLst/>
            </a:prstGeom>
          </p:spPr>
        </p:pic>
        <p:sp>
          <p:nvSpPr>
            <p:cNvPr id="114" name="object 114"/>
            <p:cNvSpPr/>
            <p:nvPr/>
          </p:nvSpPr>
          <p:spPr>
            <a:xfrm>
              <a:off x="4326383" y="288720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4326407" y="288959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38"/>
                  </a:moveTo>
                  <a:close/>
                </a:path>
                <a:path w="635" h="635">
                  <a:moveTo>
                    <a:pt x="368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4314020" y="2879195"/>
              <a:ext cx="33655" cy="31115"/>
            </a:xfrm>
            <a:custGeom>
              <a:avLst/>
              <a:gdLst/>
              <a:ahLst/>
              <a:cxnLst/>
              <a:rect l="l" t="t" r="r" b="b"/>
              <a:pathLst>
                <a:path w="33654" h="31114">
                  <a:moveTo>
                    <a:pt x="10629" y="26644"/>
                  </a:moveTo>
                  <a:lnTo>
                    <a:pt x="10057" y="26644"/>
                  </a:lnTo>
                  <a:lnTo>
                    <a:pt x="10553" y="27711"/>
                  </a:lnTo>
                  <a:lnTo>
                    <a:pt x="11252" y="28422"/>
                  </a:lnTo>
                  <a:lnTo>
                    <a:pt x="12087" y="28879"/>
                  </a:lnTo>
                  <a:lnTo>
                    <a:pt x="14008" y="29883"/>
                  </a:lnTo>
                  <a:lnTo>
                    <a:pt x="16167" y="30492"/>
                  </a:lnTo>
                  <a:lnTo>
                    <a:pt x="18747" y="30492"/>
                  </a:lnTo>
                  <a:lnTo>
                    <a:pt x="20675" y="30073"/>
                  </a:lnTo>
                  <a:lnTo>
                    <a:pt x="22011" y="29273"/>
                  </a:lnTo>
                  <a:lnTo>
                    <a:pt x="15836" y="29273"/>
                  </a:lnTo>
                  <a:lnTo>
                    <a:pt x="13030" y="28270"/>
                  </a:lnTo>
                  <a:lnTo>
                    <a:pt x="12471" y="27711"/>
                  </a:lnTo>
                  <a:lnTo>
                    <a:pt x="12072" y="27139"/>
                  </a:lnTo>
                  <a:lnTo>
                    <a:pt x="9144" y="27139"/>
                  </a:lnTo>
                  <a:lnTo>
                    <a:pt x="10629" y="26644"/>
                  </a:lnTo>
                  <a:close/>
                </a:path>
                <a:path w="33654" h="31114">
                  <a:moveTo>
                    <a:pt x="19710" y="19811"/>
                  </a:moveTo>
                  <a:lnTo>
                    <a:pt x="19617" y="20650"/>
                  </a:lnTo>
                  <a:lnTo>
                    <a:pt x="19507" y="21653"/>
                  </a:lnTo>
                  <a:lnTo>
                    <a:pt x="19882" y="21780"/>
                  </a:lnTo>
                  <a:lnTo>
                    <a:pt x="20622" y="22072"/>
                  </a:lnTo>
                  <a:lnTo>
                    <a:pt x="21361" y="22428"/>
                  </a:lnTo>
                  <a:lnTo>
                    <a:pt x="22009" y="22796"/>
                  </a:lnTo>
                  <a:lnTo>
                    <a:pt x="23187" y="24993"/>
                  </a:lnTo>
                  <a:lnTo>
                    <a:pt x="23088" y="26098"/>
                  </a:lnTo>
                  <a:lnTo>
                    <a:pt x="15836" y="29273"/>
                  </a:lnTo>
                  <a:lnTo>
                    <a:pt x="22011" y="29273"/>
                  </a:lnTo>
                  <a:lnTo>
                    <a:pt x="22669" y="28879"/>
                  </a:lnTo>
                  <a:lnTo>
                    <a:pt x="23456" y="27927"/>
                  </a:lnTo>
                  <a:lnTo>
                    <a:pt x="23878" y="26644"/>
                  </a:lnTo>
                  <a:lnTo>
                    <a:pt x="23824" y="24650"/>
                  </a:lnTo>
                  <a:lnTo>
                    <a:pt x="23749" y="24434"/>
                  </a:lnTo>
                  <a:lnTo>
                    <a:pt x="27561" y="24434"/>
                  </a:lnTo>
                  <a:lnTo>
                    <a:pt x="28258" y="24180"/>
                  </a:lnTo>
                  <a:lnTo>
                    <a:pt x="25044" y="24180"/>
                  </a:lnTo>
                  <a:lnTo>
                    <a:pt x="22872" y="22580"/>
                  </a:lnTo>
                  <a:lnTo>
                    <a:pt x="19710" y="19811"/>
                  </a:lnTo>
                  <a:close/>
                </a:path>
                <a:path w="33654" h="31114">
                  <a:moveTo>
                    <a:pt x="2201" y="8615"/>
                  </a:moveTo>
                  <a:lnTo>
                    <a:pt x="1854" y="8915"/>
                  </a:lnTo>
                  <a:lnTo>
                    <a:pt x="558" y="11899"/>
                  </a:lnTo>
                  <a:lnTo>
                    <a:pt x="1473" y="14325"/>
                  </a:lnTo>
                  <a:lnTo>
                    <a:pt x="3403" y="16027"/>
                  </a:lnTo>
                  <a:lnTo>
                    <a:pt x="3898" y="16344"/>
                  </a:lnTo>
                  <a:lnTo>
                    <a:pt x="4254" y="16522"/>
                  </a:lnTo>
                  <a:lnTo>
                    <a:pt x="3403" y="16852"/>
                  </a:lnTo>
                  <a:lnTo>
                    <a:pt x="2616" y="17310"/>
                  </a:lnTo>
                  <a:lnTo>
                    <a:pt x="2044" y="17945"/>
                  </a:lnTo>
                  <a:lnTo>
                    <a:pt x="609" y="19430"/>
                  </a:lnTo>
                  <a:lnTo>
                    <a:pt x="293" y="20650"/>
                  </a:lnTo>
                  <a:lnTo>
                    <a:pt x="243" y="20840"/>
                  </a:lnTo>
                  <a:lnTo>
                    <a:pt x="154" y="21183"/>
                  </a:lnTo>
                  <a:lnTo>
                    <a:pt x="32" y="21653"/>
                  </a:lnTo>
                  <a:lnTo>
                    <a:pt x="2108" y="25463"/>
                  </a:lnTo>
                  <a:lnTo>
                    <a:pt x="4051" y="26644"/>
                  </a:lnTo>
                  <a:lnTo>
                    <a:pt x="6070" y="27139"/>
                  </a:lnTo>
                  <a:lnTo>
                    <a:pt x="7199" y="27393"/>
                  </a:lnTo>
                  <a:lnTo>
                    <a:pt x="8166" y="27393"/>
                  </a:lnTo>
                  <a:lnTo>
                    <a:pt x="8928" y="27139"/>
                  </a:lnTo>
                  <a:lnTo>
                    <a:pt x="10288" y="27139"/>
                  </a:lnTo>
                  <a:lnTo>
                    <a:pt x="10057" y="26644"/>
                  </a:lnTo>
                  <a:lnTo>
                    <a:pt x="7620" y="26492"/>
                  </a:lnTo>
                  <a:lnTo>
                    <a:pt x="6311" y="26098"/>
                  </a:lnTo>
                  <a:lnTo>
                    <a:pt x="4775" y="25666"/>
                  </a:lnTo>
                  <a:lnTo>
                    <a:pt x="3378" y="24650"/>
                  </a:lnTo>
                  <a:lnTo>
                    <a:pt x="1919" y="22580"/>
                  </a:lnTo>
                  <a:lnTo>
                    <a:pt x="1812" y="22428"/>
                  </a:lnTo>
                  <a:lnTo>
                    <a:pt x="1687" y="22250"/>
                  </a:lnTo>
                  <a:lnTo>
                    <a:pt x="1663" y="20650"/>
                  </a:lnTo>
                  <a:lnTo>
                    <a:pt x="3162" y="17665"/>
                  </a:lnTo>
                  <a:lnTo>
                    <a:pt x="4293" y="17310"/>
                  </a:lnTo>
                  <a:lnTo>
                    <a:pt x="3960" y="17310"/>
                  </a:lnTo>
                  <a:lnTo>
                    <a:pt x="5995" y="17068"/>
                  </a:lnTo>
                  <a:lnTo>
                    <a:pt x="8407" y="17068"/>
                  </a:lnTo>
                  <a:lnTo>
                    <a:pt x="8991" y="16344"/>
                  </a:lnTo>
                  <a:lnTo>
                    <a:pt x="8088" y="16344"/>
                  </a:lnTo>
                  <a:lnTo>
                    <a:pt x="7915" y="16027"/>
                  </a:lnTo>
                  <a:lnTo>
                    <a:pt x="7819" y="15849"/>
                  </a:lnTo>
                  <a:lnTo>
                    <a:pt x="5283" y="15849"/>
                  </a:lnTo>
                  <a:lnTo>
                    <a:pt x="2899" y="14949"/>
                  </a:lnTo>
                  <a:lnTo>
                    <a:pt x="2355" y="10502"/>
                  </a:lnTo>
                  <a:lnTo>
                    <a:pt x="2235" y="9042"/>
                  </a:lnTo>
                  <a:lnTo>
                    <a:pt x="2201" y="8615"/>
                  </a:lnTo>
                  <a:close/>
                </a:path>
                <a:path w="33654" h="31114">
                  <a:moveTo>
                    <a:pt x="11124" y="25666"/>
                  </a:moveTo>
                  <a:lnTo>
                    <a:pt x="10522" y="26098"/>
                  </a:lnTo>
                  <a:lnTo>
                    <a:pt x="9852" y="26644"/>
                  </a:lnTo>
                  <a:lnTo>
                    <a:pt x="10629" y="26644"/>
                  </a:lnTo>
                  <a:lnTo>
                    <a:pt x="9144" y="27139"/>
                  </a:lnTo>
                  <a:lnTo>
                    <a:pt x="12072" y="27139"/>
                  </a:lnTo>
                  <a:lnTo>
                    <a:pt x="11124" y="25666"/>
                  </a:lnTo>
                  <a:close/>
                </a:path>
                <a:path w="33654" h="31114">
                  <a:moveTo>
                    <a:pt x="27561" y="24434"/>
                  </a:moveTo>
                  <a:lnTo>
                    <a:pt x="23749" y="24434"/>
                  </a:lnTo>
                  <a:lnTo>
                    <a:pt x="25032" y="24993"/>
                  </a:lnTo>
                  <a:lnTo>
                    <a:pt x="26123" y="24993"/>
                  </a:lnTo>
                  <a:lnTo>
                    <a:pt x="27561" y="24434"/>
                  </a:lnTo>
                  <a:close/>
                </a:path>
                <a:path w="33654" h="31114">
                  <a:moveTo>
                    <a:pt x="33099" y="14949"/>
                  </a:moveTo>
                  <a:lnTo>
                    <a:pt x="30955" y="19430"/>
                  </a:lnTo>
                  <a:lnTo>
                    <a:pt x="30745" y="19811"/>
                  </a:lnTo>
                  <a:lnTo>
                    <a:pt x="26644" y="23825"/>
                  </a:lnTo>
                  <a:lnTo>
                    <a:pt x="25044" y="24180"/>
                  </a:lnTo>
                  <a:lnTo>
                    <a:pt x="28258" y="24180"/>
                  </a:lnTo>
                  <a:lnTo>
                    <a:pt x="32827" y="17665"/>
                  </a:lnTo>
                  <a:lnTo>
                    <a:pt x="32928" y="17310"/>
                  </a:lnTo>
                  <a:lnTo>
                    <a:pt x="32996" y="17068"/>
                  </a:lnTo>
                  <a:lnTo>
                    <a:pt x="33099" y="14949"/>
                  </a:lnTo>
                  <a:close/>
                </a:path>
                <a:path w="33654" h="31114">
                  <a:moveTo>
                    <a:pt x="7556" y="15366"/>
                  </a:moveTo>
                  <a:lnTo>
                    <a:pt x="5283" y="15849"/>
                  </a:lnTo>
                  <a:lnTo>
                    <a:pt x="7819" y="15849"/>
                  </a:lnTo>
                  <a:lnTo>
                    <a:pt x="7556" y="15366"/>
                  </a:lnTo>
                  <a:close/>
                </a:path>
                <a:path w="33654" h="31114">
                  <a:moveTo>
                    <a:pt x="32999" y="14572"/>
                  </a:moveTo>
                  <a:lnTo>
                    <a:pt x="33099" y="14949"/>
                  </a:lnTo>
                  <a:lnTo>
                    <a:pt x="33197" y="14744"/>
                  </a:lnTo>
                  <a:lnTo>
                    <a:pt x="32999" y="14572"/>
                  </a:lnTo>
                  <a:close/>
                </a:path>
                <a:path w="33654" h="31114">
                  <a:moveTo>
                    <a:pt x="30204" y="10502"/>
                  </a:moveTo>
                  <a:lnTo>
                    <a:pt x="28335" y="10502"/>
                  </a:lnTo>
                  <a:lnTo>
                    <a:pt x="32999" y="14572"/>
                  </a:lnTo>
                  <a:lnTo>
                    <a:pt x="32461" y="12369"/>
                  </a:lnTo>
                  <a:lnTo>
                    <a:pt x="31305" y="10947"/>
                  </a:lnTo>
                  <a:lnTo>
                    <a:pt x="30204" y="10502"/>
                  </a:lnTo>
                  <a:close/>
                </a:path>
                <a:path w="33654" h="31114">
                  <a:moveTo>
                    <a:pt x="23201" y="1790"/>
                  </a:moveTo>
                  <a:lnTo>
                    <a:pt x="20782" y="1790"/>
                  </a:lnTo>
                  <a:lnTo>
                    <a:pt x="22364" y="2565"/>
                  </a:lnTo>
                  <a:lnTo>
                    <a:pt x="24930" y="6565"/>
                  </a:lnTo>
                  <a:lnTo>
                    <a:pt x="24771" y="7124"/>
                  </a:lnTo>
                  <a:lnTo>
                    <a:pt x="24714" y="7327"/>
                  </a:lnTo>
                  <a:lnTo>
                    <a:pt x="24598" y="7734"/>
                  </a:lnTo>
                  <a:lnTo>
                    <a:pt x="24530" y="7975"/>
                  </a:lnTo>
                  <a:lnTo>
                    <a:pt x="24464" y="8191"/>
                  </a:lnTo>
                  <a:lnTo>
                    <a:pt x="22990" y="10502"/>
                  </a:lnTo>
                  <a:lnTo>
                    <a:pt x="21948" y="11899"/>
                  </a:lnTo>
                  <a:lnTo>
                    <a:pt x="22769" y="11899"/>
                  </a:lnTo>
                  <a:lnTo>
                    <a:pt x="23334" y="11391"/>
                  </a:lnTo>
                  <a:lnTo>
                    <a:pt x="23571" y="11391"/>
                  </a:lnTo>
                  <a:lnTo>
                    <a:pt x="24206" y="11112"/>
                  </a:lnTo>
                  <a:lnTo>
                    <a:pt x="25989" y="10502"/>
                  </a:lnTo>
                  <a:lnTo>
                    <a:pt x="30204" y="10502"/>
                  </a:lnTo>
                  <a:lnTo>
                    <a:pt x="29670" y="10286"/>
                  </a:lnTo>
                  <a:lnTo>
                    <a:pt x="24218" y="10286"/>
                  </a:lnTo>
                  <a:lnTo>
                    <a:pt x="24457" y="10109"/>
                  </a:lnTo>
                  <a:lnTo>
                    <a:pt x="25130" y="9042"/>
                  </a:lnTo>
                  <a:lnTo>
                    <a:pt x="25069" y="4203"/>
                  </a:lnTo>
                  <a:lnTo>
                    <a:pt x="24307" y="2717"/>
                  </a:lnTo>
                  <a:lnTo>
                    <a:pt x="23201" y="1790"/>
                  </a:lnTo>
                  <a:close/>
                </a:path>
                <a:path w="33654" h="31114">
                  <a:moveTo>
                    <a:pt x="13517" y="10109"/>
                  </a:moveTo>
                  <a:lnTo>
                    <a:pt x="12455" y="10109"/>
                  </a:lnTo>
                  <a:lnTo>
                    <a:pt x="12508" y="10286"/>
                  </a:lnTo>
                  <a:lnTo>
                    <a:pt x="12827" y="10502"/>
                  </a:lnTo>
                  <a:lnTo>
                    <a:pt x="13081" y="10706"/>
                  </a:lnTo>
                  <a:lnTo>
                    <a:pt x="13676" y="10947"/>
                  </a:lnTo>
                  <a:lnTo>
                    <a:pt x="13542" y="10706"/>
                  </a:lnTo>
                  <a:lnTo>
                    <a:pt x="13517" y="10109"/>
                  </a:lnTo>
                  <a:close/>
                </a:path>
                <a:path w="33654" h="31114">
                  <a:moveTo>
                    <a:pt x="29229" y="10109"/>
                  </a:moveTo>
                  <a:lnTo>
                    <a:pt x="24349" y="10109"/>
                  </a:lnTo>
                  <a:lnTo>
                    <a:pt x="24218" y="10286"/>
                  </a:lnTo>
                  <a:lnTo>
                    <a:pt x="29670" y="10286"/>
                  </a:lnTo>
                  <a:lnTo>
                    <a:pt x="29229" y="10109"/>
                  </a:lnTo>
                  <a:close/>
                </a:path>
                <a:path w="33654" h="31114">
                  <a:moveTo>
                    <a:pt x="10529" y="7480"/>
                  </a:moveTo>
                  <a:lnTo>
                    <a:pt x="6578" y="7480"/>
                  </a:lnTo>
                  <a:lnTo>
                    <a:pt x="10109" y="7975"/>
                  </a:lnTo>
                  <a:lnTo>
                    <a:pt x="11940" y="8615"/>
                  </a:lnTo>
                  <a:lnTo>
                    <a:pt x="11729" y="8615"/>
                  </a:lnTo>
                  <a:lnTo>
                    <a:pt x="12644" y="10109"/>
                  </a:lnTo>
                  <a:lnTo>
                    <a:pt x="13210" y="10109"/>
                  </a:lnTo>
                  <a:lnTo>
                    <a:pt x="12649" y="9042"/>
                  </a:lnTo>
                  <a:lnTo>
                    <a:pt x="12533" y="8615"/>
                  </a:lnTo>
                  <a:lnTo>
                    <a:pt x="12427" y="8191"/>
                  </a:lnTo>
                  <a:lnTo>
                    <a:pt x="12321" y="7734"/>
                  </a:lnTo>
                  <a:lnTo>
                    <a:pt x="11174" y="7734"/>
                  </a:lnTo>
                  <a:lnTo>
                    <a:pt x="10529" y="7480"/>
                  </a:lnTo>
                  <a:close/>
                </a:path>
                <a:path w="33654" h="31114">
                  <a:moveTo>
                    <a:pt x="31399" y="9042"/>
                  </a:moveTo>
                  <a:lnTo>
                    <a:pt x="26272" y="9042"/>
                  </a:lnTo>
                  <a:lnTo>
                    <a:pt x="29215" y="10109"/>
                  </a:lnTo>
                  <a:lnTo>
                    <a:pt x="20944" y="10109"/>
                  </a:lnTo>
                  <a:lnTo>
                    <a:pt x="31399" y="9042"/>
                  </a:lnTo>
                  <a:close/>
                </a:path>
                <a:path w="33654" h="31114">
                  <a:moveTo>
                    <a:pt x="9625" y="7124"/>
                  </a:moveTo>
                  <a:lnTo>
                    <a:pt x="5575" y="7124"/>
                  </a:lnTo>
                  <a:lnTo>
                    <a:pt x="4559" y="7327"/>
                  </a:lnTo>
                  <a:lnTo>
                    <a:pt x="2692" y="8191"/>
                  </a:lnTo>
                  <a:lnTo>
                    <a:pt x="2201" y="8615"/>
                  </a:lnTo>
                  <a:lnTo>
                    <a:pt x="6578" y="7480"/>
                  </a:lnTo>
                  <a:lnTo>
                    <a:pt x="10529" y="7480"/>
                  </a:lnTo>
                  <a:lnTo>
                    <a:pt x="9625" y="7124"/>
                  </a:lnTo>
                  <a:close/>
                </a:path>
                <a:path w="33654" h="31114">
                  <a:moveTo>
                    <a:pt x="16459" y="0"/>
                  </a:moveTo>
                  <a:lnTo>
                    <a:pt x="11169" y="7734"/>
                  </a:lnTo>
                  <a:lnTo>
                    <a:pt x="12321" y="7734"/>
                  </a:lnTo>
                  <a:lnTo>
                    <a:pt x="12344" y="5880"/>
                  </a:lnTo>
                  <a:lnTo>
                    <a:pt x="13995" y="2997"/>
                  </a:lnTo>
                  <a:lnTo>
                    <a:pt x="16344" y="1790"/>
                  </a:lnTo>
                  <a:lnTo>
                    <a:pt x="23201" y="1790"/>
                  </a:lnTo>
                  <a:lnTo>
                    <a:pt x="22034" y="812"/>
                  </a:lnTo>
                  <a:lnTo>
                    <a:pt x="20612" y="279"/>
                  </a:lnTo>
                  <a:lnTo>
                    <a:pt x="19927" y="279"/>
                  </a:lnTo>
                  <a:lnTo>
                    <a:pt x="16459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4326382" y="2887218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88" y="50"/>
                  </a:moveTo>
                  <a:close/>
                </a:path>
                <a:path w="2539" h="5714">
                  <a:moveTo>
                    <a:pt x="2425" y="56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4324598" y="2889317"/>
              <a:ext cx="11430" cy="10795"/>
            </a:xfrm>
            <a:custGeom>
              <a:avLst/>
              <a:gdLst/>
              <a:ahLst/>
              <a:cxnLst/>
              <a:rect l="l" t="t" r="r" b="b"/>
              <a:pathLst>
                <a:path w="11429" h="10794">
                  <a:moveTo>
                    <a:pt x="5575" y="0"/>
                  </a:moveTo>
                  <a:lnTo>
                    <a:pt x="4610" y="482"/>
                  </a:lnTo>
                  <a:lnTo>
                    <a:pt x="3886" y="1625"/>
                  </a:lnTo>
                  <a:lnTo>
                    <a:pt x="3759" y="2057"/>
                  </a:lnTo>
                  <a:lnTo>
                    <a:pt x="3810" y="2628"/>
                  </a:lnTo>
                  <a:lnTo>
                    <a:pt x="3162" y="2362"/>
                  </a:lnTo>
                  <a:lnTo>
                    <a:pt x="2933" y="2336"/>
                  </a:lnTo>
                  <a:lnTo>
                    <a:pt x="2768" y="2349"/>
                  </a:lnTo>
                  <a:lnTo>
                    <a:pt x="2590" y="2336"/>
                  </a:lnTo>
                  <a:lnTo>
                    <a:pt x="190" y="4038"/>
                  </a:lnTo>
                  <a:lnTo>
                    <a:pt x="495" y="4838"/>
                  </a:lnTo>
                  <a:lnTo>
                    <a:pt x="1155" y="5422"/>
                  </a:lnTo>
                  <a:lnTo>
                    <a:pt x="1435" y="5588"/>
                  </a:lnTo>
                  <a:lnTo>
                    <a:pt x="1155" y="5702"/>
                  </a:lnTo>
                  <a:lnTo>
                    <a:pt x="901" y="5854"/>
                  </a:lnTo>
                  <a:lnTo>
                    <a:pt x="215" y="6565"/>
                  </a:lnTo>
                  <a:lnTo>
                    <a:pt x="0" y="7366"/>
                  </a:lnTo>
                  <a:lnTo>
                    <a:pt x="711" y="8610"/>
                  </a:lnTo>
                  <a:lnTo>
                    <a:pt x="1371" y="9004"/>
                  </a:lnTo>
                  <a:lnTo>
                    <a:pt x="2400" y="9258"/>
                  </a:lnTo>
                  <a:lnTo>
                    <a:pt x="2768" y="9271"/>
                  </a:lnTo>
                  <a:lnTo>
                    <a:pt x="3441" y="9080"/>
                  </a:lnTo>
                  <a:lnTo>
                    <a:pt x="3568" y="9385"/>
                  </a:lnTo>
                  <a:lnTo>
                    <a:pt x="3810" y="9613"/>
                  </a:lnTo>
                  <a:lnTo>
                    <a:pt x="4737" y="10109"/>
                  </a:lnTo>
                  <a:lnTo>
                    <a:pt x="5473" y="10312"/>
                  </a:lnTo>
                  <a:lnTo>
                    <a:pt x="6604" y="10274"/>
                  </a:lnTo>
                  <a:lnTo>
                    <a:pt x="6997" y="10172"/>
                  </a:lnTo>
                  <a:lnTo>
                    <a:pt x="7670" y="9779"/>
                  </a:lnTo>
                  <a:lnTo>
                    <a:pt x="7937" y="9448"/>
                  </a:lnTo>
                  <a:lnTo>
                    <a:pt x="8153" y="8801"/>
                  </a:lnTo>
                  <a:lnTo>
                    <a:pt x="8128" y="8521"/>
                  </a:lnTo>
                  <a:lnTo>
                    <a:pt x="8039" y="8267"/>
                  </a:lnTo>
                  <a:lnTo>
                    <a:pt x="8407" y="8432"/>
                  </a:lnTo>
                  <a:lnTo>
                    <a:pt x="11239" y="5207"/>
                  </a:lnTo>
                  <a:lnTo>
                    <a:pt x="11099" y="4699"/>
                  </a:lnTo>
                  <a:lnTo>
                    <a:pt x="10985" y="4191"/>
                  </a:lnTo>
                  <a:lnTo>
                    <a:pt x="10591" y="3708"/>
                  </a:lnTo>
                  <a:lnTo>
                    <a:pt x="9690" y="3340"/>
                  </a:lnTo>
                  <a:lnTo>
                    <a:pt x="9271" y="3200"/>
                  </a:lnTo>
                  <a:lnTo>
                    <a:pt x="8559" y="3276"/>
                  </a:lnTo>
                  <a:lnTo>
                    <a:pt x="8382" y="3352"/>
                  </a:lnTo>
                  <a:lnTo>
                    <a:pt x="8204" y="3479"/>
                  </a:lnTo>
                  <a:lnTo>
                    <a:pt x="8547" y="2997"/>
                  </a:lnTo>
                  <a:lnTo>
                    <a:pt x="8509" y="2616"/>
                  </a:lnTo>
                  <a:lnTo>
                    <a:pt x="8483" y="1422"/>
                  </a:lnTo>
                  <a:lnTo>
                    <a:pt x="8229" y="914"/>
                  </a:lnTo>
                  <a:lnTo>
                    <a:pt x="7454" y="279"/>
                  </a:lnTo>
                  <a:lnTo>
                    <a:pt x="6972" y="88"/>
                  </a:lnTo>
                  <a:lnTo>
                    <a:pt x="6477" y="76"/>
                  </a:lnTo>
                  <a:lnTo>
                    <a:pt x="557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4325135" y="2889897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413" y="0"/>
                  </a:moveTo>
                  <a:lnTo>
                    <a:pt x="4991" y="25"/>
                  </a:lnTo>
                  <a:lnTo>
                    <a:pt x="4203" y="431"/>
                  </a:lnTo>
                  <a:lnTo>
                    <a:pt x="3644" y="1422"/>
                  </a:lnTo>
                  <a:lnTo>
                    <a:pt x="3568" y="1765"/>
                  </a:lnTo>
                  <a:lnTo>
                    <a:pt x="3644" y="2120"/>
                  </a:lnTo>
                  <a:lnTo>
                    <a:pt x="3746" y="2489"/>
                  </a:lnTo>
                  <a:lnTo>
                    <a:pt x="3873" y="2730"/>
                  </a:lnTo>
                  <a:lnTo>
                    <a:pt x="4038" y="2806"/>
                  </a:lnTo>
                  <a:lnTo>
                    <a:pt x="4051" y="3098"/>
                  </a:lnTo>
                  <a:lnTo>
                    <a:pt x="3886" y="3047"/>
                  </a:lnTo>
                  <a:lnTo>
                    <a:pt x="3670" y="2882"/>
                  </a:lnTo>
                  <a:lnTo>
                    <a:pt x="1689" y="1955"/>
                  </a:lnTo>
                  <a:lnTo>
                    <a:pt x="228" y="2362"/>
                  </a:lnTo>
                  <a:lnTo>
                    <a:pt x="330" y="3898"/>
                  </a:lnTo>
                  <a:lnTo>
                    <a:pt x="444" y="4483"/>
                  </a:lnTo>
                  <a:lnTo>
                    <a:pt x="1244" y="4787"/>
                  </a:lnTo>
                  <a:lnTo>
                    <a:pt x="2019" y="4622"/>
                  </a:lnTo>
                  <a:lnTo>
                    <a:pt x="2184" y="4914"/>
                  </a:lnTo>
                  <a:lnTo>
                    <a:pt x="2514" y="4952"/>
                  </a:lnTo>
                  <a:lnTo>
                    <a:pt x="2311" y="5194"/>
                  </a:lnTo>
                  <a:lnTo>
                    <a:pt x="1727" y="5168"/>
                  </a:lnTo>
                  <a:lnTo>
                    <a:pt x="990" y="5257"/>
                  </a:lnTo>
                  <a:lnTo>
                    <a:pt x="533" y="5397"/>
                  </a:lnTo>
                  <a:lnTo>
                    <a:pt x="25" y="6413"/>
                  </a:lnTo>
                  <a:lnTo>
                    <a:pt x="0" y="6883"/>
                  </a:lnTo>
                  <a:lnTo>
                    <a:pt x="609" y="7759"/>
                  </a:lnTo>
                  <a:lnTo>
                    <a:pt x="1079" y="8089"/>
                  </a:lnTo>
                  <a:lnTo>
                    <a:pt x="2044" y="8381"/>
                  </a:lnTo>
                  <a:lnTo>
                    <a:pt x="2806" y="8420"/>
                  </a:lnTo>
                  <a:lnTo>
                    <a:pt x="3225" y="8089"/>
                  </a:lnTo>
                  <a:lnTo>
                    <a:pt x="3657" y="8762"/>
                  </a:lnTo>
                  <a:lnTo>
                    <a:pt x="3873" y="8978"/>
                  </a:lnTo>
                  <a:lnTo>
                    <a:pt x="4826" y="9321"/>
                  </a:lnTo>
                  <a:lnTo>
                    <a:pt x="5880" y="9258"/>
                  </a:lnTo>
                  <a:lnTo>
                    <a:pt x="7124" y="8788"/>
                  </a:lnTo>
                  <a:lnTo>
                    <a:pt x="7353" y="7950"/>
                  </a:lnTo>
                  <a:lnTo>
                    <a:pt x="6908" y="7124"/>
                  </a:lnTo>
                  <a:lnTo>
                    <a:pt x="6692" y="6997"/>
                  </a:lnTo>
                  <a:lnTo>
                    <a:pt x="6438" y="6896"/>
                  </a:lnTo>
                  <a:lnTo>
                    <a:pt x="6070" y="6743"/>
                  </a:lnTo>
                  <a:lnTo>
                    <a:pt x="6134" y="6121"/>
                  </a:lnTo>
                  <a:lnTo>
                    <a:pt x="7200" y="7061"/>
                  </a:lnTo>
                  <a:lnTo>
                    <a:pt x="7937" y="7594"/>
                  </a:lnTo>
                  <a:lnTo>
                    <a:pt x="8470" y="7492"/>
                  </a:lnTo>
                  <a:lnTo>
                    <a:pt x="9029" y="6946"/>
                  </a:lnTo>
                  <a:lnTo>
                    <a:pt x="9880" y="6108"/>
                  </a:lnTo>
                  <a:lnTo>
                    <a:pt x="10693" y="4406"/>
                  </a:lnTo>
                  <a:lnTo>
                    <a:pt x="9042" y="2971"/>
                  </a:lnTo>
                  <a:lnTo>
                    <a:pt x="8331" y="2946"/>
                  </a:lnTo>
                  <a:lnTo>
                    <a:pt x="7683" y="3174"/>
                  </a:lnTo>
                  <a:lnTo>
                    <a:pt x="7442" y="3289"/>
                  </a:lnTo>
                  <a:lnTo>
                    <a:pt x="7302" y="3327"/>
                  </a:lnTo>
                  <a:lnTo>
                    <a:pt x="6896" y="3441"/>
                  </a:lnTo>
                  <a:lnTo>
                    <a:pt x="7264" y="2946"/>
                  </a:lnTo>
                  <a:lnTo>
                    <a:pt x="7747" y="2197"/>
                  </a:lnTo>
                  <a:lnTo>
                    <a:pt x="7899" y="1638"/>
                  </a:lnTo>
                  <a:lnTo>
                    <a:pt x="7391" y="863"/>
                  </a:lnTo>
                  <a:lnTo>
                    <a:pt x="7035" y="279"/>
                  </a:lnTo>
                  <a:lnTo>
                    <a:pt x="6413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4359542" y="288965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12"/>
                  </a:moveTo>
                  <a:close/>
                </a:path>
                <a:path w="635" h="635">
                  <a:moveTo>
                    <a:pt x="241" y="0"/>
                  </a:moveTo>
                  <a:lnTo>
                    <a:pt x="101" y="12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1" name="object 12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347730" y="2879483"/>
              <a:ext cx="32360" cy="30238"/>
            </a:xfrm>
            <a:prstGeom prst="rect">
              <a:avLst/>
            </a:prstGeom>
          </p:spPr>
        </p:pic>
        <p:sp>
          <p:nvSpPr>
            <p:cNvPr id="122" name="object 122"/>
            <p:cNvSpPr/>
            <p:nvPr/>
          </p:nvSpPr>
          <p:spPr>
            <a:xfrm>
              <a:off x="4359526" y="288723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4359542" y="288965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12"/>
                  </a:moveTo>
                  <a:close/>
                </a:path>
                <a:path w="635" h="635">
                  <a:moveTo>
                    <a:pt x="241" y="0"/>
                  </a:moveTo>
                  <a:lnTo>
                    <a:pt x="101" y="12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4347449" y="2879209"/>
              <a:ext cx="33020" cy="31115"/>
            </a:xfrm>
            <a:custGeom>
              <a:avLst/>
              <a:gdLst/>
              <a:ahLst/>
              <a:cxnLst/>
              <a:rect l="l" t="t" r="r" b="b"/>
              <a:pathLst>
                <a:path w="33020" h="31114">
                  <a:moveTo>
                    <a:pt x="10829" y="25666"/>
                  </a:moveTo>
                  <a:lnTo>
                    <a:pt x="10314" y="26047"/>
                  </a:lnTo>
                  <a:lnTo>
                    <a:pt x="9565" y="26657"/>
                  </a:lnTo>
                  <a:lnTo>
                    <a:pt x="10457" y="26657"/>
                  </a:lnTo>
                  <a:lnTo>
                    <a:pt x="8715" y="27165"/>
                  </a:lnTo>
                  <a:lnTo>
                    <a:pt x="10003" y="27165"/>
                  </a:lnTo>
                  <a:lnTo>
                    <a:pt x="10267" y="27724"/>
                  </a:lnTo>
                  <a:lnTo>
                    <a:pt x="10965" y="28435"/>
                  </a:lnTo>
                  <a:lnTo>
                    <a:pt x="11764" y="28879"/>
                  </a:lnTo>
                  <a:lnTo>
                    <a:pt x="13721" y="29895"/>
                  </a:lnTo>
                  <a:lnTo>
                    <a:pt x="15880" y="30505"/>
                  </a:lnTo>
                  <a:lnTo>
                    <a:pt x="18552" y="30505"/>
                  </a:lnTo>
                  <a:lnTo>
                    <a:pt x="20388" y="30086"/>
                  </a:lnTo>
                  <a:lnTo>
                    <a:pt x="21711" y="29286"/>
                  </a:lnTo>
                  <a:lnTo>
                    <a:pt x="15562" y="29286"/>
                  </a:lnTo>
                  <a:lnTo>
                    <a:pt x="12743" y="28270"/>
                  </a:lnTo>
                  <a:lnTo>
                    <a:pt x="12186" y="27724"/>
                  </a:lnTo>
                  <a:lnTo>
                    <a:pt x="11962" y="27419"/>
                  </a:lnTo>
                  <a:lnTo>
                    <a:pt x="11494" y="26657"/>
                  </a:lnTo>
                  <a:lnTo>
                    <a:pt x="10829" y="25666"/>
                  </a:lnTo>
                  <a:close/>
                </a:path>
                <a:path w="33020" h="31114">
                  <a:moveTo>
                    <a:pt x="19423" y="19824"/>
                  </a:moveTo>
                  <a:lnTo>
                    <a:pt x="19329" y="20675"/>
                  </a:lnTo>
                  <a:lnTo>
                    <a:pt x="19209" y="21780"/>
                  </a:lnTo>
                  <a:lnTo>
                    <a:pt x="19539" y="21780"/>
                  </a:lnTo>
                  <a:lnTo>
                    <a:pt x="20058" y="21945"/>
                  </a:lnTo>
                  <a:lnTo>
                    <a:pt x="21074" y="22440"/>
                  </a:lnTo>
                  <a:lnTo>
                    <a:pt x="21735" y="22809"/>
                  </a:lnTo>
                  <a:lnTo>
                    <a:pt x="22908" y="25006"/>
                  </a:lnTo>
                  <a:lnTo>
                    <a:pt x="22816" y="26047"/>
                  </a:lnTo>
                  <a:lnTo>
                    <a:pt x="22523" y="27165"/>
                  </a:lnTo>
                  <a:lnTo>
                    <a:pt x="22456" y="27419"/>
                  </a:lnTo>
                  <a:lnTo>
                    <a:pt x="22315" y="27724"/>
                  </a:lnTo>
                  <a:lnTo>
                    <a:pt x="18661" y="29108"/>
                  </a:lnTo>
                  <a:lnTo>
                    <a:pt x="15562" y="29286"/>
                  </a:lnTo>
                  <a:lnTo>
                    <a:pt x="21711" y="29286"/>
                  </a:lnTo>
                  <a:lnTo>
                    <a:pt x="22382" y="28879"/>
                  </a:lnTo>
                  <a:lnTo>
                    <a:pt x="23170" y="27939"/>
                  </a:lnTo>
                  <a:lnTo>
                    <a:pt x="23600" y="26657"/>
                  </a:lnTo>
                  <a:lnTo>
                    <a:pt x="23537" y="24663"/>
                  </a:lnTo>
                  <a:lnTo>
                    <a:pt x="23462" y="24447"/>
                  </a:lnTo>
                  <a:lnTo>
                    <a:pt x="27319" y="24447"/>
                  </a:lnTo>
                  <a:lnTo>
                    <a:pt x="28033" y="24193"/>
                  </a:lnTo>
                  <a:lnTo>
                    <a:pt x="24757" y="24193"/>
                  </a:lnTo>
                  <a:lnTo>
                    <a:pt x="22598" y="22593"/>
                  </a:lnTo>
                  <a:lnTo>
                    <a:pt x="19423" y="19824"/>
                  </a:lnTo>
                  <a:close/>
                </a:path>
                <a:path w="33020" h="31114">
                  <a:moveTo>
                    <a:pt x="1911" y="8623"/>
                  </a:moveTo>
                  <a:lnTo>
                    <a:pt x="1567" y="8915"/>
                  </a:lnTo>
                  <a:lnTo>
                    <a:pt x="272" y="11925"/>
                  </a:lnTo>
                  <a:lnTo>
                    <a:pt x="1186" y="14325"/>
                  </a:lnTo>
                  <a:lnTo>
                    <a:pt x="3116" y="16040"/>
                  </a:lnTo>
                  <a:lnTo>
                    <a:pt x="3637" y="16357"/>
                  </a:lnTo>
                  <a:lnTo>
                    <a:pt x="3967" y="16522"/>
                  </a:lnTo>
                  <a:lnTo>
                    <a:pt x="3116" y="16865"/>
                  </a:lnTo>
                  <a:lnTo>
                    <a:pt x="2342" y="17322"/>
                  </a:lnTo>
                  <a:lnTo>
                    <a:pt x="322" y="19430"/>
                  </a:lnTo>
                  <a:lnTo>
                    <a:pt x="0" y="20675"/>
                  </a:lnTo>
                  <a:lnTo>
                    <a:pt x="93" y="22440"/>
                  </a:lnTo>
                  <a:lnTo>
                    <a:pt x="1834" y="25463"/>
                  </a:lnTo>
                  <a:lnTo>
                    <a:pt x="3764" y="26657"/>
                  </a:lnTo>
                  <a:lnTo>
                    <a:pt x="5783" y="27165"/>
                  </a:lnTo>
                  <a:lnTo>
                    <a:pt x="6979" y="27419"/>
                  </a:lnTo>
                  <a:lnTo>
                    <a:pt x="7892" y="27419"/>
                  </a:lnTo>
                  <a:lnTo>
                    <a:pt x="8644" y="27165"/>
                  </a:lnTo>
                  <a:lnTo>
                    <a:pt x="10003" y="27165"/>
                  </a:lnTo>
                  <a:lnTo>
                    <a:pt x="9764" y="26657"/>
                  </a:lnTo>
                  <a:lnTo>
                    <a:pt x="7346" y="26504"/>
                  </a:lnTo>
                  <a:lnTo>
                    <a:pt x="4488" y="25666"/>
                  </a:lnTo>
                  <a:lnTo>
                    <a:pt x="3091" y="24663"/>
                  </a:lnTo>
                  <a:lnTo>
                    <a:pt x="1643" y="22593"/>
                  </a:lnTo>
                  <a:lnTo>
                    <a:pt x="1536" y="22440"/>
                  </a:lnTo>
                  <a:lnTo>
                    <a:pt x="1412" y="22263"/>
                  </a:lnTo>
                  <a:lnTo>
                    <a:pt x="1377" y="20675"/>
                  </a:lnTo>
                  <a:lnTo>
                    <a:pt x="2888" y="17678"/>
                  </a:lnTo>
                  <a:lnTo>
                    <a:pt x="4009" y="17322"/>
                  </a:lnTo>
                  <a:lnTo>
                    <a:pt x="3673" y="17322"/>
                  </a:lnTo>
                  <a:lnTo>
                    <a:pt x="5709" y="17081"/>
                  </a:lnTo>
                  <a:lnTo>
                    <a:pt x="8133" y="17081"/>
                  </a:lnTo>
                  <a:lnTo>
                    <a:pt x="8704" y="16357"/>
                  </a:lnTo>
                  <a:lnTo>
                    <a:pt x="7800" y="16357"/>
                  </a:lnTo>
                  <a:lnTo>
                    <a:pt x="7632" y="16040"/>
                  </a:lnTo>
                  <a:lnTo>
                    <a:pt x="7544" y="15874"/>
                  </a:lnTo>
                  <a:lnTo>
                    <a:pt x="4983" y="15874"/>
                  </a:lnTo>
                  <a:lnTo>
                    <a:pt x="2637" y="14979"/>
                  </a:lnTo>
                  <a:lnTo>
                    <a:pt x="2545" y="14570"/>
                  </a:lnTo>
                  <a:lnTo>
                    <a:pt x="2498" y="14325"/>
                  </a:lnTo>
                  <a:lnTo>
                    <a:pt x="2416" y="13893"/>
                  </a:lnTo>
                  <a:lnTo>
                    <a:pt x="2291" y="13233"/>
                  </a:lnTo>
                  <a:lnTo>
                    <a:pt x="2183" y="11925"/>
                  </a:lnTo>
                  <a:lnTo>
                    <a:pt x="2065" y="10490"/>
                  </a:lnTo>
                  <a:lnTo>
                    <a:pt x="1948" y="9067"/>
                  </a:lnTo>
                  <a:lnTo>
                    <a:pt x="1911" y="8623"/>
                  </a:lnTo>
                  <a:close/>
                </a:path>
                <a:path w="33020" h="31114">
                  <a:moveTo>
                    <a:pt x="10457" y="26657"/>
                  </a:moveTo>
                  <a:lnTo>
                    <a:pt x="9764" y="26657"/>
                  </a:lnTo>
                  <a:lnTo>
                    <a:pt x="10003" y="27165"/>
                  </a:lnTo>
                  <a:lnTo>
                    <a:pt x="8715" y="27165"/>
                  </a:lnTo>
                  <a:lnTo>
                    <a:pt x="10457" y="26657"/>
                  </a:lnTo>
                  <a:close/>
                </a:path>
                <a:path w="33020" h="31114">
                  <a:moveTo>
                    <a:pt x="27319" y="24447"/>
                  </a:moveTo>
                  <a:lnTo>
                    <a:pt x="23462" y="24447"/>
                  </a:lnTo>
                  <a:lnTo>
                    <a:pt x="24746" y="25006"/>
                  </a:lnTo>
                  <a:lnTo>
                    <a:pt x="25837" y="25006"/>
                  </a:lnTo>
                  <a:lnTo>
                    <a:pt x="27319" y="24447"/>
                  </a:lnTo>
                  <a:close/>
                </a:path>
                <a:path w="33020" h="31114">
                  <a:moveTo>
                    <a:pt x="32817" y="14979"/>
                  </a:moveTo>
                  <a:lnTo>
                    <a:pt x="30693" y="19430"/>
                  </a:lnTo>
                  <a:lnTo>
                    <a:pt x="30484" y="19824"/>
                  </a:lnTo>
                  <a:lnTo>
                    <a:pt x="26357" y="23863"/>
                  </a:lnTo>
                  <a:lnTo>
                    <a:pt x="24757" y="24193"/>
                  </a:lnTo>
                  <a:lnTo>
                    <a:pt x="28033" y="24193"/>
                  </a:lnTo>
                  <a:lnTo>
                    <a:pt x="28389" y="24066"/>
                  </a:lnTo>
                  <a:lnTo>
                    <a:pt x="29507" y="23063"/>
                  </a:lnTo>
                  <a:lnTo>
                    <a:pt x="31310" y="20853"/>
                  </a:lnTo>
                  <a:lnTo>
                    <a:pt x="31872" y="19824"/>
                  </a:lnTo>
                  <a:lnTo>
                    <a:pt x="31996" y="19596"/>
                  </a:lnTo>
                  <a:lnTo>
                    <a:pt x="32549" y="17678"/>
                  </a:lnTo>
                  <a:lnTo>
                    <a:pt x="32652" y="17322"/>
                  </a:lnTo>
                  <a:lnTo>
                    <a:pt x="32721" y="17081"/>
                  </a:lnTo>
                  <a:lnTo>
                    <a:pt x="32817" y="14979"/>
                  </a:lnTo>
                  <a:close/>
                </a:path>
                <a:path w="33020" h="31114">
                  <a:moveTo>
                    <a:pt x="7282" y="15379"/>
                  </a:moveTo>
                  <a:lnTo>
                    <a:pt x="4983" y="15874"/>
                  </a:lnTo>
                  <a:lnTo>
                    <a:pt x="7544" y="15874"/>
                  </a:lnTo>
                  <a:lnTo>
                    <a:pt x="7282" y="15379"/>
                  </a:lnTo>
                  <a:close/>
                </a:path>
                <a:path w="33020" h="31114">
                  <a:moveTo>
                    <a:pt x="32709" y="14570"/>
                  </a:moveTo>
                  <a:lnTo>
                    <a:pt x="32817" y="14979"/>
                  </a:lnTo>
                  <a:lnTo>
                    <a:pt x="32923" y="14757"/>
                  </a:lnTo>
                  <a:lnTo>
                    <a:pt x="32709" y="14570"/>
                  </a:lnTo>
                  <a:close/>
                </a:path>
                <a:path w="33020" h="31114">
                  <a:moveTo>
                    <a:pt x="31796" y="11925"/>
                  </a:moveTo>
                  <a:lnTo>
                    <a:pt x="29678" y="11925"/>
                  </a:lnTo>
                  <a:lnTo>
                    <a:pt x="32709" y="14570"/>
                  </a:lnTo>
                  <a:lnTo>
                    <a:pt x="32174" y="12395"/>
                  </a:lnTo>
                  <a:lnTo>
                    <a:pt x="31796" y="11925"/>
                  </a:lnTo>
                  <a:close/>
                </a:path>
                <a:path w="33020" h="31114">
                  <a:moveTo>
                    <a:pt x="22913" y="1803"/>
                  </a:moveTo>
                  <a:lnTo>
                    <a:pt x="20497" y="1803"/>
                  </a:lnTo>
                  <a:lnTo>
                    <a:pt x="22090" y="2578"/>
                  </a:lnTo>
                  <a:lnTo>
                    <a:pt x="24643" y="6591"/>
                  </a:lnTo>
                  <a:lnTo>
                    <a:pt x="24523" y="7010"/>
                  </a:lnTo>
                  <a:lnTo>
                    <a:pt x="24425" y="7353"/>
                  </a:lnTo>
                  <a:lnTo>
                    <a:pt x="24305" y="7772"/>
                  </a:lnTo>
                  <a:lnTo>
                    <a:pt x="24244" y="7988"/>
                  </a:lnTo>
                  <a:lnTo>
                    <a:pt x="24178" y="8204"/>
                  </a:lnTo>
                  <a:lnTo>
                    <a:pt x="22713" y="10490"/>
                  </a:lnTo>
                  <a:lnTo>
                    <a:pt x="21652" y="11925"/>
                  </a:lnTo>
                  <a:lnTo>
                    <a:pt x="22440" y="11925"/>
                  </a:lnTo>
                  <a:lnTo>
                    <a:pt x="23061" y="11417"/>
                  </a:lnTo>
                  <a:lnTo>
                    <a:pt x="23284" y="11417"/>
                  </a:lnTo>
                  <a:lnTo>
                    <a:pt x="23919" y="11150"/>
                  </a:lnTo>
                  <a:lnTo>
                    <a:pt x="25782" y="10490"/>
                  </a:lnTo>
                  <a:lnTo>
                    <a:pt x="23804" y="10490"/>
                  </a:lnTo>
                  <a:lnTo>
                    <a:pt x="24827" y="9067"/>
                  </a:lnTo>
                  <a:lnTo>
                    <a:pt x="24783" y="4216"/>
                  </a:lnTo>
                  <a:lnTo>
                    <a:pt x="24033" y="2743"/>
                  </a:lnTo>
                  <a:lnTo>
                    <a:pt x="22913" y="1803"/>
                  </a:lnTo>
                  <a:close/>
                </a:path>
                <a:path w="33020" h="31114">
                  <a:moveTo>
                    <a:pt x="29096" y="11417"/>
                  </a:moveTo>
                  <a:lnTo>
                    <a:pt x="23343" y="11417"/>
                  </a:lnTo>
                  <a:lnTo>
                    <a:pt x="22158" y="11925"/>
                  </a:lnTo>
                  <a:lnTo>
                    <a:pt x="29678" y="11925"/>
                  </a:lnTo>
                  <a:lnTo>
                    <a:pt x="29096" y="11417"/>
                  </a:lnTo>
                  <a:close/>
                </a:path>
                <a:path w="33020" h="31114">
                  <a:moveTo>
                    <a:pt x="28849" y="10071"/>
                  </a:moveTo>
                  <a:lnTo>
                    <a:pt x="24256" y="10071"/>
                  </a:lnTo>
                  <a:lnTo>
                    <a:pt x="23693" y="10490"/>
                  </a:lnTo>
                  <a:lnTo>
                    <a:pt x="28034" y="10490"/>
                  </a:lnTo>
                  <a:lnTo>
                    <a:pt x="29096" y="11417"/>
                  </a:lnTo>
                  <a:lnTo>
                    <a:pt x="31387" y="11417"/>
                  </a:lnTo>
                  <a:lnTo>
                    <a:pt x="31018" y="10960"/>
                  </a:lnTo>
                  <a:lnTo>
                    <a:pt x="28849" y="10071"/>
                  </a:lnTo>
                  <a:close/>
                </a:path>
                <a:path w="33020" h="31114">
                  <a:moveTo>
                    <a:pt x="13229" y="10071"/>
                  </a:moveTo>
                  <a:lnTo>
                    <a:pt x="11919" y="10071"/>
                  </a:lnTo>
                  <a:lnTo>
                    <a:pt x="12794" y="10718"/>
                  </a:lnTo>
                  <a:lnTo>
                    <a:pt x="13389" y="10960"/>
                  </a:lnTo>
                  <a:lnTo>
                    <a:pt x="13256" y="10718"/>
                  </a:lnTo>
                  <a:lnTo>
                    <a:pt x="13229" y="10071"/>
                  </a:lnTo>
                  <a:close/>
                </a:path>
                <a:path w="33020" h="31114">
                  <a:moveTo>
                    <a:pt x="10225" y="7492"/>
                  </a:moveTo>
                  <a:lnTo>
                    <a:pt x="6291" y="7492"/>
                  </a:lnTo>
                  <a:lnTo>
                    <a:pt x="9835" y="7988"/>
                  </a:lnTo>
                  <a:lnTo>
                    <a:pt x="11571" y="8623"/>
                  </a:lnTo>
                  <a:lnTo>
                    <a:pt x="11436" y="8623"/>
                  </a:lnTo>
                  <a:lnTo>
                    <a:pt x="12336" y="10071"/>
                  </a:lnTo>
                  <a:lnTo>
                    <a:pt x="12917" y="10071"/>
                  </a:lnTo>
                  <a:lnTo>
                    <a:pt x="12362" y="9067"/>
                  </a:lnTo>
                  <a:lnTo>
                    <a:pt x="12255" y="8623"/>
                  </a:lnTo>
                  <a:lnTo>
                    <a:pt x="12154" y="8204"/>
                  </a:lnTo>
                  <a:lnTo>
                    <a:pt x="12050" y="7772"/>
                  </a:lnTo>
                  <a:lnTo>
                    <a:pt x="10952" y="7772"/>
                  </a:lnTo>
                  <a:lnTo>
                    <a:pt x="10225" y="7492"/>
                  </a:lnTo>
                  <a:close/>
                </a:path>
                <a:path w="33020" h="31114">
                  <a:moveTo>
                    <a:pt x="32428" y="9067"/>
                  </a:moveTo>
                  <a:lnTo>
                    <a:pt x="26021" y="9067"/>
                  </a:lnTo>
                  <a:lnTo>
                    <a:pt x="28788" y="10071"/>
                  </a:lnTo>
                  <a:lnTo>
                    <a:pt x="19887" y="10071"/>
                  </a:lnTo>
                  <a:lnTo>
                    <a:pt x="32428" y="9067"/>
                  </a:lnTo>
                  <a:close/>
                </a:path>
                <a:path w="33020" h="31114">
                  <a:moveTo>
                    <a:pt x="9047" y="7010"/>
                  </a:moveTo>
                  <a:lnTo>
                    <a:pt x="6317" y="7010"/>
                  </a:lnTo>
                  <a:lnTo>
                    <a:pt x="4590" y="7226"/>
                  </a:lnTo>
                  <a:lnTo>
                    <a:pt x="4882" y="7226"/>
                  </a:lnTo>
                  <a:lnTo>
                    <a:pt x="4285" y="7353"/>
                  </a:lnTo>
                  <a:lnTo>
                    <a:pt x="2405" y="8204"/>
                  </a:lnTo>
                  <a:lnTo>
                    <a:pt x="1911" y="8623"/>
                  </a:lnTo>
                  <a:lnTo>
                    <a:pt x="6291" y="7492"/>
                  </a:lnTo>
                  <a:lnTo>
                    <a:pt x="10225" y="7492"/>
                  </a:lnTo>
                  <a:lnTo>
                    <a:pt x="9530" y="7226"/>
                  </a:lnTo>
                  <a:lnTo>
                    <a:pt x="9047" y="7010"/>
                  </a:lnTo>
                  <a:close/>
                </a:path>
                <a:path w="33020" h="31114">
                  <a:moveTo>
                    <a:pt x="16172" y="0"/>
                  </a:moveTo>
                  <a:lnTo>
                    <a:pt x="13353" y="1447"/>
                  </a:lnTo>
                  <a:lnTo>
                    <a:pt x="11219" y="4813"/>
                  </a:lnTo>
                  <a:lnTo>
                    <a:pt x="10888" y="5892"/>
                  </a:lnTo>
                  <a:lnTo>
                    <a:pt x="10935" y="7772"/>
                  </a:lnTo>
                  <a:lnTo>
                    <a:pt x="12050" y="7772"/>
                  </a:lnTo>
                  <a:lnTo>
                    <a:pt x="12057" y="5892"/>
                  </a:lnTo>
                  <a:lnTo>
                    <a:pt x="13708" y="3009"/>
                  </a:lnTo>
                  <a:lnTo>
                    <a:pt x="16058" y="1803"/>
                  </a:lnTo>
                  <a:lnTo>
                    <a:pt x="22913" y="1803"/>
                  </a:lnTo>
                  <a:lnTo>
                    <a:pt x="21747" y="825"/>
                  </a:lnTo>
                  <a:lnTo>
                    <a:pt x="20325" y="292"/>
                  </a:lnTo>
                  <a:lnTo>
                    <a:pt x="19596" y="292"/>
                  </a:lnTo>
                  <a:lnTo>
                    <a:pt x="1617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4359516" y="2887243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88" y="38"/>
                  </a:moveTo>
                  <a:close/>
                </a:path>
                <a:path w="2539" h="5714">
                  <a:moveTo>
                    <a:pt x="2501" y="5626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4357746" y="2889334"/>
              <a:ext cx="11430" cy="10795"/>
            </a:xfrm>
            <a:custGeom>
              <a:avLst/>
              <a:gdLst/>
              <a:ahLst/>
              <a:cxnLst/>
              <a:rect l="l" t="t" r="r" b="b"/>
              <a:pathLst>
                <a:path w="11429" h="10794">
                  <a:moveTo>
                    <a:pt x="5562" y="0"/>
                  </a:moveTo>
                  <a:lnTo>
                    <a:pt x="4610" y="495"/>
                  </a:lnTo>
                  <a:lnTo>
                    <a:pt x="3886" y="1638"/>
                  </a:lnTo>
                  <a:lnTo>
                    <a:pt x="3759" y="2057"/>
                  </a:lnTo>
                  <a:lnTo>
                    <a:pt x="3797" y="2641"/>
                  </a:lnTo>
                  <a:lnTo>
                    <a:pt x="3162" y="2387"/>
                  </a:lnTo>
                  <a:lnTo>
                    <a:pt x="2921" y="2349"/>
                  </a:lnTo>
                  <a:lnTo>
                    <a:pt x="2413" y="2362"/>
                  </a:lnTo>
                  <a:lnTo>
                    <a:pt x="1892" y="2425"/>
                  </a:lnTo>
                  <a:lnTo>
                    <a:pt x="1536" y="2501"/>
                  </a:lnTo>
                  <a:lnTo>
                    <a:pt x="914" y="2781"/>
                  </a:lnTo>
                  <a:lnTo>
                    <a:pt x="622" y="3022"/>
                  </a:lnTo>
                  <a:lnTo>
                    <a:pt x="495" y="3352"/>
                  </a:lnTo>
                  <a:lnTo>
                    <a:pt x="190" y="4038"/>
                  </a:lnTo>
                  <a:lnTo>
                    <a:pt x="495" y="4851"/>
                  </a:lnTo>
                  <a:lnTo>
                    <a:pt x="1155" y="5435"/>
                  </a:lnTo>
                  <a:lnTo>
                    <a:pt x="1435" y="5588"/>
                  </a:lnTo>
                  <a:lnTo>
                    <a:pt x="1155" y="5715"/>
                  </a:lnTo>
                  <a:lnTo>
                    <a:pt x="889" y="5867"/>
                  </a:lnTo>
                  <a:lnTo>
                    <a:pt x="203" y="6578"/>
                  </a:lnTo>
                  <a:lnTo>
                    <a:pt x="0" y="7378"/>
                  </a:lnTo>
                  <a:lnTo>
                    <a:pt x="711" y="8623"/>
                  </a:lnTo>
                  <a:lnTo>
                    <a:pt x="1358" y="9029"/>
                  </a:lnTo>
                  <a:lnTo>
                    <a:pt x="2400" y="9271"/>
                  </a:lnTo>
                  <a:lnTo>
                    <a:pt x="2768" y="9296"/>
                  </a:lnTo>
                  <a:lnTo>
                    <a:pt x="3200" y="9131"/>
                  </a:lnTo>
                  <a:lnTo>
                    <a:pt x="3429" y="9093"/>
                  </a:lnTo>
                  <a:lnTo>
                    <a:pt x="3568" y="9372"/>
                  </a:lnTo>
                  <a:lnTo>
                    <a:pt x="3810" y="9626"/>
                  </a:lnTo>
                  <a:lnTo>
                    <a:pt x="4737" y="10121"/>
                  </a:lnTo>
                  <a:lnTo>
                    <a:pt x="5473" y="10325"/>
                  </a:lnTo>
                  <a:lnTo>
                    <a:pt x="6604" y="10261"/>
                  </a:lnTo>
                  <a:lnTo>
                    <a:pt x="6997" y="10185"/>
                  </a:lnTo>
                  <a:lnTo>
                    <a:pt x="7670" y="9779"/>
                  </a:lnTo>
                  <a:lnTo>
                    <a:pt x="7937" y="9448"/>
                  </a:lnTo>
                  <a:lnTo>
                    <a:pt x="8153" y="8813"/>
                  </a:lnTo>
                  <a:lnTo>
                    <a:pt x="8128" y="8534"/>
                  </a:lnTo>
                  <a:lnTo>
                    <a:pt x="8039" y="8267"/>
                  </a:lnTo>
                  <a:lnTo>
                    <a:pt x="8394" y="8432"/>
                  </a:lnTo>
                  <a:lnTo>
                    <a:pt x="11239" y="5219"/>
                  </a:lnTo>
                  <a:lnTo>
                    <a:pt x="11099" y="4711"/>
                  </a:lnTo>
                  <a:lnTo>
                    <a:pt x="10972" y="4203"/>
                  </a:lnTo>
                  <a:lnTo>
                    <a:pt x="10591" y="3721"/>
                  </a:lnTo>
                  <a:lnTo>
                    <a:pt x="9969" y="3454"/>
                  </a:lnTo>
                  <a:lnTo>
                    <a:pt x="9271" y="3200"/>
                  </a:lnTo>
                  <a:lnTo>
                    <a:pt x="8559" y="3289"/>
                  </a:lnTo>
                  <a:lnTo>
                    <a:pt x="8382" y="3352"/>
                  </a:lnTo>
                  <a:lnTo>
                    <a:pt x="8191" y="3492"/>
                  </a:lnTo>
                  <a:lnTo>
                    <a:pt x="8547" y="3009"/>
                  </a:lnTo>
                  <a:lnTo>
                    <a:pt x="8509" y="2628"/>
                  </a:lnTo>
                  <a:lnTo>
                    <a:pt x="8483" y="1447"/>
                  </a:lnTo>
                  <a:lnTo>
                    <a:pt x="8216" y="927"/>
                  </a:lnTo>
                  <a:lnTo>
                    <a:pt x="7454" y="292"/>
                  </a:lnTo>
                  <a:lnTo>
                    <a:pt x="6972" y="114"/>
                  </a:lnTo>
                  <a:lnTo>
                    <a:pt x="6477" y="88"/>
                  </a:lnTo>
                  <a:lnTo>
                    <a:pt x="556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361922" y="289205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4358269" y="2889915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426" y="0"/>
                  </a:moveTo>
                  <a:lnTo>
                    <a:pt x="5003" y="38"/>
                  </a:lnTo>
                  <a:lnTo>
                    <a:pt x="4216" y="444"/>
                  </a:lnTo>
                  <a:lnTo>
                    <a:pt x="3657" y="1422"/>
                  </a:lnTo>
                  <a:lnTo>
                    <a:pt x="3581" y="1778"/>
                  </a:lnTo>
                  <a:lnTo>
                    <a:pt x="3746" y="2489"/>
                  </a:lnTo>
                  <a:lnTo>
                    <a:pt x="3886" y="2730"/>
                  </a:lnTo>
                  <a:lnTo>
                    <a:pt x="4051" y="2806"/>
                  </a:lnTo>
                  <a:lnTo>
                    <a:pt x="4063" y="3124"/>
                  </a:lnTo>
                  <a:lnTo>
                    <a:pt x="3898" y="3048"/>
                  </a:lnTo>
                  <a:lnTo>
                    <a:pt x="3695" y="2895"/>
                  </a:lnTo>
                  <a:lnTo>
                    <a:pt x="3708" y="2768"/>
                  </a:lnTo>
                  <a:lnTo>
                    <a:pt x="3428" y="2311"/>
                  </a:lnTo>
                  <a:lnTo>
                    <a:pt x="2895" y="2133"/>
                  </a:lnTo>
                  <a:lnTo>
                    <a:pt x="1701" y="1968"/>
                  </a:lnTo>
                  <a:lnTo>
                    <a:pt x="241" y="2374"/>
                  </a:lnTo>
                  <a:lnTo>
                    <a:pt x="355" y="3911"/>
                  </a:lnTo>
                  <a:lnTo>
                    <a:pt x="457" y="4483"/>
                  </a:lnTo>
                  <a:lnTo>
                    <a:pt x="1257" y="4800"/>
                  </a:lnTo>
                  <a:lnTo>
                    <a:pt x="2031" y="4635"/>
                  </a:lnTo>
                  <a:lnTo>
                    <a:pt x="2184" y="4914"/>
                  </a:lnTo>
                  <a:lnTo>
                    <a:pt x="2527" y="4965"/>
                  </a:lnTo>
                  <a:lnTo>
                    <a:pt x="2324" y="5207"/>
                  </a:lnTo>
                  <a:lnTo>
                    <a:pt x="1739" y="5168"/>
                  </a:lnTo>
                  <a:lnTo>
                    <a:pt x="990" y="5257"/>
                  </a:lnTo>
                  <a:lnTo>
                    <a:pt x="546" y="5410"/>
                  </a:lnTo>
                  <a:lnTo>
                    <a:pt x="38" y="6413"/>
                  </a:lnTo>
                  <a:lnTo>
                    <a:pt x="0" y="6896"/>
                  </a:lnTo>
                  <a:lnTo>
                    <a:pt x="317" y="7315"/>
                  </a:lnTo>
                  <a:lnTo>
                    <a:pt x="622" y="7759"/>
                  </a:lnTo>
                  <a:lnTo>
                    <a:pt x="1092" y="8115"/>
                  </a:lnTo>
                  <a:lnTo>
                    <a:pt x="2057" y="8394"/>
                  </a:lnTo>
                  <a:lnTo>
                    <a:pt x="2819" y="8432"/>
                  </a:lnTo>
                  <a:lnTo>
                    <a:pt x="3238" y="8089"/>
                  </a:lnTo>
                  <a:lnTo>
                    <a:pt x="3657" y="8775"/>
                  </a:lnTo>
                  <a:lnTo>
                    <a:pt x="3886" y="8991"/>
                  </a:lnTo>
                  <a:lnTo>
                    <a:pt x="4838" y="9334"/>
                  </a:lnTo>
                  <a:lnTo>
                    <a:pt x="5880" y="9283"/>
                  </a:lnTo>
                  <a:lnTo>
                    <a:pt x="7137" y="8801"/>
                  </a:lnTo>
                  <a:lnTo>
                    <a:pt x="7353" y="7975"/>
                  </a:lnTo>
                  <a:lnTo>
                    <a:pt x="6921" y="7137"/>
                  </a:lnTo>
                  <a:lnTo>
                    <a:pt x="6349" y="6845"/>
                  </a:lnTo>
                  <a:lnTo>
                    <a:pt x="6070" y="6756"/>
                  </a:lnTo>
                  <a:lnTo>
                    <a:pt x="6146" y="6134"/>
                  </a:lnTo>
                  <a:lnTo>
                    <a:pt x="7213" y="7073"/>
                  </a:lnTo>
                  <a:lnTo>
                    <a:pt x="7950" y="7607"/>
                  </a:lnTo>
                  <a:lnTo>
                    <a:pt x="8496" y="7493"/>
                  </a:lnTo>
                  <a:lnTo>
                    <a:pt x="9042" y="6959"/>
                  </a:lnTo>
                  <a:lnTo>
                    <a:pt x="9893" y="6121"/>
                  </a:lnTo>
                  <a:lnTo>
                    <a:pt x="10706" y="4419"/>
                  </a:lnTo>
                  <a:lnTo>
                    <a:pt x="9055" y="2984"/>
                  </a:lnTo>
                  <a:lnTo>
                    <a:pt x="8331" y="2946"/>
                  </a:lnTo>
                  <a:lnTo>
                    <a:pt x="7696" y="3175"/>
                  </a:lnTo>
                  <a:lnTo>
                    <a:pt x="7315" y="3340"/>
                  </a:lnTo>
                  <a:lnTo>
                    <a:pt x="6908" y="3454"/>
                  </a:lnTo>
                  <a:lnTo>
                    <a:pt x="7264" y="2946"/>
                  </a:lnTo>
                  <a:lnTo>
                    <a:pt x="7746" y="2197"/>
                  </a:lnTo>
                  <a:lnTo>
                    <a:pt x="7912" y="1651"/>
                  </a:lnTo>
                  <a:lnTo>
                    <a:pt x="7035" y="304"/>
                  </a:lnTo>
                  <a:lnTo>
                    <a:pt x="6426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4342600" y="291063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14" y="50"/>
                  </a:moveTo>
                  <a:close/>
                </a:path>
                <a:path w="635" h="635">
                  <a:moveTo>
                    <a:pt x="444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0" name="object 13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330839" y="2900489"/>
              <a:ext cx="32390" cy="30238"/>
            </a:xfrm>
            <a:prstGeom prst="rect">
              <a:avLst/>
            </a:prstGeom>
          </p:spPr>
        </p:pic>
        <p:sp>
          <p:nvSpPr>
            <p:cNvPr id="131" name="object 131"/>
            <p:cNvSpPr/>
            <p:nvPr/>
          </p:nvSpPr>
          <p:spPr>
            <a:xfrm>
              <a:off x="4342644" y="290824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4342600" y="291063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14" y="50"/>
                  </a:moveTo>
                  <a:close/>
                </a:path>
                <a:path w="635" h="635">
                  <a:moveTo>
                    <a:pt x="444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4330574" y="2900231"/>
              <a:ext cx="33020" cy="31115"/>
            </a:xfrm>
            <a:custGeom>
              <a:avLst/>
              <a:gdLst/>
              <a:ahLst/>
              <a:cxnLst/>
              <a:rect l="l" t="t" r="r" b="b"/>
              <a:pathLst>
                <a:path w="33020" h="31114">
                  <a:moveTo>
                    <a:pt x="10843" y="25666"/>
                  </a:moveTo>
                  <a:lnTo>
                    <a:pt x="10320" y="26034"/>
                  </a:lnTo>
                  <a:lnTo>
                    <a:pt x="9571" y="26644"/>
                  </a:lnTo>
                  <a:lnTo>
                    <a:pt x="10489" y="26644"/>
                  </a:lnTo>
                  <a:lnTo>
                    <a:pt x="8674" y="27152"/>
                  </a:lnTo>
                  <a:lnTo>
                    <a:pt x="10004" y="27152"/>
                  </a:lnTo>
                  <a:lnTo>
                    <a:pt x="10260" y="27711"/>
                  </a:lnTo>
                  <a:lnTo>
                    <a:pt x="10958" y="28422"/>
                  </a:lnTo>
                  <a:lnTo>
                    <a:pt x="11781" y="28879"/>
                  </a:lnTo>
                  <a:lnTo>
                    <a:pt x="13714" y="29895"/>
                  </a:lnTo>
                  <a:lnTo>
                    <a:pt x="15886" y="30492"/>
                  </a:lnTo>
                  <a:lnTo>
                    <a:pt x="18475" y="30492"/>
                  </a:lnTo>
                  <a:lnTo>
                    <a:pt x="20382" y="30073"/>
                  </a:lnTo>
                  <a:lnTo>
                    <a:pt x="21727" y="29273"/>
                  </a:lnTo>
                  <a:lnTo>
                    <a:pt x="15556" y="29273"/>
                  </a:lnTo>
                  <a:lnTo>
                    <a:pt x="12749" y="28270"/>
                  </a:lnTo>
                  <a:lnTo>
                    <a:pt x="12190" y="27711"/>
                  </a:lnTo>
                  <a:lnTo>
                    <a:pt x="11963" y="27406"/>
                  </a:lnTo>
                  <a:lnTo>
                    <a:pt x="10843" y="25666"/>
                  </a:lnTo>
                  <a:close/>
                </a:path>
                <a:path w="33020" h="31114">
                  <a:moveTo>
                    <a:pt x="19417" y="19824"/>
                  </a:moveTo>
                  <a:lnTo>
                    <a:pt x="19324" y="20650"/>
                  </a:lnTo>
                  <a:lnTo>
                    <a:pt x="19213" y="21640"/>
                  </a:lnTo>
                  <a:lnTo>
                    <a:pt x="20052" y="21932"/>
                  </a:lnTo>
                  <a:lnTo>
                    <a:pt x="21068" y="22428"/>
                  </a:lnTo>
                  <a:lnTo>
                    <a:pt x="21715" y="22796"/>
                  </a:lnTo>
                  <a:lnTo>
                    <a:pt x="22905" y="24993"/>
                  </a:lnTo>
                  <a:lnTo>
                    <a:pt x="22821" y="26034"/>
                  </a:lnTo>
                  <a:lnTo>
                    <a:pt x="15556" y="29273"/>
                  </a:lnTo>
                  <a:lnTo>
                    <a:pt x="21727" y="29273"/>
                  </a:lnTo>
                  <a:lnTo>
                    <a:pt x="22388" y="28879"/>
                  </a:lnTo>
                  <a:lnTo>
                    <a:pt x="23163" y="27927"/>
                  </a:lnTo>
                  <a:lnTo>
                    <a:pt x="23594" y="26644"/>
                  </a:lnTo>
                  <a:lnTo>
                    <a:pt x="23468" y="24434"/>
                  </a:lnTo>
                  <a:lnTo>
                    <a:pt x="27308" y="24434"/>
                  </a:lnTo>
                  <a:lnTo>
                    <a:pt x="27980" y="24180"/>
                  </a:lnTo>
                  <a:lnTo>
                    <a:pt x="24763" y="24180"/>
                  </a:lnTo>
                  <a:lnTo>
                    <a:pt x="22592" y="22567"/>
                  </a:lnTo>
                  <a:lnTo>
                    <a:pt x="19417" y="19824"/>
                  </a:lnTo>
                  <a:close/>
                </a:path>
                <a:path w="33020" h="31114">
                  <a:moveTo>
                    <a:pt x="1907" y="8627"/>
                  </a:moveTo>
                  <a:lnTo>
                    <a:pt x="1573" y="8915"/>
                  </a:lnTo>
                  <a:lnTo>
                    <a:pt x="278" y="11912"/>
                  </a:lnTo>
                  <a:lnTo>
                    <a:pt x="1179" y="14325"/>
                  </a:lnTo>
                  <a:lnTo>
                    <a:pt x="3123" y="16027"/>
                  </a:lnTo>
                  <a:lnTo>
                    <a:pt x="3605" y="16344"/>
                  </a:lnTo>
                  <a:lnTo>
                    <a:pt x="3961" y="16522"/>
                  </a:lnTo>
                  <a:lnTo>
                    <a:pt x="3110" y="16852"/>
                  </a:lnTo>
                  <a:lnTo>
                    <a:pt x="2335" y="17297"/>
                  </a:lnTo>
                  <a:lnTo>
                    <a:pt x="1751" y="17945"/>
                  </a:lnTo>
                  <a:lnTo>
                    <a:pt x="438" y="19303"/>
                  </a:lnTo>
                  <a:lnTo>
                    <a:pt x="316" y="19430"/>
                  </a:lnTo>
                  <a:lnTo>
                    <a:pt x="0" y="20650"/>
                  </a:lnTo>
                  <a:lnTo>
                    <a:pt x="79" y="22428"/>
                  </a:lnTo>
                  <a:lnTo>
                    <a:pt x="1827" y="25463"/>
                  </a:lnTo>
                  <a:lnTo>
                    <a:pt x="3770" y="26644"/>
                  </a:lnTo>
                  <a:lnTo>
                    <a:pt x="5777" y="27152"/>
                  </a:lnTo>
                  <a:lnTo>
                    <a:pt x="6972" y="27406"/>
                  </a:lnTo>
                  <a:lnTo>
                    <a:pt x="7885" y="27406"/>
                  </a:lnTo>
                  <a:lnTo>
                    <a:pt x="8637" y="27152"/>
                  </a:lnTo>
                  <a:lnTo>
                    <a:pt x="10004" y="27152"/>
                  </a:lnTo>
                  <a:lnTo>
                    <a:pt x="9772" y="26644"/>
                  </a:lnTo>
                  <a:lnTo>
                    <a:pt x="7339" y="26492"/>
                  </a:lnTo>
                  <a:lnTo>
                    <a:pt x="4481" y="25666"/>
                  </a:lnTo>
                  <a:lnTo>
                    <a:pt x="3097" y="24650"/>
                  </a:lnTo>
                  <a:lnTo>
                    <a:pt x="1623" y="22567"/>
                  </a:lnTo>
                  <a:lnTo>
                    <a:pt x="1524" y="22428"/>
                  </a:lnTo>
                  <a:lnTo>
                    <a:pt x="1398" y="22250"/>
                  </a:lnTo>
                  <a:lnTo>
                    <a:pt x="1370" y="20650"/>
                  </a:lnTo>
                  <a:lnTo>
                    <a:pt x="2881" y="17665"/>
                  </a:lnTo>
                  <a:lnTo>
                    <a:pt x="4042" y="17297"/>
                  </a:lnTo>
                  <a:lnTo>
                    <a:pt x="3773" y="17297"/>
                  </a:lnTo>
                  <a:lnTo>
                    <a:pt x="5702" y="17068"/>
                  </a:lnTo>
                  <a:lnTo>
                    <a:pt x="8126" y="17068"/>
                  </a:lnTo>
                  <a:lnTo>
                    <a:pt x="8711" y="16344"/>
                  </a:lnTo>
                  <a:lnTo>
                    <a:pt x="7808" y="16344"/>
                  </a:lnTo>
                  <a:lnTo>
                    <a:pt x="7633" y="16027"/>
                  </a:lnTo>
                  <a:lnTo>
                    <a:pt x="7542" y="15862"/>
                  </a:lnTo>
                  <a:lnTo>
                    <a:pt x="4989" y="15862"/>
                  </a:lnTo>
                  <a:lnTo>
                    <a:pt x="2671" y="14969"/>
                  </a:lnTo>
                  <a:lnTo>
                    <a:pt x="2575" y="14744"/>
                  </a:lnTo>
                  <a:lnTo>
                    <a:pt x="2495" y="14325"/>
                  </a:lnTo>
                  <a:lnTo>
                    <a:pt x="2409" y="13881"/>
                  </a:lnTo>
                  <a:lnTo>
                    <a:pt x="2284" y="13233"/>
                  </a:lnTo>
                  <a:lnTo>
                    <a:pt x="2176" y="11912"/>
                  </a:lnTo>
                  <a:lnTo>
                    <a:pt x="2060" y="10490"/>
                  </a:lnTo>
                  <a:lnTo>
                    <a:pt x="1942" y="9055"/>
                  </a:lnTo>
                  <a:lnTo>
                    <a:pt x="1907" y="8627"/>
                  </a:lnTo>
                  <a:close/>
                </a:path>
                <a:path w="33020" h="31114">
                  <a:moveTo>
                    <a:pt x="10489" y="26644"/>
                  </a:moveTo>
                  <a:lnTo>
                    <a:pt x="9772" y="26644"/>
                  </a:lnTo>
                  <a:lnTo>
                    <a:pt x="10004" y="27152"/>
                  </a:lnTo>
                  <a:lnTo>
                    <a:pt x="8674" y="27152"/>
                  </a:lnTo>
                  <a:lnTo>
                    <a:pt x="10489" y="26644"/>
                  </a:lnTo>
                  <a:close/>
                </a:path>
                <a:path w="33020" h="31114">
                  <a:moveTo>
                    <a:pt x="27308" y="24434"/>
                  </a:moveTo>
                  <a:lnTo>
                    <a:pt x="23468" y="24434"/>
                  </a:lnTo>
                  <a:lnTo>
                    <a:pt x="24752" y="24993"/>
                  </a:lnTo>
                  <a:lnTo>
                    <a:pt x="25830" y="24993"/>
                  </a:lnTo>
                  <a:lnTo>
                    <a:pt x="27308" y="24434"/>
                  </a:lnTo>
                  <a:close/>
                </a:path>
                <a:path w="33020" h="31114">
                  <a:moveTo>
                    <a:pt x="32034" y="19430"/>
                  </a:moveTo>
                  <a:lnTo>
                    <a:pt x="30674" y="19430"/>
                  </a:lnTo>
                  <a:lnTo>
                    <a:pt x="30452" y="19824"/>
                  </a:lnTo>
                  <a:lnTo>
                    <a:pt x="26351" y="23825"/>
                  </a:lnTo>
                  <a:lnTo>
                    <a:pt x="24763" y="24180"/>
                  </a:lnTo>
                  <a:lnTo>
                    <a:pt x="27980" y="24180"/>
                  </a:lnTo>
                  <a:lnTo>
                    <a:pt x="28383" y="24028"/>
                  </a:lnTo>
                  <a:lnTo>
                    <a:pt x="29500" y="23037"/>
                  </a:lnTo>
                  <a:lnTo>
                    <a:pt x="31304" y="20853"/>
                  </a:lnTo>
                  <a:lnTo>
                    <a:pt x="31990" y="19583"/>
                  </a:lnTo>
                  <a:lnTo>
                    <a:pt x="32034" y="19430"/>
                  </a:lnTo>
                  <a:close/>
                </a:path>
                <a:path w="33020" h="31114">
                  <a:moveTo>
                    <a:pt x="32809" y="14969"/>
                  </a:moveTo>
                  <a:lnTo>
                    <a:pt x="30735" y="19303"/>
                  </a:lnTo>
                  <a:lnTo>
                    <a:pt x="32070" y="19303"/>
                  </a:lnTo>
                  <a:lnTo>
                    <a:pt x="32462" y="17945"/>
                  </a:lnTo>
                  <a:lnTo>
                    <a:pt x="32543" y="17665"/>
                  </a:lnTo>
                  <a:lnTo>
                    <a:pt x="32649" y="17297"/>
                  </a:lnTo>
                  <a:lnTo>
                    <a:pt x="32715" y="17068"/>
                  </a:lnTo>
                  <a:lnTo>
                    <a:pt x="32809" y="14969"/>
                  </a:lnTo>
                  <a:close/>
                </a:path>
                <a:path w="33020" h="31114">
                  <a:moveTo>
                    <a:pt x="7275" y="15379"/>
                  </a:moveTo>
                  <a:lnTo>
                    <a:pt x="4989" y="15862"/>
                  </a:lnTo>
                  <a:lnTo>
                    <a:pt x="7542" y="15862"/>
                  </a:lnTo>
                  <a:lnTo>
                    <a:pt x="7275" y="15379"/>
                  </a:lnTo>
                  <a:close/>
                </a:path>
                <a:path w="33020" h="31114">
                  <a:moveTo>
                    <a:pt x="32700" y="14556"/>
                  </a:moveTo>
                  <a:lnTo>
                    <a:pt x="32809" y="14969"/>
                  </a:lnTo>
                  <a:lnTo>
                    <a:pt x="32917" y="14744"/>
                  </a:lnTo>
                  <a:lnTo>
                    <a:pt x="32700" y="14556"/>
                  </a:lnTo>
                  <a:close/>
                </a:path>
                <a:path w="33020" h="31114">
                  <a:moveTo>
                    <a:pt x="29873" y="10490"/>
                  </a:moveTo>
                  <a:lnTo>
                    <a:pt x="28027" y="10490"/>
                  </a:lnTo>
                  <a:lnTo>
                    <a:pt x="32700" y="14556"/>
                  </a:lnTo>
                  <a:lnTo>
                    <a:pt x="32167" y="12382"/>
                  </a:lnTo>
                  <a:lnTo>
                    <a:pt x="31136" y="11112"/>
                  </a:lnTo>
                  <a:lnTo>
                    <a:pt x="31012" y="10960"/>
                  </a:lnTo>
                  <a:lnTo>
                    <a:pt x="29873" y="10490"/>
                  </a:lnTo>
                  <a:close/>
                </a:path>
                <a:path w="33020" h="31114">
                  <a:moveTo>
                    <a:pt x="22899" y="1790"/>
                  </a:moveTo>
                  <a:lnTo>
                    <a:pt x="20490" y="1790"/>
                  </a:lnTo>
                  <a:lnTo>
                    <a:pt x="22084" y="2565"/>
                  </a:lnTo>
                  <a:lnTo>
                    <a:pt x="24636" y="6565"/>
                  </a:lnTo>
                  <a:lnTo>
                    <a:pt x="24478" y="7124"/>
                  </a:lnTo>
                  <a:lnTo>
                    <a:pt x="24420" y="7327"/>
                  </a:lnTo>
                  <a:lnTo>
                    <a:pt x="24304" y="7736"/>
                  </a:lnTo>
                  <a:lnTo>
                    <a:pt x="24237" y="7975"/>
                  </a:lnTo>
                  <a:lnTo>
                    <a:pt x="24163" y="8204"/>
                  </a:lnTo>
                  <a:lnTo>
                    <a:pt x="22707" y="10490"/>
                  </a:lnTo>
                  <a:lnTo>
                    <a:pt x="21659" y="11912"/>
                  </a:lnTo>
                  <a:lnTo>
                    <a:pt x="22141" y="11912"/>
                  </a:lnTo>
                  <a:lnTo>
                    <a:pt x="23062" y="11544"/>
                  </a:lnTo>
                  <a:lnTo>
                    <a:pt x="22884" y="11544"/>
                  </a:lnTo>
                  <a:lnTo>
                    <a:pt x="23912" y="11112"/>
                  </a:lnTo>
                  <a:lnTo>
                    <a:pt x="25745" y="10490"/>
                  </a:lnTo>
                  <a:lnTo>
                    <a:pt x="29873" y="10490"/>
                  </a:lnTo>
                  <a:lnTo>
                    <a:pt x="29380" y="10286"/>
                  </a:lnTo>
                  <a:lnTo>
                    <a:pt x="23938" y="10286"/>
                  </a:lnTo>
                  <a:lnTo>
                    <a:pt x="24840" y="9055"/>
                  </a:lnTo>
                  <a:lnTo>
                    <a:pt x="24789" y="4203"/>
                  </a:lnTo>
                  <a:lnTo>
                    <a:pt x="24027" y="2717"/>
                  </a:lnTo>
                  <a:lnTo>
                    <a:pt x="22899" y="1790"/>
                  </a:lnTo>
                  <a:close/>
                </a:path>
                <a:path w="33020" h="31114">
                  <a:moveTo>
                    <a:pt x="13222" y="10058"/>
                  </a:moveTo>
                  <a:lnTo>
                    <a:pt x="12177" y="10058"/>
                  </a:lnTo>
                  <a:lnTo>
                    <a:pt x="12222" y="10286"/>
                  </a:lnTo>
                  <a:lnTo>
                    <a:pt x="12800" y="10706"/>
                  </a:lnTo>
                  <a:lnTo>
                    <a:pt x="13410" y="10960"/>
                  </a:lnTo>
                  <a:lnTo>
                    <a:pt x="13260" y="10960"/>
                  </a:lnTo>
                  <a:lnTo>
                    <a:pt x="13222" y="10058"/>
                  </a:lnTo>
                  <a:close/>
                </a:path>
                <a:path w="33020" h="31114">
                  <a:moveTo>
                    <a:pt x="28764" y="10058"/>
                  </a:moveTo>
                  <a:lnTo>
                    <a:pt x="24255" y="10058"/>
                  </a:lnTo>
                  <a:lnTo>
                    <a:pt x="23938" y="10286"/>
                  </a:lnTo>
                  <a:lnTo>
                    <a:pt x="29412" y="10286"/>
                  </a:lnTo>
                  <a:lnTo>
                    <a:pt x="28764" y="10058"/>
                  </a:lnTo>
                  <a:close/>
                </a:path>
                <a:path w="33020" h="31114">
                  <a:moveTo>
                    <a:pt x="10235" y="7480"/>
                  </a:moveTo>
                  <a:lnTo>
                    <a:pt x="6285" y="7480"/>
                  </a:lnTo>
                  <a:lnTo>
                    <a:pt x="9828" y="7975"/>
                  </a:lnTo>
                  <a:lnTo>
                    <a:pt x="11652" y="8627"/>
                  </a:lnTo>
                  <a:lnTo>
                    <a:pt x="11447" y="8627"/>
                  </a:lnTo>
                  <a:lnTo>
                    <a:pt x="12319" y="10058"/>
                  </a:lnTo>
                  <a:lnTo>
                    <a:pt x="12901" y="10058"/>
                  </a:lnTo>
                  <a:lnTo>
                    <a:pt x="12355" y="9055"/>
                  </a:lnTo>
                  <a:lnTo>
                    <a:pt x="12240" y="8627"/>
                  </a:lnTo>
                  <a:lnTo>
                    <a:pt x="12137" y="8204"/>
                  </a:lnTo>
                  <a:lnTo>
                    <a:pt x="12033" y="7736"/>
                  </a:lnTo>
                  <a:lnTo>
                    <a:pt x="10887" y="7736"/>
                  </a:lnTo>
                  <a:lnTo>
                    <a:pt x="10235" y="7480"/>
                  </a:lnTo>
                  <a:close/>
                </a:path>
                <a:path w="33020" h="31114">
                  <a:moveTo>
                    <a:pt x="31088" y="9055"/>
                  </a:moveTo>
                  <a:lnTo>
                    <a:pt x="26098" y="9055"/>
                  </a:lnTo>
                  <a:lnTo>
                    <a:pt x="28652" y="10058"/>
                  </a:lnTo>
                  <a:lnTo>
                    <a:pt x="21055" y="10058"/>
                  </a:lnTo>
                  <a:lnTo>
                    <a:pt x="31088" y="9055"/>
                  </a:lnTo>
                  <a:close/>
                </a:path>
                <a:path w="33020" h="31114">
                  <a:moveTo>
                    <a:pt x="9331" y="7124"/>
                  </a:moveTo>
                  <a:lnTo>
                    <a:pt x="5294" y="7124"/>
                  </a:lnTo>
                  <a:lnTo>
                    <a:pt x="4278" y="7327"/>
                  </a:lnTo>
                  <a:lnTo>
                    <a:pt x="2399" y="8204"/>
                  </a:lnTo>
                  <a:lnTo>
                    <a:pt x="1907" y="8627"/>
                  </a:lnTo>
                  <a:lnTo>
                    <a:pt x="6285" y="7480"/>
                  </a:lnTo>
                  <a:lnTo>
                    <a:pt x="10235" y="7480"/>
                  </a:lnTo>
                  <a:lnTo>
                    <a:pt x="9331" y="7124"/>
                  </a:lnTo>
                  <a:close/>
                </a:path>
                <a:path w="33020" h="31114">
                  <a:moveTo>
                    <a:pt x="16165" y="0"/>
                  </a:moveTo>
                  <a:lnTo>
                    <a:pt x="13346" y="1447"/>
                  </a:lnTo>
                  <a:lnTo>
                    <a:pt x="11212" y="4813"/>
                  </a:lnTo>
                  <a:lnTo>
                    <a:pt x="10874" y="5892"/>
                  </a:lnTo>
                  <a:lnTo>
                    <a:pt x="10887" y="7736"/>
                  </a:lnTo>
                  <a:lnTo>
                    <a:pt x="12033" y="7736"/>
                  </a:lnTo>
                  <a:lnTo>
                    <a:pt x="12063" y="5892"/>
                  </a:lnTo>
                  <a:lnTo>
                    <a:pt x="12571" y="4952"/>
                  </a:lnTo>
                  <a:lnTo>
                    <a:pt x="13702" y="2997"/>
                  </a:lnTo>
                  <a:lnTo>
                    <a:pt x="16051" y="1790"/>
                  </a:lnTo>
                  <a:lnTo>
                    <a:pt x="22899" y="1790"/>
                  </a:lnTo>
                  <a:lnTo>
                    <a:pt x="21753" y="812"/>
                  </a:lnTo>
                  <a:lnTo>
                    <a:pt x="20318" y="279"/>
                  </a:lnTo>
                  <a:lnTo>
                    <a:pt x="19650" y="279"/>
                  </a:lnTo>
                  <a:lnTo>
                    <a:pt x="16165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4342638" y="2908249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88" y="50"/>
                  </a:moveTo>
                  <a:close/>
                </a:path>
                <a:path w="2539" h="5714">
                  <a:moveTo>
                    <a:pt x="2451" y="5651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4340866" y="2910357"/>
              <a:ext cx="11430" cy="10795"/>
            </a:xfrm>
            <a:custGeom>
              <a:avLst/>
              <a:gdLst/>
              <a:ahLst/>
              <a:cxnLst/>
              <a:rect l="l" t="t" r="r" b="b"/>
              <a:pathLst>
                <a:path w="11429" h="10794">
                  <a:moveTo>
                    <a:pt x="5562" y="0"/>
                  </a:moveTo>
                  <a:lnTo>
                    <a:pt x="4610" y="482"/>
                  </a:lnTo>
                  <a:lnTo>
                    <a:pt x="3886" y="1612"/>
                  </a:lnTo>
                  <a:lnTo>
                    <a:pt x="3759" y="2057"/>
                  </a:lnTo>
                  <a:lnTo>
                    <a:pt x="3797" y="2628"/>
                  </a:lnTo>
                  <a:lnTo>
                    <a:pt x="3162" y="2362"/>
                  </a:lnTo>
                  <a:lnTo>
                    <a:pt x="2921" y="2336"/>
                  </a:lnTo>
                  <a:lnTo>
                    <a:pt x="2768" y="2349"/>
                  </a:lnTo>
                  <a:lnTo>
                    <a:pt x="2590" y="2336"/>
                  </a:lnTo>
                  <a:lnTo>
                    <a:pt x="495" y="3340"/>
                  </a:lnTo>
                  <a:lnTo>
                    <a:pt x="190" y="4025"/>
                  </a:lnTo>
                  <a:lnTo>
                    <a:pt x="495" y="4838"/>
                  </a:lnTo>
                  <a:lnTo>
                    <a:pt x="1155" y="5422"/>
                  </a:lnTo>
                  <a:lnTo>
                    <a:pt x="1435" y="5575"/>
                  </a:lnTo>
                  <a:lnTo>
                    <a:pt x="1155" y="5689"/>
                  </a:lnTo>
                  <a:lnTo>
                    <a:pt x="889" y="5854"/>
                  </a:lnTo>
                  <a:lnTo>
                    <a:pt x="203" y="6565"/>
                  </a:lnTo>
                  <a:lnTo>
                    <a:pt x="0" y="7353"/>
                  </a:lnTo>
                  <a:lnTo>
                    <a:pt x="711" y="8610"/>
                  </a:lnTo>
                  <a:lnTo>
                    <a:pt x="1371" y="9004"/>
                  </a:lnTo>
                  <a:lnTo>
                    <a:pt x="2044" y="9182"/>
                  </a:lnTo>
                  <a:lnTo>
                    <a:pt x="2400" y="9258"/>
                  </a:lnTo>
                  <a:lnTo>
                    <a:pt x="2768" y="9271"/>
                  </a:lnTo>
                  <a:lnTo>
                    <a:pt x="3200" y="9131"/>
                  </a:lnTo>
                  <a:lnTo>
                    <a:pt x="3429" y="9080"/>
                  </a:lnTo>
                  <a:lnTo>
                    <a:pt x="3568" y="9385"/>
                  </a:lnTo>
                  <a:lnTo>
                    <a:pt x="3810" y="9613"/>
                  </a:lnTo>
                  <a:lnTo>
                    <a:pt x="4737" y="10109"/>
                  </a:lnTo>
                  <a:lnTo>
                    <a:pt x="5473" y="10312"/>
                  </a:lnTo>
                  <a:lnTo>
                    <a:pt x="6604" y="10274"/>
                  </a:lnTo>
                  <a:lnTo>
                    <a:pt x="6997" y="10172"/>
                  </a:lnTo>
                  <a:lnTo>
                    <a:pt x="7670" y="9766"/>
                  </a:lnTo>
                  <a:lnTo>
                    <a:pt x="7937" y="9448"/>
                  </a:lnTo>
                  <a:lnTo>
                    <a:pt x="8153" y="8801"/>
                  </a:lnTo>
                  <a:lnTo>
                    <a:pt x="8128" y="8521"/>
                  </a:lnTo>
                  <a:lnTo>
                    <a:pt x="8039" y="8267"/>
                  </a:lnTo>
                  <a:lnTo>
                    <a:pt x="8407" y="8420"/>
                  </a:lnTo>
                  <a:lnTo>
                    <a:pt x="11239" y="5207"/>
                  </a:lnTo>
                  <a:lnTo>
                    <a:pt x="11099" y="4699"/>
                  </a:lnTo>
                  <a:lnTo>
                    <a:pt x="10972" y="4191"/>
                  </a:lnTo>
                  <a:lnTo>
                    <a:pt x="10591" y="3708"/>
                  </a:lnTo>
                  <a:lnTo>
                    <a:pt x="9690" y="3340"/>
                  </a:lnTo>
                  <a:lnTo>
                    <a:pt x="9499" y="3289"/>
                  </a:lnTo>
                  <a:lnTo>
                    <a:pt x="9258" y="3187"/>
                  </a:lnTo>
                  <a:lnTo>
                    <a:pt x="9029" y="3225"/>
                  </a:lnTo>
                  <a:lnTo>
                    <a:pt x="8559" y="3276"/>
                  </a:lnTo>
                  <a:lnTo>
                    <a:pt x="8382" y="3352"/>
                  </a:lnTo>
                  <a:lnTo>
                    <a:pt x="8191" y="3467"/>
                  </a:lnTo>
                  <a:lnTo>
                    <a:pt x="8547" y="2997"/>
                  </a:lnTo>
                  <a:lnTo>
                    <a:pt x="8509" y="2616"/>
                  </a:lnTo>
                  <a:lnTo>
                    <a:pt x="6477" y="76"/>
                  </a:lnTo>
                  <a:lnTo>
                    <a:pt x="556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136"/>
            <p:cNvSpPr/>
            <p:nvPr/>
          </p:nvSpPr>
          <p:spPr>
            <a:xfrm>
              <a:off x="4341388" y="2910925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426" y="0"/>
                  </a:moveTo>
                  <a:lnTo>
                    <a:pt x="5003" y="38"/>
                  </a:lnTo>
                  <a:lnTo>
                    <a:pt x="4216" y="444"/>
                  </a:lnTo>
                  <a:lnTo>
                    <a:pt x="3657" y="1422"/>
                  </a:lnTo>
                  <a:lnTo>
                    <a:pt x="3581" y="1778"/>
                  </a:lnTo>
                  <a:lnTo>
                    <a:pt x="3746" y="2501"/>
                  </a:lnTo>
                  <a:lnTo>
                    <a:pt x="3886" y="2743"/>
                  </a:lnTo>
                  <a:lnTo>
                    <a:pt x="4051" y="2819"/>
                  </a:lnTo>
                  <a:lnTo>
                    <a:pt x="4063" y="3111"/>
                  </a:lnTo>
                  <a:lnTo>
                    <a:pt x="3898" y="3060"/>
                  </a:lnTo>
                  <a:lnTo>
                    <a:pt x="3682" y="2895"/>
                  </a:lnTo>
                  <a:lnTo>
                    <a:pt x="1701" y="1968"/>
                  </a:lnTo>
                  <a:lnTo>
                    <a:pt x="241" y="2374"/>
                  </a:lnTo>
                  <a:lnTo>
                    <a:pt x="342" y="3911"/>
                  </a:lnTo>
                  <a:lnTo>
                    <a:pt x="457" y="4495"/>
                  </a:lnTo>
                  <a:lnTo>
                    <a:pt x="1257" y="4800"/>
                  </a:lnTo>
                  <a:lnTo>
                    <a:pt x="2031" y="4635"/>
                  </a:lnTo>
                  <a:lnTo>
                    <a:pt x="2197" y="4927"/>
                  </a:lnTo>
                  <a:lnTo>
                    <a:pt x="2514" y="4965"/>
                  </a:lnTo>
                  <a:lnTo>
                    <a:pt x="2324" y="5207"/>
                  </a:lnTo>
                  <a:lnTo>
                    <a:pt x="1739" y="5168"/>
                  </a:lnTo>
                  <a:lnTo>
                    <a:pt x="1574" y="5207"/>
                  </a:lnTo>
                  <a:lnTo>
                    <a:pt x="990" y="5257"/>
                  </a:lnTo>
                  <a:lnTo>
                    <a:pt x="546" y="5410"/>
                  </a:lnTo>
                  <a:lnTo>
                    <a:pt x="38" y="6413"/>
                  </a:lnTo>
                  <a:lnTo>
                    <a:pt x="0" y="6896"/>
                  </a:lnTo>
                  <a:lnTo>
                    <a:pt x="622" y="7772"/>
                  </a:lnTo>
                  <a:lnTo>
                    <a:pt x="1092" y="8102"/>
                  </a:lnTo>
                  <a:lnTo>
                    <a:pt x="2057" y="8394"/>
                  </a:lnTo>
                  <a:lnTo>
                    <a:pt x="2819" y="8432"/>
                  </a:lnTo>
                  <a:lnTo>
                    <a:pt x="3238" y="8102"/>
                  </a:lnTo>
                  <a:lnTo>
                    <a:pt x="3657" y="8775"/>
                  </a:lnTo>
                  <a:lnTo>
                    <a:pt x="3886" y="8991"/>
                  </a:lnTo>
                  <a:lnTo>
                    <a:pt x="4838" y="9334"/>
                  </a:lnTo>
                  <a:lnTo>
                    <a:pt x="5880" y="9271"/>
                  </a:lnTo>
                  <a:lnTo>
                    <a:pt x="7137" y="8801"/>
                  </a:lnTo>
                  <a:lnTo>
                    <a:pt x="7365" y="7962"/>
                  </a:lnTo>
                  <a:lnTo>
                    <a:pt x="6921" y="7137"/>
                  </a:lnTo>
                  <a:lnTo>
                    <a:pt x="6705" y="7010"/>
                  </a:lnTo>
                  <a:lnTo>
                    <a:pt x="6451" y="6908"/>
                  </a:lnTo>
                  <a:lnTo>
                    <a:pt x="6083" y="6756"/>
                  </a:lnTo>
                  <a:lnTo>
                    <a:pt x="6146" y="6134"/>
                  </a:lnTo>
                  <a:lnTo>
                    <a:pt x="7213" y="7073"/>
                  </a:lnTo>
                  <a:lnTo>
                    <a:pt x="7950" y="7607"/>
                  </a:lnTo>
                  <a:lnTo>
                    <a:pt x="8483" y="7505"/>
                  </a:lnTo>
                  <a:lnTo>
                    <a:pt x="9042" y="6959"/>
                  </a:lnTo>
                  <a:lnTo>
                    <a:pt x="9893" y="6121"/>
                  </a:lnTo>
                  <a:lnTo>
                    <a:pt x="10706" y="4419"/>
                  </a:lnTo>
                  <a:lnTo>
                    <a:pt x="9055" y="2984"/>
                  </a:lnTo>
                  <a:lnTo>
                    <a:pt x="8343" y="2959"/>
                  </a:lnTo>
                  <a:lnTo>
                    <a:pt x="7696" y="3175"/>
                  </a:lnTo>
                  <a:lnTo>
                    <a:pt x="7442" y="3302"/>
                  </a:lnTo>
                  <a:lnTo>
                    <a:pt x="7315" y="3340"/>
                  </a:lnTo>
                  <a:lnTo>
                    <a:pt x="6908" y="3454"/>
                  </a:lnTo>
                  <a:lnTo>
                    <a:pt x="7264" y="2959"/>
                  </a:lnTo>
                  <a:lnTo>
                    <a:pt x="7746" y="2209"/>
                  </a:lnTo>
                  <a:lnTo>
                    <a:pt x="7912" y="1651"/>
                  </a:lnTo>
                  <a:lnTo>
                    <a:pt x="7035" y="292"/>
                  </a:lnTo>
                  <a:lnTo>
                    <a:pt x="6426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7" name="object 13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995884" y="2770620"/>
              <a:ext cx="73939" cy="58765"/>
            </a:xfrm>
            <a:prstGeom prst="rect">
              <a:avLst/>
            </a:prstGeom>
          </p:spPr>
        </p:pic>
        <p:sp>
          <p:nvSpPr>
            <p:cNvPr id="138" name="object 138"/>
            <p:cNvSpPr/>
            <p:nvPr/>
          </p:nvSpPr>
          <p:spPr>
            <a:xfrm>
              <a:off x="4254208" y="2812948"/>
              <a:ext cx="45085" cy="26034"/>
            </a:xfrm>
            <a:custGeom>
              <a:avLst/>
              <a:gdLst/>
              <a:ahLst/>
              <a:cxnLst/>
              <a:rect l="l" t="t" r="r" b="b"/>
              <a:pathLst>
                <a:path w="45085" h="26035">
                  <a:moveTo>
                    <a:pt x="317" y="38"/>
                  </a:moveTo>
                  <a:lnTo>
                    <a:pt x="114" y="0"/>
                  </a:lnTo>
                  <a:lnTo>
                    <a:pt x="317" y="38"/>
                  </a:lnTo>
                  <a:close/>
                </a:path>
                <a:path w="45085" h="26035">
                  <a:moveTo>
                    <a:pt x="44869" y="22212"/>
                  </a:moveTo>
                  <a:lnTo>
                    <a:pt x="44767" y="21983"/>
                  </a:lnTo>
                  <a:lnTo>
                    <a:pt x="37541" y="20624"/>
                  </a:lnTo>
                  <a:lnTo>
                    <a:pt x="26568" y="25146"/>
                  </a:lnTo>
                  <a:lnTo>
                    <a:pt x="26314" y="25311"/>
                  </a:lnTo>
                  <a:lnTo>
                    <a:pt x="26212" y="25438"/>
                  </a:lnTo>
                  <a:lnTo>
                    <a:pt x="26174" y="25565"/>
                  </a:lnTo>
                  <a:lnTo>
                    <a:pt x="26238" y="25908"/>
                  </a:lnTo>
                  <a:lnTo>
                    <a:pt x="26466" y="25996"/>
                  </a:lnTo>
                  <a:lnTo>
                    <a:pt x="37414" y="21501"/>
                  </a:lnTo>
                  <a:lnTo>
                    <a:pt x="44373" y="22809"/>
                  </a:lnTo>
                  <a:lnTo>
                    <a:pt x="44653" y="22669"/>
                  </a:lnTo>
                  <a:lnTo>
                    <a:pt x="44869" y="22212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4224812" y="2809977"/>
              <a:ext cx="68580" cy="59055"/>
            </a:xfrm>
            <a:custGeom>
              <a:avLst/>
              <a:gdLst/>
              <a:ahLst/>
              <a:cxnLst/>
              <a:rect l="l" t="t" r="r" b="b"/>
              <a:pathLst>
                <a:path w="68579" h="59055">
                  <a:moveTo>
                    <a:pt x="37804" y="55626"/>
                  </a:moveTo>
                  <a:lnTo>
                    <a:pt x="31280" y="55626"/>
                  </a:lnTo>
                  <a:lnTo>
                    <a:pt x="31254" y="56642"/>
                  </a:lnTo>
                  <a:lnTo>
                    <a:pt x="30505" y="57531"/>
                  </a:lnTo>
                  <a:lnTo>
                    <a:pt x="30157" y="58547"/>
                  </a:lnTo>
                  <a:lnTo>
                    <a:pt x="31066" y="58547"/>
                  </a:lnTo>
                  <a:lnTo>
                    <a:pt x="33433" y="56642"/>
                  </a:lnTo>
                  <a:lnTo>
                    <a:pt x="37299" y="56642"/>
                  </a:lnTo>
                  <a:lnTo>
                    <a:pt x="34607" y="56134"/>
                  </a:lnTo>
                  <a:lnTo>
                    <a:pt x="37454" y="56134"/>
                  </a:lnTo>
                  <a:lnTo>
                    <a:pt x="37804" y="55626"/>
                  </a:lnTo>
                  <a:close/>
                </a:path>
                <a:path w="68579" h="59055">
                  <a:moveTo>
                    <a:pt x="35329" y="56134"/>
                  </a:moveTo>
                  <a:lnTo>
                    <a:pt x="34607" y="56134"/>
                  </a:lnTo>
                  <a:lnTo>
                    <a:pt x="37299" y="56642"/>
                  </a:lnTo>
                  <a:lnTo>
                    <a:pt x="33566" y="56642"/>
                  </a:lnTo>
                  <a:lnTo>
                    <a:pt x="33468" y="57150"/>
                  </a:lnTo>
                  <a:lnTo>
                    <a:pt x="33394" y="57531"/>
                  </a:lnTo>
                  <a:lnTo>
                    <a:pt x="33296" y="58039"/>
                  </a:lnTo>
                  <a:lnTo>
                    <a:pt x="33197" y="58547"/>
                  </a:lnTo>
                  <a:lnTo>
                    <a:pt x="34150" y="58039"/>
                  </a:lnTo>
                  <a:lnTo>
                    <a:pt x="34937" y="57150"/>
                  </a:lnTo>
                  <a:lnTo>
                    <a:pt x="35329" y="56134"/>
                  </a:lnTo>
                  <a:close/>
                </a:path>
                <a:path w="68579" h="59055">
                  <a:moveTo>
                    <a:pt x="37454" y="56134"/>
                  </a:moveTo>
                  <a:lnTo>
                    <a:pt x="35329" y="56134"/>
                  </a:lnTo>
                  <a:lnTo>
                    <a:pt x="35133" y="56642"/>
                  </a:lnTo>
                  <a:lnTo>
                    <a:pt x="36024" y="56642"/>
                  </a:lnTo>
                  <a:lnTo>
                    <a:pt x="36156" y="57150"/>
                  </a:lnTo>
                  <a:lnTo>
                    <a:pt x="36233" y="57531"/>
                  </a:lnTo>
                  <a:lnTo>
                    <a:pt x="36690" y="57150"/>
                  </a:lnTo>
                  <a:lnTo>
                    <a:pt x="37105" y="56642"/>
                  </a:lnTo>
                  <a:lnTo>
                    <a:pt x="37454" y="56134"/>
                  </a:lnTo>
                  <a:close/>
                </a:path>
                <a:path w="68579" h="59055">
                  <a:moveTo>
                    <a:pt x="50227" y="51816"/>
                  </a:moveTo>
                  <a:lnTo>
                    <a:pt x="31292" y="51816"/>
                  </a:lnTo>
                  <a:lnTo>
                    <a:pt x="31253" y="52324"/>
                  </a:lnTo>
                  <a:lnTo>
                    <a:pt x="31165" y="53467"/>
                  </a:lnTo>
                  <a:lnTo>
                    <a:pt x="27584" y="56134"/>
                  </a:lnTo>
                  <a:lnTo>
                    <a:pt x="31280" y="55626"/>
                  </a:lnTo>
                  <a:lnTo>
                    <a:pt x="37804" y="55626"/>
                  </a:lnTo>
                  <a:lnTo>
                    <a:pt x="39116" y="53721"/>
                  </a:lnTo>
                  <a:lnTo>
                    <a:pt x="41319" y="53721"/>
                  </a:lnTo>
                  <a:lnTo>
                    <a:pt x="42227" y="53213"/>
                  </a:lnTo>
                  <a:lnTo>
                    <a:pt x="44451" y="53213"/>
                  </a:lnTo>
                  <a:lnTo>
                    <a:pt x="45491" y="52324"/>
                  </a:lnTo>
                  <a:lnTo>
                    <a:pt x="49995" y="52324"/>
                  </a:lnTo>
                  <a:lnTo>
                    <a:pt x="50227" y="51816"/>
                  </a:lnTo>
                  <a:close/>
                </a:path>
                <a:path w="68579" h="59055">
                  <a:moveTo>
                    <a:pt x="41319" y="53721"/>
                  </a:moveTo>
                  <a:lnTo>
                    <a:pt x="39116" y="53721"/>
                  </a:lnTo>
                  <a:lnTo>
                    <a:pt x="39103" y="56134"/>
                  </a:lnTo>
                  <a:lnTo>
                    <a:pt x="39839" y="55626"/>
                  </a:lnTo>
                  <a:lnTo>
                    <a:pt x="40151" y="54864"/>
                  </a:lnTo>
                  <a:lnTo>
                    <a:pt x="40255" y="54610"/>
                  </a:lnTo>
                  <a:lnTo>
                    <a:pt x="40307" y="54483"/>
                  </a:lnTo>
                  <a:lnTo>
                    <a:pt x="40411" y="54229"/>
                  </a:lnTo>
                  <a:lnTo>
                    <a:pt x="41319" y="53721"/>
                  </a:lnTo>
                  <a:close/>
                </a:path>
                <a:path w="68579" h="59055">
                  <a:moveTo>
                    <a:pt x="44451" y="53213"/>
                  </a:moveTo>
                  <a:lnTo>
                    <a:pt x="42227" y="53213"/>
                  </a:lnTo>
                  <a:lnTo>
                    <a:pt x="42293" y="53721"/>
                  </a:lnTo>
                  <a:lnTo>
                    <a:pt x="42392" y="54483"/>
                  </a:lnTo>
                  <a:lnTo>
                    <a:pt x="43294" y="54610"/>
                  </a:lnTo>
                  <a:lnTo>
                    <a:pt x="44716" y="54864"/>
                  </a:lnTo>
                  <a:lnTo>
                    <a:pt x="43934" y="53467"/>
                  </a:lnTo>
                  <a:lnTo>
                    <a:pt x="44154" y="53467"/>
                  </a:lnTo>
                  <a:lnTo>
                    <a:pt x="44451" y="53213"/>
                  </a:lnTo>
                  <a:close/>
                </a:path>
                <a:path w="68579" h="59055">
                  <a:moveTo>
                    <a:pt x="46348" y="53467"/>
                  </a:moveTo>
                  <a:lnTo>
                    <a:pt x="44154" y="53467"/>
                  </a:lnTo>
                  <a:lnTo>
                    <a:pt x="43856" y="53721"/>
                  </a:lnTo>
                  <a:lnTo>
                    <a:pt x="46342" y="53721"/>
                  </a:lnTo>
                  <a:lnTo>
                    <a:pt x="46348" y="53467"/>
                  </a:lnTo>
                  <a:close/>
                </a:path>
                <a:path w="68579" h="59055">
                  <a:moveTo>
                    <a:pt x="48885" y="53467"/>
                  </a:moveTo>
                  <a:lnTo>
                    <a:pt x="47091" y="53467"/>
                  </a:lnTo>
                  <a:lnTo>
                    <a:pt x="46342" y="53721"/>
                  </a:lnTo>
                  <a:lnTo>
                    <a:pt x="48879" y="53721"/>
                  </a:lnTo>
                  <a:lnTo>
                    <a:pt x="48885" y="53467"/>
                  </a:lnTo>
                  <a:close/>
                </a:path>
                <a:path w="68579" h="59055">
                  <a:moveTo>
                    <a:pt x="47901" y="52324"/>
                  </a:moveTo>
                  <a:lnTo>
                    <a:pt x="45491" y="52324"/>
                  </a:lnTo>
                  <a:lnTo>
                    <a:pt x="46367" y="52705"/>
                  </a:lnTo>
                  <a:lnTo>
                    <a:pt x="46348" y="53467"/>
                  </a:lnTo>
                  <a:lnTo>
                    <a:pt x="47091" y="53467"/>
                  </a:lnTo>
                  <a:lnTo>
                    <a:pt x="47701" y="52705"/>
                  </a:lnTo>
                  <a:lnTo>
                    <a:pt x="47901" y="52324"/>
                  </a:lnTo>
                  <a:close/>
                </a:path>
                <a:path w="68579" h="59055">
                  <a:moveTo>
                    <a:pt x="49995" y="52324"/>
                  </a:moveTo>
                  <a:lnTo>
                    <a:pt x="48790" y="52324"/>
                  </a:lnTo>
                  <a:lnTo>
                    <a:pt x="48885" y="53467"/>
                  </a:lnTo>
                  <a:lnTo>
                    <a:pt x="49016" y="53467"/>
                  </a:lnTo>
                  <a:lnTo>
                    <a:pt x="49822" y="52705"/>
                  </a:lnTo>
                  <a:lnTo>
                    <a:pt x="49995" y="52324"/>
                  </a:lnTo>
                  <a:close/>
                </a:path>
                <a:path w="68579" h="59055">
                  <a:moveTo>
                    <a:pt x="53543" y="49149"/>
                  </a:moveTo>
                  <a:lnTo>
                    <a:pt x="31140" y="49149"/>
                  </a:lnTo>
                  <a:lnTo>
                    <a:pt x="30982" y="49657"/>
                  </a:lnTo>
                  <a:lnTo>
                    <a:pt x="30863" y="50038"/>
                  </a:lnTo>
                  <a:lnTo>
                    <a:pt x="30681" y="50419"/>
                  </a:lnTo>
                  <a:lnTo>
                    <a:pt x="30060" y="51181"/>
                  </a:lnTo>
                  <a:lnTo>
                    <a:pt x="28950" y="52324"/>
                  </a:lnTo>
                  <a:lnTo>
                    <a:pt x="29248" y="52324"/>
                  </a:lnTo>
                  <a:lnTo>
                    <a:pt x="30568" y="51816"/>
                  </a:lnTo>
                  <a:lnTo>
                    <a:pt x="50227" y="51816"/>
                  </a:lnTo>
                  <a:lnTo>
                    <a:pt x="50342" y="51562"/>
                  </a:lnTo>
                  <a:lnTo>
                    <a:pt x="51142" y="50673"/>
                  </a:lnTo>
                  <a:lnTo>
                    <a:pt x="53746" y="50673"/>
                  </a:lnTo>
                  <a:lnTo>
                    <a:pt x="53627" y="49784"/>
                  </a:lnTo>
                  <a:lnTo>
                    <a:pt x="53543" y="49149"/>
                  </a:lnTo>
                  <a:close/>
                </a:path>
                <a:path w="68579" h="59055">
                  <a:moveTo>
                    <a:pt x="53746" y="50673"/>
                  </a:moveTo>
                  <a:lnTo>
                    <a:pt x="51142" y="50673"/>
                  </a:lnTo>
                  <a:lnTo>
                    <a:pt x="51904" y="50927"/>
                  </a:lnTo>
                  <a:lnTo>
                    <a:pt x="52158" y="51562"/>
                  </a:lnTo>
                  <a:lnTo>
                    <a:pt x="52265" y="52324"/>
                  </a:lnTo>
                  <a:lnTo>
                    <a:pt x="52075" y="52324"/>
                  </a:lnTo>
                  <a:lnTo>
                    <a:pt x="53625" y="51181"/>
                  </a:lnTo>
                  <a:lnTo>
                    <a:pt x="53746" y="50673"/>
                  </a:lnTo>
                  <a:close/>
                </a:path>
                <a:path w="68579" h="59055">
                  <a:moveTo>
                    <a:pt x="58237" y="48641"/>
                  </a:moveTo>
                  <a:lnTo>
                    <a:pt x="56235" y="48641"/>
                  </a:lnTo>
                  <a:lnTo>
                    <a:pt x="56896" y="49149"/>
                  </a:lnTo>
                  <a:lnTo>
                    <a:pt x="56968" y="49657"/>
                  </a:lnTo>
                  <a:lnTo>
                    <a:pt x="57023" y="50038"/>
                  </a:lnTo>
                  <a:lnTo>
                    <a:pt x="57988" y="50419"/>
                  </a:lnTo>
                  <a:lnTo>
                    <a:pt x="58610" y="49784"/>
                  </a:lnTo>
                  <a:lnTo>
                    <a:pt x="58338" y="49149"/>
                  </a:lnTo>
                  <a:lnTo>
                    <a:pt x="58237" y="48641"/>
                  </a:lnTo>
                  <a:close/>
                </a:path>
                <a:path w="68579" h="59055">
                  <a:moveTo>
                    <a:pt x="61709" y="44831"/>
                  </a:moveTo>
                  <a:lnTo>
                    <a:pt x="30516" y="44831"/>
                  </a:lnTo>
                  <a:lnTo>
                    <a:pt x="30289" y="45847"/>
                  </a:lnTo>
                  <a:lnTo>
                    <a:pt x="28079" y="46736"/>
                  </a:lnTo>
                  <a:lnTo>
                    <a:pt x="31076" y="46736"/>
                  </a:lnTo>
                  <a:lnTo>
                    <a:pt x="30238" y="47498"/>
                  </a:lnTo>
                  <a:lnTo>
                    <a:pt x="28346" y="49657"/>
                  </a:lnTo>
                  <a:lnTo>
                    <a:pt x="31140" y="49149"/>
                  </a:lnTo>
                  <a:lnTo>
                    <a:pt x="53543" y="49149"/>
                  </a:lnTo>
                  <a:lnTo>
                    <a:pt x="53607" y="48641"/>
                  </a:lnTo>
                  <a:lnTo>
                    <a:pt x="53721" y="47752"/>
                  </a:lnTo>
                  <a:lnTo>
                    <a:pt x="60522" y="47752"/>
                  </a:lnTo>
                  <a:lnTo>
                    <a:pt x="60490" y="46990"/>
                  </a:lnTo>
                  <a:lnTo>
                    <a:pt x="59931" y="46355"/>
                  </a:lnTo>
                  <a:lnTo>
                    <a:pt x="61264" y="46355"/>
                  </a:lnTo>
                  <a:lnTo>
                    <a:pt x="60426" y="46101"/>
                  </a:lnTo>
                  <a:lnTo>
                    <a:pt x="62630" y="46101"/>
                  </a:lnTo>
                  <a:lnTo>
                    <a:pt x="62674" y="45847"/>
                  </a:lnTo>
                  <a:lnTo>
                    <a:pt x="61633" y="45212"/>
                  </a:lnTo>
                  <a:lnTo>
                    <a:pt x="61709" y="44831"/>
                  </a:lnTo>
                  <a:close/>
                </a:path>
                <a:path w="68579" h="59055">
                  <a:moveTo>
                    <a:pt x="60600" y="47752"/>
                  </a:moveTo>
                  <a:lnTo>
                    <a:pt x="53721" y="47752"/>
                  </a:lnTo>
                  <a:lnTo>
                    <a:pt x="54521" y="48006"/>
                  </a:lnTo>
                  <a:lnTo>
                    <a:pt x="54811" y="48641"/>
                  </a:lnTo>
                  <a:lnTo>
                    <a:pt x="54869" y="48768"/>
                  </a:lnTo>
                  <a:lnTo>
                    <a:pt x="54978" y="49149"/>
                  </a:lnTo>
                  <a:lnTo>
                    <a:pt x="55079" y="49657"/>
                  </a:lnTo>
                  <a:lnTo>
                    <a:pt x="55494" y="49657"/>
                  </a:lnTo>
                  <a:lnTo>
                    <a:pt x="56070" y="49149"/>
                  </a:lnTo>
                  <a:lnTo>
                    <a:pt x="56194" y="48768"/>
                  </a:lnTo>
                  <a:lnTo>
                    <a:pt x="56235" y="48641"/>
                  </a:lnTo>
                  <a:lnTo>
                    <a:pt x="58237" y="48641"/>
                  </a:lnTo>
                  <a:lnTo>
                    <a:pt x="58254" y="48133"/>
                  </a:lnTo>
                  <a:lnTo>
                    <a:pt x="60383" y="48133"/>
                  </a:lnTo>
                  <a:lnTo>
                    <a:pt x="60600" y="47752"/>
                  </a:lnTo>
                  <a:close/>
                </a:path>
                <a:path w="68579" h="59055">
                  <a:moveTo>
                    <a:pt x="60383" y="48133"/>
                  </a:moveTo>
                  <a:lnTo>
                    <a:pt x="58915" y="48133"/>
                  </a:lnTo>
                  <a:lnTo>
                    <a:pt x="59734" y="48641"/>
                  </a:lnTo>
                  <a:lnTo>
                    <a:pt x="60020" y="48768"/>
                  </a:lnTo>
                  <a:lnTo>
                    <a:pt x="60383" y="48133"/>
                  </a:lnTo>
                  <a:close/>
                </a:path>
                <a:path w="68579" h="59055">
                  <a:moveTo>
                    <a:pt x="24995" y="44577"/>
                  </a:moveTo>
                  <a:lnTo>
                    <a:pt x="23469" y="44577"/>
                  </a:lnTo>
                  <a:lnTo>
                    <a:pt x="23124" y="45085"/>
                  </a:lnTo>
                  <a:lnTo>
                    <a:pt x="23177" y="46736"/>
                  </a:lnTo>
                  <a:lnTo>
                    <a:pt x="24218" y="45847"/>
                  </a:lnTo>
                  <a:lnTo>
                    <a:pt x="24995" y="44577"/>
                  </a:lnTo>
                  <a:close/>
                </a:path>
                <a:path w="68579" h="59055">
                  <a:moveTo>
                    <a:pt x="62630" y="46101"/>
                  </a:moveTo>
                  <a:lnTo>
                    <a:pt x="61760" y="46101"/>
                  </a:lnTo>
                  <a:lnTo>
                    <a:pt x="59931" y="46355"/>
                  </a:lnTo>
                  <a:lnTo>
                    <a:pt x="61264" y="46355"/>
                  </a:lnTo>
                  <a:lnTo>
                    <a:pt x="62522" y="46736"/>
                  </a:lnTo>
                  <a:lnTo>
                    <a:pt x="62630" y="46101"/>
                  </a:lnTo>
                  <a:close/>
                </a:path>
                <a:path w="68579" h="59055">
                  <a:moveTo>
                    <a:pt x="61760" y="46101"/>
                  </a:moveTo>
                  <a:lnTo>
                    <a:pt x="60426" y="46101"/>
                  </a:lnTo>
                  <a:lnTo>
                    <a:pt x="61264" y="46355"/>
                  </a:lnTo>
                  <a:lnTo>
                    <a:pt x="59931" y="46355"/>
                  </a:lnTo>
                  <a:lnTo>
                    <a:pt x="61760" y="46101"/>
                  </a:lnTo>
                  <a:close/>
                </a:path>
                <a:path w="68579" h="59055">
                  <a:moveTo>
                    <a:pt x="63751" y="42926"/>
                  </a:moveTo>
                  <a:lnTo>
                    <a:pt x="21704" y="42926"/>
                  </a:lnTo>
                  <a:lnTo>
                    <a:pt x="20180" y="45085"/>
                  </a:lnTo>
                  <a:lnTo>
                    <a:pt x="20066" y="46101"/>
                  </a:lnTo>
                  <a:lnTo>
                    <a:pt x="22390" y="44831"/>
                  </a:lnTo>
                  <a:lnTo>
                    <a:pt x="23469" y="44577"/>
                  </a:lnTo>
                  <a:lnTo>
                    <a:pt x="25412" y="44577"/>
                  </a:lnTo>
                  <a:lnTo>
                    <a:pt x="26403" y="44323"/>
                  </a:lnTo>
                  <a:lnTo>
                    <a:pt x="61474" y="44323"/>
                  </a:lnTo>
                  <a:lnTo>
                    <a:pt x="62560" y="43942"/>
                  </a:lnTo>
                  <a:lnTo>
                    <a:pt x="63449" y="43815"/>
                  </a:lnTo>
                  <a:lnTo>
                    <a:pt x="64274" y="43815"/>
                  </a:lnTo>
                  <a:lnTo>
                    <a:pt x="64160" y="43434"/>
                  </a:lnTo>
                  <a:lnTo>
                    <a:pt x="64084" y="43180"/>
                  </a:lnTo>
                  <a:lnTo>
                    <a:pt x="63751" y="42926"/>
                  </a:lnTo>
                  <a:close/>
                </a:path>
                <a:path w="68579" h="59055">
                  <a:moveTo>
                    <a:pt x="29895" y="44831"/>
                  </a:moveTo>
                  <a:lnTo>
                    <a:pt x="26568" y="44831"/>
                  </a:lnTo>
                  <a:lnTo>
                    <a:pt x="26898" y="45847"/>
                  </a:lnTo>
                  <a:lnTo>
                    <a:pt x="29438" y="45212"/>
                  </a:lnTo>
                  <a:lnTo>
                    <a:pt x="29895" y="44831"/>
                  </a:lnTo>
                  <a:close/>
                </a:path>
                <a:path w="68579" h="59055">
                  <a:moveTo>
                    <a:pt x="26485" y="44577"/>
                  </a:moveTo>
                  <a:lnTo>
                    <a:pt x="25412" y="44577"/>
                  </a:lnTo>
                  <a:lnTo>
                    <a:pt x="24422" y="44831"/>
                  </a:lnTo>
                  <a:lnTo>
                    <a:pt x="26568" y="44831"/>
                  </a:lnTo>
                  <a:lnTo>
                    <a:pt x="26485" y="44577"/>
                  </a:lnTo>
                  <a:close/>
                </a:path>
                <a:path w="68579" h="59055">
                  <a:moveTo>
                    <a:pt x="30572" y="44577"/>
                  </a:moveTo>
                  <a:lnTo>
                    <a:pt x="30200" y="44577"/>
                  </a:lnTo>
                  <a:lnTo>
                    <a:pt x="29895" y="44831"/>
                  </a:lnTo>
                  <a:lnTo>
                    <a:pt x="30516" y="44831"/>
                  </a:lnTo>
                  <a:lnTo>
                    <a:pt x="30572" y="44577"/>
                  </a:lnTo>
                  <a:close/>
                </a:path>
                <a:path w="68579" h="59055">
                  <a:moveTo>
                    <a:pt x="30505" y="44323"/>
                  </a:moveTo>
                  <a:lnTo>
                    <a:pt x="26403" y="44323"/>
                  </a:lnTo>
                  <a:lnTo>
                    <a:pt x="26485" y="44577"/>
                  </a:lnTo>
                  <a:lnTo>
                    <a:pt x="30200" y="44577"/>
                  </a:lnTo>
                  <a:lnTo>
                    <a:pt x="30505" y="44323"/>
                  </a:lnTo>
                  <a:close/>
                </a:path>
                <a:path w="68579" h="59055">
                  <a:moveTo>
                    <a:pt x="61810" y="44323"/>
                  </a:moveTo>
                  <a:lnTo>
                    <a:pt x="30629" y="44323"/>
                  </a:lnTo>
                  <a:lnTo>
                    <a:pt x="30572" y="44577"/>
                  </a:lnTo>
                  <a:lnTo>
                    <a:pt x="61760" y="44577"/>
                  </a:lnTo>
                  <a:lnTo>
                    <a:pt x="61810" y="44323"/>
                  </a:lnTo>
                  <a:close/>
                </a:path>
                <a:path w="68579" h="59055">
                  <a:moveTo>
                    <a:pt x="62770" y="41656"/>
                  </a:moveTo>
                  <a:lnTo>
                    <a:pt x="19354" y="41656"/>
                  </a:lnTo>
                  <a:lnTo>
                    <a:pt x="19265" y="42418"/>
                  </a:lnTo>
                  <a:lnTo>
                    <a:pt x="18529" y="43180"/>
                  </a:lnTo>
                  <a:lnTo>
                    <a:pt x="18046" y="43815"/>
                  </a:lnTo>
                  <a:lnTo>
                    <a:pt x="19215" y="43434"/>
                  </a:lnTo>
                  <a:lnTo>
                    <a:pt x="20459" y="42926"/>
                  </a:lnTo>
                  <a:lnTo>
                    <a:pt x="63751" y="42926"/>
                  </a:lnTo>
                  <a:lnTo>
                    <a:pt x="62752" y="42164"/>
                  </a:lnTo>
                  <a:lnTo>
                    <a:pt x="62523" y="42164"/>
                  </a:lnTo>
                  <a:lnTo>
                    <a:pt x="62770" y="41656"/>
                  </a:lnTo>
                  <a:close/>
                </a:path>
                <a:path w="68579" h="59055">
                  <a:moveTo>
                    <a:pt x="64708" y="39370"/>
                  </a:moveTo>
                  <a:lnTo>
                    <a:pt x="16319" y="39370"/>
                  </a:lnTo>
                  <a:lnTo>
                    <a:pt x="16383" y="40386"/>
                  </a:lnTo>
                  <a:lnTo>
                    <a:pt x="15379" y="42164"/>
                  </a:lnTo>
                  <a:lnTo>
                    <a:pt x="16243" y="42164"/>
                  </a:lnTo>
                  <a:lnTo>
                    <a:pt x="18072" y="41656"/>
                  </a:lnTo>
                  <a:lnTo>
                    <a:pt x="62770" y="41656"/>
                  </a:lnTo>
                  <a:lnTo>
                    <a:pt x="63017" y="41148"/>
                  </a:lnTo>
                  <a:lnTo>
                    <a:pt x="65189" y="41148"/>
                  </a:lnTo>
                  <a:lnTo>
                    <a:pt x="65306" y="40386"/>
                  </a:lnTo>
                  <a:lnTo>
                    <a:pt x="65405" y="39751"/>
                  </a:lnTo>
                  <a:lnTo>
                    <a:pt x="64708" y="39370"/>
                  </a:lnTo>
                  <a:close/>
                </a:path>
                <a:path w="68579" h="59055">
                  <a:moveTo>
                    <a:pt x="64079" y="37592"/>
                  </a:moveTo>
                  <a:lnTo>
                    <a:pt x="12661" y="37592"/>
                  </a:lnTo>
                  <a:lnTo>
                    <a:pt x="13893" y="38354"/>
                  </a:lnTo>
                  <a:lnTo>
                    <a:pt x="13800" y="38862"/>
                  </a:lnTo>
                  <a:lnTo>
                    <a:pt x="13707" y="39370"/>
                  </a:lnTo>
                  <a:lnTo>
                    <a:pt x="13614" y="39878"/>
                  </a:lnTo>
                  <a:lnTo>
                    <a:pt x="12928" y="40259"/>
                  </a:lnTo>
                  <a:lnTo>
                    <a:pt x="15227" y="39624"/>
                  </a:lnTo>
                  <a:lnTo>
                    <a:pt x="16319" y="39370"/>
                  </a:lnTo>
                  <a:lnTo>
                    <a:pt x="64708" y="39370"/>
                  </a:lnTo>
                  <a:lnTo>
                    <a:pt x="63779" y="38862"/>
                  </a:lnTo>
                  <a:lnTo>
                    <a:pt x="63899" y="38354"/>
                  </a:lnTo>
                  <a:lnTo>
                    <a:pt x="64019" y="37846"/>
                  </a:lnTo>
                  <a:lnTo>
                    <a:pt x="64079" y="37592"/>
                  </a:lnTo>
                  <a:close/>
                </a:path>
                <a:path w="68579" h="59055">
                  <a:moveTo>
                    <a:pt x="64109" y="37465"/>
                  </a:moveTo>
                  <a:lnTo>
                    <a:pt x="11064" y="37465"/>
                  </a:lnTo>
                  <a:lnTo>
                    <a:pt x="10668" y="37846"/>
                  </a:lnTo>
                  <a:lnTo>
                    <a:pt x="10185" y="38354"/>
                  </a:lnTo>
                  <a:lnTo>
                    <a:pt x="10833" y="38100"/>
                  </a:lnTo>
                  <a:lnTo>
                    <a:pt x="12661" y="37592"/>
                  </a:lnTo>
                  <a:lnTo>
                    <a:pt x="64079" y="37592"/>
                  </a:lnTo>
                  <a:lnTo>
                    <a:pt x="64109" y="37465"/>
                  </a:lnTo>
                  <a:close/>
                </a:path>
                <a:path w="68579" h="59055">
                  <a:moveTo>
                    <a:pt x="66660" y="36576"/>
                  </a:moveTo>
                  <a:lnTo>
                    <a:pt x="11468" y="36576"/>
                  </a:lnTo>
                  <a:lnTo>
                    <a:pt x="11384" y="36957"/>
                  </a:lnTo>
                  <a:lnTo>
                    <a:pt x="11272" y="37465"/>
                  </a:lnTo>
                  <a:lnTo>
                    <a:pt x="66632" y="37465"/>
                  </a:lnTo>
                  <a:lnTo>
                    <a:pt x="66660" y="36576"/>
                  </a:lnTo>
                  <a:close/>
                </a:path>
                <a:path w="68579" h="59055">
                  <a:moveTo>
                    <a:pt x="64436" y="34290"/>
                  </a:moveTo>
                  <a:lnTo>
                    <a:pt x="7404" y="34290"/>
                  </a:lnTo>
                  <a:lnTo>
                    <a:pt x="9986" y="34925"/>
                  </a:lnTo>
                  <a:lnTo>
                    <a:pt x="8764" y="34925"/>
                  </a:lnTo>
                  <a:lnTo>
                    <a:pt x="7912" y="36068"/>
                  </a:lnTo>
                  <a:lnTo>
                    <a:pt x="7226" y="36703"/>
                  </a:lnTo>
                  <a:lnTo>
                    <a:pt x="8407" y="36957"/>
                  </a:lnTo>
                  <a:lnTo>
                    <a:pt x="10134" y="36703"/>
                  </a:lnTo>
                  <a:lnTo>
                    <a:pt x="11468" y="36576"/>
                  </a:lnTo>
                  <a:lnTo>
                    <a:pt x="66660" y="36576"/>
                  </a:lnTo>
                  <a:lnTo>
                    <a:pt x="66687" y="35687"/>
                  </a:lnTo>
                  <a:lnTo>
                    <a:pt x="64436" y="34290"/>
                  </a:lnTo>
                  <a:close/>
                </a:path>
                <a:path w="68579" h="59055">
                  <a:moveTo>
                    <a:pt x="6007" y="34925"/>
                  </a:moveTo>
                  <a:lnTo>
                    <a:pt x="4572" y="34925"/>
                  </a:lnTo>
                  <a:lnTo>
                    <a:pt x="5257" y="35052"/>
                  </a:lnTo>
                  <a:lnTo>
                    <a:pt x="6007" y="34925"/>
                  </a:lnTo>
                  <a:close/>
                </a:path>
                <a:path w="68579" h="59055">
                  <a:moveTo>
                    <a:pt x="65836" y="32893"/>
                  </a:moveTo>
                  <a:lnTo>
                    <a:pt x="5905" y="32893"/>
                  </a:lnTo>
                  <a:lnTo>
                    <a:pt x="5410" y="33655"/>
                  </a:lnTo>
                  <a:lnTo>
                    <a:pt x="4787" y="34290"/>
                  </a:lnTo>
                  <a:lnTo>
                    <a:pt x="3660" y="34925"/>
                  </a:lnTo>
                  <a:lnTo>
                    <a:pt x="6165" y="34925"/>
                  </a:lnTo>
                  <a:lnTo>
                    <a:pt x="7404" y="34290"/>
                  </a:lnTo>
                  <a:lnTo>
                    <a:pt x="64648" y="34290"/>
                  </a:lnTo>
                  <a:lnTo>
                    <a:pt x="63954" y="33401"/>
                  </a:lnTo>
                  <a:lnTo>
                    <a:pt x="63855" y="33274"/>
                  </a:lnTo>
                  <a:lnTo>
                    <a:pt x="64465" y="33020"/>
                  </a:lnTo>
                  <a:lnTo>
                    <a:pt x="65214" y="33020"/>
                  </a:lnTo>
                  <a:lnTo>
                    <a:pt x="65836" y="32893"/>
                  </a:lnTo>
                  <a:close/>
                </a:path>
                <a:path w="68579" h="59055">
                  <a:moveTo>
                    <a:pt x="64731" y="31496"/>
                  </a:moveTo>
                  <a:lnTo>
                    <a:pt x="3810" y="31496"/>
                  </a:lnTo>
                  <a:lnTo>
                    <a:pt x="3695" y="32385"/>
                  </a:lnTo>
                  <a:lnTo>
                    <a:pt x="2819" y="33020"/>
                  </a:lnTo>
                  <a:lnTo>
                    <a:pt x="2235" y="33655"/>
                  </a:lnTo>
                  <a:lnTo>
                    <a:pt x="4775" y="33401"/>
                  </a:lnTo>
                  <a:lnTo>
                    <a:pt x="5905" y="32893"/>
                  </a:lnTo>
                  <a:lnTo>
                    <a:pt x="65836" y="32893"/>
                  </a:lnTo>
                  <a:lnTo>
                    <a:pt x="64731" y="31496"/>
                  </a:lnTo>
                  <a:close/>
                </a:path>
                <a:path w="68579" h="59055">
                  <a:moveTo>
                    <a:pt x="4089" y="27940"/>
                  </a:moveTo>
                  <a:lnTo>
                    <a:pt x="2882" y="28067"/>
                  </a:lnTo>
                  <a:lnTo>
                    <a:pt x="2032" y="28448"/>
                  </a:lnTo>
                  <a:lnTo>
                    <a:pt x="2616" y="28956"/>
                  </a:lnTo>
                  <a:lnTo>
                    <a:pt x="3733" y="29464"/>
                  </a:lnTo>
                  <a:lnTo>
                    <a:pt x="3175" y="30353"/>
                  </a:lnTo>
                  <a:lnTo>
                    <a:pt x="1491" y="30353"/>
                  </a:lnTo>
                  <a:lnTo>
                    <a:pt x="0" y="31115"/>
                  </a:lnTo>
                  <a:lnTo>
                    <a:pt x="1816" y="32131"/>
                  </a:lnTo>
                  <a:lnTo>
                    <a:pt x="3810" y="31496"/>
                  </a:lnTo>
                  <a:lnTo>
                    <a:pt x="64731" y="31496"/>
                  </a:lnTo>
                  <a:lnTo>
                    <a:pt x="62496" y="31369"/>
                  </a:lnTo>
                  <a:lnTo>
                    <a:pt x="56222" y="30480"/>
                  </a:lnTo>
                  <a:lnTo>
                    <a:pt x="57836" y="28448"/>
                  </a:lnTo>
                  <a:lnTo>
                    <a:pt x="5088" y="28448"/>
                  </a:lnTo>
                  <a:lnTo>
                    <a:pt x="4089" y="27940"/>
                  </a:lnTo>
                  <a:close/>
                </a:path>
                <a:path w="68579" h="59055">
                  <a:moveTo>
                    <a:pt x="8407" y="25019"/>
                  </a:moveTo>
                  <a:lnTo>
                    <a:pt x="7150" y="25400"/>
                  </a:lnTo>
                  <a:lnTo>
                    <a:pt x="8189" y="27178"/>
                  </a:lnTo>
                  <a:lnTo>
                    <a:pt x="7848" y="27178"/>
                  </a:lnTo>
                  <a:lnTo>
                    <a:pt x="6781" y="27686"/>
                  </a:lnTo>
                  <a:lnTo>
                    <a:pt x="5029" y="27686"/>
                  </a:lnTo>
                  <a:lnTo>
                    <a:pt x="4914" y="28067"/>
                  </a:lnTo>
                  <a:lnTo>
                    <a:pt x="4800" y="28448"/>
                  </a:lnTo>
                  <a:lnTo>
                    <a:pt x="58070" y="28448"/>
                  </a:lnTo>
                  <a:lnTo>
                    <a:pt x="57670" y="28067"/>
                  </a:lnTo>
                  <a:lnTo>
                    <a:pt x="57717" y="27178"/>
                  </a:lnTo>
                  <a:lnTo>
                    <a:pt x="57861" y="26670"/>
                  </a:lnTo>
                  <a:lnTo>
                    <a:pt x="58211" y="26416"/>
                  </a:lnTo>
                  <a:lnTo>
                    <a:pt x="9372" y="26416"/>
                  </a:lnTo>
                  <a:lnTo>
                    <a:pt x="8407" y="25019"/>
                  </a:lnTo>
                  <a:close/>
                </a:path>
                <a:path w="68579" h="59055">
                  <a:moveTo>
                    <a:pt x="5245" y="26416"/>
                  </a:moveTo>
                  <a:lnTo>
                    <a:pt x="4229" y="26670"/>
                  </a:lnTo>
                  <a:lnTo>
                    <a:pt x="4470" y="27178"/>
                  </a:lnTo>
                  <a:lnTo>
                    <a:pt x="5266" y="27686"/>
                  </a:lnTo>
                  <a:lnTo>
                    <a:pt x="6781" y="27686"/>
                  </a:lnTo>
                  <a:lnTo>
                    <a:pt x="6405" y="27178"/>
                  </a:lnTo>
                  <a:lnTo>
                    <a:pt x="5671" y="26670"/>
                  </a:lnTo>
                  <a:lnTo>
                    <a:pt x="5245" y="26416"/>
                  </a:lnTo>
                  <a:close/>
                </a:path>
                <a:path w="68579" h="59055">
                  <a:moveTo>
                    <a:pt x="11455" y="22860"/>
                  </a:moveTo>
                  <a:lnTo>
                    <a:pt x="10515" y="23114"/>
                  </a:lnTo>
                  <a:lnTo>
                    <a:pt x="10411" y="24003"/>
                  </a:lnTo>
                  <a:lnTo>
                    <a:pt x="10901" y="25019"/>
                  </a:lnTo>
                  <a:lnTo>
                    <a:pt x="11023" y="25273"/>
                  </a:lnTo>
                  <a:lnTo>
                    <a:pt x="9372" y="26416"/>
                  </a:lnTo>
                  <a:lnTo>
                    <a:pt x="58211" y="26416"/>
                  </a:lnTo>
                  <a:lnTo>
                    <a:pt x="58737" y="26035"/>
                  </a:lnTo>
                  <a:lnTo>
                    <a:pt x="60617" y="25019"/>
                  </a:lnTo>
                  <a:lnTo>
                    <a:pt x="61785" y="24511"/>
                  </a:lnTo>
                  <a:lnTo>
                    <a:pt x="62671" y="24003"/>
                  </a:lnTo>
                  <a:lnTo>
                    <a:pt x="12598" y="24003"/>
                  </a:lnTo>
                  <a:lnTo>
                    <a:pt x="12192" y="23495"/>
                  </a:lnTo>
                  <a:lnTo>
                    <a:pt x="11455" y="22860"/>
                  </a:lnTo>
                  <a:close/>
                </a:path>
                <a:path w="68579" h="59055">
                  <a:moveTo>
                    <a:pt x="13703" y="21336"/>
                  </a:moveTo>
                  <a:lnTo>
                    <a:pt x="12712" y="21590"/>
                  </a:lnTo>
                  <a:lnTo>
                    <a:pt x="12666" y="21844"/>
                  </a:lnTo>
                  <a:lnTo>
                    <a:pt x="12573" y="22352"/>
                  </a:lnTo>
                  <a:lnTo>
                    <a:pt x="12805" y="22860"/>
                  </a:lnTo>
                  <a:lnTo>
                    <a:pt x="12852" y="23495"/>
                  </a:lnTo>
                  <a:lnTo>
                    <a:pt x="12598" y="24003"/>
                  </a:lnTo>
                  <a:lnTo>
                    <a:pt x="62671" y="24003"/>
                  </a:lnTo>
                  <a:lnTo>
                    <a:pt x="63779" y="23368"/>
                  </a:lnTo>
                  <a:lnTo>
                    <a:pt x="64329" y="23114"/>
                  </a:lnTo>
                  <a:lnTo>
                    <a:pt x="64476" y="23114"/>
                  </a:lnTo>
                  <a:lnTo>
                    <a:pt x="64733" y="22860"/>
                  </a:lnTo>
                  <a:lnTo>
                    <a:pt x="14964" y="22860"/>
                  </a:lnTo>
                  <a:lnTo>
                    <a:pt x="14084" y="22352"/>
                  </a:lnTo>
                  <a:lnTo>
                    <a:pt x="13941" y="21971"/>
                  </a:lnTo>
                  <a:lnTo>
                    <a:pt x="13893" y="21844"/>
                  </a:lnTo>
                  <a:lnTo>
                    <a:pt x="13798" y="21590"/>
                  </a:lnTo>
                  <a:lnTo>
                    <a:pt x="13703" y="21336"/>
                  </a:lnTo>
                  <a:close/>
                </a:path>
                <a:path w="68579" h="59055">
                  <a:moveTo>
                    <a:pt x="15786" y="18923"/>
                  </a:moveTo>
                  <a:lnTo>
                    <a:pt x="14414" y="20574"/>
                  </a:lnTo>
                  <a:lnTo>
                    <a:pt x="15054" y="21590"/>
                  </a:lnTo>
                  <a:lnTo>
                    <a:pt x="15147" y="21971"/>
                  </a:lnTo>
                  <a:lnTo>
                    <a:pt x="14677" y="22860"/>
                  </a:lnTo>
                  <a:lnTo>
                    <a:pt x="64733" y="22860"/>
                  </a:lnTo>
                  <a:lnTo>
                    <a:pt x="65633" y="21971"/>
                  </a:lnTo>
                  <a:lnTo>
                    <a:pt x="65686" y="21844"/>
                  </a:lnTo>
                  <a:lnTo>
                    <a:pt x="65793" y="21590"/>
                  </a:lnTo>
                  <a:lnTo>
                    <a:pt x="65900" y="21336"/>
                  </a:lnTo>
                  <a:lnTo>
                    <a:pt x="63817" y="21336"/>
                  </a:lnTo>
                  <a:lnTo>
                    <a:pt x="65227" y="20320"/>
                  </a:lnTo>
                  <a:lnTo>
                    <a:pt x="65327" y="20193"/>
                  </a:lnTo>
                  <a:lnTo>
                    <a:pt x="17983" y="20193"/>
                  </a:lnTo>
                  <a:lnTo>
                    <a:pt x="17259" y="19685"/>
                  </a:lnTo>
                  <a:lnTo>
                    <a:pt x="15786" y="18923"/>
                  </a:lnTo>
                  <a:close/>
                </a:path>
                <a:path w="68579" h="59055">
                  <a:moveTo>
                    <a:pt x="18465" y="18161"/>
                  </a:moveTo>
                  <a:lnTo>
                    <a:pt x="17399" y="18415"/>
                  </a:lnTo>
                  <a:lnTo>
                    <a:pt x="17475" y="19050"/>
                  </a:lnTo>
                  <a:lnTo>
                    <a:pt x="18199" y="19431"/>
                  </a:lnTo>
                  <a:lnTo>
                    <a:pt x="17983" y="20193"/>
                  </a:lnTo>
                  <a:lnTo>
                    <a:pt x="65327" y="20193"/>
                  </a:lnTo>
                  <a:lnTo>
                    <a:pt x="66231" y="19050"/>
                  </a:lnTo>
                  <a:lnTo>
                    <a:pt x="66332" y="18923"/>
                  </a:lnTo>
                  <a:lnTo>
                    <a:pt x="19395" y="18923"/>
                  </a:lnTo>
                  <a:lnTo>
                    <a:pt x="18465" y="18161"/>
                  </a:lnTo>
                  <a:close/>
                </a:path>
                <a:path w="68579" h="59055">
                  <a:moveTo>
                    <a:pt x="20437" y="16256"/>
                  </a:moveTo>
                  <a:lnTo>
                    <a:pt x="19202" y="16256"/>
                  </a:lnTo>
                  <a:lnTo>
                    <a:pt x="19305" y="16637"/>
                  </a:lnTo>
                  <a:lnTo>
                    <a:pt x="19409" y="17018"/>
                  </a:lnTo>
                  <a:lnTo>
                    <a:pt x="19443" y="17145"/>
                  </a:lnTo>
                  <a:lnTo>
                    <a:pt x="20358" y="17907"/>
                  </a:lnTo>
                  <a:lnTo>
                    <a:pt x="20202" y="17907"/>
                  </a:lnTo>
                  <a:lnTo>
                    <a:pt x="20177" y="18923"/>
                  </a:lnTo>
                  <a:lnTo>
                    <a:pt x="66332" y="18923"/>
                  </a:lnTo>
                  <a:lnTo>
                    <a:pt x="66823" y="18415"/>
                  </a:lnTo>
                  <a:lnTo>
                    <a:pt x="65074" y="18415"/>
                  </a:lnTo>
                  <a:lnTo>
                    <a:pt x="66408" y="17145"/>
                  </a:lnTo>
                  <a:lnTo>
                    <a:pt x="66515" y="17018"/>
                  </a:lnTo>
                  <a:lnTo>
                    <a:pt x="21374" y="17018"/>
                  </a:lnTo>
                  <a:lnTo>
                    <a:pt x="20437" y="16256"/>
                  </a:lnTo>
                  <a:close/>
                </a:path>
                <a:path w="68579" h="59055">
                  <a:moveTo>
                    <a:pt x="67314" y="17907"/>
                  </a:moveTo>
                  <a:lnTo>
                    <a:pt x="66687" y="17907"/>
                  </a:lnTo>
                  <a:lnTo>
                    <a:pt x="65900" y="18415"/>
                  </a:lnTo>
                  <a:lnTo>
                    <a:pt x="66823" y="18415"/>
                  </a:lnTo>
                  <a:lnTo>
                    <a:pt x="67314" y="17907"/>
                  </a:lnTo>
                  <a:close/>
                </a:path>
                <a:path w="68579" h="59055">
                  <a:moveTo>
                    <a:pt x="23228" y="14986"/>
                  </a:moveTo>
                  <a:lnTo>
                    <a:pt x="23248" y="16002"/>
                  </a:lnTo>
                  <a:lnTo>
                    <a:pt x="23520" y="16637"/>
                  </a:lnTo>
                  <a:lnTo>
                    <a:pt x="21374" y="17018"/>
                  </a:lnTo>
                  <a:lnTo>
                    <a:pt x="27063" y="17018"/>
                  </a:lnTo>
                  <a:lnTo>
                    <a:pt x="25539" y="16256"/>
                  </a:lnTo>
                  <a:lnTo>
                    <a:pt x="24790" y="15240"/>
                  </a:lnTo>
                  <a:lnTo>
                    <a:pt x="23228" y="14986"/>
                  </a:lnTo>
                  <a:close/>
                </a:path>
                <a:path w="68579" h="59055">
                  <a:moveTo>
                    <a:pt x="26377" y="14478"/>
                  </a:moveTo>
                  <a:lnTo>
                    <a:pt x="26477" y="14732"/>
                  </a:lnTo>
                  <a:lnTo>
                    <a:pt x="26576" y="14986"/>
                  </a:lnTo>
                  <a:lnTo>
                    <a:pt x="26676" y="15240"/>
                  </a:lnTo>
                  <a:lnTo>
                    <a:pt x="26786" y="17018"/>
                  </a:lnTo>
                  <a:lnTo>
                    <a:pt x="66515" y="17018"/>
                  </a:lnTo>
                  <a:lnTo>
                    <a:pt x="67373" y="16002"/>
                  </a:lnTo>
                  <a:lnTo>
                    <a:pt x="67493" y="15748"/>
                  </a:lnTo>
                  <a:lnTo>
                    <a:pt x="67613" y="15494"/>
                  </a:lnTo>
                  <a:lnTo>
                    <a:pt x="28956" y="15494"/>
                  </a:lnTo>
                  <a:lnTo>
                    <a:pt x="27724" y="14732"/>
                  </a:lnTo>
                  <a:lnTo>
                    <a:pt x="26377" y="14478"/>
                  </a:lnTo>
                  <a:close/>
                </a:path>
                <a:path w="68579" h="59055">
                  <a:moveTo>
                    <a:pt x="30568" y="13843"/>
                  </a:moveTo>
                  <a:lnTo>
                    <a:pt x="29832" y="13843"/>
                  </a:lnTo>
                  <a:lnTo>
                    <a:pt x="30556" y="14732"/>
                  </a:lnTo>
                  <a:lnTo>
                    <a:pt x="30510" y="14986"/>
                  </a:lnTo>
                  <a:lnTo>
                    <a:pt x="30419" y="15494"/>
                  </a:lnTo>
                  <a:lnTo>
                    <a:pt x="65641" y="15494"/>
                  </a:lnTo>
                  <a:lnTo>
                    <a:pt x="66494" y="14478"/>
                  </a:lnTo>
                  <a:lnTo>
                    <a:pt x="31991" y="14478"/>
                  </a:lnTo>
                  <a:lnTo>
                    <a:pt x="31407" y="14097"/>
                  </a:lnTo>
                  <a:lnTo>
                    <a:pt x="30568" y="13843"/>
                  </a:lnTo>
                  <a:close/>
                </a:path>
                <a:path w="68579" h="59055">
                  <a:moveTo>
                    <a:pt x="67973" y="14732"/>
                  </a:moveTo>
                  <a:lnTo>
                    <a:pt x="67796" y="14732"/>
                  </a:lnTo>
                  <a:lnTo>
                    <a:pt x="67322" y="14986"/>
                  </a:lnTo>
                  <a:lnTo>
                    <a:pt x="66497" y="15240"/>
                  </a:lnTo>
                  <a:lnTo>
                    <a:pt x="64998" y="15494"/>
                  </a:lnTo>
                  <a:lnTo>
                    <a:pt x="67613" y="15494"/>
                  </a:lnTo>
                  <a:lnTo>
                    <a:pt x="67733" y="15240"/>
                  </a:lnTo>
                  <a:lnTo>
                    <a:pt x="67853" y="14986"/>
                  </a:lnTo>
                  <a:lnTo>
                    <a:pt x="67973" y="14732"/>
                  </a:lnTo>
                  <a:close/>
                </a:path>
                <a:path w="68579" h="59055">
                  <a:moveTo>
                    <a:pt x="32215" y="11557"/>
                  </a:moveTo>
                  <a:lnTo>
                    <a:pt x="30151" y="11557"/>
                  </a:lnTo>
                  <a:lnTo>
                    <a:pt x="30772" y="12573"/>
                  </a:lnTo>
                  <a:lnTo>
                    <a:pt x="31762" y="13081"/>
                  </a:lnTo>
                  <a:lnTo>
                    <a:pt x="31887" y="13843"/>
                  </a:lnTo>
                  <a:lnTo>
                    <a:pt x="31991" y="14478"/>
                  </a:lnTo>
                  <a:lnTo>
                    <a:pt x="66494" y="14478"/>
                  </a:lnTo>
                  <a:lnTo>
                    <a:pt x="66814" y="14097"/>
                  </a:lnTo>
                  <a:lnTo>
                    <a:pt x="67412" y="12573"/>
                  </a:lnTo>
                  <a:lnTo>
                    <a:pt x="67536" y="11811"/>
                  </a:lnTo>
                  <a:lnTo>
                    <a:pt x="32715" y="11811"/>
                  </a:lnTo>
                  <a:lnTo>
                    <a:pt x="32215" y="11557"/>
                  </a:lnTo>
                  <a:close/>
                </a:path>
                <a:path w="68579" h="59055">
                  <a:moveTo>
                    <a:pt x="30581" y="8636"/>
                  </a:moveTo>
                  <a:lnTo>
                    <a:pt x="29743" y="8763"/>
                  </a:lnTo>
                  <a:lnTo>
                    <a:pt x="30924" y="9652"/>
                  </a:lnTo>
                  <a:lnTo>
                    <a:pt x="32321" y="10414"/>
                  </a:lnTo>
                  <a:lnTo>
                    <a:pt x="32464" y="10922"/>
                  </a:lnTo>
                  <a:lnTo>
                    <a:pt x="32572" y="11303"/>
                  </a:lnTo>
                  <a:lnTo>
                    <a:pt x="32643" y="11557"/>
                  </a:lnTo>
                  <a:lnTo>
                    <a:pt x="32715" y="11811"/>
                  </a:lnTo>
                  <a:lnTo>
                    <a:pt x="65341" y="11811"/>
                  </a:lnTo>
                  <a:lnTo>
                    <a:pt x="66535" y="10922"/>
                  </a:lnTo>
                  <a:lnTo>
                    <a:pt x="66484" y="10414"/>
                  </a:lnTo>
                  <a:lnTo>
                    <a:pt x="66408" y="9652"/>
                  </a:lnTo>
                  <a:lnTo>
                    <a:pt x="66344" y="9017"/>
                  </a:lnTo>
                  <a:lnTo>
                    <a:pt x="31280" y="9017"/>
                  </a:lnTo>
                  <a:lnTo>
                    <a:pt x="30581" y="8636"/>
                  </a:lnTo>
                  <a:close/>
                </a:path>
                <a:path w="68579" h="59055">
                  <a:moveTo>
                    <a:pt x="67640" y="10922"/>
                  </a:moveTo>
                  <a:lnTo>
                    <a:pt x="67043" y="11557"/>
                  </a:lnTo>
                  <a:lnTo>
                    <a:pt x="65239" y="11811"/>
                  </a:lnTo>
                  <a:lnTo>
                    <a:pt x="67536" y="11811"/>
                  </a:lnTo>
                  <a:lnTo>
                    <a:pt x="67640" y="10922"/>
                  </a:lnTo>
                  <a:close/>
                </a:path>
                <a:path w="68579" h="59055">
                  <a:moveTo>
                    <a:pt x="31051" y="11303"/>
                  </a:moveTo>
                  <a:lnTo>
                    <a:pt x="29095" y="11557"/>
                  </a:lnTo>
                  <a:lnTo>
                    <a:pt x="32880" y="11557"/>
                  </a:lnTo>
                  <a:lnTo>
                    <a:pt x="31051" y="11303"/>
                  </a:lnTo>
                  <a:close/>
                </a:path>
                <a:path w="68579" h="59055">
                  <a:moveTo>
                    <a:pt x="59026" y="5334"/>
                  </a:moveTo>
                  <a:lnTo>
                    <a:pt x="58748" y="5334"/>
                  </a:lnTo>
                  <a:lnTo>
                    <a:pt x="57755" y="6223"/>
                  </a:lnTo>
                  <a:lnTo>
                    <a:pt x="30141" y="6223"/>
                  </a:lnTo>
                  <a:lnTo>
                    <a:pt x="29718" y="6477"/>
                  </a:lnTo>
                  <a:lnTo>
                    <a:pt x="30899" y="7366"/>
                  </a:lnTo>
                  <a:lnTo>
                    <a:pt x="31483" y="7874"/>
                  </a:lnTo>
                  <a:lnTo>
                    <a:pt x="32016" y="8636"/>
                  </a:lnTo>
                  <a:lnTo>
                    <a:pt x="32105" y="8763"/>
                  </a:lnTo>
                  <a:lnTo>
                    <a:pt x="31280" y="9017"/>
                  </a:lnTo>
                  <a:lnTo>
                    <a:pt x="66344" y="9017"/>
                  </a:lnTo>
                  <a:lnTo>
                    <a:pt x="66319" y="8763"/>
                  </a:lnTo>
                  <a:lnTo>
                    <a:pt x="63957" y="8763"/>
                  </a:lnTo>
                  <a:lnTo>
                    <a:pt x="64389" y="7493"/>
                  </a:lnTo>
                  <a:lnTo>
                    <a:pt x="64392" y="7366"/>
                  </a:lnTo>
                  <a:lnTo>
                    <a:pt x="59692" y="7366"/>
                  </a:lnTo>
                  <a:lnTo>
                    <a:pt x="59656" y="6223"/>
                  </a:lnTo>
                  <a:lnTo>
                    <a:pt x="59436" y="5715"/>
                  </a:lnTo>
                  <a:lnTo>
                    <a:pt x="59026" y="5334"/>
                  </a:lnTo>
                  <a:close/>
                </a:path>
                <a:path w="68579" h="59055">
                  <a:moveTo>
                    <a:pt x="65977" y="7493"/>
                  </a:moveTo>
                  <a:lnTo>
                    <a:pt x="65653" y="7874"/>
                  </a:lnTo>
                  <a:lnTo>
                    <a:pt x="65582" y="8001"/>
                  </a:lnTo>
                  <a:lnTo>
                    <a:pt x="64503" y="8636"/>
                  </a:lnTo>
                  <a:lnTo>
                    <a:pt x="64338" y="8636"/>
                  </a:lnTo>
                  <a:lnTo>
                    <a:pt x="63957" y="8763"/>
                  </a:lnTo>
                  <a:lnTo>
                    <a:pt x="66319" y="8763"/>
                  </a:lnTo>
                  <a:lnTo>
                    <a:pt x="66306" y="8636"/>
                  </a:lnTo>
                  <a:lnTo>
                    <a:pt x="66135" y="8001"/>
                  </a:lnTo>
                  <a:lnTo>
                    <a:pt x="66096" y="7874"/>
                  </a:lnTo>
                  <a:lnTo>
                    <a:pt x="65977" y="7493"/>
                  </a:lnTo>
                  <a:close/>
                </a:path>
                <a:path w="68579" h="59055">
                  <a:moveTo>
                    <a:pt x="62153" y="4572"/>
                  </a:moveTo>
                  <a:lnTo>
                    <a:pt x="61897" y="4572"/>
                  </a:lnTo>
                  <a:lnTo>
                    <a:pt x="61506" y="5334"/>
                  </a:lnTo>
                  <a:lnTo>
                    <a:pt x="59582" y="7366"/>
                  </a:lnTo>
                  <a:lnTo>
                    <a:pt x="64392" y="7366"/>
                  </a:lnTo>
                  <a:lnTo>
                    <a:pt x="64422" y="6223"/>
                  </a:lnTo>
                  <a:lnTo>
                    <a:pt x="62309" y="6223"/>
                  </a:lnTo>
                  <a:lnTo>
                    <a:pt x="62373" y="5334"/>
                  </a:lnTo>
                  <a:lnTo>
                    <a:pt x="62534" y="4826"/>
                  </a:lnTo>
                  <a:lnTo>
                    <a:pt x="62153" y="4572"/>
                  </a:lnTo>
                  <a:close/>
                </a:path>
                <a:path w="68579" h="59055">
                  <a:moveTo>
                    <a:pt x="50850" y="3556"/>
                  </a:moveTo>
                  <a:lnTo>
                    <a:pt x="31027" y="3556"/>
                  </a:lnTo>
                  <a:lnTo>
                    <a:pt x="31737" y="5334"/>
                  </a:lnTo>
                  <a:lnTo>
                    <a:pt x="32004" y="6223"/>
                  </a:lnTo>
                  <a:lnTo>
                    <a:pt x="57467" y="6223"/>
                  </a:lnTo>
                  <a:lnTo>
                    <a:pt x="57492" y="5715"/>
                  </a:lnTo>
                  <a:lnTo>
                    <a:pt x="54368" y="5715"/>
                  </a:lnTo>
                  <a:lnTo>
                    <a:pt x="54214" y="5334"/>
                  </a:lnTo>
                  <a:lnTo>
                    <a:pt x="50673" y="5334"/>
                  </a:lnTo>
                  <a:lnTo>
                    <a:pt x="50749" y="4572"/>
                  </a:lnTo>
                  <a:lnTo>
                    <a:pt x="50850" y="3556"/>
                  </a:lnTo>
                  <a:close/>
                </a:path>
                <a:path w="68579" h="59055">
                  <a:moveTo>
                    <a:pt x="64465" y="4572"/>
                  </a:moveTo>
                  <a:lnTo>
                    <a:pt x="64179" y="4826"/>
                  </a:lnTo>
                  <a:lnTo>
                    <a:pt x="63668" y="5334"/>
                  </a:lnTo>
                  <a:lnTo>
                    <a:pt x="62881" y="6223"/>
                  </a:lnTo>
                  <a:lnTo>
                    <a:pt x="64422" y="6223"/>
                  </a:lnTo>
                  <a:lnTo>
                    <a:pt x="64465" y="4572"/>
                  </a:lnTo>
                  <a:close/>
                </a:path>
                <a:path w="68579" h="59055">
                  <a:moveTo>
                    <a:pt x="55562" y="3556"/>
                  </a:moveTo>
                  <a:lnTo>
                    <a:pt x="55454" y="4572"/>
                  </a:lnTo>
                  <a:lnTo>
                    <a:pt x="55092" y="5334"/>
                  </a:lnTo>
                  <a:lnTo>
                    <a:pt x="54368" y="5715"/>
                  </a:lnTo>
                  <a:lnTo>
                    <a:pt x="57492" y="5715"/>
                  </a:lnTo>
                  <a:lnTo>
                    <a:pt x="57511" y="5334"/>
                  </a:lnTo>
                  <a:lnTo>
                    <a:pt x="57179" y="4826"/>
                  </a:lnTo>
                  <a:lnTo>
                    <a:pt x="56502" y="4064"/>
                  </a:lnTo>
                  <a:lnTo>
                    <a:pt x="55562" y="3556"/>
                  </a:lnTo>
                  <a:close/>
                </a:path>
                <a:path w="68579" h="59055">
                  <a:moveTo>
                    <a:pt x="51777" y="2794"/>
                  </a:moveTo>
                  <a:lnTo>
                    <a:pt x="51692" y="4064"/>
                  </a:lnTo>
                  <a:lnTo>
                    <a:pt x="51620" y="4572"/>
                  </a:lnTo>
                  <a:lnTo>
                    <a:pt x="51450" y="4572"/>
                  </a:lnTo>
                  <a:lnTo>
                    <a:pt x="50322" y="5334"/>
                  </a:lnTo>
                  <a:lnTo>
                    <a:pt x="54214" y="5334"/>
                  </a:lnTo>
                  <a:lnTo>
                    <a:pt x="53340" y="3175"/>
                  </a:lnTo>
                  <a:lnTo>
                    <a:pt x="51777" y="2794"/>
                  </a:lnTo>
                  <a:close/>
                </a:path>
                <a:path w="68579" h="59055">
                  <a:moveTo>
                    <a:pt x="33274" y="1524"/>
                  </a:moveTo>
                  <a:lnTo>
                    <a:pt x="32232" y="1524"/>
                  </a:lnTo>
                  <a:lnTo>
                    <a:pt x="32778" y="1905"/>
                  </a:lnTo>
                  <a:lnTo>
                    <a:pt x="32753" y="2794"/>
                  </a:lnTo>
                  <a:lnTo>
                    <a:pt x="31965" y="3175"/>
                  </a:lnTo>
                  <a:lnTo>
                    <a:pt x="30213" y="3175"/>
                  </a:lnTo>
                  <a:lnTo>
                    <a:pt x="31356" y="3556"/>
                  </a:lnTo>
                  <a:lnTo>
                    <a:pt x="50978" y="3556"/>
                  </a:lnTo>
                  <a:lnTo>
                    <a:pt x="50287" y="2794"/>
                  </a:lnTo>
                  <a:lnTo>
                    <a:pt x="42989" y="2794"/>
                  </a:lnTo>
                  <a:lnTo>
                    <a:pt x="42883" y="2667"/>
                  </a:lnTo>
                  <a:lnTo>
                    <a:pt x="35128" y="2667"/>
                  </a:lnTo>
                  <a:lnTo>
                    <a:pt x="34192" y="1905"/>
                  </a:lnTo>
                  <a:lnTo>
                    <a:pt x="34417" y="1905"/>
                  </a:lnTo>
                  <a:lnTo>
                    <a:pt x="33274" y="1524"/>
                  </a:lnTo>
                  <a:close/>
                </a:path>
                <a:path w="68579" h="59055">
                  <a:moveTo>
                    <a:pt x="31640" y="2667"/>
                  </a:moveTo>
                  <a:lnTo>
                    <a:pt x="30587" y="2667"/>
                  </a:lnTo>
                  <a:lnTo>
                    <a:pt x="29616" y="2794"/>
                  </a:lnTo>
                  <a:lnTo>
                    <a:pt x="29940" y="3175"/>
                  </a:lnTo>
                  <a:lnTo>
                    <a:pt x="31965" y="3175"/>
                  </a:lnTo>
                  <a:lnTo>
                    <a:pt x="31722" y="2794"/>
                  </a:lnTo>
                  <a:lnTo>
                    <a:pt x="31640" y="2667"/>
                  </a:lnTo>
                  <a:close/>
                </a:path>
                <a:path w="68579" h="59055">
                  <a:moveTo>
                    <a:pt x="48709" y="1524"/>
                  </a:moveTo>
                  <a:lnTo>
                    <a:pt x="47726" y="1524"/>
                  </a:lnTo>
                  <a:lnTo>
                    <a:pt x="47640" y="1905"/>
                  </a:lnTo>
                  <a:lnTo>
                    <a:pt x="47126" y="2667"/>
                  </a:lnTo>
                  <a:lnTo>
                    <a:pt x="43307" y="2667"/>
                  </a:lnTo>
                  <a:lnTo>
                    <a:pt x="42989" y="2794"/>
                  </a:lnTo>
                  <a:lnTo>
                    <a:pt x="50287" y="2794"/>
                  </a:lnTo>
                  <a:lnTo>
                    <a:pt x="49480" y="1905"/>
                  </a:lnTo>
                  <a:lnTo>
                    <a:pt x="49692" y="1905"/>
                  </a:lnTo>
                  <a:lnTo>
                    <a:pt x="48709" y="1524"/>
                  </a:lnTo>
                  <a:close/>
                </a:path>
                <a:path w="68579" h="59055">
                  <a:moveTo>
                    <a:pt x="37934" y="254"/>
                  </a:moveTo>
                  <a:lnTo>
                    <a:pt x="35462" y="762"/>
                  </a:lnTo>
                  <a:lnTo>
                    <a:pt x="36090" y="762"/>
                  </a:lnTo>
                  <a:lnTo>
                    <a:pt x="36197" y="1524"/>
                  </a:lnTo>
                  <a:lnTo>
                    <a:pt x="36494" y="2667"/>
                  </a:lnTo>
                  <a:lnTo>
                    <a:pt x="42883" y="2667"/>
                  </a:lnTo>
                  <a:lnTo>
                    <a:pt x="42244" y="1905"/>
                  </a:lnTo>
                  <a:lnTo>
                    <a:pt x="38303" y="1905"/>
                  </a:lnTo>
                  <a:lnTo>
                    <a:pt x="38048" y="762"/>
                  </a:lnTo>
                  <a:lnTo>
                    <a:pt x="37934" y="254"/>
                  </a:lnTo>
                  <a:close/>
                </a:path>
                <a:path w="68579" h="59055">
                  <a:moveTo>
                    <a:pt x="44627" y="762"/>
                  </a:moveTo>
                  <a:lnTo>
                    <a:pt x="44373" y="1524"/>
                  </a:lnTo>
                  <a:lnTo>
                    <a:pt x="43818" y="2667"/>
                  </a:lnTo>
                  <a:lnTo>
                    <a:pt x="46824" y="2667"/>
                  </a:lnTo>
                  <a:lnTo>
                    <a:pt x="46189" y="1905"/>
                  </a:lnTo>
                  <a:lnTo>
                    <a:pt x="45618" y="1524"/>
                  </a:lnTo>
                  <a:lnTo>
                    <a:pt x="44627" y="762"/>
                  </a:lnTo>
                  <a:close/>
                </a:path>
                <a:path w="68579" h="59055">
                  <a:moveTo>
                    <a:pt x="39535" y="0"/>
                  </a:moveTo>
                  <a:lnTo>
                    <a:pt x="39839" y="508"/>
                  </a:lnTo>
                  <a:lnTo>
                    <a:pt x="39829" y="762"/>
                  </a:lnTo>
                  <a:lnTo>
                    <a:pt x="39674" y="1524"/>
                  </a:lnTo>
                  <a:lnTo>
                    <a:pt x="39535" y="1905"/>
                  </a:lnTo>
                  <a:lnTo>
                    <a:pt x="42212" y="1905"/>
                  </a:lnTo>
                  <a:lnTo>
                    <a:pt x="41247" y="254"/>
                  </a:lnTo>
                  <a:lnTo>
                    <a:pt x="42811" y="254"/>
                  </a:lnTo>
                  <a:lnTo>
                    <a:pt x="39535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140"/>
            <p:cNvSpPr/>
            <p:nvPr/>
          </p:nvSpPr>
          <p:spPr>
            <a:xfrm>
              <a:off x="4224808" y="2838371"/>
              <a:ext cx="67310" cy="30480"/>
            </a:xfrm>
            <a:custGeom>
              <a:avLst/>
              <a:gdLst/>
              <a:ahLst/>
              <a:cxnLst/>
              <a:rect l="l" t="t" r="r" b="b"/>
              <a:pathLst>
                <a:path w="67310" h="30480">
                  <a:moveTo>
                    <a:pt x="35129" y="28181"/>
                  </a:moveTo>
                  <a:lnTo>
                    <a:pt x="33582" y="28181"/>
                  </a:lnTo>
                  <a:lnTo>
                    <a:pt x="33491" y="28663"/>
                  </a:lnTo>
                  <a:lnTo>
                    <a:pt x="33416" y="29057"/>
                  </a:lnTo>
                  <a:lnTo>
                    <a:pt x="33318" y="29578"/>
                  </a:lnTo>
                  <a:lnTo>
                    <a:pt x="33210" y="30149"/>
                  </a:lnTo>
                  <a:lnTo>
                    <a:pt x="34150" y="29578"/>
                  </a:lnTo>
                  <a:lnTo>
                    <a:pt x="34950" y="28663"/>
                  </a:lnTo>
                  <a:lnTo>
                    <a:pt x="35129" y="28181"/>
                  </a:lnTo>
                  <a:close/>
                </a:path>
                <a:path w="67310" h="30480">
                  <a:moveTo>
                    <a:pt x="37824" y="27152"/>
                  </a:moveTo>
                  <a:lnTo>
                    <a:pt x="31292" y="27152"/>
                  </a:lnTo>
                  <a:lnTo>
                    <a:pt x="31254" y="28181"/>
                  </a:lnTo>
                  <a:lnTo>
                    <a:pt x="30505" y="29057"/>
                  </a:lnTo>
                  <a:lnTo>
                    <a:pt x="30200" y="29984"/>
                  </a:lnTo>
                  <a:lnTo>
                    <a:pt x="31257" y="29984"/>
                  </a:lnTo>
                  <a:lnTo>
                    <a:pt x="33464" y="28181"/>
                  </a:lnTo>
                  <a:lnTo>
                    <a:pt x="35129" y="28181"/>
                  </a:lnTo>
                  <a:lnTo>
                    <a:pt x="35223" y="27927"/>
                  </a:lnTo>
                  <a:lnTo>
                    <a:pt x="35280" y="27774"/>
                  </a:lnTo>
                  <a:lnTo>
                    <a:pt x="37396" y="27774"/>
                  </a:lnTo>
                  <a:lnTo>
                    <a:pt x="37824" y="27152"/>
                  </a:lnTo>
                  <a:close/>
                </a:path>
                <a:path w="67310" h="30480">
                  <a:moveTo>
                    <a:pt x="37396" y="27774"/>
                  </a:moveTo>
                  <a:lnTo>
                    <a:pt x="35280" y="27774"/>
                  </a:lnTo>
                  <a:lnTo>
                    <a:pt x="35953" y="27927"/>
                  </a:lnTo>
                  <a:lnTo>
                    <a:pt x="36162" y="28663"/>
                  </a:lnTo>
                  <a:lnTo>
                    <a:pt x="36237" y="29057"/>
                  </a:lnTo>
                  <a:lnTo>
                    <a:pt x="36720" y="28663"/>
                  </a:lnTo>
                  <a:lnTo>
                    <a:pt x="37117" y="28181"/>
                  </a:lnTo>
                  <a:lnTo>
                    <a:pt x="37291" y="27927"/>
                  </a:lnTo>
                  <a:lnTo>
                    <a:pt x="37396" y="27774"/>
                  </a:lnTo>
                  <a:close/>
                </a:path>
                <a:path w="67310" h="30480">
                  <a:moveTo>
                    <a:pt x="50236" y="23355"/>
                  </a:moveTo>
                  <a:lnTo>
                    <a:pt x="31292" y="23355"/>
                  </a:lnTo>
                  <a:lnTo>
                    <a:pt x="31265" y="23710"/>
                  </a:lnTo>
                  <a:lnTo>
                    <a:pt x="31165" y="24980"/>
                  </a:lnTo>
                  <a:lnTo>
                    <a:pt x="27466" y="27774"/>
                  </a:lnTo>
                  <a:lnTo>
                    <a:pt x="26966" y="27774"/>
                  </a:lnTo>
                  <a:lnTo>
                    <a:pt x="31292" y="27152"/>
                  </a:lnTo>
                  <a:lnTo>
                    <a:pt x="37824" y="27152"/>
                  </a:lnTo>
                  <a:lnTo>
                    <a:pt x="39115" y="25272"/>
                  </a:lnTo>
                  <a:lnTo>
                    <a:pt x="41330" y="25272"/>
                  </a:lnTo>
                  <a:lnTo>
                    <a:pt x="42227" y="24739"/>
                  </a:lnTo>
                  <a:lnTo>
                    <a:pt x="44509" y="24739"/>
                  </a:lnTo>
                  <a:lnTo>
                    <a:pt x="45491" y="23850"/>
                  </a:lnTo>
                  <a:lnTo>
                    <a:pt x="47916" y="23850"/>
                  </a:lnTo>
                  <a:lnTo>
                    <a:pt x="47980" y="23710"/>
                  </a:lnTo>
                  <a:lnTo>
                    <a:pt x="50071" y="23710"/>
                  </a:lnTo>
                  <a:lnTo>
                    <a:pt x="50236" y="23355"/>
                  </a:lnTo>
                  <a:close/>
                </a:path>
                <a:path w="67310" h="30480">
                  <a:moveTo>
                    <a:pt x="41330" y="25272"/>
                  </a:moveTo>
                  <a:lnTo>
                    <a:pt x="39115" y="25272"/>
                  </a:lnTo>
                  <a:lnTo>
                    <a:pt x="39102" y="27774"/>
                  </a:lnTo>
                  <a:lnTo>
                    <a:pt x="38966" y="27774"/>
                  </a:lnTo>
                  <a:lnTo>
                    <a:pt x="39805" y="27152"/>
                  </a:lnTo>
                  <a:lnTo>
                    <a:pt x="40339" y="25984"/>
                  </a:lnTo>
                  <a:lnTo>
                    <a:pt x="40411" y="25819"/>
                  </a:lnTo>
                  <a:lnTo>
                    <a:pt x="41330" y="25272"/>
                  </a:lnTo>
                  <a:close/>
                </a:path>
                <a:path w="67310" h="30480">
                  <a:moveTo>
                    <a:pt x="44509" y="24739"/>
                  </a:moveTo>
                  <a:lnTo>
                    <a:pt x="42227" y="24739"/>
                  </a:lnTo>
                  <a:lnTo>
                    <a:pt x="42298" y="25272"/>
                  </a:lnTo>
                  <a:lnTo>
                    <a:pt x="42392" y="25984"/>
                  </a:lnTo>
                  <a:lnTo>
                    <a:pt x="44729" y="26352"/>
                  </a:lnTo>
                  <a:lnTo>
                    <a:pt x="44072" y="25272"/>
                  </a:lnTo>
                  <a:lnTo>
                    <a:pt x="43919" y="25272"/>
                  </a:lnTo>
                  <a:lnTo>
                    <a:pt x="44509" y="24739"/>
                  </a:lnTo>
                  <a:close/>
                </a:path>
                <a:path w="67310" h="30480">
                  <a:moveTo>
                    <a:pt x="47916" y="23850"/>
                  </a:moveTo>
                  <a:lnTo>
                    <a:pt x="45491" y="23850"/>
                  </a:lnTo>
                  <a:lnTo>
                    <a:pt x="46367" y="24320"/>
                  </a:lnTo>
                  <a:lnTo>
                    <a:pt x="46340" y="25272"/>
                  </a:lnTo>
                  <a:lnTo>
                    <a:pt x="46189" y="25272"/>
                  </a:lnTo>
                  <a:lnTo>
                    <a:pt x="47066" y="24980"/>
                  </a:lnTo>
                  <a:lnTo>
                    <a:pt x="47701" y="24320"/>
                  </a:lnTo>
                  <a:lnTo>
                    <a:pt x="47916" y="23850"/>
                  </a:lnTo>
                  <a:close/>
                </a:path>
                <a:path w="67310" h="30480">
                  <a:moveTo>
                    <a:pt x="50071" y="23710"/>
                  </a:moveTo>
                  <a:lnTo>
                    <a:pt x="48764" y="23710"/>
                  </a:lnTo>
                  <a:lnTo>
                    <a:pt x="48880" y="25272"/>
                  </a:lnTo>
                  <a:lnTo>
                    <a:pt x="49072" y="24980"/>
                  </a:lnTo>
                  <a:lnTo>
                    <a:pt x="49733" y="24320"/>
                  </a:lnTo>
                  <a:lnTo>
                    <a:pt x="50006" y="23850"/>
                  </a:lnTo>
                  <a:lnTo>
                    <a:pt x="50071" y="23710"/>
                  </a:lnTo>
                  <a:close/>
                </a:path>
                <a:path w="67310" h="30480">
                  <a:moveTo>
                    <a:pt x="53544" y="20739"/>
                  </a:moveTo>
                  <a:lnTo>
                    <a:pt x="31140" y="20739"/>
                  </a:lnTo>
                  <a:lnTo>
                    <a:pt x="31017" y="21120"/>
                  </a:lnTo>
                  <a:lnTo>
                    <a:pt x="30944" y="21348"/>
                  </a:lnTo>
                  <a:lnTo>
                    <a:pt x="30854" y="21628"/>
                  </a:lnTo>
                  <a:lnTo>
                    <a:pt x="30784" y="21843"/>
                  </a:lnTo>
                  <a:lnTo>
                    <a:pt x="30060" y="22707"/>
                  </a:lnTo>
                  <a:lnTo>
                    <a:pt x="29151" y="23710"/>
                  </a:lnTo>
                  <a:lnTo>
                    <a:pt x="29732" y="23710"/>
                  </a:lnTo>
                  <a:lnTo>
                    <a:pt x="30552" y="23355"/>
                  </a:lnTo>
                  <a:lnTo>
                    <a:pt x="50236" y="23355"/>
                  </a:lnTo>
                  <a:lnTo>
                    <a:pt x="50342" y="23126"/>
                  </a:lnTo>
                  <a:lnTo>
                    <a:pt x="51142" y="22199"/>
                  </a:lnTo>
                  <a:lnTo>
                    <a:pt x="53747" y="22199"/>
                  </a:lnTo>
                  <a:lnTo>
                    <a:pt x="53629" y="21348"/>
                  </a:lnTo>
                  <a:lnTo>
                    <a:pt x="53544" y="20739"/>
                  </a:lnTo>
                  <a:close/>
                </a:path>
                <a:path w="67310" h="30480">
                  <a:moveTo>
                    <a:pt x="53747" y="22199"/>
                  </a:moveTo>
                  <a:lnTo>
                    <a:pt x="51142" y="22199"/>
                  </a:lnTo>
                  <a:lnTo>
                    <a:pt x="51917" y="22428"/>
                  </a:lnTo>
                  <a:lnTo>
                    <a:pt x="52167" y="23126"/>
                  </a:lnTo>
                  <a:lnTo>
                    <a:pt x="52249" y="23710"/>
                  </a:lnTo>
                  <a:lnTo>
                    <a:pt x="53797" y="22555"/>
                  </a:lnTo>
                  <a:lnTo>
                    <a:pt x="53747" y="22199"/>
                  </a:lnTo>
                  <a:close/>
                </a:path>
                <a:path w="67310" h="30480">
                  <a:moveTo>
                    <a:pt x="58239" y="20396"/>
                  </a:moveTo>
                  <a:lnTo>
                    <a:pt x="56477" y="20396"/>
                  </a:lnTo>
                  <a:lnTo>
                    <a:pt x="56911" y="20739"/>
                  </a:lnTo>
                  <a:lnTo>
                    <a:pt x="57022" y="21628"/>
                  </a:lnTo>
                  <a:lnTo>
                    <a:pt x="57988" y="21996"/>
                  </a:lnTo>
                  <a:lnTo>
                    <a:pt x="58610" y="21348"/>
                  </a:lnTo>
                  <a:lnTo>
                    <a:pt x="58239" y="20396"/>
                  </a:lnTo>
                  <a:close/>
                </a:path>
                <a:path w="67310" h="30480">
                  <a:moveTo>
                    <a:pt x="60121" y="18084"/>
                  </a:moveTo>
                  <a:lnTo>
                    <a:pt x="31229" y="18084"/>
                  </a:lnTo>
                  <a:lnTo>
                    <a:pt x="30238" y="19049"/>
                  </a:lnTo>
                  <a:lnTo>
                    <a:pt x="28272" y="21348"/>
                  </a:lnTo>
                  <a:lnTo>
                    <a:pt x="27802" y="21348"/>
                  </a:lnTo>
                  <a:lnTo>
                    <a:pt x="31140" y="20739"/>
                  </a:lnTo>
                  <a:lnTo>
                    <a:pt x="53541" y="20739"/>
                  </a:lnTo>
                  <a:lnTo>
                    <a:pt x="53584" y="20396"/>
                  </a:lnTo>
                  <a:lnTo>
                    <a:pt x="53672" y="19697"/>
                  </a:lnTo>
                  <a:lnTo>
                    <a:pt x="53712" y="19380"/>
                  </a:lnTo>
                  <a:lnTo>
                    <a:pt x="60540" y="19380"/>
                  </a:lnTo>
                  <a:lnTo>
                    <a:pt x="60490" y="18529"/>
                  </a:lnTo>
                  <a:lnTo>
                    <a:pt x="60121" y="18084"/>
                  </a:lnTo>
                  <a:close/>
                </a:path>
                <a:path w="67310" h="30480">
                  <a:moveTo>
                    <a:pt x="58253" y="19697"/>
                  </a:moveTo>
                  <a:lnTo>
                    <a:pt x="54562" y="19697"/>
                  </a:lnTo>
                  <a:lnTo>
                    <a:pt x="54940" y="20396"/>
                  </a:lnTo>
                  <a:lnTo>
                    <a:pt x="55054" y="21120"/>
                  </a:lnTo>
                  <a:lnTo>
                    <a:pt x="55501" y="21120"/>
                  </a:lnTo>
                  <a:lnTo>
                    <a:pt x="56014" y="20739"/>
                  </a:lnTo>
                  <a:lnTo>
                    <a:pt x="56177" y="20396"/>
                  </a:lnTo>
                  <a:lnTo>
                    <a:pt x="58228" y="20396"/>
                  </a:lnTo>
                  <a:lnTo>
                    <a:pt x="58253" y="19697"/>
                  </a:lnTo>
                  <a:close/>
                </a:path>
                <a:path w="67310" h="30480">
                  <a:moveTo>
                    <a:pt x="60540" y="19380"/>
                  </a:moveTo>
                  <a:lnTo>
                    <a:pt x="53887" y="19380"/>
                  </a:lnTo>
                  <a:lnTo>
                    <a:pt x="54721" y="19697"/>
                  </a:lnTo>
                  <a:lnTo>
                    <a:pt x="58927" y="19697"/>
                  </a:lnTo>
                  <a:lnTo>
                    <a:pt x="59822" y="20396"/>
                  </a:lnTo>
                  <a:lnTo>
                    <a:pt x="60354" y="19697"/>
                  </a:lnTo>
                  <a:lnTo>
                    <a:pt x="60540" y="19380"/>
                  </a:lnTo>
                  <a:close/>
                </a:path>
                <a:path w="67310" h="30480">
                  <a:moveTo>
                    <a:pt x="24917" y="16179"/>
                  </a:moveTo>
                  <a:lnTo>
                    <a:pt x="23428" y="16179"/>
                  </a:lnTo>
                  <a:lnTo>
                    <a:pt x="23037" y="16776"/>
                  </a:lnTo>
                  <a:lnTo>
                    <a:pt x="23128" y="17424"/>
                  </a:lnTo>
                  <a:lnTo>
                    <a:pt x="23178" y="18326"/>
                  </a:lnTo>
                  <a:lnTo>
                    <a:pt x="24231" y="17424"/>
                  </a:lnTo>
                  <a:lnTo>
                    <a:pt x="24819" y="16357"/>
                  </a:lnTo>
                  <a:lnTo>
                    <a:pt x="24917" y="16179"/>
                  </a:lnTo>
                  <a:close/>
                </a:path>
                <a:path w="67310" h="30480">
                  <a:moveTo>
                    <a:pt x="62659" y="17424"/>
                  </a:moveTo>
                  <a:lnTo>
                    <a:pt x="30067" y="17424"/>
                  </a:lnTo>
                  <a:lnTo>
                    <a:pt x="28092" y="18326"/>
                  </a:lnTo>
                  <a:lnTo>
                    <a:pt x="31229" y="18084"/>
                  </a:lnTo>
                  <a:lnTo>
                    <a:pt x="60121" y="18084"/>
                  </a:lnTo>
                  <a:lnTo>
                    <a:pt x="59931" y="17856"/>
                  </a:lnTo>
                  <a:lnTo>
                    <a:pt x="62595" y="17856"/>
                  </a:lnTo>
                  <a:lnTo>
                    <a:pt x="62659" y="17424"/>
                  </a:lnTo>
                  <a:close/>
                </a:path>
                <a:path w="67310" h="30480">
                  <a:moveTo>
                    <a:pt x="62595" y="17856"/>
                  </a:moveTo>
                  <a:lnTo>
                    <a:pt x="61054" y="17856"/>
                  </a:lnTo>
                  <a:lnTo>
                    <a:pt x="61823" y="18084"/>
                  </a:lnTo>
                  <a:lnTo>
                    <a:pt x="62788" y="18326"/>
                  </a:lnTo>
                  <a:lnTo>
                    <a:pt x="62525" y="18326"/>
                  </a:lnTo>
                  <a:lnTo>
                    <a:pt x="62595" y="17856"/>
                  </a:lnTo>
                  <a:close/>
                </a:path>
                <a:path w="67310" h="30480">
                  <a:moveTo>
                    <a:pt x="63705" y="14465"/>
                  </a:moveTo>
                  <a:lnTo>
                    <a:pt x="21704" y="14465"/>
                  </a:lnTo>
                  <a:lnTo>
                    <a:pt x="20518" y="16179"/>
                  </a:lnTo>
                  <a:lnTo>
                    <a:pt x="20395" y="16357"/>
                  </a:lnTo>
                  <a:lnTo>
                    <a:pt x="20177" y="16776"/>
                  </a:lnTo>
                  <a:lnTo>
                    <a:pt x="20100" y="17424"/>
                  </a:lnTo>
                  <a:lnTo>
                    <a:pt x="20049" y="17856"/>
                  </a:lnTo>
                  <a:lnTo>
                    <a:pt x="19827" y="17856"/>
                  </a:lnTo>
                  <a:lnTo>
                    <a:pt x="22390" y="16357"/>
                  </a:lnTo>
                  <a:lnTo>
                    <a:pt x="23185" y="16179"/>
                  </a:lnTo>
                  <a:lnTo>
                    <a:pt x="24917" y="16179"/>
                  </a:lnTo>
                  <a:lnTo>
                    <a:pt x="26415" y="15925"/>
                  </a:lnTo>
                  <a:lnTo>
                    <a:pt x="30440" y="15925"/>
                  </a:lnTo>
                  <a:lnTo>
                    <a:pt x="30670" y="15747"/>
                  </a:lnTo>
                  <a:lnTo>
                    <a:pt x="61801" y="15747"/>
                  </a:lnTo>
                  <a:lnTo>
                    <a:pt x="62572" y="15468"/>
                  </a:lnTo>
                  <a:lnTo>
                    <a:pt x="62876" y="15468"/>
                  </a:lnTo>
                  <a:lnTo>
                    <a:pt x="64236" y="15227"/>
                  </a:lnTo>
                  <a:lnTo>
                    <a:pt x="64084" y="14757"/>
                  </a:lnTo>
                  <a:lnTo>
                    <a:pt x="63705" y="14465"/>
                  </a:lnTo>
                  <a:close/>
                </a:path>
                <a:path w="67310" h="30480">
                  <a:moveTo>
                    <a:pt x="30440" y="15925"/>
                  </a:moveTo>
                  <a:lnTo>
                    <a:pt x="26415" y="15925"/>
                  </a:lnTo>
                  <a:lnTo>
                    <a:pt x="26902" y="17424"/>
                  </a:lnTo>
                  <a:lnTo>
                    <a:pt x="29166" y="16776"/>
                  </a:lnTo>
                  <a:lnTo>
                    <a:pt x="29340" y="16776"/>
                  </a:lnTo>
                  <a:lnTo>
                    <a:pt x="30440" y="15925"/>
                  </a:lnTo>
                  <a:close/>
                </a:path>
                <a:path w="67310" h="30480">
                  <a:moveTo>
                    <a:pt x="61833" y="15747"/>
                  </a:moveTo>
                  <a:lnTo>
                    <a:pt x="30670" y="15747"/>
                  </a:lnTo>
                  <a:lnTo>
                    <a:pt x="30264" y="17424"/>
                  </a:lnTo>
                  <a:lnTo>
                    <a:pt x="62837" y="17424"/>
                  </a:lnTo>
                  <a:lnTo>
                    <a:pt x="61796" y="16776"/>
                  </a:lnTo>
                  <a:lnTo>
                    <a:pt x="61833" y="15747"/>
                  </a:lnTo>
                  <a:close/>
                </a:path>
                <a:path w="67310" h="30480">
                  <a:moveTo>
                    <a:pt x="62799" y="13220"/>
                  </a:moveTo>
                  <a:lnTo>
                    <a:pt x="19354" y="13220"/>
                  </a:lnTo>
                  <a:lnTo>
                    <a:pt x="19265" y="13957"/>
                  </a:lnTo>
                  <a:lnTo>
                    <a:pt x="18493" y="14757"/>
                  </a:lnTo>
                  <a:lnTo>
                    <a:pt x="17993" y="15468"/>
                  </a:lnTo>
                  <a:lnTo>
                    <a:pt x="17847" y="15468"/>
                  </a:lnTo>
                  <a:lnTo>
                    <a:pt x="20472" y="14465"/>
                  </a:lnTo>
                  <a:lnTo>
                    <a:pt x="63705" y="14465"/>
                  </a:lnTo>
                  <a:lnTo>
                    <a:pt x="62717" y="13703"/>
                  </a:lnTo>
                  <a:lnTo>
                    <a:pt x="62528" y="13703"/>
                  </a:lnTo>
                  <a:lnTo>
                    <a:pt x="62799" y="13220"/>
                  </a:lnTo>
                  <a:close/>
                </a:path>
                <a:path w="67310" h="30480">
                  <a:moveTo>
                    <a:pt x="64672" y="10896"/>
                  </a:moveTo>
                  <a:lnTo>
                    <a:pt x="16319" y="10896"/>
                  </a:lnTo>
                  <a:lnTo>
                    <a:pt x="16382" y="11963"/>
                  </a:lnTo>
                  <a:lnTo>
                    <a:pt x="15961" y="12725"/>
                  </a:lnTo>
                  <a:lnTo>
                    <a:pt x="15379" y="13703"/>
                  </a:lnTo>
                  <a:lnTo>
                    <a:pt x="16443" y="13703"/>
                  </a:lnTo>
                  <a:lnTo>
                    <a:pt x="18072" y="13220"/>
                  </a:lnTo>
                  <a:lnTo>
                    <a:pt x="62803" y="13220"/>
                  </a:lnTo>
                  <a:lnTo>
                    <a:pt x="63017" y="12725"/>
                  </a:lnTo>
                  <a:lnTo>
                    <a:pt x="65197" y="12725"/>
                  </a:lnTo>
                  <a:lnTo>
                    <a:pt x="65316" y="11963"/>
                  </a:lnTo>
                  <a:lnTo>
                    <a:pt x="65407" y="11379"/>
                  </a:lnTo>
                  <a:lnTo>
                    <a:pt x="65101" y="11137"/>
                  </a:lnTo>
                  <a:lnTo>
                    <a:pt x="64672" y="10896"/>
                  </a:lnTo>
                  <a:close/>
                </a:path>
                <a:path w="67310" h="30480">
                  <a:moveTo>
                    <a:pt x="64091" y="9118"/>
                  </a:moveTo>
                  <a:lnTo>
                    <a:pt x="12661" y="9118"/>
                  </a:lnTo>
                  <a:lnTo>
                    <a:pt x="13891" y="9905"/>
                  </a:lnTo>
                  <a:lnTo>
                    <a:pt x="13798" y="10401"/>
                  </a:lnTo>
                  <a:lnTo>
                    <a:pt x="13705" y="10896"/>
                  </a:lnTo>
                  <a:lnTo>
                    <a:pt x="13614" y="11379"/>
                  </a:lnTo>
                  <a:lnTo>
                    <a:pt x="12777" y="11963"/>
                  </a:lnTo>
                  <a:lnTo>
                    <a:pt x="12573" y="11963"/>
                  </a:lnTo>
                  <a:lnTo>
                    <a:pt x="15227" y="11137"/>
                  </a:lnTo>
                  <a:lnTo>
                    <a:pt x="16319" y="10896"/>
                  </a:lnTo>
                  <a:lnTo>
                    <a:pt x="64672" y="10896"/>
                  </a:lnTo>
                  <a:lnTo>
                    <a:pt x="63792" y="10401"/>
                  </a:lnTo>
                  <a:lnTo>
                    <a:pt x="63907" y="9905"/>
                  </a:lnTo>
                  <a:lnTo>
                    <a:pt x="63979" y="9601"/>
                  </a:lnTo>
                  <a:lnTo>
                    <a:pt x="64091" y="9118"/>
                  </a:lnTo>
                  <a:close/>
                </a:path>
                <a:path w="67310" h="30480">
                  <a:moveTo>
                    <a:pt x="64727" y="5892"/>
                  </a:moveTo>
                  <a:lnTo>
                    <a:pt x="7746" y="5892"/>
                  </a:lnTo>
                  <a:lnTo>
                    <a:pt x="8966" y="6172"/>
                  </a:lnTo>
                  <a:lnTo>
                    <a:pt x="7912" y="7619"/>
                  </a:lnTo>
                  <a:lnTo>
                    <a:pt x="7184" y="8280"/>
                  </a:lnTo>
                  <a:lnTo>
                    <a:pt x="11442" y="8280"/>
                  </a:lnTo>
                  <a:lnTo>
                    <a:pt x="11385" y="8534"/>
                  </a:lnTo>
                  <a:lnTo>
                    <a:pt x="11628" y="8534"/>
                  </a:lnTo>
                  <a:lnTo>
                    <a:pt x="10667" y="9347"/>
                  </a:lnTo>
                  <a:lnTo>
                    <a:pt x="10185" y="9905"/>
                  </a:lnTo>
                  <a:lnTo>
                    <a:pt x="10845" y="9601"/>
                  </a:lnTo>
                  <a:lnTo>
                    <a:pt x="12661" y="9118"/>
                  </a:lnTo>
                  <a:lnTo>
                    <a:pt x="66629" y="9118"/>
                  </a:lnTo>
                  <a:lnTo>
                    <a:pt x="66687" y="7226"/>
                  </a:lnTo>
                  <a:lnTo>
                    <a:pt x="65037" y="6172"/>
                  </a:lnTo>
                  <a:lnTo>
                    <a:pt x="64727" y="5892"/>
                  </a:lnTo>
                  <a:close/>
                </a:path>
                <a:path w="67310" h="30480">
                  <a:moveTo>
                    <a:pt x="10134" y="8280"/>
                  </a:moveTo>
                  <a:lnTo>
                    <a:pt x="7380" y="8280"/>
                  </a:lnTo>
                  <a:lnTo>
                    <a:pt x="8407" y="8534"/>
                  </a:lnTo>
                  <a:lnTo>
                    <a:pt x="10134" y="8280"/>
                  </a:lnTo>
                  <a:close/>
                </a:path>
                <a:path w="67310" h="30480">
                  <a:moveTo>
                    <a:pt x="65805" y="4381"/>
                  </a:moveTo>
                  <a:lnTo>
                    <a:pt x="5905" y="4381"/>
                  </a:lnTo>
                  <a:lnTo>
                    <a:pt x="5410" y="5257"/>
                  </a:lnTo>
                  <a:lnTo>
                    <a:pt x="4662" y="5892"/>
                  </a:lnTo>
                  <a:lnTo>
                    <a:pt x="3886" y="6362"/>
                  </a:lnTo>
                  <a:lnTo>
                    <a:pt x="6389" y="6362"/>
                  </a:lnTo>
                  <a:lnTo>
                    <a:pt x="7273" y="5892"/>
                  </a:lnTo>
                  <a:lnTo>
                    <a:pt x="64727" y="5892"/>
                  </a:lnTo>
                  <a:lnTo>
                    <a:pt x="63956" y="4927"/>
                  </a:lnTo>
                  <a:lnTo>
                    <a:pt x="63855" y="4800"/>
                  </a:lnTo>
                  <a:lnTo>
                    <a:pt x="64304" y="4622"/>
                  </a:lnTo>
                  <a:lnTo>
                    <a:pt x="65214" y="4622"/>
                  </a:lnTo>
                  <a:lnTo>
                    <a:pt x="65805" y="4381"/>
                  </a:lnTo>
                  <a:close/>
                </a:path>
                <a:path w="67310" h="30480">
                  <a:moveTo>
                    <a:pt x="64742" y="3086"/>
                  </a:moveTo>
                  <a:lnTo>
                    <a:pt x="3822" y="3086"/>
                  </a:lnTo>
                  <a:lnTo>
                    <a:pt x="3695" y="3860"/>
                  </a:lnTo>
                  <a:lnTo>
                    <a:pt x="2758" y="4622"/>
                  </a:lnTo>
                  <a:lnTo>
                    <a:pt x="2150" y="5257"/>
                  </a:lnTo>
                  <a:lnTo>
                    <a:pt x="2510" y="5257"/>
                  </a:lnTo>
                  <a:lnTo>
                    <a:pt x="4775" y="4927"/>
                  </a:lnTo>
                  <a:lnTo>
                    <a:pt x="5905" y="4381"/>
                  </a:lnTo>
                  <a:lnTo>
                    <a:pt x="65847" y="4381"/>
                  </a:lnTo>
                  <a:lnTo>
                    <a:pt x="64742" y="3086"/>
                  </a:lnTo>
                  <a:close/>
                </a:path>
                <a:path w="67310" h="30480">
                  <a:moveTo>
                    <a:pt x="57861" y="0"/>
                  </a:moveTo>
                  <a:lnTo>
                    <a:pt x="21002" y="0"/>
                  </a:lnTo>
                  <a:lnTo>
                    <a:pt x="15684" y="482"/>
                  </a:lnTo>
                  <a:lnTo>
                    <a:pt x="330" y="2539"/>
                  </a:lnTo>
                  <a:lnTo>
                    <a:pt x="0" y="2679"/>
                  </a:lnTo>
                  <a:lnTo>
                    <a:pt x="1816" y="3644"/>
                  </a:lnTo>
                  <a:lnTo>
                    <a:pt x="3822" y="3086"/>
                  </a:lnTo>
                  <a:lnTo>
                    <a:pt x="64880" y="3086"/>
                  </a:lnTo>
                  <a:lnTo>
                    <a:pt x="62496" y="2882"/>
                  </a:lnTo>
                  <a:lnTo>
                    <a:pt x="56832" y="2057"/>
                  </a:lnTo>
                  <a:lnTo>
                    <a:pt x="57564" y="482"/>
                  </a:lnTo>
                  <a:lnTo>
                    <a:pt x="57861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4230024" y="2814344"/>
              <a:ext cx="58419" cy="50800"/>
            </a:xfrm>
            <a:custGeom>
              <a:avLst/>
              <a:gdLst/>
              <a:ahLst/>
              <a:cxnLst/>
              <a:rect l="l" t="t" r="r" b="b"/>
              <a:pathLst>
                <a:path w="58420" h="50800">
                  <a:moveTo>
                    <a:pt x="34536" y="42291"/>
                  </a:moveTo>
                  <a:lnTo>
                    <a:pt x="33705" y="42291"/>
                  </a:lnTo>
                  <a:lnTo>
                    <a:pt x="30746" y="46609"/>
                  </a:lnTo>
                  <a:lnTo>
                    <a:pt x="28308" y="50673"/>
                  </a:lnTo>
                  <a:lnTo>
                    <a:pt x="28968" y="50673"/>
                  </a:lnTo>
                  <a:lnTo>
                    <a:pt x="30899" y="47625"/>
                  </a:lnTo>
                  <a:lnTo>
                    <a:pt x="33515" y="43688"/>
                  </a:lnTo>
                  <a:lnTo>
                    <a:pt x="33934" y="43688"/>
                  </a:lnTo>
                  <a:lnTo>
                    <a:pt x="34481" y="42418"/>
                  </a:lnTo>
                  <a:lnTo>
                    <a:pt x="34536" y="42291"/>
                  </a:lnTo>
                  <a:close/>
                </a:path>
                <a:path w="58420" h="50800">
                  <a:moveTo>
                    <a:pt x="33934" y="43688"/>
                  </a:moveTo>
                  <a:lnTo>
                    <a:pt x="33515" y="43688"/>
                  </a:lnTo>
                  <a:lnTo>
                    <a:pt x="33185" y="45593"/>
                  </a:lnTo>
                  <a:lnTo>
                    <a:pt x="33108" y="48387"/>
                  </a:lnTo>
                  <a:lnTo>
                    <a:pt x="33816" y="48387"/>
                  </a:lnTo>
                  <a:lnTo>
                    <a:pt x="33934" y="43688"/>
                  </a:lnTo>
                  <a:close/>
                </a:path>
                <a:path w="58420" h="50800">
                  <a:moveTo>
                    <a:pt x="37225" y="38712"/>
                  </a:moveTo>
                  <a:lnTo>
                    <a:pt x="36839" y="39624"/>
                  </a:lnTo>
                  <a:lnTo>
                    <a:pt x="36393" y="41148"/>
                  </a:lnTo>
                  <a:lnTo>
                    <a:pt x="36319" y="41402"/>
                  </a:lnTo>
                  <a:lnTo>
                    <a:pt x="36207" y="41783"/>
                  </a:lnTo>
                  <a:lnTo>
                    <a:pt x="35809" y="45593"/>
                  </a:lnTo>
                  <a:lnTo>
                    <a:pt x="35703" y="46609"/>
                  </a:lnTo>
                  <a:lnTo>
                    <a:pt x="35597" y="47625"/>
                  </a:lnTo>
                  <a:lnTo>
                    <a:pt x="36309" y="47625"/>
                  </a:lnTo>
                  <a:lnTo>
                    <a:pt x="36647" y="44323"/>
                  </a:lnTo>
                  <a:lnTo>
                    <a:pt x="36713" y="43688"/>
                  </a:lnTo>
                  <a:lnTo>
                    <a:pt x="36804" y="42799"/>
                  </a:lnTo>
                  <a:lnTo>
                    <a:pt x="36909" y="41783"/>
                  </a:lnTo>
                  <a:lnTo>
                    <a:pt x="36974" y="41148"/>
                  </a:lnTo>
                  <a:lnTo>
                    <a:pt x="37079" y="40132"/>
                  </a:lnTo>
                  <a:lnTo>
                    <a:pt x="37131" y="39624"/>
                  </a:lnTo>
                  <a:lnTo>
                    <a:pt x="37225" y="38712"/>
                  </a:lnTo>
                  <a:close/>
                </a:path>
                <a:path w="58420" h="50800">
                  <a:moveTo>
                    <a:pt x="42312" y="32617"/>
                  </a:moveTo>
                  <a:lnTo>
                    <a:pt x="38544" y="47117"/>
                  </a:lnTo>
                  <a:lnTo>
                    <a:pt x="39255" y="47117"/>
                  </a:lnTo>
                  <a:lnTo>
                    <a:pt x="40093" y="42799"/>
                  </a:lnTo>
                  <a:lnTo>
                    <a:pt x="42312" y="32617"/>
                  </a:lnTo>
                  <a:close/>
                </a:path>
                <a:path w="58420" h="50800">
                  <a:moveTo>
                    <a:pt x="38542" y="36576"/>
                  </a:moveTo>
                  <a:lnTo>
                    <a:pt x="37693" y="36576"/>
                  </a:lnTo>
                  <a:lnTo>
                    <a:pt x="36550" y="38100"/>
                  </a:lnTo>
                  <a:lnTo>
                    <a:pt x="34051" y="41783"/>
                  </a:lnTo>
                  <a:lnTo>
                    <a:pt x="32837" y="41783"/>
                  </a:lnTo>
                  <a:lnTo>
                    <a:pt x="31584" y="42037"/>
                  </a:lnTo>
                  <a:lnTo>
                    <a:pt x="28714" y="44069"/>
                  </a:lnTo>
                  <a:lnTo>
                    <a:pt x="28676" y="44323"/>
                  </a:lnTo>
                  <a:lnTo>
                    <a:pt x="29222" y="44323"/>
                  </a:lnTo>
                  <a:lnTo>
                    <a:pt x="31394" y="42799"/>
                  </a:lnTo>
                  <a:lnTo>
                    <a:pt x="32931" y="42418"/>
                  </a:lnTo>
                  <a:lnTo>
                    <a:pt x="33705" y="42291"/>
                  </a:lnTo>
                  <a:lnTo>
                    <a:pt x="34536" y="42291"/>
                  </a:lnTo>
                  <a:lnTo>
                    <a:pt x="34645" y="42037"/>
                  </a:lnTo>
                  <a:lnTo>
                    <a:pt x="36309" y="39624"/>
                  </a:lnTo>
                  <a:lnTo>
                    <a:pt x="37004" y="38712"/>
                  </a:lnTo>
                  <a:lnTo>
                    <a:pt x="37285" y="38100"/>
                  </a:lnTo>
                  <a:lnTo>
                    <a:pt x="37517" y="38100"/>
                  </a:lnTo>
                  <a:lnTo>
                    <a:pt x="38371" y="36830"/>
                  </a:lnTo>
                  <a:lnTo>
                    <a:pt x="38457" y="36703"/>
                  </a:lnTo>
                  <a:lnTo>
                    <a:pt x="38542" y="36576"/>
                  </a:lnTo>
                  <a:close/>
                </a:path>
                <a:path w="58420" h="50800">
                  <a:moveTo>
                    <a:pt x="47942" y="32617"/>
                  </a:moveTo>
                  <a:lnTo>
                    <a:pt x="48003" y="38712"/>
                  </a:lnTo>
                  <a:lnTo>
                    <a:pt x="48119" y="39624"/>
                  </a:lnTo>
                  <a:lnTo>
                    <a:pt x="48200" y="40259"/>
                  </a:lnTo>
                  <a:lnTo>
                    <a:pt x="48313" y="41148"/>
                  </a:lnTo>
                  <a:lnTo>
                    <a:pt x="48345" y="41402"/>
                  </a:lnTo>
                  <a:lnTo>
                    <a:pt x="49072" y="41402"/>
                  </a:lnTo>
                  <a:lnTo>
                    <a:pt x="49034" y="41148"/>
                  </a:lnTo>
                  <a:lnTo>
                    <a:pt x="48920" y="40259"/>
                  </a:lnTo>
                  <a:lnTo>
                    <a:pt x="48839" y="39624"/>
                  </a:lnTo>
                  <a:lnTo>
                    <a:pt x="48722" y="38712"/>
                  </a:lnTo>
                  <a:lnTo>
                    <a:pt x="48644" y="38100"/>
                  </a:lnTo>
                  <a:lnTo>
                    <a:pt x="48579" y="37592"/>
                  </a:lnTo>
                  <a:lnTo>
                    <a:pt x="48465" y="36703"/>
                  </a:lnTo>
                  <a:lnTo>
                    <a:pt x="48351" y="35814"/>
                  </a:lnTo>
                  <a:lnTo>
                    <a:pt x="48302" y="35433"/>
                  </a:lnTo>
                  <a:lnTo>
                    <a:pt x="48188" y="34544"/>
                  </a:lnTo>
                  <a:lnTo>
                    <a:pt x="48107" y="33909"/>
                  </a:lnTo>
                  <a:lnTo>
                    <a:pt x="48042" y="33401"/>
                  </a:lnTo>
                  <a:lnTo>
                    <a:pt x="47942" y="32617"/>
                  </a:lnTo>
                  <a:close/>
                </a:path>
                <a:path w="58420" h="50800">
                  <a:moveTo>
                    <a:pt x="39286" y="35560"/>
                  </a:moveTo>
                  <a:lnTo>
                    <a:pt x="37452" y="35814"/>
                  </a:lnTo>
                  <a:lnTo>
                    <a:pt x="33400" y="36703"/>
                  </a:lnTo>
                  <a:lnTo>
                    <a:pt x="29177" y="39624"/>
                  </a:lnTo>
                  <a:lnTo>
                    <a:pt x="28841" y="39878"/>
                  </a:lnTo>
                  <a:lnTo>
                    <a:pt x="28867" y="40132"/>
                  </a:lnTo>
                  <a:lnTo>
                    <a:pt x="29019" y="40259"/>
                  </a:lnTo>
                  <a:lnTo>
                    <a:pt x="29400" y="40132"/>
                  </a:lnTo>
                  <a:lnTo>
                    <a:pt x="33019" y="37592"/>
                  </a:lnTo>
                  <a:lnTo>
                    <a:pt x="36911" y="36576"/>
                  </a:lnTo>
                  <a:lnTo>
                    <a:pt x="38505" y="36576"/>
                  </a:lnTo>
                  <a:lnTo>
                    <a:pt x="39286" y="35560"/>
                  </a:lnTo>
                  <a:close/>
                </a:path>
                <a:path w="58420" h="50800">
                  <a:moveTo>
                    <a:pt x="32890" y="26416"/>
                  </a:moveTo>
                  <a:lnTo>
                    <a:pt x="32674" y="26416"/>
                  </a:lnTo>
                  <a:lnTo>
                    <a:pt x="31686" y="26924"/>
                  </a:lnTo>
                  <a:lnTo>
                    <a:pt x="23114" y="37592"/>
                  </a:lnTo>
                  <a:lnTo>
                    <a:pt x="22999" y="37719"/>
                  </a:lnTo>
                  <a:lnTo>
                    <a:pt x="22304" y="38712"/>
                  </a:lnTo>
                  <a:lnTo>
                    <a:pt x="23017" y="38712"/>
                  </a:lnTo>
                  <a:lnTo>
                    <a:pt x="32890" y="26416"/>
                  </a:lnTo>
                  <a:close/>
                </a:path>
                <a:path w="58420" h="50800">
                  <a:moveTo>
                    <a:pt x="37471" y="38100"/>
                  </a:moveTo>
                  <a:lnTo>
                    <a:pt x="37285" y="38100"/>
                  </a:lnTo>
                  <a:lnTo>
                    <a:pt x="37106" y="38712"/>
                  </a:lnTo>
                  <a:lnTo>
                    <a:pt x="37471" y="38100"/>
                  </a:lnTo>
                  <a:close/>
                </a:path>
                <a:path w="58420" h="50800">
                  <a:moveTo>
                    <a:pt x="37408" y="38100"/>
                  </a:moveTo>
                  <a:lnTo>
                    <a:pt x="37004" y="38712"/>
                  </a:lnTo>
                  <a:lnTo>
                    <a:pt x="37208" y="38712"/>
                  </a:lnTo>
                  <a:lnTo>
                    <a:pt x="37408" y="38100"/>
                  </a:lnTo>
                  <a:close/>
                </a:path>
                <a:path w="58420" h="50800">
                  <a:moveTo>
                    <a:pt x="37517" y="38100"/>
                  </a:moveTo>
                  <a:lnTo>
                    <a:pt x="37288" y="38100"/>
                  </a:lnTo>
                  <a:lnTo>
                    <a:pt x="37225" y="38712"/>
                  </a:lnTo>
                  <a:lnTo>
                    <a:pt x="37517" y="38100"/>
                  </a:lnTo>
                  <a:close/>
                </a:path>
                <a:path w="58420" h="50800">
                  <a:moveTo>
                    <a:pt x="40030" y="28321"/>
                  </a:moveTo>
                  <a:lnTo>
                    <a:pt x="27012" y="38100"/>
                  </a:lnTo>
                  <a:lnTo>
                    <a:pt x="27749" y="38100"/>
                  </a:lnTo>
                  <a:lnTo>
                    <a:pt x="29463" y="35560"/>
                  </a:lnTo>
                  <a:lnTo>
                    <a:pt x="36029" y="30353"/>
                  </a:lnTo>
                  <a:lnTo>
                    <a:pt x="39481" y="29083"/>
                  </a:lnTo>
                  <a:lnTo>
                    <a:pt x="44526" y="29083"/>
                  </a:lnTo>
                  <a:lnTo>
                    <a:pt x="44989" y="28579"/>
                  </a:lnTo>
                  <a:lnTo>
                    <a:pt x="44212" y="28579"/>
                  </a:lnTo>
                  <a:lnTo>
                    <a:pt x="40030" y="28321"/>
                  </a:lnTo>
                  <a:close/>
                </a:path>
                <a:path w="58420" h="50800">
                  <a:moveTo>
                    <a:pt x="21887" y="31415"/>
                  </a:moveTo>
                  <a:lnTo>
                    <a:pt x="20053" y="33909"/>
                  </a:lnTo>
                  <a:lnTo>
                    <a:pt x="18859" y="36576"/>
                  </a:lnTo>
                  <a:lnTo>
                    <a:pt x="18935" y="36830"/>
                  </a:lnTo>
                  <a:lnTo>
                    <a:pt x="19481" y="36703"/>
                  </a:lnTo>
                  <a:lnTo>
                    <a:pt x="21887" y="31415"/>
                  </a:lnTo>
                  <a:close/>
                </a:path>
                <a:path w="58420" h="50800">
                  <a:moveTo>
                    <a:pt x="44526" y="29083"/>
                  </a:moveTo>
                  <a:lnTo>
                    <a:pt x="41732" y="29083"/>
                  </a:lnTo>
                  <a:lnTo>
                    <a:pt x="43637" y="29210"/>
                  </a:lnTo>
                  <a:lnTo>
                    <a:pt x="41897" y="31115"/>
                  </a:lnTo>
                  <a:lnTo>
                    <a:pt x="38309" y="35814"/>
                  </a:lnTo>
                  <a:lnTo>
                    <a:pt x="37452" y="35814"/>
                  </a:lnTo>
                  <a:lnTo>
                    <a:pt x="39357" y="35560"/>
                  </a:lnTo>
                  <a:lnTo>
                    <a:pt x="39384" y="35433"/>
                  </a:lnTo>
                  <a:lnTo>
                    <a:pt x="41549" y="32617"/>
                  </a:lnTo>
                  <a:lnTo>
                    <a:pt x="42811" y="31115"/>
                  </a:lnTo>
                  <a:lnTo>
                    <a:pt x="43112" y="31115"/>
                  </a:lnTo>
                  <a:lnTo>
                    <a:pt x="44437" y="29210"/>
                  </a:lnTo>
                  <a:lnTo>
                    <a:pt x="44526" y="29083"/>
                  </a:lnTo>
                  <a:close/>
                </a:path>
                <a:path w="58420" h="50800">
                  <a:moveTo>
                    <a:pt x="40967" y="35560"/>
                  </a:moveTo>
                  <a:lnTo>
                    <a:pt x="39286" y="35560"/>
                  </a:lnTo>
                  <a:lnTo>
                    <a:pt x="39091" y="35814"/>
                  </a:lnTo>
                  <a:lnTo>
                    <a:pt x="40861" y="35814"/>
                  </a:lnTo>
                  <a:lnTo>
                    <a:pt x="40967" y="35560"/>
                  </a:lnTo>
                  <a:close/>
                </a:path>
                <a:path w="58420" h="50800">
                  <a:moveTo>
                    <a:pt x="47818" y="35560"/>
                  </a:moveTo>
                  <a:lnTo>
                    <a:pt x="41671" y="35560"/>
                  </a:lnTo>
                  <a:lnTo>
                    <a:pt x="41616" y="35814"/>
                  </a:lnTo>
                  <a:lnTo>
                    <a:pt x="47807" y="35814"/>
                  </a:lnTo>
                  <a:lnTo>
                    <a:pt x="47818" y="35560"/>
                  </a:lnTo>
                  <a:close/>
                </a:path>
                <a:path w="58420" h="50800">
                  <a:moveTo>
                    <a:pt x="50852" y="24765"/>
                  </a:moveTo>
                  <a:lnTo>
                    <a:pt x="50156" y="24765"/>
                  </a:lnTo>
                  <a:lnTo>
                    <a:pt x="50191" y="25908"/>
                  </a:lnTo>
                  <a:lnTo>
                    <a:pt x="50304" y="29591"/>
                  </a:lnTo>
                  <a:lnTo>
                    <a:pt x="54267" y="35433"/>
                  </a:lnTo>
                  <a:lnTo>
                    <a:pt x="54934" y="35433"/>
                  </a:lnTo>
                  <a:lnTo>
                    <a:pt x="50857" y="29210"/>
                  </a:lnTo>
                  <a:lnTo>
                    <a:pt x="50852" y="24765"/>
                  </a:lnTo>
                  <a:close/>
                </a:path>
                <a:path w="58420" h="50800">
                  <a:moveTo>
                    <a:pt x="17691" y="29845"/>
                  </a:moveTo>
                  <a:lnTo>
                    <a:pt x="17183" y="30353"/>
                  </a:lnTo>
                  <a:lnTo>
                    <a:pt x="16190" y="31415"/>
                  </a:lnTo>
                  <a:lnTo>
                    <a:pt x="15695" y="31985"/>
                  </a:lnTo>
                  <a:lnTo>
                    <a:pt x="14541" y="33909"/>
                  </a:lnTo>
                  <a:lnTo>
                    <a:pt x="14566" y="34544"/>
                  </a:lnTo>
                  <a:lnTo>
                    <a:pt x="14973" y="34417"/>
                  </a:lnTo>
                  <a:lnTo>
                    <a:pt x="15100" y="34163"/>
                  </a:lnTo>
                  <a:lnTo>
                    <a:pt x="17691" y="29845"/>
                  </a:lnTo>
                  <a:close/>
                </a:path>
                <a:path w="58420" h="50800">
                  <a:moveTo>
                    <a:pt x="13390" y="26416"/>
                  </a:moveTo>
                  <a:lnTo>
                    <a:pt x="13078" y="26416"/>
                  </a:lnTo>
                  <a:lnTo>
                    <a:pt x="11991" y="26924"/>
                  </a:lnTo>
                  <a:lnTo>
                    <a:pt x="12417" y="26924"/>
                  </a:lnTo>
                  <a:lnTo>
                    <a:pt x="10347" y="31415"/>
                  </a:lnTo>
                  <a:lnTo>
                    <a:pt x="10227" y="32187"/>
                  </a:lnTo>
                  <a:lnTo>
                    <a:pt x="10737" y="32187"/>
                  </a:lnTo>
                  <a:lnTo>
                    <a:pt x="10807" y="31985"/>
                  </a:lnTo>
                  <a:lnTo>
                    <a:pt x="13390" y="26416"/>
                  </a:lnTo>
                  <a:close/>
                </a:path>
                <a:path w="58420" h="50800">
                  <a:moveTo>
                    <a:pt x="43112" y="31115"/>
                  </a:moveTo>
                  <a:lnTo>
                    <a:pt x="42811" y="31115"/>
                  </a:lnTo>
                  <a:lnTo>
                    <a:pt x="42450" y="31985"/>
                  </a:lnTo>
                  <a:lnTo>
                    <a:pt x="42903" y="31415"/>
                  </a:lnTo>
                  <a:lnTo>
                    <a:pt x="43112" y="31115"/>
                  </a:lnTo>
                  <a:close/>
                </a:path>
                <a:path w="58420" h="50800">
                  <a:moveTo>
                    <a:pt x="48210" y="28579"/>
                  </a:moveTo>
                  <a:lnTo>
                    <a:pt x="47712" y="29591"/>
                  </a:lnTo>
                  <a:lnTo>
                    <a:pt x="47749" y="31115"/>
                  </a:lnTo>
                  <a:lnTo>
                    <a:pt x="47861" y="31985"/>
                  </a:lnTo>
                  <a:lnTo>
                    <a:pt x="47992" y="31415"/>
                  </a:lnTo>
                  <a:lnTo>
                    <a:pt x="48069" y="29591"/>
                  </a:lnTo>
                  <a:lnTo>
                    <a:pt x="48140" y="29083"/>
                  </a:lnTo>
                  <a:lnTo>
                    <a:pt x="48210" y="28579"/>
                  </a:lnTo>
                  <a:close/>
                </a:path>
                <a:path w="58420" h="50800">
                  <a:moveTo>
                    <a:pt x="12611" y="24765"/>
                  </a:moveTo>
                  <a:lnTo>
                    <a:pt x="11764" y="24765"/>
                  </a:lnTo>
                  <a:lnTo>
                    <a:pt x="5156" y="30607"/>
                  </a:lnTo>
                  <a:lnTo>
                    <a:pt x="5223" y="31115"/>
                  </a:lnTo>
                  <a:lnTo>
                    <a:pt x="4711" y="31115"/>
                  </a:lnTo>
                  <a:lnTo>
                    <a:pt x="5702" y="30861"/>
                  </a:lnTo>
                  <a:lnTo>
                    <a:pt x="12611" y="24765"/>
                  </a:lnTo>
                  <a:close/>
                </a:path>
                <a:path w="58420" h="50800">
                  <a:moveTo>
                    <a:pt x="26505" y="25908"/>
                  </a:moveTo>
                  <a:lnTo>
                    <a:pt x="26054" y="26035"/>
                  </a:lnTo>
                  <a:lnTo>
                    <a:pt x="23646" y="26924"/>
                  </a:lnTo>
                  <a:lnTo>
                    <a:pt x="23932" y="26924"/>
                  </a:lnTo>
                  <a:lnTo>
                    <a:pt x="22371" y="30353"/>
                  </a:lnTo>
                  <a:lnTo>
                    <a:pt x="22255" y="30607"/>
                  </a:lnTo>
                  <a:lnTo>
                    <a:pt x="22140" y="30861"/>
                  </a:lnTo>
                  <a:lnTo>
                    <a:pt x="22024" y="31115"/>
                  </a:lnTo>
                  <a:lnTo>
                    <a:pt x="22295" y="30861"/>
                  </a:lnTo>
                  <a:lnTo>
                    <a:pt x="23973" y="28579"/>
                  </a:lnTo>
                  <a:lnTo>
                    <a:pt x="26385" y="26035"/>
                  </a:lnTo>
                  <a:lnTo>
                    <a:pt x="26505" y="25908"/>
                  </a:lnTo>
                  <a:close/>
                </a:path>
                <a:path w="58420" h="50800">
                  <a:moveTo>
                    <a:pt x="22936" y="25146"/>
                  </a:moveTo>
                  <a:lnTo>
                    <a:pt x="22491" y="25146"/>
                  </a:lnTo>
                  <a:lnTo>
                    <a:pt x="19062" y="25908"/>
                  </a:lnTo>
                  <a:lnTo>
                    <a:pt x="20053" y="25908"/>
                  </a:lnTo>
                  <a:lnTo>
                    <a:pt x="17843" y="29591"/>
                  </a:lnTo>
                  <a:lnTo>
                    <a:pt x="18249" y="29210"/>
                  </a:lnTo>
                  <a:lnTo>
                    <a:pt x="20383" y="26924"/>
                  </a:lnTo>
                  <a:lnTo>
                    <a:pt x="22936" y="25146"/>
                  </a:lnTo>
                  <a:close/>
                </a:path>
                <a:path w="58420" h="50800">
                  <a:moveTo>
                    <a:pt x="13030" y="17653"/>
                  </a:moveTo>
                  <a:lnTo>
                    <a:pt x="12471" y="17653"/>
                  </a:lnTo>
                  <a:lnTo>
                    <a:pt x="12526" y="19304"/>
                  </a:lnTo>
                  <a:lnTo>
                    <a:pt x="12624" y="20066"/>
                  </a:lnTo>
                  <a:lnTo>
                    <a:pt x="12738" y="20955"/>
                  </a:lnTo>
                  <a:lnTo>
                    <a:pt x="16268" y="22987"/>
                  </a:lnTo>
                  <a:lnTo>
                    <a:pt x="18344" y="24003"/>
                  </a:lnTo>
                  <a:lnTo>
                    <a:pt x="49275" y="24003"/>
                  </a:lnTo>
                  <a:lnTo>
                    <a:pt x="48190" y="24765"/>
                  </a:lnTo>
                  <a:lnTo>
                    <a:pt x="47682" y="25146"/>
                  </a:lnTo>
                  <a:lnTo>
                    <a:pt x="46227" y="26416"/>
                  </a:lnTo>
                  <a:lnTo>
                    <a:pt x="44564" y="28194"/>
                  </a:lnTo>
                  <a:lnTo>
                    <a:pt x="44126" y="28579"/>
                  </a:lnTo>
                  <a:lnTo>
                    <a:pt x="44989" y="28579"/>
                  </a:lnTo>
                  <a:lnTo>
                    <a:pt x="46278" y="27178"/>
                  </a:lnTo>
                  <a:lnTo>
                    <a:pt x="47675" y="25908"/>
                  </a:lnTo>
                  <a:lnTo>
                    <a:pt x="48333" y="25400"/>
                  </a:lnTo>
                  <a:lnTo>
                    <a:pt x="49277" y="24765"/>
                  </a:lnTo>
                  <a:lnTo>
                    <a:pt x="50852" y="24765"/>
                  </a:lnTo>
                  <a:lnTo>
                    <a:pt x="50861" y="24257"/>
                  </a:lnTo>
                  <a:lnTo>
                    <a:pt x="49987" y="24257"/>
                  </a:lnTo>
                  <a:lnTo>
                    <a:pt x="51739" y="24003"/>
                  </a:lnTo>
                  <a:lnTo>
                    <a:pt x="51701" y="23495"/>
                  </a:lnTo>
                  <a:lnTo>
                    <a:pt x="18922" y="23495"/>
                  </a:lnTo>
                  <a:lnTo>
                    <a:pt x="13525" y="21209"/>
                  </a:lnTo>
                  <a:lnTo>
                    <a:pt x="13401" y="20320"/>
                  </a:lnTo>
                  <a:lnTo>
                    <a:pt x="13295" y="19558"/>
                  </a:lnTo>
                  <a:lnTo>
                    <a:pt x="13171" y="18669"/>
                  </a:lnTo>
                  <a:lnTo>
                    <a:pt x="13047" y="17780"/>
                  </a:lnTo>
                  <a:lnTo>
                    <a:pt x="13030" y="17653"/>
                  </a:lnTo>
                  <a:close/>
                </a:path>
                <a:path w="58420" h="50800">
                  <a:moveTo>
                    <a:pt x="50089" y="24765"/>
                  </a:moveTo>
                  <a:lnTo>
                    <a:pt x="49404" y="24765"/>
                  </a:lnTo>
                  <a:lnTo>
                    <a:pt x="48599" y="26416"/>
                  </a:lnTo>
                  <a:lnTo>
                    <a:pt x="48440" y="26924"/>
                  </a:lnTo>
                  <a:lnTo>
                    <a:pt x="48334" y="27686"/>
                  </a:lnTo>
                  <a:lnTo>
                    <a:pt x="48246" y="28321"/>
                  </a:lnTo>
                  <a:lnTo>
                    <a:pt x="48400" y="28194"/>
                  </a:lnTo>
                  <a:lnTo>
                    <a:pt x="50089" y="24765"/>
                  </a:lnTo>
                  <a:close/>
                </a:path>
                <a:path w="58420" h="50800">
                  <a:moveTo>
                    <a:pt x="7302" y="25400"/>
                  </a:moveTo>
                  <a:lnTo>
                    <a:pt x="6769" y="25400"/>
                  </a:lnTo>
                  <a:lnTo>
                    <a:pt x="3009" y="25908"/>
                  </a:lnTo>
                  <a:lnTo>
                    <a:pt x="5152" y="25908"/>
                  </a:lnTo>
                  <a:lnTo>
                    <a:pt x="1993" y="27686"/>
                  </a:lnTo>
                  <a:lnTo>
                    <a:pt x="1816" y="27940"/>
                  </a:lnTo>
                  <a:lnTo>
                    <a:pt x="1955" y="28194"/>
                  </a:lnTo>
                  <a:lnTo>
                    <a:pt x="2336" y="28194"/>
                  </a:lnTo>
                  <a:lnTo>
                    <a:pt x="7302" y="25400"/>
                  </a:lnTo>
                  <a:close/>
                </a:path>
                <a:path w="58420" h="50800">
                  <a:moveTo>
                    <a:pt x="7632" y="20066"/>
                  </a:moveTo>
                  <a:lnTo>
                    <a:pt x="7391" y="20066"/>
                  </a:lnTo>
                  <a:lnTo>
                    <a:pt x="7086" y="20320"/>
                  </a:lnTo>
                  <a:lnTo>
                    <a:pt x="7235" y="20603"/>
                  </a:lnTo>
                  <a:lnTo>
                    <a:pt x="11582" y="24384"/>
                  </a:lnTo>
                  <a:lnTo>
                    <a:pt x="7416" y="24765"/>
                  </a:lnTo>
                  <a:lnTo>
                    <a:pt x="4216" y="25146"/>
                  </a:lnTo>
                  <a:lnTo>
                    <a:pt x="114" y="25908"/>
                  </a:lnTo>
                  <a:lnTo>
                    <a:pt x="0" y="26416"/>
                  </a:lnTo>
                  <a:lnTo>
                    <a:pt x="355" y="26416"/>
                  </a:lnTo>
                  <a:lnTo>
                    <a:pt x="2070" y="26035"/>
                  </a:lnTo>
                  <a:lnTo>
                    <a:pt x="3009" y="25908"/>
                  </a:lnTo>
                  <a:lnTo>
                    <a:pt x="5152" y="25908"/>
                  </a:lnTo>
                  <a:lnTo>
                    <a:pt x="6054" y="25400"/>
                  </a:lnTo>
                  <a:lnTo>
                    <a:pt x="7302" y="25400"/>
                  </a:lnTo>
                  <a:lnTo>
                    <a:pt x="9199" y="25146"/>
                  </a:lnTo>
                  <a:lnTo>
                    <a:pt x="11333" y="25146"/>
                  </a:lnTo>
                  <a:lnTo>
                    <a:pt x="11764" y="24765"/>
                  </a:lnTo>
                  <a:lnTo>
                    <a:pt x="12566" y="24765"/>
                  </a:lnTo>
                  <a:lnTo>
                    <a:pt x="17424" y="24384"/>
                  </a:lnTo>
                  <a:lnTo>
                    <a:pt x="19354" y="24384"/>
                  </a:lnTo>
                  <a:lnTo>
                    <a:pt x="21412" y="24257"/>
                  </a:lnTo>
                  <a:lnTo>
                    <a:pt x="12547" y="24257"/>
                  </a:lnTo>
                  <a:lnTo>
                    <a:pt x="7632" y="20066"/>
                  </a:lnTo>
                  <a:close/>
                </a:path>
                <a:path w="58420" h="50800">
                  <a:moveTo>
                    <a:pt x="14164" y="25908"/>
                  </a:moveTo>
                  <a:lnTo>
                    <a:pt x="13627" y="25908"/>
                  </a:lnTo>
                  <a:lnTo>
                    <a:pt x="13390" y="26416"/>
                  </a:lnTo>
                  <a:lnTo>
                    <a:pt x="13078" y="26416"/>
                  </a:lnTo>
                  <a:lnTo>
                    <a:pt x="14164" y="25908"/>
                  </a:lnTo>
                  <a:close/>
                </a:path>
                <a:path w="58420" h="50800">
                  <a:moveTo>
                    <a:pt x="35146" y="25146"/>
                  </a:moveTo>
                  <a:lnTo>
                    <a:pt x="32704" y="25908"/>
                  </a:lnTo>
                  <a:lnTo>
                    <a:pt x="33298" y="25908"/>
                  </a:lnTo>
                  <a:lnTo>
                    <a:pt x="32890" y="26416"/>
                  </a:lnTo>
                  <a:lnTo>
                    <a:pt x="32674" y="26416"/>
                  </a:lnTo>
                  <a:lnTo>
                    <a:pt x="35146" y="25146"/>
                  </a:lnTo>
                  <a:close/>
                </a:path>
                <a:path w="58420" h="50800">
                  <a:moveTo>
                    <a:pt x="6769" y="25400"/>
                  </a:moveTo>
                  <a:lnTo>
                    <a:pt x="6054" y="25400"/>
                  </a:lnTo>
                  <a:lnTo>
                    <a:pt x="5152" y="25908"/>
                  </a:lnTo>
                  <a:lnTo>
                    <a:pt x="3009" y="25908"/>
                  </a:lnTo>
                  <a:lnTo>
                    <a:pt x="6769" y="25400"/>
                  </a:lnTo>
                  <a:close/>
                </a:path>
                <a:path w="58420" h="50800">
                  <a:moveTo>
                    <a:pt x="19354" y="24384"/>
                  </a:moveTo>
                  <a:lnTo>
                    <a:pt x="17424" y="24384"/>
                  </a:lnTo>
                  <a:lnTo>
                    <a:pt x="14164" y="25908"/>
                  </a:lnTo>
                  <a:lnTo>
                    <a:pt x="13627" y="25908"/>
                  </a:lnTo>
                  <a:lnTo>
                    <a:pt x="19354" y="24384"/>
                  </a:lnTo>
                  <a:close/>
                </a:path>
                <a:path w="58420" h="50800">
                  <a:moveTo>
                    <a:pt x="31558" y="24003"/>
                  </a:moveTo>
                  <a:lnTo>
                    <a:pt x="30378" y="24003"/>
                  </a:lnTo>
                  <a:lnTo>
                    <a:pt x="26494" y="25908"/>
                  </a:lnTo>
                  <a:lnTo>
                    <a:pt x="27774" y="25400"/>
                  </a:lnTo>
                  <a:lnTo>
                    <a:pt x="31558" y="24003"/>
                  </a:lnTo>
                  <a:close/>
                </a:path>
                <a:path w="58420" h="50800">
                  <a:moveTo>
                    <a:pt x="13093" y="24765"/>
                  </a:moveTo>
                  <a:lnTo>
                    <a:pt x="12611" y="24765"/>
                  </a:lnTo>
                  <a:lnTo>
                    <a:pt x="12179" y="25146"/>
                  </a:lnTo>
                  <a:lnTo>
                    <a:pt x="8674" y="25146"/>
                  </a:lnTo>
                  <a:lnTo>
                    <a:pt x="13093" y="24765"/>
                  </a:lnTo>
                  <a:close/>
                </a:path>
                <a:path w="58420" h="50800">
                  <a:moveTo>
                    <a:pt x="27635" y="24003"/>
                  </a:moveTo>
                  <a:lnTo>
                    <a:pt x="16217" y="24003"/>
                  </a:lnTo>
                  <a:lnTo>
                    <a:pt x="12547" y="24257"/>
                  </a:lnTo>
                  <a:lnTo>
                    <a:pt x="25156" y="24257"/>
                  </a:lnTo>
                  <a:lnTo>
                    <a:pt x="22649" y="25146"/>
                  </a:lnTo>
                  <a:lnTo>
                    <a:pt x="22491" y="25146"/>
                  </a:lnTo>
                  <a:lnTo>
                    <a:pt x="27635" y="24003"/>
                  </a:lnTo>
                  <a:close/>
                </a:path>
                <a:path w="58420" h="50800">
                  <a:moveTo>
                    <a:pt x="38691" y="24003"/>
                  </a:moveTo>
                  <a:lnTo>
                    <a:pt x="37370" y="24003"/>
                  </a:lnTo>
                  <a:lnTo>
                    <a:pt x="35146" y="25146"/>
                  </a:lnTo>
                  <a:lnTo>
                    <a:pt x="38691" y="24003"/>
                  </a:lnTo>
                  <a:close/>
                </a:path>
                <a:path w="58420" h="50800">
                  <a:moveTo>
                    <a:pt x="4395" y="22987"/>
                  </a:moveTo>
                  <a:lnTo>
                    <a:pt x="3670" y="22987"/>
                  </a:lnTo>
                  <a:lnTo>
                    <a:pt x="3390" y="23241"/>
                  </a:lnTo>
                  <a:lnTo>
                    <a:pt x="3549" y="23241"/>
                  </a:lnTo>
                  <a:lnTo>
                    <a:pt x="3587" y="23495"/>
                  </a:lnTo>
                  <a:lnTo>
                    <a:pt x="3928" y="23495"/>
                  </a:lnTo>
                  <a:lnTo>
                    <a:pt x="6129" y="24765"/>
                  </a:lnTo>
                  <a:lnTo>
                    <a:pt x="7442" y="24765"/>
                  </a:lnTo>
                  <a:lnTo>
                    <a:pt x="4395" y="22987"/>
                  </a:lnTo>
                  <a:close/>
                </a:path>
                <a:path w="58420" h="50800">
                  <a:moveTo>
                    <a:pt x="20748" y="20603"/>
                  </a:moveTo>
                  <a:lnTo>
                    <a:pt x="24002" y="22352"/>
                  </a:lnTo>
                  <a:lnTo>
                    <a:pt x="26301" y="23495"/>
                  </a:lnTo>
                  <a:lnTo>
                    <a:pt x="28447" y="23495"/>
                  </a:lnTo>
                  <a:lnTo>
                    <a:pt x="27203" y="23241"/>
                  </a:lnTo>
                  <a:lnTo>
                    <a:pt x="20748" y="20603"/>
                  </a:lnTo>
                  <a:close/>
                </a:path>
                <a:path w="58420" h="50800">
                  <a:moveTo>
                    <a:pt x="26107" y="19304"/>
                  </a:moveTo>
                  <a:lnTo>
                    <a:pt x="26326" y="19558"/>
                  </a:lnTo>
                  <a:lnTo>
                    <a:pt x="29514" y="22098"/>
                  </a:lnTo>
                  <a:lnTo>
                    <a:pt x="31372" y="23495"/>
                  </a:lnTo>
                  <a:lnTo>
                    <a:pt x="44145" y="23495"/>
                  </a:lnTo>
                  <a:lnTo>
                    <a:pt x="32283" y="23241"/>
                  </a:lnTo>
                  <a:lnTo>
                    <a:pt x="26107" y="19304"/>
                  </a:lnTo>
                  <a:close/>
                </a:path>
                <a:path w="58420" h="50800">
                  <a:moveTo>
                    <a:pt x="29146" y="10033"/>
                  </a:moveTo>
                  <a:lnTo>
                    <a:pt x="28435" y="10033"/>
                  </a:lnTo>
                  <a:lnTo>
                    <a:pt x="28352" y="11684"/>
                  </a:lnTo>
                  <a:lnTo>
                    <a:pt x="28226" y="14732"/>
                  </a:lnTo>
                  <a:lnTo>
                    <a:pt x="28376" y="14732"/>
                  </a:lnTo>
                  <a:lnTo>
                    <a:pt x="38358" y="23495"/>
                  </a:lnTo>
                  <a:lnTo>
                    <a:pt x="39446" y="23495"/>
                  </a:lnTo>
                  <a:lnTo>
                    <a:pt x="28930" y="14732"/>
                  </a:lnTo>
                  <a:lnTo>
                    <a:pt x="29041" y="12319"/>
                  </a:lnTo>
                  <a:lnTo>
                    <a:pt x="29146" y="10033"/>
                  </a:lnTo>
                  <a:close/>
                </a:path>
                <a:path w="58420" h="50800">
                  <a:moveTo>
                    <a:pt x="45524" y="19558"/>
                  </a:moveTo>
                  <a:lnTo>
                    <a:pt x="44593" y="19558"/>
                  </a:lnTo>
                  <a:lnTo>
                    <a:pt x="45961" y="21209"/>
                  </a:lnTo>
                  <a:lnTo>
                    <a:pt x="47307" y="22606"/>
                  </a:lnTo>
                  <a:lnTo>
                    <a:pt x="48433" y="23495"/>
                  </a:lnTo>
                  <a:lnTo>
                    <a:pt x="49580" y="23495"/>
                  </a:lnTo>
                  <a:lnTo>
                    <a:pt x="48780" y="23241"/>
                  </a:lnTo>
                  <a:lnTo>
                    <a:pt x="47091" y="21463"/>
                  </a:lnTo>
                  <a:lnTo>
                    <a:pt x="45628" y="19685"/>
                  </a:lnTo>
                  <a:lnTo>
                    <a:pt x="45524" y="19558"/>
                  </a:lnTo>
                  <a:close/>
                </a:path>
                <a:path w="58420" h="50800">
                  <a:moveTo>
                    <a:pt x="52984" y="4699"/>
                  </a:moveTo>
                  <a:lnTo>
                    <a:pt x="52590" y="4699"/>
                  </a:lnTo>
                  <a:lnTo>
                    <a:pt x="52235" y="4953"/>
                  </a:lnTo>
                  <a:lnTo>
                    <a:pt x="52177" y="5969"/>
                  </a:lnTo>
                  <a:lnTo>
                    <a:pt x="50447" y="14351"/>
                  </a:lnTo>
                  <a:lnTo>
                    <a:pt x="50368" y="14732"/>
                  </a:lnTo>
                  <a:lnTo>
                    <a:pt x="50316" y="14986"/>
                  </a:lnTo>
                  <a:lnTo>
                    <a:pt x="50235" y="15376"/>
                  </a:lnTo>
                  <a:lnTo>
                    <a:pt x="50132" y="15875"/>
                  </a:lnTo>
                  <a:lnTo>
                    <a:pt x="49960" y="16510"/>
                  </a:lnTo>
                  <a:lnTo>
                    <a:pt x="49838" y="19304"/>
                  </a:lnTo>
                  <a:lnTo>
                    <a:pt x="49720" y="23495"/>
                  </a:lnTo>
                  <a:lnTo>
                    <a:pt x="50926" y="23495"/>
                  </a:lnTo>
                  <a:lnTo>
                    <a:pt x="51022" y="22987"/>
                  </a:lnTo>
                  <a:lnTo>
                    <a:pt x="50390" y="22987"/>
                  </a:lnTo>
                  <a:lnTo>
                    <a:pt x="50468" y="18415"/>
                  </a:lnTo>
                  <a:lnTo>
                    <a:pt x="52392" y="8255"/>
                  </a:lnTo>
                  <a:lnTo>
                    <a:pt x="52733" y="6604"/>
                  </a:lnTo>
                  <a:lnTo>
                    <a:pt x="52785" y="6350"/>
                  </a:lnTo>
                  <a:lnTo>
                    <a:pt x="52863" y="5969"/>
                  </a:lnTo>
                  <a:lnTo>
                    <a:pt x="52984" y="4699"/>
                  </a:lnTo>
                  <a:close/>
                </a:path>
                <a:path w="58420" h="50800">
                  <a:moveTo>
                    <a:pt x="57992" y="9398"/>
                  </a:moveTo>
                  <a:lnTo>
                    <a:pt x="57354" y="9398"/>
                  </a:lnTo>
                  <a:lnTo>
                    <a:pt x="51911" y="18669"/>
                  </a:lnTo>
                  <a:lnTo>
                    <a:pt x="51572" y="19304"/>
                  </a:lnTo>
                  <a:lnTo>
                    <a:pt x="51449" y="19685"/>
                  </a:lnTo>
                  <a:lnTo>
                    <a:pt x="51327" y="20066"/>
                  </a:lnTo>
                  <a:lnTo>
                    <a:pt x="51246" y="20320"/>
                  </a:lnTo>
                  <a:lnTo>
                    <a:pt x="51155" y="20603"/>
                  </a:lnTo>
                  <a:lnTo>
                    <a:pt x="51042" y="20955"/>
                  </a:lnTo>
                  <a:lnTo>
                    <a:pt x="50961" y="21209"/>
                  </a:lnTo>
                  <a:lnTo>
                    <a:pt x="50879" y="21463"/>
                  </a:lnTo>
                  <a:lnTo>
                    <a:pt x="50798" y="21717"/>
                  </a:lnTo>
                  <a:lnTo>
                    <a:pt x="50676" y="22098"/>
                  </a:lnTo>
                  <a:lnTo>
                    <a:pt x="50594" y="22352"/>
                  </a:lnTo>
                  <a:lnTo>
                    <a:pt x="50418" y="22606"/>
                  </a:lnTo>
                  <a:lnTo>
                    <a:pt x="50438" y="22987"/>
                  </a:lnTo>
                  <a:lnTo>
                    <a:pt x="51022" y="22987"/>
                  </a:lnTo>
                  <a:lnTo>
                    <a:pt x="51141" y="22352"/>
                  </a:lnTo>
                  <a:lnTo>
                    <a:pt x="51260" y="21717"/>
                  </a:lnTo>
                  <a:lnTo>
                    <a:pt x="51307" y="21463"/>
                  </a:lnTo>
                  <a:lnTo>
                    <a:pt x="55651" y="13589"/>
                  </a:lnTo>
                  <a:lnTo>
                    <a:pt x="57975" y="9652"/>
                  </a:lnTo>
                  <a:lnTo>
                    <a:pt x="57992" y="9398"/>
                  </a:lnTo>
                  <a:close/>
                </a:path>
                <a:path w="58420" h="50800">
                  <a:moveTo>
                    <a:pt x="20219" y="20320"/>
                  </a:moveTo>
                  <a:lnTo>
                    <a:pt x="20053" y="20320"/>
                  </a:lnTo>
                  <a:lnTo>
                    <a:pt x="20748" y="20603"/>
                  </a:lnTo>
                  <a:lnTo>
                    <a:pt x="20219" y="20320"/>
                  </a:lnTo>
                  <a:close/>
                </a:path>
                <a:path w="58420" h="50800">
                  <a:moveTo>
                    <a:pt x="18084" y="14986"/>
                  </a:moveTo>
                  <a:lnTo>
                    <a:pt x="17513" y="15113"/>
                  </a:lnTo>
                  <a:lnTo>
                    <a:pt x="17636" y="15875"/>
                  </a:lnTo>
                  <a:lnTo>
                    <a:pt x="18570" y="18415"/>
                  </a:lnTo>
                  <a:lnTo>
                    <a:pt x="18663" y="18669"/>
                  </a:lnTo>
                  <a:lnTo>
                    <a:pt x="18780" y="18987"/>
                  </a:lnTo>
                  <a:lnTo>
                    <a:pt x="18897" y="19304"/>
                  </a:lnTo>
                  <a:lnTo>
                    <a:pt x="18990" y="19558"/>
                  </a:lnTo>
                  <a:lnTo>
                    <a:pt x="19037" y="19685"/>
                  </a:lnTo>
                  <a:lnTo>
                    <a:pt x="20219" y="20320"/>
                  </a:lnTo>
                  <a:lnTo>
                    <a:pt x="20053" y="20320"/>
                  </a:lnTo>
                  <a:lnTo>
                    <a:pt x="18412" y="15875"/>
                  </a:lnTo>
                  <a:lnTo>
                    <a:pt x="18320" y="15625"/>
                  </a:lnTo>
                  <a:lnTo>
                    <a:pt x="18228" y="15376"/>
                  </a:lnTo>
                  <a:lnTo>
                    <a:pt x="18131" y="15113"/>
                  </a:lnTo>
                  <a:lnTo>
                    <a:pt x="18084" y="14986"/>
                  </a:lnTo>
                  <a:close/>
                </a:path>
                <a:path w="58420" h="50800">
                  <a:moveTo>
                    <a:pt x="31241" y="10033"/>
                  </a:moveTo>
                  <a:lnTo>
                    <a:pt x="30848" y="10033"/>
                  </a:lnTo>
                  <a:lnTo>
                    <a:pt x="30340" y="10287"/>
                  </a:lnTo>
                  <a:lnTo>
                    <a:pt x="30606" y="10287"/>
                  </a:lnTo>
                  <a:lnTo>
                    <a:pt x="30718" y="10795"/>
                  </a:lnTo>
                  <a:lnTo>
                    <a:pt x="31366" y="12700"/>
                  </a:lnTo>
                  <a:lnTo>
                    <a:pt x="31409" y="12827"/>
                  </a:lnTo>
                  <a:lnTo>
                    <a:pt x="31495" y="13081"/>
                  </a:lnTo>
                  <a:lnTo>
                    <a:pt x="36603" y="18669"/>
                  </a:lnTo>
                  <a:lnTo>
                    <a:pt x="36827" y="18669"/>
                  </a:lnTo>
                  <a:lnTo>
                    <a:pt x="40574" y="20066"/>
                  </a:lnTo>
                  <a:lnTo>
                    <a:pt x="39169" y="20066"/>
                  </a:lnTo>
                  <a:lnTo>
                    <a:pt x="43424" y="19558"/>
                  </a:lnTo>
                  <a:lnTo>
                    <a:pt x="45524" y="19558"/>
                  </a:lnTo>
                  <a:lnTo>
                    <a:pt x="45315" y="19304"/>
                  </a:lnTo>
                  <a:lnTo>
                    <a:pt x="40195" y="19304"/>
                  </a:lnTo>
                  <a:lnTo>
                    <a:pt x="36906" y="18034"/>
                  </a:lnTo>
                  <a:lnTo>
                    <a:pt x="32281" y="12827"/>
                  </a:lnTo>
                  <a:lnTo>
                    <a:pt x="32169" y="12700"/>
                  </a:lnTo>
                  <a:lnTo>
                    <a:pt x="31815" y="11684"/>
                  </a:lnTo>
                  <a:lnTo>
                    <a:pt x="31727" y="11430"/>
                  </a:lnTo>
                  <a:lnTo>
                    <a:pt x="31683" y="11303"/>
                  </a:lnTo>
                  <a:lnTo>
                    <a:pt x="31595" y="11049"/>
                  </a:lnTo>
                  <a:lnTo>
                    <a:pt x="31506" y="10795"/>
                  </a:lnTo>
                  <a:lnTo>
                    <a:pt x="31418" y="10541"/>
                  </a:lnTo>
                  <a:lnTo>
                    <a:pt x="31330" y="10287"/>
                  </a:lnTo>
                  <a:lnTo>
                    <a:pt x="31241" y="10033"/>
                  </a:lnTo>
                  <a:close/>
                </a:path>
                <a:path w="58420" h="50800">
                  <a:moveTo>
                    <a:pt x="23875" y="13081"/>
                  </a:moveTo>
                  <a:lnTo>
                    <a:pt x="23291" y="13081"/>
                  </a:lnTo>
                  <a:lnTo>
                    <a:pt x="23270" y="13589"/>
                  </a:lnTo>
                  <a:lnTo>
                    <a:pt x="24891" y="18415"/>
                  </a:lnTo>
                  <a:lnTo>
                    <a:pt x="25610" y="18987"/>
                  </a:lnTo>
                  <a:lnTo>
                    <a:pt x="26107" y="19304"/>
                  </a:lnTo>
                  <a:lnTo>
                    <a:pt x="25917" y="19304"/>
                  </a:lnTo>
                  <a:lnTo>
                    <a:pt x="24042" y="13589"/>
                  </a:lnTo>
                  <a:lnTo>
                    <a:pt x="24000" y="13462"/>
                  </a:lnTo>
                  <a:lnTo>
                    <a:pt x="23875" y="13081"/>
                  </a:lnTo>
                  <a:close/>
                </a:path>
                <a:path w="58420" h="50800">
                  <a:moveTo>
                    <a:pt x="32956" y="8890"/>
                  </a:moveTo>
                  <a:lnTo>
                    <a:pt x="32492" y="8890"/>
                  </a:lnTo>
                  <a:lnTo>
                    <a:pt x="32448" y="9398"/>
                  </a:lnTo>
                  <a:lnTo>
                    <a:pt x="35788" y="11430"/>
                  </a:lnTo>
                  <a:lnTo>
                    <a:pt x="38430" y="12319"/>
                  </a:lnTo>
                  <a:lnTo>
                    <a:pt x="39706" y="12700"/>
                  </a:lnTo>
                  <a:lnTo>
                    <a:pt x="39374" y="12700"/>
                  </a:lnTo>
                  <a:lnTo>
                    <a:pt x="42544" y="17018"/>
                  </a:lnTo>
                  <a:lnTo>
                    <a:pt x="43960" y="18669"/>
                  </a:lnTo>
                  <a:lnTo>
                    <a:pt x="44068" y="18796"/>
                  </a:lnTo>
                  <a:lnTo>
                    <a:pt x="40195" y="19304"/>
                  </a:lnTo>
                  <a:lnTo>
                    <a:pt x="45315" y="19304"/>
                  </a:lnTo>
                  <a:lnTo>
                    <a:pt x="44897" y="18796"/>
                  </a:lnTo>
                  <a:lnTo>
                    <a:pt x="44792" y="18669"/>
                  </a:lnTo>
                  <a:lnTo>
                    <a:pt x="43954" y="17272"/>
                  </a:lnTo>
                  <a:lnTo>
                    <a:pt x="43726" y="17272"/>
                  </a:lnTo>
                  <a:lnTo>
                    <a:pt x="41528" y="14351"/>
                  </a:lnTo>
                  <a:lnTo>
                    <a:pt x="40474" y="12827"/>
                  </a:lnTo>
                  <a:lnTo>
                    <a:pt x="39720" y="11684"/>
                  </a:lnTo>
                  <a:lnTo>
                    <a:pt x="38658" y="11684"/>
                  </a:lnTo>
                  <a:lnTo>
                    <a:pt x="37426" y="11303"/>
                  </a:lnTo>
                  <a:lnTo>
                    <a:pt x="35652" y="10541"/>
                  </a:lnTo>
                  <a:lnTo>
                    <a:pt x="35156" y="10287"/>
                  </a:lnTo>
                  <a:lnTo>
                    <a:pt x="32956" y="8890"/>
                  </a:lnTo>
                  <a:close/>
                </a:path>
                <a:path w="58420" h="50800">
                  <a:moveTo>
                    <a:pt x="43802" y="17018"/>
                  </a:moveTo>
                  <a:lnTo>
                    <a:pt x="43726" y="17272"/>
                  </a:lnTo>
                  <a:lnTo>
                    <a:pt x="43954" y="17272"/>
                  </a:lnTo>
                  <a:lnTo>
                    <a:pt x="43802" y="17018"/>
                  </a:lnTo>
                  <a:close/>
                </a:path>
                <a:path w="58420" h="50800">
                  <a:moveTo>
                    <a:pt x="43707" y="15875"/>
                  </a:moveTo>
                  <a:lnTo>
                    <a:pt x="43497" y="16510"/>
                  </a:lnTo>
                  <a:lnTo>
                    <a:pt x="43802" y="17018"/>
                  </a:lnTo>
                  <a:lnTo>
                    <a:pt x="43707" y="15875"/>
                  </a:lnTo>
                  <a:close/>
                </a:path>
                <a:path w="58420" h="50800">
                  <a:moveTo>
                    <a:pt x="53178" y="16510"/>
                  </a:moveTo>
                  <a:lnTo>
                    <a:pt x="50826" y="16510"/>
                  </a:lnTo>
                  <a:lnTo>
                    <a:pt x="50730" y="17018"/>
                  </a:lnTo>
                  <a:lnTo>
                    <a:pt x="52880" y="17018"/>
                  </a:lnTo>
                  <a:lnTo>
                    <a:pt x="53178" y="16510"/>
                  </a:lnTo>
                  <a:close/>
                </a:path>
                <a:path w="58420" h="50800">
                  <a:moveTo>
                    <a:pt x="46532" y="2540"/>
                  </a:moveTo>
                  <a:lnTo>
                    <a:pt x="45948" y="2540"/>
                  </a:lnTo>
                  <a:lnTo>
                    <a:pt x="45910" y="2794"/>
                  </a:lnTo>
                  <a:lnTo>
                    <a:pt x="44381" y="8890"/>
                  </a:lnTo>
                  <a:lnTo>
                    <a:pt x="44317" y="9144"/>
                  </a:lnTo>
                  <a:lnTo>
                    <a:pt x="44254" y="9398"/>
                  </a:lnTo>
                  <a:lnTo>
                    <a:pt x="44190" y="9652"/>
                  </a:lnTo>
                  <a:lnTo>
                    <a:pt x="44095" y="10033"/>
                  </a:lnTo>
                  <a:lnTo>
                    <a:pt x="44031" y="10287"/>
                  </a:lnTo>
                  <a:lnTo>
                    <a:pt x="43967" y="10541"/>
                  </a:lnTo>
                  <a:lnTo>
                    <a:pt x="43903" y="10795"/>
                  </a:lnTo>
                  <a:lnTo>
                    <a:pt x="43836" y="12319"/>
                  </a:lnTo>
                  <a:lnTo>
                    <a:pt x="43717" y="14986"/>
                  </a:lnTo>
                  <a:lnTo>
                    <a:pt x="43882" y="14732"/>
                  </a:lnTo>
                  <a:lnTo>
                    <a:pt x="45643" y="6604"/>
                  </a:lnTo>
                  <a:lnTo>
                    <a:pt x="46255" y="4191"/>
                  </a:lnTo>
                  <a:lnTo>
                    <a:pt x="46351" y="3810"/>
                  </a:lnTo>
                  <a:lnTo>
                    <a:pt x="46448" y="3429"/>
                  </a:lnTo>
                  <a:lnTo>
                    <a:pt x="46532" y="2540"/>
                  </a:lnTo>
                  <a:close/>
                </a:path>
                <a:path w="58420" h="50800">
                  <a:moveTo>
                    <a:pt x="30993" y="4191"/>
                  </a:moveTo>
                  <a:lnTo>
                    <a:pt x="30264" y="4191"/>
                  </a:lnTo>
                  <a:lnTo>
                    <a:pt x="30314" y="4699"/>
                  </a:lnTo>
                  <a:lnTo>
                    <a:pt x="30462" y="4699"/>
                  </a:lnTo>
                  <a:lnTo>
                    <a:pt x="32550" y="6350"/>
                  </a:lnTo>
                  <a:lnTo>
                    <a:pt x="34378" y="6604"/>
                  </a:lnTo>
                  <a:lnTo>
                    <a:pt x="35013" y="6604"/>
                  </a:lnTo>
                  <a:lnTo>
                    <a:pt x="38658" y="11684"/>
                  </a:lnTo>
                  <a:lnTo>
                    <a:pt x="39720" y="11684"/>
                  </a:lnTo>
                  <a:lnTo>
                    <a:pt x="39301" y="11049"/>
                  </a:lnTo>
                  <a:lnTo>
                    <a:pt x="39027" y="11049"/>
                  </a:lnTo>
                  <a:lnTo>
                    <a:pt x="36664" y="7747"/>
                  </a:lnTo>
                  <a:lnTo>
                    <a:pt x="35698" y="6350"/>
                  </a:lnTo>
                  <a:lnTo>
                    <a:pt x="35577" y="5969"/>
                  </a:lnTo>
                  <a:lnTo>
                    <a:pt x="34260" y="5969"/>
                  </a:lnTo>
                  <a:lnTo>
                    <a:pt x="32448" y="5461"/>
                  </a:lnTo>
                  <a:lnTo>
                    <a:pt x="30993" y="4191"/>
                  </a:lnTo>
                  <a:close/>
                </a:path>
                <a:path w="58420" h="50800">
                  <a:moveTo>
                    <a:pt x="40525" y="3429"/>
                  </a:moveTo>
                  <a:lnTo>
                    <a:pt x="39928" y="3429"/>
                  </a:lnTo>
                  <a:lnTo>
                    <a:pt x="38962" y="7747"/>
                  </a:lnTo>
                  <a:lnTo>
                    <a:pt x="39027" y="11049"/>
                  </a:lnTo>
                  <a:lnTo>
                    <a:pt x="39195" y="11049"/>
                  </a:lnTo>
                  <a:lnTo>
                    <a:pt x="39978" y="6604"/>
                  </a:lnTo>
                  <a:lnTo>
                    <a:pt x="40090" y="5969"/>
                  </a:lnTo>
                  <a:lnTo>
                    <a:pt x="40187" y="5461"/>
                  </a:lnTo>
                  <a:lnTo>
                    <a:pt x="40305" y="4953"/>
                  </a:lnTo>
                  <a:lnTo>
                    <a:pt x="40364" y="4699"/>
                  </a:lnTo>
                  <a:lnTo>
                    <a:pt x="40483" y="4191"/>
                  </a:lnTo>
                  <a:lnTo>
                    <a:pt x="40525" y="3429"/>
                  </a:lnTo>
                  <a:close/>
                </a:path>
                <a:path w="58420" h="50800">
                  <a:moveTo>
                    <a:pt x="32609" y="1778"/>
                  </a:moveTo>
                  <a:lnTo>
                    <a:pt x="32016" y="1778"/>
                  </a:lnTo>
                  <a:lnTo>
                    <a:pt x="31978" y="2159"/>
                  </a:lnTo>
                  <a:lnTo>
                    <a:pt x="34569" y="5969"/>
                  </a:lnTo>
                  <a:lnTo>
                    <a:pt x="35577" y="5969"/>
                  </a:lnTo>
                  <a:lnTo>
                    <a:pt x="35477" y="5207"/>
                  </a:lnTo>
                  <a:lnTo>
                    <a:pt x="34899" y="5207"/>
                  </a:lnTo>
                  <a:lnTo>
                    <a:pt x="32609" y="1778"/>
                  </a:lnTo>
                  <a:close/>
                </a:path>
                <a:path w="58420" h="50800">
                  <a:moveTo>
                    <a:pt x="36601" y="0"/>
                  </a:moveTo>
                  <a:lnTo>
                    <a:pt x="35909" y="0"/>
                  </a:lnTo>
                  <a:lnTo>
                    <a:pt x="35431" y="1778"/>
                  </a:lnTo>
                  <a:lnTo>
                    <a:pt x="35331" y="2159"/>
                  </a:lnTo>
                  <a:lnTo>
                    <a:pt x="35231" y="2540"/>
                  </a:lnTo>
                  <a:lnTo>
                    <a:pt x="35164" y="2794"/>
                  </a:lnTo>
                  <a:lnTo>
                    <a:pt x="35064" y="3175"/>
                  </a:lnTo>
                  <a:lnTo>
                    <a:pt x="35023" y="3683"/>
                  </a:lnTo>
                  <a:lnTo>
                    <a:pt x="34899" y="5207"/>
                  </a:lnTo>
                  <a:lnTo>
                    <a:pt x="35477" y="5207"/>
                  </a:lnTo>
                  <a:lnTo>
                    <a:pt x="35595" y="3810"/>
                  </a:lnTo>
                  <a:lnTo>
                    <a:pt x="36567" y="127"/>
                  </a:lnTo>
                  <a:lnTo>
                    <a:pt x="36601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4230014" y="2839630"/>
              <a:ext cx="55244" cy="25400"/>
            </a:xfrm>
            <a:custGeom>
              <a:avLst/>
              <a:gdLst/>
              <a:ahLst/>
              <a:cxnLst/>
              <a:rect l="l" t="t" r="r" b="b"/>
              <a:pathLst>
                <a:path w="55245" h="25400">
                  <a:moveTo>
                    <a:pt x="28399" y="25120"/>
                  </a:moveTo>
                  <a:lnTo>
                    <a:pt x="28209" y="25120"/>
                  </a:lnTo>
                  <a:lnTo>
                    <a:pt x="28590" y="25399"/>
                  </a:lnTo>
                  <a:lnTo>
                    <a:pt x="28399" y="25399"/>
                  </a:lnTo>
                  <a:lnTo>
                    <a:pt x="28399" y="25120"/>
                  </a:lnTo>
                  <a:close/>
                </a:path>
                <a:path w="55245" h="25400">
                  <a:moveTo>
                    <a:pt x="34548" y="16890"/>
                  </a:moveTo>
                  <a:lnTo>
                    <a:pt x="33721" y="16890"/>
                  </a:lnTo>
                  <a:lnTo>
                    <a:pt x="30749" y="21234"/>
                  </a:lnTo>
                  <a:lnTo>
                    <a:pt x="28399" y="25120"/>
                  </a:lnTo>
                  <a:lnTo>
                    <a:pt x="28399" y="25399"/>
                  </a:lnTo>
                  <a:lnTo>
                    <a:pt x="28968" y="25399"/>
                  </a:lnTo>
                  <a:lnTo>
                    <a:pt x="30914" y="22224"/>
                  </a:lnTo>
                  <a:lnTo>
                    <a:pt x="33513" y="18338"/>
                  </a:lnTo>
                  <a:lnTo>
                    <a:pt x="33949" y="18338"/>
                  </a:lnTo>
                  <a:lnTo>
                    <a:pt x="34490" y="17030"/>
                  </a:lnTo>
                  <a:lnTo>
                    <a:pt x="34548" y="16890"/>
                  </a:lnTo>
                  <a:close/>
                </a:path>
                <a:path w="55245" h="25400">
                  <a:moveTo>
                    <a:pt x="33949" y="18338"/>
                  </a:moveTo>
                  <a:lnTo>
                    <a:pt x="33526" y="18338"/>
                  </a:lnTo>
                  <a:lnTo>
                    <a:pt x="33187" y="20281"/>
                  </a:lnTo>
                  <a:lnTo>
                    <a:pt x="33124" y="23012"/>
                  </a:lnTo>
                  <a:lnTo>
                    <a:pt x="33833" y="23012"/>
                  </a:lnTo>
                  <a:lnTo>
                    <a:pt x="33949" y="18338"/>
                  </a:lnTo>
                  <a:close/>
                </a:path>
                <a:path w="55245" h="25400">
                  <a:moveTo>
                    <a:pt x="37156" y="13425"/>
                  </a:moveTo>
                  <a:lnTo>
                    <a:pt x="36868" y="14236"/>
                  </a:lnTo>
                  <a:lnTo>
                    <a:pt x="36414" y="15798"/>
                  </a:lnTo>
                  <a:lnTo>
                    <a:pt x="36333" y="16078"/>
                  </a:lnTo>
                  <a:lnTo>
                    <a:pt x="36223" y="16459"/>
                  </a:lnTo>
                  <a:lnTo>
                    <a:pt x="36112" y="17487"/>
                  </a:lnTo>
                  <a:lnTo>
                    <a:pt x="36020" y="18338"/>
                  </a:lnTo>
                  <a:lnTo>
                    <a:pt x="35932" y="19164"/>
                  </a:lnTo>
                  <a:lnTo>
                    <a:pt x="35811" y="20281"/>
                  </a:lnTo>
                  <a:lnTo>
                    <a:pt x="35765" y="22224"/>
                  </a:lnTo>
                  <a:lnTo>
                    <a:pt x="36157" y="22224"/>
                  </a:lnTo>
                  <a:lnTo>
                    <a:pt x="36691" y="18338"/>
                  </a:lnTo>
                  <a:lnTo>
                    <a:pt x="36814" y="17030"/>
                  </a:lnTo>
                  <a:lnTo>
                    <a:pt x="36931" y="15798"/>
                  </a:lnTo>
                  <a:lnTo>
                    <a:pt x="37017" y="14897"/>
                  </a:lnTo>
                  <a:lnTo>
                    <a:pt x="37079" y="14236"/>
                  </a:lnTo>
                  <a:lnTo>
                    <a:pt x="37156" y="13425"/>
                  </a:lnTo>
                  <a:close/>
                </a:path>
                <a:path w="55245" h="25400">
                  <a:moveTo>
                    <a:pt x="42321" y="7214"/>
                  </a:moveTo>
                  <a:lnTo>
                    <a:pt x="41864" y="8039"/>
                  </a:lnTo>
                  <a:lnTo>
                    <a:pt x="40987" y="10134"/>
                  </a:lnTo>
                  <a:lnTo>
                    <a:pt x="40918" y="10299"/>
                  </a:lnTo>
                  <a:lnTo>
                    <a:pt x="40844" y="10477"/>
                  </a:lnTo>
                  <a:lnTo>
                    <a:pt x="40791" y="10604"/>
                  </a:lnTo>
                  <a:lnTo>
                    <a:pt x="40706" y="10807"/>
                  </a:lnTo>
                  <a:lnTo>
                    <a:pt x="38664" y="21234"/>
                  </a:lnTo>
                  <a:lnTo>
                    <a:pt x="38559" y="21805"/>
                  </a:lnTo>
                  <a:lnTo>
                    <a:pt x="39246" y="21805"/>
                  </a:lnTo>
                  <a:lnTo>
                    <a:pt x="40091" y="17487"/>
                  </a:lnTo>
                  <a:lnTo>
                    <a:pt x="42321" y="7214"/>
                  </a:lnTo>
                  <a:close/>
                </a:path>
                <a:path w="55245" h="25400">
                  <a:moveTo>
                    <a:pt x="38647" y="11087"/>
                  </a:moveTo>
                  <a:lnTo>
                    <a:pt x="37823" y="11087"/>
                  </a:lnTo>
                  <a:lnTo>
                    <a:pt x="36759" y="12484"/>
                  </a:lnTo>
                  <a:lnTo>
                    <a:pt x="34113" y="16306"/>
                  </a:lnTo>
                  <a:lnTo>
                    <a:pt x="33467" y="16306"/>
                  </a:lnTo>
                  <a:lnTo>
                    <a:pt x="31587" y="16649"/>
                  </a:lnTo>
                  <a:lnTo>
                    <a:pt x="28717" y="18707"/>
                  </a:lnTo>
                  <a:lnTo>
                    <a:pt x="28691" y="18999"/>
                  </a:lnTo>
                  <a:lnTo>
                    <a:pt x="28844" y="19164"/>
                  </a:lnTo>
                  <a:lnTo>
                    <a:pt x="29072" y="19164"/>
                  </a:lnTo>
                  <a:lnTo>
                    <a:pt x="31397" y="17487"/>
                  </a:lnTo>
                  <a:lnTo>
                    <a:pt x="32946" y="17030"/>
                  </a:lnTo>
                  <a:lnTo>
                    <a:pt x="33721" y="16890"/>
                  </a:lnTo>
                  <a:lnTo>
                    <a:pt x="34548" y="16890"/>
                  </a:lnTo>
                  <a:lnTo>
                    <a:pt x="34648" y="16649"/>
                  </a:lnTo>
                  <a:lnTo>
                    <a:pt x="36324" y="14236"/>
                  </a:lnTo>
                  <a:lnTo>
                    <a:pt x="36918" y="13425"/>
                  </a:lnTo>
                  <a:lnTo>
                    <a:pt x="37104" y="13425"/>
                  </a:lnTo>
                  <a:lnTo>
                    <a:pt x="37377" y="12484"/>
                  </a:lnTo>
                  <a:lnTo>
                    <a:pt x="37725" y="12484"/>
                  </a:lnTo>
                  <a:lnTo>
                    <a:pt x="38647" y="11087"/>
                  </a:lnTo>
                  <a:close/>
                </a:path>
                <a:path w="55245" h="25400">
                  <a:moveTo>
                    <a:pt x="47947" y="7214"/>
                  </a:moveTo>
                  <a:lnTo>
                    <a:pt x="48016" y="13425"/>
                  </a:lnTo>
                  <a:lnTo>
                    <a:pt x="48120" y="14236"/>
                  </a:lnTo>
                  <a:lnTo>
                    <a:pt x="48204" y="14897"/>
                  </a:lnTo>
                  <a:lnTo>
                    <a:pt x="48320" y="15798"/>
                  </a:lnTo>
                  <a:lnTo>
                    <a:pt x="48385" y="16306"/>
                  </a:lnTo>
                  <a:lnTo>
                    <a:pt x="48899" y="16306"/>
                  </a:lnTo>
                  <a:lnTo>
                    <a:pt x="49075" y="16078"/>
                  </a:lnTo>
                  <a:lnTo>
                    <a:pt x="49050" y="15798"/>
                  </a:lnTo>
                  <a:lnTo>
                    <a:pt x="48934" y="14897"/>
                  </a:lnTo>
                  <a:lnTo>
                    <a:pt x="48849" y="14236"/>
                  </a:lnTo>
                  <a:lnTo>
                    <a:pt x="48745" y="13425"/>
                  </a:lnTo>
                  <a:lnTo>
                    <a:pt x="48624" y="12484"/>
                  </a:lnTo>
                  <a:lnTo>
                    <a:pt x="48600" y="12293"/>
                  </a:lnTo>
                  <a:lnTo>
                    <a:pt x="48495" y="11480"/>
                  </a:lnTo>
                  <a:lnTo>
                    <a:pt x="48383" y="10604"/>
                  </a:lnTo>
                  <a:lnTo>
                    <a:pt x="48322" y="10134"/>
                  </a:lnTo>
                  <a:lnTo>
                    <a:pt x="48254" y="9601"/>
                  </a:lnTo>
                  <a:lnTo>
                    <a:pt x="48138" y="8699"/>
                  </a:lnTo>
                  <a:lnTo>
                    <a:pt x="48053" y="8039"/>
                  </a:lnTo>
                  <a:lnTo>
                    <a:pt x="47947" y="7214"/>
                  </a:lnTo>
                  <a:close/>
                </a:path>
                <a:path w="55245" h="25400">
                  <a:moveTo>
                    <a:pt x="35874" y="11480"/>
                  </a:moveTo>
                  <a:lnTo>
                    <a:pt x="33194" y="11480"/>
                  </a:lnTo>
                  <a:lnTo>
                    <a:pt x="28907" y="14427"/>
                  </a:lnTo>
                  <a:lnTo>
                    <a:pt x="29022" y="14897"/>
                  </a:lnTo>
                  <a:lnTo>
                    <a:pt x="29236" y="14897"/>
                  </a:lnTo>
                  <a:lnTo>
                    <a:pt x="33035" y="12293"/>
                  </a:lnTo>
                  <a:lnTo>
                    <a:pt x="35874" y="11480"/>
                  </a:lnTo>
                  <a:close/>
                </a:path>
                <a:path w="55245" h="25400">
                  <a:moveTo>
                    <a:pt x="32846" y="1092"/>
                  </a:moveTo>
                  <a:lnTo>
                    <a:pt x="32570" y="1092"/>
                  </a:lnTo>
                  <a:lnTo>
                    <a:pt x="31678" y="1549"/>
                  </a:lnTo>
                  <a:lnTo>
                    <a:pt x="22926" y="12484"/>
                  </a:lnTo>
                  <a:lnTo>
                    <a:pt x="22225" y="13425"/>
                  </a:lnTo>
                  <a:lnTo>
                    <a:pt x="22965" y="13425"/>
                  </a:lnTo>
                  <a:lnTo>
                    <a:pt x="32846" y="1092"/>
                  </a:lnTo>
                  <a:close/>
                </a:path>
                <a:path w="55245" h="25400">
                  <a:moveTo>
                    <a:pt x="37607" y="12484"/>
                  </a:moveTo>
                  <a:lnTo>
                    <a:pt x="37360" y="12484"/>
                  </a:lnTo>
                  <a:lnTo>
                    <a:pt x="37143" y="13425"/>
                  </a:lnTo>
                  <a:lnTo>
                    <a:pt x="36918" y="13425"/>
                  </a:lnTo>
                  <a:lnTo>
                    <a:pt x="37607" y="12484"/>
                  </a:lnTo>
                  <a:close/>
                </a:path>
                <a:path w="55245" h="25400">
                  <a:moveTo>
                    <a:pt x="37725" y="12484"/>
                  </a:moveTo>
                  <a:lnTo>
                    <a:pt x="37529" y="12484"/>
                  </a:lnTo>
                  <a:lnTo>
                    <a:pt x="37219" y="13425"/>
                  </a:lnTo>
                  <a:lnTo>
                    <a:pt x="37725" y="12484"/>
                  </a:lnTo>
                  <a:close/>
                </a:path>
                <a:path w="55245" h="25400">
                  <a:moveTo>
                    <a:pt x="41643" y="3111"/>
                  </a:moveTo>
                  <a:lnTo>
                    <a:pt x="39710" y="3111"/>
                  </a:lnTo>
                  <a:lnTo>
                    <a:pt x="35772" y="4521"/>
                  </a:lnTo>
                  <a:lnTo>
                    <a:pt x="29383" y="9601"/>
                  </a:lnTo>
                  <a:lnTo>
                    <a:pt x="28805" y="10134"/>
                  </a:lnTo>
                  <a:lnTo>
                    <a:pt x="27161" y="12484"/>
                  </a:lnTo>
                  <a:lnTo>
                    <a:pt x="27923" y="12484"/>
                  </a:lnTo>
                  <a:lnTo>
                    <a:pt x="29246" y="10604"/>
                  </a:lnTo>
                  <a:lnTo>
                    <a:pt x="29336" y="10477"/>
                  </a:lnTo>
                  <a:lnTo>
                    <a:pt x="29461" y="10299"/>
                  </a:lnTo>
                  <a:lnTo>
                    <a:pt x="35901" y="5168"/>
                  </a:lnTo>
                  <a:lnTo>
                    <a:pt x="35732" y="5168"/>
                  </a:lnTo>
                  <a:lnTo>
                    <a:pt x="39343" y="3848"/>
                  </a:lnTo>
                  <a:lnTo>
                    <a:pt x="44471" y="3848"/>
                  </a:lnTo>
                  <a:lnTo>
                    <a:pt x="44954" y="3319"/>
                  </a:lnTo>
                  <a:lnTo>
                    <a:pt x="44573" y="3319"/>
                  </a:lnTo>
                  <a:lnTo>
                    <a:pt x="41643" y="3111"/>
                  </a:lnTo>
                  <a:close/>
                </a:path>
                <a:path w="55245" h="25400">
                  <a:moveTo>
                    <a:pt x="21783" y="6307"/>
                  </a:moveTo>
                  <a:lnTo>
                    <a:pt x="21306" y="6850"/>
                  </a:lnTo>
                  <a:lnTo>
                    <a:pt x="20055" y="8508"/>
                  </a:lnTo>
                  <a:lnTo>
                    <a:pt x="19327" y="10134"/>
                  </a:lnTo>
                  <a:lnTo>
                    <a:pt x="19253" y="10299"/>
                  </a:lnTo>
                  <a:lnTo>
                    <a:pt x="19173" y="10477"/>
                  </a:lnTo>
                  <a:lnTo>
                    <a:pt x="19116" y="10604"/>
                  </a:lnTo>
                  <a:lnTo>
                    <a:pt x="19025" y="10807"/>
                  </a:lnTo>
                  <a:lnTo>
                    <a:pt x="18942" y="11480"/>
                  </a:lnTo>
                  <a:lnTo>
                    <a:pt x="19444" y="11480"/>
                  </a:lnTo>
                  <a:lnTo>
                    <a:pt x="21783" y="6307"/>
                  </a:lnTo>
                  <a:close/>
                </a:path>
                <a:path w="55245" h="25400">
                  <a:moveTo>
                    <a:pt x="44488" y="3848"/>
                  </a:moveTo>
                  <a:lnTo>
                    <a:pt x="43652" y="3848"/>
                  </a:lnTo>
                  <a:lnTo>
                    <a:pt x="41912" y="5803"/>
                  </a:lnTo>
                  <a:lnTo>
                    <a:pt x="40121" y="8039"/>
                  </a:lnTo>
                  <a:lnTo>
                    <a:pt x="38532" y="10134"/>
                  </a:lnTo>
                  <a:lnTo>
                    <a:pt x="38407" y="10299"/>
                  </a:lnTo>
                  <a:lnTo>
                    <a:pt x="37454" y="10477"/>
                  </a:lnTo>
                  <a:lnTo>
                    <a:pt x="32693" y="11480"/>
                  </a:lnTo>
                  <a:lnTo>
                    <a:pt x="35727" y="11480"/>
                  </a:lnTo>
                  <a:lnTo>
                    <a:pt x="37453" y="11087"/>
                  </a:lnTo>
                  <a:lnTo>
                    <a:pt x="38647" y="11087"/>
                  </a:lnTo>
                  <a:lnTo>
                    <a:pt x="38966" y="10604"/>
                  </a:lnTo>
                  <a:lnTo>
                    <a:pt x="40564" y="8508"/>
                  </a:lnTo>
                  <a:lnTo>
                    <a:pt x="41774" y="6985"/>
                  </a:lnTo>
                  <a:lnTo>
                    <a:pt x="42773" y="5803"/>
                  </a:lnTo>
                  <a:lnTo>
                    <a:pt x="43127" y="5803"/>
                  </a:lnTo>
                  <a:lnTo>
                    <a:pt x="44488" y="3848"/>
                  </a:lnTo>
                  <a:close/>
                </a:path>
                <a:path w="55245" h="25400">
                  <a:moveTo>
                    <a:pt x="50833" y="584"/>
                  </a:moveTo>
                  <a:lnTo>
                    <a:pt x="50206" y="584"/>
                  </a:lnTo>
                  <a:lnTo>
                    <a:pt x="50320" y="4292"/>
                  </a:lnTo>
                  <a:lnTo>
                    <a:pt x="54288" y="10134"/>
                  </a:lnTo>
                  <a:lnTo>
                    <a:pt x="54876" y="10134"/>
                  </a:lnTo>
                  <a:lnTo>
                    <a:pt x="54803" y="9601"/>
                  </a:lnTo>
                  <a:lnTo>
                    <a:pt x="50864" y="3848"/>
                  </a:lnTo>
                  <a:lnTo>
                    <a:pt x="50833" y="584"/>
                  </a:lnTo>
                  <a:close/>
                </a:path>
                <a:path w="55245" h="25400">
                  <a:moveTo>
                    <a:pt x="17707" y="4521"/>
                  </a:moveTo>
                  <a:lnTo>
                    <a:pt x="17020" y="5168"/>
                  </a:lnTo>
                  <a:lnTo>
                    <a:pt x="16165" y="6084"/>
                  </a:lnTo>
                  <a:lnTo>
                    <a:pt x="15885" y="6307"/>
                  </a:lnTo>
                  <a:lnTo>
                    <a:pt x="14592" y="8508"/>
                  </a:lnTo>
                  <a:lnTo>
                    <a:pt x="14582" y="9143"/>
                  </a:lnTo>
                  <a:lnTo>
                    <a:pt x="14960" y="9143"/>
                  </a:lnTo>
                  <a:lnTo>
                    <a:pt x="17707" y="4521"/>
                  </a:lnTo>
                  <a:close/>
                </a:path>
                <a:path w="55245" h="25400">
                  <a:moveTo>
                    <a:pt x="13405" y="1092"/>
                  </a:moveTo>
                  <a:lnTo>
                    <a:pt x="13104" y="1092"/>
                  </a:lnTo>
                  <a:lnTo>
                    <a:pt x="12106" y="1549"/>
                  </a:lnTo>
                  <a:lnTo>
                    <a:pt x="12456" y="1549"/>
                  </a:lnTo>
                  <a:lnTo>
                    <a:pt x="10359" y="6084"/>
                  </a:lnTo>
                  <a:lnTo>
                    <a:pt x="10256" y="6307"/>
                  </a:lnTo>
                  <a:lnTo>
                    <a:pt x="10036" y="6307"/>
                  </a:lnTo>
                  <a:lnTo>
                    <a:pt x="10247" y="6850"/>
                  </a:lnTo>
                  <a:lnTo>
                    <a:pt x="10740" y="6850"/>
                  </a:lnTo>
                  <a:lnTo>
                    <a:pt x="10951" y="6307"/>
                  </a:lnTo>
                  <a:lnTo>
                    <a:pt x="11074" y="6084"/>
                  </a:lnTo>
                  <a:lnTo>
                    <a:pt x="13405" y="1092"/>
                  </a:lnTo>
                  <a:close/>
                </a:path>
                <a:path w="55245" h="25400">
                  <a:moveTo>
                    <a:pt x="43127" y="5803"/>
                  </a:moveTo>
                  <a:lnTo>
                    <a:pt x="42800" y="5803"/>
                  </a:lnTo>
                  <a:lnTo>
                    <a:pt x="42400" y="6850"/>
                  </a:lnTo>
                  <a:lnTo>
                    <a:pt x="43127" y="5803"/>
                  </a:lnTo>
                  <a:close/>
                </a:path>
                <a:path w="55245" h="25400">
                  <a:moveTo>
                    <a:pt x="48194" y="3319"/>
                  </a:moveTo>
                  <a:lnTo>
                    <a:pt x="47714" y="4292"/>
                  </a:lnTo>
                  <a:lnTo>
                    <a:pt x="47802" y="6084"/>
                  </a:lnTo>
                  <a:lnTo>
                    <a:pt x="47901" y="6850"/>
                  </a:lnTo>
                  <a:lnTo>
                    <a:pt x="48005" y="5803"/>
                  </a:lnTo>
                  <a:lnTo>
                    <a:pt x="48119" y="3848"/>
                  </a:lnTo>
                  <a:lnTo>
                    <a:pt x="48194" y="3319"/>
                  </a:lnTo>
                  <a:close/>
                </a:path>
                <a:path w="55245" h="25400">
                  <a:moveTo>
                    <a:pt x="12008" y="0"/>
                  </a:moveTo>
                  <a:lnTo>
                    <a:pt x="11117" y="0"/>
                  </a:lnTo>
                  <a:lnTo>
                    <a:pt x="5235" y="5168"/>
                  </a:lnTo>
                  <a:lnTo>
                    <a:pt x="5215" y="5803"/>
                  </a:lnTo>
                  <a:lnTo>
                    <a:pt x="5419" y="5803"/>
                  </a:lnTo>
                  <a:lnTo>
                    <a:pt x="12008" y="0"/>
                  </a:lnTo>
                  <a:close/>
                </a:path>
                <a:path w="55245" h="25400">
                  <a:moveTo>
                    <a:pt x="27627" y="0"/>
                  </a:moveTo>
                  <a:lnTo>
                    <a:pt x="22525" y="0"/>
                  </a:lnTo>
                  <a:lnTo>
                    <a:pt x="21723" y="584"/>
                  </a:lnTo>
                  <a:lnTo>
                    <a:pt x="26338" y="584"/>
                  </a:lnTo>
                  <a:lnTo>
                    <a:pt x="23637" y="1549"/>
                  </a:lnTo>
                  <a:lnTo>
                    <a:pt x="23935" y="1549"/>
                  </a:lnTo>
                  <a:lnTo>
                    <a:pt x="22011" y="5803"/>
                  </a:lnTo>
                  <a:lnTo>
                    <a:pt x="22575" y="5168"/>
                  </a:lnTo>
                  <a:lnTo>
                    <a:pt x="23970" y="3319"/>
                  </a:lnTo>
                  <a:lnTo>
                    <a:pt x="26490" y="584"/>
                  </a:lnTo>
                  <a:lnTo>
                    <a:pt x="27627" y="0"/>
                  </a:lnTo>
                  <a:close/>
                </a:path>
                <a:path w="55245" h="25400">
                  <a:moveTo>
                    <a:pt x="21556" y="0"/>
                  </a:moveTo>
                  <a:lnTo>
                    <a:pt x="20394" y="0"/>
                  </a:lnTo>
                  <a:lnTo>
                    <a:pt x="17843" y="4292"/>
                  </a:lnTo>
                  <a:lnTo>
                    <a:pt x="20398" y="1549"/>
                  </a:lnTo>
                  <a:lnTo>
                    <a:pt x="21723" y="584"/>
                  </a:lnTo>
                  <a:lnTo>
                    <a:pt x="18886" y="584"/>
                  </a:lnTo>
                  <a:lnTo>
                    <a:pt x="21556" y="0"/>
                  </a:lnTo>
                  <a:close/>
                </a:path>
                <a:path w="55245" h="25400">
                  <a:moveTo>
                    <a:pt x="47625" y="584"/>
                  </a:moveTo>
                  <a:lnTo>
                    <a:pt x="46777" y="584"/>
                  </a:lnTo>
                  <a:lnTo>
                    <a:pt x="46218" y="1092"/>
                  </a:lnTo>
                  <a:lnTo>
                    <a:pt x="44852" y="2552"/>
                  </a:lnTo>
                  <a:lnTo>
                    <a:pt x="44287" y="3111"/>
                  </a:lnTo>
                  <a:lnTo>
                    <a:pt x="44124" y="3319"/>
                  </a:lnTo>
                  <a:lnTo>
                    <a:pt x="44954" y="3319"/>
                  </a:lnTo>
                  <a:lnTo>
                    <a:pt x="46281" y="1866"/>
                  </a:lnTo>
                  <a:lnTo>
                    <a:pt x="47625" y="584"/>
                  </a:lnTo>
                  <a:close/>
                </a:path>
                <a:path w="55245" h="25400">
                  <a:moveTo>
                    <a:pt x="7317" y="0"/>
                  </a:moveTo>
                  <a:lnTo>
                    <a:pt x="2859" y="584"/>
                  </a:lnTo>
                  <a:lnTo>
                    <a:pt x="5138" y="584"/>
                  </a:lnTo>
                  <a:lnTo>
                    <a:pt x="2009" y="2362"/>
                  </a:lnTo>
                  <a:lnTo>
                    <a:pt x="1712" y="2552"/>
                  </a:lnTo>
                  <a:lnTo>
                    <a:pt x="2099" y="3111"/>
                  </a:lnTo>
                  <a:lnTo>
                    <a:pt x="1862" y="3111"/>
                  </a:lnTo>
                  <a:lnTo>
                    <a:pt x="7317" y="0"/>
                  </a:lnTo>
                  <a:close/>
                </a:path>
                <a:path w="55245" h="25400">
                  <a:moveTo>
                    <a:pt x="49541" y="584"/>
                  </a:moveTo>
                  <a:lnTo>
                    <a:pt x="48833" y="584"/>
                  </a:lnTo>
                  <a:lnTo>
                    <a:pt x="48511" y="1092"/>
                  </a:lnTo>
                  <a:lnTo>
                    <a:pt x="48446" y="1549"/>
                  </a:lnTo>
                  <a:lnTo>
                    <a:pt x="48330" y="2362"/>
                  </a:lnTo>
                  <a:lnTo>
                    <a:pt x="48223" y="3111"/>
                  </a:lnTo>
                  <a:lnTo>
                    <a:pt x="48572" y="2552"/>
                  </a:lnTo>
                  <a:lnTo>
                    <a:pt x="49541" y="584"/>
                  </a:lnTo>
                  <a:close/>
                </a:path>
                <a:path w="55245" h="25400">
                  <a:moveTo>
                    <a:pt x="50222" y="1092"/>
                  </a:moveTo>
                  <a:lnTo>
                    <a:pt x="49291" y="1092"/>
                  </a:lnTo>
                  <a:lnTo>
                    <a:pt x="49066" y="1549"/>
                  </a:lnTo>
                  <a:lnTo>
                    <a:pt x="50236" y="1549"/>
                  </a:lnTo>
                  <a:lnTo>
                    <a:pt x="50222" y="1092"/>
                  </a:lnTo>
                  <a:close/>
                </a:path>
                <a:path w="55245" h="25400">
                  <a:moveTo>
                    <a:pt x="7270" y="0"/>
                  </a:moveTo>
                  <a:lnTo>
                    <a:pt x="6167" y="0"/>
                  </a:lnTo>
                  <a:lnTo>
                    <a:pt x="5138" y="584"/>
                  </a:lnTo>
                  <a:lnTo>
                    <a:pt x="21" y="584"/>
                  </a:lnTo>
                  <a:lnTo>
                    <a:pt x="0" y="1092"/>
                  </a:lnTo>
                  <a:lnTo>
                    <a:pt x="370" y="1092"/>
                  </a:lnTo>
                  <a:lnTo>
                    <a:pt x="2892" y="584"/>
                  </a:lnTo>
                  <a:lnTo>
                    <a:pt x="7270" y="0"/>
                  </a:lnTo>
                  <a:close/>
                </a:path>
                <a:path w="55245" h="25400">
                  <a:moveTo>
                    <a:pt x="14212" y="584"/>
                  </a:moveTo>
                  <a:lnTo>
                    <a:pt x="13642" y="584"/>
                  </a:lnTo>
                  <a:lnTo>
                    <a:pt x="13405" y="1092"/>
                  </a:lnTo>
                  <a:lnTo>
                    <a:pt x="13104" y="1092"/>
                  </a:lnTo>
                  <a:lnTo>
                    <a:pt x="14212" y="584"/>
                  </a:lnTo>
                  <a:close/>
                </a:path>
                <a:path w="55245" h="25400">
                  <a:moveTo>
                    <a:pt x="34736" y="0"/>
                  </a:moveTo>
                  <a:lnTo>
                    <a:pt x="33721" y="0"/>
                  </a:lnTo>
                  <a:lnTo>
                    <a:pt x="32846" y="1092"/>
                  </a:lnTo>
                  <a:lnTo>
                    <a:pt x="32570" y="1092"/>
                  </a:lnTo>
                  <a:lnTo>
                    <a:pt x="34736" y="0"/>
                  </a:lnTo>
                  <a:close/>
                </a:path>
                <a:path w="55245" h="25400">
                  <a:moveTo>
                    <a:pt x="6167" y="0"/>
                  </a:moveTo>
                  <a:lnTo>
                    <a:pt x="3587" y="0"/>
                  </a:lnTo>
                  <a:lnTo>
                    <a:pt x="946" y="584"/>
                  </a:lnTo>
                  <a:lnTo>
                    <a:pt x="5138" y="584"/>
                  </a:lnTo>
                  <a:lnTo>
                    <a:pt x="6167" y="0"/>
                  </a:lnTo>
                  <a:close/>
                </a:path>
                <a:path w="55245" h="25400">
                  <a:moveTo>
                    <a:pt x="15745" y="0"/>
                  </a:moveTo>
                  <a:lnTo>
                    <a:pt x="15487" y="0"/>
                  </a:lnTo>
                  <a:lnTo>
                    <a:pt x="14212" y="584"/>
                  </a:lnTo>
                  <a:lnTo>
                    <a:pt x="13642" y="584"/>
                  </a:lnTo>
                  <a:lnTo>
                    <a:pt x="15745" y="0"/>
                  </a:lnTo>
                  <a:close/>
                </a:path>
                <a:path w="55245" h="25400">
                  <a:moveTo>
                    <a:pt x="22525" y="0"/>
                  </a:moveTo>
                  <a:lnTo>
                    <a:pt x="21556" y="0"/>
                  </a:lnTo>
                  <a:lnTo>
                    <a:pt x="18886" y="584"/>
                  </a:lnTo>
                  <a:lnTo>
                    <a:pt x="21723" y="584"/>
                  </a:lnTo>
                  <a:lnTo>
                    <a:pt x="22525" y="0"/>
                  </a:lnTo>
                  <a:close/>
                </a:path>
                <a:path w="55245" h="25400">
                  <a:moveTo>
                    <a:pt x="33721" y="0"/>
                  </a:moveTo>
                  <a:lnTo>
                    <a:pt x="27973" y="0"/>
                  </a:lnTo>
                  <a:lnTo>
                    <a:pt x="26338" y="584"/>
                  </a:lnTo>
                  <a:lnTo>
                    <a:pt x="33253" y="584"/>
                  </a:lnTo>
                  <a:lnTo>
                    <a:pt x="33721" y="0"/>
                  </a:lnTo>
                  <a:close/>
                </a:path>
                <a:path w="55245" h="25400">
                  <a:moveTo>
                    <a:pt x="47422" y="0"/>
                  </a:moveTo>
                  <a:lnTo>
                    <a:pt x="34736" y="0"/>
                  </a:lnTo>
                  <a:lnTo>
                    <a:pt x="33578" y="584"/>
                  </a:lnTo>
                  <a:lnTo>
                    <a:pt x="46777" y="584"/>
                  </a:lnTo>
                  <a:lnTo>
                    <a:pt x="47422" y="0"/>
                  </a:lnTo>
                  <a:close/>
                </a:path>
                <a:path w="55245" h="25400">
                  <a:moveTo>
                    <a:pt x="49114" y="0"/>
                  </a:moveTo>
                  <a:lnTo>
                    <a:pt x="48237" y="0"/>
                  </a:lnTo>
                  <a:lnTo>
                    <a:pt x="47625" y="584"/>
                  </a:lnTo>
                  <a:lnTo>
                    <a:pt x="48833" y="584"/>
                  </a:lnTo>
                  <a:lnTo>
                    <a:pt x="49114" y="0"/>
                  </a:lnTo>
                  <a:close/>
                </a:path>
                <a:path w="55245" h="25400">
                  <a:moveTo>
                    <a:pt x="50188" y="0"/>
                  </a:moveTo>
                  <a:lnTo>
                    <a:pt x="49829" y="0"/>
                  </a:lnTo>
                  <a:lnTo>
                    <a:pt x="49541" y="584"/>
                  </a:lnTo>
                  <a:lnTo>
                    <a:pt x="50206" y="584"/>
                  </a:lnTo>
                  <a:lnTo>
                    <a:pt x="50188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" name="object 14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128858" y="3232057"/>
              <a:ext cx="68844" cy="55372"/>
            </a:xfrm>
            <a:prstGeom prst="rect">
              <a:avLst/>
            </a:prstGeom>
          </p:spPr>
        </p:pic>
        <p:sp>
          <p:nvSpPr>
            <p:cNvPr id="144" name="object 144"/>
            <p:cNvSpPr/>
            <p:nvPr/>
          </p:nvSpPr>
          <p:spPr>
            <a:xfrm>
              <a:off x="4436445" y="306362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0"/>
                  </a:moveTo>
                  <a:lnTo>
                    <a:pt x="0" y="228"/>
                  </a:lnTo>
                  <a:lnTo>
                    <a:pt x="38" y="88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5" name="object 14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008145" y="2493061"/>
              <a:ext cx="479831" cy="1074419"/>
            </a:xfrm>
            <a:prstGeom prst="rect">
              <a:avLst/>
            </a:prstGeom>
          </p:spPr>
        </p:pic>
        <p:sp>
          <p:nvSpPr>
            <p:cNvPr id="146" name="object 146"/>
            <p:cNvSpPr/>
            <p:nvPr/>
          </p:nvSpPr>
          <p:spPr>
            <a:xfrm>
              <a:off x="4439785" y="306437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25" y="0"/>
                  </a:moveTo>
                  <a:lnTo>
                    <a:pt x="0" y="139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4438980" y="3064179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5">
                  <a:moveTo>
                    <a:pt x="850" y="139"/>
                  </a:moveTo>
                  <a:lnTo>
                    <a:pt x="0" y="0"/>
                  </a:lnTo>
                  <a:lnTo>
                    <a:pt x="825" y="203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8" name="object 14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309390" y="2751820"/>
              <a:ext cx="107505" cy="111894"/>
            </a:xfrm>
            <a:prstGeom prst="rect">
              <a:avLst/>
            </a:prstGeom>
          </p:spPr>
        </p:pic>
        <p:pic>
          <p:nvPicPr>
            <p:cNvPr id="149" name="object 14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059265" y="2480250"/>
              <a:ext cx="120218" cy="202533"/>
            </a:xfrm>
            <a:prstGeom prst="rect">
              <a:avLst/>
            </a:prstGeom>
          </p:spPr>
        </p:pic>
        <p:pic>
          <p:nvPicPr>
            <p:cNvPr id="150" name="object 15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867812" y="2747675"/>
              <a:ext cx="320107" cy="659028"/>
            </a:xfrm>
            <a:prstGeom prst="rect">
              <a:avLst/>
            </a:prstGeom>
          </p:spPr>
        </p:pic>
        <p:sp>
          <p:nvSpPr>
            <p:cNvPr id="151" name="object 151"/>
            <p:cNvSpPr/>
            <p:nvPr/>
          </p:nvSpPr>
          <p:spPr>
            <a:xfrm>
              <a:off x="4240490" y="3206197"/>
              <a:ext cx="38735" cy="116205"/>
            </a:xfrm>
            <a:custGeom>
              <a:avLst/>
              <a:gdLst/>
              <a:ahLst/>
              <a:cxnLst/>
              <a:rect l="l" t="t" r="r" b="b"/>
              <a:pathLst>
                <a:path w="38735" h="116204">
                  <a:moveTo>
                    <a:pt x="15530" y="92468"/>
                  </a:moveTo>
                  <a:lnTo>
                    <a:pt x="12420" y="92468"/>
                  </a:lnTo>
                  <a:lnTo>
                    <a:pt x="13995" y="101053"/>
                  </a:lnTo>
                  <a:lnTo>
                    <a:pt x="15100" y="106857"/>
                  </a:lnTo>
                  <a:lnTo>
                    <a:pt x="12954" y="114884"/>
                  </a:lnTo>
                  <a:lnTo>
                    <a:pt x="13449" y="115709"/>
                  </a:lnTo>
                  <a:lnTo>
                    <a:pt x="15100" y="116141"/>
                  </a:lnTo>
                  <a:lnTo>
                    <a:pt x="15827" y="115709"/>
                  </a:lnTo>
                  <a:lnTo>
                    <a:pt x="16122" y="114884"/>
                  </a:lnTo>
                  <a:lnTo>
                    <a:pt x="17373" y="110248"/>
                  </a:lnTo>
                  <a:lnTo>
                    <a:pt x="17411" y="105575"/>
                  </a:lnTo>
                  <a:lnTo>
                    <a:pt x="17212" y="103390"/>
                  </a:lnTo>
                  <a:lnTo>
                    <a:pt x="17119" y="102374"/>
                  </a:lnTo>
                  <a:lnTo>
                    <a:pt x="21318" y="102374"/>
                  </a:lnTo>
                  <a:lnTo>
                    <a:pt x="16700" y="98196"/>
                  </a:lnTo>
                  <a:lnTo>
                    <a:pt x="16526" y="97383"/>
                  </a:lnTo>
                  <a:lnTo>
                    <a:pt x="16425" y="96913"/>
                  </a:lnTo>
                  <a:lnTo>
                    <a:pt x="16341" y="96520"/>
                  </a:lnTo>
                  <a:lnTo>
                    <a:pt x="16281" y="96240"/>
                  </a:lnTo>
                  <a:lnTo>
                    <a:pt x="16192" y="96037"/>
                  </a:lnTo>
                  <a:lnTo>
                    <a:pt x="15530" y="92468"/>
                  </a:lnTo>
                  <a:close/>
                </a:path>
                <a:path w="38735" h="116204">
                  <a:moveTo>
                    <a:pt x="27279" y="109867"/>
                  </a:moveTo>
                  <a:lnTo>
                    <a:pt x="26250" y="109867"/>
                  </a:lnTo>
                  <a:lnTo>
                    <a:pt x="26822" y="110020"/>
                  </a:lnTo>
                  <a:lnTo>
                    <a:pt x="27279" y="109867"/>
                  </a:lnTo>
                  <a:close/>
                </a:path>
                <a:path w="38735" h="116204">
                  <a:moveTo>
                    <a:pt x="21318" y="102374"/>
                  </a:moveTo>
                  <a:lnTo>
                    <a:pt x="17119" y="102374"/>
                  </a:lnTo>
                  <a:lnTo>
                    <a:pt x="20320" y="105575"/>
                  </a:lnTo>
                  <a:lnTo>
                    <a:pt x="24511" y="108737"/>
                  </a:lnTo>
                  <a:lnTo>
                    <a:pt x="26056" y="109867"/>
                  </a:lnTo>
                  <a:lnTo>
                    <a:pt x="27422" y="109867"/>
                  </a:lnTo>
                  <a:lnTo>
                    <a:pt x="28264" y="108737"/>
                  </a:lnTo>
                  <a:lnTo>
                    <a:pt x="28206" y="107657"/>
                  </a:lnTo>
                  <a:lnTo>
                    <a:pt x="22440" y="103390"/>
                  </a:lnTo>
                  <a:lnTo>
                    <a:pt x="21318" y="102374"/>
                  </a:lnTo>
                  <a:close/>
                </a:path>
                <a:path w="38735" h="116204">
                  <a:moveTo>
                    <a:pt x="20686" y="69697"/>
                  </a:moveTo>
                  <a:lnTo>
                    <a:pt x="17246" y="69697"/>
                  </a:lnTo>
                  <a:lnTo>
                    <a:pt x="14607" y="75095"/>
                  </a:lnTo>
                  <a:lnTo>
                    <a:pt x="13525" y="77647"/>
                  </a:lnTo>
                  <a:lnTo>
                    <a:pt x="11963" y="82715"/>
                  </a:lnTo>
                  <a:lnTo>
                    <a:pt x="11772" y="84988"/>
                  </a:lnTo>
                  <a:lnTo>
                    <a:pt x="11761" y="87503"/>
                  </a:lnTo>
                  <a:lnTo>
                    <a:pt x="10236" y="93154"/>
                  </a:lnTo>
                  <a:lnTo>
                    <a:pt x="431" y="96520"/>
                  </a:lnTo>
                  <a:lnTo>
                    <a:pt x="0" y="97383"/>
                  </a:lnTo>
                  <a:lnTo>
                    <a:pt x="258" y="98196"/>
                  </a:lnTo>
                  <a:lnTo>
                    <a:pt x="444" y="98704"/>
                  </a:lnTo>
                  <a:lnTo>
                    <a:pt x="863" y="99085"/>
                  </a:lnTo>
                  <a:lnTo>
                    <a:pt x="2391" y="99085"/>
                  </a:lnTo>
                  <a:lnTo>
                    <a:pt x="8724" y="96913"/>
                  </a:lnTo>
                  <a:lnTo>
                    <a:pt x="12420" y="92468"/>
                  </a:lnTo>
                  <a:lnTo>
                    <a:pt x="15530" y="92468"/>
                  </a:lnTo>
                  <a:lnTo>
                    <a:pt x="14262" y="85674"/>
                  </a:lnTo>
                  <a:lnTo>
                    <a:pt x="15621" y="81305"/>
                  </a:lnTo>
                  <a:lnTo>
                    <a:pt x="16268" y="79349"/>
                  </a:lnTo>
                  <a:lnTo>
                    <a:pt x="16649" y="78384"/>
                  </a:lnTo>
                  <a:lnTo>
                    <a:pt x="18848" y="78384"/>
                  </a:lnTo>
                  <a:lnTo>
                    <a:pt x="18110" y="77647"/>
                  </a:lnTo>
                  <a:lnTo>
                    <a:pt x="18511" y="75095"/>
                  </a:lnTo>
                  <a:lnTo>
                    <a:pt x="18796" y="73469"/>
                  </a:lnTo>
                  <a:lnTo>
                    <a:pt x="20231" y="70510"/>
                  </a:lnTo>
                  <a:lnTo>
                    <a:pt x="20686" y="69697"/>
                  </a:lnTo>
                  <a:close/>
                </a:path>
                <a:path w="38735" h="116204">
                  <a:moveTo>
                    <a:pt x="18848" y="78384"/>
                  </a:moveTo>
                  <a:lnTo>
                    <a:pt x="16649" y="78384"/>
                  </a:lnTo>
                  <a:lnTo>
                    <a:pt x="18719" y="83019"/>
                  </a:lnTo>
                  <a:lnTo>
                    <a:pt x="23355" y="86931"/>
                  </a:lnTo>
                  <a:lnTo>
                    <a:pt x="24091" y="87503"/>
                  </a:lnTo>
                  <a:lnTo>
                    <a:pt x="24408" y="87795"/>
                  </a:lnTo>
                  <a:lnTo>
                    <a:pt x="24688" y="87795"/>
                  </a:lnTo>
                  <a:lnTo>
                    <a:pt x="25234" y="87934"/>
                  </a:lnTo>
                  <a:lnTo>
                    <a:pt x="25713" y="87795"/>
                  </a:lnTo>
                  <a:lnTo>
                    <a:pt x="26052" y="87503"/>
                  </a:lnTo>
                  <a:lnTo>
                    <a:pt x="26771" y="86626"/>
                  </a:lnTo>
                  <a:lnTo>
                    <a:pt x="26683" y="85674"/>
                  </a:lnTo>
                  <a:lnTo>
                    <a:pt x="23736" y="83261"/>
                  </a:lnTo>
                  <a:lnTo>
                    <a:pt x="18848" y="78384"/>
                  </a:lnTo>
                  <a:close/>
                </a:path>
                <a:path w="38735" h="116204">
                  <a:moveTo>
                    <a:pt x="34315" y="43002"/>
                  </a:moveTo>
                  <a:lnTo>
                    <a:pt x="30988" y="43002"/>
                  </a:lnTo>
                  <a:lnTo>
                    <a:pt x="30378" y="44970"/>
                  </a:lnTo>
                  <a:lnTo>
                    <a:pt x="29641" y="46926"/>
                  </a:lnTo>
                  <a:lnTo>
                    <a:pt x="3479" y="72390"/>
                  </a:lnTo>
                  <a:lnTo>
                    <a:pt x="3128" y="73063"/>
                  </a:lnTo>
                  <a:lnTo>
                    <a:pt x="3104" y="73469"/>
                  </a:lnTo>
                  <a:lnTo>
                    <a:pt x="3441" y="74587"/>
                  </a:lnTo>
                  <a:lnTo>
                    <a:pt x="4019" y="75095"/>
                  </a:lnTo>
                  <a:lnTo>
                    <a:pt x="5155" y="75095"/>
                  </a:lnTo>
                  <a:lnTo>
                    <a:pt x="11671" y="73063"/>
                  </a:lnTo>
                  <a:lnTo>
                    <a:pt x="17246" y="69697"/>
                  </a:lnTo>
                  <a:lnTo>
                    <a:pt x="20686" y="69697"/>
                  </a:lnTo>
                  <a:lnTo>
                    <a:pt x="21869" y="67589"/>
                  </a:lnTo>
                  <a:lnTo>
                    <a:pt x="23533" y="64706"/>
                  </a:lnTo>
                  <a:lnTo>
                    <a:pt x="24422" y="63220"/>
                  </a:lnTo>
                  <a:lnTo>
                    <a:pt x="24841" y="62458"/>
                  </a:lnTo>
                  <a:lnTo>
                    <a:pt x="28308" y="56540"/>
                  </a:lnTo>
                  <a:lnTo>
                    <a:pt x="29883" y="53505"/>
                  </a:lnTo>
                  <a:lnTo>
                    <a:pt x="31558" y="53505"/>
                  </a:lnTo>
                  <a:lnTo>
                    <a:pt x="31115" y="52603"/>
                  </a:lnTo>
                  <a:lnTo>
                    <a:pt x="33197" y="46075"/>
                  </a:lnTo>
                  <a:lnTo>
                    <a:pt x="34315" y="43002"/>
                  </a:lnTo>
                  <a:close/>
                </a:path>
                <a:path w="38735" h="116204">
                  <a:moveTo>
                    <a:pt x="31558" y="53505"/>
                  </a:moveTo>
                  <a:lnTo>
                    <a:pt x="29883" y="53505"/>
                  </a:lnTo>
                  <a:lnTo>
                    <a:pt x="30670" y="58674"/>
                  </a:lnTo>
                  <a:lnTo>
                    <a:pt x="32829" y="63042"/>
                  </a:lnTo>
                  <a:lnTo>
                    <a:pt x="33159" y="63754"/>
                  </a:lnTo>
                  <a:lnTo>
                    <a:pt x="33553" y="64033"/>
                  </a:lnTo>
                  <a:lnTo>
                    <a:pt x="34986" y="64033"/>
                  </a:lnTo>
                  <a:lnTo>
                    <a:pt x="35584" y="63754"/>
                  </a:lnTo>
                  <a:lnTo>
                    <a:pt x="35769" y="63754"/>
                  </a:lnTo>
                  <a:lnTo>
                    <a:pt x="35937" y="63220"/>
                  </a:lnTo>
                  <a:lnTo>
                    <a:pt x="35993" y="63042"/>
                  </a:lnTo>
                  <a:lnTo>
                    <a:pt x="36093" y="62725"/>
                  </a:lnTo>
                  <a:lnTo>
                    <a:pt x="31558" y="53505"/>
                  </a:lnTo>
                  <a:close/>
                </a:path>
                <a:path w="38735" h="116204">
                  <a:moveTo>
                    <a:pt x="37757" y="0"/>
                  </a:moveTo>
                  <a:lnTo>
                    <a:pt x="35985" y="0"/>
                  </a:lnTo>
                  <a:lnTo>
                    <a:pt x="35328" y="711"/>
                  </a:lnTo>
                  <a:lnTo>
                    <a:pt x="35111" y="6642"/>
                  </a:lnTo>
                  <a:lnTo>
                    <a:pt x="35024" y="8991"/>
                  </a:lnTo>
                  <a:lnTo>
                    <a:pt x="19278" y="47244"/>
                  </a:lnTo>
                  <a:lnTo>
                    <a:pt x="14693" y="49441"/>
                  </a:lnTo>
                  <a:lnTo>
                    <a:pt x="14376" y="50368"/>
                  </a:lnTo>
                  <a:lnTo>
                    <a:pt x="14757" y="51130"/>
                  </a:lnTo>
                  <a:lnTo>
                    <a:pt x="14947" y="51562"/>
                  </a:lnTo>
                  <a:lnTo>
                    <a:pt x="15547" y="52006"/>
                  </a:lnTo>
                  <a:lnTo>
                    <a:pt x="16459" y="52006"/>
                  </a:lnTo>
                  <a:lnTo>
                    <a:pt x="25387" y="47675"/>
                  </a:lnTo>
                  <a:lnTo>
                    <a:pt x="30988" y="43002"/>
                  </a:lnTo>
                  <a:lnTo>
                    <a:pt x="34315" y="43002"/>
                  </a:lnTo>
                  <a:lnTo>
                    <a:pt x="36093" y="38112"/>
                  </a:lnTo>
                  <a:lnTo>
                    <a:pt x="36842" y="30060"/>
                  </a:lnTo>
                  <a:lnTo>
                    <a:pt x="37541" y="19329"/>
                  </a:lnTo>
                  <a:lnTo>
                    <a:pt x="37795" y="15951"/>
                  </a:lnTo>
                  <a:lnTo>
                    <a:pt x="37998" y="12458"/>
                  </a:lnTo>
                  <a:lnTo>
                    <a:pt x="38100" y="8991"/>
                  </a:lnTo>
                  <a:lnTo>
                    <a:pt x="38163" y="6642"/>
                  </a:lnTo>
                  <a:lnTo>
                    <a:pt x="38373" y="1473"/>
                  </a:lnTo>
                  <a:lnTo>
                    <a:pt x="38404" y="711"/>
                  </a:lnTo>
                  <a:lnTo>
                    <a:pt x="3775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2" name="object 1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144048" y="2818625"/>
              <a:ext cx="31445" cy="28905"/>
            </a:xfrm>
            <a:prstGeom prst="rect">
              <a:avLst/>
            </a:prstGeom>
          </p:spPr>
        </p:pic>
        <p:sp>
          <p:nvSpPr>
            <p:cNvPr id="153" name="object 153"/>
            <p:cNvSpPr/>
            <p:nvPr/>
          </p:nvSpPr>
          <p:spPr>
            <a:xfrm>
              <a:off x="4155859" y="282601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4155808" y="282830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65" y="38"/>
                  </a:moveTo>
                  <a:lnTo>
                    <a:pt x="0" y="63"/>
                  </a:lnTo>
                  <a:lnTo>
                    <a:pt x="165" y="38"/>
                  </a:lnTo>
                  <a:close/>
                </a:path>
                <a:path w="635" h="635">
                  <a:moveTo>
                    <a:pt x="419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4144319" y="2818349"/>
              <a:ext cx="31750" cy="29209"/>
            </a:xfrm>
            <a:custGeom>
              <a:avLst/>
              <a:gdLst/>
              <a:ahLst/>
              <a:cxnLst/>
              <a:rect l="l" t="t" r="r" b="b"/>
              <a:pathLst>
                <a:path w="31750" h="29210">
                  <a:moveTo>
                    <a:pt x="10354" y="24549"/>
                  </a:moveTo>
                  <a:lnTo>
                    <a:pt x="9848" y="24904"/>
                  </a:lnTo>
                  <a:lnTo>
                    <a:pt x="9133" y="25488"/>
                  </a:lnTo>
                  <a:lnTo>
                    <a:pt x="9981" y="25488"/>
                  </a:lnTo>
                  <a:lnTo>
                    <a:pt x="8370" y="25958"/>
                  </a:lnTo>
                  <a:lnTo>
                    <a:pt x="9556" y="25958"/>
                  </a:lnTo>
                  <a:lnTo>
                    <a:pt x="9809" y="26504"/>
                  </a:lnTo>
                  <a:lnTo>
                    <a:pt x="10482" y="27190"/>
                  </a:lnTo>
                  <a:lnTo>
                    <a:pt x="11255" y="27622"/>
                  </a:lnTo>
                  <a:lnTo>
                    <a:pt x="13111" y="28587"/>
                  </a:lnTo>
                  <a:lnTo>
                    <a:pt x="15181" y="29171"/>
                  </a:lnTo>
                  <a:lnTo>
                    <a:pt x="17625" y="29171"/>
                  </a:lnTo>
                  <a:lnTo>
                    <a:pt x="19486" y="28765"/>
                  </a:lnTo>
                  <a:lnTo>
                    <a:pt x="20786" y="27990"/>
                  </a:lnTo>
                  <a:lnTo>
                    <a:pt x="14876" y="27990"/>
                  </a:lnTo>
                  <a:lnTo>
                    <a:pt x="12184" y="27038"/>
                  </a:lnTo>
                  <a:lnTo>
                    <a:pt x="11650" y="26504"/>
                  </a:lnTo>
                  <a:lnTo>
                    <a:pt x="11430" y="26212"/>
                  </a:lnTo>
                  <a:lnTo>
                    <a:pt x="10354" y="24549"/>
                  </a:lnTo>
                  <a:close/>
                </a:path>
                <a:path w="31750" h="29210">
                  <a:moveTo>
                    <a:pt x="18572" y="18961"/>
                  </a:moveTo>
                  <a:lnTo>
                    <a:pt x="18480" y="19748"/>
                  </a:lnTo>
                  <a:lnTo>
                    <a:pt x="18356" y="20827"/>
                  </a:lnTo>
                  <a:lnTo>
                    <a:pt x="18691" y="20827"/>
                  </a:lnTo>
                  <a:lnTo>
                    <a:pt x="19461" y="21120"/>
                  </a:lnTo>
                  <a:lnTo>
                    <a:pt x="20147" y="21462"/>
                  </a:lnTo>
                  <a:lnTo>
                    <a:pt x="20769" y="21805"/>
                  </a:lnTo>
                  <a:lnTo>
                    <a:pt x="21892" y="23914"/>
                  </a:lnTo>
                  <a:lnTo>
                    <a:pt x="21816" y="24904"/>
                  </a:lnTo>
                  <a:lnTo>
                    <a:pt x="21704" y="25336"/>
                  </a:lnTo>
                  <a:lnTo>
                    <a:pt x="21664" y="25488"/>
                  </a:lnTo>
                  <a:lnTo>
                    <a:pt x="14876" y="27990"/>
                  </a:lnTo>
                  <a:lnTo>
                    <a:pt x="20786" y="27990"/>
                  </a:lnTo>
                  <a:lnTo>
                    <a:pt x="21404" y="27622"/>
                  </a:lnTo>
                  <a:lnTo>
                    <a:pt x="22153" y="26708"/>
                  </a:lnTo>
                  <a:lnTo>
                    <a:pt x="22557" y="25488"/>
                  </a:lnTo>
                  <a:lnTo>
                    <a:pt x="22433" y="23380"/>
                  </a:lnTo>
                  <a:lnTo>
                    <a:pt x="26096" y="23380"/>
                  </a:lnTo>
                  <a:lnTo>
                    <a:pt x="26764" y="23126"/>
                  </a:lnTo>
                  <a:lnTo>
                    <a:pt x="23677" y="23126"/>
                  </a:lnTo>
                  <a:lnTo>
                    <a:pt x="21594" y="21589"/>
                  </a:lnTo>
                  <a:lnTo>
                    <a:pt x="18572" y="18961"/>
                  </a:lnTo>
                  <a:close/>
                </a:path>
                <a:path w="31750" h="29210">
                  <a:moveTo>
                    <a:pt x="1818" y="8253"/>
                  </a:moveTo>
                  <a:lnTo>
                    <a:pt x="1490" y="8534"/>
                  </a:lnTo>
                  <a:lnTo>
                    <a:pt x="258" y="11391"/>
                  </a:lnTo>
                  <a:lnTo>
                    <a:pt x="1135" y="13703"/>
                  </a:lnTo>
                  <a:lnTo>
                    <a:pt x="2976" y="15328"/>
                  </a:lnTo>
                  <a:lnTo>
                    <a:pt x="3446" y="15633"/>
                  </a:lnTo>
                  <a:lnTo>
                    <a:pt x="3776" y="15798"/>
                  </a:lnTo>
                  <a:lnTo>
                    <a:pt x="2976" y="16128"/>
                  </a:lnTo>
                  <a:lnTo>
                    <a:pt x="2227" y="16548"/>
                  </a:lnTo>
                  <a:lnTo>
                    <a:pt x="1668" y="17170"/>
                  </a:lnTo>
                  <a:lnTo>
                    <a:pt x="297" y="18580"/>
                  </a:lnTo>
                  <a:lnTo>
                    <a:pt x="0" y="19748"/>
                  </a:lnTo>
                  <a:lnTo>
                    <a:pt x="87" y="21462"/>
                  </a:lnTo>
                  <a:lnTo>
                    <a:pt x="1616" y="24142"/>
                  </a:lnTo>
                  <a:lnTo>
                    <a:pt x="1732" y="24345"/>
                  </a:lnTo>
                  <a:lnTo>
                    <a:pt x="3586" y="25488"/>
                  </a:lnTo>
                  <a:lnTo>
                    <a:pt x="5529" y="25958"/>
                  </a:lnTo>
                  <a:lnTo>
                    <a:pt x="6679" y="26212"/>
                  </a:lnTo>
                  <a:lnTo>
                    <a:pt x="7536" y="26212"/>
                  </a:lnTo>
                  <a:lnTo>
                    <a:pt x="8287" y="25958"/>
                  </a:lnTo>
                  <a:lnTo>
                    <a:pt x="9556" y="25958"/>
                  </a:lnTo>
                  <a:lnTo>
                    <a:pt x="9339" y="25488"/>
                  </a:lnTo>
                  <a:lnTo>
                    <a:pt x="7002" y="25336"/>
                  </a:lnTo>
                  <a:lnTo>
                    <a:pt x="4272" y="24549"/>
                  </a:lnTo>
                  <a:lnTo>
                    <a:pt x="2951" y="23583"/>
                  </a:lnTo>
                  <a:lnTo>
                    <a:pt x="1543" y="21589"/>
                  </a:lnTo>
                  <a:lnTo>
                    <a:pt x="1328" y="21285"/>
                  </a:lnTo>
                  <a:lnTo>
                    <a:pt x="1300" y="19748"/>
                  </a:lnTo>
                  <a:lnTo>
                    <a:pt x="2748" y="16903"/>
                  </a:lnTo>
                  <a:lnTo>
                    <a:pt x="3859" y="16548"/>
                  </a:lnTo>
                  <a:lnTo>
                    <a:pt x="3581" y="16548"/>
                  </a:lnTo>
                  <a:lnTo>
                    <a:pt x="5438" y="16332"/>
                  </a:lnTo>
                  <a:lnTo>
                    <a:pt x="7764" y="16332"/>
                  </a:lnTo>
                  <a:lnTo>
                    <a:pt x="8310" y="15633"/>
                  </a:lnTo>
                  <a:lnTo>
                    <a:pt x="7458" y="15633"/>
                  </a:lnTo>
                  <a:lnTo>
                    <a:pt x="7292" y="15328"/>
                  </a:lnTo>
                  <a:lnTo>
                    <a:pt x="7201" y="15163"/>
                  </a:lnTo>
                  <a:lnTo>
                    <a:pt x="4767" y="15163"/>
                  </a:lnTo>
                  <a:lnTo>
                    <a:pt x="2513" y="14307"/>
                  </a:lnTo>
                  <a:lnTo>
                    <a:pt x="2424" y="13941"/>
                  </a:lnTo>
                  <a:lnTo>
                    <a:pt x="2378" y="13703"/>
                  </a:lnTo>
                  <a:lnTo>
                    <a:pt x="2297" y="13284"/>
                  </a:lnTo>
                  <a:lnTo>
                    <a:pt x="2176" y="12661"/>
                  </a:lnTo>
                  <a:lnTo>
                    <a:pt x="2073" y="11391"/>
                  </a:lnTo>
                  <a:lnTo>
                    <a:pt x="1947" y="9842"/>
                  </a:lnTo>
                  <a:lnTo>
                    <a:pt x="1841" y="8534"/>
                  </a:lnTo>
                  <a:lnTo>
                    <a:pt x="1818" y="8253"/>
                  </a:lnTo>
                  <a:close/>
                </a:path>
                <a:path w="31750" h="29210">
                  <a:moveTo>
                    <a:pt x="9981" y="25488"/>
                  </a:moveTo>
                  <a:lnTo>
                    <a:pt x="9339" y="25488"/>
                  </a:lnTo>
                  <a:lnTo>
                    <a:pt x="9556" y="25958"/>
                  </a:lnTo>
                  <a:lnTo>
                    <a:pt x="8370" y="25958"/>
                  </a:lnTo>
                  <a:lnTo>
                    <a:pt x="9981" y="25488"/>
                  </a:lnTo>
                  <a:close/>
                </a:path>
                <a:path w="31750" h="29210">
                  <a:moveTo>
                    <a:pt x="26096" y="23380"/>
                  </a:moveTo>
                  <a:lnTo>
                    <a:pt x="22433" y="23380"/>
                  </a:lnTo>
                  <a:lnTo>
                    <a:pt x="23667" y="23914"/>
                  </a:lnTo>
                  <a:lnTo>
                    <a:pt x="24693" y="23914"/>
                  </a:lnTo>
                  <a:lnTo>
                    <a:pt x="26096" y="23380"/>
                  </a:lnTo>
                  <a:close/>
                </a:path>
                <a:path w="31750" h="29210">
                  <a:moveTo>
                    <a:pt x="31368" y="14307"/>
                  </a:moveTo>
                  <a:lnTo>
                    <a:pt x="29334" y="18580"/>
                  </a:lnTo>
                  <a:lnTo>
                    <a:pt x="29124" y="18961"/>
                  </a:lnTo>
                  <a:lnTo>
                    <a:pt x="25201" y="22796"/>
                  </a:lnTo>
                  <a:lnTo>
                    <a:pt x="23677" y="23126"/>
                  </a:lnTo>
                  <a:lnTo>
                    <a:pt x="26764" y="23126"/>
                  </a:lnTo>
                  <a:lnTo>
                    <a:pt x="31215" y="16548"/>
                  </a:lnTo>
                  <a:lnTo>
                    <a:pt x="31335" y="16128"/>
                  </a:lnTo>
                  <a:lnTo>
                    <a:pt x="31368" y="14307"/>
                  </a:lnTo>
                  <a:close/>
                </a:path>
                <a:path w="31750" h="29210">
                  <a:moveTo>
                    <a:pt x="6951" y="14706"/>
                  </a:moveTo>
                  <a:lnTo>
                    <a:pt x="4767" y="15163"/>
                  </a:lnTo>
                  <a:lnTo>
                    <a:pt x="7201" y="15163"/>
                  </a:lnTo>
                  <a:lnTo>
                    <a:pt x="6951" y="14706"/>
                  </a:lnTo>
                  <a:close/>
                </a:path>
                <a:path w="31750" h="29210">
                  <a:moveTo>
                    <a:pt x="31270" y="13941"/>
                  </a:moveTo>
                  <a:lnTo>
                    <a:pt x="31368" y="14307"/>
                  </a:lnTo>
                  <a:lnTo>
                    <a:pt x="31462" y="14109"/>
                  </a:lnTo>
                  <a:lnTo>
                    <a:pt x="31270" y="13941"/>
                  </a:lnTo>
                  <a:close/>
                </a:path>
                <a:path w="31750" h="29210">
                  <a:moveTo>
                    <a:pt x="28548" y="10032"/>
                  </a:moveTo>
                  <a:lnTo>
                    <a:pt x="26801" y="10032"/>
                  </a:lnTo>
                  <a:lnTo>
                    <a:pt x="31270" y="13941"/>
                  </a:lnTo>
                  <a:lnTo>
                    <a:pt x="30751" y="11836"/>
                  </a:lnTo>
                  <a:lnTo>
                    <a:pt x="29659" y="10477"/>
                  </a:lnTo>
                  <a:lnTo>
                    <a:pt x="28548" y="10032"/>
                  </a:lnTo>
                  <a:close/>
                </a:path>
                <a:path w="31750" h="29210">
                  <a:moveTo>
                    <a:pt x="21896" y="1714"/>
                  </a:moveTo>
                  <a:lnTo>
                    <a:pt x="19556" y="1714"/>
                  </a:lnTo>
                  <a:lnTo>
                    <a:pt x="21112" y="2463"/>
                  </a:lnTo>
                  <a:lnTo>
                    <a:pt x="23550" y="6299"/>
                  </a:lnTo>
                  <a:lnTo>
                    <a:pt x="23403" y="6819"/>
                  </a:lnTo>
                  <a:lnTo>
                    <a:pt x="23349" y="7010"/>
                  </a:lnTo>
                  <a:lnTo>
                    <a:pt x="23230" y="7429"/>
                  </a:lnTo>
                  <a:lnTo>
                    <a:pt x="23172" y="7632"/>
                  </a:lnTo>
                  <a:lnTo>
                    <a:pt x="23102" y="7848"/>
                  </a:lnTo>
                  <a:lnTo>
                    <a:pt x="21827" y="9842"/>
                  </a:lnTo>
                  <a:lnTo>
                    <a:pt x="20709" y="11391"/>
                  </a:lnTo>
                  <a:lnTo>
                    <a:pt x="21493" y="11391"/>
                  </a:lnTo>
                  <a:lnTo>
                    <a:pt x="22029" y="10909"/>
                  </a:lnTo>
                  <a:lnTo>
                    <a:pt x="22255" y="10909"/>
                  </a:lnTo>
                  <a:lnTo>
                    <a:pt x="22852" y="10642"/>
                  </a:lnTo>
                  <a:lnTo>
                    <a:pt x="24634" y="10032"/>
                  </a:lnTo>
                  <a:lnTo>
                    <a:pt x="28548" y="10032"/>
                  </a:lnTo>
                  <a:lnTo>
                    <a:pt x="28071" y="9842"/>
                  </a:lnTo>
                  <a:lnTo>
                    <a:pt x="22877" y="9842"/>
                  </a:lnTo>
                  <a:lnTo>
                    <a:pt x="23749" y="8661"/>
                  </a:lnTo>
                  <a:lnTo>
                    <a:pt x="23703" y="4038"/>
                  </a:lnTo>
                  <a:lnTo>
                    <a:pt x="22953" y="2603"/>
                  </a:lnTo>
                  <a:lnTo>
                    <a:pt x="21896" y="1714"/>
                  </a:lnTo>
                  <a:close/>
                </a:path>
                <a:path w="31750" h="29210">
                  <a:moveTo>
                    <a:pt x="12649" y="9842"/>
                  </a:moveTo>
                  <a:lnTo>
                    <a:pt x="11682" y="9842"/>
                  </a:lnTo>
                  <a:lnTo>
                    <a:pt x="12222" y="10236"/>
                  </a:lnTo>
                  <a:lnTo>
                    <a:pt x="12785" y="10477"/>
                  </a:lnTo>
                  <a:lnTo>
                    <a:pt x="12661" y="10236"/>
                  </a:lnTo>
                  <a:lnTo>
                    <a:pt x="12649" y="9842"/>
                  </a:lnTo>
                  <a:close/>
                </a:path>
                <a:path w="31750" h="29210">
                  <a:moveTo>
                    <a:pt x="9751" y="7150"/>
                  </a:moveTo>
                  <a:lnTo>
                    <a:pt x="5999" y="7150"/>
                  </a:lnTo>
                  <a:lnTo>
                    <a:pt x="9390" y="7632"/>
                  </a:lnTo>
                  <a:lnTo>
                    <a:pt x="11177" y="8253"/>
                  </a:lnTo>
                  <a:lnTo>
                    <a:pt x="10949" y="8253"/>
                  </a:lnTo>
                  <a:lnTo>
                    <a:pt x="11909" y="9842"/>
                  </a:lnTo>
                  <a:lnTo>
                    <a:pt x="12450" y="9842"/>
                  </a:lnTo>
                  <a:lnTo>
                    <a:pt x="11815" y="8661"/>
                  </a:lnTo>
                  <a:lnTo>
                    <a:pt x="11700" y="8253"/>
                  </a:lnTo>
                  <a:lnTo>
                    <a:pt x="11599" y="7848"/>
                  </a:lnTo>
                  <a:lnTo>
                    <a:pt x="11506" y="7429"/>
                  </a:lnTo>
                  <a:lnTo>
                    <a:pt x="10469" y="7429"/>
                  </a:lnTo>
                  <a:lnTo>
                    <a:pt x="9751" y="7150"/>
                  </a:lnTo>
                  <a:close/>
                </a:path>
                <a:path w="31750" h="29210">
                  <a:moveTo>
                    <a:pt x="27791" y="8661"/>
                  </a:moveTo>
                  <a:lnTo>
                    <a:pt x="24951" y="8661"/>
                  </a:lnTo>
                  <a:lnTo>
                    <a:pt x="27932" y="9842"/>
                  </a:lnTo>
                  <a:lnTo>
                    <a:pt x="20442" y="9842"/>
                  </a:lnTo>
                  <a:lnTo>
                    <a:pt x="27791" y="8661"/>
                  </a:lnTo>
                  <a:close/>
                </a:path>
                <a:path w="31750" h="29210">
                  <a:moveTo>
                    <a:pt x="8902" y="6819"/>
                  </a:moveTo>
                  <a:lnTo>
                    <a:pt x="5059" y="6819"/>
                  </a:lnTo>
                  <a:lnTo>
                    <a:pt x="4081" y="7010"/>
                  </a:lnTo>
                  <a:lnTo>
                    <a:pt x="2290" y="7848"/>
                  </a:lnTo>
                  <a:lnTo>
                    <a:pt x="1818" y="8253"/>
                  </a:lnTo>
                  <a:lnTo>
                    <a:pt x="5999" y="7150"/>
                  </a:lnTo>
                  <a:lnTo>
                    <a:pt x="9751" y="7150"/>
                  </a:lnTo>
                  <a:lnTo>
                    <a:pt x="8902" y="6819"/>
                  </a:lnTo>
                  <a:close/>
                </a:path>
                <a:path w="31750" h="29210">
                  <a:moveTo>
                    <a:pt x="15448" y="0"/>
                  </a:moveTo>
                  <a:lnTo>
                    <a:pt x="12755" y="1384"/>
                  </a:lnTo>
                  <a:lnTo>
                    <a:pt x="11384" y="3517"/>
                  </a:lnTo>
                  <a:lnTo>
                    <a:pt x="10711" y="4610"/>
                  </a:lnTo>
                  <a:lnTo>
                    <a:pt x="10397" y="5638"/>
                  </a:lnTo>
                  <a:lnTo>
                    <a:pt x="10469" y="7429"/>
                  </a:lnTo>
                  <a:lnTo>
                    <a:pt x="11506" y="7429"/>
                  </a:lnTo>
                  <a:lnTo>
                    <a:pt x="11523" y="5638"/>
                  </a:lnTo>
                  <a:lnTo>
                    <a:pt x="13098" y="2870"/>
                  </a:lnTo>
                  <a:lnTo>
                    <a:pt x="15346" y="1714"/>
                  </a:lnTo>
                  <a:lnTo>
                    <a:pt x="21896" y="1714"/>
                  </a:lnTo>
                  <a:lnTo>
                    <a:pt x="20794" y="787"/>
                  </a:lnTo>
                  <a:lnTo>
                    <a:pt x="19423" y="266"/>
                  </a:lnTo>
                  <a:lnTo>
                    <a:pt x="18632" y="266"/>
                  </a:lnTo>
                  <a:lnTo>
                    <a:pt x="1544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4155859" y="2826016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76" y="50"/>
                  </a:moveTo>
                  <a:close/>
                </a:path>
                <a:path w="2539" h="5714">
                  <a:moveTo>
                    <a:pt x="2324" y="5397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4154162" y="2828034"/>
              <a:ext cx="10795" cy="10160"/>
            </a:xfrm>
            <a:custGeom>
              <a:avLst/>
              <a:gdLst/>
              <a:ahLst/>
              <a:cxnLst/>
              <a:rect l="l" t="t" r="r" b="b"/>
              <a:pathLst>
                <a:path w="10795" h="10160">
                  <a:moveTo>
                    <a:pt x="5321" y="0"/>
                  </a:moveTo>
                  <a:lnTo>
                    <a:pt x="4406" y="469"/>
                  </a:lnTo>
                  <a:lnTo>
                    <a:pt x="3708" y="1562"/>
                  </a:lnTo>
                  <a:lnTo>
                    <a:pt x="3594" y="1968"/>
                  </a:lnTo>
                  <a:lnTo>
                    <a:pt x="3606" y="2425"/>
                  </a:lnTo>
                  <a:lnTo>
                    <a:pt x="3009" y="2260"/>
                  </a:lnTo>
                  <a:lnTo>
                    <a:pt x="2793" y="2235"/>
                  </a:lnTo>
                  <a:lnTo>
                    <a:pt x="2628" y="2247"/>
                  </a:lnTo>
                  <a:lnTo>
                    <a:pt x="2463" y="2235"/>
                  </a:lnTo>
                  <a:lnTo>
                    <a:pt x="165" y="3860"/>
                  </a:lnTo>
                  <a:lnTo>
                    <a:pt x="469" y="4635"/>
                  </a:lnTo>
                  <a:lnTo>
                    <a:pt x="1092" y="5181"/>
                  </a:lnTo>
                  <a:lnTo>
                    <a:pt x="1358" y="5346"/>
                  </a:lnTo>
                  <a:lnTo>
                    <a:pt x="1092" y="5448"/>
                  </a:lnTo>
                  <a:lnTo>
                    <a:pt x="850" y="5600"/>
                  </a:lnTo>
                  <a:lnTo>
                    <a:pt x="190" y="6273"/>
                  </a:lnTo>
                  <a:lnTo>
                    <a:pt x="0" y="7035"/>
                  </a:lnTo>
                  <a:lnTo>
                    <a:pt x="330" y="7645"/>
                  </a:lnTo>
                  <a:lnTo>
                    <a:pt x="2641" y="8864"/>
                  </a:lnTo>
                  <a:lnTo>
                    <a:pt x="2946" y="8750"/>
                  </a:lnTo>
                  <a:lnTo>
                    <a:pt x="3276" y="8686"/>
                  </a:lnTo>
                  <a:lnTo>
                    <a:pt x="3403" y="8978"/>
                  </a:lnTo>
                  <a:lnTo>
                    <a:pt x="3632" y="9194"/>
                  </a:lnTo>
                  <a:lnTo>
                    <a:pt x="4521" y="9677"/>
                  </a:lnTo>
                  <a:lnTo>
                    <a:pt x="5219" y="9867"/>
                  </a:lnTo>
                  <a:lnTo>
                    <a:pt x="6311" y="9817"/>
                  </a:lnTo>
                  <a:lnTo>
                    <a:pt x="6680" y="9728"/>
                  </a:lnTo>
                  <a:lnTo>
                    <a:pt x="7327" y="9347"/>
                  </a:lnTo>
                  <a:lnTo>
                    <a:pt x="7581" y="9042"/>
                  </a:lnTo>
                  <a:lnTo>
                    <a:pt x="7785" y="8420"/>
                  </a:lnTo>
                  <a:lnTo>
                    <a:pt x="7759" y="8153"/>
                  </a:lnTo>
                  <a:lnTo>
                    <a:pt x="7683" y="7912"/>
                  </a:lnTo>
                  <a:lnTo>
                    <a:pt x="8026" y="8064"/>
                  </a:lnTo>
                  <a:lnTo>
                    <a:pt x="8445" y="8089"/>
                  </a:lnTo>
                  <a:lnTo>
                    <a:pt x="8775" y="7950"/>
                  </a:lnTo>
                  <a:lnTo>
                    <a:pt x="9270" y="7785"/>
                  </a:lnTo>
                  <a:lnTo>
                    <a:pt x="10731" y="4965"/>
                  </a:lnTo>
                  <a:lnTo>
                    <a:pt x="10604" y="4495"/>
                  </a:lnTo>
                  <a:lnTo>
                    <a:pt x="10490" y="4013"/>
                  </a:lnTo>
                  <a:lnTo>
                    <a:pt x="10121" y="3543"/>
                  </a:lnTo>
                  <a:lnTo>
                    <a:pt x="9537" y="3314"/>
                  </a:lnTo>
                  <a:lnTo>
                    <a:pt x="9270" y="3187"/>
                  </a:lnTo>
                  <a:lnTo>
                    <a:pt x="8851" y="3060"/>
                  </a:lnTo>
                  <a:lnTo>
                    <a:pt x="8178" y="3136"/>
                  </a:lnTo>
                  <a:lnTo>
                    <a:pt x="8000" y="3213"/>
                  </a:lnTo>
                  <a:lnTo>
                    <a:pt x="7835" y="3327"/>
                  </a:lnTo>
                  <a:lnTo>
                    <a:pt x="8166" y="2870"/>
                  </a:lnTo>
                  <a:lnTo>
                    <a:pt x="8115" y="2514"/>
                  </a:lnTo>
                  <a:lnTo>
                    <a:pt x="8102" y="1358"/>
                  </a:lnTo>
                  <a:lnTo>
                    <a:pt x="7861" y="876"/>
                  </a:lnTo>
                  <a:lnTo>
                    <a:pt x="7111" y="266"/>
                  </a:lnTo>
                  <a:lnTo>
                    <a:pt x="6654" y="88"/>
                  </a:lnTo>
                  <a:lnTo>
                    <a:pt x="6184" y="76"/>
                  </a:lnTo>
                  <a:lnTo>
                    <a:pt x="532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4154665" y="2828594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134" y="0"/>
                  </a:moveTo>
                  <a:lnTo>
                    <a:pt x="5499" y="0"/>
                  </a:lnTo>
                  <a:lnTo>
                    <a:pt x="4775" y="25"/>
                  </a:lnTo>
                  <a:lnTo>
                    <a:pt x="4013" y="419"/>
                  </a:lnTo>
                  <a:lnTo>
                    <a:pt x="3492" y="1346"/>
                  </a:lnTo>
                  <a:lnTo>
                    <a:pt x="3416" y="1689"/>
                  </a:lnTo>
                  <a:lnTo>
                    <a:pt x="3581" y="2387"/>
                  </a:lnTo>
                  <a:lnTo>
                    <a:pt x="3708" y="2603"/>
                  </a:lnTo>
                  <a:lnTo>
                    <a:pt x="3860" y="2679"/>
                  </a:lnTo>
                  <a:lnTo>
                    <a:pt x="3873" y="2971"/>
                  </a:lnTo>
                  <a:lnTo>
                    <a:pt x="3721" y="2908"/>
                  </a:lnTo>
                  <a:lnTo>
                    <a:pt x="3517" y="2743"/>
                  </a:lnTo>
                  <a:lnTo>
                    <a:pt x="3263" y="2197"/>
                  </a:lnTo>
                  <a:lnTo>
                    <a:pt x="2755" y="2019"/>
                  </a:lnTo>
                  <a:lnTo>
                    <a:pt x="2413" y="1981"/>
                  </a:lnTo>
                  <a:lnTo>
                    <a:pt x="1625" y="1854"/>
                  </a:lnTo>
                  <a:lnTo>
                    <a:pt x="228" y="2247"/>
                  </a:lnTo>
                  <a:lnTo>
                    <a:pt x="330" y="3721"/>
                  </a:lnTo>
                  <a:lnTo>
                    <a:pt x="431" y="4279"/>
                  </a:lnTo>
                  <a:lnTo>
                    <a:pt x="1193" y="4571"/>
                  </a:lnTo>
                  <a:lnTo>
                    <a:pt x="1943" y="4406"/>
                  </a:lnTo>
                  <a:lnTo>
                    <a:pt x="2095" y="4698"/>
                  </a:lnTo>
                  <a:lnTo>
                    <a:pt x="2400" y="4724"/>
                  </a:lnTo>
                  <a:lnTo>
                    <a:pt x="2209" y="4965"/>
                  </a:lnTo>
                  <a:lnTo>
                    <a:pt x="1651" y="4940"/>
                  </a:lnTo>
                  <a:lnTo>
                    <a:pt x="952" y="5029"/>
                  </a:lnTo>
                  <a:lnTo>
                    <a:pt x="520" y="5156"/>
                  </a:lnTo>
                  <a:lnTo>
                    <a:pt x="25" y="6134"/>
                  </a:lnTo>
                  <a:lnTo>
                    <a:pt x="0" y="6578"/>
                  </a:lnTo>
                  <a:lnTo>
                    <a:pt x="584" y="7416"/>
                  </a:lnTo>
                  <a:lnTo>
                    <a:pt x="1041" y="7746"/>
                  </a:lnTo>
                  <a:lnTo>
                    <a:pt x="1955" y="8013"/>
                  </a:lnTo>
                  <a:lnTo>
                    <a:pt x="2679" y="8051"/>
                  </a:lnTo>
                  <a:lnTo>
                    <a:pt x="3086" y="7734"/>
                  </a:lnTo>
                  <a:lnTo>
                    <a:pt x="3505" y="8369"/>
                  </a:lnTo>
                  <a:lnTo>
                    <a:pt x="3708" y="8585"/>
                  </a:lnTo>
                  <a:lnTo>
                    <a:pt x="4622" y="8915"/>
                  </a:lnTo>
                  <a:lnTo>
                    <a:pt x="5626" y="8851"/>
                  </a:lnTo>
                  <a:lnTo>
                    <a:pt x="6819" y="8394"/>
                  </a:lnTo>
                  <a:lnTo>
                    <a:pt x="7035" y="7594"/>
                  </a:lnTo>
                  <a:lnTo>
                    <a:pt x="6616" y="6819"/>
                  </a:lnTo>
                  <a:lnTo>
                    <a:pt x="6400" y="6692"/>
                  </a:lnTo>
                  <a:lnTo>
                    <a:pt x="6172" y="6591"/>
                  </a:lnTo>
                  <a:lnTo>
                    <a:pt x="5803" y="6451"/>
                  </a:lnTo>
                  <a:lnTo>
                    <a:pt x="5880" y="5854"/>
                  </a:lnTo>
                  <a:lnTo>
                    <a:pt x="6896" y="6756"/>
                  </a:lnTo>
                  <a:lnTo>
                    <a:pt x="7594" y="7264"/>
                  </a:lnTo>
                  <a:lnTo>
                    <a:pt x="8102" y="7162"/>
                  </a:lnTo>
                  <a:lnTo>
                    <a:pt x="8636" y="6642"/>
                  </a:lnTo>
                  <a:lnTo>
                    <a:pt x="9461" y="5829"/>
                  </a:lnTo>
                  <a:lnTo>
                    <a:pt x="10236" y="4216"/>
                  </a:lnTo>
                  <a:lnTo>
                    <a:pt x="8648" y="2832"/>
                  </a:lnTo>
                  <a:lnTo>
                    <a:pt x="7975" y="2819"/>
                  </a:lnTo>
                  <a:lnTo>
                    <a:pt x="7353" y="3035"/>
                  </a:lnTo>
                  <a:lnTo>
                    <a:pt x="7112" y="3136"/>
                  </a:lnTo>
                  <a:lnTo>
                    <a:pt x="6985" y="3174"/>
                  </a:lnTo>
                  <a:lnTo>
                    <a:pt x="6604" y="3289"/>
                  </a:lnTo>
                  <a:lnTo>
                    <a:pt x="6934" y="2819"/>
                  </a:lnTo>
                  <a:lnTo>
                    <a:pt x="7404" y="2095"/>
                  </a:lnTo>
                  <a:lnTo>
                    <a:pt x="7556" y="1562"/>
                  </a:lnTo>
                  <a:lnTo>
                    <a:pt x="7073" y="825"/>
                  </a:lnTo>
                  <a:lnTo>
                    <a:pt x="6731" y="266"/>
                  </a:lnTo>
                  <a:lnTo>
                    <a:pt x="6134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4180903" y="281117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65" y="12"/>
                  </a:moveTo>
                  <a:lnTo>
                    <a:pt x="0" y="38"/>
                  </a:lnTo>
                  <a:lnTo>
                    <a:pt x="165" y="12"/>
                  </a:lnTo>
                  <a:close/>
                </a:path>
                <a:path w="635" h="635">
                  <a:moveTo>
                    <a:pt x="304" y="0"/>
                  </a:moveTo>
                  <a:lnTo>
                    <a:pt x="165" y="12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0" name="object 16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169663" y="2801467"/>
              <a:ext cx="30953" cy="28892"/>
            </a:xfrm>
            <a:prstGeom prst="rect">
              <a:avLst/>
            </a:prstGeom>
          </p:spPr>
        </p:pic>
        <p:sp>
          <p:nvSpPr>
            <p:cNvPr id="161" name="object 161"/>
            <p:cNvSpPr/>
            <p:nvPr/>
          </p:nvSpPr>
          <p:spPr>
            <a:xfrm>
              <a:off x="4180952" y="280885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4180903" y="281117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65" y="12"/>
                  </a:moveTo>
                  <a:lnTo>
                    <a:pt x="0" y="38"/>
                  </a:lnTo>
                  <a:lnTo>
                    <a:pt x="165" y="12"/>
                  </a:lnTo>
                  <a:close/>
                </a:path>
                <a:path w="635" h="635">
                  <a:moveTo>
                    <a:pt x="304" y="0"/>
                  </a:moveTo>
                  <a:lnTo>
                    <a:pt x="165" y="12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4169412" y="2801175"/>
              <a:ext cx="31750" cy="29209"/>
            </a:xfrm>
            <a:custGeom>
              <a:avLst/>
              <a:gdLst/>
              <a:ahLst/>
              <a:cxnLst/>
              <a:rect l="l" t="t" r="r" b="b"/>
              <a:pathLst>
                <a:path w="31750" h="29210">
                  <a:moveTo>
                    <a:pt x="10348" y="24549"/>
                  </a:moveTo>
                  <a:lnTo>
                    <a:pt x="9859" y="24904"/>
                  </a:lnTo>
                  <a:lnTo>
                    <a:pt x="9118" y="25501"/>
                  </a:lnTo>
                  <a:lnTo>
                    <a:pt x="9939" y="25501"/>
                  </a:lnTo>
                  <a:lnTo>
                    <a:pt x="8328" y="25971"/>
                  </a:lnTo>
                  <a:lnTo>
                    <a:pt x="9564" y="25971"/>
                  </a:lnTo>
                  <a:lnTo>
                    <a:pt x="9810" y="26504"/>
                  </a:lnTo>
                  <a:lnTo>
                    <a:pt x="10483" y="27190"/>
                  </a:lnTo>
                  <a:lnTo>
                    <a:pt x="13112" y="28600"/>
                  </a:lnTo>
                  <a:lnTo>
                    <a:pt x="15182" y="29184"/>
                  </a:lnTo>
                  <a:lnTo>
                    <a:pt x="17627" y="29184"/>
                  </a:lnTo>
                  <a:lnTo>
                    <a:pt x="19488" y="28778"/>
                  </a:lnTo>
                  <a:lnTo>
                    <a:pt x="20773" y="28003"/>
                  </a:lnTo>
                  <a:lnTo>
                    <a:pt x="14878" y="28003"/>
                  </a:lnTo>
                  <a:lnTo>
                    <a:pt x="12185" y="27050"/>
                  </a:lnTo>
                  <a:lnTo>
                    <a:pt x="11650" y="26504"/>
                  </a:lnTo>
                  <a:lnTo>
                    <a:pt x="11439" y="26225"/>
                  </a:lnTo>
                  <a:lnTo>
                    <a:pt x="10348" y="24549"/>
                  </a:lnTo>
                  <a:close/>
                </a:path>
                <a:path w="31750" h="29210">
                  <a:moveTo>
                    <a:pt x="18573" y="18961"/>
                  </a:moveTo>
                  <a:lnTo>
                    <a:pt x="18481" y="19761"/>
                  </a:lnTo>
                  <a:lnTo>
                    <a:pt x="18357" y="20840"/>
                  </a:lnTo>
                  <a:lnTo>
                    <a:pt x="18708" y="20840"/>
                  </a:lnTo>
                  <a:lnTo>
                    <a:pt x="19158" y="20993"/>
                  </a:lnTo>
                  <a:lnTo>
                    <a:pt x="20148" y="21462"/>
                  </a:lnTo>
                  <a:lnTo>
                    <a:pt x="20770" y="21818"/>
                  </a:lnTo>
                  <a:lnTo>
                    <a:pt x="21899" y="23926"/>
                  </a:lnTo>
                  <a:lnTo>
                    <a:pt x="21817" y="24904"/>
                  </a:lnTo>
                  <a:lnTo>
                    <a:pt x="21702" y="25349"/>
                  </a:lnTo>
                  <a:lnTo>
                    <a:pt x="21663" y="25501"/>
                  </a:lnTo>
                  <a:lnTo>
                    <a:pt x="21541" y="25971"/>
                  </a:lnTo>
                  <a:lnTo>
                    <a:pt x="21475" y="26225"/>
                  </a:lnTo>
                  <a:lnTo>
                    <a:pt x="21372" y="26504"/>
                  </a:lnTo>
                  <a:lnTo>
                    <a:pt x="17837" y="27851"/>
                  </a:lnTo>
                  <a:lnTo>
                    <a:pt x="14878" y="28003"/>
                  </a:lnTo>
                  <a:lnTo>
                    <a:pt x="20773" y="28003"/>
                  </a:lnTo>
                  <a:lnTo>
                    <a:pt x="21405" y="27622"/>
                  </a:lnTo>
                  <a:lnTo>
                    <a:pt x="22155" y="26720"/>
                  </a:lnTo>
                  <a:lnTo>
                    <a:pt x="22556" y="25501"/>
                  </a:lnTo>
                  <a:lnTo>
                    <a:pt x="22434" y="23380"/>
                  </a:lnTo>
                  <a:lnTo>
                    <a:pt x="26096" y="23380"/>
                  </a:lnTo>
                  <a:lnTo>
                    <a:pt x="26796" y="23126"/>
                  </a:lnTo>
                  <a:lnTo>
                    <a:pt x="23666" y="23126"/>
                  </a:lnTo>
                  <a:lnTo>
                    <a:pt x="21596" y="21602"/>
                  </a:lnTo>
                  <a:lnTo>
                    <a:pt x="18573" y="18961"/>
                  </a:lnTo>
                  <a:close/>
                </a:path>
                <a:path w="31750" h="29210">
                  <a:moveTo>
                    <a:pt x="1819" y="8253"/>
                  </a:moveTo>
                  <a:lnTo>
                    <a:pt x="1492" y="8534"/>
                  </a:lnTo>
                  <a:lnTo>
                    <a:pt x="260" y="11391"/>
                  </a:lnTo>
                  <a:lnTo>
                    <a:pt x="1136" y="13703"/>
                  </a:lnTo>
                  <a:lnTo>
                    <a:pt x="2978" y="15341"/>
                  </a:lnTo>
                  <a:lnTo>
                    <a:pt x="3467" y="15646"/>
                  </a:lnTo>
                  <a:lnTo>
                    <a:pt x="3778" y="15811"/>
                  </a:lnTo>
                  <a:lnTo>
                    <a:pt x="2978" y="16141"/>
                  </a:lnTo>
                  <a:lnTo>
                    <a:pt x="2228" y="16560"/>
                  </a:lnTo>
                  <a:lnTo>
                    <a:pt x="1670" y="17170"/>
                  </a:lnTo>
                  <a:lnTo>
                    <a:pt x="298" y="18580"/>
                  </a:lnTo>
                  <a:lnTo>
                    <a:pt x="0" y="19761"/>
                  </a:lnTo>
                  <a:lnTo>
                    <a:pt x="78" y="21462"/>
                  </a:lnTo>
                  <a:lnTo>
                    <a:pt x="1494" y="23926"/>
                  </a:lnTo>
                  <a:lnTo>
                    <a:pt x="6681" y="26225"/>
                  </a:lnTo>
                  <a:lnTo>
                    <a:pt x="7537" y="26225"/>
                  </a:lnTo>
                  <a:lnTo>
                    <a:pt x="8289" y="25971"/>
                  </a:lnTo>
                  <a:lnTo>
                    <a:pt x="9564" y="25971"/>
                  </a:lnTo>
                  <a:lnTo>
                    <a:pt x="9346" y="25501"/>
                  </a:lnTo>
                  <a:lnTo>
                    <a:pt x="9577" y="25501"/>
                  </a:lnTo>
                  <a:lnTo>
                    <a:pt x="7016" y="25349"/>
                  </a:lnTo>
                  <a:lnTo>
                    <a:pt x="4273" y="24549"/>
                  </a:lnTo>
                  <a:lnTo>
                    <a:pt x="2952" y="23583"/>
                  </a:lnTo>
                  <a:lnTo>
                    <a:pt x="1553" y="21602"/>
                  </a:lnTo>
                  <a:lnTo>
                    <a:pt x="1455" y="21462"/>
                  </a:lnTo>
                  <a:lnTo>
                    <a:pt x="1329" y="21285"/>
                  </a:lnTo>
                  <a:lnTo>
                    <a:pt x="1301" y="19761"/>
                  </a:lnTo>
                  <a:lnTo>
                    <a:pt x="2749" y="16903"/>
                  </a:lnTo>
                  <a:lnTo>
                    <a:pt x="3821" y="16560"/>
                  </a:lnTo>
                  <a:lnTo>
                    <a:pt x="3473" y="16560"/>
                  </a:lnTo>
                  <a:lnTo>
                    <a:pt x="5439" y="16332"/>
                  </a:lnTo>
                  <a:lnTo>
                    <a:pt x="7766" y="16332"/>
                  </a:lnTo>
                  <a:lnTo>
                    <a:pt x="8312" y="15646"/>
                  </a:lnTo>
                  <a:lnTo>
                    <a:pt x="7459" y="15646"/>
                  </a:lnTo>
                  <a:lnTo>
                    <a:pt x="7295" y="15341"/>
                  </a:lnTo>
                  <a:lnTo>
                    <a:pt x="7206" y="15176"/>
                  </a:lnTo>
                  <a:lnTo>
                    <a:pt x="4768" y="15176"/>
                  </a:lnTo>
                  <a:lnTo>
                    <a:pt x="1969" y="10032"/>
                  </a:lnTo>
                  <a:lnTo>
                    <a:pt x="1843" y="8534"/>
                  </a:lnTo>
                  <a:lnTo>
                    <a:pt x="1819" y="8253"/>
                  </a:lnTo>
                  <a:close/>
                </a:path>
                <a:path w="31750" h="29210">
                  <a:moveTo>
                    <a:pt x="9939" y="25501"/>
                  </a:moveTo>
                  <a:lnTo>
                    <a:pt x="9346" y="25501"/>
                  </a:lnTo>
                  <a:lnTo>
                    <a:pt x="9564" y="25971"/>
                  </a:lnTo>
                  <a:lnTo>
                    <a:pt x="8328" y="25971"/>
                  </a:lnTo>
                  <a:lnTo>
                    <a:pt x="9939" y="25501"/>
                  </a:lnTo>
                  <a:close/>
                </a:path>
                <a:path w="31750" h="29210">
                  <a:moveTo>
                    <a:pt x="26096" y="23380"/>
                  </a:moveTo>
                  <a:lnTo>
                    <a:pt x="22434" y="23380"/>
                  </a:lnTo>
                  <a:lnTo>
                    <a:pt x="23698" y="23926"/>
                  </a:lnTo>
                  <a:lnTo>
                    <a:pt x="24695" y="23926"/>
                  </a:lnTo>
                  <a:lnTo>
                    <a:pt x="26096" y="23380"/>
                  </a:lnTo>
                  <a:close/>
                </a:path>
                <a:path w="31750" h="29210">
                  <a:moveTo>
                    <a:pt x="31374" y="14323"/>
                  </a:moveTo>
                  <a:lnTo>
                    <a:pt x="29336" y="18580"/>
                  </a:lnTo>
                  <a:lnTo>
                    <a:pt x="29126" y="18961"/>
                  </a:lnTo>
                  <a:lnTo>
                    <a:pt x="25203" y="22809"/>
                  </a:lnTo>
                  <a:lnTo>
                    <a:pt x="23666" y="23126"/>
                  </a:lnTo>
                  <a:lnTo>
                    <a:pt x="26796" y="23126"/>
                  </a:lnTo>
                  <a:lnTo>
                    <a:pt x="27146" y="22999"/>
                  </a:lnTo>
                  <a:lnTo>
                    <a:pt x="28200" y="22047"/>
                  </a:lnTo>
                  <a:lnTo>
                    <a:pt x="29927" y="19951"/>
                  </a:lnTo>
                  <a:lnTo>
                    <a:pt x="30469" y="18961"/>
                  </a:lnTo>
                  <a:lnTo>
                    <a:pt x="30588" y="18745"/>
                  </a:lnTo>
                  <a:lnTo>
                    <a:pt x="31041" y="17170"/>
                  </a:lnTo>
                  <a:lnTo>
                    <a:pt x="31118" y="16903"/>
                  </a:lnTo>
                  <a:lnTo>
                    <a:pt x="31216" y="16560"/>
                  </a:lnTo>
                  <a:lnTo>
                    <a:pt x="31337" y="16141"/>
                  </a:lnTo>
                  <a:lnTo>
                    <a:pt x="31374" y="14323"/>
                  </a:lnTo>
                  <a:close/>
                </a:path>
                <a:path w="31750" h="29210">
                  <a:moveTo>
                    <a:pt x="6953" y="14706"/>
                  </a:moveTo>
                  <a:lnTo>
                    <a:pt x="4768" y="15176"/>
                  </a:lnTo>
                  <a:lnTo>
                    <a:pt x="7206" y="15176"/>
                  </a:lnTo>
                  <a:lnTo>
                    <a:pt x="6953" y="14706"/>
                  </a:lnTo>
                  <a:close/>
                </a:path>
                <a:path w="31750" h="29210">
                  <a:moveTo>
                    <a:pt x="31268" y="13927"/>
                  </a:moveTo>
                  <a:lnTo>
                    <a:pt x="31374" y="14323"/>
                  </a:lnTo>
                  <a:lnTo>
                    <a:pt x="31477" y="14109"/>
                  </a:lnTo>
                  <a:lnTo>
                    <a:pt x="31268" y="13927"/>
                  </a:lnTo>
                  <a:close/>
                </a:path>
                <a:path w="31750" h="29210">
                  <a:moveTo>
                    <a:pt x="28554" y="10032"/>
                  </a:moveTo>
                  <a:lnTo>
                    <a:pt x="26803" y="10032"/>
                  </a:lnTo>
                  <a:lnTo>
                    <a:pt x="31268" y="13927"/>
                  </a:lnTo>
                  <a:lnTo>
                    <a:pt x="30753" y="11861"/>
                  </a:lnTo>
                  <a:lnTo>
                    <a:pt x="29660" y="10490"/>
                  </a:lnTo>
                  <a:lnTo>
                    <a:pt x="28554" y="10032"/>
                  </a:lnTo>
                  <a:close/>
                </a:path>
                <a:path w="31750" h="29210">
                  <a:moveTo>
                    <a:pt x="21890" y="1714"/>
                  </a:moveTo>
                  <a:lnTo>
                    <a:pt x="19555" y="1714"/>
                  </a:lnTo>
                  <a:lnTo>
                    <a:pt x="21113" y="2476"/>
                  </a:lnTo>
                  <a:lnTo>
                    <a:pt x="23552" y="6299"/>
                  </a:lnTo>
                  <a:lnTo>
                    <a:pt x="23348" y="7023"/>
                  </a:lnTo>
                  <a:lnTo>
                    <a:pt x="23238" y="7416"/>
                  </a:lnTo>
                  <a:lnTo>
                    <a:pt x="23112" y="7848"/>
                  </a:lnTo>
                  <a:lnTo>
                    <a:pt x="21830" y="9855"/>
                  </a:lnTo>
                  <a:lnTo>
                    <a:pt x="20710" y="11391"/>
                  </a:lnTo>
                  <a:lnTo>
                    <a:pt x="21494" y="11391"/>
                  </a:lnTo>
                  <a:lnTo>
                    <a:pt x="22017" y="10921"/>
                  </a:lnTo>
                  <a:lnTo>
                    <a:pt x="22256" y="10921"/>
                  </a:lnTo>
                  <a:lnTo>
                    <a:pt x="22853" y="10655"/>
                  </a:lnTo>
                  <a:lnTo>
                    <a:pt x="24638" y="10032"/>
                  </a:lnTo>
                  <a:lnTo>
                    <a:pt x="28554" y="10032"/>
                  </a:lnTo>
                  <a:lnTo>
                    <a:pt x="28123" y="9855"/>
                  </a:lnTo>
                  <a:lnTo>
                    <a:pt x="22879" y="9855"/>
                  </a:lnTo>
                  <a:lnTo>
                    <a:pt x="23743" y="8674"/>
                  </a:lnTo>
                  <a:lnTo>
                    <a:pt x="23704" y="4038"/>
                  </a:lnTo>
                  <a:lnTo>
                    <a:pt x="22955" y="2616"/>
                  </a:lnTo>
                  <a:lnTo>
                    <a:pt x="21890" y="1714"/>
                  </a:lnTo>
                  <a:close/>
                </a:path>
                <a:path w="31750" h="29210">
                  <a:moveTo>
                    <a:pt x="12646" y="9626"/>
                  </a:moveTo>
                  <a:lnTo>
                    <a:pt x="11638" y="9626"/>
                  </a:lnTo>
                  <a:lnTo>
                    <a:pt x="11683" y="9855"/>
                  </a:lnTo>
                  <a:lnTo>
                    <a:pt x="12223" y="10248"/>
                  </a:lnTo>
                  <a:lnTo>
                    <a:pt x="12803" y="10490"/>
                  </a:lnTo>
                  <a:lnTo>
                    <a:pt x="12672" y="10248"/>
                  </a:lnTo>
                  <a:lnTo>
                    <a:pt x="12646" y="9626"/>
                  </a:lnTo>
                  <a:close/>
                </a:path>
                <a:path w="31750" h="29210">
                  <a:moveTo>
                    <a:pt x="27501" y="9626"/>
                  </a:moveTo>
                  <a:lnTo>
                    <a:pt x="23188" y="9626"/>
                  </a:lnTo>
                  <a:lnTo>
                    <a:pt x="22879" y="9855"/>
                  </a:lnTo>
                  <a:lnTo>
                    <a:pt x="28167" y="9855"/>
                  </a:lnTo>
                  <a:lnTo>
                    <a:pt x="27501" y="9626"/>
                  </a:lnTo>
                  <a:close/>
                </a:path>
                <a:path w="31750" h="29210">
                  <a:moveTo>
                    <a:pt x="9956" y="7162"/>
                  </a:moveTo>
                  <a:lnTo>
                    <a:pt x="6000" y="7162"/>
                  </a:lnTo>
                  <a:lnTo>
                    <a:pt x="9391" y="7645"/>
                  </a:lnTo>
                  <a:lnTo>
                    <a:pt x="11101" y="8253"/>
                  </a:lnTo>
                  <a:lnTo>
                    <a:pt x="10936" y="8253"/>
                  </a:lnTo>
                  <a:lnTo>
                    <a:pt x="11782" y="9626"/>
                  </a:lnTo>
                  <a:lnTo>
                    <a:pt x="12351" y="9626"/>
                  </a:lnTo>
                  <a:lnTo>
                    <a:pt x="11804" y="8674"/>
                  </a:lnTo>
                  <a:lnTo>
                    <a:pt x="11697" y="8253"/>
                  </a:lnTo>
                  <a:lnTo>
                    <a:pt x="11601" y="7848"/>
                  </a:lnTo>
                  <a:lnTo>
                    <a:pt x="11504" y="7416"/>
                  </a:lnTo>
                  <a:lnTo>
                    <a:pt x="10845" y="7416"/>
                  </a:lnTo>
                  <a:lnTo>
                    <a:pt x="9956" y="7162"/>
                  </a:lnTo>
                  <a:close/>
                </a:path>
                <a:path w="31750" h="29210">
                  <a:moveTo>
                    <a:pt x="30600" y="8674"/>
                  </a:moveTo>
                  <a:lnTo>
                    <a:pt x="24936" y="8674"/>
                  </a:lnTo>
                  <a:lnTo>
                    <a:pt x="27465" y="9626"/>
                  </a:lnTo>
                  <a:lnTo>
                    <a:pt x="19408" y="9626"/>
                  </a:lnTo>
                  <a:lnTo>
                    <a:pt x="30600" y="8674"/>
                  </a:lnTo>
                  <a:close/>
                </a:path>
                <a:path w="31750" h="29210">
                  <a:moveTo>
                    <a:pt x="9467" y="7023"/>
                  </a:moveTo>
                  <a:lnTo>
                    <a:pt x="4083" y="7023"/>
                  </a:lnTo>
                  <a:lnTo>
                    <a:pt x="2292" y="7848"/>
                  </a:lnTo>
                  <a:lnTo>
                    <a:pt x="1819" y="8253"/>
                  </a:lnTo>
                  <a:lnTo>
                    <a:pt x="1843" y="8534"/>
                  </a:lnTo>
                  <a:lnTo>
                    <a:pt x="1170" y="8534"/>
                  </a:lnTo>
                  <a:lnTo>
                    <a:pt x="6000" y="7162"/>
                  </a:lnTo>
                  <a:lnTo>
                    <a:pt x="9956" y="7162"/>
                  </a:lnTo>
                  <a:lnTo>
                    <a:pt x="9467" y="7023"/>
                  </a:lnTo>
                  <a:close/>
                </a:path>
                <a:path w="31750" h="29210">
                  <a:moveTo>
                    <a:pt x="15449" y="0"/>
                  </a:moveTo>
                  <a:lnTo>
                    <a:pt x="12769" y="1384"/>
                  </a:lnTo>
                  <a:lnTo>
                    <a:pt x="10712" y="4610"/>
                  </a:lnTo>
                  <a:lnTo>
                    <a:pt x="10398" y="5638"/>
                  </a:lnTo>
                  <a:lnTo>
                    <a:pt x="10453" y="7416"/>
                  </a:lnTo>
                  <a:lnTo>
                    <a:pt x="11504" y="7416"/>
                  </a:lnTo>
                  <a:lnTo>
                    <a:pt x="11255" y="6299"/>
                  </a:lnTo>
                  <a:lnTo>
                    <a:pt x="11401" y="6299"/>
                  </a:lnTo>
                  <a:lnTo>
                    <a:pt x="11525" y="5638"/>
                  </a:lnTo>
                  <a:lnTo>
                    <a:pt x="13100" y="2870"/>
                  </a:lnTo>
                  <a:lnTo>
                    <a:pt x="15348" y="1714"/>
                  </a:lnTo>
                  <a:lnTo>
                    <a:pt x="21890" y="1714"/>
                  </a:lnTo>
                  <a:lnTo>
                    <a:pt x="20796" y="787"/>
                  </a:lnTo>
                  <a:lnTo>
                    <a:pt x="19424" y="279"/>
                  </a:lnTo>
                  <a:lnTo>
                    <a:pt x="18600" y="279"/>
                  </a:lnTo>
                  <a:lnTo>
                    <a:pt x="1544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4180941" y="2808859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76" y="38"/>
                  </a:moveTo>
                  <a:close/>
                </a:path>
                <a:path w="2539" h="5714">
                  <a:moveTo>
                    <a:pt x="2387" y="5384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4179263" y="2810858"/>
              <a:ext cx="10795" cy="10160"/>
            </a:xfrm>
            <a:custGeom>
              <a:avLst/>
              <a:gdLst/>
              <a:ahLst/>
              <a:cxnLst/>
              <a:rect l="l" t="t" r="r" b="b"/>
              <a:pathLst>
                <a:path w="10795" h="10160">
                  <a:moveTo>
                    <a:pt x="5308" y="0"/>
                  </a:moveTo>
                  <a:lnTo>
                    <a:pt x="4394" y="469"/>
                  </a:lnTo>
                  <a:lnTo>
                    <a:pt x="3708" y="1574"/>
                  </a:lnTo>
                  <a:lnTo>
                    <a:pt x="3581" y="1981"/>
                  </a:lnTo>
                  <a:lnTo>
                    <a:pt x="3619" y="2527"/>
                  </a:lnTo>
                  <a:lnTo>
                    <a:pt x="3162" y="2349"/>
                  </a:lnTo>
                  <a:lnTo>
                    <a:pt x="3009" y="2273"/>
                  </a:lnTo>
                  <a:lnTo>
                    <a:pt x="2793" y="2247"/>
                  </a:lnTo>
                  <a:lnTo>
                    <a:pt x="2120" y="2273"/>
                  </a:lnTo>
                  <a:lnTo>
                    <a:pt x="165" y="3873"/>
                  </a:lnTo>
                  <a:lnTo>
                    <a:pt x="457" y="4648"/>
                  </a:lnTo>
                  <a:lnTo>
                    <a:pt x="1092" y="5194"/>
                  </a:lnTo>
                  <a:lnTo>
                    <a:pt x="1358" y="5359"/>
                  </a:lnTo>
                  <a:lnTo>
                    <a:pt x="1092" y="5460"/>
                  </a:lnTo>
                  <a:lnTo>
                    <a:pt x="838" y="5613"/>
                  </a:lnTo>
                  <a:lnTo>
                    <a:pt x="190" y="6286"/>
                  </a:lnTo>
                  <a:lnTo>
                    <a:pt x="0" y="7061"/>
                  </a:lnTo>
                  <a:lnTo>
                    <a:pt x="317" y="7645"/>
                  </a:lnTo>
                  <a:lnTo>
                    <a:pt x="673" y="8242"/>
                  </a:lnTo>
                  <a:lnTo>
                    <a:pt x="1295" y="8623"/>
                  </a:lnTo>
                  <a:lnTo>
                    <a:pt x="2273" y="8864"/>
                  </a:lnTo>
                  <a:lnTo>
                    <a:pt x="2628" y="8889"/>
                  </a:lnTo>
                  <a:lnTo>
                    <a:pt x="2946" y="8762"/>
                  </a:lnTo>
                  <a:lnTo>
                    <a:pt x="3162" y="8724"/>
                  </a:lnTo>
                  <a:lnTo>
                    <a:pt x="3403" y="8978"/>
                  </a:lnTo>
                  <a:lnTo>
                    <a:pt x="3632" y="9207"/>
                  </a:lnTo>
                  <a:lnTo>
                    <a:pt x="4521" y="9677"/>
                  </a:lnTo>
                  <a:lnTo>
                    <a:pt x="5219" y="9867"/>
                  </a:lnTo>
                  <a:lnTo>
                    <a:pt x="6299" y="9829"/>
                  </a:lnTo>
                  <a:lnTo>
                    <a:pt x="6667" y="9740"/>
                  </a:lnTo>
                  <a:lnTo>
                    <a:pt x="7315" y="9359"/>
                  </a:lnTo>
                  <a:lnTo>
                    <a:pt x="7569" y="9042"/>
                  </a:lnTo>
                  <a:lnTo>
                    <a:pt x="7772" y="8432"/>
                  </a:lnTo>
                  <a:lnTo>
                    <a:pt x="7759" y="8166"/>
                  </a:lnTo>
                  <a:lnTo>
                    <a:pt x="7670" y="7912"/>
                  </a:lnTo>
                  <a:lnTo>
                    <a:pt x="8013" y="8064"/>
                  </a:lnTo>
                  <a:lnTo>
                    <a:pt x="8445" y="8102"/>
                  </a:lnTo>
                  <a:lnTo>
                    <a:pt x="8775" y="7962"/>
                  </a:lnTo>
                  <a:lnTo>
                    <a:pt x="9258" y="7797"/>
                  </a:lnTo>
                  <a:lnTo>
                    <a:pt x="10731" y="4978"/>
                  </a:lnTo>
                  <a:lnTo>
                    <a:pt x="10604" y="4508"/>
                  </a:lnTo>
                  <a:lnTo>
                    <a:pt x="10477" y="4025"/>
                  </a:lnTo>
                  <a:lnTo>
                    <a:pt x="10121" y="3555"/>
                  </a:lnTo>
                  <a:lnTo>
                    <a:pt x="9524" y="3314"/>
                  </a:lnTo>
                  <a:lnTo>
                    <a:pt x="9258" y="3200"/>
                  </a:lnTo>
                  <a:lnTo>
                    <a:pt x="8851" y="3060"/>
                  </a:lnTo>
                  <a:lnTo>
                    <a:pt x="8623" y="3098"/>
                  </a:lnTo>
                  <a:lnTo>
                    <a:pt x="8407" y="3098"/>
                  </a:lnTo>
                  <a:lnTo>
                    <a:pt x="8178" y="3149"/>
                  </a:lnTo>
                  <a:lnTo>
                    <a:pt x="8000" y="3225"/>
                  </a:lnTo>
                  <a:lnTo>
                    <a:pt x="7835" y="3340"/>
                  </a:lnTo>
                  <a:lnTo>
                    <a:pt x="8153" y="2882"/>
                  </a:lnTo>
                  <a:lnTo>
                    <a:pt x="8115" y="2501"/>
                  </a:lnTo>
                  <a:lnTo>
                    <a:pt x="8089" y="1371"/>
                  </a:lnTo>
                  <a:lnTo>
                    <a:pt x="7848" y="901"/>
                  </a:lnTo>
                  <a:lnTo>
                    <a:pt x="7111" y="279"/>
                  </a:lnTo>
                  <a:lnTo>
                    <a:pt x="6654" y="101"/>
                  </a:lnTo>
                  <a:lnTo>
                    <a:pt x="6184" y="88"/>
                  </a:lnTo>
                  <a:lnTo>
                    <a:pt x="530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4183247" y="281345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4179758" y="2811429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134" y="0"/>
                  </a:moveTo>
                  <a:lnTo>
                    <a:pt x="5499" y="0"/>
                  </a:lnTo>
                  <a:lnTo>
                    <a:pt x="4775" y="25"/>
                  </a:lnTo>
                  <a:lnTo>
                    <a:pt x="4013" y="406"/>
                  </a:lnTo>
                  <a:lnTo>
                    <a:pt x="3492" y="1346"/>
                  </a:lnTo>
                  <a:lnTo>
                    <a:pt x="3416" y="1689"/>
                  </a:lnTo>
                  <a:lnTo>
                    <a:pt x="3581" y="2374"/>
                  </a:lnTo>
                  <a:lnTo>
                    <a:pt x="3708" y="2603"/>
                  </a:lnTo>
                  <a:lnTo>
                    <a:pt x="3860" y="2666"/>
                  </a:lnTo>
                  <a:lnTo>
                    <a:pt x="3886" y="2971"/>
                  </a:lnTo>
                  <a:lnTo>
                    <a:pt x="3721" y="2908"/>
                  </a:lnTo>
                  <a:lnTo>
                    <a:pt x="3517" y="2743"/>
                  </a:lnTo>
                  <a:lnTo>
                    <a:pt x="3263" y="2209"/>
                  </a:lnTo>
                  <a:lnTo>
                    <a:pt x="2768" y="2019"/>
                  </a:lnTo>
                  <a:lnTo>
                    <a:pt x="1625" y="1866"/>
                  </a:lnTo>
                  <a:lnTo>
                    <a:pt x="228" y="2247"/>
                  </a:lnTo>
                  <a:lnTo>
                    <a:pt x="330" y="3721"/>
                  </a:lnTo>
                  <a:lnTo>
                    <a:pt x="431" y="4279"/>
                  </a:lnTo>
                  <a:lnTo>
                    <a:pt x="1193" y="4571"/>
                  </a:lnTo>
                  <a:lnTo>
                    <a:pt x="1943" y="4406"/>
                  </a:lnTo>
                  <a:lnTo>
                    <a:pt x="2082" y="4686"/>
                  </a:lnTo>
                  <a:lnTo>
                    <a:pt x="2400" y="4724"/>
                  </a:lnTo>
                  <a:lnTo>
                    <a:pt x="2209" y="4965"/>
                  </a:lnTo>
                  <a:lnTo>
                    <a:pt x="0" y="6578"/>
                  </a:lnTo>
                  <a:lnTo>
                    <a:pt x="584" y="7416"/>
                  </a:lnTo>
                  <a:lnTo>
                    <a:pt x="1041" y="7746"/>
                  </a:lnTo>
                  <a:lnTo>
                    <a:pt x="1955" y="8000"/>
                  </a:lnTo>
                  <a:lnTo>
                    <a:pt x="2692" y="8051"/>
                  </a:lnTo>
                  <a:lnTo>
                    <a:pt x="3086" y="7721"/>
                  </a:lnTo>
                  <a:lnTo>
                    <a:pt x="3505" y="8369"/>
                  </a:lnTo>
                  <a:lnTo>
                    <a:pt x="3708" y="8585"/>
                  </a:lnTo>
                  <a:lnTo>
                    <a:pt x="4622" y="8902"/>
                  </a:lnTo>
                  <a:lnTo>
                    <a:pt x="5626" y="8851"/>
                  </a:lnTo>
                  <a:lnTo>
                    <a:pt x="6819" y="8394"/>
                  </a:lnTo>
                  <a:lnTo>
                    <a:pt x="7035" y="7594"/>
                  </a:lnTo>
                  <a:lnTo>
                    <a:pt x="6756" y="7048"/>
                  </a:lnTo>
                  <a:lnTo>
                    <a:pt x="6616" y="6819"/>
                  </a:lnTo>
                  <a:lnTo>
                    <a:pt x="6070" y="6527"/>
                  </a:lnTo>
                  <a:lnTo>
                    <a:pt x="5803" y="6451"/>
                  </a:lnTo>
                  <a:lnTo>
                    <a:pt x="5880" y="5854"/>
                  </a:lnTo>
                  <a:lnTo>
                    <a:pt x="6896" y="6756"/>
                  </a:lnTo>
                  <a:lnTo>
                    <a:pt x="7594" y="7264"/>
                  </a:lnTo>
                  <a:lnTo>
                    <a:pt x="8102" y="7162"/>
                  </a:lnTo>
                  <a:lnTo>
                    <a:pt x="8636" y="6642"/>
                  </a:lnTo>
                  <a:lnTo>
                    <a:pt x="9461" y="5829"/>
                  </a:lnTo>
                  <a:lnTo>
                    <a:pt x="10236" y="4203"/>
                  </a:lnTo>
                  <a:lnTo>
                    <a:pt x="8661" y="2832"/>
                  </a:lnTo>
                  <a:lnTo>
                    <a:pt x="7975" y="2819"/>
                  </a:lnTo>
                  <a:lnTo>
                    <a:pt x="7353" y="3022"/>
                  </a:lnTo>
                  <a:lnTo>
                    <a:pt x="6985" y="3174"/>
                  </a:lnTo>
                  <a:lnTo>
                    <a:pt x="6604" y="3276"/>
                  </a:lnTo>
                  <a:lnTo>
                    <a:pt x="6934" y="2819"/>
                  </a:lnTo>
                  <a:lnTo>
                    <a:pt x="7404" y="2082"/>
                  </a:lnTo>
                  <a:lnTo>
                    <a:pt x="7556" y="1562"/>
                  </a:lnTo>
                  <a:lnTo>
                    <a:pt x="6718" y="266"/>
                  </a:lnTo>
                  <a:lnTo>
                    <a:pt x="6134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4163060" y="280075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9" name="object 16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151401" y="2791079"/>
              <a:ext cx="30954" cy="28892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4162695" y="279846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4163060" y="280075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147438" y="2790808"/>
              <a:ext cx="35560" cy="29209"/>
            </a:xfrm>
            <a:custGeom>
              <a:avLst/>
              <a:gdLst/>
              <a:ahLst/>
              <a:cxnLst/>
              <a:rect l="l" t="t" r="r" b="b"/>
              <a:pathLst>
                <a:path w="35560" h="29210">
                  <a:moveTo>
                    <a:pt x="14064" y="24536"/>
                  </a:moveTo>
                  <a:lnTo>
                    <a:pt x="13574" y="24891"/>
                  </a:lnTo>
                  <a:lnTo>
                    <a:pt x="12848" y="25476"/>
                  </a:lnTo>
                  <a:lnTo>
                    <a:pt x="13743" y="25476"/>
                  </a:lnTo>
                  <a:lnTo>
                    <a:pt x="12045" y="25971"/>
                  </a:lnTo>
                  <a:lnTo>
                    <a:pt x="13280" y="25971"/>
                  </a:lnTo>
                  <a:lnTo>
                    <a:pt x="13527" y="26504"/>
                  </a:lnTo>
                  <a:lnTo>
                    <a:pt x="14200" y="27177"/>
                  </a:lnTo>
                  <a:lnTo>
                    <a:pt x="14985" y="27622"/>
                  </a:lnTo>
                  <a:lnTo>
                    <a:pt x="16829" y="28587"/>
                  </a:lnTo>
                  <a:lnTo>
                    <a:pt x="18899" y="29159"/>
                  </a:lnTo>
                  <a:lnTo>
                    <a:pt x="21402" y="29159"/>
                  </a:lnTo>
                  <a:lnTo>
                    <a:pt x="23205" y="28765"/>
                  </a:lnTo>
                  <a:lnTo>
                    <a:pt x="24464" y="28003"/>
                  </a:lnTo>
                  <a:lnTo>
                    <a:pt x="18594" y="28003"/>
                  </a:lnTo>
                  <a:lnTo>
                    <a:pt x="15902" y="27038"/>
                  </a:lnTo>
                  <a:lnTo>
                    <a:pt x="15369" y="26504"/>
                  </a:lnTo>
                  <a:lnTo>
                    <a:pt x="15148" y="26212"/>
                  </a:lnTo>
                  <a:lnTo>
                    <a:pt x="14064" y="24536"/>
                  </a:lnTo>
                  <a:close/>
                </a:path>
                <a:path w="35560" h="29210">
                  <a:moveTo>
                    <a:pt x="22290" y="18948"/>
                  </a:moveTo>
                  <a:lnTo>
                    <a:pt x="22197" y="19748"/>
                  </a:lnTo>
                  <a:lnTo>
                    <a:pt x="22074" y="20827"/>
                  </a:lnTo>
                  <a:lnTo>
                    <a:pt x="22414" y="20827"/>
                  </a:lnTo>
                  <a:lnTo>
                    <a:pt x="23125" y="21107"/>
                  </a:lnTo>
                  <a:lnTo>
                    <a:pt x="23865" y="21462"/>
                  </a:lnTo>
                  <a:lnTo>
                    <a:pt x="24487" y="21805"/>
                  </a:lnTo>
                  <a:lnTo>
                    <a:pt x="25609" y="23901"/>
                  </a:lnTo>
                  <a:lnTo>
                    <a:pt x="25535" y="24891"/>
                  </a:lnTo>
                  <a:lnTo>
                    <a:pt x="25257" y="25971"/>
                  </a:lnTo>
                  <a:lnTo>
                    <a:pt x="25194" y="26212"/>
                  </a:lnTo>
                  <a:lnTo>
                    <a:pt x="25088" y="26504"/>
                  </a:lnTo>
                  <a:lnTo>
                    <a:pt x="21554" y="27825"/>
                  </a:lnTo>
                  <a:lnTo>
                    <a:pt x="18594" y="28003"/>
                  </a:lnTo>
                  <a:lnTo>
                    <a:pt x="24464" y="28003"/>
                  </a:lnTo>
                  <a:lnTo>
                    <a:pt x="25122" y="27622"/>
                  </a:lnTo>
                  <a:lnTo>
                    <a:pt x="25872" y="26720"/>
                  </a:lnTo>
                  <a:lnTo>
                    <a:pt x="26468" y="24891"/>
                  </a:lnTo>
                  <a:lnTo>
                    <a:pt x="26407" y="24129"/>
                  </a:lnTo>
                  <a:lnTo>
                    <a:pt x="26334" y="23901"/>
                  </a:lnTo>
                  <a:lnTo>
                    <a:pt x="26222" y="23583"/>
                  </a:lnTo>
                  <a:lnTo>
                    <a:pt x="26151" y="23380"/>
                  </a:lnTo>
                  <a:lnTo>
                    <a:pt x="29786" y="23380"/>
                  </a:lnTo>
                  <a:lnTo>
                    <a:pt x="30504" y="23126"/>
                  </a:lnTo>
                  <a:lnTo>
                    <a:pt x="27383" y="23126"/>
                  </a:lnTo>
                  <a:lnTo>
                    <a:pt x="25579" y="21805"/>
                  </a:lnTo>
                  <a:lnTo>
                    <a:pt x="22290" y="18948"/>
                  </a:lnTo>
                  <a:close/>
                </a:path>
                <a:path w="35560" h="29210">
                  <a:moveTo>
                    <a:pt x="5533" y="8251"/>
                  </a:moveTo>
                  <a:lnTo>
                    <a:pt x="5209" y="8534"/>
                  </a:lnTo>
                  <a:lnTo>
                    <a:pt x="3977" y="11391"/>
                  </a:lnTo>
                  <a:lnTo>
                    <a:pt x="4853" y="13690"/>
                  </a:lnTo>
                  <a:lnTo>
                    <a:pt x="6695" y="15328"/>
                  </a:lnTo>
                  <a:lnTo>
                    <a:pt x="7184" y="15633"/>
                  </a:lnTo>
                  <a:lnTo>
                    <a:pt x="7495" y="15798"/>
                  </a:lnTo>
                  <a:lnTo>
                    <a:pt x="6695" y="16116"/>
                  </a:lnTo>
                  <a:lnTo>
                    <a:pt x="5958" y="16548"/>
                  </a:lnTo>
                  <a:lnTo>
                    <a:pt x="4015" y="18580"/>
                  </a:lnTo>
                  <a:lnTo>
                    <a:pt x="3443" y="20827"/>
                  </a:lnTo>
                  <a:lnTo>
                    <a:pt x="5339" y="24129"/>
                  </a:lnTo>
                  <a:lnTo>
                    <a:pt x="5463" y="24345"/>
                  </a:lnTo>
                  <a:lnTo>
                    <a:pt x="7304" y="25476"/>
                  </a:lnTo>
                  <a:lnTo>
                    <a:pt x="9247" y="25971"/>
                  </a:lnTo>
                  <a:lnTo>
                    <a:pt x="10408" y="26212"/>
                  </a:lnTo>
                  <a:lnTo>
                    <a:pt x="11254" y="26212"/>
                  </a:lnTo>
                  <a:lnTo>
                    <a:pt x="11968" y="25971"/>
                  </a:lnTo>
                  <a:lnTo>
                    <a:pt x="13280" y="25971"/>
                  </a:lnTo>
                  <a:lnTo>
                    <a:pt x="13051" y="25476"/>
                  </a:lnTo>
                  <a:lnTo>
                    <a:pt x="11212" y="25476"/>
                  </a:lnTo>
                  <a:lnTo>
                    <a:pt x="7990" y="24536"/>
                  </a:lnTo>
                  <a:lnTo>
                    <a:pt x="6669" y="23583"/>
                  </a:lnTo>
                  <a:lnTo>
                    <a:pt x="5179" y="21462"/>
                  </a:lnTo>
                  <a:lnTo>
                    <a:pt x="5054" y="21285"/>
                  </a:lnTo>
                  <a:lnTo>
                    <a:pt x="5018" y="19748"/>
                  </a:lnTo>
                  <a:lnTo>
                    <a:pt x="6466" y="16890"/>
                  </a:lnTo>
                  <a:lnTo>
                    <a:pt x="7572" y="16548"/>
                  </a:lnTo>
                  <a:lnTo>
                    <a:pt x="7326" y="16548"/>
                  </a:lnTo>
                  <a:lnTo>
                    <a:pt x="9067" y="16332"/>
                  </a:lnTo>
                  <a:lnTo>
                    <a:pt x="11482" y="16332"/>
                  </a:lnTo>
                  <a:lnTo>
                    <a:pt x="12041" y="15633"/>
                  </a:lnTo>
                  <a:lnTo>
                    <a:pt x="11168" y="15633"/>
                  </a:lnTo>
                  <a:lnTo>
                    <a:pt x="11006" y="15328"/>
                  </a:lnTo>
                  <a:lnTo>
                    <a:pt x="10926" y="15176"/>
                  </a:lnTo>
                  <a:lnTo>
                    <a:pt x="8485" y="15176"/>
                  </a:lnTo>
                  <a:lnTo>
                    <a:pt x="6241" y="14311"/>
                  </a:lnTo>
                  <a:lnTo>
                    <a:pt x="5684" y="10032"/>
                  </a:lnTo>
                  <a:lnTo>
                    <a:pt x="5568" y="8661"/>
                  </a:lnTo>
                  <a:lnTo>
                    <a:pt x="5533" y="8251"/>
                  </a:lnTo>
                  <a:close/>
                </a:path>
                <a:path w="35560" h="29210">
                  <a:moveTo>
                    <a:pt x="13743" y="25476"/>
                  </a:moveTo>
                  <a:lnTo>
                    <a:pt x="13051" y="25476"/>
                  </a:lnTo>
                  <a:lnTo>
                    <a:pt x="13280" y="25971"/>
                  </a:lnTo>
                  <a:lnTo>
                    <a:pt x="12045" y="25971"/>
                  </a:lnTo>
                  <a:lnTo>
                    <a:pt x="13743" y="25476"/>
                  </a:lnTo>
                  <a:close/>
                </a:path>
                <a:path w="35560" h="29210">
                  <a:moveTo>
                    <a:pt x="29786" y="23380"/>
                  </a:moveTo>
                  <a:lnTo>
                    <a:pt x="26151" y="23380"/>
                  </a:lnTo>
                  <a:lnTo>
                    <a:pt x="27391" y="23901"/>
                  </a:lnTo>
                  <a:lnTo>
                    <a:pt x="28412" y="23901"/>
                  </a:lnTo>
                  <a:lnTo>
                    <a:pt x="29786" y="23380"/>
                  </a:lnTo>
                  <a:close/>
                </a:path>
                <a:path w="35560" h="29210">
                  <a:moveTo>
                    <a:pt x="35091" y="14311"/>
                  </a:moveTo>
                  <a:lnTo>
                    <a:pt x="27383" y="23126"/>
                  </a:lnTo>
                  <a:lnTo>
                    <a:pt x="30504" y="23126"/>
                  </a:lnTo>
                  <a:lnTo>
                    <a:pt x="34186" y="18948"/>
                  </a:lnTo>
                  <a:lnTo>
                    <a:pt x="34304" y="18732"/>
                  </a:lnTo>
                  <a:lnTo>
                    <a:pt x="34832" y="16890"/>
                  </a:lnTo>
                  <a:lnTo>
                    <a:pt x="34930" y="16548"/>
                  </a:lnTo>
                  <a:lnTo>
                    <a:pt x="35054" y="16116"/>
                  </a:lnTo>
                  <a:lnTo>
                    <a:pt x="35091" y="14311"/>
                  </a:lnTo>
                  <a:close/>
                </a:path>
                <a:path w="35560" h="29210">
                  <a:moveTo>
                    <a:pt x="10670" y="14693"/>
                  </a:moveTo>
                  <a:lnTo>
                    <a:pt x="8485" y="15176"/>
                  </a:lnTo>
                  <a:lnTo>
                    <a:pt x="10926" y="15176"/>
                  </a:lnTo>
                  <a:lnTo>
                    <a:pt x="10670" y="14693"/>
                  </a:lnTo>
                  <a:close/>
                </a:path>
                <a:path w="35560" h="29210">
                  <a:moveTo>
                    <a:pt x="34985" y="13915"/>
                  </a:moveTo>
                  <a:lnTo>
                    <a:pt x="35091" y="14311"/>
                  </a:lnTo>
                  <a:lnTo>
                    <a:pt x="35193" y="14096"/>
                  </a:lnTo>
                  <a:lnTo>
                    <a:pt x="34985" y="13915"/>
                  </a:lnTo>
                  <a:close/>
                </a:path>
                <a:path w="35560" h="29210">
                  <a:moveTo>
                    <a:pt x="32266" y="10032"/>
                  </a:moveTo>
                  <a:lnTo>
                    <a:pt x="30520" y="10032"/>
                  </a:lnTo>
                  <a:lnTo>
                    <a:pt x="34985" y="13915"/>
                  </a:lnTo>
                  <a:lnTo>
                    <a:pt x="34469" y="11836"/>
                  </a:lnTo>
                  <a:lnTo>
                    <a:pt x="33377" y="10477"/>
                  </a:lnTo>
                  <a:lnTo>
                    <a:pt x="32266" y="10032"/>
                  </a:lnTo>
                  <a:close/>
                </a:path>
                <a:path w="35560" h="29210">
                  <a:moveTo>
                    <a:pt x="25621" y="1714"/>
                  </a:moveTo>
                  <a:lnTo>
                    <a:pt x="23324" y="1714"/>
                  </a:lnTo>
                  <a:lnTo>
                    <a:pt x="24830" y="2451"/>
                  </a:lnTo>
                  <a:lnTo>
                    <a:pt x="27269" y="6286"/>
                  </a:lnTo>
                  <a:lnTo>
                    <a:pt x="27165" y="6654"/>
                  </a:lnTo>
                  <a:lnTo>
                    <a:pt x="27065" y="7010"/>
                  </a:lnTo>
                  <a:lnTo>
                    <a:pt x="26958" y="7391"/>
                  </a:lnTo>
                  <a:lnTo>
                    <a:pt x="26894" y="7619"/>
                  </a:lnTo>
                  <a:lnTo>
                    <a:pt x="26829" y="7835"/>
                  </a:lnTo>
                  <a:lnTo>
                    <a:pt x="25554" y="9842"/>
                  </a:lnTo>
                  <a:lnTo>
                    <a:pt x="24427" y="11391"/>
                  </a:lnTo>
                  <a:lnTo>
                    <a:pt x="25237" y="11391"/>
                  </a:lnTo>
                  <a:lnTo>
                    <a:pt x="25719" y="10909"/>
                  </a:lnTo>
                  <a:lnTo>
                    <a:pt x="25973" y="10909"/>
                  </a:lnTo>
                  <a:lnTo>
                    <a:pt x="26570" y="10642"/>
                  </a:lnTo>
                  <a:lnTo>
                    <a:pt x="28352" y="10032"/>
                  </a:lnTo>
                  <a:lnTo>
                    <a:pt x="32266" y="10032"/>
                  </a:lnTo>
                  <a:lnTo>
                    <a:pt x="31790" y="9842"/>
                  </a:lnTo>
                  <a:lnTo>
                    <a:pt x="26608" y="9842"/>
                  </a:lnTo>
                  <a:lnTo>
                    <a:pt x="27461" y="8661"/>
                  </a:lnTo>
                  <a:lnTo>
                    <a:pt x="27421" y="4038"/>
                  </a:lnTo>
                  <a:lnTo>
                    <a:pt x="26684" y="2616"/>
                  </a:lnTo>
                  <a:lnTo>
                    <a:pt x="25621" y="1714"/>
                  </a:lnTo>
                  <a:close/>
                </a:path>
                <a:path w="35560" h="29210">
                  <a:moveTo>
                    <a:pt x="16362" y="9613"/>
                  </a:moveTo>
                  <a:lnTo>
                    <a:pt x="15354" y="9613"/>
                  </a:lnTo>
                  <a:lnTo>
                    <a:pt x="15415" y="9842"/>
                  </a:lnTo>
                  <a:lnTo>
                    <a:pt x="15940" y="10236"/>
                  </a:lnTo>
                  <a:lnTo>
                    <a:pt x="16561" y="10477"/>
                  </a:lnTo>
                  <a:lnTo>
                    <a:pt x="16400" y="10477"/>
                  </a:lnTo>
                  <a:lnTo>
                    <a:pt x="16362" y="9613"/>
                  </a:lnTo>
                  <a:close/>
                </a:path>
                <a:path w="35560" h="29210">
                  <a:moveTo>
                    <a:pt x="31218" y="9613"/>
                  </a:moveTo>
                  <a:lnTo>
                    <a:pt x="26921" y="9613"/>
                  </a:lnTo>
                  <a:lnTo>
                    <a:pt x="26608" y="9842"/>
                  </a:lnTo>
                  <a:lnTo>
                    <a:pt x="31790" y="9842"/>
                  </a:lnTo>
                  <a:lnTo>
                    <a:pt x="31218" y="9613"/>
                  </a:lnTo>
                  <a:close/>
                </a:path>
                <a:path w="35560" h="29210">
                  <a:moveTo>
                    <a:pt x="13662" y="7150"/>
                  </a:moveTo>
                  <a:lnTo>
                    <a:pt x="9717" y="7150"/>
                  </a:lnTo>
                  <a:lnTo>
                    <a:pt x="13108" y="7619"/>
                  </a:lnTo>
                  <a:lnTo>
                    <a:pt x="14882" y="8251"/>
                  </a:lnTo>
                  <a:lnTo>
                    <a:pt x="14666" y="8251"/>
                  </a:lnTo>
                  <a:lnTo>
                    <a:pt x="15498" y="9613"/>
                  </a:lnTo>
                  <a:lnTo>
                    <a:pt x="16073" y="9613"/>
                  </a:lnTo>
                  <a:lnTo>
                    <a:pt x="15534" y="8661"/>
                  </a:lnTo>
                  <a:lnTo>
                    <a:pt x="15420" y="8251"/>
                  </a:lnTo>
                  <a:lnTo>
                    <a:pt x="15317" y="7835"/>
                  </a:lnTo>
                  <a:lnTo>
                    <a:pt x="15217" y="7391"/>
                  </a:lnTo>
                  <a:lnTo>
                    <a:pt x="14454" y="7391"/>
                  </a:lnTo>
                  <a:lnTo>
                    <a:pt x="13662" y="7150"/>
                  </a:lnTo>
                  <a:close/>
                </a:path>
                <a:path w="35560" h="29210">
                  <a:moveTo>
                    <a:pt x="34317" y="8661"/>
                  </a:moveTo>
                  <a:lnTo>
                    <a:pt x="28651" y="8661"/>
                  </a:lnTo>
                  <a:lnTo>
                    <a:pt x="31100" y="9613"/>
                  </a:lnTo>
                  <a:lnTo>
                    <a:pt x="23125" y="9613"/>
                  </a:lnTo>
                  <a:lnTo>
                    <a:pt x="34317" y="8661"/>
                  </a:lnTo>
                  <a:close/>
                </a:path>
                <a:path w="35560" h="29210">
                  <a:moveTo>
                    <a:pt x="13204" y="7010"/>
                  </a:moveTo>
                  <a:lnTo>
                    <a:pt x="7799" y="7010"/>
                  </a:lnTo>
                  <a:lnTo>
                    <a:pt x="6009" y="7835"/>
                  </a:lnTo>
                  <a:lnTo>
                    <a:pt x="5533" y="8251"/>
                  </a:lnTo>
                  <a:lnTo>
                    <a:pt x="9717" y="7150"/>
                  </a:lnTo>
                  <a:lnTo>
                    <a:pt x="13662" y="7150"/>
                  </a:lnTo>
                  <a:lnTo>
                    <a:pt x="13204" y="7010"/>
                  </a:lnTo>
                  <a:close/>
                </a:path>
                <a:path w="35560" h="29210">
                  <a:moveTo>
                    <a:pt x="19166" y="0"/>
                  </a:moveTo>
                  <a:lnTo>
                    <a:pt x="16486" y="1371"/>
                  </a:lnTo>
                  <a:lnTo>
                    <a:pt x="14429" y="4597"/>
                  </a:lnTo>
                  <a:lnTo>
                    <a:pt x="14118" y="5626"/>
                  </a:lnTo>
                  <a:lnTo>
                    <a:pt x="14168" y="7391"/>
                  </a:lnTo>
                  <a:lnTo>
                    <a:pt x="15217" y="7391"/>
                  </a:lnTo>
                  <a:lnTo>
                    <a:pt x="15242" y="5626"/>
                  </a:lnTo>
                  <a:lnTo>
                    <a:pt x="16816" y="2870"/>
                  </a:lnTo>
                  <a:lnTo>
                    <a:pt x="19064" y="1714"/>
                  </a:lnTo>
                  <a:lnTo>
                    <a:pt x="25621" y="1714"/>
                  </a:lnTo>
                  <a:lnTo>
                    <a:pt x="24513" y="774"/>
                  </a:lnTo>
                  <a:lnTo>
                    <a:pt x="23154" y="266"/>
                  </a:lnTo>
                  <a:lnTo>
                    <a:pt x="22351" y="266"/>
                  </a:lnTo>
                  <a:lnTo>
                    <a:pt x="19166" y="0"/>
                  </a:lnTo>
                  <a:close/>
                </a:path>
                <a:path w="35560" h="29210">
                  <a:moveTo>
                    <a:pt x="9625" y="6654"/>
                  </a:moveTo>
                  <a:lnTo>
                    <a:pt x="0" y="6654"/>
                  </a:lnTo>
                  <a:lnTo>
                    <a:pt x="18906" y="7010"/>
                  </a:lnTo>
                  <a:lnTo>
                    <a:pt x="7799" y="7010"/>
                  </a:lnTo>
                  <a:lnTo>
                    <a:pt x="9625" y="6654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4162692" y="2798470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76" y="50"/>
                  </a:moveTo>
                  <a:close/>
                </a:path>
                <a:path w="2539" h="5714">
                  <a:moveTo>
                    <a:pt x="2336" y="5397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174"/>
            <p:cNvSpPr/>
            <p:nvPr/>
          </p:nvSpPr>
          <p:spPr>
            <a:xfrm>
              <a:off x="4161006" y="2800483"/>
              <a:ext cx="10795" cy="10160"/>
            </a:xfrm>
            <a:custGeom>
              <a:avLst/>
              <a:gdLst/>
              <a:ahLst/>
              <a:cxnLst/>
              <a:rect l="l" t="t" r="r" b="b"/>
              <a:pathLst>
                <a:path w="10795" h="10160">
                  <a:moveTo>
                    <a:pt x="5308" y="0"/>
                  </a:moveTo>
                  <a:lnTo>
                    <a:pt x="4394" y="482"/>
                  </a:lnTo>
                  <a:lnTo>
                    <a:pt x="3708" y="1562"/>
                  </a:lnTo>
                  <a:lnTo>
                    <a:pt x="3581" y="1968"/>
                  </a:lnTo>
                  <a:lnTo>
                    <a:pt x="3619" y="2514"/>
                  </a:lnTo>
                  <a:lnTo>
                    <a:pt x="3009" y="2273"/>
                  </a:lnTo>
                  <a:lnTo>
                    <a:pt x="2793" y="2235"/>
                  </a:lnTo>
                  <a:lnTo>
                    <a:pt x="2285" y="2247"/>
                  </a:lnTo>
                  <a:lnTo>
                    <a:pt x="1460" y="2374"/>
                  </a:lnTo>
                  <a:lnTo>
                    <a:pt x="863" y="2654"/>
                  </a:lnTo>
                  <a:lnTo>
                    <a:pt x="584" y="2882"/>
                  </a:lnTo>
                  <a:lnTo>
                    <a:pt x="457" y="3213"/>
                  </a:lnTo>
                  <a:lnTo>
                    <a:pt x="165" y="3860"/>
                  </a:lnTo>
                  <a:lnTo>
                    <a:pt x="457" y="4635"/>
                  </a:lnTo>
                  <a:lnTo>
                    <a:pt x="1092" y="5194"/>
                  </a:lnTo>
                  <a:lnTo>
                    <a:pt x="1358" y="5346"/>
                  </a:lnTo>
                  <a:lnTo>
                    <a:pt x="1092" y="5461"/>
                  </a:lnTo>
                  <a:lnTo>
                    <a:pt x="838" y="5613"/>
                  </a:lnTo>
                  <a:lnTo>
                    <a:pt x="190" y="6299"/>
                  </a:lnTo>
                  <a:lnTo>
                    <a:pt x="0" y="7048"/>
                  </a:lnTo>
                  <a:lnTo>
                    <a:pt x="673" y="8242"/>
                  </a:lnTo>
                  <a:lnTo>
                    <a:pt x="1295" y="8623"/>
                  </a:lnTo>
                  <a:lnTo>
                    <a:pt x="1943" y="8801"/>
                  </a:lnTo>
                  <a:lnTo>
                    <a:pt x="2285" y="8877"/>
                  </a:lnTo>
                  <a:lnTo>
                    <a:pt x="2628" y="8877"/>
                  </a:lnTo>
                  <a:lnTo>
                    <a:pt x="3047" y="8737"/>
                  </a:lnTo>
                  <a:lnTo>
                    <a:pt x="3174" y="8724"/>
                  </a:lnTo>
                  <a:lnTo>
                    <a:pt x="3403" y="8978"/>
                  </a:lnTo>
                  <a:lnTo>
                    <a:pt x="3632" y="9207"/>
                  </a:lnTo>
                  <a:lnTo>
                    <a:pt x="4521" y="9677"/>
                  </a:lnTo>
                  <a:lnTo>
                    <a:pt x="5219" y="9880"/>
                  </a:lnTo>
                  <a:lnTo>
                    <a:pt x="6299" y="9829"/>
                  </a:lnTo>
                  <a:lnTo>
                    <a:pt x="6667" y="9728"/>
                  </a:lnTo>
                  <a:lnTo>
                    <a:pt x="7315" y="9347"/>
                  </a:lnTo>
                  <a:lnTo>
                    <a:pt x="7569" y="9042"/>
                  </a:lnTo>
                  <a:lnTo>
                    <a:pt x="7772" y="8420"/>
                  </a:lnTo>
                  <a:lnTo>
                    <a:pt x="7759" y="8153"/>
                  </a:lnTo>
                  <a:lnTo>
                    <a:pt x="7670" y="7912"/>
                  </a:lnTo>
                  <a:lnTo>
                    <a:pt x="8026" y="8064"/>
                  </a:lnTo>
                  <a:lnTo>
                    <a:pt x="10731" y="4978"/>
                  </a:lnTo>
                  <a:lnTo>
                    <a:pt x="10604" y="4495"/>
                  </a:lnTo>
                  <a:lnTo>
                    <a:pt x="10477" y="4013"/>
                  </a:lnTo>
                  <a:lnTo>
                    <a:pt x="10121" y="3556"/>
                  </a:lnTo>
                  <a:lnTo>
                    <a:pt x="9524" y="3314"/>
                  </a:lnTo>
                  <a:lnTo>
                    <a:pt x="9385" y="3251"/>
                  </a:lnTo>
                  <a:lnTo>
                    <a:pt x="8851" y="3060"/>
                  </a:lnTo>
                  <a:lnTo>
                    <a:pt x="8623" y="3098"/>
                  </a:lnTo>
                  <a:lnTo>
                    <a:pt x="8407" y="3111"/>
                  </a:lnTo>
                  <a:lnTo>
                    <a:pt x="8178" y="3149"/>
                  </a:lnTo>
                  <a:lnTo>
                    <a:pt x="8000" y="3213"/>
                  </a:lnTo>
                  <a:lnTo>
                    <a:pt x="7835" y="3340"/>
                  </a:lnTo>
                  <a:lnTo>
                    <a:pt x="8166" y="2870"/>
                  </a:lnTo>
                  <a:lnTo>
                    <a:pt x="8115" y="2514"/>
                  </a:lnTo>
                  <a:lnTo>
                    <a:pt x="8089" y="1371"/>
                  </a:lnTo>
                  <a:lnTo>
                    <a:pt x="7848" y="889"/>
                  </a:lnTo>
                  <a:lnTo>
                    <a:pt x="7111" y="266"/>
                  </a:lnTo>
                  <a:lnTo>
                    <a:pt x="6654" y="101"/>
                  </a:lnTo>
                  <a:lnTo>
                    <a:pt x="530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" name="object 175"/>
            <p:cNvSpPr/>
            <p:nvPr/>
          </p:nvSpPr>
          <p:spPr>
            <a:xfrm>
              <a:off x="4164994" y="280308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4161491" y="2801043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146" y="0"/>
                  </a:moveTo>
                  <a:lnTo>
                    <a:pt x="4787" y="25"/>
                  </a:lnTo>
                  <a:lnTo>
                    <a:pt x="4025" y="419"/>
                  </a:lnTo>
                  <a:lnTo>
                    <a:pt x="3505" y="1346"/>
                  </a:lnTo>
                  <a:lnTo>
                    <a:pt x="3428" y="1689"/>
                  </a:lnTo>
                  <a:lnTo>
                    <a:pt x="3594" y="2387"/>
                  </a:lnTo>
                  <a:lnTo>
                    <a:pt x="3721" y="2603"/>
                  </a:lnTo>
                  <a:lnTo>
                    <a:pt x="3873" y="2679"/>
                  </a:lnTo>
                  <a:lnTo>
                    <a:pt x="3886" y="2971"/>
                  </a:lnTo>
                  <a:lnTo>
                    <a:pt x="3733" y="2908"/>
                  </a:lnTo>
                  <a:lnTo>
                    <a:pt x="3530" y="2755"/>
                  </a:lnTo>
                  <a:lnTo>
                    <a:pt x="3276" y="2209"/>
                  </a:lnTo>
                  <a:lnTo>
                    <a:pt x="2768" y="2019"/>
                  </a:lnTo>
                  <a:lnTo>
                    <a:pt x="1638" y="1866"/>
                  </a:lnTo>
                  <a:lnTo>
                    <a:pt x="228" y="2260"/>
                  </a:lnTo>
                  <a:lnTo>
                    <a:pt x="342" y="3721"/>
                  </a:lnTo>
                  <a:lnTo>
                    <a:pt x="444" y="4292"/>
                  </a:lnTo>
                  <a:lnTo>
                    <a:pt x="1206" y="4584"/>
                  </a:lnTo>
                  <a:lnTo>
                    <a:pt x="1943" y="4419"/>
                  </a:lnTo>
                  <a:lnTo>
                    <a:pt x="2108" y="4698"/>
                  </a:lnTo>
                  <a:lnTo>
                    <a:pt x="2412" y="4724"/>
                  </a:lnTo>
                  <a:lnTo>
                    <a:pt x="2222" y="4978"/>
                  </a:lnTo>
                  <a:lnTo>
                    <a:pt x="0" y="6591"/>
                  </a:lnTo>
                  <a:lnTo>
                    <a:pt x="596" y="7416"/>
                  </a:lnTo>
                  <a:lnTo>
                    <a:pt x="1054" y="7746"/>
                  </a:lnTo>
                  <a:lnTo>
                    <a:pt x="1968" y="8026"/>
                  </a:lnTo>
                  <a:lnTo>
                    <a:pt x="2692" y="8051"/>
                  </a:lnTo>
                  <a:lnTo>
                    <a:pt x="3060" y="7759"/>
                  </a:lnTo>
                  <a:lnTo>
                    <a:pt x="3505" y="8381"/>
                  </a:lnTo>
                  <a:lnTo>
                    <a:pt x="3721" y="8585"/>
                  </a:lnTo>
                  <a:lnTo>
                    <a:pt x="4635" y="8928"/>
                  </a:lnTo>
                  <a:lnTo>
                    <a:pt x="5626" y="8864"/>
                  </a:lnTo>
                  <a:lnTo>
                    <a:pt x="6832" y="8407"/>
                  </a:lnTo>
                  <a:lnTo>
                    <a:pt x="7048" y="7607"/>
                  </a:lnTo>
                  <a:lnTo>
                    <a:pt x="6629" y="6819"/>
                  </a:lnTo>
                  <a:lnTo>
                    <a:pt x="6083" y="6527"/>
                  </a:lnTo>
                  <a:lnTo>
                    <a:pt x="5816" y="6451"/>
                  </a:lnTo>
                  <a:lnTo>
                    <a:pt x="5880" y="5867"/>
                  </a:lnTo>
                  <a:lnTo>
                    <a:pt x="6908" y="6756"/>
                  </a:lnTo>
                  <a:lnTo>
                    <a:pt x="7607" y="7264"/>
                  </a:lnTo>
                  <a:lnTo>
                    <a:pt x="8115" y="7162"/>
                  </a:lnTo>
                  <a:lnTo>
                    <a:pt x="8648" y="6642"/>
                  </a:lnTo>
                  <a:lnTo>
                    <a:pt x="9474" y="5841"/>
                  </a:lnTo>
                  <a:lnTo>
                    <a:pt x="10248" y="4216"/>
                  </a:lnTo>
                  <a:lnTo>
                    <a:pt x="8661" y="2832"/>
                  </a:lnTo>
                  <a:lnTo>
                    <a:pt x="7988" y="2819"/>
                  </a:lnTo>
                  <a:lnTo>
                    <a:pt x="7365" y="3035"/>
                  </a:lnTo>
                  <a:lnTo>
                    <a:pt x="6997" y="3187"/>
                  </a:lnTo>
                  <a:lnTo>
                    <a:pt x="6616" y="3301"/>
                  </a:lnTo>
                  <a:lnTo>
                    <a:pt x="7416" y="2095"/>
                  </a:lnTo>
                  <a:lnTo>
                    <a:pt x="7569" y="1574"/>
                  </a:lnTo>
                  <a:lnTo>
                    <a:pt x="6730" y="292"/>
                  </a:lnTo>
                  <a:lnTo>
                    <a:pt x="6146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4178198" y="283179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65" y="0"/>
                  </a:moveTo>
                  <a:lnTo>
                    <a:pt x="0" y="25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8" name="object 178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166438" y="2822067"/>
              <a:ext cx="31457" cy="28905"/>
            </a:xfrm>
            <a:prstGeom prst="rect">
              <a:avLst/>
            </a:prstGeom>
          </p:spPr>
        </p:pic>
        <p:sp>
          <p:nvSpPr>
            <p:cNvPr id="179" name="object 179"/>
            <p:cNvSpPr/>
            <p:nvPr/>
          </p:nvSpPr>
          <p:spPr>
            <a:xfrm>
              <a:off x="4178250" y="282946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180"/>
            <p:cNvSpPr/>
            <p:nvPr/>
          </p:nvSpPr>
          <p:spPr>
            <a:xfrm>
              <a:off x="4178198" y="283179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65" y="0"/>
                  </a:moveTo>
                  <a:lnTo>
                    <a:pt x="0" y="25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4166711" y="2821801"/>
              <a:ext cx="31750" cy="29209"/>
            </a:xfrm>
            <a:custGeom>
              <a:avLst/>
              <a:gdLst/>
              <a:ahLst/>
              <a:cxnLst/>
              <a:rect l="l" t="t" r="r" b="b"/>
              <a:pathLst>
                <a:path w="31750" h="29210">
                  <a:moveTo>
                    <a:pt x="10346" y="24536"/>
                  </a:moveTo>
                  <a:lnTo>
                    <a:pt x="9841" y="24904"/>
                  </a:lnTo>
                  <a:lnTo>
                    <a:pt x="9117" y="25488"/>
                  </a:lnTo>
                  <a:lnTo>
                    <a:pt x="9981" y="25488"/>
                  </a:lnTo>
                  <a:lnTo>
                    <a:pt x="8370" y="25958"/>
                  </a:lnTo>
                  <a:lnTo>
                    <a:pt x="9556" y="25958"/>
                  </a:lnTo>
                  <a:lnTo>
                    <a:pt x="9809" y="26504"/>
                  </a:lnTo>
                  <a:lnTo>
                    <a:pt x="10482" y="27190"/>
                  </a:lnTo>
                  <a:lnTo>
                    <a:pt x="13111" y="28587"/>
                  </a:lnTo>
                  <a:lnTo>
                    <a:pt x="15181" y="29171"/>
                  </a:lnTo>
                  <a:lnTo>
                    <a:pt x="17625" y="29171"/>
                  </a:lnTo>
                  <a:lnTo>
                    <a:pt x="19486" y="28765"/>
                  </a:lnTo>
                  <a:lnTo>
                    <a:pt x="20786" y="27990"/>
                  </a:lnTo>
                  <a:lnTo>
                    <a:pt x="14876" y="27990"/>
                  </a:lnTo>
                  <a:lnTo>
                    <a:pt x="12184" y="27038"/>
                  </a:lnTo>
                  <a:lnTo>
                    <a:pt x="11650" y="26504"/>
                  </a:lnTo>
                  <a:lnTo>
                    <a:pt x="11430" y="26212"/>
                  </a:lnTo>
                  <a:lnTo>
                    <a:pt x="10346" y="24536"/>
                  </a:lnTo>
                  <a:close/>
                </a:path>
                <a:path w="31750" h="29210">
                  <a:moveTo>
                    <a:pt x="18572" y="18961"/>
                  </a:moveTo>
                  <a:lnTo>
                    <a:pt x="18480" y="19748"/>
                  </a:lnTo>
                  <a:lnTo>
                    <a:pt x="18356" y="20827"/>
                  </a:lnTo>
                  <a:lnTo>
                    <a:pt x="18691" y="20827"/>
                  </a:lnTo>
                  <a:lnTo>
                    <a:pt x="19461" y="21120"/>
                  </a:lnTo>
                  <a:lnTo>
                    <a:pt x="20147" y="21462"/>
                  </a:lnTo>
                  <a:lnTo>
                    <a:pt x="20769" y="21805"/>
                  </a:lnTo>
                  <a:lnTo>
                    <a:pt x="21892" y="23914"/>
                  </a:lnTo>
                  <a:lnTo>
                    <a:pt x="21815" y="24904"/>
                  </a:lnTo>
                  <a:lnTo>
                    <a:pt x="21702" y="25336"/>
                  </a:lnTo>
                  <a:lnTo>
                    <a:pt x="21662" y="25488"/>
                  </a:lnTo>
                  <a:lnTo>
                    <a:pt x="21540" y="25958"/>
                  </a:lnTo>
                  <a:lnTo>
                    <a:pt x="21474" y="26212"/>
                  </a:lnTo>
                  <a:lnTo>
                    <a:pt x="21337" y="26504"/>
                  </a:lnTo>
                  <a:lnTo>
                    <a:pt x="17835" y="27838"/>
                  </a:lnTo>
                  <a:lnTo>
                    <a:pt x="14876" y="27990"/>
                  </a:lnTo>
                  <a:lnTo>
                    <a:pt x="20786" y="27990"/>
                  </a:lnTo>
                  <a:lnTo>
                    <a:pt x="21404" y="27622"/>
                  </a:lnTo>
                  <a:lnTo>
                    <a:pt x="22153" y="26708"/>
                  </a:lnTo>
                  <a:lnTo>
                    <a:pt x="22557" y="25488"/>
                  </a:lnTo>
                  <a:lnTo>
                    <a:pt x="22433" y="23380"/>
                  </a:lnTo>
                  <a:lnTo>
                    <a:pt x="26059" y="23380"/>
                  </a:lnTo>
                  <a:lnTo>
                    <a:pt x="26759" y="23126"/>
                  </a:lnTo>
                  <a:lnTo>
                    <a:pt x="23677" y="23126"/>
                  </a:lnTo>
                  <a:lnTo>
                    <a:pt x="21594" y="21589"/>
                  </a:lnTo>
                  <a:lnTo>
                    <a:pt x="18572" y="18961"/>
                  </a:lnTo>
                  <a:close/>
                </a:path>
                <a:path w="31750" h="29210">
                  <a:moveTo>
                    <a:pt x="1818" y="8253"/>
                  </a:moveTo>
                  <a:lnTo>
                    <a:pt x="1441" y="8648"/>
                  </a:lnTo>
                  <a:lnTo>
                    <a:pt x="258" y="11391"/>
                  </a:lnTo>
                  <a:lnTo>
                    <a:pt x="1135" y="13703"/>
                  </a:lnTo>
                  <a:lnTo>
                    <a:pt x="2976" y="15328"/>
                  </a:lnTo>
                  <a:lnTo>
                    <a:pt x="3446" y="15633"/>
                  </a:lnTo>
                  <a:lnTo>
                    <a:pt x="3776" y="15798"/>
                  </a:lnTo>
                  <a:lnTo>
                    <a:pt x="2976" y="16128"/>
                  </a:lnTo>
                  <a:lnTo>
                    <a:pt x="2240" y="16548"/>
                  </a:lnTo>
                  <a:lnTo>
                    <a:pt x="1668" y="17170"/>
                  </a:lnTo>
                  <a:lnTo>
                    <a:pt x="297" y="18580"/>
                  </a:lnTo>
                  <a:lnTo>
                    <a:pt x="0" y="19748"/>
                  </a:lnTo>
                  <a:lnTo>
                    <a:pt x="87" y="21462"/>
                  </a:lnTo>
                  <a:lnTo>
                    <a:pt x="1616" y="24142"/>
                  </a:lnTo>
                  <a:lnTo>
                    <a:pt x="1732" y="24345"/>
                  </a:lnTo>
                  <a:lnTo>
                    <a:pt x="3586" y="25488"/>
                  </a:lnTo>
                  <a:lnTo>
                    <a:pt x="5529" y="25958"/>
                  </a:lnTo>
                  <a:lnTo>
                    <a:pt x="6679" y="26212"/>
                  </a:lnTo>
                  <a:lnTo>
                    <a:pt x="7536" y="26212"/>
                  </a:lnTo>
                  <a:lnTo>
                    <a:pt x="8287" y="25958"/>
                  </a:lnTo>
                  <a:lnTo>
                    <a:pt x="9556" y="25958"/>
                  </a:lnTo>
                  <a:lnTo>
                    <a:pt x="9339" y="25488"/>
                  </a:lnTo>
                  <a:lnTo>
                    <a:pt x="9575" y="25488"/>
                  </a:lnTo>
                  <a:lnTo>
                    <a:pt x="7015" y="25336"/>
                  </a:lnTo>
                  <a:lnTo>
                    <a:pt x="4272" y="24536"/>
                  </a:lnTo>
                  <a:lnTo>
                    <a:pt x="2951" y="23583"/>
                  </a:lnTo>
                  <a:lnTo>
                    <a:pt x="1553" y="21589"/>
                  </a:lnTo>
                  <a:lnTo>
                    <a:pt x="1464" y="21462"/>
                  </a:lnTo>
                  <a:lnTo>
                    <a:pt x="1339" y="21285"/>
                  </a:lnTo>
                  <a:lnTo>
                    <a:pt x="1300" y="19748"/>
                  </a:lnTo>
                  <a:lnTo>
                    <a:pt x="2748" y="16903"/>
                  </a:lnTo>
                  <a:lnTo>
                    <a:pt x="3859" y="16548"/>
                  </a:lnTo>
                  <a:lnTo>
                    <a:pt x="3608" y="16548"/>
                  </a:lnTo>
                  <a:lnTo>
                    <a:pt x="5349" y="16332"/>
                  </a:lnTo>
                  <a:lnTo>
                    <a:pt x="7764" y="16332"/>
                  </a:lnTo>
                  <a:lnTo>
                    <a:pt x="8323" y="15633"/>
                  </a:lnTo>
                  <a:lnTo>
                    <a:pt x="7458" y="15633"/>
                  </a:lnTo>
                  <a:lnTo>
                    <a:pt x="7292" y="15328"/>
                  </a:lnTo>
                  <a:lnTo>
                    <a:pt x="7201" y="15163"/>
                  </a:lnTo>
                  <a:lnTo>
                    <a:pt x="4767" y="15163"/>
                  </a:lnTo>
                  <a:lnTo>
                    <a:pt x="2532" y="14314"/>
                  </a:lnTo>
                  <a:lnTo>
                    <a:pt x="2422" y="13914"/>
                  </a:lnTo>
                  <a:lnTo>
                    <a:pt x="2302" y="13271"/>
                  </a:lnTo>
                  <a:lnTo>
                    <a:pt x="2189" y="12661"/>
                  </a:lnTo>
                  <a:lnTo>
                    <a:pt x="2082" y="11391"/>
                  </a:lnTo>
                  <a:lnTo>
                    <a:pt x="1968" y="10032"/>
                  </a:lnTo>
                  <a:lnTo>
                    <a:pt x="1851" y="8648"/>
                  </a:lnTo>
                  <a:lnTo>
                    <a:pt x="1818" y="8253"/>
                  </a:lnTo>
                  <a:close/>
                </a:path>
                <a:path w="31750" h="29210">
                  <a:moveTo>
                    <a:pt x="9981" y="25488"/>
                  </a:moveTo>
                  <a:lnTo>
                    <a:pt x="9339" y="25488"/>
                  </a:lnTo>
                  <a:lnTo>
                    <a:pt x="9556" y="25958"/>
                  </a:lnTo>
                  <a:lnTo>
                    <a:pt x="8370" y="25958"/>
                  </a:lnTo>
                  <a:lnTo>
                    <a:pt x="9981" y="25488"/>
                  </a:lnTo>
                  <a:close/>
                </a:path>
                <a:path w="31750" h="29210">
                  <a:moveTo>
                    <a:pt x="26059" y="23380"/>
                  </a:moveTo>
                  <a:lnTo>
                    <a:pt x="22433" y="23380"/>
                  </a:lnTo>
                  <a:lnTo>
                    <a:pt x="23667" y="23914"/>
                  </a:lnTo>
                  <a:lnTo>
                    <a:pt x="24693" y="23914"/>
                  </a:lnTo>
                  <a:lnTo>
                    <a:pt x="26059" y="23380"/>
                  </a:lnTo>
                  <a:close/>
                </a:path>
                <a:path w="31750" h="29210">
                  <a:moveTo>
                    <a:pt x="31371" y="14314"/>
                  </a:moveTo>
                  <a:lnTo>
                    <a:pt x="29334" y="18580"/>
                  </a:lnTo>
                  <a:lnTo>
                    <a:pt x="29124" y="18961"/>
                  </a:lnTo>
                  <a:lnTo>
                    <a:pt x="25201" y="22796"/>
                  </a:lnTo>
                  <a:lnTo>
                    <a:pt x="23677" y="23126"/>
                  </a:lnTo>
                  <a:lnTo>
                    <a:pt x="26759" y="23126"/>
                  </a:lnTo>
                  <a:lnTo>
                    <a:pt x="31036" y="17170"/>
                  </a:lnTo>
                  <a:lnTo>
                    <a:pt x="31112" y="16903"/>
                  </a:lnTo>
                  <a:lnTo>
                    <a:pt x="31215" y="16548"/>
                  </a:lnTo>
                  <a:lnTo>
                    <a:pt x="31335" y="16128"/>
                  </a:lnTo>
                  <a:lnTo>
                    <a:pt x="31371" y="14314"/>
                  </a:lnTo>
                  <a:close/>
                </a:path>
                <a:path w="31750" h="29210">
                  <a:moveTo>
                    <a:pt x="6951" y="14706"/>
                  </a:moveTo>
                  <a:lnTo>
                    <a:pt x="4767" y="15163"/>
                  </a:lnTo>
                  <a:lnTo>
                    <a:pt x="7201" y="15163"/>
                  </a:lnTo>
                  <a:lnTo>
                    <a:pt x="6951" y="14706"/>
                  </a:lnTo>
                  <a:close/>
                </a:path>
                <a:path w="31750" h="29210">
                  <a:moveTo>
                    <a:pt x="31265" y="13914"/>
                  </a:moveTo>
                  <a:lnTo>
                    <a:pt x="31371" y="14314"/>
                  </a:lnTo>
                  <a:lnTo>
                    <a:pt x="31475" y="14096"/>
                  </a:lnTo>
                  <a:lnTo>
                    <a:pt x="31265" y="13914"/>
                  </a:lnTo>
                  <a:close/>
                </a:path>
                <a:path w="31750" h="29210">
                  <a:moveTo>
                    <a:pt x="28583" y="10032"/>
                  </a:moveTo>
                  <a:lnTo>
                    <a:pt x="26801" y="10032"/>
                  </a:lnTo>
                  <a:lnTo>
                    <a:pt x="31265" y="13914"/>
                  </a:lnTo>
                  <a:lnTo>
                    <a:pt x="30751" y="11836"/>
                  </a:lnTo>
                  <a:lnTo>
                    <a:pt x="29659" y="10477"/>
                  </a:lnTo>
                  <a:lnTo>
                    <a:pt x="28583" y="10032"/>
                  </a:lnTo>
                  <a:close/>
                </a:path>
                <a:path w="31750" h="29210">
                  <a:moveTo>
                    <a:pt x="21896" y="1714"/>
                  </a:moveTo>
                  <a:lnTo>
                    <a:pt x="19556" y="1714"/>
                  </a:lnTo>
                  <a:lnTo>
                    <a:pt x="21112" y="2463"/>
                  </a:lnTo>
                  <a:lnTo>
                    <a:pt x="23550" y="6286"/>
                  </a:lnTo>
                  <a:lnTo>
                    <a:pt x="23400" y="6819"/>
                  </a:lnTo>
                  <a:lnTo>
                    <a:pt x="23347" y="7010"/>
                  </a:lnTo>
                  <a:lnTo>
                    <a:pt x="23229" y="7429"/>
                  </a:lnTo>
                  <a:lnTo>
                    <a:pt x="23102" y="7848"/>
                  </a:lnTo>
                  <a:lnTo>
                    <a:pt x="21836" y="9842"/>
                  </a:lnTo>
                  <a:lnTo>
                    <a:pt x="20709" y="11391"/>
                  </a:lnTo>
                  <a:lnTo>
                    <a:pt x="21493" y="11391"/>
                  </a:lnTo>
                  <a:lnTo>
                    <a:pt x="22029" y="10909"/>
                  </a:lnTo>
                  <a:lnTo>
                    <a:pt x="22255" y="10909"/>
                  </a:lnTo>
                  <a:lnTo>
                    <a:pt x="22852" y="10642"/>
                  </a:lnTo>
                  <a:lnTo>
                    <a:pt x="24634" y="10032"/>
                  </a:lnTo>
                  <a:lnTo>
                    <a:pt x="28583" y="10032"/>
                  </a:lnTo>
                  <a:lnTo>
                    <a:pt x="28122" y="9842"/>
                  </a:lnTo>
                  <a:lnTo>
                    <a:pt x="22877" y="9842"/>
                  </a:lnTo>
                  <a:lnTo>
                    <a:pt x="23759" y="8648"/>
                  </a:lnTo>
                  <a:lnTo>
                    <a:pt x="23703" y="4038"/>
                  </a:lnTo>
                  <a:lnTo>
                    <a:pt x="22953" y="2603"/>
                  </a:lnTo>
                  <a:lnTo>
                    <a:pt x="21896" y="1714"/>
                  </a:lnTo>
                  <a:close/>
                </a:path>
                <a:path w="31750" h="29210">
                  <a:moveTo>
                    <a:pt x="12643" y="9613"/>
                  </a:moveTo>
                  <a:lnTo>
                    <a:pt x="11638" y="9613"/>
                  </a:lnTo>
                  <a:lnTo>
                    <a:pt x="11682" y="9842"/>
                  </a:lnTo>
                  <a:lnTo>
                    <a:pt x="12222" y="10236"/>
                  </a:lnTo>
                  <a:lnTo>
                    <a:pt x="12801" y="10477"/>
                  </a:lnTo>
                  <a:lnTo>
                    <a:pt x="12671" y="10236"/>
                  </a:lnTo>
                  <a:lnTo>
                    <a:pt x="12643" y="9613"/>
                  </a:lnTo>
                  <a:close/>
                </a:path>
                <a:path w="31750" h="29210">
                  <a:moveTo>
                    <a:pt x="27500" y="9613"/>
                  </a:moveTo>
                  <a:lnTo>
                    <a:pt x="23197" y="9613"/>
                  </a:lnTo>
                  <a:lnTo>
                    <a:pt x="22877" y="9842"/>
                  </a:lnTo>
                  <a:lnTo>
                    <a:pt x="28165" y="9842"/>
                  </a:lnTo>
                  <a:lnTo>
                    <a:pt x="27500" y="9613"/>
                  </a:lnTo>
                  <a:close/>
                </a:path>
                <a:path w="31750" h="29210">
                  <a:moveTo>
                    <a:pt x="9751" y="7150"/>
                  </a:moveTo>
                  <a:lnTo>
                    <a:pt x="5999" y="7150"/>
                  </a:lnTo>
                  <a:lnTo>
                    <a:pt x="9390" y="7632"/>
                  </a:lnTo>
                  <a:lnTo>
                    <a:pt x="11177" y="8253"/>
                  </a:lnTo>
                  <a:lnTo>
                    <a:pt x="10949" y="8253"/>
                  </a:lnTo>
                  <a:lnTo>
                    <a:pt x="11770" y="9613"/>
                  </a:lnTo>
                  <a:lnTo>
                    <a:pt x="12342" y="9613"/>
                  </a:lnTo>
                  <a:lnTo>
                    <a:pt x="11815" y="8648"/>
                  </a:lnTo>
                  <a:lnTo>
                    <a:pt x="11704" y="8253"/>
                  </a:lnTo>
                  <a:lnTo>
                    <a:pt x="11602" y="7848"/>
                  </a:lnTo>
                  <a:lnTo>
                    <a:pt x="11507" y="7429"/>
                  </a:lnTo>
                  <a:lnTo>
                    <a:pt x="10469" y="7429"/>
                  </a:lnTo>
                  <a:lnTo>
                    <a:pt x="9751" y="7150"/>
                  </a:lnTo>
                  <a:close/>
                </a:path>
                <a:path w="31750" h="29210">
                  <a:moveTo>
                    <a:pt x="30748" y="8648"/>
                  </a:moveTo>
                  <a:lnTo>
                    <a:pt x="24919" y="8648"/>
                  </a:lnTo>
                  <a:lnTo>
                    <a:pt x="27355" y="9613"/>
                  </a:lnTo>
                  <a:lnTo>
                    <a:pt x="19407" y="9613"/>
                  </a:lnTo>
                  <a:lnTo>
                    <a:pt x="30748" y="8648"/>
                  </a:lnTo>
                  <a:close/>
                </a:path>
                <a:path w="31750" h="29210">
                  <a:moveTo>
                    <a:pt x="8902" y="6819"/>
                  </a:moveTo>
                  <a:lnTo>
                    <a:pt x="5059" y="6819"/>
                  </a:lnTo>
                  <a:lnTo>
                    <a:pt x="4081" y="7010"/>
                  </a:lnTo>
                  <a:lnTo>
                    <a:pt x="2290" y="7848"/>
                  </a:lnTo>
                  <a:lnTo>
                    <a:pt x="1818" y="8253"/>
                  </a:lnTo>
                  <a:lnTo>
                    <a:pt x="2154" y="8253"/>
                  </a:lnTo>
                  <a:lnTo>
                    <a:pt x="5999" y="7150"/>
                  </a:lnTo>
                  <a:lnTo>
                    <a:pt x="9751" y="7150"/>
                  </a:lnTo>
                  <a:lnTo>
                    <a:pt x="8902" y="6819"/>
                  </a:lnTo>
                  <a:close/>
                </a:path>
                <a:path w="31750" h="29210">
                  <a:moveTo>
                    <a:pt x="15448" y="0"/>
                  </a:moveTo>
                  <a:lnTo>
                    <a:pt x="12768" y="1384"/>
                  </a:lnTo>
                  <a:lnTo>
                    <a:pt x="10711" y="4610"/>
                  </a:lnTo>
                  <a:lnTo>
                    <a:pt x="10400" y="5626"/>
                  </a:lnTo>
                  <a:lnTo>
                    <a:pt x="10469" y="7429"/>
                  </a:lnTo>
                  <a:lnTo>
                    <a:pt x="11507" y="7429"/>
                  </a:lnTo>
                  <a:lnTo>
                    <a:pt x="11523" y="5626"/>
                  </a:lnTo>
                  <a:lnTo>
                    <a:pt x="13098" y="2870"/>
                  </a:lnTo>
                  <a:lnTo>
                    <a:pt x="15346" y="1714"/>
                  </a:lnTo>
                  <a:lnTo>
                    <a:pt x="21896" y="1714"/>
                  </a:lnTo>
                  <a:lnTo>
                    <a:pt x="20794" y="787"/>
                  </a:lnTo>
                  <a:lnTo>
                    <a:pt x="19423" y="266"/>
                  </a:lnTo>
                  <a:lnTo>
                    <a:pt x="18632" y="266"/>
                  </a:lnTo>
                  <a:lnTo>
                    <a:pt x="15448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4178249" y="2829471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88" y="50"/>
                  </a:moveTo>
                  <a:close/>
                </a:path>
                <a:path w="2539" h="5714">
                  <a:moveTo>
                    <a:pt x="2324" y="5397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4176555" y="2831482"/>
              <a:ext cx="10795" cy="10160"/>
            </a:xfrm>
            <a:custGeom>
              <a:avLst/>
              <a:gdLst/>
              <a:ahLst/>
              <a:cxnLst/>
              <a:rect l="l" t="t" r="r" b="b"/>
              <a:pathLst>
                <a:path w="10795" h="10160">
                  <a:moveTo>
                    <a:pt x="5321" y="0"/>
                  </a:moveTo>
                  <a:lnTo>
                    <a:pt x="4406" y="469"/>
                  </a:lnTo>
                  <a:lnTo>
                    <a:pt x="3721" y="1562"/>
                  </a:lnTo>
                  <a:lnTo>
                    <a:pt x="3594" y="1968"/>
                  </a:lnTo>
                  <a:lnTo>
                    <a:pt x="3606" y="2425"/>
                  </a:lnTo>
                  <a:lnTo>
                    <a:pt x="3009" y="2273"/>
                  </a:lnTo>
                  <a:lnTo>
                    <a:pt x="2793" y="2235"/>
                  </a:lnTo>
                  <a:lnTo>
                    <a:pt x="2628" y="2247"/>
                  </a:lnTo>
                  <a:lnTo>
                    <a:pt x="2463" y="2235"/>
                  </a:lnTo>
                  <a:lnTo>
                    <a:pt x="177" y="3860"/>
                  </a:lnTo>
                  <a:lnTo>
                    <a:pt x="469" y="4635"/>
                  </a:lnTo>
                  <a:lnTo>
                    <a:pt x="1092" y="5181"/>
                  </a:lnTo>
                  <a:lnTo>
                    <a:pt x="1371" y="5346"/>
                  </a:lnTo>
                  <a:lnTo>
                    <a:pt x="1092" y="5448"/>
                  </a:lnTo>
                  <a:lnTo>
                    <a:pt x="850" y="5600"/>
                  </a:lnTo>
                  <a:lnTo>
                    <a:pt x="190" y="6273"/>
                  </a:lnTo>
                  <a:lnTo>
                    <a:pt x="0" y="7048"/>
                  </a:lnTo>
                  <a:lnTo>
                    <a:pt x="330" y="7645"/>
                  </a:lnTo>
                  <a:lnTo>
                    <a:pt x="685" y="8242"/>
                  </a:lnTo>
                  <a:lnTo>
                    <a:pt x="1308" y="8623"/>
                  </a:lnTo>
                  <a:lnTo>
                    <a:pt x="2285" y="8864"/>
                  </a:lnTo>
                  <a:lnTo>
                    <a:pt x="2641" y="8877"/>
                  </a:lnTo>
                  <a:lnTo>
                    <a:pt x="2946" y="8750"/>
                  </a:lnTo>
                  <a:lnTo>
                    <a:pt x="3276" y="8686"/>
                  </a:lnTo>
                  <a:lnTo>
                    <a:pt x="3403" y="8978"/>
                  </a:lnTo>
                  <a:lnTo>
                    <a:pt x="3632" y="9207"/>
                  </a:lnTo>
                  <a:lnTo>
                    <a:pt x="4521" y="9677"/>
                  </a:lnTo>
                  <a:lnTo>
                    <a:pt x="5219" y="9867"/>
                  </a:lnTo>
                  <a:lnTo>
                    <a:pt x="6311" y="9817"/>
                  </a:lnTo>
                  <a:lnTo>
                    <a:pt x="6680" y="9728"/>
                  </a:lnTo>
                  <a:lnTo>
                    <a:pt x="7327" y="9347"/>
                  </a:lnTo>
                  <a:lnTo>
                    <a:pt x="7581" y="9042"/>
                  </a:lnTo>
                  <a:lnTo>
                    <a:pt x="7785" y="8420"/>
                  </a:lnTo>
                  <a:lnTo>
                    <a:pt x="7759" y="8153"/>
                  </a:lnTo>
                  <a:lnTo>
                    <a:pt x="7683" y="7912"/>
                  </a:lnTo>
                  <a:lnTo>
                    <a:pt x="8026" y="8064"/>
                  </a:lnTo>
                  <a:lnTo>
                    <a:pt x="8445" y="8089"/>
                  </a:lnTo>
                  <a:lnTo>
                    <a:pt x="8775" y="7950"/>
                  </a:lnTo>
                  <a:lnTo>
                    <a:pt x="9270" y="7785"/>
                  </a:lnTo>
                  <a:lnTo>
                    <a:pt x="10731" y="4978"/>
                  </a:lnTo>
                  <a:lnTo>
                    <a:pt x="10604" y="4495"/>
                  </a:lnTo>
                  <a:lnTo>
                    <a:pt x="10490" y="4025"/>
                  </a:lnTo>
                  <a:lnTo>
                    <a:pt x="10121" y="3556"/>
                  </a:lnTo>
                  <a:lnTo>
                    <a:pt x="9270" y="3200"/>
                  </a:lnTo>
                  <a:lnTo>
                    <a:pt x="9080" y="3149"/>
                  </a:lnTo>
                  <a:lnTo>
                    <a:pt x="8851" y="3060"/>
                  </a:lnTo>
                  <a:lnTo>
                    <a:pt x="8191" y="3136"/>
                  </a:lnTo>
                  <a:lnTo>
                    <a:pt x="8000" y="3213"/>
                  </a:lnTo>
                  <a:lnTo>
                    <a:pt x="7835" y="3327"/>
                  </a:lnTo>
                  <a:lnTo>
                    <a:pt x="8166" y="2870"/>
                  </a:lnTo>
                  <a:lnTo>
                    <a:pt x="8115" y="2501"/>
                  </a:lnTo>
                  <a:lnTo>
                    <a:pt x="8102" y="1371"/>
                  </a:lnTo>
                  <a:lnTo>
                    <a:pt x="7861" y="889"/>
                  </a:lnTo>
                  <a:lnTo>
                    <a:pt x="7124" y="266"/>
                  </a:lnTo>
                  <a:lnTo>
                    <a:pt x="6654" y="88"/>
                  </a:lnTo>
                  <a:lnTo>
                    <a:pt x="6184" y="76"/>
                  </a:lnTo>
                  <a:lnTo>
                    <a:pt x="532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4177055" y="2832042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134" y="0"/>
                  </a:moveTo>
                  <a:lnTo>
                    <a:pt x="4775" y="25"/>
                  </a:lnTo>
                  <a:lnTo>
                    <a:pt x="4025" y="419"/>
                  </a:lnTo>
                  <a:lnTo>
                    <a:pt x="3492" y="1358"/>
                  </a:lnTo>
                  <a:lnTo>
                    <a:pt x="3416" y="1689"/>
                  </a:lnTo>
                  <a:lnTo>
                    <a:pt x="3581" y="2387"/>
                  </a:lnTo>
                  <a:lnTo>
                    <a:pt x="3708" y="2616"/>
                  </a:lnTo>
                  <a:lnTo>
                    <a:pt x="3860" y="2692"/>
                  </a:lnTo>
                  <a:lnTo>
                    <a:pt x="3886" y="2959"/>
                  </a:lnTo>
                  <a:lnTo>
                    <a:pt x="3721" y="2908"/>
                  </a:lnTo>
                  <a:lnTo>
                    <a:pt x="3517" y="2743"/>
                  </a:lnTo>
                  <a:lnTo>
                    <a:pt x="3263" y="2209"/>
                  </a:lnTo>
                  <a:lnTo>
                    <a:pt x="2755" y="2031"/>
                  </a:lnTo>
                  <a:lnTo>
                    <a:pt x="1625" y="1866"/>
                  </a:lnTo>
                  <a:lnTo>
                    <a:pt x="228" y="2260"/>
                  </a:lnTo>
                  <a:lnTo>
                    <a:pt x="330" y="3721"/>
                  </a:lnTo>
                  <a:lnTo>
                    <a:pt x="431" y="4279"/>
                  </a:lnTo>
                  <a:lnTo>
                    <a:pt x="1193" y="4571"/>
                  </a:lnTo>
                  <a:lnTo>
                    <a:pt x="1943" y="4419"/>
                  </a:lnTo>
                  <a:lnTo>
                    <a:pt x="2095" y="4698"/>
                  </a:lnTo>
                  <a:lnTo>
                    <a:pt x="2400" y="4737"/>
                  </a:lnTo>
                  <a:lnTo>
                    <a:pt x="2209" y="4965"/>
                  </a:lnTo>
                  <a:lnTo>
                    <a:pt x="1651" y="4940"/>
                  </a:lnTo>
                  <a:lnTo>
                    <a:pt x="952" y="5029"/>
                  </a:lnTo>
                  <a:lnTo>
                    <a:pt x="520" y="5156"/>
                  </a:lnTo>
                  <a:lnTo>
                    <a:pt x="25" y="6134"/>
                  </a:lnTo>
                  <a:lnTo>
                    <a:pt x="0" y="6578"/>
                  </a:lnTo>
                  <a:lnTo>
                    <a:pt x="584" y="7416"/>
                  </a:lnTo>
                  <a:lnTo>
                    <a:pt x="1041" y="7746"/>
                  </a:lnTo>
                  <a:lnTo>
                    <a:pt x="1955" y="8013"/>
                  </a:lnTo>
                  <a:lnTo>
                    <a:pt x="2692" y="8064"/>
                  </a:lnTo>
                  <a:lnTo>
                    <a:pt x="3086" y="7734"/>
                  </a:lnTo>
                  <a:lnTo>
                    <a:pt x="3505" y="8381"/>
                  </a:lnTo>
                  <a:lnTo>
                    <a:pt x="3708" y="8585"/>
                  </a:lnTo>
                  <a:lnTo>
                    <a:pt x="4622" y="8915"/>
                  </a:lnTo>
                  <a:lnTo>
                    <a:pt x="5626" y="8851"/>
                  </a:lnTo>
                  <a:lnTo>
                    <a:pt x="6819" y="8394"/>
                  </a:lnTo>
                  <a:lnTo>
                    <a:pt x="7035" y="7594"/>
                  </a:lnTo>
                  <a:lnTo>
                    <a:pt x="6616" y="6819"/>
                  </a:lnTo>
                  <a:lnTo>
                    <a:pt x="6400" y="6692"/>
                  </a:lnTo>
                  <a:lnTo>
                    <a:pt x="6070" y="6540"/>
                  </a:lnTo>
                  <a:lnTo>
                    <a:pt x="5803" y="6451"/>
                  </a:lnTo>
                  <a:lnTo>
                    <a:pt x="5880" y="5854"/>
                  </a:lnTo>
                  <a:lnTo>
                    <a:pt x="6896" y="6756"/>
                  </a:lnTo>
                  <a:lnTo>
                    <a:pt x="7594" y="7264"/>
                  </a:lnTo>
                  <a:lnTo>
                    <a:pt x="8102" y="7162"/>
                  </a:lnTo>
                  <a:lnTo>
                    <a:pt x="8636" y="6642"/>
                  </a:lnTo>
                  <a:lnTo>
                    <a:pt x="9461" y="5841"/>
                  </a:lnTo>
                  <a:lnTo>
                    <a:pt x="10236" y="4216"/>
                  </a:lnTo>
                  <a:lnTo>
                    <a:pt x="8661" y="2832"/>
                  </a:lnTo>
                  <a:lnTo>
                    <a:pt x="7975" y="2819"/>
                  </a:lnTo>
                  <a:lnTo>
                    <a:pt x="6985" y="3174"/>
                  </a:lnTo>
                  <a:lnTo>
                    <a:pt x="6604" y="3289"/>
                  </a:lnTo>
                  <a:lnTo>
                    <a:pt x="6934" y="2819"/>
                  </a:lnTo>
                  <a:lnTo>
                    <a:pt x="7404" y="2095"/>
                  </a:lnTo>
                  <a:lnTo>
                    <a:pt x="7556" y="1562"/>
                  </a:lnTo>
                  <a:lnTo>
                    <a:pt x="7073" y="825"/>
                  </a:lnTo>
                  <a:lnTo>
                    <a:pt x="6731" y="266"/>
                  </a:lnTo>
                  <a:lnTo>
                    <a:pt x="6134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4157713" y="285310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6" name="object 186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145533" y="2843441"/>
              <a:ext cx="31491" cy="28892"/>
            </a:xfrm>
            <a:prstGeom prst="rect">
              <a:avLst/>
            </a:prstGeom>
          </p:spPr>
        </p:pic>
        <p:sp>
          <p:nvSpPr>
            <p:cNvPr id="187" name="object 187"/>
            <p:cNvSpPr/>
            <p:nvPr/>
          </p:nvSpPr>
          <p:spPr>
            <a:xfrm>
              <a:off x="4157353" y="285082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4157713" y="285310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4143924" y="2843165"/>
              <a:ext cx="33655" cy="29209"/>
            </a:xfrm>
            <a:custGeom>
              <a:avLst/>
              <a:gdLst/>
              <a:ahLst/>
              <a:cxnLst/>
              <a:rect l="l" t="t" r="r" b="b"/>
              <a:pathLst>
                <a:path w="33654" h="29210">
                  <a:moveTo>
                    <a:pt x="12240" y="24536"/>
                  </a:moveTo>
                  <a:lnTo>
                    <a:pt x="11739" y="24891"/>
                  </a:lnTo>
                  <a:lnTo>
                    <a:pt x="11031" y="25476"/>
                  </a:lnTo>
                  <a:lnTo>
                    <a:pt x="11982" y="25476"/>
                  </a:lnTo>
                  <a:lnTo>
                    <a:pt x="10132" y="25958"/>
                  </a:lnTo>
                  <a:lnTo>
                    <a:pt x="11444" y="25958"/>
                  </a:lnTo>
                  <a:lnTo>
                    <a:pt x="11694" y="26492"/>
                  </a:lnTo>
                  <a:lnTo>
                    <a:pt x="12367" y="27177"/>
                  </a:lnTo>
                  <a:lnTo>
                    <a:pt x="15009" y="28587"/>
                  </a:lnTo>
                  <a:lnTo>
                    <a:pt x="17066" y="29159"/>
                  </a:lnTo>
                  <a:lnTo>
                    <a:pt x="19469" y="29159"/>
                  </a:lnTo>
                  <a:lnTo>
                    <a:pt x="21372" y="28765"/>
                  </a:lnTo>
                  <a:lnTo>
                    <a:pt x="22657" y="27990"/>
                  </a:lnTo>
                  <a:lnTo>
                    <a:pt x="16762" y="27990"/>
                  </a:lnTo>
                  <a:lnTo>
                    <a:pt x="14464" y="27177"/>
                  </a:lnTo>
                  <a:lnTo>
                    <a:pt x="14206" y="27177"/>
                  </a:lnTo>
                  <a:lnTo>
                    <a:pt x="13534" y="26492"/>
                  </a:lnTo>
                  <a:lnTo>
                    <a:pt x="13320" y="26200"/>
                  </a:lnTo>
                  <a:lnTo>
                    <a:pt x="12869" y="25476"/>
                  </a:lnTo>
                  <a:lnTo>
                    <a:pt x="12240" y="24536"/>
                  </a:lnTo>
                  <a:close/>
                </a:path>
                <a:path w="33654" h="29210">
                  <a:moveTo>
                    <a:pt x="20457" y="18948"/>
                  </a:moveTo>
                  <a:lnTo>
                    <a:pt x="20364" y="19748"/>
                  </a:lnTo>
                  <a:lnTo>
                    <a:pt x="20254" y="20700"/>
                  </a:lnTo>
                  <a:lnTo>
                    <a:pt x="21319" y="21107"/>
                  </a:lnTo>
                  <a:lnTo>
                    <a:pt x="22032" y="21450"/>
                  </a:lnTo>
                  <a:lnTo>
                    <a:pt x="22654" y="21793"/>
                  </a:lnTo>
                  <a:lnTo>
                    <a:pt x="23777" y="23901"/>
                  </a:lnTo>
                  <a:lnTo>
                    <a:pt x="23701" y="24891"/>
                  </a:lnTo>
                  <a:lnTo>
                    <a:pt x="23586" y="25336"/>
                  </a:lnTo>
                  <a:lnTo>
                    <a:pt x="23550" y="25476"/>
                  </a:lnTo>
                  <a:lnTo>
                    <a:pt x="23425" y="25958"/>
                  </a:lnTo>
                  <a:lnTo>
                    <a:pt x="23362" y="26200"/>
                  </a:lnTo>
                  <a:lnTo>
                    <a:pt x="23255" y="26492"/>
                  </a:lnTo>
                  <a:lnTo>
                    <a:pt x="21415" y="27177"/>
                  </a:lnTo>
                  <a:lnTo>
                    <a:pt x="19733" y="27838"/>
                  </a:lnTo>
                  <a:lnTo>
                    <a:pt x="16762" y="27990"/>
                  </a:lnTo>
                  <a:lnTo>
                    <a:pt x="22657" y="27990"/>
                  </a:lnTo>
                  <a:lnTo>
                    <a:pt x="23289" y="27609"/>
                  </a:lnTo>
                  <a:lnTo>
                    <a:pt x="24039" y="26708"/>
                  </a:lnTo>
                  <a:lnTo>
                    <a:pt x="24444" y="25476"/>
                  </a:lnTo>
                  <a:lnTo>
                    <a:pt x="24318" y="23367"/>
                  </a:lnTo>
                  <a:lnTo>
                    <a:pt x="27980" y="23367"/>
                  </a:lnTo>
                  <a:lnTo>
                    <a:pt x="28645" y="23126"/>
                  </a:lnTo>
                  <a:lnTo>
                    <a:pt x="25563" y="23126"/>
                  </a:lnTo>
                  <a:lnTo>
                    <a:pt x="23493" y="21589"/>
                  </a:lnTo>
                  <a:lnTo>
                    <a:pt x="20457" y="18948"/>
                  </a:lnTo>
                  <a:close/>
                </a:path>
                <a:path w="33654" h="29210">
                  <a:moveTo>
                    <a:pt x="3706" y="8245"/>
                  </a:moveTo>
                  <a:lnTo>
                    <a:pt x="3389" y="8521"/>
                  </a:lnTo>
                  <a:lnTo>
                    <a:pt x="2144" y="11379"/>
                  </a:lnTo>
                  <a:lnTo>
                    <a:pt x="3020" y="13690"/>
                  </a:lnTo>
                  <a:lnTo>
                    <a:pt x="4862" y="15328"/>
                  </a:lnTo>
                  <a:lnTo>
                    <a:pt x="5354" y="15633"/>
                  </a:lnTo>
                  <a:lnTo>
                    <a:pt x="5675" y="15798"/>
                  </a:lnTo>
                  <a:lnTo>
                    <a:pt x="4862" y="16116"/>
                  </a:lnTo>
                  <a:lnTo>
                    <a:pt x="4125" y="16535"/>
                  </a:lnTo>
                  <a:lnTo>
                    <a:pt x="3566" y="17157"/>
                  </a:lnTo>
                  <a:lnTo>
                    <a:pt x="2195" y="18580"/>
                  </a:lnTo>
                  <a:lnTo>
                    <a:pt x="1891" y="19748"/>
                  </a:lnTo>
                  <a:lnTo>
                    <a:pt x="1842" y="19938"/>
                  </a:lnTo>
                  <a:lnTo>
                    <a:pt x="1759" y="20256"/>
                  </a:lnTo>
                  <a:lnTo>
                    <a:pt x="1644" y="20700"/>
                  </a:lnTo>
                  <a:lnTo>
                    <a:pt x="8507" y="26200"/>
                  </a:lnTo>
                  <a:lnTo>
                    <a:pt x="9421" y="26200"/>
                  </a:lnTo>
                  <a:lnTo>
                    <a:pt x="10135" y="25958"/>
                  </a:lnTo>
                  <a:lnTo>
                    <a:pt x="11444" y="25958"/>
                  </a:lnTo>
                  <a:lnTo>
                    <a:pt x="11217" y="25476"/>
                  </a:lnTo>
                  <a:lnTo>
                    <a:pt x="8900" y="25336"/>
                  </a:lnTo>
                  <a:lnTo>
                    <a:pt x="6157" y="24536"/>
                  </a:lnTo>
                  <a:lnTo>
                    <a:pt x="3198" y="19748"/>
                  </a:lnTo>
                  <a:lnTo>
                    <a:pt x="4633" y="16890"/>
                  </a:lnTo>
                  <a:lnTo>
                    <a:pt x="5744" y="16535"/>
                  </a:lnTo>
                  <a:lnTo>
                    <a:pt x="5466" y="16535"/>
                  </a:lnTo>
                  <a:lnTo>
                    <a:pt x="7323" y="16319"/>
                  </a:lnTo>
                  <a:lnTo>
                    <a:pt x="9650" y="16319"/>
                  </a:lnTo>
                  <a:lnTo>
                    <a:pt x="10208" y="15633"/>
                  </a:lnTo>
                  <a:lnTo>
                    <a:pt x="9344" y="15633"/>
                  </a:lnTo>
                  <a:lnTo>
                    <a:pt x="9177" y="15328"/>
                  </a:lnTo>
                  <a:lnTo>
                    <a:pt x="9087" y="15163"/>
                  </a:lnTo>
                  <a:lnTo>
                    <a:pt x="6652" y="15163"/>
                  </a:lnTo>
                  <a:lnTo>
                    <a:pt x="4404" y="14309"/>
                  </a:lnTo>
                  <a:lnTo>
                    <a:pt x="3855" y="10032"/>
                  </a:lnTo>
                  <a:lnTo>
                    <a:pt x="3729" y="8521"/>
                  </a:lnTo>
                  <a:lnTo>
                    <a:pt x="3706" y="8245"/>
                  </a:lnTo>
                  <a:close/>
                </a:path>
                <a:path w="33654" h="29210">
                  <a:moveTo>
                    <a:pt x="11982" y="25476"/>
                  </a:moveTo>
                  <a:lnTo>
                    <a:pt x="11217" y="25476"/>
                  </a:lnTo>
                  <a:lnTo>
                    <a:pt x="11444" y="25958"/>
                  </a:lnTo>
                  <a:lnTo>
                    <a:pt x="10132" y="25958"/>
                  </a:lnTo>
                  <a:lnTo>
                    <a:pt x="11982" y="25476"/>
                  </a:lnTo>
                  <a:close/>
                </a:path>
                <a:path w="33654" h="29210">
                  <a:moveTo>
                    <a:pt x="27980" y="23367"/>
                  </a:moveTo>
                  <a:lnTo>
                    <a:pt x="24318" y="23367"/>
                  </a:lnTo>
                  <a:lnTo>
                    <a:pt x="25553" y="23901"/>
                  </a:lnTo>
                  <a:lnTo>
                    <a:pt x="26579" y="23901"/>
                  </a:lnTo>
                  <a:lnTo>
                    <a:pt x="27980" y="23367"/>
                  </a:lnTo>
                  <a:close/>
                </a:path>
                <a:path w="33654" h="29210">
                  <a:moveTo>
                    <a:pt x="33259" y="14309"/>
                  </a:moveTo>
                  <a:lnTo>
                    <a:pt x="31214" y="18580"/>
                  </a:lnTo>
                  <a:lnTo>
                    <a:pt x="31010" y="18948"/>
                  </a:lnTo>
                  <a:lnTo>
                    <a:pt x="27087" y="22796"/>
                  </a:lnTo>
                  <a:lnTo>
                    <a:pt x="25563" y="23126"/>
                  </a:lnTo>
                  <a:lnTo>
                    <a:pt x="28645" y="23126"/>
                  </a:lnTo>
                  <a:lnTo>
                    <a:pt x="29030" y="22986"/>
                  </a:lnTo>
                  <a:lnTo>
                    <a:pt x="30097" y="22021"/>
                  </a:lnTo>
                  <a:lnTo>
                    <a:pt x="31811" y="19938"/>
                  </a:lnTo>
                  <a:lnTo>
                    <a:pt x="32353" y="18948"/>
                  </a:lnTo>
                  <a:lnTo>
                    <a:pt x="32472" y="18732"/>
                  </a:lnTo>
                  <a:lnTo>
                    <a:pt x="32923" y="17157"/>
                  </a:lnTo>
                  <a:lnTo>
                    <a:pt x="32999" y="16890"/>
                  </a:lnTo>
                  <a:lnTo>
                    <a:pt x="33101" y="16535"/>
                  </a:lnTo>
                  <a:lnTo>
                    <a:pt x="33221" y="16116"/>
                  </a:lnTo>
                  <a:lnTo>
                    <a:pt x="33259" y="14309"/>
                  </a:lnTo>
                  <a:close/>
                </a:path>
                <a:path w="33654" h="29210">
                  <a:moveTo>
                    <a:pt x="8837" y="14706"/>
                  </a:moveTo>
                  <a:lnTo>
                    <a:pt x="6652" y="15163"/>
                  </a:lnTo>
                  <a:lnTo>
                    <a:pt x="9087" y="15163"/>
                  </a:lnTo>
                  <a:lnTo>
                    <a:pt x="8837" y="14706"/>
                  </a:lnTo>
                  <a:close/>
                </a:path>
                <a:path w="33654" h="29210">
                  <a:moveTo>
                    <a:pt x="33159" y="13921"/>
                  </a:moveTo>
                  <a:lnTo>
                    <a:pt x="33259" y="14309"/>
                  </a:lnTo>
                  <a:lnTo>
                    <a:pt x="33361" y="14096"/>
                  </a:lnTo>
                  <a:lnTo>
                    <a:pt x="33159" y="13921"/>
                  </a:lnTo>
                  <a:close/>
                </a:path>
                <a:path w="33654" h="29210">
                  <a:moveTo>
                    <a:pt x="30452" y="10032"/>
                  </a:moveTo>
                  <a:lnTo>
                    <a:pt x="28687" y="10032"/>
                  </a:lnTo>
                  <a:lnTo>
                    <a:pt x="33159" y="13921"/>
                  </a:lnTo>
                  <a:lnTo>
                    <a:pt x="32649" y="11836"/>
                  </a:lnTo>
                  <a:lnTo>
                    <a:pt x="31668" y="10629"/>
                  </a:lnTo>
                  <a:lnTo>
                    <a:pt x="31544" y="10477"/>
                  </a:lnTo>
                  <a:lnTo>
                    <a:pt x="30452" y="10032"/>
                  </a:lnTo>
                  <a:close/>
                </a:path>
                <a:path w="33654" h="29210">
                  <a:moveTo>
                    <a:pt x="23796" y="1714"/>
                  </a:moveTo>
                  <a:lnTo>
                    <a:pt x="21465" y="1714"/>
                  </a:lnTo>
                  <a:lnTo>
                    <a:pt x="22997" y="2463"/>
                  </a:lnTo>
                  <a:lnTo>
                    <a:pt x="25436" y="6286"/>
                  </a:lnTo>
                  <a:lnTo>
                    <a:pt x="25332" y="6654"/>
                  </a:lnTo>
                  <a:lnTo>
                    <a:pt x="25232" y="7010"/>
                  </a:lnTo>
                  <a:lnTo>
                    <a:pt x="25122" y="7404"/>
                  </a:lnTo>
                  <a:lnTo>
                    <a:pt x="24996" y="7835"/>
                  </a:lnTo>
                  <a:lnTo>
                    <a:pt x="23595" y="10032"/>
                  </a:lnTo>
                  <a:lnTo>
                    <a:pt x="22594" y="11379"/>
                  </a:lnTo>
                  <a:lnTo>
                    <a:pt x="22989" y="11379"/>
                  </a:lnTo>
                  <a:lnTo>
                    <a:pt x="24737" y="10629"/>
                  </a:lnTo>
                  <a:lnTo>
                    <a:pt x="26494" y="10032"/>
                  </a:lnTo>
                  <a:lnTo>
                    <a:pt x="30452" y="10032"/>
                  </a:lnTo>
                  <a:lnTo>
                    <a:pt x="29953" y="9829"/>
                  </a:lnTo>
                  <a:lnTo>
                    <a:pt x="24775" y="9829"/>
                  </a:lnTo>
                  <a:lnTo>
                    <a:pt x="25647" y="8648"/>
                  </a:lnTo>
                  <a:lnTo>
                    <a:pt x="25588" y="4025"/>
                  </a:lnTo>
                  <a:lnTo>
                    <a:pt x="24852" y="2603"/>
                  </a:lnTo>
                  <a:lnTo>
                    <a:pt x="23796" y="1714"/>
                  </a:lnTo>
                  <a:close/>
                </a:path>
                <a:path w="33654" h="29210">
                  <a:moveTo>
                    <a:pt x="11813" y="7137"/>
                  </a:moveTo>
                  <a:lnTo>
                    <a:pt x="7897" y="7137"/>
                  </a:lnTo>
                  <a:lnTo>
                    <a:pt x="11275" y="7619"/>
                  </a:lnTo>
                  <a:lnTo>
                    <a:pt x="13032" y="8245"/>
                  </a:lnTo>
                  <a:lnTo>
                    <a:pt x="12830" y="8245"/>
                  </a:lnTo>
                  <a:lnTo>
                    <a:pt x="12999" y="8521"/>
                  </a:lnTo>
                  <a:lnTo>
                    <a:pt x="13531" y="9550"/>
                  </a:lnTo>
                  <a:lnTo>
                    <a:pt x="13550" y="9829"/>
                  </a:lnTo>
                  <a:lnTo>
                    <a:pt x="14107" y="10236"/>
                  </a:lnTo>
                  <a:lnTo>
                    <a:pt x="14728" y="10477"/>
                  </a:lnTo>
                  <a:lnTo>
                    <a:pt x="14566" y="10477"/>
                  </a:lnTo>
                  <a:lnTo>
                    <a:pt x="14539" y="9550"/>
                  </a:lnTo>
                  <a:lnTo>
                    <a:pt x="14202" y="9550"/>
                  </a:lnTo>
                  <a:lnTo>
                    <a:pt x="13701" y="8648"/>
                  </a:lnTo>
                  <a:lnTo>
                    <a:pt x="13603" y="8245"/>
                  </a:lnTo>
                  <a:lnTo>
                    <a:pt x="13504" y="7835"/>
                  </a:lnTo>
                  <a:lnTo>
                    <a:pt x="13400" y="7404"/>
                  </a:lnTo>
                  <a:lnTo>
                    <a:pt x="12717" y="7404"/>
                  </a:lnTo>
                  <a:lnTo>
                    <a:pt x="11813" y="7137"/>
                  </a:lnTo>
                  <a:close/>
                </a:path>
                <a:path w="33654" h="29210">
                  <a:moveTo>
                    <a:pt x="29267" y="9550"/>
                  </a:moveTo>
                  <a:lnTo>
                    <a:pt x="25170" y="9550"/>
                  </a:lnTo>
                  <a:lnTo>
                    <a:pt x="24775" y="9829"/>
                  </a:lnTo>
                  <a:lnTo>
                    <a:pt x="29953" y="9829"/>
                  </a:lnTo>
                  <a:lnTo>
                    <a:pt x="29267" y="9550"/>
                  </a:lnTo>
                  <a:close/>
                </a:path>
                <a:path w="33654" h="29210">
                  <a:moveTo>
                    <a:pt x="31227" y="8648"/>
                  </a:moveTo>
                  <a:lnTo>
                    <a:pt x="26786" y="8648"/>
                  </a:lnTo>
                  <a:lnTo>
                    <a:pt x="29181" y="9550"/>
                  </a:lnTo>
                  <a:lnTo>
                    <a:pt x="23112" y="9550"/>
                  </a:lnTo>
                  <a:lnTo>
                    <a:pt x="31227" y="8648"/>
                  </a:lnTo>
                  <a:close/>
                </a:path>
                <a:path w="33654" h="29210">
                  <a:moveTo>
                    <a:pt x="11383" y="7010"/>
                  </a:moveTo>
                  <a:lnTo>
                    <a:pt x="5967" y="7010"/>
                  </a:lnTo>
                  <a:lnTo>
                    <a:pt x="4176" y="7835"/>
                  </a:lnTo>
                  <a:lnTo>
                    <a:pt x="3706" y="8245"/>
                  </a:lnTo>
                  <a:lnTo>
                    <a:pt x="4025" y="8245"/>
                  </a:lnTo>
                  <a:lnTo>
                    <a:pt x="7897" y="7137"/>
                  </a:lnTo>
                  <a:lnTo>
                    <a:pt x="11813" y="7137"/>
                  </a:lnTo>
                  <a:lnTo>
                    <a:pt x="11383" y="7010"/>
                  </a:lnTo>
                  <a:close/>
                </a:path>
                <a:path w="33654" h="29210">
                  <a:moveTo>
                    <a:pt x="17346" y="0"/>
                  </a:moveTo>
                  <a:lnTo>
                    <a:pt x="14653" y="1371"/>
                  </a:lnTo>
                  <a:lnTo>
                    <a:pt x="12609" y="4597"/>
                  </a:lnTo>
                  <a:lnTo>
                    <a:pt x="12295" y="5626"/>
                  </a:lnTo>
                  <a:lnTo>
                    <a:pt x="12336" y="7404"/>
                  </a:lnTo>
                  <a:lnTo>
                    <a:pt x="13400" y="7404"/>
                  </a:lnTo>
                  <a:lnTo>
                    <a:pt x="13409" y="5626"/>
                  </a:lnTo>
                  <a:lnTo>
                    <a:pt x="14984" y="2857"/>
                  </a:lnTo>
                  <a:lnTo>
                    <a:pt x="17232" y="1714"/>
                  </a:lnTo>
                  <a:lnTo>
                    <a:pt x="23796" y="1714"/>
                  </a:lnTo>
                  <a:lnTo>
                    <a:pt x="22680" y="774"/>
                  </a:lnTo>
                  <a:lnTo>
                    <a:pt x="21321" y="266"/>
                  </a:lnTo>
                  <a:lnTo>
                    <a:pt x="20713" y="266"/>
                  </a:lnTo>
                  <a:lnTo>
                    <a:pt x="17346" y="0"/>
                  </a:lnTo>
                  <a:close/>
                </a:path>
                <a:path w="33654" h="29210">
                  <a:moveTo>
                    <a:pt x="7678" y="6654"/>
                  </a:moveTo>
                  <a:lnTo>
                    <a:pt x="0" y="6654"/>
                  </a:lnTo>
                  <a:lnTo>
                    <a:pt x="16205" y="7010"/>
                  </a:lnTo>
                  <a:lnTo>
                    <a:pt x="5967" y="7010"/>
                  </a:lnTo>
                  <a:lnTo>
                    <a:pt x="7678" y="6654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4157345" y="2850832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76" y="50"/>
                  </a:moveTo>
                  <a:close/>
                </a:path>
                <a:path w="2539" h="5714">
                  <a:moveTo>
                    <a:pt x="2336" y="5397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4155661" y="2852840"/>
              <a:ext cx="10795" cy="10160"/>
            </a:xfrm>
            <a:custGeom>
              <a:avLst/>
              <a:gdLst/>
              <a:ahLst/>
              <a:cxnLst/>
              <a:rect l="l" t="t" r="r" b="b"/>
              <a:pathLst>
                <a:path w="10795" h="10160">
                  <a:moveTo>
                    <a:pt x="5308" y="0"/>
                  </a:moveTo>
                  <a:lnTo>
                    <a:pt x="4406" y="469"/>
                  </a:lnTo>
                  <a:lnTo>
                    <a:pt x="3936" y="1181"/>
                  </a:lnTo>
                  <a:lnTo>
                    <a:pt x="3708" y="1562"/>
                  </a:lnTo>
                  <a:lnTo>
                    <a:pt x="3581" y="1968"/>
                  </a:lnTo>
                  <a:lnTo>
                    <a:pt x="3632" y="2514"/>
                  </a:lnTo>
                  <a:lnTo>
                    <a:pt x="3009" y="2260"/>
                  </a:lnTo>
                  <a:lnTo>
                    <a:pt x="2793" y="2235"/>
                  </a:lnTo>
                  <a:lnTo>
                    <a:pt x="2628" y="2247"/>
                  </a:lnTo>
                  <a:lnTo>
                    <a:pt x="2463" y="2235"/>
                  </a:lnTo>
                  <a:lnTo>
                    <a:pt x="165" y="3860"/>
                  </a:lnTo>
                  <a:lnTo>
                    <a:pt x="457" y="4635"/>
                  </a:lnTo>
                  <a:lnTo>
                    <a:pt x="1092" y="5181"/>
                  </a:lnTo>
                  <a:lnTo>
                    <a:pt x="1358" y="5346"/>
                  </a:lnTo>
                  <a:lnTo>
                    <a:pt x="1092" y="5448"/>
                  </a:lnTo>
                  <a:lnTo>
                    <a:pt x="838" y="5600"/>
                  </a:lnTo>
                  <a:lnTo>
                    <a:pt x="190" y="6273"/>
                  </a:lnTo>
                  <a:lnTo>
                    <a:pt x="0" y="7035"/>
                  </a:lnTo>
                  <a:lnTo>
                    <a:pt x="330" y="7645"/>
                  </a:lnTo>
                  <a:lnTo>
                    <a:pt x="2641" y="8877"/>
                  </a:lnTo>
                  <a:lnTo>
                    <a:pt x="2946" y="8750"/>
                  </a:lnTo>
                  <a:lnTo>
                    <a:pt x="3276" y="8686"/>
                  </a:lnTo>
                  <a:lnTo>
                    <a:pt x="3403" y="8978"/>
                  </a:lnTo>
                  <a:lnTo>
                    <a:pt x="3632" y="9207"/>
                  </a:lnTo>
                  <a:lnTo>
                    <a:pt x="4521" y="9677"/>
                  </a:lnTo>
                  <a:lnTo>
                    <a:pt x="5219" y="9867"/>
                  </a:lnTo>
                  <a:lnTo>
                    <a:pt x="6299" y="9817"/>
                  </a:lnTo>
                  <a:lnTo>
                    <a:pt x="6680" y="9728"/>
                  </a:lnTo>
                  <a:lnTo>
                    <a:pt x="7315" y="9334"/>
                  </a:lnTo>
                  <a:lnTo>
                    <a:pt x="7581" y="9042"/>
                  </a:lnTo>
                  <a:lnTo>
                    <a:pt x="7785" y="8432"/>
                  </a:lnTo>
                  <a:lnTo>
                    <a:pt x="7759" y="8153"/>
                  </a:lnTo>
                  <a:lnTo>
                    <a:pt x="7670" y="7912"/>
                  </a:lnTo>
                  <a:lnTo>
                    <a:pt x="8026" y="8051"/>
                  </a:lnTo>
                  <a:lnTo>
                    <a:pt x="8445" y="8089"/>
                  </a:lnTo>
                  <a:lnTo>
                    <a:pt x="8775" y="7950"/>
                  </a:lnTo>
                  <a:lnTo>
                    <a:pt x="9270" y="7785"/>
                  </a:lnTo>
                  <a:lnTo>
                    <a:pt x="10731" y="4978"/>
                  </a:lnTo>
                  <a:lnTo>
                    <a:pt x="10604" y="4495"/>
                  </a:lnTo>
                  <a:lnTo>
                    <a:pt x="10490" y="4025"/>
                  </a:lnTo>
                  <a:lnTo>
                    <a:pt x="10121" y="3543"/>
                  </a:lnTo>
                  <a:lnTo>
                    <a:pt x="9537" y="3314"/>
                  </a:lnTo>
                  <a:lnTo>
                    <a:pt x="9270" y="3187"/>
                  </a:lnTo>
                  <a:lnTo>
                    <a:pt x="8851" y="3060"/>
                  </a:lnTo>
                  <a:lnTo>
                    <a:pt x="8178" y="3136"/>
                  </a:lnTo>
                  <a:lnTo>
                    <a:pt x="8000" y="3200"/>
                  </a:lnTo>
                  <a:lnTo>
                    <a:pt x="7823" y="3327"/>
                  </a:lnTo>
                  <a:lnTo>
                    <a:pt x="8166" y="2870"/>
                  </a:lnTo>
                  <a:lnTo>
                    <a:pt x="8115" y="2501"/>
                  </a:lnTo>
                  <a:lnTo>
                    <a:pt x="8102" y="1371"/>
                  </a:lnTo>
                  <a:lnTo>
                    <a:pt x="7861" y="889"/>
                  </a:lnTo>
                  <a:lnTo>
                    <a:pt x="7111" y="266"/>
                  </a:lnTo>
                  <a:lnTo>
                    <a:pt x="6654" y="88"/>
                  </a:lnTo>
                  <a:lnTo>
                    <a:pt x="6184" y="76"/>
                  </a:lnTo>
                  <a:lnTo>
                    <a:pt x="530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4156161" y="2853400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134" y="0"/>
                  </a:moveTo>
                  <a:lnTo>
                    <a:pt x="4775" y="25"/>
                  </a:lnTo>
                  <a:lnTo>
                    <a:pt x="4013" y="419"/>
                  </a:lnTo>
                  <a:lnTo>
                    <a:pt x="3492" y="1346"/>
                  </a:lnTo>
                  <a:lnTo>
                    <a:pt x="3416" y="1689"/>
                  </a:lnTo>
                  <a:lnTo>
                    <a:pt x="3581" y="2387"/>
                  </a:lnTo>
                  <a:lnTo>
                    <a:pt x="3708" y="2616"/>
                  </a:lnTo>
                  <a:lnTo>
                    <a:pt x="3860" y="2679"/>
                  </a:lnTo>
                  <a:lnTo>
                    <a:pt x="3873" y="2959"/>
                  </a:lnTo>
                  <a:lnTo>
                    <a:pt x="3721" y="2908"/>
                  </a:lnTo>
                  <a:lnTo>
                    <a:pt x="3517" y="2743"/>
                  </a:lnTo>
                  <a:lnTo>
                    <a:pt x="3263" y="2209"/>
                  </a:lnTo>
                  <a:lnTo>
                    <a:pt x="2755" y="2031"/>
                  </a:lnTo>
                  <a:lnTo>
                    <a:pt x="1612" y="1866"/>
                  </a:lnTo>
                  <a:lnTo>
                    <a:pt x="228" y="2260"/>
                  </a:lnTo>
                  <a:lnTo>
                    <a:pt x="317" y="3721"/>
                  </a:lnTo>
                  <a:lnTo>
                    <a:pt x="431" y="4279"/>
                  </a:lnTo>
                  <a:lnTo>
                    <a:pt x="1193" y="4571"/>
                  </a:lnTo>
                  <a:lnTo>
                    <a:pt x="1930" y="4419"/>
                  </a:lnTo>
                  <a:lnTo>
                    <a:pt x="2082" y="4698"/>
                  </a:lnTo>
                  <a:lnTo>
                    <a:pt x="2400" y="4737"/>
                  </a:lnTo>
                  <a:lnTo>
                    <a:pt x="2209" y="4965"/>
                  </a:lnTo>
                  <a:lnTo>
                    <a:pt x="1651" y="4927"/>
                  </a:lnTo>
                  <a:lnTo>
                    <a:pt x="1498" y="4965"/>
                  </a:lnTo>
                  <a:lnTo>
                    <a:pt x="952" y="5016"/>
                  </a:lnTo>
                  <a:lnTo>
                    <a:pt x="508" y="5156"/>
                  </a:lnTo>
                  <a:lnTo>
                    <a:pt x="25" y="6121"/>
                  </a:lnTo>
                  <a:lnTo>
                    <a:pt x="0" y="6578"/>
                  </a:lnTo>
                  <a:lnTo>
                    <a:pt x="279" y="6997"/>
                  </a:lnTo>
                  <a:lnTo>
                    <a:pt x="584" y="7416"/>
                  </a:lnTo>
                  <a:lnTo>
                    <a:pt x="1028" y="7746"/>
                  </a:lnTo>
                  <a:lnTo>
                    <a:pt x="1955" y="8013"/>
                  </a:lnTo>
                  <a:lnTo>
                    <a:pt x="2679" y="8064"/>
                  </a:lnTo>
                  <a:lnTo>
                    <a:pt x="3086" y="7734"/>
                  </a:lnTo>
                  <a:lnTo>
                    <a:pt x="3492" y="8381"/>
                  </a:lnTo>
                  <a:lnTo>
                    <a:pt x="3708" y="8585"/>
                  </a:lnTo>
                  <a:lnTo>
                    <a:pt x="4622" y="8915"/>
                  </a:lnTo>
                  <a:lnTo>
                    <a:pt x="5613" y="8851"/>
                  </a:lnTo>
                  <a:lnTo>
                    <a:pt x="6819" y="8394"/>
                  </a:lnTo>
                  <a:lnTo>
                    <a:pt x="7035" y="7594"/>
                  </a:lnTo>
                  <a:lnTo>
                    <a:pt x="6616" y="6819"/>
                  </a:lnTo>
                  <a:lnTo>
                    <a:pt x="6400" y="6692"/>
                  </a:lnTo>
                  <a:lnTo>
                    <a:pt x="6070" y="6540"/>
                  </a:lnTo>
                  <a:lnTo>
                    <a:pt x="5803" y="6451"/>
                  </a:lnTo>
                  <a:lnTo>
                    <a:pt x="5867" y="5854"/>
                  </a:lnTo>
                  <a:lnTo>
                    <a:pt x="6896" y="6756"/>
                  </a:lnTo>
                  <a:lnTo>
                    <a:pt x="7594" y="7264"/>
                  </a:lnTo>
                  <a:lnTo>
                    <a:pt x="8102" y="7162"/>
                  </a:lnTo>
                  <a:lnTo>
                    <a:pt x="8636" y="6642"/>
                  </a:lnTo>
                  <a:lnTo>
                    <a:pt x="9448" y="5841"/>
                  </a:lnTo>
                  <a:lnTo>
                    <a:pt x="10223" y="4216"/>
                  </a:lnTo>
                  <a:lnTo>
                    <a:pt x="8648" y="2832"/>
                  </a:lnTo>
                  <a:lnTo>
                    <a:pt x="7962" y="2819"/>
                  </a:lnTo>
                  <a:lnTo>
                    <a:pt x="6985" y="3174"/>
                  </a:lnTo>
                  <a:lnTo>
                    <a:pt x="6591" y="3289"/>
                  </a:lnTo>
                  <a:lnTo>
                    <a:pt x="6934" y="2819"/>
                  </a:lnTo>
                  <a:lnTo>
                    <a:pt x="7404" y="2095"/>
                  </a:lnTo>
                  <a:lnTo>
                    <a:pt x="7556" y="1562"/>
                  </a:lnTo>
                  <a:lnTo>
                    <a:pt x="6718" y="266"/>
                  </a:lnTo>
                  <a:lnTo>
                    <a:pt x="6134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4185742" y="285756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25"/>
                  </a:moveTo>
                  <a:close/>
                </a:path>
                <a:path w="635" h="635">
                  <a:moveTo>
                    <a:pt x="355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4" name="object 19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173905" y="2847873"/>
              <a:ext cx="31473" cy="28892"/>
            </a:xfrm>
            <a:prstGeom prst="rect">
              <a:avLst/>
            </a:prstGeom>
          </p:spPr>
        </p:pic>
        <p:sp>
          <p:nvSpPr>
            <p:cNvPr id="195" name="object 195"/>
            <p:cNvSpPr/>
            <p:nvPr/>
          </p:nvSpPr>
          <p:spPr>
            <a:xfrm>
              <a:off x="4185719" y="285527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4185742" y="285756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25"/>
                  </a:moveTo>
                  <a:close/>
                </a:path>
                <a:path w="635" h="635">
                  <a:moveTo>
                    <a:pt x="355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4171713" y="2847597"/>
              <a:ext cx="34290" cy="29209"/>
            </a:xfrm>
            <a:custGeom>
              <a:avLst/>
              <a:gdLst/>
              <a:ahLst/>
              <a:cxnLst/>
              <a:rect l="l" t="t" r="r" b="b"/>
              <a:pathLst>
                <a:path w="34289" h="29210">
                  <a:moveTo>
                    <a:pt x="12831" y="24549"/>
                  </a:moveTo>
                  <a:lnTo>
                    <a:pt x="12247" y="24968"/>
                  </a:lnTo>
                  <a:lnTo>
                    <a:pt x="11610" y="25488"/>
                  </a:lnTo>
                  <a:lnTo>
                    <a:pt x="12591" y="25488"/>
                  </a:lnTo>
                  <a:lnTo>
                    <a:pt x="10660" y="25971"/>
                  </a:lnTo>
                  <a:lnTo>
                    <a:pt x="12023" y="25971"/>
                  </a:lnTo>
                  <a:lnTo>
                    <a:pt x="12273" y="26504"/>
                  </a:lnTo>
                  <a:lnTo>
                    <a:pt x="12946" y="27190"/>
                  </a:lnTo>
                  <a:lnTo>
                    <a:pt x="13719" y="27622"/>
                  </a:lnTo>
                  <a:lnTo>
                    <a:pt x="15575" y="28587"/>
                  </a:lnTo>
                  <a:lnTo>
                    <a:pt x="17645" y="29171"/>
                  </a:lnTo>
                  <a:lnTo>
                    <a:pt x="20090" y="29171"/>
                  </a:lnTo>
                  <a:lnTo>
                    <a:pt x="21951" y="28765"/>
                  </a:lnTo>
                  <a:lnTo>
                    <a:pt x="23229" y="28003"/>
                  </a:lnTo>
                  <a:lnTo>
                    <a:pt x="17340" y="28003"/>
                  </a:lnTo>
                  <a:lnTo>
                    <a:pt x="15073" y="27190"/>
                  </a:lnTo>
                  <a:lnTo>
                    <a:pt x="14800" y="27190"/>
                  </a:lnTo>
                  <a:lnTo>
                    <a:pt x="14115" y="26504"/>
                  </a:lnTo>
                  <a:lnTo>
                    <a:pt x="13896" y="26212"/>
                  </a:lnTo>
                  <a:lnTo>
                    <a:pt x="12831" y="24549"/>
                  </a:lnTo>
                  <a:close/>
                </a:path>
                <a:path w="34289" h="29210">
                  <a:moveTo>
                    <a:pt x="21036" y="18961"/>
                  </a:moveTo>
                  <a:lnTo>
                    <a:pt x="20944" y="19748"/>
                  </a:lnTo>
                  <a:lnTo>
                    <a:pt x="20833" y="20713"/>
                  </a:lnTo>
                  <a:lnTo>
                    <a:pt x="21897" y="21120"/>
                  </a:lnTo>
                  <a:lnTo>
                    <a:pt x="22611" y="21462"/>
                  </a:lnTo>
                  <a:lnTo>
                    <a:pt x="23233" y="21805"/>
                  </a:lnTo>
                  <a:lnTo>
                    <a:pt x="24368" y="23914"/>
                  </a:lnTo>
                  <a:lnTo>
                    <a:pt x="24272" y="24968"/>
                  </a:lnTo>
                  <a:lnTo>
                    <a:pt x="24006" y="25971"/>
                  </a:lnTo>
                  <a:lnTo>
                    <a:pt x="23942" y="26212"/>
                  </a:lnTo>
                  <a:lnTo>
                    <a:pt x="23833" y="26504"/>
                  </a:lnTo>
                  <a:lnTo>
                    <a:pt x="21960" y="27190"/>
                  </a:lnTo>
                  <a:lnTo>
                    <a:pt x="20300" y="27838"/>
                  </a:lnTo>
                  <a:lnTo>
                    <a:pt x="17340" y="28003"/>
                  </a:lnTo>
                  <a:lnTo>
                    <a:pt x="23229" y="28003"/>
                  </a:lnTo>
                  <a:lnTo>
                    <a:pt x="23868" y="27622"/>
                  </a:lnTo>
                  <a:lnTo>
                    <a:pt x="24618" y="26720"/>
                  </a:lnTo>
                  <a:lnTo>
                    <a:pt x="25022" y="25488"/>
                  </a:lnTo>
                  <a:lnTo>
                    <a:pt x="24897" y="23380"/>
                  </a:lnTo>
                  <a:lnTo>
                    <a:pt x="28560" y="23380"/>
                  </a:lnTo>
                  <a:lnTo>
                    <a:pt x="29229" y="23126"/>
                  </a:lnTo>
                  <a:lnTo>
                    <a:pt x="26129" y="23126"/>
                  </a:lnTo>
                  <a:lnTo>
                    <a:pt x="24059" y="21589"/>
                  </a:lnTo>
                  <a:lnTo>
                    <a:pt x="21036" y="18961"/>
                  </a:lnTo>
                  <a:close/>
                </a:path>
                <a:path w="34289" h="29210">
                  <a:moveTo>
                    <a:pt x="4282" y="8253"/>
                  </a:moveTo>
                  <a:lnTo>
                    <a:pt x="3955" y="8534"/>
                  </a:lnTo>
                  <a:lnTo>
                    <a:pt x="2723" y="11391"/>
                  </a:lnTo>
                  <a:lnTo>
                    <a:pt x="3599" y="13703"/>
                  </a:lnTo>
                  <a:lnTo>
                    <a:pt x="5441" y="15328"/>
                  </a:lnTo>
                  <a:lnTo>
                    <a:pt x="5910" y="15633"/>
                  </a:lnTo>
                  <a:lnTo>
                    <a:pt x="6241" y="15798"/>
                  </a:lnTo>
                  <a:lnTo>
                    <a:pt x="5441" y="16128"/>
                  </a:lnTo>
                  <a:lnTo>
                    <a:pt x="4691" y="16548"/>
                  </a:lnTo>
                  <a:lnTo>
                    <a:pt x="4132" y="17170"/>
                  </a:lnTo>
                  <a:lnTo>
                    <a:pt x="2761" y="18580"/>
                  </a:lnTo>
                  <a:lnTo>
                    <a:pt x="2465" y="19748"/>
                  </a:lnTo>
                  <a:lnTo>
                    <a:pt x="2414" y="19951"/>
                  </a:lnTo>
                  <a:lnTo>
                    <a:pt x="2334" y="20269"/>
                  </a:lnTo>
                  <a:lnTo>
                    <a:pt x="2221" y="20713"/>
                  </a:lnTo>
                  <a:lnTo>
                    <a:pt x="2189" y="20840"/>
                  </a:lnTo>
                  <a:lnTo>
                    <a:pt x="4092" y="24142"/>
                  </a:lnTo>
                  <a:lnTo>
                    <a:pt x="4209" y="24345"/>
                  </a:lnTo>
                  <a:lnTo>
                    <a:pt x="6050" y="25488"/>
                  </a:lnTo>
                  <a:lnTo>
                    <a:pt x="7993" y="25971"/>
                  </a:lnTo>
                  <a:lnTo>
                    <a:pt x="9154" y="26212"/>
                  </a:lnTo>
                  <a:lnTo>
                    <a:pt x="10000" y="26212"/>
                  </a:lnTo>
                  <a:lnTo>
                    <a:pt x="10724" y="25971"/>
                  </a:lnTo>
                  <a:lnTo>
                    <a:pt x="12023" y="25971"/>
                  </a:lnTo>
                  <a:lnTo>
                    <a:pt x="11796" y="25488"/>
                  </a:lnTo>
                  <a:lnTo>
                    <a:pt x="9466" y="25349"/>
                  </a:lnTo>
                  <a:lnTo>
                    <a:pt x="8222" y="24968"/>
                  </a:lnTo>
                  <a:lnTo>
                    <a:pt x="6736" y="24549"/>
                  </a:lnTo>
                  <a:lnTo>
                    <a:pt x="5415" y="23583"/>
                  </a:lnTo>
                  <a:lnTo>
                    <a:pt x="4007" y="21589"/>
                  </a:lnTo>
                  <a:lnTo>
                    <a:pt x="3792" y="21285"/>
                  </a:lnTo>
                  <a:lnTo>
                    <a:pt x="3764" y="19748"/>
                  </a:lnTo>
                  <a:lnTo>
                    <a:pt x="5212" y="16903"/>
                  </a:lnTo>
                  <a:lnTo>
                    <a:pt x="6323" y="16548"/>
                  </a:lnTo>
                  <a:lnTo>
                    <a:pt x="6045" y="16548"/>
                  </a:lnTo>
                  <a:lnTo>
                    <a:pt x="7902" y="16332"/>
                  </a:lnTo>
                  <a:lnTo>
                    <a:pt x="10228" y="16332"/>
                  </a:lnTo>
                  <a:lnTo>
                    <a:pt x="10787" y="15633"/>
                  </a:lnTo>
                  <a:lnTo>
                    <a:pt x="9915" y="15633"/>
                  </a:lnTo>
                  <a:lnTo>
                    <a:pt x="9751" y="15328"/>
                  </a:lnTo>
                  <a:lnTo>
                    <a:pt x="9669" y="15176"/>
                  </a:lnTo>
                  <a:lnTo>
                    <a:pt x="7231" y="15176"/>
                  </a:lnTo>
                  <a:lnTo>
                    <a:pt x="5018" y="14323"/>
                  </a:lnTo>
                  <a:lnTo>
                    <a:pt x="4923" y="14109"/>
                  </a:lnTo>
                  <a:lnTo>
                    <a:pt x="4847" y="13703"/>
                  </a:lnTo>
                  <a:lnTo>
                    <a:pt x="4769" y="13284"/>
                  </a:lnTo>
                  <a:lnTo>
                    <a:pt x="4653" y="12661"/>
                  </a:lnTo>
                  <a:lnTo>
                    <a:pt x="4546" y="11391"/>
                  </a:lnTo>
                  <a:lnTo>
                    <a:pt x="4432" y="10032"/>
                  </a:lnTo>
                  <a:lnTo>
                    <a:pt x="4306" y="8534"/>
                  </a:lnTo>
                  <a:lnTo>
                    <a:pt x="4282" y="8253"/>
                  </a:lnTo>
                  <a:close/>
                </a:path>
                <a:path w="34289" h="29210">
                  <a:moveTo>
                    <a:pt x="12591" y="25488"/>
                  </a:moveTo>
                  <a:lnTo>
                    <a:pt x="11796" y="25488"/>
                  </a:lnTo>
                  <a:lnTo>
                    <a:pt x="12023" y="25971"/>
                  </a:lnTo>
                  <a:lnTo>
                    <a:pt x="10660" y="25971"/>
                  </a:lnTo>
                  <a:lnTo>
                    <a:pt x="12591" y="25488"/>
                  </a:lnTo>
                  <a:close/>
                </a:path>
                <a:path w="34289" h="29210">
                  <a:moveTo>
                    <a:pt x="28560" y="23380"/>
                  </a:moveTo>
                  <a:lnTo>
                    <a:pt x="24897" y="23380"/>
                  </a:lnTo>
                  <a:lnTo>
                    <a:pt x="26131" y="23914"/>
                  </a:lnTo>
                  <a:lnTo>
                    <a:pt x="27158" y="23914"/>
                  </a:lnTo>
                  <a:lnTo>
                    <a:pt x="28560" y="23380"/>
                  </a:lnTo>
                  <a:close/>
                </a:path>
                <a:path w="34289" h="29210">
                  <a:moveTo>
                    <a:pt x="33837" y="14323"/>
                  </a:moveTo>
                  <a:lnTo>
                    <a:pt x="31793" y="18580"/>
                  </a:lnTo>
                  <a:lnTo>
                    <a:pt x="31576" y="18961"/>
                  </a:lnTo>
                  <a:lnTo>
                    <a:pt x="27666" y="22796"/>
                  </a:lnTo>
                  <a:lnTo>
                    <a:pt x="26129" y="23126"/>
                  </a:lnTo>
                  <a:lnTo>
                    <a:pt x="29229" y="23126"/>
                  </a:lnTo>
                  <a:lnTo>
                    <a:pt x="33679" y="16548"/>
                  </a:lnTo>
                  <a:lnTo>
                    <a:pt x="33800" y="16128"/>
                  </a:lnTo>
                  <a:lnTo>
                    <a:pt x="33837" y="14323"/>
                  </a:lnTo>
                  <a:close/>
                </a:path>
                <a:path w="34289" h="29210">
                  <a:moveTo>
                    <a:pt x="9416" y="14706"/>
                  </a:moveTo>
                  <a:lnTo>
                    <a:pt x="7231" y="15176"/>
                  </a:lnTo>
                  <a:lnTo>
                    <a:pt x="9669" y="15176"/>
                  </a:lnTo>
                  <a:lnTo>
                    <a:pt x="9416" y="14706"/>
                  </a:lnTo>
                  <a:close/>
                </a:path>
                <a:path w="34289" h="29210">
                  <a:moveTo>
                    <a:pt x="33731" y="13927"/>
                  </a:moveTo>
                  <a:lnTo>
                    <a:pt x="33837" y="14323"/>
                  </a:lnTo>
                  <a:lnTo>
                    <a:pt x="33939" y="14109"/>
                  </a:lnTo>
                  <a:lnTo>
                    <a:pt x="33731" y="13927"/>
                  </a:lnTo>
                  <a:close/>
                </a:path>
                <a:path w="34289" h="29210">
                  <a:moveTo>
                    <a:pt x="31014" y="10032"/>
                  </a:moveTo>
                  <a:lnTo>
                    <a:pt x="29266" y="10032"/>
                  </a:lnTo>
                  <a:lnTo>
                    <a:pt x="33731" y="13927"/>
                  </a:lnTo>
                  <a:lnTo>
                    <a:pt x="33215" y="11836"/>
                  </a:lnTo>
                  <a:lnTo>
                    <a:pt x="32247" y="10642"/>
                  </a:lnTo>
                  <a:lnTo>
                    <a:pt x="32123" y="10490"/>
                  </a:lnTo>
                  <a:lnTo>
                    <a:pt x="31014" y="10032"/>
                  </a:lnTo>
                  <a:close/>
                </a:path>
                <a:path w="34289" h="29210">
                  <a:moveTo>
                    <a:pt x="24360" y="1714"/>
                  </a:moveTo>
                  <a:lnTo>
                    <a:pt x="22021" y="1714"/>
                  </a:lnTo>
                  <a:lnTo>
                    <a:pt x="23576" y="2463"/>
                  </a:lnTo>
                  <a:lnTo>
                    <a:pt x="26015" y="6299"/>
                  </a:lnTo>
                  <a:lnTo>
                    <a:pt x="25915" y="6654"/>
                  </a:lnTo>
                  <a:lnTo>
                    <a:pt x="25815" y="7010"/>
                  </a:lnTo>
                  <a:lnTo>
                    <a:pt x="25704" y="7404"/>
                  </a:lnTo>
                  <a:lnTo>
                    <a:pt x="25640" y="7632"/>
                  </a:lnTo>
                  <a:lnTo>
                    <a:pt x="25575" y="7848"/>
                  </a:lnTo>
                  <a:lnTo>
                    <a:pt x="24300" y="9842"/>
                  </a:lnTo>
                  <a:lnTo>
                    <a:pt x="23173" y="11391"/>
                  </a:lnTo>
                  <a:lnTo>
                    <a:pt x="23957" y="11391"/>
                  </a:lnTo>
                  <a:lnTo>
                    <a:pt x="24493" y="10909"/>
                  </a:lnTo>
                  <a:lnTo>
                    <a:pt x="24719" y="10909"/>
                  </a:lnTo>
                  <a:lnTo>
                    <a:pt x="25316" y="10642"/>
                  </a:lnTo>
                  <a:lnTo>
                    <a:pt x="27098" y="10032"/>
                  </a:lnTo>
                  <a:lnTo>
                    <a:pt x="31014" y="10032"/>
                  </a:lnTo>
                  <a:lnTo>
                    <a:pt x="30551" y="9842"/>
                  </a:lnTo>
                  <a:lnTo>
                    <a:pt x="25341" y="9842"/>
                  </a:lnTo>
                  <a:lnTo>
                    <a:pt x="26213" y="8661"/>
                  </a:lnTo>
                  <a:lnTo>
                    <a:pt x="26167" y="4038"/>
                  </a:lnTo>
                  <a:lnTo>
                    <a:pt x="25430" y="2616"/>
                  </a:lnTo>
                  <a:lnTo>
                    <a:pt x="24360" y="1714"/>
                  </a:lnTo>
                  <a:close/>
                </a:path>
                <a:path w="34289" h="29210">
                  <a:moveTo>
                    <a:pt x="12392" y="7150"/>
                  </a:moveTo>
                  <a:lnTo>
                    <a:pt x="8476" y="7150"/>
                  </a:lnTo>
                  <a:lnTo>
                    <a:pt x="11854" y="7632"/>
                  </a:lnTo>
                  <a:lnTo>
                    <a:pt x="13642" y="8253"/>
                  </a:lnTo>
                  <a:lnTo>
                    <a:pt x="13413" y="8253"/>
                  </a:lnTo>
                  <a:lnTo>
                    <a:pt x="13583" y="8534"/>
                  </a:lnTo>
                  <a:lnTo>
                    <a:pt x="14109" y="9563"/>
                  </a:lnTo>
                  <a:lnTo>
                    <a:pt x="14146" y="9842"/>
                  </a:lnTo>
                  <a:lnTo>
                    <a:pt x="14686" y="10236"/>
                  </a:lnTo>
                  <a:lnTo>
                    <a:pt x="15296" y="10490"/>
                  </a:lnTo>
                  <a:lnTo>
                    <a:pt x="15146" y="10490"/>
                  </a:lnTo>
                  <a:lnTo>
                    <a:pt x="15105" y="9563"/>
                  </a:lnTo>
                  <a:lnTo>
                    <a:pt x="14764" y="9563"/>
                  </a:lnTo>
                  <a:lnTo>
                    <a:pt x="14280" y="8661"/>
                  </a:lnTo>
                  <a:lnTo>
                    <a:pt x="14165" y="8253"/>
                  </a:lnTo>
                  <a:lnTo>
                    <a:pt x="14064" y="7848"/>
                  </a:lnTo>
                  <a:lnTo>
                    <a:pt x="13964" y="7404"/>
                  </a:lnTo>
                  <a:lnTo>
                    <a:pt x="13252" y="7404"/>
                  </a:lnTo>
                  <a:lnTo>
                    <a:pt x="12392" y="7150"/>
                  </a:lnTo>
                  <a:close/>
                </a:path>
                <a:path w="34289" h="29210">
                  <a:moveTo>
                    <a:pt x="29873" y="9563"/>
                  </a:moveTo>
                  <a:lnTo>
                    <a:pt x="25746" y="9563"/>
                  </a:lnTo>
                  <a:lnTo>
                    <a:pt x="25341" y="9842"/>
                  </a:lnTo>
                  <a:lnTo>
                    <a:pt x="30551" y="9842"/>
                  </a:lnTo>
                  <a:lnTo>
                    <a:pt x="29873" y="9563"/>
                  </a:lnTo>
                  <a:close/>
                </a:path>
                <a:path w="34289" h="29210">
                  <a:moveTo>
                    <a:pt x="31806" y="8661"/>
                  </a:moveTo>
                  <a:lnTo>
                    <a:pt x="27397" y="8661"/>
                  </a:lnTo>
                  <a:lnTo>
                    <a:pt x="29716" y="9563"/>
                  </a:lnTo>
                  <a:lnTo>
                    <a:pt x="23690" y="9563"/>
                  </a:lnTo>
                  <a:lnTo>
                    <a:pt x="31806" y="8661"/>
                  </a:lnTo>
                  <a:close/>
                </a:path>
                <a:path w="34289" h="29210">
                  <a:moveTo>
                    <a:pt x="11919" y="7010"/>
                  </a:moveTo>
                  <a:lnTo>
                    <a:pt x="6545" y="7010"/>
                  </a:lnTo>
                  <a:lnTo>
                    <a:pt x="4755" y="7848"/>
                  </a:lnTo>
                  <a:lnTo>
                    <a:pt x="4282" y="8253"/>
                  </a:lnTo>
                  <a:lnTo>
                    <a:pt x="4306" y="8534"/>
                  </a:lnTo>
                  <a:lnTo>
                    <a:pt x="3638" y="8534"/>
                  </a:lnTo>
                  <a:lnTo>
                    <a:pt x="8476" y="7150"/>
                  </a:lnTo>
                  <a:lnTo>
                    <a:pt x="12392" y="7150"/>
                  </a:lnTo>
                  <a:lnTo>
                    <a:pt x="11919" y="7010"/>
                  </a:lnTo>
                  <a:close/>
                </a:path>
                <a:path w="34289" h="29210">
                  <a:moveTo>
                    <a:pt x="17912" y="0"/>
                  </a:moveTo>
                  <a:lnTo>
                    <a:pt x="15232" y="1384"/>
                  </a:lnTo>
                  <a:lnTo>
                    <a:pt x="13175" y="4610"/>
                  </a:lnTo>
                  <a:lnTo>
                    <a:pt x="12861" y="5638"/>
                  </a:lnTo>
                  <a:lnTo>
                    <a:pt x="12915" y="7404"/>
                  </a:lnTo>
                  <a:lnTo>
                    <a:pt x="13964" y="7404"/>
                  </a:lnTo>
                  <a:lnTo>
                    <a:pt x="13988" y="5638"/>
                  </a:lnTo>
                  <a:lnTo>
                    <a:pt x="15562" y="2870"/>
                  </a:lnTo>
                  <a:lnTo>
                    <a:pt x="17810" y="1714"/>
                  </a:lnTo>
                  <a:lnTo>
                    <a:pt x="24360" y="1714"/>
                  </a:lnTo>
                  <a:lnTo>
                    <a:pt x="23259" y="787"/>
                  </a:lnTo>
                  <a:lnTo>
                    <a:pt x="21900" y="266"/>
                  </a:lnTo>
                  <a:lnTo>
                    <a:pt x="21097" y="266"/>
                  </a:lnTo>
                  <a:lnTo>
                    <a:pt x="17912" y="0"/>
                  </a:lnTo>
                  <a:close/>
                </a:path>
                <a:path w="34289" h="29210">
                  <a:moveTo>
                    <a:pt x="8371" y="6654"/>
                  </a:moveTo>
                  <a:lnTo>
                    <a:pt x="0" y="6654"/>
                  </a:lnTo>
                  <a:lnTo>
                    <a:pt x="16205" y="7010"/>
                  </a:lnTo>
                  <a:lnTo>
                    <a:pt x="6545" y="7010"/>
                  </a:lnTo>
                  <a:lnTo>
                    <a:pt x="8371" y="6654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4185716" y="2855277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76" y="50"/>
                  </a:moveTo>
                  <a:close/>
                </a:path>
                <a:path w="2539" h="5714">
                  <a:moveTo>
                    <a:pt x="2336" y="5384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184022" y="2857281"/>
              <a:ext cx="10795" cy="10160"/>
            </a:xfrm>
            <a:custGeom>
              <a:avLst/>
              <a:gdLst/>
              <a:ahLst/>
              <a:cxnLst/>
              <a:rect l="l" t="t" r="r" b="b"/>
              <a:pathLst>
                <a:path w="10795" h="10160">
                  <a:moveTo>
                    <a:pt x="5308" y="0"/>
                  </a:moveTo>
                  <a:lnTo>
                    <a:pt x="4406" y="469"/>
                  </a:lnTo>
                  <a:lnTo>
                    <a:pt x="3936" y="1181"/>
                  </a:lnTo>
                  <a:lnTo>
                    <a:pt x="3708" y="1562"/>
                  </a:lnTo>
                  <a:lnTo>
                    <a:pt x="3581" y="1968"/>
                  </a:lnTo>
                  <a:lnTo>
                    <a:pt x="3632" y="2514"/>
                  </a:lnTo>
                  <a:lnTo>
                    <a:pt x="3009" y="2260"/>
                  </a:lnTo>
                  <a:lnTo>
                    <a:pt x="2793" y="2235"/>
                  </a:lnTo>
                  <a:lnTo>
                    <a:pt x="2628" y="2247"/>
                  </a:lnTo>
                  <a:lnTo>
                    <a:pt x="2451" y="2235"/>
                  </a:lnTo>
                  <a:lnTo>
                    <a:pt x="165" y="3860"/>
                  </a:lnTo>
                  <a:lnTo>
                    <a:pt x="457" y="4635"/>
                  </a:lnTo>
                  <a:lnTo>
                    <a:pt x="1092" y="5181"/>
                  </a:lnTo>
                  <a:lnTo>
                    <a:pt x="1358" y="5346"/>
                  </a:lnTo>
                  <a:lnTo>
                    <a:pt x="1092" y="5448"/>
                  </a:lnTo>
                  <a:lnTo>
                    <a:pt x="838" y="5600"/>
                  </a:lnTo>
                  <a:lnTo>
                    <a:pt x="190" y="6286"/>
                  </a:lnTo>
                  <a:lnTo>
                    <a:pt x="0" y="7035"/>
                  </a:lnTo>
                  <a:lnTo>
                    <a:pt x="673" y="8242"/>
                  </a:lnTo>
                  <a:lnTo>
                    <a:pt x="1308" y="8610"/>
                  </a:lnTo>
                  <a:lnTo>
                    <a:pt x="1955" y="8788"/>
                  </a:lnTo>
                  <a:lnTo>
                    <a:pt x="2285" y="8851"/>
                  </a:lnTo>
                  <a:lnTo>
                    <a:pt x="2641" y="8864"/>
                  </a:lnTo>
                  <a:lnTo>
                    <a:pt x="2946" y="8763"/>
                  </a:lnTo>
                  <a:lnTo>
                    <a:pt x="3276" y="8686"/>
                  </a:lnTo>
                  <a:lnTo>
                    <a:pt x="3403" y="8978"/>
                  </a:lnTo>
                  <a:lnTo>
                    <a:pt x="3632" y="9207"/>
                  </a:lnTo>
                  <a:lnTo>
                    <a:pt x="4521" y="9677"/>
                  </a:lnTo>
                  <a:lnTo>
                    <a:pt x="5219" y="9867"/>
                  </a:lnTo>
                  <a:lnTo>
                    <a:pt x="6299" y="9817"/>
                  </a:lnTo>
                  <a:lnTo>
                    <a:pt x="6680" y="9728"/>
                  </a:lnTo>
                  <a:lnTo>
                    <a:pt x="7315" y="9347"/>
                  </a:lnTo>
                  <a:lnTo>
                    <a:pt x="7581" y="9042"/>
                  </a:lnTo>
                  <a:lnTo>
                    <a:pt x="7785" y="8420"/>
                  </a:lnTo>
                  <a:lnTo>
                    <a:pt x="7759" y="8153"/>
                  </a:lnTo>
                  <a:lnTo>
                    <a:pt x="7670" y="7912"/>
                  </a:lnTo>
                  <a:lnTo>
                    <a:pt x="8026" y="8064"/>
                  </a:lnTo>
                  <a:lnTo>
                    <a:pt x="8445" y="8089"/>
                  </a:lnTo>
                  <a:lnTo>
                    <a:pt x="8775" y="7950"/>
                  </a:lnTo>
                  <a:lnTo>
                    <a:pt x="9270" y="7785"/>
                  </a:lnTo>
                  <a:lnTo>
                    <a:pt x="10731" y="4965"/>
                  </a:lnTo>
                  <a:lnTo>
                    <a:pt x="10604" y="4495"/>
                  </a:lnTo>
                  <a:lnTo>
                    <a:pt x="10490" y="4013"/>
                  </a:lnTo>
                  <a:lnTo>
                    <a:pt x="10121" y="3543"/>
                  </a:lnTo>
                  <a:lnTo>
                    <a:pt x="9537" y="3314"/>
                  </a:lnTo>
                  <a:lnTo>
                    <a:pt x="9270" y="3200"/>
                  </a:lnTo>
                  <a:lnTo>
                    <a:pt x="9080" y="3149"/>
                  </a:lnTo>
                  <a:lnTo>
                    <a:pt x="8851" y="3060"/>
                  </a:lnTo>
                  <a:lnTo>
                    <a:pt x="8178" y="3149"/>
                  </a:lnTo>
                  <a:lnTo>
                    <a:pt x="8000" y="3213"/>
                  </a:lnTo>
                  <a:lnTo>
                    <a:pt x="7835" y="3327"/>
                  </a:lnTo>
                  <a:lnTo>
                    <a:pt x="8166" y="2870"/>
                  </a:lnTo>
                  <a:lnTo>
                    <a:pt x="8127" y="2501"/>
                  </a:lnTo>
                  <a:lnTo>
                    <a:pt x="8102" y="1358"/>
                  </a:lnTo>
                  <a:lnTo>
                    <a:pt x="7861" y="889"/>
                  </a:lnTo>
                  <a:lnTo>
                    <a:pt x="7111" y="266"/>
                  </a:lnTo>
                  <a:lnTo>
                    <a:pt x="6654" y="88"/>
                  </a:lnTo>
                  <a:lnTo>
                    <a:pt x="6184" y="76"/>
                  </a:lnTo>
                  <a:lnTo>
                    <a:pt x="530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184522" y="2857841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134" y="0"/>
                  </a:moveTo>
                  <a:lnTo>
                    <a:pt x="4775" y="25"/>
                  </a:lnTo>
                  <a:lnTo>
                    <a:pt x="4013" y="419"/>
                  </a:lnTo>
                  <a:lnTo>
                    <a:pt x="3492" y="1346"/>
                  </a:lnTo>
                  <a:lnTo>
                    <a:pt x="3416" y="1689"/>
                  </a:lnTo>
                  <a:lnTo>
                    <a:pt x="3581" y="2387"/>
                  </a:lnTo>
                  <a:lnTo>
                    <a:pt x="3708" y="2603"/>
                  </a:lnTo>
                  <a:lnTo>
                    <a:pt x="3860" y="2679"/>
                  </a:lnTo>
                  <a:lnTo>
                    <a:pt x="3873" y="2971"/>
                  </a:lnTo>
                  <a:lnTo>
                    <a:pt x="3721" y="2908"/>
                  </a:lnTo>
                  <a:lnTo>
                    <a:pt x="3517" y="2743"/>
                  </a:lnTo>
                  <a:lnTo>
                    <a:pt x="2413" y="1981"/>
                  </a:lnTo>
                  <a:lnTo>
                    <a:pt x="1612" y="1854"/>
                  </a:lnTo>
                  <a:lnTo>
                    <a:pt x="228" y="2247"/>
                  </a:lnTo>
                  <a:lnTo>
                    <a:pt x="317" y="3721"/>
                  </a:lnTo>
                  <a:lnTo>
                    <a:pt x="431" y="4279"/>
                  </a:lnTo>
                  <a:lnTo>
                    <a:pt x="1193" y="4571"/>
                  </a:lnTo>
                  <a:lnTo>
                    <a:pt x="1930" y="4406"/>
                  </a:lnTo>
                  <a:lnTo>
                    <a:pt x="2082" y="4698"/>
                  </a:lnTo>
                  <a:lnTo>
                    <a:pt x="2400" y="4724"/>
                  </a:lnTo>
                  <a:lnTo>
                    <a:pt x="2209" y="4965"/>
                  </a:lnTo>
                  <a:lnTo>
                    <a:pt x="1651" y="4940"/>
                  </a:lnTo>
                  <a:lnTo>
                    <a:pt x="952" y="5029"/>
                  </a:lnTo>
                  <a:lnTo>
                    <a:pt x="508" y="5156"/>
                  </a:lnTo>
                  <a:lnTo>
                    <a:pt x="25" y="6134"/>
                  </a:lnTo>
                  <a:lnTo>
                    <a:pt x="0" y="6578"/>
                  </a:lnTo>
                  <a:lnTo>
                    <a:pt x="279" y="6997"/>
                  </a:lnTo>
                  <a:lnTo>
                    <a:pt x="584" y="7416"/>
                  </a:lnTo>
                  <a:lnTo>
                    <a:pt x="1028" y="7746"/>
                  </a:lnTo>
                  <a:lnTo>
                    <a:pt x="1955" y="8013"/>
                  </a:lnTo>
                  <a:lnTo>
                    <a:pt x="2679" y="8051"/>
                  </a:lnTo>
                  <a:lnTo>
                    <a:pt x="3086" y="7734"/>
                  </a:lnTo>
                  <a:lnTo>
                    <a:pt x="3492" y="8381"/>
                  </a:lnTo>
                  <a:lnTo>
                    <a:pt x="3708" y="8585"/>
                  </a:lnTo>
                  <a:lnTo>
                    <a:pt x="4622" y="8915"/>
                  </a:lnTo>
                  <a:lnTo>
                    <a:pt x="5613" y="8851"/>
                  </a:lnTo>
                  <a:lnTo>
                    <a:pt x="6819" y="8394"/>
                  </a:lnTo>
                  <a:lnTo>
                    <a:pt x="7035" y="7594"/>
                  </a:lnTo>
                  <a:lnTo>
                    <a:pt x="6616" y="6819"/>
                  </a:lnTo>
                  <a:lnTo>
                    <a:pt x="6400" y="6692"/>
                  </a:lnTo>
                  <a:lnTo>
                    <a:pt x="6172" y="6591"/>
                  </a:lnTo>
                  <a:lnTo>
                    <a:pt x="5803" y="6451"/>
                  </a:lnTo>
                  <a:lnTo>
                    <a:pt x="5880" y="5854"/>
                  </a:lnTo>
                  <a:lnTo>
                    <a:pt x="6896" y="6756"/>
                  </a:lnTo>
                  <a:lnTo>
                    <a:pt x="7594" y="7264"/>
                  </a:lnTo>
                  <a:lnTo>
                    <a:pt x="8102" y="7162"/>
                  </a:lnTo>
                  <a:lnTo>
                    <a:pt x="8636" y="6642"/>
                  </a:lnTo>
                  <a:lnTo>
                    <a:pt x="9461" y="5829"/>
                  </a:lnTo>
                  <a:lnTo>
                    <a:pt x="10236" y="4216"/>
                  </a:lnTo>
                  <a:lnTo>
                    <a:pt x="8648" y="2832"/>
                  </a:lnTo>
                  <a:lnTo>
                    <a:pt x="7962" y="2819"/>
                  </a:lnTo>
                  <a:lnTo>
                    <a:pt x="7353" y="3035"/>
                  </a:lnTo>
                  <a:lnTo>
                    <a:pt x="7112" y="3136"/>
                  </a:lnTo>
                  <a:lnTo>
                    <a:pt x="6985" y="3174"/>
                  </a:lnTo>
                  <a:lnTo>
                    <a:pt x="6591" y="3289"/>
                  </a:lnTo>
                  <a:lnTo>
                    <a:pt x="6934" y="2819"/>
                  </a:lnTo>
                  <a:lnTo>
                    <a:pt x="7404" y="2095"/>
                  </a:lnTo>
                  <a:lnTo>
                    <a:pt x="7556" y="1562"/>
                  </a:lnTo>
                  <a:lnTo>
                    <a:pt x="6718" y="266"/>
                  </a:lnTo>
                  <a:lnTo>
                    <a:pt x="6134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175214" y="286896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2" name="object 20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163364" y="2859239"/>
              <a:ext cx="31470" cy="28892"/>
            </a:xfrm>
            <a:prstGeom prst="rect">
              <a:avLst/>
            </a:prstGeom>
          </p:spPr>
        </p:pic>
        <p:pic>
          <p:nvPicPr>
            <p:cNvPr id="203" name="object 20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3941149" y="2694950"/>
              <a:ext cx="567840" cy="752690"/>
            </a:xfrm>
            <a:prstGeom prst="rect">
              <a:avLst/>
            </a:prstGeom>
          </p:spPr>
        </p:pic>
        <p:pic>
          <p:nvPicPr>
            <p:cNvPr id="204" name="object 20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102639" y="2562389"/>
              <a:ext cx="72308" cy="55377"/>
            </a:xfrm>
            <a:prstGeom prst="rect">
              <a:avLst/>
            </a:prstGeom>
          </p:spPr>
        </p:pic>
        <p:pic>
          <p:nvPicPr>
            <p:cNvPr id="205" name="object 205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989692" y="2814586"/>
              <a:ext cx="35356" cy="32461"/>
            </a:xfrm>
            <a:prstGeom prst="rect">
              <a:avLst/>
            </a:prstGeom>
          </p:spPr>
        </p:pic>
        <p:sp>
          <p:nvSpPr>
            <p:cNvPr id="206" name="object 206"/>
            <p:cNvSpPr/>
            <p:nvPr/>
          </p:nvSpPr>
          <p:spPr>
            <a:xfrm>
              <a:off x="4002970" y="282288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002989" y="282549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3990000" y="2814273"/>
              <a:ext cx="35560" cy="33020"/>
            </a:xfrm>
            <a:custGeom>
              <a:avLst/>
              <a:gdLst/>
              <a:ahLst/>
              <a:cxnLst/>
              <a:rect l="l" t="t" r="r" b="b"/>
              <a:pathLst>
                <a:path w="35560" h="33019">
                  <a:moveTo>
                    <a:pt x="11634" y="27571"/>
                  </a:moveTo>
                  <a:lnTo>
                    <a:pt x="11081" y="27965"/>
                  </a:lnTo>
                  <a:lnTo>
                    <a:pt x="10273" y="28625"/>
                  </a:lnTo>
                  <a:lnTo>
                    <a:pt x="11276" y="28625"/>
                  </a:lnTo>
                  <a:lnTo>
                    <a:pt x="9247" y="29171"/>
                  </a:lnTo>
                  <a:lnTo>
                    <a:pt x="10739" y="29171"/>
                  </a:lnTo>
                  <a:lnTo>
                    <a:pt x="11025" y="29768"/>
                  </a:lnTo>
                  <a:lnTo>
                    <a:pt x="11775" y="30530"/>
                  </a:lnTo>
                  <a:lnTo>
                    <a:pt x="12625" y="31013"/>
                  </a:lnTo>
                  <a:lnTo>
                    <a:pt x="14734" y="32105"/>
                  </a:lnTo>
                  <a:lnTo>
                    <a:pt x="17058" y="32766"/>
                  </a:lnTo>
                  <a:lnTo>
                    <a:pt x="19860" y="32766"/>
                  </a:lnTo>
                  <a:lnTo>
                    <a:pt x="21897" y="32308"/>
                  </a:lnTo>
                  <a:lnTo>
                    <a:pt x="23327" y="31445"/>
                  </a:lnTo>
                  <a:lnTo>
                    <a:pt x="16715" y="31445"/>
                  </a:lnTo>
                  <a:lnTo>
                    <a:pt x="13692" y="30378"/>
                  </a:lnTo>
                  <a:lnTo>
                    <a:pt x="13094" y="29768"/>
                  </a:lnTo>
                  <a:lnTo>
                    <a:pt x="12846" y="29438"/>
                  </a:lnTo>
                  <a:lnTo>
                    <a:pt x="11634" y="27571"/>
                  </a:lnTo>
                  <a:close/>
                </a:path>
                <a:path w="35560" h="33019">
                  <a:moveTo>
                    <a:pt x="20868" y="21285"/>
                  </a:moveTo>
                  <a:lnTo>
                    <a:pt x="20760" y="22186"/>
                  </a:lnTo>
                  <a:lnTo>
                    <a:pt x="20639" y="23266"/>
                  </a:lnTo>
                  <a:lnTo>
                    <a:pt x="21528" y="23558"/>
                  </a:lnTo>
                  <a:lnTo>
                    <a:pt x="22633" y="24091"/>
                  </a:lnTo>
                  <a:lnTo>
                    <a:pt x="23332" y="24498"/>
                  </a:lnTo>
                  <a:lnTo>
                    <a:pt x="24593" y="26860"/>
                  </a:lnTo>
                  <a:lnTo>
                    <a:pt x="24507" y="27965"/>
                  </a:lnTo>
                  <a:lnTo>
                    <a:pt x="24192" y="29171"/>
                  </a:lnTo>
                  <a:lnTo>
                    <a:pt x="24122" y="29438"/>
                  </a:lnTo>
                  <a:lnTo>
                    <a:pt x="23977" y="29768"/>
                  </a:lnTo>
                  <a:lnTo>
                    <a:pt x="20042" y="31280"/>
                  </a:lnTo>
                  <a:lnTo>
                    <a:pt x="16715" y="31445"/>
                  </a:lnTo>
                  <a:lnTo>
                    <a:pt x="23327" y="31445"/>
                  </a:lnTo>
                  <a:lnTo>
                    <a:pt x="24043" y="31013"/>
                  </a:lnTo>
                  <a:lnTo>
                    <a:pt x="24881" y="29997"/>
                  </a:lnTo>
                  <a:lnTo>
                    <a:pt x="25554" y="27965"/>
                  </a:lnTo>
                  <a:lnTo>
                    <a:pt x="25495" y="27114"/>
                  </a:lnTo>
                  <a:lnTo>
                    <a:pt x="25295" y="26492"/>
                  </a:lnTo>
                  <a:lnTo>
                    <a:pt x="25211" y="26250"/>
                  </a:lnTo>
                  <a:lnTo>
                    <a:pt x="29308" y="26250"/>
                  </a:lnTo>
                  <a:lnTo>
                    <a:pt x="30091" y="25971"/>
                  </a:lnTo>
                  <a:lnTo>
                    <a:pt x="26596" y="25971"/>
                  </a:lnTo>
                  <a:lnTo>
                    <a:pt x="24259" y="24257"/>
                  </a:lnTo>
                  <a:lnTo>
                    <a:pt x="20868" y="21285"/>
                  </a:lnTo>
                  <a:close/>
                </a:path>
                <a:path w="35560" h="33019">
                  <a:moveTo>
                    <a:pt x="2050" y="9261"/>
                  </a:moveTo>
                  <a:lnTo>
                    <a:pt x="1678" y="9575"/>
                  </a:lnTo>
                  <a:lnTo>
                    <a:pt x="281" y="12788"/>
                  </a:lnTo>
                  <a:lnTo>
                    <a:pt x="1272" y="15379"/>
                  </a:lnTo>
                  <a:lnTo>
                    <a:pt x="3355" y="17221"/>
                  </a:lnTo>
                  <a:lnTo>
                    <a:pt x="3885" y="17564"/>
                  </a:lnTo>
                  <a:lnTo>
                    <a:pt x="4256" y="17754"/>
                  </a:lnTo>
                  <a:lnTo>
                    <a:pt x="3342" y="18110"/>
                  </a:lnTo>
                  <a:lnTo>
                    <a:pt x="2504" y="18592"/>
                  </a:lnTo>
                  <a:lnTo>
                    <a:pt x="1881" y="19278"/>
                  </a:lnTo>
                  <a:lnTo>
                    <a:pt x="345" y="20866"/>
                  </a:lnTo>
                  <a:lnTo>
                    <a:pt x="0" y="22186"/>
                  </a:lnTo>
                  <a:lnTo>
                    <a:pt x="86" y="24091"/>
                  </a:lnTo>
                  <a:lnTo>
                    <a:pt x="1958" y="27343"/>
                  </a:lnTo>
                  <a:lnTo>
                    <a:pt x="4040" y="28625"/>
                  </a:lnTo>
                  <a:lnTo>
                    <a:pt x="6199" y="29171"/>
                  </a:lnTo>
                  <a:lnTo>
                    <a:pt x="7407" y="29438"/>
                  </a:lnTo>
                  <a:lnTo>
                    <a:pt x="8460" y="29438"/>
                  </a:lnTo>
                  <a:lnTo>
                    <a:pt x="9290" y="29171"/>
                  </a:lnTo>
                  <a:lnTo>
                    <a:pt x="10739" y="29171"/>
                  </a:lnTo>
                  <a:lnTo>
                    <a:pt x="10477" y="28625"/>
                  </a:lnTo>
                  <a:lnTo>
                    <a:pt x="7876" y="28473"/>
                  </a:lnTo>
                  <a:lnTo>
                    <a:pt x="4802" y="27571"/>
                  </a:lnTo>
                  <a:lnTo>
                    <a:pt x="3316" y="26492"/>
                  </a:lnTo>
                  <a:lnTo>
                    <a:pt x="1373" y="23710"/>
                  </a:lnTo>
                  <a:lnTo>
                    <a:pt x="1475" y="22186"/>
                  </a:lnTo>
                  <a:lnTo>
                    <a:pt x="3088" y="18986"/>
                  </a:lnTo>
                  <a:lnTo>
                    <a:pt x="4313" y="18592"/>
                  </a:lnTo>
                  <a:lnTo>
                    <a:pt x="3969" y="18592"/>
                  </a:lnTo>
                  <a:lnTo>
                    <a:pt x="6135" y="18338"/>
                  </a:lnTo>
                  <a:lnTo>
                    <a:pt x="8727" y="18338"/>
                  </a:lnTo>
                  <a:lnTo>
                    <a:pt x="9349" y="17564"/>
                  </a:lnTo>
                  <a:lnTo>
                    <a:pt x="8368" y="17564"/>
                  </a:lnTo>
                  <a:lnTo>
                    <a:pt x="8187" y="17221"/>
                  </a:lnTo>
                  <a:lnTo>
                    <a:pt x="8093" y="17043"/>
                  </a:lnTo>
                  <a:lnTo>
                    <a:pt x="5361" y="17043"/>
                  </a:lnTo>
                  <a:lnTo>
                    <a:pt x="2835" y="16075"/>
                  </a:lnTo>
                  <a:lnTo>
                    <a:pt x="2729" y="15636"/>
                  </a:lnTo>
                  <a:lnTo>
                    <a:pt x="2466" y="14211"/>
                  </a:lnTo>
                  <a:lnTo>
                    <a:pt x="2346" y="12788"/>
                  </a:lnTo>
                  <a:lnTo>
                    <a:pt x="2221" y="11303"/>
                  </a:lnTo>
                  <a:lnTo>
                    <a:pt x="2180" y="10807"/>
                  </a:lnTo>
                  <a:lnTo>
                    <a:pt x="2077" y="9575"/>
                  </a:lnTo>
                  <a:lnTo>
                    <a:pt x="2050" y="9261"/>
                  </a:lnTo>
                  <a:close/>
                </a:path>
                <a:path w="35560" h="33019">
                  <a:moveTo>
                    <a:pt x="11276" y="28625"/>
                  </a:moveTo>
                  <a:lnTo>
                    <a:pt x="10477" y="28625"/>
                  </a:lnTo>
                  <a:lnTo>
                    <a:pt x="10739" y="29171"/>
                  </a:lnTo>
                  <a:lnTo>
                    <a:pt x="9247" y="29171"/>
                  </a:lnTo>
                  <a:lnTo>
                    <a:pt x="11276" y="28625"/>
                  </a:lnTo>
                  <a:close/>
                </a:path>
                <a:path w="35560" h="33019">
                  <a:moveTo>
                    <a:pt x="29308" y="26250"/>
                  </a:moveTo>
                  <a:lnTo>
                    <a:pt x="25211" y="26250"/>
                  </a:lnTo>
                  <a:lnTo>
                    <a:pt x="26583" y="26860"/>
                  </a:lnTo>
                  <a:lnTo>
                    <a:pt x="27739" y="26860"/>
                  </a:lnTo>
                  <a:lnTo>
                    <a:pt x="29308" y="26250"/>
                  </a:lnTo>
                  <a:close/>
                </a:path>
                <a:path w="35560" h="33019">
                  <a:moveTo>
                    <a:pt x="35244" y="16075"/>
                  </a:moveTo>
                  <a:lnTo>
                    <a:pt x="32945" y="20866"/>
                  </a:lnTo>
                  <a:lnTo>
                    <a:pt x="32716" y="21285"/>
                  </a:lnTo>
                  <a:lnTo>
                    <a:pt x="28310" y="25615"/>
                  </a:lnTo>
                  <a:lnTo>
                    <a:pt x="26596" y="25971"/>
                  </a:lnTo>
                  <a:lnTo>
                    <a:pt x="30091" y="25971"/>
                  </a:lnTo>
                  <a:lnTo>
                    <a:pt x="34953" y="18986"/>
                  </a:lnTo>
                  <a:lnTo>
                    <a:pt x="35061" y="18592"/>
                  </a:lnTo>
                  <a:lnTo>
                    <a:pt x="35131" y="18338"/>
                  </a:lnTo>
                  <a:lnTo>
                    <a:pt x="35244" y="16075"/>
                  </a:lnTo>
                  <a:close/>
                </a:path>
                <a:path w="35560" h="33019">
                  <a:moveTo>
                    <a:pt x="7812" y="16510"/>
                  </a:moveTo>
                  <a:lnTo>
                    <a:pt x="5361" y="17043"/>
                  </a:lnTo>
                  <a:lnTo>
                    <a:pt x="8093" y="17043"/>
                  </a:lnTo>
                  <a:lnTo>
                    <a:pt x="7812" y="16510"/>
                  </a:lnTo>
                  <a:close/>
                </a:path>
                <a:path w="35560" h="33019">
                  <a:moveTo>
                    <a:pt x="35128" y="15636"/>
                  </a:moveTo>
                  <a:lnTo>
                    <a:pt x="35244" y="16075"/>
                  </a:lnTo>
                  <a:lnTo>
                    <a:pt x="35359" y="15836"/>
                  </a:lnTo>
                  <a:lnTo>
                    <a:pt x="35128" y="15636"/>
                  </a:lnTo>
                  <a:close/>
                </a:path>
                <a:path w="35560" h="33019">
                  <a:moveTo>
                    <a:pt x="31015" y="10807"/>
                  </a:moveTo>
                  <a:lnTo>
                    <a:pt x="26058" y="10807"/>
                  </a:lnTo>
                  <a:lnTo>
                    <a:pt x="25373" y="11303"/>
                  </a:lnTo>
                  <a:lnTo>
                    <a:pt x="30145" y="11303"/>
                  </a:lnTo>
                  <a:lnTo>
                    <a:pt x="35128" y="15636"/>
                  </a:lnTo>
                  <a:lnTo>
                    <a:pt x="34546" y="13309"/>
                  </a:lnTo>
                  <a:lnTo>
                    <a:pt x="33314" y="11760"/>
                  </a:lnTo>
                  <a:lnTo>
                    <a:pt x="32166" y="11303"/>
                  </a:lnTo>
                  <a:lnTo>
                    <a:pt x="31015" y="10807"/>
                  </a:lnTo>
                  <a:close/>
                </a:path>
                <a:path w="35560" h="33019">
                  <a:moveTo>
                    <a:pt x="24598" y="1917"/>
                  </a:moveTo>
                  <a:lnTo>
                    <a:pt x="21963" y="1917"/>
                  </a:lnTo>
                  <a:lnTo>
                    <a:pt x="23713" y="2781"/>
                  </a:lnTo>
                  <a:lnTo>
                    <a:pt x="26456" y="7073"/>
                  </a:lnTo>
                  <a:lnTo>
                    <a:pt x="26324" y="7531"/>
                  </a:lnTo>
                  <a:lnTo>
                    <a:pt x="26225" y="7874"/>
                  </a:lnTo>
                  <a:lnTo>
                    <a:pt x="26177" y="8039"/>
                  </a:lnTo>
                  <a:lnTo>
                    <a:pt x="26096" y="8318"/>
                  </a:lnTo>
                  <a:lnTo>
                    <a:pt x="26023" y="8572"/>
                  </a:lnTo>
                  <a:lnTo>
                    <a:pt x="25944" y="8813"/>
                  </a:lnTo>
                  <a:lnTo>
                    <a:pt x="24358" y="11303"/>
                  </a:lnTo>
                  <a:lnTo>
                    <a:pt x="23262" y="12788"/>
                  </a:lnTo>
                  <a:lnTo>
                    <a:pt x="24068" y="12788"/>
                  </a:lnTo>
                  <a:lnTo>
                    <a:pt x="24576" y="12407"/>
                  </a:lnTo>
                  <a:lnTo>
                    <a:pt x="25008" y="12255"/>
                  </a:lnTo>
                  <a:lnTo>
                    <a:pt x="25668" y="11950"/>
                  </a:lnTo>
                  <a:lnTo>
                    <a:pt x="27546" y="11303"/>
                  </a:lnTo>
                  <a:lnTo>
                    <a:pt x="25531" y="11303"/>
                  </a:lnTo>
                  <a:lnTo>
                    <a:pt x="26676" y="9728"/>
                  </a:lnTo>
                  <a:lnTo>
                    <a:pt x="26621" y="4533"/>
                  </a:lnTo>
                  <a:lnTo>
                    <a:pt x="25808" y="2933"/>
                  </a:lnTo>
                  <a:lnTo>
                    <a:pt x="24598" y="1917"/>
                  </a:lnTo>
                  <a:close/>
                </a:path>
                <a:path w="35560" h="33019">
                  <a:moveTo>
                    <a:pt x="14203" y="10807"/>
                  </a:moveTo>
                  <a:lnTo>
                    <a:pt x="12791" y="10807"/>
                  </a:lnTo>
                  <a:lnTo>
                    <a:pt x="13451" y="11303"/>
                  </a:lnTo>
                  <a:lnTo>
                    <a:pt x="13743" y="11493"/>
                  </a:lnTo>
                  <a:lnTo>
                    <a:pt x="14321" y="11760"/>
                  </a:lnTo>
                  <a:lnTo>
                    <a:pt x="14203" y="10807"/>
                  </a:lnTo>
                  <a:close/>
                </a:path>
                <a:path w="35560" h="33019">
                  <a:moveTo>
                    <a:pt x="10967" y="8039"/>
                  </a:moveTo>
                  <a:lnTo>
                    <a:pt x="6745" y="8039"/>
                  </a:lnTo>
                  <a:lnTo>
                    <a:pt x="10543" y="8572"/>
                  </a:lnTo>
                  <a:lnTo>
                    <a:pt x="12492" y="9261"/>
                  </a:lnTo>
                  <a:lnTo>
                    <a:pt x="12288" y="9261"/>
                  </a:lnTo>
                  <a:lnTo>
                    <a:pt x="13232" y="10807"/>
                  </a:lnTo>
                  <a:lnTo>
                    <a:pt x="13857" y="10807"/>
                  </a:lnTo>
                  <a:lnTo>
                    <a:pt x="13273" y="9728"/>
                  </a:lnTo>
                  <a:lnTo>
                    <a:pt x="13150" y="9261"/>
                  </a:lnTo>
                  <a:lnTo>
                    <a:pt x="13039" y="8813"/>
                  </a:lnTo>
                  <a:lnTo>
                    <a:pt x="12925" y="8318"/>
                  </a:lnTo>
                  <a:lnTo>
                    <a:pt x="11696" y="8318"/>
                  </a:lnTo>
                  <a:lnTo>
                    <a:pt x="10967" y="8039"/>
                  </a:lnTo>
                  <a:close/>
                </a:path>
                <a:path w="35560" h="33019">
                  <a:moveTo>
                    <a:pt x="33751" y="9728"/>
                  </a:moveTo>
                  <a:lnTo>
                    <a:pt x="28018" y="9728"/>
                  </a:lnTo>
                  <a:lnTo>
                    <a:pt x="30831" y="10807"/>
                  </a:lnTo>
                  <a:lnTo>
                    <a:pt x="22524" y="10807"/>
                  </a:lnTo>
                  <a:lnTo>
                    <a:pt x="33751" y="9728"/>
                  </a:lnTo>
                  <a:close/>
                </a:path>
                <a:path w="35560" h="33019">
                  <a:moveTo>
                    <a:pt x="9717" y="7531"/>
                  </a:moveTo>
                  <a:lnTo>
                    <a:pt x="6321" y="7531"/>
                  </a:lnTo>
                  <a:lnTo>
                    <a:pt x="4586" y="7874"/>
                  </a:lnTo>
                  <a:lnTo>
                    <a:pt x="2580" y="8813"/>
                  </a:lnTo>
                  <a:lnTo>
                    <a:pt x="2050" y="9261"/>
                  </a:lnTo>
                  <a:lnTo>
                    <a:pt x="6745" y="8039"/>
                  </a:lnTo>
                  <a:lnTo>
                    <a:pt x="10967" y="8039"/>
                  </a:lnTo>
                  <a:lnTo>
                    <a:pt x="9717" y="7531"/>
                  </a:lnTo>
                  <a:close/>
                </a:path>
                <a:path w="35560" h="33019">
                  <a:moveTo>
                    <a:pt x="17363" y="0"/>
                  </a:moveTo>
                  <a:lnTo>
                    <a:pt x="14340" y="1562"/>
                  </a:lnTo>
                  <a:lnTo>
                    <a:pt x="12041" y="5168"/>
                  </a:lnTo>
                  <a:lnTo>
                    <a:pt x="11681" y="6337"/>
                  </a:lnTo>
                  <a:lnTo>
                    <a:pt x="11693" y="8318"/>
                  </a:lnTo>
                  <a:lnTo>
                    <a:pt x="12925" y="8318"/>
                  </a:lnTo>
                  <a:lnTo>
                    <a:pt x="12943" y="6337"/>
                  </a:lnTo>
                  <a:lnTo>
                    <a:pt x="14721" y="3225"/>
                  </a:lnTo>
                  <a:lnTo>
                    <a:pt x="17236" y="1917"/>
                  </a:lnTo>
                  <a:lnTo>
                    <a:pt x="24598" y="1917"/>
                  </a:lnTo>
                  <a:lnTo>
                    <a:pt x="23357" y="876"/>
                  </a:lnTo>
                  <a:lnTo>
                    <a:pt x="21833" y="304"/>
                  </a:lnTo>
                  <a:lnTo>
                    <a:pt x="21004" y="304"/>
                  </a:lnTo>
                  <a:lnTo>
                    <a:pt x="1736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002963" y="2822892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88" y="50"/>
                  </a:moveTo>
                  <a:close/>
                </a:path>
                <a:path w="3175" h="6350">
                  <a:moveTo>
                    <a:pt x="2679" y="604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4001049" y="2825146"/>
              <a:ext cx="12065" cy="11430"/>
            </a:xfrm>
            <a:custGeom>
              <a:avLst/>
              <a:gdLst/>
              <a:ahLst/>
              <a:cxnLst/>
              <a:rect l="l" t="t" r="r" b="b"/>
              <a:pathLst>
                <a:path w="12064" h="11430">
                  <a:moveTo>
                    <a:pt x="5981" y="0"/>
                  </a:moveTo>
                  <a:lnTo>
                    <a:pt x="4953" y="520"/>
                  </a:lnTo>
                  <a:lnTo>
                    <a:pt x="4191" y="1752"/>
                  </a:lnTo>
                  <a:lnTo>
                    <a:pt x="4038" y="2209"/>
                  </a:lnTo>
                  <a:lnTo>
                    <a:pt x="4064" y="2730"/>
                  </a:lnTo>
                  <a:lnTo>
                    <a:pt x="3390" y="2552"/>
                  </a:lnTo>
                  <a:lnTo>
                    <a:pt x="3149" y="2514"/>
                  </a:lnTo>
                  <a:lnTo>
                    <a:pt x="2590" y="2527"/>
                  </a:lnTo>
                  <a:lnTo>
                    <a:pt x="215" y="4343"/>
                  </a:lnTo>
                  <a:lnTo>
                    <a:pt x="533" y="5206"/>
                  </a:lnTo>
                  <a:lnTo>
                    <a:pt x="1244" y="5829"/>
                  </a:lnTo>
                  <a:lnTo>
                    <a:pt x="1384" y="5930"/>
                  </a:lnTo>
                  <a:lnTo>
                    <a:pt x="1549" y="6007"/>
                  </a:lnTo>
                  <a:lnTo>
                    <a:pt x="1244" y="6134"/>
                  </a:lnTo>
                  <a:lnTo>
                    <a:pt x="952" y="6286"/>
                  </a:lnTo>
                  <a:lnTo>
                    <a:pt x="749" y="6527"/>
                  </a:lnTo>
                  <a:lnTo>
                    <a:pt x="228" y="7061"/>
                  </a:lnTo>
                  <a:lnTo>
                    <a:pt x="2971" y="9969"/>
                  </a:lnTo>
                  <a:lnTo>
                    <a:pt x="3441" y="9804"/>
                  </a:lnTo>
                  <a:lnTo>
                    <a:pt x="3568" y="9791"/>
                  </a:lnTo>
                  <a:lnTo>
                    <a:pt x="3695" y="9753"/>
                  </a:lnTo>
                  <a:lnTo>
                    <a:pt x="3835" y="10071"/>
                  </a:lnTo>
                  <a:lnTo>
                    <a:pt x="4102" y="10337"/>
                  </a:lnTo>
                  <a:lnTo>
                    <a:pt x="5092" y="10858"/>
                  </a:lnTo>
                  <a:lnTo>
                    <a:pt x="5880" y="11074"/>
                  </a:lnTo>
                  <a:lnTo>
                    <a:pt x="7099" y="11036"/>
                  </a:lnTo>
                  <a:lnTo>
                    <a:pt x="7518" y="10947"/>
                  </a:lnTo>
                  <a:lnTo>
                    <a:pt x="8242" y="10502"/>
                  </a:lnTo>
                  <a:lnTo>
                    <a:pt x="8521" y="10159"/>
                  </a:lnTo>
                  <a:lnTo>
                    <a:pt x="8763" y="9474"/>
                  </a:lnTo>
                  <a:lnTo>
                    <a:pt x="8724" y="9156"/>
                  </a:lnTo>
                  <a:lnTo>
                    <a:pt x="8636" y="8877"/>
                  </a:lnTo>
                  <a:lnTo>
                    <a:pt x="9029" y="9055"/>
                  </a:lnTo>
                  <a:lnTo>
                    <a:pt x="9499" y="9093"/>
                  </a:lnTo>
                  <a:lnTo>
                    <a:pt x="9880" y="8928"/>
                  </a:lnTo>
                  <a:lnTo>
                    <a:pt x="10414" y="8750"/>
                  </a:lnTo>
                  <a:lnTo>
                    <a:pt x="12065" y="5587"/>
                  </a:lnTo>
                  <a:lnTo>
                    <a:pt x="11925" y="5054"/>
                  </a:lnTo>
                  <a:lnTo>
                    <a:pt x="11798" y="4508"/>
                  </a:lnTo>
                  <a:lnTo>
                    <a:pt x="11379" y="3987"/>
                  </a:lnTo>
                  <a:lnTo>
                    <a:pt x="10718" y="3708"/>
                  </a:lnTo>
                  <a:lnTo>
                    <a:pt x="10414" y="3594"/>
                  </a:lnTo>
                  <a:lnTo>
                    <a:pt x="9956" y="3441"/>
                  </a:lnTo>
                  <a:lnTo>
                    <a:pt x="9207" y="3530"/>
                  </a:lnTo>
                  <a:lnTo>
                    <a:pt x="9004" y="3606"/>
                  </a:lnTo>
                  <a:lnTo>
                    <a:pt x="8813" y="3746"/>
                  </a:lnTo>
                  <a:lnTo>
                    <a:pt x="9182" y="3225"/>
                  </a:lnTo>
                  <a:lnTo>
                    <a:pt x="9131" y="2806"/>
                  </a:lnTo>
                  <a:lnTo>
                    <a:pt x="9105" y="1536"/>
                  </a:lnTo>
                  <a:lnTo>
                    <a:pt x="8839" y="1003"/>
                  </a:lnTo>
                  <a:lnTo>
                    <a:pt x="8013" y="304"/>
                  </a:lnTo>
                  <a:lnTo>
                    <a:pt x="7493" y="114"/>
                  </a:lnTo>
                  <a:lnTo>
                    <a:pt x="6959" y="88"/>
                  </a:lnTo>
                  <a:lnTo>
                    <a:pt x="598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4005543" y="282806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4001626" y="2825765"/>
              <a:ext cx="12065" cy="10160"/>
            </a:xfrm>
            <a:custGeom>
              <a:avLst/>
              <a:gdLst/>
              <a:ahLst/>
              <a:cxnLst/>
              <a:rect l="l" t="t" r="r" b="b"/>
              <a:pathLst>
                <a:path w="12064" h="10160">
                  <a:moveTo>
                    <a:pt x="6883" y="0"/>
                  </a:moveTo>
                  <a:lnTo>
                    <a:pt x="5359" y="50"/>
                  </a:lnTo>
                  <a:lnTo>
                    <a:pt x="4508" y="469"/>
                  </a:lnTo>
                  <a:lnTo>
                    <a:pt x="3911" y="1536"/>
                  </a:lnTo>
                  <a:lnTo>
                    <a:pt x="3835" y="1917"/>
                  </a:lnTo>
                  <a:lnTo>
                    <a:pt x="4013" y="2679"/>
                  </a:lnTo>
                  <a:lnTo>
                    <a:pt x="4165" y="2933"/>
                  </a:lnTo>
                  <a:lnTo>
                    <a:pt x="4330" y="3022"/>
                  </a:lnTo>
                  <a:lnTo>
                    <a:pt x="4356" y="3340"/>
                  </a:lnTo>
                  <a:lnTo>
                    <a:pt x="4178" y="3276"/>
                  </a:lnTo>
                  <a:lnTo>
                    <a:pt x="3949" y="3098"/>
                  </a:lnTo>
                  <a:lnTo>
                    <a:pt x="3975" y="2971"/>
                  </a:lnTo>
                  <a:lnTo>
                    <a:pt x="3670" y="2489"/>
                  </a:lnTo>
                  <a:lnTo>
                    <a:pt x="3098" y="2285"/>
                  </a:lnTo>
                  <a:lnTo>
                    <a:pt x="1816" y="2120"/>
                  </a:lnTo>
                  <a:lnTo>
                    <a:pt x="241" y="2552"/>
                  </a:lnTo>
                  <a:lnTo>
                    <a:pt x="368" y="4203"/>
                  </a:lnTo>
                  <a:lnTo>
                    <a:pt x="482" y="4813"/>
                  </a:lnTo>
                  <a:lnTo>
                    <a:pt x="1333" y="5156"/>
                  </a:lnTo>
                  <a:lnTo>
                    <a:pt x="2171" y="4965"/>
                  </a:lnTo>
                  <a:lnTo>
                    <a:pt x="2336" y="5283"/>
                  </a:lnTo>
                  <a:lnTo>
                    <a:pt x="2463" y="5321"/>
                  </a:lnTo>
                  <a:lnTo>
                    <a:pt x="2692" y="5333"/>
                  </a:lnTo>
                  <a:lnTo>
                    <a:pt x="2489" y="5600"/>
                  </a:lnTo>
                  <a:lnTo>
                    <a:pt x="0" y="7404"/>
                  </a:lnTo>
                  <a:lnTo>
                    <a:pt x="660" y="8343"/>
                  </a:lnTo>
                  <a:lnTo>
                    <a:pt x="1168" y="8712"/>
                  </a:lnTo>
                  <a:lnTo>
                    <a:pt x="2197" y="9004"/>
                  </a:lnTo>
                  <a:lnTo>
                    <a:pt x="3009" y="9055"/>
                  </a:lnTo>
                  <a:lnTo>
                    <a:pt x="3467" y="8699"/>
                  </a:lnTo>
                  <a:lnTo>
                    <a:pt x="3924" y="9423"/>
                  </a:lnTo>
                  <a:lnTo>
                    <a:pt x="4165" y="9664"/>
                  </a:lnTo>
                  <a:lnTo>
                    <a:pt x="5181" y="10020"/>
                  </a:lnTo>
                  <a:lnTo>
                    <a:pt x="6311" y="9969"/>
                  </a:lnTo>
                  <a:lnTo>
                    <a:pt x="7670" y="9448"/>
                  </a:lnTo>
                  <a:lnTo>
                    <a:pt x="7899" y="8547"/>
                  </a:lnTo>
                  <a:lnTo>
                    <a:pt x="7429" y="7683"/>
                  </a:lnTo>
                  <a:lnTo>
                    <a:pt x="6819" y="7353"/>
                  </a:lnTo>
                  <a:lnTo>
                    <a:pt x="6515" y="7264"/>
                  </a:lnTo>
                  <a:lnTo>
                    <a:pt x="6591" y="6591"/>
                  </a:lnTo>
                  <a:lnTo>
                    <a:pt x="7747" y="7607"/>
                  </a:lnTo>
                  <a:lnTo>
                    <a:pt x="8534" y="8178"/>
                  </a:lnTo>
                  <a:lnTo>
                    <a:pt x="9118" y="8051"/>
                  </a:lnTo>
                  <a:lnTo>
                    <a:pt x="9702" y="7480"/>
                  </a:lnTo>
                  <a:lnTo>
                    <a:pt x="10617" y="6565"/>
                  </a:lnTo>
                  <a:lnTo>
                    <a:pt x="11493" y="4749"/>
                  </a:lnTo>
                  <a:lnTo>
                    <a:pt x="9715" y="3213"/>
                  </a:lnTo>
                  <a:lnTo>
                    <a:pt x="8953" y="3174"/>
                  </a:lnTo>
                  <a:lnTo>
                    <a:pt x="7848" y="3581"/>
                  </a:lnTo>
                  <a:lnTo>
                    <a:pt x="7404" y="3695"/>
                  </a:lnTo>
                  <a:lnTo>
                    <a:pt x="7797" y="3174"/>
                  </a:lnTo>
                  <a:lnTo>
                    <a:pt x="8318" y="2362"/>
                  </a:lnTo>
                  <a:lnTo>
                    <a:pt x="8483" y="1777"/>
                  </a:lnTo>
                  <a:lnTo>
                    <a:pt x="7556" y="317"/>
                  </a:lnTo>
                  <a:lnTo>
                    <a:pt x="6883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4033634" y="283057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14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4" name="object 214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021582" y="2820606"/>
              <a:ext cx="32207" cy="29578"/>
            </a:xfrm>
            <a:prstGeom prst="rect">
              <a:avLst/>
            </a:prstGeom>
          </p:spPr>
        </p:pic>
        <p:sp>
          <p:nvSpPr>
            <p:cNvPr id="215" name="object 215"/>
            <p:cNvSpPr/>
            <p:nvPr/>
          </p:nvSpPr>
          <p:spPr>
            <a:xfrm>
              <a:off x="4033685" y="282817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216"/>
            <p:cNvSpPr/>
            <p:nvPr/>
          </p:nvSpPr>
          <p:spPr>
            <a:xfrm>
              <a:off x="4033634" y="283057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14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217"/>
            <p:cNvSpPr/>
            <p:nvPr/>
          </p:nvSpPr>
          <p:spPr>
            <a:xfrm>
              <a:off x="4021587" y="2820342"/>
              <a:ext cx="33020" cy="29845"/>
            </a:xfrm>
            <a:custGeom>
              <a:avLst/>
              <a:gdLst/>
              <a:ahLst/>
              <a:cxnLst/>
              <a:rect l="l" t="t" r="r" b="b"/>
              <a:pathLst>
                <a:path w="33020" h="29844">
                  <a:moveTo>
                    <a:pt x="10447" y="26073"/>
                  </a:moveTo>
                  <a:lnTo>
                    <a:pt x="9857" y="26073"/>
                  </a:lnTo>
                  <a:lnTo>
                    <a:pt x="10325" y="27114"/>
                  </a:lnTo>
                  <a:lnTo>
                    <a:pt x="11010" y="27812"/>
                  </a:lnTo>
                  <a:lnTo>
                    <a:pt x="11797" y="28244"/>
                  </a:lnTo>
                  <a:lnTo>
                    <a:pt x="13716" y="29235"/>
                  </a:lnTo>
                  <a:lnTo>
                    <a:pt x="15811" y="29832"/>
                  </a:lnTo>
                  <a:lnTo>
                    <a:pt x="18402" y="29832"/>
                  </a:lnTo>
                  <a:lnTo>
                    <a:pt x="20231" y="29425"/>
                  </a:lnTo>
                  <a:lnTo>
                    <a:pt x="21534" y="28638"/>
                  </a:lnTo>
                  <a:lnTo>
                    <a:pt x="15506" y="28638"/>
                  </a:lnTo>
                  <a:lnTo>
                    <a:pt x="12750" y="27660"/>
                  </a:lnTo>
                  <a:lnTo>
                    <a:pt x="12215" y="27114"/>
                  </a:lnTo>
                  <a:lnTo>
                    <a:pt x="11990" y="26809"/>
                  </a:lnTo>
                  <a:lnTo>
                    <a:pt x="11832" y="26555"/>
                  </a:lnTo>
                  <a:lnTo>
                    <a:pt x="8939" y="26555"/>
                  </a:lnTo>
                  <a:lnTo>
                    <a:pt x="10447" y="26073"/>
                  </a:lnTo>
                  <a:close/>
                </a:path>
                <a:path w="33020" h="29844">
                  <a:moveTo>
                    <a:pt x="19291" y="19380"/>
                  </a:moveTo>
                  <a:lnTo>
                    <a:pt x="19198" y="20205"/>
                  </a:lnTo>
                  <a:lnTo>
                    <a:pt x="19075" y="21310"/>
                  </a:lnTo>
                  <a:lnTo>
                    <a:pt x="19420" y="21310"/>
                  </a:lnTo>
                  <a:lnTo>
                    <a:pt x="20144" y="21589"/>
                  </a:lnTo>
                  <a:lnTo>
                    <a:pt x="20904" y="21945"/>
                  </a:lnTo>
                  <a:lnTo>
                    <a:pt x="21539" y="22301"/>
                  </a:lnTo>
                  <a:lnTo>
                    <a:pt x="22687" y="24460"/>
                  </a:lnTo>
                  <a:lnTo>
                    <a:pt x="22608" y="25463"/>
                  </a:lnTo>
                  <a:lnTo>
                    <a:pt x="22489" y="25920"/>
                  </a:lnTo>
                  <a:lnTo>
                    <a:pt x="22450" y="26073"/>
                  </a:lnTo>
                  <a:lnTo>
                    <a:pt x="22325" y="26555"/>
                  </a:lnTo>
                  <a:lnTo>
                    <a:pt x="22259" y="26809"/>
                  </a:lnTo>
                  <a:lnTo>
                    <a:pt x="22120" y="27114"/>
                  </a:lnTo>
                  <a:lnTo>
                    <a:pt x="18542" y="28473"/>
                  </a:lnTo>
                  <a:lnTo>
                    <a:pt x="15506" y="28638"/>
                  </a:lnTo>
                  <a:lnTo>
                    <a:pt x="21534" y="28638"/>
                  </a:lnTo>
                  <a:lnTo>
                    <a:pt x="22186" y="28244"/>
                  </a:lnTo>
                  <a:lnTo>
                    <a:pt x="22948" y="27330"/>
                  </a:lnTo>
                  <a:lnTo>
                    <a:pt x="23558" y="25463"/>
                  </a:lnTo>
                  <a:lnTo>
                    <a:pt x="23438" y="24460"/>
                  </a:lnTo>
                  <a:lnTo>
                    <a:pt x="23314" y="24117"/>
                  </a:lnTo>
                  <a:lnTo>
                    <a:pt x="23241" y="23914"/>
                  </a:lnTo>
                  <a:lnTo>
                    <a:pt x="26979" y="23914"/>
                  </a:lnTo>
                  <a:lnTo>
                    <a:pt x="27716" y="23647"/>
                  </a:lnTo>
                  <a:lnTo>
                    <a:pt x="24511" y="23647"/>
                  </a:lnTo>
                  <a:lnTo>
                    <a:pt x="22656" y="22301"/>
                  </a:lnTo>
                  <a:lnTo>
                    <a:pt x="19291" y="19380"/>
                  </a:lnTo>
                  <a:close/>
                </a:path>
                <a:path w="33020" h="29844">
                  <a:moveTo>
                    <a:pt x="2149" y="8437"/>
                  </a:moveTo>
                  <a:lnTo>
                    <a:pt x="1816" y="8724"/>
                  </a:lnTo>
                  <a:lnTo>
                    <a:pt x="546" y="11645"/>
                  </a:lnTo>
                  <a:lnTo>
                    <a:pt x="1447" y="14008"/>
                  </a:lnTo>
                  <a:lnTo>
                    <a:pt x="3340" y="15684"/>
                  </a:lnTo>
                  <a:lnTo>
                    <a:pt x="3820" y="15989"/>
                  </a:lnTo>
                  <a:lnTo>
                    <a:pt x="4165" y="16167"/>
                  </a:lnTo>
                  <a:lnTo>
                    <a:pt x="3340" y="16509"/>
                  </a:lnTo>
                  <a:lnTo>
                    <a:pt x="2578" y="16941"/>
                  </a:lnTo>
                  <a:lnTo>
                    <a:pt x="596" y="18999"/>
                  </a:lnTo>
                  <a:lnTo>
                    <a:pt x="0" y="21310"/>
                  </a:lnTo>
                  <a:lnTo>
                    <a:pt x="1945" y="24688"/>
                  </a:lnTo>
                  <a:lnTo>
                    <a:pt x="2070" y="24904"/>
                  </a:lnTo>
                  <a:lnTo>
                    <a:pt x="3962" y="26073"/>
                  </a:lnTo>
                  <a:lnTo>
                    <a:pt x="5943" y="26555"/>
                  </a:lnTo>
                  <a:lnTo>
                    <a:pt x="7109" y="26809"/>
                  </a:lnTo>
                  <a:lnTo>
                    <a:pt x="8001" y="26809"/>
                  </a:lnTo>
                  <a:lnTo>
                    <a:pt x="8763" y="26555"/>
                  </a:lnTo>
                  <a:lnTo>
                    <a:pt x="10074" y="26555"/>
                  </a:lnTo>
                  <a:lnTo>
                    <a:pt x="9857" y="26073"/>
                  </a:lnTo>
                  <a:lnTo>
                    <a:pt x="10106" y="26073"/>
                  </a:lnTo>
                  <a:lnTo>
                    <a:pt x="7454" y="25920"/>
                  </a:lnTo>
                  <a:lnTo>
                    <a:pt x="4673" y="25107"/>
                  </a:lnTo>
                  <a:lnTo>
                    <a:pt x="3314" y="24117"/>
                  </a:lnTo>
                  <a:lnTo>
                    <a:pt x="1786" y="21945"/>
                  </a:lnTo>
                  <a:lnTo>
                    <a:pt x="1661" y="21767"/>
                  </a:lnTo>
                  <a:lnTo>
                    <a:pt x="1638" y="20205"/>
                  </a:lnTo>
                  <a:lnTo>
                    <a:pt x="3098" y="17284"/>
                  </a:lnTo>
                  <a:lnTo>
                    <a:pt x="4191" y="16941"/>
                  </a:lnTo>
                  <a:lnTo>
                    <a:pt x="3870" y="16941"/>
                  </a:lnTo>
                  <a:lnTo>
                    <a:pt x="5861" y="16700"/>
                  </a:lnTo>
                  <a:lnTo>
                    <a:pt x="8242" y="16700"/>
                  </a:lnTo>
                  <a:lnTo>
                    <a:pt x="8801" y="15989"/>
                  </a:lnTo>
                  <a:lnTo>
                    <a:pt x="7901" y="15989"/>
                  </a:lnTo>
                  <a:lnTo>
                    <a:pt x="7742" y="15684"/>
                  </a:lnTo>
                  <a:lnTo>
                    <a:pt x="7662" y="15532"/>
                  </a:lnTo>
                  <a:lnTo>
                    <a:pt x="5168" y="15532"/>
                  </a:lnTo>
                  <a:lnTo>
                    <a:pt x="4356" y="15201"/>
                  </a:lnTo>
                  <a:lnTo>
                    <a:pt x="2876" y="14642"/>
                  </a:lnTo>
                  <a:lnTo>
                    <a:pt x="2772" y="14247"/>
                  </a:lnTo>
                  <a:lnTo>
                    <a:pt x="2646" y="13576"/>
                  </a:lnTo>
                  <a:lnTo>
                    <a:pt x="2527" y="12941"/>
                  </a:lnTo>
                  <a:lnTo>
                    <a:pt x="2418" y="11645"/>
                  </a:lnTo>
                  <a:lnTo>
                    <a:pt x="2302" y="10261"/>
                  </a:lnTo>
                  <a:lnTo>
                    <a:pt x="2185" y="8864"/>
                  </a:lnTo>
                  <a:lnTo>
                    <a:pt x="2149" y="8437"/>
                  </a:lnTo>
                  <a:close/>
                </a:path>
                <a:path w="33020" h="29844">
                  <a:moveTo>
                    <a:pt x="10875" y="25107"/>
                  </a:moveTo>
                  <a:lnTo>
                    <a:pt x="10387" y="25463"/>
                  </a:lnTo>
                  <a:lnTo>
                    <a:pt x="9633" y="26073"/>
                  </a:lnTo>
                  <a:lnTo>
                    <a:pt x="10447" y="26073"/>
                  </a:lnTo>
                  <a:lnTo>
                    <a:pt x="8939" y="26555"/>
                  </a:lnTo>
                  <a:lnTo>
                    <a:pt x="11832" y="26555"/>
                  </a:lnTo>
                  <a:lnTo>
                    <a:pt x="11534" y="26073"/>
                  </a:lnTo>
                  <a:lnTo>
                    <a:pt x="10875" y="25107"/>
                  </a:lnTo>
                  <a:close/>
                </a:path>
                <a:path w="33020" h="29844">
                  <a:moveTo>
                    <a:pt x="26979" y="23914"/>
                  </a:moveTo>
                  <a:lnTo>
                    <a:pt x="23241" y="23914"/>
                  </a:lnTo>
                  <a:lnTo>
                    <a:pt x="24500" y="24460"/>
                  </a:lnTo>
                  <a:lnTo>
                    <a:pt x="25552" y="24460"/>
                  </a:lnTo>
                  <a:lnTo>
                    <a:pt x="26979" y="23914"/>
                  </a:lnTo>
                  <a:close/>
                </a:path>
                <a:path w="33020" h="29844">
                  <a:moveTo>
                    <a:pt x="32383" y="14642"/>
                  </a:moveTo>
                  <a:lnTo>
                    <a:pt x="30301" y="18999"/>
                  </a:lnTo>
                  <a:lnTo>
                    <a:pt x="30222" y="19164"/>
                  </a:lnTo>
                  <a:lnTo>
                    <a:pt x="30098" y="19380"/>
                  </a:lnTo>
                  <a:lnTo>
                    <a:pt x="26073" y="23317"/>
                  </a:lnTo>
                  <a:lnTo>
                    <a:pt x="24511" y="23647"/>
                  </a:lnTo>
                  <a:lnTo>
                    <a:pt x="27716" y="23647"/>
                  </a:lnTo>
                  <a:lnTo>
                    <a:pt x="32124" y="17284"/>
                  </a:lnTo>
                  <a:lnTo>
                    <a:pt x="32222" y="16941"/>
                  </a:lnTo>
                  <a:lnTo>
                    <a:pt x="32346" y="16509"/>
                  </a:lnTo>
                  <a:lnTo>
                    <a:pt x="32383" y="14642"/>
                  </a:lnTo>
                  <a:close/>
                </a:path>
                <a:path w="33020" h="29844">
                  <a:moveTo>
                    <a:pt x="7404" y="15036"/>
                  </a:moveTo>
                  <a:lnTo>
                    <a:pt x="5168" y="15532"/>
                  </a:lnTo>
                  <a:lnTo>
                    <a:pt x="7662" y="15532"/>
                  </a:lnTo>
                  <a:lnTo>
                    <a:pt x="7490" y="15201"/>
                  </a:lnTo>
                  <a:lnTo>
                    <a:pt x="7404" y="15036"/>
                  </a:lnTo>
                  <a:close/>
                </a:path>
                <a:path w="33020" h="29844">
                  <a:moveTo>
                    <a:pt x="32280" y="14247"/>
                  </a:moveTo>
                  <a:lnTo>
                    <a:pt x="32383" y="14642"/>
                  </a:lnTo>
                  <a:lnTo>
                    <a:pt x="32486" y="14427"/>
                  </a:lnTo>
                  <a:lnTo>
                    <a:pt x="32280" y="14247"/>
                  </a:lnTo>
                  <a:close/>
                </a:path>
                <a:path w="33020" h="29844">
                  <a:moveTo>
                    <a:pt x="29520" y="10261"/>
                  </a:moveTo>
                  <a:lnTo>
                    <a:pt x="27711" y="10261"/>
                  </a:lnTo>
                  <a:lnTo>
                    <a:pt x="32280" y="14247"/>
                  </a:lnTo>
                  <a:lnTo>
                    <a:pt x="31750" y="12115"/>
                  </a:lnTo>
                  <a:lnTo>
                    <a:pt x="30632" y="10718"/>
                  </a:lnTo>
                  <a:lnTo>
                    <a:pt x="29520" y="10261"/>
                  </a:lnTo>
                  <a:close/>
                </a:path>
                <a:path w="33020" h="29844">
                  <a:moveTo>
                    <a:pt x="22698" y="1752"/>
                  </a:moveTo>
                  <a:lnTo>
                    <a:pt x="20321" y="1752"/>
                  </a:lnTo>
                  <a:lnTo>
                    <a:pt x="21882" y="2527"/>
                  </a:lnTo>
                  <a:lnTo>
                    <a:pt x="24396" y="6426"/>
                  </a:lnTo>
                  <a:lnTo>
                    <a:pt x="24234" y="6984"/>
                  </a:lnTo>
                  <a:lnTo>
                    <a:pt x="24179" y="7175"/>
                  </a:lnTo>
                  <a:lnTo>
                    <a:pt x="24057" y="7594"/>
                  </a:lnTo>
                  <a:lnTo>
                    <a:pt x="23931" y="8013"/>
                  </a:lnTo>
                  <a:lnTo>
                    <a:pt x="22630" y="10071"/>
                  </a:lnTo>
                  <a:lnTo>
                    <a:pt x="21478" y="11645"/>
                  </a:lnTo>
                  <a:lnTo>
                    <a:pt x="22313" y="11645"/>
                  </a:lnTo>
                  <a:lnTo>
                    <a:pt x="22809" y="11150"/>
                  </a:lnTo>
                  <a:lnTo>
                    <a:pt x="23063" y="11150"/>
                  </a:lnTo>
                  <a:lnTo>
                    <a:pt x="23672" y="10883"/>
                  </a:lnTo>
                  <a:lnTo>
                    <a:pt x="25470" y="10261"/>
                  </a:lnTo>
                  <a:lnTo>
                    <a:pt x="29520" y="10261"/>
                  </a:lnTo>
                  <a:lnTo>
                    <a:pt x="29057" y="10071"/>
                  </a:lnTo>
                  <a:lnTo>
                    <a:pt x="23698" y="10071"/>
                  </a:lnTo>
                  <a:lnTo>
                    <a:pt x="24586" y="8864"/>
                  </a:lnTo>
                  <a:lnTo>
                    <a:pt x="24536" y="4114"/>
                  </a:lnTo>
                  <a:lnTo>
                    <a:pt x="23787" y="2666"/>
                  </a:lnTo>
                  <a:lnTo>
                    <a:pt x="22698" y="1752"/>
                  </a:lnTo>
                  <a:close/>
                </a:path>
                <a:path w="33020" h="29844">
                  <a:moveTo>
                    <a:pt x="13223" y="9842"/>
                  </a:moveTo>
                  <a:lnTo>
                    <a:pt x="12202" y="9842"/>
                  </a:lnTo>
                  <a:lnTo>
                    <a:pt x="12263" y="10071"/>
                  </a:lnTo>
                  <a:lnTo>
                    <a:pt x="12801" y="10477"/>
                  </a:lnTo>
                  <a:lnTo>
                    <a:pt x="13380" y="10718"/>
                  </a:lnTo>
                  <a:lnTo>
                    <a:pt x="13250" y="10477"/>
                  </a:lnTo>
                  <a:lnTo>
                    <a:pt x="13223" y="9842"/>
                  </a:lnTo>
                  <a:close/>
                </a:path>
                <a:path w="33020" h="29844">
                  <a:moveTo>
                    <a:pt x="28435" y="9842"/>
                  </a:moveTo>
                  <a:lnTo>
                    <a:pt x="24018" y="9842"/>
                  </a:lnTo>
                  <a:lnTo>
                    <a:pt x="23698" y="10071"/>
                  </a:lnTo>
                  <a:lnTo>
                    <a:pt x="29100" y="10071"/>
                  </a:lnTo>
                  <a:lnTo>
                    <a:pt x="28435" y="9842"/>
                  </a:lnTo>
                  <a:close/>
                </a:path>
                <a:path w="33020" h="29844">
                  <a:moveTo>
                    <a:pt x="10277" y="7315"/>
                  </a:moveTo>
                  <a:lnTo>
                    <a:pt x="6438" y="7315"/>
                  </a:lnTo>
                  <a:lnTo>
                    <a:pt x="9893" y="7810"/>
                  </a:lnTo>
                  <a:lnTo>
                    <a:pt x="11699" y="8437"/>
                  </a:lnTo>
                  <a:lnTo>
                    <a:pt x="11487" y="8437"/>
                  </a:lnTo>
                  <a:lnTo>
                    <a:pt x="12346" y="9842"/>
                  </a:lnTo>
                  <a:lnTo>
                    <a:pt x="12915" y="9842"/>
                  </a:lnTo>
                  <a:lnTo>
                    <a:pt x="12382" y="8864"/>
                  </a:lnTo>
                  <a:lnTo>
                    <a:pt x="12266" y="8437"/>
                  </a:lnTo>
                  <a:lnTo>
                    <a:pt x="12162" y="8013"/>
                  </a:lnTo>
                  <a:lnTo>
                    <a:pt x="12066" y="7594"/>
                  </a:lnTo>
                  <a:lnTo>
                    <a:pt x="10998" y="7594"/>
                  </a:lnTo>
                  <a:lnTo>
                    <a:pt x="10277" y="7315"/>
                  </a:lnTo>
                  <a:close/>
                </a:path>
                <a:path w="33020" h="29844">
                  <a:moveTo>
                    <a:pt x="30487" y="8864"/>
                  </a:moveTo>
                  <a:lnTo>
                    <a:pt x="25798" y="8864"/>
                  </a:lnTo>
                  <a:lnTo>
                    <a:pt x="28394" y="9842"/>
                  </a:lnTo>
                  <a:lnTo>
                    <a:pt x="21099" y="9842"/>
                  </a:lnTo>
                  <a:lnTo>
                    <a:pt x="30487" y="8864"/>
                  </a:lnTo>
                  <a:close/>
                </a:path>
                <a:path w="33020" h="29844">
                  <a:moveTo>
                    <a:pt x="9426" y="6984"/>
                  </a:moveTo>
                  <a:lnTo>
                    <a:pt x="5461" y="6984"/>
                  </a:lnTo>
                  <a:lnTo>
                    <a:pt x="4470" y="7175"/>
                  </a:lnTo>
                  <a:lnTo>
                    <a:pt x="2641" y="8013"/>
                  </a:lnTo>
                  <a:lnTo>
                    <a:pt x="2149" y="8437"/>
                  </a:lnTo>
                  <a:lnTo>
                    <a:pt x="6438" y="7315"/>
                  </a:lnTo>
                  <a:lnTo>
                    <a:pt x="10277" y="7315"/>
                  </a:lnTo>
                  <a:lnTo>
                    <a:pt x="9426" y="6984"/>
                  </a:lnTo>
                  <a:close/>
                </a:path>
                <a:path w="33020" h="29844">
                  <a:moveTo>
                    <a:pt x="16103" y="0"/>
                  </a:moveTo>
                  <a:lnTo>
                    <a:pt x="13360" y="1422"/>
                  </a:lnTo>
                  <a:lnTo>
                    <a:pt x="11252" y="4711"/>
                  </a:lnTo>
                  <a:lnTo>
                    <a:pt x="10940" y="5753"/>
                  </a:lnTo>
                  <a:lnTo>
                    <a:pt x="10998" y="7594"/>
                  </a:lnTo>
                  <a:lnTo>
                    <a:pt x="12066" y="7594"/>
                  </a:lnTo>
                  <a:lnTo>
                    <a:pt x="12090" y="5753"/>
                  </a:lnTo>
                  <a:lnTo>
                    <a:pt x="13690" y="2933"/>
                  </a:lnTo>
                  <a:lnTo>
                    <a:pt x="15989" y="1752"/>
                  </a:lnTo>
                  <a:lnTo>
                    <a:pt x="22698" y="1752"/>
                  </a:lnTo>
                  <a:lnTo>
                    <a:pt x="21564" y="800"/>
                  </a:lnTo>
                  <a:lnTo>
                    <a:pt x="20167" y="266"/>
                  </a:lnTo>
                  <a:lnTo>
                    <a:pt x="19170" y="266"/>
                  </a:lnTo>
                  <a:lnTo>
                    <a:pt x="1610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218"/>
            <p:cNvSpPr/>
            <p:nvPr/>
          </p:nvSpPr>
          <p:spPr>
            <a:xfrm>
              <a:off x="4033685" y="2828188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76" y="63"/>
                  </a:moveTo>
                  <a:close/>
                </a:path>
                <a:path w="2539" h="5714">
                  <a:moveTo>
                    <a:pt x="2374" y="5524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" name="object 219"/>
            <p:cNvSpPr/>
            <p:nvPr/>
          </p:nvSpPr>
          <p:spPr>
            <a:xfrm>
              <a:off x="4031943" y="2830235"/>
              <a:ext cx="11430" cy="10160"/>
            </a:xfrm>
            <a:custGeom>
              <a:avLst/>
              <a:gdLst/>
              <a:ahLst/>
              <a:cxnLst/>
              <a:rect l="l" t="t" r="r" b="b"/>
              <a:pathLst>
                <a:path w="11429" h="10160">
                  <a:moveTo>
                    <a:pt x="5448" y="0"/>
                  </a:moveTo>
                  <a:lnTo>
                    <a:pt x="4508" y="482"/>
                  </a:lnTo>
                  <a:lnTo>
                    <a:pt x="3797" y="1600"/>
                  </a:lnTo>
                  <a:lnTo>
                    <a:pt x="3683" y="2019"/>
                  </a:lnTo>
                  <a:lnTo>
                    <a:pt x="3721" y="2578"/>
                  </a:lnTo>
                  <a:lnTo>
                    <a:pt x="3251" y="2387"/>
                  </a:lnTo>
                  <a:lnTo>
                    <a:pt x="3086" y="2336"/>
                  </a:lnTo>
                  <a:lnTo>
                    <a:pt x="2870" y="2298"/>
                  </a:lnTo>
                  <a:lnTo>
                    <a:pt x="2362" y="2311"/>
                  </a:lnTo>
                  <a:lnTo>
                    <a:pt x="177" y="3962"/>
                  </a:lnTo>
                  <a:lnTo>
                    <a:pt x="482" y="4749"/>
                  </a:lnTo>
                  <a:lnTo>
                    <a:pt x="1117" y="5321"/>
                  </a:lnTo>
                  <a:lnTo>
                    <a:pt x="1257" y="5410"/>
                  </a:lnTo>
                  <a:lnTo>
                    <a:pt x="1397" y="5473"/>
                  </a:lnTo>
                  <a:lnTo>
                    <a:pt x="1117" y="5587"/>
                  </a:lnTo>
                  <a:lnTo>
                    <a:pt x="876" y="5740"/>
                  </a:lnTo>
                  <a:lnTo>
                    <a:pt x="203" y="6451"/>
                  </a:lnTo>
                  <a:lnTo>
                    <a:pt x="0" y="7226"/>
                  </a:lnTo>
                  <a:lnTo>
                    <a:pt x="698" y="8432"/>
                  </a:lnTo>
                  <a:lnTo>
                    <a:pt x="1346" y="8839"/>
                  </a:lnTo>
                  <a:lnTo>
                    <a:pt x="2349" y="9067"/>
                  </a:lnTo>
                  <a:lnTo>
                    <a:pt x="2705" y="9093"/>
                  </a:lnTo>
                  <a:lnTo>
                    <a:pt x="3022" y="8966"/>
                  </a:lnTo>
                  <a:lnTo>
                    <a:pt x="3251" y="8928"/>
                  </a:lnTo>
                  <a:lnTo>
                    <a:pt x="3492" y="9194"/>
                  </a:lnTo>
                  <a:lnTo>
                    <a:pt x="3733" y="9423"/>
                  </a:lnTo>
                  <a:lnTo>
                    <a:pt x="4635" y="9905"/>
                  </a:lnTo>
                  <a:lnTo>
                    <a:pt x="5346" y="10109"/>
                  </a:lnTo>
                  <a:lnTo>
                    <a:pt x="6464" y="10045"/>
                  </a:lnTo>
                  <a:lnTo>
                    <a:pt x="6832" y="9969"/>
                  </a:lnTo>
                  <a:lnTo>
                    <a:pt x="7493" y="9563"/>
                  </a:lnTo>
                  <a:lnTo>
                    <a:pt x="7759" y="9245"/>
                  </a:lnTo>
                  <a:lnTo>
                    <a:pt x="7962" y="8635"/>
                  </a:lnTo>
                  <a:lnTo>
                    <a:pt x="7937" y="8356"/>
                  </a:lnTo>
                  <a:lnTo>
                    <a:pt x="7861" y="8102"/>
                  </a:lnTo>
                  <a:lnTo>
                    <a:pt x="8216" y="8254"/>
                  </a:lnTo>
                  <a:lnTo>
                    <a:pt x="8648" y="8293"/>
                  </a:lnTo>
                  <a:lnTo>
                    <a:pt x="9004" y="8140"/>
                  </a:lnTo>
                  <a:lnTo>
                    <a:pt x="9486" y="7975"/>
                  </a:lnTo>
                  <a:lnTo>
                    <a:pt x="10985" y="5092"/>
                  </a:lnTo>
                  <a:lnTo>
                    <a:pt x="10858" y="4610"/>
                  </a:lnTo>
                  <a:lnTo>
                    <a:pt x="10731" y="4127"/>
                  </a:lnTo>
                  <a:lnTo>
                    <a:pt x="10363" y="3644"/>
                  </a:lnTo>
                  <a:lnTo>
                    <a:pt x="9906" y="3441"/>
                  </a:lnTo>
                  <a:lnTo>
                    <a:pt x="9753" y="3390"/>
                  </a:lnTo>
                  <a:lnTo>
                    <a:pt x="9486" y="3276"/>
                  </a:lnTo>
                  <a:lnTo>
                    <a:pt x="9055" y="3136"/>
                  </a:lnTo>
                  <a:lnTo>
                    <a:pt x="8826" y="3174"/>
                  </a:lnTo>
                  <a:lnTo>
                    <a:pt x="8369" y="3225"/>
                  </a:lnTo>
                  <a:lnTo>
                    <a:pt x="8191" y="3289"/>
                  </a:lnTo>
                  <a:lnTo>
                    <a:pt x="8026" y="3416"/>
                  </a:lnTo>
                  <a:lnTo>
                    <a:pt x="8356" y="2946"/>
                  </a:lnTo>
                  <a:lnTo>
                    <a:pt x="8318" y="2578"/>
                  </a:lnTo>
                  <a:lnTo>
                    <a:pt x="8293" y="1409"/>
                  </a:lnTo>
                  <a:lnTo>
                    <a:pt x="8039" y="927"/>
                  </a:lnTo>
                  <a:lnTo>
                    <a:pt x="7670" y="596"/>
                  </a:lnTo>
                  <a:lnTo>
                    <a:pt x="7289" y="292"/>
                  </a:lnTo>
                  <a:lnTo>
                    <a:pt x="6819" y="101"/>
                  </a:lnTo>
                  <a:lnTo>
                    <a:pt x="6337" y="88"/>
                  </a:lnTo>
                  <a:lnTo>
                    <a:pt x="544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" name="object 220"/>
            <p:cNvSpPr/>
            <p:nvPr/>
          </p:nvSpPr>
          <p:spPr>
            <a:xfrm>
              <a:off x="4032463" y="2830811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286" y="0"/>
                  </a:moveTo>
                  <a:lnTo>
                    <a:pt x="4889" y="25"/>
                  </a:lnTo>
                  <a:lnTo>
                    <a:pt x="4114" y="419"/>
                  </a:lnTo>
                  <a:lnTo>
                    <a:pt x="3568" y="1384"/>
                  </a:lnTo>
                  <a:lnTo>
                    <a:pt x="3492" y="1739"/>
                  </a:lnTo>
                  <a:lnTo>
                    <a:pt x="3581" y="2070"/>
                  </a:lnTo>
                  <a:lnTo>
                    <a:pt x="3606" y="2235"/>
                  </a:lnTo>
                  <a:lnTo>
                    <a:pt x="3670" y="2425"/>
                  </a:lnTo>
                  <a:lnTo>
                    <a:pt x="3797" y="2667"/>
                  </a:lnTo>
                  <a:lnTo>
                    <a:pt x="3949" y="2743"/>
                  </a:lnTo>
                  <a:lnTo>
                    <a:pt x="3962" y="3048"/>
                  </a:lnTo>
                  <a:lnTo>
                    <a:pt x="3810" y="2984"/>
                  </a:lnTo>
                  <a:lnTo>
                    <a:pt x="3606" y="2832"/>
                  </a:lnTo>
                  <a:lnTo>
                    <a:pt x="3619" y="2705"/>
                  </a:lnTo>
                  <a:lnTo>
                    <a:pt x="3340" y="2260"/>
                  </a:lnTo>
                  <a:lnTo>
                    <a:pt x="2832" y="2070"/>
                  </a:lnTo>
                  <a:lnTo>
                    <a:pt x="1651" y="1917"/>
                  </a:lnTo>
                  <a:lnTo>
                    <a:pt x="228" y="2311"/>
                  </a:lnTo>
                  <a:lnTo>
                    <a:pt x="330" y="3810"/>
                  </a:lnTo>
                  <a:lnTo>
                    <a:pt x="444" y="4381"/>
                  </a:lnTo>
                  <a:lnTo>
                    <a:pt x="1231" y="4686"/>
                  </a:lnTo>
                  <a:lnTo>
                    <a:pt x="1981" y="4521"/>
                  </a:lnTo>
                  <a:lnTo>
                    <a:pt x="2133" y="4800"/>
                  </a:lnTo>
                  <a:lnTo>
                    <a:pt x="2451" y="4851"/>
                  </a:lnTo>
                  <a:lnTo>
                    <a:pt x="2260" y="5092"/>
                  </a:lnTo>
                  <a:lnTo>
                    <a:pt x="0" y="6743"/>
                  </a:lnTo>
                  <a:lnTo>
                    <a:pt x="609" y="7607"/>
                  </a:lnTo>
                  <a:lnTo>
                    <a:pt x="1066" y="7937"/>
                  </a:lnTo>
                  <a:lnTo>
                    <a:pt x="1574" y="8077"/>
                  </a:lnTo>
                  <a:lnTo>
                    <a:pt x="2006" y="8216"/>
                  </a:lnTo>
                  <a:lnTo>
                    <a:pt x="2743" y="8242"/>
                  </a:lnTo>
                  <a:lnTo>
                    <a:pt x="3124" y="7937"/>
                  </a:lnTo>
                  <a:lnTo>
                    <a:pt x="3581" y="8572"/>
                  </a:lnTo>
                  <a:lnTo>
                    <a:pt x="3797" y="8801"/>
                  </a:lnTo>
                  <a:lnTo>
                    <a:pt x="4724" y="9131"/>
                  </a:lnTo>
                  <a:lnTo>
                    <a:pt x="5740" y="9067"/>
                  </a:lnTo>
                  <a:lnTo>
                    <a:pt x="6985" y="8597"/>
                  </a:lnTo>
                  <a:lnTo>
                    <a:pt x="7200" y="7785"/>
                  </a:lnTo>
                  <a:lnTo>
                    <a:pt x="6769" y="6985"/>
                  </a:lnTo>
                  <a:lnTo>
                    <a:pt x="6210" y="6680"/>
                  </a:lnTo>
                  <a:lnTo>
                    <a:pt x="5930" y="6616"/>
                  </a:lnTo>
                  <a:lnTo>
                    <a:pt x="6007" y="5994"/>
                  </a:lnTo>
                  <a:lnTo>
                    <a:pt x="7048" y="6908"/>
                  </a:lnTo>
                  <a:lnTo>
                    <a:pt x="7772" y="7442"/>
                  </a:lnTo>
                  <a:lnTo>
                    <a:pt x="8293" y="7327"/>
                  </a:lnTo>
                  <a:lnTo>
                    <a:pt x="8839" y="6807"/>
                  </a:lnTo>
                  <a:lnTo>
                    <a:pt x="9677" y="5981"/>
                  </a:lnTo>
                  <a:lnTo>
                    <a:pt x="10464" y="4330"/>
                  </a:lnTo>
                  <a:lnTo>
                    <a:pt x="8851" y="2908"/>
                  </a:lnTo>
                  <a:lnTo>
                    <a:pt x="8153" y="2895"/>
                  </a:lnTo>
                  <a:lnTo>
                    <a:pt x="7518" y="3111"/>
                  </a:lnTo>
                  <a:lnTo>
                    <a:pt x="7150" y="3263"/>
                  </a:lnTo>
                  <a:lnTo>
                    <a:pt x="6743" y="3365"/>
                  </a:lnTo>
                  <a:lnTo>
                    <a:pt x="7099" y="2895"/>
                  </a:lnTo>
                  <a:lnTo>
                    <a:pt x="7569" y="2146"/>
                  </a:lnTo>
                  <a:lnTo>
                    <a:pt x="7734" y="1612"/>
                  </a:lnTo>
                  <a:lnTo>
                    <a:pt x="6883" y="292"/>
                  </a:lnTo>
                  <a:lnTo>
                    <a:pt x="6286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" name="object 221"/>
            <p:cNvSpPr/>
            <p:nvPr/>
          </p:nvSpPr>
          <p:spPr>
            <a:xfrm>
              <a:off x="4002367" y="285725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65" y="0"/>
                  </a:moveTo>
                  <a:lnTo>
                    <a:pt x="0" y="25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2" name="object 22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989997" y="2847060"/>
              <a:ext cx="33050" cy="30314"/>
            </a:xfrm>
            <a:prstGeom prst="rect">
              <a:avLst/>
            </a:prstGeom>
          </p:spPr>
        </p:pic>
        <p:sp>
          <p:nvSpPr>
            <p:cNvPr id="223" name="object 223"/>
            <p:cNvSpPr/>
            <p:nvPr/>
          </p:nvSpPr>
          <p:spPr>
            <a:xfrm>
              <a:off x="4002411" y="285480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224"/>
            <p:cNvSpPr/>
            <p:nvPr/>
          </p:nvSpPr>
          <p:spPr>
            <a:xfrm>
              <a:off x="4002367" y="285725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65" y="0"/>
                  </a:moveTo>
                  <a:lnTo>
                    <a:pt x="0" y="25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225"/>
            <p:cNvSpPr/>
            <p:nvPr/>
          </p:nvSpPr>
          <p:spPr>
            <a:xfrm>
              <a:off x="3990002" y="2846783"/>
              <a:ext cx="33655" cy="31115"/>
            </a:xfrm>
            <a:custGeom>
              <a:avLst/>
              <a:gdLst/>
              <a:ahLst/>
              <a:cxnLst/>
              <a:rect l="l" t="t" r="r" b="b"/>
              <a:pathLst>
                <a:path w="33654" h="31114">
                  <a:moveTo>
                    <a:pt x="11154" y="25730"/>
                  </a:moveTo>
                  <a:lnTo>
                    <a:pt x="10638" y="26111"/>
                  </a:lnTo>
                  <a:lnTo>
                    <a:pt x="9890" y="26720"/>
                  </a:lnTo>
                  <a:lnTo>
                    <a:pt x="10853" y="26720"/>
                  </a:lnTo>
                  <a:lnTo>
                    <a:pt x="9038" y="27228"/>
                  </a:lnTo>
                  <a:lnTo>
                    <a:pt x="10324" y="27228"/>
                  </a:lnTo>
                  <a:lnTo>
                    <a:pt x="10591" y="27787"/>
                  </a:lnTo>
                  <a:lnTo>
                    <a:pt x="11290" y="28511"/>
                  </a:lnTo>
                  <a:lnTo>
                    <a:pt x="14058" y="29984"/>
                  </a:lnTo>
                  <a:lnTo>
                    <a:pt x="16217" y="30581"/>
                  </a:lnTo>
                  <a:lnTo>
                    <a:pt x="18823" y="30581"/>
                  </a:lnTo>
                  <a:lnTo>
                    <a:pt x="20751" y="30162"/>
                  </a:lnTo>
                  <a:lnTo>
                    <a:pt x="22053" y="29375"/>
                  </a:lnTo>
                  <a:lnTo>
                    <a:pt x="15900" y="29375"/>
                  </a:lnTo>
                  <a:lnTo>
                    <a:pt x="13503" y="28511"/>
                  </a:lnTo>
                  <a:lnTo>
                    <a:pt x="13233" y="28511"/>
                  </a:lnTo>
                  <a:lnTo>
                    <a:pt x="12509" y="27787"/>
                  </a:lnTo>
                  <a:lnTo>
                    <a:pt x="12289" y="27495"/>
                  </a:lnTo>
                  <a:lnTo>
                    <a:pt x="11154" y="25730"/>
                  </a:lnTo>
                  <a:close/>
                </a:path>
                <a:path w="33654" h="31114">
                  <a:moveTo>
                    <a:pt x="19773" y="19875"/>
                  </a:moveTo>
                  <a:lnTo>
                    <a:pt x="19673" y="20713"/>
                  </a:lnTo>
                  <a:lnTo>
                    <a:pt x="19570" y="21717"/>
                  </a:lnTo>
                  <a:lnTo>
                    <a:pt x="19945" y="21844"/>
                  </a:lnTo>
                  <a:lnTo>
                    <a:pt x="20682" y="22136"/>
                  </a:lnTo>
                  <a:lnTo>
                    <a:pt x="21437" y="22504"/>
                  </a:lnTo>
                  <a:lnTo>
                    <a:pt x="22085" y="22872"/>
                  </a:lnTo>
                  <a:lnTo>
                    <a:pt x="23257" y="25069"/>
                  </a:lnTo>
                  <a:lnTo>
                    <a:pt x="23186" y="26111"/>
                  </a:lnTo>
                  <a:lnTo>
                    <a:pt x="22892" y="27228"/>
                  </a:lnTo>
                  <a:lnTo>
                    <a:pt x="22822" y="27495"/>
                  </a:lnTo>
                  <a:lnTo>
                    <a:pt x="22745" y="27787"/>
                  </a:lnTo>
                  <a:lnTo>
                    <a:pt x="20780" y="28511"/>
                  </a:lnTo>
                  <a:lnTo>
                    <a:pt x="19011" y="29197"/>
                  </a:lnTo>
                  <a:lnTo>
                    <a:pt x="15900" y="29375"/>
                  </a:lnTo>
                  <a:lnTo>
                    <a:pt x="22053" y="29375"/>
                  </a:lnTo>
                  <a:lnTo>
                    <a:pt x="22745" y="28956"/>
                  </a:lnTo>
                  <a:lnTo>
                    <a:pt x="23533" y="28016"/>
                  </a:lnTo>
                  <a:lnTo>
                    <a:pt x="23964" y="26720"/>
                  </a:lnTo>
                  <a:lnTo>
                    <a:pt x="23912" y="24726"/>
                  </a:lnTo>
                  <a:lnTo>
                    <a:pt x="23837" y="24498"/>
                  </a:lnTo>
                  <a:lnTo>
                    <a:pt x="27739" y="24498"/>
                  </a:lnTo>
                  <a:lnTo>
                    <a:pt x="28389" y="24257"/>
                  </a:lnTo>
                  <a:lnTo>
                    <a:pt x="25133" y="24257"/>
                  </a:lnTo>
                  <a:lnTo>
                    <a:pt x="23275" y="22872"/>
                  </a:lnTo>
                  <a:lnTo>
                    <a:pt x="22948" y="22656"/>
                  </a:lnTo>
                  <a:lnTo>
                    <a:pt x="19773" y="19875"/>
                  </a:lnTo>
                  <a:close/>
                </a:path>
                <a:path w="33654" h="31114">
                  <a:moveTo>
                    <a:pt x="2200" y="8652"/>
                  </a:moveTo>
                  <a:lnTo>
                    <a:pt x="1866" y="8940"/>
                  </a:lnTo>
                  <a:lnTo>
                    <a:pt x="571" y="11938"/>
                  </a:lnTo>
                  <a:lnTo>
                    <a:pt x="1485" y="14363"/>
                  </a:lnTo>
                  <a:lnTo>
                    <a:pt x="3416" y="16078"/>
                  </a:lnTo>
                  <a:lnTo>
                    <a:pt x="3931" y="16395"/>
                  </a:lnTo>
                  <a:lnTo>
                    <a:pt x="4267" y="16573"/>
                  </a:lnTo>
                  <a:lnTo>
                    <a:pt x="3416" y="16903"/>
                  </a:lnTo>
                  <a:lnTo>
                    <a:pt x="2641" y="17360"/>
                  </a:lnTo>
                  <a:lnTo>
                    <a:pt x="2057" y="17995"/>
                  </a:lnTo>
                  <a:lnTo>
                    <a:pt x="609" y="19481"/>
                  </a:lnTo>
                  <a:lnTo>
                    <a:pt x="291" y="20713"/>
                  </a:lnTo>
                  <a:lnTo>
                    <a:pt x="242" y="20904"/>
                  </a:lnTo>
                  <a:lnTo>
                    <a:pt x="154" y="21247"/>
                  </a:lnTo>
                  <a:lnTo>
                    <a:pt x="32" y="21717"/>
                  </a:lnTo>
                  <a:lnTo>
                    <a:pt x="0" y="21844"/>
                  </a:lnTo>
                  <a:lnTo>
                    <a:pt x="1996" y="25323"/>
                  </a:lnTo>
                  <a:lnTo>
                    <a:pt x="2120" y="25539"/>
                  </a:lnTo>
                  <a:lnTo>
                    <a:pt x="4063" y="26720"/>
                  </a:lnTo>
                  <a:lnTo>
                    <a:pt x="6083" y="27228"/>
                  </a:lnTo>
                  <a:lnTo>
                    <a:pt x="7283" y="27495"/>
                  </a:lnTo>
                  <a:lnTo>
                    <a:pt x="8204" y="27495"/>
                  </a:lnTo>
                  <a:lnTo>
                    <a:pt x="8974" y="27228"/>
                  </a:lnTo>
                  <a:lnTo>
                    <a:pt x="10324" y="27228"/>
                  </a:lnTo>
                  <a:lnTo>
                    <a:pt x="10081" y="26720"/>
                  </a:lnTo>
                  <a:lnTo>
                    <a:pt x="7645" y="26568"/>
                  </a:lnTo>
                  <a:lnTo>
                    <a:pt x="4787" y="25730"/>
                  </a:lnTo>
                  <a:lnTo>
                    <a:pt x="3390" y="24726"/>
                  </a:lnTo>
                  <a:lnTo>
                    <a:pt x="1699" y="22313"/>
                  </a:lnTo>
                  <a:lnTo>
                    <a:pt x="1663" y="20713"/>
                  </a:lnTo>
                  <a:lnTo>
                    <a:pt x="3174" y="17716"/>
                  </a:lnTo>
                  <a:lnTo>
                    <a:pt x="4341" y="17360"/>
                  </a:lnTo>
                  <a:lnTo>
                    <a:pt x="4102" y="17360"/>
                  </a:lnTo>
                  <a:lnTo>
                    <a:pt x="6032" y="17119"/>
                  </a:lnTo>
                  <a:lnTo>
                    <a:pt x="8432" y="17119"/>
                  </a:lnTo>
                  <a:lnTo>
                    <a:pt x="9016" y="16395"/>
                  </a:lnTo>
                  <a:lnTo>
                    <a:pt x="8113" y="16395"/>
                  </a:lnTo>
                  <a:lnTo>
                    <a:pt x="7941" y="16078"/>
                  </a:lnTo>
                  <a:lnTo>
                    <a:pt x="7844" y="15900"/>
                  </a:lnTo>
                  <a:lnTo>
                    <a:pt x="5295" y="15900"/>
                  </a:lnTo>
                  <a:lnTo>
                    <a:pt x="2933" y="15008"/>
                  </a:lnTo>
                  <a:lnTo>
                    <a:pt x="2834" y="14594"/>
                  </a:lnTo>
                  <a:lnTo>
                    <a:pt x="2711" y="13919"/>
                  </a:lnTo>
                  <a:lnTo>
                    <a:pt x="2590" y="13258"/>
                  </a:lnTo>
                  <a:lnTo>
                    <a:pt x="2478" y="11938"/>
                  </a:lnTo>
                  <a:lnTo>
                    <a:pt x="2358" y="10515"/>
                  </a:lnTo>
                  <a:lnTo>
                    <a:pt x="2236" y="9080"/>
                  </a:lnTo>
                  <a:lnTo>
                    <a:pt x="2200" y="8652"/>
                  </a:lnTo>
                  <a:close/>
                </a:path>
                <a:path w="33654" h="31114">
                  <a:moveTo>
                    <a:pt x="10853" y="26720"/>
                  </a:moveTo>
                  <a:lnTo>
                    <a:pt x="10081" y="26720"/>
                  </a:lnTo>
                  <a:lnTo>
                    <a:pt x="10324" y="27228"/>
                  </a:lnTo>
                  <a:lnTo>
                    <a:pt x="9038" y="27228"/>
                  </a:lnTo>
                  <a:lnTo>
                    <a:pt x="10853" y="26720"/>
                  </a:lnTo>
                  <a:close/>
                </a:path>
                <a:path w="33654" h="31114">
                  <a:moveTo>
                    <a:pt x="27739" y="24498"/>
                  </a:moveTo>
                  <a:lnTo>
                    <a:pt x="23837" y="24498"/>
                  </a:lnTo>
                  <a:lnTo>
                    <a:pt x="25116" y="25069"/>
                  </a:lnTo>
                  <a:lnTo>
                    <a:pt x="26200" y="25069"/>
                  </a:lnTo>
                  <a:lnTo>
                    <a:pt x="27739" y="24498"/>
                  </a:lnTo>
                  <a:close/>
                </a:path>
                <a:path w="33654" h="31114">
                  <a:moveTo>
                    <a:pt x="33204" y="15008"/>
                  </a:moveTo>
                  <a:lnTo>
                    <a:pt x="31068" y="19481"/>
                  </a:lnTo>
                  <a:lnTo>
                    <a:pt x="30860" y="19875"/>
                  </a:lnTo>
                  <a:lnTo>
                    <a:pt x="26733" y="23901"/>
                  </a:lnTo>
                  <a:lnTo>
                    <a:pt x="25133" y="24257"/>
                  </a:lnTo>
                  <a:lnTo>
                    <a:pt x="28389" y="24257"/>
                  </a:lnTo>
                  <a:lnTo>
                    <a:pt x="32257" y="19875"/>
                  </a:lnTo>
                  <a:lnTo>
                    <a:pt x="32384" y="19646"/>
                  </a:lnTo>
                  <a:lnTo>
                    <a:pt x="32858" y="17995"/>
                  </a:lnTo>
                  <a:lnTo>
                    <a:pt x="32939" y="17716"/>
                  </a:lnTo>
                  <a:lnTo>
                    <a:pt x="33041" y="17360"/>
                  </a:lnTo>
                  <a:lnTo>
                    <a:pt x="33110" y="17119"/>
                  </a:lnTo>
                  <a:lnTo>
                    <a:pt x="33204" y="15008"/>
                  </a:lnTo>
                  <a:close/>
                </a:path>
                <a:path w="33654" h="31114">
                  <a:moveTo>
                    <a:pt x="7581" y="15417"/>
                  </a:moveTo>
                  <a:lnTo>
                    <a:pt x="5295" y="15900"/>
                  </a:lnTo>
                  <a:lnTo>
                    <a:pt x="7844" y="15900"/>
                  </a:lnTo>
                  <a:lnTo>
                    <a:pt x="7581" y="15417"/>
                  </a:lnTo>
                  <a:close/>
                </a:path>
                <a:path w="33654" h="31114">
                  <a:moveTo>
                    <a:pt x="33095" y="14594"/>
                  </a:moveTo>
                  <a:lnTo>
                    <a:pt x="33204" y="15008"/>
                  </a:lnTo>
                  <a:lnTo>
                    <a:pt x="33312" y="14782"/>
                  </a:lnTo>
                  <a:lnTo>
                    <a:pt x="33095" y="14594"/>
                  </a:lnTo>
                  <a:close/>
                </a:path>
                <a:path w="33654" h="31114">
                  <a:moveTo>
                    <a:pt x="29045" y="10020"/>
                  </a:moveTo>
                  <a:lnTo>
                    <a:pt x="24714" y="10020"/>
                  </a:lnTo>
                  <a:lnTo>
                    <a:pt x="24033" y="10515"/>
                  </a:lnTo>
                  <a:lnTo>
                    <a:pt x="28409" y="10515"/>
                  </a:lnTo>
                  <a:lnTo>
                    <a:pt x="33095" y="14594"/>
                  </a:lnTo>
                  <a:lnTo>
                    <a:pt x="32562" y="12420"/>
                  </a:lnTo>
                  <a:lnTo>
                    <a:pt x="31407" y="10985"/>
                  </a:lnTo>
                  <a:lnTo>
                    <a:pt x="29045" y="10020"/>
                  </a:lnTo>
                  <a:close/>
                </a:path>
                <a:path w="33654" h="31114">
                  <a:moveTo>
                    <a:pt x="23256" y="1790"/>
                  </a:moveTo>
                  <a:lnTo>
                    <a:pt x="20821" y="1790"/>
                  </a:lnTo>
                  <a:lnTo>
                    <a:pt x="22440" y="2578"/>
                  </a:lnTo>
                  <a:lnTo>
                    <a:pt x="25006" y="6591"/>
                  </a:lnTo>
                  <a:lnTo>
                    <a:pt x="24847" y="7150"/>
                  </a:lnTo>
                  <a:lnTo>
                    <a:pt x="24790" y="7353"/>
                  </a:lnTo>
                  <a:lnTo>
                    <a:pt x="24675" y="7757"/>
                  </a:lnTo>
                  <a:lnTo>
                    <a:pt x="24610" y="7988"/>
                  </a:lnTo>
                  <a:lnTo>
                    <a:pt x="24541" y="8216"/>
                  </a:lnTo>
                  <a:lnTo>
                    <a:pt x="23076" y="10515"/>
                  </a:lnTo>
                  <a:lnTo>
                    <a:pt x="22025" y="11938"/>
                  </a:lnTo>
                  <a:lnTo>
                    <a:pt x="22799" y="11938"/>
                  </a:lnTo>
                  <a:lnTo>
                    <a:pt x="23306" y="11569"/>
                  </a:lnTo>
                  <a:lnTo>
                    <a:pt x="24269" y="11150"/>
                  </a:lnTo>
                  <a:lnTo>
                    <a:pt x="24784" y="10985"/>
                  </a:lnTo>
                  <a:lnTo>
                    <a:pt x="26090" y="10515"/>
                  </a:lnTo>
                  <a:lnTo>
                    <a:pt x="24156" y="10515"/>
                  </a:lnTo>
                  <a:lnTo>
                    <a:pt x="25201" y="9080"/>
                  </a:lnTo>
                  <a:lnTo>
                    <a:pt x="25158" y="4216"/>
                  </a:lnTo>
                  <a:lnTo>
                    <a:pt x="24396" y="2730"/>
                  </a:lnTo>
                  <a:lnTo>
                    <a:pt x="23256" y="1790"/>
                  </a:lnTo>
                  <a:close/>
                </a:path>
                <a:path w="33654" h="31114">
                  <a:moveTo>
                    <a:pt x="13563" y="10020"/>
                  </a:moveTo>
                  <a:lnTo>
                    <a:pt x="12158" y="10020"/>
                  </a:lnTo>
                  <a:lnTo>
                    <a:pt x="13119" y="10731"/>
                  </a:lnTo>
                  <a:lnTo>
                    <a:pt x="13745" y="10985"/>
                  </a:lnTo>
                  <a:lnTo>
                    <a:pt x="13590" y="10985"/>
                  </a:lnTo>
                  <a:lnTo>
                    <a:pt x="13563" y="10020"/>
                  </a:lnTo>
                  <a:close/>
                </a:path>
                <a:path w="33654" h="31114">
                  <a:moveTo>
                    <a:pt x="10530" y="7493"/>
                  </a:moveTo>
                  <a:lnTo>
                    <a:pt x="6591" y="7493"/>
                  </a:lnTo>
                  <a:lnTo>
                    <a:pt x="10147" y="7988"/>
                  </a:lnTo>
                  <a:lnTo>
                    <a:pt x="11978" y="8652"/>
                  </a:lnTo>
                  <a:lnTo>
                    <a:pt x="11779" y="8652"/>
                  </a:lnTo>
                  <a:lnTo>
                    <a:pt x="12620" y="10020"/>
                  </a:lnTo>
                  <a:lnTo>
                    <a:pt x="13207" y="10020"/>
                  </a:lnTo>
                  <a:lnTo>
                    <a:pt x="12687" y="9080"/>
                  </a:lnTo>
                  <a:lnTo>
                    <a:pt x="12573" y="8652"/>
                  </a:lnTo>
                  <a:lnTo>
                    <a:pt x="12466" y="8216"/>
                  </a:lnTo>
                  <a:lnTo>
                    <a:pt x="12360" y="7757"/>
                  </a:lnTo>
                  <a:lnTo>
                    <a:pt x="11208" y="7757"/>
                  </a:lnTo>
                  <a:lnTo>
                    <a:pt x="10530" y="7493"/>
                  </a:lnTo>
                  <a:close/>
                </a:path>
                <a:path w="33654" h="31114">
                  <a:moveTo>
                    <a:pt x="31363" y="9080"/>
                  </a:moveTo>
                  <a:lnTo>
                    <a:pt x="26511" y="9080"/>
                  </a:lnTo>
                  <a:lnTo>
                    <a:pt x="28860" y="10020"/>
                  </a:lnTo>
                  <a:lnTo>
                    <a:pt x="22153" y="10020"/>
                  </a:lnTo>
                  <a:lnTo>
                    <a:pt x="31363" y="9080"/>
                  </a:lnTo>
                  <a:close/>
                </a:path>
                <a:path w="33654" h="31114">
                  <a:moveTo>
                    <a:pt x="9652" y="7150"/>
                  </a:moveTo>
                  <a:lnTo>
                    <a:pt x="5600" y="7150"/>
                  </a:lnTo>
                  <a:lnTo>
                    <a:pt x="4584" y="7353"/>
                  </a:lnTo>
                  <a:lnTo>
                    <a:pt x="2705" y="8216"/>
                  </a:lnTo>
                  <a:lnTo>
                    <a:pt x="2200" y="8652"/>
                  </a:lnTo>
                  <a:lnTo>
                    <a:pt x="6591" y="7493"/>
                  </a:lnTo>
                  <a:lnTo>
                    <a:pt x="10530" y="7493"/>
                  </a:lnTo>
                  <a:lnTo>
                    <a:pt x="9652" y="7150"/>
                  </a:lnTo>
                  <a:close/>
                </a:path>
                <a:path w="33654" h="31114">
                  <a:moveTo>
                    <a:pt x="16509" y="0"/>
                  </a:moveTo>
                  <a:lnTo>
                    <a:pt x="13690" y="1435"/>
                  </a:lnTo>
                  <a:lnTo>
                    <a:pt x="12242" y="3670"/>
                  </a:lnTo>
                  <a:lnTo>
                    <a:pt x="11531" y="4813"/>
                  </a:lnTo>
                  <a:lnTo>
                    <a:pt x="11207" y="5892"/>
                  </a:lnTo>
                  <a:lnTo>
                    <a:pt x="11208" y="7757"/>
                  </a:lnTo>
                  <a:lnTo>
                    <a:pt x="12360" y="7757"/>
                  </a:lnTo>
                  <a:lnTo>
                    <a:pt x="12395" y="5892"/>
                  </a:lnTo>
                  <a:lnTo>
                    <a:pt x="14033" y="2997"/>
                  </a:lnTo>
                  <a:lnTo>
                    <a:pt x="16395" y="1790"/>
                  </a:lnTo>
                  <a:lnTo>
                    <a:pt x="23255" y="1790"/>
                  </a:lnTo>
                  <a:lnTo>
                    <a:pt x="22110" y="812"/>
                  </a:lnTo>
                  <a:lnTo>
                    <a:pt x="20675" y="279"/>
                  </a:lnTo>
                  <a:lnTo>
                    <a:pt x="19994" y="279"/>
                  </a:lnTo>
                  <a:lnTo>
                    <a:pt x="1650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226"/>
            <p:cNvSpPr/>
            <p:nvPr/>
          </p:nvSpPr>
          <p:spPr>
            <a:xfrm>
              <a:off x="4002405" y="285480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63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227"/>
            <p:cNvSpPr/>
            <p:nvPr/>
          </p:nvSpPr>
          <p:spPr>
            <a:xfrm>
              <a:off x="4000614" y="2856921"/>
              <a:ext cx="11430" cy="10795"/>
            </a:xfrm>
            <a:custGeom>
              <a:avLst/>
              <a:gdLst/>
              <a:ahLst/>
              <a:cxnLst/>
              <a:rect l="l" t="t" r="r" b="b"/>
              <a:pathLst>
                <a:path w="11429" h="10794">
                  <a:moveTo>
                    <a:pt x="5588" y="0"/>
                  </a:moveTo>
                  <a:lnTo>
                    <a:pt x="4635" y="495"/>
                  </a:lnTo>
                  <a:lnTo>
                    <a:pt x="3911" y="1651"/>
                  </a:lnTo>
                  <a:lnTo>
                    <a:pt x="3771" y="2070"/>
                  </a:lnTo>
                  <a:lnTo>
                    <a:pt x="3822" y="2654"/>
                  </a:lnTo>
                  <a:lnTo>
                    <a:pt x="3162" y="2400"/>
                  </a:lnTo>
                  <a:lnTo>
                    <a:pt x="2946" y="2362"/>
                  </a:lnTo>
                  <a:lnTo>
                    <a:pt x="2425" y="2374"/>
                  </a:lnTo>
                  <a:lnTo>
                    <a:pt x="1892" y="2425"/>
                  </a:lnTo>
                  <a:lnTo>
                    <a:pt x="1549" y="2501"/>
                  </a:lnTo>
                  <a:lnTo>
                    <a:pt x="927" y="2794"/>
                  </a:lnTo>
                  <a:lnTo>
                    <a:pt x="635" y="3035"/>
                  </a:lnTo>
                  <a:lnTo>
                    <a:pt x="190" y="4064"/>
                  </a:lnTo>
                  <a:lnTo>
                    <a:pt x="495" y="4864"/>
                  </a:lnTo>
                  <a:lnTo>
                    <a:pt x="1155" y="5461"/>
                  </a:lnTo>
                  <a:lnTo>
                    <a:pt x="1447" y="5626"/>
                  </a:lnTo>
                  <a:lnTo>
                    <a:pt x="1155" y="5740"/>
                  </a:lnTo>
                  <a:lnTo>
                    <a:pt x="889" y="5892"/>
                  </a:lnTo>
                  <a:lnTo>
                    <a:pt x="203" y="6604"/>
                  </a:lnTo>
                  <a:lnTo>
                    <a:pt x="0" y="7416"/>
                  </a:lnTo>
                  <a:lnTo>
                    <a:pt x="723" y="8648"/>
                  </a:lnTo>
                  <a:lnTo>
                    <a:pt x="1384" y="9055"/>
                  </a:lnTo>
                  <a:lnTo>
                    <a:pt x="2057" y="9232"/>
                  </a:lnTo>
                  <a:lnTo>
                    <a:pt x="2413" y="9296"/>
                  </a:lnTo>
                  <a:lnTo>
                    <a:pt x="2781" y="9321"/>
                  </a:lnTo>
                  <a:lnTo>
                    <a:pt x="3454" y="9118"/>
                  </a:lnTo>
                  <a:lnTo>
                    <a:pt x="3581" y="9423"/>
                  </a:lnTo>
                  <a:lnTo>
                    <a:pt x="3822" y="9652"/>
                  </a:lnTo>
                  <a:lnTo>
                    <a:pt x="4076" y="9804"/>
                  </a:lnTo>
                  <a:lnTo>
                    <a:pt x="4762" y="10147"/>
                  </a:lnTo>
                  <a:lnTo>
                    <a:pt x="5499" y="10363"/>
                  </a:lnTo>
                  <a:lnTo>
                    <a:pt x="6616" y="10312"/>
                  </a:lnTo>
                  <a:lnTo>
                    <a:pt x="7023" y="10223"/>
                  </a:lnTo>
                  <a:lnTo>
                    <a:pt x="7696" y="9817"/>
                  </a:lnTo>
                  <a:lnTo>
                    <a:pt x="7962" y="9499"/>
                  </a:lnTo>
                  <a:lnTo>
                    <a:pt x="8178" y="8851"/>
                  </a:lnTo>
                  <a:lnTo>
                    <a:pt x="8166" y="8559"/>
                  </a:lnTo>
                  <a:lnTo>
                    <a:pt x="8064" y="8293"/>
                  </a:lnTo>
                  <a:lnTo>
                    <a:pt x="8432" y="8458"/>
                  </a:lnTo>
                  <a:lnTo>
                    <a:pt x="8864" y="8509"/>
                  </a:lnTo>
                  <a:lnTo>
                    <a:pt x="9220" y="8356"/>
                  </a:lnTo>
                  <a:lnTo>
                    <a:pt x="9728" y="8178"/>
                  </a:lnTo>
                  <a:lnTo>
                    <a:pt x="11277" y="5232"/>
                  </a:lnTo>
                  <a:lnTo>
                    <a:pt x="11137" y="4724"/>
                  </a:lnTo>
                  <a:lnTo>
                    <a:pt x="11010" y="4229"/>
                  </a:lnTo>
                  <a:lnTo>
                    <a:pt x="10629" y="3733"/>
                  </a:lnTo>
                  <a:lnTo>
                    <a:pt x="10007" y="3467"/>
                  </a:lnTo>
                  <a:lnTo>
                    <a:pt x="9728" y="3365"/>
                  </a:lnTo>
                  <a:lnTo>
                    <a:pt x="9537" y="3314"/>
                  </a:lnTo>
                  <a:lnTo>
                    <a:pt x="9296" y="3213"/>
                  </a:lnTo>
                  <a:lnTo>
                    <a:pt x="9055" y="3263"/>
                  </a:lnTo>
                  <a:lnTo>
                    <a:pt x="8597" y="3314"/>
                  </a:lnTo>
                  <a:lnTo>
                    <a:pt x="8407" y="3378"/>
                  </a:lnTo>
                  <a:lnTo>
                    <a:pt x="8229" y="3505"/>
                  </a:lnTo>
                  <a:lnTo>
                    <a:pt x="8585" y="3009"/>
                  </a:lnTo>
                  <a:lnTo>
                    <a:pt x="8534" y="2628"/>
                  </a:lnTo>
                  <a:lnTo>
                    <a:pt x="8509" y="1447"/>
                  </a:lnTo>
                  <a:lnTo>
                    <a:pt x="8242" y="939"/>
                  </a:lnTo>
                  <a:lnTo>
                    <a:pt x="7480" y="292"/>
                  </a:lnTo>
                  <a:lnTo>
                    <a:pt x="6997" y="114"/>
                  </a:lnTo>
                  <a:lnTo>
                    <a:pt x="6502" y="88"/>
                  </a:lnTo>
                  <a:lnTo>
                    <a:pt x="558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228"/>
            <p:cNvSpPr/>
            <p:nvPr/>
          </p:nvSpPr>
          <p:spPr>
            <a:xfrm>
              <a:off x="4004814" y="285965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" name="object 229"/>
            <p:cNvSpPr/>
            <p:nvPr/>
          </p:nvSpPr>
          <p:spPr>
            <a:xfrm>
              <a:off x="4001145" y="2857515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438" y="0"/>
                  </a:moveTo>
                  <a:lnTo>
                    <a:pt x="5778" y="0"/>
                  </a:lnTo>
                  <a:lnTo>
                    <a:pt x="5016" y="38"/>
                  </a:lnTo>
                  <a:lnTo>
                    <a:pt x="4229" y="431"/>
                  </a:lnTo>
                  <a:lnTo>
                    <a:pt x="3835" y="1092"/>
                  </a:lnTo>
                  <a:lnTo>
                    <a:pt x="3670" y="1422"/>
                  </a:lnTo>
                  <a:lnTo>
                    <a:pt x="3594" y="1778"/>
                  </a:lnTo>
                  <a:lnTo>
                    <a:pt x="3759" y="2501"/>
                  </a:lnTo>
                  <a:lnTo>
                    <a:pt x="3898" y="2743"/>
                  </a:lnTo>
                  <a:lnTo>
                    <a:pt x="4051" y="2819"/>
                  </a:lnTo>
                  <a:lnTo>
                    <a:pt x="4076" y="3124"/>
                  </a:lnTo>
                  <a:lnTo>
                    <a:pt x="3911" y="3060"/>
                  </a:lnTo>
                  <a:lnTo>
                    <a:pt x="3695" y="2895"/>
                  </a:lnTo>
                  <a:lnTo>
                    <a:pt x="3721" y="2768"/>
                  </a:lnTo>
                  <a:lnTo>
                    <a:pt x="3441" y="2311"/>
                  </a:lnTo>
                  <a:lnTo>
                    <a:pt x="2908" y="2120"/>
                  </a:lnTo>
                  <a:lnTo>
                    <a:pt x="1701" y="1968"/>
                  </a:lnTo>
                  <a:lnTo>
                    <a:pt x="241" y="2374"/>
                  </a:lnTo>
                  <a:lnTo>
                    <a:pt x="355" y="3911"/>
                  </a:lnTo>
                  <a:lnTo>
                    <a:pt x="457" y="4495"/>
                  </a:lnTo>
                  <a:lnTo>
                    <a:pt x="977" y="4686"/>
                  </a:lnTo>
                  <a:lnTo>
                    <a:pt x="1257" y="4813"/>
                  </a:lnTo>
                  <a:lnTo>
                    <a:pt x="2044" y="4635"/>
                  </a:lnTo>
                  <a:lnTo>
                    <a:pt x="2197" y="4927"/>
                  </a:lnTo>
                  <a:lnTo>
                    <a:pt x="2527" y="4965"/>
                  </a:lnTo>
                  <a:lnTo>
                    <a:pt x="2336" y="5219"/>
                  </a:lnTo>
                  <a:lnTo>
                    <a:pt x="1739" y="5181"/>
                  </a:lnTo>
                  <a:lnTo>
                    <a:pt x="1003" y="5270"/>
                  </a:lnTo>
                  <a:lnTo>
                    <a:pt x="546" y="5422"/>
                  </a:lnTo>
                  <a:lnTo>
                    <a:pt x="266" y="5956"/>
                  </a:lnTo>
                  <a:lnTo>
                    <a:pt x="38" y="6438"/>
                  </a:lnTo>
                  <a:lnTo>
                    <a:pt x="0" y="6908"/>
                  </a:lnTo>
                  <a:lnTo>
                    <a:pt x="622" y="7785"/>
                  </a:lnTo>
                  <a:lnTo>
                    <a:pt x="1092" y="8128"/>
                  </a:lnTo>
                  <a:lnTo>
                    <a:pt x="2057" y="8407"/>
                  </a:lnTo>
                  <a:lnTo>
                    <a:pt x="2819" y="8445"/>
                  </a:lnTo>
                  <a:lnTo>
                    <a:pt x="3251" y="8115"/>
                  </a:lnTo>
                  <a:lnTo>
                    <a:pt x="3682" y="8788"/>
                  </a:lnTo>
                  <a:lnTo>
                    <a:pt x="3898" y="9017"/>
                  </a:lnTo>
                  <a:lnTo>
                    <a:pt x="4851" y="9359"/>
                  </a:lnTo>
                  <a:lnTo>
                    <a:pt x="5905" y="9296"/>
                  </a:lnTo>
                  <a:lnTo>
                    <a:pt x="6540" y="9042"/>
                  </a:lnTo>
                  <a:lnTo>
                    <a:pt x="7162" y="8826"/>
                  </a:lnTo>
                  <a:lnTo>
                    <a:pt x="7391" y="7988"/>
                  </a:lnTo>
                  <a:lnTo>
                    <a:pt x="6946" y="7150"/>
                  </a:lnTo>
                  <a:lnTo>
                    <a:pt x="6375" y="6858"/>
                  </a:lnTo>
                  <a:lnTo>
                    <a:pt x="6095" y="6781"/>
                  </a:lnTo>
                  <a:lnTo>
                    <a:pt x="6159" y="6146"/>
                  </a:lnTo>
                  <a:lnTo>
                    <a:pt x="7238" y="7086"/>
                  </a:lnTo>
                  <a:lnTo>
                    <a:pt x="7975" y="7632"/>
                  </a:lnTo>
                  <a:lnTo>
                    <a:pt x="8508" y="7505"/>
                  </a:lnTo>
                  <a:lnTo>
                    <a:pt x="9067" y="6972"/>
                  </a:lnTo>
                  <a:lnTo>
                    <a:pt x="9918" y="6121"/>
                  </a:lnTo>
                  <a:lnTo>
                    <a:pt x="10744" y="4432"/>
                  </a:lnTo>
                  <a:lnTo>
                    <a:pt x="9093" y="2971"/>
                  </a:lnTo>
                  <a:lnTo>
                    <a:pt x="8356" y="2959"/>
                  </a:lnTo>
                  <a:lnTo>
                    <a:pt x="7721" y="3175"/>
                  </a:lnTo>
                  <a:lnTo>
                    <a:pt x="7480" y="3302"/>
                  </a:lnTo>
                  <a:lnTo>
                    <a:pt x="7340" y="3340"/>
                  </a:lnTo>
                  <a:lnTo>
                    <a:pt x="6934" y="3454"/>
                  </a:lnTo>
                  <a:lnTo>
                    <a:pt x="7289" y="2959"/>
                  </a:lnTo>
                  <a:lnTo>
                    <a:pt x="7785" y="2209"/>
                  </a:lnTo>
                  <a:lnTo>
                    <a:pt x="7937" y="1651"/>
                  </a:lnTo>
                  <a:lnTo>
                    <a:pt x="7061" y="292"/>
                  </a:lnTo>
                  <a:lnTo>
                    <a:pt x="6438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" name="object 230"/>
            <p:cNvSpPr/>
            <p:nvPr/>
          </p:nvSpPr>
          <p:spPr>
            <a:xfrm>
              <a:off x="4033215" y="285817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52" y="0"/>
                  </a:moveTo>
                  <a:lnTo>
                    <a:pt x="0" y="25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1" name="object 231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021735" y="2848584"/>
              <a:ext cx="30900" cy="28460"/>
            </a:xfrm>
            <a:prstGeom prst="rect">
              <a:avLst/>
            </a:prstGeom>
          </p:spPr>
        </p:pic>
        <p:sp>
          <p:nvSpPr>
            <p:cNvPr id="232" name="object 232"/>
            <p:cNvSpPr/>
            <p:nvPr/>
          </p:nvSpPr>
          <p:spPr>
            <a:xfrm>
              <a:off x="4033254" y="285587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233"/>
            <p:cNvSpPr/>
            <p:nvPr/>
          </p:nvSpPr>
          <p:spPr>
            <a:xfrm>
              <a:off x="4033215" y="285817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52" y="0"/>
                  </a:moveTo>
                  <a:lnTo>
                    <a:pt x="0" y="25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" name="object 234"/>
            <p:cNvSpPr/>
            <p:nvPr/>
          </p:nvSpPr>
          <p:spPr>
            <a:xfrm>
              <a:off x="4018228" y="2848329"/>
              <a:ext cx="34925" cy="29209"/>
            </a:xfrm>
            <a:custGeom>
              <a:avLst/>
              <a:gdLst/>
              <a:ahLst/>
              <a:cxnLst/>
              <a:rect l="l" t="t" r="r" b="b"/>
              <a:pathLst>
                <a:path w="34925" h="29210">
                  <a:moveTo>
                    <a:pt x="13864" y="24180"/>
                  </a:moveTo>
                  <a:lnTo>
                    <a:pt x="13383" y="24523"/>
                  </a:lnTo>
                  <a:lnTo>
                    <a:pt x="12662" y="25095"/>
                  </a:lnTo>
                  <a:lnTo>
                    <a:pt x="13517" y="25095"/>
                  </a:lnTo>
                  <a:lnTo>
                    <a:pt x="11931" y="25577"/>
                  </a:lnTo>
                  <a:lnTo>
                    <a:pt x="13075" y="25577"/>
                  </a:lnTo>
                  <a:lnTo>
                    <a:pt x="13326" y="26111"/>
                  </a:lnTo>
                  <a:lnTo>
                    <a:pt x="13986" y="26771"/>
                  </a:lnTo>
                  <a:lnTo>
                    <a:pt x="14735" y="27203"/>
                  </a:lnTo>
                  <a:lnTo>
                    <a:pt x="16577" y="28168"/>
                  </a:lnTo>
                  <a:lnTo>
                    <a:pt x="18609" y="28727"/>
                  </a:lnTo>
                  <a:lnTo>
                    <a:pt x="21022" y="28727"/>
                  </a:lnTo>
                  <a:lnTo>
                    <a:pt x="22864" y="28346"/>
                  </a:lnTo>
                  <a:lnTo>
                    <a:pt x="24098" y="27584"/>
                  </a:lnTo>
                  <a:lnTo>
                    <a:pt x="18317" y="27584"/>
                  </a:lnTo>
                  <a:lnTo>
                    <a:pt x="15663" y="26631"/>
                  </a:lnTo>
                  <a:lnTo>
                    <a:pt x="15142" y="26111"/>
                  </a:lnTo>
                  <a:lnTo>
                    <a:pt x="14923" y="25819"/>
                  </a:lnTo>
                  <a:lnTo>
                    <a:pt x="14477" y="25095"/>
                  </a:lnTo>
                  <a:lnTo>
                    <a:pt x="13864" y="24180"/>
                  </a:lnTo>
                  <a:close/>
                </a:path>
                <a:path w="34925" h="29210">
                  <a:moveTo>
                    <a:pt x="21949" y="18656"/>
                  </a:moveTo>
                  <a:lnTo>
                    <a:pt x="21863" y="19456"/>
                  </a:lnTo>
                  <a:lnTo>
                    <a:pt x="21748" y="20510"/>
                  </a:lnTo>
                  <a:lnTo>
                    <a:pt x="22054" y="20510"/>
                  </a:lnTo>
                  <a:lnTo>
                    <a:pt x="22778" y="20789"/>
                  </a:lnTo>
                  <a:lnTo>
                    <a:pt x="23511" y="21132"/>
                  </a:lnTo>
                  <a:lnTo>
                    <a:pt x="24121" y="21488"/>
                  </a:lnTo>
                  <a:lnTo>
                    <a:pt x="25237" y="23558"/>
                  </a:lnTo>
                  <a:lnTo>
                    <a:pt x="25152" y="24523"/>
                  </a:lnTo>
                  <a:lnTo>
                    <a:pt x="24870" y="25577"/>
                  </a:lnTo>
                  <a:lnTo>
                    <a:pt x="24805" y="25819"/>
                  </a:lnTo>
                  <a:lnTo>
                    <a:pt x="24697" y="26111"/>
                  </a:lnTo>
                  <a:lnTo>
                    <a:pt x="21238" y="27419"/>
                  </a:lnTo>
                  <a:lnTo>
                    <a:pt x="18317" y="27584"/>
                  </a:lnTo>
                  <a:lnTo>
                    <a:pt x="24098" y="27584"/>
                  </a:lnTo>
                  <a:lnTo>
                    <a:pt x="24756" y="27203"/>
                  </a:lnTo>
                  <a:lnTo>
                    <a:pt x="25480" y="26314"/>
                  </a:lnTo>
                  <a:lnTo>
                    <a:pt x="26064" y="24523"/>
                  </a:lnTo>
                  <a:lnTo>
                    <a:pt x="25945" y="23558"/>
                  </a:lnTo>
                  <a:lnTo>
                    <a:pt x="25833" y="23228"/>
                  </a:lnTo>
                  <a:lnTo>
                    <a:pt x="25759" y="23012"/>
                  </a:lnTo>
                  <a:lnTo>
                    <a:pt x="29383" y="23012"/>
                  </a:lnTo>
                  <a:lnTo>
                    <a:pt x="30033" y="22783"/>
                  </a:lnTo>
                  <a:lnTo>
                    <a:pt x="26979" y="22783"/>
                  </a:lnTo>
                  <a:lnTo>
                    <a:pt x="24934" y="21272"/>
                  </a:lnTo>
                  <a:lnTo>
                    <a:pt x="21949" y="18656"/>
                  </a:lnTo>
                  <a:close/>
                </a:path>
                <a:path w="34925" h="29210">
                  <a:moveTo>
                    <a:pt x="5449" y="8126"/>
                  </a:moveTo>
                  <a:lnTo>
                    <a:pt x="5135" y="8394"/>
                  </a:lnTo>
                  <a:lnTo>
                    <a:pt x="3903" y="11214"/>
                  </a:lnTo>
                  <a:lnTo>
                    <a:pt x="4766" y="13487"/>
                  </a:lnTo>
                  <a:lnTo>
                    <a:pt x="6595" y="15100"/>
                  </a:lnTo>
                  <a:lnTo>
                    <a:pt x="7078" y="15405"/>
                  </a:lnTo>
                  <a:lnTo>
                    <a:pt x="7382" y="15557"/>
                  </a:lnTo>
                  <a:lnTo>
                    <a:pt x="6582" y="15875"/>
                  </a:lnTo>
                  <a:lnTo>
                    <a:pt x="5846" y="16306"/>
                  </a:lnTo>
                  <a:lnTo>
                    <a:pt x="5312" y="16916"/>
                  </a:lnTo>
                  <a:lnTo>
                    <a:pt x="3953" y="18313"/>
                  </a:lnTo>
                  <a:lnTo>
                    <a:pt x="3382" y="20510"/>
                  </a:lnTo>
                  <a:lnTo>
                    <a:pt x="5128" y="23558"/>
                  </a:lnTo>
                  <a:lnTo>
                    <a:pt x="5252" y="23774"/>
                  </a:lnTo>
                  <a:lnTo>
                    <a:pt x="5376" y="23990"/>
                  </a:lnTo>
                  <a:lnTo>
                    <a:pt x="7192" y="25095"/>
                  </a:lnTo>
                  <a:lnTo>
                    <a:pt x="9097" y="25577"/>
                  </a:lnTo>
                  <a:lnTo>
                    <a:pt x="10243" y="25819"/>
                  </a:lnTo>
                  <a:lnTo>
                    <a:pt x="11078" y="25819"/>
                  </a:lnTo>
                  <a:lnTo>
                    <a:pt x="11812" y="25577"/>
                  </a:lnTo>
                  <a:lnTo>
                    <a:pt x="13075" y="25577"/>
                  </a:lnTo>
                  <a:lnTo>
                    <a:pt x="12849" y="25095"/>
                  </a:lnTo>
                  <a:lnTo>
                    <a:pt x="10990" y="25095"/>
                  </a:lnTo>
                  <a:lnTo>
                    <a:pt x="7878" y="24180"/>
                  </a:lnTo>
                  <a:lnTo>
                    <a:pt x="4944" y="19456"/>
                  </a:lnTo>
                  <a:lnTo>
                    <a:pt x="6366" y="16649"/>
                  </a:lnTo>
                  <a:lnTo>
                    <a:pt x="7450" y="16306"/>
                  </a:lnTo>
                  <a:lnTo>
                    <a:pt x="7208" y="16306"/>
                  </a:lnTo>
                  <a:lnTo>
                    <a:pt x="9022" y="16078"/>
                  </a:lnTo>
                  <a:lnTo>
                    <a:pt x="11307" y="16078"/>
                  </a:lnTo>
                  <a:lnTo>
                    <a:pt x="11729" y="15557"/>
                  </a:lnTo>
                  <a:lnTo>
                    <a:pt x="11853" y="15405"/>
                  </a:lnTo>
                  <a:lnTo>
                    <a:pt x="11000" y="15405"/>
                  </a:lnTo>
                  <a:lnTo>
                    <a:pt x="10836" y="15100"/>
                  </a:lnTo>
                  <a:lnTo>
                    <a:pt x="10753" y="14947"/>
                  </a:lnTo>
                  <a:lnTo>
                    <a:pt x="8348" y="14947"/>
                  </a:lnTo>
                  <a:lnTo>
                    <a:pt x="6177" y="14104"/>
                  </a:lnTo>
                  <a:lnTo>
                    <a:pt x="6053" y="13717"/>
                  </a:lnTo>
                  <a:lnTo>
                    <a:pt x="5929" y="13081"/>
                  </a:lnTo>
                  <a:lnTo>
                    <a:pt x="5808" y="12458"/>
                  </a:lnTo>
                  <a:lnTo>
                    <a:pt x="5705" y="11214"/>
                  </a:lnTo>
                  <a:lnTo>
                    <a:pt x="5594" y="9880"/>
                  </a:lnTo>
                  <a:lnTo>
                    <a:pt x="5471" y="8394"/>
                  </a:lnTo>
                  <a:lnTo>
                    <a:pt x="5449" y="8126"/>
                  </a:lnTo>
                  <a:close/>
                </a:path>
                <a:path w="34925" h="29210">
                  <a:moveTo>
                    <a:pt x="13517" y="25095"/>
                  </a:moveTo>
                  <a:lnTo>
                    <a:pt x="12849" y="25095"/>
                  </a:lnTo>
                  <a:lnTo>
                    <a:pt x="13075" y="25577"/>
                  </a:lnTo>
                  <a:lnTo>
                    <a:pt x="11931" y="25577"/>
                  </a:lnTo>
                  <a:lnTo>
                    <a:pt x="13517" y="25095"/>
                  </a:lnTo>
                  <a:close/>
                </a:path>
                <a:path w="34925" h="29210">
                  <a:moveTo>
                    <a:pt x="29383" y="23012"/>
                  </a:moveTo>
                  <a:lnTo>
                    <a:pt x="25759" y="23012"/>
                  </a:lnTo>
                  <a:lnTo>
                    <a:pt x="26940" y="23558"/>
                  </a:lnTo>
                  <a:lnTo>
                    <a:pt x="27982" y="23558"/>
                  </a:lnTo>
                  <a:lnTo>
                    <a:pt x="29383" y="23012"/>
                  </a:lnTo>
                  <a:close/>
                </a:path>
                <a:path w="34925" h="29210">
                  <a:moveTo>
                    <a:pt x="34561" y="14104"/>
                  </a:moveTo>
                  <a:lnTo>
                    <a:pt x="26979" y="22783"/>
                  </a:lnTo>
                  <a:lnTo>
                    <a:pt x="30033" y="22783"/>
                  </a:lnTo>
                  <a:lnTo>
                    <a:pt x="34301" y="16649"/>
                  </a:lnTo>
                  <a:lnTo>
                    <a:pt x="34399" y="16306"/>
                  </a:lnTo>
                  <a:lnTo>
                    <a:pt x="34522" y="15875"/>
                  </a:lnTo>
                  <a:lnTo>
                    <a:pt x="34561" y="14104"/>
                  </a:lnTo>
                  <a:close/>
                </a:path>
                <a:path w="34925" h="29210">
                  <a:moveTo>
                    <a:pt x="10507" y="14490"/>
                  </a:moveTo>
                  <a:lnTo>
                    <a:pt x="8348" y="14947"/>
                  </a:lnTo>
                  <a:lnTo>
                    <a:pt x="10753" y="14947"/>
                  </a:lnTo>
                  <a:lnTo>
                    <a:pt x="10507" y="14490"/>
                  </a:lnTo>
                  <a:close/>
                </a:path>
                <a:path w="34925" h="29210">
                  <a:moveTo>
                    <a:pt x="34460" y="13717"/>
                  </a:moveTo>
                  <a:lnTo>
                    <a:pt x="34561" y="14104"/>
                  </a:lnTo>
                  <a:lnTo>
                    <a:pt x="34662" y="13893"/>
                  </a:lnTo>
                  <a:lnTo>
                    <a:pt x="34460" y="13717"/>
                  </a:lnTo>
                  <a:close/>
                </a:path>
                <a:path w="34925" h="29210">
                  <a:moveTo>
                    <a:pt x="30814" y="9474"/>
                  </a:moveTo>
                  <a:lnTo>
                    <a:pt x="26504" y="9474"/>
                  </a:lnTo>
                  <a:lnTo>
                    <a:pt x="25948" y="9880"/>
                  </a:lnTo>
                  <a:lnTo>
                    <a:pt x="30065" y="9880"/>
                  </a:lnTo>
                  <a:lnTo>
                    <a:pt x="34460" y="13717"/>
                  </a:lnTo>
                  <a:lnTo>
                    <a:pt x="33951" y="11671"/>
                  </a:lnTo>
                  <a:lnTo>
                    <a:pt x="32871" y="10312"/>
                  </a:lnTo>
                  <a:lnTo>
                    <a:pt x="30814" y="9474"/>
                  </a:lnTo>
                  <a:close/>
                </a:path>
                <a:path w="34925" h="29210">
                  <a:moveTo>
                    <a:pt x="25237" y="1689"/>
                  </a:moveTo>
                  <a:lnTo>
                    <a:pt x="22923" y="1689"/>
                  </a:lnTo>
                  <a:lnTo>
                    <a:pt x="24464" y="2425"/>
                  </a:lnTo>
                  <a:lnTo>
                    <a:pt x="26864" y="6197"/>
                  </a:lnTo>
                  <a:lnTo>
                    <a:pt x="26766" y="6553"/>
                  </a:lnTo>
                  <a:lnTo>
                    <a:pt x="26667" y="6908"/>
                  </a:lnTo>
                  <a:lnTo>
                    <a:pt x="26561" y="7289"/>
                  </a:lnTo>
                  <a:lnTo>
                    <a:pt x="26437" y="7721"/>
                  </a:lnTo>
                  <a:lnTo>
                    <a:pt x="25036" y="9880"/>
                  </a:lnTo>
                  <a:lnTo>
                    <a:pt x="24061" y="11214"/>
                  </a:lnTo>
                  <a:lnTo>
                    <a:pt x="24832" y="11214"/>
                  </a:lnTo>
                  <a:lnTo>
                    <a:pt x="25354" y="10744"/>
                  </a:lnTo>
                  <a:lnTo>
                    <a:pt x="25582" y="10744"/>
                  </a:lnTo>
                  <a:lnTo>
                    <a:pt x="26178" y="10490"/>
                  </a:lnTo>
                  <a:lnTo>
                    <a:pt x="27904" y="9880"/>
                  </a:lnTo>
                  <a:lnTo>
                    <a:pt x="26060" y="9880"/>
                  </a:lnTo>
                  <a:lnTo>
                    <a:pt x="27060" y="8521"/>
                  </a:lnTo>
                  <a:lnTo>
                    <a:pt x="27004" y="3962"/>
                  </a:lnTo>
                  <a:lnTo>
                    <a:pt x="26280" y="2565"/>
                  </a:lnTo>
                  <a:lnTo>
                    <a:pt x="25237" y="1689"/>
                  </a:lnTo>
                  <a:close/>
                </a:path>
                <a:path w="34925" h="29210">
                  <a:moveTo>
                    <a:pt x="16122" y="9474"/>
                  </a:moveTo>
                  <a:lnTo>
                    <a:pt x="14865" y="9474"/>
                  </a:lnTo>
                  <a:lnTo>
                    <a:pt x="15701" y="10083"/>
                  </a:lnTo>
                  <a:lnTo>
                    <a:pt x="16234" y="10312"/>
                  </a:lnTo>
                  <a:lnTo>
                    <a:pt x="16122" y="9474"/>
                  </a:lnTo>
                  <a:close/>
                </a:path>
                <a:path w="34925" h="29210">
                  <a:moveTo>
                    <a:pt x="13453" y="7048"/>
                  </a:moveTo>
                  <a:lnTo>
                    <a:pt x="9567" y="7048"/>
                  </a:lnTo>
                  <a:lnTo>
                    <a:pt x="12907" y="7505"/>
                  </a:lnTo>
                  <a:lnTo>
                    <a:pt x="14620" y="8126"/>
                  </a:lnTo>
                  <a:lnTo>
                    <a:pt x="14434" y="8126"/>
                  </a:lnTo>
                  <a:lnTo>
                    <a:pt x="15273" y="9474"/>
                  </a:lnTo>
                  <a:lnTo>
                    <a:pt x="15816" y="9474"/>
                  </a:lnTo>
                  <a:lnTo>
                    <a:pt x="15295" y="8521"/>
                  </a:lnTo>
                  <a:lnTo>
                    <a:pt x="15189" y="8126"/>
                  </a:lnTo>
                  <a:lnTo>
                    <a:pt x="15090" y="7721"/>
                  </a:lnTo>
                  <a:lnTo>
                    <a:pt x="14992" y="7289"/>
                  </a:lnTo>
                  <a:lnTo>
                    <a:pt x="14237" y="7289"/>
                  </a:lnTo>
                  <a:lnTo>
                    <a:pt x="13453" y="7048"/>
                  </a:lnTo>
                  <a:close/>
                </a:path>
                <a:path w="34925" h="29210">
                  <a:moveTo>
                    <a:pt x="33760" y="8521"/>
                  </a:moveTo>
                  <a:lnTo>
                    <a:pt x="28203" y="8521"/>
                  </a:lnTo>
                  <a:lnTo>
                    <a:pt x="30666" y="9474"/>
                  </a:lnTo>
                  <a:lnTo>
                    <a:pt x="22807" y="9474"/>
                  </a:lnTo>
                  <a:lnTo>
                    <a:pt x="33760" y="8521"/>
                  </a:lnTo>
                  <a:close/>
                </a:path>
                <a:path w="34925" h="29210">
                  <a:moveTo>
                    <a:pt x="12999" y="6908"/>
                  </a:moveTo>
                  <a:lnTo>
                    <a:pt x="7687" y="6908"/>
                  </a:lnTo>
                  <a:lnTo>
                    <a:pt x="5922" y="7721"/>
                  </a:lnTo>
                  <a:lnTo>
                    <a:pt x="5449" y="8126"/>
                  </a:lnTo>
                  <a:lnTo>
                    <a:pt x="9567" y="7048"/>
                  </a:lnTo>
                  <a:lnTo>
                    <a:pt x="13453" y="7048"/>
                  </a:lnTo>
                  <a:lnTo>
                    <a:pt x="12999" y="6908"/>
                  </a:lnTo>
                  <a:close/>
                </a:path>
                <a:path w="34925" h="29210">
                  <a:moveTo>
                    <a:pt x="18876" y="0"/>
                  </a:moveTo>
                  <a:lnTo>
                    <a:pt x="16234" y="1346"/>
                  </a:lnTo>
                  <a:lnTo>
                    <a:pt x="14215" y="4533"/>
                  </a:lnTo>
                  <a:lnTo>
                    <a:pt x="13909" y="5549"/>
                  </a:lnTo>
                  <a:lnTo>
                    <a:pt x="13954" y="7289"/>
                  </a:lnTo>
                  <a:lnTo>
                    <a:pt x="14992" y="7289"/>
                  </a:lnTo>
                  <a:lnTo>
                    <a:pt x="15015" y="5549"/>
                  </a:lnTo>
                  <a:lnTo>
                    <a:pt x="15498" y="4673"/>
                  </a:lnTo>
                  <a:lnTo>
                    <a:pt x="16565" y="2819"/>
                  </a:lnTo>
                  <a:lnTo>
                    <a:pt x="18774" y="1689"/>
                  </a:lnTo>
                  <a:lnTo>
                    <a:pt x="25237" y="1689"/>
                  </a:lnTo>
                  <a:lnTo>
                    <a:pt x="24134" y="762"/>
                  </a:lnTo>
                  <a:lnTo>
                    <a:pt x="22800" y="254"/>
                  </a:lnTo>
                  <a:lnTo>
                    <a:pt x="22246" y="254"/>
                  </a:lnTo>
                  <a:lnTo>
                    <a:pt x="18876" y="0"/>
                  </a:lnTo>
                  <a:close/>
                </a:path>
                <a:path w="34925" h="29210">
                  <a:moveTo>
                    <a:pt x="9465" y="6553"/>
                  </a:moveTo>
                  <a:lnTo>
                    <a:pt x="0" y="6553"/>
                  </a:lnTo>
                  <a:lnTo>
                    <a:pt x="18609" y="6908"/>
                  </a:lnTo>
                  <a:lnTo>
                    <a:pt x="7687" y="6908"/>
                  </a:lnTo>
                  <a:lnTo>
                    <a:pt x="9465" y="6553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235"/>
            <p:cNvSpPr/>
            <p:nvPr/>
          </p:nvSpPr>
          <p:spPr>
            <a:xfrm>
              <a:off x="4033253" y="2855887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88" y="38"/>
                  </a:moveTo>
                  <a:close/>
                </a:path>
                <a:path w="2539" h="5714">
                  <a:moveTo>
                    <a:pt x="2298" y="530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236"/>
            <p:cNvSpPr/>
            <p:nvPr/>
          </p:nvSpPr>
          <p:spPr>
            <a:xfrm>
              <a:off x="4031571" y="2857859"/>
              <a:ext cx="10795" cy="10160"/>
            </a:xfrm>
            <a:custGeom>
              <a:avLst/>
              <a:gdLst/>
              <a:ahLst/>
              <a:cxnLst/>
              <a:rect l="l" t="t" r="r" b="b"/>
              <a:pathLst>
                <a:path w="10795" h="10160">
                  <a:moveTo>
                    <a:pt x="5257" y="0"/>
                  </a:moveTo>
                  <a:lnTo>
                    <a:pt x="4356" y="469"/>
                  </a:lnTo>
                  <a:lnTo>
                    <a:pt x="3670" y="1536"/>
                  </a:lnTo>
                  <a:lnTo>
                    <a:pt x="3543" y="1930"/>
                  </a:lnTo>
                  <a:lnTo>
                    <a:pt x="3594" y="2489"/>
                  </a:lnTo>
                  <a:lnTo>
                    <a:pt x="3136" y="2311"/>
                  </a:lnTo>
                  <a:lnTo>
                    <a:pt x="2984" y="2235"/>
                  </a:lnTo>
                  <a:lnTo>
                    <a:pt x="2768" y="2209"/>
                  </a:lnTo>
                  <a:lnTo>
                    <a:pt x="2108" y="2235"/>
                  </a:lnTo>
                  <a:lnTo>
                    <a:pt x="190" y="3809"/>
                  </a:lnTo>
                  <a:lnTo>
                    <a:pt x="482" y="4571"/>
                  </a:lnTo>
                  <a:lnTo>
                    <a:pt x="1092" y="5118"/>
                  </a:lnTo>
                  <a:lnTo>
                    <a:pt x="1358" y="5283"/>
                  </a:lnTo>
                  <a:lnTo>
                    <a:pt x="1092" y="5372"/>
                  </a:lnTo>
                  <a:lnTo>
                    <a:pt x="850" y="5524"/>
                  </a:lnTo>
                  <a:lnTo>
                    <a:pt x="203" y="6197"/>
                  </a:lnTo>
                  <a:lnTo>
                    <a:pt x="0" y="6946"/>
                  </a:lnTo>
                  <a:lnTo>
                    <a:pt x="685" y="8115"/>
                  </a:lnTo>
                  <a:lnTo>
                    <a:pt x="1295" y="8496"/>
                  </a:lnTo>
                  <a:lnTo>
                    <a:pt x="2273" y="8737"/>
                  </a:lnTo>
                  <a:lnTo>
                    <a:pt x="2616" y="8750"/>
                  </a:lnTo>
                  <a:lnTo>
                    <a:pt x="2933" y="8635"/>
                  </a:lnTo>
                  <a:lnTo>
                    <a:pt x="3251" y="8559"/>
                  </a:lnTo>
                  <a:lnTo>
                    <a:pt x="3365" y="8839"/>
                  </a:lnTo>
                  <a:lnTo>
                    <a:pt x="3594" y="9080"/>
                  </a:lnTo>
                  <a:lnTo>
                    <a:pt x="4470" y="9524"/>
                  </a:lnTo>
                  <a:lnTo>
                    <a:pt x="5156" y="9728"/>
                  </a:lnTo>
                  <a:lnTo>
                    <a:pt x="6223" y="9677"/>
                  </a:lnTo>
                  <a:lnTo>
                    <a:pt x="6604" y="9588"/>
                  </a:lnTo>
                  <a:lnTo>
                    <a:pt x="7226" y="9220"/>
                  </a:lnTo>
                  <a:lnTo>
                    <a:pt x="7493" y="8915"/>
                  </a:lnTo>
                  <a:lnTo>
                    <a:pt x="7683" y="8293"/>
                  </a:lnTo>
                  <a:lnTo>
                    <a:pt x="7658" y="8039"/>
                  </a:lnTo>
                  <a:lnTo>
                    <a:pt x="7581" y="7797"/>
                  </a:lnTo>
                  <a:lnTo>
                    <a:pt x="7924" y="7937"/>
                  </a:lnTo>
                  <a:lnTo>
                    <a:pt x="10591" y="4902"/>
                  </a:lnTo>
                  <a:lnTo>
                    <a:pt x="10464" y="4432"/>
                  </a:lnTo>
                  <a:lnTo>
                    <a:pt x="10350" y="3962"/>
                  </a:lnTo>
                  <a:lnTo>
                    <a:pt x="9982" y="3505"/>
                  </a:lnTo>
                  <a:lnTo>
                    <a:pt x="9537" y="3314"/>
                  </a:lnTo>
                  <a:lnTo>
                    <a:pt x="9385" y="3276"/>
                  </a:lnTo>
                  <a:lnTo>
                    <a:pt x="9144" y="3149"/>
                  </a:lnTo>
                  <a:lnTo>
                    <a:pt x="8737" y="3009"/>
                  </a:lnTo>
                  <a:lnTo>
                    <a:pt x="8077" y="3098"/>
                  </a:lnTo>
                  <a:lnTo>
                    <a:pt x="7899" y="3162"/>
                  </a:lnTo>
                  <a:lnTo>
                    <a:pt x="7734" y="3289"/>
                  </a:lnTo>
                  <a:lnTo>
                    <a:pt x="8051" y="2832"/>
                  </a:lnTo>
                  <a:lnTo>
                    <a:pt x="8013" y="2476"/>
                  </a:lnTo>
                  <a:lnTo>
                    <a:pt x="8001" y="1346"/>
                  </a:lnTo>
                  <a:lnTo>
                    <a:pt x="7747" y="888"/>
                  </a:lnTo>
                  <a:lnTo>
                    <a:pt x="7035" y="266"/>
                  </a:lnTo>
                  <a:lnTo>
                    <a:pt x="6578" y="101"/>
                  </a:lnTo>
                  <a:lnTo>
                    <a:pt x="6108" y="76"/>
                  </a:lnTo>
                  <a:lnTo>
                    <a:pt x="525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" name="object 237"/>
            <p:cNvSpPr/>
            <p:nvPr/>
          </p:nvSpPr>
          <p:spPr>
            <a:xfrm>
              <a:off x="4035527" y="2860421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" name="object 238"/>
            <p:cNvSpPr/>
            <p:nvPr/>
          </p:nvSpPr>
          <p:spPr>
            <a:xfrm>
              <a:off x="4032083" y="2858398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6045" y="0"/>
                  </a:moveTo>
                  <a:lnTo>
                    <a:pt x="4699" y="50"/>
                  </a:lnTo>
                  <a:lnTo>
                    <a:pt x="3962" y="431"/>
                  </a:lnTo>
                  <a:lnTo>
                    <a:pt x="3429" y="1333"/>
                  </a:lnTo>
                  <a:lnTo>
                    <a:pt x="3365" y="1676"/>
                  </a:lnTo>
                  <a:lnTo>
                    <a:pt x="3517" y="2349"/>
                  </a:lnTo>
                  <a:lnTo>
                    <a:pt x="3657" y="2578"/>
                  </a:lnTo>
                  <a:lnTo>
                    <a:pt x="3797" y="2654"/>
                  </a:lnTo>
                  <a:lnTo>
                    <a:pt x="3810" y="2933"/>
                  </a:lnTo>
                  <a:lnTo>
                    <a:pt x="3670" y="2882"/>
                  </a:lnTo>
                  <a:lnTo>
                    <a:pt x="3467" y="2730"/>
                  </a:lnTo>
                  <a:lnTo>
                    <a:pt x="3213" y="2184"/>
                  </a:lnTo>
                  <a:lnTo>
                    <a:pt x="2717" y="2019"/>
                  </a:lnTo>
                  <a:lnTo>
                    <a:pt x="1587" y="1854"/>
                  </a:lnTo>
                  <a:lnTo>
                    <a:pt x="215" y="2247"/>
                  </a:lnTo>
                  <a:lnTo>
                    <a:pt x="317" y="3682"/>
                  </a:lnTo>
                  <a:lnTo>
                    <a:pt x="419" y="4241"/>
                  </a:lnTo>
                  <a:lnTo>
                    <a:pt x="914" y="4419"/>
                  </a:lnTo>
                  <a:lnTo>
                    <a:pt x="1168" y="4533"/>
                  </a:lnTo>
                  <a:lnTo>
                    <a:pt x="1905" y="4368"/>
                  </a:lnTo>
                  <a:lnTo>
                    <a:pt x="2057" y="4635"/>
                  </a:lnTo>
                  <a:lnTo>
                    <a:pt x="2362" y="4686"/>
                  </a:lnTo>
                  <a:lnTo>
                    <a:pt x="2171" y="4914"/>
                  </a:lnTo>
                  <a:lnTo>
                    <a:pt x="1625" y="4876"/>
                  </a:lnTo>
                  <a:lnTo>
                    <a:pt x="927" y="4965"/>
                  </a:lnTo>
                  <a:lnTo>
                    <a:pt x="495" y="5092"/>
                  </a:lnTo>
                  <a:lnTo>
                    <a:pt x="25" y="6045"/>
                  </a:lnTo>
                  <a:lnTo>
                    <a:pt x="0" y="6502"/>
                  </a:lnTo>
                  <a:lnTo>
                    <a:pt x="571" y="7315"/>
                  </a:lnTo>
                  <a:lnTo>
                    <a:pt x="1016" y="7645"/>
                  </a:lnTo>
                  <a:lnTo>
                    <a:pt x="1917" y="7912"/>
                  </a:lnTo>
                  <a:lnTo>
                    <a:pt x="2628" y="7950"/>
                  </a:lnTo>
                  <a:lnTo>
                    <a:pt x="3035" y="7645"/>
                  </a:lnTo>
                  <a:lnTo>
                    <a:pt x="3263" y="7975"/>
                  </a:lnTo>
                  <a:lnTo>
                    <a:pt x="3441" y="8280"/>
                  </a:lnTo>
                  <a:lnTo>
                    <a:pt x="3657" y="8470"/>
                  </a:lnTo>
                  <a:lnTo>
                    <a:pt x="4546" y="8801"/>
                  </a:lnTo>
                  <a:lnTo>
                    <a:pt x="5537" y="8750"/>
                  </a:lnTo>
                  <a:lnTo>
                    <a:pt x="6718" y="8293"/>
                  </a:lnTo>
                  <a:lnTo>
                    <a:pt x="6934" y="7505"/>
                  </a:lnTo>
                  <a:lnTo>
                    <a:pt x="6515" y="6730"/>
                  </a:lnTo>
                  <a:lnTo>
                    <a:pt x="6299" y="6629"/>
                  </a:lnTo>
                  <a:lnTo>
                    <a:pt x="5981" y="6451"/>
                  </a:lnTo>
                  <a:lnTo>
                    <a:pt x="5715" y="6375"/>
                  </a:lnTo>
                  <a:lnTo>
                    <a:pt x="5791" y="5791"/>
                  </a:lnTo>
                  <a:lnTo>
                    <a:pt x="6781" y="6667"/>
                  </a:lnTo>
                  <a:lnTo>
                    <a:pt x="7480" y="7175"/>
                  </a:lnTo>
                  <a:lnTo>
                    <a:pt x="7988" y="7061"/>
                  </a:lnTo>
                  <a:lnTo>
                    <a:pt x="8509" y="6565"/>
                  </a:lnTo>
                  <a:lnTo>
                    <a:pt x="9321" y="5778"/>
                  </a:lnTo>
                  <a:lnTo>
                    <a:pt x="10071" y="4165"/>
                  </a:lnTo>
                  <a:lnTo>
                    <a:pt x="8521" y="2806"/>
                  </a:lnTo>
                  <a:lnTo>
                    <a:pt x="7848" y="2781"/>
                  </a:lnTo>
                  <a:lnTo>
                    <a:pt x="7239" y="3009"/>
                  </a:lnTo>
                  <a:lnTo>
                    <a:pt x="6997" y="3111"/>
                  </a:lnTo>
                  <a:lnTo>
                    <a:pt x="6794" y="3225"/>
                  </a:lnTo>
                  <a:lnTo>
                    <a:pt x="6489" y="3251"/>
                  </a:lnTo>
                  <a:lnTo>
                    <a:pt x="6832" y="2781"/>
                  </a:lnTo>
                  <a:lnTo>
                    <a:pt x="7289" y="2070"/>
                  </a:lnTo>
                  <a:lnTo>
                    <a:pt x="7442" y="1562"/>
                  </a:lnTo>
                  <a:lnTo>
                    <a:pt x="6629" y="292"/>
                  </a:lnTo>
                  <a:lnTo>
                    <a:pt x="6045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" name="object 239"/>
            <p:cNvSpPr/>
            <p:nvPr/>
          </p:nvSpPr>
          <p:spPr>
            <a:xfrm>
              <a:off x="4019448" y="288239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39" y="25"/>
                  </a:moveTo>
                  <a:lnTo>
                    <a:pt x="0" y="50"/>
                  </a:lnTo>
                  <a:lnTo>
                    <a:pt x="139" y="25"/>
                  </a:lnTo>
                  <a:close/>
                </a:path>
                <a:path w="635" h="635">
                  <a:moveTo>
                    <a:pt x="279" y="12"/>
                  </a:moveTo>
                  <a:lnTo>
                    <a:pt x="152" y="25"/>
                  </a:lnTo>
                  <a:lnTo>
                    <a:pt x="279" y="12"/>
                  </a:lnTo>
                  <a:close/>
                </a:path>
                <a:path w="635" h="635">
                  <a:moveTo>
                    <a:pt x="317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0" name="object 240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008437" y="2873311"/>
              <a:ext cx="29446" cy="27038"/>
            </a:xfrm>
            <a:prstGeom prst="rect">
              <a:avLst/>
            </a:prstGeom>
          </p:spPr>
        </p:pic>
        <p:sp>
          <p:nvSpPr>
            <p:cNvPr id="241" name="object 241"/>
            <p:cNvSpPr/>
            <p:nvPr/>
          </p:nvSpPr>
          <p:spPr>
            <a:xfrm>
              <a:off x="4019495" y="288024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" name="object 242"/>
            <p:cNvSpPr/>
            <p:nvPr/>
          </p:nvSpPr>
          <p:spPr>
            <a:xfrm>
              <a:off x="4019448" y="288239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39" y="25"/>
                  </a:moveTo>
                  <a:lnTo>
                    <a:pt x="0" y="50"/>
                  </a:lnTo>
                  <a:lnTo>
                    <a:pt x="139" y="25"/>
                  </a:lnTo>
                  <a:close/>
                </a:path>
                <a:path w="635" h="635">
                  <a:moveTo>
                    <a:pt x="279" y="12"/>
                  </a:moveTo>
                  <a:lnTo>
                    <a:pt x="152" y="25"/>
                  </a:lnTo>
                  <a:lnTo>
                    <a:pt x="279" y="12"/>
                  </a:lnTo>
                  <a:close/>
                </a:path>
                <a:path w="635" h="635">
                  <a:moveTo>
                    <a:pt x="317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" name="object 243"/>
            <p:cNvSpPr/>
            <p:nvPr/>
          </p:nvSpPr>
          <p:spPr>
            <a:xfrm>
              <a:off x="4008443" y="2873069"/>
              <a:ext cx="29845" cy="27305"/>
            </a:xfrm>
            <a:custGeom>
              <a:avLst/>
              <a:gdLst/>
              <a:ahLst/>
              <a:cxnLst/>
              <a:rect l="l" t="t" r="r" b="b"/>
              <a:pathLst>
                <a:path w="29845" h="27305">
                  <a:moveTo>
                    <a:pt x="9947" y="22948"/>
                  </a:moveTo>
                  <a:lnTo>
                    <a:pt x="9489" y="23279"/>
                  </a:lnTo>
                  <a:lnTo>
                    <a:pt x="8794" y="23837"/>
                  </a:lnTo>
                  <a:lnTo>
                    <a:pt x="9652" y="23837"/>
                  </a:lnTo>
                  <a:lnTo>
                    <a:pt x="7948" y="24282"/>
                  </a:lnTo>
                  <a:lnTo>
                    <a:pt x="9204" y="24282"/>
                  </a:lnTo>
                  <a:lnTo>
                    <a:pt x="9311" y="24511"/>
                  </a:lnTo>
                  <a:lnTo>
                    <a:pt x="9436" y="24777"/>
                  </a:lnTo>
                  <a:lnTo>
                    <a:pt x="10058" y="25425"/>
                  </a:lnTo>
                  <a:lnTo>
                    <a:pt x="10768" y="25819"/>
                  </a:lnTo>
                  <a:lnTo>
                    <a:pt x="12534" y="26733"/>
                  </a:lnTo>
                  <a:lnTo>
                    <a:pt x="14452" y="27266"/>
                  </a:lnTo>
                  <a:lnTo>
                    <a:pt x="16714" y="27266"/>
                  </a:lnTo>
                  <a:lnTo>
                    <a:pt x="18491" y="26898"/>
                  </a:lnTo>
                  <a:lnTo>
                    <a:pt x="19692" y="26174"/>
                  </a:lnTo>
                  <a:lnTo>
                    <a:pt x="14173" y="26174"/>
                  </a:lnTo>
                  <a:lnTo>
                    <a:pt x="11658" y="25285"/>
                  </a:lnTo>
                  <a:lnTo>
                    <a:pt x="11139" y="24777"/>
                  </a:lnTo>
                  <a:lnTo>
                    <a:pt x="10944" y="24511"/>
                  </a:lnTo>
                  <a:lnTo>
                    <a:pt x="9947" y="22948"/>
                  </a:lnTo>
                  <a:close/>
                </a:path>
                <a:path w="29845" h="27305">
                  <a:moveTo>
                    <a:pt x="17627" y="17716"/>
                  </a:moveTo>
                  <a:lnTo>
                    <a:pt x="17542" y="18465"/>
                  </a:lnTo>
                  <a:lnTo>
                    <a:pt x="17440" y="19469"/>
                  </a:lnTo>
                  <a:lnTo>
                    <a:pt x="17739" y="19469"/>
                  </a:lnTo>
                  <a:lnTo>
                    <a:pt x="18453" y="19735"/>
                  </a:lnTo>
                  <a:lnTo>
                    <a:pt x="19100" y="20053"/>
                  </a:lnTo>
                  <a:lnTo>
                    <a:pt x="19685" y="20383"/>
                  </a:lnTo>
                  <a:lnTo>
                    <a:pt x="20750" y="22364"/>
                  </a:lnTo>
                  <a:lnTo>
                    <a:pt x="20663" y="23279"/>
                  </a:lnTo>
                  <a:lnTo>
                    <a:pt x="20516" y="23837"/>
                  </a:lnTo>
                  <a:lnTo>
                    <a:pt x="20399" y="24282"/>
                  </a:lnTo>
                  <a:lnTo>
                    <a:pt x="20339" y="24511"/>
                  </a:lnTo>
                  <a:lnTo>
                    <a:pt x="20269" y="24777"/>
                  </a:lnTo>
                  <a:lnTo>
                    <a:pt x="16941" y="26022"/>
                  </a:lnTo>
                  <a:lnTo>
                    <a:pt x="14173" y="26174"/>
                  </a:lnTo>
                  <a:lnTo>
                    <a:pt x="19692" y="26174"/>
                  </a:lnTo>
                  <a:lnTo>
                    <a:pt x="20281" y="25819"/>
                  </a:lnTo>
                  <a:lnTo>
                    <a:pt x="20967" y="24980"/>
                  </a:lnTo>
                  <a:lnTo>
                    <a:pt x="21539" y="23279"/>
                  </a:lnTo>
                  <a:lnTo>
                    <a:pt x="21420" y="22364"/>
                  </a:lnTo>
                  <a:lnTo>
                    <a:pt x="21314" y="22047"/>
                  </a:lnTo>
                  <a:lnTo>
                    <a:pt x="21247" y="21844"/>
                  </a:lnTo>
                  <a:lnTo>
                    <a:pt x="24733" y="21844"/>
                  </a:lnTo>
                  <a:lnTo>
                    <a:pt x="25305" y="21628"/>
                  </a:lnTo>
                  <a:lnTo>
                    <a:pt x="22390" y="21628"/>
                  </a:lnTo>
                  <a:lnTo>
                    <a:pt x="20459" y="20193"/>
                  </a:lnTo>
                  <a:lnTo>
                    <a:pt x="17627" y="17716"/>
                  </a:lnTo>
                  <a:close/>
                </a:path>
                <a:path w="29845" h="27305">
                  <a:moveTo>
                    <a:pt x="1952" y="7721"/>
                  </a:moveTo>
                  <a:lnTo>
                    <a:pt x="1614" y="8089"/>
                  </a:lnTo>
                  <a:lnTo>
                    <a:pt x="508" y="10655"/>
                  </a:lnTo>
                  <a:lnTo>
                    <a:pt x="1320" y="12801"/>
                  </a:lnTo>
                  <a:lnTo>
                    <a:pt x="3048" y="14338"/>
                  </a:lnTo>
                  <a:lnTo>
                    <a:pt x="3797" y="14770"/>
                  </a:lnTo>
                  <a:lnTo>
                    <a:pt x="3048" y="15087"/>
                  </a:lnTo>
                  <a:lnTo>
                    <a:pt x="2349" y="15481"/>
                  </a:lnTo>
                  <a:lnTo>
                    <a:pt x="546" y="17373"/>
                  </a:lnTo>
                  <a:lnTo>
                    <a:pt x="0" y="19469"/>
                  </a:lnTo>
                  <a:lnTo>
                    <a:pt x="1662" y="22364"/>
                  </a:lnTo>
                  <a:lnTo>
                    <a:pt x="1773" y="22555"/>
                  </a:lnTo>
                  <a:lnTo>
                    <a:pt x="1892" y="22758"/>
                  </a:lnTo>
                  <a:lnTo>
                    <a:pt x="3619" y="23837"/>
                  </a:lnTo>
                  <a:lnTo>
                    <a:pt x="5422" y="24282"/>
                  </a:lnTo>
                  <a:lnTo>
                    <a:pt x="6451" y="24511"/>
                  </a:lnTo>
                  <a:lnTo>
                    <a:pt x="7315" y="24511"/>
                  </a:lnTo>
                  <a:lnTo>
                    <a:pt x="7962" y="24282"/>
                  </a:lnTo>
                  <a:lnTo>
                    <a:pt x="9204" y="24282"/>
                  </a:lnTo>
                  <a:lnTo>
                    <a:pt x="8996" y="23837"/>
                  </a:lnTo>
                  <a:lnTo>
                    <a:pt x="7298" y="23837"/>
                  </a:lnTo>
                  <a:lnTo>
                    <a:pt x="4254" y="22948"/>
                  </a:lnTo>
                  <a:lnTo>
                    <a:pt x="3022" y="22047"/>
                  </a:lnTo>
                  <a:lnTo>
                    <a:pt x="1718" y="20193"/>
                  </a:lnTo>
                  <a:lnTo>
                    <a:pt x="1620" y="20053"/>
                  </a:lnTo>
                  <a:lnTo>
                    <a:pt x="1513" y="19900"/>
                  </a:lnTo>
                  <a:lnTo>
                    <a:pt x="1485" y="18465"/>
                  </a:lnTo>
                  <a:lnTo>
                    <a:pt x="2832" y="15798"/>
                  </a:lnTo>
                  <a:lnTo>
                    <a:pt x="3861" y="15481"/>
                  </a:lnTo>
                  <a:lnTo>
                    <a:pt x="3590" y="15481"/>
                  </a:lnTo>
                  <a:lnTo>
                    <a:pt x="5441" y="15265"/>
                  </a:lnTo>
                  <a:lnTo>
                    <a:pt x="7518" y="15265"/>
                  </a:lnTo>
                  <a:lnTo>
                    <a:pt x="7916" y="14770"/>
                  </a:lnTo>
                  <a:lnTo>
                    <a:pt x="8039" y="14617"/>
                  </a:lnTo>
                  <a:lnTo>
                    <a:pt x="7231" y="14617"/>
                  </a:lnTo>
                  <a:lnTo>
                    <a:pt x="7077" y="14338"/>
                  </a:lnTo>
                  <a:lnTo>
                    <a:pt x="7000" y="14198"/>
                  </a:lnTo>
                  <a:lnTo>
                    <a:pt x="4724" y="14198"/>
                  </a:lnTo>
                  <a:lnTo>
                    <a:pt x="3975" y="13893"/>
                  </a:lnTo>
                  <a:lnTo>
                    <a:pt x="2603" y="13385"/>
                  </a:lnTo>
                  <a:lnTo>
                    <a:pt x="2494" y="12801"/>
                  </a:lnTo>
                  <a:lnTo>
                    <a:pt x="2420" y="12407"/>
                  </a:lnTo>
                  <a:lnTo>
                    <a:pt x="2311" y="11823"/>
                  </a:lnTo>
                  <a:lnTo>
                    <a:pt x="2209" y="10655"/>
                  </a:lnTo>
                  <a:lnTo>
                    <a:pt x="2098" y="9385"/>
                  </a:lnTo>
                  <a:lnTo>
                    <a:pt x="1984" y="8089"/>
                  </a:lnTo>
                  <a:lnTo>
                    <a:pt x="1952" y="7721"/>
                  </a:lnTo>
                  <a:close/>
                </a:path>
                <a:path w="29845" h="27305">
                  <a:moveTo>
                    <a:pt x="9652" y="23837"/>
                  </a:moveTo>
                  <a:lnTo>
                    <a:pt x="8996" y="23837"/>
                  </a:lnTo>
                  <a:lnTo>
                    <a:pt x="9204" y="24282"/>
                  </a:lnTo>
                  <a:lnTo>
                    <a:pt x="7948" y="24282"/>
                  </a:lnTo>
                  <a:lnTo>
                    <a:pt x="9652" y="23837"/>
                  </a:lnTo>
                  <a:close/>
                </a:path>
                <a:path w="29845" h="27305">
                  <a:moveTo>
                    <a:pt x="24733" y="21844"/>
                  </a:moveTo>
                  <a:lnTo>
                    <a:pt x="21247" y="21844"/>
                  </a:lnTo>
                  <a:lnTo>
                    <a:pt x="22395" y="22364"/>
                  </a:lnTo>
                  <a:lnTo>
                    <a:pt x="23355" y="22364"/>
                  </a:lnTo>
                  <a:lnTo>
                    <a:pt x="24733" y="21844"/>
                  </a:lnTo>
                  <a:close/>
                </a:path>
                <a:path w="29845" h="27305">
                  <a:moveTo>
                    <a:pt x="29595" y="13385"/>
                  </a:moveTo>
                  <a:lnTo>
                    <a:pt x="27679" y="17373"/>
                  </a:lnTo>
                  <a:lnTo>
                    <a:pt x="27612" y="17513"/>
                  </a:lnTo>
                  <a:lnTo>
                    <a:pt x="27494" y="17716"/>
                  </a:lnTo>
                  <a:lnTo>
                    <a:pt x="23825" y="21323"/>
                  </a:lnTo>
                  <a:lnTo>
                    <a:pt x="22390" y="21628"/>
                  </a:lnTo>
                  <a:lnTo>
                    <a:pt x="25305" y="21628"/>
                  </a:lnTo>
                  <a:lnTo>
                    <a:pt x="25641" y="21501"/>
                  </a:lnTo>
                  <a:lnTo>
                    <a:pt x="26631" y="20612"/>
                  </a:lnTo>
                  <a:lnTo>
                    <a:pt x="28244" y="18643"/>
                  </a:lnTo>
                  <a:lnTo>
                    <a:pt x="28755" y="17716"/>
                  </a:lnTo>
                  <a:lnTo>
                    <a:pt x="28867" y="17513"/>
                  </a:lnTo>
                  <a:lnTo>
                    <a:pt x="29360" y="15798"/>
                  </a:lnTo>
                  <a:lnTo>
                    <a:pt x="29452" y="15481"/>
                  </a:lnTo>
                  <a:lnTo>
                    <a:pt x="29565" y="15087"/>
                  </a:lnTo>
                  <a:lnTo>
                    <a:pt x="29595" y="13385"/>
                  </a:lnTo>
                  <a:close/>
                </a:path>
                <a:path w="29845" h="27305">
                  <a:moveTo>
                    <a:pt x="6756" y="13754"/>
                  </a:moveTo>
                  <a:lnTo>
                    <a:pt x="4724" y="14198"/>
                  </a:lnTo>
                  <a:lnTo>
                    <a:pt x="7000" y="14198"/>
                  </a:lnTo>
                  <a:lnTo>
                    <a:pt x="6833" y="13893"/>
                  </a:lnTo>
                  <a:lnTo>
                    <a:pt x="6756" y="13754"/>
                  </a:lnTo>
                  <a:close/>
                </a:path>
                <a:path w="29845" h="27305">
                  <a:moveTo>
                    <a:pt x="29496" y="13012"/>
                  </a:moveTo>
                  <a:lnTo>
                    <a:pt x="29595" y="13385"/>
                  </a:lnTo>
                  <a:lnTo>
                    <a:pt x="29692" y="13182"/>
                  </a:lnTo>
                  <a:lnTo>
                    <a:pt x="29496" y="13012"/>
                  </a:lnTo>
                  <a:close/>
                </a:path>
                <a:path w="29845" h="27305">
                  <a:moveTo>
                    <a:pt x="25984" y="8991"/>
                  </a:moveTo>
                  <a:lnTo>
                    <a:pt x="21954" y="8991"/>
                  </a:lnTo>
                  <a:lnTo>
                    <a:pt x="21405" y="9385"/>
                  </a:lnTo>
                  <a:lnTo>
                    <a:pt x="25323" y="9385"/>
                  </a:lnTo>
                  <a:lnTo>
                    <a:pt x="29496" y="13012"/>
                  </a:lnTo>
                  <a:lnTo>
                    <a:pt x="29019" y="11074"/>
                  </a:lnTo>
                  <a:lnTo>
                    <a:pt x="28113" y="9944"/>
                  </a:lnTo>
                  <a:lnTo>
                    <a:pt x="27990" y="9791"/>
                  </a:lnTo>
                  <a:lnTo>
                    <a:pt x="25984" y="8991"/>
                  </a:lnTo>
                  <a:close/>
                </a:path>
                <a:path w="29845" h="27305">
                  <a:moveTo>
                    <a:pt x="20720" y="1587"/>
                  </a:moveTo>
                  <a:lnTo>
                    <a:pt x="18531" y="1587"/>
                  </a:lnTo>
                  <a:lnTo>
                    <a:pt x="20002" y="2311"/>
                  </a:lnTo>
                  <a:lnTo>
                    <a:pt x="22288" y="5892"/>
                  </a:lnTo>
                  <a:lnTo>
                    <a:pt x="22183" y="6261"/>
                  </a:lnTo>
                  <a:lnTo>
                    <a:pt x="22096" y="6565"/>
                  </a:lnTo>
                  <a:lnTo>
                    <a:pt x="21987" y="6946"/>
                  </a:lnTo>
                  <a:lnTo>
                    <a:pt x="21873" y="7327"/>
                  </a:lnTo>
                  <a:lnTo>
                    <a:pt x="20552" y="9385"/>
                  </a:lnTo>
                  <a:lnTo>
                    <a:pt x="19615" y="10655"/>
                  </a:lnTo>
                  <a:lnTo>
                    <a:pt x="20178" y="10655"/>
                  </a:lnTo>
                  <a:lnTo>
                    <a:pt x="21069" y="10198"/>
                  </a:lnTo>
                  <a:lnTo>
                    <a:pt x="21640" y="9944"/>
                  </a:lnTo>
                  <a:lnTo>
                    <a:pt x="23260" y="9385"/>
                  </a:lnTo>
                  <a:lnTo>
                    <a:pt x="21524" y="9385"/>
                  </a:lnTo>
                  <a:lnTo>
                    <a:pt x="22461" y="8089"/>
                  </a:lnTo>
                  <a:lnTo>
                    <a:pt x="22428" y="3771"/>
                  </a:lnTo>
                  <a:lnTo>
                    <a:pt x="21866" y="2679"/>
                  </a:lnTo>
                  <a:lnTo>
                    <a:pt x="21742" y="2438"/>
                  </a:lnTo>
                  <a:lnTo>
                    <a:pt x="20720" y="1587"/>
                  </a:lnTo>
                  <a:close/>
                </a:path>
                <a:path w="29845" h="27305">
                  <a:moveTo>
                    <a:pt x="12092" y="8991"/>
                  </a:moveTo>
                  <a:lnTo>
                    <a:pt x="10923" y="8991"/>
                  </a:lnTo>
                  <a:lnTo>
                    <a:pt x="11696" y="9575"/>
                  </a:lnTo>
                  <a:lnTo>
                    <a:pt x="12244" y="9791"/>
                  </a:lnTo>
                  <a:lnTo>
                    <a:pt x="12117" y="9791"/>
                  </a:lnTo>
                  <a:lnTo>
                    <a:pt x="12092" y="8991"/>
                  </a:lnTo>
                  <a:close/>
                </a:path>
                <a:path w="29845" h="27305">
                  <a:moveTo>
                    <a:pt x="9377" y="6692"/>
                  </a:moveTo>
                  <a:lnTo>
                    <a:pt x="5880" y="6692"/>
                  </a:lnTo>
                  <a:lnTo>
                    <a:pt x="9042" y="7137"/>
                  </a:lnTo>
                  <a:lnTo>
                    <a:pt x="10690" y="7721"/>
                  </a:lnTo>
                  <a:lnTo>
                    <a:pt x="10494" y="7721"/>
                  </a:lnTo>
                  <a:lnTo>
                    <a:pt x="11277" y="8991"/>
                  </a:lnTo>
                  <a:lnTo>
                    <a:pt x="11798" y="8991"/>
                  </a:lnTo>
                  <a:lnTo>
                    <a:pt x="11303" y="8089"/>
                  </a:lnTo>
                  <a:lnTo>
                    <a:pt x="11200" y="7721"/>
                  </a:lnTo>
                  <a:lnTo>
                    <a:pt x="11102" y="7327"/>
                  </a:lnTo>
                  <a:lnTo>
                    <a:pt x="11018" y="6946"/>
                  </a:lnTo>
                  <a:lnTo>
                    <a:pt x="10045" y="6946"/>
                  </a:lnTo>
                  <a:lnTo>
                    <a:pt x="9377" y="6692"/>
                  </a:lnTo>
                  <a:close/>
                </a:path>
                <a:path w="29845" h="27305">
                  <a:moveTo>
                    <a:pt x="8343" y="6261"/>
                  </a:moveTo>
                  <a:lnTo>
                    <a:pt x="5644" y="6261"/>
                  </a:lnTo>
                  <a:lnTo>
                    <a:pt x="4076" y="6565"/>
                  </a:lnTo>
                  <a:lnTo>
                    <a:pt x="2400" y="7327"/>
                  </a:lnTo>
                  <a:lnTo>
                    <a:pt x="1952" y="7721"/>
                  </a:lnTo>
                  <a:lnTo>
                    <a:pt x="5880" y="6692"/>
                  </a:lnTo>
                  <a:lnTo>
                    <a:pt x="9377" y="6692"/>
                  </a:lnTo>
                  <a:lnTo>
                    <a:pt x="8343" y="6261"/>
                  </a:lnTo>
                  <a:close/>
                </a:path>
                <a:path w="29845" h="27305">
                  <a:moveTo>
                    <a:pt x="14706" y="0"/>
                  </a:moveTo>
                  <a:lnTo>
                    <a:pt x="12192" y="1295"/>
                  </a:lnTo>
                  <a:lnTo>
                    <a:pt x="10909" y="3276"/>
                  </a:lnTo>
                  <a:lnTo>
                    <a:pt x="10287" y="4292"/>
                  </a:lnTo>
                  <a:lnTo>
                    <a:pt x="9993" y="5270"/>
                  </a:lnTo>
                  <a:lnTo>
                    <a:pt x="10045" y="6946"/>
                  </a:lnTo>
                  <a:lnTo>
                    <a:pt x="11018" y="6946"/>
                  </a:lnTo>
                  <a:lnTo>
                    <a:pt x="11049" y="5270"/>
                  </a:lnTo>
                  <a:lnTo>
                    <a:pt x="11506" y="4432"/>
                  </a:lnTo>
                  <a:lnTo>
                    <a:pt x="12509" y="2679"/>
                  </a:lnTo>
                  <a:lnTo>
                    <a:pt x="14617" y="1587"/>
                  </a:lnTo>
                  <a:lnTo>
                    <a:pt x="20720" y="1587"/>
                  </a:lnTo>
                  <a:lnTo>
                    <a:pt x="19697" y="736"/>
                  </a:lnTo>
                  <a:lnTo>
                    <a:pt x="18427" y="254"/>
                  </a:lnTo>
                  <a:lnTo>
                    <a:pt x="17722" y="254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" name="object 244"/>
            <p:cNvSpPr/>
            <p:nvPr/>
          </p:nvSpPr>
          <p:spPr>
            <a:xfrm>
              <a:off x="4019486" y="288024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5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" name="object 245"/>
            <p:cNvSpPr/>
            <p:nvPr/>
          </p:nvSpPr>
          <p:spPr>
            <a:xfrm>
              <a:off x="4017912" y="2882112"/>
              <a:ext cx="10160" cy="9525"/>
            </a:xfrm>
            <a:custGeom>
              <a:avLst/>
              <a:gdLst/>
              <a:ahLst/>
              <a:cxnLst/>
              <a:rect l="l" t="t" r="r" b="b"/>
              <a:pathLst>
                <a:path w="10160" h="9525">
                  <a:moveTo>
                    <a:pt x="4978" y="0"/>
                  </a:moveTo>
                  <a:lnTo>
                    <a:pt x="4114" y="457"/>
                  </a:lnTo>
                  <a:lnTo>
                    <a:pt x="3479" y="1473"/>
                  </a:lnTo>
                  <a:lnTo>
                    <a:pt x="3352" y="1854"/>
                  </a:lnTo>
                  <a:lnTo>
                    <a:pt x="3390" y="2362"/>
                  </a:lnTo>
                  <a:lnTo>
                    <a:pt x="2819" y="2120"/>
                  </a:lnTo>
                  <a:lnTo>
                    <a:pt x="2616" y="2095"/>
                  </a:lnTo>
                  <a:lnTo>
                    <a:pt x="1993" y="2120"/>
                  </a:lnTo>
                  <a:lnTo>
                    <a:pt x="1371" y="2222"/>
                  </a:lnTo>
                  <a:lnTo>
                    <a:pt x="812" y="2489"/>
                  </a:lnTo>
                  <a:lnTo>
                    <a:pt x="546" y="2705"/>
                  </a:lnTo>
                  <a:lnTo>
                    <a:pt x="165" y="3619"/>
                  </a:lnTo>
                  <a:lnTo>
                    <a:pt x="444" y="4343"/>
                  </a:lnTo>
                  <a:lnTo>
                    <a:pt x="1028" y="4864"/>
                  </a:lnTo>
                  <a:lnTo>
                    <a:pt x="1282" y="5016"/>
                  </a:lnTo>
                  <a:lnTo>
                    <a:pt x="1028" y="5118"/>
                  </a:lnTo>
                  <a:lnTo>
                    <a:pt x="787" y="5257"/>
                  </a:lnTo>
                  <a:lnTo>
                    <a:pt x="177" y="5892"/>
                  </a:lnTo>
                  <a:lnTo>
                    <a:pt x="0" y="6603"/>
                  </a:lnTo>
                  <a:lnTo>
                    <a:pt x="304" y="7162"/>
                  </a:lnTo>
                  <a:lnTo>
                    <a:pt x="635" y="7721"/>
                  </a:lnTo>
                  <a:lnTo>
                    <a:pt x="1219" y="8077"/>
                  </a:lnTo>
                  <a:lnTo>
                    <a:pt x="2133" y="8293"/>
                  </a:lnTo>
                  <a:lnTo>
                    <a:pt x="2463" y="8318"/>
                  </a:lnTo>
                  <a:lnTo>
                    <a:pt x="2755" y="8216"/>
                  </a:lnTo>
                  <a:lnTo>
                    <a:pt x="3060" y="8140"/>
                  </a:lnTo>
                  <a:lnTo>
                    <a:pt x="3187" y="8394"/>
                  </a:lnTo>
                  <a:lnTo>
                    <a:pt x="3403" y="8610"/>
                  </a:lnTo>
                  <a:lnTo>
                    <a:pt x="4229" y="9042"/>
                  </a:lnTo>
                  <a:lnTo>
                    <a:pt x="4889" y="9232"/>
                  </a:lnTo>
                  <a:lnTo>
                    <a:pt x="5905" y="9182"/>
                  </a:lnTo>
                  <a:lnTo>
                    <a:pt x="6235" y="9105"/>
                  </a:lnTo>
                  <a:lnTo>
                    <a:pt x="6845" y="8750"/>
                  </a:lnTo>
                  <a:lnTo>
                    <a:pt x="7086" y="8458"/>
                  </a:lnTo>
                  <a:lnTo>
                    <a:pt x="7277" y="7886"/>
                  </a:lnTo>
                  <a:lnTo>
                    <a:pt x="7251" y="7632"/>
                  </a:lnTo>
                  <a:lnTo>
                    <a:pt x="7188" y="7404"/>
                  </a:lnTo>
                  <a:lnTo>
                    <a:pt x="7505" y="7543"/>
                  </a:lnTo>
                  <a:lnTo>
                    <a:pt x="7899" y="7581"/>
                  </a:lnTo>
                  <a:lnTo>
                    <a:pt x="8216" y="7442"/>
                  </a:lnTo>
                  <a:lnTo>
                    <a:pt x="8661" y="7289"/>
                  </a:lnTo>
                  <a:lnTo>
                    <a:pt x="10045" y="4660"/>
                  </a:lnTo>
                  <a:lnTo>
                    <a:pt x="9918" y="4216"/>
                  </a:lnTo>
                  <a:lnTo>
                    <a:pt x="9804" y="3759"/>
                  </a:lnTo>
                  <a:lnTo>
                    <a:pt x="9461" y="3314"/>
                  </a:lnTo>
                  <a:lnTo>
                    <a:pt x="8788" y="3060"/>
                  </a:lnTo>
                  <a:lnTo>
                    <a:pt x="8661" y="2997"/>
                  </a:lnTo>
                  <a:lnTo>
                    <a:pt x="8280" y="2870"/>
                  </a:lnTo>
                  <a:lnTo>
                    <a:pt x="8064" y="2908"/>
                  </a:lnTo>
                  <a:lnTo>
                    <a:pt x="7658" y="2946"/>
                  </a:lnTo>
                  <a:lnTo>
                    <a:pt x="7480" y="3009"/>
                  </a:lnTo>
                  <a:lnTo>
                    <a:pt x="7327" y="3124"/>
                  </a:lnTo>
                  <a:lnTo>
                    <a:pt x="7632" y="2679"/>
                  </a:lnTo>
                  <a:lnTo>
                    <a:pt x="7594" y="2349"/>
                  </a:lnTo>
                  <a:lnTo>
                    <a:pt x="7581" y="1295"/>
                  </a:lnTo>
                  <a:lnTo>
                    <a:pt x="7353" y="838"/>
                  </a:lnTo>
                  <a:lnTo>
                    <a:pt x="6997" y="558"/>
                  </a:lnTo>
                  <a:lnTo>
                    <a:pt x="6667" y="266"/>
                  </a:lnTo>
                  <a:lnTo>
                    <a:pt x="6223" y="101"/>
                  </a:lnTo>
                  <a:lnTo>
                    <a:pt x="5778" y="88"/>
                  </a:lnTo>
                  <a:lnTo>
                    <a:pt x="497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" name="object 246"/>
            <p:cNvSpPr/>
            <p:nvPr/>
          </p:nvSpPr>
          <p:spPr>
            <a:xfrm>
              <a:off x="4021640" y="288454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" name="object 247"/>
            <p:cNvSpPr/>
            <p:nvPr/>
          </p:nvSpPr>
          <p:spPr>
            <a:xfrm>
              <a:off x="4018379" y="2882633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5740" y="0"/>
                  </a:moveTo>
                  <a:lnTo>
                    <a:pt x="4470" y="38"/>
                  </a:lnTo>
                  <a:lnTo>
                    <a:pt x="3759" y="406"/>
                  </a:lnTo>
                  <a:lnTo>
                    <a:pt x="3263" y="1270"/>
                  </a:lnTo>
                  <a:lnTo>
                    <a:pt x="3200" y="1587"/>
                  </a:lnTo>
                  <a:lnTo>
                    <a:pt x="3263" y="1905"/>
                  </a:lnTo>
                  <a:lnTo>
                    <a:pt x="3352" y="2222"/>
                  </a:lnTo>
                  <a:lnTo>
                    <a:pt x="3467" y="2438"/>
                  </a:lnTo>
                  <a:lnTo>
                    <a:pt x="3619" y="2514"/>
                  </a:lnTo>
                  <a:lnTo>
                    <a:pt x="3632" y="2781"/>
                  </a:lnTo>
                  <a:lnTo>
                    <a:pt x="3479" y="2717"/>
                  </a:lnTo>
                  <a:lnTo>
                    <a:pt x="3289" y="2590"/>
                  </a:lnTo>
                  <a:lnTo>
                    <a:pt x="3060" y="2070"/>
                  </a:lnTo>
                  <a:lnTo>
                    <a:pt x="2590" y="1905"/>
                  </a:lnTo>
                  <a:lnTo>
                    <a:pt x="1511" y="1765"/>
                  </a:lnTo>
                  <a:lnTo>
                    <a:pt x="203" y="2120"/>
                  </a:lnTo>
                  <a:lnTo>
                    <a:pt x="304" y="3492"/>
                  </a:lnTo>
                  <a:lnTo>
                    <a:pt x="406" y="4013"/>
                  </a:lnTo>
                  <a:lnTo>
                    <a:pt x="1117" y="4292"/>
                  </a:lnTo>
                  <a:lnTo>
                    <a:pt x="1803" y="4140"/>
                  </a:lnTo>
                  <a:lnTo>
                    <a:pt x="1955" y="4394"/>
                  </a:lnTo>
                  <a:lnTo>
                    <a:pt x="2247" y="4432"/>
                  </a:lnTo>
                  <a:lnTo>
                    <a:pt x="2070" y="4648"/>
                  </a:lnTo>
                  <a:lnTo>
                    <a:pt x="0" y="6159"/>
                  </a:lnTo>
                  <a:lnTo>
                    <a:pt x="266" y="6553"/>
                  </a:lnTo>
                  <a:lnTo>
                    <a:pt x="558" y="6946"/>
                  </a:lnTo>
                  <a:lnTo>
                    <a:pt x="965" y="7251"/>
                  </a:lnTo>
                  <a:lnTo>
                    <a:pt x="1828" y="7518"/>
                  </a:lnTo>
                  <a:lnTo>
                    <a:pt x="2501" y="7543"/>
                  </a:lnTo>
                  <a:lnTo>
                    <a:pt x="2882" y="7239"/>
                  </a:lnTo>
                  <a:lnTo>
                    <a:pt x="3276" y="7848"/>
                  </a:lnTo>
                  <a:lnTo>
                    <a:pt x="3467" y="8051"/>
                  </a:lnTo>
                  <a:lnTo>
                    <a:pt x="4318" y="8343"/>
                  </a:lnTo>
                  <a:lnTo>
                    <a:pt x="5257" y="8293"/>
                  </a:lnTo>
                  <a:lnTo>
                    <a:pt x="6375" y="7874"/>
                  </a:lnTo>
                  <a:lnTo>
                    <a:pt x="6578" y="7124"/>
                  </a:lnTo>
                  <a:lnTo>
                    <a:pt x="6184" y="6388"/>
                  </a:lnTo>
                  <a:lnTo>
                    <a:pt x="5676" y="6121"/>
                  </a:lnTo>
                  <a:lnTo>
                    <a:pt x="5422" y="6045"/>
                  </a:lnTo>
                  <a:lnTo>
                    <a:pt x="5486" y="5486"/>
                  </a:lnTo>
                  <a:lnTo>
                    <a:pt x="6438" y="6324"/>
                  </a:lnTo>
                  <a:lnTo>
                    <a:pt x="7099" y="6794"/>
                  </a:lnTo>
                  <a:lnTo>
                    <a:pt x="7581" y="6692"/>
                  </a:lnTo>
                  <a:lnTo>
                    <a:pt x="8077" y="6223"/>
                  </a:lnTo>
                  <a:lnTo>
                    <a:pt x="8839" y="5473"/>
                  </a:lnTo>
                  <a:lnTo>
                    <a:pt x="9563" y="3962"/>
                  </a:lnTo>
                  <a:lnTo>
                    <a:pt x="8089" y="2667"/>
                  </a:lnTo>
                  <a:lnTo>
                    <a:pt x="7454" y="2654"/>
                  </a:lnTo>
                  <a:lnTo>
                    <a:pt x="6870" y="2844"/>
                  </a:lnTo>
                  <a:lnTo>
                    <a:pt x="6654" y="2946"/>
                  </a:lnTo>
                  <a:lnTo>
                    <a:pt x="6527" y="2984"/>
                  </a:lnTo>
                  <a:lnTo>
                    <a:pt x="6172" y="3098"/>
                  </a:lnTo>
                  <a:lnTo>
                    <a:pt x="6502" y="2654"/>
                  </a:lnTo>
                  <a:lnTo>
                    <a:pt x="6934" y="1968"/>
                  </a:lnTo>
                  <a:lnTo>
                    <a:pt x="7061" y="1485"/>
                  </a:lnTo>
                  <a:lnTo>
                    <a:pt x="6299" y="279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" name="object 248"/>
            <p:cNvSpPr/>
            <p:nvPr/>
          </p:nvSpPr>
          <p:spPr>
            <a:xfrm>
              <a:off x="4048277" y="287812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12"/>
                  </a:moveTo>
                  <a:close/>
                </a:path>
                <a:path w="635" h="635">
                  <a:moveTo>
                    <a:pt x="177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9" name="object 249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039254" y="2870657"/>
              <a:ext cx="24008" cy="22174"/>
            </a:xfrm>
            <a:prstGeom prst="rect">
              <a:avLst/>
            </a:prstGeom>
          </p:spPr>
        </p:pic>
        <p:sp>
          <p:nvSpPr>
            <p:cNvPr id="250" name="object 250"/>
            <p:cNvSpPr/>
            <p:nvPr/>
          </p:nvSpPr>
          <p:spPr>
            <a:xfrm>
              <a:off x="4048254" y="287635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" name="object 251"/>
            <p:cNvSpPr/>
            <p:nvPr/>
          </p:nvSpPr>
          <p:spPr>
            <a:xfrm>
              <a:off x="4048277" y="287812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12"/>
                  </a:moveTo>
                  <a:close/>
                </a:path>
                <a:path w="635" h="635">
                  <a:moveTo>
                    <a:pt x="177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" name="object 252"/>
            <p:cNvSpPr/>
            <p:nvPr/>
          </p:nvSpPr>
          <p:spPr>
            <a:xfrm>
              <a:off x="4039138" y="2870463"/>
              <a:ext cx="24765" cy="22860"/>
            </a:xfrm>
            <a:custGeom>
              <a:avLst/>
              <a:gdLst/>
              <a:ahLst/>
              <a:cxnLst/>
              <a:rect l="l" t="t" r="r" b="b"/>
              <a:pathLst>
                <a:path w="24764" h="22860">
                  <a:moveTo>
                    <a:pt x="8212" y="18834"/>
                  </a:moveTo>
                  <a:lnTo>
                    <a:pt x="7838" y="19100"/>
                  </a:lnTo>
                  <a:lnTo>
                    <a:pt x="7279" y="19557"/>
                  </a:lnTo>
                  <a:lnTo>
                    <a:pt x="7899" y="19557"/>
                  </a:lnTo>
                  <a:lnTo>
                    <a:pt x="6733" y="19926"/>
                  </a:lnTo>
                  <a:lnTo>
                    <a:pt x="7606" y="19926"/>
                  </a:lnTo>
                  <a:lnTo>
                    <a:pt x="7698" y="20129"/>
                  </a:lnTo>
                  <a:lnTo>
                    <a:pt x="7789" y="20332"/>
                  </a:lnTo>
                  <a:lnTo>
                    <a:pt x="8310" y="20853"/>
                  </a:lnTo>
                  <a:lnTo>
                    <a:pt x="8893" y="21183"/>
                  </a:lnTo>
                  <a:lnTo>
                    <a:pt x="10329" y="21945"/>
                  </a:lnTo>
                  <a:lnTo>
                    <a:pt x="11917" y="22377"/>
                  </a:lnTo>
                  <a:lnTo>
                    <a:pt x="13878" y="22377"/>
                  </a:lnTo>
                  <a:lnTo>
                    <a:pt x="15219" y="22072"/>
                  </a:lnTo>
                  <a:lnTo>
                    <a:pt x="16187" y="21488"/>
                  </a:lnTo>
                  <a:lnTo>
                    <a:pt x="11676" y="21488"/>
                  </a:lnTo>
                  <a:lnTo>
                    <a:pt x="9902" y="20853"/>
                  </a:lnTo>
                  <a:lnTo>
                    <a:pt x="9720" y="20853"/>
                  </a:lnTo>
                  <a:lnTo>
                    <a:pt x="9199" y="20332"/>
                  </a:lnTo>
                  <a:lnTo>
                    <a:pt x="9046" y="20129"/>
                  </a:lnTo>
                  <a:lnTo>
                    <a:pt x="8212" y="18834"/>
                  </a:lnTo>
                  <a:close/>
                </a:path>
                <a:path w="24764" h="22860">
                  <a:moveTo>
                    <a:pt x="14520" y="14541"/>
                  </a:moveTo>
                  <a:lnTo>
                    <a:pt x="14450" y="15163"/>
                  </a:lnTo>
                  <a:lnTo>
                    <a:pt x="14334" y="16205"/>
                  </a:lnTo>
                  <a:lnTo>
                    <a:pt x="15192" y="16205"/>
                  </a:lnTo>
                  <a:lnTo>
                    <a:pt x="15911" y="16573"/>
                  </a:lnTo>
                  <a:lnTo>
                    <a:pt x="16197" y="16751"/>
                  </a:lnTo>
                  <a:lnTo>
                    <a:pt x="17065" y="18351"/>
                  </a:lnTo>
                  <a:lnTo>
                    <a:pt x="17008" y="19100"/>
                  </a:lnTo>
                  <a:lnTo>
                    <a:pt x="16885" y="19557"/>
                  </a:lnTo>
                  <a:lnTo>
                    <a:pt x="16785" y="19926"/>
                  </a:lnTo>
                  <a:lnTo>
                    <a:pt x="16731" y="20129"/>
                  </a:lnTo>
                  <a:lnTo>
                    <a:pt x="16646" y="20332"/>
                  </a:lnTo>
                  <a:lnTo>
                    <a:pt x="13949" y="21361"/>
                  </a:lnTo>
                  <a:lnTo>
                    <a:pt x="11676" y="21488"/>
                  </a:lnTo>
                  <a:lnTo>
                    <a:pt x="16187" y="21488"/>
                  </a:lnTo>
                  <a:lnTo>
                    <a:pt x="16692" y="21183"/>
                  </a:lnTo>
                  <a:lnTo>
                    <a:pt x="17264" y="20497"/>
                  </a:lnTo>
                  <a:lnTo>
                    <a:pt x="17387" y="20129"/>
                  </a:lnTo>
                  <a:lnTo>
                    <a:pt x="17456" y="19926"/>
                  </a:lnTo>
                  <a:lnTo>
                    <a:pt x="17536" y="18097"/>
                  </a:lnTo>
                  <a:lnTo>
                    <a:pt x="19853" y="18097"/>
                  </a:lnTo>
                  <a:lnTo>
                    <a:pt x="20804" y="17754"/>
                  </a:lnTo>
                  <a:lnTo>
                    <a:pt x="18432" y="17754"/>
                  </a:lnTo>
                  <a:lnTo>
                    <a:pt x="16844" y="16573"/>
                  </a:lnTo>
                  <a:lnTo>
                    <a:pt x="14520" y="14541"/>
                  </a:lnTo>
                  <a:close/>
                </a:path>
                <a:path w="24764" h="22860">
                  <a:moveTo>
                    <a:pt x="1706" y="6388"/>
                  </a:moveTo>
                  <a:lnTo>
                    <a:pt x="1370" y="6642"/>
                  </a:lnTo>
                  <a:lnTo>
                    <a:pt x="461" y="8737"/>
                  </a:lnTo>
                  <a:lnTo>
                    <a:pt x="1010" y="10185"/>
                  </a:lnTo>
                  <a:lnTo>
                    <a:pt x="1135" y="10515"/>
                  </a:lnTo>
                  <a:lnTo>
                    <a:pt x="2557" y="11772"/>
                  </a:lnTo>
                  <a:lnTo>
                    <a:pt x="2902" y="12001"/>
                  </a:lnTo>
                  <a:lnTo>
                    <a:pt x="3167" y="12128"/>
                  </a:lnTo>
                  <a:lnTo>
                    <a:pt x="2557" y="12369"/>
                  </a:lnTo>
                  <a:lnTo>
                    <a:pt x="1973" y="12699"/>
                  </a:lnTo>
                  <a:lnTo>
                    <a:pt x="470" y="14376"/>
                  </a:lnTo>
                  <a:lnTo>
                    <a:pt x="0" y="16205"/>
                  </a:lnTo>
                  <a:lnTo>
                    <a:pt x="179" y="16205"/>
                  </a:lnTo>
                  <a:lnTo>
                    <a:pt x="1684" y="18834"/>
                  </a:lnTo>
                  <a:lnTo>
                    <a:pt x="1835" y="18834"/>
                  </a:lnTo>
                  <a:lnTo>
                    <a:pt x="3027" y="19557"/>
                  </a:lnTo>
                  <a:lnTo>
                    <a:pt x="4500" y="19926"/>
                  </a:lnTo>
                  <a:lnTo>
                    <a:pt x="5422" y="20129"/>
                  </a:lnTo>
                  <a:lnTo>
                    <a:pt x="6049" y="20129"/>
                  </a:lnTo>
                  <a:lnTo>
                    <a:pt x="6629" y="19926"/>
                  </a:lnTo>
                  <a:lnTo>
                    <a:pt x="7606" y="19926"/>
                  </a:lnTo>
                  <a:lnTo>
                    <a:pt x="7440" y="19557"/>
                  </a:lnTo>
                  <a:lnTo>
                    <a:pt x="6036" y="19557"/>
                  </a:lnTo>
                  <a:lnTo>
                    <a:pt x="3548" y="18834"/>
                  </a:lnTo>
                  <a:lnTo>
                    <a:pt x="2532" y="18097"/>
                  </a:lnTo>
                  <a:lnTo>
                    <a:pt x="1288" y="16332"/>
                  </a:lnTo>
                  <a:lnTo>
                    <a:pt x="1274" y="15163"/>
                  </a:lnTo>
                  <a:lnTo>
                    <a:pt x="2271" y="13182"/>
                  </a:lnTo>
                  <a:lnTo>
                    <a:pt x="2379" y="12966"/>
                  </a:lnTo>
                  <a:lnTo>
                    <a:pt x="3272" y="12699"/>
                  </a:lnTo>
                  <a:lnTo>
                    <a:pt x="4518" y="12522"/>
                  </a:lnTo>
                  <a:lnTo>
                    <a:pt x="6227" y="12522"/>
                  </a:lnTo>
                  <a:lnTo>
                    <a:pt x="6544" y="12128"/>
                  </a:lnTo>
                  <a:lnTo>
                    <a:pt x="6646" y="12001"/>
                  </a:lnTo>
                  <a:lnTo>
                    <a:pt x="5984" y="12001"/>
                  </a:lnTo>
                  <a:lnTo>
                    <a:pt x="5858" y="11772"/>
                  </a:lnTo>
                  <a:lnTo>
                    <a:pt x="4250" y="11772"/>
                  </a:lnTo>
                  <a:lnTo>
                    <a:pt x="2176" y="10985"/>
                  </a:lnTo>
                  <a:lnTo>
                    <a:pt x="2092" y="10515"/>
                  </a:lnTo>
                  <a:lnTo>
                    <a:pt x="2033" y="10185"/>
                  </a:lnTo>
                  <a:lnTo>
                    <a:pt x="1947" y="9702"/>
                  </a:lnTo>
                  <a:lnTo>
                    <a:pt x="1826" y="8039"/>
                  </a:lnTo>
                  <a:lnTo>
                    <a:pt x="1706" y="6388"/>
                  </a:lnTo>
                  <a:close/>
                </a:path>
                <a:path w="24764" h="22860">
                  <a:moveTo>
                    <a:pt x="7899" y="19557"/>
                  </a:moveTo>
                  <a:lnTo>
                    <a:pt x="7440" y="19557"/>
                  </a:lnTo>
                  <a:lnTo>
                    <a:pt x="7606" y="19926"/>
                  </a:lnTo>
                  <a:lnTo>
                    <a:pt x="6733" y="19926"/>
                  </a:lnTo>
                  <a:lnTo>
                    <a:pt x="7899" y="19557"/>
                  </a:lnTo>
                  <a:close/>
                </a:path>
                <a:path w="24764" h="22860">
                  <a:moveTo>
                    <a:pt x="19865" y="18097"/>
                  </a:moveTo>
                  <a:lnTo>
                    <a:pt x="17845" y="18097"/>
                  </a:lnTo>
                  <a:lnTo>
                    <a:pt x="18407" y="18351"/>
                  </a:lnTo>
                  <a:lnTo>
                    <a:pt x="19219" y="18351"/>
                  </a:lnTo>
                  <a:lnTo>
                    <a:pt x="19865" y="18097"/>
                  </a:lnTo>
                  <a:close/>
                </a:path>
                <a:path w="24764" h="22860">
                  <a:moveTo>
                    <a:pt x="24346" y="10985"/>
                  </a:moveTo>
                  <a:lnTo>
                    <a:pt x="22715" y="14376"/>
                  </a:lnTo>
                  <a:lnTo>
                    <a:pt x="22622" y="14541"/>
                  </a:lnTo>
                  <a:lnTo>
                    <a:pt x="19600" y="17500"/>
                  </a:lnTo>
                  <a:lnTo>
                    <a:pt x="18432" y="17754"/>
                  </a:lnTo>
                  <a:lnTo>
                    <a:pt x="20972" y="17754"/>
                  </a:lnTo>
                  <a:lnTo>
                    <a:pt x="21912" y="16916"/>
                  </a:lnTo>
                  <a:lnTo>
                    <a:pt x="23233" y="15316"/>
                  </a:lnTo>
                  <a:lnTo>
                    <a:pt x="23651" y="14541"/>
                  </a:lnTo>
                  <a:lnTo>
                    <a:pt x="23741" y="14376"/>
                  </a:lnTo>
                  <a:lnTo>
                    <a:pt x="24081" y="13182"/>
                  </a:lnTo>
                  <a:lnTo>
                    <a:pt x="24142" y="12966"/>
                  </a:lnTo>
                  <a:lnTo>
                    <a:pt x="24269" y="12522"/>
                  </a:lnTo>
                  <a:lnTo>
                    <a:pt x="24346" y="10985"/>
                  </a:lnTo>
                  <a:close/>
                </a:path>
                <a:path w="24764" h="22860">
                  <a:moveTo>
                    <a:pt x="5592" y="11290"/>
                  </a:moveTo>
                  <a:lnTo>
                    <a:pt x="3317" y="11772"/>
                  </a:lnTo>
                  <a:lnTo>
                    <a:pt x="5858" y="11772"/>
                  </a:lnTo>
                  <a:lnTo>
                    <a:pt x="5592" y="11290"/>
                  </a:lnTo>
                  <a:close/>
                </a:path>
                <a:path w="24764" h="22860">
                  <a:moveTo>
                    <a:pt x="21306" y="7340"/>
                  </a:moveTo>
                  <a:lnTo>
                    <a:pt x="18123" y="7340"/>
                  </a:lnTo>
                  <a:lnTo>
                    <a:pt x="17610" y="7708"/>
                  </a:lnTo>
                  <a:lnTo>
                    <a:pt x="20832" y="7708"/>
                  </a:lnTo>
                  <a:lnTo>
                    <a:pt x="24414" y="10820"/>
                  </a:lnTo>
                  <a:lnTo>
                    <a:pt x="24222" y="10515"/>
                  </a:lnTo>
                  <a:lnTo>
                    <a:pt x="23868" y="9093"/>
                  </a:lnTo>
                  <a:lnTo>
                    <a:pt x="23130" y="8166"/>
                  </a:lnTo>
                  <a:lnTo>
                    <a:pt x="23029" y="8039"/>
                  </a:lnTo>
                  <a:lnTo>
                    <a:pt x="21306" y="7340"/>
                  </a:lnTo>
                  <a:close/>
                </a:path>
                <a:path w="24764" h="22860">
                  <a:moveTo>
                    <a:pt x="17076" y="1320"/>
                  </a:moveTo>
                  <a:lnTo>
                    <a:pt x="15287" y="1320"/>
                  </a:lnTo>
                  <a:lnTo>
                    <a:pt x="16699" y="2006"/>
                  </a:lnTo>
                  <a:lnTo>
                    <a:pt x="16659" y="2197"/>
                  </a:lnTo>
                  <a:lnTo>
                    <a:pt x="18343" y="4825"/>
                  </a:lnTo>
                  <a:lnTo>
                    <a:pt x="18048" y="5854"/>
                  </a:lnTo>
                  <a:lnTo>
                    <a:pt x="18000" y="6019"/>
                  </a:lnTo>
                  <a:lnTo>
                    <a:pt x="16921" y="7708"/>
                  </a:lnTo>
                  <a:lnTo>
                    <a:pt x="16162" y="8737"/>
                  </a:lnTo>
                  <a:lnTo>
                    <a:pt x="16649" y="8737"/>
                  </a:lnTo>
                  <a:lnTo>
                    <a:pt x="17340" y="8369"/>
                  </a:lnTo>
                  <a:lnTo>
                    <a:pt x="17810" y="8166"/>
                  </a:lnTo>
                  <a:lnTo>
                    <a:pt x="19136" y="7708"/>
                  </a:lnTo>
                  <a:lnTo>
                    <a:pt x="17709" y="7708"/>
                  </a:lnTo>
                  <a:lnTo>
                    <a:pt x="18503" y="6642"/>
                  </a:lnTo>
                  <a:lnTo>
                    <a:pt x="18457" y="3086"/>
                  </a:lnTo>
                  <a:lnTo>
                    <a:pt x="17987" y="2197"/>
                  </a:lnTo>
                  <a:lnTo>
                    <a:pt x="17886" y="2006"/>
                  </a:lnTo>
                  <a:lnTo>
                    <a:pt x="17076" y="1320"/>
                  </a:lnTo>
                  <a:close/>
                </a:path>
                <a:path w="24764" h="22860">
                  <a:moveTo>
                    <a:pt x="9961" y="7340"/>
                  </a:moveTo>
                  <a:lnTo>
                    <a:pt x="8949" y="7340"/>
                  </a:lnTo>
                  <a:lnTo>
                    <a:pt x="9644" y="7861"/>
                  </a:lnTo>
                  <a:lnTo>
                    <a:pt x="10080" y="8039"/>
                  </a:lnTo>
                  <a:lnTo>
                    <a:pt x="9961" y="7340"/>
                  </a:lnTo>
                  <a:close/>
                </a:path>
                <a:path w="24764" h="22860">
                  <a:moveTo>
                    <a:pt x="12120" y="0"/>
                  </a:moveTo>
                  <a:lnTo>
                    <a:pt x="10063" y="1066"/>
                  </a:lnTo>
                  <a:lnTo>
                    <a:pt x="8488" y="3530"/>
                  </a:lnTo>
                  <a:lnTo>
                    <a:pt x="8251" y="4317"/>
                  </a:lnTo>
                  <a:lnTo>
                    <a:pt x="8302" y="5854"/>
                  </a:lnTo>
                  <a:lnTo>
                    <a:pt x="7472" y="5854"/>
                  </a:lnTo>
                  <a:lnTo>
                    <a:pt x="8943" y="6388"/>
                  </a:lnTo>
                  <a:lnTo>
                    <a:pt x="8697" y="6388"/>
                  </a:lnTo>
                  <a:lnTo>
                    <a:pt x="9273" y="7340"/>
                  </a:lnTo>
                  <a:lnTo>
                    <a:pt x="9718" y="7340"/>
                  </a:lnTo>
                  <a:lnTo>
                    <a:pt x="9326" y="6642"/>
                  </a:lnTo>
                  <a:lnTo>
                    <a:pt x="9265" y="6388"/>
                  </a:lnTo>
                  <a:lnTo>
                    <a:pt x="9177" y="6019"/>
                  </a:lnTo>
                  <a:lnTo>
                    <a:pt x="9110" y="4317"/>
                  </a:lnTo>
                  <a:lnTo>
                    <a:pt x="10317" y="2197"/>
                  </a:lnTo>
                  <a:lnTo>
                    <a:pt x="12044" y="1320"/>
                  </a:lnTo>
                  <a:lnTo>
                    <a:pt x="17076" y="1320"/>
                  </a:lnTo>
                  <a:lnTo>
                    <a:pt x="16222" y="596"/>
                  </a:lnTo>
                  <a:lnTo>
                    <a:pt x="15181" y="203"/>
                  </a:lnTo>
                  <a:lnTo>
                    <a:pt x="14558" y="203"/>
                  </a:lnTo>
                  <a:lnTo>
                    <a:pt x="12120" y="0"/>
                  </a:lnTo>
                  <a:close/>
                </a:path>
                <a:path w="24764" h="22860">
                  <a:moveTo>
                    <a:pt x="6613" y="5105"/>
                  </a:moveTo>
                  <a:lnTo>
                    <a:pt x="3999" y="5105"/>
                  </a:lnTo>
                  <a:lnTo>
                    <a:pt x="2024" y="6019"/>
                  </a:lnTo>
                  <a:lnTo>
                    <a:pt x="1592" y="6388"/>
                  </a:lnTo>
                  <a:lnTo>
                    <a:pt x="3577" y="5854"/>
                  </a:lnTo>
                  <a:lnTo>
                    <a:pt x="9142" y="5854"/>
                  </a:lnTo>
                  <a:lnTo>
                    <a:pt x="6613" y="5105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" name="object 253"/>
            <p:cNvSpPr/>
            <p:nvPr/>
          </p:nvSpPr>
          <p:spPr>
            <a:xfrm>
              <a:off x="4048252" y="2876359"/>
              <a:ext cx="1905" cy="4445"/>
            </a:xfrm>
            <a:custGeom>
              <a:avLst/>
              <a:gdLst/>
              <a:ahLst/>
              <a:cxnLst/>
              <a:rect l="l" t="t" r="r" b="b"/>
              <a:pathLst>
                <a:path w="1904" h="4444">
                  <a:moveTo>
                    <a:pt x="63" y="38"/>
                  </a:moveTo>
                  <a:close/>
                </a:path>
                <a:path w="1904" h="4444">
                  <a:moveTo>
                    <a:pt x="1790" y="4127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" name="object 254"/>
            <p:cNvSpPr/>
            <p:nvPr/>
          </p:nvSpPr>
          <p:spPr>
            <a:xfrm>
              <a:off x="4046947" y="2877889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4089" y="0"/>
                  </a:moveTo>
                  <a:lnTo>
                    <a:pt x="3390" y="368"/>
                  </a:lnTo>
                  <a:lnTo>
                    <a:pt x="2857" y="1206"/>
                  </a:lnTo>
                  <a:lnTo>
                    <a:pt x="2768" y="1511"/>
                  </a:lnTo>
                  <a:lnTo>
                    <a:pt x="2781" y="1904"/>
                  </a:lnTo>
                  <a:lnTo>
                    <a:pt x="2451" y="1803"/>
                  </a:lnTo>
                  <a:lnTo>
                    <a:pt x="2324" y="1739"/>
                  </a:lnTo>
                  <a:lnTo>
                    <a:pt x="1765" y="1727"/>
                  </a:lnTo>
                  <a:lnTo>
                    <a:pt x="1396" y="1777"/>
                  </a:lnTo>
                  <a:lnTo>
                    <a:pt x="1142" y="1828"/>
                  </a:lnTo>
                  <a:lnTo>
                    <a:pt x="673" y="2044"/>
                  </a:lnTo>
                  <a:lnTo>
                    <a:pt x="469" y="2222"/>
                  </a:lnTo>
                  <a:lnTo>
                    <a:pt x="139" y="2971"/>
                  </a:lnTo>
                  <a:lnTo>
                    <a:pt x="368" y="3568"/>
                  </a:lnTo>
                  <a:lnTo>
                    <a:pt x="850" y="3987"/>
                  </a:lnTo>
                  <a:lnTo>
                    <a:pt x="1066" y="4114"/>
                  </a:lnTo>
                  <a:lnTo>
                    <a:pt x="850" y="4190"/>
                  </a:lnTo>
                  <a:lnTo>
                    <a:pt x="660" y="4305"/>
                  </a:lnTo>
                  <a:lnTo>
                    <a:pt x="520" y="4470"/>
                  </a:lnTo>
                  <a:lnTo>
                    <a:pt x="152" y="4825"/>
                  </a:lnTo>
                  <a:lnTo>
                    <a:pt x="2044" y="6807"/>
                  </a:lnTo>
                  <a:lnTo>
                    <a:pt x="2362" y="6705"/>
                  </a:lnTo>
                  <a:lnTo>
                    <a:pt x="2527" y="6667"/>
                  </a:lnTo>
                  <a:lnTo>
                    <a:pt x="2628" y="6896"/>
                  </a:lnTo>
                  <a:lnTo>
                    <a:pt x="2806" y="7073"/>
                  </a:lnTo>
                  <a:lnTo>
                    <a:pt x="2997" y="7162"/>
                  </a:lnTo>
                  <a:lnTo>
                    <a:pt x="3479" y="7429"/>
                  </a:lnTo>
                  <a:lnTo>
                    <a:pt x="4025" y="7581"/>
                  </a:lnTo>
                  <a:lnTo>
                    <a:pt x="4559" y="7543"/>
                  </a:lnTo>
                  <a:lnTo>
                    <a:pt x="4851" y="7543"/>
                  </a:lnTo>
                  <a:lnTo>
                    <a:pt x="5143" y="7480"/>
                  </a:lnTo>
                  <a:lnTo>
                    <a:pt x="5626" y="7162"/>
                  </a:lnTo>
                  <a:lnTo>
                    <a:pt x="5829" y="6946"/>
                  </a:lnTo>
                  <a:lnTo>
                    <a:pt x="5981" y="6476"/>
                  </a:lnTo>
                  <a:lnTo>
                    <a:pt x="5968" y="6261"/>
                  </a:lnTo>
                  <a:lnTo>
                    <a:pt x="5905" y="6070"/>
                  </a:lnTo>
                  <a:lnTo>
                    <a:pt x="6172" y="6197"/>
                  </a:lnTo>
                  <a:lnTo>
                    <a:pt x="6489" y="6210"/>
                  </a:lnTo>
                  <a:lnTo>
                    <a:pt x="6743" y="6108"/>
                  </a:lnTo>
                  <a:lnTo>
                    <a:pt x="7124" y="5981"/>
                  </a:lnTo>
                  <a:lnTo>
                    <a:pt x="8254" y="3822"/>
                  </a:lnTo>
                  <a:lnTo>
                    <a:pt x="8153" y="3454"/>
                  </a:lnTo>
                  <a:lnTo>
                    <a:pt x="8064" y="3086"/>
                  </a:lnTo>
                  <a:lnTo>
                    <a:pt x="7785" y="2730"/>
                  </a:lnTo>
                  <a:lnTo>
                    <a:pt x="7124" y="2463"/>
                  </a:lnTo>
                  <a:lnTo>
                    <a:pt x="6984" y="2425"/>
                  </a:lnTo>
                  <a:lnTo>
                    <a:pt x="6807" y="2349"/>
                  </a:lnTo>
                  <a:lnTo>
                    <a:pt x="6476" y="2387"/>
                  </a:lnTo>
                  <a:lnTo>
                    <a:pt x="6159" y="2463"/>
                  </a:lnTo>
                  <a:lnTo>
                    <a:pt x="6032" y="2552"/>
                  </a:lnTo>
                  <a:lnTo>
                    <a:pt x="6286" y="2197"/>
                  </a:lnTo>
                  <a:lnTo>
                    <a:pt x="6248" y="1917"/>
                  </a:lnTo>
                  <a:lnTo>
                    <a:pt x="6235" y="1041"/>
                  </a:lnTo>
                  <a:lnTo>
                    <a:pt x="6032" y="685"/>
                  </a:lnTo>
                  <a:lnTo>
                    <a:pt x="5486" y="215"/>
                  </a:lnTo>
                  <a:lnTo>
                    <a:pt x="5130" y="76"/>
                  </a:lnTo>
                  <a:lnTo>
                    <a:pt x="408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" name="object 255"/>
            <p:cNvSpPr/>
            <p:nvPr/>
          </p:nvSpPr>
          <p:spPr>
            <a:xfrm>
              <a:off x="4050018" y="2879889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>
                  <a:moveTo>
                    <a:pt x="12" y="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" name="object 256"/>
            <p:cNvSpPr/>
            <p:nvPr/>
          </p:nvSpPr>
          <p:spPr>
            <a:xfrm>
              <a:off x="4047341" y="2878325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4711" y="0"/>
                  </a:moveTo>
                  <a:lnTo>
                    <a:pt x="3670" y="12"/>
                  </a:lnTo>
                  <a:lnTo>
                    <a:pt x="3086" y="304"/>
                  </a:lnTo>
                  <a:lnTo>
                    <a:pt x="2679" y="1028"/>
                  </a:lnTo>
                  <a:lnTo>
                    <a:pt x="2616" y="1282"/>
                  </a:lnTo>
                  <a:lnTo>
                    <a:pt x="2743" y="1828"/>
                  </a:lnTo>
                  <a:lnTo>
                    <a:pt x="2844" y="1993"/>
                  </a:lnTo>
                  <a:lnTo>
                    <a:pt x="2971" y="2057"/>
                  </a:lnTo>
                  <a:lnTo>
                    <a:pt x="2971" y="2285"/>
                  </a:lnTo>
                  <a:lnTo>
                    <a:pt x="2705" y="2108"/>
                  </a:lnTo>
                  <a:lnTo>
                    <a:pt x="2514" y="1689"/>
                  </a:lnTo>
                  <a:lnTo>
                    <a:pt x="2120" y="1549"/>
                  </a:lnTo>
                  <a:lnTo>
                    <a:pt x="1244" y="1435"/>
                  </a:lnTo>
                  <a:lnTo>
                    <a:pt x="165" y="1739"/>
                  </a:lnTo>
                  <a:lnTo>
                    <a:pt x="253" y="2857"/>
                  </a:lnTo>
                  <a:lnTo>
                    <a:pt x="330" y="3276"/>
                  </a:lnTo>
                  <a:lnTo>
                    <a:pt x="914" y="3517"/>
                  </a:lnTo>
                  <a:lnTo>
                    <a:pt x="1485" y="3390"/>
                  </a:lnTo>
                  <a:lnTo>
                    <a:pt x="1612" y="3594"/>
                  </a:lnTo>
                  <a:lnTo>
                    <a:pt x="1841" y="3632"/>
                  </a:lnTo>
                  <a:lnTo>
                    <a:pt x="1701" y="3822"/>
                  </a:lnTo>
                  <a:lnTo>
                    <a:pt x="0" y="5041"/>
                  </a:lnTo>
                  <a:lnTo>
                    <a:pt x="457" y="5689"/>
                  </a:lnTo>
                  <a:lnTo>
                    <a:pt x="800" y="5943"/>
                  </a:lnTo>
                  <a:lnTo>
                    <a:pt x="1511" y="6159"/>
                  </a:lnTo>
                  <a:lnTo>
                    <a:pt x="2070" y="6172"/>
                  </a:lnTo>
                  <a:lnTo>
                    <a:pt x="2374" y="5943"/>
                  </a:lnTo>
                  <a:lnTo>
                    <a:pt x="2565" y="6222"/>
                  </a:lnTo>
                  <a:lnTo>
                    <a:pt x="2679" y="6438"/>
                  </a:lnTo>
                  <a:lnTo>
                    <a:pt x="2844" y="6603"/>
                  </a:lnTo>
                  <a:lnTo>
                    <a:pt x="3073" y="6667"/>
                  </a:lnTo>
                  <a:lnTo>
                    <a:pt x="3555" y="6845"/>
                  </a:lnTo>
                  <a:lnTo>
                    <a:pt x="4317" y="6794"/>
                  </a:lnTo>
                  <a:lnTo>
                    <a:pt x="5245" y="6451"/>
                  </a:lnTo>
                  <a:lnTo>
                    <a:pt x="5397" y="5841"/>
                  </a:lnTo>
                  <a:lnTo>
                    <a:pt x="5079" y="5232"/>
                  </a:lnTo>
                  <a:lnTo>
                    <a:pt x="4737" y="5054"/>
                  </a:lnTo>
                  <a:lnTo>
                    <a:pt x="4457" y="4940"/>
                  </a:lnTo>
                  <a:lnTo>
                    <a:pt x="4508" y="4483"/>
                  </a:lnTo>
                  <a:lnTo>
                    <a:pt x="5295" y="5181"/>
                  </a:lnTo>
                  <a:lnTo>
                    <a:pt x="5829" y="5562"/>
                  </a:lnTo>
                  <a:lnTo>
                    <a:pt x="6222" y="5486"/>
                  </a:lnTo>
                  <a:lnTo>
                    <a:pt x="6629" y="5105"/>
                  </a:lnTo>
                  <a:lnTo>
                    <a:pt x="7264" y="4470"/>
                  </a:lnTo>
                  <a:lnTo>
                    <a:pt x="7861" y="3238"/>
                  </a:lnTo>
                  <a:lnTo>
                    <a:pt x="6642" y="2184"/>
                  </a:lnTo>
                  <a:lnTo>
                    <a:pt x="6121" y="2158"/>
                  </a:lnTo>
                  <a:lnTo>
                    <a:pt x="5359" y="2438"/>
                  </a:lnTo>
                  <a:lnTo>
                    <a:pt x="5067" y="2527"/>
                  </a:lnTo>
                  <a:lnTo>
                    <a:pt x="5333" y="2158"/>
                  </a:lnTo>
                  <a:lnTo>
                    <a:pt x="5689" y="1600"/>
                  </a:lnTo>
                  <a:lnTo>
                    <a:pt x="5803" y="1206"/>
                  </a:lnTo>
                  <a:lnTo>
                    <a:pt x="5168" y="215"/>
                  </a:lnTo>
                  <a:lnTo>
                    <a:pt x="4711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" name="object 257"/>
            <p:cNvSpPr/>
            <p:nvPr/>
          </p:nvSpPr>
          <p:spPr>
            <a:xfrm>
              <a:off x="4034244" y="2898660"/>
              <a:ext cx="635" cy="2540"/>
            </a:xfrm>
            <a:custGeom>
              <a:avLst/>
              <a:gdLst/>
              <a:ahLst/>
              <a:cxnLst/>
              <a:rect l="l" t="t" r="r" b="b"/>
              <a:pathLst>
                <a:path w="635" h="2539">
                  <a:moveTo>
                    <a:pt x="114" y="50"/>
                  </a:moveTo>
                  <a:close/>
                </a:path>
                <a:path w="635" h="2539">
                  <a:moveTo>
                    <a:pt x="127" y="1981"/>
                  </a:moveTo>
                  <a:lnTo>
                    <a:pt x="0" y="1993"/>
                  </a:lnTo>
                  <a:lnTo>
                    <a:pt x="127" y="1981"/>
                  </a:lnTo>
                  <a:close/>
                </a:path>
                <a:path w="635" h="2539">
                  <a:moveTo>
                    <a:pt x="254" y="1968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" name="object 258"/>
            <p:cNvSpPr/>
            <p:nvPr/>
          </p:nvSpPr>
          <p:spPr>
            <a:xfrm>
              <a:off x="4034244" y="290062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12"/>
                  </a:moveTo>
                  <a:lnTo>
                    <a:pt x="0" y="25"/>
                  </a:lnTo>
                  <a:lnTo>
                    <a:pt x="127" y="12"/>
                  </a:lnTo>
                  <a:close/>
                </a:path>
                <a:path w="635" h="635">
                  <a:moveTo>
                    <a:pt x="254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" name="object 259"/>
            <p:cNvSpPr/>
            <p:nvPr/>
          </p:nvSpPr>
          <p:spPr>
            <a:xfrm>
              <a:off x="4024267" y="2892164"/>
              <a:ext cx="27305" cy="24765"/>
            </a:xfrm>
            <a:custGeom>
              <a:avLst/>
              <a:gdLst/>
              <a:ahLst/>
              <a:cxnLst/>
              <a:rect l="l" t="t" r="r" b="b"/>
              <a:pathLst>
                <a:path w="27304" h="24764">
                  <a:moveTo>
                    <a:pt x="9028" y="20815"/>
                  </a:moveTo>
                  <a:lnTo>
                    <a:pt x="8596" y="21107"/>
                  </a:lnTo>
                  <a:lnTo>
                    <a:pt x="7985" y="21602"/>
                  </a:lnTo>
                  <a:lnTo>
                    <a:pt x="8724" y="21602"/>
                  </a:lnTo>
                  <a:lnTo>
                    <a:pt x="7327" y="22021"/>
                  </a:lnTo>
                  <a:lnTo>
                    <a:pt x="8345" y="22021"/>
                  </a:lnTo>
                  <a:lnTo>
                    <a:pt x="8449" y="22237"/>
                  </a:lnTo>
                  <a:lnTo>
                    <a:pt x="8559" y="22466"/>
                  </a:lnTo>
                  <a:lnTo>
                    <a:pt x="9007" y="22923"/>
                  </a:lnTo>
                  <a:lnTo>
                    <a:pt x="11366" y="24244"/>
                  </a:lnTo>
                  <a:lnTo>
                    <a:pt x="13119" y="24726"/>
                  </a:lnTo>
                  <a:lnTo>
                    <a:pt x="15125" y="24726"/>
                  </a:lnTo>
                  <a:lnTo>
                    <a:pt x="16776" y="24396"/>
                  </a:lnTo>
                  <a:lnTo>
                    <a:pt x="17865" y="23736"/>
                  </a:lnTo>
                  <a:lnTo>
                    <a:pt x="12852" y="23736"/>
                  </a:lnTo>
                  <a:lnTo>
                    <a:pt x="10566" y="22923"/>
                  </a:lnTo>
                  <a:lnTo>
                    <a:pt x="10120" y="22466"/>
                  </a:lnTo>
                  <a:lnTo>
                    <a:pt x="9947" y="22237"/>
                  </a:lnTo>
                  <a:lnTo>
                    <a:pt x="9028" y="20815"/>
                  </a:lnTo>
                  <a:close/>
                </a:path>
                <a:path w="27304" h="24764">
                  <a:moveTo>
                    <a:pt x="15989" y="16065"/>
                  </a:moveTo>
                  <a:lnTo>
                    <a:pt x="15903" y="16751"/>
                  </a:lnTo>
                  <a:lnTo>
                    <a:pt x="15817" y="17665"/>
                  </a:lnTo>
                  <a:lnTo>
                    <a:pt x="16123" y="17665"/>
                  </a:lnTo>
                  <a:lnTo>
                    <a:pt x="16703" y="17894"/>
                  </a:lnTo>
                  <a:lnTo>
                    <a:pt x="17843" y="18491"/>
                  </a:lnTo>
                  <a:lnTo>
                    <a:pt x="18813" y="20281"/>
                  </a:lnTo>
                  <a:lnTo>
                    <a:pt x="18741" y="21107"/>
                  </a:lnTo>
                  <a:lnTo>
                    <a:pt x="12852" y="23736"/>
                  </a:lnTo>
                  <a:lnTo>
                    <a:pt x="17865" y="23736"/>
                  </a:lnTo>
                  <a:lnTo>
                    <a:pt x="18389" y="23418"/>
                  </a:lnTo>
                  <a:lnTo>
                    <a:pt x="19024" y="22644"/>
                  </a:lnTo>
                  <a:lnTo>
                    <a:pt x="19532" y="21107"/>
                  </a:lnTo>
                  <a:lnTo>
                    <a:pt x="19427" y="20281"/>
                  </a:lnTo>
                  <a:lnTo>
                    <a:pt x="19328" y="20002"/>
                  </a:lnTo>
                  <a:lnTo>
                    <a:pt x="19265" y="19824"/>
                  </a:lnTo>
                  <a:lnTo>
                    <a:pt x="22385" y="19824"/>
                  </a:lnTo>
                  <a:lnTo>
                    <a:pt x="22953" y="19608"/>
                  </a:lnTo>
                  <a:lnTo>
                    <a:pt x="20307" y="19608"/>
                  </a:lnTo>
                  <a:lnTo>
                    <a:pt x="18542" y="18313"/>
                  </a:lnTo>
                  <a:lnTo>
                    <a:pt x="15989" y="16065"/>
                  </a:lnTo>
                  <a:close/>
                </a:path>
                <a:path w="27304" h="24764">
                  <a:moveTo>
                    <a:pt x="7223" y="5638"/>
                  </a:moveTo>
                  <a:lnTo>
                    <a:pt x="4453" y="5638"/>
                  </a:lnTo>
                  <a:lnTo>
                    <a:pt x="2184" y="6642"/>
                  </a:lnTo>
                  <a:lnTo>
                    <a:pt x="1463" y="7340"/>
                  </a:lnTo>
                  <a:lnTo>
                    <a:pt x="444" y="9664"/>
                  </a:lnTo>
                  <a:lnTo>
                    <a:pt x="1193" y="11620"/>
                  </a:lnTo>
                  <a:lnTo>
                    <a:pt x="2768" y="13004"/>
                  </a:lnTo>
                  <a:lnTo>
                    <a:pt x="3172" y="13258"/>
                  </a:lnTo>
                  <a:lnTo>
                    <a:pt x="3441" y="13398"/>
                  </a:lnTo>
                  <a:lnTo>
                    <a:pt x="2768" y="13665"/>
                  </a:lnTo>
                  <a:lnTo>
                    <a:pt x="0" y="17665"/>
                  </a:lnTo>
                  <a:lnTo>
                    <a:pt x="1499" y="20281"/>
                  </a:lnTo>
                  <a:lnTo>
                    <a:pt x="1603" y="20459"/>
                  </a:lnTo>
                  <a:lnTo>
                    <a:pt x="1714" y="20650"/>
                  </a:lnTo>
                  <a:lnTo>
                    <a:pt x="3289" y="21602"/>
                  </a:lnTo>
                  <a:lnTo>
                    <a:pt x="4914" y="22021"/>
                  </a:lnTo>
                  <a:lnTo>
                    <a:pt x="5932" y="22237"/>
                  </a:lnTo>
                  <a:lnTo>
                    <a:pt x="6629" y="22237"/>
                  </a:lnTo>
                  <a:lnTo>
                    <a:pt x="7247" y="22021"/>
                  </a:lnTo>
                  <a:lnTo>
                    <a:pt x="8345" y="22021"/>
                  </a:lnTo>
                  <a:lnTo>
                    <a:pt x="8143" y="21602"/>
                  </a:lnTo>
                  <a:lnTo>
                    <a:pt x="6577" y="21602"/>
                  </a:lnTo>
                  <a:lnTo>
                    <a:pt x="3873" y="20815"/>
                  </a:lnTo>
                  <a:lnTo>
                    <a:pt x="2743" y="20002"/>
                  </a:lnTo>
                  <a:lnTo>
                    <a:pt x="1388" y="18046"/>
                  </a:lnTo>
                  <a:lnTo>
                    <a:pt x="1346" y="16751"/>
                  </a:lnTo>
                  <a:lnTo>
                    <a:pt x="2578" y="14325"/>
                  </a:lnTo>
                  <a:lnTo>
                    <a:pt x="3480" y="14046"/>
                  </a:lnTo>
                  <a:lnTo>
                    <a:pt x="3249" y="14046"/>
                  </a:lnTo>
                  <a:lnTo>
                    <a:pt x="4831" y="13843"/>
                  </a:lnTo>
                  <a:lnTo>
                    <a:pt x="6819" y="13843"/>
                  </a:lnTo>
                  <a:lnTo>
                    <a:pt x="7177" y="13398"/>
                  </a:lnTo>
                  <a:lnTo>
                    <a:pt x="7289" y="13258"/>
                  </a:lnTo>
                  <a:lnTo>
                    <a:pt x="6573" y="13258"/>
                  </a:lnTo>
                  <a:lnTo>
                    <a:pt x="6427" y="13004"/>
                  </a:lnTo>
                  <a:lnTo>
                    <a:pt x="6347" y="12865"/>
                  </a:lnTo>
                  <a:lnTo>
                    <a:pt x="4279" y="12865"/>
                  </a:lnTo>
                  <a:lnTo>
                    <a:pt x="2366" y="12135"/>
                  </a:lnTo>
                  <a:lnTo>
                    <a:pt x="1860" y="7340"/>
                  </a:lnTo>
                  <a:lnTo>
                    <a:pt x="856" y="7340"/>
                  </a:lnTo>
                  <a:lnTo>
                    <a:pt x="3945" y="6464"/>
                  </a:lnTo>
                  <a:lnTo>
                    <a:pt x="10049" y="6464"/>
                  </a:lnTo>
                  <a:lnTo>
                    <a:pt x="7223" y="5638"/>
                  </a:lnTo>
                  <a:close/>
                </a:path>
                <a:path w="27304" h="24764">
                  <a:moveTo>
                    <a:pt x="8724" y="21602"/>
                  </a:moveTo>
                  <a:lnTo>
                    <a:pt x="8143" y="21602"/>
                  </a:lnTo>
                  <a:lnTo>
                    <a:pt x="8345" y="22021"/>
                  </a:lnTo>
                  <a:lnTo>
                    <a:pt x="7327" y="22021"/>
                  </a:lnTo>
                  <a:lnTo>
                    <a:pt x="8724" y="21602"/>
                  </a:lnTo>
                  <a:close/>
                </a:path>
                <a:path w="27304" h="24764">
                  <a:moveTo>
                    <a:pt x="22385" y="19824"/>
                  </a:moveTo>
                  <a:lnTo>
                    <a:pt x="19265" y="19824"/>
                  </a:lnTo>
                  <a:lnTo>
                    <a:pt x="20302" y="20281"/>
                  </a:lnTo>
                  <a:lnTo>
                    <a:pt x="21183" y="20281"/>
                  </a:lnTo>
                  <a:lnTo>
                    <a:pt x="22385" y="19824"/>
                  </a:lnTo>
                  <a:close/>
                </a:path>
                <a:path w="27304" h="24764">
                  <a:moveTo>
                    <a:pt x="26848" y="12135"/>
                  </a:moveTo>
                  <a:lnTo>
                    <a:pt x="20307" y="19608"/>
                  </a:lnTo>
                  <a:lnTo>
                    <a:pt x="23124" y="19608"/>
                  </a:lnTo>
                  <a:lnTo>
                    <a:pt x="26707" y="14046"/>
                  </a:lnTo>
                  <a:lnTo>
                    <a:pt x="26809" y="13665"/>
                  </a:lnTo>
                  <a:lnTo>
                    <a:pt x="26848" y="12135"/>
                  </a:lnTo>
                  <a:close/>
                </a:path>
                <a:path w="27304" h="24764">
                  <a:moveTo>
                    <a:pt x="6121" y="12471"/>
                  </a:moveTo>
                  <a:lnTo>
                    <a:pt x="4279" y="12865"/>
                  </a:lnTo>
                  <a:lnTo>
                    <a:pt x="6347" y="12865"/>
                  </a:lnTo>
                  <a:lnTo>
                    <a:pt x="6121" y="12471"/>
                  </a:lnTo>
                  <a:close/>
                </a:path>
                <a:path w="27304" h="24764">
                  <a:moveTo>
                    <a:pt x="26759" y="11797"/>
                  </a:moveTo>
                  <a:lnTo>
                    <a:pt x="26848" y="12135"/>
                  </a:lnTo>
                  <a:lnTo>
                    <a:pt x="26936" y="11950"/>
                  </a:lnTo>
                  <a:lnTo>
                    <a:pt x="26759" y="11797"/>
                  </a:lnTo>
                  <a:close/>
                </a:path>
                <a:path w="27304" h="24764">
                  <a:moveTo>
                    <a:pt x="23441" y="8089"/>
                  </a:moveTo>
                  <a:lnTo>
                    <a:pt x="19999" y="8089"/>
                  </a:lnTo>
                  <a:lnTo>
                    <a:pt x="19396" y="8509"/>
                  </a:lnTo>
                  <a:lnTo>
                    <a:pt x="22961" y="8509"/>
                  </a:lnTo>
                  <a:lnTo>
                    <a:pt x="26759" y="11797"/>
                  </a:lnTo>
                  <a:lnTo>
                    <a:pt x="26327" y="10045"/>
                  </a:lnTo>
                  <a:lnTo>
                    <a:pt x="25509" y="9029"/>
                  </a:lnTo>
                  <a:lnTo>
                    <a:pt x="25387" y="8877"/>
                  </a:lnTo>
                  <a:lnTo>
                    <a:pt x="23441" y="8089"/>
                  </a:lnTo>
                  <a:close/>
                </a:path>
                <a:path w="27304" h="24764">
                  <a:moveTo>
                    <a:pt x="18810" y="1447"/>
                  </a:moveTo>
                  <a:lnTo>
                    <a:pt x="16820" y="1447"/>
                  </a:lnTo>
                  <a:lnTo>
                    <a:pt x="18135" y="2082"/>
                  </a:lnTo>
                  <a:lnTo>
                    <a:pt x="20218" y="5334"/>
                  </a:lnTo>
                  <a:lnTo>
                    <a:pt x="19897" y="6464"/>
                  </a:lnTo>
                  <a:lnTo>
                    <a:pt x="19841" y="6642"/>
                  </a:lnTo>
                  <a:lnTo>
                    <a:pt x="18644" y="8509"/>
                  </a:lnTo>
                  <a:lnTo>
                    <a:pt x="17808" y="9664"/>
                  </a:lnTo>
                  <a:lnTo>
                    <a:pt x="18227" y="9664"/>
                  </a:lnTo>
                  <a:lnTo>
                    <a:pt x="19621" y="9029"/>
                  </a:lnTo>
                  <a:lnTo>
                    <a:pt x="21114" y="8509"/>
                  </a:lnTo>
                  <a:lnTo>
                    <a:pt x="19513" y="8509"/>
                  </a:lnTo>
                  <a:lnTo>
                    <a:pt x="20364" y="7340"/>
                  </a:lnTo>
                  <a:lnTo>
                    <a:pt x="20332" y="3403"/>
                  </a:lnTo>
                  <a:lnTo>
                    <a:pt x="19822" y="2425"/>
                  </a:lnTo>
                  <a:lnTo>
                    <a:pt x="19710" y="2209"/>
                  </a:lnTo>
                  <a:lnTo>
                    <a:pt x="18810" y="1447"/>
                  </a:lnTo>
                  <a:close/>
                </a:path>
                <a:path w="27304" h="24764">
                  <a:moveTo>
                    <a:pt x="10960" y="8089"/>
                  </a:moveTo>
                  <a:lnTo>
                    <a:pt x="9808" y="8089"/>
                  </a:lnTo>
                  <a:lnTo>
                    <a:pt x="10617" y="8686"/>
                  </a:lnTo>
                  <a:lnTo>
                    <a:pt x="11077" y="8877"/>
                  </a:lnTo>
                  <a:lnTo>
                    <a:pt x="10960" y="8089"/>
                  </a:lnTo>
                  <a:close/>
                </a:path>
                <a:path w="27304" h="24764">
                  <a:moveTo>
                    <a:pt x="13347" y="0"/>
                  </a:moveTo>
                  <a:lnTo>
                    <a:pt x="11061" y="1168"/>
                  </a:lnTo>
                  <a:lnTo>
                    <a:pt x="9893" y="2984"/>
                  </a:lnTo>
                  <a:lnTo>
                    <a:pt x="9334" y="3898"/>
                  </a:lnTo>
                  <a:lnTo>
                    <a:pt x="9053" y="4775"/>
                  </a:lnTo>
                  <a:lnTo>
                    <a:pt x="9112" y="6464"/>
                  </a:lnTo>
                  <a:lnTo>
                    <a:pt x="8204" y="6464"/>
                  </a:lnTo>
                  <a:lnTo>
                    <a:pt x="8684" y="6642"/>
                  </a:lnTo>
                  <a:lnTo>
                    <a:pt x="9293" y="6642"/>
                  </a:lnTo>
                  <a:lnTo>
                    <a:pt x="10189" y="8089"/>
                  </a:lnTo>
                  <a:lnTo>
                    <a:pt x="10672" y="8089"/>
                  </a:lnTo>
                  <a:lnTo>
                    <a:pt x="10248" y="7340"/>
                  </a:lnTo>
                  <a:lnTo>
                    <a:pt x="9842" y="5638"/>
                  </a:lnTo>
                  <a:lnTo>
                    <a:pt x="9905" y="5334"/>
                  </a:lnTo>
                  <a:lnTo>
                    <a:pt x="10020" y="4775"/>
                  </a:lnTo>
                  <a:lnTo>
                    <a:pt x="11341" y="2425"/>
                  </a:lnTo>
                  <a:lnTo>
                    <a:pt x="13258" y="1447"/>
                  </a:lnTo>
                  <a:lnTo>
                    <a:pt x="18810" y="1447"/>
                  </a:lnTo>
                  <a:lnTo>
                    <a:pt x="17881" y="660"/>
                  </a:lnTo>
                  <a:lnTo>
                    <a:pt x="16713" y="228"/>
                  </a:lnTo>
                  <a:lnTo>
                    <a:pt x="16139" y="228"/>
                  </a:lnTo>
                  <a:lnTo>
                    <a:pt x="13347" y="0"/>
                  </a:lnTo>
                  <a:close/>
                </a:path>
                <a:path w="27304" h="24764">
                  <a:moveTo>
                    <a:pt x="25246" y="7340"/>
                  </a:moveTo>
                  <a:lnTo>
                    <a:pt x="21374" y="7340"/>
                  </a:lnTo>
                  <a:lnTo>
                    <a:pt x="23352" y="8089"/>
                  </a:lnTo>
                  <a:lnTo>
                    <a:pt x="18086" y="8089"/>
                  </a:lnTo>
                  <a:lnTo>
                    <a:pt x="25246" y="734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" name="object 260"/>
            <p:cNvSpPr/>
            <p:nvPr/>
          </p:nvSpPr>
          <p:spPr>
            <a:xfrm>
              <a:off x="4034294" y="289866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5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" name="object 261"/>
            <p:cNvSpPr/>
            <p:nvPr/>
          </p:nvSpPr>
          <p:spPr>
            <a:xfrm>
              <a:off x="4032848" y="2900375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4521" y="0"/>
                  </a:moveTo>
                  <a:lnTo>
                    <a:pt x="3746" y="393"/>
                  </a:lnTo>
                  <a:lnTo>
                    <a:pt x="3162" y="1308"/>
                  </a:lnTo>
                  <a:lnTo>
                    <a:pt x="3048" y="1663"/>
                  </a:lnTo>
                  <a:lnTo>
                    <a:pt x="3060" y="2006"/>
                  </a:lnTo>
                  <a:lnTo>
                    <a:pt x="2692" y="1968"/>
                  </a:lnTo>
                  <a:lnTo>
                    <a:pt x="2374" y="1892"/>
                  </a:lnTo>
                  <a:lnTo>
                    <a:pt x="1955" y="1905"/>
                  </a:lnTo>
                  <a:lnTo>
                    <a:pt x="1244" y="2006"/>
                  </a:lnTo>
                  <a:lnTo>
                    <a:pt x="736" y="2260"/>
                  </a:lnTo>
                  <a:lnTo>
                    <a:pt x="508" y="2451"/>
                  </a:lnTo>
                  <a:lnTo>
                    <a:pt x="152" y="3263"/>
                  </a:lnTo>
                  <a:lnTo>
                    <a:pt x="406" y="3924"/>
                  </a:lnTo>
                  <a:lnTo>
                    <a:pt x="939" y="4394"/>
                  </a:lnTo>
                  <a:lnTo>
                    <a:pt x="1168" y="4533"/>
                  </a:lnTo>
                  <a:lnTo>
                    <a:pt x="939" y="4622"/>
                  </a:lnTo>
                  <a:lnTo>
                    <a:pt x="723" y="4749"/>
                  </a:lnTo>
                  <a:lnTo>
                    <a:pt x="177" y="5334"/>
                  </a:lnTo>
                  <a:lnTo>
                    <a:pt x="0" y="5969"/>
                  </a:lnTo>
                  <a:lnTo>
                    <a:pt x="584" y="6972"/>
                  </a:lnTo>
                  <a:lnTo>
                    <a:pt x="1117" y="7315"/>
                  </a:lnTo>
                  <a:lnTo>
                    <a:pt x="1663" y="7454"/>
                  </a:lnTo>
                  <a:lnTo>
                    <a:pt x="1943" y="7505"/>
                  </a:lnTo>
                  <a:lnTo>
                    <a:pt x="2247" y="7518"/>
                  </a:lnTo>
                  <a:lnTo>
                    <a:pt x="2794" y="7353"/>
                  </a:lnTo>
                  <a:lnTo>
                    <a:pt x="2895" y="7607"/>
                  </a:lnTo>
                  <a:lnTo>
                    <a:pt x="3086" y="7797"/>
                  </a:lnTo>
                  <a:lnTo>
                    <a:pt x="3848" y="8191"/>
                  </a:lnTo>
                  <a:lnTo>
                    <a:pt x="4445" y="8356"/>
                  </a:lnTo>
                  <a:lnTo>
                    <a:pt x="5359" y="8318"/>
                  </a:lnTo>
                  <a:lnTo>
                    <a:pt x="5676" y="8255"/>
                  </a:lnTo>
                  <a:lnTo>
                    <a:pt x="6210" y="7912"/>
                  </a:lnTo>
                  <a:lnTo>
                    <a:pt x="6438" y="7658"/>
                  </a:lnTo>
                  <a:lnTo>
                    <a:pt x="6604" y="7137"/>
                  </a:lnTo>
                  <a:lnTo>
                    <a:pt x="6591" y="6921"/>
                  </a:lnTo>
                  <a:lnTo>
                    <a:pt x="6515" y="6705"/>
                  </a:lnTo>
                  <a:lnTo>
                    <a:pt x="6819" y="6832"/>
                  </a:lnTo>
                  <a:lnTo>
                    <a:pt x="7162" y="6858"/>
                  </a:lnTo>
                  <a:lnTo>
                    <a:pt x="7454" y="6743"/>
                  </a:lnTo>
                  <a:lnTo>
                    <a:pt x="7874" y="6604"/>
                  </a:lnTo>
                  <a:lnTo>
                    <a:pt x="9118" y="4229"/>
                  </a:lnTo>
                  <a:lnTo>
                    <a:pt x="9004" y="3810"/>
                  </a:lnTo>
                  <a:lnTo>
                    <a:pt x="8902" y="3403"/>
                  </a:lnTo>
                  <a:lnTo>
                    <a:pt x="8585" y="2997"/>
                  </a:lnTo>
                  <a:lnTo>
                    <a:pt x="8089" y="2794"/>
                  </a:lnTo>
                  <a:lnTo>
                    <a:pt x="7874" y="2705"/>
                  </a:lnTo>
                  <a:lnTo>
                    <a:pt x="7721" y="2667"/>
                  </a:lnTo>
                  <a:lnTo>
                    <a:pt x="7518" y="2590"/>
                  </a:lnTo>
                  <a:lnTo>
                    <a:pt x="7150" y="2628"/>
                  </a:lnTo>
                  <a:lnTo>
                    <a:pt x="6794" y="2705"/>
                  </a:lnTo>
                  <a:lnTo>
                    <a:pt x="6654" y="2832"/>
                  </a:lnTo>
                  <a:lnTo>
                    <a:pt x="6934" y="2438"/>
                  </a:lnTo>
                  <a:lnTo>
                    <a:pt x="6896" y="2120"/>
                  </a:lnTo>
                  <a:lnTo>
                    <a:pt x="6883" y="1155"/>
                  </a:lnTo>
                  <a:lnTo>
                    <a:pt x="6667" y="749"/>
                  </a:lnTo>
                  <a:lnTo>
                    <a:pt x="6045" y="215"/>
                  </a:lnTo>
                  <a:lnTo>
                    <a:pt x="5664" y="76"/>
                  </a:lnTo>
                  <a:lnTo>
                    <a:pt x="5257" y="63"/>
                  </a:lnTo>
                  <a:lnTo>
                    <a:pt x="452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" name="object 262"/>
            <p:cNvSpPr/>
            <p:nvPr/>
          </p:nvSpPr>
          <p:spPr>
            <a:xfrm>
              <a:off x="4036246" y="2902572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" name="object 263"/>
            <p:cNvSpPr/>
            <p:nvPr/>
          </p:nvSpPr>
          <p:spPr>
            <a:xfrm>
              <a:off x="4033278" y="2900832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89" h="7619">
                  <a:moveTo>
                    <a:pt x="5206" y="0"/>
                  </a:moveTo>
                  <a:lnTo>
                    <a:pt x="4051" y="38"/>
                  </a:lnTo>
                  <a:lnTo>
                    <a:pt x="3416" y="355"/>
                  </a:lnTo>
                  <a:lnTo>
                    <a:pt x="2959" y="1155"/>
                  </a:lnTo>
                  <a:lnTo>
                    <a:pt x="2908" y="1447"/>
                  </a:lnTo>
                  <a:lnTo>
                    <a:pt x="3035" y="2031"/>
                  </a:lnTo>
                  <a:lnTo>
                    <a:pt x="3149" y="2222"/>
                  </a:lnTo>
                  <a:lnTo>
                    <a:pt x="3276" y="2285"/>
                  </a:lnTo>
                  <a:lnTo>
                    <a:pt x="3289" y="2527"/>
                  </a:lnTo>
                  <a:lnTo>
                    <a:pt x="3149" y="2489"/>
                  </a:lnTo>
                  <a:lnTo>
                    <a:pt x="2984" y="2349"/>
                  </a:lnTo>
                  <a:lnTo>
                    <a:pt x="1384" y="1600"/>
                  </a:lnTo>
                  <a:lnTo>
                    <a:pt x="190" y="1930"/>
                  </a:lnTo>
                  <a:lnTo>
                    <a:pt x="253" y="2768"/>
                  </a:lnTo>
                  <a:lnTo>
                    <a:pt x="266" y="3174"/>
                  </a:lnTo>
                  <a:lnTo>
                    <a:pt x="368" y="3644"/>
                  </a:lnTo>
                  <a:lnTo>
                    <a:pt x="800" y="3797"/>
                  </a:lnTo>
                  <a:lnTo>
                    <a:pt x="1015" y="3898"/>
                  </a:lnTo>
                  <a:lnTo>
                    <a:pt x="1638" y="3771"/>
                  </a:lnTo>
                  <a:lnTo>
                    <a:pt x="1777" y="4000"/>
                  </a:lnTo>
                  <a:lnTo>
                    <a:pt x="2031" y="4025"/>
                  </a:lnTo>
                  <a:lnTo>
                    <a:pt x="1879" y="4229"/>
                  </a:lnTo>
                  <a:lnTo>
                    <a:pt x="1409" y="4203"/>
                  </a:lnTo>
                  <a:lnTo>
                    <a:pt x="812" y="4279"/>
                  </a:lnTo>
                  <a:lnTo>
                    <a:pt x="431" y="4394"/>
                  </a:lnTo>
                  <a:lnTo>
                    <a:pt x="25" y="5219"/>
                  </a:lnTo>
                  <a:lnTo>
                    <a:pt x="0" y="5587"/>
                  </a:lnTo>
                  <a:lnTo>
                    <a:pt x="495" y="6311"/>
                  </a:lnTo>
                  <a:lnTo>
                    <a:pt x="888" y="6578"/>
                  </a:lnTo>
                  <a:lnTo>
                    <a:pt x="1663" y="6807"/>
                  </a:lnTo>
                  <a:lnTo>
                    <a:pt x="2273" y="6845"/>
                  </a:lnTo>
                  <a:lnTo>
                    <a:pt x="2616" y="6565"/>
                  </a:lnTo>
                  <a:lnTo>
                    <a:pt x="2971" y="7111"/>
                  </a:lnTo>
                  <a:lnTo>
                    <a:pt x="3149" y="7302"/>
                  </a:lnTo>
                  <a:lnTo>
                    <a:pt x="3911" y="7581"/>
                  </a:lnTo>
                  <a:lnTo>
                    <a:pt x="4775" y="7518"/>
                  </a:lnTo>
                  <a:lnTo>
                    <a:pt x="5791" y="7150"/>
                  </a:lnTo>
                  <a:lnTo>
                    <a:pt x="5968" y="6464"/>
                  </a:lnTo>
                  <a:lnTo>
                    <a:pt x="5613" y="5803"/>
                  </a:lnTo>
                  <a:lnTo>
                    <a:pt x="5156" y="5562"/>
                  </a:lnTo>
                  <a:lnTo>
                    <a:pt x="4914" y="5486"/>
                  </a:lnTo>
                  <a:lnTo>
                    <a:pt x="4940" y="5359"/>
                  </a:lnTo>
                  <a:lnTo>
                    <a:pt x="4978" y="4978"/>
                  </a:lnTo>
                  <a:lnTo>
                    <a:pt x="5854" y="5740"/>
                  </a:lnTo>
                  <a:lnTo>
                    <a:pt x="6451" y="6172"/>
                  </a:lnTo>
                  <a:lnTo>
                    <a:pt x="6883" y="6083"/>
                  </a:lnTo>
                  <a:lnTo>
                    <a:pt x="7327" y="5651"/>
                  </a:lnTo>
                  <a:lnTo>
                    <a:pt x="8026" y="4965"/>
                  </a:lnTo>
                  <a:lnTo>
                    <a:pt x="8686" y="3581"/>
                  </a:lnTo>
                  <a:lnTo>
                    <a:pt x="7340" y="2425"/>
                  </a:lnTo>
                  <a:lnTo>
                    <a:pt x="6756" y="2412"/>
                  </a:lnTo>
                  <a:lnTo>
                    <a:pt x="6210" y="2590"/>
                  </a:lnTo>
                  <a:lnTo>
                    <a:pt x="6032" y="2679"/>
                  </a:lnTo>
                  <a:lnTo>
                    <a:pt x="5892" y="2743"/>
                  </a:lnTo>
                  <a:lnTo>
                    <a:pt x="5600" y="2806"/>
                  </a:lnTo>
                  <a:lnTo>
                    <a:pt x="5892" y="2412"/>
                  </a:lnTo>
                  <a:lnTo>
                    <a:pt x="6286" y="1803"/>
                  </a:lnTo>
                  <a:lnTo>
                    <a:pt x="6413" y="1346"/>
                  </a:lnTo>
                  <a:lnTo>
                    <a:pt x="5994" y="711"/>
                  </a:lnTo>
                  <a:lnTo>
                    <a:pt x="5702" y="241"/>
                  </a:lnTo>
                  <a:lnTo>
                    <a:pt x="5206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" name="object 264"/>
            <p:cNvSpPr/>
            <p:nvPr/>
          </p:nvSpPr>
          <p:spPr>
            <a:xfrm>
              <a:off x="4303369" y="3054235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101" y="50"/>
                  </a:moveTo>
                  <a:close/>
                </a:path>
                <a:path w="635" h="1905">
                  <a:moveTo>
                    <a:pt x="127" y="1739"/>
                  </a:moveTo>
                  <a:lnTo>
                    <a:pt x="0" y="1765"/>
                  </a:lnTo>
                  <a:lnTo>
                    <a:pt x="127" y="1739"/>
                  </a:lnTo>
                  <a:close/>
                </a:path>
                <a:path w="635" h="1905">
                  <a:moveTo>
                    <a:pt x="317" y="1714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" name="object 265"/>
            <p:cNvSpPr/>
            <p:nvPr/>
          </p:nvSpPr>
          <p:spPr>
            <a:xfrm>
              <a:off x="4303369" y="305595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25"/>
                  </a:moveTo>
                  <a:lnTo>
                    <a:pt x="0" y="50"/>
                  </a:lnTo>
                  <a:lnTo>
                    <a:pt x="127" y="25"/>
                  </a:lnTo>
                  <a:close/>
                </a:path>
                <a:path w="635" h="635">
                  <a:moveTo>
                    <a:pt x="317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" name="object 266"/>
            <p:cNvSpPr/>
            <p:nvPr/>
          </p:nvSpPr>
          <p:spPr>
            <a:xfrm>
              <a:off x="4294478" y="3048486"/>
              <a:ext cx="24130" cy="22225"/>
            </a:xfrm>
            <a:custGeom>
              <a:avLst/>
              <a:gdLst/>
              <a:ahLst/>
              <a:cxnLst/>
              <a:rect l="l" t="t" r="r" b="b"/>
              <a:pathLst>
                <a:path w="24129" h="22225">
                  <a:moveTo>
                    <a:pt x="8042" y="18376"/>
                  </a:moveTo>
                  <a:lnTo>
                    <a:pt x="7672" y="18643"/>
                  </a:lnTo>
                  <a:lnTo>
                    <a:pt x="6703" y="19443"/>
                  </a:lnTo>
                  <a:lnTo>
                    <a:pt x="7448" y="19443"/>
                  </a:lnTo>
                  <a:lnTo>
                    <a:pt x="7534" y="19634"/>
                  </a:lnTo>
                  <a:lnTo>
                    <a:pt x="7632" y="19850"/>
                  </a:lnTo>
                  <a:lnTo>
                    <a:pt x="8140" y="20358"/>
                  </a:lnTo>
                  <a:lnTo>
                    <a:pt x="10108" y="21412"/>
                  </a:lnTo>
                  <a:lnTo>
                    <a:pt x="11658" y="21843"/>
                  </a:lnTo>
                  <a:lnTo>
                    <a:pt x="13542" y="21843"/>
                  </a:lnTo>
                  <a:lnTo>
                    <a:pt x="14883" y="21539"/>
                  </a:lnTo>
                  <a:lnTo>
                    <a:pt x="15833" y="20967"/>
                  </a:lnTo>
                  <a:lnTo>
                    <a:pt x="11429" y="20967"/>
                  </a:lnTo>
                  <a:lnTo>
                    <a:pt x="9698" y="20358"/>
                  </a:lnTo>
                  <a:lnTo>
                    <a:pt x="9509" y="20358"/>
                  </a:lnTo>
                  <a:lnTo>
                    <a:pt x="9014" y="19850"/>
                  </a:lnTo>
                  <a:lnTo>
                    <a:pt x="8850" y="19634"/>
                  </a:lnTo>
                  <a:lnTo>
                    <a:pt x="8042" y="18376"/>
                  </a:lnTo>
                  <a:close/>
                </a:path>
                <a:path w="24129" h="22225">
                  <a:moveTo>
                    <a:pt x="14198" y="14198"/>
                  </a:moveTo>
                  <a:lnTo>
                    <a:pt x="14083" y="15176"/>
                  </a:lnTo>
                  <a:lnTo>
                    <a:pt x="13075" y="15176"/>
                  </a:lnTo>
                  <a:lnTo>
                    <a:pt x="15314" y="15938"/>
                  </a:lnTo>
                  <a:lnTo>
                    <a:pt x="15099" y="15938"/>
                  </a:lnTo>
                  <a:lnTo>
                    <a:pt x="15836" y="16332"/>
                  </a:lnTo>
                  <a:lnTo>
                    <a:pt x="16686" y="17906"/>
                  </a:lnTo>
                  <a:lnTo>
                    <a:pt x="13339" y="20967"/>
                  </a:lnTo>
                  <a:lnTo>
                    <a:pt x="15833" y="20967"/>
                  </a:lnTo>
                  <a:lnTo>
                    <a:pt x="16318" y="20675"/>
                  </a:lnTo>
                  <a:lnTo>
                    <a:pt x="16877" y="20002"/>
                  </a:lnTo>
                  <a:lnTo>
                    <a:pt x="17322" y="18643"/>
                  </a:lnTo>
                  <a:lnTo>
                    <a:pt x="17222" y="17906"/>
                  </a:lnTo>
                  <a:lnTo>
                    <a:pt x="17138" y="17665"/>
                  </a:lnTo>
                  <a:lnTo>
                    <a:pt x="19372" y="17665"/>
                  </a:lnTo>
                  <a:lnTo>
                    <a:pt x="20301" y="17322"/>
                  </a:lnTo>
                  <a:lnTo>
                    <a:pt x="18008" y="17322"/>
                  </a:lnTo>
                  <a:lnTo>
                    <a:pt x="16458" y="16167"/>
                  </a:lnTo>
                  <a:lnTo>
                    <a:pt x="14198" y="14198"/>
                  </a:lnTo>
                  <a:close/>
                </a:path>
                <a:path w="24129" h="22225">
                  <a:moveTo>
                    <a:pt x="6491" y="19443"/>
                  </a:moveTo>
                  <a:lnTo>
                    <a:pt x="4431" y="19443"/>
                  </a:lnTo>
                  <a:lnTo>
                    <a:pt x="5336" y="19634"/>
                  </a:lnTo>
                  <a:lnTo>
                    <a:pt x="5930" y="19634"/>
                  </a:lnTo>
                  <a:lnTo>
                    <a:pt x="6491" y="19443"/>
                  </a:lnTo>
                  <a:close/>
                </a:path>
                <a:path w="24129" h="22225">
                  <a:moveTo>
                    <a:pt x="2254" y="18643"/>
                  </a:moveTo>
                  <a:lnTo>
                    <a:pt x="294" y="18643"/>
                  </a:lnTo>
                  <a:lnTo>
                    <a:pt x="12996" y="19443"/>
                  </a:lnTo>
                  <a:lnTo>
                    <a:pt x="3567" y="19443"/>
                  </a:lnTo>
                  <a:lnTo>
                    <a:pt x="2254" y="18643"/>
                  </a:lnTo>
                  <a:close/>
                </a:path>
                <a:path w="24129" h="22225">
                  <a:moveTo>
                    <a:pt x="4429" y="5460"/>
                  </a:moveTo>
                  <a:lnTo>
                    <a:pt x="2912" y="5460"/>
                  </a:lnTo>
                  <a:lnTo>
                    <a:pt x="2006" y="5880"/>
                  </a:lnTo>
                  <a:lnTo>
                    <a:pt x="1370" y="6476"/>
                  </a:lnTo>
                  <a:lnTo>
                    <a:pt x="920" y="7518"/>
                  </a:lnTo>
                  <a:lnTo>
                    <a:pt x="855" y="7670"/>
                  </a:lnTo>
                  <a:lnTo>
                    <a:pt x="728" y="7962"/>
                  </a:lnTo>
                  <a:lnTo>
                    <a:pt x="3123" y="11836"/>
                  </a:lnTo>
                  <a:lnTo>
                    <a:pt x="2245" y="12230"/>
                  </a:lnTo>
                  <a:lnTo>
                    <a:pt x="1955" y="12395"/>
                  </a:lnTo>
                  <a:lnTo>
                    <a:pt x="490" y="14033"/>
                  </a:lnTo>
                  <a:lnTo>
                    <a:pt x="0" y="15938"/>
                  </a:lnTo>
                  <a:lnTo>
                    <a:pt x="282" y="15938"/>
                  </a:lnTo>
                  <a:lnTo>
                    <a:pt x="1666" y="18376"/>
                  </a:lnTo>
                  <a:lnTo>
                    <a:pt x="1816" y="18376"/>
                  </a:lnTo>
                  <a:lnTo>
                    <a:pt x="2254" y="18643"/>
                  </a:lnTo>
                  <a:lnTo>
                    <a:pt x="4405" y="18643"/>
                  </a:lnTo>
                  <a:lnTo>
                    <a:pt x="3491" y="18376"/>
                  </a:lnTo>
                  <a:lnTo>
                    <a:pt x="2501" y="17665"/>
                  </a:lnTo>
                  <a:lnTo>
                    <a:pt x="1294" y="15938"/>
                  </a:lnTo>
                  <a:lnTo>
                    <a:pt x="1269" y="14795"/>
                  </a:lnTo>
                  <a:lnTo>
                    <a:pt x="2246" y="12865"/>
                  </a:lnTo>
                  <a:lnTo>
                    <a:pt x="2348" y="12661"/>
                  </a:lnTo>
                  <a:lnTo>
                    <a:pt x="3182" y="12395"/>
                  </a:lnTo>
                  <a:lnTo>
                    <a:pt x="2996" y="12395"/>
                  </a:lnTo>
                  <a:lnTo>
                    <a:pt x="4317" y="12230"/>
                  </a:lnTo>
                  <a:lnTo>
                    <a:pt x="6095" y="12230"/>
                  </a:lnTo>
                  <a:lnTo>
                    <a:pt x="6412" y="11836"/>
                  </a:lnTo>
                  <a:lnTo>
                    <a:pt x="7494" y="11836"/>
                  </a:lnTo>
                  <a:lnTo>
                    <a:pt x="4751" y="11480"/>
                  </a:lnTo>
                  <a:lnTo>
                    <a:pt x="4193" y="11480"/>
                  </a:lnTo>
                  <a:lnTo>
                    <a:pt x="2205" y="10723"/>
                  </a:lnTo>
                  <a:lnTo>
                    <a:pt x="1718" y="6476"/>
                  </a:lnTo>
                  <a:lnTo>
                    <a:pt x="851" y="6476"/>
                  </a:lnTo>
                  <a:lnTo>
                    <a:pt x="4429" y="5460"/>
                  </a:lnTo>
                  <a:close/>
                </a:path>
                <a:path w="24129" h="22225">
                  <a:moveTo>
                    <a:pt x="19385" y="17665"/>
                  </a:moveTo>
                  <a:lnTo>
                    <a:pt x="17453" y="17665"/>
                  </a:lnTo>
                  <a:lnTo>
                    <a:pt x="17999" y="17906"/>
                  </a:lnTo>
                  <a:lnTo>
                    <a:pt x="18782" y="17906"/>
                  </a:lnTo>
                  <a:lnTo>
                    <a:pt x="19385" y="17665"/>
                  </a:lnTo>
                  <a:close/>
                </a:path>
                <a:path w="24129" h="22225">
                  <a:moveTo>
                    <a:pt x="23774" y="10723"/>
                  </a:moveTo>
                  <a:lnTo>
                    <a:pt x="22196" y="14033"/>
                  </a:lnTo>
                  <a:lnTo>
                    <a:pt x="22096" y="14198"/>
                  </a:lnTo>
                  <a:lnTo>
                    <a:pt x="19163" y="17068"/>
                  </a:lnTo>
                  <a:lnTo>
                    <a:pt x="18008" y="17322"/>
                  </a:lnTo>
                  <a:lnTo>
                    <a:pt x="20482" y="17322"/>
                  </a:lnTo>
                  <a:lnTo>
                    <a:pt x="23523" y="12865"/>
                  </a:lnTo>
                  <a:lnTo>
                    <a:pt x="23581" y="12661"/>
                  </a:lnTo>
                  <a:lnTo>
                    <a:pt x="23704" y="12230"/>
                  </a:lnTo>
                  <a:lnTo>
                    <a:pt x="23774" y="10723"/>
                  </a:lnTo>
                  <a:close/>
                </a:path>
                <a:path w="24129" h="22225">
                  <a:moveTo>
                    <a:pt x="5485" y="11010"/>
                  </a:moveTo>
                  <a:lnTo>
                    <a:pt x="3258" y="11480"/>
                  </a:lnTo>
                  <a:lnTo>
                    <a:pt x="5750" y="11480"/>
                  </a:lnTo>
                  <a:lnTo>
                    <a:pt x="5485" y="11010"/>
                  </a:lnTo>
                  <a:close/>
                </a:path>
                <a:path w="24129" h="22225">
                  <a:moveTo>
                    <a:pt x="20815" y="7162"/>
                  </a:moveTo>
                  <a:lnTo>
                    <a:pt x="17710" y="7162"/>
                  </a:lnTo>
                  <a:lnTo>
                    <a:pt x="17209" y="7518"/>
                  </a:lnTo>
                  <a:lnTo>
                    <a:pt x="20357" y="7518"/>
                  </a:lnTo>
                  <a:lnTo>
                    <a:pt x="23699" y="10434"/>
                  </a:lnTo>
                  <a:lnTo>
                    <a:pt x="23316" y="8864"/>
                  </a:lnTo>
                  <a:lnTo>
                    <a:pt x="22583" y="7962"/>
                  </a:lnTo>
                  <a:lnTo>
                    <a:pt x="22770" y="7962"/>
                  </a:lnTo>
                  <a:lnTo>
                    <a:pt x="20815" y="7162"/>
                  </a:lnTo>
                  <a:close/>
                </a:path>
                <a:path w="24129" h="22225">
                  <a:moveTo>
                    <a:pt x="17573" y="7162"/>
                  </a:moveTo>
                  <a:lnTo>
                    <a:pt x="16775" y="7162"/>
                  </a:lnTo>
                  <a:lnTo>
                    <a:pt x="16544" y="7518"/>
                  </a:lnTo>
                  <a:lnTo>
                    <a:pt x="15788" y="8534"/>
                  </a:lnTo>
                  <a:lnTo>
                    <a:pt x="16195" y="8534"/>
                  </a:lnTo>
                  <a:lnTo>
                    <a:pt x="17398" y="7962"/>
                  </a:lnTo>
                  <a:lnTo>
                    <a:pt x="18697" y="7518"/>
                  </a:lnTo>
                  <a:lnTo>
                    <a:pt x="17311" y="7518"/>
                  </a:lnTo>
                  <a:lnTo>
                    <a:pt x="17573" y="7162"/>
                  </a:lnTo>
                  <a:close/>
                </a:path>
                <a:path w="24129" h="22225">
                  <a:moveTo>
                    <a:pt x="9753" y="7162"/>
                  </a:moveTo>
                  <a:lnTo>
                    <a:pt x="8752" y="7162"/>
                  </a:lnTo>
                  <a:lnTo>
                    <a:pt x="9448" y="7670"/>
                  </a:lnTo>
                  <a:lnTo>
                    <a:pt x="9772" y="7670"/>
                  </a:lnTo>
                  <a:lnTo>
                    <a:pt x="9753" y="7162"/>
                  </a:lnTo>
                  <a:close/>
                </a:path>
                <a:path w="24129" h="22225">
                  <a:moveTo>
                    <a:pt x="11861" y="0"/>
                  </a:moveTo>
                  <a:lnTo>
                    <a:pt x="9841" y="1041"/>
                  </a:lnTo>
                  <a:lnTo>
                    <a:pt x="8317" y="3454"/>
                  </a:lnTo>
                  <a:lnTo>
                    <a:pt x="8125" y="4076"/>
                  </a:lnTo>
                  <a:lnTo>
                    <a:pt x="8114" y="5460"/>
                  </a:lnTo>
                  <a:lnTo>
                    <a:pt x="5493" y="5460"/>
                  </a:lnTo>
                  <a:lnTo>
                    <a:pt x="7314" y="5714"/>
                  </a:lnTo>
                  <a:lnTo>
                    <a:pt x="7773" y="5880"/>
                  </a:lnTo>
                  <a:lnTo>
                    <a:pt x="8300" y="5880"/>
                  </a:lnTo>
                  <a:lnTo>
                    <a:pt x="8864" y="6819"/>
                  </a:lnTo>
                  <a:lnTo>
                    <a:pt x="8941" y="7162"/>
                  </a:lnTo>
                  <a:lnTo>
                    <a:pt x="9506" y="7162"/>
                  </a:lnTo>
                  <a:lnTo>
                    <a:pt x="9130" y="6476"/>
                  </a:lnTo>
                  <a:lnTo>
                    <a:pt x="8708" y="4711"/>
                  </a:lnTo>
                  <a:lnTo>
                    <a:pt x="8900" y="4356"/>
                  </a:lnTo>
                  <a:lnTo>
                    <a:pt x="9006" y="4076"/>
                  </a:lnTo>
                  <a:lnTo>
                    <a:pt x="10095" y="2158"/>
                  </a:lnTo>
                  <a:lnTo>
                    <a:pt x="11785" y="1282"/>
                  </a:lnTo>
                  <a:lnTo>
                    <a:pt x="16689" y="1282"/>
                  </a:lnTo>
                  <a:lnTo>
                    <a:pt x="15861" y="584"/>
                  </a:lnTo>
                  <a:lnTo>
                    <a:pt x="14833" y="203"/>
                  </a:lnTo>
                  <a:lnTo>
                    <a:pt x="14237" y="203"/>
                  </a:lnTo>
                  <a:lnTo>
                    <a:pt x="11861" y="0"/>
                  </a:lnTo>
                  <a:close/>
                </a:path>
                <a:path w="24129" h="22225">
                  <a:moveTo>
                    <a:pt x="16994" y="6819"/>
                  </a:moveTo>
                  <a:lnTo>
                    <a:pt x="15798" y="6819"/>
                  </a:lnTo>
                  <a:lnTo>
                    <a:pt x="22279" y="7162"/>
                  </a:lnTo>
                  <a:lnTo>
                    <a:pt x="16775" y="7162"/>
                  </a:lnTo>
                  <a:lnTo>
                    <a:pt x="16994" y="6819"/>
                  </a:lnTo>
                  <a:close/>
                </a:path>
                <a:path w="24129" h="22225">
                  <a:moveTo>
                    <a:pt x="18544" y="6819"/>
                  </a:moveTo>
                  <a:lnTo>
                    <a:pt x="17826" y="6819"/>
                  </a:lnTo>
                  <a:lnTo>
                    <a:pt x="17573" y="7162"/>
                  </a:lnTo>
                  <a:lnTo>
                    <a:pt x="18544" y="6819"/>
                  </a:lnTo>
                  <a:close/>
                </a:path>
                <a:path w="24129" h="22225">
                  <a:moveTo>
                    <a:pt x="16689" y="1282"/>
                  </a:moveTo>
                  <a:lnTo>
                    <a:pt x="14947" y="1282"/>
                  </a:lnTo>
                  <a:lnTo>
                    <a:pt x="16293" y="1955"/>
                  </a:lnTo>
                  <a:lnTo>
                    <a:pt x="16156" y="1955"/>
                  </a:lnTo>
                  <a:lnTo>
                    <a:pt x="17919" y="4711"/>
                  </a:lnTo>
                  <a:lnTo>
                    <a:pt x="17713" y="5460"/>
                  </a:lnTo>
                  <a:lnTo>
                    <a:pt x="17593" y="5880"/>
                  </a:lnTo>
                  <a:lnTo>
                    <a:pt x="16994" y="6819"/>
                  </a:lnTo>
                  <a:lnTo>
                    <a:pt x="17826" y="6819"/>
                  </a:lnTo>
                  <a:lnTo>
                    <a:pt x="18079" y="6476"/>
                  </a:lnTo>
                  <a:lnTo>
                    <a:pt x="18034" y="3060"/>
                  </a:lnTo>
                  <a:lnTo>
                    <a:pt x="17591" y="2158"/>
                  </a:lnTo>
                  <a:lnTo>
                    <a:pt x="17487" y="1955"/>
                  </a:lnTo>
                  <a:lnTo>
                    <a:pt x="16689" y="1282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" name="object 267"/>
            <p:cNvSpPr/>
            <p:nvPr/>
          </p:nvSpPr>
          <p:spPr>
            <a:xfrm>
              <a:off x="4303407" y="3054235"/>
              <a:ext cx="1905" cy="4445"/>
            </a:xfrm>
            <a:custGeom>
              <a:avLst/>
              <a:gdLst/>
              <a:ahLst/>
              <a:cxnLst/>
              <a:rect l="l" t="t" r="r" b="b"/>
              <a:pathLst>
                <a:path w="1904" h="4444">
                  <a:moveTo>
                    <a:pt x="63" y="50"/>
                  </a:moveTo>
                  <a:close/>
                </a:path>
                <a:path w="1904" h="4444">
                  <a:moveTo>
                    <a:pt x="1752" y="40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" name="object 268"/>
            <p:cNvSpPr/>
            <p:nvPr/>
          </p:nvSpPr>
          <p:spPr>
            <a:xfrm>
              <a:off x="4302131" y="3055739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3987" y="0"/>
                  </a:moveTo>
                  <a:lnTo>
                    <a:pt x="3301" y="355"/>
                  </a:lnTo>
                  <a:lnTo>
                    <a:pt x="2781" y="1168"/>
                  </a:lnTo>
                  <a:lnTo>
                    <a:pt x="2692" y="1473"/>
                  </a:lnTo>
                  <a:lnTo>
                    <a:pt x="2705" y="1790"/>
                  </a:lnTo>
                  <a:lnTo>
                    <a:pt x="2260" y="1701"/>
                  </a:lnTo>
                  <a:lnTo>
                    <a:pt x="2108" y="1663"/>
                  </a:lnTo>
                  <a:lnTo>
                    <a:pt x="1854" y="1676"/>
                  </a:lnTo>
                  <a:lnTo>
                    <a:pt x="139" y="2895"/>
                  </a:lnTo>
                  <a:lnTo>
                    <a:pt x="355" y="3479"/>
                  </a:lnTo>
                  <a:lnTo>
                    <a:pt x="736" y="3797"/>
                  </a:lnTo>
                  <a:lnTo>
                    <a:pt x="1028" y="4000"/>
                  </a:lnTo>
                  <a:lnTo>
                    <a:pt x="825" y="4076"/>
                  </a:lnTo>
                  <a:lnTo>
                    <a:pt x="634" y="4190"/>
                  </a:lnTo>
                  <a:lnTo>
                    <a:pt x="152" y="4698"/>
                  </a:lnTo>
                  <a:lnTo>
                    <a:pt x="0" y="5270"/>
                  </a:lnTo>
                  <a:lnTo>
                    <a:pt x="253" y="5727"/>
                  </a:lnTo>
                  <a:lnTo>
                    <a:pt x="520" y="6172"/>
                  </a:lnTo>
                  <a:lnTo>
                    <a:pt x="977" y="6451"/>
                  </a:lnTo>
                  <a:lnTo>
                    <a:pt x="1473" y="6578"/>
                  </a:lnTo>
                  <a:lnTo>
                    <a:pt x="1727" y="6629"/>
                  </a:lnTo>
                  <a:lnTo>
                    <a:pt x="1981" y="6629"/>
                  </a:lnTo>
                  <a:lnTo>
                    <a:pt x="2374" y="6515"/>
                  </a:lnTo>
                  <a:lnTo>
                    <a:pt x="2552" y="6718"/>
                  </a:lnTo>
                  <a:lnTo>
                    <a:pt x="2730" y="6896"/>
                  </a:lnTo>
                  <a:lnTo>
                    <a:pt x="3403" y="7238"/>
                  </a:lnTo>
                  <a:lnTo>
                    <a:pt x="3924" y="7391"/>
                  </a:lnTo>
                  <a:lnTo>
                    <a:pt x="4724" y="7353"/>
                  </a:lnTo>
                  <a:lnTo>
                    <a:pt x="5765" y="6489"/>
                  </a:lnTo>
                  <a:lnTo>
                    <a:pt x="5829" y="6311"/>
                  </a:lnTo>
                  <a:lnTo>
                    <a:pt x="5816" y="6108"/>
                  </a:lnTo>
                  <a:lnTo>
                    <a:pt x="5753" y="5918"/>
                  </a:lnTo>
                  <a:lnTo>
                    <a:pt x="6019" y="6032"/>
                  </a:lnTo>
                  <a:lnTo>
                    <a:pt x="8039" y="3721"/>
                  </a:lnTo>
                  <a:lnTo>
                    <a:pt x="7950" y="3365"/>
                  </a:lnTo>
                  <a:lnTo>
                    <a:pt x="7861" y="3009"/>
                  </a:lnTo>
                  <a:lnTo>
                    <a:pt x="7581" y="2654"/>
                  </a:lnTo>
                  <a:lnTo>
                    <a:pt x="7035" y="2438"/>
                  </a:lnTo>
                  <a:lnTo>
                    <a:pt x="6883" y="2387"/>
                  </a:lnTo>
                  <a:lnTo>
                    <a:pt x="6642" y="2298"/>
                  </a:lnTo>
                  <a:lnTo>
                    <a:pt x="6134" y="2349"/>
                  </a:lnTo>
                  <a:lnTo>
                    <a:pt x="6007" y="2400"/>
                  </a:lnTo>
                  <a:lnTo>
                    <a:pt x="5880" y="2489"/>
                  </a:lnTo>
                  <a:lnTo>
                    <a:pt x="6121" y="2146"/>
                  </a:lnTo>
                  <a:lnTo>
                    <a:pt x="6095" y="1866"/>
                  </a:lnTo>
                  <a:lnTo>
                    <a:pt x="6083" y="1015"/>
                  </a:lnTo>
                  <a:lnTo>
                    <a:pt x="5892" y="660"/>
                  </a:lnTo>
                  <a:lnTo>
                    <a:pt x="5333" y="203"/>
                  </a:lnTo>
                  <a:lnTo>
                    <a:pt x="4991" y="63"/>
                  </a:lnTo>
                  <a:lnTo>
                    <a:pt x="4635" y="50"/>
                  </a:lnTo>
                  <a:lnTo>
                    <a:pt x="398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" name="object 269"/>
            <p:cNvSpPr/>
            <p:nvPr/>
          </p:nvSpPr>
          <p:spPr>
            <a:xfrm>
              <a:off x="4302504" y="3056153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4610" y="0"/>
                  </a:moveTo>
                  <a:lnTo>
                    <a:pt x="2565" y="1269"/>
                  </a:lnTo>
                  <a:lnTo>
                    <a:pt x="2692" y="1777"/>
                  </a:lnTo>
                  <a:lnTo>
                    <a:pt x="2781" y="1955"/>
                  </a:lnTo>
                  <a:lnTo>
                    <a:pt x="2920" y="2222"/>
                  </a:lnTo>
                  <a:lnTo>
                    <a:pt x="2641" y="2057"/>
                  </a:lnTo>
                  <a:lnTo>
                    <a:pt x="2463" y="1650"/>
                  </a:lnTo>
                  <a:lnTo>
                    <a:pt x="2082" y="1523"/>
                  </a:lnTo>
                  <a:lnTo>
                    <a:pt x="1816" y="1473"/>
                  </a:lnTo>
                  <a:lnTo>
                    <a:pt x="1231" y="1409"/>
                  </a:lnTo>
                  <a:lnTo>
                    <a:pt x="177" y="1689"/>
                  </a:lnTo>
                  <a:lnTo>
                    <a:pt x="253" y="2793"/>
                  </a:lnTo>
                  <a:lnTo>
                    <a:pt x="330" y="3213"/>
                  </a:lnTo>
                  <a:lnTo>
                    <a:pt x="901" y="3428"/>
                  </a:lnTo>
                  <a:lnTo>
                    <a:pt x="1460" y="3314"/>
                  </a:lnTo>
                  <a:lnTo>
                    <a:pt x="1574" y="3517"/>
                  </a:lnTo>
                  <a:lnTo>
                    <a:pt x="1803" y="3543"/>
                  </a:lnTo>
                  <a:lnTo>
                    <a:pt x="1663" y="3721"/>
                  </a:lnTo>
                  <a:lnTo>
                    <a:pt x="1244" y="3708"/>
                  </a:lnTo>
                  <a:lnTo>
                    <a:pt x="711" y="3759"/>
                  </a:lnTo>
                  <a:lnTo>
                    <a:pt x="393" y="3860"/>
                  </a:lnTo>
                  <a:lnTo>
                    <a:pt x="38" y="4597"/>
                  </a:lnTo>
                  <a:lnTo>
                    <a:pt x="0" y="4927"/>
                  </a:lnTo>
                  <a:lnTo>
                    <a:pt x="444" y="5562"/>
                  </a:lnTo>
                  <a:lnTo>
                    <a:pt x="787" y="5803"/>
                  </a:lnTo>
                  <a:lnTo>
                    <a:pt x="1473" y="6007"/>
                  </a:lnTo>
                  <a:lnTo>
                    <a:pt x="2019" y="6032"/>
                  </a:lnTo>
                  <a:lnTo>
                    <a:pt x="2324" y="5791"/>
                  </a:lnTo>
                  <a:lnTo>
                    <a:pt x="2628" y="6273"/>
                  </a:lnTo>
                  <a:lnTo>
                    <a:pt x="2781" y="6438"/>
                  </a:lnTo>
                  <a:lnTo>
                    <a:pt x="3467" y="6680"/>
                  </a:lnTo>
                  <a:lnTo>
                    <a:pt x="4216" y="6629"/>
                  </a:lnTo>
                  <a:lnTo>
                    <a:pt x="4673" y="6464"/>
                  </a:lnTo>
                  <a:lnTo>
                    <a:pt x="5118" y="6286"/>
                  </a:lnTo>
                  <a:lnTo>
                    <a:pt x="5270" y="5689"/>
                  </a:lnTo>
                  <a:lnTo>
                    <a:pt x="4965" y="5118"/>
                  </a:lnTo>
                  <a:lnTo>
                    <a:pt x="4800" y="5016"/>
                  </a:lnTo>
                  <a:lnTo>
                    <a:pt x="4559" y="4902"/>
                  </a:lnTo>
                  <a:lnTo>
                    <a:pt x="4356" y="4838"/>
                  </a:lnTo>
                  <a:lnTo>
                    <a:pt x="4406" y="4394"/>
                  </a:lnTo>
                  <a:lnTo>
                    <a:pt x="5232" y="5118"/>
                  </a:lnTo>
                  <a:lnTo>
                    <a:pt x="5702" y="5435"/>
                  </a:lnTo>
                  <a:lnTo>
                    <a:pt x="6083" y="5359"/>
                  </a:lnTo>
                  <a:lnTo>
                    <a:pt x="6476" y="4978"/>
                  </a:lnTo>
                  <a:lnTo>
                    <a:pt x="7086" y="4368"/>
                  </a:lnTo>
                  <a:lnTo>
                    <a:pt x="7670" y="3162"/>
                  </a:lnTo>
                  <a:lnTo>
                    <a:pt x="6489" y="2133"/>
                  </a:lnTo>
                  <a:lnTo>
                    <a:pt x="5968" y="2120"/>
                  </a:lnTo>
                  <a:lnTo>
                    <a:pt x="5245" y="2374"/>
                  </a:lnTo>
                  <a:lnTo>
                    <a:pt x="4952" y="2463"/>
                  </a:lnTo>
                  <a:lnTo>
                    <a:pt x="5206" y="2120"/>
                  </a:lnTo>
                  <a:lnTo>
                    <a:pt x="5549" y="1574"/>
                  </a:lnTo>
                  <a:lnTo>
                    <a:pt x="5664" y="1168"/>
                  </a:lnTo>
                  <a:lnTo>
                    <a:pt x="5041" y="203"/>
                  </a:lnTo>
                  <a:lnTo>
                    <a:pt x="461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" name="object 270"/>
            <p:cNvSpPr/>
            <p:nvPr/>
          </p:nvSpPr>
          <p:spPr>
            <a:xfrm>
              <a:off x="4278097" y="3048279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63" y="38"/>
                  </a:moveTo>
                  <a:close/>
                </a:path>
                <a:path w="635" h="1905">
                  <a:moveTo>
                    <a:pt x="76" y="1739"/>
                  </a:moveTo>
                  <a:close/>
                </a:path>
                <a:path w="635" h="1905">
                  <a:moveTo>
                    <a:pt x="177" y="1727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" name="object 271"/>
            <p:cNvSpPr/>
            <p:nvPr/>
          </p:nvSpPr>
          <p:spPr>
            <a:xfrm>
              <a:off x="4278109" y="305000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12"/>
                  </a:moveTo>
                  <a:close/>
                </a:path>
                <a:path w="635" h="635">
                  <a:moveTo>
                    <a:pt x="165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" name="object 272"/>
            <p:cNvSpPr/>
            <p:nvPr/>
          </p:nvSpPr>
          <p:spPr>
            <a:xfrm>
              <a:off x="4268479" y="3042523"/>
              <a:ext cx="24765" cy="22225"/>
            </a:xfrm>
            <a:custGeom>
              <a:avLst/>
              <a:gdLst/>
              <a:ahLst/>
              <a:cxnLst/>
              <a:rect l="l" t="t" r="r" b="b"/>
              <a:pathLst>
                <a:path w="24764" h="22225">
                  <a:moveTo>
                    <a:pt x="8718" y="18376"/>
                  </a:moveTo>
                  <a:lnTo>
                    <a:pt x="7364" y="19456"/>
                  </a:lnTo>
                  <a:lnTo>
                    <a:pt x="8139" y="19456"/>
                  </a:lnTo>
                  <a:lnTo>
                    <a:pt x="8219" y="19634"/>
                  </a:lnTo>
                  <a:lnTo>
                    <a:pt x="8316" y="19850"/>
                  </a:lnTo>
                  <a:lnTo>
                    <a:pt x="8824" y="20358"/>
                  </a:lnTo>
                  <a:lnTo>
                    <a:pt x="10793" y="21412"/>
                  </a:lnTo>
                  <a:lnTo>
                    <a:pt x="12342" y="21843"/>
                  </a:lnTo>
                  <a:lnTo>
                    <a:pt x="14227" y="21843"/>
                  </a:lnTo>
                  <a:lnTo>
                    <a:pt x="15568" y="21539"/>
                  </a:lnTo>
                  <a:lnTo>
                    <a:pt x="16518" y="20967"/>
                  </a:lnTo>
                  <a:lnTo>
                    <a:pt x="12113" y="20967"/>
                  </a:lnTo>
                  <a:lnTo>
                    <a:pt x="10383" y="20358"/>
                  </a:lnTo>
                  <a:lnTo>
                    <a:pt x="10193" y="20358"/>
                  </a:lnTo>
                  <a:lnTo>
                    <a:pt x="9698" y="19850"/>
                  </a:lnTo>
                  <a:lnTo>
                    <a:pt x="9534" y="19634"/>
                  </a:lnTo>
                  <a:lnTo>
                    <a:pt x="8718" y="18376"/>
                  </a:lnTo>
                  <a:close/>
                </a:path>
                <a:path w="24764" h="22225">
                  <a:moveTo>
                    <a:pt x="14882" y="14198"/>
                  </a:moveTo>
                  <a:lnTo>
                    <a:pt x="14768" y="15189"/>
                  </a:lnTo>
                  <a:lnTo>
                    <a:pt x="13797" y="15189"/>
                  </a:lnTo>
                  <a:lnTo>
                    <a:pt x="15998" y="15938"/>
                  </a:lnTo>
                  <a:lnTo>
                    <a:pt x="15784" y="15938"/>
                  </a:lnTo>
                  <a:lnTo>
                    <a:pt x="16520" y="16344"/>
                  </a:lnTo>
                  <a:lnTo>
                    <a:pt x="17370" y="17906"/>
                  </a:lnTo>
                  <a:lnTo>
                    <a:pt x="14023" y="20967"/>
                  </a:lnTo>
                  <a:lnTo>
                    <a:pt x="16518" y="20967"/>
                  </a:lnTo>
                  <a:lnTo>
                    <a:pt x="17003" y="20675"/>
                  </a:lnTo>
                  <a:lnTo>
                    <a:pt x="17562" y="20002"/>
                  </a:lnTo>
                  <a:lnTo>
                    <a:pt x="18006" y="18643"/>
                  </a:lnTo>
                  <a:lnTo>
                    <a:pt x="17907" y="17906"/>
                  </a:lnTo>
                  <a:lnTo>
                    <a:pt x="17823" y="17665"/>
                  </a:lnTo>
                  <a:lnTo>
                    <a:pt x="20051" y="17665"/>
                  </a:lnTo>
                  <a:lnTo>
                    <a:pt x="21011" y="17322"/>
                  </a:lnTo>
                  <a:lnTo>
                    <a:pt x="18692" y="17322"/>
                  </a:lnTo>
                  <a:lnTo>
                    <a:pt x="17143" y="16179"/>
                  </a:lnTo>
                  <a:lnTo>
                    <a:pt x="14882" y="14198"/>
                  </a:lnTo>
                  <a:close/>
                </a:path>
                <a:path w="24764" h="22225">
                  <a:moveTo>
                    <a:pt x="7138" y="19456"/>
                  </a:moveTo>
                  <a:lnTo>
                    <a:pt x="5116" y="19456"/>
                  </a:lnTo>
                  <a:lnTo>
                    <a:pt x="5960" y="19634"/>
                  </a:lnTo>
                  <a:lnTo>
                    <a:pt x="6614" y="19634"/>
                  </a:lnTo>
                  <a:lnTo>
                    <a:pt x="7138" y="19456"/>
                  </a:lnTo>
                  <a:close/>
                </a:path>
                <a:path w="24764" h="22225">
                  <a:moveTo>
                    <a:pt x="2938" y="18643"/>
                  </a:moveTo>
                  <a:lnTo>
                    <a:pt x="0" y="18643"/>
                  </a:lnTo>
                  <a:lnTo>
                    <a:pt x="14746" y="19456"/>
                  </a:lnTo>
                  <a:lnTo>
                    <a:pt x="4273" y="19456"/>
                  </a:lnTo>
                  <a:lnTo>
                    <a:pt x="2938" y="18643"/>
                  </a:lnTo>
                  <a:close/>
                </a:path>
                <a:path w="24764" h="22225">
                  <a:moveTo>
                    <a:pt x="5069" y="5473"/>
                  </a:moveTo>
                  <a:lnTo>
                    <a:pt x="3569" y="5473"/>
                  </a:lnTo>
                  <a:lnTo>
                    <a:pt x="2690" y="5880"/>
                  </a:lnTo>
                  <a:lnTo>
                    <a:pt x="2049" y="6489"/>
                  </a:lnTo>
                  <a:lnTo>
                    <a:pt x="1166" y="8534"/>
                  </a:lnTo>
                  <a:lnTo>
                    <a:pt x="1695" y="9944"/>
                  </a:lnTo>
                  <a:lnTo>
                    <a:pt x="1814" y="10261"/>
                  </a:lnTo>
                  <a:lnTo>
                    <a:pt x="2656" y="11010"/>
                  </a:lnTo>
                  <a:lnTo>
                    <a:pt x="3093" y="11493"/>
                  </a:lnTo>
                  <a:lnTo>
                    <a:pt x="4046" y="11950"/>
                  </a:lnTo>
                  <a:lnTo>
                    <a:pt x="3533" y="11950"/>
                  </a:lnTo>
                  <a:lnTo>
                    <a:pt x="2952" y="12230"/>
                  </a:lnTo>
                  <a:lnTo>
                    <a:pt x="2639" y="12407"/>
                  </a:lnTo>
                  <a:lnTo>
                    <a:pt x="1175" y="14033"/>
                  </a:lnTo>
                  <a:lnTo>
                    <a:pt x="684" y="15938"/>
                  </a:lnTo>
                  <a:lnTo>
                    <a:pt x="967" y="15938"/>
                  </a:lnTo>
                  <a:lnTo>
                    <a:pt x="2084" y="17906"/>
                  </a:lnTo>
                  <a:lnTo>
                    <a:pt x="2177" y="18072"/>
                  </a:lnTo>
                  <a:lnTo>
                    <a:pt x="2271" y="18237"/>
                  </a:lnTo>
                  <a:lnTo>
                    <a:pt x="2938" y="18643"/>
                  </a:lnTo>
                  <a:lnTo>
                    <a:pt x="5071" y="18643"/>
                  </a:lnTo>
                  <a:lnTo>
                    <a:pt x="4176" y="18376"/>
                  </a:lnTo>
                  <a:lnTo>
                    <a:pt x="3185" y="17665"/>
                  </a:lnTo>
                  <a:lnTo>
                    <a:pt x="1979" y="15938"/>
                  </a:lnTo>
                  <a:lnTo>
                    <a:pt x="1953" y="14795"/>
                  </a:lnTo>
                  <a:lnTo>
                    <a:pt x="3033" y="12661"/>
                  </a:lnTo>
                  <a:lnTo>
                    <a:pt x="3861" y="12407"/>
                  </a:lnTo>
                  <a:lnTo>
                    <a:pt x="3681" y="12407"/>
                  </a:lnTo>
                  <a:lnTo>
                    <a:pt x="5103" y="12230"/>
                  </a:lnTo>
                  <a:lnTo>
                    <a:pt x="6779" y="12230"/>
                  </a:lnTo>
                  <a:lnTo>
                    <a:pt x="7021" y="11950"/>
                  </a:lnTo>
                  <a:lnTo>
                    <a:pt x="7358" y="11493"/>
                  </a:lnTo>
                  <a:lnTo>
                    <a:pt x="4878" y="11493"/>
                  </a:lnTo>
                  <a:lnTo>
                    <a:pt x="2856" y="10723"/>
                  </a:lnTo>
                  <a:lnTo>
                    <a:pt x="2403" y="6489"/>
                  </a:lnTo>
                  <a:lnTo>
                    <a:pt x="1491" y="6489"/>
                  </a:lnTo>
                  <a:lnTo>
                    <a:pt x="5069" y="5473"/>
                  </a:lnTo>
                  <a:close/>
                </a:path>
                <a:path w="24764" h="22225">
                  <a:moveTo>
                    <a:pt x="20070" y="17665"/>
                  </a:moveTo>
                  <a:lnTo>
                    <a:pt x="18138" y="17665"/>
                  </a:lnTo>
                  <a:lnTo>
                    <a:pt x="18683" y="17906"/>
                  </a:lnTo>
                  <a:lnTo>
                    <a:pt x="19467" y="17906"/>
                  </a:lnTo>
                  <a:lnTo>
                    <a:pt x="20070" y="17665"/>
                  </a:lnTo>
                  <a:close/>
                </a:path>
                <a:path w="24764" h="22225">
                  <a:moveTo>
                    <a:pt x="24459" y="10723"/>
                  </a:moveTo>
                  <a:lnTo>
                    <a:pt x="22880" y="14033"/>
                  </a:lnTo>
                  <a:lnTo>
                    <a:pt x="22781" y="14198"/>
                  </a:lnTo>
                  <a:lnTo>
                    <a:pt x="19848" y="17081"/>
                  </a:lnTo>
                  <a:lnTo>
                    <a:pt x="18692" y="17322"/>
                  </a:lnTo>
                  <a:lnTo>
                    <a:pt x="21181" y="17322"/>
                  </a:lnTo>
                  <a:lnTo>
                    <a:pt x="24392" y="12230"/>
                  </a:lnTo>
                  <a:lnTo>
                    <a:pt x="24459" y="10723"/>
                  </a:lnTo>
                  <a:close/>
                </a:path>
                <a:path w="24764" h="22225">
                  <a:moveTo>
                    <a:pt x="6170" y="11010"/>
                  </a:moveTo>
                  <a:lnTo>
                    <a:pt x="3964" y="11493"/>
                  </a:lnTo>
                  <a:lnTo>
                    <a:pt x="6436" y="11493"/>
                  </a:lnTo>
                  <a:lnTo>
                    <a:pt x="6170" y="11010"/>
                  </a:lnTo>
                  <a:close/>
                </a:path>
                <a:path w="24764" h="22225">
                  <a:moveTo>
                    <a:pt x="22360" y="7518"/>
                  </a:moveTo>
                  <a:lnTo>
                    <a:pt x="21042" y="7518"/>
                  </a:lnTo>
                  <a:lnTo>
                    <a:pt x="24383" y="10434"/>
                  </a:lnTo>
                  <a:lnTo>
                    <a:pt x="24001" y="8877"/>
                  </a:lnTo>
                  <a:lnTo>
                    <a:pt x="23277" y="7975"/>
                  </a:lnTo>
                  <a:lnTo>
                    <a:pt x="23175" y="7848"/>
                  </a:lnTo>
                  <a:lnTo>
                    <a:pt x="22360" y="7518"/>
                  </a:lnTo>
                  <a:close/>
                </a:path>
                <a:path w="24764" h="22225">
                  <a:moveTo>
                    <a:pt x="18757" y="4356"/>
                  </a:moveTo>
                  <a:lnTo>
                    <a:pt x="18373" y="4356"/>
                  </a:lnTo>
                  <a:lnTo>
                    <a:pt x="18603" y="4724"/>
                  </a:lnTo>
                  <a:lnTo>
                    <a:pt x="18395" y="5473"/>
                  </a:lnTo>
                  <a:lnTo>
                    <a:pt x="18278" y="5880"/>
                  </a:lnTo>
                  <a:lnTo>
                    <a:pt x="17229" y="7518"/>
                  </a:lnTo>
                  <a:lnTo>
                    <a:pt x="16473" y="8534"/>
                  </a:lnTo>
                  <a:lnTo>
                    <a:pt x="16885" y="8534"/>
                  </a:lnTo>
                  <a:lnTo>
                    <a:pt x="17638" y="8166"/>
                  </a:lnTo>
                  <a:lnTo>
                    <a:pt x="18082" y="7975"/>
                  </a:lnTo>
                  <a:lnTo>
                    <a:pt x="19386" y="7518"/>
                  </a:lnTo>
                  <a:lnTo>
                    <a:pt x="18006" y="7518"/>
                  </a:lnTo>
                  <a:lnTo>
                    <a:pt x="18755" y="6489"/>
                  </a:lnTo>
                  <a:lnTo>
                    <a:pt x="18757" y="4356"/>
                  </a:lnTo>
                  <a:close/>
                </a:path>
                <a:path w="24764" h="22225">
                  <a:moveTo>
                    <a:pt x="12545" y="0"/>
                  </a:moveTo>
                  <a:lnTo>
                    <a:pt x="10526" y="1041"/>
                  </a:lnTo>
                  <a:lnTo>
                    <a:pt x="9002" y="3454"/>
                  </a:lnTo>
                  <a:lnTo>
                    <a:pt x="8809" y="4076"/>
                  </a:lnTo>
                  <a:lnTo>
                    <a:pt x="8799" y="5473"/>
                  </a:lnTo>
                  <a:lnTo>
                    <a:pt x="6228" y="5473"/>
                  </a:lnTo>
                  <a:lnTo>
                    <a:pt x="7999" y="5727"/>
                  </a:lnTo>
                  <a:lnTo>
                    <a:pt x="8436" y="5880"/>
                  </a:lnTo>
                  <a:lnTo>
                    <a:pt x="8984" y="5880"/>
                  </a:lnTo>
                  <a:lnTo>
                    <a:pt x="9548" y="6819"/>
                  </a:lnTo>
                  <a:lnTo>
                    <a:pt x="9701" y="7518"/>
                  </a:lnTo>
                  <a:lnTo>
                    <a:pt x="9915" y="7518"/>
                  </a:lnTo>
                  <a:lnTo>
                    <a:pt x="10132" y="7670"/>
                  </a:lnTo>
                  <a:lnTo>
                    <a:pt x="10518" y="7848"/>
                  </a:lnTo>
                  <a:lnTo>
                    <a:pt x="10424" y="6819"/>
                  </a:lnTo>
                  <a:lnTo>
                    <a:pt x="10000" y="6819"/>
                  </a:lnTo>
                  <a:lnTo>
                    <a:pt x="9815" y="6489"/>
                  </a:lnTo>
                  <a:lnTo>
                    <a:pt x="9698" y="4076"/>
                  </a:lnTo>
                  <a:lnTo>
                    <a:pt x="10780" y="2158"/>
                  </a:lnTo>
                  <a:lnTo>
                    <a:pt x="12469" y="1282"/>
                  </a:lnTo>
                  <a:lnTo>
                    <a:pt x="17374" y="1282"/>
                  </a:lnTo>
                  <a:lnTo>
                    <a:pt x="16546" y="584"/>
                  </a:lnTo>
                  <a:lnTo>
                    <a:pt x="15517" y="215"/>
                  </a:lnTo>
                  <a:lnTo>
                    <a:pt x="15070" y="215"/>
                  </a:lnTo>
                  <a:lnTo>
                    <a:pt x="12545" y="0"/>
                  </a:lnTo>
                  <a:close/>
                </a:path>
                <a:path w="24764" h="22225">
                  <a:moveTo>
                    <a:pt x="20775" y="6819"/>
                  </a:moveTo>
                  <a:lnTo>
                    <a:pt x="18515" y="6819"/>
                  </a:lnTo>
                  <a:lnTo>
                    <a:pt x="18006" y="7518"/>
                  </a:lnTo>
                  <a:lnTo>
                    <a:pt x="22172" y="7518"/>
                  </a:lnTo>
                  <a:lnTo>
                    <a:pt x="20775" y="6819"/>
                  </a:lnTo>
                  <a:close/>
                </a:path>
                <a:path w="24764" h="22225">
                  <a:moveTo>
                    <a:pt x="7141" y="4991"/>
                  </a:moveTo>
                  <a:lnTo>
                    <a:pt x="5418" y="4991"/>
                  </a:lnTo>
                  <a:lnTo>
                    <a:pt x="2918" y="5473"/>
                  </a:lnTo>
                  <a:lnTo>
                    <a:pt x="8799" y="5473"/>
                  </a:lnTo>
                  <a:lnTo>
                    <a:pt x="7141" y="4991"/>
                  </a:lnTo>
                  <a:close/>
                </a:path>
                <a:path w="24764" h="22225">
                  <a:moveTo>
                    <a:pt x="17374" y="1282"/>
                  </a:moveTo>
                  <a:lnTo>
                    <a:pt x="15609" y="1282"/>
                  </a:lnTo>
                  <a:lnTo>
                    <a:pt x="16982" y="1955"/>
                  </a:lnTo>
                  <a:lnTo>
                    <a:pt x="16841" y="1955"/>
                  </a:lnTo>
                  <a:lnTo>
                    <a:pt x="18198" y="4076"/>
                  </a:lnTo>
                  <a:lnTo>
                    <a:pt x="18293" y="4229"/>
                  </a:lnTo>
                  <a:lnTo>
                    <a:pt x="18751" y="4229"/>
                  </a:lnTo>
                  <a:lnTo>
                    <a:pt x="18718" y="3060"/>
                  </a:lnTo>
                  <a:lnTo>
                    <a:pt x="18275" y="2158"/>
                  </a:lnTo>
                  <a:lnTo>
                    <a:pt x="18171" y="1955"/>
                  </a:lnTo>
                  <a:lnTo>
                    <a:pt x="17374" y="1282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" name="object 273"/>
            <p:cNvSpPr/>
            <p:nvPr/>
          </p:nvSpPr>
          <p:spPr>
            <a:xfrm>
              <a:off x="4278097" y="3048279"/>
              <a:ext cx="1905" cy="4445"/>
            </a:xfrm>
            <a:custGeom>
              <a:avLst/>
              <a:gdLst/>
              <a:ahLst/>
              <a:cxnLst/>
              <a:rect l="l" t="t" r="r" b="b"/>
              <a:pathLst>
                <a:path w="1904" h="4444">
                  <a:moveTo>
                    <a:pt x="63" y="38"/>
                  </a:moveTo>
                  <a:close/>
                </a:path>
                <a:path w="1904" h="4444">
                  <a:moveTo>
                    <a:pt x="1778" y="402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" name="object 274"/>
            <p:cNvSpPr/>
            <p:nvPr/>
          </p:nvSpPr>
          <p:spPr>
            <a:xfrm>
              <a:off x="4276827" y="3049783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3975" y="0"/>
                  </a:moveTo>
                  <a:lnTo>
                    <a:pt x="3289" y="342"/>
                  </a:lnTo>
                  <a:lnTo>
                    <a:pt x="2781" y="1168"/>
                  </a:lnTo>
                  <a:lnTo>
                    <a:pt x="2679" y="1473"/>
                  </a:lnTo>
                  <a:lnTo>
                    <a:pt x="2692" y="1777"/>
                  </a:lnTo>
                  <a:lnTo>
                    <a:pt x="2247" y="1701"/>
                  </a:lnTo>
                  <a:lnTo>
                    <a:pt x="2095" y="1663"/>
                  </a:lnTo>
                  <a:lnTo>
                    <a:pt x="1841" y="1663"/>
                  </a:lnTo>
                  <a:lnTo>
                    <a:pt x="127" y="2895"/>
                  </a:lnTo>
                  <a:lnTo>
                    <a:pt x="342" y="3467"/>
                  </a:lnTo>
                  <a:lnTo>
                    <a:pt x="812" y="3886"/>
                  </a:lnTo>
                  <a:lnTo>
                    <a:pt x="1015" y="4000"/>
                  </a:lnTo>
                  <a:lnTo>
                    <a:pt x="812" y="4076"/>
                  </a:lnTo>
                  <a:lnTo>
                    <a:pt x="622" y="4190"/>
                  </a:lnTo>
                  <a:lnTo>
                    <a:pt x="139" y="4698"/>
                  </a:lnTo>
                  <a:lnTo>
                    <a:pt x="0" y="5270"/>
                  </a:lnTo>
                  <a:lnTo>
                    <a:pt x="241" y="5714"/>
                  </a:lnTo>
                  <a:lnTo>
                    <a:pt x="1968" y="6629"/>
                  </a:lnTo>
                  <a:lnTo>
                    <a:pt x="2209" y="6565"/>
                  </a:lnTo>
                  <a:lnTo>
                    <a:pt x="2451" y="6489"/>
                  </a:lnTo>
                  <a:lnTo>
                    <a:pt x="2540" y="6705"/>
                  </a:lnTo>
                  <a:lnTo>
                    <a:pt x="2717" y="6883"/>
                  </a:lnTo>
                  <a:lnTo>
                    <a:pt x="3390" y="7226"/>
                  </a:lnTo>
                  <a:lnTo>
                    <a:pt x="3911" y="7378"/>
                  </a:lnTo>
                  <a:lnTo>
                    <a:pt x="4711" y="7353"/>
                  </a:lnTo>
                  <a:lnTo>
                    <a:pt x="5816" y="6311"/>
                  </a:lnTo>
                  <a:lnTo>
                    <a:pt x="5803" y="6095"/>
                  </a:lnTo>
                  <a:lnTo>
                    <a:pt x="5740" y="5918"/>
                  </a:lnTo>
                  <a:lnTo>
                    <a:pt x="6007" y="6032"/>
                  </a:lnTo>
                  <a:lnTo>
                    <a:pt x="8026" y="3721"/>
                  </a:lnTo>
                  <a:lnTo>
                    <a:pt x="7937" y="3365"/>
                  </a:lnTo>
                  <a:lnTo>
                    <a:pt x="7848" y="2997"/>
                  </a:lnTo>
                  <a:lnTo>
                    <a:pt x="7569" y="2654"/>
                  </a:lnTo>
                  <a:lnTo>
                    <a:pt x="7023" y="2438"/>
                  </a:lnTo>
                  <a:lnTo>
                    <a:pt x="6794" y="2349"/>
                  </a:lnTo>
                  <a:lnTo>
                    <a:pt x="6629" y="2285"/>
                  </a:lnTo>
                  <a:lnTo>
                    <a:pt x="6121" y="2349"/>
                  </a:lnTo>
                  <a:lnTo>
                    <a:pt x="5994" y="2400"/>
                  </a:lnTo>
                  <a:lnTo>
                    <a:pt x="5867" y="2489"/>
                  </a:lnTo>
                  <a:lnTo>
                    <a:pt x="6108" y="2146"/>
                  </a:lnTo>
                  <a:lnTo>
                    <a:pt x="6083" y="1866"/>
                  </a:lnTo>
                  <a:lnTo>
                    <a:pt x="6070" y="1015"/>
                  </a:lnTo>
                  <a:lnTo>
                    <a:pt x="5880" y="660"/>
                  </a:lnTo>
                  <a:lnTo>
                    <a:pt x="5321" y="203"/>
                  </a:lnTo>
                  <a:lnTo>
                    <a:pt x="4978" y="63"/>
                  </a:lnTo>
                  <a:lnTo>
                    <a:pt x="4622" y="50"/>
                  </a:lnTo>
                  <a:lnTo>
                    <a:pt x="397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" name="object 275"/>
            <p:cNvSpPr/>
            <p:nvPr/>
          </p:nvSpPr>
          <p:spPr>
            <a:xfrm>
              <a:off x="4279807" y="305172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" name="object 276"/>
            <p:cNvSpPr/>
            <p:nvPr/>
          </p:nvSpPr>
          <p:spPr>
            <a:xfrm>
              <a:off x="4277187" y="3050198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4610" y="0"/>
                  </a:moveTo>
                  <a:lnTo>
                    <a:pt x="4127" y="0"/>
                  </a:lnTo>
                  <a:lnTo>
                    <a:pt x="3581" y="25"/>
                  </a:lnTo>
                  <a:lnTo>
                    <a:pt x="3022" y="317"/>
                  </a:lnTo>
                  <a:lnTo>
                    <a:pt x="2743" y="787"/>
                  </a:lnTo>
                  <a:lnTo>
                    <a:pt x="2628" y="1015"/>
                  </a:lnTo>
                  <a:lnTo>
                    <a:pt x="2565" y="1269"/>
                  </a:lnTo>
                  <a:lnTo>
                    <a:pt x="2692" y="1777"/>
                  </a:lnTo>
                  <a:lnTo>
                    <a:pt x="2781" y="1955"/>
                  </a:lnTo>
                  <a:lnTo>
                    <a:pt x="2920" y="2222"/>
                  </a:lnTo>
                  <a:lnTo>
                    <a:pt x="2641" y="2057"/>
                  </a:lnTo>
                  <a:lnTo>
                    <a:pt x="2463" y="1650"/>
                  </a:lnTo>
                  <a:lnTo>
                    <a:pt x="2082" y="1523"/>
                  </a:lnTo>
                  <a:lnTo>
                    <a:pt x="1816" y="1473"/>
                  </a:lnTo>
                  <a:lnTo>
                    <a:pt x="1231" y="1409"/>
                  </a:lnTo>
                  <a:lnTo>
                    <a:pt x="177" y="1689"/>
                  </a:lnTo>
                  <a:lnTo>
                    <a:pt x="253" y="2793"/>
                  </a:lnTo>
                  <a:lnTo>
                    <a:pt x="330" y="3200"/>
                  </a:lnTo>
                  <a:lnTo>
                    <a:pt x="901" y="3428"/>
                  </a:lnTo>
                  <a:lnTo>
                    <a:pt x="1460" y="3314"/>
                  </a:lnTo>
                  <a:lnTo>
                    <a:pt x="1574" y="3517"/>
                  </a:lnTo>
                  <a:lnTo>
                    <a:pt x="1803" y="3543"/>
                  </a:lnTo>
                  <a:lnTo>
                    <a:pt x="1663" y="3721"/>
                  </a:lnTo>
                  <a:lnTo>
                    <a:pt x="1244" y="3695"/>
                  </a:lnTo>
                  <a:lnTo>
                    <a:pt x="711" y="3759"/>
                  </a:lnTo>
                  <a:lnTo>
                    <a:pt x="393" y="3860"/>
                  </a:lnTo>
                  <a:lnTo>
                    <a:pt x="190" y="4254"/>
                  </a:lnTo>
                  <a:lnTo>
                    <a:pt x="38" y="4584"/>
                  </a:lnTo>
                  <a:lnTo>
                    <a:pt x="0" y="4927"/>
                  </a:lnTo>
                  <a:lnTo>
                    <a:pt x="228" y="5232"/>
                  </a:lnTo>
                  <a:lnTo>
                    <a:pt x="444" y="5549"/>
                  </a:lnTo>
                  <a:lnTo>
                    <a:pt x="787" y="5803"/>
                  </a:lnTo>
                  <a:lnTo>
                    <a:pt x="1473" y="5994"/>
                  </a:lnTo>
                  <a:lnTo>
                    <a:pt x="2019" y="6032"/>
                  </a:lnTo>
                  <a:lnTo>
                    <a:pt x="2324" y="5791"/>
                  </a:lnTo>
                  <a:lnTo>
                    <a:pt x="2628" y="6273"/>
                  </a:lnTo>
                  <a:lnTo>
                    <a:pt x="2781" y="6438"/>
                  </a:lnTo>
                  <a:lnTo>
                    <a:pt x="3467" y="6680"/>
                  </a:lnTo>
                  <a:lnTo>
                    <a:pt x="4216" y="6629"/>
                  </a:lnTo>
                  <a:lnTo>
                    <a:pt x="4673" y="6464"/>
                  </a:lnTo>
                  <a:lnTo>
                    <a:pt x="5118" y="6286"/>
                  </a:lnTo>
                  <a:lnTo>
                    <a:pt x="5270" y="5689"/>
                  </a:lnTo>
                  <a:lnTo>
                    <a:pt x="4965" y="5118"/>
                  </a:lnTo>
                  <a:lnTo>
                    <a:pt x="4635" y="4927"/>
                  </a:lnTo>
                  <a:lnTo>
                    <a:pt x="4356" y="4838"/>
                  </a:lnTo>
                  <a:lnTo>
                    <a:pt x="4406" y="4381"/>
                  </a:lnTo>
                  <a:lnTo>
                    <a:pt x="5168" y="5054"/>
                  </a:lnTo>
                  <a:lnTo>
                    <a:pt x="5702" y="5435"/>
                  </a:lnTo>
                  <a:lnTo>
                    <a:pt x="6083" y="5359"/>
                  </a:lnTo>
                  <a:lnTo>
                    <a:pt x="6476" y="4978"/>
                  </a:lnTo>
                  <a:lnTo>
                    <a:pt x="7086" y="4368"/>
                  </a:lnTo>
                  <a:lnTo>
                    <a:pt x="7670" y="3149"/>
                  </a:lnTo>
                  <a:lnTo>
                    <a:pt x="6489" y="2133"/>
                  </a:lnTo>
                  <a:lnTo>
                    <a:pt x="5968" y="2108"/>
                  </a:lnTo>
                  <a:lnTo>
                    <a:pt x="5511" y="2273"/>
                  </a:lnTo>
                  <a:lnTo>
                    <a:pt x="5333" y="2349"/>
                  </a:lnTo>
                  <a:lnTo>
                    <a:pt x="5168" y="2438"/>
                  </a:lnTo>
                  <a:lnTo>
                    <a:pt x="4952" y="2463"/>
                  </a:lnTo>
                  <a:lnTo>
                    <a:pt x="5206" y="2108"/>
                  </a:lnTo>
                  <a:lnTo>
                    <a:pt x="5549" y="1562"/>
                  </a:lnTo>
                  <a:lnTo>
                    <a:pt x="5664" y="1168"/>
                  </a:lnTo>
                  <a:lnTo>
                    <a:pt x="5041" y="215"/>
                  </a:lnTo>
                  <a:lnTo>
                    <a:pt x="461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" name="object 277"/>
            <p:cNvSpPr/>
            <p:nvPr/>
          </p:nvSpPr>
          <p:spPr>
            <a:xfrm>
              <a:off x="4299051" y="3088195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101" y="50"/>
                  </a:moveTo>
                  <a:close/>
                </a:path>
                <a:path w="635" h="1905">
                  <a:moveTo>
                    <a:pt x="127" y="1739"/>
                  </a:moveTo>
                  <a:lnTo>
                    <a:pt x="0" y="1765"/>
                  </a:lnTo>
                  <a:lnTo>
                    <a:pt x="127" y="1739"/>
                  </a:lnTo>
                  <a:close/>
                </a:path>
                <a:path w="635" h="1905">
                  <a:moveTo>
                    <a:pt x="317" y="1714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" name="object 278"/>
            <p:cNvSpPr/>
            <p:nvPr/>
          </p:nvSpPr>
          <p:spPr>
            <a:xfrm>
              <a:off x="4299051" y="308990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25"/>
                  </a:moveTo>
                  <a:lnTo>
                    <a:pt x="0" y="50"/>
                  </a:lnTo>
                  <a:lnTo>
                    <a:pt x="127" y="25"/>
                  </a:lnTo>
                  <a:close/>
                </a:path>
                <a:path w="635" h="635">
                  <a:moveTo>
                    <a:pt x="317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" name="object 279"/>
            <p:cNvSpPr/>
            <p:nvPr/>
          </p:nvSpPr>
          <p:spPr>
            <a:xfrm>
              <a:off x="4290163" y="3082447"/>
              <a:ext cx="24130" cy="22225"/>
            </a:xfrm>
            <a:custGeom>
              <a:avLst/>
              <a:gdLst/>
              <a:ahLst/>
              <a:cxnLst/>
              <a:rect l="l" t="t" r="r" b="b"/>
              <a:pathLst>
                <a:path w="24129" h="22225">
                  <a:moveTo>
                    <a:pt x="8042" y="18376"/>
                  </a:moveTo>
                  <a:lnTo>
                    <a:pt x="7672" y="18643"/>
                  </a:lnTo>
                  <a:lnTo>
                    <a:pt x="6703" y="19443"/>
                  </a:lnTo>
                  <a:lnTo>
                    <a:pt x="7448" y="19443"/>
                  </a:lnTo>
                  <a:lnTo>
                    <a:pt x="7534" y="19634"/>
                  </a:lnTo>
                  <a:lnTo>
                    <a:pt x="7632" y="19850"/>
                  </a:lnTo>
                  <a:lnTo>
                    <a:pt x="8140" y="20358"/>
                  </a:lnTo>
                  <a:lnTo>
                    <a:pt x="10108" y="21412"/>
                  </a:lnTo>
                  <a:lnTo>
                    <a:pt x="11658" y="21843"/>
                  </a:lnTo>
                  <a:lnTo>
                    <a:pt x="13542" y="21843"/>
                  </a:lnTo>
                  <a:lnTo>
                    <a:pt x="14883" y="21539"/>
                  </a:lnTo>
                  <a:lnTo>
                    <a:pt x="15833" y="20967"/>
                  </a:lnTo>
                  <a:lnTo>
                    <a:pt x="11429" y="20967"/>
                  </a:lnTo>
                  <a:lnTo>
                    <a:pt x="9698" y="20358"/>
                  </a:lnTo>
                  <a:lnTo>
                    <a:pt x="9509" y="20358"/>
                  </a:lnTo>
                  <a:lnTo>
                    <a:pt x="9014" y="19850"/>
                  </a:lnTo>
                  <a:lnTo>
                    <a:pt x="8850" y="19634"/>
                  </a:lnTo>
                  <a:lnTo>
                    <a:pt x="8042" y="18376"/>
                  </a:lnTo>
                  <a:close/>
                </a:path>
                <a:path w="24129" h="22225">
                  <a:moveTo>
                    <a:pt x="14198" y="14198"/>
                  </a:moveTo>
                  <a:lnTo>
                    <a:pt x="14083" y="15176"/>
                  </a:lnTo>
                  <a:lnTo>
                    <a:pt x="13075" y="15176"/>
                  </a:lnTo>
                  <a:lnTo>
                    <a:pt x="15314" y="15938"/>
                  </a:lnTo>
                  <a:lnTo>
                    <a:pt x="15099" y="15938"/>
                  </a:lnTo>
                  <a:lnTo>
                    <a:pt x="15836" y="16332"/>
                  </a:lnTo>
                  <a:lnTo>
                    <a:pt x="16686" y="17906"/>
                  </a:lnTo>
                  <a:lnTo>
                    <a:pt x="13339" y="20967"/>
                  </a:lnTo>
                  <a:lnTo>
                    <a:pt x="15833" y="20967"/>
                  </a:lnTo>
                  <a:lnTo>
                    <a:pt x="16318" y="20675"/>
                  </a:lnTo>
                  <a:lnTo>
                    <a:pt x="16877" y="20002"/>
                  </a:lnTo>
                  <a:lnTo>
                    <a:pt x="17322" y="18643"/>
                  </a:lnTo>
                  <a:lnTo>
                    <a:pt x="17222" y="17906"/>
                  </a:lnTo>
                  <a:lnTo>
                    <a:pt x="17138" y="17665"/>
                  </a:lnTo>
                  <a:lnTo>
                    <a:pt x="19372" y="17665"/>
                  </a:lnTo>
                  <a:lnTo>
                    <a:pt x="20301" y="17322"/>
                  </a:lnTo>
                  <a:lnTo>
                    <a:pt x="18008" y="17322"/>
                  </a:lnTo>
                  <a:lnTo>
                    <a:pt x="16458" y="16167"/>
                  </a:lnTo>
                  <a:lnTo>
                    <a:pt x="14198" y="14198"/>
                  </a:lnTo>
                  <a:close/>
                </a:path>
                <a:path w="24129" h="22225">
                  <a:moveTo>
                    <a:pt x="6491" y="19443"/>
                  </a:moveTo>
                  <a:lnTo>
                    <a:pt x="4419" y="19443"/>
                  </a:lnTo>
                  <a:lnTo>
                    <a:pt x="5339" y="19634"/>
                  </a:lnTo>
                  <a:lnTo>
                    <a:pt x="5930" y="19634"/>
                  </a:lnTo>
                  <a:lnTo>
                    <a:pt x="6491" y="19443"/>
                  </a:lnTo>
                  <a:close/>
                </a:path>
                <a:path w="24129" h="22225">
                  <a:moveTo>
                    <a:pt x="2254" y="18643"/>
                  </a:moveTo>
                  <a:lnTo>
                    <a:pt x="294" y="18643"/>
                  </a:lnTo>
                  <a:lnTo>
                    <a:pt x="12996" y="19443"/>
                  </a:lnTo>
                  <a:lnTo>
                    <a:pt x="3567" y="19443"/>
                  </a:lnTo>
                  <a:lnTo>
                    <a:pt x="2254" y="18643"/>
                  </a:lnTo>
                  <a:close/>
                </a:path>
                <a:path w="24129" h="22225">
                  <a:moveTo>
                    <a:pt x="4429" y="5460"/>
                  </a:moveTo>
                  <a:lnTo>
                    <a:pt x="2912" y="5460"/>
                  </a:lnTo>
                  <a:lnTo>
                    <a:pt x="2006" y="5880"/>
                  </a:lnTo>
                  <a:lnTo>
                    <a:pt x="1370" y="6476"/>
                  </a:lnTo>
                  <a:lnTo>
                    <a:pt x="920" y="7518"/>
                  </a:lnTo>
                  <a:lnTo>
                    <a:pt x="855" y="7670"/>
                  </a:lnTo>
                  <a:lnTo>
                    <a:pt x="728" y="7962"/>
                  </a:lnTo>
                  <a:lnTo>
                    <a:pt x="3123" y="11836"/>
                  </a:lnTo>
                  <a:lnTo>
                    <a:pt x="2245" y="12230"/>
                  </a:lnTo>
                  <a:lnTo>
                    <a:pt x="1955" y="12395"/>
                  </a:lnTo>
                  <a:lnTo>
                    <a:pt x="490" y="14033"/>
                  </a:lnTo>
                  <a:lnTo>
                    <a:pt x="0" y="15938"/>
                  </a:lnTo>
                  <a:lnTo>
                    <a:pt x="282" y="15938"/>
                  </a:lnTo>
                  <a:lnTo>
                    <a:pt x="1666" y="18376"/>
                  </a:lnTo>
                  <a:lnTo>
                    <a:pt x="1816" y="18376"/>
                  </a:lnTo>
                  <a:lnTo>
                    <a:pt x="2254" y="18643"/>
                  </a:lnTo>
                  <a:lnTo>
                    <a:pt x="4405" y="18643"/>
                  </a:lnTo>
                  <a:lnTo>
                    <a:pt x="3491" y="18376"/>
                  </a:lnTo>
                  <a:lnTo>
                    <a:pt x="2501" y="17665"/>
                  </a:lnTo>
                  <a:lnTo>
                    <a:pt x="1294" y="15938"/>
                  </a:lnTo>
                  <a:lnTo>
                    <a:pt x="1269" y="14795"/>
                  </a:lnTo>
                  <a:lnTo>
                    <a:pt x="2246" y="12865"/>
                  </a:lnTo>
                  <a:lnTo>
                    <a:pt x="2348" y="12661"/>
                  </a:lnTo>
                  <a:lnTo>
                    <a:pt x="3182" y="12395"/>
                  </a:lnTo>
                  <a:lnTo>
                    <a:pt x="2996" y="12395"/>
                  </a:lnTo>
                  <a:lnTo>
                    <a:pt x="4317" y="12230"/>
                  </a:lnTo>
                  <a:lnTo>
                    <a:pt x="6095" y="12230"/>
                  </a:lnTo>
                  <a:lnTo>
                    <a:pt x="6412" y="11836"/>
                  </a:lnTo>
                  <a:lnTo>
                    <a:pt x="7494" y="11836"/>
                  </a:lnTo>
                  <a:lnTo>
                    <a:pt x="4751" y="11480"/>
                  </a:lnTo>
                  <a:lnTo>
                    <a:pt x="4193" y="11480"/>
                  </a:lnTo>
                  <a:lnTo>
                    <a:pt x="2205" y="10723"/>
                  </a:lnTo>
                  <a:lnTo>
                    <a:pt x="1718" y="6476"/>
                  </a:lnTo>
                  <a:lnTo>
                    <a:pt x="851" y="6476"/>
                  </a:lnTo>
                  <a:lnTo>
                    <a:pt x="4429" y="5460"/>
                  </a:lnTo>
                  <a:close/>
                </a:path>
                <a:path w="24129" h="22225">
                  <a:moveTo>
                    <a:pt x="19385" y="17665"/>
                  </a:moveTo>
                  <a:lnTo>
                    <a:pt x="17453" y="17665"/>
                  </a:lnTo>
                  <a:lnTo>
                    <a:pt x="17999" y="17906"/>
                  </a:lnTo>
                  <a:lnTo>
                    <a:pt x="18782" y="17906"/>
                  </a:lnTo>
                  <a:lnTo>
                    <a:pt x="19385" y="17665"/>
                  </a:lnTo>
                  <a:close/>
                </a:path>
                <a:path w="24129" h="22225">
                  <a:moveTo>
                    <a:pt x="23774" y="10723"/>
                  </a:moveTo>
                  <a:lnTo>
                    <a:pt x="22196" y="14033"/>
                  </a:lnTo>
                  <a:lnTo>
                    <a:pt x="22096" y="14198"/>
                  </a:lnTo>
                  <a:lnTo>
                    <a:pt x="19163" y="17068"/>
                  </a:lnTo>
                  <a:lnTo>
                    <a:pt x="18008" y="17322"/>
                  </a:lnTo>
                  <a:lnTo>
                    <a:pt x="20482" y="17322"/>
                  </a:lnTo>
                  <a:lnTo>
                    <a:pt x="23523" y="12865"/>
                  </a:lnTo>
                  <a:lnTo>
                    <a:pt x="23581" y="12661"/>
                  </a:lnTo>
                  <a:lnTo>
                    <a:pt x="23704" y="12230"/>
                  </a:lnTo>
                  <a:lnTo>
                    <a:pt x="23774" y="10723"/>
                  </a:lnTo>
                  <a:close/>
                </a:path>
                <a:path w="24129" h="22225">
                  <a:moveTo>
                    <a:pt x="5485" y="11010"/>
                  </a:moveTo>
                  <a:lnTo>
                    <a:pt x="3258" y="11480"/>
                  </a:lnTo>
                  <a:lnTo>
                    <a:pt x="5750" y="11480"/>
                  </a:lnTo>
                  <a:lnTo>
                    <a:pt x="5485" y="11010"/>
                  </a:lnTo>
                  <a:close/>
                </a:path>
                <a:path w="24129" h="22225">
                  <a:moveTo>
                    <a:pt x="20815" y="7162"/>
                  </a:moveTo>
                  <a:lnTo>
                    <a:pt x="17710" y="7162"/>
                  </a:lnTo>
                  <a:lnTo>
                    <a:pt x="17209" y="7518"/>
                  </a:lnTo>
                  <a:lnTo>
                    <a:pt x="20357" y="7518"/>
                  </a:lnTo>
                  <a:lnTo>
                    <a:pt x="23699" y="10434"/>
                  </a:lnTo>
                  <a:lnTo>
                    <a:pt x="23316" y="8864"/>
                  </a:lnTo>
                  <a:lnTo>
                    <a:pt x="22583" y="7962"/>
                  </a:lnTo>
                  <a:lnTo>
                    <a:pt x="22770" y="7962"/>
                  </a:lnTo>
                  <a:lnTo>
                    <a:pt x="20815" y="7162"/>
                  </a:lnTo>
                  <a:close/>
                </a:path>
                <a:path w="24129" h="22225">
                  <a:moveTo>
                    <a:pt x="17573" y="7162"/>
                  </a:moveTo>
                  <a:lnTo>
                    <a:pt x="16775" y="7162"/>
                  </a:lnTo>
                  <a:lnTo>
                    <a:pt x="16544" y="7518"/>
                  </a:lnTo>
                  <a:lnTo>
                    <a:pt x="15788" y="8534"/>
                  </a:lnTo>
                  <a:lnTo>
                    <a:pt x="16195" y="8534"/>
                  </a:lnTo>
                  <a:lnTo>
                    <a:pt x="17398" y="7962"/>
                  </a:lnTo>
                  <a:lnTo>
                    <a:pt x="18697" y="7518"/>
                  </a:lnTo>
                  <a:lnTo>
                    <a:pt x="17311" y="7518"/>
                  </a:lnTo>
                  <a:lnTo>
                    <a:pt x="17573" y="7162"/>
                  </a:lnTo>
                  <a:close/>
                </a:path>
                <a:path w="24129" h="22225">
                  <a:moveTo>
                    <a:pt x="9753" y="7162"/>
                  </a:moveTo>
                  <a:lnTo>
                    <a:pt x="8752" y="7162"/>
                  </a:lnTo>
                  <a:lnTo>
                    <a:pt x="9448" y="7670"/>
                  </a:lnTo>
                  <a:lnTo>
                    <a:pt x="9772" y="7670"/>
                  </a:lnTo>
                  <a:lnTo>
                    <a:pt x="9753" y="7162"/>
                  </a:lnTo>
                  <a:close/>
                </a:path>
                <a:path w="24129" h="22225">
                  <a:moveTo>
                    <a:pt x="11861" y="0"/>
                  </a:moveTo>
                  <a:lnTo>
                    <a:pt x="9841" y="1041"/>
                  </a:lnTo>
                  <a:lnTo>
                    <a:pt x="8317" y="3454"/>
                  </a:lnTo>
                  <a:lnTo>
                    <a:pt x="8125" y="4076"/>
                  </a:lnTo>
                  <a:lnTo>
                    <a:pt x="8114" y="5460"/>
                  </a:lnTo>
                  <a:lnTo>
                    <a:pt x="5493" y="5460"/>
                  </a:lnTo>
                  <a:lnTo>
                    <a:pt x="7314" y="5714"/>
                  </a:lnTo>
                  <a:lnTo>
                    <a:pt x="7773" y="5880"/>
                  </a:lnTo>
                  <a:lnTo>
                    <a:pt x="8300" y="5880"/>
                  </a:lnTo>
                  <a:lnTo>
                    <a:pt x="8864" y="6819"/>
                  </a:lnTo>
                  <a:lnTo>
                    <a:pt x="8941" y="7162"/>
                  </a:lnTo>
                  <a:lnTo>
                    <a:pt x="9506" y="7162"/>
                  </a:lnTo>
                  <a:lnTo>
                    <a:pt x="9130" y="6476"/>
                  </a:lnTo>
                  <a:lnTo>
                    <a:pt x="8708" y="4711"/>
                  </a:lnTo>
                  <a:lnTo>
                    <a:pt x="8900" y="4356"/>
                  </a:lnTo>
                  <a:lnTo>
                    <a:pt x="9006" y="4076"/>
                  </a:lnTo>
                  <a:lnTo>
                    <a:pt x="10095" y="2158"/>
                  </a:lnTo>
                  <a:lnTo>
                    <a:pt x="11772" y="1282"/>
                  </a:lnTo>
                  <a:lnTo>
                    <a:pt x="16689" y="1282"/>
                  </a:lnTo>
                  <a:lnTo>
                    <a:pt x="15861" y="584"/>
                  </a:lnTo>
                  <a:lnTo>
                    <a:pt x="14833" y="203"/>
                  </a:lnTo>
                  <a:lnTo>
                    <a:pt x="14237" y="203"/>
                  </a:lnTo>
                  <a:lnTo>
                    <a:pt x="11861" y="0"/>
                  </a:lnTo>
                  <a:close/>
                </a:path>
                <a:path w="24129" h="22225">
                  <a:moveTo>
                    <a:pt x="16994" y="6819"/>
                  </a:moveTo>
                  <a:lnTo>
                    <a:pt x="15798" y="6819"/>
                  </a:lnTo>
                  <a:lnTo>
                    <a:pt x="22279" y="7162"/>
                  </a:lnTo>
                  <a:lnTo>
                    <a:pt x="16775" y="7162"/>
                  </a:lnTo>
                  <a:lnTo>
                    <a:pt x="16994" y="6819"/>
                  </a:lnTo>
                  <a:close/>
                </a:path>
                <a:path w="24129" h="22225">
                  <a:moveTo>
                    <a:pt x="18544" y="6819"/>
                  </a:moveTo>
                  <a:lnTo>
                    <a:pt x="17826" y="6819"/>
                  </a:lnTo>
                  <a:lnTo>
                    <a:pt x="17573" y="7162"/>
                  </a:lnTo>
                  <a:lnTo>
                    <a:pt x="18544" y="6819"/>
                  </a:lnTo>
                  <a:close/>
                </a:path>
                <a:path w="24129" h="22225">
                  <a:moveTo>
                    <a:pt x="16689" y="1282"/>
                  </a:moveTo>
                  <a:lnTo>
                    <a:pt x="14947" y="1282"/>
                  </a:lnTo>
                  <a:lnTo>
                    <a:pt x="16293" y="1955"/>
                  </a:lnTo>
                  <a:lnTo>
                    <a:pt x="16156" y="1955"/>
                  </a:lnTo>
                  <a:lnTo>
                    <a:pt x="17919" y="4711"/>
                  </a:lnTo>
                  <a:lnTo>
                    <a:pt x="17713" y="5460"/>
                  </a:lnTo>
                  <a:lnTo>
                    <a:pt x="17593" y="5880"/>
                  </a:lnTo>
                  <a:lnTo>
                    <a:pt x="16994" y="6819"/>
                  </a:lnTo>
                  <a:lnTo>
                    <a:pt x="17826" y="6819"/>
                  </a:lnTo>
                  <a:lnTo>
                    <a:pt x="18079" y="6476"/>
                  </a:lnTo>
                  <a:lnTo>
                    <a:pt x="18034" y="3060"/>
                  </a:lnTo>
                  <a:lnTo>
                    <a:pt x="17591" y="2158"/>
                  </a:lnTo>
                  <a:lnTo>
                    <a:pt x="17487" y="1955"/>
                  </a:lnTo>
                  <a:lnTo>
                    <a:pt x="16689" y="1282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" name="object 280"/>
            <p:cNvSpPr/>
            <p:nvPr/>
          </p:nvSpPr>
          <p:spPr>
            <a:xfrm>
              <a:off x="4299089" y="3088195"/>
              <a:ext cx="1905" cy="4445"/>
            </a:xfrm>
            <a:custGeom>
              <a:avLst/>
              <a:gdLst/>
              <a:ahLst/>
              <a:cxnLst/>
              <a:rect l="l" t="t" r="r" b="b"/>
              <a:pathLst>
                <a:path w="1904" h="4444">
                  <a:moveTo>
                    <a:pt x="63" y="50"/>
                  </a:moveTo>
                  <a:close/>
                </a:path>
                <a:path w="1904" h="4444">
                  <a:moveTo>
                    <a:pt x="1752" y="40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" name="object 281"/>
            <p:cNvSpPr/>
            <p:nvPr/>
          </p:nvSpPr>
          <p:spPr>
            <a:xfrm>
              <a:off x="4297828" y="3089700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3975" y="0"/>
                  </a:moveTo>
                  <a:lnTo>
                    <a:pt x="3289" y="355"/>
                  </a:lnTo>
                  <a:lnTo>
                    <a:pt x="2768" y="1168"/>
                  </a:lnTo>
                  <a:lnTo>
                    <a:pt x="2679" y="1473"/>
                  </a:lnTo>
                  <a:lnTo>
                    <a:pt x="2692" y="1790"/>
                  </a:lnTo>
                  <a:lnTo>
                    <a:pt x="2247" y="1701"/>
                  </a:lnTo>
                  <a:lnTo>
                    <a:pt x="2095" y="1663"/>
                  </a:lnTo>
                  <a:lnTo>
                    <a:pt x="1841" y="1676"/>
                  </a:lnTo>
                  <a:lnTo>
                    <a:pt x="127" y="2895"/>
                  </a:lnTo>
                  <a:lnTo>
                    <a:pt x="342" y="3479"/>
                  </a:lnTo>
                  <a:lnTo>
                    <a:pt x="723" y="3797"/>
                  </a:lnTo>
                  <a:lnTo>
                    <a:pt x="1015" y="4000"/>
                  </a:lnTo>
                  <a:lnTo>
                    <a:pt x="812" y="4076"/>
                  </a:lnTo>
                  <a:lnTo>
                    <a:pt x="622" y="4190"/>
                  </a:lnTo>
                  <a:lnTo>
                    <a:pt x="139" y="4698"/>
                  </a:lnTo>
                  <a:lnTo>
                    <a:pt x="0" y="5270"/>
                  </a:lnTo>
                  <a:lnTo>
                    <a:pt x="241" y="5727"/>
                  </a:lnTo>
                  <a:lnTo>
                    <a:pt x="508" y="6172"/>
                  </a:lnTo>
                  <a:lnTo>
                    <a:pt x="965" y="6451"/>
                  </a:lnTo>
                  <a:lnTo>
                    <a:pt x="1460" y="6578"/>
                  </a:lnTo>
                  <a:lnTo>
                    <a:pt x="1714" y="6629"/>
                  </a:lnTo>
                  <a:lnTo>
                    <a:pt x="1968" y="6629"/>
                  </a:lnTo>
                  <a:lnTo>
                    <a:pt x="2362" y="6515"/>
                  </a:lnTo>
                  <a:lnTo>
                    <a:pt x="2540" y="6718"/>
                  </a:lnTo>
                  <a:lnTo>
                    <a:pt x="2717" y="6896"/>
                  </a:lnTo>
                  <a:lnTo>
                    <a:pt x="3390" y="7238"/>
                  </a:lnTo>
                  <a:lnTo>
                    <a:pt x="3911" y="7391"/>
                  </a:lnTo>
                  <a:lnTo>
                    <a:pt x="4711" y="7353"/>
                  </a:lnTo>
                  <a:lnTo>
                    <a:pt x="5816" y="6311"/>
                  </a:lnTo>
                  <a:lnTo>
                    <a:pt x="5803" y="6108"/>
                  </a:lnTo>
                  <a:lnTo>
                    <a:pt x="5740" y="5918"/>
                  </a:lnTo>
                  <a:lnTo>
                    <a:pt x="6007" y="6032"/>
                  </a:lnTo>
                  <a:lnTo>
                    <a:pt x="8026" y="3721"/>
                  </a:lnTo>
                  <a:lnTo>
                    <a:pt x="7937" y="3365"/>
                  </a:lnTo>
                  <a:lnTo>
                    <a:pt x="7848" y="3009"/>
                  </a:lnTo>
                  <a:lnTo>
                    <a:pt x="7569" y="2654"/>
                  </a:lnTo>
                  <a:lnTo>
                    <a:pt x="7023" y="2438"/>
                  </a:lnTo>
                  <a:lnTo>
                    <a:pt x="6870" y="2387"/>
                  </a:lnTo>
                  <a:lnTo>
                    <a:pt x="6629" y="2298"/>
                  </a:lnTo>
                  <a:lnTo>
                    <a:pt x="6121" y="2349"/>
                  </a:lnTo>
                  <a:lnTo>
                    <a:pt x="5994" y="2400"/>
                  </a:lnTo>
                  <a:lnTo>
                    <a:pt x="5867" y="2489"/>
                  </a:lnTo>
                  <a:lnTo>
                    <a:pt x="6108" y="2146"/>
                  </a:lnTo>
                  <a:lnTo>
                    <a:pt x="6083" y="1866"/>
                  </a:lnTo>
                  <a:lnTo>
                    <a:pt x="6070" y="1015"/>
                  </a:lnTo>
                  <a:lnTo>
                    <a:pt x="5880" y="660"/>
                  </a:lnTo>
                  <a:lnTo>
                    <a:pt x="5321" y="203"/>
                  </a:lnTo>
                  <a:lnTo>
                    <a:pt x="4978" y="63"/>
                  </a:lnTo>
                  <a:lnTo>
                    <a:pt x="4622" y="50"/>
                  </a:lnTo>
                  <a:lnTo>
                    <a:pt x="397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" name="object 282"/>
            <p:cNvSpPr/>
            <p:nvPr/>
          </p:nvSpPr>
          <p:spPr>
            <a:xfrm>
              <a:off x="4298188" y="3090114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4610" y="0"/>
                  </a:moveTo>
                  <a:lnTo>
                    <a:pt x="2565" y="1269"/>
                  </a:lnTo>
                  <a:lnTo>
                    <a:pt x="2692" y="1777"/>
                  </a:lnTo>
                  <a:lnTo>
                    <a:pt x="2781" y="1955"/>
                  </a:lnTo>
                  <a:lnTo>
                    <a:pt x="2920" y="2222"/>
                  </a:lnTo>
                  <a:lnTo>
                    <a:pt x="2641" y="2057"/>
                  </a:lnTo>
                  <a:lnTo>
                    <a:pt x="2463" y="1650"/>
                  </a:lnTo>
                  <a:lnTo>
                    <a:pt x="2082" y="1523"/>
                  </a:lnTo>
                  <a:lnTo>
                    <a:pt x="1816" y="1473"/>
                  </a:lnTo>
                  <a:lnTo>
                    <a:pt x="1231" y="1409"/>
                  </a:lnTo>
                  <a:lnTo>
                    <a:pt x="177" y="1689"/>
                  </a:lnTo>
                  <a:lnTo>
                    <a:pt x="253" y="2793"/>
                  </a:lnTo>
                  <a:lnTo>
                    <a:pt x="330" y="3213"/>
                  </a:lnTo>
                  <a:lnTo>
                    <a:pt x="901" y="3428"/>
                  </a:lnTo>
                  <a:lnTo>
                    <a:pt x="1460" y="3314"/>
                  </a:lnTo>
                  <a:lnTo>
                    <a:pt x="1574" y="3517"/>
                  </a:lnTo>
                  <a:lnTo>
                    <a:pt x="1816" y="3543"/>
                  </a:lnTo>
                  <a:lnTo>
                    <a:pt x="1663" y="3721"/>
                  </a:lnTo>
                  <a:lnTo>
                    <a:pt x="1244" y="3708"/>
                  </a:lnTo>
                  <a:lnTo>
                    <a:pt x="711" y="3759"/>
                  </a:lnTo>
                  <a:lnTo>
                    <a:pt x="393" y="3860"/>
                  </a:lnTo>
                  <a:lnTo>
                    <a:pt x="38" y="4597"/>
                  </a:lnTo>
                  <a:lnTo>
                    <a:pt x="0" y="4927"/>
                  </a:lnTo>
                  <a:lnTo>
                    <a:pt x="444" y="5562"/>
                  </a:lnTo>
                  <a:lnTo>
                    <a:pt x="787" y="5803"/>
                  </a:lnTo>
                  <a:lnTo>
                    <a:pt x="1473" y="6007"/>
                  </a:lnTo>
                  <a:lnTo>
                    <a:pt x="2019" y="6032"/>
                  </a:lnTo>
                  <a:lnTo>
                    <a:pt x="2324" y="5791"/>
                  </a:lnTo>
                  <a:lnTo>
                    <a:pt x="2628" y="6273"/>
                  </a:lnTo>
                  <a:lnTo>
                    <a:pt x="2781" y="6438"/>
                  </a:lnTo>
                  <a:lnTo>
                    <a:pt x="3467" y="6680"/>
                  </a:lnTo>
                  <a:lnTo>
                    <a:pt x="4216" y="6629"/>
                  </a:lnTo>
                  <a:lnTo>
                    <a:pt x="4673" y="6464"/>
                  </a:lnTo>
                  <a:lnTo>
                    <a:pt x="5118" y="6286"/>
                  </a:lnTo>
                  <a:lnTo>
                    <a:pt x="5270" y="5689"/>
                  </a:lnTo>
                  <a:lnTo>
                    <a:pt x="4965" y="5118"/>
                  </a:lnTo>
                  <a:lnTo>
                    <a:pt x="4800" y="5016"/>
                  </a:lnTo>
                  <a:lnTo>
                    <a:pt x="4559" y="4902"/>
                  </a:lnTo>
                  <a:lnTo>
                    <a:pt x="4356" y="4838"/>
                  </a:lnTo>
                  <a:lnTo>
                    <a:pt x="4406" y="4394"/>
                  </a:lnTo>
                  <a:lnTo>
                    <a:pt x="5232" y="5118"/>
                  </a:lnTo>
                  <a:lnTo>
                    <a:pt x="5702" y="5435"/>
                  </a:lnTo>
                  <a:lnTo>
                    <a:pt x="6083" y="5359"/>
                  </a:lnTo>
                  <a:lnTo>
                    <a:pt x="6476" y="4978"/>
                  </a:lnTo>
                  <a:lnTo>
                    <a:pt x="7086" y="4368"/>
                  </a:lnTo>
                  <a:lnTo>
                    <a:pt x="7670" y="3162"/>
                  </a:lnTo>
                  <a:lnTo>
                    <a:pt x="6489" y="2133"/>
                  </a:lnTo>
                  <a:lnTo>
                    <a:pt x="5968" y="2120"/>
                  </a:lnTo>
                  <a:lnTo>
                    <a:pt x="5245" y="2374"/>
                  </a:lnTo>
                  <a:lnTo>
                    <a:pt x="4952" y="2463"/>
                  </a:lnTo>
                  <a:lnTo>
                    <a:pt x="5206" y="2120"/>
                  </a:lnTo>
                  <a:lnTo>
                    <a:pt x="5549" y="1574"/>
                  </a:lnTo>
                  <a:lnTo>
                    <a:pt x="5664" y="1168"/>
                  </a:lnTo>
                  <a:lnTo>
                    <a:pt x="5041" y="203"/>
                  </a:lnTo>
                  <a:lnTo>
                    <a:pt x="461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" name="object 283"/>
            <p:cNvSpPr/>
            <p:nvPr/>
          </p:nvSpPr>
          <p:spPr>
            <a:xfrm>
              <a:off x="4299051" y="3071736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101" y="50"/>
                  </a:moveTo>
                  <a:close/>
                </a:path>
                <a:path w="635" h="1905">
                  <a:moveTo>
                    <a:pt x="127" y="1752"/>
                  </a:moveTo>
                  <a:lnTo>
                    <a:pt x="0" y="1778"/>
                  </a:lnTo>
                  <a:lnTo>
                    <a:pt x="127" y="1752"/>
                  </a:lnTo>
                  <a:close/>
                </a:path>
                <a:path w="635" h="1905">
                  <a:moveTo>
                    <a:pt x="317" y="1714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" name="object 284"/>
            <p:cNvSpPr/>
            <p:nvPr/>
          </p:nvSpPr>
          <p:spPr>
            <a:xfrm>
              <a:off x="4299051" y="307345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38"/>
                  </a:moveTo>
                  <a:lnTo>
                    <a:pt x="0" y="63"/>
                  </a:lnTo>
                  <a:lnTo>
                    <a:pt x="127" y="38"/>
                  </a:lnTo>
                  <a:close/>
                </a:path>
                <a:path w="635" h="635">
                  <a:moveTo>
                    <a:pt x="317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" name="object 285"/>
            <p:cNvSpPr/>
            <p:nvPr/>
          </p:nvSpPr>
          <p:spPr>
            <a:xfrm>
              <a:off x="4290163" y="3065998"/>
              <a:ext cx="24130" cy="22225"/>
            </a:xfrm>
            <a:custGeom>
              <a:avLst/>
              <a:gdLst/>
              <a:ahLst/>
              <a:cxnLst/>
              <a:rect l="l" t="t" r="r" b="b"/>
              <a:pathLst>
                <a:path w="24129" h="22225">
                  <a:moveTo>
                    <a:pt x="8042" y="18376"/>
                  </a:moveTo>
                  <a:lnTo>
                    <a:pt x="7672" y="18643"/>
                  </a:lnTo>
                  <a:lnTo>
                    <a:pt x="6703" y="19443"/>
                  </a:lnTo>
                  <a:lnTo>
                    <a:pt x="7448" y="19443"/>
                  </a:lnTo>
                  <a:lnTo>
                    <a:pt x="7534" y="19634"/>
                  </a:lnTo>
                  <a:lnTo>
                    <a:pt x="7632" y="19850"/>
                  </a:lnTo>
                  <a:lnTo>
                    <a:pt x="8140" y="20358"/>
                  </a:lnTo>
                  <a:lnTo>
                    <a:pt x="10108" y="21412"/>
                  </a:lnTo>
                  <a:lnTo>
                    <a:pt x="11658" y="21843"/>
                  </a:lnTo>
                  <a:lnTo>
                    <a:pt x="13542" y="21843"/>
                  </a:lnTo>
                  <a:lnTo>
                    <a:pt x="14883" y="21539"/>
                  </a:lnTo>
                  <a:lnTo>
                    <a:pt x="15833" y="20967"/>
                  </a:lnTo>
                  <a:lnTo>
                    <a:pt x="11429" y="20967"/>
                  </a:lnTo>
                  <a:lnTo>
                    <a:pt x="9698" y="20358"/>
                  </a:lnTo>
                  <a:lnTo>
                    <a:pt x="9509" y="20358"/>
                  </a:lnTo>
                  <a:lnTo>
                    <a:pt x="9014" y="19850"/>
                  </a:lnTo>
                  <a:lnTo>
                    <a:pt x="8850" y="19634"/>
                  </a:lnTo>
                  <a:lnTo>
                    <a:pt x="8042" y="18376"/>
                  </a:lnTo>
                  <a:close/>
                </a:path>
                <a:path w="24129" h="22225">
                  <a:moveTo>
                    <a:pt x="14198" y="14198"/>
                  </a:moveTo>
                  <a:lnTo>
                    <a:pt x="14083" y="15176"/>
                  </a:lnTo>
                  <a:lnTo>
                    <a:pt x="13075" y="15176"/>
                  </a:lnTo>
                  <a:lnTo>
                    <a:pt x="15314" y="15938"/>
                  </a:lnTo>
                  <a:lnTo>
                    <a:pt x="15099" y="15938"/>
                  </a:lnTo>
                  <a:lnTo>
                    <a:pt x="15836" y="16332"/>
                  </a:lnTo>
                  <a:lnTo>
                    <a:pt x="16686" y="17906"/>
                  </a:lnTo>
                  <a:lnTo>
                    <a:pt x="13339" y="20967"/>
                  </a:lnTo>
                  <a:lnTo>
                    <a:pt x="15833" y="20967"/>
                  </a:lnTo>
                  <a:lnTo>
                    <a:pt x="16318" y="20675"/>
                  </a:lnTo>
                  <a:lnTo>
                    <a:pt x="16877" y="20002"/>
                  </a:lnTo>
                  <a:lnTo>
                    <a:pt x="17322" y="18643"/>
                  </a:lnTo>
                  <a:lnTo>
                    <a:pt x="17222" y="17906"/>
                  </a:lnTo>
                  <a:lnTo>
                    <a:pt x="17138" y="17665"/>
                  </a:lnTo>
                  <a:lnTo>
                    <a:pt x="19372" y="17665"/>
                  </a:lnTo>
                  <a:lnTo>
                    <a:pt x="20301" y="17322"/>
                  </a:lnTo>
                  <a:lnTo>
                    <a:pt x="18008" y="17322"/>
                  </a:lnTo>
                  <a:lnTo>
                    <a:pt x="16458" y="16167"/>
                  </a:lnTo>
                  <a:lnTo>
                    <a:pt x="14198" y="14198"/>
                  </a:lnTo>
                  <a:close/>
                </a:path>
                <a:path w="24129" h="22225">
                  <a:moveTo>
                    <a:pt x="6491" y="19443"/>
                  </a:moveTo>
                  <a:lnTo>
                    <a:pt x="4419" y="19443"/>
                  </a:lnTo>
                  <a:lnTo>
                    <a:pt x="5339" y="19634"/>
                  </a:lnTo>
                  <a:lnTo>
                    <a:pt x="5930" y="19634"/>
                  </a:lnTo>
                  <a:lnTo>
                    <a:pt x="6491" y="19443"/>
                  </a:lnTo>
                  <a:close/>
                </a:path>
                <a:path w="24129" h="22225">
                  <a:moveTo>
                    <a:pt x="2254" y="18643"/>
                  </a:moveTo>
                  <a:lnTo>
                    <a:pt x="294" y="18643"/>
                  </a:lnTo>
                  <a:lnTo>
                    <a:pt x="12996" y="19443"/>
                  </a:lnTo>
                  <a:lnTo>
                    <a:pt x="3567" y="19443"/>
                  </a:lnTo>
                  <a:lnTo>
                    <a:pt x="2254" y="18643"/>
                  </a:lnTo>
                  <a:close/>
                </a:path>
                <a:path w="24129" h="22225">
                  <a:moveTo>
                    <a:pt x="4429" y="5460"/>
                  </a:moveTo>
                  <a:lnTo>
                    <a:pt x="2912" y="5460"/>
                  </a:lnTo>
                  <a:lnTo>
                    <a:pt x="2006" y="5880"/>
                  </a:lnTo>
                  <a:lnTo>
                    <a:pt x="1370" y="6476"/>
                  </a:lnTo>
                  <a:lnTo>
                    <a:pt x="920" y="7518"/>
                  </a:lnTo>
                  <a:lnTo>
                    <a:pt x="855" y="7670"/>
                  </a:lnTo>
                  <a:lnTo>
                    <a:pt x="728" y="7962"/>
                  </a:lnTo>
                  <a:lnTo>
                    <a:pt x="3123" y="11836"/>
                  </a:lnTo>
                  <a:lnTo>
                    <a:pt x="2245" y="12230"/>
                  </a:lnTo>
                  <a:lnTo>
                    <a:pt x="1955" y="12395"/>
                  </a:lnTo>
                  <a:lnTo>
                    <a:pt x="490" y="14033"/>
                  </a:lnTo>
                  <a:lnTo>
                    <a:pt x="0" y="15938"/>
                  </a:lnTo>
                  <a:lnTo>
                    <a:pt x="282" y="15938"/>
                  </a:lnTo>
                  <a:lnTo>
                    <a:pt x="1666" y="18376"/>
                  </a:lnTo>
                  <a:lnTo>
                    <a:pt x="1816" y="18376"/>
                  </a:lnTo>
                  <a:lnTo>
                    <a:pt x="2254" y="18643"/>
                  </a:lnTo>
                  <a:lnTo>
                    <a:pt x="4405" y="18643"/>
                  </a:lnTo>
                  <a:lnTo>
                    <a:pt x="3491" y="18376"/>
                  </a:lnTo>
                  <a:lnTo>
                    <a:pt x="2501" y="17665"/>
                  </a:lnTo>
                  <a:lnTo>
                    <a:pt x="1294" y="15938"/>
                  </a:lnTo>
                  <a:lnTo>
                    <a:pt x="1269" y="14795"/>
                  </a:lnTo>
                  <a:lnTo>
                    <a:pt x="2246" y="12865"/>
                  </a:lnTo>
                  <a:lnTo>
                    <a:pt x="2348" y="12661"/>
                  </a:lnTo>
                  <a:lnTo>
                    <a:pt x="3182" y="12395"/>
                  </a:lnTo>
                  <a:lnTo>
                    <a:pt x="2996" y="12395"/>
                  </a:lnTo>
                  <a:lnTo>
                    <a:pt x="4317" y="12230"/>
                  </a:lnTo>
                  <a:lnTo>
                    <a:pt x="6095" y="12230"/>
                  </a:lnTo>
                  <a:lnTo>
                    <a:pt x="6412" y="11836"/>
                  </a:lnTo>
                  <a:lnTo>
                    <a:pt x="7494" y="11836"/>
                  </a:lnTo>
                  <a:lnTo>
                    <a:pt x="4751" y="11480"/>
                  </a:lnTo>
                  <a:lnTo>
                    <a:pt x="4193" y="11480"/>
                  </a:lnTo>
                  <a:lnTo>
                    <a:pt x="2205" y="10723"/>
                  </a:lnTo>
                  <a:lnTo>
                    <a:pt x="1718" y="6476"/>
                  </a:lnTo>
                  <a:lnTo>
                    <a:pt x="851" y="6476"/>
                  </a:lnTo>
                  <a:lnTo>
                    <a:pt x="4429" y="5460"/>
                  </a:lnTo>
                  <a:close/>
                </a:path>
                <a:path w="24129" h="22225">
                  <a:moveTo>
                    <a:pt x="19385" y="17665"/>
                  </a:moveTo>
                  <a:lnTo>
                    <a:pt x="17453" y="17665"/>
                  </a:lnTo>
                  <a:lnTo>
                    <a:pt x="17999" y="17906"/>
                  </a:lnTo>
                  <a:lnTo>
                    <a:pt x="18782" y="17906"/>
                  </a:lnTo>
                  <a:lnTo>
                    <a:pt x="19385" y="17665"/>
                  </a:lnTo>
                  <a:close/>
                </a:path>
                <a:path w="24129" h="22225">
                  <a:moveTo>
                    <a:pt x="23774" y="10723"/>
                  </a:moveTo>
                  <a:lnTo>
                    <a:pt x="22196" y="14033"/>
                  </a:lnTo>
                  <a:lnTo>
                    <a:pt x="22096" y="14198"/>
                  </a:lnTo>
                  <a:lnTo>
                    <a:pt x="19163" y="17068"/>
                  </a:lnTo>
                  <a:lnTo>
                    <a:pt x="18008" y="17322"/>
                  </a:lnTo>
                  <a:lnTo>
                    <a:pt x="20482" y="17322"/>
                  </a:lnTo>
                  <a:lnTo>
                    <a:pt x="23523" y="12865"/>
                  </a:lnTo>
                  <a:lnTo>
                    <a:pt x="23581" y="12661"/>
                  </a:lnTo>
                  <a:lnTo>
                    <a:pt x="23704" y="12230"/>
                  </a:lnTo>
                  <a:lnTo>
                    <a:pt x="23774" y="10723"/>
                  </a:lnTo>
                  <a:close/>
                </a:path>
                <a:path w="24129" h="22225">
                  <a:moveTo>
                    <a:pt x="5485" y="11010"/>
                  </a:moveTo>
                  <a:lnTo>
                    <a:pt x="3258" y="11480"/>
                  </a:lnTo>
                  <a:lnTo>
                    <a:pt x="5750" y="11480"/>
                  </a:lnTo>
                  <a:lnTo>
                    <a:pt x="5485" y="11010"/>
                  </a:lnTo>
                  <a:close/>
                </a:path>
                <a:path w="24129" h="22225">
                  <a:moveTo>
                    <a:pt x="20815" y="7162"/>
                  </a:moveTo>
                  <a:lnTo>
                    <a:pt x="17710" y="7162"/>
                  </a:lnTo>
                  <a:lnTo>
                    <a:pt x="17209" y="7518"/>
                  </a:lnTo>
                  <a:lnTo>
                    <a:pt x="20357" y="7518"/>
                  </a:lnTo>
                  <a:lnTo>
                    <a:pt x="23699" y="10434"/>
                  </a:lnTo>
                  <a:lnTo>
                    <a:pt x="23316" y="8864"/>
                  </a:lnTo>
                  <a:lnTo>
                    <a:pt x="22583" y="7962"/>
                  </a:lnTo>
                  <a:lnTo>
                    <a:pt x="22770" y="7962"/>
                  </a:lnTo>
                  <a:lnTo>
                    <a:pt x="20815" y="7162"/>
                  </a:lnTo>
                  <a:close/>
                </a:path>
                <a:path w="24129" h="22225">
                  <a:moveTo>
                    <a:pt x="17573" y="7162"/>
                  </a:moveTo>
                  <a:lnTo>
                    <a:pt x="16775" y="7162"/>
                  </a:lnTo>
                  <a:lnTo>
                    <a:pt x="16544" y="7518"/>
                  </a:lnTo>
                  <a:lnTo>
                    <a:pt x="15788" y="8534"/>
                  </a:lnTo>
                  <a:lnTo>
                    <a:pt x="16195" y="8534"/>
                  </a:lnTo>
                  <a:lnTo>
                    <a:pt x="17398" y="7962"/>
                  </a:lnTo>
                  <a:lnTo>
                    <a:pt x="18697" y="7518"/>
                  </a:lnTo>
                  <a:lnTo>
                    <a:pt x="17311" y="7518"/>
                  </a:lnTo>
                  <a:lnTo>
                    <a:pt x="17573" y="7162"/>
                  </a:lnTo>
                  <a:close/>
                </a:path>
                <a:path w="24129" h="22225">
                  <a:moveTo>
                    <a:pt x="9753" y="7162"/>
                  </a:moveTo>
                  <a:lnTo>
                    <a:pt x="8752" y="7162"/>
                  </a:lnTo>
                  <a:lnTo>
                    <a:pt x="9448" y="7670"/>
                  </a:lnTo>
                  <a:lnTo>
                    <a:pt x="9772" y="7670"/>
                  </a:lnTo>
                  <a:lnTo>
                    <a:pt x="9753" y="7162"/>
                  </a:lnTo>
                  <a:close/>
                </a:path>
                <a:path w="24129" h="22225">
                  <a:moveTo>
                    <a:pt x="11861" y="0"/>
                  </a:moveTo>
                  <a:lnTo>
                    <a:pt x="9841" y="1041"/>
                  </a:lnTo>
                  <a:lnTo>
                    <a:pt x="8317" y="3454"/>
                  </a:lnTo>
                  <a:lnTo>
                    <a:pt x="8125" y="4076"/>
                  </a:lnTo>
                  <a:lnTo>
                    <a:pt x="8114" y="5460"/>
                  </a:lnTo>
                  <a:lnTo>
                    <a:pt x="5493" y="5460"/>
                  </a:lnTo>
                  <a:lnTo>
                    <a:pt x="7314" y="5714"/>
                  </a:lnTo>
                  <a:lnTo>
                    <a:pt x="7773" y="5880"/>
                  </a:lnTo>
                  <a:lnTo>
                    <a:pt x="8300" y="5880"/>
                  </a:lnTo>
                  <a:lnTo>
                    <a:pt x="8864" y="6819"/>
                  </a:lnTo>
                  <a:lnTo>
                    <a:pt x="8941" y="7162"/>
                  </a:lnTo>
                  <a:lnTo>
                    <a:pt x="9506" y="7162"/>
                  </a:lnTo>
                  <a:lnTo>
                    <a:pt x="9130" y="6476"/>
                  </a:lnTo>
                  <a:lnTo>
                    <a:pt x="8708" y="4711"/>
                  </a:lnTo>
                  <a:lnTo>
                    <a:pt x="8900" y="4356"/>
                  </a:lnTo>
                  <a:lnTo>
                    <a:pt x="9006" y="4076"/>
                  </a:lnTo>
                  <a:lnTo>
                    <a:pt x="10095" y="2158"/>
                  </a:lnTo>
                  <a:lnTo>
                    <a:pt x="11772" y="1282"/>
                  </a:lnTo>
                  <a:lnTo>
                    <a:pt x="16689" y="1282"/>
                  </a:lnTo>
                  <a:lnTo>
                    <a:pt x="15861" y="584"/>
                  </a:lnTo>
                  <a:lnTo>
                    <a:pt x="14833" y="203"/>
                  </a:lnTo>
                  <a:lnTo>
                    <a:pt x="14237" y="203"/>
                  </a:lnTo>
                  <a:lnTo>
                    <a:pt x="11861" y="0"/>
                  </a:lnTo>
                  <a:close/>
                </a:path>
                <a:path w="24129" h="22225">
                  <a:moveTo>
                    <a:pt x="16994" y="6819"/>
                  </a:moveTo>
                  <a:lnTo>
                    <a:pt x="15798" y="6819"/>
                  </a:lnTo>
                  <a:lnTo>
                    <a:pt x="22279" y="7162"/>
                  </a:lnTo>
                  <a:lnTo>
                    <a:pt x="16775" y="7162"/>
                  </a:lnTo>
                  <a:lnTo>
                    <a:pt x="16994" y="6819"/>
                  </a:lnTo>
                  <a:close/>
                </a:path>
                <a:path w="24129" h="22225">
                  <a:moveTo>
                    <a:pt x="18544" y="6819"/>
                  </a:moveTo>
                  <a:lnTo>
                    <a:pt x="17826" y="6819"/>
                  </a:lnTo>
                  <a:lnTo>
                    <a:pt x="17573" y="7162"/>
                  </a:lnTo>
                  <a:lnTo>
                    <a:pt x="18544" y="6819"/>
                  </a:lnTo>
                  <a:close/>
                </a:path>
                <a:path w="24129" h="22225">
                  <a:moveTo>
                    <a:pt x="16689" y="1282"/>
                  </a:moveTo>
                  <a:lnTo>
                    <a:pt x="14947" y="1282"/>
                  </a:lnTo>
                  <a:lnTo>
                    <a:pt x="16293" y="1955"/>
                  </a:lnTo>
                  <a:lnTo>
                    <a:pt x="16156" y="1955"/>
                  </a:lnTo>
                  <a:lnTo>
                    <a:pt x="17919" y="4711"/>
                  </a:lnTo>
                  <a:lnTo>
                    <a:pt x="17713" y="5460"/>
                  </a:lnTo>
                  <a:lnTo>
                    <a:pt x="17593" y="5880"/>
                  </a:lnTo>
                  <a:lnTo>
                    <a:pt x="16994" y="6819"/>
                  </a:lnTo>
                  <a:lnTo>
                    <a:pt x="17826" y="6819"/>
                  </a:lnTo>
                  <a:lnTo>
                    <a:pt x="18079" y="6476"/>
                  </a:lnTo>
                  <a:lnTo>
                    <a:pt x="18034" y="3060"/>
                  </a:lnTo>
                  <a:lnTo>
                    <a:pt x="17591" y="2158"/>
                  </a:lnTo>
                  <a:lnTo>
                    <a:pt x="17487" y="1955"/>
                  </a:lnTo>
                  <a:lnTo>
                    <a:pt x="16689" y="1282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" name="object 286"/>
            <p:cNvSpPr/>
            <p:nvPr/>
          </p:nvSpPr>
          <p:spPr>
            <a:xfrm>
              <a:off x="4299089" y="3071736"/>
              <a:ext cx="1905" cy="4445"/>
            </a:xfrm>
            <a:custGeom>
              <a:avLst/>
              <a:gdLst/>
              <a:ahLst/>
              <a:cxnLst/>
              <a:rect l="l" t="t" r="r" b="b"/>
              <a:pathLst>
                <a:path w="1904" h="4444">
                  <a:moveTo>
                    <a:pt x="63" y="50"/>
                  </a:moveTo>
                  <a:close/>
                </a:path>
                <a:path w="1904" h="4444">
                  <a:moveTo>
                    <a:pt x="1752" y="4051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" name="object 287"/>
            <p:cNvSpPr/>
            <p:nvPr/>
          </p:nvSpPr>
          <p:spPr>
            <a:xfrm>
              <a:off x="4297828" y="3073251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3975" y="0"/>
                  </a:moveTo>
                  <a:lnTo>
                    <a:pt x="3289" y="355"/>
                  </a:lnTo>
                  <a:lnTo>
                    <a:pt x="2768" y="1168"/>
                  </a:lnTo>
                  <a:lnTo>
                    <a:pt x="2679" y="1473"/>
                  </a:lnTo>
                  <a:lnTo>
                    <a:pt x="2692" y="1790"/>
                  </a:lnTo>
                  <a:lnTo>
                    <a:pt x="2247" y="1701"/>
                  </a:lnTo>
                  <a:lnTo>
                    <a:pt x="2095" y="1663"/>
                  </a:lnTo>
                  <a:lnTo>
                    <a:pt x="1841" y="1676"/>
                  </a:lnTo>
                  <a:lnTo>
                    <a:pt x="127" y="2895"/>
                  </a:lnTo>
                  <a:lnTo>
                    <a:pt x="342" y="3479"/>
                  </a:lnTo>
                  <a:lnTo>
                    <a:pt x="723" y="3797"/>
                  </a:lnTo>
                  <a:lnTo>
                    <a:pt x="1015" y="4000"/>
                  </a:lnTo>
                  <a:lnTo>
                    <a:pt x="812" y="4076"/>
                  </a:lnTo>
                  <a:lnTo>
                    <a:pt x="622" y="4190"/>
                  </a:lnTo>
                  <a:lnTo>
                    <a:pt x="139" y="4698"/>
                  </a:lnTo>
                  <a:lnTo>
                    <a:pt x="0" y="5270"/>
                  </a:lnTo>
                  <a:lnTo>
                    <a:pt x="241" y="5727"/>
                  </a:lnTo>
                  <a:lnTo>
                    <a:pt x="508" y="6172"/>
                  </a:lnTo>
                  <a:lnTo>
                    <a:pt x="965" y="6451"/>
                  </a:lnTo>
                  <a:lnTo>
                    <a:pt x="1460" y="6578"/>
                  </a:lnTo>
                  <a:lnTo>
                    <a:pt x="1714" y="6629"/>
                  </a:lnTo>
                  <a:lnTo>
                    <a:pt x="1968" y="6629"/>
                  </a:lnTo>
                  <a:lnTo>
                    <a:pt x="2362" y="6515"/>
                  </a:lnTo>
                  <a:lnTo>
                    <a:pt x="2540" y="6718"/>
                  </a:lnTo>
                  <a:lnTo>
                    <a:pt x="2717" y="6896"/>
                  </a:lnTo>
                  <a:lnTo>
                    <a:pt x="3390" y="7238"/>
                  </a:lnTo>
                  <a:lnTo>
                    <a:pt x="3911" y="7391"/>
                  </a:lnTo>
                  <a:lnTo>
                    <a:pt x="4711" y="7353"/>
                  </a:lnTo>
                  <a:lnTo>
                    <a:pt x="5816" y="6311"/>
                  </a:lnTo>
                  <a:lnTo>
                    <a:pt x="5803" y="6108"/>
                  </a:lnTo>
                  <a:lnTo>
                    <a:pt x="5740" y="5918"/>
                  </a:lnTo>
                  <a:lnTo>
                    <a:pt x="6007" y="6032"/>
                  </a:lnTo>
                  <a:lnTo>
                    <a:pt x="8026" y="3721"/>
                  </a:lnTo>
                  <a:lnTo>
                    <a:pt x="7937" y="3365"/>
                  </a:lnTo>
                  <a:lnTo>
                    <a:pt x="7848" y="3009"/>
                  </a:lnTo>
                  <a:lnTo>
                    <a:pt x="7569" y="2654"/>
                  </a:lnTo>
                  <a:lnTo>
                    <a:pt x="7023" y="2438"/>
                  </a:lnTo>
                  <a:lnTo>
                    <a:pt x="6870" y="2387"/>
                  </a:lnTo>
                  <a:lnTo>
                    <a:pt x="6629" y="2298"/>
                  </a:lnTo>
                  <a:lnTo>
                    <a:pt x="6121" y="2349"/>
                  </a:lnTo>
                  <a:lnTo>
                    <a:pt x="5994" y="2400"/>
                  </a:lnTo>
                  <a:lnTo>
                    <a:pt x="5867" y="2489"/>
                  </a:lnTo>
                  <a:lnTo>
                    <a:pt x="6108" y="2146"/>
                  </a:lnTo>
                  <a:lnTo>
                    <a:pt x="6083" y="1879"/>
                  </a:lnTo>
                  <a:lnTo>
                    <a:pt x="6070" y="1015"/>
                  </a:lnTo>
                  <a:lnTo>
                    <a:pt x="5880" y="660"/>
                  </a:lnTo>
                  <a:lnTo>
                    <a:pt x="5321" y="203"/>
                  </a:lnTo>
                  <a:lnTo>
                    <a:pt x="4978" y="63"/>
                  </a:lnTo>
                  <a:lnTo>
                    <a:pt x="4622" y="50"/>
                  </a:lnTo>
                  <a:lnTo>
                    <a:pt x="397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" name="object 288"/>
            <p:cNvSpPr/>
            <p:nvPr/>
          </p:nvSpPr>
          <p:spPr>
            <a:xfrm>
              <a:off x="4298188" y="3073665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4610" y="0"/>
                  </a:moveTo>
                  <a:lnTo>
                    <a:pt x="2565" y="1269"/>
                  </a:lnTo>
                  <a:lnTo>
                    <a:pt x="2692" y="1777"/>
                  </a:lnTo>
                  <a:lnTo>
                    <a:pt x="2781" y="1955"/>
                  </a:lnTo>
                  <a:lnTo>
                    <a:pt x="2920" y="2222"/>
                  </a:lnTo>
                  <a:lnTo>
                    <a:pt x="2641" y="2057"/>
                  </a:lnTo>
                  <a:lnTo>
                    <a:pt x="2463" y="1650"/>
                  </a:lnTo>
                  <a:lnTo>
                    <a:pt x="2082" y="1523"/>
                  </a:lnTo>
                  <a:lnTo>
                    <a:pt x="1816" y="1473"/>
                  </a:lnTo>
                  <a:lnTo>
                    <a:pt x="1231" y="1409"/>
                  </a:lnTo>
                  <a:lnTo>
                    <a:pt x="177" y="1689"/>
                  </a:lnTo>
                  <a:lnTo>
                    <a:pt x="253" y="2793"/>
                  </a:lnTo>
                  <a:lnTo>
                    <a:pt x="330" y="3213"/>
                  </a:lnTo>
                  <a:lnTo>
                    <a:pt x="901" y="3428"/>
                  </a:lnTo>
                  <a:lnTo>
                    <a:pt x="1460" y="3314"/>
                  </a:lnTo>
                  <a:lnTo>
                    <a:pt x="1574" y="3517"/>
                  </a:lnTo>
                  <a:lnTo>
                    <a:pt x="1816" y="3543"/>
                  </a:lnTo>
                  <a:lnTo>
                    <a:pt x="1663" y="3721"/>
                  </a:lnTo>
                  <a:lnTo>
                    <a:pt x="1244" y="3708"/>
                  </a:lnTo>
                  <a:lnTo>
                    <a:pt x="711" y="3759"/>
                  </a:lnTo>
                  <a:lnTo>
                    <a:pt x="393" y="3860"/>
                  </a:lnTo>
                  <a:lnTo>
                    <a:pt x="38" y="4597"/>
                  </a:lnTo>
                  <a:lnTo>
                    <a:pt x="0" y="4927"/>
                  </a:lnTo>
                  <a:lnTo>
                    <a:pt x="444" y="5562"/>
                  </a:lnTo>
                  <a:lnTo>
                    <a:pt x="787" y="5803"/>
                  </a:lnTo>
                  <a:lnTo>
                    <a:pt x="1473" y="6007"/>
                  </a:lnTo>
                  <a:lnTo>
                    <a:pt x="2019" y="6032"/>
                  </a:lnTo>
                  <a:lnTo>
                    <a:pt x="2324" y="5791"/>
                  </a:lnTo>
                  <a:lnTo>
                    <a:pt x="2628" y="6273"/>
                  </a:lnTo>
                  <a:lnTo>
                    <a:pt x="2781" y="6438"/>
                  </a:lnTo>
                  <a:lnTo>
                    <a:pt x="3467" y="6680"/>
                  </a:lnTo>
                  <a:lnTo>
                    <a:pt x="4216" y="6629"/>
                  </a:lnTo>
                  <a:lnTo>
                    <a:pt x="4673" y="6464"/>
                  </a:lnTo>
                  <a:lnTo>
                    <a:pt x="5118" y="6286"/>
                  </a:lnTo>
                  <a:lnTo>
                    <a:pt x="5270" y="5689"/>
                  </a:lnTo>
                  <a:lnTo>
                    <a:pt x="4965" y="5118"/>
                  </a:lnTo>
                  <a:lnTo>
                    <a:pt x="4800" y="5016"/>
                  </a:lnTo>
                  <a:lnTo>
                    <a:pt x="4559" y="4902"/>
                  </a:lnTo>
                  <a:lnTo>
                    <a:pt x="4356" y="4838"/>
                  </a:lnTo>
                  <a:lnTo>
                    <a:pt x="4406" y="4394"/>
                  </a:lnTo>
                  <a:lnTo>
                    <a:pt x="5232" y="5118"/>
                  </a:lnTo>
                  <a:lnTo>
                    <a:pt x="5702" y="5435"/>
                  </a:lnTo>
                  <a:lnTo>
                    <a:pt x="6083" y="5359"/>
                  </a:lnTo>
                  <a:lnTo>
                    <a:pt x="6476" y="4978"/>
                  </a:lnTo>
                  <a:lnTo>
                    <a:pt x="7086" y="4368"/>
                  </a:lnTo>
                  <a:lnTo>
                    <a:pt x="7670" y="3162"/>
                  </a:lnTo>
                  <a:lnTo>
                    <a:pt x="6489" y="2133"/>
                  </a:lnTo>
                  <a:lnTo>
                    <a:pt x="5968" y="2120"/>
                  </a:lnTo>
                  <a:lnTo>
                    <a:pt x="5245" y="2374"/>
                  </a:lnTo>
                  <a:lnTo>
                    <a:pt x="4952" y="2463"/>
                  </a:lnTo>
                  <a:lnTo>
                    <a:pt x="5206" y="2120"/>
                  </a:lnTo>
                  <a:lnTo>
                    <a:pt x="5549" y="1574"/>
                  </a:lnTo>
                  <a:lnTo>
                    <a:pt x="5664" y="1168"/>
                  </a:lnTo>
                  <a:lnTo>
                    <a:pt x="5041" y="203"/>
                  </a:lnTo>
                  <a:lnTo>
                    <a:pt x="461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9" name="object 289"/>
            <p:cNvSpPr/>
            <p:nvPr/>
          </p:nvSpPr>
          <p:spPr>
            <a:xfrm>
              <a:off x="4279836" y="3069297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63" y="38"/>
                  </a:moveTo>
                  <a:close/>
                </a:path>
                <a:path w="635" h="1905">
                  <a:moveTo>
                    <a:pt x="88" y="1739"/>
                  </a:moveTo>
                  <a:close/>
                </a:path>
                <a:path w="635" h="1905">
                  <a:moveTo>
                    <a:pt x="190" y="1727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0" name="object 290"/>
            <p:cNvSpPr/>
            <p:nvPr/>
          </p:nvSpPr>
          <p:spPr>
            <a:xfrm>
              <a:off x="4279862" y="307102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12"/>
                  </a:moveTo>
                  <a:close/>
                </a:path>
                <a:path w="635" h="635">
                  <a:moveTo>
                    <a:pt x="165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1" name="object 291"/>
            <p:cNvSpPr/>
            <p:nvPr/>
          </p:nvSpPr>
          <p:spPr>
            <a:xfrm>
              <a:off x="4270223" y="3063547"/>
              <a:ext cx="24765" cy="22225"/>
            </a:xfrm>
            <a:custGeom>
              <a:avLst/>
              <a:gdLst/>
              <a:ahLst/>
              <a:cxnLst/>
              <a:rect l="l" t="t" r="r" b="b"/>
              <a:pathLst>
                <a:path w="24764" h="22225">
                  <a:moveTo>
                    <a:pt x="8718" y="18376"/>
                  </a:moveTo>
                  <a:lnTo>
                    <a:pt x="7364" y="19456"/>
                  </a:lnTo>
                  <a:lnTo>
                    <a:pt x="8139" y="19456"/>
                  </a:lnTo>
                  <a:lnTo>
                    <a:pt x="8219" y="19634"/>
                  </a:lnTo>
                  <a:lnTo>
                    <a:pt x="8316" y="19850"/>
                  </a:lnTo>
                  <a:lnTo>
                    <a:pt x="8824" y="20358"/>
                  </a:lnTo>
                  <a:lnTo>
                    <a:pt x="10793" y="21412"/>
                  </a:lnTo>
                  <a:lnTo>
                    <a:pt x="12342" y="21843"/>
                  </a:lnTo>
                  <a:lnTo>
                    <a:pt x="14227" y="21843"/>
                  </a:lnTo>
                  <a:lnTo>
                    <a:pt x="15568" y="21539"/>
                  </a:lnTo>
                  <a:lnTo>
                    <a:pt x="16518" y="20967"/>
                  </a:lnTo>
                  <a:lnTo>
                    <a:pt x="12113" y="20967"/>
                  </a:lnTo>
                  <a:lnTo>
                    <a:pt x="10383" y="20358"/>
                  </a:lnTo>
                  <a:lnTo>
                    <a:pt x="10193" y="20358"/>
                  </a:lnTo>
                  <a:lnTo>
                    <a:pt x="9698" y="19850"/>
                  </a:lnTo>
                  <a:lnTo>
                    <a:pt x="9534" y="19634"/>
                  </a:lnTo>
                  <a:lnTo>
                    <a:pt x="8718" y="18376"/>
                  </a:lnTo>
                  <a:close/>
                </a:path>
                <a:path w="24764" h="22225">
                  <a:moveTo>
                    <a:pt x="14882" y="14198"/>
                  </a:moveTo>
                  <a:lnTo>
                    <a:pt x="14768" y="15189"/>
                  </a:lnTo>
                  <a:lnTo>
                    <a:pt x="13797" y="15189"/>
                  </a:lnTo>
                  <a:lnTo>
                    <a:pt x="15998" y="15938"/>
                  </a:lnTo>
                  <a:lnTo>
                    <a:pt x="15784" y="15938"/>
                  </a:lnTo>
                  <a:lnTo>
                    <a:pt x="16520" y="16344"/>
                  </a:lnTo>
                  <a:lnTo>
                    <a:pt x="17370" y="17906"/>
                  </a:lnTo>
                  <a:lnTo>
                    <a:pt x="14023" y="20967"/>
                  </a:lnTo>
                  <a:lnTo>
                    <a:pt x="16518" y="20967"/>
                  </a:lnTo>
                  <a:lnTo>
                    <a:pt x="17003" y="20675"/>
                  </a:lnTo>
                  <a:lnTo>
                    <a:pt x="17562" y="20002"/>
                  </a:lnTo>
                  <a:lnTo>
                    <a:pt x="18006" y="18643"/>
                  </a:lnTo>
                  <a:lnTo>
                    <a:pt x="17907" y="17906"/>
                  </a:lnTo>
                  <a:lnTo>
                    <a:pt x="17823" y="17665"/>
                  </a:lnTo>
                  <a:lnTo>
                    <a:pt x="20051" y="17665"/>
                  </a:lnTo>
                  <a:lnTo>
                    <a:pt x="21011" y="17322"/>
                  </a:lnTo>
                  <a:lnTo>
                    <a:pt x="18692" y="17322"/>
                  </a:lnTo>
                  <a:lnTo>
                    <a:pt x="17143" y="16179"/>
                  </a:lnTo>
                  <a:lnTo>
                    <a:pt x="14882" y="14198"/>
                  </a:lnTo>
                  <a:close/>
                </a:path>
                <a:path w="24764" h="22225">
                  <a:moveTo>
                    <a:pt x="7138" y="19456"/>
                  </a:moveTo>
                  <a:lnTo>
                    <a:pt x="5116" y="19456"/>
                  </a:lnTo>
                  <a:lnTo>
                    <a:pt x="5960" y="19634"/>
                  </a:lnTo>
                  <a:lnTo>
                    <a:pt x="6614" y="19634"/>
                  </a:lnTo>
                  <a:lnTo>
                    <a:pt x="7138" y="19456"/>
                  </a:lnTo>
                  <a:close/>
                </a:path>
                <a:path w="24764" h="22225">
                  <a:moveTo>
                    <a:pt x="2938" y="18643"/>
                  </a:moveTo>
                  <a:lnTo>
                    <a:pt x="0" y="18643"/>
                  </a:lnTo>
                  <a:lnTo>
                    <a:pt x="14746" y="19456"/>
                  </a:lnTo>
                  <a:lnTo>
                    <a:pt x="4273" y="19456"/>
                  </a:lnTo>
                  <a:lnTo>
                    <a:pt x="2938" y="18643"/>
                  </a:lnTo>
                  <a:close/>
                </a:path>
                <a:path w="24764" h="22225">
                  <a:moveTo>
                    <a:pt x="5069" y="5473"/>
                  </a:moveTo>
                  <a:lnTo>
                    <a:pt x="3569" y="5473"/>
                  </a:lnTo>
                  <a:lnTo>
                    <a:pt x="2690" y="5880"/>
                  </a:lnTo>
                  <a:lnTo>
                    <a:pt x="2049" y="6489"/>
                  </a:lnTo>
                  <a:lnTo>
                    <a:pt x="1166" y="8534"/>
                  </a:lnTo>
                  <a:lnTo>
                    <a:pt x="1695" y="9944"/>
                  </a:lnTo>
                  <a:lnTo>
                    <a:pt x="1814" y="10261"/>
                  </a:lnTo>
                  <a:lnTo>
                    <a:pt x="2656" y="11010"/>
                  </a:lnTo>
                  <a:lnTo>
                    <a:pt x="3093" y="11493"/>
                  </a:lnTo>
                  <a:lnTo>
                    <a:pt x="4046" y="11950"/>
                  </a:lnTo>
                  <a:lnTo>
                    <a:pt x="3533" y="11950"/>
                  </a:lnTo>
                  <a:lnTo>
                    <a:pt x="2952" y="12230"/>
                  </a:lnTo>
                  <a:lnTo>
                    <a:pt x="2639" y="12407"/>
                  </a:lnTo>
                  <a:lnTo>
                    <a:pt x="1175" y="14033"/>
                  </a:lnTo>
                  <a:lnTo>
                    <a:pt x="684" y="15938"/>
                  </a:lnTo>
                  <a:lnTo>
                    <a:pt x="967" y="15938"/>
                  </a:lnTo>
                  <a:lnTo>
                    <a:pt x="2084" y="17906"/>
                  </a:lnTo>
                  <a:lnTo>
                    <a:pt x="2177" y="18072"/>
                  </a:lnTo>
                  <a:lnTo>
                    <a:pt x="2271" y="18237"/>
                  </a:lnTo>
                  <a:lnTo>
                    <a:pt x="2938" y="18643"/>
                  </a:lnTo>
                  <a:lnTo>
                    <a:pt x="5071" y="18643"/>
                  </a:lnTo>
                  <a:lnTo>
                    <a:pt x="4176" y="18376"/>
                  </a:lnTo>
                  <a:lnTo>
                    <a:pt x="3185" y="17665"/>
                  </a:lnTo>
                  <a:lnTo>
                    <a:pt x="1979" y="15938"/>
                  </a:lnTo>
                  <a:lnTo>
                    <a:pt x="1953" y="14795"/>
                  </a:lnTo>
                  <a:lnTo>
                    <a:pt x="2930" y="12865"/>
                  </a:lnTo>
                  <a:lnTo>
                    <a:pt x="3033" y="12661"/>
                  </a:lnTo>
                  <a:lnTo>
                    <a:pt x="3861" y="12407"/>
                  </a:lnTo>
                  <a:lnTo>
                    <a:pt x="3681" y="12407"/>
                  </a:lnTo>
                  <a:lnTo>
                    <a:pt x="5103" y="12230"/>
                  </a:lnTo>
                  <a:lnTo>
                    <a:pt x="6779" y="12230"/>
                  </a:lnTo>
                  <a:lnTo>
                    <a:pt x="7021" y="11950"/>
                  </a:lnTo>
                  <a:lnTo>
                    <a:pt x="7358" y="11493"/>
                  </a:lnTo>
                  <a:lnTo>
                    <a:pt x="4878" y="11493"/>
                  </a:lnTo>
                  <a:lnTo>
                    <a:pt x="2856" y="10723"/>
                  </a:lnTo>
                  <a:lnTo>
                    <a:pt x="2403" y="6489"/>
                  </a:lnTo>
                  <a:lnTo>
                    <a:pt x="1491" y="6489"/>
                  </a:lnTo>
                  <a:lnTo>
                    <a:pt x="5069" y="5473"/>
                  </a:lnTo>
                  <a:close/>
                </a:path>
                <a:path w="24764" h="22225">
                  <a:moveTo>
                    <a:pt x="20070" y="17665"/>
                  </a:moveTo>
                  <a:lnTo>
                    <a:pt x="18138" y="17665"/>
                  </a:lnTo>
                  <a:lnTo>
                    <a:pt x="18683" y="17906"/>
                  </a:lnTo>
                  <a:lnTo>
                    <a:pt x="19467" y="17906"/>
                  </a:lnTo>
                  <a:lnTo>
                    <a:pt x="20070" y="17665"/>
                  </a:lnTo>
                  <a:close/>
                </a:path>
                <a:path w="24764" h="22225">
                  <a:moveTo>
                    <a:pt x="24459" y="10723"/>
                  </a:moveTo>
                  <a:lnTo>
                    <a:pt x="22880" y="14033"/>
                  </a:lnTo>
                  <a:lnTo>
                    <a:pt x="22781" y="14198"/>
                  </a:lnTo>
                  <a:lnTo>
                    <a:pt x="19848" y="17081"/>
                  </a:lnTo>
                  <a:lnTo>
                    <a:pt x="18692" y="17322"/>
                  </a:lnTo>
                  <a:lnTo>
                    <a:pt x="21181" y="17322"/>
                  </a:lnTo>
                  <a:lnTo>
                    <a:pt x="24210" y="12865"/>
                  </a:lnTo>
                  <a:lnTo>
                    <a:pt x="24268" y="12661"/>
                  </a:lnTo>
                  <a:lnTo>
                    <a:pt x="24392" y="12230"/>
                  </a:lnTo>
                  <a:lnTo>
                    <a:pt x="24459" y="10723"/>
                  </a:lnTo>
                  <a:close/>
                </a:path>
                <a:path w="24764" h="22225">
                  <a:moveTo>
                    <a:pt x="6170" y="11010"/>
                  </a:moveTo>
                  <a:lnTo>
                    <a:pt x="3964" y="11493"/>
                  </a:lnTo>
                  <a:lnTo>
                    <a:pt x="6436" y="11493"/>
                  </a:lnTo>
                  <a:lnTo>
                    <a:pt x="6170" y="11010"/>
                  </a:lnTo>
                  <a:close/>
                </a:path>
                <a:path w="24764" h="22225">
                  <a:moveTo>
                    <a:pt x="22360" y="7518"/>
                  </a:moveTo>
                  <a:lnTo>
                    <a:pt x="21042" y="7518"/>
                  </a:lnTo>
                  <a:lnTo>
                    <a:pt x="24383" y="10434"/>
                  </a:lnTo>
                  <a:lnTo>
                    <a:pt x="24001" y="8877"/>
                  </a:lnTo>
                  <a:lnTo>
                    <a:pt x="23277" y="7975"/>
                  </a:lnTo>
                  <a:lnTo>
                    <a:pt x="23175" y="7848"/>
                  </a:lnTo>
                  <a:lnTo>
                    <a:pt x="22360" y="7518"/>
                  </a:lnTo>
                  <a:close/>
                </a:path>
                <a:path w="24764" h="22225">
                  <a:moveTo>
                    <a:pt x="18757" y="4356"/>
                  </a:moveTo>
                  <a:lnTo>
                    <a:pt x="18373" y="4356"/>
                  </a:lnTo>
                  <a:lnTo>
                    <a:pt x="18603" y="4724"/>
                  </a:lnTo>
                  <a:lnTo>
                    <a:pt x="18395" y="5473"/>
                  </a:lnTo>
                  <a:lnTo>
                    <a:pt x="18278" y="5880"/>
                  </a:lnTo>
                  <a:lnTo>
                    <a:pt x="17229" y="7518"/>
                  </a:lnTo>
                  <a:lnTo>
                    <a:pt x="16473" y="8534"/>
                  </a:lnTo>
                  <a:lnTo>
                    <a:pt x="16885" y="8534"/>
                  </a:lnTo>
                  <a:lnTo>
                    <a:pt x="17638" y="8166"/>
                  </a:lnTo>
                  <a:lnTo>
                    <a:pt x="18082" y="7975"/>
                  </a:lnTo>
                  <a:lnTo>
                    <a:pt x="19386" y="7518"/>
                  </a:lnTo>
                  <a:lnTo>
                    <a:pt x="18006" y="7518"/>
                  </a:lnTo>
                  <a:lnTo>
                    <a:pt x="18755" y="6489"/>
                  </a:lnTo>
                  <a:lnTo>
                    <a:pt x="18757" y="4356"/>
                  </a:lnTo>
                  <a:close/>
                </a:path>
                <a:path w="24764" h="22225">
                  <a:moveTo>
                    <a:pt x="12545" y="0"/>
                  </a:moveTo>
                  <a:lnTo>
                    <a:pt x="10526" y="1041"/>
                  </a:lnTo>
                  <a:lnTo>
                    <a:pt x="9002" y="3454"/>
                  </a:lnTo>
                  <a:lnTo>
                    <a:pt x="8809" y="4076"/>
                  </a:lnTo>
                  <a:lnTo>
                    <a:pt x="8799" y="5473"/>
                  </a:lnTo>
                  <a:lnTo>
                    <a:pt x="6228" y="5473"/>
                  </a:lnTo>
                  <a:lnTo>
                    <a:pt x="7999" y="5727"/>
                  </a:lnTo>
                  <a:lnTo>
                    <a:pt x="8436" y="5880"/>
                  </a:lnTo>
                  <a:lnTo>
                    <a:pt x="8984" y="5880"/>
                  </a:lnTo>
                  <a:lnTo>
                    <a:pt x="9548" y="6819"/>
                  </a:lnTo>
                  <a:lnTo>
                    <a:pt x="9701" y="7518"/>
                  </a:lnTo>
                  <a:lnTo>
                    <a:pt x="9915" y="7518"/>
                  </a:lnTo>
                  <a:lnTo>
                    <a:pt x="10132" y="7670"/>
                  </a:lnTo>
                  <a:lnTo>
                    <a:pt x="10518" y="7848"/>
                  </a:lnTo>
                  <a:lnTo>
                    <a:pt x="10424" y="6819"/>
                  </a:lnTo>
                  <a:lnTo>
                    <a:pt x="10000" y="6819"/>
                  </a:lnTo>
                  <a:lnTo>
                    <a:pt x="9815" y="6489"/>
                  </a:lnTo>
                  <a:lnTo>
                    <a:pt x="9698" y="4076"/>
                  </a:lnTo>
                  <a:lnTo>
                    <a:pt x="10780" y="2158"/>
                  </a:lnTo>
                  <a:lnTo>
                    <a:pt x="12469" y="1282"/>
                  </a:lnTo>
                  <a:lnTo>
                    <a:pt x="17374" y="1282"/>
                  </a:lnTo>
                  <a:lnTo>
                    <a:pt x="16546" y="584"/>
                  </a:lnTo>
                  <a:lnTo>
                    <a:pt x="15517" y="215"/>
                  </a:lnTo>
                  <a:lnTo>
                    <a:pt x="15070" y="215"/>
                  </a:lnTo>
                  <a:lnTo>
                    <a:pt x="12545" y="0"/>
                  </a:lnTo>
                  <a:close/>
                </a:path>
                <a:path w="24764" h="22225">
                  <a:moveTo>
                    <a:pt x="20775" y="6819"/>
                  </a:moveTo>
                  <a:lnTo>
                    <a:pt x="18515" y="6819"/>
                  </a:lnTo>
                  <a:lnTo>
                    <a:pt x="18006" y="7518"/>
                  </a:lnTo>
                  <a:lnTo>
                    <a:pt x="22172" y="7518"/>
                  </a:lnTo>
                  <a:lnTo>
                    <a:pt x="20775" y="6819"/>
                  </a:lnTo>
                  <a:close/>
                </a:path>
                <a:path w="24764" h="22225">
                  <a:moveTo>
                    <a:pt x="7141" y="4991"/>
                  </a:moveTo>
                  <a:lnTo>
                    <a:pt x="5418" y="4991"/>
                  </a:lnTo>
                  <a:lnTo>
                    <a:pt x="2918" y="5473"/>
                  </a:lnTo>
                  <a:lnTo>
                    <a:pt x="8799" y="5473"/>
                  </a:lnTo>
                  <a:lnTo>
                    <a:pt x="7141" y="4991"/>
                  </a:lnTo>
                  <a:close/>
                </a:path>
                <a:path w="24764" h="22225">
                  <a:moveTo>
                    <a:pt x="17374" y="1282"/>
                  </a:moveTo>
                  <a:lnTo>
                    <a:pt x="15609" y="1282"/>
                  </a:lnTo>
                  <a:lnTo>
                    <a:pt x="16982" y="1955"/>
                  </a:lnTo>
                  <a:lnTo>
                    <a:pt x="16841" y="1955"/>
                  </a:lnTo>
                  <a:lnTo>
                    <a:pt x="18198" y="4076"/>
                  </a:lnTo>
                  <a:lnTo>
                    <a:pt x="18293" y="4229"/>
                  </a:lnTo>
                  <a:lnTo>
                    <a:pt x="18751" y="4229"/>
                  </a:lnTo>
                  <a:lnTo>
                    <a:pt x="18718" y="3060"/>
                  </a:lnTo>
                  <a:lnTo>
                    <a:pt x="18275" y="2158"/>
                  </a:lnTo>
                  <a:lnTo>
                    <a:pt x="18171" y="1955"/>
                  </a:lnTo>
                  <a:lnTo>
                    <a:pt x="17374" y="1282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2" name="object 292"/>
            <p:cNvSpPr/>
            <p:nvPr/>
          </p:nvSpPr>
          <p:spPr>
            <a:xfrm>
              <a:off x="4279836" y="3069297"/>
              <a:ext cx="1905" cy="4445"/>
            </a:xfrm>
            <a:custGeom>
              <a:avLst/>
              <a:gdLst/>
              <a:ahLst/>
              <a:cxnLst/>
              <a:rect l="l" t="t" r="r" b="b"/>
              <a:pathLst>
                <a:path w="1904" h="4444">
                  <a:moveTo>
                    <a:pt x="63" y="38"/>
                  </a:moveTo>
                  <a:close/>
                </a:path>
                <a:path w="1904" h="4444">
                  <a:moveTo>
                    <a:pt x="1790" y="40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3" name="object 293"/>
            <p:cNvSpPr/>
            <p:nvPr/>
          </p:nvSpPr>
          <p:spPr>
            <a:xfrm>
              <a:off x="4278574" y="3070808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3975" y="0"/>
                  </a:moveTo>
                  <a:lnTo>
                    <a:pt x="3289" y="342"/>
                  </a:lnTo>
                  <a:lnTo>
                    <a:pt x="2781" y="1168"/>
                  </a:lnTo>
                  <a:lnTo>
                    <a:pt x="2679" y="1473"/>
                  </a:lnTo>
                  <a:lnTo>
                    <a:pt x="2692" y="1777"/>
                  </a:lnTo>
                  <a:lnTo>
                    <a:pt x="2247" y="1701"/>
                  </a:lnTo>
                  <a:lnTo>
                    <a:pt x="2095" y="1663"/>
                  </a:lnTo>
                  <a:lnTo>
                    <a:pt x="1841" y="1663"/>
                  </a:lnTo>
                  <a:lnTo>
                    <a:pt x="127" y="2895"/>
                  </a:lnTo>
                  <a:lnTo>
                    <a:pt x="342" y="3467"/>
                  </a:lnTo>
                  <a:lnTo>
                    <a:pt x="812" y="3886"/>
                  </a:lnTo>
                  <a:lnTo>
                    <a:pt x="1015" y="4000"/>
                  </a:lnTo>
                  <a:lnTo>
                    <a:pt x="812" y="4076"/>
                  </a:lnTo>
                  <a:lnTo>
                    <a:pt x="622" y="4190"/>
                  </a:lnTo>
                  <a:lnTo>
                    <a:pt x="139" y="4698"/>
                  </a:lnTo>
                  <a:lnTo>
                    <a:pt x="0" y="5270"/>
                  </a:lnTo>
                  <a:lnTo>
                    <a:pt x="241" y="5714"/>
                  </a:lnTo>
                  <a:lnTo>
                    <a:pt x="1968" y="6629"/>
                  </a:lnTo>
                  <a:lnTo>
                    <a:pt x="2209" y="6565"/>
                  </a:lnTo>
                  <a:lnTo>
                    <a:pt x="2451" y="6489"/>
                  </a:lnTo>
                  <a:lnTo>
                    <a:pt x="2540" y="6705"/>
                  </a:lnTo>
                  <a:lnTo>
                    <a:pt x="2717" y="6883"/>
                  </a:lnTo>
                  <a:lnTo>
                    <a:pt x="3390" y="7226"/>
                  </a:lnTo>
                  <a:lnTo>
                    <a:pt x="3911" y="7378"/>
                  </a:lnTo>
                  <a:lnTo>
                    <a:pt x="4711" y="7353"/>
                  </a:lnTo>
                  <a:lnTo>
                    <a:pt x="5816" y="6311"/>
                  </a:lnTo>
                  <a:lnTo>
                    <a:pt x="5803" y="6095"/>
                  </a:lnTo>
                  <a:lnTo>
                    <a:pt x="5740" y="5918"/>
                  </a:lnTo>
                  <a:lnTo>
                    <a:pt x="6007" y="6032"/>
                  </a:lnTo>
                  <a:lnTo>
                    <a:pt x="8026" y="3721"/>
                  </a:lnTo>
                  <a:lnTo>
                    <a:pt x="7937" y="3365"/>
                  </a:lnTo>
                  <a:lnTo>
                    <a:pt x="7848" y="2997"/>
                  </a:lnTo>
                  <a:lnTo>
                    <a:pt x="7569" y="2654"/>
                  </a:lnTo>
                  <a:lnTo>
                    <a:pt x="7124" y="2463"/>
                  </a:lnTo>
                  <a:lnTo>
                    <a:pt x="6934" y="2387"/>
                  </a:lnTo>
                  <a:lnTo>
                    <a:pt x="6794" y="2349"/>
                  </a:lnTo>
                  <a:lnTo>
                    <a:pt x="6629" y="2285"/>
                  </a:lnTo>
                  <a:lnTo>
                    <a:pt x="6121" y="2349"/>
                  </a:lnTo>
                  <a:lnTo>
                    <a:pt x="5994" y="2400"/>
                  </a:lnTo>
                  <a:lnTo>
                    <a:pt x="5867" y="2489"/>
                  </a:lnTo>
                  <a:lnTo>
                    <a:pt x="6108" y="2146"/>
                  </a:lnTo>
                  <a:lnTo>
                    <a:pt x="6083" y="1866"/>
                  </a:lnTo>
                  <a:lnTo>
                    <a:pt x="6070" y="1015"/>
                  </a:lnTo>
                  <a:lnTo>
                    <a:pt x="5880" y="660"/>
                  </a:lnTo>
                  <a:lnTo>
                    <a:pt x="5321" y="203"/>
                  </a:lnTo>
                  <a:lnTo>
                    <a:pt x="4978" y="63"/>
                  </a:lnTo>
                  <a:lnTo>
                    <a:pt x="4622" y="50"/>
                  </a:lnTo>
                  <a:lnTo>
                    <a:pt x="397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4" name="object 294"/>
            <p:cNvSpPr/>
            <p:nvPr/>
          </p:nvSpPr>
          <p:spPr>
            <a:xfrm>
              <a:off x="4281553" y="307274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5" name="object 295"/>
            <p:cNvSpPr/>
            <p:nvPr/>
          </p:nvSpPr>
          <p:spPr>
            <a:xfrm>
              <a:off x="4278934" y="3071222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4610" y="0"/>
                  </a:moveTo>
                  <a:lnTo>
                    <a:pt x="4127" y="0"/>
                  </a:lnTo>
                  <a:lnTo>
                    <a:pt x="3581" y="25"/>
                  </a:lnTo>
                  <a:lnTo>
                    <a:pt x="3022" y="317"/>
                  </a:lnTo>
                  <a:lnTo>
                    <a:pt x="2743" y="787"/>
                  </a:lnTo>
                  <a:lnTo>
                    <a:pt x="2628" y="1015"/>
                  </a:lnTo>
                  <a:lnTo>
                    <a:pt x="2565" y="1269"/>
                  </a:lnTo>
                  <a:lnTo>
                    <a:pt x="2692" y="1777"/>
                  </a:lnTo>
                  <a:lnTo>
                    <a:pt x="2781" y="1955"/>
                  </a:lnTo>
                  <a:lnTo>
                    <a:pt x="2920" y="2222"/>
                  </a:lnTo>
                  <a:lnTo>
                    <a:pt x="2641" y="2057"/>
                  </a:lnTo>
                  <a:lnTo>
                    <a:pt x="2463" y="1650"/>
                  </a:lnTo>
                  <a:lnTo>
                    <a:pt x="2082" y="1523"/>
                  </a:lnTo>
                  <a:lnTo>
                    <a:pt x="1816" y="1473"/>
                  </a:lnTo>
                  <a:lnTo>
                    <a:pt x="1231" y="1409"/>
                  </a:lnTo>
                  <a:lnTo>
                    <a:pt x="177" y="1689"/>
                  </a:lnTo>
                  <a:lnTo>
                    <a:pt x="253" y="2793"/>
                  </a:lnTo>
                  <a:lnTo>
                    <a:pt x="330" y="3200"/>
                  </a:lnTo>
                  <a:lnTo>
                    <a:pt x="901" y="3428"/>
                  </a:lnTo>
                  <a:lnTo>
                    <a:pt x="1460" y="3314"/>
                  </a:lnTo>
                  <a:lnTo>
                    <a:pt x="1574" y="3517"/>
                  </a:lnTo>
                  <a:lnTo>
                    <a:pt x="1803" y="3543"/>
                  </a:lnTo>
                  <a:lnTo>
                    <a:pt x="1663" y="3721"/>
                  </a:lnTo>
                  <a:lnTo>
                    <a:pt x="1244" y="3695"/>
                  </a:lnTo>
                  <a:lnTo>
                    <a:pt x="711" y="3759"/>
                  </a:lnTo>
                  <a:lnTo>
                    <a:pt x="393" y="3860"/>
                  </a:lnTo>
                  <a:lnTo>
                    <a:pt x="190" y="4254"/>
                  </a:lnTo>
                  <a:lnTo>
                    <a:pt x="38" y="4584"/>
                  </a:lnTo>
                  <a:lnTo>
                    <a:pt x="0" y="4927"/>
                  </a:lnTo>
                  <a:lnTo>
                    <a:pt x="228" y="5232"/>
                  </a:lnTo>
                  <a:lnTo>
                    <a:pt x="444" y="5549"/>
                  </a:lnTo>
                  <a:lnTo>
                    <a:pt x="787" y="5803"/>
                  </a:lnTo>
                  <a:lnTo>
                    <a:pt x="1473" y="5994"/>
                  </a:lnTo>
                  <a:lnTo>
                    <a:pt x="2019" y="6032"/>
                  </a:lnTo>
                  <a:lnTo>
                    <a:pt x="2324" y="5791"/>
                  </a:lnTo>
                  <a:lnTo>
                    <a:pt x="2628" y="6273"/>
                  </a:lnTo>
                  <a:lnTo>
                    <a:pt x="2781" y="6438"/>
                  </a:lnTo>
                  <a:lnTo>
                    <a:pt x="3467" y="6680"/>
                  </a:lnTo>
                  <a:lnTo>
                    <a:pt x="4216" y="6629"/>
                  </a:lnTo>
                  <a:lnTo>
                    <a:pt x="4673" y="6464"/>
                  </a:lnTo>
                  <a:lnTo>
                    <a:pt x="5118" y="6286"/>
                  </a:lnTo>
                  <a:lnTo>
                    <a:pt x="5270" y="5689"/>
                  </a:lnTo>
                  <a:lnTo>
                    <a:pt x="4965" y="5118"/>
                  </a:lnTo>
                  <a:lnTo>
                    <a:pt x="4635" y="4927"/>
                  </a:lnTo>
                  <a:lnTo>
                    <a:pt x="4356" y="4838"/>
                  </a:lnTo>
                  <a:lnTo>
                    <a:pt x="4406" y="4381"/>
                  </a:lnTo>
                  <a:lnTo>
                    <a:pt x="5168" y="5054"/>
                  </a:lnTo>
                  <a:lnTo>
                    <a:pt x="5702" y="5435"/>
                  </a:lnTo>
                  <a:lnTo>
                    <a:pt x="6083" y="5359"/>
                  </a:lnTo>
                  <a:lnTo>
                    <a:pt x="6476" y="4978"/>
                  </a:lnTo>
                  <a:lnTo>
                    <a:pt x="7086" y="4368"/>
                  </a:lnTo>
                  <a:lnTo>
                    <a:pt x="7670" y="3149"/>
                  </a:lnTo>
                  <a:lnTo>
                    <a:pt x="6489" y="2133"/>
                  </a:lnTo>
                  <a:lnTo>
                    <a:pt x="5968" y="2108"/>
                  </a:lnTo>
                  <a:lnTo>
                    <a:pt x="5511" y="2273"/>
                  </a:lnTo>
                  <a:lnTo>
                    <a:pt x="5333" y="2349"/>
                  </a:lnTo>
                  <a:lnTo>
                    <a:pt x="5168" y="2438"/>
                  </a:lnTo>
                  <a:lnTo>
                    <a:pt x="4952" y="2463"/>
                  </a:lnTo>
                  <a:lnTo>
                    <a:pt x="5206" y="2108"/>
                  </a:lnTo>
                  <a:lnTo>
                    <a:pt x="5549" y="1562"/>
                  </a:lnTo>
                  <a:lnTo>
                    <a:pt x="5664" y="1168"/>
                  </a:lnTo>
                  <a:lnTo>
                    <a:pt x="5041" y="203"/>
                  </a:lnTo>
                  <a:lnTo>
                    <a:pt x="461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6" name="object 296"/>
            <p:cNvSpPr/>
            <p:nvPr/>
          </p:nvSpPr>
          <p:spPr>
            <a:xfrm>
              <a:off x="4306087" y="3107410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50" y="38"/>
                  </a:moveTo>
                  <a:close/>
                </a:path>
                <a:path w="635" h="1905">
                  <a:moveTo>
                    <a:pt x="88" y="1524"/>
                  </a:moveTo>
                  <a:close/>
                </a:path>
                <a:path w="635" h="1905">
                  <a:moveTo>
                    <a:pt x="177" y="1511"/>
                  </a:moveTo>
                  <a:close/>
                </a:path>
                <a:path w="635" h="1905">
                  <a:moveTo>
                    <a:pt x="266" y="1485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7" name="object 297"/>
            <p:cNvSpPr/>
            <p:nvPr/>
          </p:nvSpPr>
          <p:spPr>
            <a:xfrm>
              <a:off x="4306125" y="310889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38"/>
                  </a:moveTo>
                  <a:close/>
                </a:path>
                <a:path w="635" h="635">
                  <a:moveTo>
                    <a:pt x="139" y="25"/>
                  </a:moveTo>
                  <a:close/>
                </a:path>
                <a:path w="635" h="635">
                  <a:moveTo>
                    <a:pt x="228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8" name="object 298"/>
            <p:cNvSpPr/>
            <p:nvPr/>
          </p:nvSpPr>
          <p:spPr>
            <a:xfrm>
              <a:off x="4298301" y="3102414"/>
              <a:ext cx="20955" cy="19050"/>
            </a:xfrm>
            <a:custGeom>
              <a:avLst/>
              <a:gdLst/>
              <a:ahLst/>
              <a:cxnLst/>
              <a:rect l="l" t="t" r="r" b="b"/>
              <a:pathLst>
                <a:path w="20954" h="19050">
                  <a:moveTo>
                    <a:pt x="7017" y="16014"/>
                  </a:moveTo>
                  <a:lnTo>
                    <a:pt x="5905" y="16903"/>
                  </a:lnTo>
                  <a:lnTo>
                    <a:pt x="6472" y="16903"/>
                  </a:lnTo>
                  <a:lnTo>
                    <a:pt x="6575" y="17119"/>
                  </a:lnTo>
                  <a:lnTo>
                    <a:pt x="6797" y="17437"/>
                  </a:lnTo>
                  <a:lnTo>
                    <a:pt x="7111" y="17741"/>
                  </a:lnTo>
                  <a:lnTo>
                    <a:pt x="9037" y="18783"/>
                  </a:lnTo>
                  <a:lnTo>
                    <a:pt x="9243" y="18783"/>
                  </a:lnTo>
                  <a:lnTo>
                    <a:pt x="10172" y="19037"/>
                  </a:lnTo>
                  <a:lnTo>
                    <a:pt x="11763" y="19037"/>
                  </a:lnTo>
                  <a:lnTo>
                    <a:pt x="12991" y="18783"/>
                  </a:lnTo>
                  <a:lnTo>
                    <a:pt x="13835" y="18275"/>
                  </a:lnTo>
                  <a:lnTo>
                    <a:pt x="9968" y="18275"/>
                  </a:lnTo>
                  <a:lnTo>
                    <a:pt x="8466" y="17741"/>
                  </a:lnTo>
                  <a:lnTo>
                    <a:pt x="8305" y="17741"/>
                  </a:lnTo>
                  <a:lnTo>
                    <a:pt x="7682" y="17119"/>
                  </a:lnTo>
                  <a:lnTo>
                    <a:pt x="7589" y="16903"/>
                  </a:lnTo>
                  <a:lnTo>
                    <a:pt x="7017" y="16014"/>
                  </a:lnTo>
                  <a:close/>
                </a:path>
                <a:path w="20954" h="19050">
                  <a:moveTo>
                    <a:pt x="12394" y="12369"/>
                  </a:moveTo>
                  <a:lnTo>
                    <a:pt x="12292" y="13220"/>
                  </a:lnTo>
                  <a:lnTo>
                    <a:pt x="11362" y="13220"/>
                  </a:lnTo>
                  <a:lnTo>
                    <a:pt x="13333" y="13893"/>
                  </a:lnTo>
                  <a:lnTo>
                    <a:pt x="13178" y="13893"/>
                  </a:lnTo>
                  <a:lnTo>
                    <a:pt x="13816" y="14236"/>
                  </a:lnTo>
                  <a:lnTo>
                    <a:pt x="14165" y="14884"/>
                  </a:lnTo>
                  <a:lnTo>
                    <a:pt x="14281" y="15100"/>
                  </a:lnTo>
                  <a:lnTo>
                    <a:pt x="14363" y="15252"/>
                  </a:lnTo>
                  <a:lnTo>
                    <a:pt x="14445" y="15405"/>
                  </a:lnTo>
                  <a:lnTo>
                    <a:pt x="14500" y="16255"/>
                  </a:lnTo>
                  <a:lnTo>
                    <a:pt x="14336" y="16903"/>
                  </a:lnTo>
                  <a:lnTo>
                    <a:pt x="14281" y="17119"/>
                  </a:lnTo>
                  <a:lnTo>
                    <a:pt x="14200" y="17437"/>
                  </a:lnTo>
                  <a:lnTo>
                    <a:pt x="13865" y="17437"/>
                  </a:lnTo>
                  <a:lnTo>
                    <a:pt x="11642" y="18275"/>
                  </a:lnTo>
                  <a:lnTo>
                    <a:pt x="13835" y="18275"/>
                  </a:lnTo>
                  <a:lnTo>
                    <a:pt x="14236" y="18033"/>
                  </a:lnTo>
                  <a:lnTo>
                    <a:pt x="14718" y="17437"/>
                  </a:lnTo>
                  <a:lnTo>
                    <a:pt x="15112" y="16255"/>
                  </a:lnTo>
                  <a:lnTo>
                    <a:pt x="15030" y="15608"/>
                  </a:lnTo>
                  <a:lnTo>
                    <a:pt x="14909" y="15252"/>
                  </a:lnTo>
                  <a:lnTo>
                    <a:pt x="17335" y="15252"/>
                  </a:lnTo>
                  <a:lnTo>
                    <a:pt x="17744" y="15100"/>
                  </a:lnTo>
                  <a:lnTo>
                    <a:pt x="15721" y="15100"/>
                  </a:lnTo>
                  <a:lnTo>
                    <a:pt x="14363" y="14096"/>
                  </a:lnTo>
                  <a:lnTo>
                    <a:pt x="12394" y="12369"/>
                  </a:lnTo>
                  <a:close/>
                </a:path>
                <a:path w="20954" h="19050">
                  <a:moveTo>
                    <a:pt x="5790" y="16903"/>
                  </a:moveTo>
                  <a:lnTo>
                    <a:pt x="3706" y="16903"/>
                  </a:lnTo>
                  <a:lnTo>
                    <a:pt x="4600" y="17119"/>
                  </a:lnTo>
                  <a:lnTo>
                    <a:pt x="5180" y="17119"/>
                  </a:lnTo>
                  <a:lnTo>
                    <a:pt x="5790" y="16903"/>
                  </a:lnTo>
                  <a:close/>
                </a:path>
                <a:path w="20954" h="19050">
                  <a:moveTo>
                    <a:pt x="1978" y="16255"/>
                  </a:moveTo>
                  <a:lnTo>
                    <a:pt x="407" y="16255"/>
                  </a:lnTo>
                  <a:lnTo>
                    <a:pt x="10678" y="16903"/>
                  </a:lnTo>
                  <a:lnTo>
                    <a:pt x="3039" y="16903"/>
                  </a:lnTo>
                  <a:lnTo>
                    <a:pt x="1978" y="16255"/>
                  </a:lnTo>
                  <a:close/>
                </a:path>
                <a:path w="20954" h="19050">
                  <a:moveTo>
                    <a:pt x="4934" y="4102"/>
                  </a:moveTo>
                  <a:lnTo>
                    <a:pt x="3914" y="4102"/>
                  </a:lnTo>
                  <a:lnTo>
                    <a:pt x="1764" y="5118"/>
                  </a:lnTo>
                  <a:lnTo>
                    <a:pt x="1192" y="5651"/>
                  </a:lnTo>
                  <a:lnTo>
                    <a:pt x="632" y="6946"/>
                  </a:lnTo>
                  <a:lnTo>
                    <a:pt x="527" y="7721"/>
                  </a:lnTo>
                  <a:lnTo>
                    <a:pt x="893" y="8661"/>
                  </a:lnTo>
                  <a:lnTo>
                    <a:pt x="1002" y="8940"/>
                  </a:lnTo>
                  <a:lnTo>
                    <a:pt x="2196" y="10007"/>
                  </a:lnTo>
                  <a:lnTo>
                    <a:pt x="2729" y="10312"/>
                  </a:lnTo>
                  <a:lnTo>
                    <a:pt x="2196" y="10528"/>
                  </a:lnTo>
                  <a:lnTo>
                    <a:pt x="1713" y="10794"/>
                  </a:lnTo>
                  <a:lnTo>
                    <a:pt x="1358" y="11201"/>
                  </a:lnTo>
                  <a:lnTo>
                    <a:pt x="221" y="12369"/>
                  </a:lnTo>
                  <a:lnTo>
                    <a:pt x="394" y="12369"/>
                  </a:lnTo>
                  <a:lnTo>
                    <a:pt x="0" y="13893"/>
                  </a:lnTo>
                  <a:lnTo>
                    <a:pt x="243" y="13893"/>
                  </a:lnTo>
                  <a:lnTo>
                    <a:pt x="812" y="14884"/>
                  </a:lnTo>
                  <a:lnTo>
                    <a:pt x="936" y="15100"/>
                  </a:lnTo>
                  <a:lnTo>
                    <a:pt x="1024" y="15252"/>
                  </a:lnTo>
                  <a:lnTo>
                    <a:pt x="1111" y="15405"/>
                  </a:lnTo>
                  <a:lnTo>
                    <a:pt x="1228" y="15608"/>
                  </a:lnTo>
                  <a:lnTo>
                    <a:pt x="1308" y="15747"/>
                  </a:lnTo>
                  <a:lnTo>
                    <a:pt x="1583" y="16014"/>
                  </a:lnTo>
                  <a:lnTo>
                    <a:pt x="1978" y="16255"/>
                  </a:lnTo>
                  <a:lnTo>
                    <a:pt x="3883" y="16255"/>
                  </a:lnTo>
                  <a:lnTo>
                    <a:pt x="3060" y="16014"/>
                  </a:lnTo>
                  <a:lnTo>
                    <a:pt x="2183" y="15405"/>
                  </a:lnTo>
                  <a:lnTo>
                    <a:pt x="1132" y="13893"/>
                  </a:lnTo>
                  <a:lnTo>
                    <a:pt x="1108" y="13017"/>
                  </a:lnTo>
                  <a:lnTo>
                    <a:pt x="1385" y="12369"/>
                  </a:lnTo>
                  <a:lnTo>
                    <a:pt x="1973" y="11201"/>
                  </a:lnTo>
                  <a:lnTo>
                    <a:pt x="2056" y="11036"/>
                  </a:lnTo>
                  <a:lnTo>
                    <a:pt x="2803" y="10794"/>
                  </a:lnTo>
                  <a:lnTo>
                    <a:pt x="2337" y="10794"/>
                  </a:lnTo>
                  <a:lnTo>
                    <a:pt x="8056" y="10528"/>
                  </a:lnTo>
                  <a:lnTo>
                    <a:pt x="5434" y="10528"/>
                  </a:lnTo>
                  <a:lnTo>
                    <a:pt x="5607" y="10312"/>
                  </a:lnTo>
                  <a:lnTo>
                    <a:pt x="6484" y="10312"/>
                  </a:lnTo>
                  <a:lnTo>
                    <a:pt x="4097" y="10007"/>
                  </a:lnTo>
                  <a:lnTo>
                    <a:pt x="3641" y="10007"/>
                  </a:lnTo>
                  <a:lnTo>
                    <a:pt x="1917" y="9344"/>
                  </a:lnTo>
                  <a:lnTo>
                    <a:pt x="1817" y="8940"/>
                  </a:lnTo>
                  <a:lnTo>
                    <a:pt x="1764" y="8661"/>
                  </a:lnTo>
                  <a:lnTo>
                    <a:pt x="1649" y="7721"/>
                  </a:lnTo>
                  <a:lnTo>
                    <a:pt x="1594" y="6946"/>
                  </a:lnTo>
                  <a:lnTo>
                    <a:pt x="1500" y="5651"/>
                  </a:lnTo>
                  <a:lnTo>
                    <a:pt x="722" y="5651"/>
                  </a:lnTo>
                  <a:lnTo>
                    <a:pt x="2607" y="5118"/>
                  </a:lnTo>
                  <a:lnTo>
                    <a:pt x="8224" y="5118"/>
                  </a:lnTo>
                  <a:lnTo>
                    <a:pt x="4934" y="4102"/>
                  </a:lnTo>
                  <a:close/>
                </a:path>
                <a:path w="20954" h="19050">
                  <a:moveTo>
                    <a:pt x="17335" y="15252"/>
                  </a:moveTo>
                  <a:lnTo>
                    <a:pt x="14909" y="15252"/>
                  </a:lnTo>
                  <a:lnTo>
                    <a:pt x="15728" y="15608"/>
                  </a:lnTo>
                  <a:lnTo>
                    <a:pt x="16382" y="15608"/>
                  </a:lnTo>
                  <a:lnTo>
                    <a:pt x="17335" y="15252"/>
                  </a:lnTo>
                  <a:close/>
                </a:path>
                <a:path w="20954" h="19050">
                  <a:moveTo>
                    <a:pt x="20748" y="9344"/>
                  </a:moveTo>
                  <a:lnTo>
                    <a:pt x="19277" y="12369"/>
                  </a:lnTo>
                  <a:lnTo>
                    <a:pt x="16712" y="14884"/>
                  </a:lnTo>
                  <a:lnTo>
                    <a:pt x="15721" y="15100"/>
                  </a:lnTo>
                  <a:lnTo>
                    <a:pt x="17882" y="15100"/>
                  </a:lnTo>
                  <a:lnTo>
                    <a:pt x="20648" y="10794"/>
                  </a:lnTo>
                  <a:lnTo>
                    <a:pt x="20748" y="9344"/>
                  </a:lnTo>
                  <a:close/>
                </a:path>
                <a:path w="20954" h="19050">
                  <a:moveTo>
                    <a:pt x="4799" y="9601"/>
                  </a:moveTo>
                  <a:lnTo>
                    <a:pt x="2903" y="10007"/>
                  </a:lnTo>
                  <a:lnTo>
                    <a:pt x="5022" y="10007"/>
                  </a:lnTo>
                  <a:lnTo>
                    <a:pt x="4799" y="9601"/>
                  </a:lnTo>
                  <a:close/>
                </a:path>
                <a:path w="20954" h="19050">
                  <a:moveTo>
                    <a:pt x="19724" y="6946"/>
                  </a:moveTo>
                  <a:lnTo>
                    <a:pt x="18218" y="6946"/>
                  </a:lnTo>
                  <a:lnTo>
                    <a:pt x="20814" y="9207"/>
                  </a:lnTo>
                  <a:lnTo>
                    <a:pt x="20645" y="8940"/>
                  </a:lnTo>
                  <a:lnTo>
                    <a:pt x="20344" y="7721"/>
                  </a:lnTo>
                  <a:lnTo>
                    <a:pt x="19724" y="6946"/>
                  </a:lnTo>
                  <a:close/>
                </a:path>
                <a:path w="20954" h="19050">
                  <a:moveTo>
                    <a:pt x="14562" y="1117"/>
                  </a:moveTo>
                  <a:lnTo>
                    <a:pt x="13069" y="1117"/>
                  </a:lnTo>
                  <a:lnTo>
                    <a:pt x="14251" y="1701"/>
                  </a:lnTo>
                  <a:lnTo>
                    <a:pt x="14216" y="1866"/>
                  </a:lnTo>
                  <a:lnTo>
                    <a:pt x="15645" y="4102"/>
                  </a:lnTo>
                  <a:lnTo>
                    <a:pt x="15345" y="5118"/>
                  </a:lnTo>
                  <a:lnTo>
                    <a:pt x="14135" y="6946"/>
                  </a:lnTo>
                  <a:lnTo>
                    <a:pt x="13772" y="7442"/>
                  </a:lnTo>
                  <a:lnTo>
                    <a:pt x="14181" y="7442"/>
                  </a:lnTo>
                  <a:lnTo>
                    <a:pt x="14794" y="7111"/>
                  </a:lnTo>
                  <a:lnTo>
                    <a:pt x="15188" y="6946"/>
                  </a:lnTo>
                  <a:lnTo>
                    <a:pt x="14819" y="6946"/>
                  </a:lnTo>
                  <a:lnTo>
                    <a:pt x="15768" y="5651"/>
                  </a:lnTo>
                  <a:lnTo>
                    <a:pt x="15734" y="2628"/>
                  </a:lnTo>
                  <a:lnTo>
                    <a:pt x="15348" y="1866"/>
                  </a:lnTo>
                  <a:lnTo>
                    <a:pt x="15264" y="1701"/>
                  </a:lnTo>
                  <a:lnTo>
                    <a:pt x="14562" y="1117"/>
                  </a:lnTo>
                  <a:close/>
                </a:path>
                <a:path w="20954" h="19050">
                  <a:moveTo>
                    <a:pt x="8507" y="5651"/>
                  </a:moveTo>
                  <a:lnTo>
                    <a:pt x="7929" y="5651"/>
                  </a:lnTo>
                  <a:lnTo>
                    <a:pt x="7785" y="6946"/>
                  </a:lnTo>
                  <a:lnTo>
                    <a:pt x="8537" y="6946"/>
                  </a:lnTo>
                  <a:lnTo>
                    <a:pt x="8507" y="5651"/>
                  </a:lnTo>
                  <a:close/>
                </a:path>
                <a:path w="20954" h="19050">
                  <a:moveTo>
                    <a:pt x="16590" y="5651"/>
                  </a:moveTo>
                  <a:lnTo>
                    <a:pt x="15768" y="5651"/>
                  </a:lnTo>
                  <a:lnTo>
                    <a:pt x="14819" y="6946"/>
                  </a:lnTo>
                  <a:lnTo>
                    <a:pt x="19990" y="6946"/>
                  </a:lnTo>
                  <a:lnTo>
                    <a:pt x="16590" y="5651"/>
                  </a:lnTo>
                  <a:close/>
                </a:path>
                <a:path w="20954" h="19050">
                  <a:moveTo>
                    <a:pt x="10349" y="0"/>
                  </a:moveTo>
                  <a:lnTo>
                    <a:pt x="8584" y="901"/>
                  </a:lnTo>
                  <a:lnTo>
                    <a:pt x="7263" y="2997"/>
                  </a:lnTo>
                  <a:lnTo>
                    <a:pt x="7099" y="3543"/>
                  </a:lnTo>
                  <a:lnTo>
                    <a:pt x="7091" y="5118"/>
                  </a:lnTo>
                  <a:lnTo>
                    <a:pt x="7242" y="5118"/>
                  </a:lnTo>
                  <a:lnTo>
                    <a:pt x="7565" y="5651"/>
                  </a:lnTo>
                  <a:lnTo>
                    <a:pt x="7974" y="5651"/>
                  </a:lnTo>
                  <a:lnTo>
                    <a:pt x="7602" y="4102"/>
                  </a:lnTo>
                  <a:lnTo>
                    <a:pt x="7760" y="3797"/>
                  </a:lnTo>
                  <a:lnTo>
                    <a:pt x="7856" y="3543"/>
                  </a:lnTo>
                  <a:lnTo>
                    <a:pt x="8813" y="1866"/>
                  </a:lnTo>
                  <a:lnTo>
                    <a:pt x="10273" y="1117"/>
                  </a:lnTo>
                  <a:lnTo>
                    <a:pt x="14562" y="1117"/>
                  </a:lnTo>
                  <a:lnTo>
                    <a:pt x="13829" y="507"/>
                  </a:lnTo>
                  <a:lnTo>
                    <a:pt x="12940" y="165"/>
                  </a:lnTo>
                  <a:lnTo>
                    <a:pt x="12529" y="165"/>
                  </a:lnTo>
                  <a:lnTo>
                    <a:pt x="1034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9" name="object 299"/>
            <p:cNvSpPr/>
            <p:nvPr/>
          </p:nvSpPr>
          <p:spPr>
            <a:xfrm>
              <a:off x="4306087" y="310741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0" name="object 300"/>
            <p:cNvSpPr/>
            <p:nvPr/>
          </p:nvSpPr>
          <p:spPr>
            <a:xfrm>
              <a:off x="4304995" y="3108730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3467" y="0"/>
                  </a:moveTo>
                  <a:lnTo>
                    <a:pt x="2870" y="304"/>
                  </a:lnTo>
                  <a:lnTo>
                    <a:pt x="2578" y="774"/>
                  </a:lnTo>
                  <a:lnTo>
                    <a:pt x="2413" y="1015"/>
                  </a:lnTo>
                  <a:lnTo>
                    <a:pt x="2336" y="1282"/>
                  </a:lnTo>
                  <a:lnTo>
                    <a:pt x="2349" y="1562"/>
                  </a:lnTo>
                  <a:lnTo>
                    <a:pt x="1968" y="1485"/>
                  </a:lnTo>
                  <a:lnTo>
                    <a:pt x="1816" y="1460"/>
                  </a:lnTo>
                  <a:lnTo>
                    <a:pt x="1384" y="1485"/>
                  </a:lnTo>
                  <a:lnTo>
                    <a:pt x="952" y="1549"/>
                  </a:lnTo>
                  <a:lnTo>
                    <a:pt x="558" y="1727"/>
                  </a:lnTo>
                  <a:lnTo>
                    <a:pt x="381" y="1879"/>
                  </a:lnTo>
                  <a:lnTo>
                    <a:pt x="114" y="2514"/>
                  </a:lnTo>
                  <a:lnTo>
                    <a:pt x="304" y="3022"/>
                  </a:lnTo>
                  <a:lnTo>
                    <a:pt x="711" y="3390"/>
                  </a:lnTo>
                  <a:lnTo>
                    <a:pt x="889" y="3492"/>
                  </a:lnTo>
                  <a:lnTo>
                    <a:pt x="711" y="3568"/>
                  </a:lnTo>
                  <a:lnTo>
                    <a:pt x="546" y="3657"/>
                  </a:lnTo>
                  <a:lnTo>
                    <a:pt x="114" y="4102"/>
                  </a:lnTo>
                  <a:lnTo>
                    <a:pt x="0" y="4597"/>
                  </a:lnTo>
                  <a:lnTo>
                    <a:pt x="431" y="5384"/>
                  </a:lnTo>
                  <a:lnTo>
                    <a:pt x="838" y="5638"/>
                  </a:lnTo>
                  <a:lnTo>
                    <a:pt x="1485" y="5791"/>
                  </a:lnTo>
                  <a:lnTo>
                    <a:pt x="1714" y="5791"/>
                  </a:lnTo>
                  <a:lnTo>
                    <a:pt x="1993" y="5702"/>
                  </a:lnTo>
                  <a:lnTo>
                    <a:pt x="2133" y="5676"/>
                  </a:lnTo>
                  <a:lnTo>
                    <a:pt x="2222" y="5854"/>
                  </a:lnTo>
                  <a:lnTo>
                    <a:pt x="2374" y="6007"/>
                  </a:lnTo>
                  <a:lnTo>
                    <a:pt x="2959" y="6324"/>
                  </a:lnTo>
                  <a:lnTo>
                    <a:pt x="3403" y="6451"/>
                  </a:lnTo>
                  <a:lnTo>
                    <a:pt x="4114" y="6413"/>
                  </a:lnTo>
                  <a:lnTo>
                    <a:pt x="4356" y="6349"/>
                  </a:lnTo>
                  <a:lnTo>
                    <a:pt x="4775" y="6095"/>
                  </a:lnTo>
                  <a:lnTo>
                    <a:pt x="4953" y="5905"/>
                  </a:lnTo>
                  <a:lnTo>
                    <a:pt x="5016" y="5664"/>
                  </a:lnTo>
                  <a:lnTo>
                    <a:pt x="5080" y="5499"/>
                  </a:lnTo>
                  <a:lnTo>
                    <a:pt x="5067" y="5333"/>
                  </a:lnTo>
                  <a:lnTo>
                    <a:pt x="5003" y="5168"/>
                  </a:lnTo>
                  <a:lnTo>
                    <a:pt x="5245" y="5270"/>
                  </a:lnTo>
                  <a:lnTo>
                    <a:pt x="7010" y="3251"/>
                  </a:lnTo>
                  <a:lnTo>
                    <a:pt x="6921" y="2933"/>
                  </a:lnTo>
                  <a:lnTo>
                    <a:pt x="6845" y="2616"/>
                  </a:lnTo>
                  <a:lnTo>
                    <a:pt x="6604" y="2324"/>
                  </a:lnTo>
                  <a:lnTo>
                    <a:pt x="6210" y="2158"/>
                  </a:lnTo>
                  <a:lnTo>
                    <a:pt x="6045" y="2082"/>
                  </a:lnTo>
                  <a:lnTo>
                    <a:pt x="5778" y="1993"/>
                  </a:lnTo>
                  <a:lnTo>
                    <a:pt x="5219" y="2082"/>
                  </a:lnTo>
                  <a:lnTo>
                    <a:pt x="5321" y="1866"/>
                  </a:lnTo>
                  <a:lnTo>
                    <a:pt x="5295" y="1638"/>
                  </a:lnTo>
                  <a:lnTo>
                    <a:pt x="5295" y="1206"/>
                  </a:lnTo>
                  <a:lnTo>
                    <a:pt x="5283" y="888"/>
                  </a:lnTo>
                  <a:lnTo>
                    <a:pt x="5118" y="571"/>
                  </a:lnTo>
                  <a:lnTo>
                    <a:pt x="4648" y="177"/>
                  </a:lnTo>
                  <a:lnTo>
                    <a:pt x="4343" y="63"/>
                  </a:lnTo>
                  <a:lnTo>
                    <a:pt x="346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1" name="object 301"/>
            <p:cNvSpPr/>
            <p:nvPr/>
          </p:nvSpPr>
          <p:spPr>
            <a:xfrm>
              <a:off x="4305422" y="3109370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4469" y="4787"/>
                  </a:moveTo>
                  <a:lnTo>
                    <a:pt x="1913" y="4787"/>
                  </a:lnTo>
                  <a:lnTo>
                    <a:pt x="2192" y="5206"/>
                  </a:lnTo>
                  <a:lnTo>
                    <a:pt x="4343" y="5206"/>
                  </a:lnTo>
                  <a:lnTo>
                    <a:pt x="4469" y="4787"/>
                  </a:lnTo>
                  <a:close/>
                </a:path>
                <a:path w="6985" h="5714">
                  <a:moveTo>
                    <a:pt x="6419" y="2819"/>
                  </a:moveTo>
                  <a:lnTo>
                    <a:pt x="6064" y="3555"/>
                  </a:lnTo>
                  <a:lnTo>
                    <a:pt x="228" y="3098"/>
                  </a:lnTo>
                  <a:lnTo>
                    <a:pt x="0" y="3555"/>
                  </a:lnTo>
                  <a:lnTo>
                    <a:pt x="4" y="4178"/>
                  </a:lnTo>
                  <a:lnTo>
                    <a:pt x="279" y="4571"/>
                  </a:lnTo>
                  <a:lnTo>
                    <a:pt x="4427" y="4571"/>
                  </a:lnTo>
                  <a:lnTo>
                    <a:pt x="4216" y="4178"/>
                  </a:lnTo>
                  <a:lnTo>
                    <a:pt x="4457" y="4178"/>
                  </a:lnTo>
                  <a:lnTo>
                    <a:pt x="4058" y="3835"/>
                  </a:lnTo>
                  <a:lnTo>
                    <a:pt x="3695" y="3835"/>
                  </a:lnTo>
                  <a:lnTo>
                    <a:pt x="3733" y="3555"/>
                  </a:lnTo>
                  <a:lnTo>
                    <a:pt x="6064" y="3555"/>
                  </a:lnTo>
                  <a:lnTo>
                    <a:pt x="6419" y="2819"/>
                  </a:lnTo>
                  <a:close/>
                </a:path>
                <a:path w="6985" h="5714">
                  <a:moveTo>
                    <a:pt x="6057" y="3555"/>
                  </a:moveTo>
                  <a:lnTo>
                    <a:pt x="3733" y="3555"/>
                  </a:lnTo>
                  <a:lnTo>
                    <a:pt x="4457" y="4178"/>
                  </a:lnTo>
                  <a:lnTo>
                    <a:pt x="4988" y="4571"/>
                  </a:lnTo>
                  <a:lnTo>
                    <a:pt x="6057" y="3555"/>
                  </a:lnTo>
                  <a:close/>
                </a:path>
                <a:path w="6985" h="5714">
                  <a:moveTo>
                    <a:pt x="4349" y="0"/>
                  </a:moveTo>
                  <a:lnTo>
                    <a:pt x="2514" y="0"/>
                  </a:lnTo>
                  <a:lnTo>
                    <a:pt x="2285" y="406"/>
                  </a:lnTo>
                  <a:lnTo>
                    <a:pt x="2285" y="1206"/>
                  </a:lnTo>
                  <a:lnTo>
                    <a:pt x="38" y="1206"/>
                  </a:lnTo>
                  <a:lnTo>
                    <a:pt x="93" y="1879"/>
                  </a:lnTo>
                  <a:lnTo>
                    <a:pt x="215" y="2819"/>
                  </a:lnTo>
                  <a:lnTo>
                    <a:pt x="6955" y="2819"/>
                  </a:lnTo>
                  <a:lnTo>
                    <a:pt x="5883" y="1879"/>
                  </a:lnTo>
                  <a:lnTo>
                    <a:pt x="4203" y="1879"/>
                  </a:lnTo>
                  <a:lnTo>
                    <a:pt x="4691" y="1206"/>
                  </a:lnTo>
                  <a:lnTo>
                    <a:pt x="4825" y="749"/>
                  </a:lnTo>
                  <a:lnTo>
                    <a:pt x="4349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2" name="object 302"/>
            <p:cNvSpPr/>
            <p:nvPr/>
          </p:nvSpPr>
          <p:spPr>
            <a:xfrm>
              <a:off x="4295127" y="3121126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50" y="38"/>
                  </a:moveTo>
                  <a:close/>
                </a:path>
                <a:path w="635" h="1905">
                  <a:moveTo>
                    <a:pt x="88" y="1524"/>
                  </a:moveTo>
                  <a:close/>
                </a:path>
                <a:path w="635" h="1905">
                  <a:moveTo>
                    <a:pt x="177" y="1511"/>
                  </a:moveTo>
                  <a:close/>
                </a:path>
                <a:path w="635" h="1905">
                  <a:moveTo>
                    <a:pt x="266" y="1485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3" name="object 303"/>
            <p:cNvSpPr/>
            <p:nvPr/>
          </p:nvSpPr>
          <p:spPr>
            <a:xfrm>
              <a:off x="4295165" y="312261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38"/>
                  </a:moveTo>
                  <a:close/>
                </a:path>
                <a:path w="635" h="635">
                  <a:moveTo>
                    <a:pt x="139" y="25"/>
                  </a:moveTo>
                  <a:close/>
                </a:path>
                <a:path w="635" h="635">
                  <a:moveTo>
                    <a:pt x="228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4" name="object 304"/>
            <p:cNvSpPr/>
            <p:nvPr/>
          </p:nvSpPr>
          <p:spPr>
            <a:xfrm>
              <a:off x="4287341" y="3116128"/>
              <a:ext cx="20955" cy="19050"/>
            </a:xfrm>
            <a:custGeom>
              <a:avLst/>
              <a:gdLst/>
              <a:ahLst/>
              <a:cxnLst/>
              <a:rect l="l" t="t" r="r" b="b"/>
              <a:pathLst>
                <a:path w="20954" h="19050">
                  <a:moveTo>
                    <a:pt x="7017" y="16014"/>
                  </a:moveTo>
                  <a:lnTo>
                    <a:pt x="5905" y="16903"/>
                  </a:lnTo>
                  <a:lnTo>
                    <a:pt x="6482" y="16903"/>
                  </a:lnTo>
                  <a:lnTo>
                    <a:pt x="6580" y="17119"/>
                  </a:lnTo>
                  <a:lnTo>
                    <a:pt x="6797" y="17437"/>
                  </a:lnTo>
                  <a:lnTo>
                    <a:pt x="7111" y="17741"/>
                  </a:lnTo>
                  <a:lnTo>
                    <a:pt x="9037" y="18783"/>
                  </a:lnTo>
                  <a:lnTo>
                    <a:pt x="9243" y="18783"/>
                  </a:lnTo>
                  <a:lnTo>
                    <a:pt x="10172" y="19037"/>
                  </a:lnTo>
                  <a:lnTo>
                    <a:pt x="11763" y="19037"/>
                  </a:lnTo>
                  <a:lnTo>
                    <a:pt x="12991" y="18783"/>
                  </a:lnTo>
                  <a:lnTo>
                    <a:pt x="13835" y="18275"/>
                  </a:lnTo>
                  <a:lnTo>
                    <a:pt x="9968" y="18275"/>
                  </a:lnTo>
                  <a:lnTo>
                    <a:pt x="8466" y="17741"/>
                  </a:lnTo>
                  <a:lnTo>
                    <a:pt x="8305" y="17741"/>
                  </a:lnTo>
                  <a:lnTo>
                    <a:pt x="7682" y="17119"/>
                  </a:lnTo>
                  <a:lnTo>
                    <a:pt x="7589" y="16903"/>
                  </a:lnTo>
                  <a:lnTo>
                    <a:pt x="7017" y="16014"/>
                  </a:lnTo>
                  <a:close/>
                </a:path>
                <a:path w="20954" h="19050">
                  <a:moveTo>
                    <a:pt x="12394" y="12369"/>
                  </a:moveTo>
                  <a:lnTo>
                    <a:pt x="12292" y="13220"/>
                  </a:lnTo>
                  <a:lnTo>
                    <a:pt x="11362" y="13220"/>
                  </a:lnTo>
                  <a:lnTo>
                    <a:pt x="13333" y="13893"/>
                  </a:lnTo>
                  <a:lnTo>
                    <a:pt x="13178" y="13893"/>
                  </a:lnTo>
                  <a:lnTo>
                    <a:pt x="13816" y="14236"/>
                  </a:lnTo>
                  <a:lnTo>
                    <a:pt x="14165" y="14884"/>
                  </a:lnTo>
                  <a:lnTo>
                    <a:pt x="14281" y="15100"/>
                  </a:lnTo>
                  <a:lnTo>
                    <a:pt x="14363" y="15252"/>
                  </a:lnTo>
                  <a:lnTo>
                    <a:pt x="14445" y="15405"/>
                  </a:lnTo>
                  <a:lnTo>
                    <a:pt x="14500" y="16255"/>
                  </a:lnTo>
                  <a:lnTo>
                    <a:pt x="14336" y="16903"/>
                  </a:lnTo>
                  <a:lnTo>
                    <a:pt x="14281" y="17119"/>
                  </a:lnTo>
                  <a:lnTo>
                    <a:pt x="14200" y="17437"/>
                  </a:lnTo>
                  <a:lnTo>
                    <a:pt x="13865" y="17437"/>
                  </a:lnTo>
                  <a:lnTo>
                    <a:pt x="11642" y="18275"/>
                  </a:lnTo>
                  <a:lnTo>
                    <a:pt x="13835" y="18275"/>
                  </a:lnTo>
                  <a:lnTo>
                    <a:pt x="14236" y="18033"/>
                  </a:lnTo>
                  <a:lnTo>
                    <a:pt x="14718" y="17437"/>
                  </a:lnTo>
                  <a:lnTo>
                    <a:pt x="15112" y="16255"/>
                  </a:lnTo>
                  <a:lnTo>
                    <a:pt x="15030" y="15608"/>
                  </a:lnTo>
                  <a:lnTo>
                    <a:pt x="14909" y="15252"/>
                  </a:lnTo>
                  <a:lnTo>
                    <a:pt x="17335" y="15252"/>
                  </a:lnTo>
                  <a:lnTo>
                    <a:pt x="17744" y="15100"/>
                  </a:lnTo>
                  <a:lnTo>
                    <a:pt x="15721" y="15100"/>
                  </a:lnTo>
                  <a:lnTo>
                    <a:pt x="14363" y="14096"/>
                  </a:lnTo>
                  <a:lnTo>
                    <a:pt x="12394" y="12369"/>
                  </a:lnTo>
                  <a:close/>
                </a:path>
                <a:path w="20954" h="19050">
                  <a:moveTo>
                    <a:pt x="5790" y="16903"/>
                  </a:moveTo>
                  <a:lnTo>
                    <a:pt x="3706" y="16903"/>
                  </a:lnTo>
                  <a:lnTo>
                    <a:pt x="4600" y="17119"/>
                  </a:lnTo>
                  <a:lnTo>
                    <a:pt x="5180" y="17119"/>
                  </a:lnTo>
                  <a:lnTo>
                    <a:pt x="5790" y="16903"/>
                  </a:lnTo>
                  <a:close/>
                </a:path>
                <a:path w="20954" h="19050">
                  <a:moveTo>
                    <a:pt x="1978" y="16255"/>
                  </a:moveTo>
                  <a:lnTo>
                    <a:pt x="407" y="16255"/>
                  </a:lnTo>
                  <a:lnTo>
                    <a:pt x="10678" y="16903"/>
                  </a:lnTo>
                  <a:lnTo>
                    <a:pt x="3039" y="16903"/>
                  </a:lnTo>
                  <a:lnTo>
                    <a:pt x="1978" y="16255"/>
                  </a:lnTo>
                  <a:close/>
                </a:path>
                <a:path w="20954" h="19050">
                  <a:moveTo>
                    <a:pt x="4934" y="4102"/>
                  </a:moveTo>
                  <a:lnTo>
                    <a:pt x="3938" y="4102"/>
                  </a:lnTo>
                  <a:lnTo>
                    <a:pt x="1764" y="5118"/>
                  </a:lnTo>
                  <a:lnTo>
                    <a:pt x="1192" y="5651"/>
                  </a:lnTo>
                  <a:lnTo>
                    <a:pt x="632" y="6946"/>
                  </a:lnTo>
                  <a:lnTo>
                    <a:pt x="527" y="7721"/>
                  </a:lnTo>
                  <a:lnTo>
                    <a:pt x="893" y="8661"/>
                  </a:lnTo>
                  <a:lnTo>
                    <a:pt x="1002" y="8940"/>
                  </a:lnTo>
                  <a:lnTo>
                    <a:pt x="2196" y="10007"/>
                  </a:lnTo>
                  <a:lnTo>
                    <a:pt x="2729" y="10312"/>
                  </a:lnTo>
                  <a:lnTo>
                    <a:pt x="2196" y="10528"/>
                  </a:lnTo>
                  <a:lnTo>
                    <a:pt x="1713" y="10794"/>
                  </a:lnTo>
                  <a:lnTo>
                    <a:pt x="1358" y="11201"/>
                  </a:lnTo>
                  <a:lnTo>
                    <a:pt x="221" y="12369"/>
                  </a:lnTo>
                  <a:lnTo>
                    <a:pt x="394" y="12369"/>
                  </a:lnTo>
                  <a:lnTo>
                    <a:pt x="0" y="13893"/>
                  </a:lnTo>
                  <a:lnTo>
                    <a:pt x="243" y="13893"/>
                  </a:lnTo>
                  <a:lnTo>
                    <a:pt x="812" y="14884"/>
                  </a:lnTo>
                  <a:lnTo>
                    <a:pt x="936" y="15100"/>
                  </a:lnTo>
                  <a:lnTo>
                    <a:pt x="1024" y="15252"/>
                  </a:lnTo>
                  <a:lnTo>
                    <a:pt x="1111" y="15405"/>
                  </a:lnTo>
                  <a:lnTo>
                    <a:pt x="1228" y="15608"/>
                  </a:lnTo>
                  <a:lnTo>
                    <a:pt x="1308" y="15747"/>
                  </a:lnTo>
                  <a:lnTo>
                    <a:pt x="1583" y="16014"/>
                  </a:lnTo>
                  <a:lnTo>
                    <a:pt x="1978" y="16255"/>
                  </a:lnTo>
                  <a:lnTo>
                    <a:pt x="3883" y="16255"/>
                  </a:lnTo>
                  <a:lnTo>
                    <a:pt x="3060" y="16014"/>
                  </a:lnTo>
                  <a:lnTo>
                    <a:pt x="2183" y="15405"/>
                  </a:lnTo>
                  <a:lnTo>
                    <a:pt x="1132" y="13893"/>
                  </a:lnTo>
                  <a:lnTo>
                    <a:pt x="1116" y="12890"/>
                  </a:lnTo>
                  <a:lnTo>
                    <a:pt x="1973" y="11201"/>
                  </a:lnTo>
                  <a:lnTo>
                    <a:pt x="2056" y="11036"/>
                  </a:lnTo>
                  <a:lnTo>
                    <a:pt x="2803" y="10794"/>
                  </a:lnTo>
                  <a:lnTo>
                    <a:pt x="2337" y="10794"/>
                  </a:lnTo>
                  <a:lnTo>
                    <a:pt x="8056" y="10528"/>
                  </a:lnTo>
                  <a:lnTo>
                    <a:pt x="5434" y="10528"/>
                  </a:lnTo>
                  <a:lnTo>
                    <a:pt x="5607" y="10312"/>
                  </a:lnTo>
                  <a:lnTo>
                    <a:pt x="6484" y="10312"/>
                  </a:lnTo>
                  <a:lnTo>
                    <a:pt x="4097" y="10007"/>
                  </a:lnTo>
                  <a:lnTo>
                    <a:pt x="3641" y="10007"/>
                  </a:lnTo>
                  <a:lnTo>
                    <a:pt x="1917" y="9344"/>
                  </a:lnTo>
                  <a:lnTo>
                    <a:pt x="1817" y="8940"/>
                  </a:lnTo>
                  <a:lnTo>
                    <a:pt x="1764" y="8661"/>
                  </a:lnTo>
                  <a:lnTo>
                    <a:pt x="1649" y="7721"/>
                  </a:lnTo>
                  <a:lnTo>
                    <a:pt x="1594" y="6946"/>
                  </a:lnTo>
                  <a:lnTo>
                    <a:pt x="1500" y="5651"/>
                  </a:lnTo>
                  <a:lnTo>
                    <a:pt x="722" y="5651"/>
                  </a:lnTo>
                  <a:lnTo>
                    <a:pt x="2607" y="5118"/>
                  </a:lnTo>
                  <a:lnTo>
                    <a:pt x="8224" y="5118"/>
                  </a:lnTo>
                  <a:lnTo>
                    <a:pt x="4934" y="4102"/>
                  </a:lnTo>
                  <a:close/>
                </a:path>
                <a:path w="20954" h="19050">
                  <a:moveTo>
                    <a:pt x="17335" y="15252"/>
                  </a:moveTo>
                  <a:lnTo>
                    <a:pt x="14909" y="15252"/>
                  </a:lnTo>
                  <a:lnTo>
                    <a:pt x="15728" y="15608"/>
                  </a:lnTo>
                  <a:lnTo>
                    <a:pt x="16382" y="15608"/>
                  </a:lnTo>
                  <a:lnTo>
                    <a:pt x="17335" y="15252"/>
                  </a:lnTo>
                  <a:close/>
                </a:path>
                <a:path w="20954" h="19050">
                  <a:moveTo>
                    <a:pt x="20748" y="9344"/>
                  </a:moveTo>
                  <a:lnTo>
                    <a:pt x="19277" y="12369"/>
                  </a:lnTo>
                  <a:lnTo>
                    <a:pt x="16712" y="14884"/>
                  </a:lnTo>
                  <a:lnTo>
                    <a:pt x="15721" y="15100"/>
                  </a:lnTo>
                  <a:lnTo>
                    <a:pt x="17882" y="15100"/>
                  </a:lnTo>
                  <a:lnTo>
                    <a:pt x="20648" y="10794"/>
                  </a:lnTo>
                  <a:lnTo>
                    <a:pt x="20748" y="9344"/>
                  </a:lnTo>
                  <a:close/>
                </a:path>
                <a:path w="20954" h="19050">
                  <a:moveTo>
                    <a:pt x="4799" y="9601"/>
                  </a:moveTo>
                  <a:lnTo>
                    <a:pt x="2903" y="10007"/>
                  </a:lnTo>
                  <a:lnTo>
                    <a:pt x="5022" y="10007"/>
                  </a:lnTo>
                  <a:lnTo>
                    <a:pt x="4799" y="9601"/>
                  </a:lnTo>
                  <a:close/>
                </a:path>
                <a:path w="20954" h="19050">
                  <a:moveTo>
                    <a:pt x="19724" y="6946"/>
                  </a:moveTo>
                  <a:lnTo>
                    <a:pt x="18218" y="6946"/>
                  </a:lnTo>
                  <a:lnTo>
                    <a:pt x="20814" y="9207"/>
                  </a:lnTo>
                  <a:lnTo>
                    <a:pt x="20645" y="8940"/>
                  </a:lnTo>
                  <a:lnTo>
                    <a:pt x="20344" y="7721"/>
                  </a:lnTo>
                  <a:lnTo>
                    <a:pt x="19724" y="6946"/>
                  </a:lnTo>
                  <a:close/>
                </a:path>
                <a:path w="20954" h="19050">
                  <a:moveTo>
                    <a:pt x="14562" y="1117"/>
                  </a:moveTo>
                  <a:lnTo>
                    <a:pt x="13069" y="1117"/>
                  </a:lnTo>
                  <a:lnTo>
                    <a:pt x="14251" y="1701"/>
                  </a:lnTo>
                  <a:lnTo>
                    <a:pt x="14216" y="1866"/>
                  </a:lnTo>
                  <a:lnTo>
                    <a:pt x="15645" y="4102"/>
                  </a:lnTo>
                  <a:lnTo>
                    <a:pt x="15345" y="5118"/>
                  </a:lnTo>
                  <a:lnTo>
                    <a:pt x="14142" y="6946"/>
                  </a:lnTo>
                  <a:lnTo>
                    <a:pt x="13772" y="7442"/>
                  </a:lnTo>
                  <a:lnTo>
                    <a:pt x="14181" y="7442"/>
                  </a:lnTo>
                  <a:lnTo>
                    <a:pt x="14794" y="7111"/>
                  </a:lnTo>
                  <a:lnTo>
                    <a:pt x="15188" y="6946"/>
                  </a:lnTo>
                  <a:lnTo>
                    <a:pt x="14819" y="6946"/>
                  </a:lnTo>
                  <a:lnTo>
                    <a:pt x="15768" y="5651"/>
                  </a:lnTo>
                  <a:lnTo>
                    <a:pt x="15734" y="2628"/>
                  </a:lnTo>
                  <a:lnTo>
                    <a:pt x="15348" y="1866"/>
                  </a:lnTo>
                  <a:lnTo>
                    <a:pt x="15264" y="1701"/>
                  </a:lnTo>
                  <a:lnTo>
                    <a:pt x="14562" y="1117"/>
                  </a:lnTo>
                  <a:close/>
                </a:path>
                <a:path w="20954" h="19050">
                  <a:moveTo>
                    <a:pt x="8507" y="5651"/>
                  </a:moveTo>
                  <a:lnTo>
                    <a:pt x="7929" y="5651"/>
                  </a:lnTo>
                  <a:lnTo>
                    <a:pt x="7785" y="6946"/>
                  </a:lnTo>
                  <a:lnTo>
                    <a:pt x="8537" y="6946"/>
                  </a:lnTo>
                  <a:lnTo>
                    <a:pt x="8507" y="5651"/>
                  </a:lnTo>
                  <a:close/>
                </a:path>
                <a:path w="20954" h="19050">
                  <a:moveTo>
                    <a:pt x="16590" y="5651"/>
                  </a:moveTo>
                  <a:lnTo>
                    <a:pt x="15768" y="5651"/>
                  </a:lnTo>
                  <a:lnTo>
                    <a:pt x="14819" y="6946"/>
                  </a:lnTo>
                  <a:lnTo>
                    <a:pt x="19990" y="6946"/>
                  </a:lnTo>
                  <a:lnTo>
                    <a:pt x="16590" y="5651"/>
                  </a:lnTo>
                  <a:close/>
                </a:path>
                <a:path w="20954" h="19050">
                  <a:moveTo>
                    <a:pt x="10349" y="0"/>
                  </a:moveTo>
                  <a:lnTo>
                    <a:pt x="8584" y="901"/>
                  </a:lnTo>
                  <a:lnTo>
                    <a:pt x="7263" y="2997"/>
                  </a:lnTo>
                  <a:lnTo>
                    <a:pt x="7099" y="3543"/>
                  </a:lnTo>
                  <a:lnTo>
                    <a:pt x="7091" y="5118"/>
                  </a:lnTo>
                  <a:lnTo>
                    <a:pt x="7242" y="5118"/>
                  </a:lnTo>
                  <a:lnTo>
                    <a:pt x="7565" y="5651"/>
                  </a:lnTo>
                  <a:lnTo>
                    <a:pt x="7974" y="5651"/>
                  </a:lnTo>
                  <a:lnTo>
                    <a:pt x="7602" y="4102"/>
                  </a:lnTo>
                  <a:lnTo>
                    <a:pt x="7760" y="3797"/>
                  </a:lnTo>
                  <a:lnTo>
                    <a:pt x="7856" y="3543"/>
                  </a:lnTo>
                  <a:lnTo>
                    <a:pt x="8813" y="1866"/>
                  </a:lnTo>
                  <a:lnTo>
                    <a:pt x="10286" y="1117"/>
                  </a:lnTo>
                  <a:lnTo>
                    <a:pt x="14562" y="1117"/>
                  </a:lnTo>
                  <a:lnTo>
                    <a:pt x="13829" y="507"/>
                  </a:lnTo>
                  <a:lnTo>
                    <a:pt x="12940" y="165"/>
                  </a:lnTo>
                  <a:lnTo>
                    <a:pt x="12529" y="165"/>
                  </a:lnTo>
                  <a:lnTo>
                    <a:pt x="1034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5" name="object 305"/>
            <p:cNvSpPr/>
            <p:nvPr/>
          </p:nvSpPr>
          <p:spPr>
            <a:xfrm>
              <a:off x="4295127" y="312112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6" name="object 306"/>
            <p:cNvSpPr/>
            <p:nvPr/>
          </p:nvSpPr>
          <p:spPr>
            <a:xfrm>
              <a:off x="4294035" y="3122443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3467" y="0"/>
                  </a:moveTo>
                  <a:lnTo>
                    <a:pt x="2870" y="304"/>
                  </a:lnTo>
                  <a:lnTo>
                    <a:pt x="2578" y="774"/>
                  </a:lnTo>
                  <a:lnTo>
                    <a:pt x="2413" y="1015"/>
                  </a:lnTo>
                  <a:lnTo>
                    <a:pt x="2336" y="1282"/>
                  </a:lnTo>
                  <a:lnTo>
                    <a:pt x="2349" y="1562"/>
                  </a:lnTo>
                  <a:lnTo>
                    <a:pt x="1968" y="1485"/>
                  </a:lnTo>
                  <a:lnTo>
                    <a:pt x="1816" y="1460"/>
                  </a:lnTo>
                  <a:lnTo>
                    <a:pt x="1384" y="1485"/>
                  </a:lnTo>
                  <a:lnTo>
                    <a:pt x="952" y="1549"/>
                  </a:lnTo>
                  <a:lnTo>
                    <a:pt x="558" y="1727"/>
                  </a:lnTo>
                  <a:lnTo>
                    <a:pt x="381" y="1879"/>
                  </a:lnTo>
                  <a:lnTo>
                    <a:pt x="114" y="2514"/>
                  </a:lnTo>
                  <a:lnTo>
                    <a:pt x="304" y="3022"/>
                  </a:lnTo>
                  <a:lnTo>
                    <a:pt x="711" y="3390"/>
                  </a:lnTo>
                  <a:lnTo>
                    <a:pt x="889" y="3492"/>
                  </a:lnTo>
                  <a:lnTo>
                    <a:pt x="711" y="3568"/>
                  </a:lnTo>
                  <a:lnTo>
                    <a:pt x="546" y="3657"/>
                  </a:lnTo>
                  <a:lnTo>
                    <a:pt x="114" y="4102"/>
                  </a:lnTo>
                  <a:lnTo>
                    <a:pt x="0" y="4597"/>
                  </a:lnTo>
                  <a:lnTo>
                    <a:pt x="431" y="5384"/>
                  </a:lnTo>
                  <a:lnTo>
                    <a:pt x="838" y="5638"/>
                  </a:lnTo>
                  <a:lnTo>
                    <a:pt x="1485" y="5791"/>
                  </a:lnTo>
                  <a:lnTo>
                    <a:pt x="1714" y="5791"/>
                  </a:lnTo>
                  <a:lnTo>
                    <a:pt x="1993" y="5702"/>
                  </a:lnTo>
                  <a:lnTo>
                    <a:pt x="2133" y="5676"/>
                  </a:lnTo>
                  <a:lnTo>
                    <a:pt x="2222" y="5854"/>
                  </a:lnTo>
                  <a:lnTo>
                    <a:pt x="2374" y="6007"/>
                  </a:lnTo>
                  <a:lnTo>
                    <a:pt x="2946" y="6324"/>
                  </a:lnTo>
                  <a:lnTo>
                    <a:pt x="3403" y="6451"/>
                  </a:lnTo>
                  <a:lnTo>
                    <a:pt x="4114" y="6413"/>
                  </a:lnTo>
                  <a:lnTo>
                    <a:pt x="4356" y="6349"/>
                  </a:lnTo>
                  <a:lnTo>
                    <a:pt x="4775" y="6095"/>
                  </a:lnTo>
                  <a:lnTo>
                    <a:pt x="4953" y="5905"/>
                  </a:lnTo>
                  <a:lnTo>
                    <a:pt x="5016" y="5664"/>
                  </a:lnTo>
                  <a:lnTo>
                    <a:pt x="5080" y="5499"/>
                  </a:lnTo>
                  <a:lnTo>
                    <a:pt x="5067" y="5333"/>
                  </a:lnTo>
                  <a:lnTo>
                    <a:pt x="5003" y="5168"/>
                  </a:lnTo>
                  <a:lnTo>
                    <a:pt x="5232" y="5270"/>
                  </a:lnTo>
                  <a:lnTo>
                    <a:pt x="7010" y="3251"/>
                  </a:lnTo>
                  <a:lnTo>
                    <a:pt x="6921" y="2933"/>
                  </a:lnTo>
                  <a:lnTo>
                    <a:pt x="6845" y="2616"/>
                  </a:lnTo>
                  <a:lnTo>
                    <a:pt x="6604" y="2324"/>
                  </a:lnTo>
                  <a:lnTo>
                    <a:pt x="6210" y="2158"/>
                  </a:lnTo>
                  <a:lnTo>
                    <a:pt x="6045" y="2082"/>
                  </a:lnTo>
                  <a:lnTo>
                    <a:pt x="5778" y="1993"/>
                  </a:lnTo>
                  <a:lnTo>
                    <a:pt x="5219" y="2082"/>
                  </a:lnTo>
                  <a:lnTo>
                    <a:pt x="5321" y="1866"/>
                  </a:lnTo>
                  <a:lnTo>
                    <a:pt x="5295" y="1638"/>
                  </a:lnTo>
                  <a:lnTo>
                    <a:pt x="5295" y="1206"/>
                  </a:lnTo>
                  <a:lnTo>
                    <a:pt x="5283" y="888"/>
                  </a:lnTo>
                  <a:lnTo>
                    <a:pt x="5118" y="571"/>
                  </a:lnTo>
                  <a:lnTo>
                    <a:pt x="4648" y="177"/>
                  </a:lnTo>
                  <a:lnTo>
                    <a:pt x="4343" y="63"/>
                  </a:lnTo>
                  <a:lnTo>
                    <a:pt x="346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7" name="object 307"/>
            <p:cNvSpPr/>
            <p:nvPr/>
          </p:nvSpPr>
          <p:spPr>
            <a:xfrm>
              <a:off x="4294463" y="3123082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4469" y="4787"/>
                  </a:moveTo>
                  <a:lnTo>
                    <a:pt x="1913" y="4787"/>
                  </a:lnTo>
                  <a:lnTo>
                    <a:pt x="2192" y="5206"/>
                  </a:lnTo>
                  <a:lnTo>
                    <a:pt x="4343" y="5206"/>
                  </a:lnTo>
                  <a:lnTo>
                    <a:pt x="4469" y="4787"/>
                  </a:lnTo>
                  <a:close/>
                </a:path>
                <a:path w="6985" h="5714">
                  <a:moveTo>
                    <a:pt x="6419" y="2819"/>
                  </a:moveTo>
                  <a:lnTo>
                    <a:pt x="6064" y="3555"/>
                  </a:lnTo>
                  <a:lnTo>
                    <a:pt x="228" y="3098"/>
                  </a:lnTo>
                  <a:lnTo>
                    <a:pt x="0" y="3555"/>
                  </a:lnTo>
                  <a:lnTo>
                    <a:pt x="4" y="4178"/>
                  </a:lnTo>
                  <a:lnTo>
                    <a:pt x="279" y="4571"/>
                  </a:lnTo>
                  <a:lnTo>
                    <a:pt x="4427" y="4571"/>
                  </a:lnTo>
                  <a:lnTo>
                    <a:pt x="4216" y="4178"/>
                  </a:lnTo>
                  <a:lnTo>
                    <a:pt x="4457" y="4178"/>
                  </a:lnTo>
                  <a:lnTo>
                    <a:pt x="4058" y="3835"/>
                  </a:lnTo>
                  <a:lnTo>
                    <a:pt x="3695" y="3835"/>
                  </a:lnTo>
                  <a:lnTo>
                    <a:pt x="3733" y="3555"/>
                  </a:lnTo>
                  <a:lnTo>
                    <a:pt x="6064" y="3555"/>
                  </a:lnTo>
                  <a:lnTo>
                    <a:pt x="6419" y="2819"/>
                  </a:lnTo>
                  <a:close/>
                </a:path>
                <a:path w="6985" h="5714">
                  <a:moveTo>
                    <a:pt x="6057" y="3555"/>
                  </a:moveTo>
                  <a:lnTo>
                    <a:pt x="3733" y="3555"/>
                  </a:lnTo>
                  <a:lnTo>
                    <a:pt x="4457" y="4178"/>
                  </a:lnTo>
                  <a:lnTo>
                    <a:pt x="4988" y="4571"/>
                  </a:lnTo>
                  <a:lnTo>
                    <a:pt x="6057" y="3555"/>
                  </a:lnTo>
                  <a:close/>
                </a:path>
                <a:path w="6985" h="5714">
                  <a:moveTo>
                    <a:pt x="4349" y="0"/>
                  </a:moveTo>
                  <a:lnTo>
                    <a:pt x="2514" y="0"/>
                  </a:lnTo>
                  <a:lnTo>
                    <a:pt x="2285" y="406"/>
                  </a:lnTo>
                  <a:lnTo>
                    <a:pt x="2285" y="1206"/>
                  </a:lnTo>
                  <a:lnTo>
                    <a:pt x="38" y="1206"/>
                  </a:lnTo>
                  <a:lnTo>
                    <a:pt x="93" y="1879"/>
                  </a:lnTo>
                  <a:lnTo>
                    <a:pt x="215" y="2819"/>
                  </a:lnTo>
                  <a:lnTo>
                    <a:pt x="6955" y="2819"/>
                  </a:lnTo>
                  <a:lnTo>
                    <a:pt x="5883" y="1879"/>
                  </a:lnTo>
                  <a:lnTo>
                    <a:pt x="4203" y="1879"/>
                  </a:lnTo>
                  <a:lnTo>
                    <a:pt x="4691" y="1206"/>
                  </a:lnTo>
                  <a:lnTo>
                    <a:pt x="4825" y="749"/>
                  </a:lnTo>
                  <a:lnTo>
                    <a:pt x="4349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8" name="object 308"/>
            <p:cNvSpPr/>
            <p:nvPr/>
          </p:nvSpPr>
          <p:spPr>
            <a:xfrm>
              <a:off x="4281614" y="3089757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101" y="50"/>
                  </a:moveTo>
                  <a:close/>
                </a:path>
                <a:path w="635" h="1905">
                  <a:moveTo>
                    <a:pt x="127" y="1739"/>
                  </a:moveTo>
                  <a:lnTo>
                    <a:pt x="0" y="1765"/>
                  </a:lnTo>
                  <a:lnTo>
                    <a:pt x="127" y="1739"/>
                  </a:lnTo>
                  <a:close/>
                </a:path>
                <a:path w="635" h="1905">
                  <a:moveTo>
                    <a:pt x="317" y="1714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9" name="object 309"/>
            <p:cNvSpPr/>
            <p:nvPr/>
          </p:nvSpPr>
          <p:spPr>
            <a:xfrm>
              <a:off x="4281614" y="309147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25"/>
                  </a:moveTo>
                  <a:lnTo>
                    <a:pt x="0" y="50"/>
                  </a:lnTo>
                  <a:lnTo>
                    <a:pt x="127" y="25"/>
                  </a:lnTo>
                  <a:close/>
                </a:path>
                <a:path w="635" h="635">
                  <a:moveTo>
                    <a:pt x="317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0" name="object 310"/>
            <p:cNvSpPr/>
            <p:nvPr/>
          </p:nvSpPr>
          <p:spPr>
            <a:xfrm>
              <a:off x="4272727" y="3084011"/>
              <a:ext cx="24130" cy="22225"/>
            </a:xfrm>
            <a:custGeom>
              <a:avLst/>
              <a:gdLst/>
              <a:ahLst/>
              <a:cxnLst/>
              <a:rect l="l" t="t" r="r" b="b"/>
              <a:pathLst>
                <a:path w="24129" h="22225">
                  <a:moveTo>
                    <a:pt x="8042" y="18376"/>
                  </a:moveTo>
                  <a:lnTo>
                    <a:pt x="7672" y="18643"/>
                  </a:lnTo>
                  <a:lnTo>
                    <a:pt x="6703" y="19443"/>
                  </a:lnTo>
                  <a:lnTo>
                    <a:pt x="7448" y="19443"/>
                  </a:lnTo>
                  <a:lnTo>
                    <a:pt x="7534" y="19634"/>
                  </a:lnTo>
                  <a:lnTo>
                    <a:pt x="7632" y="19850"/>
                  </a:lnTo>
                  <a:lnTo>
                    <a:pt x="8140" y="20358"/>
                  </a:lnTo>
                  <a:lnTo>
                    <a:pt x="10108" y="21412"/>
                  </a:lnTo>
                  <a:lnTo>
                    <a:pt x="11658" y="21843"/>
                  </a:lnTo>
                  <a:lnTo>
                    <a:pt x="13542" y="21843"/>
                  </a:lnTo>
                  <a:lnTo>
                    <a:pt x="14883" y="21539"/>
                  </a:lnTo>
                  <a:lnTo>
                    <a:pt x="15833" y="20967"/>
                  </a:lnTo>
                  <a:lnTo>
                    <a:pt x="11429" y="20967"/>
                  </a:lnTo>
                  <a:lnTo>
                    <a:pt x="9698" y="20358"/>
                  </a:lnTo>
                  <a:lnTo>
                    <a:pt x="9509" y="20358"/>
                  </a:lnTo>
                  <a:lnTo>
                    <a:pt x="9014" y="19850"/>
                  </a:lnTo>
                  <a:lnTo>
                    <a:pt x="8850" y="19634"/>
                  </a:lnTo>
                  <a:lnTo>
                    <a:pt x="8042" y="18376"/>
                  </a:lnTo>
                  <a:close/>
                </a:path>
                <a:path w="24129" h="22225">
                  <a:moveTo>
                    <a:pt x="14198" y="14198"/>
                  </a:moveTo>
                  <a:lnTo>
                    <a:pt x="14083" y="15176"/>
                  </a:lnTo>
                  <a:lnTo>
                    <a:pt x="13075" y="15176"/>
                  </a:lnTo>
                  <a:lnTo>
                    <a:pt x="15314" y="15938"/>
                  </a:lnTo>
                  <a:lnTo>
                    <a:pt x="15099" y="15938"/>
                  </a:lnTo>
                  <a:lnTo>
                    <a:pt x="15836" y="16332"/>
                  </a:lnTo>
                  <a:lnTo>
                    <a:pt x="16686" y="17906"/>
                  </a:lnTo>
                  <a:lnTo>
                    <a:pt x="13339" y="20967"/>
                  </a:lnTo>
                  <a:lnTo>
                    <a:pt x="15833" y="20967"/>
                  </a:lnTo>
                  <a:lnTo>
                    <a:pt x="16318" y="20675"/>
                  </a:lnTo>
                  <a:lnTo>
                    <a:pt x="16877" y="20002"/>
                  </a:lnTo>
                  <a:lnTo>
                    <a:pt x="17322" y="18643"/>
                  </a:lnTo>
                  <a:lnTo>
                    <a:pt x="17222" y="17906"/>
                  </a:lnTo>
                  <a:lnTo>
                    <a:pt x="17138" y="17665"/>
                  </a:lnTo>
                  <a:lnTo>
                    <a:pt x="19372" y="17665"/>
                  </a:lnTo>
                  <a:lnTo>
                    <a:pt x="20301" y="17322"/>
                  </a:lnTo>
                  <a:lnTo>
                    <a:pt x="18008" y="17322"/>
                  </a:lnTo>
                  <a:lnTo>
                    <a:pt x="16458" y="16167"/>
                  </a:lnTo>
                  <a:lnTo>
                    <a:pt x="14198" y="14198"/>
                  </a:lnTo>
                  <a:close/>
                </a:path>
                <a:path w="24129" h="22225">
                  <a:moveTo>
                    <a:pt x="6491" y="19443"/>
                  </a:moveTo>
                  <a:lnTo>
                    <a:pt x="4431" y="19443"/>
                  </a:lnTo>
                  <a:lnTo>
                    <a:pt x="5336" y="19634"/>
                  </a:lnTo>
                  <a:lnTo>
                    <a:pt x="5930" y="19634"/>
                  </a:lnTo>
                  <a:lnTo>
                    <a:pt x="6491" y="19443"/>
                  </a:lnTo>
                  <a:close/>
                </a:path>
                <a:path w="24129" h="22225">
                  <a:moveTo>
                    <a:pt x="2254" y="18643"/>
                  </a:moveTo>
                  <a:lnTo>
                    <a:pt x="294" y="18643"/>
                  </a:lnTo>
                  <a:lnTo>
                    <a:pt x="12996" y="19443"/>
                  </a:lnTo>
                  <a:lnTo>
                    <a:pt x="3567" y="19443"/>
                  </a:lnTo>
                  <a:lnTo>
                    <a:pt x="2254" y="18643"/>
                  </a:lnTo>
                  <a:close/>
                </a:path>
                <a:path w="24129" h="22225">
                  <a:moveTo>
                    <a:pt x="4429" y="5460"/>
                  </a:moveTo>
                  <a:lnTo>
                    <a:pt x="2912" y="5460"/>
                  </a:lnTo>
                  <a:lnTo>
                    <a:pt x="2006" y="5880"/>
                  </a:lnTo>
                  <a:lnTo>
                    <a:pt x="1370" y="6476"/>
                  </a:lnTo>
                  <a:lnTo>
                    <a:pt x="920" y="7518"/>
                  </a:lnTo>
                  <a:lnTo>
                    <a:pt x="855" y="7670"/>
                  </a:lnTo>
                  <a:lnTo>
                    <a:pt x="728" y="7962"/>
                  </a:lnTo>
                  <a:lnTo>
                    <a:pt x="3123" y="11836"/>
                  </a:lnTo>
                  <a:lnTo>
                    <a:pt x="2245" y="12230"/>
                  </a:lnTo>
                  <a:lnTo>
                    <a:pt x="1955" y="12395"/>
                  </a:lnTo>
                  <a:lnTo>
                    <a:pt x="490" y="14033"/>
                  </a:lnTo>
                  <a:lnTo>
                    <a:pt x="0" y="15938"/>
                  </a:lnTo>
                  <a:lnTo>
                    <a:pt x="282" y="15938"/>
                  </a:lnTo>
                  <a:lnTo>
                    <a:pt x="1666" y="18376"/>
                  </a:lnTo>
                  <a:lnTo>
                    <a:pt x="1816" y="18376"/>
                  </a:lnTo>
                  <a:lnTo>
                    <a:pt x="2254" y="18643"/>
                  </a:lnTo>
                  <a:lnTo>
                    <a:pt x="4405" y="18643"/>
                  </a:lnTo>
                  <a:lnTo>
                    <a:pt x="3491" y="18376"/>
                  </a:lnTo>
                  <a:lnTo>
                    <a:pt x="2501" y="17665"/>
                  </a:lnTo>
                  <a:lnTo>
                    <a:pt x="1294" y="15938"/>
                  </a:lnTo>
                  <a:lnTo>
                    <a:pt x="1269" y="14795"/>
                  </a:lnTo>
                  <a:lnTo>
                    <a:pt x="2252" y="12852"/>
                  </a:lnTo>
                  <a:lnTo>
                    <a:pt x="2348" y="12661"/>
                  </a:lnTo>
                  <a:lnTo>
                    <a:pt x="3182" y="12395"/>
                  </a:lnTo>
                  <a:lnTo>
                    <a:pt x="2996" y="12395"/>
                  </a:lnTo>
                  <a:lnTo>
                    <a:pt x="4317" y="12230"/>
                  </a:lnTo>
                  <a:lnTo>
                    <a:pt x="6095" y="12230"/>
                  </a:lnTo>
                  <a:lnTo>
                    <a:pt x="6412" y="11836"/>
                  </a:lnTo>
                  <a:lnTo>
                    <a:pt x="7494" y="11836"/>
                  </a:lnTo>
                  <a:lnTo>
                    <a:pt x="4751" y="11480"/>
                  </a:lnTo>
                  <a:lnTo>
                    <a:pt x="4193" y="11480"/>
                  </a:lnTo>
                  <a:lnTo>
                    <a:pt x="2205" y="10723"/>
                  </a:lnTo>
                  <a:lnTo>
                    <a:pt x="2108" y="10434"/>
                  </a:lnTo>
                  <a:lnTo>
                    <a:pt x="2017" y="9944"/>
                  </a:lnTo>
                  <a:lnTo>
                    <a:pt x="1929" y="9474"/>
                  </a:lnTo>
                  <a:lnTo>
                    <a:pt x="1823" y="7962"/>
                  </a:lnTo>
                  <a:lnTo>
                    <a:pt x="1718" y="6476"/>
                  </a:lnTo>
                  <a:lnTo>
                    <a:pt x="851" y="6476"/>
                  </a:lnTo>
                  <a:lnTo>
                    <a:pt x="4429" y="5460"/>
                  </a:lnTo>
                  <a:close/>
                </a:path>
                <a:path w="24129" h="22225">
                  <a:moveTo>
                    <a:pt x="19385" y="17665"/>
                  </a:moveTo>
                  <a:lnTo>
                    <a:pt x="17453" y="17665"/>
                  </a:lnTo>
                  <a:lnTo>
                    <a:pt x="17999" y="17906"/>
                  </a:lnTo>
                  <a:lnTo>
                    <a:pt x="18782" y="17906"/>
                  </a:lnTo>
                  <a:lnTo>
                    <a:pt x="19385" y="17665"/>
                  </a:lnTo>
                  <a:close/>
                </a:path>
                <a:path w="24129" h="22225">
                  <a:moveTo>
                    <a:pt x="23774" y="10723"/>
                  </a:moveTo>
                  <a:lnTo>
                    <a:pt x="22196" y="14033"/>
                  </a:lnTo>
                  <a:lnTo>
                    <a:pt x="22096" y="14198"/>
                  </a:lnTo>
                  <a:lnTo>
                    <a:pt x="19163" y="17068"/>
                  </a:lnTo>
                  <a:lnTo>
                    <a:pt x="18008" y="17322"/>
                  </a:lnTo>
                  <a:lnTo>
                    <a:pt x="20482" y="17322"/>
                  </a:lnTo>
                  <a:lnTo>
                    <a:pt x="23581" y="12661"/>
                  </a:lnTo>
                  <a:lnTo>
                    <a:pt x="23704" y="12230"/>
                  </a:lnTo>
                  <a:lnTo>
                    <a:pt x="23774" y="10723"/>
                  </a:lnTo>
                  <a:close/>
                </a:path>
                <a:path w="24129" h="22225">
                  <a:moveTo>
                    <a:pt x="5485" y="11010"/>
                  </a:moveTo>
                  <a:lnTo>
                    <a:pt x="3258" y="11480"/>
                  </a:lnTo>
                  <a:lnTo>
                    <a:pt x="5750" y="11480"/>
                  </a:lnTo>
                  <a:lnTo>
                    <a:pt x="5485" y="11010"/>
                  </a:lnTo>
                  <a:close/>
                </a:path>
                <a:path w="24129" h="22225">
                  <a:moveTo>
                    <a:pt x="20815" y="7162"/>
                  </a:moveTo>
                  <a:lnTo>
                    <a:pt x="17710" y="7162"/>
                  </a:lnTo>
                  <a:lnTo>
                    <a:pt x="17209" y="7518"/>
                  </a:lnTo>
                  <a:lnTo>
                    <a:pt x="20357" y="7518"/>
                  </a:lnTo>
                  <a:lnTo>
                    <a:pt x="23699" y="10434"/>
                  </a:lnTo>
                  <a:lnTo>
                    <a:pt x="23316" y="8864"/>
                  </a:lnTo>
                  <a:lnTo>
                    <a:pt x="22583" y="7962"/>
                  </a:lnTo>
                  <a:lnTo>
                    <a:pt x="22770" y="7962"/>
                  </a:lnTo>
                  <a:lnTo>
                    <a:pt x="20815" y="7162"/>
                  </a:lnTo>
                  <a:close/>
                </a:path>
                <a:path w="24129" h="22225">
                  <a:moveTo>
                    <a:pt x="17573" y="7162"/>
                  </a:moveTo>
                  <a:lnTo>
                    <a:pt x="16775" y="7162"/>
                  </a:lnTo>
                  <a:lnTo>
                    <a:pt x="16544" y="7518"/>
                  </a:lnTo>
                  <a:lnTo>
                    <a:pt x="15788" y="8534"/>
                  </a:lnTo>
                  <a:lnTo>
                    <a:pt x="16195" y="8534"/>
                  </a:lnTo>
                  <a:lnTo>
                    <a:pt x="17398" y="7962"/>
                  </a:lnTo>
                  <a:lnTo>
                    <a:pt x="18697" y="7518"/>
                  </a:lnTo>
                  <a:lnTo>
                    <a:pt x="17311" y="7518"/>
                  </a:lnTo>
                  <a:lnTo>
                    <a:pt x="17573" y="7162"/>
                  </a:lnTo>
                  <a:close/>
                </a:path>
                <a:path w="24129" h="22225">
                  <a:moveTo>
                    <a:pt x="9753" y="7162"/>
                  </a:moveTo>
                  <a:lnTo>
                    <a:pt x="8752" y="7162"/>
                  </a:lnTo>
                  <a:lnTo>
                    <a:pt x="9448" y="7670"/>
                  </a:lnTo>
                  <a:lnTo>
                    <a:pt x="9772" y="7670"/>
                  </a:lnTo>
                  <a:lnTo>
                    <a:pt x="9753" y="7162"/>
                  </a:lnTo>
                  <a:close/>
                </a:path>
                <a:path w="24129" h="22225">
                  <a:moveTo>
                    <a:pt x="11861" y="0"/>
                  </a:moveTo>
                  <a:lnTo>
                    <a:pt x="9841" y="1041"/>
                  </a:lnTo>
                  <a:lnTo>
                    <a:pt x="8317" y="3454"/>
                  </a:lnTo>
                  <a:lnTo>
                    <a:pt x="8125" y="4076"/>
                  </a:lnTo>
                  <a:lnTo>
                    <a:pt x="8114" y="5460"/>
                  </a:lnTo>
                  <a:lnTo>
                    <a:pt x="5493" y="5460"/>
                  </a:lnTo>
                  <a:lnTo>
                    <a:pt x="7314" y="5714"/>
                  </a:lnTo>
                  <a:lnTo>
                    <a:pt x="7773" y="5880"/>
                  </a:lnTo>
                  <a:lnTo>
                    <a:pt x="8300" y="5880"/>
                  </a:lnTo>
                  <a:lnTo>
                    <a:pt x="8864" y="6819"/>
                  </a:lnTo>
                  <a:lnTo>
                    <a:pt x="8941" y="7162"/>
                  </a:lnTo>
                  <a:lnTo>
                    <a:pt x="9506" y="7162"/>
                  </a:lnTo>
                  <a:lnTo>
                    <a:pt x="9130" y="6476"/>
                  </a:lnTo>
                  <a:lnTo>
                    <a:pt x="8708" y="4711"/>
                  </a:lnTo>
                  <a:lnTo>
                    <a:pt x="8900" y="4356"/>
                  </a:lnTo>
                  <a:lnTo>
                    <a:pt x="9006" y="4076"/>
                  </a:lnTo>
                  <a:lnTo>
                    <a:pt x="10095" y="2158"/>
                  </a:lnTo>
                  <a:lnTo>
                    <a:pt x="11785" y="1282"/>
                  </a:lnTo>
                  <a:lnTo>
                    <a:pt x="16689" y="1282"/>
                  </a:lnTo>
                  <a:lnTo>
                    <a:pt x="15861" y="584"/>
                  </a:lnTo>
                  <a:lnTo>
                    <a:pt x="14833" y="203"/>
                  </a:lnTo>
                  <a:lnTo>
                    <a:pt x="14237" y="203"/>
                  </a:lnTo>
                  <a:lnTo>
                    <a:pt x="11861" y="0"/>
                  </a:lnTo>
                  <a:close/>
                </a:path>
                <a:path w="24129" h="22225">
                  <a:moveTo>
                    <a:pt x="16994" y="6819"/>
                  </a:moveTo>
                  <a:lnTo>
                    <a:pt x="15798" y="6819"/>
                  </a:lnTo>
                  <a:lnTo>
                    <a:pt x="22279" y="7162"/>
                  </a:lnTo>
                  <a:lnTo>
                    <a:pt x="16775" y="7162"/>
                  </a:lnTo>
                  <a:lnTo>
                    <a:pt x="16994" y="6819"/>
                  </a:lnTo>
                  <a:close/>
                </a:path>
                <a:path w="24129" h="22225">
                  <a:moveTo>
                    <a:pt x="18544" y="6819"/>
                  </a:moveTo>
                  <a:lnTo>
                    <a:pt x="17826" y="6819"/>
                  </a:lnTo>
                  <a:lnTo>
                    <a:pt x="17573" y="7162"/>
                  </a:lnTo>
                  <a:lnTo>
                    <a:pt x="18544" y="6819"/>
                  </a:lnTo>
                  <a:close/>
                </a:path>
                <a:path w="24129" h="22225">
                  <a:moveTo>
                    <a:pt x="16689" y="1282"/>
                  </a:moveTo>
                  <a:lnTo>
                    <a:pt x="14947" y="1282"/>
                  </a:lnTo>
                  <a:lnTo>
                    <a:pt x="16293" y="1955"/>
                  </a:lnTo>
                  <a:lnTo>
                    <a:pt x="16156" y="1955"/>
                  </a:lnTo>
                  <a:lnTo>
                    <a:pt x="17919" y="4711"/>
                  </a:lnTo>
                  <a:lnTo>
                    <a:pt x="17713" y="5460"/>
                  </a:lnTo>
                  <a:lnTo>
                    <a:pt x="17593" y="5880"/>
                  </a:lnTo>
                  <a:lnTo>
                    <a:pt x="16994" y="6819"/>
                  </a:lnTo>
                  <a:lnTo>
                    <a:pt x="17826" y="6819"/>
                  </a:lnTo>
                  <a:lnTo>
                    <a:pt x="18079" y="6476"/>
                  </a:lnTo>
                  <a:lnTo>
                    <a:pt x="18034" y="3060"/>
                  </a:lnTo>
                  <a:lnTo>
                    <a:pt x="17591" y="2158"/>
                  </a:lnTo>
                  <a:lnTo>
                    <a:pt x="17487" y="1955"/>
                  </a:lnTo>
                  <a:lnTo>
                    <a:pt x="16689" y="1282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1" name="object 311"/>
            <p:cNvSpPr/>
            <p:nvPr/>
          </p:nvSpPr>
          <p:spPr>
            <a:xfrm>
              <a:off x="4281652" y="3089757"/>
              <a:ext cx="1905" cy="4445"/>
            </a:xfrm>
            <a:custGeom>
              <a:avLst/>
              <a:gdLst/>
              <a:ahLst/>
              <a:cxnLst/>
              <a:rect l="l" t="t" r="r" b="b"/>
              <a:pathLst>
                <a:path w="1904" h="4444">
                  <a:moveTo>
                    <a:pt x="63" y="50"/>
                  </a:moveTo>
                  <a:close/>
                </a:path>
                <a:path w="1904" h="4444">
                  <a:moveTo>
                    <a:pt x="1752" y="40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2" name="object 312"/>
            <p:cNvSpPr/>
            <p:nvPr/>
          </p:nvSpPr>
          <p:spPr>
            <a:xfrm>
              <a:off x="4280391" y="3091263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3975" y="0"/>
                  </a:moveTo>
                  <a:lnTo>
                    <a:pt x="3289" y="355"/>
                  </a:lnTo>
                  <a:lnTo>
                    <a:pt x="2946" y="888"/>
                  </a:lnTo>
                  <a:lnTo>
                    <a:pt x="2781" y="1168"/>
                  </a:lnTo>
                  <a:lnTo>
                    <a:pt x="2679" y="1473"/>
                  </a:lnTo>
                  <a:lnTo>
                    <a:pt x="2692" y="1790"/>
                  </a:lnTo>
                  <a:lnTo>
                    <a:pt x="2247" y="1701"/>
                  </a:lnTo>
                  <a:lnTo>
                    <a:pt x="2095" y="1663"/>
                  </a:lnTo>
                  <a:lnTo>
                    <a:pt x="1841" y="1676"/>
                  </a:lnTo>
                  <a:lnTo>
                    <a:pt x="127" y="2895"/>
                  </a:lnTo>
                  <a:lnTo>
                    <a:pt x="342" y="3479"/>
                  </a:lnTo>
                  <a:lnTo>
                    <a:pt x="723" y="3797"/>
                  </a:lnTo>
                  <a:lnTo>
                    <a:pt x="1015" y="4000"/>
                  </a:lnTo>
                  <a:lnTo>
                    <a:pt x="812" y="4076"/>
                  </a:lnTo>
                  <a:lnTo>
                    <a:pt x="622" y="4190"/>
                  </a:lnTo>
                  <a:lnTo>
                    <a:pt x="139" y="4698"/>
                  </a:lnTo>
                  <a:lnTo>
                    <a:pt x="0" y="5270"/>
                  </a:lnTo>
                  <a:lnTo>
                    <a:pt x="241" y="5727"/>
                  </a:lnTo>
                  <a:lnTo>
                    <a:pt x="508" y="6172"/>
                  </a:lnTo>
                  <a:lnTo>
                    <a:pt x="965" y="6451"/>
                  </a:lnTo>
                  <a:lnTo>
                    <a:pt x="1460" y="6578"/>
                  </a:lnTo>
                  <a:lnTo>
                    <a:pt x="1714" y="6629"/>
                  </a:lnTo>
                  <a:lnTo>
                    <a:pt x="1968" y="6629"/>
                  </a:lnTo>
                  <a:lnTo>
                    <a:pt x="2451" y="6502"/>
                  </a:lnTo>
                  <a:lnTo>
                    <a:pt x="2540" y="6718"/>
                  </a:lnTo>
                  <a:lnTo>
                    <a:pt x="2717" y="6896"/>
                  </a:lnTo>
                  <a:lnTo>
                    <a:pt x="3390" y="7238"/>
                  </a:lnTo>
                  <a:lnTo>
                    <a:pt x="3911" y="7391"/>
                  </a:lnTo>
                  <a:lnTo>
                    <a:pt x="4711" y="7353"/>
                  </a:lnTo>
                  <a:lnTo>
                    <a:pt x="5816" y="6311"/>
                  </a:lnTo>
                  <a:lnTo>
                    <a:pt x="5803" y="6108"/>
                  </a:lnTo>
                  <a:lnTo>
                    <a:pt x="5740" y="5918"/>
                  </a:lnTo>
                  <a:lnTo>
                    <a:pt x="6007" y="6032"/>
                  </a:lnTo>
                  <a:lnTo>
                    <a:pt x="8026" y="3721"/>
                  </a:lnTo>
                  <a:lnTo>
                    <a:pt x="7937" y="3365"/>
                  </a:lnTo>
                  <a:lnTo>
                    <a:pt x="7848" y="3009"/>
                  </a:lnTo>
                  <a:lnTo>
                    <a:pt x="7569" y="2654"/>
                  </a:lnTo>
                  <a:lnTo>
                    <a:pt x="7023" y="2438"/>
                  </a:lnTo>
                  <a:lnTo>
                    <a:pt x="6870" y="2387"/>
                  </a:lnTo>
                  <a:lnTo>
                    <a:pt x="6629" y="2298"/>
                  </a:lnTo>
                  <a:lnTo>
                    <a:pt x="6121" y="2349"/>
                  </a:lnTo>
                  <a:lnTo>
                    <a:pt x="5994" y="2400"/>
                  </a:lnTo>
                  <a:lnTo>
                    <a:pt x="5867" y="2489"/>
                  </a:lnTo>
                  <a:lnTo>
                    <a:pt x="6108" y="2146"/>
                  </a:lnTo>
                  <a:lnTo>
                    <a:pt x="6083" y="1879"/>
                  </a:lnTo>
                  <a:lnTo>
                    <a:pt x="6070" y="1015"/>
                  </a:lnTo>
                  <a:lnTo>
                    <a:pt x="5880" y="660"/>
                  </a:lnTo>
                  <a:lnTo>
                    <a:pt x="5321" y="203"/>
                  </a:lnTo>
                  <a:lnTo>
                    <a:pt x="4978" y="63"/>
                  </a:lnTo>
                  <a:lnTo>
                    <a:pt x="4622" y="50"/>
                  </a:lnTo>
                  <a:lnTo>
                    <a:pt x="397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3" name="object 313"/>
            <p:cNvSpPr/>
            <p:nvPr/>
          </p:nvSpPr>
          <p:spPr>
            <a:xfrm>
              <a:off x="4280753" y="3091678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4610" y="0"/>
                  </a:moveTo>
                  <a:lnTo>
                    <a:pt x="2565" y="1269"/>
                  </a:lnTo>
                  <a:lnTo>
                    <a:pt x="2692" y="1777"/>
                  </a:lnTo>
                  <a:lnTo>
                    <a:pt x="2781" y="1955"/>
                  </a:lnTo>
                  <a:lnTo>
                    <a:pt x="2920" y="2222"/>
                  </a:lnTo>
                  <a:lnTo>
                    <a:pt x="2641" y="2057"/>
                  </a:lnTo>
                  <a:lnTo>
                    <a:pt x="2463" y="1650"/>
                  </a:lnTo>
                  <a:lnTo>
                    <a:pt x="2082" y="1523"/>
                  </a:lnTo>
                  <a:lnTo>
                    <a:pt x="1816" y="1473"/>
                  </a:lnTo>
                  <a:lnTo>
                    <a:pt x="1231" y="1409"/>
                  </a:lnTo>
                  <a:lnTo>
                    <a:pt x="177" y="1689"/>
                  </a:lnTo>
                  <a:lnTo>
                    <a:pt x="253" y="2793"/>
                  </a:lnTo>
                  <a:lnTo>
                    <a:pt x="330" y="3213"/>
                  </a:lnTo>
                  <a:lnTo>
                    <a:pt x="901" y="3428"/>
                  </a:lnTo>
                  <a:lnTo>
                    <a:pt x="1460" y="3314"/>
                  </a:lnTo>
                  <a:lnTo>
                    <a:pt x="1574" y="3517"/>
                  </a:lnTo>
                  <a:lnTo>
                    <a:pt x="1803" y="3543"/>
                  </a:lnTo>
                  <a:lnTo>
                    <a:pt x="1663" y="3721"/>
                  </a:lnTo>
                  <a:lnTo>
                    <a:pt x="1244" y="3708"/>
                  </a:lnTo>
                  <a:lnTo>
                    <a:pt x="711" y="3759"/>
                  </a:lnTo>
                  <a:lnTo>
                    <a:pt x="393" y="3860"/>
                  </a:lnTo>
                  <a:lnTo>
                    <a:pt x="38" y="4597"/>
                  </a:lnTo>
                  <a:lnTo>
                    <a:pt x="0" y="4927"/>
                  </a:lnTo>
                  <a:lnTo>
                    <a:pt x="444" y="5562"/>
                  </a:lnTo>
                  <a:lnTo>
                    <a:pt x="787" y="5803"/>
                  </a:lnTo>
                  <a:lnTo>
                    <a:pt x="1473" y="6007"/>
                  </a:lnTo>
                  <a:lnTo>
                    <a:pt x="2019" y="6032"/>
                  </a:lnTo>
                  <a:lnTo>
                    <a:pt x="2324" y="5791"/>
                  </a:lnTo>
                  <a:lnTo>
                    <a:pt x="2628" y="6273"/>
                  </a:lnTo>
                  <a:lnTo>
                    <a:pt x="2781" y="6438"/>
                  </a:lnTo>
                  <a:lnTo>
                    <a:pt x="3467" y="6680"/>
                  </a:lnTo>
                  <a:lnTo>
                    <a:pt x="4216" y="6629"/>
                  </a:lnTo>
                  <a:lnTo>
                    <a:pt x="4673" y="6464"/>
                  </a:lnTo>
                  <a:lnTo>
                    <a:pt x="5118" y="6286"/>
                  </a:lnTo>
                  <a:lnTo>
                    <a:pt x="5270" y="5689"/>
                  </a:lnTo>
                  <a:lnTo>
                    <a:pt x="4965" y="5118"/>
                  </a:lnTo>
                  <a:lnTo>
                    <a:pt x="4800" y="5016"/>
                  </a:lnTo>
                  <a:lnTo>
                    <a:pt x="4559" y="4902"/>
                  </a:lnTo>
                  <a:lnTo>
                    <a:pt x="4356" y="4838"/>
                  </a:lnTo>
                  <a:lnTo>
                    <a:pt x="4406" y="4394"/>
                  </a:lnTo>
                  <a:lnTo>
                    <a:pt x="5232" y="5118"/>
                  </a:lnTo>
                  <a:lnTo>
                    <a:pt x="5702" y="5435"/>
                  </a:lnTo>
                  <a:lnTo>
                    <a:pt x="6083" y="5359"/>
                  </a:lnTo>
                  <a:lnTo>
                    <a:pt x="6476" y="4978"/>
                  </a:lnTo>
                  <a:lnTo>
                    <a:pt x="7086" y="4368"/>
                  </a:lnTo>
                  <a:lnTo>
                    <a:pt x="7670" y="3162"/>
                  </a:lnTo>
                  <a:lnTo>
                    <a:pt x="6489" y="2133"/>
                  </a:lnTo>
                  <a:lnTo>
                    <a:pt x="5968" y="2120"/>
                  </a:lnTo>
                  <a:lnTo>
                    <a:pt x="5245" y="2374"/>
                  </a:lnTo>
                  <a:lnTo>
                    <a:pt x="4952" y="2463"/>
                  </a:lnTo>
                  <a:lnTo>
                    <a:pt x="5206" y="2120"/>
                  </a:lnTo>
                  <a:lnTo>
                    <a:pt x="5549" y="1574"/>
                  </a:lnTo>
                  <a:lnTo>
                    <a:pt x="5664" y="1168"/>
                  </a:lnTo>
                  <a:lnTo>
                    <a:pt x="5041" y="215"/>
                  </a:lnTo>
                  <a:lnTo>
                    <a:pt x="461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4" name="object 314"/>
            <p:cNvSpPr/>
            <p:nvPr/>
          </p:nvSpPr>
          <p:spPr>
            <a:xfrm>
              <a:off x="4286948" y="3104641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50" y="25"/>
                  </a:moveTo>
                  <a:close/>
                </a:path>
                <a:path w="635" h="1905">
                  <a:moveTo>
                    <a:pt x="76" y="1498"/>
                  </a:moveTo>
                  <a:close/>
                </a:path>
                <a:path w="635" h="1905">
                  <a:moveTo>
                    <a:pt x="165" y="1485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5" name="object 315"/>
            <p:cNvSpPr/>
            <p:nvPr/>
          </p:nvSpPr>
          <p:spPr>
            <a:xfrm>
              <a:off x="4286973" y="310612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12"/>
                  </a:moveTo>
                  <a:close/>
                </a:path>
                <a:path w="635" h="635">
                  <a:moveTo>
                    <a:pt x="139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6" name="object 316"/>
            <p:cNvSpPr/>
            <p:nvPr/>
          </p:nvSpPr>
          <p:spPr>
            <a:xfrm>
              <a:off x="4278732" y="3099705"/>
              <a:ext cx="24765" cy="19050"/>
            </a:xfrm>
            <a:custGeom>
              <a:avLst/>
              <a:gdLst/>
              <a:ahLst/>
              <a:cxnLst/>
              <a:rect l="l" t="t" r="r" b="b"/>
              <a:pathLst>
                <a:path w="24764" h="19050">
                  <a:moveTo>
                    <a:pt x="7457" y="15773"/>
                  </a:moveTo>
                  <a:lnTo>
                    <a:pt x="7134" y="16001"/>
                  </a:lnTo>
                  <a:lnTo>
                    <a:pt x="6354" y="16649"/>
                  </a:lnTo>
                  <a:lnTo>
                    <a:pt x="6932" y="16649"/>
                  </a:lnTo>
                  <a:lnTo>
                    <a:pt x="7027" y="16852"/>
                  </a:lnTo>
                  <a:lnTo>
                    <a:pt x="7109" y="17030"/>
                  </a:lnTo>
                  <a:lnTo>
                    <a:pt x="7541" y="17475"/>
                  </a:lnTo>
                  <a:lnTo>
                    <a:pt x="9444" y="18491"/>
                  </a:lnTo>
                  <a:lnTo>
                    <a:pt x="9644" y="18491"/>
                  </a:lnTo>
                  <a:lnTo>
                    <a:pt x="10564" y="18745"/>
                  </a:lnTo>
                  <a:lnTo>
                    <a:pt x="12134" y="18745"/>
                  </a:lnTo>
                  <a:lnTo>
                    <a:pt x="13320" y="18491"/>
                  </a:lnTo>
                  <a:lnTo>
                    <a:pt x="14134" y="17995"/>
                  </a:lnTo>
                  <a:lnTo>
                    <a:pt x="10361" y="17995"/>
                  </a:lnTo>
                  <a:lnTo>
                    <a:pt x="8915" y="17475"/>
                  </a:lnTo>
                  <a:lnTo>
                    <a:pt x="8738" y="17475"/>
                  </a:lnTo>
                  <a:lnTo>
                    <a:pt x="8279" y="17030"/>
                  </a:lnTo>
                  <a:lnTo>
                    <a:pt x="7457" y="15773"/>
                  </a:lnTo>
                  <a:close/>
                </a:path>
                <a:path w="24764" h="19050">
                  <a:moveTo>
                    <a:pt x="12735" y="12179"/>
                  </a:moveTo>
                  <a:lnTo>
                    <a:pt x="12647" y="13030"/>
                  </a:lnTo>
                  <a:lnTo>
                    <a:pt x="11810" y="13030"/>
                  </a:lnTo>
                  <a:lnTo>
                    <a:pt x="13661" y="13677"/>
                  </a:lnTo>
                  <a:lnTo>
                    <a:pt x="13497" y="13677"/>
                  </a:lnTo>
                  <a:lnTo>
                    <a:pt x="14158" y="14008"/>
                  </a:lnTo>
                  <a:lnTo>
                    <a:pt x="14386" y="14477"/>
                  </a:lnTo>
                  <a:lnTo>
                    <a:pt x="14760" y="15151"/>
                  </a:lnTo>
                  <a:lnTo>
                    <a:pt x="14825" y="16001"/>
                  </a:lnTo>
                  <a:lnTo>
                    <a:pt x="14651" y="16649"/>
                  </a:lnTo>
                  <a:lnTo>
                    <a:pt x="14596" y="16852"/>
                  </a:lnTo>
                  <a:lnTo>
                    <a:pt x="14518" y="17030"/>
                  </a:lnTo>
                  <a:lnTo>
                    <a:pt x="12001" y="17995"/>
                  </a:lnTo>
                  <a:lnTo>
                    <a:pt x="14134" y="17995"/>
                  </a:lnTo>
                  <a:lnTo>
                    <a:pt x="14552" y="17741"/>
                  </a:lnTo>
                  <a:lnTo>
                    <a:pt x="15034" y="17170"/>
                  </a:lnTo>
                  <a:lnTo>
                    <a:pt x="15428" y="16001"/>
                  </a:lnTo>
                  <a:lnTo>
                    <a:pt x="15332" y="15366"/>
                  </a:lnTo>
                  <a:lnTo>
                    <a:pt x="15257" y="15151"/>
                  </a:lnTo>
                  <a:lnTo>
                    <a:pt x="17213" y="15151"/>
                  </a:lnTo>
                  <a:lnTo>
                    <a:pt x="18033" y="14858"/>
                  </a:lnTo>
                  <a:lnTo>
                    <a:pt x="16012" y="14858"/>
                  </a:lnTo>
                  <a:lnTo>
                    <a:pt x="14679" y="13881"/>
                  </a:lnTo>
                  <a:lnTo>
                    <a:pt x="12735" y="12179"/>
                  </a:lnTo>
                  <a:close/>
                </a:path>
                <a:path w="24764" h="19050">
                  <a:moveTo>
                    <a:pt x="6246" y="16649"/>
                  </a:moveTo>
                  <a:lnTo>
                    <a:pt x="4234" y="16649"/>
                  </a:lnTo>
                  <a:lnTo>
                    <a:pt x="5082" y="16852"/>
                  </a:lnTo>
                  <a:lnTo>
                    <a:pt x="5649" y="16852"/>
                  </a:lnTo>
                  <a:lnTo>
                    <a:pt x="6246" y="16649"/>
                  </a:lnTo>
                  <a:close/>
                </a:path>
                <a:path w="24764" h="19050">
                  <a:moveTo>
                    <a:pt x="2504" y="16001"/>
                  </a:moveTo>
                  <a:lnTo>
                    <a:pt x="0" y="16001"/>
                  </a:lnTo>
                  <a:lnTo>
                    <a:pt x="11766" y="16649"/>
                  </a:lnTo>
                  <a:lnTo>
                    <a:pt x="3554" y="16649"/>
                  </a:lnTo>
                  <a:lnTo>
                    <a:pt x="2504" y="16001"/>
                  </a:lnTo>
                  <a:close/>
                </a:path>
                <a:path w="24764" h="19050">
                  <a:moveTo>
                    <a:pt x="4768" y="4508"/>
                  </a:moveTo>
                  <a:lnTo>
                    <a:pt x="3426" y="4508"/>
                  </a:lnTo>
                  <a:lnTo>
                    <a:pt x="2283" y="5041"/>
                  </a:lnTo>
                  <a:lnTo>
                    <a:pt x="1724" y="5575"/>
                  </a:lnTo>
                  <a:lnTo>
                    <a:pt x="1288" y="6578"/>
                  </a:lnTo>
                  <a:lnTo>
                    <a:pt x="1172" y="6845"/>
                  </a:lnTo>
                  <a:lnTo>
                    <a:pt x="1076" y="7619"/>
                  </a:lnTo>
                  <a:lnTo>
                    <a:pt x="1431" y="8534"/>
                  </a:lnTo>
                  <a:lnTo>
                    <a:pt x="1534" y="8801"/>
                  </a:lnTo>
                  <a:lnTo>
                    <a:pt x="2728" y="9855"/>
                  </a:lnTo>
                  <a:lnTo>
                    <a:pt x="3236" y="10147"/>
                  </a:lnTo>
                  <a:lnTo>
                    <a:pt x="2715" y="10363"/>
                  </a:lnTo>
                  <a:lnTo>
                    <a:pt x="2245" y="10642"/>
                  </a:lnTo>
                  <a:lnTo>
                    <a:pt x="769" y="12179"/>
                  </a:lnTo>
                  <a:lnTo>
                    <a:pt x="939" y="12179"/>
                  </a:lnTo>
                  <a:lnTo>
                    <a:pt x="558" y="13677"/>
                  </a:lnTo>
                  <a:lnTo>
                    <a:pt x="800" y="13677"/>
                  </a:lnTo>
                  <a:lnTo>
                    <a:pt x="2001" y="15773"/>
                  </a:lnTo>
                  <a:lnTo>
                    <a:pt x="2134" y="15773"/>
                  </a:lnTo>
                  <a:lnTo>
                    <a:pt x="2504" y="16001"/>
                  </a:lnTo>
                  <a:lnTo>
                    <a:pt x="4323" y="16001"/>
                  </a:lnTo>
                  <a:lnTo>
                    <a:pt x="3553" y="15773"/>
                  </a:lnTo>
                  <a:lnTo>
                    <a:pt x="2702" y="15151"/>
                  </a:lnTo>
                  <a:lnTo>
                    <a:pt x="1665" y="13677"/>
                  </a:lnTo>
                  <a:lnTo>
                    <a:pt x="1640" y="12814"/>
                  </a:lnTo>
                  <a:lnTo>
                    <a:pt x="1911" y="12179"/>
                  </a:lnTo>
                  <a:lnTo>
                    <a:pt x="2575" y="10858"/>
                  </a:lnTo>
                  <a:lnTo>
                    <a:pt x="3266" y="10642"/>
                  </a:lnTo>
                  <a:lnTo>
                    <a:pt x="2584" y="10642"/>
                  </a:lnTo>
                  <a:lnTo>
                    <a:pt x="8482" y="10363"/>
                  </a:lnTo>
                  <a:lnTo>
                    <a:pt x="5899" y="10363"/>
                  </a:lnTo>
                  <a:lnTo>
                    <a:pt x="6066" y="10147"/>
                  </a:lnTo>
                  <a:lnTo>
                    <a:pt x="20509" y="10147"/>
                  </a:lnTo>
                  <a:lnTo>
                    <a:pt x="20649" y="9855"/>
                  </a:lnTo>
                  <a:lnTo>
                    <a:pt x="4121" y="9855"/>
                  </a:lnTo>
                  <a:lnTo>
                    <a:pt x="2431" y="9202"/>
                  </a:lnTo>
                  <a:lnTo>
                    <a:pt x="2335" y="8801"/>
                  </a:lnTo>
                  <a:lnTo>
                    <a:pt x="2285" y="8534"/>
                  </a:lnTo>
                  <a:lnTo>
                    <a:pt x="2172" y="7619"/>
                  </a:lnTo>
                  <a:lnTo>
                    <a:pt x="2101" y="6578"/>
                  </a:lnTo>
                  <a:lnTo>
                    <a:pt x="2032" y="5575"/>
                  </a:lnTo>
                  <a:lnTo>
                    <a:pt x="1256" y="5575"/>
                  </a:lnTo>
                  <a:lnTo>
                    <a:pt x="3629" y="4902"/>
                  </a:lnTo>
                  <a:lnTo>
                    <a:pt x="6595" y="4902"/>
                  </a:lnTo>
                  <a:lnTo>
                    <a:pt x="4768" y="4508"/>
                  </a:lnTo>
                  <a:close/>
                </a:path>
                <a:path w="24764" h="19050">
                  <a:moveTo>
                    <a:pt x="17223" y="15151"/>
                  </a:moveTo>
                  <a:lnTo>
                    <a:pt x="15499" y="15151"/>
                  </a:lnTo>
                  <a:lnTo>
                    <a:pt x="15987" y="15366"/>
                  </a:lnTo>
                  <a:lnTo>
                    <a:pt x="16672" y="15366"/>
                  </a:lnTo>
                  <a:lnTo>
                    <a:pt x="17223" y="15151"/>
                  </a:lnTo>
                  <a:close/>
                </a:path>
                <a:path w="24764" h="19050">
                  <a:moveTo>
                    <a:pt x="20964" y="9202"/>
                  </a:moveTo>
                  <a:lnTo>
                    <a:pt x="19517" y="12179"/>
                  </a:lnTo>
                  <a:lnTo>
                    <a:pt x="16990" y="14655"/>
                  </a:lnTo>
                  <a:lnTo>
                    <a:pt x="16012" y="14858"/>
                  </a:lnTo>
                  <a:lnTo>
                    <a:pt x="18163" y="14858"/>
                  </a:lnTo>
                  <a:lnTo>
                    <a:pt x="20859" y="10642"/>
                  </a:lnTo>
                  <a:lnTo>
                    <a:pt x="20964" y="9202"/>
                  </a:lnTo>
                  <a:close/>
                </a:path>
                <a:path w="24764" h="19050">
                  <a:moveTo>
                    <a:pt x="5268" y="9448"/>
                  </a:moveTo>
                  <a:lnTo>
                    <a:pt x="3388" y="9855"/>
                  </a:lnTo>
                  <a:lnTo>
                    <a:pt x="5490" y="9855"/>
                  </a:lnTo>
                  <a:lnTo>
                    <a:pt x="5268" y="9448"/>
                  </a:lnTo>
                  <a:close/>
                </a:path>
                <a:path w="24764" h="19050">
                  <a:moveTo>
                    <a:pt x="19476" y="6578"/>
                  </a:moveTo>
                  <a:lnTo>
                    <a:pt x="18165" y="6578"/>
                  </a:lnTo>
                  <a:lnTo>
                    <a:pt x="21184" y="9202"/>
                  </a:lnTo>
                  <a:lnTo>
                    <a:pt x="20964" y="9202"/>
                  </a:lnTo>
                  <a:lnTo>
                    <a:pt x="20858" y="8801"/>
                  </a:lnTo>
                  <a:lnTo>
                    <a:pt x="20787" y="8534"/>
                  </a:lnTo>
                  <a:lnTo>
                    <a:pt x="20686" y="8127"/>
                  </a:lnTo>
                  <a:lnTo>
                    <a:pt x="20559" y="7619"/>
                  </a:lnTo>
                  <a:lnTo>
                    <a:pt x="19950" y="6845"/>
                  </a:lnTo>
                  <a:lnTo>
                    <a:pt x="20148" y="6845"/>
                  </a:lnTo>
                  <a:lnTo>
                    <a:pt x="19476" y="6578"/>
                  </a:lnTo>
                  <a:close/>
                </a:path>
                <a:path w="24764" h="19050">
                  <a:moveTo>
                    <a:pt x="16260" y="6578"/>
                  </a:moveTo>
                  <a:lnTo>
                    <a:pt x="14642" y="6578"/>
                  </a:lnTo>
                  <a:lnTo>
                    <a:pt x="14111" y="7327"/>
                  </a:lnTo>
                  <a:lnTo>
                    <a:pt x="14487" y="7327"/>
                  </a:lnTo>
                  <a:lnTo>
                    <a:pt x="15098" y="7010"/>
                  </a:lnTo>
                  <a:lnTo>
                    <a:pt x="15491" y="6845"/>
                  </a:lnTo>
                  <a:lnTo>
                    <a:pt x="16260" y="6578"/>
                  </a:lnTo>
                  <a:close/>
                </a:path>
                <a:path w="24764" h="19050">
                  <a:moveTo>
                    <a:pt x="10729" y="0"/>
                  </a:moveTo>
                  <a:lnTo>
                    <a:pt x="9002" y="888"/>
                  </a:lnTo>
                  <a:lnTo>
                    <a:pt x="7694" y="2959"/>
                  </a:lnTo>
                  <a:lnTo>
                    <a:pt x="7452" y="3733"/>
                  </a:lnTo>
                  <a:lnTo>
                    <a:pt x="7503" y="4508"/>
                  </a:lnTo>
                  <a:lnTo>
                    <a:pt x="5016" y="4508"/>
                  </a:lnTo>
                  <a:lnTo>
                    <a:pt x="3629" y="4902"/>
                  </a:lnTo>
                  <a:lnTo>
                    <a:pt x="6830" y="4902"/>
                  </a:lnTo>
                  <a:lnTo>
                    <a:pt x="7214" y="5041"/>
                  </a:lnTo>
                  <a:lnTo>
                    <a:pt x="7674" y="5041"/>
                  </a:lnTo>
                  <a:lnTo>
                    <a:pt x="8004" y="5575"/>
                  </a:lnTo>
                  <a:lnTo>
                    <a:pt x="7731" y="5575"/>
                  </a:lnTo>
                  <a:lnTo>
                    <a:pt x="9828" y="6578"/>
                  </a:lnTo>
                  <a:lnTo>
                    <a:pt x="8221" y="6578"/>
                  </a:lnTo>
                  <a:lnTo>
                    <a:pt x="8192" y="3733"/>
                  </a:lnTo>
                  <a:lnTo>
                    <a:pt x="8587" y="2959"/>
                  </a:lnTo>
                  <a:lnTo>
                    <a:pt x="9218" y="1841"/>
                  </a:lnTo>
                  <a:lnTo>
                    <a:pt x="10665" y="1104"/>
                  </a:lnTo>
                  <a:lnTo>
                    <a:pt x="14870" y="1104"/>
                  </a:lnTo>
                  <a:lnTo>
                    <a:pt x="14171" y="507"/>
                  </a:lnTo>
                  <a:lnTo>
                    <a:pt x="13294" y="177"/>
                  </a:lnTo>
                  <a:lnTo>
                    <a:pt x="12830" y="177"/>
                  </a:lnTo>
                  <a:lnTo>
                    <a:pt x="10729" y="0"/>
                  </a:lnTo>
                  <a:close/>
                </a:path>
                <a:path w="24764" h="19050">
                  <a:moveTo>
                    <a:pt x="15312" y="5575"/>
                  </a:moveTo>
                  <a:lnTo>
                    <a:pt x="9052" y="5575"/>
                  </a:lnTo>
                  <a:lnTo>
                    <a:pt x="24562" y="6578"/>
                  </a:lnTo>
                  <a:lnTo>
                    <a:pt x="14665" y="6578"/>
                  </a:lnTo>
                  <a:lnTo>
                    <a:pt x="15312" y="5575"/>
                  </a:lnTo>
                  <a:close/>
                </a:path>
                <a:path w="24764" h="19050">
                  <a:moveTo>
                    <a:pt x="14870" y="1104"/>
                  </a:moveTo>
                  <a:lnTo>
                    <a:pt x="13386" y="1104"/>
                  </a:lnTo>
                  <a:lnTo>
                    <a:pt x="14582" y="1689"/>
                  </a:lnTo>
                  <a:lnTo>
                    <a:pt x="14535" y="1841"/>
                  </a:lnTo>
                  <a:lnTo>
                    <a:pt x="15936" y="4051"/>
                  </a:lnTo>
                  <a:lnTo>
                    <a:pt x="15871" y="4279"/>
                  </a:lnTo>
                  <a:lnTo>
                    <a:pt x="15807" y="4508"/>
                  </a:lnTo>
                  <a:lnTo>
                    <a:pt x="15696" y="4902"/>
                  </a:lnTo>
                  <a:lnTo>
                    <a:pt x="15656" y="5041"/>
                  </a:lnTo>
                  <a:lnTo>
                    <a:pt x="15312" y="5575"/>
                  </a:lnTo>
                  <a:lnTo>
                    <a:pt x="16157" y="5575"/>
                  </a:lnTo>
                  <a:lnTo>
                    <a:pt x="16037" y="2590"/>
                  </a:lnTo>
                  <a:lnTo>
                    <a:pt x="15636" y="1841"/>
                  </a:lnTo>
                  <a:lnTo>
                    <a:pt x="15555" y="1689"/>
                  </a:lnTo>
                  <a:lnTo>
                    <a:pt x="14870" y="1104"/>
                  </a:lnTo>
                  <a:close/>
                </a:path>
                <a:path w="24764" h="19050">
                  <a:moveTo>
                    <a:pt x="5016" y="4508"/>
                  </a:moveTo>
                  <a:lnTo>
                    <a:pt x="4768" y="4508"/>
                  </a:lnTo>
                  <a:lnTo>
                    <a:pt x="6595" y="4902"/>
                  </a:lnTo>
                  <a:lnTo>
                    <a:pt x="3629" y="4902"/>
                  </a:lnTo>
                  <a:lnTo>
                    <a:pt x="5016" y="4508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7" name="object 317"/>
            <p:cNvSpPr/>
            <p:nvPr/>
          </p:nvSpPr>
          <p:spPr>
            <a:xfrm>
              <a:off x="4286948" y="3104641"/>
              <a:ext cx="1905" cy="3810"/>
            </a:xfrm>
            <a:custGeom>
              <a:avLst/>
              <a:gdLst/>
              <a:ahLst/>
              <a:cxnLst/>
              <a:rect l="l" t="t" r="r" b="b"/>
              <a:pathLst>
                <a:path w="1904" h="3810">
                  <a:moveTo>
                    <a:pt x="50" y="25"/>
                  </a:moveTo>
                  <a:close/>
                </a:path>
                <a:path w="1904" h="3810">
                  <a:moveTo>
                    <a:pt x="1524" y="3454"/>
                  </a:moveTo>
                  <a:close/>
                </a:path>
                <a:path w="1904" h="3810">
                  <a:moveTo>
                    <a:pt x="1536" y="3454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8" name="object 318"/>
            <p:cNvSpPr/>
            <p:nvPr/>
          </p:nvSpPr>
          <p:spPr>
            <a:xfrm>
              <a:off x="4285860" y="3105923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3416" y="0"/>
                  </a:moveTo>
                  <a:lnTo>
                    <a:pt x="2832" y="317"/>
                  </a:lnTo>
                  <a:lnTo>
                    <a:pt x="2387" y="1016"/>
                  </a:lnTo>
                  <a:lnTo>
                    <a:pt x="2311" y="1270"/>
                  </a:lnTo>
                  <a:lnTo>
                    <a:pt x="2324" y="1587"/>
                  </a:lnTo>
                  <a:lnTo>
                    <a:pt x="1943" y="1473"/>
                  </a:lnTo>
                  <a:lnTo>
                    <a:pt x="1803" y="1447"/>
                  </a:lnTo>
                  <a:lnTo>
                    <a:pt x="1485" y="1447"/>
                  </a:lnTo>
                  <a:lnTo>
                    <a:pt x="1155" y="1485"/>
                  </a:lnTo>
                  <a:lnTo>
                    <a:pt x="939" y="1536"/>
                  </a:lnTo>
                  <a:lnTo>
                    <a:pt x="558" y="1714"/>
                  </a:lnTo>
                  <a:lnTo>
                    <a:pt x="380" y="1866"/>
                  </a:lnTo>
                  <a:lnTo>
                    <a:pt x="114" y="2476"/>
                  </a:lnTo>
                  <a:lnTo>
                    <a:pt x="304" y="2984"/>
                  </a:lnTo>
                  <a:lnTo>
                    <a:pt x="711" y="3340"/>
                  </a:lnTo>
                  <a:lnTo>
                    <a:pt x="888" y="3441"/>
                  </a:lnTo>
                  <a:lnTo>
                    <a:pt x="711" y="3517"/>
                  </a:lnTo>
                  <a:lnTo>
                    <a:pt x="546" y="3606"/>
                  </a:lnTo>
                  <a:lnTo>
                    <a:pt x="126" y="4051"/>
                  </a:lnTo>
                  <a:lnTo>
                    <a:pt x="0" y="4533"/>
                  </a:lnTo>
                  <a:lnTo>
                    <a:pt x="444" y="5295"/>
                  </a:lnTo>
                  <a:lnTo>
                    <a:pt x="838" y="5549"/>
                  </a:lnTo>
                  <a:lnTo>
                    <a:pt x="1473" y="5702"/>
                  </a:lnTo>
                  <a:lnTo>
                    <a:pt x="1701" y="5715"/>
                  </a:lnTo>
                  <a:lnTo>
                    <a:pt x="1968" y="5613"/>
                  </a:lnTo>
                  <a:lnTo>
                    <a:pt x="2108" y="5588"/>
                  </a:lnTo>
                  <a:lnTo>
                    <a:pt x="2197" y="5765"/>
                  </a:lnTo>
                  <a:lnTo>
                    <a:pt x="2336" y="5918"/>
                  </a:lnTo>
                  <a:lnTo>
                    <a:pt x="2908" y="6223"/>
                  </a:lnTo>
                  <a:lnTo>
                    <a:pt x="3365" y="6350"/>
                  </a:lnTo>
                  <a:lnTo>
                    <a:pt x="4063" y="6311"/>
                  </a:lnTo>
                  <a:lnTo>
                    <a:pt x="4292" y="6261"/>
                  </a:lnTo>
                  <a:lnTo>
                    <a:pt x="4711" y="6007"/>
                  </a:lnTo>
                  <a:lnTo>
                    <a:pt x="4876" y="5816"/>
                  </a:lnTo>
                  <a:lnTo>
                    <a:pt x="5003" y="5422"/>
                  </a:lnTo>
                  <a:lnTo>
                    <a:pt x="4991" y="5245"/>
                  </a:lnTo>
                  <a:lnTo>
                    <a:pt x="4940" y="5092"/>
                  </a:lnTo>
                  <a:lnTo>
                    <a:pt x="5168" y="5194"/>
                  </a:lnTo>
                  <a:lnTo>
                    <a:pt x="6896" y="3213"/>
                  </a:lnTo>
                  <a:lnTo>
                    <a:pt x="6819" y="2895"/>
                  </a:lnTo>
                  <a:lnTo>
                    <a:pt x="6743" y="2578"/>
                  </a:lnTo>
                  <a:lnTo>
                    <a:pt x="6502" y="2286"/>
                  </a:lnTo>
                  <a:lnTo>
                    <a:pt x="6121" y="2133"/>
                  </a:lnTo>
                  <a:lnTo>
                    <a:pt x="5956" y="2057"/>
                  </a:lnTo>
                  <a:lnTo>
                    <a:pt x="5689" y="1968"/>
                  </a:lnTo>
                  <a:lnTo>
                    <a:pt x="5143" y="2057"/>
                  </a:lnTo>
                  <a:lnTo>
                    <a:pt x="5257" y="1854"/>
                  </a:lnTo>
                  <a:lnTo>
                    <a:pt x="5219" y="1625"/>
                  </a:lnTo>
                  <a:lnTo>
                    <a:pt x="5219" y="1193"/>
                  </a:lnTo>
                  <a:lnTo>
                    <a:pt x="5206" y="889"/>
                  </a:lnTo>
                  <a:lnTo>
                    <a:pt x="5054" y="571"/>
                  </a:lnTo>
                  <a:lnTo>
                    <a:pt x="4813" y="381"/>
                  </a:lnTo>
                  <a:lnTo>
                    <a:pt x="4584" y="177"/>
                  </a:lnTo>
                  <a:lnTo>
                    <a:pt x="4279" y="63"/>
                  </a:lnTo>
                  <a:lnTo>
                    <a:pt x="3975" y="50"/>
                  </a:lnTo>
                  <a:lnTo>
                    <a:pt x="341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9" name="object 319"/>
            <p:cNvSpPr/>
            <p:nvPr/>
          </p:nvSpPr>
          <p:spPr>
            <a:xfrm>
              <a:off x="4288423" y="310759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0" name="object 320"/>
            <p:cNvSpPr/>
            <p:nvPr/>
          </p:nvSpPr>
          <p:spPr>
            <a:xfrm>
              <a:off x="4286185" y="3106290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3937" y="0"/>
                  </a:moveTo>
                  <a:lnTo>
                    <a:pt x="3060" y="12"/>
                  </a:lnTo>
                  <a:lnTo>
                    <a:pt x="2578" y="254"/>
                  </a:lnTo>
                  <a:lnTo>
                    <a:pt x="2235" y="863"/>
                  </a:lnTo>
                  <a:lnTo>
                    <a:pt x="2197" y="1079"/>
                  </a:lnTo>
                  <a:lnTo>
                    <a:pt x="2260" y="1397"/>
                  </a:lnTo>
                  <a:lnTo>
                    <a:pt x="2298" y="1524"/>
                  </a:lnTo>
                  <a:lnTo>
                    <a:pt x="2387" y="1663"/>
                  </a:lnTo>
                  <a:lnTo>
                    <a:pt x="2489" y="1905"/>
                  </a:lnTo>
                  <a:lnTo>
                    <a:pt x="2260" y="1765"/>
                  </a:lnTo>
                  <a:lnTo>
                    <a:pt x="2108" y="1422"/>
                  </a:lnTo>
                  <a:lnTo>
                    <a:pt x="1765" y="1295"/>
                  </a:lnTo>
                  <a:lnTo>
                    <a:pt x="1041" y="1193"/>
                  </a:lnTo>
                  <a:lnTo>
                    <a:pt x="139" y="1447"/>
                  </a:lnTo>
                  <a:lnTo>
                    <a:pt x="215" y="2400"/>
                  </a:lnTo>
                  <a:lnTo>
                    <a:pt x="279" y="2743"/>
                  </a:lnTo>
                  <a:lnTo>
                    <a:pt x="762" y="2946"/>
                  </a:lnTo>
                  <a:lnTo>
                    <a:pt x="1244" y="2844"/>
                  </a:lnTo>
                  <a:lnTo>
                    <a:pt x="1333" y="3009"/>
                  </a:lnTo>
                  <a:lnTo>
                    <a:pt x="1536" y="3035"/>
                  </a:lnTo>
                  <a:lnTo>
                    <a:pt x="1422" y="3200"/>
                  </a:lnTo>
                  <a:lnTo>
                    <a:pt x="1054" y="3162"/>
                  </a:lnTo>
                  <a:lnTo>
                    <a:pt x="609" y="3225"/>
                  </a:lnTo>
                  <a:lnTo>
                    <a:pt x="330" y="3314"/>
                  </a:lnTo>
                  <a:lnTo>
                    <a:pt x="25" y="3937"/>
                  </a:lnTo>
                  <a:lnTo>
                    <a:pt x="0" y="4229"/>
                  </a:lnTo>
                  <a:lnTo>
                    <a:pt x="368" y="4762"/>
                  </a:lnTo>
                  <a:lnTo>
                    <a:pt x="660" y="4978"/>
                  </a:lnTo>
                  <a:lnTo>
                    <a:pt x="1257" y="5143"/>
                  </a:lnTo>
                  <a:lnTo>
                    <a:pt x="1727" y="5168"/>
                  </a:lnTo>
                  <a:lnTo>
                    <a:pt x="1981" y="4965"/>
                  </a:lnTo>
                  <a:lnTo>
                    <a:pt x="2247" y="5384"/>
                  </a:lnTo>
                  <a:lnTo>
                    <a:pt x="2387" y="5524"/>
                  </a:lnTo>
                  <a:lnTo>
                    <a:pt x="2971" y="5727"/>
                  </a:lnTo>
                  <a:lnTo>
                    <a:pt x="3606" y="5689"/>
                  </a:lnTo>
                  <a:lnTo>
                    <a:pt x="4381" y="5397"/>
                  </a:lnTo>
                  <a:lnTo>
                    <a:pt x="4521" y="4889"/>
                  </a:lnTo>
                  <a:lnTo>
                    <a:pt x="4254" y="4381"/>
                  </a:lnTo>
                  <a:lnTo>
                    <a:pt x="3962" y="4229"/>
                  </a:lnTo>
                  <a:lnTo>
                    <a:pt x="3721" y="4140"/>
                  </a:lnTo>
                  <a:lnTo>
                    <a:pt x="3771" y="3759"/>
                  </a:lnTo>
                  <a:lnTo>
                    <a:pt x="4483" y="4381"/>
                  </a:lnTo>
                  <a:lnTo>
                    <a:pt x="4876" y="4673"/>
                  </a:lnTo>
                  <a:lnTo>
                    <a:pt x="5207" y="4597"/>
                  </a:lnTo>
                  <a:lnTo>
                    <a:pt x="5549" y="4267"/>
                  </a:lnTo>
                  <a:lnTo>
                    <a:pt x="6083" y="3746"/>
                  </a:lnTo>
                  <a:lnTo>
                    <a:pt x="6578" y="2705"/>
                  </a:lnTo>
                  <a:lnTo>
                    <a:pt x="5562" y="1828"/>
                  </a:lnTo>
                  <a:lnTo>
                    <a:pt x="5118" y="1803"/>
                  </a:lnTo>
                  <a:lnTo>
                    <a:pt x="4724" y="1943"/>
                  </a:lnTo>
                  <a:lnTo>
                    <a:pt x="4495" y="2044"/>
                  </a:lnTo>
                  <a:lnTo>
                    <a:pt x="4241" y="2120"/>
                  </a:lnTo>
                  <a:lnTo>
                    <a:pt x="4457" y="1803"/>
                  </a:lnTo>
                  <a:lnTo>
                    <a:pt x="4749" y="1333"/>
                  </a:lnTo>
                  <a:lnTo>
                    <a:pt x="4851" y="1016"/>
                  </a:lnTo>
                  <a:lnTo>
                    <a:pt x="4318" y="177"/>
                  </a:lnTo>
                  <a:lnTo>
                    <a:pt x="3937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1" name="object 321"/>
            <p:cNvSpPr/>
            <p:nvPr/>
          </p:nvSpPr>
          <p:spPr>
            <a:xfrm>
              <a:off x="4263987" y="3058896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50" y="25"/>
                  </a:moveTo>
                  <a:close/>
                </a:path>
                <a:path w="635" h="1905">
                  <a:moveTo>
                    <a:pt x="76" y="1536"/>
                  </a:moveTo>
                  <a:close/>
                </a:path>
                <a:path w="635" h="1905">
                  <a:moveTo>
                    <a:pt x="165" y="1524"/>
                  </a:moveTo>
                  <a:close/>
                </a:path>
                <a:path w="635" h="1905">
                  <a:moveTo>
                    <a:pt x="254" y="1511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2" name="object 322"/>
            <p:cNvSpPr/>
            <p:nvPr/>
          </p:nvSpPr>
          <p:spPr>
            <a:xfrm>
              <a:off x="4263999" y="306040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25"/>
                  </a:moveTo>
                  <a:close/>
                </a:path>
                <a:path w="635" h="635">
                  <a:moveTo>
                    <a:pt x="152" y="12"/>
                  </a:moveTo>
                  <a:close/>
                </a:path>
                <a:path w="635" h="635">
                  <a:moveTo>
                    <a:pt x="241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3" name="object 323"/>
            <p:cNvSpPr/>
            <p:nvPr/>
          </p:nvSpPr>
          <p:spPr>
            <a:xfrm>
              <a:off x="4256137" y="3053833"/>
              <a:ext cx="21590" cy="19685"/>
            </a:xfrm>
            <a:custGeom>
              <a:avLst/>
              <a:gdLst/>
              <a:ahLst/>
              <a:cxnLst/>
              <a:rect l="l" t="t" r="r" b="b"/>
              <a:pathLst>
                <a:path w="21589" h="19685">
                  <a:moveTo>
                    <a:pt x="7076" y="16179"/>
                  </a:moveTo>
                  <a:lnTo>
                    <a:pt x="6755" y="16408"/>
                  </a:lnTo>
                  <a:lnTo>
                    <a:pt x="5962" y="17068"/>
                  </a:lnTo>
                  <a:lnTo>
                    <a:pt x="6527" y="17068"/>
                  </a:lnTo>
                  <a:lnTo>
                    <a:pt x="6628" y="17284"/>
                  </a:lnTo>
                  <a:lnTo>
                    <a:pt x="6716" y="17475"/>
                  </a:lnTo>
                  <a:lnTo>
                    <a:pt x="7161" y="17919"/>
                  </a:lnTo>
                  <a:lnTo>
                    <a:pt x="9115" y="18961"/>
                  </a:lnTo>
                  <a:lnTo>
                    <a:pt x="9309" y="18961"/>
                  </a:lnTo>
                  <a:lnTo>
                    <a:pt x="10260" y="19227"/>
                  </a:lnTo>
                  <a:lnTo>
                    <a:pt x="11923" y="19227"/>
                  </a:lnTo>
                  <a:lnTo>
                    <a:pt x="13092" y="18961"/>
                  </a:lnTo>
                  <a:lnTo>
                    <a:pt x="13944" y="18453"/>
                  </a:lnTo>
                  <a:lnTo>
                    <a:pt x="10057" y="18453"/>
                  </a:lnTo>
                  <a:lnTo>
                    <a:pt x="8533" y="17919"/>
                  </a:lnTo>
                  <a:lnTo>
                    <a:pt x="8365" y="17919"/>
                  </a:lnTo>
                  <a:lnTo>
                    <a:pt x="7934" y="17475"/>
                  </a:lnTo>
                  <a:lnTo>
                    <a:pt x="7790" y="17284"/>
                  </a:lnTo>
                  <a:lnTo>
                    <a:pt x="7076" y="16179"/>
                  </a:lnTo>
                  <a:close/>
                </a:path>
                <a:path w="21589" h="19685">
                  <a:moveTo>
                    <a:pt x="12495" y="12496"/>
                  </a:moveTo>
                  <a:lnTo>
                    <a:pt x="12393" y="13360"/>
                  </a:lnTo>
                  <a:lnTo>
                    <a:pt x="11557" y="13360"/>
                  </a:lnTo>
                  <a:lnTo>
                    <a:pt x="13295" y="14033"/>
                  </a:lnTo>
                  <a:lnTo>
                    <a:pt x="13943" y="14376"/>
                  </a:lnTo>
                  <a:lnTo>
                    <a:pt x="14561" y="15544"/>
                  </a:lnTo>
                  <a:lnTo>
                    <a:pt x="14626" y="16408"/>
                  </a:lnTo>
                  <a:lnTo>
                    <a:pt x="14452" y="17068"/>
                  </a:lnTo>
                  <a:lnTo>
                    <a:pt x="14396" y="17284"/>
                  </a:lnTo>
                  <a:lnTo>
                    <a:pt x="14316" y="17475"/>
                  </a:lnTo>
                  <a:lnTo>
                    <a:pt x="11731" y="18453"/>
                  </a:lnTo>
                  <a:lnTo>
                    <a:pt x="13944" y="18453"/>
                  </a:lnTo>
                  <a:lnTo>
                    <a:pt x="14349" y="18211"/>
                  </a:lnTo>
                  <a:lnTo>
                    <a:pt x="14844" y="17614"/>
                  </a:lnTo>
                  <a:lnTo>
                    <a:pt x="15251" y="16408"/>
                  </a:lnTo>
                  <a:lnTo>
                    <a:pt x="15204" y="15913"/>
                  </a:lnTo>
                  <a:lnTo>
                    <a:pt x="15084" y="15544"/>
                  </a:lnTo>
                  <a:lnTo>
                    <a:pt x="17035" y="15544"/>
                  </a:lnTo>
                  <a:lnTo>
                    <a:pt x="17877" y="15252"/>
                  </a:lnTo>
                  <a:lnTo>
                    <a:pt x="15848" y="15252"/>
                  </a:lnTo>
                  <a:lnTo>
                    <a:pt x="14489" y="14236"/>
                  </a:lnTo>
                  <a:lnTo>
                    <a:pt x="12495" y="12496"/>
                  </a:lnTo>
                  <a:close/>
                </a:path>
                <a:path w="21589" h="19685">
                  <a:moveTo>
                    <a:pt x="5840" y="17068"/>
                  </a:moveTo>
                  <a:lnTo>
                    <a:pt x="3733" y="17068"/>
                  </a:lnTo>
                  <a:lnTo>
                    <a:pt x="4639" y="17284"/>
                  </a:lnTo>
                  <a:lnTo>
                    <a:pt x="5218" y="17284"/>
                  </a:lnTo>
                  <a:lnTo>
                    <a:pt x="5840" y="17068"/>
                  </a:lnTo>
                  <a:close/>
                </a:path>
                <a:path w="21589" h="19685">
                  <a:moveTo>
                    <a:pt x="1980" y="16408"/>
                  </a:moveTo>
                  <a:lnTo>
                    <a:pt x="201" y="16408"/>
                  </a:lnTo>
                  <a:lnTo>
                    <a:pt x="10768" y="17068"/>
                  </a:lnTo>
                  <a:lnTo>
                    <a:pt x="3044" y="17068"/>
                  </a:lnTo>
                  <a:lnTo>
                    <a:pt x="1980" y="16408"/>
                  </a:lnTo>
                  <a:close/>
                </a:path>
                <a:path w="21589" h="19685">
                  <a:moveTo>
                    <a:pt x="3903" y="4813"/>
                  </a:moveTo>
                  <a:lnTo>
                    <a:pt x="2551" y="4813"/>
                  </a:lnTo>
                  <a:lnTo>
                    <a:pt x="1763" y="5168"/>
                  </a:lnTo>
                  <a:lnTo>
                    <a:pt x="1204" y="5714"/>
                  </a:lnTo>
                  <a:lnTo>
                    <a:pt x="633" y="7023"/>
                  </a:lnTo>
                  <a:lnTo>
                    <a:pt x="530" y="7810"/>
                  </a:lnTo>
                  <a:lnTo>
                    <a:pt x="893" y="8750"/>
                  </a:lnTo>
                  <a:lnTo>
                    <a:pt x="1001" y="9029"/>
                  </a:lnTo>
                  <a:lnTo>
                    <a:pt x="2221" y="10109"/>
                  </a:lnTo>
                  <a:lnTo>
                    <a:pt x="2754" y="10413"/>
                  </a:lnTo>
                  <a:lnTo>
                    <a:pt x="2208" y="10629"/>
                  </a:lnTo>
                  <a:lnTo>
                    <a:pt x="1725" y="10909"/>
                  </a:lnTo>
                  <a:lnTo>
                    <a:pt x="433" y="12344"/>
                  </a:lnTo>
                  <a:lnTo>
                    <a:pt x="0" y="14033"/>
                  </a:lnTo>
                  <a:lnTo>
                    <a:pt x="243" y="14033"/>
                  </a:lnTo>
                  <a:lnTo>
                    <a:pt x="1481" y="16179"/>
                  </a:lnTo>
                  <a:lnTo>
                    <a:pt x="1612" y="16179"/>
                  </a:lnTo>
                  <a:lnTo>
                    <a:pt x="1980" y="16408"/>
                  </a:lnTo>
                  <a:lnTo>
                    <a:pt x="3863" y="16408"/>
                  </a:lnTo>
                  <a:lnTo>
                    <a:pt x="3072" y="16179"/>
                  </a:lnTo>
                  <a:lnTo>
                    <a:pt x="2195" y="15544"/>
                  </a:lnTo>
                  <a:lnTo>
                    <a:pt x="1141" y="14033"/>
                  </a:lnTo>
                  <a:lnTo>
                    <a:pt x="1107" y="13157"/>
                  </a:lnTo>
                  <a:lnTo>
                    <a:pt x="1381" y="12496"/>
                  </a:lnTo>
                  <a:lnTo>
                    <a:pt x="2056" y="11137"/>
                  </a:lnTo>
                  <a:lnTo>
                    <a:pt x="2821" y="10909"/>
                  </a:lnTo>
                  <a:lnTo>
                    <a:pt x="5258" y="10909"/>
                  </a:lnTo>
                  <a:lnTo>
                    <a:pt x="5657" y="10413"/>
                  </a:lnTo>
                  <a:lnTo>
                    <a:pt x="6551" y="10413"/>
                  </a:lnTo>
                  <a:lnTo>
                    <a:pt x="4113" y="10109"/>
                  </a:lnTo>
                  <a:lnTo>
                    <a:pt x="3653" y="10109"/>
                  </a:lnTo>
                  <a:lnTo>
                    <a:pt x="1928" y="9445"/>
                  </a:lnTo>
                  <a:lnTo>
                    <a:pt x="1828" y="9029"/>
                  </a:lnTo>
                  <a:lnTo>
                    <a:pt x="1776" y="8750"/>
                  </a:lnTo>
                  <a:lnTo>
                    <a:pt x="1662" y="7810"/>
                  </a:lnTo>
                  <a:lnTo>
                    <a:pt x="1606" y="7023"/>
                  </a:lnTo>
                  <a:lnTo>
                    <a:pt x="1512" y="5714"/>
                  </a:lnTo>
                  <a:lnTo>
                    <a:pt x="739" y="5714"/>
                  </a:lnTo>
                  <a:lnTo>
                    <a:pt x="3903" y="4813"/>
                  </a:lnTo>
                  <a:close/>
                </a:path>
                <a:path w="21589" h="19685">
                  <a:moveTo>
                    <a:pt x="17056" y="15544"/>
                  </a:moveTo>
                  <a:lnTo>
                    <a:pt x="15084" y="15544"/>
                  </a:lnTo>
                  <a:lnTo>
                    <a:pt x="15213" y="15913"/>
                  </a:lnTo>
                  <a:lnTo>
                    <a:pt x="16144" y="15913"/>
                  </a:lnTo>
                  <a:lnTo>
                    <a:pt x="17056" y="15544"/>
                  </a:lnTo>
                  <a:close/>
                </a:path>
                <a:path w="21589" h="19685">
                  <a:moveTo>
                    <a:pt x="20822" y="10909"/>
                  </a:moveTo>
                  <a:lnTo>
                    <a:pt x="20227" y="10909"/>
                  </a:lnTo>
                  <a:lnTo>
                    <a:pt x="19541" y="12344"/>
                  </a:lnTo>
                  <a:lnTo>
                    <a:pt x="19454" y="12496"/>
                  </a:lnTo>
                  <a:lnTo>
                    <a:pt x="16851" y="15036"/>
                  </a:lnTo>
                  <a:lnTo>
                    <a:pt x="15848" y="15252"/>
                  </a:lnTo>
                  <a:lnTo>
                    <a:pt x="18036" y="15252"/>
                  </a:lnTo>
                  <a:lnTo>
                    <a:pt x="18832" y="14528"/>
                  </a:lnTo>
                  <a:lnTo>
                    <a:pt x="19975" y="13157"/>
                  </a:lnTo>
                  <a:lnTo>
                    <a:pt x="20326" y="12496"/>
                  </a:lnTo>
                  <a:lnTo>
                    <a:pt x="20407" y="12344"/>
                  </a:lnTo>
                  <a:lnTo>
                    <a:pt x="20756" y="11137"/>
                  </a:lnTo>
                  <a:lnTo>
                    <a:pt x="20822" y="10909"/>
                  </a:lnTo>
                  <a:close/>
                </a:path>
                <a:path w="21589" h="19685">
                  <a:moveTo>
                    <a:pt x="20360" y="10629"/>
                  </a:moveTo>
                  <a:lnTo>
                    <a:pt x="8382" y="10629"/>
                  </a:lnTo>
                  <a:lnTo>
                    <a:pt x="2359" y="10909"/>
                  </a:lnTo>
                  <a:lnTo>
                    <a:pt x="20227" y="10909"/>
                  </a:lnTo>
                  <a:lnTo>
                    <a:pt x="20360" y="10629"/>
                  </a:lnTo>
                  <a:close/>
                </a:path>
                <a:path w="21589" h="19685">
                  <a:moveTo>
                    <a:pt x="20926" y="9445"/>
                  </a:moveTo>
                  <a:lnTo>
                    <a:pt x="20463" y="10413"/>
                  </a:lnTo>
                  <a:lnTo>
                    <a:pt x="20360" y="10629"/>
                  </a:lnTo>
                  <a:lnTo>
                    <a:pt x="20902" y="10629"/>
                  </a:lnTo>
                  <a:lnTo>
                    <a:pt x="20926" y="9445"/>
                  </a:lnTo>
                  <a:close/>
                </a:path>
                <a:path w="21589" h="19685">
                  <a:moveTo>
                    <a:pt x="4837" y="9702"/>
                  </a:moveTo>
                  <a:lnTo>
                    <a:pt x="2906" y="10109"/>
                  </a:lnTo>
                  <a:lnTo>
                    <a:pt x="5059" y="10109"/>
                  </a:lnTo>
                  <a:lnTo>
                    <a:pt x="4837" y="9702"/>
                  </a:lnTo>
                  <a:close/>
                </a:path>
                <a:path w="21589" h="19685">
                  <a:moveTo>
                    <a:pt x="19889" y="7023"/>
                  </a:moveTo>
                  <a:lnTo>
                    <a:pt x="18382" y="7023"/>
                  </a:lnTo>
                  <a:lnTo>
                    <a:pt x="20991" y="9309"/>
                  </a:lnTo>
                  <a:lnTo>
                    <a:pt x="20821" y="9029"/>
                  </a:lnTo>
                  <a:lnTo>
                    <a:pt x="20521" y="7810"/>
                  </a:lnTo>
                  <a:lnTo>
                    <a:pt x="19889" y="7023"/>
                  </a:lnTo>
                  <a:close/>
                </a:path>
                <a:path w="21589" h="19685">
                  <a:moveTo>
                    <a:pt x="14689" y="1142"/>
                  </a:moveTo>
                  <a:lnTo>
                    <a:pt x="13172" y="1142"/>
                  </a:lnTo>
                  <a:lnTo>
                    <a:pt x="14367" y="1727"/>
                  </a:lnTo>
                  <a:lnTo>
                    <a:pt x="14329" y="1892"/>
                  </a:lnTo>
                  <a:lnTo>
                    <a:pt x="15772" y="4152"/>
                  </a:lnTo>
                  <a:lnTo>
                    <a:pt x="15579" y="4813"/>
                  </a:lnTo>
                  <a:lnTo>
                    <a:pt x="15472" y="5168"/>
                  </a:lnTo>
                  <a:lnTo>
                    <a:pt x="14260" y="7023"/>
                  </a:lnTo>
                  <a:lnTo>
                    <a:pt x="13895" y="7518"/>
                  </a:lnTo>
                  <a:lnTo>
                    <a:pt x="14231" y="7518"/>
                  </a:lnTo>
                  <a:lnTo>
                    <a:pt x="15314" y="7023"/>
                  </a:lnTo>
                  <a:lnTo>
                    <a:pt x="14946" y="7023"/>
                  </a:lnTo>
                  <a:lnTo>
                    <a:pt x="15904" y="5714"/>
                  </a:lnTo>
                  <a:lnTo>
                    <a:pt x="15873" y="2666"/>
                  </a:lnTo>
                  <a:lnTo>
                    <a:pt x="15465" y="1892"/>
                  </a:lnTo>
                  <a:lnTo>
                    <a:pt x="15378" y="1727"/>
                  </a:lnTo>
                  <a:lnTo>
                    <a:pt x="14689" y="1142"/>
                  </a:lnTo>
                  <a:close/>
                </a:path>
                <a:path w="21589" h="19685">
                  <a:moveTo>
                    <a:pt x="8557" y="5714"/>
                  </a:moveTo>
                  <a:lnTo>
                    <a:pt x="7989" y="5714"/>
                  </a:lnTo>
                  <a:lnTo>
                    <a:pt x="7851" y="7023"/>
                  </a:lnTo>
                  <a:lnTo>
                    <a:pt x="8616" y="7023"/>
                  </a:lnTo>
                  <a:lnTo>
                    <a:pt x="8557" y="5714"/>
                  </a:lnTo>
                  <a:close/>
                </a:path>
                <a:path w="21589" h="19685">
                  <a:moveTo>
                    <a:pt x="16574" y="5714"/>
                  </a:moveTo>
                  <a:lnTo>
                    <a:pt x="15904" y="5714"/>
                  </a:lnTo>
                  <a:lnTo>
                    <a:pt x="14946" y="7023"/>
                  </a:lnTo>
                  <a:lnTo>
                    <a:pt x="20311" y="7023"/>
                  </a:lnTo>
                  <a:lnTo>
                    <a:pt x="16574" y="5714"/>
                  </a:lnTo>
                  <a:close/>
                </a:path>
                <a:path w="21589" h="19685">
                  <a:moveTo>
                    <a:pt x="10438" y="0"/>
                  </a:moveTo>
                  <a:lnTo>
                    <a:pt x="8672" y="914"/>
                  </a:lnTo>
                  <a:lnTo>
                    <a:pt x="7313" y="3035"/>
                  </a:lnTo>
                  <a:lnTo>
                    <a:pt x="7072" y="3835"/>
                  </a:lnTo>
                  <a:lnTo>
                    <a:pt x="7136" y="4813"/>
                  </a:lnTo>
                  <a:lnTo>
                    <a:pt x="4853" y="4813"/>
                  </a:lnTo>
                  <a:lnTo>
                    <a:pt x="6437" y="5029"/>
                  </a:lnTo>
                  <a:lnTo>
                    <a:pt x="6813" y="5168"/>
                  </a:lnTo>
                  <a:lnTo>
                    <a:pt x="7287" y="5168"/>
                  </a:lnTo>
                  <a:lnTo>
                    <a:pt x="7623" y="5714"/>
                  </a:lnTo>
                  <a:lnTo>
                    <a:pt x="8037" y="5714"/>
                  </a:lnTo>
                  <a:lnTo>
                    <a:pt x="7662" y="4152"/>
                  </a:lnTo>
                  <a:lnTo>
                    <a:pt x="8237" y="3035"/>
                  </a:lnTo>
                  <a:lnTo>
                    <a:pt x="8888" y="1892"/>
                  </a:lnTo>
                  <a:lnTo>
                    <a:pt x="10374" y="1142"/>
                  </a:lnTo>
                  <a:lnTo>
                    <a:pt x="14689" y="1142"/>
                  </a:lnTo>
                  <a:lnTo>
                    <a:pt x="13955" y="520"/>
                  </a:lnTo>
                  <a:lnTo>
                    <a:pt x="13054" y="190"/>
                  </a:lnTo>
                  <a:lnTo>
                    <a:pt x="12549" y="190"/>
                  </a:lnTo>
                  <a:lnTo>
                    <a:pt x="1043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4" name="object 324"/>
            <p:cNvSpPr/>
            <p:nvPr/>
          </p:nvSpPr>
          <p:spPr>
            <a:xfrm>
              <a:off x="4263987" y="3058896"/>
              <a:ext cx="1905" cy="3810"/>
            </a:xfrm>
            <a:custGeom>
              <a:avLst/>
              <a:gdLst/>
              <a:ahLst/>
              <a:cxnLst/>
              <a:rect l="l" t="t" r="r" b="b"/>
              <a:pathLst>
                <a:path w="1904" h="3810">
                  <a:moveTo>
                    <a:pt x="50" y="25"/>
                  </a:moveTo>
                  <a:close/>
                </a:path>
                <a:path w="1904" h="3810">
                  <a:moveTo>
                    <a:pt x="1574" y="3543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5" name="object 325"/>
            <p:cNvSpPr/>
            <p:nvPr/>
          </p:nvSpPr>
          <p:spPr>
            <a:xfrm>
              <a:off x="4262869" y="3060220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3505" y="0"/>
                  </a:moveTo>
                  <a:lnTo>
                    <a:pt x="2908" y="304"/>
                  </a:lnTo>
                  <a:lnTo>
                    <a:pt x="2603" y="787"/>
                  </a:lnTo>
                  <a:lnTo>
                    <a:pt x="2463" y="1028"/>
                  </a:lnTo>
                  <a:lnTo>
                    <a:pt x="2374" y="1295"/>
                  </a:lnTo>
                  <a:lnTo>
                    <a:pt x="2387" y="1600"/>
                  </a:lnTo>
                  <a:lnTo>
                    <a:pt x="1993" y="1498"/>
                  </a:lnTo>
                  <a:lnTo>
                    <a:pt x="1854" y="1473"/>
                  </a:lnTo>
                  <a:lnTo>
                    <a:pt x="1625" y="1473"/>
                  </a:lnTo>
                  <a:lnTo>
                    <a:pt x="317" y="2108"/>
                  </a:lnTo>
                  <a:lnTo>
                    <a:pt x="126" y="2540"/>
                  </a:lnTo>
                  <a:lnTo>
                    <a:pt x="317" y="3048"/>
                  </a:lnTo>
                  <a:lnTo>
                    <a:pt x="723" y="3416"/>
                  </a:lnTo>
                  <a:lnTo>
                    <a:pt x="914" y="3517"/>
                  </a:lnTo>
                  <a:lnTo>
                    <a:pt x="723" y="3594"/>
                  </a:lnTo>
                  <a:lnTo>
                    <a:pt x="558" y="3683"/>
                  </a:lnTo>
                  <a:lnTo>
                    <a:pt x="126" y="4140"/>
                  </a:lnTo>
                  <a:lnTo>
                    <a:pt x="0" y="4635"/>
                  </a:lnTo>
                  <a:lnTo>
                    <a:pt x="457" y="5422"/>
                  </a:lnTo>
                  <a:lnTo>
                    <a:pt x="876" y="5689"/>
                  </a:lnTo>
                  <a:lnTo>
                    <a:pt x="1295" y="5791"/>
                  </a:lnTo>
                  <a:lnTo>
                    <a:pt x="1511" y="5829"/>
                  </a:lnTo>
                  <a:lnTo>
                    <a:pt x="1752" y="5842"/>
                  </a:lnTo>
                  <a:lnTo>
                    <a:pt x="2171" y="5715"/>
                  </a:lnTo>
                  <a:lnTo>
                    <a:pt x="2260" y="5905"/>
                  </a:lnTo>
                  <a:lnTo>
                    <a:pt x="2400" y="6070"/>
                  </a:lnTo>
                  <a:lnTo>
                    <a:pt x="2984" y="6375"/>
                  </a:lnTo>
                  <a:lnTo>
                    <a:pt x="3454" y="6502"/>
                  </a:lnTo>
                  <a:lnTo>
                    <a:pt x="3924" y="6477"/>
                  </a:lnTo>
                  <a:lnTo>
                    <a:pt x="4165" y="6477"/>
                  </a:lnTo>
                  <a:lnTo>
                    <a:pt x="4406" y="6413"/>
                  </a:lnTo>
                  <a:lnTo>
                    <a:pt x="4838" y="6159"/>
                  </a:lnTo>
                  <a:lnTo>
                    <a:pt x="5003" y="5956"/>
                  </a:lnTo>
                  <a:lnTo>
                    <a:pt x="5143" y="5549"/>
                  </a:lnTo>
                  <a:lnTo>
                    <a:pt x="5130" y="5372"/>
                  </a:lnTo>
                  <a:lnTo>
                    <a:pt x="5067" y="5207"/>
                  </a:lnTo>
                  <a:lnTo>
                    <a:pt x="5295" y="5308"/>
                  </a:lnTo>
                  <a:lnTo>
                    <a:pt x="5575" y="5334"/>
                  </a:lnTo>
                  <a:lnTo>
                    <a:pt x="5791" y="5232"/>
                  </a:lnTo>
                  <a:lnTo>
                    <a:pt x="6121" y="5130"/>
                  </a:lnTo>
                  <a:lnTo>
                    <a:pt x="7073" y="3276"/>
                  </a:lnTo>
                  <a:lnTo>
                    <a:pt x="6997" y="2959"/>
                  </a:lnTo>
                  <a:lnTo>
                    <a:pt x="6921" y="2641"/>
                  </a:lnTo>
                  <a:lnTo>
                    <a:pt x="6680" y="2336"/>
                  </a:lnTo>
                  <a:lnTo>
                    <a:pt x="6273" y="2184"/>
                  </a:lnTo>
                  <a:lnTo>
                    <a:pt x="6121" y="2108"/>
                  </a:lnTo>
                  <a:lnTo>
                    <a:pt x="5994" y="2070"/>
                  </a:lnTo>
                  <a:lnTo>
                    <a:pt x="5841" y="2006"/>
                  </a:lnTo>
                  <a:lnTo>
                    <a:pt x="5397" y="2070"/>
                  </a:lnTo>
                  <a:lnTo>
                    <a:pt x="5168" y="2197"/>
                  </a:lnTo>
                  <a:lnTo>
                    <a:pt x="5384" y="1892"/>
                  </a:lnTo>
                  <a:lnTo>
                    <a:pt x="5359" y="1651"/>
                  </a:lnTo>
                  <a:lnTo>
                    <a:pt x="5359" y="1206"/>
                  </a:lnTo>
                  <a:lnTo>
                    <a:pt x="5346" y="901"/>
                  </a:lnTo>
                  <a:lnTo>
                    <a:pt x="5181" y="584"/>
                  </a:lnTo>
                  <a:lnTo>
                    <a:pt x="4698" y="177"/>
                  </a:lnTo>
                  <a:lnTo>
                    <a:pt x="4394" y="50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6" name="object 326"/>
            <p:cNvSpPr/>
            <p:nvPr/>
          </p:nvSpPr>
          <p:spPr>
            <a:xfrm>
              <a:off x="4265505" y="306192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7" name="object 327"/>
            <p:cNvSpPr/>
            <p:nvPr/>
          </p:nvSpPr>
          <p:spPr>
            <a:xfrm>
              <a:off x="4263207" y="3060583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4038" y="0"/>
                  </a:moveTo>
                  <a:lnTo>
                    <a:pt x="3632" y="0"/>
                  </a:lnTo>
                  <a:lnTo>
                    <a:pt x="3149" y="25"/>
                  </a:lnTo>
                  <a:lnTo>
                    <a:pt x="2654" y="279"/>
                  </a:lnTo>
                  <a:lnTo>
                    <a:pt x="2298" y="888"/>
                  </a:lnTo>
                  <a:lnTo>
                    <a:pt x="2247" y="1117"/>
                  </a:lnTo>
                  <a:lnTo>
                    <a:pt x="2298" y="1346"/>
                  </a:lnTo>
                  <a:lnTo>
                    <a:pt x="2362" y="1562"/>
                  </a:lnTo>
                  <a:lnTo>
                    <a:pt x="2438" y="1727"/>
                  </a:lnTo>
                  <a:lnTo>
                    <a:pt x="2552" y="1968"/>
                  </a:lnTo>
                  <a:lnTo>
                    <a:pt x="2324" y="1828"/>
                  </a:lnTo>
                  <a:lnTo>
                    <a:pt x="2158" y="1460"/>
                  </a:lnTo>
                  <a:lnTo>
                    <a:pt x="1828" y="1346"/>
                  </a:lnTo>
                  <a:lnTo>
                    <a:pt x="1066" y="1231"/>
                  </a:lnTo>
                  <a:lnTo>
                    <a:pt x="152" y="1498"/>
                  </a:lnTo>
                  <a:lnTo>
                    <a:pt x="215" y="2451"/>
                  </a:lnTo>
                  <a:lnTo>
                    <a:pt x="279" y="2832"/>
                  </a:lnTo>
                  <a:lnTo>
                    <a:pt x="787" y="3022"/>
                  </a:lnTo>
                  <a:lnTo>
                    <a:pt x="1269" y="2920"/>
                  </a:lnTo>
                  <a:lnTo>
                    <a:pt x="1371" y="3098"/>
                  </a:lnTo>
                  <a:lnTo>
                    <a:pt x="1587" y="3124"/>
                  </a:lnTo>
                  <a:lnTo>
                    <a:pt x="1460" y="3276"/>
                  </a:lnTo>
                  <a:lnTo>
                    <a:pt x="1092" y="3251"/>
                  </a:lnTo>
                  <a:lnTo>
                    <a:pt x="622" y="3314"/>
                  </a:lnTo>
                  <a:lnTo>
                    <a:pt x="342" y="3403"/>
                  </a:lnTo>
                  <a:lnTo>
                    <a:pt x="25" y="4038"/>
                  </a:lnTo>
                  <a:lnTo>
                    <a:pt x="0" y="4343"/>
                  </a:lnTo>
                  <a:lnTo>
                    <a:pt x="380" y="4889"/>
                  </a:lnTo>
                  <a:lnTo>
                    <a:pt x="685" y="5105"/>
                  </a:lnTo>
                  <a:lnTo>
                    <a:pt x="1295" y="5283"/>
                  </a:lnTo>
                  <a:lnTo>
                    <a:pt x="1765" y="5321"/>
                  </a:lnTo>
                  <a:lnTo>
                    <a:pt x="2031" y="5105"/>
                  </a:lnTo>
                  <a:lnTo>
                    <a:pt x="2298" y="5524"/>
                  </a:lnTo>
                  <a:lnTo>
                    <a:pt x="2438" y="5664"/>
                  </a:lnTo>
                  <a:lnTo>
                    <a:pt x="3047" y="5880"/>
                  </a:lnTo>
                  <a:lnTo>
                    <a:pt x="3708" y="5841"/>
                  </a:lnTo>
                  <a:lnTo>
                    <a:pt x="4495" y="5537"/>
                  </a:lnTo>
                  <a:lnTo>
                    <a:pt x="4635" y="5016"/>
                  </a:lnTo>
                  <a:lnTo>
                    <a:pt x="4356" y="4495"/>
                  </a:lnTo>
                  <a:lnTo>
                    <a:pt x="4063" y="4343"/>
                  </a:lnTo>
                  <a:lnTo>
                    <a:pt x="3822" y="4254"/>
                  </a:lnTo>
                  <a:lnTo>
                    <a:pt x="3860" y="3860"/>
                  </a:lnTo>
                  <a:lnTo>
                    <a:pt x="4546" y="4457"/>
                  </a:lnTo>
                  <a:lnTo>
                    <a:pt x="5003" y="4787"/>
                  </a:lnTo>
                  <a:lnTo>
                    <a:pt x="5346" y="4724"/>
                  </a:lnTo>
                  <a:lnTo>
                    <a:pt x="5689" y="4381"/>
                  </a:lnTo>
                  <a:lnTo>
                    <a:pt x="6235" y="3848"/>
                  </a:lnTo>
                  <a:lnTo>
                    <a:pt x="6743" y="2781"/>
                  </a:lnTo>
                  <a:lnTo>
                    <a:pt x="6045" y="2158"/>
                  </a:lnTo>
                  <a:lnTo>
                    <a:pt x="5702" y="1866"/>
                  </a:lnTo>
                  <a:lnTo>
                    <a:pt x="5257" y="1854"/>
                  </a:lnTo>
                  <a:lnTo>
                    <a:pt x="4838" y="1993"/>
                  </a:lnTo>
                  <a:lnTo>
                    <a:pt x="4686" y="2070"/>
                  </a:lnTo>
                  <a:lnTo>
                    <a:pt x="4546" y="2146"/>
                  </a:lnTo>
                  <a:lnTo>
                    <a:pt x="4356" y="2171"/>
                  </a:lnTo>
                  <a:lnTo>
                    <a:pt x="4622" y="1790"/>
                  </a:lnTo>
                  <a:lnTo>
                    <a:pt x="4876" y="1384"/>
                  </a:lnTo>
                  <a:lnTo>
                    <a:pt x="4978" y="1041"/>
                  </a:lnTo>
                  <a:lnTo>
                    <a:pt x="4432" y="190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8" name="object 328"/>
            <p:cNvSpPr/>
            <p:nvPr/>
          </p:nvSpPr>
          <p:spPr>
            <a:xfrm>
              <a:off x="4243489" y="3064522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50" y="25"/>
                  </a:moveTo>
                  <a:close/>
                </a:path>
                <a:path w="635" h="1905">
                  <a:moveTo>
                    <a:pt x="76" y="1536"/>
                  </a:moveTo>
                  <a:close/>
                </a:path>
                <a:path w="635" h="1905">
                  <a:moveTo>
                    <a:pt x="165" y="1524"/>
                  </a:moveTo>
                  <a:close/>
                </a:path>
                <a:path w="635" h="1905">
                  <a:moveTo>
                    <a:pt x="254" y="1498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9" name="object 329"/>
            <p:cNvSpPr/>
            <p:nvPr/>
          </p:nvSpPr>
          <p:spPr>
            <a:xfrm>
              <a:off x="4243514" y="306602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38"/>
                  </a:moveTo>
                  <a:close/>
                </a:path>
                <a:path w="635" h="635">
                  <a:moveTo>
                    <a:pt x="139" y="25"/>
                  </a:moveTo>
                  <a:close/>
                </a:path>
                <a:path w="635" h="635">
                  <a:moveTo>
                    <a:pt x="228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0" name="object 330"/>
            <p:cNvSpPr/>
            <p:nvPr/>
          </p:nvSpPr>
          <p:spPr>
            <a:xfrm>
              <a:off x="4235637" y="3059456"/>
              <a:ext cx="21590" cy="19685"/>
            </a:xfrm>
            <a:custGeom>
              <a:avLst/>
              <a:gdLst/>
              <a:ahLst/>
              <a:cxnLst/>
              <a:rect l="l" t="t" r="r" b="b"/>
              <a:pathLst>
                <a:path w="21589" h="19685">
                  <a:moveTo>
                    <a:pt x="7076" y="16179"/>
                  </a:moveTo>
                  <a:lnTo>
                    <a:pt x="6755" y="16408"/>
                  </a:lnTo>
                  <a:lnTo>
                    <a:pt x="5962" y="17068"/>
                  </a:lnTo>
                  <a:lnTo>
                    <a:pt x="6527" y="17068"/>
                  </a:lnTo>
                  <a:lnTo>
                    <a:pt x="6628" y="17284"/>
                  </a:lnTo>
                  <a:lnTo>
                    <a:pt x="6843" y="17602"/>
                  </a:lnTo>
                  <a:lnTo>
                    <a:pt x="7161" y="17919"/>
                  </a:lnTo>
                  <a:lnTo>
                    <a:pt x="9115" y="18961"/>
                  </a:lnTo>
                  <a:lnTo>
                    <a:pt x="9309" y="18961"/>
                  </a:lnTo>
                  <a:lnTo>
                    <a:pt x="10260" y="19227"/>
                  </a:lnTo>
                  <a:lnTo>
                    <a:pt x="11923" y="19227"/>
                  </a:lnTo>
                  <a:lnTo>
                    <a:pt x="13092" y="18961"/>
                  </a:lnTo>
                  <a:lnTo>
                    <a:pt x="13953" y="18453"/>
                  </a:lnTo>
                  <a:lnTo>
                    <a:pt x="10057" y="18453"/>
                  </a:lnTo>
                  <a:lnTo>
                    <a:pt x="8533" y="17919"/>
                  </a:lnTo>
                  <a:lnTo>
                    <a:pt x="8367" y="17919"/>
                  </a:lnTo>
                  <a:lnTo>
                    <a:pt x="7732" y="17284"/>
                  </a:lnTo>
                  <a:lnTo>
                    <a:pt x="7645" y="17068"/>
                  </a:lnTo>
                  <a:lnTo>
                    <a:pt x="7076" y="16179"/>
                  </a:lnTo>
                  <a:close/>
                </a:path>
                <a:path w="21589" h="19685">
                  <a:moveTo>
                    <a:pt x="12495" y="12496"/>
                  </a:moveTo>
                  <a:lnTo>
                    <a:pt x="12393" y="13360"/>
                  </a:lnTo>
                  <a:lnTo>
                    <a:pt x="11589" y="13360"/>
                  </a:lnTo>
                  <a:lnTo>
                    <a:pt x="13295" y="14033"/>
                  </a:lnTo>
                  <a:lnTo>
                    <a:pt x="13943" y="14376"/>
                  </a:lnTo>
                  <a:lnTo>
                    <a:pt x="14577" y="15557"/>
                  </a:lnTo>
                  <a:lnTo>
                    <a:pt x="14634" y="16408"/>
                  </a:lnTo>
                  <a:lnTo>
                    <a:pt x="14456" y="17068"/>
                  </a:lnTo>
                  <a:lnTo>
                    <a:pt x="14397" y="17284"/>
                  </a:lnTo>
                  <a:lnTo>
                    <a:pt x="14311" y="17602"/>
                  </a:lnTo>
                  <a:lnTo>
                    <a:pt x="13980" y="17602"/>
                  </a:lnTo>
                  <a:lnTo>
                    <a:pt x="11731" y="18453"/>
                  </a:lnTo>
                  <a:lnTo>
                    <a:pt x="13953" y="18453"/>
                  </a:lnTo>
                  <a:lnTo>
                    <a:pt x="14362" y="18211"/>
                  </a:lnTo>
                  <a:lnTo>
                    <a:pt x="14844" y="17602"/>
                  </a:lnTo>
                  <a:lnTo>
                    <a:pt x="15251" y="16408"/>
                  </a:lnTo>
                  <a:lnTo>
                    <a:pt x="15157" y="15760"/>
                  </a:lnTo>
                  <a:lnTo>
                    <a:pt x="15087" y="15557"/>
                  </a:lnTo>
                  <a:lnTo>
                    <a:pt x="15393" y="15557"/>
                  </a:lnTo>
                  <a:lnTo>
                    <a:pt x="14677" y="15252"/>
                  </a:lnTo>
                  <a:lnTo>
                    <a:pt x="15848" y="15252"/>
                  </a:lnTo>
                  <a:lnTo>
                    <a:pt x="14489" y="14236"/>
                  </a:lnTo>
                  <a:lnTo>
                    <a:pt x="12495" y="12496"/>
                  </a:lnTo>
                  <a:close/>
                </a:path>
                <a:path w="21589" h="19685">
                  <a:moveTo>
                    <a:pt x="5840" y="17068"/>
                  </a:moveTo>
                  <a:lnTo>
                    <a:pt x="3733" y="17068"/>
                  </a:lnTo>
                  <a:lnTo>
                    <a:pt x="4639" y="17284"/>
                  </a:lnTo>
                  <a:lnTo>
                    <a:pt x="5218" y="17284"/>
                  </a:lnTo>
                  <a:lnTo>
                    <a:pt x="5840" y="17068"/>
                  </a:lnTo>
                  <a:close/>
                </a:path>
                <a:path w="21589" h="19685">
                  <a:moveTo>
                    <a:pt x="1980" y="16408"/>
                  </a:moveTo>
                  <a:lnTo>
                    <a:pt x="201" y="16408"/>
                  </a:lnTo>
                  <a:lnTo>
                    <a:pt x="10768" y="17068"/>
                  </a:lnTo>
                  <a:lnTo>
                    <a:pt x="3044" y="17068"/>
                  </a:lnTo>
                  <a:lnTo>
                    <a:pt x="1980" y="16408"/>
                  </a:lnTo>
                  <a:close/>
                </a:path>
                <a:path w="21589" h="19685">
                  <a:moveTo>
                    <a:pt x="3903" y="4813"/>
                  </a:moveTo>
                  <a:lnTo>
                    <a:pt x="2551" y="4813"/>
                  </a:lnTo>
                  <a:lnTo>
                    <a:pt x="1763" y="5168"/>
                  </a:lnTo>
                  <a:lnTo>
                    <a:pt x="1204" y="5714"/>
                  </a:lnTo>
                  <a:lnTo>
                    <a:pt x="633" y="7023"/>
                  </a:lnTo>
                  <a:lnTo>
                    <a:pt x="530" y="7810"/>
                  </a:lnTo>
                  <a:lnTo>
                    <a:pt x="893" y="8750"/>
                  </a:lnTo>
                  <a:lnTo>
                    <a:pt x="1001" y="9029"/>
                  </a:lnTo>
                  <a:lnTo>
                    <a:pt x="2221" y="10109"/>
                  </a:lnTo>
                  <a:lnTo>
                    <a:pt x="2754" y="10413"/>
                  </a:lnTo>
                  <a:lnTo>
                    <a:pt x="2208" y="10629"/>
                  </a:lnTo>
                  <a:lnTo>
                    <a:pt x="1725" y="10909"/>
                  </a:lnTo>
                  <a:lnTo>
                    <a:pt x="228" y="12496"/>
                  </a:lnTo>
                  <a:lnTo>
                    <a:pt x="394" y="12496"/>
                  </a:lnTo>
                  <a:lnTo>
                    <a:pt x="0" y="14033"/>
                  </a:lnTo>
                  <a:lnTo>
                    <a:pt x="243" y="14033"/>
                  </a:lnTo>
                  <a:lnTo>
                    <a:pt x="1481" y="16179"/>
                  </a:lnTo>
                  <a:lnTo>
                    <a:pt x="1612" y="16179"/>
                  </a:lnTo>
                  <a:lnTo>
                    <a:pt x="1980" y="16408"/>
                  </a:lnTo>
                  <a:lnTo>
                    <a:pt x="3863" y="16408"/>
                  </a:lnTo>
                  <a:lnTo>
                    <a:pt x="3072" y="16179"/>
                  </a:lnTo>
                  <a:lnTo>
                    <a:pt x="2195" y="15557"/>
                  </a:lnTo>
                  <a:lnTo>
                    <a:pt x="1144" y="14033"/>
                  </a:lnTo>
                  <a:lnTo>
                    <a:pt x="1109" y="13157"/>
                  </a:lnTo>
                  <a:lnTo>
                    <a:pt x="1381" y="12496"/>
                  </a:lnTo>
                  <a:lnTo>
                    <a:pt x="2056" y="11137"/>
                  </a:lnTo>
                  <a:lnTo>
                    <a:pt x="2821" y="10909"/>
                  </a:lnTo>
                  <a:lnTo>
                    <a:pt x="5258" y="10909"/>
                  </a:lnTo>
                  <a:lnTo>
                    <a:pt x="5657" y="10413"/>
                  </a:lnTo>
                  <a:lnTo>
                    <a:pt x="6551" y="10413"/>
                  </a:lnTo>
                  <a:lnTo>
                    <a:pt x="4113" y="10109"/>
                  </a:lnTo>
                  <a:lnTo>
                    <a:pt x="3668" y="10109"/>
                  </a:lnTo>
                  <a:lnTo>
                    <a:pt x="1928" y="9445"/>
                  </a:lnTo>
                  <a:lnTo>
                    <a:pt x="1828" y="9029"/>
                  </a:lnTo>
                  <a:lnTo>
                    <a:pt x="1776" y="8750"/>
                  </a:lnTo>
                  <a:lnTo>
                    <a:pt x="1662" y="7810"/>
                  </a:lnTo>
                  <a:lnTo>
                    <a:pt x="1606" y="7023"/>
                  </a:lnTo>
                  <a:lnTo>
                    <a:pt x="1512" y="5714"/>
                  </a:lnTo>
                  <a:lnTo>
                    <a:pt x="739" y="5714"/>
                  </a:lnTo>
                  <a:lnTo>
                    <a:pt x="3903" y="4813"/>
                  </a:lnTo>
                  <a:close/>
                </a:path>
                <a:path w="21589" h="19685">
                  <a:moveTo>
                    <a:pt x="17877" y="15252"/>
                  </a:moveTo>
                  <a:lnTo>
                    <a:pt x="14983" y="15252"/>
                  </a:lnTo>
                  <a:lnTo>
                    <a:pt x="15087" y="15557"/>
                  </a:lnTo>
                  <a:lnTo>
                    <a:pt x="15393" y="15557"/>
                  </a:lnTo>
                  <a:lnTo>
                    <a:pt x="15870" y="15760"/>
                  </a:lnTo>
                  <a:lnTo>
                    <a:pt x="16521" y="15760"/>
                  </a:lnTo>
                  <a:lnTo>
                    <a:pt x="17024" y="15557"/>
                  </a:lnTo>
                  <a:lnTo>
                    <a:pt x="17877" y="15252"/>
                  </a:lnTo>
                  <a:close/>
                </a:path>
                <a:path w="21589" h="19685">
                  <a:moveTo>
                    <a:pt x="14983" y="15252"/>
                  </a:moveTo>
                  <a:lnTo>
                    <a:pt x="14677" y="15252"/>
                  </a:lnTo>
                  <a:lnTo>
                    <a:pt x="15393" y="15557"/>
                  </a:lnTo>
                  <a:lnTo>
                    <a:pt x="15087" y="15557"/>
                  </a:lnTo>
                  <a:lnTo>
                    <a:pt x="14983" y="15252"/>
                  </a:lnTo>
                  <a:close/>
                </a:path>
                <a:path w="21589" h="19685">
                  <a:moveTo>
                    <a:pt x="20827" y="10909"/>
                  </a:moveTo>
                  <a:lnTo>
                    <a:pt x="20227" y="10909"/>
                  </a:lnTo>
                  <a:lnTo>
                    <a:pt x="19454" y="12496"/>
                  </a:lnTo>
                  <a:lnTo>
                    <a:pt x="16851" y="15036"/>
                  </a:lnTo>
                  <a:lnTo>
                    <a:pt x="15848" y="15252"/>
                  </a:lnTo>
                  <a:lnTo>
                    <a:pt x="18034" y="15252"/>
                  </a:lnTo>
                  <a:lnTo>
                    <a:pt x="20766" y="11137"/>
                  </a:lnTo>
                  <a:lnTo>
                    <a:pt x="20827" y="10909"/>
                  </a:lnTo>
                  <a:close/>
                </a:path>
                <a:path w="21589" h="19685">
                  <a:moveTo>
                    <a:pt x="20360" y="10629"/>
                  </a:moveTo>
                  <a:lnTo>
                    <a:pt x="8382" y="10629"/>
                  </a:lnTo>
                  <a:lnTo>
                    <a:pt x="2359" y="10909"/>
                  </a:lnTo>
                  <a:lnTo>
                    <a:pt x="20227" y="10909"/>
                  </a:lnTo>
                  <a:lnTo>
                    <a:pt x="20360" y="10629"/>
                  </a:lnTo>
                  <a:close/>
                </a:path>
                <a:path w="21589" h="19685">
                  <a:moveTo>
                    <a:pt x="20926" y="9445"/>
                  </a:moveTo>
                  <a:lnTo>
                    <a:pt x="20463" y="10413"/>
                  </a:lnTo>
                  <a:lnTo>
                    <a:pt x="20360" y="10629"/>
                  </a:lnTo>
                  <a:lnTo>
                    <a:pt x="20902" y="10629"/>
                  </a:lnTo>
                  <a:lnTo>
                    <a:pt x="20926" y="9445"/>
                  </a:lnTo>
                  <a:close/>
                </a:path>
                <a:path w="21589" h="19685">
                  <a:moveTo>
                    <a:pt x="4837" y="9702"/>
                  </a:moveTo>
                  <a:lnTo>
                    <a:pt x="2923" y="10109"/>
                  </a:lnTo>
                  <a:lnTo>
                    <a:pt x="5059" y="10109"/>
                  </a:lnTo>
                  <a:lnTo>
                    <a:pt x="4837" y="9702"/>
                  </a:lnTo>
                  <a:close/>
                </a:path>
                <a:path w="21589" h="19685">
                  <a:moveTo>
                    <a:pt x="19880" y="7023"/>
                  </a:moveTo>
                  <a:lnTo>
                    <a:pt x="18369" y="7023"/>
                  </a:lnTo>
                  <a:lnTo>
                    <a:pt x="20991" y="9309"/>
                  </a:lnTo>
                  <a:lnTo>
                    <a:pt x="20821" y="9029"/>
                  </a:lnTo>
                  <a:lnTo>
                    <a:pt x="20521" y="7810"/>
                  </a:lnTo>
                  <a:lnTo>
                    <a:pt x="19880" y="7023"/>
                  </a:lnTo>
                  <a:close/>
                </a:path>
                <a:path w="21589" h="19685">
                  <a:moveTo>
                    <a:pt x="14689" y="1142"/>
                  </a:moveTo>
                  <a:lnTo>
                    <a:pt x="13168" y="1142"/>
                  </a:lnTo>
                  <a:lnTo>
                    <a:pt x="14216" y="1727"/>
                  </a:lnTo>
                  <a:lnTo>
                    <a:pt x="15772" y="4152"/>
                  </a:lnTo>
                  <a:lnTo>
                    <a:pt x="15582" y="4813"/>
                  </a:lnTo>
                  <a:lnTo>
                    <a:pt x="15479" y="5168"/>
                  </a:lnTo>
                  <a:lnTo>
                    <a:pt x="14266" y="7023"/>
                  </a:lnTo>
                  <a:lnTo>
                    <a:pt x="13908" y="7518"/>
                  </a:lnTo>
                  <a:lnTo>
                    <a:pt x="14231" y="7518"/>
                  </a:lnTo>
                  <a:lnTo>
                    <a:pt x="15314" y="7023"/>
                  </a:lnTo>
                  <a:lnTo>
                    <a:pt x="14946" y="7023"/>
                  </a:lnTo>
                  <a:lnTo>
                    <a:pt x="15904" y="5714"/>
                  </a:lnTo>
                  <a:lnTo>
                    <a:pt x="15873" y="2666"/>
                  </a:lnTo>
                  <a:lnTo>
                    <a:pt x="15465" y="1892"/>
                  </a:lnTo>
                  <a:lnTo>
                    <a:pt x="15378" y="1727"/>
                  </a:lnTo>
                  <a:lnTo>
                    <a:pt x="14689" y="1142"/>
                  </a:lnTo>
                  <a:close/>
                </a:path>
                <a:path w="21589" h="19685">
                  <a:moveTo>
                    <a:pt x="8557" y="5714"/>
                  </a:moveTo>
                  <a:lnTo>
                    <a:pt x="7989" y="5714"/>
                  </a:lnTo>
                  <a:lnTo>
                    <a:pt x="7851" y="7023"/>
                  </a:lnTo>
                  <a:lnTo>
                    <a:pt x="8616" y="7023"/>
                  </a:lnTo>
                  <a:lnTo>
                    <a:pt x="8557" y="5714"/>
                  </a:lnTo>
                  <a:close/>
                </a:path>
                <a:path w="21589" h="19685">
                  <a:moveTo>
                    <a:pt x="16574" y="5714"/>
                  </a:moveTo>
                  <a:lnTo>
                    <a:pt x="15904" y="5714"/>
                  </a:lnTo>
                  <a:lnTo>
                    <a:pt x="14946" y="7023"/>
                  </a:lnTo>
                  <a:lnTo>
                    <a:pt x="20311" y="7023"/>
                  </a:lnTo>
                  <a:lnTo>
                    <a:pt x="16574" y="5714"/>
                  </a:lnTo>
                  <a:close/>
                </a:path>
                <a:path w="21589" h="19685">
                  <a:moveTo>
                    <a:pt x="10438" y="0"/>
                  </a:moveTo>
                  <a:lnTo>
                    <a:pt x="8672" y="914"/>
                  </a:lnTo>
                  <a:lnTo>
                    <a:pt x="7313" y="3035"/>
                  </a:lnTo>
                  <a:lnTo>
                    <a:pt x="7072" y="3835"/>
                  </a:lnTo>
                  <a:lnTo>
                    <a:pt x="7136" y="4813"/>
                  </a:lnTo>
                  <a:lnTo>
                    <a:pt x="4817" y="4813"/>
                  </a:lnTo>
                  <a:lnTo>
                    <a:pt x="6280" y="5029"/>
                  </a:lnTo>
                  <a:lnTo>
                    <a:pt x="6437" y="5029"/>
                  </a:lnTo>
                  <a:lnTo>
                    <a:pt x="6813" y="5168"/>
                  </a:lnTo>
                  <a:lnTo>
                    <a:pt x="7287" y="5168"/>
                  </a:lnTo>
                  <a:lnTo>
                    <a:pt x="7623" y="5714"/>
                  </a:lnTo>
                  <a:lnTo>
                    <a:pt x="8037" y="5714"/>
                  </a:lnTo>
                  <a:lnTo>
                    <a:pt x="7662" y="4152"/>
                  </a:lnTo>
                  <a:lnTo>
                    <a:pt x="8237" y="3035"/>
                  </a:lnTo>
                  <a:lnTo>
                    <a:pt x="8888" y="1892"/>
                  </a:lnTo>
                  <a:lnTo>
                    <a:pt x="10374" y="1142"/>
                  </a:lnTo>
                  <a:lnTo>
                    <a:pt x="14689" y="1142"/>
                  </a:lnTo>
                  <a:lnTo>
                    <a:pt x="13955" y="520"/>
                  </a:lnTo>
                  <a:lnTo>
                    <a:pt x="13054" y="190"/>
                  </a:lnTo>
                  <a:lnTo>
                    <a:pt x="12549" y="190"/>
                  </a:lnTo>
                  <a:lnTo>
                    <a:pt x="1043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1" name="object 331"/>
            <p:cNvSpPr/>
            <p:nvPr/>
          </p:nvSpPr>
          <p:spPr>
            <a:xfrm>
              <a:off x="4243489" y="3064522"/>
              <a:ext cx="1905" cy="3810"/>
            </a:xfrm>
            <a:custGeom>
              <a:avLst/>
              <a:gdLst/>
              <a:ahLst/>
              <a:cxnLst/>
              <a:rect l="l" t="t" r="r" b="b"/>
              <a:pathLst>
                <a:path w="1904" h="3810">
                  <a:moveTo>
                    <a:pt x="50" y="25"/>
                  </a:moveTo>
                  <a:close/>
                </a:path>
                <a:path w="1904" h="3810">
                  <a:moveTo>
                    <a:pt x="1574" y="3543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2" name="object 332"/>
            <p:cNvSpPr/>
            <p:nvPr/>
          </p:nvSpPr>
          <p:spPr>
            <a:xfrm>
              <a:off x="4242370" y="3065844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3505" y="0"/>
                  </a:moveTo>
                  <a:lnTo>
                    <a:pt x="2908" y="304"/>
                  </a:lnTo>
                  <a:lnTo>
                    <a:pt x="2603" y="787"/>
                  </a:lnTo>
                  <a:lnTo>
                    <a:pt x="2463" y="1028"/>
                  </a:lnTo>
                  <a:lnTo>
                    <a:pt x="2374" y="1295"/>
                  </a:lnTo>
                  <a:lnTo>
                    <a:pt x="2387" y="1600"/>
                  </a:lnTo>
                  <a:lnTo>
                    <a:pt x="1993" y="1498"/>
                  </a:lnTo>
                  <a:lnTo>
                    <a:pt x="1854" y="1473"/>
                  </a:lnTo>
                  <a:lnTo>
                    <a:pt x="1625" y="1473"/>
                  </a:lnTo>
                  <a:lnTo>
                    <a:pt x="317" y="2108"/>
                  </a:lnTo>
                  <a:lnTo>
                    <a:pt x="126" y="2540"/>
                  </a:lnTo>
                  <a:lnTo>
                    <a:pt x="317" y="3048"/>
                  </a:lnTo>
                  <a:lnTo>
                    <a:pt x="723" y="3416"/>
                  </a:lnTo>
                  <a:lnTo>
                    <a:pt x="914" y="3517"/>
                  </a:lnTo>
                  <a:lnTo>
                    <a:pt x="723" y="3594"/>
                  </a:lnTo>
                  <a:lnTo>
                    <a:pt x="571" y="3683"/>
                  </a:lnTo>
                  <a:lnTo>
                    <a:pt x="126" y="4140"/>
                  </a:lnTo>
                  <a:lnTo>
                    <a:pt x="0" y="4648"/>
                  </a:lnTo>
                  <a:lnTo>
                    <a:pt x="457" y="5422"/>
                  </a:lnTo>
                  <a:lnTo>
                    <a:pt x="876" y="5689"/>
                  </a:lnTo>
                  <a:lnTo>
                    <a:pt x="1295" y="5791"/>
                  </a:lnTo>
                  <a:lnTo>
                    <a:pt x="1511" y="5829"/>
                  </a:lnTo>
                  <a:lnTo>
                    <a:pt x="1752" y="5854"/>
                  </a:lnTo>
                  <a:lnTo>
                    <a:pt x="1955" y="5778"/>
                  </a:lnTo>
                  <a:lnTo>
                    <a:pt x="2095" y="5753"/>
                  </a:lnTo>
                  <a:lnTo>
                    <a:pt x="2260" y="5905"/>
                  </a:lnTo>
                  <a:lnTo>
                    <a:pt x="2400" y="6070"/>
                  </a:lnTo>
                  <a:lnTo>
                    <a:pt x="2984" y="6375"/>
                  </a:lnTo>
                  <a:lnTo>
                    <a:pt x="3454" y="6502"/>
                  </a:lnTo>
                  <a:lnTo>
                    <a:pt x="3924" y="6477"/>
                  </a:lnTo>
                  <a:lnTo>
                    <a:pt x="4165" y="6477"/>
                  </a:lnTo>
                  <a:lnTo>
                    <a:pt x="4406" y="6413"/>
                  </a:lnTo>
                  <a:lnTo>
                    <a:pt x="4838" y="6159"/>
                  </a:lnTo>
                  <a:lnTo>
                    <a:pt x="5003" y="5956"/>
                  </a:lnTo>
                  <a:lnTo>
                    <a:pt x="5079" y="5715"/>
                  </a:lnTo>
                  <a:lnTo>
                    <a:pt x="5143" y="5562"/>
                  </a:lnTo>
                  <a:lnTo>
                    <a:pt x="5130" y="5372"/>
                  </a:lnTo>
                  <a:lnTo>
                    <a:pt x="5067" y="5207"/>
                  </a:lnTo>
                  <a:lnTo>
                    <a:pt x="5295" y="5308"/>
                  </a:lnTo>
                  <a:lnTo>
                    <a:pt x="5575" y="5334"/>
                  </a:lnTo>
                  <a:lnTo>
                    <a:pt x="5791" y="5232"/>
                  </a:lnTo>
                  <a:lnTo>
                    <a:pt x="6121" y="5130"/>
                  </a:lnTo>
                  <a:lnTo>
                    <a:pt x="7086" y="3276"/>
                  </a:lnTo>
                  <a:lnTo>
                    <a:pt x="6997" y="2959"/>
                  </a:lnTo>
                  <a:lnTo>
                    <a:pt x="6921" y="2641"/>
                  </a:lnTo>
                  <a:lnTo>
                    <a:pt x="6680" y="2336"/>
                  </a:lnTo>
                  <a:lnTo>
                    <a:pt x="6273" y="2184"/>
                  </a:lnTo>
                  <a:lnTo>
                    <a:pt x="6121" y="2108"/>
                  </a:lnTo>
                  <a:lnTo>
                    <a:pt x="5994" y="2070"/>
                  </a:lnTo>
                  <a:lnTo>
                    <a:pt x="5841" y="2006"/>
                  </a:lnTo>
                  <a:lnTo>
                    <a:pt x="5397" y="2070"/>
                  </a:lnTo>
                  <a:lnTo>
                    <a:pt x="5168" y="2197"/>
                  </a:lnTo>
                  <a:lnTo>
                    <a:pt x="5384" y="1892"/>
                  </a:lnTo>
                  <a:lnTo>
                    <a:pt x="5359" y="1651"/>
                  </a:lnTo>
                  <a:lnTo>
                    <a:pt x="5359" y="1206"/>
                  </a:lnTo>
                  <a:lnTo>
                    <a:pt x="5346" y="901"/>
                  </a:lnTo>
                  <a:lnTo>
                    <a:pt x="5181" y="584"/>
                  </a:lnTo>
                  <a:lnTo>
                    <a:pt x="4698" y="177"/>
                  </a:lnTo>
                  <a:lnTo>
                    <a:pt x="4394" y="63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3" name="object 333"/>
            <p:cNvSpPr/>
            <p:nvPr/>
          </p:nvSpPr>
          <p:spPr>
            <a:xfrm>
              <a:off x="4245005" y="306755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4" name="object 334"/>
            <p:cNvSpPr/>
            <p:nvPr/>
          </p:nvSpPr>
          <p:spPr>
            <a:xfrm>
              <a:off x="4242710" y="3066206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4038" y="0"/>
                  </a:moveTo>
                  <a:lnTo>
                    <a:pt x="3619" y="0"/>
                  </a:lnTo>
                  <a:lnTo>
                    <a:pt x="3149" y="25"/>
                  </a:lnTo>
                  <a:lnTo>
                    <a:pt x="2641" y="279"/>
                  </a:lnTo>
                  <a:lnTo>
                    <a:pt x="2298" y="888"/>
                  </a:lnTo>
                  <a:lnTo>
                    <a:pt x="2247" y="1117"/>
                  </a:lnTo>
                  <a:lnTo>
                    <a:pt x="2298" y="1346"/>
                  </a:lnTo>
                  <a:lnTo>
                    <a:pt x="2400" y="1663"/>
                  </a:lnTo>
                  <a:lnTo>
                    <a:pt x="2539" y="1765"/>
                  </a:lnTo>
                  <a:lnTo>
                    <a:pt x="2552" y="1968"/>
                  </a:lnTo>
                  <a:lnTo>
                    <a:pt x="2324" y="1828"/>
                  </a:lnTo>
                  <a:lnTo>
                    <a:pt x="2158" y="1460"/>
                  </a:lnTo>
                  <a:lnTo>
                    <a:pt x="1828" y="1346"/>
                  </a:lnTo>
                  <a:lnTo>
                    <a:pt x="1066" y="1231"/>
                  </a:lnTo>
                  <a:lnTo>
                    <a:pt x="152" y="1498"/>
                  </a:lnTo>
                  <a:lnTo>
                    <a:pt x="203" y="2463"/>
                  </a:lnTo>
                  <a:lnTo>
                    <a:pt x="279" y="2832"/>
                  </a:lnTo>
                  <a:lnTo>
                    <a:pt x="787" y="3022"/>
                  </a:lnTo>
                  <a:lnTo>
                    <a:pt x="1269" y="2920"/>
                  </a:lnTo>
                  <a:lnTo>
                    <a:pt x="1371" y="3098"/>
                  </a:lnTo>
                  <a:lnTo>
                    <a:pt x="1574" y="3124"/>
                  </a:lnTo>
                  <a:lnTo>
                    <a:pt x="1460" y="3276"/>
                  </a:lnTo>
                  <a:lnTo>
                    <a:pt x="1079" y="3263"/>
                  </a:lnTo>
                  <a:lnTo>
                    <a:pt x="622" y="3314"/>
                  </a:lnTo>
                  <a:lnTo>
                    <a:pt x="342" y="3403"/>
                  </a:lnTo>
                  <a:lnTo>
                    <a:pt x="12" y="4038"/>
                  </a:lnTo>
                  <a:lnTo>
                    <a:pt x="0" y="4343"/>
                  </a:lnTo>
                  <a:lnTo>
                    <a:pt x="380" y="4889"/>
                  </a:lnTo>
                  <a:lnTo>
                    <a:pt x="685" y="5105"/>
                  </a:lnTo>
                  <a:lnTo>
                    <a:pt x="1282" y="5283"/>
                  </a:lnTo>
                  <a:lnTo>
                    <a:pt x="1765" y="5321"/>
                  </a:lnTo>
                  <a:lnTo>
                    <a:pt x="2031" y="5105"/>
                  </a:lnTo>
                  <a:lnTo>
                    <a:pt x="2298" y="5524"/>
                  </a:lnTo>
                  <a:lnTo>
                    <a:pt x="2438" y="5664"/>
                  </a:lnTo>
                  <a:lnTo>
                    <a:pt x="3047" y="5892"/>
                  </a:lnTo>
                  <a:lnTo>
                    <a:pt x="3695" y="5841"/>
                  </a:lnTo>
                  <a:lnTo>
                    <a:pt x="4495" y="5537"/>
                  </a:lnTo>
                  <a:lnTo>
                    <a:pt x="4635" y="5016"/>
                  </a:lnTo>
                  <a:lnTo>
                    <a:pt x="4356" y="4508"/>
                  </a:lnTo>
                  <a:lnTo>
                    <a:pt x="4216" y="4419"/>
                  </a:lnTo>
                  <a:lnTo>
                    <a:pt x="4063" y="4343"/>
                  </a:lnTo>
                  <a:lnTo>
                    <a:pt x="3822" y="4254"/>
                  </a:lnTo>
                  <a:lnTo>
                    <a:pt x="3860" y="3860"/>
                  </a:lnTo>
                  <a:lnTo>
                    <a:pt x="4597" y="4508"/>
                  </a:lnTo>
                  <a:lnTo>
                    <a:pt x="5003" y="4800"/>
                  </a:lnTo>
                  <a:lnTo>
                    <a:pt x="5346" y="4724"/>
                  </a:lnTo>
                  <a:lnTo>
                    <a:pt x="5689" y="4381"/>
                  </a:lnTo>
                  <a:lnTo>
                    <a:pt x="6235" y="3848"/>
                  </a:lnTo>
                  <a:lnTo>
                    <a:pt x="6743" y="2781"/>
                  </a:lnTo>
                  <a:lnTo>
                    <a:pt x="5702" y="1879"/>
                  </a:lnTo>
                  <a:lnTo>
                    <a:pt x="5257" y="1854"/>
                  </a:lnTo>
                  <a:lnTo>
                    <a:pt x="4838" y="2006"/>
                  </a:lnTo>
                  <a:lnTo>
                    <a:pt x="4686" y="2070"/>
                  </a:lnTo>
                  <a:lnTo>
                    <a:pt x="4546" y="2146"/>
                  </a:lnTo>
                  <a:lnTo>
                    <a:pt x="4343" y="2171"/>
                  </a:lnTo>
                  <a:lnTo>
                    <a:pt x="4571" y="1854"/>
                  </a:lnTo>
                  <a:lnTo>
                    <a:pt x="4876" y="1384"/>
                  </a:lnTo>
                  <a:lnTo>
                    <a:pt x="4978" y="1041"/>
                  </a:lnTo>
                  <a:lnTo>
                    <a:pt x="4432" y="190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5" name="object 335"/>
            <p:cNvSpPr/>
            <p:nvPr/>
          </p:nvSpPr>
          <p:spPr>
            <a:xfrm>
              <a:off x="4263149" y="307679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25"/>
                  </a:moveTo>
                  <a:close/>
                </a:path>
                <a:path w="635" h="635">
                  <a:moveTo>
                    <a:pt x="101" y="12"/>
                  </a:moveTo>
                  <a:close/>
                </a:path>
                <a:path w="635" h="635">
                  <a:moveTo>
                    <a:pt x="241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6" name="object 336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255350" y="3070415"/>
              <a:ext cx="20662" cy="19011"/>
            </a:xfrm>
            <a:prstGeom prst="rect">
              <a:avLst/>
            </a:prstGeom>
          </p:spPr>
        </p:pic>
        <p:sp>
          <p:nvSpPr>
            <p:cNvPr id="337" name="object 337"/>
            <p:cNvSpPr/>
            <p:nvPr/>
          </p:nvSpPr>
          <p:spPr>
            <a:xfrm>
              <a:off x="4263134" y="307527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8" name="object 338"/>
            <p:cNvSpPr/>
            <p:nvPr/>
          </p:nvSpPr>
          <p:spPr>
            <a:xfrm>
              <a:off x="4263149" y="307679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25"/>
                  </a:moveTo>
                  <a:close/>
                </a:path>
                <a:path w="635" h="635">
                  <a:moveTo>
                    <a:pt x="101" y="12"/>
                  </a:moveTo>
                  <a:close/>
                </a:path>
                <a:path w="635" h="635">
                  <a:moveTo>
                    <a:pt x="241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9" name="object 339"/>
            <p:cNvSpPr/>
            <p:nvPr/>
          </p:nvSpPr>
          <p:spPr>
            <a:xfrm>
              <a:off x="4254697" y="3070234"/>
              <a:ext cx="21590" cy="19685"/>
            </a:xfrm>
            <a:custGeom>
              <a:avLst/>
              <a:gdLst/>
              <a:ahLst/>
              <a:cxnLst/>
              <a:rect l="l" t="t" r="r" b="b"/>
              <a:pathLst>
                <a:path w="21589" h="19685">
                  <a:moveTo>
                    <a:pt x="7645" y="16167"/>
                  </a:moveTo>
                  <a:lnTo>
                    <a:pt x="6455" y="17119"/>
                  </a:lnTo>
                  <a:lnTo>
                    <a:pt x="7134" y="17119"/>
                  </a:lnTo>
                  <a:lnTo>
                    <a:pt x="7205" y="17271"/>
                  </a:lnTo>
                  <a:lnTo>
                    <a:pt x="7294" y="17462"/>
                  </a:lnTo>
                  <a:lnTo>
                    <a:pt x="7738" y="17919"/>
                  </a:lnTo>
                  <a:lnTo>
                    <a:pt x="9695" y="18948"/>
                  </a:lnTo>
                  <a:lnTo>
                    <a:pt x="9886" y="18948"/>
                  </a:lnTo>
                  <a:lnTo>
                    <a:pt x="10837" y="19215"/>
                  </a:lnTo>
                  <a:lnTo>
                    <a:pt x="12500" y="19215"/>
                  </a:lnTo>
                  <a:lnTo>
                    <a:pt x="13669" y="18948"/>
                  </a:lnTo>
                  <a:lnTo>
                    <a:pt x="14508" y="18453"/>
                  </a:lnTo>
                  <a:lnTo>
                    <a:pt x="10634" y="18453"/>
                  </a:lnTo>
                  <a:lnTo>
                    <a:pt x="9140" y="17919"/>
                  </a:lnTo>
                  <a:lnTo>
                    <a:pt x="8957" y="17919"/>
                  </a:lnTo>
                  <a:lnTo>
                    <a:pt x="8500" y="17462"/>
                  </a:lnTo>
                  <a:lnTo>
                    <a:pt x="8359" y="17271"/>
                  </a:lnTo>
                  <a:lnTo>
                    <a:pt x="7645" y="16167"/>
                  </a:lnTo>
                  <a:close/>
                </a:path>
                <a:path w="21589" h="19685">
                  <a:moveTo>
                    <a:pt x="13072" y="12484"/>
                  </a:moveTo>
                  <a:lnTo>
                    <a:pt x="12970" y="13347"/>
                  </a:lnTo>
                  <a:lnTo>
                    <a:pt x="12110" y="13347"/>
                  </a:lnTo>
                  <a:lnTo>
                    <a:pt x="14034" y="14020"/>
                  </a:lnTo>
                  <a:lnTo>
                    <a:pt x="13850" y="14020"/>
                  </a:lnTo>
                  <a:lnTo>
                    <a:pt x="14520" y="14363"/>
                  </a:lnTo>
                  <a:lnTo>
                    <a:pt x="15154" y="15544"/>
                  </a:lnTo>
                  <a:lnTo>
                    <a:pt x="15208" y="16408"/>
                  </a:lnTo>
                  <a:lnTo>
                    <a:pt x="15016" y="17119"/>
                  </a:lnTo>
                  <a:lnTo>
                    <a:pt x="14893" y="17462"/>
                  </a:lnTo>
                  <a:lnTo>
                    <a:pt x="12275" y="18453"/>
                  </a:lnTo>
                  <a:lnTo>
                    <a:pt x="14508" y="18453"/>
                  </a:lnTo>
                  <a:lnTo>
                    <a:pt x="14939" y="18199"/>
                  </a:lnTo>
                  <a:lnTo>
                    <a:pt x="15422" y="17602"/>
                  </a:lnTo>
                  <a:lnTo>
                    <a:pt x="15828" y="16408"/>
                  </a:lnTo>
                  <a:lnTo>
                    <a:pt x="15780" y="15900"/>
                  </a:lnTo>
                  <a:lnTo>
                    <a:pt x="15664" y="15544"/>
                  </a:lnTo>
                  <a:lnTo>
                    <a:pt x="15955" y="15544"/>
                  </a:lnTo>
                  <a:lnTo>
                    <a:pt x="15269" y="15239"/>
                  </a:lnTo>
                  <a:lnTo>
                    <a:pt x="16425" y="15239"/>
                  </a:lnTo>
                  <a:lnTo>
                    <a:pt x="15066" y="14223"/>
                  </a:lnTo>
                  <a:lnTo>
                    <a:pt x="13072" y="12484"/>
                  </a:lnTo>
                  <a:close/>
                </a:path>
                <a:path w="21589" h="19685">
                  <a:moveTo>
                    <a:pt x="6234" y="17119"/>
                  </a:moveTo>
                  <a:lnTo>
                    <a:pt x="4474" y="17119"/>
                  </a:lnTo>
                  <a:lnTo>
                    <a:pt x="5236" y="17271"/>
                  </a:lnTo>
                  <a:lnTo>
                    <a:pt x="5795" y="17271"/>
                  </a:lnTo>
                  <a:lnTo>
                    <a:pt x="6234" y="17119"/>
                  </a:lnTo>
                  <a:close/>
                </a:path>
                <a:path w="21589" h="19685">
                  <a:moveTo>
                    <a:pt x="2578" y="16408"/>
                  </a:moveTo>
                  <a:lnTo>
                    <a:pt x="0" y="16408"/>
                  </a:lnTo>
                  <a:lnTo>
                    <a:pt x="13275" y="17119"/>
                  </a:lnTo>
                  <a:lnTo>
                    <a:pt x="3723" y="17119"/>
                  </a:lnTo>
                  <a:lnTo>
                    <a:pt x="2578" y="16408"/>
                  </a:lnTo>
                  <a:close/>
                </a:path>
                <a:path w="21589" h="19685">
                  <a:moveTo>
                    <a:pt x="3678" y="5029"/>
                  </a:moveTo>
                  <a:lnTo>
                    <a:pt x="2622" y="5029"/>
                  </a:lnTo>
                  <a:lnTo>
                    <a:pt x="2341" y="5156"/>
                  </a:lnTo>
                  <a:lnTo>
                    <a:pt x="1781" y="5702"/>
                  </a:lnTo>
                  <a:lnTo>
                    <a:pt x="1210" y="7010"/>
                  </a:lnTo>
                  <a:lnTo>
                    <a:pt x="1107" y="7797"/>
                  </a:lnTo>
                  <a:lnTo>
                    <a:pt x="1475" y="8750"/>
                  </a:lnTo>
                  <a:lnTo>
                    <a:pt x="1579" y="9016"/>
                  </a:lnTo>
                  <a:lnTo>
                    <a:pt x="2798" y="10096"/>
                  </a:lnTo>
                  <a:lnTo>
                    <a:pt x="3331" y="10401"/>
                  </a:lnTo>
                  <a:lnTo>
                    <a:pt x="2785" y="10629"/>
                  </a:lnTo>
                  <a:lnTo>
                    <a:pt x="2302" y="10909"/>
                  </a:lnTo>
                  <a:lnTo>
                    <a:pt x="1934" y="11315"/>
                  </a:lnTo>
                  <a:lnTo>
                    <a:pt x="798" y="12484"/>
                  </a:lnTo>
                  <a:lnTo>
                    <a:pt x="970" y="12484"/>
                  </a:lnTo>
                  <a:lnTo>
                    <a:pt x="573" y="14020"/>
                  </a:lnTo>
                  <a:lnTo>
                    <a:pt x="820" y="14020"/>
                  </a:lnTo>
                  <a:lnTo>
                    <a:pt x="1299" y="14884"/>
                  </a:lnTo>
                  <a:lnTo>
                    <a:pt x="2060" y="16167"/>
                  </a:lnTo>
                  <a:lnTo>
                    <a:pt x="2189" y="16167"/>
                  </a:lnTo>
                  <a:lnTo>
                    <a:pt x="2578" y="16408"/>
                  </a:lnTo>
                  <a:lnTo>
                    <a:pt x="4464" y="16408"/>
                  </a:lnTo>
                  <a:lnTo>
                    <a:pt x="3649" y="16167"/>
                  </a:lnTo>
                  <a:lnTo>
                    <a:pt x="2772" y="15544"/>
                  </a:lnTo>
                  <a:lnTo>
                    <a:pt x="1721" y="14020"/>
                  </a:lnTo>
                  <a:lnTo>
                    <a:pt x="1686" y="13131"/>
                  </a:lnTo>
                  <a:lnTo>
                    <a:pt x="1960" y="12484"/>
                  </a:lnTo>
                  <a:lnTo>
                    <a:pt x="2468" y="11468"/>
                  </a:lnTo>
                  <a:lnTo>
                    <a:pt x="2544" y="11315"/>
                  </a:lnTo>
                  <a:lnTo>
                    <a:pt x="2633" y="11137"/>
                  </a:lnTo>
                  <a:lnTo>
                    <a:pt x="3362" y="10909"/>
                  </a:lnTo>
                  <a:lnTo>
                    <a:pt x="2662" y="10909"/>
                  </a:lnTo>
                  <a:lnTo>
                    <a:pt x="8685" y="10629"/>
                  </a:lnTo>
                  <a:lnTo>
                    <a:pt x="6050" y="10629"/>
                  </a:lnTo>
                  <a:lnTo>
                    <a:pt x="6234" y="10401"/>
                  </a:lnTo>
                  <a:lnTo>
                    <a:pt x="7128" y="10401"/>
                  </a:lnTo>
                  <a:lnTo>
                    <a:pt x="4690" y="10096"/>
                  </a:lnTo>
                  <a:lnTo>
                    <a:pt x="4245" y="10096"/>
                  </a:lnTo>
                  <a:lnTo>
                    <a:pt x="2487" y="9426"/>
                  </a:lnTo>
                  <a:lnTo>
                    <a:pt x="2405" y="9016"/>
                  </a:lnTo>
                  <a:lnTo>
                    <a:pt x="2355" y="8750"/>
                  </a:lnTo>
                  <a:lnTo>
                    <a:pt x="2239" y="7797"/>
                  </a:lnTo>
                  <a:lnTo>
                    <a:pt x="2183" y="7010"/>
                  </a:lnTo>
                  <a:lnTo>
                    <a:pt x="2089" y="5702"/>
                  </a:lnTo>
                  <a:lnTo>
                    <a:pt x="1316" y="5702"/>
                  </a:lnTo>
                  <a:lnTo>
                    <a:pt x="3678" y="5029"/>
                  </a:lnTo>
                  <a:close/>
                </a:path>
                <a:path w="21589" h="19685">
                  <a:moveTo>
                    <a:pt x="18464" y="15239"/>
                  </a:moveTo>
                  <a:lnTo>
                    <a:pt x="15560" y="15239"/>
                  </a:lnTo>
                  <a:lnTo>
                    <a:pt x="15664" y="15544"/>
                  </a:lnTo>
                  <a:lnTo>
                    <a:pt x="15786" y="15900"/>
                  </a:lnTo>
                  <a:lnTo>
                    <a:pt x="16752" y="15900"/>
                  </a:lnTo>
                  <a:lnTo>
                    <a:pt x="17633" y="15544"/>
                  </a:lnTo>
                  <a:lnTo>
                    <a:pt x="18464" y="15239"/>
                  </a:lnTo>
                  <a:close/>
                </a:path>
                <a:path w="21589" h="19685">
                  <a:moveTo>
                    <a:pt x="15560" y="15239"/>
                  </a:moveTo>
                  <a:lnTo>
                    <a:pt x="15269" y="15239"/>
                  </a:lnTo>
                  <a:lnTo>
                    <a:pt x="15955" y="15544"/>
                  </a:lnTo>
                  <a:lnTo>
                    <a:pt x="15664" y="15544"/>
                  </a:lnTo>
                  <a:lnTo>
                    <a:pt x="15560" y="15239"/>
                  </a:lnTo>
                  <a:close/>
                </a:path>
                <a:path w="21589" h="19685">
                  <a:moveTo>
                    <a:pt x="21501" y="9426"/>
                  </a:moveTo>
                  <a:lnTo>
                    <a:pt x="20031" y="12484"/>
                  </a:lnTo>
                  <a:lnTo>
                    <a:pt x="17428" y="15024"/>
                  </a:lnTo>
                  <a:lnTo>
                    <a:pt x="16425" y="15239"/>
                  </a:lnTo>
                  <a:lnTo>
                    <a:pt x="18611" y="15239"/>
                  </a:lnTo>
                  <a:lnTo>
                    <a:pt x="21341" y="11137"/>
                  </a:lnTo>
                  <a:lnTo>
                    <a:pt x="21403" y="10909"/>
                  </a:lnTo>
                  <a:lnTo>
                    <a:pt x="21501" y="9426"/>
                  </a:lnTo>
                  <a:close/>
                </a:path>
                <a:path w="21589" h="19685">
                  <a:moveTo>
                    <a:pt x="5414" y="9690"/>
                  </a:moveTo>
                  <a:lnTo>
                    <a:pt x="3500" y="10096"/>
                  </a:lnTo>
                  <a:lnTo>
                    <a:pt x="5636" y="10096"/>
                  </a:lnTo>
                  <a:lnTo>
                    <a:pt x="5414" y="9690"/>
                  </a:lnTo>
                  <a:close/>
                </a:path>
                <a:path w="21589" h="19685">
                  <a:moveTo>
                    <a:pt x="20466" y="7010"/>
                  </a:moveTo>
                  <a:lnTo>
                    <a:pt x="18961" y="7010"/>
                  </a:lnTo>
                  <a:lnTo>
                    <a:pt x="21568" y="9283"/>
                  </a:lnTo>
                  <a:lnTo>
                    <a:pt x="21396" y="9016"/>
                  </a:lnTo>
                  <a:lnTo>
                    <a:pt x="21098" y="7797"/>
                  </a:lnTo>
                  <a:lnTo>
                    <a:pt x="20466" y="7010"/>
                  </a:lnTo>
                  <a:close/>
                </a:path>
                <a:path w="21589" h="19685">
                  <a:moveTo>
                    <a:pt x="15251" y="1130"/>
                  </a:moveTo>
                  <a:lnTo>
                    <a:pt x="13723" y="1130"/>
                  </a:lnTo>
                  <a:lnTo>
                    <a:pt x="14944" y="1727"/>
                  </a:lnTo>
                  <a:lnTo>
                    <a:pt x="14899" y="1879"/>
                  </a:lnTo>
                  <a:lnTo>
                    <a:pt x="16349" y="4140"/>
                  </a:lnTo>
                  <a:lnTo>
                    <a:pt x="16093" y="5029"/>
                  </a:lnTo>
                  <a:lnTo>
                    <a:pt x="16057" y="5156"/>
                  </a:lnTo>
                  <a:lnTo>
                    <a:pt x="14837" y="7010"/>
                  </a:lnTo>
                  <a:lnTo>
                    <a:pt x="14472" y="7505"/>
                  </a:lnTo>
                  <a:lnTo>
                    <a:pt x="14808" y="7505"/>
                  </a:lnTo>
                  <a:lnTo>
                    <a:pt x="15891" y="7010"/>
                  </a:lnTo>
                  <a:lnTo>
                    <a:pt x="15523" y="7010"/>
                  </a:lnTo>
                  <a:lnTo>
                    <a:pt x="16481" y="5702"/>
                  </a:lnTo>
                  <a:lnTo>
                    <a:pt x="16450" y="2654"/>
                  </a:lnTo>
                  <a:lnTo>
                    <a:pt x="16036" y="1879"/>
                  </a:lnTo>
                  <a:lnTo>
                    <a:pt x="15955" y="1727"/>
                  </a:lnTo>
                  <a:lnTo>
                    <a:pt x="15251" y="1130"/>
                  </a:lnTo>
                  <a:close/>
                </a:path>
                <a:path w="21589" h="19685">
                  <a:moveTo>
                    <a:pt x="9133" y="5702"/>
                  </a:moveTo>
                  <a:lnTo>
                    <a:pt x="8569" y="5702"/>
                  </a:lnTo>
                  <a:lnTo>
                    <a:pt x="8424" y="7010"/>
                  </a:lnTo>
                  <a:lnTo>
                    <a:pt x="9193" y="7010"/>
                  </a:lnTo>
                  <a:lnTo>
                    <a:pt x="9133" y="5702"/>
                  </a:lnTo>
                  <a:close/>
                </a:path>
                <a:path w="21589" h="19685">
                  <a:moveTo>
                    <a:pt x="17151" y="5702"/>
                  </a:moveTo>
                  <a:lnTo>
                    <a:pt x="16481" y="5702"/>
                  </a:lnTo>
                  <a:lnTo>
                    <a:pt x="15523" y="7010"/>
                  </a:lnTo>
                  <a:lnTo>
                    <a:pt x="20888" y="7010"/>
                  </a:lnTo>
                  <a:lnTo>
                    <a:pt x="17151" y="5702"/>
                  </a:lnTo>
                  <a:close/>
                </a:path>
                <a:path w="21589" h="19685">
                  <a:moveTo>
                    <a:pt x="11015" y="0"/>
                  </a:moveTo>
                  <a:lnTo>
                    <a:pt x="9249" y="901"/>
                  </a:lnTo>
                  <a:lnTo>
                    <a:pt x="7890" y="3035"/>
                  </a:lnTo>
                  <a:lnTo>
                    <a:pt x="7687" y="3708"/>
                  </a:lnTo>
                  <a:lnTo>
                    <a:pt x="7727" y="5029"/>
                  </a:lnTo>
                  <a:lnTo>
                    <a:pt x="7014" y="5029"/>
                  </a:lnTo>
                  <a:lnTo>
                    <a:pt x="7368" y="5156"/>
                  </a:lnTo>
                  <a:lnTo>
                    <a:pt x="7864" y="5156"/>
                  </a:lnTo>
                  <a:lnTo>
                    <a:pt x="8200" y="5702"/>
                  </a:lnTo>
                  <a:lnTo>
                    <a:pt x="8614" y="5702"/>
                  </a:lnTo>
                  <a:lnTo>
                    <a:pt x="8239" y="4140"/>
                  </a:lnTo>
                  <a:lnTo>
                    <a:pt x="8400" y="3835"/>
                  </a:lnTo>
                  <a:lnTo>
                    <a:pt x="8424" y="3708"/>
                  </a:lnTo>
                  <a:lnTo>
                    <a:pt x="9465" y="1879"/>
                  </a:lnTo>
                  <a:lnTo>
                    <a:pt x="10951" y="1130"/>
                  </a:lnTo>
                  <a:lnTo>
                    <a:pt x="15251" y="1130"/>
                  </a:lnTo>
                  <a:lnTo>
                    <a:pt x="14533" y="520"/>
                  </a:lnTo>
                  <a:lnTo>
                    <a:pt x="13631" y="177"/>
                  </a:lnTo>
                  <a:lnTo>
                    <a:pt x="13164" y="177"/>
                  </a:lnTo>
                  <a:lnTo>
                    <a:pt x="11015" y="0"/>
                  </a:lnTo>
                  <a:close/>
                </a:path>
                <a:path w="21589" h="19685">
                  <a:moveTo>
                    <a:pt x="5983" y="4140"/>
                  </a:moveTo>
                  <a:lnTo>
                    <a:pt x="5501" y="4140"/>
                  </a:lnTo>
                  <a:lnTo>
                    <a:pt x="8422" y="5029"/>
                  </a:lnTo>
                  <a:lnTo>
                    <a:pt x="1449" y="5029"/>
                  </a:lnTo>
                  <a:lnTo>
                    <a:pt x="5983" y="414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0" name="object 340"/>
            <p:cNvSpPr/>
            <p:nvPr/>
          </p:nvSpPr>
          <p:spPr>
            <a:xfrm>
              <a:off x="4263123" y="307527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1" name="object 341"/>
            <p:cNvSpPr/>
            <p:nvPr/>
          </p:nvSpPr>
          <p:spPr>
            <a:xfrm>
              <a:off x="4262008" y="3076606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3505" y="0"/>
                  </a:moveTo>
                  <a:lnTo>
                    <a:pt x="2908" y="317"/>
                  </a:lnTo>
                  <a:lnTo>
                    <a:pt x="2603" y="787"/>
                  </a:lnTo>
                  <a:lnTo>
                    <a:pt x="2463" y="1028"/>
                  </a:lnTo>
                  <a:lnTo>
                    <a:pt x="2374" y="1295"/>
                  </a:lnTo>
                  <a:lnTo>
                    <a:pt x="2387" y="1600"/>
                  </a:lnTo>
                  <a:lnTo>
                    <a:pt x="2095" y="1549"/>
                  </a:lnTo>
                  <a:lnTo>
                    <a:pt x="1854" y="1473"/>
                  </a:lnTo>
                  <a:lnTo>
                    <a:pt x="317" y="2108"/>
                  </a:lnTo>
                  <a:lnTo>
                    <a:pt x="126" y="2540"/>
                  </a:lnTo>
                  <a:lnTo>
                    <a:pt x="317" y="3060"/>
                  </a:lnTo>
                  <a:lnTo>
                    <a:pt x="723" y="3416"/>
                  </a:lnTo>
                  <a:lnTo>
                    <a:pt x="914" y="3530"/>
                  </a:lnTo>
                  <a:lnTo>
                    <a:pt x="723" y="3594"/>
                  </a:lnTo>
                  <a:lnTo>
                    <a:pt x="571" y="3695"/>
                  </a:lnTo>
                  <a:lnTo>
                    <a:pt x="126" y="4152"/>
                  </a:lnTo>
                  <a:lnTo>
                    <a:pt x="0" y="4648"/>
                  </a:lnTo>
                  <a:lnTo>
                    <a:pt x="457" y="5435"/>
                  </a:lnTo>
                  <a:lnTo>
                    <a:pt x="876" y="5676"/>
                  </a:lnTo>
                  <a:lnTo>
                    <a:pt x="1295" y="5803"/>
                  </a:lnTo>
                  <a:lnTo>
                    <a:pt x="1511" y="5842"/>
                  </a:lnTo>
                  <a:lnTo>
                    <a:pt x="1752" y="5842"/>
                  </a:lnTo>
                  <a:lnTo>
                    <a:pt x="1955" y="5791"/>
                  </a:lnTo>
                  <a:lnTo>
                    <a:pt x="2171" y="5727"/>
                  </a:lnTo>
                  <a:lnTo>
                    <a:pt x="2260" y="5918"/>
                  </a:lnTo>
                  <a:lnTo>
                    <a:pt x="2400" y="6070"/>
                  </a:lnTo>
                  <a:lnTo>
                    <a:pt x="2984" y="6388"/>
                  </a:lnTo>
                  <a:lnTo>
                    <a:pt x="3454" y="6502"/>
                  </a:lnTo>
                  <a:lnTo>
                    <a:pt x="4165" y="6477"/>
                  </a:lnTo>
                  <a:lnTo>
                    <a:pt x="4419" y="6413"/>
                  </a:lnTo>
                  <a:lnTo>
                    <a:pt x="4838" y="6172"/>
                  </a:lnTo>
                  <a:lnTo>
                    <a:pt x="5016" y="5956"/>
                  </a:lnTo>
                  <a:lnTo>
                    <a:pt x="5079" y="5727"/>
                  </a:lnTo>
                  <a:lnTo>
                    <a:pt x="5143" y="5549"/>
                  </a:lnTo>
                  <a:lnTo>
                    <a:pt x="5130" y="5372"/>
                  </a:lnTo>
                  <a:lnTo>
                    <a:pt x="5067" y="5219"/>
                  </a:lnTo>
                  <a:lnTo>
                    <a:pt x="5295" y="5321"/>
                  </a:lnTo>
                  <a:lnTo>
                    <a:pt x="5575" y="5334"/>
                  </a:lnTo>
                  <a:lnTo>
                    <a:pt x="5791" y="5245"/>
                  </a:lnTo>
                  <a:lnTo>
                    <a:pt x="6121" y="5130"/>
                  </a:lnTo>
                  <a:lnTo>
                    <a:pt x="7086" y="3289"/>
                  </a:lnTo>
                  <a:lnTo>
                    <a:pt x="6997" y="2971"/>
                  </a:lnTo>
                  <a:lnTo>
                    <a:pt x="6921" y="2654"/>
                  </a:lnTo>
                  <a:lnTo>
                    <a:pt x="6680" y="2349"/>
                  </a:lnTo>
                  <a:lnTo>
                    <a:pt x="6197" y="2159"/>
                  </a:lnTo>
                  <a:lnTo>
                    <a:pt x="5994" y="2082"/>
                  </a:lnTo>
                  <a:lnTo>
                    <a:pt x="5841" y="2019"/>
                  </a:lnTo>
                  <a:lnTo>
                    <a:pt x="5689" y="2032"/>
                  </a:lnTo>
                  <a:lnTo>
                    <a:pt x="5283" y="2108"/>
                  </a:lnTo>
                  <a:lnTo>
                    <a:pt x="5384" y="1892"/>
                  </a:lnTo>
                  <a:lnTo>
                    <a:pt x="5359" y="1663"/>
                  </a:lnTo>
                  <a:lnTo>
                    <a:pt x="5359" y="1219"/>
                  </a:lnTo>
                  <a:lnTo>
                    <a:pt x="5346" y="901"/>
                  </a:lnTo>
                  <a:lnTo>
                    <a:pt x="5181" y="596"/>
                  </a:lnTo>
                  <a:lnTo>
                    <a:pt x="4698" y="177"/>
                  </a:lnTo>
                  <a:lnTo>
                    <a:pt x="4394" y="63"/>
                  </a:lnTo>
                  <a:lnTo>
                    <a:pt x="4076" y="50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2" name="object 342"/>
            <p:cNvSpPr/>
            <p:nvPr/>
          </p:nvSpPr>
          <p:spPr>
            <a:xfrm>
              <a:off x="4262347" y="3076962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4038" y="0"/>
                  </a:moveTo>
                  <a:lnTo>
                    <a:pt x="3149" y="38"/>
                  </a:lnTo>
                  <a:lnTo>
                    <a:pt x="2641" y="279"/>
                  </a:lnTo>
                  <a:lnTo>
                    <a:pt x="2412" y="711"/>
                  </a:lnTo>
                  <a:lnTo>
                    <a:pt x="2298" y="901"/>
                  </a:lnTo>
                  <a:lnTo>
                    <a:pt x="2247" y="1130"/>
                  </a:lnTo>
                  <a:lnTo>
                    <a:pt x="2298" y="1358"/>
                  </a:lnTo>
                  <a:lnTo>
                    <a:pt x="2362" y="1574"/>
                  </a:lnTo>
                  <a:lnTo>
                    <a:pt x="2438" y="1739"/>
                  </a:lnTo>
                  <a:lnTo>
                    <a:pt x="2552" y="1968"/>
                  </a:lnTo>
                  <a:lnTo>
                    <a:pt x="2400" y="1879"/>
                  </a:lnTo>
                  <a:lnTo>
                    <a:pt x="2158" y="1460"/>
                  </a:lnTo>
                  <a:lnTo>
                    <a:pt x="1828" y="1346"/>
                  </a:lnTo>
                  <a:lnTo>
                    <a:pt x="1066" y="1244"/>
                  </a:lnTo>
                  <a:lnTo>
                    <a:pt x="152" y="1511"/>
                  </a:lnTo>
                  <a:lnTo>
                    <a:pt x="203" y="2463"/>
                  </a:lnTo>
                  <a:lnTo>
                    <a:pt x="279" y="2832"/>
                  </a:lnTo>
                  <a:lnTo>
                    <a:pt x="609" y="2971"/>
                  </a:lnTo>
                  <a:lnTo>
                    <a:pt x="787" y="3035"/>
                  </a:lnTo>
                  <a:lnTo>
                    <a:pt x="1269" y="2933"/>
                  </a:lnTo>
                  <a:lnTo>
                    <a:pt x="1371" y="3111"/>
                  </a:lnTo>
                  <a:lnTo>
                    <a:pt x="1574" y="3136"/>
                  </a:lnTo>
                  <a:lnTo>
                    <a:pt x="1460" y="3276"/>
                  </a:lnTo>
                  <a:lnTo>
                    <a:pt x="1079" y="3263"/>
                  </a:lnTo>
                  <a:lnTo>
                    <a:pt x="622" y="3327"/>
                  </a:lnTo>
                  <a:lnTo>
                    <a:pt x="342" y="3416"/>
                  </a:lnTo>
                  <a:lnTo>
                    <a:pt x="12" y="4064"/>
                  </a:lnTo>
                  <a:lnTo>
                    <a:pt x="0" y="4356"/>
                  </a:lnTo>
                  <a:lnTo>
                    <a:pt x="380" y="4902"/>
                  </a:lnTo>
                  <a:lnTo>
                    <a:pt x="685" y="5118"/>
                  </a:lnTo>
                  <a:lnTo>
                    <a:pt x="1282" y="5295"/>
                  </a:lnTo>
                  <a:lnTo>
                    <a:pt x="1765" y="5321"/>
                  </a:lnTo>
                  <a:lnTo>
                    <a:pt x="2031" y="5105"/>
                  </a:lnTo>
                  <a:lnTo>
                    <a:pt x="2298" y="5537"/>
                  </a:lnTo>
                  <a:lnTo>
                    <a:pt x="2438" y="5676"/>
                  </a:lnTo>
                  <a:lnTo>
                    <a:pt x="3047" y="5892"/>
                  </a:lnTo>
                  <a:lnTo>
                    <a:pt x="3708" y="5854"/>
                  </a:lnTo>
                  <a:lnTo>
                    <a:pt x="4495" y="5549"/>
                  </a:lnTo>
                  <a:lnTo>
                    <a:pt x="4635" y="5029"/>
                  </a:lnTo>
                  <a:lnTo>
                    <a:pt x="4356" y="4508"/>
                  </a:lnTo>
                  <a:lnTo>
                    <a:pt x="4216" y="4432"/>
                  </a:lnTo>
                  <a:lnTo>
                    <a:pt x="3822" y="4254"/>
                  </a:lnTo>
                  <a:lnTo>
                    <a:pt x="3860" y="3873"/>
                  </a:lnTo>
                  <a:lnTo>
                    <a:pt x="4546" y="4470"/>
                  </a:lnTo>
                  <a:lnTo>
                    <a:pt x="5003" y="4800"/>
                  </a:lnTo>
                  <a:lnTo>
                    <a:pt x="5346" y="4724"/>
                  </a:lnTo>
                  <a:lnTo>
                    <a:pt x="5689" y="4394"/>
                  </a:lnTo>
                  <a:lnTo>
                    <a:pt x="6235" y="3860"/>
                  </a:lnTo>
                  <a:lnTo>
                    <a:pt x="6743" y="2794"/>
                  </a:lnTo>
                  <a:lnTo>
                    <a:pt x="5702" y="1879"/>
                  </a:lnTo>
                  <a:lnTo>
                    <a:pt x="5257" y="1866"/>
                  </a:lnTo>
                  <a:lnTo>
                    <a:pt x="4838" y="2019"/>
                  </a:lnTo>
                  <a:lnTo>
                    <a:pt x="4571" y="2133"/>
                  </a:lnTo>
                  <a:lnTo>
                    <a:pt x="4343" y="2184"/>
                  </a:lnTo>
                  <a:lnTo>
                    <a:pt x="4571" y="1866"/>
                  </a:lnTo>
                  <a:lnTo>
                    <a:pt x="4876" y="1384"/>
                  </a:lnTo>
                  <a:lnTo>
                    <a:pt x="4978" y="1054"/>
                  </a:lnTo>
                  <a:lnTo>
                    <a:pt x="4432" y="190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3" name="object 343"/>
            <p:cNvSpPr/>
            <p:nvPr/>
          </p:nvSpPr>
          <p:spPr>
            <a:xfrm>
              <a:off x="4248798" y="3082328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50" y="38"/>
                  </a:moveTo>
                  <a:close/>
                </a:path>
                <a:path w="635" h="1905">
                  <a:moveTo>
                    <a:pt x="88" y="1524"/>
                  </a:moveTo>
                  <a:close/>
                </a:path>
                <a:path w="635" h="1905">
                  <a:moveTo>
                    <a:pt x="177" y="1511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4" name="object 344"/>
            <p:cNvSpPr/>
            <p:nvPr/>
          </p:nvSpPr>
          <p:spPr>
            <a:xfrm>
              <a:off x="4248836" y="308383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12"/>
                  </a:moveTo>
                  <a:close/>
                </a:path>
                <a:path w="635" h="635">
                  <a:moveTo>
                    <a:pt x="139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5" name="object 345"/>
            <p:cNvSpPr/>
            <p:nvPr/>
          </p:nvSpPr>
          <p:spPr>
            <a:xfrm>
              <a:off x="4240373" y="3077273"/>
              <a:ext cx="21590" cy="19685"/>
            </a:xfrm>
            <a:custGeom>
              <a:avLst/>
              <a:gdLst/>
              <a:ahLst/>
              <a:cxnLst/>
              <a:rect l="l" t="t" r="r" b="b"/>
              <a:pathLst>
                <a:path w="21589" h="19685">
                  <a:moveTo>
                    <a:pt x="7653" y="16167"/>
                  </a:moveTo>
                  <a:lnTo>
                    <a:pt x="7316" y="16408"/>
                  </a:lnTo>
                  <a:lnTo>
                    <a:pt x="6524" y="17068"/>
                  </a:lnTo>
                  <a:lnTo>
                    <a:pt x="7106" y="17068"/>
                  </a:lnTo>
                  <a:lnTo>
                    <a:pt x="7203" y="17271"/>
                  </a:lnTo>
                  <a:lnTo>
                    <a:pt x="7294" y="17462"/>
                  </a:lnTo>
                  <a:lnTo>
                    <a:pt x="7738" y="17906"/>
                  </a:lnTo>
                  <a:lnTo>
                    <a:pt x="9692" y="18948"/>
                  </a:lnTo>
                  <a:lnTo>
                    <a:pt x="9886" y="18948"/>
                  </a:lnTo>
                  <a:lnTo>
                    <a:pt x="10837" y="19215"/>
                  </a:lnTo>
                  <a:lnTo>
                    <a:pt x="12500" y="19215"/>
                  </a:lnTo>
                  <a:lnTo>
                    <a:pt x="13669" y="18948"/>
                  </a:lnTo>
                  <a:lnTo>
                    <a:pt x="14486" y="18453"/>
                  </a:lnTo>
                  <a:lnTo>
                    <a:pt x="10634" y="18453"/>
                  </a:lnTo>
                  <a:lnTo>
                    <a:pt x="9105" y="17906"/>
                  </a:lnTo>
                  <a:lnTo>
                    <a:pt x="8942" y="17906"/>
                  </a:lnTo>
                  <a:lnTo>
                    <a:pt x="8511" y="17462"/>
                  </a:lnTo>
                  <a:lnTo>
                    <a:pt x="8367" y="17271"/>
                  </a:lnTo>
                  <a:lnTo>
                    <a:pt x="7653" y="16167"/>
                  </a:lnTo>
                  <a:close/>
                </a:path>
                <a:path w="21589" h="19685">
                  <a:moveTo>
                    <a:pt x="13072" y="12484"/>
                  </a:moveTo>
                  <a:lnTo>
                    <a:pt x="12970" y="13347"/>
                  </a:lnTo>
                  <a:lnTo>
                    <a:pt x="12166" y="13347"/>
                  </a:lnTo>
                  <a:lnTo>
                    <a:pt x="14503" y="14223"/>
                  </a:lnTo>
                  <a:lnTo>
                    <a:pt x="14271" y="14223"/>
                  </a:lnTo>
                  <a:lnTo>
                    <a:pt x="14520" y="14363"/>
                  </a:lnTo>
                  <a:lnTo>
                    <a:pt x="14869" y="15024"/>
                  </a:lnTo>
                  <a:lnTo>
                    <a:pt x="14983" y="15239"/>
                  </a:lnTo>
                  <a:lnTo>
                    <a:pt x="15064" y="15392"/>
                  </a:lnTo>
                  <a:lnTo>
                    <a:pt x="15138" y="15532"/>
                  </a:lnTo>
                  <a:lnTo>
                    <a:pt x="15199" y="16408"/>
                  </a:lnTo>
                  <a:lnTo>
                    <a:pt x="15026" y="17068"/>
                  </a:lnTo>
                  <a:lnTo>
                    <a:pt x="14973" y="17271"/>
                  </a:lnTo>
                  <a:lnTo>
                    <a:pt x="14893" y="17462"/>
                  </a:lnTo>
                  <a:lnTo>
                    <a:pt x="12275" y="18453"/>
                  </a:lnTo>
                  <a:lnTo>
                    <a:pt x="14486" y="18453"/>
                  </a:lnTo>
                  <a:lnTo>
                    <a:pt x="14926" y="18186"/>
                  </a:lnTo>
                  <a:lnTo>
                    <a:pt x="15422" y="17602"/>
                  </a:lnTo>
                  <a:lnTo>
                    <a:pt x="15828" y="16408"/>
                  </a:lnTo>
                  <a:lnTo>
                    <a:pt x="15781" y="15900"/>
                  </a:lnTo>
                  <a:lnTo>
                    <a:pt x="15661" y="15532"/>
                  </a:lnTo>
                  <a:lnTo>
                    <a:pt x="15612" y="15392"/>
                  </a:lnTo>
                  <a:lnTo>
                    <a:pt x="18059" y="15392"/>
                  </a:lnTo>
                  <a:lnTo>
                    <a:pt x="18471" y="15239"/>
                  </a:lnTo>
                  <a:lnTo>
                    <a:pt x="16425" y="15239"/>
                  </a:lnTo>
                  <a:lnTo>
                    <a:pt x="15066" y="14223"/>
                  </a:lnTo>
                  <a:lnTo>
                    <a:pt x="13072" y="12484"/>
                  </a:lnTo>
                  <a:close/>
                </a:path>
                <a:path w="21589" h="19685">
                  <a:moveTo>
                    <a:pt x="6417" y="17068"/>
                  </a:moveTo>
                  <a:lnTo>
                    <a:pt x="4363" y="17068"/>
                  </a:lnTo>
                  <a:lnTo>
                    <a:pt x="5216" y="17271"/>
                  </a:lnTo>
                  <a:lnTo>
                    <a:pt x="5795" y="17271"/>
                  </a:lnTo>
                  <a:lnTo>
                    <a:pt x="6417" y="17068"/>
                  </a:lnTo>
                  <a:close/>
                </a:path>
                <a:path w="21589" h="19685">
                  <a:moveTo>
                    <a:pt x="2578" y="16408"/>
                  </a:moveTo>
                  <a:lnTo>
                    <a:pt x="0" y="16408"/>
                  </a:lnTo>
                  <a:lnTo>
                    <a:pt x="12327" y="17068"/>
                  </a:lnTo>
                  <a:lnTo>
                    <a:pt x="3641" y="17068"/>
                  </a:lnTo>
                  <a:lnTo>
                    <a:pt x="2578" y="16408"/>
                  </a:lnTo>
                  <a:close/>
                </a:path>
                <a:path w="21589" h="19685">
                  <a:moveTo>
                    <a:pt x="3678" y="5029"/>
                  </a:moveTo>
                  <a:lnTo>
                    <a:pt x="2622" y="5029"/>
                  </a:lnTo>
                  <a:lnTo>
                    <a:pt x="2341" y="5156"/>
                  </a:lnTo>
                  <a:lnTo>
                    <a:pt x="1781" y="5702"/>
                  </a:lnTo>
                  <a:lnTo>
                    <a:pt x="1210" y="7010"/>
                  </a:lnTo>
                  <a:lnTo>
                    <a:pt x="1107" y="7797"/>
                  </a:lnTo>
                  <a:lnTo>
                    <a:pt x="1471" y="8737"/>
                  </a:lnTo>
                  <a:lnTo>
                    <a:pt x="1579" y="9016"/>
                  </a:lnTo>
                  <a:lnTo>
                    <a:pt x="2798" y="10096"/>
                  </a:lnTo>
                  <a:lnTo>
                    <a:pt x="3331" y="10401"/>
                  </a:lnTo>
                  <a:lnTo>
                    <a:pt x="2785" y="10617"/>
                  </a:lnTo>
                  <a:lnTo>
                    <a:pt x="2302" y="10896"/>
                  </a:lnTo>
                  <a:lnTo>
                    <a:pt x="805" y="12484"/>
                  </a:lnTo>
                  <a:lnTo>
                    <a:pt x="971" y="12484"/>
                  </a:lnTo>
                  <a:lnTo>
                    <a:pt x="801" y="13144"/>
                  </a:lnTo>
                  <a:lnTo>
                    <a:pt x="749" y="13347"/>
                  </a:lnTo>
                  <a:lnTo>
                    <a:pt x="432" y="13347"/>
                  </a:lnTo>
                  <a:lnTo>
                    <a:pt x="2058" y="16167"/>
                  </a:lnTo>
                  <a:lnTo>
                    <a:pt x="2189" y="16167"/>
                  </a:lnTo>
                  <a:lnTo>
                    <a:pt x="2578" y="16408"/>
                  </a:lnTo>
                  <a:lnTo>
                    <a:pt x="4464" y="16408"/>
                  </a:lnTo>
                  <a:lnTo>
                    <a:pt x="1860" y="14223"/>
                  </a:lnTo>
                  <a:lnTo>
                    <a:pt x="1605" y="14223"/>
                  </a:lnTo>
                  <a:lnTo>
                    <a:pt x="1684" y="13144"/>
                  </a:lnTo>
                  <a:lnTo>
                    <a:pt x="1958" y="12484"/>
                  </a:lnTo>
                  <a:lnTo>
                    <a:pt x="2633" y="11125"/>
                  </a:lnTo>
                  <a:lnTo>
                    <a:pt x="3398" y="10896"/>
                  </a:lnTo>
                  <a:lnTo>
                    <a:pt x="5835" y="10896"/>
                  </a:lnTo>
                  <a:lnTo>
                    <a:pt x="6234" y="10401"/>
                  </a:lnTo>
                  <a:lnTo>
                    <a:pt x="7128" y="10401"/>
                  </a:lnTo>
                  <a:lnTo>
                    <a:pt x="4690" y="10096"/>
                  </a:lnTo>
                  <a:lnTo>
                    <a:pt x="4230" y="10096"/>
                  </a:lnTo>
                  <a:lnTo>
                    <a:pt x="2505" y="9432"/>
                  </a:lnTo>
                  <a:lnTo>
                    <a:pt x="2405" y="9016"/>
                  </a:lnTo>
                  <a:lnTo>
                    <a:pt x="2353" y="8737"/>
                  </a:lnTo>
                  <a:lnTo>
                    <a:pt x="2239" y="7797"/>
                  </a:lnTo>
                  <a:lnTo>
                    <a:pt x="2183" y="7010"/>
                  </a:lnTo>
                  <a:lnTo>
                    <a:pt x="2089" y="5702"/>
                  </a:lnTo>
                  <a:lnTo>
                    <a:pt x="1316" y="5702"/>
                  </a:lnTo>
                  <a:lnTo>
                    <a:pt x="3678" y="5029"/>
                  </a:lnTo>
                  <a:close/>
                </a:path>
                <a:path w="21589" h="19685">
                  <a:moveTo>
                    <a:pt x="18059" y="15392"/>
                  </a:moveTo>
                  <a:lnTo>
                    <a:pt x="15612" y="15392"/>
                  </a:lnTo>
                  <a:lnTo>
                    <a:pt x="15926" y="15532"/>
                  </a:lnTo>
                  <a:lnTo>
                    <a:pt x="15661" y="15532"/>
                  </a:lnTo>
                  <a:lnTo>
                    <a:pt x="15791" y="15900"/>
                  </a:lnTo>
                  <a:lnTo>
                    <a:pt x="16686" y="15900"/>
                  </a:lnTo>
                  <a:lnTo>
                    <a:pt x="18059" y="15392"/>
                  </a:lnTo>
                  <a:close/>
                </a:path>
                <a:path w="21589" h="19685">
                  <a:moveTo>
                    <a:pt x="21399" y="10896"/>
                  </a:moveTo>
                  <a:lnTo>
                    <a:pt x="20804" y="10896"/>
                  </a:lnTo>
                  <a:lnTo>
                    <a:pt x="20031" y="12484"/>
                  </a:lnTo>
                  <a:lnTo>
                    <a:pt x="17428" y="15024"/>
                  </a:lnTo>
                  <a:lnTo>
                    <a:pt x="16425" y="15239"/>
                  </a:lnTo>
                  <a:lnTo>
                    <a:pt x="18613" y="15239"/>
                  </a:lnTo>
                  <a:lnTo>
                    <a:pt x="19409" y="14516"/>
                  </a:lnTo>
                  <a:lnTo>
                    <a:pt x="20552" y="13144"/>
                  </a:lnTo>
                  <a:lnTo>
                    <a:pt x="20909" y="12484"/>
                  </a:lnTo>
                  <a:lnTo>
                    <a:pt x="21334" y="11125"/>
                  </a:lnTo>
                  <a:lnTo>
                    <a:pt x="21399" y="10896"/>
                  </a:lnTo>
                  <a:close/>
                </a:path>
                <a:path w="21589" h="19685">
                  <a:moveTo>
                    <a:pt x="20937" y="10617"/>
                  </a:moveTo>
                  <a:lnTo>
                    <a:pt x="8959" y="10617"/>
                  </a:lnTo>
                  <a:lnTo>
                    <a:pt x="2936" y="10896"/>
                  </a:lnTo>
                  <a:lnTo>
                    <a:pt x="20804" y="10896"/>
                  </a:lnTo>
                  <a:lnTo>
                    <a:pt x="20937" y="10617"/>
                  </a:lnTo>
                  <a:close/>
                </a:path>
                <a:path w="21589" h="19685">
                  <a:moveTo>
                    <a:pt x="21503" y="9432"/>
                  </a:moveTo>
                  <a:lnTo>
                    <a:pt x="21040" y="10401"/>
                  </a:lnTo>
                  <a:lnTo>
                    <a:pt x="20937" y="10617"/>
                  </a:lnTo>
                  <a:lnTo>
                    <a:pt x="21479" y="10617"/>
                  </a:lnTo>
                  <a:lnTo>
                    <a:pt x="21503" y="9432"/>
                  </a:lnTo>
                  <a:close/>
                </a:path>
                <a:path w="21589" h="19685">
                  <a:moveTo>
                    <a:pt x="5414" y="9690"/>
                  </a:moveTo>
                  <a:lnTo>
                    <a:pt x="3484" y="10096"/>
                  </a:lnTo>
                  <a:lnTo>
                    <a:pt x="5636" y="10096"/>
                  </a:lnTo>
                  <a:lnTo>
                    <a:pt x="5414" y="9690"/>
                  </a:lnTo>
                  <a:close/>
                </a:path>
                <a:path w="21589" h="19685">
                  <a:moveTo>
                    <a:pt x="20466" y="7010"/>
                  </a:moveTo>
                  <a:lnTo>
                    <a:pt x="18959" y="7010"/>
                  </a:lnTo>
                  <a:lnTo>
                    <a:pt x="21568" y="9296"/>
                  </a:lnTo>
                  <a:lnTo>
                    <a:pt x="21398" y="9016"/>
                  </a:lnTo>
                  <a:lnTo>
                    <a:pt x="21098" y="7797"/>
                  </a:lnTo>
                  <a:lnTo>
                    <a:pt x="20466" y="7010"/>
                  </a:lnTo>
                  <a:close/>
                </a:path>
                <a:path w="21589" h="19685">
                  <a:moveTo>
                    <a:pt x="15259" y="1130"/>
                  </a:moveTo>
                  <a:lnTo>
                    <a:pt x="13726" y="1130"/>
                  </a:lnTo>
                  <a:lnTo>
                    <a:pt x="14975" y="1727"/>
                  </a:lnTo>
                  <a:lnTo>
                    <a:pt x="14906" y="1879"/>
                  </a:lnTo>
                  <a:lnTo>
                    <a:pt x="16349" y="4140"/>
                  </a:lnTo>
                  <a:lnTo>
                    <a:pt x="16093" y="5029"/>
                  </a:lnTo>
                  <a:lnTo>
                    <a:pt x="16057" y="5156"/>
                  </a:lnTo>
                  <a:lnTo>
                    <a:pt x="14843" y="7010"/>
                  </a:lnTo>
                  <a:lnTo>
                    <a:pt x="14485" y="7505"/>
                  </a:lnTo>
                  <a:lnTo>
                    <a:pt x="14808" y="7505"/>
                  </a:lnTo>
                  <a:lnTo>
                    <a:pt x="15891" y="7010"/>
                  </a:lnTo>
                  <a:lnTo>
                    <a:pt x="15523" y="7010"/>
                  </a:lnTo>
                  <a:lnTo>
                    <a:pt x="16481" y="5702"/>
                  </a:lnTo>
                  <a:lnTo>
                    <a:pt x="16450" y="2654"/>
                  </a:lnTo>
                  <a:lnTo>
                    <a:pt x="16036" y="1879"/>
                  </a:lnTo>
                  <a:lnTo>
                    <a:pt x="15955" y="1727"/>
                  </a:lnTo>
                  <a:lnTo>
                    <a:pt x="15259" y="1130"/>
                  </a:lnTo>
                  <a:close/>
                </a:path>
                <a:path w="21589" h="19685">
                  <a:moveTo>
                    <a:pt x="9133" y="5702"/>
                  </a:moveTo>
                  <a:lnTo>
                    <a:pt x="8566" y="5702"/>
                  </a:lnTo>
                  <a:lnTo>
                    <a:pt x="8429" y="7010"/>
                  </a:lnTo>
                  <a:lnTo>
                    <a:pt x="9193" y="7010"/>
                  </a:lnTo>
                  <a:lnTo>
                    <a:pt x="9133" y="5702"/>
                  </a:lnTo>
                  <a:close/>
                </a:path>
                <a:path w="21589" h="19685">
                  <a:moveTo>
                    <a:pt x="17151" y="5702"/>
                  </a:moveTo>
                  <a:lnTo>
                    <a:pt x="16481" y="5702"/>
                  </a:lnTo>
                  <a:lnTo>
                    <a:pt x="15523" y="7010"/>
                  </a:lnTo>
                  <a:lnTo>
                    <a:pt x="20888" y="7010"/>
                  </a:lnTo>
                  <a:lnTo>
                    <a:pt x="17151" y="5702"/>
                  </a:lnTo>
                  <a:close/>
                </a:path>
                <a:path w="21589" h="19685">
                  <a:moveTo>
                    <a:pt x="11015" y="0"/>
                  </a:moveTo>
                  <a:lnTo>
                    <a:pt x="9249" y="901"/>
                  </a:lnTo>
                  <a:lnTo>
                    <a:pt x="8335" y="2311"/>
                  </a:lnTo>
                  <a:lnTo>
                    <a:pt x="7890" y="3035"/>
                  </a:lnTo>
                  <a:lnTo>
                    <a:pt x="7687" y="3708"/>
                  </a:lnTo>
                  <a:lnTo>
                    <a:pt x="7727" y="5029"/>
                  </a:lnTo>
                  <a:lnTo>
                    <a:pt x="7014" y="5029"/>
                  </a:lnTo>
                  <a:lnTo>
                    <a:pt x="7368" y="5156"/>
                  </a:lnTo>
                  <a:lnTo>
                    <a:pt x="7864" y="5156"/>
                  </a:lnTo>
                  <a:lnTo>
                    <a:pt x="8200" y="5702"/>
                  </a:lnTo>
                  <a:lnTo>
                    <a:pt x="8614" y="5702"/>
                  </a:lnTo>
                  <a:lnTo>
                    <a:pt x="8235" y="4140"/>
                  </a:lnTo>
                  <a:lnTo>
                    <a:pt x="8400" y="3835"/>
                  </a:lnTo>
                  <a:lnTo>
                    <a:pt x="8424" y="3708"/>
                  </a:lnTo>
                  <a:lnTo>
                    <a:pt x="9465" y="1879"/>
                  </a:lnTo>
                  <a:lnTo>
                    <a:pt x="10951" y="1130"/>
                  </a:lnTo>
                  <a:lnTo>
                    <a:pt x="15259" y="1130"/>
                  </a:lnTo>
                  <a:lnTo>
                    <a:pt x="14533" y="507"/>
                  </a:lnTo>
                  <a:lnTo>
                    <a:pt x="13631" y="177"/>
                  </a:lnTo>
                  <a:lnTo>
                    <a:pt x="13164" y="177"/>
                  </a:lnTo>
                  <a:lnTo>
                    <a:pt x="11015" y="0"/>
                  </a:lnTo>
                  <a:close/>
                </a:path>
                <a:path w="21589" h="19685">
                  <a:moveTo>
                    <a:pt x="5983" y="4140"/>
                  </a:moveTo>
                  <a:lnTo>
                    <a:pt x="5501" y="4140"/>
                  </a:lnTo>
                  <a:lnTo>
                    <a:pt x="8422" y="5029"/>
                  </a:lnTo>
                  <a:lnTo>
                    <a:pt x="1449" y="5029"/>
                  </a:lnTo>
                  <a:lnTo>
                    <a:pt x="5983" y="414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6" name="object 346"/>
            <p:cNvSpPr/>
            <p:nvPr/>
          </p:nvSpPr>
          <p:spPr>
            <a:xfrm>
              <a:off x="4248798" y="3082328"/>
              <a:ext cx="1905" cy="3810"/>
            </a:xfrm>
            <a:custGeom>
              <a:avLst/>
              <a:gdLst/>
              <a:ahLst/>
              <a:cxnLst/>
              <a:rect l="l" t="t" r="r" b="b"/>
              <a:pathLst>
                <a:path w="1904" h="3810">
                  <a:moveTo>
                    <a:pt x="50" y="38"/>
                  </a:moveTo>
                  <a:close/>
                </a:path>
                <a:path w="1904" h="3810">
                  <a:moveTo>
                    <a:pt x="1574" y="3543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7" name="object 347"/>
            <p:cNvSpPr/>
            <p:nvPr/>
          </p:nvSpPr>
          <p:spPr>
            <a:xfrm>
              <a:off x="4247682" y="3083654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3505" y="0"/>
                  </a:moveTo>
                  <a:lnTo>
                    <a:pt x="2908" y="304"/>
                  </a:lnTo>
                  <a:lnTo>
                    <a:pt x="2463" y="1016"/>
                  </a:lnTo>
                  <a:lnTo>
                    <a:pt x="2374" y="1295"/>
                  </a:lnTo>
                  <a:lnTo>
                    <a:pt x="2387" y="1587"/>
                  </a:lnTo>
                  <a:lnTo>
                    <a:pt x="2095" y="1536"/>
                  </a:lnTo>
                  <a:lnTo>
                    <a:pt x="1523" y="1473"/>
                  </a:lnTo>
                  <a:lnTo>
                    <a:pt x="977" y="1562"/>
                  </a:lnTo>
                  <a:lnTo>
                    <a:pt x="584" y="1739"/>
                  </a:lnTo>
                  <a:lnTo>
                    <a:pt x="393" y="1892"/>
                  </a:lnTo>
                  <a:lnTo>
                    <a:pt x="317" y="2108"/>
                  </a:lnTo>
                  <a:lnTo>
                    <a:pt x="126" y="2540"/>
                  </a:lnTo>
                  <a:lnTo>
                    <a:pt x="317" y="3048"/>
                  </a:lnTo>
                  <a:lnTo>
                    <a:pt x="723" y="3416"/>
                  </a:lnTo>
                  <a:lnTo>
                    <a:pt x="914" y="3517"/>
                  </a:lnTo>
                  <a:lnTo>
                    <a:pt x="723" y="3581"/>
                  </a:lnTo>
                  <a:lnTo>
                    <a:pt x="571" y="3683"/>
                  </a:lnTo>
                  <a:lnTo>
                    <a:pt x="126" y="4140"/>
                  </a:lnTo>
                  <a:lnTo>
                    <a:pt x="0" y="4635"/>
                  </a:lnTo>
                  <a:lnTo>
                    <a:pt x="457" y="5422"/>
                  </a:lnTo>
                  <a:lnTo>
                    <a:pt x="876" y="5676"/>
                  </a:lnTo>
                  <a:lnTo>
                    <a:pt x="1295" y="5791"/>
                  </a:lnTo>
                  <a:lnTo>
                    <a:pt x="1511" y="5829"/>
                  </a:lnTo>
                  <a:lnTo>
                    <a:pt x="1752" y="5842"/>
                  </a:lnTo>
                  <a:lnTo>
                    <a:pt x="2095" y="5727"/>
                  </a:lnTo>
                  <a:lnTo>
                    <a:pt x="3454" y="6502"/>
                  </a:lnTo>
                  <a:lnTo>
                    <a:pt x="4165" y="6464"/>
                  </a:lnTo>
                  <a:lnTo>
                    <a:pt x="4406" y="6413"/>
                  </a:lnTo>
                  <a:lnTo>
                    <a:pt x="4838" y="6159"/>
                  </a:lnTo>
                  <a:lnTo>
                    <a:pt x="5003" y="5943"/>
                  </a:lnTo>
                  <a:lnTo>
                    <a:pt x="5143" y="5549"/>
                  </a:lnTo>
                  <a:lnTo>
                    <a:pt x="5130" y="5359"/>
                  </a:lnTo>
                  <a:lnTo>
                    <a:pt x="5067" y="5207"/>
                  </a:lnTo>
                  <a:lnTo>
                    <a:pt x="5295" y="5308"/>
                  </a:lnTo>
                  <a:lnTo>
                    <a:pt x="5575" y="5321"/>
                  </a:lnTo>
                  <a:lnTo>
                    <a:pt x="5791" y="5232"/>
                  </a:lnTo>
                  <a:lnTo>
                    <a:pt x="6121" y="5118"/>
                  </a:lnTo>
                  <a:lnTo>
                    <a:pt x="7073" y="3276"/>
                  </a:lnTo>
                  <a:lnTo>
                    <a:pt x="6997" y="2959"/>
                  </a:lnTo>
                  <a:lnTo>
                    <a:pt x="6921" y="2641"/>
                  </a:lnTo>
                  <a:lnTo>
                    <a:pt x="6680" y="2336"/>
                  </a:lnTo>
                  <a:lnTo>
                    <a:pt x="6375" y="2222"/>
                  </a:lnTo>
                  <a:lnTo>
                    <a:pt x="6121" y="2108"/>
                  </a:lnTo>
                  <a:lnTo>
                    <a:pt x="5994" y="2070"/>
                  </a:lnTo>
                  <a:lnTo>
                    <a:pt x="5841" y="2006"/>
                  </a:lnTo>
                  <a:lnTo>
                    <a:pt x="5397" y="2070"/>
                  </a:lnTo>
                  <a:lnTo>
                    <a:pt x="5168" y="2184"/>
                  </a:lnTo>
                  <a:lnTo>
                    <a:pt x="5384" y="1879"/>
                  </a:lnTo>
                  <a:lnTo>
                    <a:pt x="5359" y="1651"/>
                  </a:lnTo>
                  <a:lnTo>
                    <a:pt x="5359" y="1206"/>
                  </a:lnTo>
                  <a:lnTo>
                    <a:pt x="5346" y="901"/>
                  </a:lnTo>
                  <a:lnTo>
                    <a:pt x="5181" y="584"/>
                  </a:lnTo>
                  <a:lnTo>
                    <a:pt x="4698" y="177"/>
                  </a:lnTo>
                  <a:lnTo>
                    <a:pt x="4394" y="63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8" name="object 348"/>
            <p:cNvSpPr/>
            <p:nvPr/>
          </p:nvSpPr>
          <p:spPr>
            <a:xfrm>
              <a:off x="4250319" y="308535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9" name="object 349"/>
            <p:cNvSpPr/>
            <p:nvPr/>
          </p:nvSpPr>
          <p:spPr>
            <a:xfrm>
              <a:off x="4248022" y="3084011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4038" y="0"/>
                  </a:moveTo>
                  <a:lnTo>
                    <a:pt x="3619" y="0"/>
                  </a:lnTo>
                  <a:lnTo>
                    <a:pt x="3149" y="25"/>
                  </a:lnTo>
                  <a:lnTo>
                    <a:pt x="2641" y="279"/>
                  </a:lnTo>
                  <a:lnTo>
                    <a:pt x="2298" y="888"/>
                  </a:lnTo>
                  <a:lnTo>
                    <a:pt x="2247" y="1117"/>
                  </a:lnTo>
                  <a:lnTo>
                    <a:pt x="2298" y="1346"/>
                  </a:lnTo>
                  <a:lnTo>
                    <a:pt x="2362" y="1562"/>
                  </a:lnTo>
                  <a:lnTo>
                    <a:pt x="2438" y="1727"/>
                  </a:lnTo>
                  <a:lnTo>
                    <a:pt x="2552" y="1968"/>
                  </a:lnTo>
                  <a:lnTo>
                    <a:pt x="2324" y="1828"/>
                  </a:lnTo>
                  <a:lnTo>
                    <a:pt x="2158" y="1460"/>
                  </a:lnTo>
                  <a:lnTo>
                    <a:pt x="1816" y="1346"/>
                  </a:lnTo>
                  <a:lnTo>
                    <a:pt x="1066" y="1231"/>
                  </a:lnTo>
                  <a:lnTo>
                    <a:pt x="152" y="1498"/>
                  </a:lnTo>
                  <a:lnTo>
                    <a:pt x="203" y="2451"/>
                  </a:lnTo>
                  <a:lnTo>
                    <a:pt x="279" y="2832"/>
                  </a:lnTo>
                  <a:lnTo>
                    <a:pt x="787" y="3022"/>
                  </a:lnTo>
                  <a:lnTo>
                    <a:pt x="1269" y="2920"/>
                  </a:lnTo>
                  <a:lnTo>
                    <a:pt x="1371" y="3098"/>
                  </a:lnTo>
                  <a:lnTo>
                    <a:pt x="1574" y="3124"/>
                  </a:lnTo>
                  <a:lnTo>
                    <a:pt x="1460" y="3276"/>
                  </a:lnTo>
                  <a:lnTo>
                    <a:pt x="1079" y="3251"/>
                  </a:lnTo>
                  <a:lnTo>
                    <a:pt x="622" y="3314"/>
                  </a:lnTo>
                  <a:lnTo>
                    <a:pt x="342" y="3403"/>
                  </a:lnTo>
                  <a:lnTo>
                    <a:pt x="12" y="4051"/>
                  </a:lnTo>
                  <a:lnTo>
                    <a:pt x="0" y="4343"/>
                  </a:lnTo>
                  <a:lnTo>
                    <a:pt x="380" y="4889"/>
                  </a:lnTo>
                  <a:lnTo>
                    <a:pt x="685" y="5105"/>
                  </a:lnTo>
                  <a:lnTo>
                    <a:pt x="1003" y="5219"/>
                  </a:lnTo>
                  <a:lnTo>
                    <a:pt x="1282" y="5283"/>
                  </a:lnTo>
                  <a:lnTo>
                    <a:pt x="1765" y="5321"/>
                  </a:lnTo>
                  <a:lnTo>
                    <a:pt x="2031" y="5105"/>
                  </a:lnTo>
                  <a:lnTo>
                    <a:pt x="2184" y="5333"/>
                  </a:lnTo>
                  <a:lnTo>
                    <a:pt x="2298" y="5537"/>
                  </a:lnTo>
                  <a:lnTo>
                    <a:pt x="2438" y="5664"/>
                  </a:lnTo>
                  <a:lnTo>
                    <a:pt x="3047" y="5880"/>
                  </a:lnTo>
                  <a:lnTo>
                    <a:pt x="3708" y="5841"/>
                  </a:lnTo>
                  <a:lnTo>
                    <a:pt x="4495" y="5549"/>
                  </a:lnTo>
                  <a:lnTo>
                    <a:pt x="4635" y="5029"/>
                  </a:lnTo>
                  <a:lnTo>
                    <a:pt x="4356" y="4495"/>
                  </a:lnTo>
                  <a:lnTo>
                    <a:pt x="4216" y="4419"/>
                  </a:lnTo>
                  <a:lnTo>
                    <a:pt x="3822" y="4254"/>
                  </a:lnTo>
                  <a:lnTo>
                    <a:pt x="3860" y="3873"/>
                  </a:lnTo>
                  <a:lnTo>
                    <a:pt x="4546" y="4457"/>
                  </a:lnTo>
                  <a:lnTo>
                    <a:pt x="5003" y="4787"/>
                  </a:lnTo>
                  <a:lnTo>
                    <a:pt x="5346" y="4724"/>
                  </a:lnTo>
                  <a:lnTo>
                    <a:pt x="5689" y="4381"/>
                  </a:lnTo>
                  <a:lnTo>
                    <a:pt x="6222" y="3860"/>
                  </a:lnTo>
                  <a:lnTo>
                    <a:pt x="6743" y="2781"/>
                  </a:lnTo>
                  <a:lnTo>
                    <a:pt x="5702" y="1866"/>
                  </a:lnTo>
                  <a:lnTo>
                    <a:pt x="5257" y="1854"/>
                  </a:lnTo>
                  <a:lnTo>
                    <a:pt x="4838" y="2006"/>
                  </a:lnTo>
                  <a:lnTo>
                    <a:pt x="4610" y="2108"/>
                  </a:lnTo>
                  <a:lnTo>
                    <a:pt x="4343" y="2184"/>
                  </a:lnTo>
                  <a:lnTo>
                    <a:pt x="4571" y="1854"/>
                  </a:lnTo>
                  <a:lnTo>
                    <a:pt x="4876" y="1384"/>
                  </a:lnTo>
                  <a:lnTo>
                    <a:pt x="4978" y="1041"/>
                  </a:lnTo>
                  <a:lnTo>
                    <a:pt x="4432" y="190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0" name="object 350"/>
            <p:cNvSpPr/>
            <p:nvPr/>
          </p:nvSpPr>
          <p:spPr>
            <a:xfrm>
              <a:off x="4259529" y="309331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12"/>
                  </a:moveTo>
                  <a:close/>
                </a:path>
                <a:path w="635" h="635">
                  <a:moveTo>
                    <a:pt x="88" y="0"/>
                  </a:moveTo>
                  <a:close/>
                </a:path>
                <a:path w="635" h="635">
                  <a:moveTo>
                    <a:pt x="127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1" name="object 35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253411" y="3087967"/>
              <a:ext cx="16849" cy="15862"/>
            </a:xfrm>
            <a:prstGeom prst="rect">
              <a:avLst/>
            </a:prstGeom>
          </p:spPr>
        </p:pic>
        <p:sp>
          <p:nvSpPr>
            <p:cNvPr id="352" name="object 352"/>
            <p:cNvSpPr/>
            <p:nvPr/>
          </p:nvSpPr>
          <p:spPr>
            <a:xfrm>
              <a:off x="4259517" y="309203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3" name="object 353"/>
            <p:cNvSpPr/>
            <p:nvPr/>
          </p:nvSpPr>
          <p:spPr>
            <a:xfrm>
              <a:off x="4259529" y="309331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12"/>
                  </a:moveTo>
                  <a:close/>
                </a:path>
                <a:path w="635" h="635">
                  <a:moveTo>
                    <a:pt x="88" y="0"/>
                  </a:moveTo>
                  <a:close/>
                </a:path>
                <a:path w="635" h="635">
                  <a:moveTo>
                    <a:pt x="127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4" name="object 354"/>
            <p:cNvSpPr/>
            <p:nvPr/>
          </p:nvSpPr>
          <p:spPr>
            <a:xfrm>
              <a:off x="4252933" y="3087974"/>
              <a:ext cx="17780" cy="15875"/>
            </a:xfrm>
            <a:custGeom>
              <a:avLst/>
              <a:gdLst/>
              <a:ahLst/>
              <a:cxnLst/>
              <a:rect l="l" t="t" r="r" b="b"/>
              <a:pathLst>
                <a:path w="17779" h="15875">
                  <a:moveTo>
                    <a:pt x="6642" y="14401"/>
                  </a:moveTo>
                  <a:lnTo>
                    <a:pt x="5639" y="14401"/>
                  </a:lnTo>
                  <a:lnTo>
                    <a:pt x="6007" y="14782"/>
                  </a:lnTo>
                  <a:lnTo>
                    <a:pt x="7645" y="15659"/>
                  </a:lnTo>
                  <a:lnTo>
                    <a:pt x="7816" y="15659"/>
                  </a:lnTo>
                  <a:lnTo>
                    <a:pt x="8585" y="15874"/>
                  </a:lnTo>
                  <a:lnTo>
                    <a:pt x="9911" y="15874"/>
                  </a:lnTo>
                  <a:lnTo>
                    <a:pt x="10947" y="15659"/>
                  </a:lnTo>
                  <a:lnTo>
                    <a:pt x="11643" y="15239"/>
                  </a:lnTo>
                  <a:lnTo>
                    <a:pt x="8420" y="15239"/>
                  </a:lnTo>
                  <a:lnTo>
                    <a:pt x="7176" y="14782"/>
                  </a:lnTo>
                  <a:lnTo>
                    <a:pt x="7023" y="14782"/>
                  </a:lnTo>
                  <a:lnTo>
                    <a:pt x="6642" y="14401"/>
                  </a:lnTo>
                  <a:close/>
                </a:path>
                <a:path w="17779" h="15875">
                  <a:moveTo>
                    <a:pt x="10439" y="10274"/>
                  </a:moveTo>
                  <a:lnTo>
                    <a:pt x="10382" y="10807"/>
                  </a:lnTo>
                  <a:lnTo>
                    <a:pt x="10294" y="11633"/>
                  </a:lnTo>
                  <a:lnTo>
                    <a:pt x="11316" y="11633"/>
                  </a:lnTo>
                  <a:lnTo>
                    <a:pt x="11646" y="11836"/>
                  </a:lnTo>
                  <a:lnTo>
                    <a:pt x="12167" y="12801"/>
                  </a:lnTo>
                  <a:lnTo>
                    <a:pt x="12222" y="13538"/>
                  </a:lnTo>
                  <a:lnTo>
                    <a:pt x="12082" y="14084"/>
                  </a:lnTo>
                  <a:lnTo>
                    <a:pt x="12001" y="14401"/>
                  </a:lnTo>
                  <a:lnTo>
                    <a:pt x="9814" y="15239"/>
                  </a:lnTo>
                  <a:lnTo>
                    <a:pt x="11643" y="15239"/>
                  </a:lnTo>
                  <a:lnTo>
                    <a:pt x="12001" y="15024"/>
                  </a:lnTo>
                  <a:lnTo>
                    <a:pt x="12408" y="14528"/>
                  </a:lnTo>
                  <a:lnTo>
                    <a:pt x="12738" y="13538"/>
                  </a:lnTo>
                  <a:lnTo>
                    <a:pt x="12701" y="13106"/>
                  </a:lnTo>
                  <a:lnTo>
                    <a:pt x="12599" y="12801"/>
                  </a:lnTo>
                  <a:lnTo>
                    <a:pt x="14310" y="12801"/>
                  </a:lnTo>
                  <a:lnTo>
                    <a:pt x="14949" y="12560"/>
                  </a:lnTo>
                  <a:lnTo>
                    <a:pt x="13246" y="12560"/>
                  </a:lnTo>
                  <a:lnTo>
                    <a:pt x="12272" y="11836"/>
                  </a:lnTo>
                  <a:lnTo>
                    <a:pt x="10439" y="10274"/>
                  </a:lnTo>
                  <a:close/>
                </a:path>
                <a:path w="17779" h="15875">
                  <a:moveTo>
                    <a:pt x="5935" y="13334"/>
                  </a:moveTo>
                  <a:lnTo>
                    <a:pt x="4902" y="14084"/>
                  </a:lnTo>
                  <a:lnTo>
                    <a:pt x="3901" y="14401"/>
                  </a:lnTo>
                  <a:lnTo>
                    <a:pt x="5639" y="14401"/>
                  </a:lnTo>
                  <a:lnTo>
                    <a:pt x="5489" y="14084"/>
                  </a:lnTo>
                  <a:lnTo>
                    <a:pt x="6422" y="14084"/>
                  </a:lnTo>
                  <a:lnTo>
                    <a:pt x="5935" y="13334"/>
                  </a:lnTo>
                  <a:close/>
                </a:path>
                <a:path w="17779" h="15875">
                  <a:moveTo>
                    <a:pt x="6642" y="14401"/>
                  </a:moveTo>
                  <a:lnTo>
                    <a:pt x="6422" y="14084"/>
                  </a:lnTo>
                  <a:lnTo>
                    <a:pt x="6629" y="14401"/>
                  </a:lnTo>
                  <a:lnTo>
                    <a:pt x="6769" y="14528"/>
                  </a:lnTo>
                  <a:lnTo>
                    <a:pt x="6642" y="14401"/>
                  </a:lnTo>
                  <a:close/>
                </a:path>
                <a:path w="17779" h="15875">
                  <a:moveTo>
                    <a:pt x="1040" y="11633"/>
                  </a:moveTo>
                  <a:lnTo>
                    <a:pt x="286" y="11633"/>
                  </a:lnTo>
                  <a:lnTo>
                    <a:pt x="1133" y="13106"/>
                  </a:lnTo>
                  <a:lnTo>
                    <a:pt x="1372" y="13334"/>
                  </a:lnTo>
                  <a:lnTo>
                    <a:pt x="2596" y="14084"/>
                  </a:lnTo>
                  <a:lnTo>
                    <a:pt x="4977" y="14084"/>
                  </a:lnTo>
                  <a:lnTo>
                    <a:pt x="5641" y="13538"/>
                  </a:lnTo>
                  <a:lnTo>
                    <a:pt x="3283" y="13538"/>
                  </a:lnTo>
                  <a:lnTo>
                    <a:pt x="2603" y="13334"/>
                  </a:lnTo>
                  <a:lnTo>
                    <a:pt x="1867" y="12801"/>
                  </a:lnTo>
                  <a:lnTo>
                    <a:pt x="1040" y="11633"/>
                  </a:lnTo>
                  <a:close/>
                </a:path>
                <a:path w="17779" h="15875">
                  <a:moveTo>
                    <a:pt x="14310" y="12801"/>
                  </a:moveTo>
                  <a:lnTo>
                    <a:pt x="12599" y="12801"/>
                  </a:lnTo>
                  <a:lnTo>
                    <a:pt x="12704" y="13106"/>
                  </a:lnTo>
                  <a:lnTo>
                    <a:pt x="13502" y="13106"/>
                  </a:lnTo>
                  <a:lnTo>
                    <a:pt x="14310" y="12801"/>
                  </a:lnTo>
                  <a:close/>
                </a:path>
                <a:path w="17779" h="15875">
                  <a:moveTo>
                    <a:pt x="17483" y="7721"/>
                  </a:moveTo>
                  <a:lnTo>
                    <a:pt x="16242" y="10274"/>
                  </a:lnTo>
                  <a:lnTo>
                    <a:pt x="13904" y="12560"/>
                  </a:lnTo>
                  <a:lnTo>
                    <a:pt x="15066" y="12560"/>
                  </a:lnTo>
                  <a:lnTo>
                    <a:pt x="17385" y="8940"/>
                  </a:lnTo>
                  <a:lnTo>
                    <a:pt x="17483" y="7721"/>
                  </a:lnTo>
                  <a:close/>
                </a:path>
                <a:path w="17779" h="15875">
                  <a:moveTo>
                    <a:pt x="3654" y="3708"/>
                  </a:moveTo>
                  <a:lnTo>
                    <a:pt x="2489" y="3708"/>
                  </a:lnTo>
                  <a:lnTo>
                    <a:pt x="1511" y="4165"/>
                  </a:lnTo>
                  <a:lnTo>
                    <a:pt x="1034" y="4622"/>
                  </a:lnTo>
                  <a:lnTo>
                    <a:pt x="563" y="5702"/>
                  </a:lnTo>
                  <a:lnTo>
                    <a:pt x="474" y="6362"/>
                  </a:lnTo>
                  <a:lnTo>
                    <a:pt x="776" y="7150"/>
                  </a:lnTo>
                  <a:lnTo>
                    <a:pt x="863" y="7378"/>
                  </a:lnTo>
                  <a:lnTo>
                    <a:pt x="2196" y="8534"/>
                  </a:lnTo>
                  <a:lnTo>
                    <a:pt x="1473" y="8940"/>
                  </a:lnTo>
                  <a:lnTo>
                    <a:pt x="210" y="10274"/>
                  </a:lnTo>
                  <a:lnTo>
                    <a:pt x="353" y="10274"/>
                  </a:lnTo>
                  <a:lnTo>
                    <a:pt x="0" y="11633"/>
                  </a:lnTo>
                  <a:lnTo>
                    <a:pt x="902" y="11633"/>
                  </a:lnTo>
                  <a:lnTo>
                    <a:pt x="958" y="10807"/>
                  </a:lnTo>
                  <a:lnTo>
                    <a:pt x="1183" y="10274"/>
                  </a:lnTo>
                  <a:lnTo>
                    <a:pt x="1682" y="9283"/>
                  </a:lnTo>
                  <a:lnTo>
                    <a:pt x="1752" y="9143"/>
                  </a:lnTo>
                  <a:lnTo>
                    <a:pt x="2373" y="8940"/>
                  </a:lnTo>
                  <a:lnTo>
                    <a:pt x="4417" y="8940"/>
                  </a:lnTo>
                  <a:lnTo>
                    <a:pt x="4742" y="8534"/>
                  </a:lnTo>
                  <a:lnTo>
                    <a:pt x="4379" y="8534"/>
                  </a:lnTo>
                  <a:lnTo>
                    <a:pt x="4064" y="7937"/>
                  </a:lnTo>
                  <a:lnTo>
                    <a:pt x="2190" y="7937"/>
                  </a:lnTo>
                  <a:lnTo>
                    <a:pt x="1613" y="7721"/>
                  </a:lnTo>
                  <a:lnTo>
                    <a:pt x="1510" y="7150"/>
                  </a:lnTo>
                  <a:lnTo>
                    <a:pt x="1383" y="5841"/>
                  </a:lnTo>
                  <a:lnTo>
                    <a:pt x="1296" y="4622"/>
                  </a:lnTo>
                  <a:lnTo>
                    <a:pt x="618" y="4622"/>
                  </a:lnTo>
                  <a:lnTo>
                    <a:pt x="2213" y="4165"/>
                  </a:lnTo>
                  <a:lnTo>
                    <a:pt x="5786" y="4165"/>
                  </a:lnTo>
                  <a:lnTo>
                    <a:pt x="3654" y="3708"/>
                  </a:lnTo>
                  <a:close/>
                </a:path>
                <a:path w="17779" h="15875">
                  <a:moveTo>
                    <a:pt x="16608" y="5702"/>
                  </a:moveTo>
                  <a:lnTo>
                    <a:pt x="15339" y="5702"/>
                  </a:lnTo>
                  <a:lnTo>
                    <a:pt x="17657" y="7721"/>
                  </a:lnTo>
                  <a:lnTo>
                    <a:pt x="17483" y="7721"/>
                  </a:lnTo>
                  <a:lnTo>
                    <a:pt x="17394" y="7378"/>
                  </a:lnTo>
                  <a:lnTo>
                    <a:pt x="17335" y="7150"/>
                  </a:lnTo>
                  <a:lnTo>
                    <a:pt x="17252" y="6807"/>
                  </a:lnTo>
                  <a:lnTo>
                    <a:pt x="17145" y="6362"/>
                  </a:lnTo>
                  <a:lnTo>
                    <a:pt x="16721" y="5841"/>
                  </a:lnTo>
                  <a:lnTo>
                    <a:pt x="16608" y="5702"/>
                  </a:lnTo>
                  <a:close/>
                </a:path>
                <a:path w="17779" h="15875">
                  <a:moveTo>
                    <a:pt x="12277" y="800"/>
                  </a:moveTo>
                  <a:lnTo>
                    <a:pt x="10987" y="800"/>
                  </a:lnTo>
                  <a:lnTo>
                    <a:pt x="11885" y="1295"/>
                  </a:lnTo>
                  <a:lnTo>
                    <a:pt x="13019" y="3060"/>
                  </a:lnTo>
                  <a:lnTo>
                    <a:pt x="13071" y="3708"/>
                  </a:lnTo>
                  <a:lnTo>
                    <a:pt x="12941" y="4165"/>
                  </a:lnTo>
                  <a:lnTo>
                    <a:pt x="11915" y="5702"/>
                  </a:lnTo>
                  <a:lnTo>
                    <a:pt x="11611" y="6121"/>
                  </a:lnTo>
                  <a:lnTo>
                    <a:pt x="11959" y="6121"/>
                  </a:lnTo>
                  <a:lnTo>
                    <a:pt x="12471" y="5841"/>
                  </a:lnTo>
                  <a:lnTo>
                    <a:pt x="12801" y="5702"/>
                  </a:lnTo>
                  <a:lnTo>
                    <a:pt x="12490" y="5702"/>
                  </a:lnTo>
                  <a:lnTo>
                    <a:pt x="13277" y="4622"/>
                  </a:lnTo>
                  <a:lnTo>
                    <a:pt x="13259" y="2070"/>
                  </a:lnTo>
                  <a:lnTo>
                    <a:pt x="12926" y="1435"/>
                  </a:lnTo>
                  <a:lnTo>
                    <a:pt x="12852" y="1295"/>
                  </a:lnTo>
                  <a:lnTo>
                    <a:pt x="12277" y="800"/>
                  </a:lnTo>
                  <a:close/>
                </a:path>
                <a:path w="17779" h="15875">
                  <a:moveTo>
                    <a:pt x="10922" y="0"/>
                  </a:moveTo>
                  <a:lnTo>
                    <a:pt x="8460" y="0"/>
                  </a:lnTo>
                  <a:lnTo>
                    <a:pt x="7252" y="609"/>
                  </a:lnTo>
                  <a:lnTo>
                    <a:pt x="6134" y="2387"/>
                  </a:lnTo>
                  <a:lnTo>
                    <a:pt x="5931" y="3060"/>
                  </a:lnTo>
                  <a:lnTo>
                    <a:pt x="5971" y="3708"/>
                  </a:lnTo>
                  <a:lnTo>
                    <a:pt x="3809" y="3708"/>
                  </a:lnTo>
                  <a:lnTo>
                    <a:pt x="2213" y="4165"/>
                  </a:lnTo>
                  <a:lnTo>
                    <a:pt x="6114" y="4165"/>
                  </a:lnTo>
                  <a:lnTo>
                    <a:pt x="6482" y="4622"/>
                  </a:lnTo>
                  <a:lnTo>
                    <a:pt x="6743" y="5702"/>
                  </a:lnTo>
                  <a:lnTo>
                    <a:pt x="7220" y="5702"/>
                  </a:lnTo>
                  <a:lnTo>
                    <a:pt x="7162" y="4622"/>
                  </a:lnTo>
                  <a:lnTo>
                    <a:pt x="6731" y="4622"/>
                  </a:lnTo>
                  <a:lnTo>
                    <a:pt x="6621" y="4165"/>
                  </a:lnTo>
                  <a:lnTo>
                    <a:pt x="6556" y="3060"/>
                  </a:lnTo>
                  <a:lnTo>
                    <a:pt x="6898" y="2387"/>
                  </a:lnTo>
                  <a:lnTo>
                    <a:pt x="7442" y="1435"/>
                  </a:lnTo>
                  <a:lnTo>
                    <a:pt x="8674" y="800"/>
                  </a:lnTo>
                  <a:lnTo>
                    <a:pt x="12277" y="800"/>
                  </a:lnTo>
                  <a:lnTo>
                    <a:pt x="11671" y="279"/>
                  </a:lnTo>
                  <a:lnTo>
                    <a:pt x="10922" y="0"/>
                  </a:lnTo>
                  <a:close/>
                </a:path>
                <a:path w="17779" h="15875">
                  <a:moveTo>
                    <a:pt x="13914" y="4622"/>
                  </a:moveTo>
                  <a:lnTo>
                    <a:pt x="13687" y="4622"/>
                  </a:lnTo>
                  <a:lnTo>
                    <a:pt x="12203" y="5702"/>
                  </a:lnTo>
                  <a:lnTo>
                    <a:pt x="16909" y="5702"/>
                  </a:lnTo>
                  <a:lnTo>
                    <a:pt x="13914" y="4622"/>
                  </a:lnTo>
                  <a:close/>
                </a:path>
                <a:path w="17779" h="15875">
                  <a:moveTo>
                    <a:pt x="3809" y="3708"/>
                  </a:moveTo>
                  <a:lnTo>
                    <a:pt x="3654" y="3708"/>
                  </a:lnTo>
                  <a:lnTo>
                    <a:pt x="5786" y="4165"/>
                  </a:lnTo>
                  <a:lnTo>
                    <a:pt x="2213" y="4165"/>
                  </a:lnTo>
                  <a:lnTo>
                    <a:pt x="3809" y="3708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5" name="object 355"/>
            <p:cNvSpPr/>
            <p:nvPr/>
          </p:nvSpPr>
          <p:spPr>
            <a:xfrm>
              <a:off x="4259516" y="309204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6" name="object 356"/>
            <p:cNvSpPr/>
            <p:nvPr/>
          </p:nvSpPr>
          <p:spPr>
            <a:xfrm>
              <a:off x="4258583" y="3093143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2921" y="0"/>
                  </a:moveTo>
                  <a:lnTo>
                    <a:pt x="2425" y="266"/>
                  </a:lnTo>
                  <a:lnTo>
                    <a:pt x="2044" y="863"/>
                  </a:lnTo>
                  <a:lnTo>
                    <a:pt x="1981" y="1092"/>
                  </a:lnTo>
                  <a:lnTo>
                    <a:pt x="1993" y="1384"/>
                  </a:lnTo>
                  <a:lnTo>
                    <a:pt x="1739" y="1295"/>
                  </a:lnTo>
                  <a:lnTo>
                    <a:pt x="1270" y="1231"/>
                  </a:lnTo>
                  <a:lnTo>
                    <a:pt x="1003" y="1269"/>
                  </a:lnTo>
                  <a:lnTo>
                    <a:pt x="812" y="1308"/>
                  </a:lnTo>
                  <a:lnTo>
                    <a:pt x="482" y="1460"/>
                  </a:lnTo>
                  <a:lnTo>
                    <a:pt x="330" y="1587"/>
                  </a:lnTo>
                  <a:lnTo>
                    <a:pt x="101" y="2120"/>
                  </a:lnTo>
                  <a:lnTo>
                    <a:pt x="254" y="2552"/>
                  </a:lnTo>
                  <a:lnTo>
                    <a:pt x="609" y="2857"/>
                  </a:lnTo>
                  <a:lnTo>
                    <a:pt x="749" y="2933"/>
                  </a:lnTo>
                  <a:lnTo>
                    <a:pt x="609" y="2997"/>
                  </a:lnTo>
                  <a:lnTo>
                    <a:pt x="457" y="3086"/>
                  </a:lnTo>
                  <a:lnTo>
                    <a:pt x="114" y="3454"/>
                  </a:lnTo>
                  <a:lnTo>
                    <a:pt x="0" y="3873"/>
                  </a:lnTo>
                  <a:lnTo>
                    <a:pt x="381" y="4533"/>
                  </a:lnTo>
                  <a:lnTo>
                    <a:pt x="723" y="4737"/>
                  </a:lnTo>
                  <a:lnTo>
                    <a:pt x="1270" y="4876"/>
                  </a:lnTo>
                  <a:lnTo>
                    <a:pt x="1447" y="4876"/>
                  </a:lnTo>
                  <a:lnTo>
                    <a:pt x="1803" y="4775"/>
                  </a:lnTo>
                  <a:lnTo>
                    <a:pt x="1879" y="4927"/>
                  </a:lnTo>
                  <a:lnTo>
                    <a:pt x="2006" y="5054"/>
                  </a:lnTo>
                  <a:lnTo>
                    <a:pt x="2489" y="5321"/>
                  </a:lnTo>
                  <a:lnTo>
                    <a:pt x="2870" y="5422"/>
                  </a:lnTo>
                  <a:lnTo>
                    <a:pt x="3467" y="5397"/>
                  </a:lnTo>
                  <a:lnTo>
                    <a:pt x="4279" y="4622"/>
                  </a:lnTo>
                  <a:lnTo>
                    <a:pt x="4267" y="4483"/>
                  </a:lnTo>
                  <a:lnTo>
                    <a:pt x="4216" y="4343"/>
                  </a:lnTo>
                  <a:lnTo>
                    <a:pt x="4419" y="4432"/>
                  </a:lnTo>
                  <a:lnTo>
                    <a:pt x="4648" y="4444"/>
                  </a:lnTo>
                  <a:lnTo>
                    <a:pt x="4826" y="4368"/>
                  </a:lnTo>
                  <a:lnTo>
                    <a:pt x="5092" y="4279"/>
                  </a:lnTo>
                  <a:lnTo>
                    <a:pt x="5295" y="4102"/>
                  </a:lnTo>
                  <a:lnTo>
                    <a:pt x="5613" y="3721"/>
                  </a:lnTo>
                  <a:lnTo>
                    <a:pt x="5740" y="3479"/>
                  </a:lnTo>
                  <a:lnTo>
                    <a:pt x="5803" y="3238"/>
                  </a:lnTo>
                  <a:lnTo>
                    <a:pt x="5880" y="2997"/>
                  </a:lnTo>
                  <a:lnTo>
                    <a:pt x="5892" y="2743"/>
                  </a:lnTo>
                  <a:lnTo>
                    <a:pt x="5829" y="2476"/>
                  </a:lnTo>
                  <a:lnTo>
                    <a:pt x="5765" y="2209"/>
                  </a:lnTo>
                  <a:lnTo>
                    <a:pt x="5562" y="1955"/>
                  </a:lnTo>
                  <a:lnTo>
                    <a:pt x="5308" y="1854"/>
                  </a:lnTo>
                  <a:lnTo>
                    <a:pt x="5054" y="1752"/>
                  </a:lnTo>
                  <a:lnTo>
                    <a:pt x="4864" y="1689"/>
                  </a:lnTo>
                  <a:lnTo>
                    <a:pt x="4622" y="1714"/>
                  </a:lnTo>
                  <a:lnTo>
                    <a:pt x="4406" y="1765"/>
                  </a:lnTo>
                  <a:lnTo>
                    <a:pt x="4483" y="1574"/>
                  </a:lnTo>
                  <a:lnTo>
                    <a:pt x="4457" y="1015"/>
                  </a:lnTo>
                  <a:lnTo>
                    <a:pt x="4457" y="761"/>
                  </a:lnTo>
                  <a:lnTo>
                    <a:pt x="4318" y="495"/>
                  </a:lnTo>
                  <a:lnTo>
                    <a:pt x="3911" y="152"/>
                  </a:lnTo>
                  <a:lnTo>
                    <a:pt x="3670" y="63"/>
                  </a:lnTo>
                  <a:lnTo>
                    <a:pt x="3403" y="50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7" name="object 357"/>
            <p:cNvSpPr/>
            <p:nvPr/>
          </p:nvSpPr>
          <p:spPr>
            <a:xfrm>
              <a:off x="4260776" y="309457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8" name="object 358"/>
            <p:cNvSpPr/>
            <p:nvPr/>
          </p:nvSpPr>
          <p:spPr>
            <a:xfrm>
              <a:off x="4258866" y="3093454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80">
                  <a:moveTo>
                    <a:pt x="3365" y="0"/>
                  </a:moveTo>
                  <a:lnTo>
                    <a:pt x="3022" y="0"/>
                  </a:lnTo>
                  <a:lnTo>
                    <a:pt x="2616" y="12"/>
                  </a:lnTo>
                  <a:lnTo>
                    <a:pt x="2209" y="228"/>
                  </a:lnTo>
                  <a:lnTo>
                    <a:pt x="1917" y="736"/>
                  </a:lnTo>
                  <a:lnTo>
                    <a:pt x="1879" y="927"/>
                  </a:lnTo>
                  <a:lnTo>
                    <a:pt x="1930" y="1193"/>
                  </a:lnTo>
                  <a:lnTo>
                    <a:pt x="2031" y="1435"/>
                  </a:lnTo>
                  <a:lnTo>
                    <a:pt x="2120" y="1625"/>
                  </a:lnTo>
                  <a:lnTo>
                    <a:pt x="1930" y="1511"/>
                  </a:lnTo>
                  <a:lnTo>
                    <a:pt x="1790" y="1206"/>
                  </a:lnTo>
                  <a:lnTo>
                    <a:pt x="1511" y="1104"/>
                  </a:lnTo>
                  <a:lnTo>
                    <a:pt x="1320" y="1092"/>
                  </a:lnTo>
                  <a:lnTo>
                    <a:pt x="888" y="1016"/>
                  </a:lnTo>
                  <a:lnTo>
                    <a:pt x="114" y="1244"/>
                  </a:lnTo>
                  <a:lnTo>
                    <a:pt x="177" y="2044"/>
                  </a:lnTo>
                  <a:lnTo>
                    <a:pt x="228" y="2349"/>
                  </a:lnTo>
                  <a:lnTo>
                    <a:pt x="647" y="2514"/>
                  </a:lnTo>
                  <a:lnTo>
                    <a:pt x="1054" y="2425"/>
                  </a:lnTo>
                  <a:lnTo>
                    <a:pt x="1142" y="2578"/>
                  </a:lnTo>
                  <a:lnTo>
                    <a:pt x="1308" y="2603"/>
                  </a:lnTo>
                  <a:lnTo>
                    <a:pt x="1206" y="2730"/>
                  </a:lnTo>
                  <a:lnTo>
                    <a:pt x="901" y="2705"/>
                  </a:lnTo>
                  <a:lnTo>
                    <a:pt x="520" y="2768"/>
                  </a:lnTo>
                  <a:lnTo>
                    <a:pt x="279" y="2832"/>
                  </a:lnTo>
                  <a:lnTo>
                    <a:pt x="139" y="3124"/>
                  </a:lnTo>
                  <a:lnTo>
                    <a:pt x="12" y="3365"/>
                  </a:lnTo>
                  <a:lnTo>
                    <a:pt x="1473" y="4419"/>
                  </a:lnTo>
                  <a:lnTo>
                    <a:pt x="1676" y="4267"/>
                  </a:lnTo>
                  <a:lnTo>
                    <a:pt x="1917" y="4610"/>
                  </a:lnTo>
                  <a:lnTo>
                    <a:pt x="2527" y="4902"/>
                  </a:lnTo>
                  <a:lnTo>
                    <a:pt x="3086" y="4864"/>
                  </a:lnTo>
                  <a:lnTo>
                    <a:pt x="3416" y="4737"/>
                  </a:lnTo>
                  <a:lnTo>
                    <a:pt x="3746" y="4622"/>
                  </a:lnTo>
                  <a:lnTo>
                    <a:pt x="3860" y="4178"/>
                  </a:lnTo>
                  <a:lnTo>
                    <a:pt x="3632" y="3746"/>
                  </a:lnTo>
                  <a:lnTo>
                    <a:pt x="3390" y="3619"/>
                  </a:lnTo>
                  <a:lnTo>
                    <a:pt x="3187" y="3543"/>
                  </a:lnTo>
                  <a:lnTo>
                    <a:pt x="3213" y="3213"/>
                  </a:lnTo>
                  <a:lnTo>
                    <a:pt x="3822" y="3746"/>
                  </a:lnTo>
                  <a:lnTo>
                    <a:pt x="4165" y="3987"/>
                  </a:lnTo>
                  <a:lnTo>
                    <a:pt x="4457" y="3924"/>
                  </a:lnTo>
                  <a:lnTo>
                    <a:pt x="4737" y="3644"/>
                  </a:lnTo>
                  <a:lnTo>
                    <a:pt x="5181" y="3213"/>
                  </a:lnTo>
                  <a:lnTo>
                    <a:pt x="5613" y="2311"/>
                  </a:lnTo>
                  <a:lnTo>
                    <a:pt x="4749" y="1549"/>
                  </a:lnTo>
                  <a:lnTo>
                    <a:pt x="4368" y="1536"/>
                  </a:lnTo>
                  <a:lnTo>
                    <a:pt x="4025" y="1663"/>
                  </a:lnTo>
                  <a:lnTo>
                    <a:pt x="3835" y="1752"/>
                  </a:lnTo>
                  <a:lnTo>
                    <a:pt x="3619" y="1816"/>
                  </a:lnTo>
                  <a:lnTo>
                    <a:pt x="3809" y="1536"/>
                  </a:lnTo>
                  <a:lnTo>
                    <a:pt x="4063" y="1143"/>
                  </a:lnTo>
                  <a:lnTo>
                    <a:pt x="4152" y="863"/>
                  </a:lnTo>
                  <a:lnTo>
                    <a:pt x="3695" y="152"/>
                  </a:lnTo>
                  <a:lnTo>
                    <a:pt x="3365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9" name="object 359"/>
            <p:cNvSpPr/>
            <p:nvPr/>
          </p:nvSpPr>
          <p:spPr>
            <a:xfrm>
              <a:off x="4250016" y="304756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38"/>
                  </a:moveTo>
                  <a:close/>
                </a:path>
                <a:path w="635" h="635">
                  <a:moveTo>
                    <a:pt x="152" y="25"/>
                  </a:moveTo>
                  <a:close/>
                </a:path>
                <a:path w="635" h="635">
                  <a:moveTo>
                    <a:pt x="241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0" name="object 360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4242670" y="3041192"/>
              <a:ext cx="20211" cy="19049"/>
            </a:xfrm>
            <a:prstGeom prst="rect">
              <a:avLst/>
            </a:prstGeom>
          </p:spPr>
        </p:pic>
        <p:sp>
          <p:nvSpPr>
            <p:cNvPr id="361" name="object 361"/>
            <p:cNvSpPr/>
            <p:nvPr/>
          </p:nvSpPr>
          <p:spPr>
            <a:xfrm>
              <a:off x="4249997" y="304607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2" name="object 362"/>
            <p:cNvSpPr/>
            <p:nvPr/>
          </p:nvSpPr>
          <p:spPr>
            <a:xfrm>
              <a:off x="4250016" y="304756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38"/>
                  </a:moveTo>
                  <a:close/>
                </a:path>
                <a:path w="635" h="635">
                  <a:moveTo>
                    <a:pt x="152" y="25"/>
                  </a:moveTo>
                  <a:close/>
                </a:path>
                <a:path w="635" h="635">
                  <a:moveTo>
                    <a:pt x="241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3" name="object 363"/>
            <p:cNvSpPr/>
            <p:nvPr/>
          </p:nvSpPr>
          <p:spPr>
            <a:xfrm>
              <a:off x="4242145" y="3041020"/>
              <a:ext cx="25400" cy="19685"/>
            </a:xfrm>
            <a:custGeom>
              <a:avLst/>
              <a:gdLst/>
              <a:ahLst/>
              <a:cxnLst/>
              <a:rect l="l" t="t" r="r" b="b"/>
              <a:pathLst>
                <a:path w="25400" h="19685">
                  <a:moveTo>
                    <a:pt x="7073" y="16167"/>
                  </a:moveTo>
                  <a:lnTo>
                    <a:pt x="6747" y="16395"/>
                  </a:lnTo>
                  <a:lnTo>
                    <a:pt x="5879" y="17106"/>
                  </a:lnTo>
                  <a:lnTo>
                    <a:pt x="6548" y="17106"/>
                  </a:lnTo>
                  <a:lnTo>
                    <a:pt x="6625" y="17271"/>
                  </a:lnTo>
                  <a:lnTo>
                    <a:pt x="6841" y="17589"/>
                  </a:lnTo>
                  <a:lnTo>
                    <a:pt x="7159" y="17906"/>
                  </a:lnTo>
                  <a:lnTo>
                    <a:pt x="9099" y="18948"/>
                  </a:lnTo>
                  <a:lnTo>
                    <a:pt x="9293" y="18948"/>
                  </a:lnTo>
                  <a:lnTo>
                    <a:pt x="10245" y="19215"/>
                  </a:lnTo>
                  <a:lnTo>
                    <a:pt x="11920" y="19215"/>
                  </a:lnTo>
                  <a:lnTo>
                    <a:pt x="13089" y="18948"/>
                  </a:lnTo>
                  <a:lnTo>
                    <a:pt x="13907" y="18453"/>
                  </a:lnTo>
                  <a:lnTo>
                    <a:pt x="10054" y="18453"/>
                  </a:lnTo>
                  <a:lnTo>
                    <a:pt x="8525" y="17906"/>
                  </a:lnTo>
                  <a:lnTo>
                    <a:pt x="8362" y="17906"/>
                  </a:lnTo>
                  <a:lnTo>
                    <a:pt x="7747" y="17271"/>
                  </a:lnTo>
                  <a:lnTo>
                    <a:pt x="7681" y="17106"/>
                  </a:lnTo>
                  <a:lnTo>
                    <a:pt x="7073" y="16167"/>
                  </a:lnTo>
                  <a:close/>
                </a:path>
                <a:path w="25400" h="19685">
                  <a:moveTo>
                    <a:pt x="12480" y="12484"/>
                  </a:moveTo>
                  <a:lnTo>
                    <a:pt x="12378" y="13347"/>
                  </a:lnTo>
                  <a:lnTo>
                    <a:pt x="11392" y="13347"/>
                  </a:lnTo>
                  <a:lnTo>
                    <a:pt x="13514" y="14020"/>
                  </a:lnTo>
                  <a:lnTo>
                    <a:pt x="13270" y="14020"/>
                  </a:lnTo>
                  <a:lnTo>
                    <a:pt x="13940" y="14363"/>
                  </a:lnTo>
                  <a:lnTo>
                    <a:pt x="14290" y="15024"/>
                  </a:lnTo>
                  <a:lnTo>
                    <a:pt x="14404" y="15239"/>
                  </a:lnTo>
                  <a:lnTo>
                    <a:pt x="14484" y="15392"/>
                  </a:lnTo>
                  <a:lnTo>
                    <a:pt x="14558" y="15532"/>
                  </a:lnTo>
                  <a:lnTo>
                    <a:pt x="14623" y="16395"/>
                  </a:lnTo>
                  <a:lnTo>
                    <a:pt x="14437" y="17106"/>
                  </a:lnTo>
                  <a:lnTo>
                    <a:pt x="14310" y="17589"/>
                  </a:lnTo>
                  <a:lnTo>
                    <a:pt x="13977" y="17589"/>
                  </a:lnTo>
                  <a:lnTo>
                    <a:pt x="11695" y="18453"/>
                  </a:lnTo>
                  <a:lnTo>
                    <a:pt x="13907" y="18453"/>
                  </a:lnTo>
                  <a:lnTo>
                    <a:pt x="14347" y="18186"/>
                  </a:lnTo>
                  <a:lnTo>
                    <a:pt x="14842" y="17589"/>
                  </a:lnTo>
                  <a:lnTo>
                    <a:pt x="15236" y="16395"/>
                  </a:lnTo>
                  <a:lnTo>
                    <a:pt x="15145" y="15747"/>
                  </a:lnTo>
                  <a:lnTo>
                    <a:pt x="15033" y="15392"/>
                  </a:lnTo>
                  <a:lnTo>
                    <a:pt x="17479" y="15392"/>
                  </a:lnTo>
                  <a:lnTo>
                    <a:pt x="17891" y="15239"/>
                  </a:lnTo>
                  <a:lnTo>
                    <a:pt x="15845" y="15239"/>
                  </a:lnTo>
                  <a:lnTo>
                    <a:pt x="14486" y="14236"/>
                  </a:lnTo>
                  <a:lnTo>
                    <a:pt x="12480" y="12484"/>
                  </a:lnTo>
                  <a:close/>
                </a:path>
                <a:path w="25400" h="19685">
                  <a:moveTo>
                    <a:pt x="5691" y="17106"/>
                  </a:moveTo>
                  <a:lnTo>
                    <a:pt x="3882" y="17106"/>
                  </a:lnTo>
                  <a:lnTo>
                    <a:pt x="4647" y="17271"/>
                  </a:lnTo>
                  <a:lnTo>
                    <a:pt x="5215" y="17271"/>
                  </a:lnTo>
                  <a:lnTo>
                    <a:pt x="5691" y="17106"/>
                  </a:lnTo>
                  <a:close/>
                </a:path>
                <a:path w="25400" h="19685">
                  <a:moveTo>
                    <a:pt x="1971" y="16395"/>
                  </a:moveTo>
                  <a:lnTo>
                    <a:pt x="186" y="16395"/>
                  </a:lnTo>
                  <a:lnTo>
                    <a:pt x="11565" y="17106"/>
                  </a:lnTo>
                  <a:lnTo>
                    <a:pt x="3129" y="17106"/>
                  </a:lnTo>
                  <a:lnTo>
                    <a:pt x="1971" y="16395"/>
                  </a:lnTo>
                  <a:close/>
                </a:path>
                <a:path w="25400" h="19685">
                  <a:moveTo>
                    <a:pt x="4889" y="4140"/>
                  </a:moveTo>
                  <a:lnTo>
                    <a:pt x="3986" y="4140"/>
                  </a:lnTo>
                  <a:lnTo>
                    <a:pt x="1761" y="5168"/>
                  </a:lnTo>
                  <a:lnTo>
                    <a:pt x="1189" y="5702"/>
                  </a:lnTo>
                  <a:lnTo>
                    <a:pt x="742" y="6743"/>
                  </a:lnTo>
                  <a:lnTo>
                    <a:pt x="628" y="7010"/>
                  </a:lnTo>
                  <a:lnTo>
                    <a:pt x="528" y="7797"/>
                  </a:lnTo>
                  <a:lnTo>
                    <a:pt x="891" y="8737"/>
                  </a:lnTo>
                  <a:lnTo>
                    <a:pt x="999" y="9016"/>
                  </a:lnTo>
                  <a:lnTo>
                    <a:pt x="2206" y="10096"/>
                  </a:lnTo>
                  <a:lnTo>
                    <a:pt x="2739" y="10413"/>
                  </a:lnTo>
                  <a:lnTo>
                    <a:pt x="2206" y="10617"/>
                  </a:lnTo>
                  <a:lnTo>
                    <a:pt x="1723" y="10909"/>
                  </a:lnTo>
                  <a:lnTo>
                    <a:pt x="208" y="12484"/>
                  </a:lnTo>
                  <a:lnTo>
                    <a:pt x="380" y="12484"/>
                  </a:lnTo>
                  <a:lnTo>
                    <a:pt x="0" y="14020"/>
                  </a:lnTo>
                  <a:lnTo>
                    <a:pt x="239" y="14020"/>
                  </a:lnTo>
                  <a:lnTo>
                    <a:pt x="1465" y="16167"/>
                  </a:lnTo>
                  <a:lnTo>
                    <a:pt x="1599" y="16167"/>
                  </a:lnTo>
                  <a:lnTo>
                    <a:pt x="1971" y="16395"/>
                  </a:lnTo>
                  <a:lnTo>
                    <a:pt x="3855" y="16395"/>
                  </a:lnTo>
                  <a:lnTo>
                    <a:pt x="3069" y="16167"/>
                  </a:lnTo>
                  <a:lnTo>
                    <a:pt x="2193" y="15532"/>
                  </a:lnTo>
                  <a:lnTo>
                    <a:pt x="1130" y="14020"/>
                  </a:lnTo>
                  <a:lnTo>
                    <a:pt x="1104" y="13144"/>
                  </a:lnTo>
                  <a:lnTo>
                    <a:pt x="1378" y="12484"/>
                  </a:lnTo>
                  <a:lnTo>
                    <a:pt x="2053" y="11125"/>
                  </a:lnTo>
                  <a:lnTo>
                    <a:pt x="2776" y="10909"/>
                  </a:lnTo>
                  <a:lnTo>
                    <a:pt x="2087" y="10909"/>
                  </a:lnTo>
                  <a:lnTo>
                    <a:pt x="8351" y="10617"/>
                  </a:lnTo>
                  <a:lnTo>
                    <a:pt x="5468" y="10617"/>
                  </a:lnTo>
                  <a:lnTo>
                    <a:pt x="5631" y="10413"/>
                  </a:lnTo>
                  <a:lnTo>
                    <a:pt x="6619" y="10413"/>
                  </a:lnTo>
                  <a:lnTo>
                    <a:pt x="4132" y="10096"/>
                  </a:lnTo>
                  <a:lnTo>
                    <a:pt x="3651" y="10096"/>
                  </a:lnTo>
                  <a:lnTo>
                    <a:pt x="1937" y="9437"/>
                  </a:lnTo>
                  <a:lnTo>
                    <a:pt x="1820" y="9016"/>
                  </a:lnTo>
                  <a:lnTo>
                    <a:pt x="1765" y="8737"/>
                  </a:lnTo>
                  <a:lnTo>
                    <a:pt x="1649" y="7797"/>
                  </a:lnTo>
                  <a:lnTo>
                    <a:pt x="1578" y="6743"/>
                  </a:lnTo>
                  <a:lnTo>
                    <a:pt x="1509" y="5702"/>
                  </a:lnTo>
                  <a:lnTo>
                    <a:pt x="737" y="5702"/>
                  </a:lnTo>
                  <a:lnTo>
                    <a:pt x="2608" y="5168"/>
                  </a:lnTo>
                  <a:lnTo>
                    <a:pt x="8318" y="5168"/>
                  </a:lnTo>
                  <a:lnTo>
                    <a:pt x="4889" y="4140"/>
                  </a:lnTo>
                  <a:close/>
                </a:path>
                <a:path w="25400" h="19685">
                  <a:moveTo>
                    <a:pt x="17479" y="15392"/>
                  </a:moveTo>
                  <a:lnTo>
                    <a:pt x="15033" y="15392"/>
                  </a:lnTo>
                  <a:lnTo>
                    <a:pt x="15818" y="15747"/>
                  </a:lnTo>
                  <a:lnTo>
                    <a:pt x="16518" y="15747"/>
                  </a:lnTo>
                  <a:lnTo>
                    <a:pt x="17479" y="15392"/>
                  </a:lnTo>
                  <a:close/>
                </a:path>
                <a:path w="25400" h="19685">
                  <a:moveTo>
                    <a:pt x="20921" y="9437"/>
                  </a:moveTo>
                  <a:lnTo>
                    <a:pt x="19451" y="12484"/>
                  </a:lnTo>
                  <a:lnTo>
                    <a:pt x="16849" y="15024"/>
                  </a:lnTo>
                  <a:lnTo>
                    <a:pt x="15845" y="15239"/>
                  </a:lnTo>
                  <a:lnTo>
                    <a:pt x="18032" y="15239"/>
                  </a:lnTo>
                  <a:lnTo>
                    <a:pt x="20816" y="10909"/>
                  </a:lnTo>
                  <a:lnTo>
                    <a:pt x="20921" y="9437"/>
                  </a:lnTo>
                  <a:close/>
                </a:path>
                <a:path w="25400" h="19685">
                  <a:moveTo>
                    <a:pt x="4834" y="9690"/>
                  </a:moveTo>
                  <a:lnTo>
                    <a:pt x="2904" y="10096"/>
                  </a:lnTo>
                  <a:lnTo>
                    <a:pt x="5057" y="10096"/>
                  </a:lnTo>
                  <a:lnTo>
                    <a:pt x="4834" y="9690"/>
                  </a:lnTo>
                  <a:close/>
                </a:path>
                <a:path w="25400" h="19685">
                  <a:moveTo>
                    <a:pt x="19414" y="6743"/>
                  </a:moveTo>
                  <a:lnTo>
                    <a:pt x="18063" y="6743"/>
                  </a:lnTo>
                  <a:lnTo>
                    <a:pt x="20989" y="9296"/>
                  </a:lnTo>
                  <a:lnTo>
                    <a:pt x="20809" y="9016"/>
                  </a:lnTo>
                  <a:lnTo>
                    <a:pt x="20735" y="8737"/>
                  </a:lnTo>
                  <a:lnTo>
                    <a:pt x="20641" y="8331"/>
                  </a:lnTo>
                  <a:lnTo>
                    <a:pt x="20519" y="7797"/>
                  </a:lnTo>
                  <a:lnTo>
                    <a:pt x="19887" y="7010"/>
                  </a:lnTo>
                  <a:lnTo>
                    <a:pt x="20081" y="7010"/>
                  </a:lnTo>
                  <a:lnTo>
                    <a:pt x="19414" y="6743"/>
                  </a:lnTo>
                  <a:close/>
                </a:path>
                <a:path w="25400" h="19685">
                  <a:moveTo>
                    <a:pt x="16096" y="6743"/>
                  </a:moveTo>
                  <a:lnTo>
                    <a:pt x="14454" y="6743"/>
                  </a:lnTo>
                  <a:lnTo>
                    <a:pt x="13893" y="7505"/>
                  </a:lnTo>
                  <a:lnTo>
                    <a:pt x="14261" y="7505"/>
                  </a:lnTo>
                  <a:lnTo>
                    <a:pt x="15312" y="7010"/>
                  </a:lnTo>
                  <a:lnTo>
                    <a:pt x="16096" y="6743"/>
                  </a:lnTo>
                  <a:close/>
                </a:path>
                <a:path w="25400" h="19685">
                  <a:moveTo>
                    <a:pt x="10435" y="0"/>
                  </a:moveTo>
                  <a:lnTo>
                    <a:pt x="8657" y="901"/>
                  </a:lnTo>
                  <a:lnTo>
                    <a:pt x="7311" y="3035"/>
                  </a:lnTo>
                  <a:lnTo>
                    <a:pt x="7070" y="3822"/>
                  </a:lnTo>
                  <a:lnTo>
                    <a:pt x="7156" y="5168"/>
                  </a:lnTo>
                  <a:lnTo>
                    <a:pt x="7292" y="5168"/>
                  </a:lnTo>
                  <a:lnTo>
                    <a:pt x="7621" y="5702"/>
                  </a:lnTo>
                  <a:lnTo>
                    <a:pt x="7279" y="5702"/>
                  </a:lnTo>
                  <a:lnTo>
                    <a:pt x="9551" y="6743"/>
                  </a:lnTo>
                  <a:lnTo>
                    <a:pt x="7849" y="6743"/>
                  </a:lnTo>
                  <a:lnTo>
                    <a:pt x="8013" y="5702"/>
                  </a:lnTo>
                  <a:lnTo>
                    <a:pt x="7880" y="5168"/>
                  </a:lnTo>
                  <a:lnTo>
                    <a:pt x="7664" y="4140"/>
                  </a:lnTo>
                  <a:lnTo>
                    <a:pt x="8228" y="3035"/>
                  </a:lnTo>
                  <a:lnTo>
                    <a:pt x="8886" y="1879"/>
                  </a:lnTo>
                  <a:lnTo>
                    <a:pt x="10359" y="1130"/>
                  </a:lnTo>
                  <a:lnTo>
                    <a:pt x="14679" y="1130"/>
                  </a:lnTo>
                  <a:lnTo>
                    <a:pt x="13953" y="507"/>
                  </a:lnTo>
                  <a:lnTo>
                    <a:pt x="13051" y="177"/>
                  </a:lnTo>
                  <a:lnTo>
                    <a:pt x="12585" y="177"/>
                  </a:lnTo>
                  <a:lnTo>
                    <a:pt x="10435" y="0"/>
                  </a:lnTo>
                  <a:close/>
                </a:path>
                <a:path w="25400" h="19685">
                  <a:moveTo>
                    <a:pt x="15126" y="5702"/>
                  </a:moveTo>
                  <a:lnTo>
                    <a:pt x="8266" y="5702"/>
                  </a:lnTo>
                  <a:lnTo>
                    <a:pt x="24841" y="6743"/>
                  </a:lnTo>
                  <a:lnTo>
                    <a:pt x="14472" y="6743"/>
                  </a:lnTo>
                  <a:lnTo>
                    <a:pt x="15126" y="5702"/>
                  </a:lnTo>
                  <a:close/>
                </a:path>
                <a:path w="25400" h="19685">
                  <a:moveTo>
                    <a:pt x="14679" y="1130"/>
                  </a:moveTo>
                  <a:lnTo>
                    <a:pt x="13132" y="1130"/>
                  </a:lnTo>
                  <a:lnTo>
                    <a:pt x="14366" y="1727"/>
                  </a:lnTo>
                  <a:lnTo>
                    <a:pt x="14319" y="1879"/>
                  </a:lnTo>
                  <a:lnTo>
                    <a:pt x="15769" y="4140"/>
                  </a:lnTo>
                  <a:lnTo>
                    <a:pt x="15461" y="5168"/>
                  </a:lnTo>
                  <a:lnTo>
                    <a:pt x="15126" y="5702"/>
                  </a:lnTo>
                  <a:lnTo>
                    <a:pt x="15989" y="5702"/>
                  </a:lnTo>
                  <a:lnTo>
                    <a:pt x="15871" y="2654"/>
                  </a:lnTo>
                  <a:lnTo>
                    <a:pt x="15457" y="1879"/>
                  </a:lnTo>
                  <a:lnTo>
                    <a:pt x="15375" y="1727"/>
                  </a:lnTo>
                  <a:lnTo>
                    <a:pt x="14679" y="113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4" name="object 364"/>
            <p:cNvSpPr/>
            <p:nvPr/>
          </p:nvSpPr>
          <p:spPr>
            <a:xfrm>
              <a:off x="4249991" y="3046082"/>
              <a:ext cx="1905" cy="3810"/>
            </a:xfrm>
            <a:custGeom>
              <a:avLst/>
              <a:gdLst/>
              <a:ahLst/>
              <a:cxnLst/>
              <a:rect l="l" t="t" r="r" b="b"/>
              <a:pathLst>
                <a:path w="1904" h="3810">
                  <a:moveTo>
                    <a:pt x="50" y="25"/>
                  </a:moveTo>
                  <a:close/>
                </a:path>
                <a:path w="1904" h="3810">
                  <a:moveTo>
                    <a:pt x="1536" y="3543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5" name="object 365"/>
            <p:cNvSpPr/>
            <p:nvPr/>
          </p:nvSpPr>
          <p:spPr>
            <a:xfrm>
              <a:off x="4248871" y="3047402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3505" y="0"/>
                  </a:moveTo>
                  <a:lnTo>
                    <a:pt x="2908" y="304"/>
                  </a:lnTo>
                  <a:lnTo>
                    <a:pt x="2463" y="1016"/>
                  </a:lnTo>
                  <a:lnTo>
                    <a:pt x="2374" y="1295"/>
                  </a:lnTo>
                  <a:lnTo>
                    <a:pt x="2387" y="1625"/>
                  </a:lnTo>
                  <a:lnTo>
                    <a:pt x="1993" y="1498"/>
                  </a:lnTo>
                  <a:lnTo>
                    <a:pt x="317" y="2108"/>
                  </a:lnTo>
                  <a:lnTo>
                    <a:pt x="126" y="2540"/>
                  </a:lnTo>
                  <a:lnTo>
                    <a:pt x="317" y="3048"/>
                  </a:lnTo>
                  <a:lnTo>
                    <a:pt x="660" y="3340"/>
                  </a:lnTo>
                  <a:lnTo>
                    <a:pt x="914" y="3517"/>
                  </a:lnTo>
                  <a:lnTo>
                    <a:pt x="723" y="3594"/>
                  </a:lnTo>
                  <a:lnTo>
                    <a:pt x="571" y="3683"/>
                  </a:lnTo>
                  <a:lnTo>
                    <a:pt x="126" y="4140"/>
                  </a:lnTo>
                  <a:lnTo>
                    <a:pt x="0" y="4635"/>
                  </a:lnTo>
                  <a:lnTo>
                    <a:pt x="457" y="5422"/>
                  </a:lnTo>
                  <a:lnTo>
                    <a:pt x="876" y="5676"/>
                  </a:lnTo>
                  <a:lnTo>
                    <a:pt x="1295" y="5791"/>
                  </a:lnTo>
                  <a:lnTo>
                    <a:pt x="1511" y="5829"/>
                  </a:lnTo>
                  <a:lnTo>
                    <a:pt x="1752" y="5829"/>
                  </a:lnTo>
                  <a:lnTo>
                    <a:pt x="2095" y="5727"/>
                  </a:lnTo>
                  <a:lnTo>
                    <a:pt x="2260" y="5905"/>
                  </a:lnTo>
                  <a:lnTo>
                    <a:pt x="2400" y="6057"/>
                  </a:lnTo>
                  <a:lnTo>
                    <a:pt x="2984" y="6375"/>
                  </a:lnTo>
                  <a:lnTo>
                    <a:pt x="3454" y="6489"/>
                  </a:lnTo>
                  <a:lnTo>
                    <a:pt x="4165" y="6464"/>
                  </a:lnTo>
                  <a:lnTo>
                    <a:pt x="4419" y="6400"/>
                  </a:lnTo>
                  <a:lnTo>
                    <a:pt x="4838" y="6159"/>
                  </a:lnTo>
                  <a:lnTo>
                    <a:pt x="5003" y="5956"/>
                  </a:lnTo>
                  <a:lnTo>
                    <a:pt x="5143" y="5549"/>
                  </a:lnTo>
                  <a:lnTo>
                    <a:pt x="5130" y="5372"/>
                  </a:lnTo>
                  <a:lnTo>
                    <a:pt x="5067" y="5207"/>
                  </a:lnTo>
                  <a:lnTo>
                    <a:pt x="5295" y="5308"/>
                  </a:lnTo>
                  <a:lnTo>
                    <a:pt x="5575" y="5321"/>
                  </a:lnTo>
                  <a:lnTo>
                    <a:pt x="5791" y="5232"/>
                  </a:lnTo>
                  <a:lnTo>
                    <a:pt x="6121" y="5118"/>
                  </a:lnTo>
                  <a:lnTo>
                    <a:pt x="7086" y="3276"/>
                  </a:lnTo>
                  <a:lnTo>
                    <a:pt x="6997" y="2959"/>
                  </a:lnTo>
                  <a:lnTo>
                    <a:pt x="6921" y="2641"/>
                  </a:lnTo>
                  <a:lnTo>
                    <a:pt x="6680" y="2336"/>
                  </a:lnTo>
                  <a:lnTo>
                    <a:pt x="6286" y="2171"/>
                  </a:lnTo>
                  <a:lnTo>
                    <a:pt x="6121" y="2108"/>
                  </a:lnTo>
                  <a:lnTo>
                    <a:pt x="5994" y="2070"/>
                  </a:lnTo>
                  <a:lnTo>
                    <a:pt x="5841" y="2006"/>
                  </a:lnTo>
                  <a:lnTo>
                    <a:pt x="5397" y="2070"/>
                  </a:lnTo>
                  <a:lnTo>
                    <a:pt x="5168" y="2197"/>
                  </a:lnTo>
                  <a:lnTo>
                    <a:pt x="5384" y="1892"/>
                  </a:lnTo>
                  <a:lnTo>
                    <a:pt x="5359" y="1651"/>
                  </a:lnTo>
                  <a:lnTo>
                    <a:pt x="5359" y="1206"/>
                  </a:lnTo>
                  <a:lnTo>
                    <a:pt x="5346" y="901"/>
                  </a:lnTo>
                  <a:lnTo>
                    <a:pt x="5181" y="584"/>
                  </a:lnTo>
                  <a:lnTo>
                    <a:pt x="4698" y="165"/>
                  </a:lnTo>
                  <a:lnTo>
                    <a:pt x="4394" y="63"/>
                  </a:lnTo>
                  <a:lnTo>
                    <a:pt x="350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6" name="object 366"/>
            <p:cNvSpPr/>
            <p:nvPr/>
          </p:nvSpPr>
          <p:spPr>
            <a:xfrm>
              <a:off x="4251502" y="304910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7" name="object 367"/>
            <p:cNvSpPr/>
            <p:nvPr/>
          </p:nvSpPr>
          <p:spPr>
            <a:xfrm>
              <a:off x="4249211" y="3047763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4038" y="0"/>
                  </a:moveTo>
                  <a:lnTo>
                    <a:pt x="3149" y="12"/>
                  </a:lnTo>
                  <a:lnTo>
                    <a:pt x="2654" y="266"/>
                  </a:lnTo>
                  <a:lnTo>
                    <a:pt x="2298" y="888"/>
                  </a:lnTo>
                  <a:lnTo>
                    <a:pt x="2247" y="1117"/>
                  </a:lnTo>
                  <a:lnTo>
                    <a:pt x="2362" y="1562"/>
                  </a:lnTo>
                  <a:lnTo>
                    <a:pt x="2438" y="1714"/>
                  </a:lnTo>
                  <a:lnTo>
                    <a:pt x="2552" y="1955"/>
                  </a:lnTo>
                  <a:lnTo>
                    <a:pt x="2400" y="1866"/>
                  </a:lnTo>
                  <a:lnTo>
                    <a:pt x="2158" y="1447"/>
                  </a:lnTo>
                  <a:lnTo>
                    <a:pt x="1816" y="1333"/>
                  </a:lnTo>
                  <a:lnTo>
                    <a:pt x="1066" y="1231"/>
                  </a:lnTo>
                  <a:lnTo>
                    <a:pt x="152" y="1485"/>
                  </a:lnTo>
                  <a:lnTo>
                    <a:pt x="215" y="2451"/>
                  </a:lnTo>
                  <a:lnTo>
                    <a:pt x="279" y="2819"/>
                  </a:lnTo>
                  <a:lnTo>
                    <a:pt x="787" y="3022"/>
                  </a:lnTo>
                  <a:lnTo>
                    <a:pt x="1269" y="2908"/>
                  </a:lnTo>
                  <a:lnTo>
                    <a:pt x="1371" y="3098"/>
                  </a:lnTo>
                  <a:lnTo>
                    <a:pt x="1574" y="3124"/>
                  </a:lnTo>
                  <a:lnTo>
                    <a:pt x="1460" y="3276"/>
                  </a:lnTo>
                  <a:lnTo>
                    <a:pt x="1092" y="3251"/>
                  </a:lnTo>
                  <a:lnTo>
                    <a:pt x="622" y="3314"/>
                  </a:lnTo>
                  <a:lnTo>
                    <a:pt x="342" y="3403"/>
                  </a:lnTo>
                  <a:lnTo>
                    <a:pt x="12" y="4038"/>
                  </a:lnTo>
                  <a:lnTo>
                    <a:pt x="0" y="4343"/>
                  </a:lnTo>
                  <a:lnTo>
                    <a:pt x="380" y="4889"/>
                  </a:lnTo>
                  <a:lnTo>
                    <a:pt x="685" y="5105"/>
                  </a:lnTo>
                  <a:lnTo>
                    <a:pt x="1282" y="5283"/>
                  </a:lnTo>
                  <a:lnTo>
                    <a:pt x="1765" y="5308"/>
                  </a:lnTo>
                  <a:lnTo>
                    <a:pt x="2031" y="5092"/>
                  </a:lnTo>
                  <a:lnTo>
                    <a:pt x="2298" y="5511"/>
                  </a:lnTo>
                  <a:lnTo>
                    <a:pt x="2438" y="5664"/>
                  </a:lnTo>
                  <a:lnTo>
                    <a:pt x="2641" y="5727"/>
                  </a:lnTo>
                  <a:lnTo>
                    <a:pt x="3047" y="5880"/>
                  </a:lnTo>
                  <a:lnTo>
                    <a:pt x="3708" y="5841"/>
                  </a:lnTo>
                  <a:lnTo>
                    <a:pt x="4495" y="5537"/>
                  </a:lnTo>
                  <a:lnTo>
                    <a:pt x="4635" y="5003"/>
                  </a:lnTo>
                  <a:lnTo>
                    <a:pt x="4356" y="4495"/>
                  </a:lnTo>
                  <a:lnTo>
                    <a:pt x="4000" y="4305"/>
                  </a:lnTo>
                  <a:lnTo>
                    <a:pt x="3822" y="4254"/>
                  </a:lnTo>
                  <a:lnTo>
                    <a:pt x="3860" y="3860"/>
                  </a:lnTo>
                  <a:lnTo>
                    <a:pt x="4597" y="4495"/>
                  </a:lnTo>
                  <a:lnTo>
                    <a:pt x="5003" y="4787"/>
                  </a:lnTo>
                  <a:lnTo>
                    <a:pt x="5346" y="4711"/>
                  </a:lnTo>
                  <a:lnTo>
                    <a:pt x="5689" y="4381"/>
                  </a:lnTo>
                  <a:lnTo>
                    <a:pt x="6235" y="3848"/>
                  </a:lnTo>
                  <a:lnTo>
                    <a:pt x="6743" y="2781"/>
                  </a:lnTo>
                  <a:lnTo>
                    <a:pt x="5702" y="1866"/>
                  </a:lnTo>
                  <a:lnTo>
                    <a:pt x="5245" y="1854"/>
                  </a:lnTo>
                  <a:lnTo>
                    <a:pt x="4686" y="2070"/>
                  </a:lnTo>
                  <a:lnTo>
                    <a:pt x="4521" y="2146"/>
                  </a:lnTo>
                  <a:lnTo>
                    <a:pt x="4343" y="2158"/>
                  </a:lnTo>
                  <a:lnTo>
                    <a:pt x="4622" y="1790"/>
                  </a:lnTo>
                  <a:lnTo>
                    <a:pt x="4876" y="1384"/>
                  </a:lnTo>
                  <a:lnTo>
                    <a:pt x="4978" y="1041"/>
                  </a:lnTo>
                  <a:lnTo>
                    <a:pt x="4432" y="177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8" name="object 368"/>
            <p:cNvSpPr/>
            <p:nvPr/>
          </p:nvSpPr>
          <p:spPr>
            <a:xfrm>
              <a:off x="4022331" y="3112160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50" y="12"/>
                  </a:moveTo>
                  <a:close/>
                </a:path>
                <a:path w="635" h="1905">
                  <a:moveTo>
                    <a:pt x="393" y="1422"/>
                  </a:moveTo>
                  <a:close/>
                </a:path>
                <a:path w="635" h="1905">
                  <a:moveTo>
                    <a:pt x="495" y="1409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9" name="object 369"/>
            <p:cNvSpPr/>
            <p:nvPr/>
          </p:nvSpPr>
          <p:spPr>
            <a:xfrm>
              <a:off x="4022649" y="311357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12"/>
                  </a:moveTo>
                  <a:close/>
                </a:path>
                <a:path w="635" h="635">
                  <a:moveTo>
                    <a:pt x="177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0" name="object 370"/>
            <p:cNvSpPr/>
            <p:nvPr/>
          </p:nvSpPr>
          <p:spPr>
            <a:xfrm>
              <a:off x="4011351" y="3108188"/>
              <a:ext cx="21590" cy="18415"/>
            </a:xfrm>
            <a:custGeom>
              <a:avLst/>
              <a:gdLst/>
              <a:ahLst/>
              <a:cxnLst/>
              <a:rect l="l" t="t" r="r" b="b"/>
              <a:pathLst>
                <a:path w="21589" h="18414">
                  <a:moveTo>
                    <a:pt x="19362" y="8255"/>
                  </a:moveTo>
                  <a:lnTo>
                    <a:pt x="18359" y="8255"/>
                  </a:lnTo>
                  <a:lnTo>
                    <a:pt x="19492" y="9448"/>
                  </a:lnTo>
                  <a:lnTo>
                    <a:pt x="19627" y="9804"/>
                  </a:lnTo>
                  <a:lnTo>
                    <a:pt x="19715" y="10033"/>
                  </a:lnTo>
                  <a:lnTo>
                    <a:pt x="19797" y="10248"/>
                  </a:lnTo>
                  <a:lnTo>
                    <a:pt x="19332" y="11641"/>
                  </a:lnTo>
                  <a:lnTo>
                    <a:pt x="19242" y="11912"/>
                  </a:lnTo>
                  <a:lnTo>
                    <a:pt x="19158" y="12115"/>
                  </a:lnTo>
                  <a:lnTo>
                    <a:pt x="18669" y="12750"/>
                  </a:lnTo>
                  <a:lnTo>
                    <a:pt x="18552" y="12903"/>
                  </a:lnTo>
                  <a:lnTo>
                    <a:pt x="16789" y="14058"/>
                  </a:lnTo>
                  <a:lnTo>
                    <a:pt x="16598" y="14058"/>
                  </a:lnTo>
                  <a:lnTo>
                    <a:pt x="15745" y="14376"/>
                  </a:lnTo>
                  <a:lnTo>
                    <a:pt x="14791" y="14376"/>
                  </a:lnTo>
                  <a:lnTo>
                    <a:pt x="14728" y="14528"/>
                  </a:lnTo>
                  <a:lnTo>
                    <a:pt x="14614" y="14820"/>
                  </a:lnTo>
                  <a:lnTo>
                    <a:pt x="14535" y="15113"/>
                  </a:lnTo>
                  <a:lnTo>
                    <a:pt x="14463" y="15379"/>
                  </a:lnTo>
                  <a:lnTo>
                    <a:pt x="13989" y="16281"/>
                  </a:lnTo>
                  <a:lnTo>
                    <a:pt x="13663" y="16281"/>
                  </a:lnTo>
                  <a:lnTo>
                    <a:pt x="13337" y="16522"/>
                  </a:lnTo>
                  <a:lnTo>
                    <a:pt x="12573" y="17005"/>
                  </a:lnTo>
                  <a:lnTo>
                    <a:pt x="10407" y="17513"/>
                  </a:lnTo>
                  <a:lnTo>
                    <a:pt x="8062" y="17513"/>
                  </a:lnTo>
                  <a:lnTo>
                    <a:pt x="8684" y="17932"/>
                  </a:lnTo>
                  <a:lnTo>
                    <a:pt x="10056" y="18275"/>
                  </a:lnTo>
                  <a:lnTo>
                    <a:pt x="10582" y="18275"/>
                  </a:lnTo>
                  <a:lnTo>
                    <a:pt x="15631" y="14528"/>
                  </a:lnTo>
                  <a:lnTo>
                    <a:pt x="16876" y="14528"/>
                  </a:lnTo>
                  <a:lnTo>
                    <a:pt x="17315" y="14376"/>
                  </a:lnTo>
                  <a:lnTo>
                    <a:pt x="15745" y="14376"/>
                  </a:lnTo>
                  <a:lnTo>
                    <a:pt x="14993" y="14058"/>
                  </a:lnTo>
                  <a:lnTo>
                    <a:pt x="17938" y="14058"/>
                  </a:lnTo>
                  <a:lnTo>
                    <a:pt x="18951" y="13474"/>
                  </a:lnTo>
                  <a:lnTo>
                    <a:pt x="19319" y="13169"/>
                  </a:lnTo>
                  <a:lnTo>
                    <a:pt x="20076" y="12319"/>
                  </a:lnTo>
                  <a:lnTo>
                    <a:pt x="20547" y="10248"/>
                  </a:lnTo>
                  <a:lnTo>
                    <a:pt x="20648" y="9804"/>
                  </a:lnTo>
                  <a:lnTo>
                    <a:pt x="19886" y="8547"/>
                  </a:lnTo>
                  <a:lnTo>
                    <a:pt x="19362" y="8255"/>
                  </a:lnTo>
                  <a:close/>
                </a:path>
                <a:path w="21589" h="18414">
                  <a:moveTo>
                    <a:pt x="7704" y="17005"/>
                  </a:moveTo>
                  <a:lnTo>
                    <a:pt x="4862" y="17005"/>
                  </a:lnTo>
                  <a:lnTo>
                    <a:pt x="12905" y="17513"/>
                  </a:lnTo>
                  <a:lnTo>
                    <a:pt x="8062" y="17513"/>
                  </a:lnTo>
                  <a:lnTo>
                    <a:pt x="7704" y="17005"/>
                  </a:lnTo>
                  <a:close/>
                </a:path>
                <a:path w="21589" h="18414">
                  <a:moveTo>
                    <a:pt x="7457" y="15379"/>
                  </a:moveTo>
                  <a:lnTo>
                    <a:pt x="7363" y="16522"/>
                  </a:lnTo>
                  <a:lnTo>
                    <a:pt x="7704" y="17005"/>
                  </a:lnTo>
                  <a:lnTo>
                    <a:pt x="8341" y="17005"/>
                  </a:lnTo>
                  <a:lnTo>
                    <a:pt x="7898" y="16281"/>
                  </a:lnTo>
                  <a:lnTo>
                    <a:pt x="6380" y="16281"/>
                  </a:lnTo>
                  <a:lnTo>
                    <a:pt x="7457" y="15379"/>
                  </a:lnTo>
                  <a:close/>
                </a:path>
                <a:path w="21589" h="18414">
                  <a:moveTo>
                    <a:pt x="7261" y="15379"/>
                  </a:moveTo>
                  <a:lnTo>
                    <a:pt x="2648" y="15379"/>
                  </a:lnTo>
                  <a:lnTo>
                    <a:pt x="4572" y="16281"/>
                  </a:lnTo>
                  <a:lnTo>
                    <a:pt x="7342" y="16281"/>
                  </a:lnTo>
                  <a:lnTo>
                    <a:pt x="7261" y="15379"/>
                  </a:lnTo>
                  <a:close/>
                </a:path>
                <a:path w="21589" h="18414">
                  <a:moveTo>
                    <a:pt x="8811" y="12115"/>
                  </a:moveTo>
                  <a:lnTo>
                    <a:pt x="7399" y="14376"/>
                  </a:lnTo>
                  <a:lnTo>
                    <a:pt x="6654" y="15379"/>
                  </a:lnTo>
                  <a:lnTo>
                    <a:pt x="7457" y="15379"/>
                  </a:lnTo>
                  <a:lnTo>
                    <a:pt x="6380" y="16281"/>
                  </a:lnTo>
                  <a:lnTo>
                    <a:pt x="7614" y="16281"/>
                  </a:lnTo>
                  <a:lnTo>
                    <a:pt x="7784" y="15379"/>
                  </a:lnTo>
                  <a:lnTo>
                    <a:pt x="7890" y="14820"/>
                  </a:lnTo>
                  <a:lnTo>
                    <a:pt x="7978" y="14376"/>
                  </a:lnTo>
                  <a:lnTo>
                    <a:pt x="8206" y="14058"/>
                  </a:lnTo>
                  <a:lnTo>
                    <a:pt x="8824" y="13474"/>
                  </a:lnTo>
                  <a:lnTo>
                    <a:pt x="9256" y="13169"/>
                  </a:lnTo>
                  <a:lnTo>
                    <a:pt x="8897" y="12319"/>
                  </a:lnTo>
                  <a:lnTo>
                    <a:pt x="8811" y="12115"/>
                  </a:lnTo>
                  <a:close/>
                </a:path>
                <a:path w="21589" h="18414">
                  <a:moveTo>
                    <a:pt x="150" y="11641"/>
                  </a:moveTo>
                  <a:lnTo>
                    <a:pt x="2911" y="15379"/>
                  </a:lnTo>
                  <a:lnTo>
                    <a:pt x="4876" y="15379"/>
                  </a:lnTo>
                  <a:lnTo>
                    <a:pt x="2347" y="14058"/>
                  </a:lnTo>
                  <a:lnTo>
                    <a:pt x="150" y="11641"/>
                  </a:lnTo>
                  <a:close/>
                </a:path>
                <a:path w="21589" h="18414">
                  <a:moveTo>
                    <a:pt x="3368" y="5308"/>
                  </a:moveTo>
                  <a:lnTo>
                    <a:pt x="3438" y="5727"/>
                  </a:lnTo>
                  <a:lnTo>
                    <a:pt x="3528" y="6045"/>
                  </a:lnTo>
                  <a:lnTo>
                    <a:pt x="3655" y="6718"/>
                  </a:lnTo>
                  <a:lnTo>
                    <a:pt x="4087" y="7048"/>
                  </a:lnTo>
                  <a:lnTo>
                    <a:pt x="3013" y="7048"/>
                  </a:lnTo>
                  <a:lnTo>
                    <a:pt x="505" y="9004"/>
                  </a:lnTo>
                  <a:lnTo>
                    <a:pt x="170" y="9804"/>
                  </a:lnTo>
                  <a:lnTo>
                    <a:pt x="150" y="11641"/>
                  </a:lnTo>
                  <a:lnTo>
                    <a:pt x="0" y="11641"/>
                  </a:lnTo>
                  <a:lnTo>
                    <a:pt x="2125" y="8255"/>
                  </a:lnTo>
                  <a:lnTo>
                    <a:pt x="6600" y="8255"/>
                  </a:lnTo>
                  <a:lnTo>
                    <a:pt x="4968" y="7048"/>
                  </a:lnTo>
                  <a:lnTo>
                    <a:pt x="4620" y="6718"/>
                  </a:lnTo>
                  <a:lnTo>
                    <a:pt x="3998" y="6184"/>
                  </a:lnTo>
                  <a:lnTo>
                    <a:pt x="3368" y="5308"/>
                  </a:lnTo>
                  <a:close/>
                </a:path>
                <a:path w="21589" h="18414">
                  <a:moveTo>
                    <a:pt x="15744" y="8255"/>
                  </a:moveTo>
                  <a:lnTo>
                    <a:pt x="14516" y="8255"/>
                  </a:lnTo>
                  <a:lnTo>
                    <a:pt x="14920" y="8547"/>
                  </a:lnTo>
                  <a:lnTo>
                    <a:pt x="15744" y="8255"/>
                  </a:lnTo>
                  <a:close/>
                </a:path>
                <a:path w="21589" h="18414">
                  <a:moveTo>
                    <a:pt x="15491" y="7048"/>
                  </a:moveTo>
                  <a:lnTo>
                    <a:pt x="15193" y="7048"/>
                  </a:lnTo>
                  <a:lnTo>
                    <a:pt x="14957" y="8255"/>
                  </a:lnTo>
                  <a:lnTo>
                    <a:pt x="21122" y="8255"/>
                  </a:lnTo>
                  <a:lnTo>
                    <a:pt x="15491" y="7048"/>
                  </a:lnTo>
                  <a:close/>
                </a:path>
                <a:path w="21589" h="18414">
                  <a:moveTo>
                    <a:pt x="17372" y="2717"/>
                  </a:moveTo>
                  <a:lnTo>
                    <a:pt x="17058" y="2717"/>
                  </a:lnTo>
                  <a:lnTo>
                    <a:pt x="17544" y="4813"/>
                  </a:lnTo>
                  <a:lnTo>
                    <a:pt x="17654" y="5308"/>
                  </a:lnTo>
                  <a:lnTo>
                    <a:pt x="17752" y="6350"/>
                  </a:lnTo>
                  <a:lnTo>
                    <a:pt x="16833" y="7048"/>
                  </a:lnTo>
                  <a:lnTo>
                    <a:pt x="17650" y="7048"/>
                  </a:lnTo>
                  <a:lnTo>
                    <a:pt x="18590" y="4152"/>
                  </a:lnTo>
                  <a:lnTo>
                    <a:pt x="17480" y="2844"/>
                  </a:lnTo>
                  <a:lnTo>
                    <a:pt x="17372" y="2717"/>
                  </a:lnTo>
                  <a:close/>
                </a:path>
                <a:path w="21589" h="18414">
                  <a:moveTo>
                    <a:pt x="7236" y="0"/>
                  </a:moveTo>
                  <a:lnTo>
                    <a:pt x="5712" y="609"/>
                  </a:lnTo>
                  <a:lnTo>
                    <a:pt x="4529" y="1016"/>
                  </a:lnTo>
                  <a:lnTo>
                    <a:pt x="7617" y="1016"/>
                  </a:lnTo>
                  <a:lnTo>
                    <a:pt x="9914" y="1460"/>
                  </a:lnTo>
                  <a:lnTo>
                    <a:pt x="9340" y="1460"/>
                  </a:lnTo>
                  <a:lnTo>
                    <a:pt x="10665" y="2717"/>
                  </a:lnTo>
                  <a:lnTo>
                    <a:pt x="10732" y="2844"/>
                  </a:lnTo>
                  <a:lnTo>
                    <a:pt x="10844" y="3060"/>
                  </a:lnTo>
                  <a:lnTo>
                    <a:pt x="10945" y="5105"/>
                  </a:lnTo>
                  <a:lnTo>
                    <a:pt x="10704" y="5308"/>
                  </a:lnTo>
                  <a:lnTo>
                    <a:pt x="10812" y="5727"/>
                  </a:lnTo>
                  <a:lnTo>
                    <a:pt x="10843" y="5854"/>
                  </a:lnTo>
                  <a:lnTo>
                    <a:pt x="11004" y="5727"/>
                  </a:lnTo>
                  <a:lnTo>
                    <a:pt x="11348" y="5308"/>
                  </a:lnTo>
                  <a:lnTo>
                    <a:pt x="11339" y="4813"/>
                  </a:lnTo>
                  <a:lnTo>
                    <a:pt x="11513" y="4152"/>
                  </a:lnTo>
                  <a:lnTo>
                    <a:pt x="12254" y="3606"/>
                  </a:lnTo>
                  <a:lnTo>
                    <a:pt x="11643" y="3606"/>
                  </a:lnTo>
                  <a:lnTo>
                    <a:pt x="11531" y="3060"/>
                  </a:lnTo>
                  <a:lnTo>
                    <a:pt x="11441" y="2717"/>
                  </a:lnTo>
                  <a:lnTo>
                    <a:pt x="10970" y="1943"/>
                  </a:lnTo>
                  <a:lnTo>
                    <a:pt x="10432" y="1460"/>
                  </a:lnTo>
                  <a:lnTo>
                    <a:pt x="9116" y="355"/>
                  </a:lnTo>
                  <a:lnTo>
                    <a:pt x="7236" y="0"/>
                  </a:lnTo>
                  <a:close/>
                </a:path>
                <a:path w="21589" h="18414">
                  <a:moveTo>
                    <a:pt x="7617" y="1016"/>
                  </a:moveTo>
                  <a:lnTo>
                    <a:pt x="4711" y="1016"/>
                  </a:lnTo>
                  <a:lnTo>
                    <a:pt x="4125" y="1460"/>
                  </a:lnTo>
                  <a:lnTo>
                    <a:pt x="3308" y="2717"/>
                  </a:lnTo>
                  <a:lnTo>
                    <a:pt x="3225" y="2844"/>
                  </a:lnTo>
                  <a:lnTo>
                    <a:pt x="3120" y="3060"/>
                  </a:lnTo>
                  <a:lnTo>
                    <a:pt x="2994" y="4152"/>
                  </a:lnTo>
                  <a:lnTo>
                    <a:pt x="3180" y="4813"/>
                  </a:lnTo>
                  <a:lnTo>
                    <a:pt x="3263" y="5105"/>
                  </a:lnTo>
                  <a:lnTo>
                    <a:pt x="3320" y="5308"/>
                  </a:lnTo>
                  <a:lnTo>
                    <a:pt x="3414" y="5105"/>
                  </a:lnTo>
                  <a:lnTo>
                    <a:pt x="3722" y="4152"/>
                  </a:lnTo>
                  <a:lnTo>
                    <a:pt x="3779" y="3975"/>
                  </a:lnTo>
                  <a:lnTo>
                    <a:pt x="3898" y="3606"/>
                  </a:lnTo>
                  <a:lnTo>
                    <a:pt x="3997" y="3302"/>
                  </a:lnTo>
                  <a:lnTo>
                    <a:pt x="4075" y="3060"/>
                  </a:lnTo>
                  <a:lnTo>
                    <a:pt x="4186" y="2717"/>
                  </a:lnTo>
                  <a:lnTo>
                    <a:pt x="4885" y="1943"/>
                  </a:lnTo>
                  <a:lnTo>
                    <a:pt x="5141" y="1701"/>
                  </a:lnTo>
                  <a:lnTo>
                    <a:pt x="7617" y="1016"/>
                  </a:lnTo>
                  <a:close/>
                </a:path>
                <a:path w="21589" h="18414">
                  <a:moveTo>
                    <a:pt x="14108" y="2717"/>
                  </a:moveTo>
                  <a:lnTo>
                    <a:pt x="12863" y="2717"/>
                  </a:lnTo>
                  <a:lnTo>
                    <a:pt x="12609" y="2844"/>
                  </a:lnTo>
                  <a:lnTo>
                    <a:pt x="12367" y="3060"/>
                  </a:lnTo>
                  <a:lnTo>
                    <a:pt x="11643" y="3606"/>
                  </a:lnTo>
                  <a:lnTo>
                    <a:pt x="12206" y="3606"/>
                  </a:lnTo>
                  <a:lnTo>
                    <a:pt x="14108" y="2717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1" name="object 371"/>
            <p:cNvSpPr/>
            <p:nvPr/>
          </p:nvSpPr>
          <p:spPr>
            <a:xfrm>
              <a:off x="4022331" y="311216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12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2" name="object 372"/>
            <p:cNvSpPr/>
            <p:nvPr/>
          </p:nvSpPr>
          <p:spPr>
            <a:xfrm>
              <a:off x="4018122" y="3114043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2425" y="0"/>
                  </a:moveTo>
                  <a:lnTo>
                    <a:pt x="977" y="1333"/>
                  </a:lnTo>
                  <a:lnTo>
                    <a:pt x="1168" y="2044"/>
                  </a:lnTo>
                  <a:lnTo>
                    <a:pt x="1219" y="2273"/>
                  </a:lnTo>
                  <a:lnTo>
                    <a:pt x="1511" y="2489"/>
                  </a:lnTo>
                  <a:lnTo>
                    <a:pt x="1371" y="2451"/>
                  </a:lnTo>
                  <a:lnTo>
                    <a:pt x="825" y="2514"/>
                  </a:lnTo>
                  <a:lnTo>
                    <a:pt x="647" y="2641"/>
                  </a:lnTo>
                  <a:lnTo>
                    <a:pt x="457" y="2781"/>
                  </a:lnTo>
                  <a:lnTo>
                    <a:pt x="152" y="3035"/>
                  </a:lnTo>
                  <a:lnTo>
                    <a:pt x="0" y="3390"/>
                  </a:lnTo>
                  <a:lnTo>
                    <a:pt x="25" y="3695"/>
                  </a:lnTo>
                  <a:lnTo>
                    <a:pt x="38" y="4025"/>
                  </a:lnTo>
                  <a:lnTo>
                    <a:pt x="2006" y="5499"/>
                  </a:lnTo>
                  <a:lnTo>
                    <a:pt x="2260" y="5410"/>
                  </a:lnTo>
                  <a:lnTo>
                    <a:pt x="2438" y="5257"/>
                  </a:lnTo>
                  <a:lnTo>
                    <a:pt x="2438" y="5410"/>
                  </a:lnTo>
                  <a:lnTo>
                    <a:pt x="2463" y="5575"/>
                  </a:lnTo>
                  <a:lnTo>
                    <a:pt x="2705" y="5930"/>
                  </a:lnTo>
                  <a:lnTo>
                    <a:pt x="2921" y="6070"/>
                  </a:lnTo>
                  <a:lnTo>
                    <a:pt x="3149" y="6108"/>
                  </a:lnTo>
                  <a:lnTo>
                    <a:pt x="3378" y="6172"/>
                  </a:lnTo>
                  <a:lnTo>
                    <a:pt x="3619" y="6159"/>
                  </a:lnTo>
                  <a:lnTo>
                    <a:pt x="3848" y="6096"/>
                  </a:lnTo>
                  <a:lnTo>
                    <a:pt x="4292" y="5994"/>
                  </a:lnTo>
                  <a:lnTo>
                    <a:pt x="4686" y="5753"/>
                  </a:lnTo>
                  <a:lnTo>
                    <a:pt x="5130" y="5283"/>
                  </a:lnTo>
                  <a:lnTo>
                    <a:pt x="5232" y="5105"/>
                  </a:lnTo>
                  <a:lnTo>
                    <a:pt x="5257" y="4914"/>
                  </a:lnTo>
                  <a:lnTo>
                    <a:pt x="5473" y="4902"/>
                  </a:lnTo>
                  <a:lnTo>
                    <a:pt x="6959" y="3314"/>
                  </a:lnTo>
                  <a:lnTo>
                    <a:pt x="6705" y="2895"/>
                  </a:lnTo>
                  <a:lnTo>
                    <a:pt x="6184" y="2590"/>
                  </a:lnTo>
                  <a:lnTo>
                    <a:pt x="5994" y="2540"/>
                  </a:lnTo>
                  <a:lnTo>
                    <a:pt x="5816" y="2527"/>
                  </a:lnTo>
                  <a:lnTo>
                    <a:pt x="6007" y="2286"/>
                  </a:lnTo>
                  <a:lnTo>
                    <a:pt x="6235" y="1930"/>
                  </a:lnTo>
                  <a:lnTo>
                    <a:pt x="6261" y="1397"/>
                  </a:lnTo>
                  <a:lnTo>
                    <a:pt x="5969" y="1041"/>
                  </a:lnTo>
                  <a:lnTo>
                    <a:pt x="5829" y="889"/>
                  </a:lnTo>
                  <a:lnTo>
                    <a:pt x="5626" y="787"/>
                  </a:lnTo>
                  <a:lnTo>
                    <a:pt x="5207" y="736"/>
                  </a:lnTo>
                  <a:lnTo>
                    <a:pt x="4991" y="749"/>
                  </a:lnTo>
                  <a:lnTo>
                    <a:pt x="4559" y="838"/>
                  </a:lnTo>
                  <a:lnTo>
                    <a:pt x="4368" y="901"/>
                  </a:lnTo>
                  <a:lnTo>
                    <a:pt x="4241" y="952"/>
                  </a:lnTo>
                  <a:lnTo>
                    <a:pt x="3911" y="1219"/>
                  </a:lnTo>
                  <a:lnTo>
                    <a:pt x="3835" y="876"/>
                  </a:lnTo>
                  <a:lnTo>
                    <a:pt x="3683" y="647"/>
                  </a:lnTo>
                  <a:lnTo>
                    <a:pt x="3467" y="482"/>
                  </a:lnTo>
                  <a:lnTo>
                    <a:pt x="3060" y="114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3" name="object 373"/>
            <p:cNvSpPr/>
            <p:nvPr/>
          </p:nvSpPr>
          <p:spPr>
            <a:xfrm>
              <a:off x="4021805" y="311538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4" name="object 374"/>
            <p:cNvSpPr/>
            <p:nvPr/>
          </p:nvSpPr>
          <p:spPr>
            <a:xfrm>
              <a:off x="4018117" y="3114385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2552" y="0"/>
                  </a:moveTo>
                  <a:lnTo>
                    <a:pt x="1727" y="228"/>
                  </a:lnTo>
                  <a:lnTo>
                    <a:pt x="1409" y="520"/>
                  </a:lnTo>
                  <a:lnTo>
                    <a:pt x="1308" y="914"/>
                  </a:lnTo>
                  <a:lnTo>
                    <a:pt x="1143" y="1460"/>
                  </a:lnTo>
                  <a:lnTo>
                    <a:pt x="1333" y="1752"/>
                  </a:lnTo>
                  <a:lnTo>
                    <a:pt x="1752" y="2108"/>
                  </a:lnTo>
                  <a:lnTo>
                    <a:pt x="2044" y="2324"/>
                  </a:lnTo>
                  <a:lnTo>
                    <a:pt x="1879" y="2349"/>
                  </a:lnTo>
                  <a:lnTo>
                    <a:pt x="1701" y="2336"/>
                  </a:lnTo>
                  <a:lnTo>
                    <a:pt x="1562" y="2298"/>
                  </a:lnTo>
                  <a:lnTo>
                    <a:pt x="1130" y="2285"/>
                  </a:lnTo>
                  <a:lnTo>
                    <a:pt x="711" y="2425"/>
                  </a:lnTo>
                  <a:lnTo>
                    <a:pt x="482" y="2793"/>
                  </a:lnTo>
                  <a:lnTo>
                    <a:pt x="0" y="3555"/>
                  </a:lnTo>
                  <a:lnTo>
                    <a:pt x="774" y="4406"/>
                  </a:lnTo>
                  <a:lnTo>
                    <a:pt x="1841" y="4965"/>
                  </a:lnTo>
                  <a:lnTo>
                    <a:pt x="2171" y="4927"/>
                  </a:lnTo>
                  <a:lnTo>
                    <a:pt x="2463" y="4546"/>
                  </a:lnTo>
                  <a:lnTo>
                    <a:pt x="2959" y="3759"/>
                  </a:lnTo>
                  <a:lnTo>
                    <a:pt x="3111" y="4102"/>
                  </a:lnTo>
                  <a:lnTo>
                    <a:pt x="2959" y="4203"/>
                  </a:lnTo>
                  <a:lnTo>
                    <a:pt x="2794" y="4356"/>
                  </a:lnTo>
                  <a:lnTo>
                    <a:pt x="2692" y="4495"/>
                  </a:lnTo>
                  <a:lnTo>
                    <a:pt x="2565" y="5029"/>
                  </a:lnTo>
                  <a:lnTo>
                    <a:pt x="2844" y="5486"/>
                  </a:lnTo>
                  <a:lnTo>
                    <a:pt x="3670" y="5549"/>
                  </a:lnTo>
                  <a:lnTo>
                    <a:pt x="4292" y="5384"/>
                  </a:lnTo>
                  <a:lnTo>
                    <a:pt x="4622" y="5156"/>
                  </a:lnTo>
                  <a:lnTo>
                    <a:pt x="4787" y="5029"/>
                  </a:lnTo>
                  <a:lnTo>
                    <a:pt x="4876" y="4851"/>
                  </a:lnTo>
                  <a:lnTo>
                    <a:pt x="5003" y="4381"/>
                  </a:lnTo>
                  <a:lnTo>
                    <a:pt x="6680" y="3111"/>
                  </a:lnTo>
                  <a:lnTo>
                    <a:pt x="6565" y="2844"/>
                  </a:lnTo>
                  <a:lnTo>
                    <a:pt x="6362" y="2616"/>
                  </a:lnTo>
                  <a:lnTo>
                    <a:pt x="6096" y="2349"/>
                  </a:lnTo>
                  <a:lnTo>
                    <a:pt x="5803" y="2349"/>
                  </a:lnTo>
                  <a:lnTo>
                    <a:pt x="5372" y="2425"/>
                  </a:lnTo>
                  <a:lnTo>
                    <a:pt x="5029" y="2552"/>
                  </a:lnTo>
                  <a:lnTo>
                    <a:pt x="4876" y="2438"/>
                  </a:lnTo>
                  <a:lnTo>
                    <a:pt x="5003" y="2387"/>
                  </a:lnTo>
                  <a:lnTo>
                    <a:pt x="5105" y="2158"/>
                  </a:lnTo>
                  <a:lnTo>
                    <a:pt x="5575" y="2120"/>
                  </a:lnTo>
                  <a:lnTo>
                    <a:pt x="5715" y="1993"/>
                  </a:lnTo>
                  <a:lnTo>
                    <a:pt x="5994" y="1803"/>
                  </a:lnTo>
                  <a:lnTo>
                    <a:pt x="5956" y="1435"/>
                  </a:lnTo>
                  <a:lnTo>
                    <a:pt x="5740" y="533"/>
                  </a:lnTo>
                  <a:lnTo>
                    <a:pt x="4813" y="533"/>
                  </a:lnTo>
                  <a:lnTo>
                    <a:pt x="4356" y="761"/>
                  </a:lnTo>
                  <a:lnTo>
                    <a:pt x="4152" y="850"/>
                  </a:lnTo>
                  <a:lnTo>
                    <a:pt x="3873" y="1054"/>
                  </a:lnTo>
                  <a:lnTo>
                    <a:pt x="3810" y="1269"/>
                  </a:lnTo>
                  <a:lnTo>
                    <a:pt x="3822" y="1435"/>
                  </a:lnTo>
                  <a:lnTo>
                    <a:pt x="3644" y="1638"/>
                  </a:lnTo>
                  <a:lnTo>
                    <a:pt x="3606" y="1460"/>
                  </a:lnTo>
                  <a:lnTo>
                    <a:pt x="3721" y="1219"/>
                  </a:lnTo>
                  <a:lnTo>
                    <a:pt x="3721" y="977"/>
                  </a:lnTo>
                  <a:lnTo>
                    <a:pt x="3695" y="761"/>
                  </a:lnTo>
                  <a:lnTo>
                    <a:pt x="3594" y="571"/>
                  </a:lnTo>
                  <a:lnTo>
                    <a:pt x="3429" y="406"/>
                  </a:lnTo>
                  <a:lnTo>
                    <a:pt x="3086" y="101"/>
                  </a:lnTo>
                  <a:lnTo>
                    <a:pt x="2552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5" name="object 375"/>
            <p:cNvSpPr/>
            <p:nvPr/>
          </p:nvSpPr>
          <p:spPr>
            <a:xfrm>
              <a:off x="4006532" y="3116160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38" y="12"/>
                  </a:moveTo>
                  <a:close/>
                </a:path>
                <a:path w="635" h="1905">
                  <a:moveTo>
                    <a:pt x="406" y="1295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6" name="object 376"/>
            <p:cNvSpPr/>
            <p:nvPr/>
          </p:nvSpPr>
          <p:spPr>
            <a:xfrm>
              <a:off x="4006888" y="311745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7" name="object 377"/>
            <p:cNvSpPr/>
            <p:nvPr/>
          </p:nvSpPr>
          <p:spPr>
            <a:xfrm>
              <a:off x="3996665" y="3112552"/>
              <a:ext cx="25400" cy="17145"/>
            </a:xfrm>
            <a:custGeom>
              <a:avLst/>
              <a:gdLst/>
              <a:ahLst/>
              <a:cxnLst/>
              <a:rect l="l" t="t" r="r" b="b"/>
              <a:pathLst>
                <a:path w="25400" h="17144">
                  <a:moveTo>
                    <a:pt x="6891" y="14554"/>
                  </a:moveTo>
                  <a:lnTo>
                    <a:pt x="6532" y="14554"/>
                  </a:lnTo>
                  <a:lnTo>
                    <a:pt x="6573" y="15036"/>
                  </a:lnTo>
                  <a:lnTo>
                    <a:pt x="6864" y="15481"/>
                  </a:lnTo>
                  <a:lnTo>
                    <a:pt x="7208" y="15951"/>
                  </a:lnTo>
                  <a:lnTo>
                    <a:pt x="7780" y="16319"/>
                  </a:lnTo>
                  <a:lnTo>
                    <a:pt x="9024" y="16637"/>
                  </a:lnTo>
                  <a:lnTo>
                    <a:pt x="9493" y="16637"/>
                  </a:lnTo>
                  <a:lnTo>
                    <a:pt x="11488" y="16141"/>
                  </a:lnTo>
                  <a:lnTo>
                    <a:pt x="11789" y="15951"/>
                  </a:lnTo>
                  <a:lnTo>
                    <a:pt x="9383" y="15951"/>
                  </a:lnTo>
                  <a:lnTo>
                    <a:pt x="11307" y="15481"/>
                  </a:lnTo>
                  <a:lnTo>
                    <a:pt x="7458" y="15481"/>
                  </a:lnTo>
                  <a:lnTo>
                    <a:pt x="6891" y="14554"/>
                  </a:lnTo>
                  <a:close/>
                </a:path>
                <a:path w="25400" h="17144">
                  <a:moveTo>
                    <a:pt x="17068" y="7277"/>
                  </a:moveTo>
                  <a:lnTo>
                    <a:pt x="16364" y="7277"/>
                  </a:lnTo>
                  <a:lnTo>
                    <a:pt x="17610" y="8597"/>
                  </a:lnTo>
                  <a:lnTo>
                    <a:pt x="17735" y="8928"/>
                  </a:lnTo>
                  <a:lnTo>
                    <a:pt x="17812" y="9131"/>
                  </a:lnTo>
                  <a:lnTo>
                    <a:pt x="17889" y="9334"/>
                  </a:lnTo>
                  <a:lnTo>
                    <a:pt x="17481" y="10578"/>
                  </a:lnTo>
                  <a:lnTo>
                    <a:pt x="15173" y="12788"/>
                  </a:lnTo>
                  <a:lnTo>
                    <a:pt x="15005" y="12788"/>
                  </a:lnTo>
                  <a:lnTo>
                    <a:pt x="14206" y="13081"/>
                  </a:lnTo>
                  <a:lnTo>
                    <a:pt x="13343" y="13081"/>
                  </a:lnTo>
                  <a:lnTo>
                    <a:pt x="13280" y="13233"/>
                  </a:lnTo>
                  <a:lnTo>
                    <a:pt x="13177" y="13500"/>
                  </a:lnTo>
                  <a:lnTo>
                    <a:pt x="13111" y="13766"/>
                  </a:lnTo>
                  <a:lnTo>
                    <a:pt x="13050" y="14008"/>
                  </a:lnTo>
                  <a:lnTo>
                    <a:pt x="12675" y="14554"/>
                  </a:lnTo>
                  <a:lnTo>
                    <a:pt x="12017" y="15036"/>
                  </a:lnTo>
                  <a:lnTo>
                    <a:pt x="11307" y="15481"/>
                  </a:lnTo>
                  <a:lnTo>
                    <a:pt x="9383" y="15951"/>
                  </a:lnTo>
                  <a:lnTo>
                    <a:pt x="11789" y="15951"/>
                  </a:lnTo>
                  <a:lnTo>
                    <a:pt x="12530" y="15481"/>
                  </a:lnTo>
                  <a:lnTo>
                    <a:pt x="14018" y="14008"/>
                  </a:lnTo>
                  <a:lnTo>
                    <a:pt x="14104" y="13233"/>
                  </a:lnTo>
                  <a:lnTo>
                    <a:pt x="15210" y="13233"/>
                  </a:lnTo>
                  <a:lnTo>
                    <a:pt x="15657" y="13081"/>
                  </a:lnTo>
                  <a:lnTo>
                    <a:pt x="14206" y="13081"/>
                  </a:lnTo>
                  <a:lnTo>
                    <a:pt x="13500" y="12788"/>
                  </a:lnTo>
                  <a:lnTo>
                    <a:pt x="16256" y="12788"/>
                  </a:lnTo>
                  <a:lnTo>
                    <a:pt x="17619" y="11988"/>
                  </a:lnTo>
                  <a:lnTo>
                    <a:pt x="17472" y="11988"/>
                  </a:lnTo>
                  <a:lnTo>
                    <a:pt x="18143" y="11214"/>
                  </a:lnTo>
                  <a:lnTo>
                    <a:pt x="18582" y="9334"/>
                  </a:lnTo>
                  <a:lnTo>
                    <a:pt x="18676" y="8928"/>
                  </a:lnTo>
                  <a:lnTo>
                    <a:pt x="17978" y="7772"/>
                  </a:lnTo>
                  <a:lnTo>
                    <a:pt x="17068" y="7277"/>
                  </a:lnTo>
                  <a:close/>
                </a:path>
                <a:path w="25400" h="17144">
                  <a:moveTo>
                    <a:pt x="0" y="10578"/>
                  </a:moveTo>
                  <a:lnTo>
                    <a:pt x="4035" y="14820"/>
                  </a:lnTo>
                  <a:lnTo>
                    <a:pt x="5329" y="14820"/>
                  </a:lnTo>
                  <a:lnTo>
                    <a:pt x="6002" y="14554"/>
                  </a:lnTo>
                  <a:lnTo>
                    <a:pt x="5367" y="14554"/>
                  </a:lnTo>
                  <a:lnTo>
                    <a:pt x="2001" y="12788"/>
                  </a:lnTo>
                  <a:lnTo>
                    <a:pt x="0" y="10578"/>
                  </a:lnTo>
                  <a:close/>
                </a:path>
                <a:path w="25400" h="17144">
                  <a:moveTo>
                    <a:pt x="6667" y="14008"/>
                  </a:moveTo>
                  <a:lnTo>
                    <a:pt x="6485" y="14008"/>
                  </a:lnTo>
                  <a:lnTo>
                    <a:pt x="6532" y="14554"/>
                  </a:lnTo>
                  <a:lnTo>
                    <a:pt x="6002" y="14554"/>
                  </a:lnTo>
                  <a:lnTo>
                    <a:pt x="6667" y="14008"/>
                  </a:lnTo>
                  <a:close/>
                </a:path>
                <a:path w="25400" h="17144">
                  <a:moveTo>
                    <a:pt x="7693" y="14008"/>
                  </a:moveTo>
                  <a:lnTo>
                    <a:pt x="6947" y="14008"/>
                  </a:lnTo>
                  <a:lnTo>
                    <a:pt x="6840" y="14554"/>
                  </a:lnTo>
                  <a:lnTo>
                    <a:pt x="2154" y="14554"/>
                  </a:lnTo>
                  <a:lnTo>
                    <a:pt x="7693" y="14008"/>
                  </a:lnTo>
                  <a:close/>
                </a:path>
                <a:path w="25400" h="17144">
                  <a:moveTo>
                    <a:pt x="7894" y="11036"/>
                  </a:moveTo>
                  <a:lnTo>
                    <a:pt x="6605" y="13081"/>
                  </a:lnTo>
                  <a:lnTo>
                    <a:pt x="5904" y="14008"/>
                  </a:lnTo>
                  <a:lnTo>
                    <a:pt x="6947" y="14008"/>
                  </a:lnTo>
                  <a:lnTo>
                    <a:pt x="7046" y="13500"/>
                  </a:lnTo>
                  <a:lnTo>
                    <a:pt x="7126" y="13081"/>
                  </a:lnTo>
                  <a:lnTo>
                    <a:pt x="7348" y="12788"/>
                  </a:lnTo>
                  <a:lnTo>
                    <a:pt x="7767" y="12395"/>
                  </a:lnTo>
                  <a:lnTo>
                    <a:pt x="8301" y="11988"/>
                  </a:lnTo>
                  <a:lnTo>
                    <a:pt x="7970" y="11214"/>
                  </a:lnTo>
                  <a:lnTo>
                    <a:pt x="7894" y="11036"/>
                  </a:lnTo>
                  <a:close/>
                </a:path>
                <a:path w="25400" h="17144">
                  <a:moveTo>
                    <a:pt x="2902" y="4867"/>
                  </a:moveTo>
                  <a:lnTo>
                    <a:pt x="3030" y="5321"/>
                  </a:lnTo>
                  <a:lnTo>
                    <a:pt x="3081" y="5499"/>
                  </a:lnTo>
                  <a:lnTo>
                    <a:pt x="3182" y="6108"/>
                  </a:lnTo>
                  <a:lnTo>
                    <a:pt x="3659" y="6464"/>
                  </a:lnTo>
                  <a:lnTo>
                    <a:pt x="2542" y="6464"/>
                  </a:lnTo>
                  <a:lnTo>
                    <a:pt x="1544" y="7277"/>
                  </a:lnTo>
                  <a:lnTo>
                    <a:pt x="834" y="7772"/>
                  </a:lnTo>
                  <a:lnTo>
                    <a:pt x="325" y="8191"/>
                  </a:lnTo>
                  <a:lnTo>
                    <a:pt x="36" y="8928"/>
                  </a:lnTo>
                  <a:lnTo>
                    <a:pt x="0" y="10578"/>
                  </a:lnTo>
                  <a:lnTo>
                    <a:pt x="664" y="9334"/>
                  </a:lnTo>
                  <a:lnTo>
                    <a:pt x="1956" y="7277"/>
                  </a:lnTo>
                  <a:lnTo>
                    <a:pt x="5547" y="7277"/>
                  </a:lnTo>
                  <a:lnTo>
                    <a:pt x="4478" y="6464"/>
                  </a:lnTo>
                  <a:lnTo>
                    <a:pt x="3513" y="5626"/>
                  </a:lnTo>
                  <a:lnTo>
                    <a:pt x="2902" y="4867"/>
                  </a:lnTo>
                  <a:close/>
                </a:path>
                <a:path w="25400" h="17144">
                  <a:moveTo>
                    <a:pt x="14883" y="7277"/>
                  </a:moveTo>
                  <a:lnTo>
                    <a:pt x="12641" y="7277"/>
                  </a:lnTo>
                  <a:lnTo>
                    <a:pt x="13522" y="7772"/>
                  </a:lnTo>
                  <a:lnTo>
                    <a:pt x="14883" y="7277"/>
                  </a:lnTo>
                  <a:close/>
                </a:path>
                <a:path w="25400" h="17144">
                  <a:moveTo>
                    <a:pt x="16364" y="7277"/>
                  </a:moveTo>
                  <a:lnTo>
                    <a:pt x="13694" y="6464"/>
                  </a:lnTo>
                  <a:lnTo>
                    <a:pt x="13520" y="7277"/>
                  </a:lnTo>
                  <a:lnTo>
                    <a:pt x="16831" y="7772"/>
                  </a:lnTo>
                  <a:lnTo>
                    <a:pt x="16364" y="7277"/>
                  </a:lnTo>
                  <a:close/>
                </a:path>
                <a:path w="25400" h="17144">
                  <a:moveTo>
                    <a:pt x="15778" y="2578"/>
                  </a:moveTo>
                  <a:lnTo>
                    <a:pt x="15438" y="2578"/>
                  </a:lnTo>
                  <a:lnTo>
                    <a:pt x="15838" y="4381"/>
                  </a:lnTo>
                  <a:lnTo>
                    <a:pt x="15940" y="4867"/>
                  </a:lnTo>
                  <a:lnTo>
                    <a:pt x="16048" y="5765"/>
                  </a:lnTo>
                  <a:lnTo>
                    <a:pt x="15144" y="6464"/>
                  </a:lnTo>
                  <a:lnTo>
                    <a:pt x="15914" y="6464"/>
                  </a:lnTo>
                  <a:lnTo>
                    <a:pt x="16348" y="5765"/>
                  </a:lnTo>
                  <a:lnTo>
                    <a:pt x="16435" y="5626"/>
                  </a:lnTo>
                  <a:lnTo>
                    <a:pt x="16514" y="5499"/>
                  </a:lnTo>
                  <a:lnTo>
                    <a:pt x="16624" y="5321"/>
                  </a:lnTo>
                  <a:lnTo>
                    <a:pt x="16719" y="4867"/>
                  </a:lnTo>
                  <a:lnTo>
                    <a:pt x="16797" y="3784"/>
                  </a:lnTo>
                  <a:lnTo>
                    <a:pt x="15886" y="2705"/>
                  </a:lnTo>
                  <a:lnTo>
                    <a:pt x="15778" y="2578"/>
                  </a:lnTo>
                  <a:close/>
                </a:path>
                <a:path w="25400" h="17144">
                  <a:moveTo>
                    <a:pt x="6446" y="0"/>
                  </a:moveTo>
                  <a:lnTo>
                    <a:pt x="5062" y="546"/>
                  </a:lnTo>
                  <a:lnTo>
                    <a:pt x="3955" y="927"/>
                  </a:lnTo>
                  <a:lnTo>
                    <a:pt x="6802" y="927"/>
                  </a:lnTo>
                  <a:lnTo>
                    <a:pt x="8250" y="1193"/>
                  </a:lnTo>
                  <a:lnTo>
                    <a:pt x="8836" y="1752"/>
                  </a:lnTo>
                  <a:lnTo>
                    <a:pt x="9639" y="2578"/>
                  </a:lnTo>
                  <a:lnTo>
                    <a:pt x="9736" y="5321"/>
                  </a:lnTo>
                  <a:lnTo>
                    <a:pt x="10171" y="4867"/>
                  </a:lnTo>
                  <a:lnTo>
                    <a:pt x="10193" y="4381"/>
                  </a:lnTo>
                  <a:lnTo>
                    <a:pt x="10351" y="3784"/>
                  </a:lnTo>
                  <a:lnTo>
                    <a:pt x="11018" y="3289"/>
                  </a:lnTo>
                  <a:lnTo>
                    <a:pt x="10472" y="3289"/>
                  </a:lnTo>
                  <a:lnTo>
                    <a:pt x="10352" y="2705"/>
                  </a:lnTo>
                  <a:lnTo>
                    <a:pt x="10320" y="2578"/>
                  </a:lnTo>
                  <a:lnTo>
                    <a:pt x="9850" y="1752"/>
                  </a:lnTo>
                  <a:lnTo>
                    <a:pt x="8174" y="304"/>
                  </a:lnTo>
                  <a:lnTo>
                    <a:pt x="6446" y="0"/>
                  </a:lnTo>
                  <a:close/>
                </a:path>
                <a:path w="25400" h="17144">
                  <a:moveTo>
                    <a:pt x="6802" y="927"/>
                  </a:moveTo>
                  <a:lnTo>
                    <a:pt x="4139" y="927"/>
                  </a:lnTo>
                  <a:lnTo>
                    <a:pt x="3627" y="1320"/>
                  </a:lnTo>
                  <a:lnTo>
                    <a:pt x="2808" y="2578"/>
                  </a:lnTo>
                  <a:lnTo>
                    <a:pt x="2725" y="2705"/>
                  </a:lnTo>
                  <a:lnTo>
                    <a:pt x="2666" y="3009"/>
                  </a:lnTo>
                  <a:lnTo>
                    <a:pt x="2594" y="3784"/>
                  </a:lnTo>
                  <a:lnTo>
                    <a:pt x="2902" y="4867"/>
                  </a:lnTo>
                  <a:lnTo>
                    <a:pt x="3136" y="4381"/>
                  </a:lnTo>
                  <a:lnTo>
                    <a:pt x="3308" y="3784"/>
                  </a:lnTo>
                  <a:lnTo>
                    <a:pt x="3356" y="3619"/>
                  </a:lnTo>
                  <a:lnTo>
                    <a:pt x="3451" y="3289"/>
                  </a:lnTo>
                  <a:lnTo>
                    <a:pt x="3531" y="3009"/>
                  </a:lnTo>
                  <a:lnTo>
                    <a:pt x="3655" y="2578"/>
                  </a:lnTo>
                  <a:lnTo>
                    <a:pt x="3462" y="2578"/>
                  </a:lnTo>
                  <a:lnTo>
                    <a:pt x="4554" y="1536"/>
                  </a:lnTo>
                  <a:lnTo>
                    <a:pt x="6802" y="927"/>
                  </a:lnTo>
                  <a:close/>
                </a:path>
                <a:path w="25400" h="17144">
                  <a:moveTo>
                    <a:pt x="12491" y="2578"/>
                  </a:moveTo>
                  <a:lnTo>
                    <a:pt x="11361" y="2578"/>
                  </a:lnTo>
                  <a:lnTo>
                    <a:pt x="10472" y="3289"/>
                  </a:lnTo>
                  <a:lnTo>
                    <a:pt x="10972" y="3289"/>
                  </a:lnTo>
                  <a:lnTo>
                    <a:pt x="12491" y="2578"/>
                  </a:lnTo>
                  <a:close/>
                </a:path>
                <a:path w="25400" h="17144">
                  <a:moveTo>
                    <a:pt x="24781" y="1752"/>
                  </a:moveTo>
                  <a:lnTo>
                    <a:pt x="14203" y="1752"/>
                  </a:lnTo>
                  <a:lnTo>
                    <a:pt x="16020" y="2578"/>
                  </a:lnTo>
                  <a:lnTo>
                    <a:pt x="4419" y="2578"/>
                  </a:lnTo>
                  <a:lnTo>
                    <a:pt x="24781" y="1752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8" name="object 378"/>
            <p:cNvSpPr/>
            <p:nvPr/>
          </p:nvSpPr>
          <p:spPr>
            <a:xfrm>
              <a:off x="4006532" y="311616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38" y="12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9" name="object 379"/>
            <p:cNvSpPr/>
            <p:nvPr/>
          </p:nvSpPr>
          <p:spPr>
            <a:xfrm>
              <a:off x="4002708" y="3117879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2197" y="0"/>
                  </a:moveTo>
                  <a:lnTo>
                    <a:pt x="1727" y="190"/>
                  </a:lnTo>
                  <a:lnTo>
                    <a:pt x="1460" y="266"/>
                  </a:lnTo>
                  <a:lnTo>
                    <a:pt x="1231" y="444"/>
                  </a:lnTo>
                  <a:lnTo>
                    <a:pt x="1092" y="685"/>
                  </a:lnTo>
                  <a:lnTo>
                    <a:pt x="939" y="914"/>
                  </a:lnTo>
                  <a:lnTo>
                    <a:pt x="889" y="1219"/>
                  </a:lnTo>
                  <a:lnTo>
                    <a:pt x="1104" y="2070"/>
                  </a:lnTo>
                  <a:lnTo>
                    <a:pt x="1358" y="2273"/>
                  </a:lnTo>
                  <a:lnTo>
                    <a:pt x="1130" y="2222"/>
                  </a:lnTo>
                  <a:lnTo>
                    <a:pt x="876" y="2273"/>
                  </a:lnTo>
                  <a:lnTo>
                    <a:pt x="736" y="2285"/>
                  </a:lnTo>
                  <a:lnTo>
                    <a:pt x="546" y="2438"/>
                  </a:lnTo>
                  <a:lnTo>
                    <a:pt x="406" y="2539"/>
                  </a:lnTo>
                  <a:lnTo>
                    <a:pt x="127" y="2781"/>
                  </a:lnTo>
                  <a:lnTo>
                    <a:pt x="0" y="3098"/>
                  </a:lnTo>
                  <a:lnTo>
                    <a:pt x="1816" y="5016"/>
                  </a:lnTo>
                  <a:lnTo>
                    <a:pt x="2032" y="4927"/>
                  </a:lnTo>
                  <a:lnTo>
                    <a:pt x="2209" y="4787"/>
                  </a:lnTo>
                  <a:lnTo>
                    <a:pt x="2209" y="4940"/>
                  </a:lnTo>
                  <a:lnTo>
                    <a:pt x="2235" y="5092"/>
                  </a:lnTo>
                  <a:lnTo>
                    <a:pt x="2451" y="5397"/>
                  </a:lnTo>
                  <a:lnTo>
                    <a:pt x="2641" y="5524"/>
                  </a:lnTo>
                  <a:lnTo>
                    <a:pt x="3073" y="5626"/>
                  </a:lnTo>
                  <a:lnTo>
                    <a:pt x="3289" y="5613"/>
                  </a:lnTo>
                  <a:lnTo>
                    <a:pt x="4787" y="4483"/>
                  </a:lnTo>
                  <a:lnTo>
                    <a:pt x="4978" y="4470"/>
                  </a:lnTo>
                  <a:lnTo>
                    <a:pt x="5168" y="4470"/>
                  </a:lnTo>
                  <a:lnTo>
                    <a:pt x="5359" y="4406"/>
                  </a:lnTo>
                  <a:lnTo>
                    <a:pt x="5867" y="4114"/>
                  </a:lnTo>
                  <a:lnTo>
                    <a:pt x="6159" y="3797"/>
                  </a:lnTo>
                  <a:lnTo>
                    <a:pt x="6235" y="3403"/>
                  </a:lnTo>
                  <a:lnTo>
                    <a:pt x="6324" y="3022"/>
                  </a:lnTo>
                  <a:lnTo>
                    <a:pt x="6096" y="2628"/>
                  </a:lnTo>
                  <a:lnTo>
                    <a:pt x="5753" y="2438"/>
                  </a:lnTo>
                  <a:lnTo>
                    <a:pt x="5613" y="2349"/>
                  </a:lnTo>
                  <a:lnTo>
                    <a:pt x="5461" y="2311"/>
                  </a:lnTo>
                  <a:lnTo>
                    <a:pt x="5283" y="2298"/>
                  </a:lnTo>
                  <a:lnTo>
                    <a:pt x="5410" y="2184"/>
                  </a:lnTo>
                  <a:lnTo>
                    <a:pt x="5664" y="1752"/>
                  </a:lnTo>
                  <a:lnTo>
                    <a:pt x="5702" y="1282"/>
                  </a:lnTo>
                  <a:lnTo>
                    <a:pt x="5295" y="800"/>
                  </a:lnTo>
                  <a:lnTo>
                    <a:pt x="5105" y="723"/>
                  </a:lnTo>
                  <a:lnTo>
                    <a:pt x="4927" y="698"/>
                  </a:lnTo>
                  <a:lnTo>
                    <a:pt x="4737" y="685"/>
                  </a:lnTo>
                  <a:lnTo>
                    <a:pt x="4533" y="685"/>
                  </a:lnTo>
                  <a:lnTo>
                    <a:pt x="4356" y="736"/>
                  </a:lnTo>
                  <a:lnTo>
                    <a:pt x="4152" y="761"/>
                  </a:lnTo>
                  <a:lnTo>
                    <a:pt x="3860" y="863"/>
                  </a:lnTo>
                  <a:lnTo>
                    <a:pt x="3556" y="1117"/>
                  </a:lnTo>
                  <a:lnTo>
                    <a:pt x="3492" y="800"/>
                  </a:lnTo>
                  <a:lnTo>
                    <a:pt x="3340" y="596"/>
                  </a:lnTo>
                  <a:lnTo>
                    <a:pt x="2781" y="101"/>
                  </a:lnTo>
                  <a:lnTo>
                    <a:pt x="219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0" name="object 380"/>
            <p:cNvSpPr/>
            <p:nvPr/>
          </p:nvSpPr>
          <p:spPr>
            <a:xfrm>
              <a:off x="4002695" y="3118193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80">
                  <a:moveTo>
                    <a:pt x="2324" y="0"/>
                  </a:moveTo>
                  <a:lnTo>
                    <a:pt x="1562" y="215"/>
                  </a:lnTo>
                  <a:lnTo>
                    <a:pt x="1282" y="469"/>
                  </a:lnTo>
                  <a:lnTo>
                    <a:pt x="1041" y="1320"/>
                  </a:lnTo>
                  <a:lnTo>
                    <a:pt x="1219" y="1587"/>
                  </a:lnTo>
                  <a:lnTo>
                    <a:pt x="1549" y="1866"/>
                  </a:lnTo>
                  <a:lnTo>
                    <a:pt x="1866" y="2120"/>
                  </a:lnTo>
                  <a:lnTo>
                    <a:pt x="1689" y="2146"/>
                  </a:lnTo>
                  <a:lnTo>
                    <a:pt x="1549" y="2120"/>
                  </a:lnTo>
                  <a:lnTo>
                    <a:pt x="1028" y="2095"/>
                  </a:lnTo>
                  <a:lnTo>
                    <a:pt x="647" y="2222"/>
                  </a:lnTo>
                  <a:lnTo>
                    <a:pt x="431" y="2539"/>
                  </a:lnTo>
                  <a:lnTo>
                    <a:pt x="0" y="3238"/>
                  </a:lnTo>
                  <a:lnTo>
                    <a:pt x="711" y="4013"/>
                  </a:lnTo>
                  <a:lnTo>
                    <a:pt x="1676" y="4521"/>
                  </a:lnTo>
                  <a:lnTo>
                    <a:pt x="1981" y="4495"/>
                  </a:lnTo>
                  <a:lnTo>
                    <a:pt x="2235" y="4140"/>
                  </a:lnTo>
                  <a:lnTo>
                    <a:pt x="2692" y="3416"/>
                  </a:lnTo>
                  <a:lnTo>
                    <a:pt x="2832" y="3746"/>
                  </a:lnTo>
                  <a:lnTo>
                    <a:pt x="2349" y="4584"/>
                  </a:lnTo>
                  <a:lnTo>
                    <a:pt x="2590" y="5003"/>
                  </a:lnTo>
                  <a:lnTo>
                    <a:pt x="2959" y="5029"/>
                  </a:lnTo>
                  <a:lnTo>
                    <a:pt x="3340" y="5041"/>
                  </a:lnTo>
                  <a:lnTo>
                    <a:pt x="3898" y="4914"/>
                  </a:lnTo>
                  <a:lnTo>
                    <a:pt x="4356" y="4584"/>
                  </a:lnTo>
                  <a:lnTo>
                    <a:pt x="4432" y="4419"/>
                  </a:lnTo>
                  <a:lnTo>
                    <a:pt x="4483" y="4254"/>
                  </a:lnTo>
                  <a:lnTo>
                    <a:pt x="4559" y="3987"/>
                  </a:lnTo>
                  <a:lnTo>
                    <a:pt x="4838" y="4102"/>
                  </a:lnTo>
                  <a:lnTo>
                    <a:pt x="5232" y="3962"/>
                  </a:lnTo>
                  <a:lnTo>
                    <a:pt x="5689" y="3670"/>
                  </a:lnTo>
                  <a:lnTo>
                    <a:pt x="5892" y="3390"/>
                  </a:lnTo>
                  <a:lnTo>
                    <a:pt x="5981" y="3111"/>
                  </a:lnTo>
                  <a:lnTo>
                    <a:pt x="6083" y="2844"/>
                  </a:lnTo>
                  <a:lnTo>
                    <a:pt x="5981" y="2590"/>
                  </a:lnTo>
                  <a:lnTo>
                    <a:pt x="5549" y="2133"/>
                  </a:lnTo>
                  <a:lnTo>
                    <a:pt x="5295" y="2133"/>
                  </a:lnTo>
                  <a:lnTo>
                    <a:pt x="4965" y="2197"/>
                  </a:lnTo>
                  <a:lnTo>
                    <a:pt x="4584" y="2311"/>
                  </a:lnTo>
                  <a:lnTo>
                    <a:pt x="4432" y="2222"/>
                  </a:lnTo>
                  <a:lnTo>
                    <a:pt x="4597" y="2146"/>
                  </a:lnTo>
                  <a:lnTo>
                    <a:pt x="4648" y="1968"/>
                  </a:lnTo>
                  <a:lnTo>
                    <a:pt x="5079" y="1930"/>
                  </a:lnTo>
                  <a:lnTo>
                    <a:pt x="5448" y="1638"/>
                  </a:lnTo>
                  <a:lnTo>
                    <a:pt x="5422" y="1308"/>
                  </a:lnTo>
                  <a:lnTo>
                    <a:pt x="5232" y="482"/>
                  </a:lnTo>
                  <a:lnTo>
                    <a:pt x="4381" y="495"/>
                  </a:lnTo>
                  <a:lnTo>
                    <a:pt x="3784" y="774"/>
                  </a:lnTo>
                  <a:lnTo>
                    <a:pt x="3530" y="952"/>
                  </a:lnTo>
                  <a:lnTo>
                    <a:pt x="3454" y="1257"/>
                  </a:lnTo>
                  <a:lnTo>
                    <a:pt x="3403" y="1422"/>
                  </a:lnTo>
                  <a:lnTo>
                    <a:pt x="3276" y="1320"/>
                  </a:lnTo>
                  <a:lnTo>
                    <a:pt x="3378" y="1104"/>
                  </a:lnTo>
                  <a:lnTo>
                    <a:pt x="3365" y="698"/>
                  </a:lnTo>
                  <a:lnTo>
                    <a:pt x="3263" y="520"/>
                  </a:lnTo>
                  <a:lnTo>
                    <a:pt x="2806" y="88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1" name="object 381"/>
            <p:cNvSpPr/>
            <p:nvPr/>
          </p:nvSpPr>
          <p:spPr>
            <a:xfrm>
              <a:off x="4028211" y="312684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25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2" name="object 382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015660" y="3122168"/>
              <a:ext cx="21022" cy="16637"/>
            </a:xfrm>
            <a:prstGeom prst="rect">
              <a:avLst/>
            </a:prstGeom>
          </p:spPr>
        </p:pic>
        <p:sp>
          <p:nvSpPr>
            <p:cNvPr id="383" name="object 383"/>
            <p:cNvSpPr/>
            <p:nvPr/>
          </p:nvSpPr>
          <p:spPr>
            <a:xfrm>
              <a:off x="4027868" y="312548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38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4" name="object 384"/>
            <p:cNvSpPr/>
            <p:nvPr/>
          </p:nvSpPr>
          <p:spPr>
            <a:xfrm>
              <a:off x="4028211" y="312684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25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5" name="object 385"/>
            <p:cNvSpPr/>
            <p:nvPr/>
          </p:nvSpPr>
          <p:spPr>
            <a:xfrm>
              <a:off x="4017598" y="3121788"/>
              <a:ext cx="19685" cy="17145"/>
            </a:xfrm>
            <a:custGeom>
              <a:avLst/>
              <a:gdLst/>
              <a:ahLst/>
              <a:cxnLst/>
              <a:rect l="l" t="t" r="r" b="b"/>
              <a:pathLst>
                <a:path w="19685" h="17144">
                  <a:moveTo>
                    <a:pt x="16216" y="6629"/>
                  </a:moveTo>
                  <a:lnTo>
                    <a:pt x="14192" y="6629"/>
                  </a:lnTo>
                  <a:lnTo>
                    <a:pt x="13966" y="7708"/>
                  </a:lnTo>
                  <a:lnTo>
                    <a:pt x="17157" y="7708"/>
                  </a:lnTo>
                  <a:lnTo>
                    <a:pt x="18210" y="8813"/>
                  </a:lnTo>
                  <a:lnTo>
                    <a:pt x="18342" y="9156"/>
                  </a:lnTo>
                  <a:lnTo>
                    <a:pt x="18429" y="9385"/>
                  </a:lnTo>
                  <a:lnTo>
                    <a:pt x="18503" y="9575"/>
                  </a:lnTo>
                  <a:lnTo>
                    <a:pt x="18143" y="10654"/>
                  </a:lnTo>
                  <a:lnTo>
                    <a:pt x="18067" y="10881"/>
                  </a:lnTo>
                  <a:lnTo>
                    <a:pt x="17986" y="11125"/>
                  </a:lnTo>
                  <a:lnTo>
                    <a:pt x="17902" y="11328"/>
                  </a:lnTo>
                  <a:lnTo>
                    <a:pt x="17452" y="11925"/>
                  </a:lnTo>
                  <a:lnTo>
                    <a:pt x="17347" y="12065"/>
                  </a:lnTo>
                  <a:lnTo>
                    <a:pt x="15707" y="13119"/>
                  </a:lnTo>
                  <a:lnTo>
                    <a:pt x="15545" y="13119"/>
                  </a:lnTo>
                  <a:lnTo>
                    <a:pt x="14718" y="13423"/>
                  </a:lnTo>
                  <a:lnTo>
                    <a:pt x="13824" y="13423"/>
                  </a:lnTo>
                  <a:lnTo>
                    <a:pt x="13763" y="13576"/>
                  </a:lnTo>
                  <a:lnTo>
                    <a:pt x="13666" y="13830"/>
                  </a:lnTo>
                  <a:lnTo>
                    <a:pt x="13583" y="14122"/>
                  </a:lnTo>
                  <a:lnTo>
                    <a:pt x="13511" y="14376"/>
                  </a:lnTo>
                  <a:lnTo>
                    <a:pt x="13101" y="14947"/>
                  </a:lnTo>
                  <a:lnTo>
                    <a:pt x="12457" y="15430"/>
                  </a:lnTo>
                  <a:lnTo>
                    <a:pt x="11791" y="15875"/>
                  </a:lnTo>
                  <a:lnTo>
                    <a:pt x="9755" y="16357"/>
                  </a:lnTo>
                  <a:lnTo>
                    <a:pt x="7542" y="16357"/>
                  </a:lnTo>
                  <a:lnTo>
                    <a:pt x="8114" y="16751"/>
                  </a:lnTo>
                  <a:lnTo>
                    <a:pt x="9325" y="17030"/>
                  </a:lnTo>
                  <a:lnTo>
                    <a:pt x="10082" y="17030"/>
                  </a:lnTo>
                  <a:lnTo>
                    <a:pt x="11924" y="16560"/>
                  </a:lnTo>
                  <a:lnTo>
                    <a:pt x="13003" y="15875"/>
                  </a:lnTo>
                  <a:lnTo>
                    <a:pt x="14502" y="14376"/>
                  </a:lnTo>
                  <a:lnTo>
                    <a:pt x="14604" y="13576"/>
                  </a:lnTo>
                  <a:lnTo>
                    <a:pt x="15772" y="13576"/>
                  </a:lnTo>
                  <a:lnTo>
                    <a:pt x="16184" y="13423"/>
                  </a:lnTo>
                  <a:lnTo>
                    <a:pt x="14718" y="13423"/>
                  </a:lnTo>
                  <a:lnTo>
                    <a:pt x="14015" y="13119"/>
                  </a:lnTo>
                  <a:lnTo>
                    <a:pt x="16806" y="13119"/>
                  </a:lnTo>
                  <a:lnTo>
                    <a:pt x="18234" y="12293"/>
                  </a:lnTo>
                  <a:lnTo>
                    <a:pt x="18071" y="12293"/>
                  </a:lnTo>
                  <a:lnTo>
                    <a:pt x="18757" y="11506"/>
                  </a:lnTo>
                  <a:lnTo>
                    <a:pt x="19205" y="9575"/>
                  </a:lnTo>
                  <a:lnTo>
                    <a:pt x="19303" y="9156"/>
                  </a:lnTo>
                  <a:lnTo>
                    <a:pt x="18579" y="7988"/>
                  </a:lnTo>
                  <a:lnTo>
                    <a:pt x="16216" y="6629"/>
                  </a:lnTo>
                  <a:close/>
                </a:path>
                <a:path w="19685" h="17144">
                  <a:moveTo>
                    <a:pt x="7199" y="15875"/>
                  </a:moveTo>
                  <a:lnTo>
                    <a:pt x="5178" y="15875"/>
                  </a:lnTo>
                  <a:lnTo>
                    <a:pt x="11314" y="16357"/>
                  </a:lnTo>
                  <a:lnTo>
                    <a:pt x="7542" y="16357"/>
                  </a:lnTo>
                  <a:lnTo>
                    <a:pt x="7199" y="15875"/>
                  </a:lnTo>
                  <a:close/>
                </a:path>
                <a:path w="19685" h="17144">
                  <a:moveTo>
                    <a:pt x="8241" y="11328"/>
                  </a:moveTo>
                  <a:lnTo>
                    <a:pt x="6935" y="13423"/>
                  </a:lnTo>
                  <a:lnTo>
                    <a:pt x="6211" y="14376"/>
                  </a:lnTo>
                  <a:lnTo>
                    <a:pt x="6951" y="14376"/>
                  </a:lnTo>
                  <a:lnTo>
                    <a:pt x="6298" y="14947"/>
                  </a:lnTo>
                  <a:lnTo>
                    <a:pt x="6842" y="14947"/>
                  </a:lnTo>
                  <a:lnTo>
                    <a:pt x="6882" y="15430"/>
                  </a:lnTo>
                  <a:lnTo>
                    <a:pt x="7199" y="15875"/>
                  </a:lnTo>
                  <a:lnTo>
                    <a:pt x="7791" y="15875"/>
                  </a:lnTo>
                  <a:lnTo>
                    <a:pt x="7221" y="14947"/>
                  </a:lnTo>
                  <a:lnTo>
                    <a:pt x="7324" y="14122"/>
                  </a:lnTo>
                  <a:lnTo>
                    <a:pt x="7432" y="13576"/>
                  </a:lnTo>
                  <a:lnTo>
                    <a:pt x="7462" y="13423"/>
                  </a:lnTo>
                  <a:lnTo>
                    <a:pt x="7699" y="13119"/>
                  </a:lnTo>
                  <a:lnTo>
                    <a:pt x="8114" y="12712"/>
                  </a:lnTo>
                  <a:lnTo>
                    <a:pt x="8660" y="12293"/>
                  </a:lnTo>
                  <a:lnTo>
                    <a:pt x="8318" y="11506"/>
                  </a:lnTo>
                  <a:lnTo>
                    <a:pt x="8241" y="11328"/>
                  </a:lnTo>
                  <a:close/>
                </a:path>
                <a:path w="19685" h="17144">
                  <a:moveTo>
                    <a:pt x="6951" y="14376"/>
                  </a:moveTo>
                  <a:lnTo>
                    <a:pt x="6842" y="14947"/>
                  </a:lnTo>
                  <a:lnTo>
                    <a:pt x="3715" y="14947"/>
                  </a:lnTo>
                  <a:lnTo>
                    <a:pt x="4223" y="15189"/>
                  </a:lnTo>
                  <a:lnTo>
                    <a:pt x="5612" y="15189"/>
                  </a:lnTo>
                  <a:lnTo>
                    <a:pt x="6298" y="14947"/>
                  </a:lnTo>
                  <a:lnTo>
                    <a:pt x="6951" y="14376"/>
                  </a:lnTo>
                  <a:close/>
                </a:path>
                <a:path w="19685" h="17144">
                  <a:moveTo>
                    <a:pt x="153" y="10881"/>
                  </a:moveTo>
                  <a:lnTo>
                    <a:pt x="248" y="11328"/>
                  </a:lnTo>
                  <a:lnTo>
                    <a:pt x="494" y="11925"/>
                  </a:lnTo>
                  <a:lnTo>
                    <a:pt x="1015" y="12712"/>
                  </a:lnTo>
                  <a:lnTo>
                    <a:pt x="1211" y="13119"/>
                  </a:lnTo>
                  <a:lnTo>
                    <a:pt x="1954" y="13830"/>
                  </a:lnTo>
                  <a:lnTo>
                    <a:pt x="3584" y="14947"/>
                  </a:lnTo>
                  <a:lnTo>
                    <a:pt x="6842" y="14947"/>
                  </a:lnTo>
                  <a:lnTo>
                    <a:pt x="6795" y="14376"/>
                  </a:lnTo>
                  <a:lnTo>
                    <a:pt x="4598" y="14376"/>
                  </a:lnTo>
                  <a:lnTo>
                    <a:pt x="2208" y="13119"/>
                  </a:lnTo>
                  <a:lnTo>
                    <a:pt x="153" y="10881"/>
                  </a:lnTo>
                  <a:close/>
                </a:path>
                <a:path w="19685" h="17144">
                  <a:moveTo>
                    <a:pt x="7133" y="13119"/>
                  </a:moveTo>
                  <a:lnTo>
                    <a:pt x="2208" y="13119"/>
                  </a:lnTo>
                  <a:lnTo>
                    <a:pt x="2788" y="13423"/>
                  </a:lnTo>
                  <a:lnTo>
                    <a:pt x="6944" y="13423"/>
                  </a:lnTo>
                  <a:lnTo>
                    <a:pt x="7133" y="13119"/>
                  </a:lnTo>
                  <a:close/>
                </a:path>
                <a:path w="19685" h="17144">
                  <a:moveTo>
                    <a:pt x="13946" y="13119"/>
                  </a:moveTo>
                  <a:lnTo>
                    <a:pt x="7699" y="13119"/>
                  </a:lnTo>
                  <a:lnTo>
                    <a:pt x="7388" y="13423"/>
                  </a:lnTo>
                  <a:lnTo>
                    <a:pt x="13824" y="13423"/>
                  </a:lnTo>
                  <a:lnTo>
                    <a:pt x="13946" y="13119"/>
                  </a:lnTo>
                  <a:close/>
                </a:path>
                <a:path w="19685" h="17144">
                  <a:moveTo>
                    <a:pt x="15545" y="13119"/>
                  </a:moveTo>
                  <a:lnTo>
                    <a:pt x="14015" y="13119"/>
                  </a:lnTo>
                  <a:lnTo>
                    <a:pt x="14718" y="13423"/>
                  </a:lnTo>
                  <a:lnTo>
                    <a:pt x="15545" y="13119"/>
                  </a:lnTo>
                  <a:close/>
                </a:path>
                <a:path w="19685" h="17144">
                  <a:moveTo>
                    <a:pt x="143" y="10654"/>
                  </a:moveTo>
                  <a:lnTo>
                    <a:pt x="0" y="10881"/>
                  </a:lnTo>
                  <a:lnTo>
                    <a:pt x="153" y="10881"/>
                  </a:lnTo>
                  <a:lnTo>
                    <a:pt x="143" y="10654"/>
                  </a:lnTo>
                  <a:close/>
                </a:path>
                <a:path w="19685" h="17144">
                  <a:moveTo>
                    <a:pt x="3130" y="5009"/>
                  </a:moveTo>
                  <a:lnTo>
                    <a:pt x="3262" y="5461"/>
                  </a:lnTo>
                  <a:lnTo>
                    <a:pt x="3366" y="5930"/>
                  </a:lnTo>
                  <a:lnTo>
                    <a:pt x="3528" y="6350"/>
                  </a:lnTo>
                  <a:lnTo>
                    <a:pt x="3894" y="6629"/>
                  </a:lnTo>
                  <a:lnTo>
                    <a:pt x="2754" y="6629"/>
                  </a:lnTo>
                  <a:lnTo>
                    <a:pt x="469" y="8407"/>
                  </a:lnTo>
                  <a:lnTo>
                    <a:pt x="177" y="9156"/>
                  </a:lnTo>
                  <a:lnTo>
                    <a:pt x="143" y="10654"/>
                  </a:lnTo>
                  <a:lnTo>
                    <a:pt x="2006" y="7708"/>
                  </a:lnTo>
                  <a:lnTo>
                    <a:pt x="6121" y="7708"/>
                  </a:lnTo>
                  <a:lnTo>
                    <a:pt x="4736" y="6629"/>
                  </a:lnTo>
                  <a:lnTo>
                    <a:pt x="3745" y="5778"/>
                  </a:lnTo>
                  <a:lnTo>
                    <a:pt x="3130" y="5009"/>
                  </a:lnTo>
                  <a:close/>
                </a:path>
                <a:path w="19685" h="17144">
                  <a:moveTo>
                    <a:pt x="14702" y="7708"/>
                  </a:moveTo>
                  <a:lnTo>
                    <a:pt x="13549" y="7708"/>
                  </a:lnTo>
                  <a:lnTo>
                    <a:pt x="13962" y="7988"/>
                  </a:lnTo>
                  <a:lnTo>
                    <a:pt x="14702" y="7708"/>
                  </a:lnTo>
                  <a:close/>
                </a:path>
                <a:path w="19685" h="17144">
                  <a:moveTo>
                    <a:pt x="16240" y="2540"/>
                  </a:moveTo>
                  <a:lnTo>
                    <a:pt x="15953" y="2540"/>
                  </a:lnTo>
                  <a:lnTo>
                    <a:pt x="16390" y="4508"/>
                  </a:lnTo>
                  <a:lnTo>
                    <a:pt x="16493" y="5009"/>
                  </a:lnTo>
                  <a:lnTo>
                    <a:pt x="16598" y="5930"/>
                  </a:lnTo>
                  <a:lnTo>
                    <a:pt x="15686" y="6629"/>
                  </a:lnTo>
                  <a:lnTo>
                    <a:pt x="16489" y="6629"/>
                  </a:lnTo>
                  <a:lnTo>
                    <a:pt x="16636" y="6350"/>
                  </a:lnTo>
                  <a:lnTo>
                    <a:pt x="16898" y="5930"/>
                  </a:lnTo>
                  <a:lnTo>
                    <a:pt x="16993" y="5778"/>
                  </a:lnTo>
                  <a:lnTo>
                    <a:pt x="17080" y="5638"/>
                  </a:lnTo>
                  <a:lnTo>
                    <a:pt x="17191" y="5461"/>
                  </a:lnTo>
                  <a:lnTo>
                    <a:pt x="17310" y="4762"/>
                  </a:lnTo>
                  <a:lnTo>
                    <a:pt x="17372" y="3873"/>
                  </a:lnTo>
                  <a:lnTo>
                    <a:pt x="16240" y="2540"/>
                  </a:lnTo>
                  <a:close/>
                </a:path>
                <a:path w="19685" h="17144">
                  <a:moveTo>
                    <a:pt x="9277" y="965"/>
                  </a:moveTo>
                  <a:lnTo>
                    <a:pt x="7123" y="965"/>
                  </a:lnTo>
                  <a:lnTo>
                    <a:pt x="8609" y="1231"/>
                  </a:lnTo>
                  <a:lnTo>
                    <a:pt x="9968" y="2540"/>
                  </a:lnTo>
                  <a:lnTo>
                    <a:pt x="10097" y="2781"/>
                  </a:lnTo>
                  <a:lnTo>
                    <a:pt x="10146" y="5461"/>
                  </a:lnTo>
                  <a:lnTo>
                    <a:pt x="10560" y="5009"/>
                  </a:lnTo>
                  <a:lnTo>
                    <a:pt x="10603" y="4508"/>
                  </a:lnTo>
                  <a:lnTo>
                    <a:pt x="10768" y="3873"/>
                  </a:lnTo>
                  <a:lnTo>
                    <a:pt x="11429" y="3378"/>
                  </a:lnTo>
                  <a:lnTo>
                    <a:pt x="10883" y="3378"/>
                  </a:lnTo>
                  <a:lnTo>
                    <a:pt x="10794" y="2933"/>
                  </a:lnTo>
                  <a:lnTo>
                    <a:pt x="10693" y="2540"/>
                  </a:lnTo>
                  <a:lnTo>
                    <a:pt x="10260" y="1803"/>
                  </a:lnTo>
                  <a:lnTo>
                    <a:pt x="9277" y="965"/>
                  </a:lnTo>
                  <a:close/>
                </a:path>
                <a:path w="19685" h="17144">
                  <a:moveTo>
                    <a:pt x="6768" y="0"/>
                  </a:moveTo>
                  <a:lnTo>
                    <a:pt x="5345" y="558"/>
                  </a:lnTo>
                  <a:lnTo>
                    <a:pt x="4545" y="838"/>
                  </a:lnTo>
                  <a:lnTo>
                    <a:pt x="3859" y="1358"/>
                  </a:lnTo>
                  <a:lnTo>
                    <a:pt x="2932" y="2781"/>
                  </a:lnTo>
                  <a:lnTo>
                    <a:pt x="2903" y="2933"/>
                  </a:lnTo>
                  <a:lnTo>
                    <a:pt x="2799" y="3873"/>
                  </a:lnTo>
                  <a:lnTo>
                    <a:pt x="2984" y="4508"/>
                  </a:lnTo>
                  <a:lnTo>
                    <a:pt x="3058" y="4762"/>
                  </a:lnTo>
                  <a:lnTo>
                    <a:pt x="3130" y="5009"/>
                  </a:lnTo>
                  <a:lnTo>
                    <a:pt x="3297" y="4762"/>
                  </a:lnTo>
                  <a:lnTo>
                    <a:pt x="3544" y="3873"/>
                  </a:lnTo>
                  <a:lnTo>
                    <a:pt x="3587" y="3721"/>
                  </a:lnTo>
                  <a:lnTo>
                    <a:pt x="3682" y="3378"/>
                  </a:lnTo>
                  <a:lnTo>
                    <a:pt x="3806" y="2933"/>
                  </a:lnTo>
                  <a:lnTo>
                    <a:pt x="3915" y="2540"/>
                  </a:lnTo>
                  <a:lnTo>
                    <a:pt x="3780" y="2540"/>
                  </a:lnTo>
                  <a:lnTo>
                    <a:pt x="4812" y="1600"/>
                  </a:lnTo>
                  <a:lnTo>
                    <a:pt x="7123" y="965"/>
                  </a:lnTo>
                  <a:lnTo>
                    <a:pt x="9277" y="965"/>
                  </a:lnTo>
                  <a:lnTo>
                    <a:pt x="8533" y="330"/>
                  </a:lnTo>
                  <a:lnTo>
                    <a:pt x="6768" y="0"/>
                  </a:lnTo>
                  <a:close/>
                </a:path>
                <a:path w="19685" h="17144">
                  <a:moveTo>
                    <a:pt x="13179" y="2540"/>
                  </a:moveTo>
                  <a:lnTo>
                    <a:pt x="12026" y="2540"/>
                  </a:lnTo>
                  <a:lnTo>
                    <a:pt x="11650" y="2781"/>
                  </a:lnTo>
                  <a:lnTo>
                    <a:pt x="10883" y="3378"/>
                  </a:lnTo>
                  <a:lnTo>
                    <a:pt x="11365" y="3378"/>
                  </a:lnTo>
                  <a:lnTo>
                    <a:pt x="13179" y="254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6" name="object 386"/>
            <p:cNvSpPr/>
            <p:nvPr/>
          </p:nvSpPr>
          <p:spPr>
            <a:xfrm>
              <a:off x="4027868" y="312548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2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7" name="object 387"/>
            <p:cNvSpPr/>
            <p:nvPr/>
          </p:nvSpPr>
          <p:spPr>
            <a:xfrm>
              <a:off x="4023937" y="3127257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2260" y="0"/>
                  </a:moveTo>
                  <a:lnTo>
                    <a:pt x="1777" y="190"/>
                  </a:lnTo>
                  <a:lnTo>
                    <a:pt x="1511" y="279"/>
                  </a:lnTo>
                  <a:lnTo>
                    <a:pt x="1269" y="457"/>
                  </a:lnTo>
                  <a:lnTo>
                    <a:pt x="965" y="927"/>
                  </a:lnTo>
                  <a:lnTo>
                    <a:pt x="914" y="1257"/>
                  </a:lnTo>
                  <a:lnTo>
                    <a:pt x="1092" y="1905"/>
                  </a:lnTo>
                  <a:lnTo>
                    <a:pt x="1130" y="2120"/>
                  </a:lnTo>
                  <a:lnTo>
                    <a:pt x="1396" y="2324"/>
                  </a:lnTo>
                  <a:lnTo>
                    <a:pt x="1155" y="2273"/>
                  </a:lnTo>
                  <a:lnTo>
                    <a:pt x="1028" y="2311"/>
                  </a:lnTo>
                  <a:lnTo>
                    <a:pt x="774" y="2349"/>
                  </a:lnTo>
                  <a:lnTo>
                    <a:pt x="647" y="2425"/>
                  </a:lnTo>
                  <a:lnTo>
                    <a:pt x="431" y="2603"/>
                  </a:lnTo>
                  <a:lnTo>
                    <a:pt x="139" y="2832"/>
                  </a:lnTo>
                  <a:lnTo>
                    <a:pt x="0" y="3175"/>
                  </a:lnTo>
                  <a:lnTo>
                    <a:pt x="25" y="3467"/>
                  </a:lnTo>
                  <a:lnTo>
                    <a:pt x="25" y="3759"/>
                  </a:lnTo>
                  <a:lnTo>
                    <a:pt x="1866" y="5143"/>
                  </a:lnTo>
                  <a:lnTo>
                    <a:pt x="2108" y="5054"/>
                  </a:lnTo>
                  <a:lnTo>
                    <a:pt x="2273" y="4902"/>
                  </a:lnTo>
                  <a:lnTo>
                    <a:pt x="2260" y="5054"/>
                  </a:lnTo>
                  <a:lnTo>
                    <a:pt x="2298" y="5219"/>
                  </a:lnTo>
                  <a:lnTo>
                    <a:pt x="2527" y="5524"/>
                  </a:lnTo>
                  <a:lnTo>
                    <a:pt x="2717" y="5664"/>
                  </a:lnTo>
                  <a:lnTo>
                    <a:pt x="2933" y="5702"/>
                  </a:lnTo>
                  <a:lnTo>
                    <a:pt x="3149" y="5778"/>
                  </a:lnTo>
                  <a:lnTo>
                    <a:pt x="4914" y="4584"/>
                  </a:lnTo>
                  <a:lnTo>
                    <a:pt x="5308" y="4584"/>
                  </a:lnTo>
                  <a:lnTo>
                    <a:pt x="6400" y="3492"/>
                  </a:lnTo>
                  <a:lnTo>
                    <a:pt x="6502" y="3098"/>
                  </a:lnTo>
                  <a:lnTo>
                    <a:pt x="6261" y="2692"/>
                  </a:lnTo>
                  <a:lnTo>
                    <a:pt x="5905" y="2501"/>
                  </a:lnTo>
                  <a:lnTo>
                    <a:pt x="5765" y="2413"/>
                  </a:lnTo>
                  <a:lnTo>
                    <a:pt x="5600" y="2374"/>
                  </a:lnTo>
                  <a:lnTo>
                    <a:pt x="5422" y="2349"/>
                  </a:lnTo>
                  <a:lnTo>
                    <a:pt x="5816" y="1803"/>
                  </a:lnTo>
                  <a:lnTo>
                    <a:pt x="5854" y="1320"/>
                  </a:lnTo>
                  <a:lnTo>
                    <a:pt x="5435" y="825"/>
                  </a:lnTo>
                  <a:lnTo>
                    <a:pt x="5245" y="736"/>
                  </a:lnTo>
                  <a:lnTo>
                    <a:pt x="5041" y="723"/>
                  </a:lnTo>
                  <a:lnTo>
                    <a:pt x="4864" y="698"/>
                  </a:lnTo>
                  <a:lnTo>
                    <a:pt x="4660" y="698"/>
                  </a:lnTo>
                  <a:lnTo>
                    <a:pt x="4368" y="749"/>
                  </a:lnTo>
                  <a:lnTo>
                    <a:pt x="4165" y="812"/>
                  </a:lnTo>
                  <a:lnTo>
                    <a:pt x="3644" y="1143"/>
                  </a:lnTo>
                  <a:lnTo>
                    <a:pt x="3581" y="825"/>
                  </a:lnTo>
                  <a:lnTo>
                    <a:pt x="3441" y="609"/>
                  </a:lnTo>
                  <a:lnTo>
                    <a:pt x="3238" y="431"/>
                  </a:lnTo>
                  <a:lnTo>
                    <a:pt x="2844" y="114"/>
                  </a:lnTo>
                  <a:lnTo>
                    <a:pt x="226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8" name="object 388"/>
            <p:cNvSpPr/>
            <p:nvPr/>
          </p:nvSpPr>
          <p:spPr>
            <a:xfrm>
              <a:off x="4023930" y="3127587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2387" y="0"/>
                  </a:moveTo>
                  <a:lnTo>
                    <a:pt x="1968" y="101"/>
                  </a:lnTo>
                  <a:lnTo>
                    <a:pt x="1600" y="203"/>
                  </a:lnTo>
                  <a:lnTo>
                    <a:pt x="1320" y="482"/>
                  </a:lnTo>
                  <a:lnTo>
                    <a:pt x="1079" y="1346"/>
                  </a:lnTo>
                  <a:lnTo>
                    <a:pt x="1244" y="1625"/>
                  </a:lnTo>
                  <a:lnTo>
                    <a:pt x="1905" y="2171"/>
                  </a:lnTo>
                  <a:lnTo>
                    <a:pt x="1752" y="2184"/>
                  </a:lnTo>
                  <a:lnTo>
                    <a:pt x="1054" y="2133"/>
                  </a:lnTo>
                  <a:lnTo>
                    <a:pt x="660" y="2260"/>
                  </a:lnTo>
                  <a:lnTo>
                    <a:pt x="444" y="2603"/>
                  </a:lnTo>
                  <a:lnTo>
                    <a:pt x="0" y="3314"/>
                  </a:lnTo>
                  <a:lnTo>
                    <a:pt x="723" y="4114"/>
                  </a:lnTo>
                  <a:lnTo>
                    <a:pt x="1714" y="4635"/>
                  </a:lnTo>
                  <a:lnTo>
                    <a:pt x="2019" y="4610"/>
                  </a:lnTo>
                  <a:lnTo>
                    <a:pt x="2286" y="4241"/>
                  </a:lnTo>
                  <a:lnTo>
                    <a:pt x="2768" y="3505"/>
                  </a:lnTo>
                  <a:lnTo>
                    <a:pt x="2908" y="3835"/>
                  </a:lnTo>
                  <a:lnTo>
                    <a:pt x="2768" y="3924"/>
                  </a:lnTo>
                  <a:lnTo>
                    <a:pt x="2603" y="4064"/>
                  </a:lnTo>
                  <a:lnTo>
                    <a:pt x="2476" y="4343"/>
                  </a:lnTo>
                  <a:lnTo>
                    <a:pt x="2400" y="4699"/>
                  </a:lnTo>
                  <a:lnTo>
                    <a:pt x="2667" y="5118"/>
                  </a:lnTo>
                  <a:lnTo>
                    <a:pt x="3416" y="5168"/>
                  </a:lnTo>
                  <a:lnTo>
                    <a:pt x="4000" y="5029"/>
                  </a:lnTo>
                  <a:lnTo>
                    <a:pt x="4470" y="4699"/>
                  </a:lnTo>
                  <a:lnTo>
                    <a:pt x="4546" y="4533"/>
                  </a:lnTo>
                  <a:lnTo>
                    <a:pt x="4597" y="4330"/>
                  </a:lnTo>
                  <a:lnTo>
                    <a:pt x="4673" y="4102"/>
                  </a:lnTo>
                  <a:lnTo>
                    <a:pt x="6134" y="3187"/>
                  </a:lnTo>
                  <a:lnTo>
                    <a:pt x="6235" y="2908"/>
                  </a:lnTo>
                  <a:lnTo>
                    <a:pt x="6134" y="2654"/>
                  </a:lnTo>
                  <a:lnTo>
                    <a:pt x="5943" y="2438"/>
                  </a:lnTo>
                  <a:lnTo>
                    <a:pt x="5689" y="2184"/>
                  </a:lnTo>
                  <a:lnTo>
                    <a:pt x="5422" y="2184"/>
                  </a:lnTo>
                  <a:lnTo>
                    <a:pt x="5003" y="2260"/>
                  </a:lnTo>
                  <a:lnTo>
                    <a:pt x="4686" y="2362"/>
                  </a:lnTo>
                  <a:lnTo>
                    <a:pt x="4546" y="2260"/>
                  </a:lnTo>
                  <a:lnTo>
                    <a:pt x="4673" y="2222"/>
                  </a:lnTo>
                  <a:lnTo>
                    <a:pt x="4762" y="2019"/>
                  </a:lnTo>
                  <a:lnTo>
                    <a:pt x="5207" y="1981"/>
                  </a:lnTo>
                  <a:lnTo>
                    <a:pt x="5588" y="1676"/>
                  </a:lnTo>
                  <a:lnTo>
                    <a:pt x="5549" y="1333"/>
                  </a:lnTo>
                  <a:lnTo>
                    <a:pt x="5359" y="482"/>
                  </a:lnTo>
                  <a:lnTo>
                    <a:pt x="4495" y="495"/>
                  </a:lnTo>
                  <a:lnTo>
                    <a:pt x="3873" y="787"/>
                  </a:lnTo>
                  <a:lnTo>
                    <a:pt x="3606" y="965"/>
                  </a:lnTo>
                  <a:lnTo>
                    <a:pt x="3543" y="1270"/>
                  </a:lnTo>
                  <a:lnTo>
                    <a:pt x="3479" y="1460"/>
                  </a:lnTo>
                  <a:lnTo>
                    <a:pt x="3365" y="1333"/>
                  </a:lnTo>
                  <a:lnTo>
                    <a:pt x="3467" y="1130"/>
                  </a:lnTo>
                  <a:lnTo>
                    <a:pt x="3454" y="927"/>
                  </a:lnTo>
                  <a:lnTo>
                    <a:pt x="3441" y="698"/>
                  </a:lnTo>
                  <a:lnTo>
                    <a:pt x="3352" y="533"/>
                  </a:lnTo>
                  <a:lnTo>
                    <a:pt x="2882" y="88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9" name="object 389"/>
            <p:cNvSpPr/>
            <p:nvPr/>
          </p:nvSpPr>
          <p:spPr>
            <a:xfrm>
              <a:off x="4011561" y="313236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25"/>
                  </a:moveTo>
                  <a:close/>
                </a:path>
                <a:path w="635" h="635">
                  <a:moveTo>
                    <a:pt x="50" y="25"/>
                  </a:moveTo>
                  <a:close/>
                </a:path>
                <a:path w="635" h="635">
                  <a:moveTo>
                    <a:pt x="139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0" name="object 390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001757" y="3127997"/>
              <a:ext cx="17818" cy="15684"/>
            </a:xfrm>
            <a:prstGeom prst="rect">
              <a:avLst/>
            </a:prstGeom>
          </p:spPr>
        </p:pic>
        <p:sp>
          <p:nvSpPr>
            <p:cNvPr id="391" name="object 391"/>
            <p:cNvSpPr/>
            <p:nvPr/>
          </p:nvSpPr>
          <p:spPr>
            <a:xfrm>
              <a:off x="4011561" y="313236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25"/>
                  </a:moveTo>
                  <a:close/>
                </a:path>
                <a:path w="635" h="635">
                  <a:moveTo>
                    <a:pt x="50" y="25"/>
                  </a:moveTo>
                  <a:close/>
                </a:path>
                <a:path w="635" h="635">
                  <a:moveTo>
                    <a:pt x="139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2" name="object 392"/>
            <p:cNvSpPr/>
            <p:nvPr/>
          </p:nvSpPr>
          <p:spPr>
            <a:xfrm>
              <a:off x="4001669" y="3127648"/>
              <a:ext cx="18415" cy="16510"/>
            </a:xfrm>
            <a:custGeom>
              <a:avLst/>
              <a:gdLst/>
              <a:ahLst/>
              <a:cxnLst/>
              <a:rect l="l" t="t" r="r" b="b"/>
              <a:pathLst>
                <a:path w="18414" h="16510">
                  <a:moveTo>
                    <a:pt x="6867" y="13258"/>
                  </a:moveTo>
                  <a:lnTo>
                    <a:pt x="5897" y="14033"/>
                  </a:lnTo>
                  <a:lnTo>
                    <a:pt x="6416" y="14033"/>
                  </a:lnTo>
                  <a:lnTo>
                    <a:pt x="6455" y="14490"/>
                  </a:lnTo>
                  <a:lnTo>
                    <a:pt x="7078" y="15354"/>
                  </a:lnTo>
                  <a:lnTo>
                    <a:pt x="7611" y="15722"/>
                  </a:lnTo>
                  <a:lnTo>
                    <a:pt x="8818" y="16027"/>
                  </a:lnTo>
                  <a:lnTo>
                    <a:pt x="9262" y="16027"/>
                  </a:lnTo>
                  <a:lnTo>
                    <a:pt x="11192" y="15544"/>
                  </a:lnTo>
                  <a:lnTo>
                    <a:pt x="11493" y="15354"/>
                  </a:lnTo>
                  <a:lnTo>
                    <a:pt x="9193" y="15354"/>
                  </a:lnTo>
                  <a:lnTo>
                    <a:pt x="11060" y="14909"/>
                  </a:lnTo>
                  <a:lnTo>
                    <a:pt x="7310" y="14909"/>
                  </a:lnTo>
                  <a:lnTo>
                    <a:pt x="6781" y="14033"/>
                  </a:lnTo>
                  <a:lnTo>
                    <a:pt x="6867" y="13258"/>
                  </a:lnTo>
                  <a:close/>
                </a:path>
                <a:path w="18414" h="16510">
                  <a:moveTo>
                    <a:pt x="16016" y="6705"/>
                  </a:moveTo>
                  <a:lnTo>
                    <a:pt x="13218" y="6705"/>
                  </a:lnTo>
                  <a:lnTo>
                    <a:pt x="13116" y="7226"/>
                  </a:lnTo>
                  <a:lnTo>
                    <a:pt x="16093" y="7226"/>
                  </a:lnTo>
                  <a:lnTo>
                    <a:pt x="17085" y="8280"/>
                  </a:lnTo>
                  <a:lnTo>
                    <a:pt x="17210" y="8597"/>
                  </a:lnTo>
                  <a:lnTo>
                    <a:pt x="17290" y="8801"/>
                  </a:lnTo>
                  <a:lnTo>
                    <a:pt x="17365" y="8991"/>
                  </a:lnTo>
                  <a:lnTo>
                    <a:pt x="16959" y="10209"/>
                  </a:lnTo>
                  <a:lnTo>
                    <a:pt x="16882" y="10439"/>
                  </a:lnTo>
                  <a:lnTo>
                    <a:pt x="16802" y="10629"/>
                  </a:lnTo>
                  <a:lnTo>
                    <a:pt x="16380" y="11176"/>
                  </a:lnTo>
                  <a:lnTo>
                    <a:pt x="16272" y="11315"/>
                  </a:lnTo>
                  <a:lnTo>
                    <a:pt x="14728" y="12319"/>
                  </a:lnTo>
                  <a:lnTo>
                    <a:pt x="14571" y="12319"/>
                  </a:lnTo>
                  <a:lnTo>
                    <a:pt x="13809" y="12598"/>
                  </a:lnTo>
                  <a:lnTo>
                    <a:pt x="12972" y="12598"/>
                  </a:lnTo>
                  <a:lnTo>
                    <a:pt x="12914" y="12738"/>
                  </a:lnTo>
                  <a:lnTo>
                    <a:pt x="12796" y="13258"/>
                  </a:lnTo>
                  <a:lnTo>
                    <a:pt x="12313" y="14033"/>
                  </a:lnTo>
                  <a:lnTo>
                    <a:pt x="11697" y="14490"/>
                  </a:lnTo>
                  <a:lnTo>
                    <a:pt x="11060" y="14909"/>
                  </a:lnTo>
                  <a:lnTo>
                    <a:pt x="9193" y="15354"/>
                  </a:lnTo>
                  <a:lnTo>
                    <a:pt x="11493" y="15354"/>
                  </a:lnTo>
                  <a:lnTo>
                    <a:pt x="12196" y="14909"/>
                  </a:lnTo>
                  <a:lnTo>
                    <a:pt x="13081" y="14033"/>
                  </a:lnTo>
                  <a:lnTo>
                    <a:pt x="13225" y="14033"/>
                  </a:lnTo>
                  <a:lnTo>
                    <a:pt x="13644" y="13258"/>
                  </a:lnTo>
                  <a:lnTo>
                    <a:pt x="13707" y="12738"/>
                  </a:lnTo>
                  <a:lnTo>
                    <a:pt x="14799" y="12738"/>
                  </a:lnTo>
                  <a:lnTo>
                    <a:pt x="15209" y="12598"/>
                  </a:lnTo>
                  <a:lnTo>
                    <a:pt x="13809" y="12598"/>
                  </a:lnTo>
                  <a:lnTo>
                    <a:pt x="13157" y="12319"/>
                  </a:lnTo>
                  <a:lnTo>
                    <a:pt x="15772" y="12319"/>
                  </a:lnTo>
                  <a:lnTo>
                    <a:pt x="17042" y="11544"/>
                  </a:lnTo>
                  <a:lnTo>
                    <a:pt x="17141" y="11315"/>
                  </a:lnTo>
                  <a:lnTo>
                    <a:pt x="17606" y="10807"/>
                  </a:lnTo>
                  <a:lnTo>
                    <a:pt x="18023" y="8991"/>
                  </a:lnTo>
                  <a:lnTo>
                    <a:pt x="18114" y="8597"/>
                  </a:lnTo>
                  <a:lnTo>
                    <a:pt x="17441" y="7493"/>
                  </a:lnTo>
                  <a:lnTo>
                    <a:pt x="16016" y="6705"/>
                  </a:lnTo>
                  <a:close/>
                </a:path>
                <a:path w="18414" h="16510">
                  <a:moveTo>
                    <a:pt x="6789" y="13258"/>
                  </a:moveTo>
                  <a:lnTo>
                    <a:pt x="6348" y="13258"/>
                  </a:lnTo>
                  <a:lnTo>
                    <a:pt x="6416" y="14033"/>
                  </a:lnTo>
                  <a:lnTo>
                    <a:pt x="3502" y="14033"/>
                  </a:lnTo>
                  <a:lnTo>
                    <a:pt x="4012" y="14262"/>
                  </a:lnTo>
                  <a:lnTo>
                    <a:pt x="5262" y="14262"/>
                  </a:lnTo>
                  <a:lnTo>
                    <a:pt x="5897" y="14033"/>
                  </a:lnTo>
                  <a:lnTo>
                    <a:pt x="6789" y="13258"/>
                  </a:lnTo>
                  <a:close/>
                </a:path>
                <a:path w="18414" h="16510">
                  <a:moveTo>
                    <a:pt x="135" y="10209"/>
                  </a:moveTo>
                  <a:lnTo>
                    <a:pt x="222" y="10629"/>
                  </a:lnTo>
                  <a:lnTo>
                    <a:pt x="448" y="11176"/>
                  </a:lnTo>
                  <a:lnTo>
                    <a:pt x="937" y="11938"/>
                  </a:lnTo>
                  <a:lnTo>
                    <a:pt x="1131" y="12319"/>
                  </a:lnTo>
                  <a:lnTo>
                    <a:pt x="1820" y="12992"/>
                  </a:lnTo>
                  <a:lnTo>
                    <a:pt x="3359" y="14033"/>
                  </a:lnTo>
                  <a:lnTo>
                    <a:pt x="5369" y="14033"/>
                  </a:lnTo>
                  <a:lnTo>
                    <a:pt x="3838" y="13258"/>
                  </a:lnTo>
                  <a:lnTo>
                    <a:pt x="2061" y="12319"/>
                  </a:lnTo>
                  <a:lnTo>
                    <a:pt x="135" y="10209"/>
                  </a:lnTo>
                  <a:close/>
                </a:path>
                <a:path w="18414" h="16510">
                  <a:moveTo>
                    <a:pt x="7738" y="10629"/>
                  </a:moveTo>
                  <a:lnTo>
                    <a:pt x="6497" y="12598"/>
                  </a:lnTo>
                  <a:lnTo>
                    <a:pt x="5424" y="14033"/>
                  </a:lnTo>
                  <a:lnTo>
                    <a:pt x="6416" y="14033"/>
                  </a:lnTo>
                  <a:lnTo>
                    <a:pt x="6348" y="13258"/>
                  </a:lnTo>
                  <a:lnTo>
                    <a:pt x="6867" y="13258"/>
                  </a:lnTo>
                  <a:lnTo>
                    <a:pt x="6976" y="12738"/>
                  </a:lnTo>
                  <a:lnTo>
                    <a:pt x="7009" y="12598"/>
                  </a:lnTo>
                  <a:lnTo>
                    <a:pt x="7230" y="12319"/>
                  </a:lnTo>
                  <a:lnTo>
                    <a:pt x="7611" y="11938"/>
                  </a:lnTo>
                  <a:lnTo>
                    <a:pt x="8119" y="11544"/>
                  </a:lnTo>
                  <a:lnTo>
                    <a:pt x="7812" y="10807"/>
                  </a:lnTo>
                  <a:lnTo>
                    <a:pt x="7738" y="10629"/>
                  </a:lnTo>
                  <a:close/>
                </a:path>
                <a:path w="18414" h="16510">
                  <a:moveTo>
                    <a:pt x="3327" y="6705"/>
                  </a:moveTo>
                  <a:lnTo>
                    <a:pt x="1960" y="6705"/>
                  </a:lnTo>
                  <a:lnTo>
                    <a:pt x="448" y="7886"/>
                  </a:lnTo>
                  <a:lnTo>
                    <a:pt x="162" y="8597"/>
                  </a:lnTo>
                  <a:lnTo>
                    <a:pt x="135" y="10209"/>
                  </a:lnTo>
                  <a:lnTo>
                    <a:pt x="0" y="10209"/>
                  </a:lnTo>
                  <a:lnTo>
                    <a:pt x="1872" y="7226"/>
                  </a:lnTo>
                  <a:lnTo>
                    <a:pt x="3327" y="6705"/>
                  </a:lnTo>
                  <a:close/>
                </a:path>
                <a:path w="18414" h="16510">
                  <a:moveTo>
                    <a:pt x="13821" y="7226"/>
                  </a:moveTo>
                  <a:lnTo>
                    <a:pt x="12714" y="7226"/>
                  </a:lnTo>
                  <a:lnTo>
                    <a:pt x="13085" y="7493"/>
                  </a:lnTo>
                  <a:lnTo>
                    <a:pt x="13821" y="7226"/>
                  </a:lnTo>
                  <a:close/>
                </a:path>
                <a:path w="18414" h="16510">
                  <a:moveTo>
                    <a:pt x="2932" y="4700"/>
                  </a:moveTo>
                  <a:lnTo>
                    <a:pt x="3052" y="5118"/>
                  </a:lnTo>
                  <a:lnTo>
                    <a:pt x="3122" y="5410"/>
                  </a:lnTo>
                  <a:lnTo>
                    <a:pt x="3204" y="5880"/>
                  </a:lnTo>
                  <a:lnTo>
                    <a:pt x="3644" y="6210"/>
                  </a:lnTo>
                  <a:lnTo>
                    <a:pt x="4436" y="6210"/>
                  </a:lnTo>
                  <a:lnTo>
                    <a:pt x="3509" y="5410"/>
                  </a:lnTo>
                  <a:lnTo>
                    <a:pt x="2932" y="4700"/>
                  </a:lnTo>
                  <a:close/>
                </a:path>
                <a:path w="18414" h="16510">
                  <a:moveTo>
                    <a:pt x="15330" y="2476"/>
                  </a:moveTo>
                  <a:lnTo>
                    <a:pt x="14988" y="2476"/>
                  </a:lnTo>
                  <a:lnTo>
                    <a:pt x="15386" y="4229"/>
                  </a:lnTo>
                  <a:lnTo>
                    <a:pt x="15482" y="4700"/>
                  </a:lnTo>
                  <a:lnTo>
                    <a:pt x="15574" y="5562"/>
                  </a:lnTo>
                  <a:lnTo>
                    <a:pt x="14740" y="6210"/>
                  </a:lnTo>
                  <a:lnTo>
                    <a:pt x="15469" y="6210"/>
                  </a:lnTo>
                  <a:lnTo>
                    <a:pt x="16139" y="5118"/>
                  </a:lnTo>
                  <a:lnTo>
                    <a:pt x="16232" y="4700"/>
                  </a:lnTo>
                  <a:lnTo>
                    <a:pt x="16311" y="3644"/>
                  </a:lnTo>
                  <a:lnTo>
                    <a:pt x="15330" y="2476"/>
                  </a:lnTo>
                  <a:close/>
                </a:path>
                <a:path w="18414" h="16510">
                  <a:moveTo>
                    <a:pt x="6341" y="0"/>
                  </a:moveTo>
                  <a:lnTo>
                    <a:pt x="5008" y="520"/>
                  </a:lnTo>
                  <a:lnTo>
                    <a:pt x="3937" y="901"/>
                  </a:lnTo>
                  <a:lnTo>
                    <a:pt x="6671" y="901"/>
                  </a:lnTo>
                  <a:lnTo>
                    <a:pt x="8697" y="1270"/>
                  </a:lnTo>
                  <a:lnTo>
                    <a:pt x="8188" y="1270"/>
                  </a:lnTo>
                  <a:lnTo>
                    <a:pt x="8643" y="1701"/>
                  </a:lnTo>
                  <a:lnTo>
                    <a:pt x="9404" y="2476"/>
                  </a:lnTo>
                  <a:lnTo>
                    <a:pt x="9503" y="5118"/>
                  </a:lnTo>
                  <a:lnTo>
                    <a:pt x="9913" y="4700"/>
                  </a:lnTo>
                  <a:lnTo>
                    <a:pt x="9935" y="4229"/>
                  </a:lnTo>
                  <a:lnTo>
                    <a:pt x="10093" y="3644"/>
                  </a:lnTo>
                  <a:lnTo>
                    <a:pt x="10725" y="3162"/>
                  </a:lnTo>
                  <a:lnTo>
                    <a:pt x="10202" y="3162"/>
                  </a:lnTo>
                  <a:lnTo>
                    <a:pt x="10112" y="2667"/>
                  </a:lnTo>
                  <a:lnTo>
                    <a:pt x="10061" y="2476"/>
                  </a:lnTo>
                  <a:lnTo>
                    <a:pt x="9618" y="1701"/>
                  </a:lnTo>
                  <a:lnTo>
                    <a:pt x="8005" y="304"/>
                  </a:lnTo>
                  <a:lnTo>
                    <a:pt x="6341" y="0"/>
                  </a:lnTo>
                  <a:close/>
                </a:path>
                <a:path w="18414" h="16510">
                  <a:moveTo>
                    <a:pt x="6671" y="901"/>
                  </a:moveTo>
                  <a:lnTo>
                    <a:pt x="4105" y="901"/>
                  </a:lnTo>
                  <a:lnTo>
                    <a:pt x="3611" y="1270"/>
                  </a:lnTo>
                  <a:lnTo>
                    <a:pt x="3468" y="1498"/>
                  </a:lnTo>
                  <a:lnTo>
                    <a:pt x="3354" y="1701"/>
                  </a:lnTo>
                  <a:lnTo>
                    <a:pt x="2832" y="2476"/>
                  </a:lnTo>
                  <a:lnTo>
                    <a:pt x="2735" y="2667"/>
                  </a:lnTo>
                  <a:lnTo>
                    <a:pt x="2629" y="3644"/>
                  </a:lnTo>
                  <a:lnTo>
                    <a:pt x="2932" y="4700"/>
                  </a:lnTo>
                  <a:lnTo>
                    <a:pt x="3151" y="4229"/>
                  </a:lnTo>
                  <a:lnTo>
                    <a:pt x="3316" y="3644"/>
                  </a:lnTo>
                  <a:lnTo>
                    <a:pt x="3362" y="3479"/>
                  </a:lnTo>
                  <a:lnTo>
                    <a:pt x="3451" y="3162"/>
                  </a:lnTo>
                  <a:lnTo>
                    <a:pt x="3530" y="2882"/>
                  </a:lnTo>
                  <a:lnTo>
                    <a:pt x="3644" y="2476"/>
                  </a:lnTo>
                  <a:lnTo>
                    <a:pt x="3450" y="2476"/>
                  </a:lnTo>
                  <a:lnTo>
                    <a:pt x="4512" y="1498"/>
                  </a:lnTo>
                  <a:lnTo>
                    <a:pt x="6671" y="901"/>
                  </a:lnTo>
                  <a:close/>
                </a:path>
                <a:path w="18414" h="16510">
                  <a:moveTo>
                    <a:pt x="12165" y="2476"/>
                  </a:moveTo>
                  <a:lnTo>
                    <a:pt x="11065" y="2476"/>
                  </a:lnTo>
                  <a:lnTo>
                    <a:pt x="10850" y="2667"/>
                  </a:lnTo>
                  <a:lnTo>
                    <a:pt x="10202" y="3162"/>
                  </a:lnTo>
                  <a:lnTo>
                    <a:pt x="10673" y="3162"/>
                  </a:lnTo>
                  <a:lnTo>
                    <a:pt x="12165" y="2476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3" name="object 393"/>
            <p:cNvSpPr/>
            <p:nvPr/>
          </p:nvSpPr>
          <p:spPr>
            <a:xfrm>
              <a:off x="4007617" y="3132765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2108" y="0"/>
                  </a:moveTo>
                  <a:lnTo>
                    <a:pt x="1663" y="177"/>
                  </a:lnTo>
                  <a:lnTo>
                    <a:pt x="1409" y="266"/>
                  </a:lnTo>
                  <a:lnTo>
                    <a:pt x="1193" y="444"/>
                  </a:lnTo>
                  <a:lnTo>
                    <a:pt x="901" y="888"/>
                  </a:lnTo>
                  <a:lnTo>
                    <a:pt x="838" y="1181"/>
                  </a:lnTo>
                  <a:lnTo>
                    <a:pt x="1015" y="1803"/>
                  </a:lnTo>
                  <a:lnTo>
                    <a:pt x="1054" y="2006"/>
                  </a:lnTo>
                  <a:lnTo>
                    <a:pt x="1308" y="2197"/>
                  </a:lnTo>
                  <a:lnTo>
                    <a:pt x="965" y="2171"/>
                  </a:lnTo>
                  <a:lnTo>
                    <a:pt x="711" y="2209"/>
                  </a:lnTo>
                  <a:lnTo>
                    <a:pt x="558" y="2336"/>
                  </a:lnTo>
                  <a:lnTo>
                    <a:pt x="406" y="2451"/>
                  </a:lnTo>
                  <a:lnTo>
                    <a:pt x="114" y="2679"/>
                  </a:lnTo>
                  <a:lnTo>
                    <a:pt x="0" y="2984"/>
                  </a:lnTo>
                  <a:lnTo>
                    <a:pt x="25" y="3530"/>
                  </a:lnTo>
                  <a:lnTo>
                    <a:pt x="114" y="3784"/>
                  </a:lnTo>
                  <a:lnTo>
                    <a:pt x="253" y="4000"/>
                  </a:lnTo>
                  <a:lnTo>
                    <a:pt x="393" y="4216"/>
                  </a:lnTo>
                  <a:lnTo>
                    <a:pt x="596" y="4406"/>
                  </a:lnTo>
                  <a:lnTo>
                    <a:pt x="1015" y="4698"/>
                  </a:lnTo>
                  <a:lnTo>
                    <a:pt x="1269" y="4800"/>
                  </a:lnTo>
                  <a:lnTo>
                    <a:pt x="1739" y="4838"/>
                  </a:lnTo>
                  <a:lnTo>
                    <a:pt x="1968" y="4749"/>
                  </a:lnTo>
                  <a:lnTo>
                    <a:pt x="2133" y="4622"/>
                  </a:lnTo>
                  <a:lnTo>
                    <a:pt x="2120" y="4762"/>
                  </a:lnTo>
                  <a:lnTo>
                    <a:pt x="2158" y="4914"/>
                  </a:lnTo>
                  <a:lnTo>
                    <a:pt x="2362" y="5206"/>
                  </a:lnTo>
                  <a:lnTo>
                    <a:pt x="2552" y="5333"/>
                  </a:lnTo>
                  <a:lnTo>
                    <a:pt x="2959" y="5435"/>
                  </a:lnTo>
                  <a:lnTo>
                    <a:pt x="3174" y="5422"/>
                  </a:lnTo>
                  <a:lnTo>
                    <a:pt x="4610" y="4317"/>
                  </a:lnTo>
                  <a:lnTo>
                    <a:pt x="4978" y="4317"/>
                  </a:lnTo>
                  <a:lnTo>
                    <a:pt x="6095" y="2920"/>
                  </a:lnTo>
                  <a:lnTo>
                    <a:pt x="5880" y="2552"/>
                  </a:lnTo>
                  <a:lnTo>
                    <a:pt x="5549" y="2349"/>
                  </a:lnTo>
                  <a:lnTo>
                    <a:pt x="5410" y="2285"/>
                  </a:lnTo>
                  <a:lnTo>
                    <a:pt x="5257" y="2247"/>
                  </a:lnTo>
                  <a:lnTo>
                    <a:pt x="5092" y="2235"/>
                  </a:lnTo>
                  <a:lnTo>
                    <a:pt x="5460" y="1701"/>
                  </a:lnTo>
                  <a:lnTo>
                    <a:pt x="5486" y="1244"/>
                  </a:lnTo>
                  <a:lnTo>
                    <a:pt x="5219" y="952"/>
                  </a:lnTo>
                  <a:lnTo>
                    <a:pt x="5092" y="787"/>
                  </a:lnTo>
                  <a:lnTo>
                    <a:pt x="4914" y="711"/>
                  </a:lnTo>
                  <a:lnTo>
                    <a:pt x="4559" y="660"/>
                  </a:lnTo>
                  <a:lnTo>
                    <a:pt x="4368" y="673"/>
                  </a:lnTo>
                  <a:lnTo>
                    <a:pt x="4178" y="698"/>
                  </a:lnTo>
                  <a:lnTo>
                    <a:pt x="3822" y="800"/>
                  </a:lnTo>
                  <a:lnTo>
                    <a:pt x="3416" y="1079"/>
                  </a:lnTo>
                  <a:lnTo>
                    <a:pt x="3365" y="787"/>
                  </a:lnTo>
                  <a:lnTo>
                    <a:pt x="3225" y="571"/>
                  </a:lnTo>
                  <a:lnTo>
                    <a:pt x="3047" y="431"/>
                  </a:lnTo>
                  <a:lnTo>
                    <a:pt x="2679" y="114"/>
                  </a:lnTo>
                  <a:lnTo>
                    <a:pt x="210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4" name="object 394"/>
            <p:cNvSpPr/>
            <p:nvPr/>
          </p:nvSpPr>
          <p:spPr>
            <a:xfrm>
              <a:off x="4010845" y="313395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5" name="object 395"/>
            <p:cNvSpPr/>
            <p:nvPr/>
          </p:nvSpPr>
          <p:spPr>
            <a:xfrm>
              <a:off x="4007598" y="3133285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80">
                  <a:moveTo>
                    <a:pt x="2260" y="4216"/>
                  </a:moveTo>
                  <a:lnTo>
                    <a:pt x="2501" y="4597"/>
                  </a:lnTo>
                  <a:lnTo>
                    <a:pt x="3675" y="4597"/>
                  </a:lnTo>
                  <a:lnTo>
                    <a:pt x="4158" y="4216"/>
                  </a:lnTo>
                  <a:lnTo>
                    <a:pt x="2501" y="4597"/>
                  </a:lnTo>
                  <a:lnTo>
                    <a:pt x="2260" y="4216"/>
                  </a:lnTo>
                  <a:close/>
                </a:path>
                <a:path w="6350" h="5080">
                  <a:moveTo>
                    <a:pt x="5429" y="1917"/>
                  </a:moveTo>
                  <a:lnTo>
                    <a:pt x="634" y="1917"/>
                  </a:lnTo>
                  <a:lnTo>
                    <a:pt x="0" y="2920"/>
                  </a:lnTo>
                  <a:lnTo>
                    <a:pt x="832" y="3733"/>
                  </a:lnTo>
                  <a:lnTo>
                    <a:pt x="1759" y="4216"/>
                  </a:lnTo>
                  <a:lnTo>
                    <a:pt x="832" y="3733"/>
                  </a:lnTo>
                  <a:lnTo>
                    <a:pt x="5675" y="3086"/>
                  </a:lnTo>
                  <a:lnTo>
                    <a:pt x="5765" y="2285"/>
                  </a:lnTo>
                  <a:lnTo>
                    <a:pt x="5429" y="1917"/>
                  </a:lnTo>
                  <a:close/>
                </a:path>
                <a:path w="6350" h="5080">
                  <a:moveTo>
                    <a:pt x="2359" y="3733"/>
                  </a:moveTo>
                  <a:lnTo>
                    <a:pt x="2197" y="3733"/>
                  </a:lnTo>
                  <a:lnTo>
                    <a:pt x="2093" y="3873"/>
                  </a:lnTo>
                  <a:lnTo>
                    <a:pt x="2330" y="3873"/>
                  </a:lnTo>
                  <a:lnTo>
                    <a:pt x="2359" y="3733"/>
                  </a:lnTo>
                  <a:close/>
                </a:path>
                <a:path w="6350" h="5080">
                  <a:moveTo>
                    <a:pt x="2603" y="3086"/>
                  </a:moveTo>
                  <a:lnTo>
                    <a:pt x="832" y="3733"/>
                  </a:lnTo>
                  <a:lnTo>
                    <a:pt x="1100" y="3873"/>
                  </a:lnTo>
                  <a:lnTo>
                    <a:pt x="2197" y="3733"/>
                  </a:lnTo>
                  <a:lnTo>
                    <a:pt x="2603" y="3086"/>
                  </a:lnTo>
                  <a:close/>
                </a:path>
                <a:path w="6350" h="5080">
                  <a:moveTo>
                    <a:pt x="5050" y="292"/>
                  </a:moveTo>
                  <a:lnTo>
                    <a:pt x="2839" y="0"/>
                  </a:lnTo>
                  <a:lnTo>
                    <a:pt x="3149" y="292"/>
                  </a:lnTo>
                  <a:lnTo>
                    <a:pt x="3172" y="800"/>
                  </a:lnTo>
                  <a:lnTo>
                    <a:pt x="3386" y="800"/>
                  </a:lnTo>
                  <a:lnTo>
                    <a:pt x="3311" y="1130"/>
                  </a:lnTo>
                  <a:lnTo>
                    <a:pt x="1231" y="1371"/>
                  </a:lnTo>
                  <a:lnTo>
                    <a:pt x="1628" y="1689"/>
                  </a:lnTo>
                  <a:lnTo>
                    <a:pt x="5257" y="1371"/>
                  </a:lnTo>
                  <a:lnTo>
                    <a:pt x="5168" y="800"/>
                  </a:lnTo>
                  <a:lnTo>
                    <a:pt x="5050" y="292"/>
                  </a:lnTo>
                  <a:close/>
                </a:path>
                <a:path w="6350" h="5080">
                  <a:moveTo>
                    <a:pt x="3149" y="292"/>
                  </a:moveTo>
                  <a:lnTo>
                    <a:pt x="1229" y="292"/>
                  </a:lnTo>
                  <a:lnTo>
                    <a:pt x="1142" y="584"/>
                  </a:lnTo>
                  <a:lnTo>
                    <a:pt x="1082" y="800"/>
                  </a:lnTo>
                  <a:lnTo>
                    <a:pt x="988" y="1130"/>
                  </a:lnTo>
                  <a:lnTo>
                    <a:pt x="3187" y="1130"/>
                  </a:lnTo>
                  <a:lnTo>
                    <a:pt x="3149" y="292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6" name="object 396"/>
            <p:cNvSpPr/>
            <p:nvPr/>
          </p:nvSpPr>
          <p:spPr>
            <a:xfrm>
              <a:off x="4023080" y="314327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38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7" name="object 397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4013746" y="3139122"/>
              <a:ext cx="16834" cy="14833"/>
            </a:xfrm>
            <a:prstGeom prst="rect">
              <a:avLst/>
            </a:prstGeom>
          </p:spPr>
        </p:pic>
        <p:sp>
          <p:nvSpPr>
            <p:cNvPr id="398" name="object 398"/>
            <p:cNvSpPr/>
            <p:nvPr/>
          </p:nvSpPr>
          <p:spPr>
            <a:xfrm>
              <a:off x="4022765" y="314208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38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9" name="object 399"/>
            <p:cNvSpPr/>
            <p:nvPr/>
          </p:nvSpPr>
          <p:spPr>
            <a:xfrm>
              <a:off x="4023080" y="314327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38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0" name="object 400"/>
            <p:cNvSpPr/>
            <p:nvPr/>
          </p:nvSpPr>
          <p:spPr>
            <a:xfrm>
              <a:off x="4013611" y="3138788"/>
              <a:ext cx="17780" cy="15240"/>
            </a:xfrm>
            <a:custGeom>
              <a:avLst/>
              <a:gdLst/>
              <a:ahLst/>
              <a:cxnLst/>
              <a:rect l="l" t="t" r="r" b="b"/>
              <a:pathLst>
                <a:path w="17779" h="15239">
                  <a:moveTo>
                    <a:pt x="7344" y="10083"/>
                  </a:moveTo>
                  <a:lnTo>
                    <a:pt x="6176" y="11950"/>
                  </a:lnTo>
                  <a:lnTo>
                    <a:pt x="5540" y="12801"/>
                  </a:lnTo>
                  <a:lnTo>
                    <a:pt x="6214" y="12801"/>
                  </a:lnTo>
                  <a:lnTo>
                    <a:pt x="5604" y="13309"/>
                  </a:lnTo>
                  <a:lnTo>
                    <a:pt x="6096" y="13309"/>
                  </a:lnTo>
                  <a:lnTo>
                    <a:pt x="6137" y="13754"/>
                  </a:lnTo>
                  <a:lnTo>
                    <a:pt x="6722" y="14579"/>
                  </a:lnTo>
                  <a:lnTo>
                    <a:pt x="7230" y="14909"/>
                  </a:lnTo>
                  <a:lnTo>
                    <a:pt x="8373" y="15214"/>
                  </a:lnTo>
                  <a:lnTo>
                    <a:pt x="8776" y="15214"/>
                  </a:lnTo>
                  <a:lnTo>
                    <a:pt x="10633" y="14757"/>
                  </a:lnTo>
                  <a:lnTo>
                    <a:pt x="10905" y="14579"/>
                  </a:lnTo>
                  <a:lnTo>
                    <a:pt x="8774" y="14579"/>
                  </a:lnTo>
                  <a:lnTo>
                    <a:pt x="10509" y="14135"/>
                  </a:lnTo>
                  <a:lnTo>
                    <a:pt x="6932" y="14135"/>
                  </a:lnTo>
                  <a:lnTo>
                    <a:pt x="6425" y="13309"/>
                  </a:lnTo>
                  <a:lnTo>
                    <a:pt x="7725" y="10947"/>
                  </a:lnTo>
                  <a:lnTo>
                    <a:pt x="7422" y="10261"/>
                  </a:lnTo>
                  <a:lnTo>
                    <a:pt x="7344" y="10083"/>
                  </a:lnTo>
                  <a:close/>
                </a:path>
                <a:path w="17779" h="15239">
                  <a:moveTo>
                    <a:pt x="16284" y="10744"/>
                  </a:moveTo>
                  <a:lnTo>
                    <a:pt x="15459" y="10744"/>
                  </a:lnTo>
                  <a:lnTo>
                    <a:pt x="13991" y="11684"/>
                  </a:lnTo>
                  <a:lnTo>
                    <a:pt x="13845" y="11684"/>
                  </a:lnTo>
                  <a:lnTo>
                    <a:pt x="13122" y="11950"/>
                  </a:lnTo>
                  <a:lnTo>
                    <a:pt x="12320" y="11950"/>
                  </a:lnTo>
                  <a:lnTo>
                    <a:pt x="12257" y="12103"/>
                  </a:lnTo>
                  <a:lnTo>
                    <a:pt x="12169" y="12331"/>
                  </a:lnTo>
                  <a:lnTo>
                    <a:pt x="12043" y="12801"/>
                  </a:lnTo>
                  <a:lnTo>
                    <a:pt x="11705" y="13309"/>
                  </a:lnTo>
                  <a:lnTo>
                    <a:pt x="11096" y="13754"/>
                  </a:lnTo>
                  <a:lnTo>
                    <a:pt x="10509" y="14135"/>
                  </a:lnTo>
                  <a:lnTo>
                    <a:pt x="8774" y="14579"/>
                  </a:lnTo>
                  <a:lnTo>
                    <a:pt x="10905" y="14579"/>
                  </a:lnTo>
                  <a:lnTo>
                    <a:pt x="11586" y="14135"/>
                  </a:lnTo>
                  <a:lnTo>
                    <a:pt x="12950" y="12801"/>
                  </a:lnTo>
                  <a:lnTo>
                    <a:pt x="13008" y="12103"/>
                  </a:lnTo>
                  <a:lnTo>
                    <a:pt x="14022" y="12103"/>
                  </a:lnTo>
                  <a:lnTo>
                    <a:pt x="14503" y="11950"/>
                  </a:lnTo>
                  <a:lnTo>
                    <a:pt x="13122" y="11950"/>
                  </a:lnTo>
                  <a:lnTo>
                    <a:pt x="12468" y="11684"/>
                  </a:lnTo>
                  <a:lnTo>
                    <a:pt x="14993" y="11684"/>
                  </a:lnTo>
                  <a:lnTo>
                    <a:pt x="16244" y="10947"/>
                  </a:lnTo>
                  <a:lnTo>
                    <a:pt x="16101" y="10947"/>
                  </a:lnTo>
                  <a:lnTo>
                    <a:pt x="16284" y="10744"/>
                  </a:lnTo>
                  <a:close/>
                </a:path>
                <a:path w="17779" h="15239">
                  <a:moveTo>
                    <a:pt x="134" y="9688"/>
                  </a:moveTo>
                  <a:lnTo>
                    <a:pt x="212" y="10083"/>
                  </a:lnTo>
                  <a:lnTo>
                    <a:pt x="435" y="10617"/>
                  </a:lnTo>
                  <a:lnTo>
                    <a:pt x="898" y="11328"/>
                  </a:lnTo>
                  <a:lnTo>
                    <a:pt x="1083" y="11684"/>
                  </a:lnTo>
                  <a:lnTo>
                    <a:pt x="1731" y="12331"/>
                  </a:lnTo>
                  <a:lnTo>
                    <a:pt x="2439" y="12801"/>
                  </a:lnTo>
                  <a:lnTo>
                    <a:pt x="3314" y="13309"/>
                  </a:lnTo>
                  <a:lnTo>
                    <a:pt x="3799" y="13538"/>
                  </a:lnTo>
                  <a:lnTo>
                    <a:pt x="4994" y="13538"/>
                  </a:lnTo>
                  <a:lnTo>
                    <a:pt x="5604" y="13309"/>
                  </a:lnTo>
                  <a:lnTo>
                    <a:pt x="6096" y="13309"/>
                  </a:lnTo>
                  <a:lnTo>
                    <a:pt x="6050" y="12801"/>
                  </a:lnTo>
                  <a:lnTo>
                    <a:pt x="4091" y="12801"/>
                  </a:lnTo>
                  <a:lnTo>
                    <a:pt x="1959" y="11684"/>
                  </a:lnTo>
                  <a:lnTo>
                    <a:pt x="134" y="9688"/>
                  </a:lnTo>
                  <a:close/>
                </a:path>
                <a:path w="17779" h="15239">
                  <a:moveTo>
                    <a:pt x="6214" y="12801"/>
                  </a:moveTo>
                  <a:lnTo>
                    <a:pt x="6096" y="13309"/>
                  </a:lnTo>
                  <a:lnTo>
                    <a:pt x="5604" y="13309"/>
                  </a:lnTo>
                  <a:lnTo>
                    <a:pt x="6214" y="12801"/>
                  </a:lnTo>
                  <a:close/>
                </a:path>
                <a:path w="17779" h="15239">
                  <a:moveTo>
                    <a:pt x="16110" y="6858"/>
                  </a:moveTo>
                  <a:lnTo>
                    <a:pt x="15282" y="6858"/>
                  </a:lnTo>
                  <a:lnTo>
                    <a:pt x="16101" y="7721"/>
                  </a:lnTo>
                  <a:lnTo>
                    <a:pt x="16221" y="7848"/>
                  </a:lnTo>
                  <a:lnTo>
                    <a:pt x="16345" y="8166"/>
                  </a:lnTo>
                  <a:lnTo>
                    <a:pt x="16419" y="8356"/>
                  </a:lnTo>
                  <a:lnTo>
                    <a:pt x="16488" y="8534"/>
                  </a:lnTo>
                  <a:lnTo>
                    <a:pt x="16221" y="9271"/>
                  </a:lnTo>
                  <a:lnTo>
                    <a:pt x="16091" y="9688"/>
                  </a:lnTo>
                  <a:lnTo>
                    <a:pt x="16019" y="9918"/>
                  </a:lnTo>
                  <a:lnTo>
                    <a:pt x="15952" y="10083"/>
                  </a:lnTo>
                  <a:lnTo>
                    <a:pt x="15554" y="10617"/>
                  </a:lnTo>
                  <a:lnTo>
                    <a:pt x="16398" y="10617"/>
                  </a:lnTo>
                  <a:lnTo>
                    <a:pt x="16717" y="10261"/>
                  </a:lnTo>
                  <a:lnTo>
                    <a:pt x="17114" y="8534"/>
                  </a:lnTo>
                  <a:lnTo>
                    <a:pt x="17199" y="8166"/>
                  </a:lnTo>
                  <a:lnTo>
                    <a:pt x="16564" y="7112"/>
                  </a:lnTo>
                  <a:lnTo>
                    <a:pt x="16110" y="6858"/>
                  </a:lnTo>
                  <a:close/>
                </a:path>
                <a:path w="17779" h="15239">
                  <a:moveTo>
                    <a:pt x="2785" y="4457"/>
                  </a:moveTo>
                  <a:lnTo>
                    <a:pt x="2902" y="4864"/>
                  </a:lnTo>
                  <a:lnTo>
                    <a:pt x="2950" y="5029"/>
                  </a:lnTo>
                  <a:lnTo>
                    <a:pt x="3051" y="5588"/>
                  </a:lnTo>
                  <a:lnTo>
                    <a:pt x="3415" y="5867"/>
                  </a:lnTo>
                  <a:lnTo>
                    <a:pt x="2500" y="5867"/>
                  </a:lnTo>
                  <a:lnTo>
                    <a:pt x="422" y="7493"/>
                  </a:lnTo>
                  <a:lnTo>
                    <a:pt x="332" y="7721"/>
                  </a:lnTo>
                  <a:lnTo>
                    <a:pt x="281" y="7848"/>
                  </a:lnTo>
                  <a:lnTo>
                    <a:pt x="155" y="8166"/>
                  </a:lnTo>
                  <a:lnTo>
                    <a:pt x="134" y="9688"/>
                  </a:lnTo>
                  <a:lnTo>
                    <a:pt x="0" y="9688"/>
                  </a:lnTo>
                  <a:lnTo>
                    <a:pt x="1790" y="6858"/>
                  </a:lnTo>
                  <a:lnTo>
                    <a:pt x="5464" y="6858"/>
                  </a:lnTo>
                  <a:lnTo>
                    <a:pt x="4159" y="5867"/>
                  </a:lnTo>
                  <a:lnTo>
                    <a:pt x="3467" y="5270"/>
                  </a:lnTo>
                  <a:lnTo>
                    <a:pt x="3231" y="5029"/>
                  </a:lnTo>
                  <a:lnTo>
                    <a:pt x="2785" y="4457"/>
                  </a:lnTo>
                  <a:close/>
                </a:path>
                <a:path w="17779" h="15239">
                  <a:moveTo>
                    <a:pt x="13116" y="6858"/>
                  </a:moveTo>
                  <a:lnTo>
                    <a:pt x="12050" y="6858"/>
                  </a:lnTo>
                  <a:lnTo>
                    <a:pt x="12444" y="7112"/>
                  </a:lnTo>
                  <a:lnTo>
                    <a:pt x="13116" y="6858"/>
                  </a:lnTo>
                  <a:close/>
                </a:path>
                <a:path w="17779" h="15239">
                  <a:moveTo>
                    <a:pt x="13244" y="5867"/>
                  </a:moveTo>
                  <a:lnTo>
                    <a:pt x="12643" y="5867"/>
                  </a:lnTo>
                  <a:lnTo>
                    <a:pt x="12460" y="6858"/>
                  </a:lnTo>
                  <a:lnTo>
                    <a:pt x="17096" y="6858"/>
                  </a:lnTo>
                  <a:lnTo>
                    <a:pt x="13244" y="5867"/>
                  </a:lnTo>
                  <a:close/>
                </a:path>
                <a:path w="17779" h="15239">
                  <a:moveTo>
                    <a:pt x="14663" y="2476"/>
                  </a:moveTo>
                  <a:lnTo>
                    <a:pt x="14262" y="2476"/>
                  </a:lnTo>
                  <a:lnTo>
                    <a:pt x="14381" y="3009"/>
                  </a:lnTo>
                  <a:lnTo>
                    <a:pt x="14479" y="3454"/>
                  </a:lnTo>
                  <a:lnTo>
                    <a:pt x="14600" y="4000"/>
                  </a:lnTo>
                  <a:lnTo>
                    <a:pt x="14694" y="4457"/>
                  </a:lnTo>
                  <a:lnTo>
                    <a:pt x="14799" y="5270"/>
                  </a:lnTo>
                  <a:lnTo>
                    <a:pt x="14019" y="5867"/>
                  </a:lnTo>
                  <a:lnTo>
                    <a:pt x="14697" y="5867"/>
                  </a:lnTo>
                  <a:lnTo>
                    <a:pt x="15218" y="5029"/>
                  </a:lnTo>
                  <a:lnTo>
                    <a:pt x="15320" y="4864"/>
                  </a:lnTo>
                  <a:lnTo>
                    <a:pt x="15367" y="3314"/>
                  </a:lnTo>
                  <a:lnTo>
                    <a:pt x="14663" y="2476"/>
                  </a:lnTo>
                  <a:close/>
                </a:path>
                <a:path w="17779" h="15239">
                  <a:moveTo>
                    <a:pt x="6023" y="0"/>
                  </a:moveTo>
                  <a:lnTo>
                    <a:pt x="4753" y="508"/>
                  </a:lnTo>
                  <a:lnTo>
                    <a:pt x="3744" y="838"/>
                  </a:lnTo>
                  <a:lnTo>
                    <a:pt x="6341" y="838"/>
                  </a:lnTo>
                  <a:lnTo>
                    <a:pt x="7661" y="1092"/>
                  </a:lnTo>
                  <a:lnTo>
                    <a:pt x="8197" y="1600"/>
                  </a:lnTo>
                  <a:lnTo>
                    <a:pt x="8998" y="2476"/>
                  </a:lnTo>
                  <a:lnTo>
                    <a:pt x="9033" y="4864"/>
                  </a:lnTo>
                  <a:lnTo>
                    <a:pt x="9405" y="4457"/>
                  </a:lnTo>
                  <a:lnTo>
                    <a:pt x="9439" y="4000"/>
                  </a:lnTo>
                  <a:lnTo>
                    <a:pt x="9588" y="3454"/>
                  </a:lnTo>
                  <a:lnTo>
                    <a:pt x="10179" y="3009"/>
                  </a:lnTo>
                  <a:lnTo>
                    <a:pt x="9693" y="3009"/>
                  </a:lnTo>
                  <a:lnTo>
                    <a:pt x="9593" y="2476"/>
                  </a:lnTo>
                  <a:lnTo>
                    <a:pt x="9135" y="1600"/>
                  </a:lnTo>
                  <a:lnTo>
                    <a:pt x="7598" y="292"/>
                  </a:lnTo>
                  <a:lnTo>
                    <a:pt x="6023" y="0"/>
                  </a:lnTo>
                  <a:close/>
                </a:path>
                <a:path w="17779" h="15239">
                  <a:moveTo>
                    <a:pt x="6341" y="838"/>
                  </a:moveTo>
                  <a:lnTo>
                    <a:pt x="3924" y="838"/>
                  </a:lnTo>
                  <a:lnTo>
                    <a:pt x="3432" y="1219"/>
                  </a:lnTo>
                  <a:lnTo>
                    <a:pt x="2607" y="2476"/>
                  </a:lnTo>
                  <a:lnTo>
                    <a:pt x="2495" y="3454"/>
                  </a:lnTo>
                  <a:lnTo>
                    <a:pt x="2785" y="4457"/>
                  </a:lnTo>
                  <a:lnTo>
                    <a:pt x="2996" y="4000"/>
                  </a:lnTo>
                  <a:lnTo>
                    <a:pt x="3151" y="3454"/>
                  </a:lnTo>
                  <a:lnTo>
                    <a:pt x="3278" y="3009"/>
                  </a:lnTo>
                  <a:lnTo>
                    <a:pt x="3354" y="2743"/>
                  </a:lnTo>
                  <a:lnTo>
                    <a:pt x="3429" y="2476"/>
                  </a:lnTo>
                  <a:lnTo>
                    <a:pt x="3132" y="2476"/>
                  </a:lnTo>
                  <a:lnTo>
                    <a:pt x="4283" y="1422"/>
                  </a:lnTo>
                  <a:lnTo>
                    <a:pt x="6341" y="838"/>
                  </a:lnTo>
                  <a:close/>
                </a:path>
                <a:path w="17779" h="15239">
                  <a:moveTo>
                    <a:pt x="11283" y="2476"/>
                  </a:moveTo>
                  <a:lnTo>
                    <a:pt x="10363" y="2476"/>
                  </a:lnTo>
                  <a:lnTo>
                    <a:pt x="9693" y="3009"/>
                  </a:lnTo>
                  <a:lnTo>
                    <a:pt x="10127" y="3009"/>
                  </a:lnTo>
                  <a:lnTo>
                    <a:pt x="11283" y="2476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1" name="object 401"/>
            <p:cNvSpPr/>
            <p:nvPr/>
          </p:nvSpPr>
          <p:spPr>
            <a:xfrm>
              <a:off x="4022395" y="3142094"/>
              <a:ext cx="635" cy="3175"/>
            </a:xfrm>
            <a:custGeom>
              <a:avLst/>
              <a:gdLst/>
              <a:ahLst/>
              <a:cxnLst/>
              <a:rect l="l" t="t" r="r" b="b"/>
              <a:pathLst>
                <a:path w="635" h="3175">
                  <a:moveTo>
                    <a:pt x="25" y="3086"/>
                  </a:moveTo>
                  <a:close/>
                </a:path>
                <a:path w="635" h="3175">
                  <a:moveTo>
                    <a:pt x="406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2" name="object 402"/>
            <p:cNvSpPr/>
            <p:nvPr/>
          </p:nvSpPr>
          <p:spPr>
            <a:xfrm>
              <a:off x="4019252" y="3143643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2019" y="0"/>
                  </a:moveTo>
                  <a:lnTo>
                    <a:pt x="1358" y="266"/>
                  </a:lnTo>
                  <a:lnTo>
                    <a:pt x="1130" y="431"/>
                  </a:lnTo>
                  <a:lnTo>
                    <a:pt x="1003" y="647"/>
                  </a:lnTo>
                  <a:lnTo>
                    <a:pt x="863" y="850"/>
                  </a:lnTo>
                  <a:lnTo>
                    <a:pt x="812" y="1143"/>
                  </a:lnTo>
                  <a:lnTo>
                    <a:pt x="1015" y="1892"/>
                  </a:lnTo>
                  <a:lnTo>
                    <a:pt x="1244" y="2095"/>
                  </a:lnTo>
                  <a:lnTo>
                    <a:pt x="1028" y="2032"/>
                  </a:lnTo>
                  <a:lnTo>
                    <a:pt x="800" y="2095"/>
                  </a:lnTo>
                  <a:lnTo>
                    <a:pt x="584" y="2171"/>
                  </a:lnTo>
                  <a:lnTo>
                    <a:pt x="444" y="2286"/>
                  </a:lnTo>
                  <a:lnTo>
                    <a:pt x="114" y="2552"/>
                  </a:lnTo>
                  <a:lnTo>
                    <a:pt x="0" y="2832"/>
                  </a:lnTo>
                  <a:lnTo>
                    <a:pt x="25" y="3352"/>
                  </a:lnTo>
                  <a:lnTo>
                    <a:pt x="114" y="3606"/>
                  </a:lnTo>
                  <a:lnTo>
                    <a:pt x="253" y="3797"/>
                  </a:lnTo>
                  <a:lnTo>
                    <a:pt x="393" y="4013"/>
                  </a:lnTo>
                  <a:lnTo>
                    <a:pt x="558" y="4191"/>
                  </a:lnTo>
                  <a:lnTo>
                    <a:pt x="774" y="4318"/>
                  </a:lnTo>
                  <a:lnTo>
                    <a:pt x="965" y="4457"/>
                  </a:lnTo>
                  <a:lnTo>
                    <a:pt x="1206" y="4559"/>
                  </a:lnTo>
                  <a:lnTo>
                    <a:pt x="1473" y="4572"/>
                  </a:lnTo>
                  <a:lnTo>
                    <a:pt x="1663" y="4597"/>
                  </a:lnTo>
                  <a:lnTo>
                    <a:pt x="1879" y="4508"/>
                  </a:lnTo>
                  <a:lnTo>
                    <a:pt x="2019" y="4381"/>
                  </a:lnTo>
                  <a:lnTo>
                    <a:pt x="2019" y="4521"/>
                  </a:lnTo>
                  <a:lnTo>
                    <a:pt x="2057" y="4660"/>
                  </a:lnTo>
                  <a:lnTo>
                    <a:pt x="2247" y="4940"/>
                  </a:lnTo>
                  <a:lnTo>
                    <a:pt x="2425" y="5067"/>
                  </a:lnTo>
                  <a:lnTo>
                    <a:pt x="2616" y="5105"/>
                  </a:lnTo>
                  <a:lnTo>
                    <a:pt x="2806" y="5156"/>
                  </a:lnTo>
                  <a:lnTo>
                    <a:pt x="4381" y="4102"/>
                  </a:lnTo>
                  <a:lnTo>
                    <a:pt x="4737" y="4102"/>
                  </a:lnTo>
                  <a:lnTo>
                    <a:pt x="5791" y="2781"/>
                  </a:lnTo>
                  <a:lnTo>
                    <a:pt x="5587" y="2425"/>
                  </a:lnTo>
                  <a:lnTo>
                    <a:pt x="5143" y="2171"/>
                  </a:lnTo>
                  <a:lnTo>
                    <a:pt x="4991" y="2133"/>
                  </a:lnTo>
                  <a:lnTo>
                    <a:pt x="4838" y="2120"/>
                  </a:lnTo>
                  <a:lnTo>
                    <a:pt x="5181" y="1625"/>
                  </a:lnTo>
                  <a:lnTo>
                    <a:pt x="5206" y="1193"/>
                  </a:lnTo>
                  <a:lnTo>
                    <a:pt x="4851" y="749"/>
                  </a:lnTo>
                  <a:lnTo>
                    <a:pt x="4673" y="673"/>
                  </a:lnTo>
                  <a:lnTo>
                    <a:pt x="4495" y="660"/>
                  </a:lnTo>
                  <a:lnTo>
                    <a:pt x="4330" y="622"/>
                  </a:lnTo>
                  <a:lnTo>
                    <a:pt x="3975" y="673"/>
                  </a:lnTo>
                  <a:lnTo>
                    <a:pt x="3797" y="711"/>
                  </a:lnTo>
                  <a:lnTo>
                    <a:pt x="3530" y="800"/>
                  </a:lnTo>
                  <a:lnTo>
                    <a:pt x="3251" y="1028"/>
                  </a:lnTo>
                  <a:lnTo>
                    <a:pt x="3187" y="749"/>
                  </a:lnTo>
                  <a:lnTo>
                    <a:pt x="3073" y="558"/>
                  </a:lnTo>
                  <a:lnTo>
                    <a:pt x="2895" y="393"/>
                  </a:lnTo>
                  <a:lnTo>
                    <a:pt x="2552" y="114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3" name="object 403"/>
            <p:cNvSpPr/>
            <p:nvPr/>
          </p:nvSpPr>
          <p:spPr>
            <a:xfrm>
              <a:off x="4022327" y="3144768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4" name="object 404"/>
            <p:cNvSpPr/>
            <p:nvPr/>
          </p:nvSpPr>
          <p:spPr>
            <a:xfrm>
              <a:off x="4019255" y="3143949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80">
                  <a:moveTo>
                    <a:pt x="2120" y="0"/>
                  </a:moveTo>
                  <a:lnTo>
                    <a:pt x="1752" y="101"/>
                  </a:lnTo>
                  <a:lnTo>
                    <a:pt x="1422" y="177"/>
                  </a:lnTo>
                  <a:lnTo>
                    <a:pt x="1168" y="431"/>
                  </a:lnTo>
                  <a:lnTo>
                    <a:pt x="952" y="1193"/>
                  </a:lnTo>
                  <a:lnTo>
                    <a:pt x="1104" y="1447"/>
                  </a:lnTo>
                  <a:lnTo>
                    <a:pt x="1447" y="1752"/>
                  </a:lnTo>
                  <a:lnTo>
                    <a:pt x="1701" y="1930"/>
                  </a:lnTo>
                  <a:lnTo>
                    <a:pt x="1536" y="1955"/>
                  </a:lnTo>
                  <a:lnTo>
                    <a:pt x="1308" y="1904"/>
                  </a:lnTo>
                  <a:lnTo>
                    <a:pt x="927" y="1892"/>
                  </a:lnTo>
                  <a:lnTo>
                    <a:pt x="584" y="2019"/>
                  </a:lnTo>
                  <a:lnTo>
                    <a:pt x="393" y="2311"/>
                  </a:lnTo>
                  <a:lnTo>
                    <a:pt x="0" y="2959"/>
                  </a:lnTo>
                  <a:lnTo>
                    <a:pt x="635" y="3657"/>
                  </a:lnTo>
                  <a:lnTo>
                    <a:pt x="1524" y="4127"/>
                  </a:lnTo>
                  <a:lnTo>
                    <a:pt x="1803" y="4089"/>
                  </a:lnTo>
                  <a:lnTo>
                    <a:pt x="2044" y="3771"/>
                  </a:lnTo>
                  <a:lnTo>
                    <a:pt x="2451" y="3124"/>
                  </a:lnTo>
                  <a:lnTo>
                    <a:pt x="2552" y="3340"/>
                  </a:lnTo>
                  <a:lnTo>
                    <a:pt x="2451" y="3492"/>
                  </a:lnTo>
                  <a:lnTo>
                    <a:pt x="2311" y="3632"/>
                  </a:lnTo>
                  <a:lnTo>
                    <a:pt x="2197" y="3860"/>
                  </a:lnTo>
                  <a:lnTo>
                    <a:pt x="2133" y="4178"/>
                  </a:lnTo>
                  <a:lnTo>
                    <a:pt x="2362" y="4559"/>
                  </a:lnTo>
                  <a:lnTo>
                    <a:pt x="3035" y="4610"/>
                  </a:lnTo>
                  <a:lnTo>
                    <a:pt x="3556" y="4483"/>
                  </a:lnTo>
                  <a:lnTo>
                    <a:pt x="3975" y="4178"/>
                  </a:lnTo>
                  <a:lnTo>
                    <a:pt x="4051" y="4038"/>
                  </a:lnTo>
                  <a:lnTo>
                    <a:pt x="4089" y="3873"/>
                  </a:lnTo>
                  <a:lnTo>
                    <a:pt x="4152" y="3632"/>
                  </a:lnTo>
                  <a:lnTo>
                    <a:pt x="4419" y="3746"/>
                  </a:lnTo>
                  <a:lnTo>
                    <a:pt x="5549" y="2590"/>
                  </a:lnTo>
                  <a:lnTo>
                    <a:pt x="5473" y="2362"/>
                  </a:lnTo>
                  <a:lnTo>
                    <a:pt x="5067" y="1955"/>
                  </a:lnTo>
                  <a:lnTo>
                    <a:pt x="4826" y="1943"/>
                  </a:lnTo>
                  <a:lnTo>
                    <a:pt x="4533" y="1993"/>
                  </a:lnTo>
                  <a:lnTo>
                    <a:pt x="4178" y="2095"/>
                  </a:lnTo>
                  <a:lnTo>
                    <a:pt x="4038" y="2019"/>
                  </a:lnTo>
                  <a:lnTo>
                    <a:pt x="4203" y="1955"/>
                  </a:lnTo>
                  <a:lnTo>
                    <a:pt x="4229" y="1777"/>
                  </a:lnTo>
                  <a:lnTo>
                    <a:pt x="4635" y="1752"/>
                  </a:lnTo>
                  <a:lnTo>
                    <a:pt x="4978" y="1485"/>
                  </a:lnTo>
                  <a:lnTo>
                    <a:pt x="4940" y="1193"/>
                  </a:lnTo>
                  <a:lnTo>
                    <a:pt x="4775" y="444"/>
                  </a:lnTo>
                  <a:lnTo>
                    <a:pt x="3149" y="1130"/>
                  </a:lnTo>
                  <a:lnTo>
                    <a:pt x="3022" y="1346"/>
                  </a:lnTo>
                  <a:lnTo>
                    <a:pt x="2997" y="1193"/>
                  </a:lnTo>
                  <a:lnTo>
                    <a:pt x="3086" y="1003"/>
                  </a:lnTo>
                  <a:lnTo>
                    <a:pt x="3086" y="812"/>
                  </a:lnTo>
                  <a:lnTo>
                    <a:pt x="3060" y="634"/>
                  </a:lnTo>
                  <a:lnTo>
                    <a:pt x="2971" y="469"/>
                  </a:lnTo>
                  <a:lnTo>
                    <a:pt x="2844" y="342"/>
                  </a:lnTo>
                  <a:lnTo>
                    <a:pt x="2552" y="76"/>
                  </a:lnTo>
                  <a:lnTo>
                    <a:pt x="212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5" name="object 405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3999238" y="3142234"/>
              <a:ext cx="13712" cy="12077"/>
            </a:xfrm>
            <a:prstGeom prst="rect">
              <a:avLst/>
            </a:prstGeom>
          </p:spPr>
        </p:pic>
        <p:sp>
          <p:nvSpPr>
            <p:cNvPr id="406" name="object 406"/>
            <p:cNvSpPr/>
            <p:nvPr/>
          </p:nvSpPr>
          <p:spPr>
            <a:xfrm>
              <a:off x="3999119" y="3141971"/>
              <a:ext cx="16510" cy="12700"/>
            </a:xfrm>
            <a:custGeom>
              <a:avLst/>
              <a:gdLst/>
              <a:ahLst/>
              <a:cxnLst/>
              <a:rect l="l" t="t" r="r" b="b"/>
              <a:pathLst>
                <a:path w="16510" h="12700">
                  <a:moveTo>
                    <a:pt x="9352" y="11963"/>
                  </a:moveTo>
                  <a:lnTo>
                    <a:pt x="5406" y="11963"/>
                  </a:lnTo>
                  <a:lnTo>
                    <a:pt x="6171" y="12458"/>
                  </a:lnTo>
                  <a:lnTo>
                    <a:pt x="7154" y="12458"/>
                  </a:lnTo>
                  <a:lnTo>
                    <a:pt x="9352" y="11963"/>
                  </a:lnTo>
                  <a:close/>
                </a:path>
                <a:path w="16510" h="12700">
                  <a:moveTo>
                    <a:pt x="5169" y="11633"/>
                  </a:moveTo>
                  <a:lnTo>
                    <a:pt x="4060" y="11633"/>
                  </a:lnTo>
                  <a:lnTo>
                    <a:pt x="8319" y="11963"/>
                  </a:lnTo>
                  <a:lnTo>
                    <a:pt x="5406" y="11963"/>
                  </a:lnTo>
                  <a:lnTo>
                    <a:pt x="5169" y="11633"/>
                  </a:lnTo>
                  <a:close/>
                </a:path>
                <a:path w="16510" h="12700">
                  <a:moveTo>
                    <a:pt x="12046" y="9296"/>
                  </a:moveTo>
                  <a:lnTo>
                    <a:pt x="10194" y="9296"/>
                  </a:lnTo>
                  <a:lnTo>
                    <a:pt x="9971" y="9905"/>
                  </a:lnTo>
                  <a:lnTo>
                    <a:pt x="9897" y="10325"/>
                  </a:lnTo>
                  <a:lnTo>
                    <a:pt x="9443" y="11112"/>
                  </a:lnTo>
                  <a:lnTo>
                    <a:pt x="9234" y="11112"/>
                  </a:lnTo>
                  <a:lnTo>
                    <a:pt x="8524" y="11633"/>
                  </a:lnTo>
                  <a:lnTo>
                    <a:pt x="8384" y="11633"/>
                  </a:lnTo>
                  <a:lnTo>
                    <a:pt x="7022" y="11963"/>
                  </a:lnTo>
                  <a:lnTo>
                    <a:pt x="8881" y="11963"/>
                  </a:lnTo>
                  <a:lnTo>
                    <a:pt x="9406" y="11633"/>
                  </a:lnTo>
                  <a:lnTo>
                    <a:pt x="10679" y="10325"/>
                  </a:lnTo>
                  <a:lnTo>
                    <a:pt x="10575" y="9905"/>
                  </a:lnTo>
                  <a:lnTo>
                    <a:pt x="10428" y="9905"/>
                  </a:lnTo>
                  <a:lnTo>
                    <a:pt x="12046" y="9296"/>
                  </a:lnTo>
                  <a:close/>
                </a:path>
                <a:path w="16510" h="12700">
                  <a:moveTo>
                    <a:pt x="5327" y="9905"/>
                  </a:moveTo>
                  <a:lnTo>
                    <a:pt x="4885" y="9905"/>
                  </a:lnTo>
                  <a:lnTo>
                    <a:pt x="4571" y="10325"/>
                  </a:lnTo>
                  <a:lnTo>
                    <a:pt x="4834" y="10325"/>
                  </a:lnTo>
                  <a:lnTo>
                    <a:pt x="4923" y="11290"/>
                  </a:lnTo>
                  <a:lnTo>
                    <a:pt x="5169" y="11633"/>
                  </a:lnTo>
                  <a:lnTo>
                    <a:pt x="5617" y="11633"/>
                  </a:lnTo>
                  <a:lnTo>
                    <a:pt x="5398" y="11290"/>
                  </a:lnTo>
                  <a:lnTo>
                    <a:pt x="5285" y="11112"/>
                  </a:lnTo>
                  <a:lnTo>
                    <a:pt x="4271" y="11112"/>
                  </a:lnTo>
                  <a:lnTo>
                    <a:pt x="5184" y="10325"/>
                  </a:lnTo>
                  <a:lnTo>
                    <a:pt x="5284" y="10134"/>
                  </a:lnTo>
                  <a:lnTo>
                    <a:pt x="5327" y="9905"/>
                  </a:lnTo>
                  <a:close/>
                </a:path>
                <a:path w="16510" h="12700">
                  <a:moveTo>
                    <a:pt x="0" y="7960"/>
                  </a:moveTo>
                  <a:lnTo>
                    <a:pt x="2793" y="11112"/>
                  </a:lnTo>
                  <a:lnTo>
                    <a:pt x="4364" y="11112"/>
                  </a:lnTo>
                  <a:lnTo>
                    <a:pt x="916" y="9296"/>
                  </a:lnTo>
                  <a:lnTo>
                    <a:pt x="1217" y="9296"/>
                  </a:lnTo>
                  <a:lnTo>
                    <a:pt x="0" y="7960"/>
                  </a:lnTo>
                  <a:close/>
                </a:path>
                <a:path w="16510" h="12700">
                  <a:moveTo>
                    <a:pt x="5287" y="9296"/>
                  </a:moveTo>
                  <a:lnTo>
                    <a:pt x="1217" y="9296"/>
                  </a:lnTo>
                  <a:lnTo>
                    <a:pt x="1772" y="9905"/>
                  </a:lnTo>
                  <a:lnTo>
                    <a:pt x="4904" y="9905"/>
                  </a:lnTo>
                  <a:lnTo>
                    <a:pt x="5287" y="9296"/>
                  </a:lnTo>
                  <a:close/>
                </a:path>
                <a:path w="16510" h="12700">
                  <a:moveTo>
                    <a:pt x="9430" y="9296"/>
                  </a:moveTo>
                  <a:lnTo>
                    <a:pt x="5787" y="9296"/>
                  </a:lnTo>
                  <a:lnTo>
                    <a:pt x="5211" y="9905"/>
                  </a:lnTo>
                  <a:lnTo>
                    <a:pt x="10874" y="9905"/>
                  </a:lnTo>
                  <a:lnTo>
                    <a:pt x="9430" y="9296"/>
                  </a:lnTo>
                  <a:close/>
                </a:path>
                <a:path w="16510" h="12700">
                  <a:moveTo>
                    <a:pt x="10194" y="9296"/>
                  </a:moveTo>
                  <a:lnTo>
                    <a:pt x="9430" y="9296"/>
                  </a:lnTo>
                  <a:lnTo>
                    <a:pt x="10874" y="9905"/>
                  </a:lnTo>
                  <a:lnTo>
                    <a:pt x="9971" y="9905"/>
                  </a:lnTo>
                  <a:lnTo>
                    <a:pt x="10194" y="9296"/>
                  </a:lnTo>
                  <a:close/>
                </a:path>
                <a:path w="16510" h="12700">
                  <a:moveTo>
                    <a:pt x="5927" y="8280"/>
                  </a:moveTo>
                  <a:lnTo>
                    <a:pt x="5287" y="9296"/>
                  </a:lnTo>
                  <a:lnTo>
                    <a:pt x="5825" y="9296"/>
                  </a:lnTo>
                  <a:lnTo>
                    <a:pt x="6231" y="8991"/>
                  </a:lnTo>
                  <a:lnTo>
                    <a:pt x="5986" y="8420"/>
                  </a:lnTo>
                  <a:lnTo>
                    <a:pt x="5927" y="8280"/>
                  </a:lnTo>
                  <a:close/>
                </a:path>
                <a:path w="16510" h="12700">
                  <a:moveTo>
                    <a:pt x="13483" y="5854"/>
                  </a:moveTo>
                  <a:lnTo>
                    <a:pt x="12644" y="5854"/>
                  </a:lnTo>
                  <a:lnTo>
                    <a:pt x="13204" y="6451"/>
                  </a:lnTo>
                  <a:lnTo>
                    <a:pt x="13297" y="6692"/>
                  </a:lnTo>
                  <a:lnTo>
                    <a:pt x="11831" y="9296"/>
                  </a:lnTo>
                  <a:lnTo>
                    <a:pt x="12700" y="9296"/>
                  </a:lnTo>
                  <a:lnTo>
                    <a:pt x="13232" y="8991"/>
                  </a:lnTo>
                  <a:lnTo>
                    <a:pt x="13266" y="8813"/>
                  </a:lnTo>
                  <a:lnTo>
                    <a:pt x="13610" y="8420"/>
                  </a:lnTo>
                  <a:lnTo>
                    <a:pt x="13931" y="7010"/>
                  </a:lnTo>
                  <a:lnTo>
                    <a:pt x="14004" y="6692"/>
                  </a:lnTo>
                  <a:lnTo>
                    <a:pt x="13483" y="5854"/>
                  </a:lnTo>
                  <a:close/>
                </a:path>
                <a:path w="16510" h="12700">
                  <a:moveTo>
                    <a:pt x="2256" y="3644"/>
                  </a:moveTo>
                  <a:lnTo>
                    <a:pt x="2297" y="3987"/>
                  </a:lnTo>
                  <a:lnTo>
                    <a:pt x="2396" y="4584"/>
                  </a:lnTo>
                  <a:lnTo>
                    <a:pt x="2240" y="4584"/>
                  </a:lnTo>
                  <a:lnTo>
                    <a:pt x="600" y="5854"/>
                  </a:lnTo>
                  <a:lnTo>
                    <a:pt x="237" y="6159"/>
                  </a:lnTo>
                  <a:lnTo>
                    <a:pt x="115" y="6451"/>
                  </a:lnTo>
                  <a:lnTo>
                    <a:pt x="0" y="7960"/>
                  </a:lnTo>
                  <a:lnTo>
                    <a:pt x="485" y="7010"/>
                  </a:lnTo>
                  <a:lnTo>
                    <a:pt x="1210" y="5854"/>
                  </a:lnTo>
                  <a:lnTo>
                    <a:pt x="4637" y="5854"/>
                  </a:lnTo>
                  <a:lnTo>
                    <a:pt x="3024" y="4584"/>
                  </a:lnTo>
                  <a:lnTo>
                    <a:pt x="2755" y="4330"/>
                  </a:lnTo>
                  <a:lnTo>
                    <a:pt x="2477" y="3987"/>
                  </a:lnTo>
                  <a:lnTo>
                    <a:pt x="2256" y="3644"/>
                  </a:lnTo>
                  <a:close/>
                </a:path>
                <a:path w="16510" h="12700">
                  <a:moveTo>
                    <a:pt x="10297" y="4584"/>
                  </a:moveTo>
                  <a:lnTo>
                    <a:pt x="8242" y="4584"/>
                  </a:lnTo>
                  <a:lnTo>
                    <a:pt x="16427" y="5854"/>
                  </a:lnTo>
                  <a:lnTo>
                    <a:pt x="10092" y="5854"/>
                  </a:lnTo>
                  <a:lnTo>
                    <a:pt x="10297" y="4584"/>
                  </a:lnTo>
                  <a:close/>
                </a:path>
                <a:path w="16510" h="12700">
                  <a:moveTo>
                    <a:pt x="11913" y="2031"/>
                  </a:moveTo>
                  <a:lnTo>
                    <a:pt x="11586" y="2031"/>
                  </a:lnTo>
                  <a:lnTo>
                    <a:pt x="11950" y="3644"/>
                  </a:lnTo>
                  <a:lnTo>
                    <a:pt x="12023" y="4330"/>
                  </a:lnTo>
                  <a:lnTo>
                    <a:pt x="11699" y="4584"/>
                  </a:lnTo>
                  <a:lnTo>
                    <a:pt x="12108" y="4584"/>
                  </a:lnTo>
                  <a:lnTo>
                    <a:pt x="12465" y="3987"/>
                  </a:lnTo>
                  <a:lnTo>
                    <a:pt x="12536" y="3644"/>
                  </a:lnTo>
                  <a:lnTo>
                    <a:pt x="12594" y="2832"/>
                  </a:lnTo>
                  <a:lnTo>
                    <a:pt x="11913" y="2031"/>
                  </a:lnTo>
                  <a:close/>
                </a:path>
                <a:path w="16510" h="12700">
                  <a:moveTo>
                    <a:pt x="4834" y="0"/>
                  </a:moveTo>
                  <a:lnTo>
                    <a:pt x="3793" y="406"/>
                  </a:lnTo>
                  <a:lnTo>
                    <a:pt x="2953" y="698"/>
                  </a:lnTo>
                  <a:lnTo>
                    <a:pt x="5101" y="698"/>
                  </a:lnTo>
                  <a:lnTo>
                    <a:pt x="6701" y="1003"/>
                  </a:lnTo>
                  <a:lnTo>
                    <a:pt x="6276" y="1003"/>
                  </a:lnTo>
                  <a:lnTo>
                    <a:pt x="7397" y="2031"/>
                  </a:lnTo>
                  <a:lnTo>
                    <a:pt x="7311" y="3987"/>
                  </a:lnTo>
                  <a:lnTo>
                    <a:pt x="7636" y="3644"/>
                  </a:lnTo>
                  <a:lnTo>
                    <a:pt x="7766" y="2832"/>
                  </a:lnTo>
                  <a:lnTo>
                    <a:pt x="8240" y="2476"/>
                  </a:lnTo>
                  <a:lnTo>
                    <a:pt x="7863" y="2476"/>
                  </a:lnTo>
                  <a:lnTo>
                    <a:pt x="7754" y="2031"/>
                  </a:lnTo>
                  <a:lnTo>
                    <a:pt x="7387" y="1333"/>
                  </a:lnTo>
                  <a:lnTo>
                    <a:pt x="6130" y="241"/>
                  </a:lnTo>
                  <a:lnTo>
                    <a:pt x="4834" y="0"/>
                  </a:lnTo>
                  <a:close/>
                </a:path>
                <a:path w="16510" h="12700">
                  <a:moveTo>
                    <a:pt x="5101" y="698"/>
                  </a:moveTo>
                  <a:lnTo>
                    <a:pt x="3097" y="698"/>
                  </a:lnTo>
                  <a:lnTo>
                    <a:pt x="2714" y="1003"/>
                  </a:lnTo>
                  <a:lnTo>
                    <a:pt x="2040" y="2031"/>
                  </a:lnTo>
                  <a:lnTo>
                    <a:pt x="1946" y="2832"/>
                  </a:lnTo>
                  <a:lnTo>
                    <a:pt x="2181" y="3644"/>
                  </a:lnTo>
                  <a:lnTo>
                    <a:pt x="2482" y="2832"/>
                  </a:lnTo>
                  <a:lnTo>
                    <a:pt x="2581" y="2476"/>
                  </a:lnTo>
                  <a:lnTo>
                    <a:pt x="2705" y="2031"/>
                  </a:lnTo>
                  <a:lnTo>
                    <a:pt x="2450" y="2031"/>
                  </a:lnTo>
                  <a:lnTo>
                    <a:pt x="3412" y="1168"/>
                  </a:lnTo>
                  <a:lnTo>
                    <a:pt x="5101" y="698"/>
                  </a:lnTo>
                  <a:close/>
                </a:path>
                <a:path w="16510" h="12700">
                  <a:moveTo>
                    <a:pt x="9168" y="2031"/>
                  </a:moveTo>
                  <a:lnTo>
                    <a:pt x="8405" y="2031"/>
                  </a:lnTo>
                  <a:lnTo>
                    <a:pt x="7844" y="2476"/>
                  </a:lnTo>
                  <a:lnTo>
                    <a:pt x="8187" y="2476"/>
                  </a:lnTo>
                  <a:lnTo>
                    <a:pt x="9168" y="2031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7" name="object 407"/>
            <p:cNvSpPr/>
            <p:nvPr/>
          </p:nvSpPr>
          <p:spPr>
            <a:xfrm>
              <a:off x="4003736" y="3146934"/>
              <a:ext cx="4445" cy="1905"/>
            </a:xfrm>
            <a:custGeom>
              <a:avLst/>
              <a:gdLst/>
              <a:ahLst/>
              <a:cxnLst/>
              <a:rect l="l" t="t" r="r" b="b"/>
              <a:pathLst>
                <a:path w="4445" h="1905">
                  <a:moveTo>
                    <a:pt x="52" y="1587"/>
                  </a:moveTo>
                  <a:lnTo>
                    <a:pt x="20" y="1295"/>
                  </a:lnTo>
                  <a:lnTo>
                    <a:pt x="85" y="1879"/>
                  </a:lnTo>
                  <a:lnTo>
                    <a:pt x="52" y="1587"/>
                  </a:lnTo>
                  <a:close/>
                </a:path>
                <a:path w="4445" h="1905">
                  <a:moveTo>
                    <a:pt x="20" y="1295"/>
                  </a:moveTo>
                  <a:lnTo>
                    <a:pt x="0" y="1104"/>
                  </a:lnTo>
                  <a:lnTo>
                    <a:pt x="52" y="1587"/>
                  </a:lnTo>
                  <a:lnTo>
                    <a:pt x="20" y="1295"/>
                  </a:lnTo>
                  <a:close/>
                </a:path>
                <a:path w="4445" h="1905">
                  <a:moveTo>
                    <a:pt x="4191" y="0"/>
                  </a:moveTo>
                  <a:lnTo>
                    <a:pt x="785" y="0"/>
                  </a:lnTo>
                  <a:lnTo>
                    <a:pt x="756" y="342"/>
                  </a:lnTo>
                  <a:lnTo>
                    <a:pt x="4165" y="342"/>
                  </a:lnTo>
                  <a:lnTo>
                    <a:pt x="419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8" name="object 408"/>
            <p:cNvSpPr/>
            <p:nvPr/>
          </p:nvSpPr>
          <p:spPr>
            <a:xfrm>
              <a:off x="4006171" y="314687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9" name="object 409"/>
            <p:cNvSpPr/>
            <p:nvPr/>
          </p:nvSpPr>
          <p:spPr>
            <a:xfrm>
              <a:off x="4003635" y="3146208"/>
              <a:ext cx="5080" cy="3810"/>
            </a:xfrm>
            <a:custGeom>
              <a:avLst/>
              <a:gdLst/>
              <a:ahLst/>
              <a:cxnLst/>
              <a:rect l="l" t="t" r="r" b="b"/>
              <a:pathLst>
                <a:path w="5079" h="3810">
                  <a:moveTo>
                    <a:pt x="1752" y="0"/>
                  </a:moveTo>
                  <a:lnTo>
                    <a:pt x="787" y="990"/>
                  </a:lnTo>
                  <a:lnTo>
                    <a:pt x="914" y="1193"/>
                  </a:lnTo>
                  <a:lnTo>
                    <a:pt x="1168" y="1397"/>
                  </a:lnTo>
                  <a:lnTo>
                    <a:pt x="1409" y="1587"/>
                  </a:lnTo>
                  <a:lnTo>
                    <a:pt x="1282" y="1612"/>
                  </a:lnTo>
                  <a:lnTo>
                    <a:pt x="1066" y="1574"/>
                  </a:lnTo>
                  <a:lnTo>
                    <a:pt x="762" y="1562"/>
                  </a:lnTo>
                  <a:lnTo>
                    <a:pt x="495" y="1663"/>
                  </a:lnTo>
                  <a:lnTo>
                    <a:pt x="330" y="1905"/>
                  </a:lnTo>
                  <a:lnTo>
                    <a:pt x="0" y="2438"/>
                  </a:lnTo>
                  <a:lnTo>
                    <a:pt x="533" y="3009"/>
                  </a:lnTo>
                  <a:lnTo>
                    <a:pt x="977" y="3251"/>
                  </a:lnTo>
                  <a:lnTo>
                    <a:pt x="1257" y="3390"/>
                  </a:lnTo>
                  <a:lnTo>
                    <a:pt x="1485" y="3365"/>
                  </a:lnTo>
                  <a:lnTo>
                    <a:pt x="1676" y="3111"/>
                  </a:lnTo>
                  <a:lnTo>
                    <a:pt x="2032" y="2552"/>
                  </a:lnTo>
                  <a:lnTo>
                    <a:pt x="2095" y="2743"/>
                  </a:lnTo>
                  <a:lnTo>
                    <a:pt x="2032" y="2870"/>
                  </a:lnTo>
                  <a:lnTo>
                    <a:pt x="1841" y="3048"/>
                  </a:lnTo>
                  <a:lnTo>
                    <a:pt x="1765" y="3441"/>
                  </a:lnTo>
                  <a:lnTo>
                    <a:pt x="1955" y="3746"/>
                  </a:lnTo>
                  <a:lnTo>
                    <a:pt x="2222" y="3759"/>
                  </a:lnTo>
                  <a:lnTo>
                    <a:pt x="2501" y="3784"/>
                  </a:lnTo>
                  <a:lnTo>
                    <a:pt x="2933" y="3683"/>
                  </a:lnTo>
                  <a:lnTo>
                    <a:pt x="3276" y="3429"/>
                  </a:lnTo>
                  <a:lnTo>
                    <a:pt x="3365" y="3175"/>
                  </a:lnTo>
                  <a:lnTo>
                    <a:pt x="3429" y="2997"/>
                  </a:lnTo>
                  <a:lnTo>
                    <a:pt x="3632" y="3073"/>
                  </a:lnTo>
                  <a:lnTo>
                    <a:pt x="3924" y="2984"/>
                  </a:lnTo>
                  <a:lnTo>
                    <a:pt x="4279" y="2743"/>
                  </a:lnTo>
                  <a:lnTo>
                    <a:pt x="4419" y="2552"/>
                  </a:lnTo>
                  <a:lnTo>
                    <a:pt x="4495" y="2336"/>
                  </a:lnTo>
                  <a:lnTo>
                    <a:pt x="4559" y="2120"/>
                  </a:lnTo>
                  <a:lnTo>
                    <a:pt x="4495" y="1943"/>
                  </a:lnTo>
                  <a:lnTo>
                    <a:pt x="4356" y="1778"/>
                  </a:lnTo>
                  <a:lnTo>
                    <a:pt x="4178" y="1612"/>
                  </a:lnTo>
                  <a:lnTo>
                    <a:pt x="3975" y="1612"/>
                  </a:lnTo>
                  <a:lnTo>
                    <a:pt x="3733" y="1638"/>
                  </a:lnTo>
                  <a:lnTo>
                    <a:pt x="3441" y="1739"/>
                  </a:lnTo>
                  <a:lnTo>
                    <a:pt x="3492" y="1473"/>
                  </a:lnTo>
                  <a:lnTo>
                    <a:pt x="3810" y="1447"/>
                  </a:lnTo>
                  <a:lnTo>
                    <a:pt x="4102" y="1231"/>
                  </a:lnTo>
                  <a:lnTo>
                    <a:pt x="4064" y="977"/>
                  </a:lnTo>
                  <a:lnTo>
                    <a:pt x="4013" y="774"/>
                  </a:lnTo>
                  <a:lnTo>
                    <a:pt x="3924" y="355"/>
                  </a:lnTo>
                  <a:lnTo>
                    <a:pt x="3302" y="368"/>
                  </a:lnTo>
                  <a:lnTo>
                    <a:pt x="2844" y="584"/>
                  </a:lnTo>
                  <a:lnTo>
                    <a:pt x="2654" y="736"/>
                  </a:lnTo>
                  <a:lnTo>
                    <a:pt x="2616" y="876"/>
                  </a:lnTo>
                  <a:lnTo>
                    <a:pt x="2578" y="1041"/>
                  </a:lnTo>
                  <a:lnTo>
                    <a:pt x="2527" y="876"/>
                  </a:lnTo>
                  <a:lnTo>
                    <a:pt x="2527" y="520"/>
                  </a:lnTo>
                  <a:lnTo>
                    <a:pt x="2451" y="381"/>
                  </a:lnTo>
                  <a:lnTo>
                    <a:pt x="2108" y="63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0" name="object 410"/>
            <p:cNvSpPr/>
            <p:nvPr/>
          </p:nvSpPr>
          <p:spPr>
            <a:xfrm>
              <a:off x="4018013" y="315558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25" y="12"/>
                  </a:moveTo>
                  <a:close/>
                </a:path>
                <a:path w="635" h="635">
                  <a:moveTo>
                    <a:pt x="101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1" name="object 41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4009580" y="3151822"/>
              <a:ext cx="15260" cy="13335"/>
            </a:xfrm>
            <a:prstGeom prst="rect">
              <a:avLst/>
            </a:prstGeom>
          </p:spPr>
        </p:pic>
        <p:sp>
          <p:nvSpPr>
            <p:cNvPr id="412" name="object 412"/>
            <p:cNvSpPr/>
            <p:nvPr/>
          </p:nvSpPr>
          <p:spPr>
            <a:xfrm>
              <a:off x="4017746" y="315449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38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3" name="object 413"/>
            <p:cNvSpPr/>
            <p:nvPr/>
          </p:nvSpPr>
          <p:spPr>
            <a:xfrm>
              <a:off x="4018013" y="315558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25" y="12"/>
                  </a:moveTo>
                  <a:close/>
                </a:path>
                <a:path w="635" h="635">
                  <a:moveTo>
                    <a:pt x="101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4" name="object 414"/>
            <p:cNvSpPr/>
            <p:nvPr/>
          </p:nvSpPr>
          <p:spPr>
            <a:xfrm>
              <a:off x="4009442" y="3151520"/>
              <a:ext cx="15875" cy="13970"/>
            </a:xfrm>
            <a:custGeom>
              <a:avLst/>
              <a:gdLst/>
              <a:ahLst/>
              <a:cxnLst/>
              <a:rect l="l" t="t" r="r" b="b"/>
              <a:pathLst>
                <a:path w="15875" h="13969">
                  <a:moveTo>
                    <a:pt x="11815" y="10960"/>
                  </a:moveTo>
                  <a:lnTo>
                    <a:pt x="11130" y="10960"/>
                  </a:lnTo>
                  <a:lnTo>
                    <a:pt x="11062" y="11404"/>
                  </a:lnTo>
                  <a:lnTo>
                    <a:pt x="10634" y="12052"/>
                  </a:lnTo>
                  <a:lnTo>
                    <a:pt x="10073" y="12471"/>
                  </a:lnTo>
                  <a:lnTo>
                    <a:pt x="9471" y="12839"/>
                  </a:lnTo>
                  <a:lnTo>
                    <a:pt x="7927" y="13208"/>
                  </a:lnTo>
                  <a:lnTo>
                    <a:pt x="6100" y="13208"/>
                  </a:lnTo>
                  <a:lnTo>
                    <a:pt x="6746" y="13627"/>
                  </a:lnTo>
                  <a:lnTo>
                    <a:pt x="8665" y="13627"/>
                  </a:lnTo>
                  <a:lnTo>
                    <a:pt x="9643" y="13360"/>
                  </a:lnTo>
                  <a:lnTo>
                    <a:pt x="10520" y="12839"/>
                  </a:lnTo>
                  <a:lnTo>
                    <a:pt x="11297" y="12052"/>
                  </a:lnTo>
                  <a:lnTo>
                    <a:pt x="11752" y="11404"/>
                  </a:lnTo>
                  <a:lnTo>
                    <a:pt x="11815" y="10960"/>
                  </a:lnTo>
                  <a:close/>
                </a:path>
                <a:path w="15875" h="13969">
                  <a:moveTo>
                    <a:pt x="5821" y="12839"/>
                  </a:moveTo>
                  <a:lnTo>
                    <a:pt x="3573" y="12839"/>
                  </a:lnTo>
                  <a:lnTo>
                    <a:pt x="9466" y="13208"/>
                  </a:lnTo>
                  <a:lnTo>
                    <a:pt x="6100" y="13208"/>
                  </a:lnTo>
                  <a:lnTo>
                    <a:pt x="5821" y="12839"/>
                  </a:lnTo>
                  <a:close/>
                </a:path>
                <a:path w="15875" h="13969">
                  <a:moveTo>
                    <a:pt x="5919" y="11404"/>
                  </a:moveTo>
                  <a:lnTo>
                    <a:pt x="5084" y="12052"/>
                  </a:lnTo>
                  <a:lnTo>
                    <a:pt x="5544" y="12052"/>
                  </a:lnTo>
                  <a:lnTo>
                    <a:pt x="5579" y="12471"/>
                  </a:lnTo>
                  <a:lnTo>
                    <a:pt x="5815" y="12839"/>
                  </a:lnTo>
                  <a:lnTo>
                    <a:pt x="6307" y="12839"/>
                  </a:lnTo>
                  <a:lnTo>
                    <a:pt x="6079" y="12471"/>
                  </a:lnTo>
                  <a:lnTo>
                    <a:pt x="5953" y="12268"/>
                  </a:lnTo>
                  <a:lnTo>
                    <a:pt x="5919" y="11404"/>
                  </a:lnTo>
                  <a:close/>
                </a:path>
                <a:path w="15875" h="13969">
                  <a:moveTo>
                    <a:pt x="136" y="8800"/>
                  </a:moveTo>
                  <a:lnTo>
                    <a:pt x="3423" y="12268"/>
                  </a:lnTo>
                  <a:lnTo>
                    <a:pt x="4538" y="12268"/>
                  </a:lnTo>
                  <a:lnTo>
                    <a:pt x="5084" y="12052"/>
                  </a:lnTo>
                  <a:lnTo>
                    <a:pt x="4598" y="12052"/>
                  </a:lnTo>
                  <a:lnTo>
                    <a:pt x="1145" y="10261"/>
                  </a:lnTo>
                  <a:lnTo>
                    <a:pt x="1479" y="10261"/>
                  </a:lnTo>
                  <a:lnTo>
                    <a:pt x="136" y="8800"/>
                  </a:lnTo>
                  <a:close/>
                </a:path>
                <a:path w="15875" h="13969">
                  <a:moveTo>
                    <a:pt x="6672" y="9131"/>
                  </a:moveTo>
                  <a:lnTo>
                    <a:pt x="5531" y="10960"/>
                  </a:lnTo>
                  <a:lnTo>
                    <a:pt x="4705" y="12052"/>
                  </a:lnTo>
                  <a:lnTo>
                    <a:pt x="5544" y="12052"/>
                  </a:lnTo>
                  <a:lnTo>
                    <a:pt x="5489" y="11404"/>
                  </a:lnTo>
                  <a:lnTo>
                    <a:pt x="5919" y="11404"/>
                  </a:lnTo>
                  <a:lnTo>
                    <a:pt x="6015" y="10960"/>
                  </a:lnTo>
                  <a:lnTo>
                    <a:pt x="5869" y="10960"/>
                  </a:lnTo>
                  <a:lnTo>
                    <a:pt x="6531" y="10261"/>
                  </a:lnTo>
                  <a:lnTo>
                    <a:pt x="7002" y="9931"/>
                  </a:lnTo>
                  <a:lnTo>
                    <a:pt x="6745" y="9309"/>
                  </a:lnTo>
                  <a:lnTo>
                    <a:pt x="6672" y="9131"/>
                  </a:lnTo>
                  <a:close/>
                </a:path>
                <a:path w="15875" h="13969">
                  <a:moveTo>
                    <a:pt x="5931" y="11404"/>
                  </a:moveTo>
                  <a:lnTo>
                    <a:pt x="5489" y="11404"/>
                  </a:lnTo>
                  <a:lnTo>
                    <a:pt x="5544" y="12052"/>
                  </a:lnTo>
                  <a:lnTo>
                    <a:pt x="5084" y="12052"/>
                  </a:lnTo>
                  <a:lnTo>
                    <a:pt x="5931" y="11404"/>
                  </a:lnTo>
                  <a:close/>
                </a:path>
                <a:path w="15875" h="13969">
                  <a:moveTo>
                    <a:pt x="11431" y="10261"/>
                  </a:moveTo>
                  <a:lnTo>
                    <a:pt x="10569" y="10261"/>
                  </a:lnTo>
                  <a:lnTo>
                    <a:pt x="12165" y="10960"/>
                  </a:lnTo>
                  <a:lnTo>
                    <a:pt x="11130" y="10960"/>
                  </a:lnTo>
                  <a:lnTo>
                    <a:pt x="11431" y="10261"/>
                  </a:lnTo>
                  <a:close/>
                </a:path>
                <a:path w="15875" h="13969">
                  <a:moveTo>
                    <a:pt x="14633" y="6223"/>
                  </a:moveTo>
                  <a:lnTo>
                    <a:pt x="13873" y="6223"/>
                  </a:lnTo>
                  <a:lnTo>
                    <a:pt x="14604" y="6997"/>
                  </a:lnTo>
                  <a:lnTo>
                    <a:pt x="14723" y="7124"/>
                  </a:lnTo>
                  <a:lnTo>
                    <a:pt x="14826" y="7378"/>
                  </a:lnTo>
                  <a:lnTo>
                    <a:pt x="14908" y="7581"/>
                  </a:lnTo>
                  <a:lnTo>
                    <a:pt x="14965" y="7721"/>
                  </a:lnTo>
                  <a:lnTo>
                    <a:pt x="14723" y="8407"/>
                  </a:lnTo>
                  <a:lnTo>
                    <a:pt x="14604" y="8800"/>
                  </a:lnTo>
                  <a:lnTo>
                    <a:pt x="14497" y="9131"/>
                  </a:lnTo>
                  <a:lnTo>
                    <a:pt x="14025" y="9728"/>
                  </a:lnTo>
                  <a:lnTo>
                    <a:pt x="13197" y="10261"/>
                  </a:lnTo>
                  <a:lnTo>
                    <a:pt x="13403" y="10261"/>
                  </a:lnTo>
                  <a:lnTo>
                    <a:pt x="11611" y="10960"/>
                  </a:lnTo>
                  <a:lnTo>
                    <a:pt x="12983" y="10960"/>
                  </a:lnTo>
                  <a:lnTo>
                    <a:pt x="14703" y="9931"/>
                  </a:lnTo>
                  <a:lnTo>
                    <a:pt x="14784" y="9728"/>
                  </a:lnTo>
                  <a:lnTo>
                    <a:pt x="15168" y="9309"/>
                  </a:lnTo>
                  <a:lnTo>
                    <a:pt x="15533" y="7721"/>
                  </a:lnTo>
                  <a:lnTo>
                    <a:pt x="15612" y="7378"/>
                  </a:lnTo>
                  <a:lnTo>
                    <a:pt x="15015" y="6438"/>
                  </a:lnTo>
                  <a:lnTo>
                    <a:pt x="14633" y="6223"/>
                  </a:lnTo>
                  <a:close/>
                </a:path>
                <a:path w="15875" h="13969">
                  <a:moveTo>
                    <a:pt x="2541" y="4048"/>
                  </a:moveTo>
                  <a:lnTo>
                    <a:pt x="2644" y="4406"/>
                  </a:lnTo>
                  <a:lnTo>
                    <a:pt x="2702" y="4648"/>
                  </a:lnTo>
                  <a:lnTo>
                    <a:pt x="2773" y="5054"/>
                  </a:lnTo>
                  <a:lnTo>
                    <a:pt x="3113" y="5321"/>
                  </a:lnTo>
                  <a:lnTo>
                    <a:pt x="2291" y="5321"/>
                  </a:lnTo>
                  <a:lnTo>
                    <a:pt x="1134" y="6223"/>
                  </a:lnTo>
                  <a:lnTo>
                    <a:pt x="821" y="6438"/>
                  </a:lnTo>
                  <a:lnTo>
                    <a:pt x="398" y="6781"/>
                  </a:lnTo>
                  <a:lnTo>
                    <a:pt x="312" y="6997"/>
                  </a:lnTo>
                  <a:lnTo>
                    <a:pt x="262" y="7124"/>
                  </a:lnTo>
                  <a:lnTo>
                    <a:pt x="136" y="8800"/>
                  </a:lnTo>
                  <a:lnTo>
                    <a:pt x="0" y="8800"/>
                  </a:lnTo>
                  <a:lnTo>
                    <a:pt x="1631" y="6223"/>
                  </a:lnTo>
                  <a:lnTo>
                    <a:pt x="4993" y="6223"/>
                  </a:lnTo>
                  <a:lnTo>
                    <a:pt x="3798" y="5321"/>
                  </a:lnTo>
                  <a:lnTo>
                    <a:pt x="3039" y="4648"/>
                  </a:lnTo>
                  <a:lnTo>
                    <a:pt x="2541" y="4048"/>
                  </a:lnTo>
                  <a:close/>
                </a:path>
                <a:path w="15875" h="13969">
                  <a:moveTo>
                    <a:pt x="11888" y="6223"/>
                  </a:moveTo>
                  <a:lnTo>
                    <a:pt x="10963" y="6223"/>
                  </a:lnTo>
                  <a:lnTo>
                    <a:pt x="11282" y="6438"/>
                  </a:lnTo>
                  <a:lnTo>
                    <a:pt x="11888" y="6223"/>
                  </a:lnTo>
                  <a:close/>
                </a:path>
                <a:path w="15875" h="13969">
                  <a:moveTo>
                    <a:pt x="12133" y="5321"/>
                  </a:moveTo>
                  <a:lnTo>
                    <a:pt x="11494" y="5321"/>
                  </a:lnTo>
                  <a:lnTo>
                    <a:pt x="11282" y="6223"/>
                  </a:lnTo>
                  <a:lnTo>
                    <a:pt x="15514" y="6223"/>
                  </a:lnTo>
                  <a:lnTo>
                    <a:pt x="12133" y="5321"/>
                  </a:lnTo>
                  <a:close/>
                </a:path>
                <a:path w="15875" h="13969">
                  <a:moveTo>
                    <a:pt x="13305" y="2235"/>
                  </a:moveTo>
                  <a:lnTo>
                    <a:pt x="12948" y="2235"/>
                  </a:lnTo>
                  <a:lnTo>
                    <a:pt x="13057" y="2717"/>
                  </a:lnTo>
                  <a:lnTo>
                    <a:pt x="13152" y="3136"/>
                  </a:lnTo>
                  <a:lnTo>
                    <a:pt x="13264" y="3632"/>
                  </a:lnTo>
                  <a:lnTo>
                    <a:pt x="13347" y="4048"/>
                  </a:lnTo>
                  <a:lnTo>
                    <a:pt x="13415" y="4775"/>
                  </a:lnTo>
                  <a:lnTo>
                    <a:pt x="12725" y="5321"/>
                  </a:lnTo>
                  <a:lnTo>
                    <a:pt x="13339" y="5321"/>
                  </a:lnTo>
                  <a:lnTo>
                    <a:pt x="13903" y="4406"/>
                  </a:lnTo>
                  <a:lnTo>
                    <a:pt x="14018" y="3632"/>
                  </a:lnTo>
                  <a:lnTo>
                    <a:pt x="14050" y="3136"/>
                  </a:lnTo>
                  <a:lnTo>
                    <a:pt x="13305" y="2235"/>
                  </a:lnTo>
                  <a:close/>
                </a:path>
                <a:path w="15875" h="13969">
                  <a:moveTo>
                    <a:pt x="10242" y="2235"/>
                  </a:moveTo>
                  <a:lnTo>
                    <a:pt x="9411" y="2235"/>
                  </a:lnTo>
                  <a:lnTo>
                    <a:pt x="8792" y="2717"/>
                  </a:lnTo>
                  <a:lnTo>
                    <a:pt x="8287" y="2717"/>
                  </a:lnTo>
                  <a:lnTo>
                    <a:pt x="8208" y="4406"/>
                  </a:lnTo>
                  <a:lnTo>
                    <a:pt x="8541" y="4048"/>
                  </a:lnTo>
                  <a:lnTo>
                    <a:pt x="8577" y="3632"/>
                  </a:lnTo>
                  <a:lnTo>
                    <a:pt x="8709" y="3136"/>
                  </a:lnTo>
                  <a:lnTo>
                    <a:pt x="9241" y="2717"/>
                  </a:lnTo>
                  <a:lnTo>
                    <a:pt x="10242" y="2235"/>
                  </a:lnTo>
                  <a:close/>
                </a:path>
                <a:path w="15875" h="13969">
                  <a:moveTo>
                    <a:pt x="5757" y="774"/>
                  </a:moveTo>
                  <a:lnTo>
                    <a:pt x="3539" y="774"/>
                  </a:lnTo>
                  <a:lnTo>
                    <a:pt x="3116" y="1092"/>
                  </a:lnTo>
                  <a:lnTo>
                    <a:pt x="2760" y="1676"/>
                  </a:lnTo>
                  <a:lnTo>
                    <a:pt x="2379" y="2235"/>
                  </a:lnTo>
                  <a:lnTo>
                    <a:pt x="2279" y="3136"/>
                  </a:lnTo>
                  <a:lnTo>
                    <a:pt x="2421" y="3632"/>
                  </a:lnTo>
                  <a:lnTo>
                    <a:pt x="2541" y="4048"/>
                  </a:lnTo>
                  <a:lnTo>
                    <a:pt x="2732" y="3632"/>
                  </a:lnTo>
                  <a:lnTo>
                    <a:pt x="3285" y="1676"/>
                  </a:lnTo>
                  <a:lnTo>
                    <a:pt x="3478" y="1676"/>
                  </a:lnTo>
                  <a:lnTo>
                    <a:pt x="3903" y="1282"/>
                  </a:lnTo>
                  <a:lnTo>
                    <a:pt x="5757" y="774"/>
                  </a:lnTo>
                  <a:close/>
                </a:path>
                <a:path w="15875" h="13969">
                  <a:moveTo>
                    <a:pt x="8700" y="2235"/>
                  </a:moveTo>
                  <a:lnTo>
                    <a:pt x="8159" y="2235"/>
                  </a:lnTo>
                  <a:lnTo>
                    <a:pt x="8421" y="2717"/>
                  </a:lnTo>
                  <a:lnTo>
                    <a:pt x="8825" y="2717"/>
                  </a:lnTo>
                  <a:lnTo>
                    <a:pt x="8700" y="2235"/>
                  </a:lnTo>
                  <a:close/>
                </a:path>
                <a:path w="15875" h="13969">
                  <a:moveTo>
                    <a:pt x="12821" y="1676"/>
                  </a:moveTo>
                  <a:lnTo>
                    <a:pt x="8441" y="1676"/>
                  </a:lnTo>
                  <a:lnTo>
                    <a:pt x="8814" y="2235"/>
                  </a:lnTo>
                  <a:lnTo>
                    <a:pt x="12948" y="2235"/>
                  </a:lnTo>
                  <a:lnTo>
                    <a:pt x="12821" y="1676"/>
                  </a:lnTo>
                  <a:close/>
                </a:path>
                <a:path w="15875" h="13969">
                  <a:moveTo>
                    <a:pt x="5478" y="0"/>
                  </a:moveTo>
                  <a:lnTo>
                    <a:pt x="4335" y="457"/>
                  </a:lnTo>
                  <a:lnTo>
                    <a:pt x="3364" y="774"/>
                  </a:lnTo>
                  <a:lnTo>
                    <a:pt x="5757" y="774"/>
                  </a:lnTo>
                  <a:lnTo>
                    <a:pt x="7513" y="1092"/>
                  </a:lnTo>
                  <a:lnTo>
                    <a:pt x="7057" y="1092"/>
                  </a:lnTo>
                  <a:lnTo>
                    <a:pt x="7670" y="1676"/>
                  </a:lnTo>
                  <a:lnTo>
                    <a:pt x="8441" y="1676"/>
                  </a:lnTo>
                  <a:lnTo>
                    <a:pt x="8297" y="1460"/>
                  </a:lnTo>
                  <a:lnTo>
                    <a:pt x="6913" y="241"/>
                  </a:lnTo>
                  <a:lnTo>
                    <a:pt x="5478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5" name="object 415"/>
            <p:cNvSpPr/>
            <p:nvPr/>
          </p:nvSpPr>
          <p:spPr>
            <a:xfrm>
              <a:off x="4017746" y="315450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2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6" name="object 416"/>
            <p:cNvSpPr/>
            <p:nvPr/>
          </p:nvSpPr>
          <p:spPr>
            <a:xfrm>
              <a:off x="4014565" y="3155926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80">
                  <a:moveTo>
                    <a:pt x="1828" y="0"/>
                  </a:moveTo>
                  <a:lnTo>
                    <a:pt x="1447" y="152"/>
                  </a:lnTo>
                  <a:lnTo>
                    <a:pt x="1219" y="228"/>
                  </a:lnTo>
                  <a:lnTo>
                    <a:pt x="1041" y="368"/>
                  </a:lnTo>
                  <a:lnTo>
                    <a:pt x="914" y="571"/>
                  </a:lnTo>
                  <a:lnTo>
                    <a:pt x="787" y="749"/>
                  </a:lnTo>
                  <a:lnTo>
                    <a:pt x="736" y="1015"/>
                  </a:lnTo>
                  <a:lnTo>
                    <a:pt x="800" y="1231"/>
                  </a:lnTo>
                  <a:lnTo>
                    <a:pt x="876" y="1562"/>
                  </a:lnTo>
                  <a:lnTo>
                    <a:pt x="927" y="1714"/>
                  </a:lnTo>
                  <a:lnTo>
                    <a:pt x="1142" y="1892"/>
                  </a:lnTo>
                  <a:lnTo>
                    <a:pt x="838" y="1854"/>
                  </a:lnTo>
                  <a:lnTo>
                    <a:pt x="622" y="1904"/>
                  </a:lnTo>
                  <a:lnTo>
                    <a:pt x="457" y="2031"/>
                  </a:lnTo>
                  <a:lnTo>
                    <a:pt x="292" y="2146"/>
                  </a:lnTo>
                  <a:lnTo>
                    <a:pt x="101" y="2311"/>
                  </a:lnTo>
                  <a:lnTo>
                    <a:pt x="0" y="2565"/>
                  </a:lnTo>
                  <a:lnTo>
                    <a:pt x="25" y="3047"/>
                  </a:lnTo>
                  <a:lnTo>
                    <a:pt x="698" y="3911"/>
                  </a:lnTo>
                  <a:lnTo>
                    <a:pt x="876" y="4038"/>
                  </a:lnTo>
                  <a:lnTo>
                    <a:pt x="1092" y="4127"/>
                  </a:lnTo>
                  <a:lnTo>
                    <a:pt x="1511" y="4165"/>
                  </a:lnTo>
                  <a:lnTo>
                    <a:pt x="1701" y="4089"/>
                  </a:lnTo>
                  <a:lnTo>
                    <a:pt x="1841" y="3975"/>
                  </a:lnTo>
                  <a:lnTo>
                    <a:pt x="1866" y="4216"/>
                  </a:lnTo>
                  <a:lnTo>
                    <a:pt x="2044" y="4483"/>
                  </a:lnTo>
                  <a:lnTo>
                    <a:pt x="2209" y="4571"/>
                  </a:lnTo>
                  <a:lnTo>
                    <a:pt x="2374" y="4648"/>
                  </a:lnTo>
                  <a:lnTo>
                    <a:pt x="2552" y="4673"/>
                  </a:lnTo>
                  <a:lnTo>
                    <a:pt x="2743" y="4660"/>
                  </a:lnTo>
                  <a:lnTo>
                    <a:pt x="2920" y="4597"/>
                  </a:lnTo>
                  <a:lnTo>
                    <a:pt x="3238" y="4533"/>
                  </a:lnTo>
                  <a:lnTo>
                    <a:pt x="3543" y="4330"/>
                  </a:lnTo>
                  <a:lnTo>
                    <a:pt x="3784" y="4089"/>
                  </a:lnTo>
                  <a:lnTo>
                    <a:pt x="3962" y="3860"/>
                  </a:lnTo>
                  <a:lnTo>
                    <a:pt x="3975" y="3708"/>
                  </a:lnTo>
                  <a:lnTo>
                    <a:pt x="4140" y="3721"/>
                  </a:lnTo>
                  <a:lnTo>
                    <a:pt x="4292" y="3721"/>
                  </a:lnTo>
                  <a:lnTo>
                    <a:pt x="4457" y="3670"/>
                  </a:lnTo>
                  <a:lnTo>
                    <a:pt x="4876" y="3416"/>
                  </a:lnTo>
                  <a:lnTo>
                    <a:pt x="5105" y="3136"/>
                  </a:lnTo>
                  <a:lnTo>
                    <a:pt x="5257" y="2501"/>
                  </a:lnTo>
                  <a:lnTo>
                    <a:pt x="5067" y="2184"/>
                  </a:lnTo>
                  <a:lnTo>
                    <a:pt x="4775" y="2006"/>
                  </a:lnTo>
                  <a:lnTo>
                    <a:pt x="4533" y="1917"/>
                  </a:lnTo>
                  <a:lnTo>
                    <a:pt x="4394" y="1917"/>
                  </a:lnTo>
                  <a:lnTo>
                    <a:pt x="4546" y="1739"/>
                  </a:lnTo>
                  <a:lnTo>
                    <a:pt x="4698" y="1447"/>
                  </a:lnTo>
                  <a:lnTo>
                    <a:pt x="4737" y="1054"/>
                  </a:lnTo>
                  <a:lnTo>
                    <a:pt x="4508" y="800"/>
                  </a:lnTo>
                  <a:lnTo>
                    <a:pt x="4406" y="673"/>
                  </a:lnTo>
                  <a:lnTo>
                    <a:pt x="4241" y="596"/>
                  </a:lnTo>
                  <a:lnTo>
                    <a:pt x="3924" y="571"/>
                  </a:lnTo>
                  <a:lnTo>
                    <a:pt x="3530" y="609"/>
                  </a:lnTo>
                  <a:lnTo>
                    <a:pt x="3378" y="647"/>
                  </a:lnTo>
                  <a:lnTo>
                    <a:pt x="3200" y="723"/>
                  </a:lnTo>
                  <a:lnTo>
                    <a:pt x="2959" y="927"/>
                  </a:lnTo>
                  <a:lnTo>
                    <a:pt x="2908" y="673"/>
                  </a:lnTo>
                  <a:lnTo>
                    <a:pt x="2781" y="495"/>
                  </a:lnTo>
                  <a:lnTo>
                    <a:pt x="2311" y="88"/>
                  </a:lnTo>
                  <a:lnTo>
                    <a:pt x="182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7" name="object 417"/>
            <p:cNvSpPr/>
            <p:nvPr/>
          </p:nvSpPr>
          <p:spPr>
            <a:xfrm>
              <a:off x="4017364" y="315694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8" name="object 418"/>
            <p:cNvSpPr/>
            <p:nvPr/>
          </p:nvSpPr>
          <p:spPr>
            <a:xfrm>
              <a:off x="4014557" y="3156187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4">
                  <a:moveTo>
                    <a:pt x="1943" y="0"/>
                  </a:moveTo>
                  <a:lnTo>
                    <a:pt x="1600" y="88"/>
                  </a:lnTo>
                  <a:lnTo>
                    <a:pt x="1308" y="177"/>
                  </a:lnTo>
                  <a:lnTo>
                    <a:pt x="1079" y="393"/>
                  </a:lnTo>
                  <a:lnTo>
                    <a:pt x="863" y="1117"/>
                  </a:lnTo>
                  <a:lnTo>
                    <a:pt x="1015" y="1320"/>
                  </a:lnTo>
                  <a:lnTo>
                    <a:pt x="1282" y="1562"/>
                  </a:lnTo>
                  <a:lnTo>
                    <a:pt x="1549" y="1752"/>
                  </a:lnTo>
                  <a:lnTo>
                    <a:pt x="1384" y="1765"/>
                  </a:lnTo>
                  <a:lnTo>
                    <a:pt x="1193" y="1739"/>
                  </a:lnTo>
                  <a:lnTo>
                    <a:pt x="863" y="1739"/>
                  </a:lnTo>
                  <a:lnTo>
                    <a:pt x="546" y="1841"/>
                  </a:lnTo>
                  <a:lnTo>
                    <a:pt x="368" y="2120"/>
                  </a:lnTo>
                  <a:lnTo>
                    <a:pt x="0" y="2679"/>
                  </a:lnTo>
                  <a:lnTo>
                    <a:pt x="596" y="3340"/>
                  </a:lnTo>
                  <a:lnTo>
                    <a:pt x="1396" y="3746"/>
                  </a:lnTo>
                  <a:lnTo>
                    <a:pt x="1638" y="3721"/>
                  </a:lnTo>
                  <a:lnTo>
                    <a:pt x="1854" y="3429"/>
                  </a:lnTo>
                  <a:lnTo>
                    <a:pt x="2235" y="2844"/>
                  </a:lnTo>
                  <a:lnTo>
                    <a:pt x="2324" y="3035"/>
                  </a:lnTo>
                  <a:lnTo>
                    <a:pt x="2247" y="3175"/>
                  </a:lnTo>
                  <a:lnTo>
                    <a:pt x="2031" y="3390"/>
                  </a:lnTo>
                  <a:lnTo>
                    <a:pt x="1943" y="3797"/>
                  </a:lnTo>
                  <a:lnTo>
                    <a:pt x="2158" y="4152"/>
                  </a:lnTo>
                  <a:lnTo>
                    <a:pt x="2781" y="4178"/>
                  </a:lnTo>
                  <a:lnTo>
                    <a:pt x="3238" y="4076"/>
                  </a:lnTo>
                  <a:lnTo>
                    <a:pt x="3619" y="3797"/>
                  </a:lnTo>
                  <a:lnTo>
                    <a:pt x="3682" y="3670"/>
                  </a:lnTo>
                  <a:lnTo>
                    <a:pt x="3721" y="3530"/>
                  </a:lnTo>
                  <a:lnTo>
                    <a:pt x="3784" y="3327"/>
                  </a:lnTo>
                  <a:lnTo>
                    <a:pt x="5041" y="2349"/>
                  </a:lnTo>
                  <a:lnTo>
                    <a:pt x="4965" y="2159"/>
                  </a:lnTo>
                  <a:lnTo>
                    <a:pt x="4813" y="1981"/>
                  </a:lnTo>
                  <a:lnTo>
                    <a:pt x="4610" y="1778"/>
                  </a:lnTo>
                  <a:lnTo>
                    <a:pt x="4394" y="1765"/>
                  </a:lnTo>
                  <a:lnTo>
                    <a:pt x="4051" y="1841"/>
                  </a:lnTo>
                  <a:lnTo>
                    <a:pt x="3797" y="1917"/>
                  </a:lnTo>
                  <a:lnTo>
                    <a:pt x="3822" y="1778"/>
                  </a:lnTo>
                  <a:lnTo>
                    <a:pt x="3860" y="1625"/>
                  </a:lnTo>
                  <a:lnTo>
                    <a:pt x="4216" y="1612"/>
                  </a:lnTo>
                  <a:lnTo>
                    <a:pt x="4521" y="1358"/>
                  </a:lnTo>
                  <a:lnTo>
                    <a:pt x="4495" y="1079"/>
                  </a:lnTo>
                  <a:lnTo>
                    <a:pt x="4343" y="393"/>
                  </a:lnTo>
                  <a:lnTo>
                    <a:pt x="3644" y="406"/>
                  </a:lnTo>
                  <a:lnTo>
                    <a:pt x="3289" y="584"/>
                  </a:lnTo>
                  <a:lnTo>
                    <a:pt x="3136" y="635"/>
                  </a:lnTo>
                  <a:lnTo>
                    <a:pt x="2933" y="800"/>
                  </a:lnTo>
                  <a:lnTo>
                    <a:pt x="2870" y="1041"/>
                  </a:lnTo>
                  <a:lnTo>
                    <a:pt x="2832" y="1181"/>
                  </a:lnTo>
                  <a:lnTo>
                    <a:pt x="2781" y="1041"/>
                  </a:lnTo>
                  <a:lnTo>
                    <a:pt x="2793" y="584"/>
                  </a:lnTo>
                  <a:lnTo>
                    <a:pt x="2717" y="444"/>
                  </a:lnTo>
                  <a:lnTo>
                    <a:pt x="2336" y="76"/>
                  </a:lnTo>
                  <a:lnTo>
                    <a:pt x="1943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9" name="object 419"/>
            <p:cNvSpPr/>
            <p:nvPr/>
          </p:nvSpPr>
          <p:spPr>
            <a:xfrm>
              <a:off x="4178186" y="338228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25"/>
                  </a:moveTo>
                  <a:close/>
                </a:path>
                <a:path w="635" h="635">
                  <a:moveTo>
                    <a:pt x="241" y="0"/>
                  </a:moveTo>
                  <a:lnTo>
                    <a:pt x="101" y="25"/>
                  </a:lnTo>
                  <a:lnTo>
                    <a:pt x="241" y="0"/>
                  </a:lnTo>
                  <a:close/>
                </a:path>
                <a:path w="635" h="635">
                  <a:moveTo>
                    <a:pt x="279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0" name="object 420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166196" y="3372002"/>
              <a:ext cx="32810" cy="30619"/>
            </a:xfrm>
            <a:prstGeom prst="rect">
              <a:avLst/>
            </a:prstGeom>
          </p:spPr>
        </p:pic>
        <p:sp>
          <p:nvSpPr>
            <p:cNvPr id="421" name="object 421"/>
            <p:cNvSpPr/>
            <p:nvPr/>
          </p:nvSpPr>
          <p:spPr>
            <a:xfrm>
              <a:off x="4178151" y="337983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2" name="object 422"/>
            <p:cNvSpPr/>
            <p:nvPr/>
          </p:nvSpPr>
          <p:spPr>
            <a:xfrm>
              <a:off x="4178186" y="338228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25"/>
                  </a:moveTo>
                  <a:close/>
                </a:path>
                <a:path w="635" h="635">
                  <a:moveTo>
                    <a:pt x="241" y="0"/>
                  </a:moveTo>
                  <a:lnTo>
                    <a:pt x="101" y="25"/>
                  </a:lnTo>
                  <a:lnTo>
                    <a:pt x="241" y="0"/>
                  </a:lnTo>
                  <a:close/>
                </a:path>
                <a:path w="635" h="635">
                  <a:moveTo>
                    <a:pt x="279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3" name="object 423"/>
            <p:cNvSpPr/>
            <p:nvPr/>
          </p:nvSpPr>
          <p:spPr>
            <a:xfrm>
              <a:off x="4165611" y="3371709"/>
              <a:ext cx="34290" cy="31115"/>
            </a:xfrm>
            <a:custGeom>
              <a:avLst/>
              <a:gdLst/>
              <a:ahLst/>
              <a:cxnLst/>
              <a:rect l="l" t="t" r="r" b="b"/>
              <a:pathLst>
                <a:path w="34289" h="31114">
                  <a:moveTo>
                    <a:pt x="11281" y="26022"/>
                  </a:moveTo>
                  <a:lnTo>
                    <a:pt x="10782" y="26390"/>
                  </a:lnTo>
                  <a:lnTo>
                    <a:pt x="10004" y="27025"/>
                  </a:lnTo>
                  <a:lnTo>
                    <a:pt x="10921" y="27025"/>
                  </a:lnTo>
                  <a:lnTo>
                    <a:pt x="9334" y="27470"/>
                  </a:lnTo>
                  <a:lnTo>
                    <a:pt x="10410" y="27470"/>
                  </a:lnTo>
                  <a:lnTo>
                    <a:pt x="10706" y="28105"/>
                  </a:lnTo>
                  <a:lnTo>
                    <a:pt x="11417" y="28829"/>
                  </a:lnTo>
                  <a:lnTo>
                    <a:pt x="12240" y="29286"/>
                  </a:lnTo>
                  <a:lnTo>
                    <a:pt x="14211" y="30327"/>
                  </a:lnTo>
                  <a:lnTo>
                    <a:pt x="16395" y="30924"/>
                  </a:lnTo>
                  <a:lnTo>
                    <a:pt x="19111" y="30924"/>
                  </a:lnTo>
                  <a:lnTo>
                    <a:pt x="20967" y="30505"/>
                  </a:lnTo>
                  <a:lnTo>
                    <a:pt x="22313" y="29692"/>
                  </a:lnTo>
                  <a:lnTo>
                    <a:pt x="16078" y="29692"/>
                  </a:lnTo>
                  <a:lnTo>
                    <a:pt x="13220" y="28663"/>
                  </a:lnTo>
                  <a:lnTo>
                    <a:pt x="12650" y="28105"/>
                  </a:lnTo>
                  <a:lnTo>
                    <a:pt x="12421" y="27800"/>
                  </a:lnTo>
                  <a:lnTo>
                    <a:pt x="11281" y="26022"/>
                  </a:lnTo>
                  <a:close/>
                </a:path>
                <a:path w="34289" h="31114">
                  <a:moveTo>
                    <a:pt x="19989" y="20104"/>
                  </a:moveTo>
                  <a:lnTo>
                    <a:pt x="19896" y="20955"/>
                  </a:lnTo>
                  <a:lnTo>
                    <a:pt x="19774" y="22085"/>
                  </a:lnTo>
                  <a:lnTo>
                    <a:pt x="20319" y="22085"/>
                  </a:lnTo>
                  <a:lnTo>
                    <a:pt x="20929" y="22415"/>
                  </a:lnTo>
                  <a:lnTo>
                    <a:pt x="21666" y="22745"/>
                  </a:lnTo>
                  <a:lnTo>
                    <a:pt x="22326" y="23114"/>
                  </a:lnTo>
                  <a:lnTo>
                    <a:pt x="23525" y="25361"/>
                  </a:lnTo>
                  <a:lnTo>
                    <a:pt x="23435" y="26390"/>
                  </a:lnTo>
                  <a:lnTo>
                    <a:pt x="23307" y="26873"/>
                  </a:lnTo>
                  <a:lnTo>
                    <a:pt x="23266" y="27025"/>
                  </a:lnTo>
                  <a:lnTo>
                    <a:pt x="16078" y="29692"/>
                  </a:lnTo>
                  <a:lnTo>
                    <a:pt x="22313" y="29692"/>
                  </a:lnTo>
                  <a:lnTo>
                    <a:pt x="22986" y="29286"/>
                  </a:lnTo>
                  <a:lnTo>
                    <a:pt x="23787" y="28333"/>
                  </a:lnTo>
                  <a:lnTo>
                    <a:pt x="24422" y="26390"/>
                  </a:lnTo>
                  <a:lnTo>
                    <a:pt x="24361" y="25590"/>
                  </a:lnTo>
                  <a:lnTo>
                    <a:pt x="24291" y="25361"/>
                  </a:lnTo>
                  <a:lnTo>
                    <a:pt x="24167" y="25006"/>
                  </a:lnTo>
                  <a:lnTo>
                    <a:pt x="24091" y="24790"/>
                  </a:lnTo>
                  <a:lnTo>
                    <a:pt x="27984" y="24790"/>
                  </a:lnTo>
                  <a:lnTo>
                    <a:pt x="28728" y="24523"/>
                  </a:lnTo>
                  <a:lnTo>
                    <a:pt x="25412" y="24523"/>
                  </a:lnTo>
                  <a:lnTo>
                    <a:pt x="23202" y="22910"/>
                  </a:lnTo>
                  <a:lnTo>
                    <a:pt x="19989" y="20104"/>
                  </a:lnTo>
                  <a:close/>
                </a:path>
                <a:path w="34289" h="31114">
                  <a:moveTo>
                    <a:pt x="2222" y="8752"/>
                  </a:moveTo>
                  <a:lnTo>
                    <a:pt x="1892" y="9042"/>
                  </a:lnTo>
                  <a:lnTo>
                    <a:pt x="571" y="12090"/>
                  </a:lnTo>
                  <a:lnTo>
                    <a:pt x="1498" y="14528"/>
                  </a:lnTo>
                  <a:lnTo>
                    <a:pt x="3098" y="15925"/>
                  </a:lnTo>
                  <a:lnTo>
                    <a:pt x="3467" y="16268"/>
                  </a:lnTo>
                  <a:lnTo>
                    <a:pt x="3969" y="16586"/>
                  </a:lnTo>
                  <a:lnTo>
                    <a:pt x="4305" y="16764"/>
                  </a:lnTo>
                  <a:lnTo>
                    <a:pt x="3454" y="17094"/>
                  </a:lnTo>
                  <a:lnTo>
                    <a:pt x="2666" y="17564"/>
                  </a:lnTo>
                  <a:lnTo>
                    <a:pt x="2082" y="18199"/>
                  </a:lnTo>
                  <a:lnTo>
                    <a:pt x="622" y="19697"/>
                  </a:lnTo>
                  <a:lnTo>
                    <a:pt x="0" y="22085"/>
                  </a:lnTo>
                  <a:lnTo>
                    <a:pt x="2146" y="25819"/>
                  </a:lnTo>
                  <a:lnTo>
                    <a:pt x="4114" y="27025"/>
                  </a:lnTo>
                  <a:lnTo>
                    <a:pt x="7292" y="27800"/>
                  </a:lnTo>
                  <a:lnTo>
                    <a:pt x="8293" y="27800"/>
                  </a:lnTo>
                  <a:lnTo>
                    <a:pt x="9283" y="27470"/>
                  </a:lnTo>
                  <a:lnTo>
                    <a:pt x="10410" y="27470"/>
                  </a:lnTo>
                  <a:lnTo>
                    <a:pt x="10204" y="27025"/>
                  </a:lnTo>
                  <a:lnTo>
                    <a:pt x="7734" y="26873"/>
                  </a:lnTo>
                  <a:lnTo>
                    <a:pt x="4838" y="26022"/>
                  </a:lnTo>
                  <a:lnTo>
                    <a:pt x="3441" y="25006"/>
                  </a:lnTo>
                  <a:lnTo>
                    <a:pt x="1966" y="22910"/>
                  </a:lnTo>
                  <a:lnTo>
                    <a:pt x="1850" y="22745"/>
                  </a:lnTo>
                  <a:lnTo>
                    <a:pt x="1725" y="22567"/>
                  </a:lnTo>
                  <a:lnTo>
                    <a:pt x="1689" y="20955"/>
                  </a:lnTo>
                  <a:lnTo>
                    <a:pt x="3213" y="17919"/>
                  </a:lnTo>
                  <a:lnTo>
                    <a:pt x="4355" y="17564"/>
                  </a:lnTo>
                  <a:lnTo>
                    <a:pt x="4015" y="17564"/>
                  </a:lnTo>
                  <a:lnTo>
                    <a:pt x="6081" y="17322"/>
                  </a:lnTo>
                  <a:lnTo>
                    <a:pt x="8534" y="17322"/>
                  </a:lnTo>
                  <a:lnTo>
                    <a:pt x="9131" y="16586"/>
                  </a:lnTo>
                  <a:lnTo>
                    <a:pt x="8201" y="16586"/>
                  </a:lnTo>
                  <a:lnTo>
                    <a:pt x="8031" y="16268"/>
                  </a:lnTo>
                  <a:lnTo>
                    <a:pt x="7936" y="16090"/>
                  </a:lnTo>
                  <a:lnTo>
                    <a:pt x="5359" y="16090"/>
                  </a:lnTo>
                  <a:lnTo>
                    <a:pt x="2946" y="15176"/>
                  </a:lnTo>
                  <a:lnTo>
                    <a:pt x="2825" y="14528"/>
                  </a:lnTo>
                  <a:lnTo>
                    <a:pt x="2742" y="14084"/>
                  </a:lnTo>
                  <a:lnTo>
                    <a:pt x="2616" y="13411"/>
                  </a:lnTo>
                  <a:lnTo>
                    <a:pt x="2504" y="12090"/>
                  </a:lnTo>
                  <a:lnTo>
                    <a:pt x="2381" y="10629"/>
                  </a:lnTo>
                  <a:lnTo>
                    <a:pt x="2259" y="9194"/>
                  </a:lnTo>
                  <a:lnTo>
                    <a:pt x="2222" y="8752"/>
                  </a:lnTo>
                  <a:close/>
                </a:path>
                <a:path w="34289" h="31114">
                  <a:moveTo>
                    <a:pt x="10921" y="27025"/>
                  </a:moveTo>
                  <a:lnTo>
                    <a:pt x="10204" y="27025"/>
                  </a:lnTo>
                  <a:lnTo>
                    <a:pt x="10410" y="27470"/>
                  </a:lnTo>
                  <a:lnTo>
                    <a:pt x="9334" y="27470"/>
                  </a:lnTo>
                  <a:lnTo>
                    <a:pt x="10921" y="27025"/>
                  </a:lnTo>
                  <a:close/>
                </a:path>
                <a:path w="34289" h="31114">
                  <a:moveTo>
                    <a:pt x="27984" y="24790"/>
                  </a:moveTo>
                  <a:lnTo>
                    <a:pt x="24091" y="24790"/>
                  </a:lnTo>
                  <a:lnTo>
                    <a:pt x="25420" y="25361"/>
                  </a:lnTo>
                  <a:lnTo>
                    <a:pt x="26492" y="25361"/>
                  </a:lnTo>
                  <a:lnTo>
                    <a:pt x="27984" y="24790"/>
                  </a:lnTo>
                  <a:close/>
                </a:path>
                <a:path w="34289" h="31114">
                  <a:moveTo>
                    <a:pt x="33571" y="15176"/>
                  </a:moveTo>
                  <a:lnTo>
                    <a:pt x="31399" y="19697"/>
                  </a:lnTo>
                  <a:lnTo>
                    <a:pt x="31177" y="20104"/>
                  </a:lnTo>
                  <a:lnTo>
                    <a:pt x="27025" y="24193"/>
                  </a:lnTo>
                  <a:lnTo>
                    <a:pt x="25412" y="24523"/>
                  </a:lnTo>
                  <a:lnTo>
                    <a:pt x="28941" y="24523"/>
                  </a:lnTo>
                  <a:lnTo>
                    <a:pt x="33221" y="18199"/>
                  </a:lnTo>
                  <a:lnTo>
                    <a:pt x="33298" y="17919"/>
                  </a:lnTo>
                  <a:lnTo>
                    <a:pt x="33397" y="17564"/>
                  </a:lnTo>
                  <a:lnTo>
                    <a:pt x="33464" y="17322"/>
                  </a:lnTo>
                  <a:lnTo>
                    <a:pt x="33571" y="15176"/>
                  </a:lnTo>
                  <a:close/>
                </a:path>
                <a:path w="34289" h="31114">
                  <a:moveTo>
                    <a:pt x="20319" y="22085"/>
                  </a:moveTo>
                  <a:lnTo>
                    <a:pt x="20129" y="22085"/>
                  </a:lnTo>
                  <a:lnTo>
                    <a:pt x="21120" y="22415"/>
                  </a:lnTo>
                  <a:lnTo>
                    <a:pt x="20929" y="22415"/>
                  </a:lnTo>
                  <a:lnTo>
                    <a:pt x="20319" y="22085"/>
                  </a:lnTo>
                  <a:close/>
                </a:path>
                <a:path w="34289" h="31114">
                  <a:moveTo>
                    <a:pt x="29156" y="22085"/>
                  </a:moveTo>
                  <a:lnTo>
                    <a:pt x="22257" y="22085"/>
                  </a:lnTo>
                  <a:lnTo>
                    <a:pt x="22635" y="22415"/>
                  </a:lnTo>
                  <a:lnTo>
                    <a:pt x="28819" y="22415"/>
                  </a:lnTo>
                  <a:lnTo>
                    <a:pt x="29156" y="22085"/>
                  </a:lnTo>
                  <a:close/>
                </a:path>
                <a:path w="34289" h="31114">
                  <a:moveTo>
                    <a:pt x="7670" y="15595"/>
                  </a:moveTo>
                  <a:lnTo>
                    <a:pt x="5359" y="16090"/>
                  </a:lnTo>
                  <a:lnTo>
                    <a:pt x="7936" y="16090"/>
                  </a:lnTo>
                  <a:lnTo>
                    <a:pt x="7670" y="15595"/>
                  </a:lnTo>
                  <a:close/>
                </a:path>
                <a:path w="34289" h="31114">
                  <a:moveTo>
                    <a:pt x="33469" y="14787"/>
                  </a:moveTo>
                  <a:lnTo>
                    <a:pt x="33571" y="15176"/>
                  </a:lnTo>
                  <a:lnTo>
                    <a:pt x="33667" y="14960"/>
                  </a:lnTo>
                  <a:lnTo>
                    <a:pt x="33469" y="14787"/>
                  </a:lnTo>
                  <a:close/>
                </a:path>
                <a:path w="34289" h="31114">
                  <a:moveTo>
                    <a:pt x="29512" y="10210"/>
                  </a:moveTo>
                  <a:lnTo>
                    <a:pt x="24883" y="10210"/>
                  </a:lnTo>
                  <a:lnTo>
                    <a:pt x="24324" y="10629"/>
                  </a:lnTo>
                  <a:lnTo>
                    <a:pt x="28714" y="10629"/>
                  </a:lnTo>
                  <a:lnTo>
                    <a:pt x="33469" y="14787"/>
                  </a:lnTo>
                  <a:lnTo>
                    <a:pt x="32905" y="12573"/>
                  </a:lnTo>
                  <a:lnTo>
                    <a:pt x="31749" y="11099"/>
                  </a:lnTo>
                  <a:lnTo>
                    <a:pt x="29512" y="10210"/>
                  </a:lnTo>
                  <a:close/>
                </a:path>
                <a:path w="34289" h="31114">
                  <a:moveTo>
                    <a:pt x="23523" y="1828"/>
                  </a:moveTo>
                  <a:lnTo>
                    <a:pt x="21070" y="1828"/>
                  </a:lnTo>
                  <a:lnTo>
                    <a:pt x="22682" y="2628"/>
                  </a:lnTo>
                  <a:lnTo>
                    <a:pt x="23787" y="4330"/>
                  </a:lnTo>
                  <a:lnTo>
                    <a:pt x="25272" y="6680"/>
                  </a:lnTo>
                  <a:lnTo>
                    <a:pt x="25115" y="7239"/>
                  </a:lnTo>
                  <a:lnTo>
                    <a:pt x="25058" y="7442"/>
                  </a:lnTo>
                  <a:lnTo>
                    <a:pt x="24941" y="7859"/>
                  </a:lnTo>
                  <a:lnTo>
                    <a:pt x="24815" y="8305"/>
                  </a:lnTo>
                  <a:lnTo>
                    <a:pt x="23318" y="10629"/>
                  </a:lnTo>
                  <a:lnTo>
                    <a:pt x="22257" y="12090"/>
                  </a:lnTo>
                  <a:lnTo>
                    <a:pt x="22752" y="12090"/>
                  </a:lnTo>
                  <a:lnTo>
                    <a:pt x="23704" y="11709"/>
                  </a:lnTo>
                  <a:lnTo>
                    <a:pt x="23494" y="11709"/>
                  </a:lnTo>
                  <a:lnTo>
                    <a:pt x="23901" y="11582"/>
                  </a:lnTo>
                  <a:lnTo>
                    <a:pt x="24536" y="11303"/>
                  </a:lnTo>
                  <a:lnTo>
                    <a:pt x="26449" y="10629"/>
                  </a:lnTo>
                  <a:lnTo>
                    <a:pt x="24433" y="10629"/>
                  </a:lnTo>
                  <a:lnTo>
                    <a:pt x="25469" y="9194"/>
                  </a:lnTo>
                  <a:lnTo>
                    <a:pt x="25426" y="4330"/>
                  </a:lnTo>
                  <a:lnTo>
                    <a:pt x="24650" y="2781"/>
                  </a:lnTo>
                  <a:lnTo>
                    <a:pt x="23523" y="1828"/>
                  </a:lnTo>
                  <a:close/>
                </a:path>
                <a:path w="34289" h="31114">
                  <a:moveTo>
                    <a:pt x="13706" y="10210"/>
                  </a:moveTo>
                  <a:lnTo>
                    <a:pt x="12367" y="10210"/>
                  </a:lnTo>
                  <a:lnTo>
                    <a:pt x="13271" y="10871"/>
                  </a:lnTo>
                  <a:lnTo>
                    <a:pt x="13800" y="11099"/>
                  </a:lnTo>
                  <a:lnTo>
                    <a:pt x="13706" y="10210"/>
                  </a:lnTo>
                  <a:close/>
                </a:path>
                <a:path w="34289" h="31114">
                  <a:moveTo>
                    <a:pt x="10659" y="7594"/>
                  </a:moveTo>
                  <a:lnTo>
                    <a:pt x="6667" y="7594"/>
                  </a:lnTo>
                  <a:lnTo>
                    <a:pt x="10261" y="8089"/>
                  </a:lnTo>
                  <a:lnTo>
                    <a:pt x="12061" y="8752"/>
                  </a:lnTo>
                  <a:lnTo>
                    <a:pt x="11896" y="8752"/>
                  </a:lnTo>
                  <a:lnTo>
                    <a:pt x="12072" y="9042"/>
                  </a:lnTo>
                  <a:lnTo>
                    <a:pt x="12130" y="9194"/>
                  </a:lnTo>
                  <a:lnTo>
                    <a:pt x="12821" y="10210"/>
                  </a:lnTo>
                  <a:lnTo>
                    <a:pt x="13389" y="10210"/>
                  </a:lnTo>
                  <a:lnTo>
                    <a:pt x="12826" y="9194"/>
                  </a:lnTo>
                  <a:lnTo>
                    <a:pt x="12709" y="8752"/>
                  </a:lnTo>
                  <a:lnTo>
                    <a:pt x="12601" y="8305"/>
                  </a:lnTo>
                  <a:lnTo>
                    <a:pt x="12500" y="7859"/>
                  </a:lnTo>
                  <a:lnTo>
                    <a:pt x="11335" y="7859"/>
                  </a:lnTo>
                  <a:lnTo>
                    <a:pt x="10659" y="7594"/>
                  </a:lnTo>
                  <a:close/>
                </a:path>
                <a:path w="34289" h="31114">
                  <a:moveTo>
                    <a:pt x="9752" y="7239"/>
                  </a:moveTo>
                  <a:lnTo>
                    <a:pt x="5664" y="7239"/>
                  </a:lnTo>
                  <a:lnTo>
                    <a:pt x="4635" y="7442"/>
                  </a:lnTo>
                  <a:lnTo>
                    <a:pt x="2730" y="8305"/>
                  </a:lnTo>
                  <a:lnTo>
                    <a:pt x="2222" y="8752"/>
                  </a:lnTo>
                  <a:lnTo>
                    <a:pt x="6667" y="7594"/>
                  </a:lnTo>
                  <a:lnTo>
                    <a:pt x="10659" y="7594"/>
                  </a:lnTo>
                  <a:lnTo>
                    <a:pt x="9752" y="7239"/>
                  </a:lnTo>
                  <a:close/>
                </a:path>
                <a:path w="34289" h="31114">
                  <a:moveTo>
                    <a:pt x="16687" y="0"/>
                  </a:moveTo>
                  <a:lnTo>
                    <a:pt x="13830" y="1460"/>
                  </a:lnTo>
                  <a:lnTo>
                    <a:pt x="11658" y="4876"/>
                  </a:lnTo>
                  <a:lnTo>
                    <a:pt x="11340" y="5969"/>
                  </a:lnTo>
                  <a:lnTo>
                    <a:pt x="11335" y="7859"/>
                  </a:lnTo>
                  <a:lnTo>
                    <a:pt x="12500" y="7859"/>
                  </a:lnTo>
                  <a:lnTo>
                    <a:pt x="12522" y="5969"/>
                  </a:lnTo>
                  <a:lnTo>
                    <a:pt x="14198" y="3035"/>
                  </a:lnTo>
                  <a:lnTo>
                    <a:pt x="16573" y="1828"/>
                  </a:lnTo>
                  <a:lnTo>
                    <a:pt x="23523" y="1828"/>
                  </a:lnTo>
                  <a:lnTo>
                    <a:pt x="22351" y="838"/>
                  </a:lnTo>
                  <a:lnTo>
                    <a:pt x="20904" y="292"/>
                  </a:lnTo>
                  <a:lnTo>
                    <a:pt x="20160" y="292"/>
                  </a:lnTo>
                  <a:lnTo>
                    <a:pt x="1668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4" name="object 424"/>
            <p:cNvSpPr/>
            <p:nvPr/>
          </p:nvSpPr>
          <p:spPr>
            <a:xfrm>
              <a:off x="4178147" y="3379838"/>
              <a:ext cx="2540" cy="6350"/>
            </a:xfrm>
            <a:custGeom>
              <a:avLst/>
              <a:gdLst/>
              <a:ahLst/>
              <a:cxnLst/>
              <a:rect l="l" t="t" r="r" b="b"/>
              <a:pathLst>
                <a:path w="2539" h="6350">
                  <a:moveTo>
                    <a:pt x="88" y="50"/>
                  </a:moveTo>
                  <a:close/>
                </a:path>
                <a:path w="2539" h="6350">
                  <a:moveTo>
                    <a:pt x="2476" y="5727"/>
                  </a:moveTo>
                  <a:close/>
                </a:path>
                <a:path w="2539" h="6350">
                  <a:moveTo>
                    <a:pt x="2527" y="571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5" name="object 425"/>
            <p:cNvSpPr/>
            <p:nvPr/>
          </p:nvSpPr>
          <p:spPr>
            <a:xfrm>
              <a:off x="4176350" y="3381975"/>
              <a:ext cx="11430" cy="10795"/>
            </a:xfrm>
            <a:custGeom>
              <a:avLst/>
              <a:gdLst/>
              <a:ahLst/>
              <a:cxnLst/>
              <a:rect l="l" t="t" r="r" b="b"/>
              <a:pathLst>
                <a:path w="11429" h="10795">
                  <a:moveTo>
                    <a:pt x="5638" y="0"/>
                  </a:moveTo>
                  <a:lnTo>
                    <a:pt x="4673" y="508"/>
                  </a:lnTo>
                  <a:lnTo>
                    <a:pt x="3937" y="1651"/>
                  </a:lnTo>
                  <a:lnTo>
                    <a:pt x="3797" y="2082"/>
                  </a:lnTo>
                  <a:lnTo>
                    <a:pt x="3848" y="2667"/>
                  </a:lnTo>
                  <a:lnTo>
                    <a:pt x="3187" y="2413"/>
                  </a:lnTo>
                  <a:lnTo>
                    <a:pt x="2971" y="2374"/>
                  </a:lnTo>
                  <a:lnTo>
                    <a:pt x="2616" y="2374"/>
                  </a:lnTo>
                  <a:lnTo>
                    <a:pt x="190" y="4102"/>
                  </a:lnTo>
                  <a:lnTo>
                    <a:pt x="508" y="4914"/>
                  </a:lnTo>
                  <a:lnTo>
                    <a:pt x="1168" y="5511"/>
                  </a:lnTo>
                  <a:lnTo>
                    <a:pt x="1447" y="5676"/>
                  </a:lnTo>
                  <a:lnTo>
                    <a:pt x="1168" y="5791"/>
                  </a:lnTo>
                  <a:lnTo>
                    <a:pt x="901" y="5943"/>
                  </a:lnTo>
                  <a:lnTo>
                    <a:pt x="203" y="6680"/>
                  </a:lnTo>
                  <a:lnTo>
                    <a:pt x="0" y="7480"/>
                  </a:lnTo>
                  <a:lnTo>
                    <a:pt x="711" y="8737"/>
                  </a:lnTo>
                  <a:lnTo>
                    <a:pt x="1384" y="9156"/>
                  </a:lnTo>
                  <a:lnTo>
                    <a:pt x="2425" y="9398"/>
                  </a:lnTo>
                  <a:lnTo>
                    <a:pt x="2806" y="9423"/>
                  </a:lnTo>
                  <a:lnTo>
                    <a:pt x="3251" y="9258"/>
                  </a:lnTo>
                  <a:lnTo>
                    <a:pt x="3479" y="9207"/>
                  </a:lnTo>
                  <a:lnTo>
                    <a:pt x="3619" y="9512"/>
                  </a:lnTo>
                  <a:lnTo>
                    <a:pt x="3860" y="9753"/>
                  </a:lnTo>
                  <a:lnTo>
                    <a:pt x="4800" y="10261"/>
                  </a:lnTo>
                  <a:lnTo>
                    <a:pt x="5537" y="10464"/>
                  </a:lnTo>
                  <a:lnTo>
                    <a:pt x="6692" y="10414"/>
                  </a:lnTo>
                  <a:lnTo>
                    <a:pt x="7086" y="10325"/>
                  </a:lnTo>
                  <a:lnTo>
                    <a:pt x="7772" y="9918"/>
                  </a:lnTo>
                  <a:lnTo>
                    <a:pt x="8039" y="9575"/>
                  </a:lnTo>
                  <a:lnTo>
                    <a:pt x="8255" y="8928"/>
                  </a:lnTo>
                  <a:lnTo>
                    <a:pt x="8229" y="8636"/>
                  </a:lnTo>
                  <a:lnTo>
                    <a:pt x="8140" y="8382"/>
                  </a:lnTo>
                  <a:lnTo>
                    <a:pt x="8521" y="8559"/>
                  </a:lnTo>
                  <a:lnTo>
                    <a:pt x="8953" y="8597"/>
                  </a:lnTo>
                  <a:lnTo>
                    <a:pt x="9321" y="8432"/>
                  </a:lnTo>
                  <a:lnTo>
                    <a:pt x="9829" y="8242"/>
                  </a:lnTo>
                  <a:lnTo>
                    <a:pt x="11391" y="5295"/>
                  </a:lnTo>
                  <a:lnTo>
                    <a:pt x="11252" y="4775"/>
                  </a:lnTo>
                  <a:lnTo>
                    <a:pt x="11125" y="4267"/>
                  </a:lnTo>
                  <a:lnTo>
                    <a:pt x="10731" y="3771"/>
                  </a:lnTo>
                  <a:lnTo>
                    <a:pt x="10261" y="3556"/>
                  </a:lnTo>
                  <a:lnTo>
                    <a:pt x="10109" y="3505"/>
                  </a:lnTo>
                  <a:lnTo>
                    <a:pt x="9829" y="3390"/>
                  </a:lnTo>
                  <a:lnTo>
                    <a:pt x="9639" y="3340"/>
                  </a:lnTo>
                  <a:lnTo>
                    <a:pt x="9398" y="3238"/>
                  </a:lnTo>
                  <a:lnTo>
                    <a:pt x="8928" y="3289"/>
                  </a:lnTo>
                  <a:lnTo>
                    <a:pt x="8686" y="3340"/>
                  </a:lnTo>
                  <a:lnTo>
                    <a:pt x="8496" y="3403"/>
                  </a:lnTo>
                  <a:lnTo>
                    <a:pt x="8305" y="3543"/>
                  </a:lnTo>
                  <a:lnTo>
                    <a:pt x="8661" y="3048"/>
                  </a:lnTo>
                  <a:lnTo>
                    <a:pt x="8623" y="2667"/>
                  </a:lnTo>
                  <a:lnTo>
                    <a:pt x="8597" y="1460"/>
                  </a:lnTo>
                  <a:lnTo>
                    <a:pt x="8331" y="952"/>
                  </a:lnTo>
                  <a:lnTo>
                    <a:pt x="7556" y="279"/>
                  </a:lnTo>
                  <a:lnTo>
                    <a:pt x="7061" y="114"/>
                  </a:lnTo>
                  <a:lnTo>
                    <a:pt x="6565" y="88"/>
                  </a:lnTo>
                  <a:lnTo>
                    <a:pt x="563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6" name="object 426"/>
            <p:cNvSpPr/>
            <p:nvPr/>
          </p:nvSpPr>
          <p:spPr>
            <a:xfrm>
              <a:off x="4180588" y="338473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7" name="object 427"/>
            <p:cNvSpPr/>
            <p:nvPr/>
          </p:nvSpPr>
          <p:spPr>
            <a:xfrm>
              <a:off x="4176872" y="3382557"/>
              <a:ext cx="11430" cy="9525"/>
            </a:xfrm>
            <a:custGeom>
              <a:avLst/>
              <a:gdLst/>
              <a:ahLst/>
              <a:cxnLst/>
              <a:rect l="l" t="t" r="r" b="b"/>
              <a:pathLst>
                <a:path w="11429" h="9525">
                  <a:moveTo>
                    <a:pt x="6515" y="0"/>
                  </a:moveTo>
                  <a:lnTo>
                    <a:pt x="5067" y="50"/>
                  </a:lnTo>
                  <a:lnTo>
                    <a:pt x="4267" y="444"/>
                  </a:lnTo>
                  <a:lnTo>
                    <a:pt x="3708" y="1435"/>
                  </a:lnTo>
                  <a:lnTo>
                    <a:pt x="3644" y="1816"/>
                  </a:lnTo>
                  <a:lnTo>
                    <a:pt x="3746" y="2324"/>
                  </a:lnTo>
                  <a:lnTo>
                    <a:pt x="3809" y="2527"/>
                  </a:lnTo>
                  <a:lnTo>
                    <a:pt x="3949" y="2768"/>
                  </a:lnTo>
                  <a:lnTo>
                    <a:pt x="4114" y="2844"/>
                  </a:lnTo>
                  <a:lnTo>
                    <a:pt x="4127" y="3162"/>
                  </a:lnTo>
                  <a:lnTo>
                    <a:pt x="3962" y="3098"/>
                  </a:lnTo>
                  <a:lnTo>
                    <a:pt x="3746" y="2946"/>
                  </a:lnTo>
                  <a:lnTo>
                    <a:pt x="3759" y="2806"/>
                  </a:lnTo>
                  <a:lnTo>
                    <a:pt x="3479" y="2349"/>
                  </a:lnTo>
                  <a:lnTo>
                    <a:pt x="2946" y="2159"/>
                  </a:lnTo>
                  <a:lnTo>
                    <a:pt x="1739" y="2006"/>
                  </a:lnTo>
                  <a:lnTo>
                    <a:pt x="253" y="2413"/>
                  </a:lnTo>
                  <a:lnTo>
                    <a:pt x="355" y="3962"/>
                  </a:lnTo>
                  <a:lnTo>
                    <a:pt x="469" y="4559"/>
                  </a:lnTo>
                  <a:lnTo>
                    <a:pt x="1003" y="4749"/>
                  </a:lnTo>
                  <a:lnTo>
                    <a:pt x="1282" y="4876"/>
                  </a:lnTo>
                  <a:lnTo>
                    <a:pt x="2070" y="4711"/>
                  </a:lnTo>
                  <a:lnTo>
                    <a:pt x="2222" y="4991"/>
                  </a:lnTo>
                  <a:lnTo>
                    <a:pt x="2552" y="5029"/>
                  </a:lnTo>
                  <a:lnTo>
                    <a:pt x="2362" y="5283"/>
                  </a:lnTo>
                  <a:lnTo>
                    <a:pt x="1765" y="5245"/>
                  </a:lnTo>
                  <a:lnTo>
                    <a:pt x="1015" y="5334"/>
                  </a:lnTo>
                  <a:lnTo>
                    <a:pt x="558" y="5499"/>
                  </a:lnTo>
                  <a:lnTo>
                    <a:pt x="38" y="6515"/>
                  </a:lnTo>
                  <a:lnTo>
                    <a:pt x="0" y="6985"/>
                  </a:lnTo>
                  <a:lnTo>
                    <a:pt x="634" y="7874"/>
                  </a:lnTo>
                  <a:lnTo>
                    <a:pt x="1104" y="8229"/>
                  </a:lnTo>
                  <a:lnTo>
                    <a:pt x="2082" y="8509"/>
                  </a:lnTo>
                  <a:lnTo>
                    <a:pt x="2857" y="8559"/>
                  </a:lnTo>
                  <a:lnTo>
                    <a:pt x="3276" y="8216"/>
                  </a:lnTo>
                  <a:lnTo>
                    <a:pt x="3530" y="8585"/>
                  </a:lnTo>
                  <a:lnTo>
                    <a:pt x="3721" y="8902"/>
                  </a:lnTo>
                  <a:lnTo>
                    <a:pt x="3949" y="9118"/>
                  </a:lnTo>
                  <a:lnTo>
                    <a:pt x="4914" y="9461"/>
                  </a:lnTo>
                  <a:lnTo>
                    <a:pt x="5968" y="9423"/>
                  </a:lnTo>
                  <a:lnTo>
                    <a:pt x="7251" y="8928"/>
                  </a:lnTo>
                  <a:lnTo>
                    <a:pt x="7467" y="8077"/>
                  </a:lnTo>
                  <a:lnTo>
                    <a:pt x="7023" y="7239"/>
                  </a:lnTo>
                  <a:lnTo>
                    <a:pt x="6451" y="6934"/>
                  </a:lnTo>
                  <a:lnTo>
                    <a:pt x="6159" y="6845"/>
                  </a:lnTo>
                  <a:lnTo>
                    <a:pt x="6235" y="6223"/>
                  </a:lnTo>
                  <a:lnTo>
                    <a:pt x="7327" y="7175"/>
                  </a:lnTo>
                  <a:lnTo>
                    <a:pt x="8064" y="7721"/>
                  </a:lnTo>
                  <a:lnTo>
                    <a:pt x="8610" y="7607"/>
                  </a:lnTo>
                  <a:lnTo>
                    <a:pt x="9169" y="7061"/>
                  </a:lnTo>
                  <a:lnTo>
                    <a:pt x="10032" y="6210"/>
                  </a:lnTo>
                  <a:lnTo>
                    <a:pt x="10871" y="4483"/>
                  </a:lnTo>
                  <a:lnTo>
                    <a:pt x="9728" y="3505"/>
                  </a:lnTo>
                  <a:lnTo>
                    <a:pt x="9194" y="3022"/>
                  </a:lnTo>
                  <a:lnTo>
                    <a:pt x="8458" y="2997"/>
                  </a:lnTo>
                  <a:lnTo>
                    <a:pt x="7810" y="3225"/>
                  </a:lnTo>
                  <a:lnTo>
                    <a:pt x="7416" y="3390"/>
                  </a:lnTo>
                  <a:lnTo>
                    <a:pt x="7010" y="3517"/>
                  </a:lnTo>
                  <a:lnTo>
                    <a:pt x="7861" y="2235"/>
                  </a:lnTo>
                  <a:lnTo>
                    <a:pt x="8026" y="1676"/>
                  </a:lnTo>
                  <a:lnTo>
                    <a:pt x="7137" y="317"/>
                  </a:lnTo>
                  <a:lnTo>
                    <a:pt x="6515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8" name="object 428"/>
            <p:cNvSpPr/>
            <p:nvPr/>
          </p:nvSpPr>
          <p:spPr>
            <a:xfrm>
              <a:off x="4207256" y="338703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39" y="38"/>
                  </a:moveTo>
                  <a:lnTo>
                    <a:pt x="0" y="50"/>
                  </a:lnTo>
                  <a:lnTo>
                    <a:pt x="139" y="38"/>
                  </a:lnTo>
                  <a:close/>
                </a:path>
                <a:path w="635" h="635">
                  <a:moveTo>
                    <a:pt x="266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9" name="object 429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195724" y="3377692"/>
              <a:ext cx="30391" cy="27914"/>
            </a:xfrm>
            <a:prstGeom prst="rect">
              <a:avLst/>
            </a:prstGeom>
          </p:spPr>
        </p:pic>
        <p:sp>
          <p:nvSpPr>
            <p:cNvPr id="430" name="object 430"/>
            <p:cNvSpPr/>
            <p:nvPr/>
          </p:nvSpPr>
          <p:spPr>
            <a:xfrm>
              <a:off x="4207159" y="338483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1" name="object 431"/>
            <p:cNvSpPr/>
            <p:nvPr/>
          </p:nvSpPr>
          <p:spPr>
            <a:xfrm>
              <a:off x="4207256" y="338703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39" y="38"/>
                  </a:moveTo>
                  <a:lnTo>
                    <a:pt x="0" y="50"/>
                  </a:lnTo>
                  <a:lnTo>
                    <a:pt x="139" y="38"/>
                  </a:lnTo>
                  <a:close/>
                </a:path>
                <a:path w="635" h="635">
                  <a:moveTo>
                    <a:pt x="266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2" name="object 432"/>
            <p:cNvSpPr/>
            <p:nvPr/>
          </p:nvSpPr>
          <p:spPr>
            <a:xfrm>
              <a:off x="4195743" y="3377444"/>
              <a:ext cx="31115" cy="28575"/>
            </a:xfrm>
            <a:custGeom>
              <a:avLst/>
              <a:gdLst/>
              <a:ahLst/>
              <a:cxnLst/>
              <a:rect l="l" t="t" r="r" b="b"/>
              <a:pathLst>
                <a:path w="31114" h="28575">
                  <a:moveTo>
                    <a:pt x="10273" y="23698"/>
                  </a:moveTo>
                  <a:lnTo>
                    <a:pt x="9779" y="24041"/>
                  </a:lnTo>
                  <a:lnTo>
                    <a:pt x="9090" y="24599"/>
                  </a:lnTo>
                  <a:lnTo>
                    <a:pt x="10041" y="24599"/>
                  </a:lnTo>
                  <a:lnTo>
                    <a:pt x="8240" y="25069"/>
                  </a:lnTo>
                  <a:lnTo>
                    <a:pt x="9496" y="25069"/>
                  </a:lnTo>
                  <a:lnTo>
                    <a:pt x="9740" y="25590"/>
                  </a:lnTo>
                  <a:lnTo>
                    <a:pt x="10388" y="26250"/>
                  </a:lnTo>
                  <a:lnTo>
                    <a:pt x="11111" y="26657"/>
                  </a:lnTo>
                  <a:lnTo>
                    <a:pt x="12928" y="27609"/>
                  </a:lnTo>
                  <a:lnTo>
                    <a:pt x="14922" y="28168"/>
                  </a:lnTo>
                  <a:lnTo>
                    <a:pt x="17434" y="28168"/>
                  </a:lnTo>
                  <a:lnTo>
                    <a:pt x="19088" y="27774"/>
                  </a:lnTo>
                  <a:lnTo>
                    <a:pt x="20289" y="27050"/>
                  </a:lnTo>
                  <a:lnTo>
                    <a:pt x="14630" y="27050"/>
                  </a:lnTo>
                  <a:lnTo>
                    <a:pt x="12877" y="26390"/>
                  </a:lnTo>
                  <a:lnTo>
                    <a:pt x="12026" y="26098"/>
                  </a:lnTo>
                  <a:lnTo>
                    <a:pt x="11518" y="25590"/>
                  </a:lnTo>
                  <a:lnTo>
                    <a:pt x="11307" y="25311"/>
                  </a:lnTo>
                  <a:lnTo>
                    <a:pt x="10273" y="23698"/>
                  </a:lnTo>
                  <a:close/>
                </a:path>
                <a:path w="31114" h="28575">
                  <a:moveTo>
                    <a:pt x="18199" y="18300"/>
                  </a:moveTo>
                  <a:lnTo>
                    <a:pt x="18106" y="19062"/>
                  </a:lnTo>
                  <a:lnTo>
                    <a:pt x="17999" y="20104"/>
                  </a:lnTo>
                  <a:lnTo>
                    <a:pt x="18298" y="20104"/>
                  </a:lnTo>
                  <a:lnTo>
                    <a:pt x="19015" y="20383"/>
                  </a:lnTo>
                  <a:lnTo>
                    <a:pt x="19723" y="20713"/>
                  </a:lnTo>
                  <a:lnTo>
                    <a:pt x="20319" y="21056"/>
                  </a:lnTo>
                  <a:lnTo>
                    <a:pt x="21403" y="23075"/>
                  </a:lnTo>
                  <a:lnTo>
                    <a:pt x="21333" y="24041"/>
                  </a:lnTo>
                  <a:lnTo>
                    <a:pt x="21186" y="24599"/>
                  </a:lnTo>
                  <a:lnTo>
                    <a:pt x="21062" y="25069"/>
                  </a:lnTo>
                  <a:lnTo>
                    <a:pt x="20999" y="25311"/>
                  </a:lnTo>
                  <a:lnTo>
                    <a:pt x="20895" y="25590"/>
                  </a:lnTo>
                  <a:lnTo>
                    <a:pt x="17487" y="26873"/>
                  </a:lnTo>
                  <a:lnTo>
                    <a:pt x="14630" y="27050"/>
                  </a:lnTo>
                  <a:lnTo>
                    <a:pt x="20289" y="27050"/>
                  </a:lnTo>
                  <a:lnTo>
                    <a:pt x="20942" y="26657"/>
                  </a:lnTo>
                  <a:lnTo>
                    <a:pt x="21653" y="25793"/>
                  </a:lnTo>
                  <a:lnTo>
                    <a:pt x="22237" y="24041"/>
                  </a:lnTo>
                  <a:lnTo>
                    <a:pt x="22177" y="23304"/>
                  </a:lnTo>
                  <a:lnTo>
                    <a:pt x="22104" y="23075"/>
                  </a:lnTo>
                  <a:lnTo>
                    <a:pt x="21994" y="22771"/>
                  </a:lnTo>
                  <a:lnTo>
                    <a:pt x="21920" y="22567"/>
                  </a:lnTo>
                  <a:lnTo>
                    <a:pt x="25473" y="22567"/>
                  </a:lnTo>
                  <a:lnTo>
                    <a:pt x="26124" y="22326"/>
                  </a:lnTo>
                  <a:lnTo>
                    <a:pt x="23126" y="22326"/>
                  </a:lnTo>
                  <a:lnTo>
                    <a:pt x="21120" y="20840"/>
                  </a:lnTo>
                  <a:lnTo>
                    <a:pt x="18199" y="18300"/>
                  </a:lnTo>
                  <a:close/>
                </a:path>
                <a:path w="31114" h="28575">
                  <a:moveTo>
                    <a:pt x="8867" y="6578"/>
                  </a:moveTo>
                  <a:lnTo>
                    <a:pt x="5143" y="6578"/>
                  </a:lnTo>
                  <a:lnTo>
                    <a:pt x="4203" y="6769"/>
                  </a:lnTo>
                  <a:lnTo>
                    <a:pt x="2476" y="7569"/>
                  </a:lnTo>
                  <a:lnTo>
                    <a:pt x="1664" y="8356"/>
                  </a:lnTo>
                  <a:lnTo>
                    <a:pt x="507" y="10998"/>
                  </a:lnTo>
                  <a:lnTo>
                    <a:pt x="1358" y="13233"/>
                  </a:lnTo>
                  <a:lnTo>
                    <a:pt x="3136" y="14808"/>
                  </a:lnTo>
                  <a:lnTo>
                    <a:pt x="3911" y="15265"/>
                  </a:lnTo>
                  <a:lnTo>
                    <a:pt x="3124" y="15570"/>
                  </a:lnTo>
                  <a:lnTo>
                    <a:pt x="2412" y="15989"/>
                  </a:lnTo>
                  <a:lnTo>
                    <a:pt x="1879" y="16586"/>
                  </a:lnTo>
                  <a:lnTo>
                    <a:pt x="546" y="17945"/>
                  </a:lnTo>
                  <a:lnTo>
                    <a:pt x="6716" y="25311"/>
                  </a:lnTo>
                  <a:lnTo>
                    <a:pt x="7543" y="25311"/>
                  </a:lnTo>
                  <a:lnTo>
                    <a:pt x="8257" y="25069"/>
                  </a:lnTo>
                  <a:lnTo>
                    <a:pt x="9496" y="25069"/>
                  </a:lnTo>
                  <a:lnTo>
                    <a:pt x="9276" y="24599"/>
                  </a:lnTo>
                  <a:lnTo>
                    <a:pt x="7468" y="24599"/>
                  </a:lnTo>
                  <a:lnTo>
                    <a:pt x="4394" y="23698"/>
                  </a:lnTo>
                  <a:lnTo>
                    <a:pt x="3111" y="22771"/>
                  </a:lnTo>
                  <a:lnTo>
                    <a:pt x="1756" y="20840"/>
                  </a:lnTo>
                  <a:lnTo>
                    <a:pt x="1666" y="20713"/>
                  </a:lnTo>
                  <a:lnTo>
                    <a:pt x="1551" y="20548"/>
                  </a:lnTo>
                  <a:lnTo>
                    <a:pt x="1523" y="19062"/>
                  </a:lnTo>
                  <a:lnTo>
                    <a:pt x="2920" y="16319"/>
                  </a:lnTo>
                  <a:lnTo>
                    <a:pt x="3954" y="15989"/>
                  </a:lnTo>
                  <a:lnTo>
                    <a:pt x="3595" y="15989"/>
                  </a:lnTo>
                  <a:lnTo>
                    <a:pt x="5603" y="15760"/>
                  </a:lnTo>
                  <a:lnTo>
                    <a:pt x="7759" y="15760"/>
                  </a:lnTo>
                  <a:lnTo>
                    <a:pt x="8293" y="15087"/>
                  </a:lnTo>
                  <a:lnTo>
                    <a:pt x="7451" y="15087"/>
                  </a:lnTo>
                  <a:lnTo>
                    <a:pt x="7302" y="14808"/>
                  </a:lnTo>
                  <a:lnTo>
                    <a:pt x="7215" y="14643"/>
                  </a:lnTo>
                  <a:lnTo>
                    <a:pt x="4864" y="14643"/>
                  </a:lnTo>
                  <a:lnTo>
                    <a:pt x="2677" y="13821"/>
                  </a:lnTo>
                  <a:lnTo>
                    <a:pt x="2054" y="8356"/>
                  </a:lnTo>
                  <a:lnTo>
                    <a:pt x="966" y="8356"/>
                  </a:lnTo>
                  <a:lnTo>
                    <a:pt x="6057" y="6908"/>
                  </a:lnTo>
                  <a:lnTo>
                    <a:pt x="9701" y="6908"/>
                  </a:lnTo>
                  <a:lnTo>
                    <a:pt x="8867" y="6578"/>
                  </a:lnTo>
                  <a:close/>
                </a:path>
                <a:path w="31114" h="28575">
                  <a:moveTo>
                    <a:pt x="10041" y="24599"/>
                  </a:moveTo>
                  <a:lnTo>
                    <a:pt x="9276" y="24599"/>
                  </a:lnTo>
                  <a:lnTo>
                    <a:pt x="9496" y="25069"/>
                  </a:lnTo>
                  <a:lnTo>
                    <a:pt x="8240" y="25069"/>
                  </a:lnTo>
                  <a:lnTo>
                    <a:pt x="10041" y="24599"/>
                  </a:lnTo>
                  <a:close/>
                </a:path>
                <a:path w="31114" h="28575">
                  <a:moveTo>
                    <a:pt x="25473" y="22567"/>
                  </a:moveTo>
                  <a:lnTo>
                    <a:pt x="21920" y="22567"/>
                  </a:lnTo>
                  <a:lnTo>
                    <a:pt x="23085" y="23075"/>
                  </a:lnTo>
                  <a:lnTo>
                    <a:pt x="24104" y="23075"/>
                  </a:lnTo>
                  <a:lnTo>
                    <a:pt x="25473" y="22567"/>
                  </a:lnTo>
                  <a:close/>
                </a:path>
                <a:path w="31114" h="28575">
                  <a:moveTo>
                    <a:pt x="30559" y="13821"/>
                  </a:moveTo>
                  <a:lnTo>
                    <a:pt x="28592" y="17945"/>
                  </a:lnTo>
                  <a:lnTo>
                    <a:pt x="28520" y="18097"/>
                  </a:lnTo>
                  <a:lnTo>
                    <a:pt x="28409" y="18300"/>
                  </a:lnTo>
                  <a:lnTo>
                    <a:pt x="24599" y="22021"/>
                  </a:lnTo>
                  <a:lnTo>
                    <a:pt x="23126" y="22326"/>
                  </a:lnTo>
                  <a:lnTo>
                    <a:pt x="26124" y="22326"/>
                  </a:lnTo>
                  <a:lnTo>
                    <a:pt x="26466" y="22199"/>
                  </a:lnTo>
                  <a:lnTo>
                    <a:pt x="27508" y="21285"/>
                  </a:lnTo>
                  <a:lnTo>
                    <a:pt x="29159" y="19253"/>
                  </a:lnTo>
                  <a:lnTo>
                    <a:pt x="29693" y="18300"/>
                  </a:lnTo>
                  <a:lnTo>
                    <a:pt x="29806" y="18097"/>
                  </a:lnTo>
                  <a:lnTo>
                    <a:pt x="30232" y="16586"/>
                  </a:lnTo>
                  <a:lnTo>
                    <a:pt x="30307" y="16319"/>
                  </a:lnTo>
                  <a:lnTo>
                    <a:pt x="30400" y="15989"/>
                  </a:lnTo>
                  <a:lnTo>
                    <a:pt x="30518" y="15570"/>
                  </a:lnTo>
                  <a:lnTo>
                    <a:pt x="30559" y="13821"/>
                  </a:lnTo>
                  <a:close/>
                </a:path>
                <a:path w="31114" h="28575">
                  <a:moveTo>
                    <a:pt x="6972" y="14185"/>
                  </a:moveTo>
                  <a:lnTo>
                    <a:pt x="4864" y="14643"/>
                  </a:lnTo>
                  <a:lnTo>
                    <a:pt x="7215" y="14643"/>
                  </a:lnTo>
                  <a:lnTo>
                    <a:pt x="6972" y="14185"/>
                  </a:lnTo>
                  <a:close/>
                </a:path>
                <a:path w="31114" h="28575">
                  <a:moveTo>
                    <a:pt x="30454" y="13437"/>
                  </a:moveTo>
                  <a:lnTo>
                    <a:pt x="30559" y="13821"/>
                  </a:lnTo>
                  <a:lnTo>
                    <a:pt x="30657" y="13614"/>
                  </a:lnTo>
                  <a:lnTo>
                    <a:pt x="30454" y="13437"/>
                  </a:lnTo>
                  <a:close/>
                </a:path>
                <a:path w="31114" h="28575">
                  <a:moveTo>
                    <a:pt x="27849" y="9677"/>
                  </a:moveTo>
                  <a:lnTo>
                    <a:pt x="26149" y="9677"/>
                  </a:lnTo>
                  <a:lnTo>
                    <a:pt x="30454" y="13437"/>
                  </a:lnTo>
                  <a:lnTo>
                    <a:pt x="29959" y="11442"/>
                  </a:lnTo>
                  <a:lnTo>
                    <a:pt x="29016" y="10261"/>
                  </a:lnTo>
                  <a:lnTo>
                    <a:pt x="28905" y="10121"/>
                  </a:lnTo>
                  <a:lnTo>
                    <a:pt x="27849" y="9677"/>
                  </a:lnTo>
                  <a:close/>
                </a:path>
                <a:path w="31114" h="28575">
                  <a:moveTo>
                    <a:pt x="21401" y="1650"/>
                  </a:moveTo>
                  <a:lnTo>
                    <a:pt x="19183" y="1650"/>
                  </a:lnTo>
                  <a:lnTo>
                    <a:pt x="20650" y="2362"/>
                  </a:lnTo>
                  <a:lnTo>
                    <a:pt x="22999" y="6070"/>
                  </a:lnTo>
                  <a:lnTo>
                    <a:pt x="22859" y="6578"/>
                  </a:lnTo>
                  <a:lnTo>
                    <a:pt x="22807" y="6769"/>
                  </a:lnTo>
                  <a:lnTo>
                    <a:pt x="22694" y="7175"/>
                  </a:lnTo>
                  <a:lnTo>
                    <a:pt x="22577" y="7569"/>
                  </a:lnTo>
                  <a:lnTo>
                    <a:pt x="21348" y="9499"/>
                  </a:lnTo>
                  <a:lnTo>
                    <a:pt x="20272" y="10998"/>
                  </a:lnTo>
                  <a:lnTo>
                    <a:pt x="20862" y="10998"/>
                  </a:lnTo>
                  <a:lnTo>
                    <a:pt x="21755" y="10528"/>
                  </a:lnTo>
                  <a:lnTo>
                    <a:pt x="22339" y="10261"/>
                  </a:lnTo>
                  <a:lnTo>
                    <a:pt x="24079" y="9677"/>
                  </a:lnTo>
                  <a:lnTo>
                    <a:pt x="27849" y="9677"/>
                  </a:lnTo>
                  <a:lnTo>
                    <a:pt x="27427" y="9499"/>
                  </a:lnTo>
                  <a:lnTo>
                    <a:pt x="22364" y="9499"/>
                  </a:lnTo>
                  <a:lnTo>
                    <a:pt x="23199" y="8356"/>
                  </a:lnTo>
                  <a:lnTo>
                    <a:pt x="23152" y="3886"/>
                  </a:lnTo>
                  <a:lnTo>
                    <a:pt x="22560" y="2755"/>
                  </a:lnTo>
                  <a:lnTo>
                    <a:pt x="22440" y="2527"/>
                  </a:lnTo>
                  <a:lnTo>
                    <a:pt x="21401" y="1650"/>
                  </a:lnTo>
                  <a:close/>
                </a:path>
                <a:path w="31114" h="28575">
                  <a:moveTo>
                    <a:pt x="12474" y="9283"/>
                  </a:moveTo>
                  <a:lnTo>
                    <a:pt x="11504" y="9283"/>
                  </a:lnTo>
                  <a:lnTo>
                    <a:pt x="11551" y="9499"/>
                  </a:lnTo>
                  <a:lnTo>
                    <a:pt x="12077" y="9880"/>
                  </a:lnTo>
                  <a:lnTo>
                    <a:pt x="12663" y="10121"/>
                  </a:lnTo>
                  <a:lnTo>
                    <a:pt x="12512" y="10121"/>
                  </a:lnTo>
                  <a:lnTo>
                    <a:pt x="12474" y="9283"/>
                  </a:lnTo>
                  <a:close/>
                </a:path>
                <a:path w="31114" h="28575">
                  <a:moveTo>
                    <a:pt x="26822" y="9283"/>
                  </a:moveTo>
                  <a:lnTo>
                    <a:pt x="22655" y="9283"/>
                  </a:lnTo>
                  <a:lnTo>
                    <a:pt x="22364" y="9499"/>
                  </a:lnTo>
                  <a:lnTo>
                    <a:pt x="27491" y="9499"/>
                  </a:lnTo>
                  <a:lnTo>
                    <a:pt x="26822" y="9283"/>
                  </a:lnTo>
                  <a:close/>
                </a:path>
                <a:path w="31114" h="28575">
                  <a:moveTo>
                    <a:pt x="9701" y="6908"/>
                  </a:moveTo>
                  <a:lnTo>
                    <a:pt x="6057" y="6908"/>
                  </a:lnTo>
                  <a:lnTo>
                    <a:pt x="9334" y="7365"/>
                  </a:lnTo>
                  <a:lnTo>
                    <a:pt x="9899" y="7569"/>
                  </a:lnTo>
                  <a:lnTo>
                    <a:pt x="10592" y="7569"/>
                  </a:lnTo>
                  <a:lnTo>
                    <a:pt x="11019" y="8356"/>
                  </a:lnTo>
                  <a:lnTo>
                    <a:pt x="11664" y="9283"/>
                  </a:lnTo>
                  <a:lnTo>
                    <a:pt x="12188" y="9283"/>
                  </a:lnTo>
                  <a:lnTo>
                    <a:pt x="11671" y="8356"/>
                  </a:lnTo>
                  <a:lnTo>
                    <a:pt x="11456" y="7569"/>
                  </a:lnTo>
                  <a:lnTo>
                    <a:pt x="11380" y="7175"/>
                  </a:lnTo>
                  <a:lnTo>
                    <a:pt x="10375" y="7175"/>
                  </a:lnTo>
                  <a:lnTo>
                    <a:pt x="9701" y="6908"/>
                  </a:lnTo>
                  <a:close/>
                </a:path>
                <a:path w="31114" h="28575">
                  <a:moveTo>
                    <a:pt x="29392" y="8356"/>
                  </a:moveTo>
                  <a:lnTo>
                    <a:pt x="24241" y="8356"/>
                  </a:lnTo>
                  <a:lnTo>
                    <a:pt x="26782" y="9283"/>
                  </a:lnTo>
                  <a:lnTo>
                    <a:pt x="19399" y="9283"/>
                  </a:lnTo>
                  <a:lnTo>
                    <a:pt x="29392" y="8356"/>
                  </a:lnTo>
                  <a:close/>
                </a:path>
                <a:path w="31114" h="28575">
                  <a:moveTo>
                    <a:pt x="15189" y="0"/>
                  </a:moveTo>
                  <a:lnTo>
                    <a:pt x="12585" y="1333"/>
                  </a:lnTo>
                  <a:lnTo>
                    <a:pt x="10617" y="4432"/>
                  </a:lnTo>
                  <a:lnTo>
                    <a:pt x="10318" y="5422"/>
                  </a:lnTo>
                  <a:lnTo>
                    <a:pt x="10375" y="7175"/>
                  </a:lnTo>
                  <a:lnTo>
                    <a:pt x="11380" y="7175"/>
                  </a:lnTo>
                  <a:lnTo>
                    <a:pt x="11391" y="5422"/>
                  </a:lnTo>
                  <a:lnTo>
                    <a:pt x="12915" y="2755"/>
                  </a:lnTo>
                  <a:lnTo>
                    <a:pt x="15087" y="1650"/>
                  </a:lnTo>
                  <a:lnTo>
                    <a:pt x="21401" y="1650"/>
                  </a:lnTo>
                  <a:lnTo>
                    <a:pt x="20332" y="749"/>
                  </a:lnTo>
                  <a:lnTo>
                    <a:pt x="19024" y="253"/>
                  </a:lnTo>
                  <a:lnTo>
                    <a:pt x="18284" y="253"/>
                  </a:lnTo>
                  <a:lnTo>
                    <a:pt x="15189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3" name="object 433"/>
            <p:cNvSpPr/>
            <p:nvPr/>
          </p:nvSpPr>
          <p:spPr>
            <a:xfrm>
              <a:off x="4207154" y="338484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5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4" name="object 434"/>
            <p:cNvSpPr/>
            <p:nvPr/>
          </p:nvSpPr>
          <p:spPr>
            <a:xfrm>
              <a:off x="4205508" y="3386799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5143" y="0"/>
                  </a:moveTo>
                  <a:lnTo>
                    <a:pt x="4254" y="444"/>
                  </a:lnTo>
                  <a:lnTo>
                    <a:pt x="3594" y="1498"/>
                  </a:lnTo>
                  <a:lnTo>
                    <a:pt x="3467" y="1892"/>
                  </a:lnTo>
                  <a:lnTo>
                    <a:pt x="3492" y="2349"/>
                  </a:lnTo>
                  <a:lnTo>
                    <a:pt x="2908" y="2197"/>
                  </a:lnTo>
                  <a:lnTo>
                    <a:pt x="2705" y="2158"/>
                  </a:lnTo>
                  <a:lnTo>
                    <a:pt x="2222" y="2171"/>
                  </a:lnTo>
                  <a:lnTo>
                    <a:pt x="2057" y="2197"/>
                  </a:lnTo>
                  <a:lnTo>
                    <a:pt x="1752" y="2209"/>
                  </a:lnTo>
                  <a:lnTo>
                    <a:pt x="1422" y="2285"/>
                  </a:lnTo>
                  <a:lnTo>
                    <a:pt x="850" y="2552"/>
                  </a:lnTo>
                  <a:lnTo>
                    <a:pt x="571" y="2781"/>
                  </a:lnTo>
                  <a:lnTo>
                    <a:pt x="177" y="3721"/>
                  </a:lnTo>
                  <a:lnTo>
                    <a:pt x="457" y="4457"/>
                  </a:lnTo>
                  <a:lnTo>
                    <a:pt x="1066" y="5003"/>
                  </a:lnTo>
                  <a:lnTo>
                    <a:pt x="1333" y="5156"/>
                  </a:lnTo>
                  <a:lnTo>
                    <a:pt x="825" y="5384"/>
                  </a:lnTo>
                  <a:lnTo>
                    <a:pt x="190" y="6057"/>
                  </a:lnTo>
                  <a:lnTo>
                    <a:pt x="0" y="6794"/>
                  </a:lnTo>
                  <a:lnTo>
                    <a:pt x="660" y="7937"/>
                  </a:lnTo>
                  <a:lnTo>
                    <a:pt x="1270" y="8331"/>
                  </a:lnTo>
                  <a:lnTo>
                    <a:pt x="2222" y="8547"/>
                  </a:lnTo>
                  <a:lnTo>
                    <a:pt x="2552" y="8559"/>
                  </a:lnTo>
                  <a:lnTo>
                    <a:pt x="2959" y="8420"/>
                  </a:lnTo>
                  <a:lnTo>
                    <a:pt x="3175" y="8381"/>
                  </a:lnTo>
                  <a:lnTo>
                    <a:pt x="3289" y="8661"/>
                  </a:lnTo>
                  <a:lnTo>
                    <a:pt x="3517" y="8864"/>
                  </a:lnTo>
                  <a:lnTo>
                    <a:pt x="4368" y="9334"/>
                  </a:lnTo>
                  <a:lnTo>
                    <a:pt x="5041" y="9524"/>
                  </a:lnTo>
                  <a:lnTo>
                    <a:pt x="6096" y="9474"/>
                  </a:lnTo>
                  <a:lnTo>
                    <a:pt x="7518" y="8127"/>
                  </a:lnTo>
                  <a:lnTo>
                    <a:pt x="7505" y="7861"/>
                  </a:lnTo>
                  <a:lnTo>
                    <a:pt x="7416" y="7632"/>
                  </a:lnTo>
                  <a:lnTo>
                    <a:pt x="7759" y="7785"/>
                  </a:lnTo>
                  <a:lnTo>
                    <a:pt x="8153" y="7797"/>
                  </a:lnTo>
                  <a:lnTo>
                    <a:pt x="8496" y="7658"/>
                  </a:lnTo>
                  <a:lnTo>
                    <a:pt x="8953" y="7518"/>
                  </a:lnTo>
                  <a:lnTo>
                    <a:pt x="10375" y="4787"/>
                  </a:lnTo>
                  <a:lnTo>
                    <a:pt x="10248" y="4330"/>
                  </a:lnTo>
                  <a:lnTo>
                    <a:pt x="10134" y="3873"/>
                  </a:lnTo>
                  <a:lnTo>
                    <a:pt x="9779" y="3416"/>
                  </a:lnTo>
                  <a:lnTo>
                    <a:pt x="9207" y="3187"/>
                  </a:lnTo>
                  <a:lnTo>
                    <a:pt x="8953" y="3060"/>
                  </a:lnTo>
                  <a:lnTo>
                    <a:pt x="8788" y="3047"/>
                  </a:lnTo>
                  <a:lnTo>
                    <a:pt x="8547" y="2946"/>
                  </a:lnTo>
                  <a:lnTo>
                    <a:pt x="7912" y="3022"/>
                  </a:lnTo>
                  <a:lnTo>
                    <a:pt x="7734" y="3086"/>
                  </a:lnTo>
                  <a:lnTo>
                    <a:pt x="7569" y="3200"/>
                  </a:lnTo>
                  <a:lnTo>
                    <a:pt x="7886" y="2768"/>
                  </a:lnTo>
                  <a:lnTo>
                    <a:pt x="7848" y="2412"/>
                  </a:lnTo>
                  <a:lnTo>
                    <a:pt x="7823" y="1320"/>
                  </a:lnTo>
                  <a:lnTo>
                    <a:pt x="7594" y="850"/>
                  </a:lnTo>
                  <a:lnTo>
                    <a:pt x="6883" y="241"/>
                  </a:lnTo>
                  <a:lnTo>
                    <a:pt x="6438" y="88"/>
                  </a:lnTo>
                  <a:lnTo>
                    <a:pt x="514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5" name="object 435"/>
            <p:cNvSpPr/>
            <p:nvPr/>
          </p:nvSpPr>
          <p:spPr>
            <a:xfrm>
              <a:off x="4209369" y="338929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6" name="object 436"/>
            <p:cNvSpPr/>
            <p:nvPr/>
          </p:nvSpPr>
          <p:spPr>
            <a:xfrm>
              <a:off x="4205996" y="3387315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5930" y="0"/>
                  </a:moveTo>
                  <a:lnTo>
                    <a:pt x="4610" y="50"/>
                  </a:lnTo>
                  <a:lnTo>
                    <a:pt x="3886" y="419"/>
                  </a:lnTo>
                  <a:lnTo>
                    <a:pt x="3365" y="1320"/>
                  </a:lnTo>
                  <a:lnTo>
                    <a:pt x="3301" y="1651"/>
                  </a:lnTo>
                  <a:lnTo>
                    <a:pt x="3365" y="1981"/>
                  </a:lnTo>
                  <a:lnTo>
                    <a:pt x="3416" y="2120"/>
                  </a:lnTo>
                  <a:lnTo>
                    <a:pt x="3454" y="2311"/>
                  </a:lnTo>
                  <a:lnTo>
                    <a:pt x="3581" y="2540"/>
                  </a:lnTo>
                  <a:lnTo>
                    <a:pt x="3733" y="2603"/>
                  </a:lnTo>
                  <a:lnTo>
                    <a:pt x="3746" y="2882"/>
                  </a:lnTo>
                  <a:lnTo>
                    <a:pt x="3606" y="2819"/>
                  </a:lnTo>
                  <a:lnTo>
                    <a:pt x="3403" y="2679"/>
                  </a:lnTo>
                  <a:lnTo>
                    <a:pt x="3416" y="2552"/>
                  </a:lnTo>
                  <a:lnTo>
                    <a:pt x="3162" y="2133"/>
                  </a:lnTo>
                  <a:lnTo>
                    <a:pt x="2666" y="1981"/>
                  </a:lnTo>
                  <a:lnTo>
                    <a:pt x="1562" y="1828"/>
                  </a:lnTo>
                  <a:lnTo>
                    <a:pt x="215" y="2209"/>
                  </a:lnTo>
                  <a:lnTo>
                    <a:pt x="317" y="3619"/>
                  </a:lnTo>
                  <a:lnTo>
                    <a:pt x="419" y="4140"/>
                  </a:lnTo>
                  <a:lnTo>
                    <a:pt x="1155" y="4432"/>
                  </a:lnTo>
                  <a:lnTo>
                    <a:pt x="1866" y="4279"/>
                  </a:lnTo>
                  <a:lnTo>
                    <a:pt x="2019" y="4559"/>
                  </a:lnTo>
                  <a:lnTo>
                    <a:pt x="2324" y="4584"/>
                  </a:lnTo>
                  <a:lnTo>
                    <a:pt x="2133" y="4813"/>
                  </a:lnTo>
                  <a:lnTo>
                    <a:pt x="0" y="6375"/>
                  </a:lnTo>
                  <a:lnTo>
                    <a:pt x="571" y="7175"/>
                  </a:lnTo>
                  <a:lnTo>
                    <a:pt x="1003" y="7493"/>
                  </a:lnTo>
                  <a:lnTo>
                    <a:pt x="1892" y="7759"/>
                  </a:lnTo>
                  <a:lnTo>
                    <a:pt x="2590" y="7785"/>
                  </a:lnTo>
                  <a:lnTo>
                    <a:pt x="2984" y="7480"/>
                  </a:lnTo>
                  <a:lnTo>
                    <a:pt x="3378" y="8102"/>
                  </a:lnTo>
                  <a:lnTo>
                    <a:pt x="3581" y="8318"/>
                  </a:lnTo>
                  <a:lnTo>
                    <a:pt x="3873" y="8407"/>
                  </a:lnTo>
                  <a:lnTo>
                    <a:pt x="4457" y="8636"/>
                  </a:lnTo>
                  <a:lnTo>
                    <a:pt x="5422" y="8585"/>
                  </a:lnTo>
                  <a:lnTo>
                    <a:pt x="6019" y="8343"/>
                  </a:lnTo>
                  <a:lnTo>
                    <a:pt x="6591" y="8140"/>
                  </a:lnTo>
                  <a:lnTo>
                    <a:pt x="5613" y="6235"/>
                  </a:lnTo>
                  <a:lnTo>
                    <a:pt x="5676" y="5676"/>
                  </a:lnTo>
                  <a:lnTo>
                    <a:pt x="6654" y="6540"/>
                  </a:lnTo>
                  <a:lnTo>
                    <a:pt x="7327" y="7035"/>
                  </a:lnTo>
                  <a:lnTo>
                    <a:pt x="7835" y="6921"/>
                  </a:lnTo>
                  <a:lnTo>
                    <a:pt x="8343" y="6438"/>
                  </a:lnTo>
                  <a:lnTo>
                    <a:pt x="9131" y="5638"/>
                  </a:lnTo>
                  <a:lnTo>
                    <a:pt x="9880" y="4089"/>
                  </a:lnTo>
                  <a:lnTo>
                    <a:pt x="8356" y="2768"/>
                  </a:lnTo>
                  <a:lnTo>
                    <a:pt x="7696" y="2730"/>
                  </a:lnTo>
                  <a:lnTo>
                    <a:pt x="7099" y="2933"/>
                  </a:lnTo>
                  <a:lnTo>
                    <a:pt x="6870" y="3048"/>
                  </a:lnTo>
                  <a:lnTo>
                    <a:pt x="6743" y="3086"/>
                  </a:lnTo>
                  <a:lnTo>
                    <a:pt x="6375" y="3187"/>
                  </a:lnTo>
                  <a:lnTo>
                    <a:pt x="6705" y="2730"/>
                  </a:lnTo>
                  <a:lnTo>
                    <a:pt x="7162" y="2032"/>
                  </a:lnTo>
                  <a:lnTo>
                    <a:pt x="7302" y="1524"/>
                  </a:lnTo>
                  <a:lnTo>
                    <a:pt x="6502" y="292"/>
                  </a:lnTo>
                  <a:lnTo>
                    <a:pt x="593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7" name="object 437"/>
            <p:cNvSpPr/>
            <p:nvPr/>
          </p:nvSpPr>
          <p:spPr>
            <a:xfrm>
              <a:off x="4177741" y="341227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39" y="0"/>
                  </a:moveTo>
                  <a:lnTo>
                    <a:pt x="0" y="25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8" name="object 43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4166450" y="3402673"/>
              <a:ext cx="30656" cy="28613"/>
            </a:xfrm>
            <a:prstGeom prst="rect">
              <a:avLst/>
            </a:prstGeom>
          </p:spPr>
        </p:pic>
        <p:sp>
          <p:nvSpPr>
            <p:cNvPr id="439" name="object 439"/>
            <p:cNvSpPr/>
            <p:nvPr/>
          </p:nvSpPr>
          <p:spPr>
            <a:xfrm>
              <a:off x="4177624" y="340998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0" name="object 440"/>
            <p:cNvSpPr/>
            <p:nvPr/>
          </p:nvSpPr>
          <p:spPr>
            <a:xfrm>
              <a:off x="4177741" y="341227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39" y="0"/>
                  </a:moveTo>
                  <a:lnTo>
                    <a:pt x="0" y="25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1" name="object 441"/>
            <p:cNvSpPr/>
            <p:nvPr/>
          </p:nvSpPr>
          <p:spPr>
            <a:xfrm>
              <a:off x="4165912" y="3402396"/>
              <a:ext cx="31750" cy="29209"/>
            </a:xfrm>
            <a:custGeom>
              <a:avLst/>
              <a:gdLst/>
              <a:ahLst/>
              <a:cxnLst/>
              <a:rect l="l" t="t" r="r" b="b"/>
              <a:pathLst>
                <a:path w="31750" h="29210">
                  <a:moveTo>
                    <a:pt x="10532" y="24307"/>
                  </a:moveTo>
                  <a:lnTo>
                    <a:pt x="10062" y="24650"/>
                  </a:lnTo>
                  <a:lnTo>
                    <a:pt x="9344" y="25234"/>
                  </a:lnTo>
                  <a:lnTo>
                    <a:pt x="10282" y="25234"/>
                  </a:lnTo>
                  <a:lnTo>
                    <a:pt x="8432" y="25717"/>
                  </a:lnTo>
                  <a:lnTo>
                    <a:pt x="9746" y="25717"/>
                  </a:lnTo>
                  <a:lnTo>
                    <a:pt x="9994" y="26238"/>
                  </a:lnTo>
                  <a:lnTo>
                    <a:pt x="10655" y="26911"/>
                  </a:lnTo>
                  <a:lnTo>
                    <a:pt x="13271" y="28308"/>
                  </a:lnTo>
                  <a:lnTo>
                    <a:pt x="15316" y="28879"/>
                  </a:lnTo>
                  <a:lnTo>
                    <a:pt x="17890" y="28879"/>
                  </a:lnTo>
                  <a:lnTo>
                    <a:pt x="19583" y="28486"/>
                  </a:lnTo>
                  <a:lnTo>
                    <a:pt x="20844" y="27724"/>
                  </a:lnTo>
                  <a:lnTo>
                    <a:pt x="15011" y="27724"/>
                  </a:lnTo>
                  <a:lnTo>
                    <a:pt x="12357" y="26771"/>
                  </a:lnTo>
                  <a:lnTo>
                    <a:pt x="11812" y="26238"/>
                  </a:lnTo>
                  <a:lnTo>
                    <a:pt x="11602" y="25958"/>
                  </a:lnTo>
                  <a:lnTo>
                    <a:pt x="10532" y="24307"/>
                  </a:lnTo>
                  <a:close/>
                </a:path>
                <a:path w="31750" h="29210">
                  <a:moveTo>
                    <a:pt x="18669" y="18770"/>
                  </a:moveTo>
                  <a:lnTo>
                    <a:pt x="18577" y="19545"/>
                  </a:lnTo>
                  <a:lnTo>
                    <a:pt x="18468" y="20637"/>
                  </a:lnTo>
                  <a:lnTo>
                    <a:pt x="18967" y="20637"/>
                  </a:lnTo>
                  <a:lnTo>
                    <a:pt x="20243" y="21234"/>
                  </a:lnTo>
                  <a:lnTo>
                    <a:pt x="20853" y="21589"/>
                  </a:lnTo>
                  <a:lnTo>
                    <a:pt x="21970" y="23685"/>
                  </a:lnTo>
                  <a:lnTo>
                    <a:pt x="21888" y="24650"/>
                  </a:lnTo>
                  <a:lnTo>
                    <a:pt x="21772" y="25095"/>
                  </a:lnTo>
                  <a:lnTo>
                    <a:pt x="21735" y="25234"/>
                  </a:lnTo>
                  <a:lnTo>
                    <a:pt x="21608" y="25717"/>
                  </a:lnTo>
                  <a:lnTo>
                    <a:pt x="21545" y="25958"/>
                  </a:lnTo>
                  <a:lnTo>
                    <a:pt x="21442" y="26238"/>
                  </a:lnTo>
                  <a:lnTo>
                    <a:pt x="17945" y="27571"/>
                  </a:lnTo>
                  <a:lnTo>
                    <a:pt x="15011" y="27724"/>
                  </a:lnTo>
                  <a:lnTo>
                    <a:pt x="20844" y="27724"/>
                  </a:lnTo>
                  <a:lnTo>
                    <a:pt x="21475" y="27343"/>
                  </a:lnTo>
                  <a:lnTo>
                    <a:pt x="22225" y="26454"/>
                  </a:lnTo>
                  <a:lnTo>
                    <a:pt x="22628" y="25234"/>
                  </a:lnTo>
                  <a:lnTo>
                    <a:pt x="22564" y="23342"/>
                  </a:lnTo>
                  <a:lnTo>
                    <a:pt x="22491" y="23139"/>
                  </a:lnTo>
                  <a:lnTo>
                    <a:pt x="26130" y="23139"/>
                  </a:lnTo>
                  <a:lnTo>
                    <a:pt x="26764" y="22910"/>
                  </a:lnTo>
                  <a:lnTo>
                    <a:pt x="23723" y="22910"/>
                  </a:lnTo>
                  <a:lnTo>
                    <a:pt x="21666" y="21386"/>
                  </a:lnTo>
                  <a:lnTo>
                    <a:pt x="18669" y="18770"/>
                  </a:lnTo>
                  <a:close/>
                </a:path>
                <a:path w="31750" h="29210">
                  <a:moveTo>
                    <a:pt x="2089" y="8162"/>
                  </a:moveTo>
                  <a:lnTo>
                    <a:pt x="1765" y="8445"/>
                  </a:lnTo>
                  <a:lnTo>
                    <a:pt x="533" y="11277"/>
                  </a:lnTo>
                  <a:lnTo>
                    <a:pt x="1397" y="13563"/>
                  </a:lnTo>
                  <a:lnTo>
                    <a:pt x="3238" y="15189"/>
                  </a:lnTo>
                  <a:lnTo>
                    <a:pt x="4025" y="15646"/>
                  </a:lnTo>
                  <a:lnTo>
                    <a:pt x="3225" y="15963"/>
                  </a:lnTo>
                  <a:lnTo>
                    <a:pt x="2489" y="16382"/>
                  </a:lnTo>
                  <a:lnTo>
                    <a:pt x="1930" y="16992"/>
                  </a:lnTo>
                  <a:lnTo>
                    <a:pt x="584" y="18389"/>
                  </a:lnTo>
                  <a:lnTo>
                    <a:pt x="0" y="20637"/>
                  </a:lnTo>
                  <a:lnTo>
                    <a:pt x="1757" y="23685"/>
                  </a:lnTo>
                  <a:lnTo>
                    <a:pt x="1882" y="23901"/>
                  </a:lnTo>
                  <a:lnTo>
                    <a:pt x="2006" y="24117"/>
                  </a:lnTo>
                  <a:lnTo>
                    <a:pt x="3848" y="25234"/>
                  </a:lnTo>
                  <a:lnTo>
                    <a:pt x="5753" y="25717"/>
                  </a:lnTo>
                  <a:lnTo>
                    <a:pt x="6899" y="25958"/>
                  </a:lnTo>
                  <a:lnTo>
                    <a:pt x="7747" y="25958"/>
                  </a:lnTo>
                  <a:lnTo>
                    <a:pt x="8451" y="25717"/>
                  </a:lnTo>
                  <a:lnTo>
                    <a:pt x="9746" y="25717"/>
                  </a:lnTo>
                  <a:lnTo>
                    <a:pt x="9516" y="25234"/>
                  </a:lnTo>
                  <a:lnTo>
                    <a:pt x="7226" y="25095"/>
                  </a:lnTo>
                  <a:lnTo>
                    <a:pt x="4521" y="24307"/>
                  </a:lnTo>
                  <a:lnTo>
                    <a:pt x="3200" y="23342"/>
                  </a:lnTo>
                  <a:lnTo>
                    <a:pt x="1818" y="21386"/>
                  </a:lnTo>
                  <a:lnTo>
                    <a:pt x="1710" y="21234"/>
                  </a:lnTo>
                  <a:lnTo>
                    <a:pt x="1602" y="21081"/>
                  </a:lnTo>
                  <a:lnTo>
                    <a:pt x="1574" y="19545"/>
                  </a:lnTo>
                  <a:lnTo>
                    <a:pt x="2997" y="16725"/>
                  </a:lnTo>
                  <a:lnTo>
                    <a:pt x="4128" y="16382"/>
                  </a:lnTo>
                  <a:lnTo>
                    <a:pt x="3949" y="16382"/>
                  </a:lnTo>
                  <a:lnTo>
                    <a:pt x="5676" y="16167"/>
                  </a:lnTo>
                  <a:lnTo>
                    <a:pt x="7962" y="16167"/>
                  </a:lnTo>
                  <a:lnTo>
                    <a:pt x="8395" y="15646"/>
                  </a:lnTo>
                  <a:lnTo>
                    <a:pt x="8521" y="15493"/>
                  </a:lnTo>
                  <a:lnTo>
                    <a:pt x="7676" y="15493"/>
                  </a:lnTo>
                  <a:lnTo>
                    <a:pt x="7510" y="15189"/>
                  </a:lnTo>
                  <a:lnTo>
                    <a:pt x="7412" y="15011"/>
                  </a:lnTo>
                  <a:lnTo>
                    <a:pt x="5003" y="15011"/>
                  </a:lnTo>
                  <a:lnTo>
                    <a:pt x="2807" y="14180"/>
                  </a:lnTo>
                  <a:lnTo>
                    <a:pt x="2113" y="8445"/>
                  </a:lnTo>
                  <a:lnTo>
                    <a:pt x="2089" y="8162"/>
                  </a:lnTo>
                  <a:close/>
                </a:path>
                <a:path w="31750" h="29210">
                  <a:moveTo>
                    <a:pt x="10282" y="25234"/>
                  </a:moveTo>
                  <a:lnTo>
                    <a:pt x="9516" y="25234"/>
                  </a:lnTo>
                  <a:lnTo>
                    <a:pt x="9746" y="25717"/>
                  </a:lnTo>
                  <a:lnTo>
                    <a:pt x="8432" y="25717"/>
                  </a:lnTo>
                  <a:lnTo>
                    <a:pt x="10282" y="25234"/>
                  </a:lnTo>
                  <a:close/>
                </a:path>
                <a:path w="31750" h="29210">
                  <a:moveTo>
                    <a:pt x="26130" y="23139"/>
                  </a:moveTo>
                  <a:lnTo>
                    <a:pt x="22491" y="23139"/>
                  </a:lnTo>
                  <a:lnTo>
                    <a:pt x="23720" y="23685"/>
                  </a:lnTo>
                  <a:lnTo>
                    <a:pt x="24739" y="23685"/>
                  </a:lnTo>
                  <a:lnTo>
                    <a:pt x="26130" y="23139"/>
                  </a:lnTo>
                  <a:close/>
                </a:path>
                <a:path w="31750" h="29210">
                  <a:moveTo>
                    <a:pt x="31356" y="14180"/>
                  </a:moveTo>
                  <a:lnTo>
                    <a:pt x="29330" y="18389"/>
                  </a:lnTo>
                  <a:lnTo>
                    <a:pt x="29120" y="18770"/>
                  </a:lnTo>
                  <a:lnTo>
                    <a:pt x="25234" y="22593"/>
                  </a:lnTo>
                  <a:lnTo>
                    <a:pt x="23723" y="22910"/>
                  </a:lnTo>
                  <a:lnTo>
                    <a:pt x="26764" y="22910"/>
                  </a:lnTo>
                  <a:lnTo>
                    <a:pt x="31097" y="16725"/>
                  </a:lnTo>
                  <a:lnTo>
                    <a:pt x="31196" y="16382"/>
                  </a:lnTo>
                  <a:lnTo>
                    <a:pt x="31318" y="15963"/>
                  </a:lnTo>
                  <a:lnTo>
                    <a:pt x="31356" y="14180"/>
                  </a:lnTo>
                  <a:close/>
                </a:path>
                <a:path w="31750" h="29210">
                  <a:moveTo>
                    <a:pt x="18967" y="20637"/>
                  </a:moveTo>
                  <a:lnTo>
                    <a:pt x="18832" y="20637"/>
                  </a:lnTo>
                  <a:lnTo>
                    <a:pt x="19698" y="20916"/>
                  </a:lnTo>
                  <a:lnTo>
                    <a:pt x="19564" y="20916"/>
                  </a:lnTo>
                  <a:lnTo>
                    <a:pt x="18967" y="20637"/>
                  </a:lnTo>
                  <a:close/>
                </a:path>
                <a:path w="31750" h="29210">
                  <a:moveTo>
                    <a:pt x="27223" y="20637"/>
                  </a:moveTo>
                  <a:lnTo>
                    <a:pt x="20807" y="20637"/>
                  </a:lnTo>
                  <a:lnTo>
                    <a:pt x="21127" y="20916"/>
                  </a:lnTo>
                  <a:lnTo>
                    <a:pt x="26939" y="20916"/>
                  </a:lnTo>
                  <a:lnTo>
                    <a:pt x="27223" y="20637"/>
                  </a:lnTo>
                  <a:close/>
                </a:path>
                <a:path w="31750" h="29210">
                  <a:moveTo>
                    <a:pt x="7162" y="14554"/>
                  </a:moveTo>
                  <a:lnTo>
                    <a:pt x="5003" y="15011"/>
                  </a:lnTo>
                  <a:lnTo>
                    <a:pt x="7412" y="15011"/>
                  </a:lnTo>
                  <a:lnTo>
                    <a:pt x="7162" y="14554"/>
                  </a:lnTo>
                  <a:close/>
                </a:path>
                <a:path w="31750" h="29210">
                  <a:moveTo>
                    <a:pt x="31251" y="13790"/>
                  </a:moveTo>
                  <a:lnTo>
                    <a:pt x="31356" y="14180"/>
                  </a:lnTo>
                  <a:lnTo>
                    <a:pt x="31457" y="13969"/>
                  </a:lnTo>
                  <a:lnTo>
                    <a:pt x="31251" y="13790"/>
                  </a:lnTo>
                  <a:close/>
                </a:path>
                <a:path w="31750" h="29210">
                  <a:moveTo>
                    <a:pt x="27617" y="9524"/>
                  </a:moveTo>
                  <a:lnTo>
                    <a:pt x="23246" y="9524"/>
                  </a:lnTo>
                  <a:lnTo>
                    <a:pt x="22686" y="9931"/>
                  </a:lnTo>
                  <a:lnTo>
                    <a:pt x="26822" y="9931"/>
                  </a:lnTo>
                  <a:lnTo>
                    <a:pt x="31251" y="13790"/>
                  </a:lnTo>
                  <a:lnTo>
                    <a:pt x="30734" y="11734"/>
                  </a:lnTo>
                  <a:lnTo>
                    <a:pt x="29775" y="10528"/>
                  </a:lnTo>
                  <a:lnTo>
                    <a:pt x="29654" y="10375"/>
                  </a:lnTo>
                  <a:lnTo>
                    <a:pt x="28543" y="9931"/>
                  </a:lnTo>
                  <a:lnTo>
                    <a:pt x="27617" y="9524"/>
                  </a:lnTo>
                  <a:close/>
                </a:path>
                <a:path w="31750" h="29210">
                  <a:moveTo>
                    <a:pt x="21991" y="1701"/>
                  </a:moveTo>
                  <a:lnTo>
                    <a:pt x="19665" y="1701"/>
                  </a:lnTo>
                  <a:lnTo>
                    <a:pt x="21183" y="2438"/>
                  </a:lnTo>
                  <a:lnTo>
                    <a:pt x="23609" y="6222"/>
                  </a:lnTo>
                  <a:lnTo>
                    <a:pt x="23458" y="6756"/>
                  </a:lnTo>
                  <a:lnTo>
                    <a:pt x="23404" y="6946"/>
                  </a:lnTo>
                  <a:lnTo>
                    <a:pt x="23289" y="7353"/>
                  </a:lnTo>
                  <a:lnTo>
                    <a:pt x="23169" y="7759"/>
                  </a:lnTo>
                  <a:lnTo>
                    <a:pt x="21781" y="9931"/>
                  </a:lnTo>
                  <a:lnTo>
                    <a:pt x="20793" y="11277"/>
                  </a:lnTo>
                  <a:lnTo>
                    <a:pt x="21344" y="11277"/>
                  </a:lnTo>
                  <a:lnTo>
                    <a:pt x="22326" y="10794"/>
                  </a:lnTo>
                  <a:lnTo>
                    <a:pt x="22923" y="10528"/>
                  </a:lnTo>
                  <a:lnTo>
                    <a:pt x="24679" y="9931"/>
                  </a:lnTo>
                  <a:lnTo>
                    <a:pt x="22810" y="9931"/>
                  </a:lnTo>
                  <a:lnTo>
                    <a:pt x="23788" y="8585"/>
                  </a:lnTo>
                  <a:lnTo>
                    <a:pt x="23749" y="3975"/>
                  </a:lnTo>
                  <a:lnTo>
                    <a:pt x="23025" y="2565"/>
                  </a:lnTo>
                  <a:lnTo>
                    <a:pt x="21991" y="1701"/>
                  </a:lnTo>
                  <a:close/>
                </a:path>
                <a:path w="31750" h="29210">
                  <a:moveTo>
                    <a:pt x="12803" y="9524"/>
                  </a:moveTo>
                  <a:lnTo>
                    <a:pt x="11559" y="9524"/>
                  </a:lnTo>
                  <a:lnTo>
                    <a:pt x="12395" y="10134"/>
                  </a:lnTo>
                  <a:lnTo>
                    <a:pt x="12942" y="10375"/>
                  </a:lnTo>
                  <a:lnTo>
                    <a:pt x="12815" y="9931"/>
                  </a:lnTo>
                  <a:lnTo>
                    <a:pt x="12803" y="9524"/>
                  </a:lnTo>
                  <a:close/>
                </a:path>
                <a:path w="31750" h="29210">
                  <a:moveTo>
                    <a:pt x="9966" y="7086"/>
                  </a:moveTo>
                  <a:lnTo>
                    <a:pt x="6235" y="7086"/>
                  </a:lnTo>
                  <a:lnTo>
                    <a:pt x="9575" y="7543"/>
                  </a:lnTo>
                  <a:lnTo>
                    <a:pt x="11260" y="8162"/>
                  </a:lnTo>
                  <a:lnTo>
                    <a:pt x="11107" y="8162"/>
                  </a:lnTo>
                  <a:lnTo>
                    <a:pt x="11964" y="9524"/>
                  </a:lnTo>
                  <a:lnTo>
                    <a:pt x="12484" y="9524"/>
                  </a:lnTo>
                  <a:lnTo>
                    <a:pt x="12014" y="8585"/>
                  </a:lnTo>
                  <a:lnTo>
                    <a:pt x="11937" y="8445"/>
                  </a:lnTo>
                  <a:lnTo>
                    <a:pt x="11859" y="8162"/>
                  </a:lnTo>
                  <a:lnTo>
                    <a:pt x="11761" y="7759"/>
                  </a:lnTo>
                  <a:lnTo>
                    <a:pt x="11672" y="7353"/>
                  </a:lnTo>
                  <a:lnTo>
                    <a:pt x="10642" y="7353"/>
                  </a:lnTo>
                  <a:lnTo>
                    <a:pt x="9966" y="7086"/>
                  </a:lnTo>
                  <a:close/>
                </a:path>
                <a:path w="31750" h="29210">
                  <a:moveTo>
                    <a:pt x="29349" y="8585"/>
                  </a:moveTo>
                  <a:lnTo>
                    <a:pt x="25014" y="8585"/>
                  </a:lnTo>
                  <a:lnTo>
                    <a:pt x="27477" y="9524"/>
                  </a:lnTo>
                  <a:lnTo>
                    <a:pt x="20703" y="9524"/>
                  </a:lnTo>
                  <a:lnTo>
                    <a:pt x="29349" y="8585"/>
                  </a:lnTo>
                  <a:close/>
                </a:path>
                <a:path w="31750" h="29210">
                  <a:moveTo>
                    <a:pt x="9129" y="6756"/>
                  </a:moveTo>
                  <a:lnTo>
                    <a:pt x="5283" y="6756"/>
                  </a:lnTo>
                  <a:lnTo>
                    <a:pt x="4330" y="6946"/>
                  </a:lnTo>
                  <a:lnTo>
                    <a:pt x="2552" y="7759"/>
                  </a:lnTo>
                  <a:lnTo>
                    <a:pt x="2089" y="8162"/>
                  </a:lnTo>
                  <a:lnTo>
                    <a:pt x="6235" y="7086"/>
                  </a:lnTo>
                  <a:lnTo>
                    <a:pt x="9966" y="7086"/>
                  </a:lnTo>
                  <a:lnTo>
                    <a:pt x="9129" y="6756"/>
                  </a:lnTo>
                  <a:close/>
                </a:path>
                <a:path w="31750" h="29210">
                  <a:moveTo>
                    <a:pt x="15595" y="0"/>
                  </a:moveTo>
                  <a:lnTo>
                    <a:pt x="12915" y="1358"/>
                  </a:lnTo>
                  <a:lnTo>
                    <a:pt x="11557" y="3479"/>
                  </a:lnTo>
                  <a:lnTo>
                    <a:pt x="10896" y="4546"/>
                  </a:lnTo>
                  <a:lnTo>
                    <a:pt x="10579" y="5575"/>
                  </a:lnTo>
                  <a:lnTo>
                    <a:pt x="10642" y="7353"/>
                  </a:lnTo>
                  <a:lnTo>
                    <a:pt x="11672" y="7353"/>
                  </a:lnTo>
                  <a:lnTo>
                    <a:pt x="11696" y="5575"/>
                  </a:lnTo>
                  <a:lnTo>
                    <a:pt x="13246" y="2844"/>
                  </a:lnTo>
                  <a:lnTo>
                    <a:pt x="15481" y="1701"/>
                  </a:lnTo>
                  <a:lnTo>
                    <a:pt x="21991" y="1701"/>
                  </a:lnTo>
                  <a:lnTo>
                    <a:pt x="20866" y="761"/>
                  </a:lnTo>
                  <a:lnTo>
                    <a:pt x="19532" y="266"/>
                  </a:lnTo>
                  <a:lnTo>
                    <a:pt x="18717" y="266"/>
                  </a:lnTo>
                  <a:lnTo>
                    <a:pt x="15595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2" name="object 442"/>
            <p:cNvSpPr/>
            <p:nvPr/>
          </p:nvSpPr>
          <p:spPr>
            <a:xfrm>
              <a:off x="4177614" y="3409988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76" y="50"/>
                  </a:moveTo>
                  <a:close/>
                </a:path>
                <a:path w="2539" h="5714">
                  <a:moveTo>
                    <a:pt x="2311" y="5359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3" name="object 443"/>
            <p:cNvSpPr/>
            <p:nvPr/>
          </p:nvSpPr>
          <p:spPr>
            <a:xfrm>
              <a:off x="4175944" y="3411972"/>
              <a:ext cx="10795" cy="10160"/>
            </a:xfrm>
            <a:custGeom>
              <a:avLst/>
              <a:gdLst/>
              <a:ahLst/>
              <a:cxnLst/>
              <a:rect l="l" t="t" r="r" b="b"/>
              <a:pathLst>
                <a:path w="10795" h="10160">
                  <a:moveTo>
                    <a:pt x="5270" y="0"/>
                  </a:moveTo>
                  <a:lnTo>
                    <a:pt x="4368" y="469"/>
                  </a:lnTo>
                  <a:lnTo>
                    <a:pt x="3682" y="1562"/>
                  </a:lnTo>
                  <a:lnTo>
                    <a:pt x="3555" y="1955"/>
                  </a:lnTo>
                  <a:lnTo>
                    <a:pt x="3594" y="2501"/>
                  </a:lnTo>
                  <a:lnTo>
                    <a:pt x="3136" y="2336"/>
                  </a:lnTo>
                  <a:lnTo>
                    <a:pt x="2984" y="2260"/>
                  </a:lnTo>
                  <a:lnTo>
                    <a:pt x="2768" y="2222"/>
                  </a:lnTo>
                  <a:lnTo>
                    <a:pt x="2273" y="2235"/>
                  </a:lnTo>
                  <a:lnTo>
                    <a:pt x="177" y="3822"/>
                  </a:lnTo>
                  <a:lnTo>
                    <a:pt x="457" y="4597"/>
                  </a:lnTo>
                  <a:lnTo>
                    <a:pt x="1079" y="5156"/>
                  </a:lnTo>
                  <a:lnTo>
                    <a:pt x="1346" y="5321"/>
                  </a:lnTo>
                  <a:lnTo>
                    <a:pt x="1079" y="5422"/>
                  </a:lnTo>
                  <a:lnTo>
                    <a:pt x="838" y="5549"/>
                  </a:lnTo>
                  <a:lnTo>
                    <a:pt x="190" y="6235"/>
                  </a:lnTo>
                  <a:lnTo>
                    <a:pt x="0" y="6985"/>
                  </a:lnTo>
                  <a:lnTo>
                    <a:pt x="660" y="8166"/>
                  </a:lnTo>
                  <a:lnTo>
                    <a:pt x="1295" y="8559"/>
                  </a:lnTo>
                  <a:lnTo>
                    <a:pt x="2273" y="8788"/>
                  </a:lnTo>
                  <a:lnTo>
                    <a:pt x="2616" y="8801"/>
                  </a:lnTo>
                  <a:lnTo>
                    <a:pt x="2920" y="8686"/>
                  </a:lnTo>
                  <a:lnTo>
                    <a:pt x="3136" y="8623"/>
                  </a:lnTo>
                  <a:lnTo>
                    <a:pt x="3378" y="8890"/>
                  </a:lnTo>
                  <a:lnTo>
                    <a:pt x="3594" y="9118"/>
                  </a:lnTo>
                  <a:lnTo>
                    <a:pt x="4483" y="9588"/>
                  </a:lnTo>
                  <a:lnTo>
                    <a:pt x="5181" y="9779"/>
                  </a:lnTo>
                  <a:lnTo>
                    <a:pt x="6248" y="9740"/>
                  </a:lnTo>
                  <a:lnTo>
                    <a:pt x="6616" y="9652"/>
                  </a:lnTo>
                  <a:lnTo>
                    <a:pt x="7251" y="9271"/>
                  </a:lnTo>
                  <a:lnTo>
                    <a:pt x="7505" y="8978"/>
                  </a:lnTo>
                  <a:lnTo>
                    <a:pt x="7708" y="8343"/>
                  </a:lnTo>
                  <a:lnTo>
                    <a:pt x="7683" y="8077"/>
                  </a:lnTo>
                  <a:lnTo>
                    <a:pt x="7607" y="7835"/>
                  </a:lnTo>
                  <a:lnTo>
                    <a:pt x="7950" y="7988"/>
                  </a:lnTo>
                  <a:lnTo>
                    <a:pt x="10629" y="4927"/>
                  </a:lnTo>
                  <a:lnTo>
                    <a:pt x="10502" y="4470"/>
                  </a:lnTo>
                  <a:lnTo>
                    <a:pt x="10388" y="3987"/>
                  </a:lnTo>
                  <a:lnTo>
                    <a:pt x="10020" y="3530"/>
                  </a:lnTo>
                  <a:lnTo>
                    <a:pt x="8762" y="3035"/>
                  </a:lnTo>
                  <a:lnTo>
                    <a:pt x="8102" y="3124"/>
                  </a:lnTo>
                  <a:lnTo>
                    <a:pt x="7924" y="3200"/>
                  </a:lnTo>
                  <a:lnTo>
                    <a:pt x="7759" y="3314"/>
                  </a:lnTo>
                  <a:lnTo>
                    <a:pt x="8089" y="2844"/>
                  </a:lnTo>
                  <a:lnTo>
                    <a:pt x="8051" y="2501"/>
                  </a:lnTo>
                  <a:lnTo>
                    <a:pt x="8026" y="1371"/>
                  </a:lnTo>
                  <a:lnTo>
                    <a:pt x="7772" y="876"/>
                  </a:lnTo>
                  <a:lnTo>
                    <a:pt x="7404" y="584"/>
                  </a:lnTo>
                  <a:lnTo>
                    <a:pt x="7061" y="279"/>
                  </a:lnTo>
                  <a:lnTo>
                    <a:pt x="6591" y="101"/>
                  </a:lnTo>
                  <a:lnTo>
                    <a:pt x="6121" y="76"/>
                  </a:lnTo>
                  <a:lnTo>
                    <a:pt x="527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4" name="object 444"/>
            <p:cNvSpPr/>
            <p:nvPr/>
          </p:nvSpPr>
          <p:spPr>
            <a:xfrm>
              <a:off x="4179895" y="3414567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>
                  <a:moveTo>
                    <a:pt x="12" y="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5" name="object 445"/>
            <p:cNvSpPr/>
            <p:nvPr/>
          </p:nvSpPr>
          <p:spPr>
            <a:xfrm>
              <a:off x="4176431" y="3412528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6083" y="0"/>
                  </a:moveTo>
                  <a:lnTo>
                    <a:pt x="5448" y="0"/>
                  </a:lnTo>
                  <a:lnTo>
                    <a:pt x="4737" y="25"/>
                  </a:lnTo>
                  <a:lnTo>
                    <a:pt x="3987" y="419"/>
                  </a:lnTo>
                  <a:lnTo>
                    <a:pt x="3467" y="1346"/>
                  </a:lnTo>
                  <a:lnTo>
                    <a:pt x="3390" y="1676"/>
                  </a:lnTo>
                  <a:lnTo>
                    <a:pt x="3555" y="2362"/>
                  </a:lnTo>
                  <a:lnTo>
                    <a:pt x="3682" y="2578"/>
                  </a:lnTo>
                  <a:lnTo>
                    <a:pt x="3835" y="2654"/>
                  </a:lnTo>
                  <a:lnTo>
                    <a:pt x="3848" y="2946"/>
                  </a:lnTo>
                  <a:lnTo>
                    <a:pt x="3682" y="2895"/>
                  </a:lnTo>
                  <a:lnTo>
                    <a:pt x="3492" y="2743"/>
                  </a:lnTo>
                  <a:lnTo>
                    <a:pt x="3251" y="2184"/>
                  </a:lnTo>
                  <a:lnTo>
                    <a:pt x="2743" y="2006"/>
                  </a:lnTo>
                  <a:lnTo>
                    <a:pt x="1612" y="1866"/>
                  </a:lnTo>
                  <a:lnTo>
                    <a:pt x="228" y="2235"/>
                  </a:lnTo>
                  <a:lnTo>
                    <a:pt x="330" y="3683"/>
                  </a:lnTo>
                  <a:lnTo>
                    <a:pt x="431" y="4241"/>
                  </a:lnTo>
                  <a:lnTo>
                    <a:pt x="1193" y="4546"/>
                  </a:lnTo>
                  <a:lnTo>
                    <a:pt x="1930" y="4381"/>
                  </a:lnTo>
                  <a:lnTo>
                    <a:pt x="2070" y="4673"/>
                  </a:lnTo>
                  <a:lnTo>
                    <a:pt x="2387" y="4699"/>
                  </a:lnTo>
                  <a:lnTo>
                    <a:pt x="2197" y="4927"/>
                  </a:lnTo>
                  <a:lnTo>
                    <a:pt x="1638" y="4889"/>
                  </a:lnTo>
                  <a:lnTo>
                    <a:pt x="1485" y="4927"/>
                  </a:lnTo>
                  <a:lnTo>
                    <a:pt x="952" y="4978"/>
                  </a:lnTo>
                  <a:lnTo>
                    <a:pt x="507" y="5118"/>
                  </a:lnTo>
                  <a:lnTo>
                    <a:pt x="38" y="6083"/>
                  </a:lnTo>
                  <a:lnTo>
                    <a:pt x="0" y="6515"/>
                  </a:lnTo>
                  <a:lnTo>
                    <a:pt x="584" y="7340"/>
                  </a:lnTo>
                  <a:lnTo>
                    <a:pt x="1041" y="7683"/>
                  </a:lnTo>
                  <a:lnTo>
                    <a:pt x="1943" y="7950"/>
                  </a:lnTo>
                  <a:lnTo>
                    <a:pt x="2666" y="7975"/>
                  </a:lnTo>
                  <a:lnTo>
                    <a:pt x="3035" y="7696"/>
                  </a:lnTo>
                  <a:lnTo>
                    <a:pt x="3467" y="8293"/>
                  </a:lnTo>
                  <a:lnTo>
                    <a:pt x="3682" y="8521"/>
                  </a:lnTo>
                  <a:lnTo>
                    <a:pt x="4571" y="8839"/>
                  </a:lnTo>
                  <a:lnTo>
                    <a:pt x="5575" y="8788"/>
                  </a:lnTo>
                  <a:lnTo>
                    <a:pt x="6756" y="8331"/>
                  </a:lnTo>
                  <a:lnTo>
                    <a:pt x="6972" y="7543"/>
                  </a:lnTo>
                  <a:lnTo>
                    <a:pt x="6553" y="6756"/>
                  </a:lnTo>
                  <a:lnTo>
                    <a:pt x="6019" y="6477"/>
                  </a:lnTo>
                  <a:lnTo>
                    <a:pt x="5753" y="6400"/>
                  </a:lnTo>
                  <a:lnTo>
                    <a:pt x="5816" y="5816"/>
                  </a:lnTo>
                  <a:lnTo>
                    <a:pt x="6832" y="6680"/>
                  </a:lnTo>
                  <a:lnTo>
                    <a:pt x="7531" y="7200"/>
                  </a:lnTo>
                  <a:lnTo>
                    <a:pt x="8039" y="7099"/>
                  </a:lnTo>
                  <a:lnTo>
                    <a:pt x="8559" y="6591"/>
                  </a:lnTo>
                  <a:lnTo>
                    <a:pt x="9372" y="5791"/>
                  </a:lnTo>
                  <a:lnTo>
                    <a:pt x="10134" y="4178"/>
                  </a:lnTo>
                  <a:lnTo>
                    <a:pt x="8585" y="2819"/>
                  </a:lnTo>
                  <a:lnTo>
                    <a:pt x="7899" y="2806"/>
                  </a:lnTo>
                  <a:lnTo>
                    <a:pt x="7289" y="3009"/>
                  </a:lnTo>
                  <a:lnTo>
                    <a:pt x="6921" y="3162"/>
                  </a:lnTo>
                  <a:lnTo>
                    <a:pt x="6540" y="3276"/>
                  </a:lnTo>
                  <a:lnTo>
                    <a:pt x="6883" y="2806"/>
                  </a:lnTo>
                  <a:lnTo>
                    <a:pt x="7340" y="2082"/>
                  </a:lnTo>
                  <a:lnTo>
                    <a:pt x="7492" y="1562"/>
                  </a:lnTo>
                  <a:lnTo>
                    <a:pt x="6667" y="279"/>
                  </a:lnTo>
                  <a:lnTo>
                    <a:pt x="6083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6" name="object 446"/>
            <p:cNvSpPr/>
            <p:nvPr/>
          </p:nvSpPr>
          <p:spPr>
            <a:xfrm>
              <a:off x="4206710" y="341313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25"/>
                  </a:moveTo>
                  <a:lnTo>
                    <a:pt x="0" y="38"/>
                  </a:lnTo>
                  <a:lnTo>
                    <a:pt x="127" y="25"/>
                  </a:lnTo>
                  <a:close/>
                </a:path>
                <a:path w="635" h="635">
                  <a:moveTo>
                    <a:pt x="266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7" name="object 447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4195868" y="3404095"/>
              <a:ext cx="29155" cy="26873"/>
            </a:xfrm>
            <a:prstGeom prst="rect">
              <a:avLst/>
            </a:prstGeom>
          </p:spPr>
        </p:pic>
        <p:sp>
          <p:nvSpPr>
            <p:cNvPr id="448" name="object 448"/>
            <p:cNvSpPr/>
            <p:nvPr/>
          </p:nvSpPr>
          <p:spPr>
            <a:xfrm>
              <a:off x="4206742" y="341097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9" name="object 449"/>
            <p:cNvSpPr/>
            <p:nvPr/>
          </p:nvSpPr>
          <p:spPr>
            <a:xfrm>
              <a:off x="4206710" y="341313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25"/>
                  </a:moveTo>
                  <a:lnTo>
                    <a:pt x="0" y="38"/>
                  </a:lnTo>
                  <a:lnTo>
                    <a:pt x="127" y="25"/>
                  </a:lnTo>
                  <a:close/>
                </a:path>
                <a:path w="635" h="635">
                  <a:moveTo>
                    <a:pt x="266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0" name="object 450"/>
            <p:cNvSpPr/>
            <p:nvPr/>
          </p:nvSpPr>
          <p:spPr>
            <a:xfrm>
              <a:off x="4191911" y="3403858"/>
              <a:ext cx="33655" cy="27305"/>
            </a:xfrm>
            <a:custGeom>
              <a:avLst/>
              <a:gdLst/>
              <a:ahLst/>
              <a:cxnLst/>
              <a:rect l="l" t="t" r="r" b="b"/>
              <a:pathLst>
                <a:path w="33654" h="27304">
                  <a:moveTo>
                    <a:pt x="13740" y="22821"/>
                  </a:moveTo>
                  <a:lnTo>
                    <a:pt x="13269" y="23152"/>
                  </a:lnTo>
                  <a:lnTo>
                    <a:pt x="12608" y="23698"/>
                  </a:lnTo>
                  <a:lnTo>
                    <a:pt x="13497" y="23698"/>
                  </a:lnTo>
                  <a:lnTo>
                    <a:pt x="11745" y="24155"/>
                  </a:lnTo>
                  <a:lnTo>
                    <a:pt x="12999" y="24155"/>
                  </a:lnTo>
                  <a:lnTo>
                    <a:pt x="13104" y="24384"/>
                  </a:lnTo>
                  <a:lnTo>
                    <a:pt x="13220" y="24638"/>
                  </a:lnTo>
                  <a:lnTo>
                    <a:pt x="13731" y="25158"/>
                  </a:lnTo>
                  <a:lnTo>
                    <a:pt x="13855" y="25285"/>
                  </a:lnTo>
                  <a:lnTo>
                    <a:pt x="16294" y="26593"/>
                  </a:lnTo>
                  <a:lnTo>
                    <a:pt x="18211" y="27114"/>
                  </a:lnTo>
                  <a:lnTo>
                    <a:pt x="20617" y="27114"/>
                  </a:lnTo>
                  <a:lnTo>
                    <a:pt x="22237" y="26758"/>
                  </a:lnTo>
                  <a:lnTo>
                    <a:pt x="23400" y="26047"/>
                  </a:lnTo>
                  <a:lnTo>
                    <a:pt x="17932" y="26047"/>
                  </a:lnTo>
                  <a:lnTo>
                    <a:pt x="15430" y="25158"/>
                  </a:lnTo>
                  <a:lnTo>
                    <a:pt x="14920" y="24638"/>
                  </a:lnTo>
                  <a:lnTo>
                    <a:pt x="14737" y="24384"/>
                  </a:lnTo>
                  <a:lnTo>
                    <a:pt x="13740" y="22821"/>
                  </a:lnTo>
                  <a:close/>
                </a:path>
                <a:path w="33654" h="27304">
                  <a:moveTo>
                    <a:pt x="21374" y="17627"/>
                  </a:moveTo>
                  <a:lnTo>
                    <a:pt x="21279" y="18376"/>
                  </a:lnTo>
                  <a:lnTo>
                    <a:pt x="21190" y="19367"/>
                  </a:lnTo>
                  <a:lnTo>
                    <a:pt x="21501" y="19367"/>
                  </a:lnTo>
                  <a:lnTo>
                    <a:pt x="21920" y="19507"/>
                  </a:lnTo>
                  <a:lnTo>
                    <a:pt x="22847" y="19951"/>
                  </a:lnTo>
                  <a:lnTo>
                    <a:pt x="23418" y="20281"/>
                  </a:lnTo>
                  <a:lnTo>
                    <a:pt x="24459" y="22237"/>
                  </a:lnTo>
                  <a:lnTo>
                    <a:pt x="24391" y="23152"/>
                  </a:lnTo>
                  <a:lnTo>
                    <a:pt x="24248" y="23698"/>
                  </a:lnTo>
                  <a:lnTo>
                    <a:pt x="24129" y="24155"/>
                  </a:lnTo>
                  <a:lnTo>
                    <a:pt x="24003" y="24638"/>
                  </a:lnTo>
                  <a:lnTo>
                    <a:pt x="20688" y="25882"/>
                  </a:lnTo>
                  <a:lnTo>
                    <a:pt x="17932" y="26047"/>
                  </a:lnTo>
                  <a:lnTo>
                    <a:pt x="23400" y="26047"/>
                  </a:lnTo>
                  <a:lnTo>
                    <a:pt x="24003" y="25679"/>
                  </a:lnTo>
                  <a:lnTo>
                    <a:pt x="24701" y="24841"/>
                  </a:lnTo>
                  <a:lnTo>
                    <a:pt x="25260" y="23152"/>
                  </a:lnTo>
                  <a:lnTo>
                    <a:pt x="25137" y="22237"/>
                  </a:lnTo>
                  <a:lnTo>
                    <a:pt x="25031" y="21920"/>
                  </a:lnTo>
                  <a:lnTo>
                    <a:pt x="24968" y="21729"/>
                  </a:lnTo>
                  <a:lnTo>
                    <a:pt x="28420" y="21729"/>
                  </a:lnTo>
                  <a:lnTo>
                    <a:pt x="28997" y="21513"/>
                  </a:lnTo>
                  <a:lnTo>
                    <a:pt x="26111" y="21513"/>
                  </a:lnTo>
                  <a:lnTo>
                    <a:pt x="24464" y="20281"/>
                  </a:lnTo>
                  <a:lnTo>
                    <a:pt x="24180" y="20091"/>
                  </a:lnTo>
                  <a:lnTo>
                    <a:pt x="21374" y="17627"/>
                  </a:lnTo>
                  <a:close/>
                </a:path>
                <a:path w="33654" h="27304">
                  <a:moveTo>
                    <a:pt x="5788" y="7671"/>
                  </a:moveTo>
                  <a:lnTo>
                    <a:pt x="5443" y="8051"/>
                  </a:lnTo>
                  <a:lnTo>
                    <a:pt x="4330" y="10591"/>
                  </a:lnTo>
                  <a:lnTo>
                    <a:pt x="5156" y="12738"/>
                  </a:lnTo>
                  <a:lnTo>
                    <a:pt x="6870" y="14262"/>
                  </a:lnTo>
                  <a:lnTo>
                    <a:pt x="7620" y="14706"/>
                  </a:lnTo>
                  <a:lnTo>
                    <a:pt x="6870" y="14998"/>
                  </a:lnTo>
                  <a:lnTo>
                    <a:pt x="6172" y="15405"/>
                  </a:lnTo>
                  <a:lnTo>
                    <a:pt x="5664" y="15963"/>
                  </a:lnTo>
                  <a:lnTo>
                    <a:pt x="4381" y="17284"/>
                  </a:lnTo>
                  <a:lnTo>
                    <a:pt x="4095" y="18376"/>
                  </a:lnTo>
                  <a:lnTo>
                    <a:pt x="4170" y="19951"/>
                  </a:lnTo>
                  <a:lnTo>
                    <a:pt x="5481" y="22237"/>
                  </a:lnTo>
                  <a:lnTo>
                    <a:pt x="5605" y="22453"/>
                  </a:lnTo>
                  <a:lnTo>
                    <a:pt x="5715" y="22644"/>
                  </a:lnTo>
                  <a:lnTo>
                    <a:pt x="7442" y="23698"/>
                  </a:lnTo>
                  <a:lnTo>
                    <a:pt x="9245" y="24155"/>
                  </a:lnTo>
                  <a:lnTo>
                    <a:pt x="10327" y="24384"/>
                  </a:lnTo>
                  <a:lnTo>
                    <a:pt x="11112" y="24384"/>
                  </a:lnTo>
                  <a:lnTo>
                    <a:pt x="11798" y="24155"/>
                  </a:lnTo>
                  <a:lnTo>
                    <a:pt x="12999" y="24155"/>
                  </a:lnTo>
                  <a:lnTo>
                    <a:pt x="12789" y="23698"/>
                  </a:lnTo>
                  <a:lnTo>
                    <a:pt x="10998" y="23698"/>
                  </a:lnTo>
                  <a:lnTo>
                    <a:pt x="8077" y="22821"/>
                  </a:lnTo>
                  <a:lnTo>
                    <a:pt x="6845" y="21920"/>
                  </a:lnTo>
                  <a:lnTo>
                    <a:pt x="5554" y="20091"/>
                  </a:lnTo>
                  <a:lnTo>
                    <a:pt x="5456" y="19951"/>
                  </a:lnTo>
                  <a:lnTo>
                    <a:pt x="5339" y="19786"/>
                  </a:lnTo>
                  <a:lnTo>
                    <a:pt x="5321" y="18376"/>
                  </a:lnTo>
                  <a:lnTo>
                    <a:pt x="6527" y="15963"/>
                  </a:lnTo>
                  <a:lnTo>
                    <a:pt x="6654" y="15709"/>
                  </a:lnTo>
                  <a:lnTo>
                    <a:pt x="7667" y="15405"/>
                  </a:lnTo>
                  <a:lnTo>
                    <a:pt x="7429" y="15405"/>
                  </a:lnTo>
                  <a:lnTo>
                    <a:pt x="9258" y="15176"/>
                  </a:lnTo>
                  <a:lnTo>
                    <a:pt x="11315" y="15176"/>
                  </a:lnTo>
                  <a:lnTo>
                    <a:pt x="11836" y="14554"/>
                  </a:lnTo>
                  <a:lnTo>
                    <a:pt x="11033" y="14554"/>
                  </a:lnTo>
                  <a:lnTo>
                    <a:pt x="10877" y="14262"/>
                  </a:lnTo>
                  <a:lnTo>
                    <a:pt x="10803" y="14122"/>
                  </a:lnTo>
                  <a:lnTo>
                    <a:pt x="8534" y="14122"/>
                  </a:lnTo>
                  <a:lnTo>
                    <a:pt x="7797" y="13817"/>
                  </a:lnTo>
                  <a:lnTo>
                    <a:pt x="6034" y="10591"/>
                  </a:lnTo>
                  <a:lnTo>
                    <a:pt x="5928" y="9334"/>
                  </a:lnTo>
                  <a:lnTo>
                    <a:pt x="5820" y="8051"/>
                  </a:lnTo>
                  <a:lnTo>
                    <a:pt x="5788" y="7671"/>
                  </a:lnTo>
                  <a:close/>
                </a:path>
                <a:path w="33654" h="27304">
                  <a:moveTo>
                    <a:pt x="13497" y="23698"/>
                  </a:moveTo>
                  <a:lnTo>
                    <a:pt x="12789" y="23698"/>
                  </a:lnTo>
                  <a:lnTo>
                    <a:pt x="12999" y="24155"/>
                  </a:lnTo>
                  <a:lnTo>
                    <a:pt x="11745" y="24155"/>
                  </a:lnTo>
                  <a:lnTo>
                    <a:pt x="13497" y="23698"/>
                  </a:lnTo>
                  <a:close/>
                </a:path>
                <a:path w="33654" h="27304">
                  <a:moveTo>
                    <a:pt x="28420" y="21729"/>
                  </a:moveTo>
                  <a:lnTo>
                    <a:pt x="24968" y="21729"/>
                  </a:lnTo>
                  <a:lnTo>
                    <a:pt x="26088" y="22237"/>
                  </a:lnTo>
                  <a:lnTo>
                    <a:pt x="27063" y="22237"/>
                  </a:lnTo>
                  <a:lnTo>
                    <a:pt x="28420" y="21729"/>
                  </a:lnTo>
                  <a:close/>
                </a:path>
                <a:path w="33654" h="27304">
                  <a:moveTo>
                    <a:pt x="33279" y="13320"/>
                  </a:moveTo>
                  <a:lnTo>
                    <a:pt x="31387" y="17284"/>
                  </a:lnTo>
                  <a:lnTo>
                    <a:pt x="31326" y="17411"/>
                  </a:lnTo>
                  <a:lnTo>
                    <a:pt x="31202" y="17627"/>
                  </a:lnTo>
                  <a:lnTo>
                    <a:pt x="27533" y="21221"/>
                  </a:lnTo>
                  <a:lnTo>
                    <a:pt x="26111" y="21513"/>
                  </a:lnTo>
                  <a:lnTo>
                    <a:pt x="28997" y="21513"/>
                  </a:lnTo>
                  <a:lnTo>
                    <a:pt x="33038" y="15709"/>
                  </a:lnTo>
                  <a:lnTo>
                    <a:pt x="33128" y="15405"/>
                  </a:lnTo>
                  <a:lnTo>
                    <a:pt x="33248" y="14998"/>
                  </a:lnTo>
                  <a:lnTo>
                    <a:pt x="33279" y="13320"/>
                  </a:lnTo>
                  <a:close/>
                </a:path>
                <a:path w="33654" h="27304">
                  <a:moveTo>
                    <a:pt x="10566" y="13677"/>
                  </a:moveTo>
                  <a:lnTo>
                    <a:pt x="8534" y="14122"/>
                  </a:lnTo>
                  <a:lnTo>
                    <a:pt x="10803" y="14122"/>
                  </a:lnTo>
                  <a:lnTo>
                    <a:pt x="10640" y="13817"/>
                  </a:lnTo>
                  <a:lnTo>
                    <a:pt x="10566" y="13677"/>
                  </a:lnTo>
                  <a:close/>
                </a:path>
                <a:path w="33654" h="27304">
                  <a:moveTo>
                    <a:pt x="33179" y="12947"/>
                  </a:moveTo>
                  <a:lnTo>
                    <a:pt x="33279" y="13320"/>
                  </a:lnTo>
                  <a:lnTo>
                    <a:pt x="33375" y="13119"/>
                  </a:lnTo>
                  <a:lnTo>
                    <a:pt x="33179" y="12947"/>
                  </a:lnTo>
                  <a:close/>
                </a:path>
                <a:path w="33654" h="27304">
                  <a:moveTo>
                    <a:pt x="29587" y="8890"/>
                  </a:moveTo>
                  <a:lnTo>
                    <a:pt x="25750" y="8890"/>
                  </a:lnTo>
                  <a:lnTo>
                    <a:pt x="25152" y="9334"/>
                  </a:lnTo>
                  <a:lnTo>
                    <a:pt x="29032" y="9334"/>
                  </a:lnTo>
                  <a:lnTo>
                    <a:pt x="33179" y="12947"/>
                  </a:lnTo>
                  <a:lnTo>
                    <a:pt x="32702" y="11023"/>
                  </a:lnTo>
                  <a:lnTo>
                    <a:pt x="31807" y="9893"/>
                  </a:lnTo>
                  <a:lnTo>
                    <a:pt x="31686" y="9740"/>
                  </a:lnTo>
                  <a:lnTo>
                    <a:pt x="29587" y="8890"/>
                  </a:lnTo>
                  <a:close/>
                </a:path>
                <a:path w="33654" h="27304">
                  <a:moveTo>
                    <a:pt x="24468" y="1587"/>
                  </a:moveTo>
                  <a:lnTo>
                    <a:pt x="22291" y="1587"/>
                  </a:lnTo>
                  <a:lnTo>
                    <a:pt x="23736" y="2298"/>
                  </a:lnTo>
                  <a:lnTo>
                    <a:pt x="26009" y="5854"/>
                  </a:lnTo>
                  <a:lnTo>
                    <a:pt x="25786" y="6642"/>
                  </a:lnTo>
                  <a:lnTo>
                    <a:pt x="25714" y="6896"/>
                  </a:lnTo>
                  <a:lnTo>
                    <a:pt x="25603" y="7289"/>
                  </a:lnTo>
                  <a:lnTo>
                    <a:pt x="24274" y="9334"/>
                  </a:lnTo>
                  <a:lnTo>
                    <a:pt x="23358" y="10591"/>
                  </a:lnTo>
                  <a:lnTo>
                    <a:pt x="23685" y="10591"/>
                  </a:lnTo>
                  <a:lnTo>
                    <a:pt x="25361" y="9893"/>
                  </a:lnTo>
                  <a:lnTo>
                    <a:pt x="26969" y="9334"/>
                  </a:lnTo>
                  <a:lnTo>
                    <a:pt x="25252" y="9334"/>
                  </a:lnTo>
                  <a:lnTo>
                    <a:pt x="26201" y="8051"/>
                  </a:lnTo>
                  <a:lnTo>
                    <a:pt x="26149" y="3746"/>
                  </a:lnTo>
                  <a:lnTo>
                    <a:pt x="25463" y="2425"/>
                  </a:lnTo>
                  <a:lnTo>
                    <a:pt x="24468" y="1587"/>
                  </a:lnTo>
                  <a:close/>
                </a:path>
                <a:path w="33654" h="27304">
                  <a:moveTo>
                    <a:pt x="13302" y="6642"/>
                  </a:moveTo>
                  <a:lnTo>
                    <a:pt x="9677" y="6642"/>
                  </a:lnTo>
                  <a:lnTo>
                    <a:pt x="12827" y="7099"/>
                  </a:lnTo>
                  <a:lnTo>
                    <a:pt x="14482" y="7671"/>
                  </a:lnTo>
                  <a:lnTo>
                    <a:pt x="14278" y="7671"/>
                  </a:lnTo>
                  <a:lnTo>
                    <a:pt x="14508" y="8051"/>
                  </a:lnTo>
                  <a:lnTo>
                    <a:pt x="14930" y="8890"/>
                  </a:lnTo>
                  <a:lnTo>
                    <a:pt x="14865" y="9334"/>
                  </a:lnTo>
                  <a:lnTo>
                    <a:pt x="15207" y="9334"/>
                  </a:lnTo>
                  <a:lnTo>
                    <a:pt x="15481" y="9525"/>
                  </a:lnTo>
                  <a:lnTo>
                    <a:pt x="15974" y="9740"/>
                  </a:lnTo>
                  <a:lnTo>
                    <a:pt x="15862" y="8890"/>
                  </a:lnTo>
                  <a:lnTo>
                    <a:pt x="15531" y="8890"/>
                  </a:lnTo>
                  <a:lnTo>
                    <a:pt x="15087" y="8051"/>
                  </a:lnTo>
                  <a:lnTo>
                    <a:pt x="14983" y="7671"/>
                  </a:lnTo>
                  <a:lnTo>
                    <a:pt x="14888" y="7289"/>
                  </a:lnTo>
                  <a:lnTo>
                    <a:pt x="14797" y="6896"/>
                  </a:lnTo>
                  <a:lnTo>
                    <a:pt x="14160" y="6896"/>
                  </a:lnTo>
                  <a:lnTo>
                    <a:pt x="13302" y="6642"/>
                  </a:lnTo>
                  <a:close/>
                </a:path>
                <a:path w="33654" h="27304">
                  <a:moveTo>
                    <a:pt x="31920" y="8051"/>
                  </a:moveTo>
                  <a:lnTo>
                    <a:pt x="27335" y="8051"/>
                  </a:lnTo>
                  <a:lnTo>
                    <a:pt x="29389" y="8890"/>
                  </a:lnTo>
                  <a:lnTo>
                    <a:pt x="23166" y="8890"/>
                  </a:lnTo>
                  <a:lnTo>
                    <a:pt x="31920" y="8051"/>
                  </a:lnTo>
                  <a:close/>
                </a:path>
                <a:path w="33654" h="27304">
                  <a:moveTo>
                    <a:pt x="9677" y="6642"/>
                  </a:moveTo>
                  <a:lnTo>
                    <a:pt x="7647" y="6642"/>
                  </a:lnTo>
                  <a:lnTo>
                    <a:pt x="6223" y="7289"/>
                  </a:lnTo>
                  <a:lnTo>
                    <a:pt x="5788" y="7671"/>
                  </a:lnTo>
                  <a:lnTo>
                    <a:pt x="6116" y="7671"/>
                  </a:lnTo>
                  <a:lnTo>
                    <a:pt x="9677" y="6642"/>
                  </a:lnTo>
                  <a:close/>
                </a:path>
                <a:path w="33654" h="27304">
                  <a:moveTo>
                    <a:pt x="18478" y="0"/>
                  </a:moveTo>
                  <a:lnTo>
                    <a:pt x="15976" y="1282"/>
                  </a:lnTo>
                  <a:lnTo>
                    <a:pt x="14058" y="4279"/>
                  </a:lnTo>
                  <a:lnTo>
                    <a:pt x="13780" y="5245"/>
                  </a:lnTo>
                  <a:lnTo>
                    <a:pt x="13824" y="6896"/>
                  </a:lnTo>
                  <a:lnTo>
                    <a:pt x="14797" y="6896"/>
                  </a:lnTo>
                  <a:lnTo>
                    <a:pt x="14833" y="5245"/>
                  </a:lnTo>
                  <a:lnTo>
                    <a:pt x="16281" y="2679"/>
                  </a:lnTo>
                  <a:lnTo>
                    <a:pt x="18376" y="1587"/>
                  </a:lnTo>
                  <a:lnTo>
                    <a:pt x="24468" y="1587"/>
                  </a:lnTo>
                  <a:lnTo>
                    <a:pt x="23444" y="723"/>
                  </a:lnTo>
                  <a:lnTo>
                    <a:pt x="22174" y="254"/>
                  </a:lnTo>
                  <a:lnTo>
                    <a:pt x="21463" y="254"/>
                  </a:lnTo>
                  <a:lnTo>
                    <a:pt x="18478" y="0"/>
                  </a:lnTo>
                  <a:close/>
                </a:path>
                <a:path w="33654" h="27304">
                  <a:moveTo>
                    <a:pt x="9702" y="6172"/>
                  </a:moveTo>
                  <a:lnTo>
                    <a:pt x="0" y="6172"/>
                  </a:lnTo>
                  <a:lnTo>
                    <a:pt x="23260" y="6642"/>
                  </a:lnTo>
                  <a:lnTo>
                    <a:pt x="7319" y="6642"/>
                  </a:lnTo>
                  <a:lnTo>
                    <a:pt x="9702" y="6172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1" name="object 451"/>
            <p:cNvSpPr/>
            <p:nvPr/>
          </p:nvSpPr>
          <p:spPr>
            <a:xfrm>
              <a:off x="4206735" y="3410978"/>
              <a:ext cx="2540" cy="5080"/>
            </a:xfrm>
            <a:custGeom>
              <a:avLst/>
              <a:gdLst/>
              <a:ahLst/>
              <a:cxnLst/>
              <a:rect l="l" t="t" r="r" b="b"/>
              <a:pathLst>
                <a:path w="2539" h="5079">
                  <a:moveTo>
                    <a:pt x="76" y="50"/>
                  </a:moveTo>
                  <a:close/>
                </a:path>
                <a:path w="2539" h="5079">
                  <a:moveTo>
                    <a:pt x="2184" y="5041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2" name="object 452"/>
            <p:cNvSpPr/>
            <p:nvPr/>
          </p:nvSpPr>
          <p:spPr>
            <a:xfrm>
              <a:off x="4205166" y="3412847"/>
              <a:ext cx="10160" cy="9525"/>
            </a:xfrm>
            <a:custGeom>
              <a:avLst/>
              <a:gdLst/>
              <a:ahLst/>
              <a:cxnLst/>
              <a:rect l="l" t="t" r="r" b="b"/>
              <a:pathLst>
                <a:path w="10160" h="9525">
                  <a:moveTo>
                    <a:pt x="4952" y="0"/>
                  </a:moveTo>
                  <a:lnTo>
                    <a:pt x="4102" y="457"/>
                  </a:lnTo>
                  <a:lnTo>
                    <a:pt x="3454" y="1473"/>
                  </a:lnTo>
                  <a:lnTo>
                    <a:pt x="3340" y="1841"/>
                  </a:lnTo>
                  <a:lnTo>
                    <a:pt x="3352" y="2235"/>
                  </a:lnTo>
                  <a:lnTo>
                    <a:pt x="2806" y="2133"/>
                  </a:lnTo>
                  <a:lnTo>
                    <a:pt x="2603" y="2082"/>
                  </a:lnTo>
                  <a:lnTo>
                    <a:pt x="2451" y="2108"/>
                  </a:lnTo>
                  <a:lnTo>
                    <a:pt x="2285" y="2095"/>
                  </a:lnTo>
                  <a:lnTo>
                    <a:pt x="444" y="2984"/>
                  </a:lnTo>
                  <a:lnTo>
                    <a:pt x="165" y="3606"/>
                  </a:lnTo>
                  <a:lnTo>
                    <a:pt x="444" y="4318"/>
                  </a:lnTo>
                  <a:lnTo>
                    <a:pt x="1015" y="4838"/>
                  </a:lnTo>
                  <a:lnTo>
                    <a:pt x="1282" y="4991"/>
                  </a:lnTo>
                  <a:lnTo>
                    <a:pt x="1015" y="5092"/>
                  </a:lnTo>
                  <a:lnTo>
                    <a:pt x="787" y="5219"/>
                  </a:lnTo>
                  <a:lnTo>
                    <a:pt x="177" y="5854"/>
                  </a:lnTo>
                  <a:lnTo>
                    <a:pt x="0" y="6578"/>
                  </a:lnTo>
                  <a:lnTo>
                    <a:pt x="634" y="7683"/>
                  </a:lnTo>
                  <a:lnTo>
                    <a:pt x="1206" y="8039"/>
                  </a:lnTo>
                  <a:lnTo>
                    <a:pt x="1816" y="8191"/>
                  </a:lnTo>
                  <a:lnTo>
                    <a:pt x="2133" y="8242"/>
                  </a:lnTo>
                  <a:lnTo>
                    <a:pt x="2451" y="8255"/>
                  </a:lnTo>
                  <a:lnTo>
                    <a:pt x="2946" y="8115"/>
                  </a:lnTo>
                  <a:lnTo>
                    <a:pt x="3174" y="8356"/>
                  </a:lnTo>
                  <a:lnTo>
                    <a:pt x="3378" y="8572"/>
                  </a:lnTo>
                  <a:lnTo>
                    <a:pt x="4216" y="9004"/>
                  </a:lnTo>
                  <a:lnTo>
                    <a:pt x="4864" y="9182"/>
                  </a:lnTo>
                  <a:lnTo>
                    <a:pt x="5867" y="9144"/>
                  </a:lnTo>
                  <a:lnTo>
                    <a:pt x="6222" y="9067"/>
                  </a:lnTo>
                  <a:lnTo>
                    <a:pt x="6515" y="8877"/>
                  </a:lnTo>
                  <a:lnTo>
                    <a:pt x="6819" y="8712"/>
                  </a:lnTo>
                  <a:lnTo>
                    <a:pt x="7048" y="8420"/>
                  </a:lnTo>
                  <a:lnTo>
                    <a:pt x="7238" y="7848"/>
                  </a:lnTo>
                  <a:lnTo>
                    <a:pt x="7226" y="7607"/>
                  </a:lnTo>
                  <a:lnTo>
                    <a:pt x="7137" y="7378"/>
                  </a:lnTo>
                  <a:lnTo>
                    <a:pt x="7467" y="7505"/>
                  </a:lnTo>
                  <a:lnTo>
                    <a:pt x="9982" y="4635"/>
                  </a:lnTo>
                  <a:lnTo>
                    <a:pt x="9867" y="4191"/>
                  </a:lnTo>
                  <a:lnTo>
                    <a:pt x="9753" y="3746"/>
                  </a:lnTo>
                  <a:lnTo>
                    <a:pt x="9410" y="3327"/>
                  </a:lnTo>
                  <a:lnTo>
                    <a:pt x="9004" y="3136"/>
                  </a:lnTo>
                  <a:lnTo>
                    <a:pt x="8864" y="3086"/>
                  </a:lnTo>
                  <a:lnTo>
                    <a:pt x="8547" y="2959"/>
                  </a:lnTo>
                  <a:lnTo>
                    <a:pt x="8242" y="2857"/>
                  </a:lnTo>
                  <a:lnTo>
                    <a:pt x="8026" y="2908"/>
                  </a:lnTo>
                  <a:lnTo>
                    <a:pt x="7835" y="2908"/>
                  </a:lnTo>
                  <a:lnTo>
                    <a:pt x="7607" y="2933"/>
                  </a:lnTo>
                  <a:lnTo>
                    <a:pt x="7442" y="2984"/>
                  </a:lnTo>
                  <a:lnTo>
                    <a:pt x="7289" y="3124"/>
                  </a:lnTo>
                  <a:lnTo>
                    <a:pt x="7594" y="2679"/>
                  </a:lnTo>
                  <a:lnTo>
                    <a:pt x="7556" y="2349"/>
                  </a:lnTo>
                  <a:lnTo>
                    <a:pt x="7543" y="1282"/>
                  </a:lnTo>
                  <a:lnTo>
                    <a:pt x="7302" y="838"/>
                  </a:lnTo>
                  <a:lnTo>
                    <a:pt x="6629" y="266"/>
                  </a:lnTo>
                  <a:lnTo>
                    <a:pt x="6197" y="88"/>
                  </a:lnTo>
                  <a:lnTo>
                    <a:pt x="5753" y="88"/>
                  </a:lnTo>
                  <a:lnTo>
                    <a:pt x="495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3" name="object 453"/>
            <p:cNvSpPr/>
            <p:nvPr/>
          </p:nvSpPr>
          <p:spPr>
            <a:xfrm>
              <a:off x="4208890" y="3415265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4" name="object 454"/>
            <p:cNvSpPr/>
            <p:nvPr/>
          </p:nvSpPr>
          <p:spPr>
            <a:xfrm>
              <a:off x="4205631" y="3413377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5714" y="0"/>
                  </a:moveTo>
                  <a:lnTo>
                    <a:pt x="4444" y="25"/>
                  </a:lnTo>
                  <a:lnTo>
                    <a:pt x="3733" y="380"/>
                  </a:lnTo>
                  <a:lnTo>
                    <a:pt x="3251" y="1257"/>
                  </a:lnTo>
                  <a:lnTo>
                    <a:pt x="3187" y="1574"/>
                  </a:lnTo>
                  <a:lnTo>
                    <a:pt x="3327" y="2222"/>
                  </a:lnTo>
                  <a:lnTo>
                    <a:pt x="3454" y="2425"/>
                  </a:lnTo>
                  <a:lnTo>
                    <a:pt x="3594" y="2501"/>
                  </a:lnTo>
                  <a:lnTo>
                    <a:pt x="3606" y="2755"/>
                  </a:lnTo>
                  <a:lnTo>
                    <a:pt x="3467" y="2705"/>
                  </a:lnTo>
                  <a:lnTo>
                    <a:pt x="3276" y="2565"/>
                  </a:lnTo>
                  <a:lnTo>
                    <a:pt x="3047" y="2057"/>
                  </a:lnTo>
                  <a:lnTo>
                    <a:pt x="2565" y="1892"/>
                  </a:lnTo>
                  <a:lnTo>
                    <a:pt x="1511" y="1752"/>
                  </a:lnTo>
                  <a:lnTo>
                    <a:pt x="215" y="2095"/>
                  </a:lnTo>
                  <a:lnTo>
                    <a:pt x="304" y="3479"/>
                  </a:lnTo>
                  <a:lnTo>
                    <a:pt x="406" y="3987"/>
                  </a:lnTo>
                  <a:lnTo>
                    <a:pt x="1117" y="4254"/>
                  </a:lnTo>
                  <a:lnTo>
                    <a:pt x="1803" y="4114"/>
                  </a:lnTo>
                  <a:lnTo>
                    <a:pt x="1943" y="4368"/>
                  </a:lnTo>
                  <a:lnTo>
                    <a:pt x="2235" y="4419"/>
                  </a:lnTo>
                  <a:lnTo>
                    <a:pt x="2057" y="4622"/>
                  </a:lnTo>
                  <a:lnTo>
                    <a:pt x="1536" y="4610"/>
                  </a:lnTo>
                  <a:lnTo>
                    <a:pt x="876" y="4673"/>
                  </a:lnTo>
                  <a:lnTo>
                    <a:pt x="482" y="4800"/>
                  </a:lnTo>
                  <a:lnTo>
                    <a:pt x="25" y="5714"/>
                  </a:lnTo>
                  <a:lnTo>
                    <a:pt x="0" y="6121"/>
                  </a:lnTo>
                  <a:lnTo>
                    <a:pt x="546" y="6908"/>
                  </a:lnTo>
                  <a:lnTo>
                    <a:pt x="965" y="7200"/>
                  </a:lnTo>
                  <a:lnTo>
                    <a:pt x="1816" y="7454"/>
                  </a:lnTo>
                  <a:lnTo>
                    <a:pt x="2501" y="7492"/>
                  </a:lnTo>
                  <a:lnTo>
                    <a:pt x="2882" y="7200"/>
                  </a:lnTo>
                  <a:lnTo>
                    <a:pt x="3098" y="7518"/>
                  </a:lnTo>
                  <a:lnTo>
                    <a:pt x="3251" y="7797"/>
                  </a:lnTo>
                  <a:lnTo>
                    <a:pt x="3454" y="8000"/>
                  </a:lnTo>
                  <a:lnTo>
                    <a:pt x="4305" y="8293"/>
                  </a:lnTo>
                  <a:lnTo>
                    <a:pt x="5232" y="8254"/>
                  </a:lnTo>
                  <a:lnTo>
                    <a:pt x="6349" y="7810"/>
                  </a:lnTo>
                  <a:lnTo>
                    <a:pt x="6553" y="7073"/>
                  </a:lnTo>
                  <a:lnTo>
                    <a:pt x="6159" y="6337"/>
                  </a:lnTo>
                  <a:lnTo>
                    <a:pt x="5740" y="6134"/>
                  </a:lnTo>
                  <a:lnTo>
                    <a:pt x="5397" y="6007"/>
                  </a:lnTo>
                  <a:lnTo>
                    <a:pt x="5473" y="5460"/>
                  </a:lnTo>
                  <a:lnTo>
                    <a:pt x="6413" y="6299"/>
                  </a:lnTo>
                  <a:lnTo>
                    <a:pt x="7061" y="6756"/>
                  </a:lnTo>
                  <a:lnTo>
                    <a:pt x="7543" y="6654"/>
                  </a:lnTo>
                  <a:lnTo>
                    <a:pt x="8039" y="6184"/>
                  </a:lnTo>
                  <a:lnTo>
                    <a:pt x="8801" y="5448"/>
                  </a:lnTo>
                  <a:lnTo>
                    <a:pt x="9512" y="3924"/>
                  </a:lnTo>
                  <a:lnTo>
                    <a:pt x="8051" y="2654"/>
                  </a:lnTo>
                  <a:lnTo>
                    <a:pt x="7416" y="2641"/>
                  </a:lnTo>
                  <a:lnTo>
                    <a:pt x="6807" y="2832"/>
                  </a:lnTo>
                  <a:lnTo>
                    <a:pt x="6616" y="2933"/>
                  </a:lnTo>
                  <a:lnTo>
                    <a:pt x="6464" y="3009"/>
                  </a:lnTo>
                  <a:lnTo>
                    <a:pt x="6134" y="3060"/>
                  </a:lnTo>
                  <a:lnTo>
                    <a:pt x="6464" y="2641"/>
                  </a:lnTo>
                  <a:lnTo>
                    <a:pt x="6896" y="1955"/>
                  </a:lnTo>
                  <a:lnTo>
                    <a:pt x="7035" y="1473"/>
                  </a:lnTo>
                  <a:lnTo>
                    <a:pt x="6261" y="266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5" name="object 455"/>
            <p:cNvSpPr/>
            <p:nvPr/>
          </p:nvSpPr>
          <p:spPr>
            <a:xfrm>
              <a:off x="4193718" y="343602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38"/>
                  </a:moveTo>
                  <a:lnTo>
                    <a:pt x="0" y="50"/>
                  </a:lnTo>
                  <a:lnTo>
                    <a:pt x="127" y="38"/>
                  </a:lnTo>
                  <a:close/>
                </a:path>
                <a:path w="635" h="635">
                  <a:moveTo>
                    <a:pt x="254" y="12"/>
                  </a:moveTo>
                  <a:close/>
                </a:path>
                <a:path w="635" h="635">
                  <a:moveTo>
                    <a:pt x="266" y="0"/>
                  </a:moveTo>
                  <a:lnTo>
                    <a:pt x="139" y="38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6" name="object 456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183433" y="3427463"/>
              <a:ext cx="27594" cy="25501"/>
            </a:xfrm>
            <a:prstGeom prst="rect">
              <a:avLst/>
            </a:prstGeom>
          </p:spPr>
        </p:pic>
        <p:sp>
          <p:nvSpPr>
            <p:cNvPr id="457" name="object 457"/>
            <p:cNvSpPr/>
            <p:nvPr/>
          </p:nvSpPr>
          <p:spPr>
            <a:xfrm>
              <a:off x="4193756" y="343397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8" name="object 458"/>
            <p:cNvSpPr/>
            <p:nvPr/>
          </p:nvSpPr>
          <p:spPr>
            <a:xfrm>
              <a:off x="4193718" y="343602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38"/>
                  </a:moveTo>
                  <a:lnTo>
                    <a:pt x="0" y="50"/>
                  </a:lnTo>
                  <a:lnTo>
                    <a:pt x="127" y="38"/>
                  </a:lnTo>
                  <a:close/>
                </a:path>
                <a:path w="635" h="635">
                  <a:moveTo>
                    <a:pt x="254" y="12"/>
                  </a:moveTo>
                  <a:close/>
                </a:path>
                <a:path w="635" h="635">
                  <a:moveTo>
                    <a:pt x="266" y="0"/>
                  </a:moveTo>
                  <a:lnTo>
                    <a:pt x="139" y="38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9" name="object 459"/>
            <p:cNvSpPr/>
            <p:nvPr/>
          </p:nvSpPr>
          <p:spPr>
            <a:xfrm>
              <a:off x="4181500" y="3427205"/>
              <a:ext cx="29845" cy="26034"/>
            </a:xfrm>
            <a:custGeom>
              <a:avLst/>
              <a:gdLst/>
              <a:ahLst/>
              <a:cxnLst/>
              <a:rect l="l" t="t" r="r" b="b"/>
              <a:pathLst>
                <a:path w="29845" h="26035">
                  <a:moveTo>
                    <a:pt x="10829" y="22517"/>
                  </a:moveTo>
                  <a:lnTo>
                    <a:pt x="10325" y="22517"/>
                  </a:lnTo>
                  <a:lnTo>
                    <a:pt x="10621" y="23152"/>
                  </a:lnTo>
                  <a:lnTo>
                    <a:pt x="15470" y="25755"/>
                  </a:lnTo>
                  <a:lnTo>
                    <a:pt x="17569" y="25755"/>
                  </a:lnTo>
                  <a:lnTo>
                    <a:pt x="19280" y="25399"/>
                  </a:lnTo>
                  <a:lnTo>
                    <a:pt x="20399" y="24726"/>
                  </a:lnTo>
                  <a:lnTo>
                    <a:pt x="15204" y="24726"/>
                  </a:lnTo>
                  <a:lnTo>
                    <a:pt x="13603" y="24142"/>
                  </a:lnTo>
                  <a:lnTo>
                    <a:pt x="12829" y="23888"/>
                  </a:lnTo>
                  <a:lnTo>
                    <a:pt x="12344" y="23393"/>
                  </a:lnTo>
                  <a:lnTo>
                    <a:pt x="11981" y="22872"/>
                  </a:lnTo>
                  <a:lnTo>
                    <a:pt x="9712" y="22872"/>
                  </a:lnTo>
                  <a:lnTo>
                    <a:pt x="10829" y="22517"/>
                  </a:lnTo>
                  <a:close/>
                </a:path>
                <a:path w="29845" h="26035">
                  <a:moveTo>
                    <a:pt x="18467" y="16738"/>
                  </a:moveTo>
                  <a:lnTo>
                    <a:pt x="18390" y="17449"/>
                  </a:lnTo>
                  <a:lnTo>
                    <a:pt x="18278" y="18376"/>
                  </a:lnTo>
                  <a:lnTo>
                    <a:pt x="18534" y="18376"/>
                  </a:lnTo>
                  <a:lnTo>
                    <a:pt x="19231" y="18656"/>
                  </a:lnTo>
                  <a:lnTo>
                    <a:pt x="19852" y="18948"/>
                  </a:lnTo>
                  <a:lnTo>
                    <a:pt x="20398" y="19253"/>
                  </a:lnTo>
                  <a:lnTo>
                    <a:pt x="21401" y="21132"/>
                  </a:lnTo>
                  <a:lnTo>
                    <a:pt x="21325" y="21996"/>
                  </a:lnTo>
                  <a:lnTo>
                    <a:pt x="21225" y="22377"/>
                  </a:lnTo>
                  <a:lnTo>
                    <a:pt x="21188" y="22517"/>
                  </a:lnTo>
                  <a:lnTo>
                    <a:pt x="21094" y="22872"/>
                  </a:lnTo>
                  <a:lnTo>
                    <a:pt x="21020" y="23152"/>
                  </a:lnTo>
                  <a:lnTo>
                    <a:pt x="20957" y="23393"/>
                  </a:lnTo>
                  <a:lnTo>
                    <a:pt x="17820" y="24574"/>
                  </a:lnTo>
                  <a:lnTo>
                    <a:pt x="15204" y="24726"/>
                  </a:lnTo>
                  <a:lnTo>
                    <a:pt x="20399" y="24726"/>
                  </a:lnTo>
                  <a:lnTo>
                    <a:pt x="21871" y="20637"/>
                  </a:lnTo>
                  <a:lnTo>
                    <a:pt x="25160" y="20637"/>
                  </a:lnTo>
                  <a:lnTo>
                    <a:pt x="25692" y="20434"/>
                  </a:lnTo>
                  <a:lnTo>
                    <a:pt x="22963" y="20434"/>
                  </a:lnTo>
                  <a:lnTo>
                    <a:pt x="21134" y="19088"/>
                  </a:lnTo>
                  <a:lnTo>
                    <a:pt x="18467" y="16738"/>
                  </a:lnTo>
                  <a:close/>
                </a:path>
                <a:path w="29845" h="26035">
                  <a:moveTo>
                    <a:pt x="7368" y="6324"/>
                  </a:moveTo>
                  <a:lnTo>
                    <a:pt x="5448" y="6324"/>
                  </a:lnTo>
                  <a:lnTo>
                    <a:pt x="4091" y="6921"/>
                  </a:lnTo>
                  <a:lnTo>
                    <a:pt x="3592" y="7365"/>
                  </a:lnTo>
                  <a:lnTo>
                    <a:pt x="3343" y="7658"/>
                  </a:lnTo>
                  <a:lnTo>
                    <a:pt x="2300" y="10083"/>
                  </a:lnTo>
                  <a:lnTo>
                    <a:pt x="3075" y="12103"/>
                  </a:lnTo>
                  <a:lnTo>
                    <a:pt x="4701" y="13550"/>
                  </a:lnTo>
                  <a:lnTo>
                    <a:pt x="5142" y="13817"/>
                  </a:lnTo>
                  <a:lnTo>
                    <a:pt x="5412" y="13957"/>
                  </a:lnTo>
                  <a:lnTo>
                    <a:pt x="4701" y="14236"/>
                  </a:lnTo>
                  <a:lnTo>
                    <a:pt x="4040" y="14604"/>
                  </a:lnTo>
                  <a:lnTo>
                    <a:pt x="3545" y="15163"/>
                  </a:lnTo>
                  <a:lnTo>
                    <a:pt x="2351" y="16408"/>
                  </a:lnTo>
                  <a:lnTo>
                    <a:pt x="2076" y="17449"/>
                  </a:lnTo>
                  <a:lnTo>
                    <a:pt x="1955" y="17906"/>
                  </a:lnTo>
                  <a:lnTo>
                    <a:pt x="1830" y="18376"/>
                  </a:lnTo>
                  <a:lnTo>
                    <a:pt x="2707" y="19951"/>
                  </a:lnTo>
                  <a:lnTo>
                    <a:pt x="3394" y="21132"/>
                  </a:lnTo>
                  <a:lnTo>
                    <a:pt x="3505" y="21323"/>
                  </a:lnTo>
                  <a:lnTo>
                    <a:pt x="3608" y="21501"/>
                  </a:lnTo>
                  <a:lnTo>
                    <a:pt x="5247" y="22517"/>
                  </a:lnTo>
                  <a:lnTo>
                    <a:pt x="7976" y="23152"/>
                  </a:lnTo>
                  <a:lnTo>
                    <a:pt x="8727" y="23152"/>
                  </a:lnTo>
                  <a:lnTo>
                    <a:pt x="9552" y="22872"/>
                  </a:lnTo>
                  <a:lnTo>
                    <a:pt x="10491" y="22872"/>
                  </a:lnTo>
                  <a:lnTo>
                    <a:pt x="10325" y="22517"/>
                  </a:lnTo>
                  <a:lnTo>
                    <a:pt x="8257" y="22377"/>
                  </a:lnTo>
                  <a:lnTo>
                    <a:pt x="5844" y="21666"/>
                  </a:lnTo>
                  <a:lnTo>
                    <a:pt x="4688" y="20827"/>
                  </a:lnTo>
                  <a:lnTo>
                    <a:pt x="3574" y="19253"/>
                  </a:lnTo>
                  <a:lnTo>
                    <a:pt x="3457" y="19088"/>
                  </a:lnTo>
                  <a:lnTo>
                    <a:pt x="3358" y="18948"/>
                  </a:lnTo>
                  <a:lnTo>
                    <a:pt x="3250" y="18795"/>
                  </a:lnTo>
                  <a:lnTo>
                    <a:pt x="3227" y="17449"/>
                  </a:lnTo>
                  <a:lnTo>
                    <a:pt x="4388" y="15163"/>
                  </a:lnTo>
                  <a:lnTo>
                    <a:pt x="4497" y="14947"/>
                  </a:lnTo>
                  <a:lnTo>
                    <a:pt x="5550" y="14604"/>
                  </a:lnTo>
                  <a:lnTo>
                    <a:pt x="5407" y="14604"/>
                  </a:lnTo>
                  <a:lnTo>
                    <a:pt x="7063" y="14414"/>
                  </a:lnTo>
                  <a:lnTo>
                    <a:pt x="8930" y="14414"/>
                  </a:lnTo>
                  <a:lnTo>
                    <a:pt x="9299" y="13957"/>
                  </a:lnTo>
                  <a:lnTo>
                    <a:pt x="9412" y="13817"/>
                  </a:lnTo>
                  <a:lnTo>
                    <a:pt x="8640" y="13817"/>
                  </a:lnTo>
                  <a:lnTo>
                    <a:pt x="8500" y="13550"/>
                  </a:lnTo>
                  <a:lnTo>
                    <a:pt x="8426" y="13411"/>
                  </a:lnTo>
                  <a:lnTo>
                    <a:pt x="6275" y="13411"/>
                  </a:lnTo>
                  <a:lnTo>
                    <a:pt x="4282" y="12649"/>
                  </a:lnTo>
                  <a:lnTo>
                    <a:pt x="4177" y="12103"/>
                  </a:lnTo>
                  <a:lnTo>
                    <a:pt x="4104" y="11722"/>
                  </a:lnTo>
                  <a:lnTo>
                    <a:pt x="4002" y="11188"/>
                  </a:lnTo>
                  <a:lnTo>
                    <a:pt x="3877" y="9397"/>
                  </a:lnTo>
                  <a:lnTo>
                    <a:pt x="3756" y="7658"/>
                  </a:lnTo>
                  <a:lnTo>
                    <a:pt x="3735" y="7365"/>
                  </a:lnTo>
                  <a:lnTo>
                    <a:pt x="7368" y="6324"/>
                  </a:lnTo>
                  <a:close/>
                </a:path>
                <a:path w="29845" h="26035">
                  <a:moveTo>
                    <a:pt x="11199" y="21666"/>
                  </a:moveTo>
                  <a:lnTo>
                    <a:pt x="10133" y="22517"/>
                  </a:lnTo>
                  <a:lnTo>
                    <a:pt x="10829" y="22517"/>
                  </a:lnTo>
                  <a:lnTo>
                    <a:pt x="9712" y="22872"/>
                  </a:lnTo>
                  <a:lnTo>
                    <a:pt x="11981" y="22872"/>
                  </a:lnTo>
                  <a:lnTo>
                    <a:pt x="11199" y="21666"/>
                  </a:lnTo>
                  <a:close/>
                </a:path>
                <a:path w="29845" h="26035">
                  <a:moveTo>
                    <a:pt x="25160" y="20637"/>
                  </a:moveTo>
                  <a:lnTo>
                    <a:pt x="21871" y="20637"/>
                  </a:lnTo>
                  <a:lnTo>
                    <a:pt x="22985" y="21132"/>
                  </a:lnTo>
                  <a:lnTo>
                    <a:pt x="23865" y="21132"/>
                  </a:lnTo>
                  <a:lnTo>
                    <a:pt x="25160" y="20637"/>
                  </a:lnTo>
                  <a:close/>
                </a:path>
                <a:path w="29845" h="26035">
                  <a:moveTo>
                    <a:pt x="29757" y="12649"/>
                  </a:moveTo>
                  <a:lnTo>
                    <a:pt x="27949" y="16408"/>
                  </a:lnTo>
                  <a:lnTo>
                    <a:pt x="27882" y="16548"/>
                  </a:lnTo>
                  <a:lnTo>
                    <a:pt x="27763" y="16738"/>
                  </a:lnTo>
                  <a:lnTo>
                    <a:pt x="24309" y="20129"/>
                  </a:lnTo>
                  <a:lnTo>
                    <a:pt x="22963" y="20434"/>
                  </a:lnTo>
                  <a:lnTo>
                    <a:pt x="25692" y="20434"/>
                  </a:lnTo>
                  <a:lnTo>
                    <a:pt x="29467" y="15163"/>
                  </a:lnTo>
                  <a:lnTo>
                    <a:pt x="29529" y="14947"/>
                  </a:lnTo>
                  <a:lnTo>
                    <a:pt x="29627" y="14604"/>
                  </a:lnTo>
                  <a:lnTo>
                    <a:pt x="29732" y="14236"/>
                  </a:lnTo>
                  <a:lnTo>
                    <a:pt x="29757" y="12649"/>
                  </a:lnTo>
                  <a:close/>
                </a:path>
                <a:path w="29845" h="26035">
                  <a:moveTo>
                    <a:pt x="8206" y="12992"/>
                  </a:moveTo>
                  <a:lnTo>
                    <a:pt x="6275" y="13411"/>
                  </a:lnTo>
                  <a:lnTo>
                    <a:pt x="8426" y="13411"/>
                  </a:lnTo>
                  <a:lnTo>
                    <a:pt x="8206" y="12992"/>
                  </a:lnTo>
                  <a:close/>
                </a:path>
                <a:path w="29845" h="26035">
                  <a:moveTo>
                    <a:pt x="29667" y="12300"/>
                  </a:moveTo>
                  <a:lnTo>
                    <a:pt x="29757" y="12649"/>
                  </a:lnTo>
                  <a:lnTo>
                    <a:pt x="29847" y="12458"/>
                  </a:lnTo>
                  <a:lnTo>
                    <a:pt x="29667" y="12300"/>
                  </a:lnTo>
                  <a:close/>
                </a:path>
                <a:path w="29845" h="26035">
                  <a:moveTo>
                    <a:pt x="26396" y="8496"/>
                  </a:moveTo>
                  <a:lnTo>
                    <a:pt x="22561" y="8496"/>
                  </a:lnTo>
                  <a:lnTo>
                    <a:pt x="22038" y="8877"/>
                  </a:lnTo>
                  <a:lnTo>
                    <a:pt x="25719" y="8877"/>
                  </a:lnTo>
                  <a:lnTo>
                    <a:pt x="27152" y="10083"/>
                  </a:lnTo>
                  <a:lnTo>
                    <a:pt x="29667" y="12300"/>
                  </a:lnTo>
                  <a:lnTo>
                    <a:pt x="29212" y="10464"/>
                  </a:lnTo>
                  <a:lnTo>
                    <a:pt x="28367" y="9397"/>
                  </a:lnTo>
                  <a:lnTo>
                    <a:pt x="28246" y="9245"/>
                  </a:lnTo>
                  <a:lnTo>
                    <a:pt x="26396" y="8496"/>
                  </a:lnTo>
                  <a:close/>
                </a:path>
                <a:path w="29845" h="26035">
                  <a:moveTo>
                    <a:pt x="23036" y="6324"/>
                  </a:moveTo>
                  <a:lnTo>
                    <a:pt x="22648" y="6324"/>
                  </a:lnTo>
                  <a:lnTo>
                    <a:pt x="22530" y="6743"/>
                  </a:lnTo>
                  <a:lnTo>
                    <a:pt x="22481" y="6921"/>
                  </a:lnTo>
                  <a:lnTo>
                    <a:pt x="21215" y="8877"/>
                  </a:lnTo>
                  <a:lnTo>
                    <a:pt x="20341" y="10083"/>
                  </a:lnTo>
                  <a:lnTo>
                    <a:pt x="20752" y="10083"/>
                  </a:lnTo>
                  <a:lnTo>
                    <a:pt x="21601" y="9753"/>
                  </a:lnTo>
                  <a:lnTo>
                    <a:pt x="21466" y="9753"/>
                  </a:lnTo>
                  <a:lnTo>
                    <a:pt x="22252" y="9397"/>
                  </a:lnTo>
                  <a:lnTo>
                    <a:pt x="23769" y="8877"/>
                  </a:lnTo>
                  <a:lnTo>
                    <a:pt x="22144" y="8877"/>
                  </a:lnTo>
                  <a:lnTo>
                    <a:pt x="23246" y="7365"/>
                  </a:lnTo>
                  <a:lnTo>
                    <a:pt x="23085" y="6921"/>
                  </a:lnTo>
                  <a:lnTo>
                    <a:pt x="23036" y="6324"/>
                  </a:lnTo>
                  <a:close/>
                </a:path>
                <a:path w="29845" h="26035">
                  <a:moveTo>
                    <a:pt x="13236" y="8496"/>
                  </a:moveTo>
                  <a:lnTo>
                    <a:pt x="12114" y="8496"/>
                  </a:lnTo>
                  <a:lnTo>
                    <a:pt x="12854" y="9042"/>
                  </a:lnTo>
                  <a:lnTo>
                    <a:pt x="13304" y="9245"/>
                  </a:lnTo>
                  <a:lnTo>
                    <a:pt x="13236" y="8496"/>
                  </a:lnTo>
                  <a:close/>
                </a:path>
                <a:path w="29845" h="26035">
                  <a:moveTo>
                    <a:pt x="12172" y="6324"/>
                  </a:moveTo>
                  <a:lnTo>
                    <a:pt x="7368" y="6324"/>
                  </a:lnTo>
                  <a:lnTo>
                    <a:pt x="10231" y="6743"/>
                  </a:lnTo>
                  <a:lnTo>
                    <a:pt x="10365" y="6743"/>
                  </a:lnTo>
                  <a:lnTo>
                    <a:pt x="12068" y="7365"/>
                  </a:lnTo>
                  <a:lnTo>
                    <a:pt x="11771" y="7365"/>
                  </a:lnTo>
                  <a:lnTo>
                    <a:pt x="12459" y="8496"/>
                  </a:lnTo>
                  <a:lnTo>
                    <a:pt x="12962" y="8496"/>
                  </a:lnTo>
                  <a:lnTo>
                    <a:pt x="12498" y="7658"/>
                  </a:lnTo>
                  <a:lnTo>
                    <a:pt x="12427" y="7365"/>
                  </a:lnTo>
                  <a:lnTo>
                    <a:pt x="12318" y="6921"/>
                  </a:lnTo>
                  <a:lnTo>
                    <a:pt x="12275" y="6743"/>
                  </a:lnTo>
                  <a:lnTo>
                    <a:pt x="12172" y="6324"/>
                  </a:lnTo>
                  <a:close/>
                </a:path>
                <a:path w="29845" h="26035">
                  <a:moveTo>
                    <a:pt x="28335" y="7658"/>
                  </a:moveTo>
                  <a:lnTo>
                    <a:pt x="23973" y="7658"/>
                  </a:lnTo>
                  <a:lnTo>
                    <a:pt x="26348" y="8496"/>
                  </a:lnTo>
                  <a:lnTo>
                    <a:pt x="20046" y="8496"/>
                  </a:lnTo>
                  <a:lnTo>
                    <a:pt x="28335" y="7658"/>
                  </a:lnTo>
                  <a:close/>
                </a:path>
                <a:path w="29845" h="26035">
                  <a:moveTo>
                    <a:pt x="7175" y="5892"/>
                  </a:moveTo>
                  <a:lnTo>
                    <a:pt x="0" y="5892"/>
                  </a:lnTo>
                  <a:lnTo>
                    <a:pt x="20222" y="6324"/>
                  </a:lnTo>
                  <a:lnTo>
                    <a:pt x="5218" y="6324"/>
                  </a:lnTo>
                  <a:lnTo>
                    <a:pt x="7175" y="5892"/>
                  </a:lnTo>
                  <a:close/>
                </a:path>
                <a:path w="29845" h="26035">
                  <a:moveTo>
                    <a:pt x="11254" y="5892"/>
                  </a:moveTo>
                  <a:lnTo>
                    <a:pt x="9367" y="5892"/>
                  </a:lnTo>
                  <a:lnTo>
                    <a:pt x="10854" y="6324"/>
                  </a:lnTo>
                  <a:lnTo>
                    <a:pt x="11283" y="6324"/>
                  </a:lnTo>
                  <a:lnTo>
                    <a:pt x="11254" y="5892"/>
                  </a:lnTo>
                  <a:close/>
                </a:path>
                <a:path w="29845" h="26035">
                  <a:moveTo>
                    <a:pt x="22769" y="5892"/>
                  </a:moveTo>
                  <a:lnTo>
                    <a:pt x="12067" y="5892"/>
                  </a:lnTo>
                  <a:lnTo>
                    <a:pt x="12172" y="6324"/>
                  </a:lnTo>
                  <a:lnTo>
                    <a:pt x="22648" y="6324"/>
                  </a:lnTo>
                  <a:lnTo>
                    <a:pt x="22769" y="5892"/>
                  </a:lnTo>
                  <a:close/>
                </a:path>
                <a:path w="29845" h="26035">
                  <a:moveTo>
                    <a:pt x="15712" y="0"/>
                  </a:moveTo>
                  <a:lnTo>
                    <a:pt x="13337" y="1219"/>
                  </a:lnTo>
                  <a:lnTo>
                    <a:pt x="11533" y="4076"/>
                  </a:lnTo>
                  <a:lnTo>
                    <a:pt x="11251" y="4978"/>
                  </a:lnTo>
                  <a:lnTo>
                    <a:pt x="11254" y="5892"/>
                  </a:lnTo>
                  <a:lnTo>
                    <a:pt x="12067" y="5892"/>
                  </a:lnTo>
                  <a:lnTo>
                    <a:pt x="12131" y="5562"/>
                  </a:lnTo>
                  <a:lnTo>
                    <a:pt x="12244" y="4978"/>
                  </a:lnTo>
                  <a:lnTo>
                    <a:pt x="13629" y="2539"/>
                  </a:lnTo>
                  <a:lnTo>
                    <a:pt x="15623" y="1523"/>
                  </a:lnTo>
                  <a:lnTo>
                    <a:pt x="21405" y="1523"/>
                  </a:lnTo>
                  <a:lnTo>
                    <a:pt x="20423" y="698"/>
                  </a:lnTo>
                  <a:lnTo>
                    <a:pt x="19217" y="253"/>
                  </a:lnTo>
                  <a:lnTo>
                    <a:pt x="18743" y="253"/>
                  </a:lnTo>
                  <a:lnTo>
                    <a:pt x="15712" y="0"/>
                  </a:lnTo>
                  <a:close/>
                </a:path>
                <a:path w="29845" h="26035">
                  <a:moveTo>
                    <a:pt x="21405" y="1523"/>
                  </a:moveTo>
                  <a:lnTo>
                    <a:pt x="19345" y="1523"/>
                  </a:lnTo>
                  <a:lnTo>
                    <a:pt x="20933" y="2311"/>
                  </a:lnTo>
                  <a:lnTo>
                    <a:pt x="20776" y="2311"/>
                  </a:lnTo>
                  <a:lnTo>
                    <a:pt x="22862" y="5562"/>
                  </a:lnTo>
                  <a:lnTo>
                    <a:pt x="22769" y="5892"/>
                  </a:lnTo>
                  <a:lnTo>
                    <a:pt x="23028" y="5892"/>
                  </a:lnTo>
                  <a:lnTo>
                    <a:pt x="22989" y="3568"/>
                  </a:lnTo>
                  <a:lnTo>
                    <a:pt x="22459" y="2539"/>
                  </a:lnTo>
                  <a:lnTo>
                    <a:pt x="22341" y="2311"/>
                  </a:lnTo>
                  <a:lnTo>
                    <a:pt x="21405" y="1523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0" name="object 460"/>
            <p:cNvSpPr/>
            <p:nvPr/>
          </p:nvSpPr>
          <p:spPr>
            <a:xfrm>
              <a:off x="4193756" y="3433978"/>
              <a:ext cx="2540" cy="5080"/>
            </a:xfrm>
            <a:custGeom>
              <a:avLst/>
              <a:gdLst/>
              <a:ahLst/>
              <a:cxnLst/>
              <a:rect l="l" t="t" r="r" b="b"/>
              <a:pathLst>
                <a:path w="2539" h="5079">
                  <a:moveTo>
                    <a:pt x="76" y="50"/>
                  </a:moveTo>
                  <a:close/>
                </a:path>
                <a:path w="2539" h="5079">
                  <a:moveTo>
                    <a:pt x="2057" y="4762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1" name="object 461"/>
            <p:cNvSpPr/>
            <p:nvPr/>
          </p:nvSpPr>
          <p:spPr>
            <a:xfrm>
              <a:off x="4192254" y="3435753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4698" y="0"/>
                  </a:moveTo>
                  <a:lnTo>
                    <a:pt x="3886" y="419"/>
                  </a:lnTo>
                  <a:lnTo>
                    <a:pt x="3289" y="1371"/>
                  </a:lnTo>
                  <a:lnTo>
                    <a:pt x="3174" y="1752"/>
                  </a:lnTo>
                  <a:lnTo>
                    <a:pt x="3187" y="2146"/>
                  </a:lnTo>
                  <a:lnTo>
                    <a:pt x="2806" y="2082"/>
                  </a:lnTo>
                  <a:lnTo>
                    <a:pt x="2666" y="2019"/>
                  </a:lnTo>
                  <a:lnTo>
                    <a:pt x="2476" y="1981"/>
                  </a:lnTo>
                  <a:lnTo>
                    <a:pt x="2336" y="2006"/>
                  </a:lnTo>
                  <a:lnTo>
                    <a:pt x="1879" y="2019"/>
                  </a:lnTo>
                  <a:lnTo>
                    <a:pt x="165" y="3416"/>
                  </a:lnTo>
                  <a:lnTo>
                    <a:pt x="419" y="4102"/>
                  </a:lnTo>
                  <a:lnTo>
                    <a:pt x="977" y="4584"/>
                  </a:lnTo>
                  <a:lnTo>
                    <a:pt x="1206" y="4737"/>
                  </a:lnTo>
                  <a:lnTo>
                    <a:pt x="977" y="4826"/>
                  </a:lnTo>
                  <a:lnTo>
                    <a:pt x="749" y="4953"/>
                  </a:lnTo>
                  <a:lnTo>
                    <a:pt x="177" y="5549"/>
                  </a:lnTo>
                  <a:lnTo>
                    <a:pt x="0" y="6235"/>
                  </a:lnTo>
                  <a:lnTo>
                    <a:pt x="292" y="6769"/>
                  </a:lnTo>
                  <a:lnTo>
                    <a:pt x="2336" y="7848"/>
                  </a:lnTo>
                  <a:lnTo>
                    <a:pt x="2705" y="7721"/>
                  </a:lnTo>
                  <a:lnTo>
                    <a:pt x="2895" y="7683"/>
                  </a:lnTo>
                  <a:lnTo>
                    <a:pt x="3009" y="7924"/>
                  </a:lnTo>
                  <a:lnTo>
                    <a:pt x="3225" y="8128"/>
                  </a:lnTo>
                  <a:lnTo>
                    <a:pt x="4000" y="8547"/>
                  </a:lnTo>
                  <a:lnTo>
                    <a:pt x="4622" y="8699"/>
                  </a:lnTo>
                  <a:lnTo>
                    <a:pt x="5575" y="8674"/>
                  </a:lnTo>
                  <a:lnTo>
                    <a:pt x="5905" y="8597"/>
                  </a:lnTo>
                  <a:lnTo>
                    <a:pt x="6184" y="8420"/>
                  </a:lnTo>
                  <a:lnTo>
                    <a:pt x="6476" y="8267"/>
                  </a:lnTo>
                  <a:lnTo>
                    <a:pt x="6692" y="7988"/>
                  </a:lnTo>
                  <a:lnTo>
                    <a:pt x="6870" y="7442"/>
                  </a:lnTo>
                  <a:lnTo>
                    <a:pt x="6857" y="7213"/>
                  </a:lnTo>
                  <a:lnTo>
                    <a:pt x="6794" y="6985"/>
                  </a:lnTo>
                  <a:lnTo>
                    <a:pt x="7099" y="7124"/>
                  </a:lnTo>
                  <a:lnTo>
                    <a:pt x="7454" y="7150"/>
                  </a:lnTo>
                  <a:lnTo>
                    <a:pt x="7759" y="7023"/>
                  </a:lnTo>
                  <a:lnTo>
                    <a:pt x="8191" y="6883"/>
                  </a:lnTo>
                  <a:lnTo>
                    <a:pt x="8508" y="6604"/>
                  </a:lnTo>
                  <a:lnTo>
                    <a:pt x="8762" y="6273"/>
                  </a:lnTo>
                  <a:lnTo>
                    <a:pt x="9029" y="5969"/>
                  </a:lnTo>
                  <a:lnTo>
                    <a:pt x="9220" y="5600"/>
                  </a:lnTo>
                  <a:lnTo>
                    <a:pt x="9436" y="4826"/>
                  </a:lnTo>
                  <a:lnTo>
                    <a:pt x="9486" y="4406"/>
                  </a:lnTo>
                  <a:lnTo>
                    <a:pt x="9372" y="3987"/>
                  </a:lnTo>
                  <a:lnTo>
                    <a:pt x="9258" y="3556"/>
                  </a:lnTo>
                  <a:lnTo>
                    <a:pt x="8940" y="3136"/>
                  </a:lnTo>
                  <a:lnTo>
                    <a:pt x="8534" y="2971"/>
                  </a:lnTo>
                  <a:lnTo>
                    <a:pt x="8394" y="2946"/>
                  </a:lnTo>
                  <a:lnTo>
                    <a:pt x="8191" y="2819"/>
                  </a:lnTo>
                  <a:lnTo>
                    <a:pt x="7823" y="2717"/>
                  </a:lnTo>
                  <a:lnTo>
                    <a:pt x="7619" y="2743"/>
                  </a:lnTo>
                  <a:lnTo>
                    <a:pt x="7442" y="2743"/>
                  </a:lnTo>
                  <a:lnTo>
                    <a:pt x="7238" y="2781"/>
                  </a:lnTo>
                  <a:lnTo>
                    <a:pt x="7073" y="2844"/>
                  </a:lnTo>
                  <a:lnTo>
                    <a:pt x="6921" y="2959"/>
                  </a:lnTo>
                  <a:lnTo>
                    <a:pt x="7213" y="2540"/>
                  </a:lnTo>
                  <a:lnTo>
                    <a:pt x="7175" y="2222"/>
                  </a:lnTo>
                  <a:lnTo>
                    <a:pt x="7162" y="1231"/>
                  </a:lnTo>
                  <a:lnTo>
                    <a:pt x="6946" y="800"/>
                  </a:lnTo>
                  <a:lnTo>
                    <a:pt x="6299" y="254"/>
                  </a:lnTo>
                  <a:lnTo>
                    <a:pt x="5880" y="101"/>
                  </a:lnTo>
                  <a:lnTo>
                    <a:pt x="5460" y="76"/>
                  </a:lnTo>
                  <a:lnTo>
                    <a:pt x="469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2" name="object 462"/>
            <p:cNvSpPr/>
            <p:nvPr/>
          </p:nvSpPr>
          <p:spPr>
            <a:xfrm>
              <a:off x="4195784" y="343805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3" name="object 463"/>
            <p:cNvSpPr/>
            <p:nvPr/>
          </p:nvSpPr>
          <p:spPr>
            <a:xfrm>
              <a:off x="4192705" y="3436253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4">
                  <a:moveTo>
                    <a:pt x="5410" y="0"/>
                  </a:moveTo>
                  <a:lnTo>
                    <a:pt x="4216" y="38"/>
                  </a:lnTo>
                  <a:lnTo>
                    <a:pt x="3543" y="368"/>
                  </a:lnTo>
                  <a:lnTo>
                    <a:pt x="3073" y="1206"/>
                  </a:lnTo>
                  <a:lnTo>
                    <a:pt x="3009" y="1498"/>
                  </a:lnTo>
                  <a:lnTo>
                    <a:pt x="3162" y="2095"/>
                  </a:lnTo>
                  <a:lnTo>
                    <a:pt x="3276" y="2311"/>
                  </a:lnTo>
                  <a:lnTo>
                    <a:pt x="3403" y="2362"/>
                  </a:lnTo>
                  <a:lnTo>
                    <a:pt x="3429" y="2628"/>
                  </a:lnTo>
                  <a:lnTo>
                    <a:pt x="3289" y="2565"/>
                  </a:lnTo>
                  <a:lnTo>
                    <a:pt x="3098" y="2438"/>
                  </a:lnTo>
                  <a:lnTo>
                    <a:pt x="2882" y="1955"/>
                  </a:lnTo>
                  <a:lnTo>
                    <a:pt x="2438" y="1803"/>
                  </a:lnTo>
                  <a:lnTo>
                    <a:pt x="2133" y="1739"/>
                  </a:lnTo>
                  <a:lnTo>
                    <a:pt x="1422" y="1638"/>
                  </a:lnTo>
                  <a:lnTo>
                    <a:pt x="203" y="2006"/>
                  </a:lnTo>
                  <a:lnTo>
                    <a:pt x="292" y="3301"/>
                  </a:lnTo>
                  <a:lnTo>
                    <a:pt x="381" y="3771"/>
                  </a:lnTo>
                  <a:lnTo>
                    <a:pt x="1054" y="4051"/>
                  </a:lnTo>
                  <a:lnTo>
                    <a:pt x="1701" y="3898"/>
                  </a:lnTo>
                  <a:lnTo>
                    <a:pt x="1841" y="4140"/>
                  </a:lnTo>
                  <a:lnTo>
                    <a:pt x="2120" y="4178"/>
                  </a:lnTo>
                  <a:lnTo>
                    <a:pt x="1955" y="4394"/>
                  </a:lnTo>
                  <a:lnTo>
                    <a:pt x="1460" y="4356"/>
                  </a:lnTo>
                  <a:lnTo>
                    <a:pt x="1320" y="4394"/>
                  </a:lnTo>
                  <a:lnTo>
                    <a:pt x="838" y="4444"/>
                  </a:lnTo>
                  <a:lnTo>
                    <a:pt x="444" y="4546"/>
                  </a:lnTo>
                  <a:lnTo>
                    <a:pt x="25" y="5422"/>
                  </a:lnTo>
                  <a:lnTo>
                    <a:pt x="0" y="5816"/>
                  </a:lnTo>
                  <a:lnTo>
                    <a:pt x="520" y="6553"/>
                  </a:lnTo>
                  <a:lnTo>
                    <a:pt x="914" y="6845"/>
                  </a:lnTo>
                  <a:lnTo>
                    <a:pt x="1727" y="7086"/>
                  </a:lnTo>
                  <a:lnTo>
                    <a:pt x="2374" y="7111"/>
                  </a:lnTo>
                  <a:lnTo>
                    <a:pt x="2717" y="6832"/>
                  </a:lnTo>
                  <a:lnTo>
                    <a:pt x="2921" y="7137"/>
                  </a:lnTo>
                  <a:lnTo>
                    <a:pt x="3086" y="7416"/>
                  </a:lnTo>
                  <a:lnTo>
                    <a:pt x="3276" y="7594"/>
                  </a:lnTo>
                  <a:lnTo>
                    <a:pt x="3530" y="7696"/>
                  </a:lnTo>
                  <a:lnTo>
                    <a:pt x="4076" y="7873"/>
                  </a:lnTo>
                  <a:lnTo>
                    <a:pt x="4965" y="7823"/>
                  </a:lnTo>
                  <a:lnTo>
                    <a:pt x="5499" y="7607"/>
                  </a:lnTo>
                  <a:lnTo>
                    <a:pt x="6019" y="7416"/>
                  </a:lnTo>
                  <a:lnTo>
                    <a:pt x="6210" y="6718"/>
                  </a:lnTo>
                  <a:lnTo>
                    <a:pt x="5842" y="6019"/>
                  </a:lnTo>
                  <a:lnTo>
                    <a:pt x="5651" y="5930"/>
                  </a:lnTo>
                  <a:lnTo>
                    <a:pt x="5359" y="5765"/>
                  </a:lnTo>
                  <a:lnTo>
                    <a:pt x="5118" y="5702"/>
                  </a:lnTo>
                  <a:lnTo>
                    <a:pt x="5181" y="5168"/>
                  </a:lnTo>
                  <a:lnTo>
                    <a:pt x="6083" y="5956"/>
                  </a:lnTo>
                  <a:lnTo>
                    <a:pt x="6705" y="6413"/>
                  </a:lnTo>
                  <a:lnTo>
                    <a:pt x="7150" y="6311"/>
                  </a:lnTo>
                  <a:lnTo>
                    <a:pt x="7620" y="5867"/>
                  </a:lnTo>
                  <a:lnTo>
                    <a:pt x="8343" y="5156"/>
                  </a:lnTo>
                  <a:lnTo>
                    <a:pt x="9029" y="3733"/>
                  </a:lnTo>
                  <a:lnTo>
                    <a:pt x="8077" y="2908"/>
                  </a:lnTo>
                  <a:lnTo>
                    <a:pt x="7645" y="2514"/>
                  </a:lnTo>
                  <a:lnTo>
                    <a:pt x="7035" y="2489"/>
                  </a:lnTo>
                  <a:lnTo>
                    <a:pt x="6489" y="2666"/>
                  </a:lnTo>
                  <a:lnTo>
                    <a:pt x="6172" y="2819"/>
                  </a:lnTo>
                  <a:lnTo>
                    <a:pt x="5816" y="2908"/>
                  </a:lnTo>
                  <a:lnTo>
                    <a:pt x="6121" y="2489"/>
                  </a:lnTo>
                  <a:lnTo>
                    <a:pt x="6540" y="1854"/>
                  </a:lnTo>
                  <a:lnTo>
                    <a:pt x="6667" y="1384"/>
                  </a:lnTo>
                  <a:lnTo>
                    <a:pt x="5943" y="266"/>
                  </a:lnTo>
                  <a:lnTo>
                    <a:pt x="541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4" name="object 464"/>
            <p:cNvSpPr/>
            <p:nvPr/>
          </p:nvSpPr>
          <p:spPr>
            <a:xfrm>
              <a:off x="4220870" y="3430320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4">
                  <a:moveTo>
                    <a:pt x="88" y="38"/>
                  </a:moveTo>
                  <a:close/>
                </a:path>
                <a:path w="635" h="1904">
                  <a:moveTo>
                    <a:pt x="127" y="1663"/>
                  </a:moveTo>
                  <a:lnTo>
                    <a:pt x="0" y="1689"/>
                  </a:lnTo>
                  <a:lnTo>
                    <a:pt x="127" y="1663"/>
                  </a:lnTo>
                  <a:close/>
                </a:path>
                <a:path w="635" h="1904">
                  <a:moveTo>
                    <a:pt x="330" y="1651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5" name="object 465"/>
            <p:cNvSpPr/>
            <p:nvPr/>
          </p:nvSpPr>
          <p:spPr>
            <a:xfrm>
              <a:off x="4220870" y="343197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12"/>
                  </a:moveTo>
                  <a:lnTo>
                    <a:pt x="0" y="38"/>
                  </a:lnTo>
                  <a:lnTo>
                    <a:pt x="127" y="12"/>
                  </a:lnTo>
                  <a:close/>
                </a:path>
                <a:path w="635" h="635">
                  <a:moveTo>
                    <a:pt x="330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6" name="object 466"/>
            <p:cNvSpPr/>
            <p:nvPr/>
          </p:nvSpPr>
          <p:spPr>
            <a:xfrm>
              <a:off x="4212049" y="3424754"/>
              <a:ext cx="23495" cy="21590"/>
            </a:xfrm>
            <a:custGeom>
              <a:avLst/>
              <a:gdLst/>
              <a:ahLst/>
              <a:cxnLst/>
              <a:rect l="l" t="t" r="r" b="b"/>
              <a:pathLst>
                <a:path w="23495" h="21589">
                  <a:moveTo>
                    <a:pt x="8000" y="17779"/>
                  </a:moveTo>
                  <a:lnTo>
                    <a:pt x="6684" y="18821"/>
                  </a:lnTo>
                  <a:lnTo>
                    <a:pt x="7432" y="18821"/>
                  </a:lnTo>
                  <a:lnTo>
                    <a:pt x="7515" y="18999"/>
                  </a:lnTo>
                  <a:lnTo>
                    <a:pt x="7610" y="19202"/>
                  </a:lnTo>
                  <a:lnTo>
                    <a:pt x="8093" y="19697"/>
                  </a:lnTo>
                  <a:lnTo>
                    <a:pt x="8650" y="20015"/>
                  </a:lnTo>
                  <a:lnTo>
                    <a:pt x="10215" y="20840"/>
                  </a:lnTo>
                  <a:lnTo>
                    <a:pt x="10407" y="20840"/>
                  </a:lnTo>
                  <a:lnTo>
                    <a:pt x="11497" y="21145"/>
                  </a:lnTo>
                  <a:lnTo>
                    <a:pt x="13249" y="21145"/>
                  </a:lnTo>
                  <a:lnTo>
                    <a:pt x="14621" y="20840"/>
                  </a:lnTo>
                  <a:lnTo>
                    <a:pt x="15537" y="20294"/>
                  </a:lnTo>
                  <a:lnTo>
                    <a:pt x="11281" y="20294"/>
                  </a:lnTo>
                  <a:lnTo>
                    <a:pt x="9609" y="19697"/>
                  </a:lnTo>
                  <a:lnTo>
                    <a:pt x="9424" y="19697"/>
                  </a:lnTo>
                  <a:lnTo>
                    <a:pt x="8942" y="19202"/>
                  </a:lnTo>
                  <a:lnTo>
                    <a:pt x="8790" y="18999"/>
                  </a:lnTo>
                  <a:lnTo>
                    <a:pt x="8000" y="17779"/>
                  </a:lnTo>
                  <a:close/>
                </a:path>
                <a:path w="23495" h="21589">
                  <a:moveTo>
                    <a:pt x="13960" y="13728"/>
                  </a:moveTo>
                  <a:lnTo>
                    <a:pt x="13890" y="14312"/>
                  </a:lnTo>
                  <a:lnTo>
                    <a:pt x="13797" y="15087"/>
                  </a:lnTo>
                  <a:lnTo>
                    <a:pt x="14071" y="15087"/>
                  </a:lnTo>
                  <a:lnTo>
                    <a:pt x="14818" y="15417"/>
                  </a:lnTo>
                  <a:lnTo>
                    <a:pt x="15548" y="15824"/>
                  </a:lnTo>
                  <a:lnTo>
                    <a:pt x="16354" y="17322"/>
                  </a:lnTo>
                  <a:lnTo>
                    <a:pt x="16302" y="18046"/>
                  </a:lnTo>
                  <a:lnTo>
                    <a:pt x="11281" y="20294"/>
                  </a:lnTo>
                  <a:lnTo>
                    <a:pt x="15537" y="20294"/>
                  </a:lnTo>
                  <a:lnTo>
                    <a:pt x="16005" y="20015"/>
                  </a:lnTo>
                  <a:lnTo>
                    <a:pt x="16551" y="19354"/>
                  </a:lnTo>
                  <a:lnTo>
                    <a:pt x="16983" y="18046"/>
                  </a:lnTo>
                  <a:lnTo>
                    <a:pt x="16885" y="17322"/>
                  </a:lnTo>
                  <a:lnTo>
                    <a:pt x="16802" y="17081"/>
                  </a:lnTo>
                  <a:lnTo>
                    <a:pt x="18987" y="17081"/>
                  </a:lnTo>
                  <a:lnTo>
                    <a:pt x="19874" y="16763"/>
                  </a:lnTo>
                  <a:lnTo>
                    <a:pt x="17643" y="16763"/>
                  </a:lnTo>
                  <a:lnTo>
                    <a:pt x="16145" y="15646"/>
                  </a:lnTo>
                  <a:lnTo>
                    <a:pt x="13960" y="13728"/>
                  </a:lnTo>
                  <a:close/>
                </a:path>
                <a:path w="23495" h="21589">
                  <a:moveTo>
                    <a:pt x="6493" y="18821"/>
                  </a:moveTo>
                  <a:lnTo>
                    <a:pt x="4499" y="18821"/>
                  </a:lnTo>
                  <a:lnTo>
                    <a:pt x="5404" y="18999"/>
                  </a:lnTo>
                  <a:lnTo>
                    <a:pt x="5959" y="18999"/>
                  </a:lnTo>
                  <a:lnTo>
                    <a:pt x="6493" y="18821"/>
                  </a:lnTo>
                  <a:close/>
                </a:path>
                <a:path w="23495" h="21589">
                  <a:moveTo>
                    <a:pt x="2425" y="18046"/>
                  </a:moveTo>
                  <a:lnTo>
                    <a:pt x="0" y="18046"/>
                  </a:lnTo>
                  <a:lnTo>
                    <a:pt x="13612" y="18821"/>
                  </a:lnTo>
                  <a:lnTo>
                    <a:pt x="3676" y="18821"/>
                  </a:lnTo>
                  <a:lnTo>
                    <a:pt x="2425" y="18046"/>
                  </a:lnTo>
                  <a:close/>
                </a:path>
                <a:path w="23495" h="21589">
                  <a:moveTo>
                    <a:pt x="3679" y="5524"/>
                  </a:moveTo>
                  <a:lnTo>
                    <a:pt x="2493" y="5524"/>
                  </a:lnTo>
                  <a:lnTo>
                    <a:pt x="2162" y="5676"/>
                  </a:lnTo>
                  <a:lnTo>
                    <a:pt x="1557" y="6286"/>
                  </a:lnTo>
                  <a:lnTo>
                    <a:pt x="676" y="8242"/>
                  </a:lnTo>
                  <a:lnTo>
                    <a:pt x="1211" y="9626"/>
                  </a:lnTo>
                  <a:lnTo>
                    <a:pt x="1324" y="9918"/>
                  </a:lnTo>
                  <a:lnTo>
                    <a:pt x="2657" y="11125"/>
                  </a:lnTo>
                  <a:lnTo>
                    <a:pt x="2937" y="11315"/>
                  </a:lnTo>
                  <a:lnTo>
                    <a:pt x="3242" y="11455"/>
                  </a:lnTo>
                  <a:lnTo>
                    <a:pt x="2423" y="11823"/>
                  </a:lnTo>
                  <a:lnTo>
                    <a:pt x="2124" y="12001"/>
                  </a:lnTo>
                  <a:lnTo>
                    <a:pt x="685" y="13576"/>
                  </a:lnTo>
                  <a:lnTo>
                    <a:pt x="495" y="14312"/>
                  </a:lnTo>
                  <a:lnTo>
                    <a:pt x="400" y="14681"/>
                  </a:lnTo>
                  <a:lnTo>
                    <a:pt x="2425" y="18046"/>
                  </a:lnTo>
                  <a:lnTo>
                    <a:pt x="4509" y="18046"/>
                  </a:lnTo>
                  <a:lnTo>
                    <a:pt x="3610" y="17779"/>
                  </a:lnTo>
                  <a:lnTo>
                    <a:pt x="2632" y="17081"/>
                  </a:lnTo>
                  <a:lnTo>
                    <a:pt x="1467" y="15417"/>
                  </a:lnTo>
                  <a:lnTo>
                    <a:pt x="1451" y="14312"/>
                  </a:lnTo>
                  <a:lnTo>
                    <a:pt x="2396" y="12445"/>
                  </a:lnTo>
                  <a:lnTo>
                    <a:pt x="2492" y="12255"/>
                  </a:lnTo>
                  <a:lnTo>
                    <a:pt x="3335" y="12001"/>
                  </a:lnTo>
                  <a:lnTo>
                    <a:pt x="4510" y="11823"/>
                  </a:lnTo>
                  <a:lnTo>
                    <a:pt x="6125" y="11823"/>
                  </a:lnTo>
                  <a:lnTo>
                    <a:pt x="6410" y="11455"/>
                  </a:lnTo>
                  <a:lnTo>
                    <a:pt x="6518" y="11315"/>
                  </a:lnTo>
                  <a:lnTo>
                    <a:pt x="5892" y="11315"/>
                  </a:lnTo>
                  <a:lnTo>
                    <a:pt x="5790" y="11125"/>
                  </a:lnTo>
                  <a:lnTo>
                    <a:pt x="5716" y="10985"/>
                  </a:lnTo>
                  <a:lnTo>
                    <a:pt x="3953" y="10985"/>
                  </a:lnTo>
                  <a:lnTo>
                    <a:pt x="3369" y="10782"/>
                  </a:lnTo>
                  <a:lnTo>
                    <a:pt x="1888" y="6286"/>
                  </a:lnTo>
                  <a:lnTo>
                    <a:pt x="966" y="6286"/>
                  </a:lnTo>
                  <a:lnTo>
                    <a:pt x="3679" y="5524"/>
                  </a:lnTo>
                  <a:close/>
                </a:path>
                <a:path w="23495" h="21589">
                  <a:moveTo>
                    <a:pt x="19001" y="17081"/>
                  </a:moveTo>
                  <a:lnTo>
                    <a:pt x="17084" y="17081"/>
                  </a:lnTo>
                  <a:lnTo>
                    <a:pt x="17654" y="17322"/>
                  </a:lnTo>
                  <a:lnTo>
                    <a:pt x="18393" y="17322"/>
                  </a:lnTo>
                  <a:lnTo>
                    <a:pt x="19001" y="17081"/>
                  </a:lnTo>
                  <a:close/>
                </a:path>
                <a:path w="23495" h="21589">
                  <a:moveTo>
                    <a:pt x="23232" y="10375"/>
                  </a:moveTo>
                  <a:lnTo>
                    <a:pt x="21692" y="13576"/>
                  </a:lnTo>
                  <a:lnTo>
                    <a:pt x="21605" y="13728"/>
                  </a:lnTo>
                  <a:lnTo>
                    <a:pt x="18748" y="16522"/>
                  </a:lnTo>
                  <a:lnTo>
                    <a:pt x="17643" y="16763"/>
                  </a:lnTo>
                  <a:lnTo>
                    <a:pt x="20041" y="16763"/>
                  </a:lnTo>
                  <a:lnTo>
                    <a:pt x="20933" y="15989"/>
                  </a:lnTo>
                  <a:lnTo>
                    <a:pt x="22177" y="14452"/>
                  </a:lnTo>
                  <a:lnTo>
                    <a:pt x="22576" y="13728"/>
                  </a:lnTo>
                  <a:lnTo>
                    <a:pt x="22660" y="13576"/>
                  </a:lnTo>
                  <a:lnTo>
                    <a:pt x="22986" y="12445"/>
                  </a:lnTo>
                  <a:lnTo>
                    <a:pt x="23041" y="12255"/>
                  </a:lnTo>
                  <a:lnTo>
                    <a:pt x="23166" y="11823"/>
                  </a:lnTo>
                  <a:lnTo>
                    <a:pt x="23232" y="10375"/>
                  </a:lnTo>
                  <a:close/>
                </a:path>
                <a:path w="23495" h="21589">
                  <a:moveTo>
                    <a:pt x="5608" y="10782"/>
                  </a:moveTo>
                  <a:lnTo>
                    <a:pt x="4930" y="10782"/>
                  </a:lnTo>
                  <a:lnTo>
                    <a:pt x="3953" y="10985"/>
                  </a:lnTo>
                  <a:lnTo>
                    <a:pt x="5716" y="10985"/>
                  </a:lnTo>
                  <a:lnTo>
                    <a:pt x="5608" y="10782"/>
                  </a:lnTo>
                  <a:close/>
                </a:path>
                <a:path w="23495" h="21589">
                  <a:moveTo>
                    <a:pt x="21545" y="7416"/>
                  </a:moveTo>
                  <a:lnTo>
                    <a:pt x="20078" y="7416"/>
                  </a:lnTo>
                  <a:lnTo>
                    <a:pt x="23295" y="10210"/>
                  </a:lnTo>
                  <a:lnTo>
                    <a:pt x="23108" y="9918"/>
                  </a:lnTo>
                  <a:lnTo>
                    <a:pt x="22787" y="8585"/>
                  </a:lnTo>
                  <a:lnTo>
                    <a:pt x="22079" y="7708"/>
                  </a:lnTo>
                  <a:lnTo>
                    <a:pt x="22271" y="7708"/>
                  </a:lnTo>
                  <a:lnTo>
                    <a:pt x="21545" y="7416"/>
                  </a:lnTo>
                  <a:close/>
                </a:path>
                <a:path w="23495" h="21589">
                  <a:moveTo>
                    <a:pt x="16371" y="1244"/>
                  </a:moveTo>
                  <a:lnTo>
                    <a:pt x="14689" y="1244"/>
                  </a:lnTo>
                  <a:lnTo>
                    <a:pt x="15999" y="1879"/>
                  </a:lnTo>
                  <a:lnTo>
                    <a:pt x="15976" y="2070"/>
                  </a:lnTo>
                  <a:lnTo>
                    <a:pt x="17567" y="4559"/>
                  </a:lnTo>
                  <a:lnTo>
                    <a:pt x="17290" y="5524"/>
                  </a:lnTo>
                  <a:lnTo>
                    <a:pt x="17242" y="5676"/>
                  </a:lnTo>
                  <a:lnTo>
                    <a:pt x="16119" y="7416"/>
                  </a:lnTo>
                  <a:lnTo>
                    <a:pt x="15510" y="8242"/>
                  </a:lnTo>
                  <a:lnTo>
                    <a:pt x="15904" y="8242"/>
                  </a:lnTo>
                  <a:lnTo>
                    <a:pt x="17059" y="7708"/>
                  </a:lnTo>
                  <a:lnTo>
                    <a:pt x="17905" y="7416"/>
                  </a:lnTo>
                  <a:lnTo>
                    <a:pt x="16864" y="7416"/>
                  </a:lnTo>
                  <a:lnTo>
                    <a:pt x="17705" y="6286"/>
                  </a:lnTo>
                  <a:lnTo>
                    <a:pt x="17669" y="2920"/>
                  </a:lnTo>
                  <a:lnTo>
                    <a:pt x="17233" y="2070"/>
                  </a:lnTo>
                  <a:lnTo>
                    <a:pt x="17135" y="1879"/>
                  </a:lnTo>
                  <a:lnTo>
                    <a:pt x="16371" y="1244"/>
                  </a:lnTo>
                  <a:close/>
                </a:path>
                <a:path w="23495" h="21589">
                  <a:moveTo>
                    <a:pt x="11687" y="0"/>
                  </a:moveTo>
                  <a:lnTo>
                    <a:pt x="9757" y="1015"/>
                  </a:lnTo>
                  <a:lnTo>
                    <a:pt x="8766" y="2539"/>
                  </a:lnTo>
                  <a:lnTo>
                    <a:pt x="8271" y="3340"/>
                  </a:lnTo>
                  <a:lnTo>
                    <a:pt x="8047" y="4076"/>
                  </a:lnTo>
                  <a:lnTo>
                    <a:pt x="8081" y="5524"/>
                  </a:lnTo>
                  <a:lnTo>
                    <a:pt x="7306" y="5524"/>
                  </a:lnTo>
                  <a:lnTo>
                    <a:pt x="7710" y="5676"/>
                  </a:lnTo>
                  <a:lnTo>
                    <a:pt x="8228" y="5676"/>
                  </a:lnTo>
                  <a:lnTo>
                    <a:pt x="8606" y="6286"/>
                  </a:lnTo>
                  <a:lnTo>
                    <a:pt x="8239" y="6286"/>
                  </a:lnTo>
                  <a:lnTo>
                    <a:pt x="10782" y="7416"/>
                  </a:lnTo>
                  <a:lnTo>
                    <a:pt x="8856" y="7416"/>
                  </a:lnTo>
                  <a:lnTo>
                    <a:pt x="8873" y="5524"/>
                  </a:lnTo>
                  <a:lnTo>
                    <a:pt x="8638" y="4559"/>
                  </a:lnTo>
                  <a:lnTo>
                    <a:pt x="8827" y="4216"/>
                  </a:lnTo>
                  <a:lnTo>
                    <a:pt x="8855" y="4076"/>
                  </a:lnTo>
                  <a:lnTo>
                    <a:pt x="9998" y="2070"/>
                  </a:lnTo>
                  <a:lnTo>
                    <a:pt x="11624" y="1244"/>
                  </a:lnTo>
                  <a:lnTo>
                    <a:pt x="16371" y="1244"/>
                  </a:lnTo>
                  <a:lnTo>
                    <a:pt x="15561" y="571"/>
                  </a:lnTo>
                  <a:lnTo>
                    <a:pt x="14570" y="203"/>
                  </a:lnTo>
                  <a:lnTo>
                    <a:pt x="14176" y="203"/>
                  </a:lnTo>
                  <a:lnTo>
                    <a:pt x="11687" y="0"/>
                  </a:lnTo>
                  <a:close/>
                </a:path>
                <a:path w="23495" h="21589">
                  <a:moveTo>
                    <a:pt x="19202" y="6286"/>
                  </a:moveTo>
                  <a:lnTo>
                    <a:pt x="18972" y="6286"/>
                  </a:lnTo>
                  <a:lnTo>
                    <a:pt x="15992" y="7416"/>
                  </a:lnTo>
                  <a:lnTo>
                    <a:pt x="21180" y="7416"/>
                  </a:lnTo>
                  <a:lnTo>
                    <a:pt x="19202" y="6286"/>
                  </a:lnTo>
                  <a:close/>
                </a:path>
                <a:path w="23495" h="21589">
                  <a:moveTo>
                    <a:pt x="6108" y="4559"/>
                  </a:moveTo>
                  <a:lnTo>
                    <a:pt x="5523" y="4559"/>
                  </a:lnTo>
                  <a:lnTo>
                    <a:pt x="8857" y="5524"/>
                  </a:lnTo>
                  <a:lnTo>
                    <a:pt x="1195" y="5524"/>
                  </a:lnTo>
                  <a:lnTo>
                    <a:pt x="6108" y="4559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7" name="object 467"/>
            <p:cNvSpPr/>
            <p:nvPr/>
          </p:nvSpPr>
          <p:spPr>
            <a:xfrm>
              <a:off x="4220908" y="343032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8" name="object 468"/>
            <p:cNvSpPr/>
            <p:nvPr/>
          </p:nvSpPr>
          <p:spPr>
            <a:xfrm>
              <a:off x="4219683" y="3431767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20">
                  <a:moveTo>
                    <a:pt x="3848" y="0"/>
                  </a:moveTo>
                  <a:lnTo>
                    <a:pt x="3187" y="342"/>
                  </a:lnTo>
                  <a:lnTo>
                    <a:pt x="2692" y="1143"/>
                  </a:lnTo>
                  <a:lnTo>
                    <a:pt x="2590" y="1422"/>
                  </a:lnTo>
                  <a:lnTo>
                    <a:pt x="2628" y="1816"/>
                  </a:lnTo>
                  <a:lnTo>
                    <a:pt x="2171" y="1651"/>
                  </a:lnTo>
                  <a:lnTo>
                    <a:pt x="2032" y="1612"/>
                  </a:lnTo>
                  <a:lnTo>
                    <a:pt x="1663" y="1625"/>
                  </a:lnTo>
                  <a:lnTo>
                    <a:pt x="1536" y="1651"/>
                  </a:lnTo>
                  <a:lnTo>
                    <a:pt x="1308" y="1663"/>
                  </a:lnTo>
                  <a:lnTo>
                    <a:pt x="342" y="2324"/>
                  </a:lnTo>
                  <a:lnTo>
                    <a:pt x="127" y="2794"/>
                  </a:lnTo>
                  <a:lnTo>
                    <a:pt x="342" y="3352"/>
                  </a:lnTo>
                  <a:lnTo>
                    <a:pt x="787" y="3771"/>
                  </a:lnTo>
                  <a:lnTo>
                    <a:pt x="990" y="3886"/>
                  </a:lnTo>
                  <a:lnTo>
                    <a:pt x="787" y="3962"/>
                  </a:lnTo>
                  <a:lnTo>
                    <a:pt x="609" y="4064"/>
                  </a:lnTo>
                  <a:lnTo>
                    <a:pt x="127" y="4559"/>
                  </a:lnTo>
                  <a:lnTo>
                    <a:pt x="0" y="5118"/>
                  </a:lnTo>
                  <a:lnTo>
                    <a:pt x="241" y="5524"/>
                  </a:lnTo>
                  <a:lnTo>
                    <a:pt x="482" y="5981"/>
                  </a:lnTo>
                  <a:lnTo>
                    <a:pt x="939" y="6248"/>
                  </a:lnTo>
                  <a:lnTo>
                    <a:pt x="1409" y="6375"/>
                  </a:lnTo>
                  <a:lnTo>
                    <a:pt x="1905" y="6438"/>
                  </a:lnTo>
                  <a:lnTo>
                    <a:pt x="2298" y="6311"/>
                  </a:lnTo>
                  <a:lnTo>
                    <a:pt x="2463" y="6515"/>
                  </a:lnTo>
                  <a:lnTo>
                    <a:pt x="2628" y="6680"/>
                  </a:lnTo>
                  <a:lnTo>
                    <a:pt x="3276" y="7023"/>
                  </a:lnTo>
                  <a:lnTo>
                    <a:pt x="3784" y="7150"/>
                  </a:lnTo>
                  <a:lnTo>
                    <a:pt x="4292" y="7124"/>
                  </a:lnTo>
                  <a:lnTo>
                    <a:pt x="4572" y="7124"/>
                  </a:lnTo>
                  <a:lnTo>
                    <a:pt x="5638" y="6108"/>
                  </a:lnTo>
                  <a:lnTo>
                    <a:pt x="5626" y="5905"/>
                  </a:lnTo>
                  <a:lnTo>
                    <a:pt x="5562" y="5740"/>
                  </a:lnTo>
                  <a:lnTo>
                    <a:pt x="5816" y="5854"/>
                  </a:lnTo>
                  <a:lnTo>
                    <a:pt x="6121" y="5880"/>
                  </a:lnTo>
                  <a:lnTo>
                    <a:pt x="6362" y="5778"/>
                  </a:lnTo>
                  <a:lnTo>
                    <a:pt x="6718" y="5651"/>
                  </a:lnTo>
                  <a:lnTo>
                    <a:pt x="7772" y="3619"/>
                  </a:lnTo>
                  <a:lnTo>
                    <a:pt x="7683" y="3263"/>
                  </a:lnTo>
                  <a:lnTo>
                    <a:pt x="7607" y="2908"/>
                  </a:lnTo>
                  <a:lnTo>
                    <a:pt x="7327" y="2565"/>
                  </a:lnTo>
                  <a:lnTo>
                    <a:pt x="6908" y="2400"/>
                  </a:lnTo>
                  <a:lnTo>
                    <a:pt x="6578" y="2286"/>
                  </a:lnTo>
                  <a:lnTo>
                    <a:pt x="6413" y="2209"/>
                  </a:lnTo>
                  <a:lnTo>
                    <a:pt x="6248" y="2247"/>
                  </a:lnTo>
                  <a:lnTo>
                    <a:pt x="6108" y="2247"/>
                  </a:lnTo>
                  <a:lnTo>
                    <a:pt x="5930" y="2273"/>
                  </a:lnTo>
                  <a:lnTo>
                    <a:pt x="5803" y="2324"/>
                  </a:lnTo>
                  <a:lnTo>
                    <a:pt x="5676" y="2425"/>
                  </a:lnTo>
                  <a:lnTo>
                    <a:pt x="5918" y="2082"/>
                  </a:lnTo>
                  <a:lnTo>
                    <a:pt x="5880" y="1816"/>
                  </a:lnTo>
                  <a:lnTo>
                    <a:pt x="5867" y="1003"/>
                  </a:lnTo>
                  <a:lnTo>
                    <a:pt x="5689" y="647"/>
                  </a:lnTo>
                  <a:lnTo>
                    <a:pt x="5156" y="203"/>
                  </a:lnTo>
                  <a:lnTo>
                    <a:pt x="4826" y="63"/>
                  </a:lnTo>
                  <a:lnTo>
                    <a:pt x="4470" y="50"/>
                  </a:lnTo>
                  <a:lnTo>
                    <a:pt x="384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9" name="object 469"/>
            <p:cNvSpPr/>
            <p:nvPr/>
          </p:nvSpPr>
          <p:spPr>
            <a:xfrm>
              <a:off x="4222581" y="3433647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0" name="object 470"/>
            <p:cNvSpPr/>
            <p:nvPr/>
          </p:nvSpPr>
          <p:spPr>
            <a:xfrm>
              <a:off x="4220052" y="3432167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4432" y="0"/>
                  </a:moveTo>
                  <a:lnTo>
                    <a:pt x="2463" y="1231"/>
                  </a:lnTo>
                  <a:lnTo>
                    <a:pt x="2590" y="1727"/>
                  </a:lnTo>
                  <a:lnTo>
                    <a:pt x="2679" y="1892"/>
                  </a:lnTo>
                  <a:lnTo>
                    <a:pt x="2806" y="2171"/>
                  </a:lnTo>
                  <a:lnTo>
                    <a:pt x="2540" y="2006"/>
                  </a:lnTo>
                  <a:lnTo>
                    <a:pt x="2362" y="1600"/>
                  </a:lnTo>
                  <a:lnTo>
                    <a:pt x="1993" y="1473"/>
                  </a:lnTo>
                  <a:lnTo>
                    <a:pt x="1168" y="1358"/>
                  </a:lnTo>
                  <a:lnTo>
                    <a:pt x="152" y="1638"/>
                  </a:lnTo>
                  <a:lnTo>
                    <a:pt x="228" y="2717"/>
                  </a:lnTo>
                  <a:lnTo>
                    <a:pt x="304" y="3111"/>
                  </a:lnTo>
                  <a:lnTo>
                    <a:pt x="673" y="3263"/>
                  </a:lnTo>
                  <a:lnTo>
                    <a:pt x="863" y="3327"/>
                  </a:lnTo>
                  <a:lnTo>
                    <a:pt x="1397" y="3225"/>
                  </a:lnTo>
                  <a:lnTo>
                    <a:pt x="1511" y="3403"/>
                  </a:lnTo>
                  <a:lnTo>
                    <a:pt x="1739" y="3454"/>
                  </a:lnTo>
                  <a:lnTo>
                    <a:pt x="1600" y="3619"/>
                  </a:lnTo>
                  <a:lnTo>
                    <a:pt x="1079" y="3594"/>
                  </a:lnTo>
                  <a:lnTo>
                    <a:pt x="673" y="3657"/>
                  </a:lnTo>
                  <a:lnTo>
                    <a:pt x="368" y="3746"/>
                  </a:lnTo>
                  <a:lnTo>
                    <a:pt x="165" y="4114"/>
                  </a:lnTo>
                  <a:lnTo>
                    <a:pt x="12" y="4457"/>
                  </a:lnTo>
                  <a:lnTo>
                    <a:pt x="0" y="4775"/>
                  </a:lnTo>
                  <a:lnTo>
                    <a:pt x="419" y="5384"/>
                  </a:lnTo>
                  <a:lnTo>
                    <a:pt x="749" y="5613"/>
                  </a:lnTo>
                  <a:lnTo>
                    <a:pt x="1409" y="5816"/>
                  </a:lnTo>
                  <a:lnTo>
                    <a:pt x="1930" y="5854"/>
                  </a:lnTo>
                  <a:lnTo>
                    <a:pt x="2209" y="5638"/>
                  </a:lnTo>
                  <a:lnTo>
                    <a:pt x="2400" y="5867"/>
                  </a:lnTo>
                  <a:lnTo>
                    <a:pt x="2527" y="6096"/>
                  </a:lnTo>
                  <a:lnTo>
                    <a:pt x="2679" y="6235"/>
                  </a:lnTo>
                  <a:lnTo>
                    <a:pt x="3340" y="6464"/>
                  </a:lnTo>
                  <a:lnTo>
                    <a:pt x="4064" y="6438"/>
                  </a:lnTo>
                  <a:lnTo>
                    <a:pt x="4940" y="6096"/>
                  </a:lnTo>
                  <a:lnTo>
                    <a:pt x="5092" y="5537"/>
                  </a:lnTo>
                  <a:lnTo>
                    <a:pt x="4787" y="4953"/>
                  </a:lnTo>
                  <a:lnTo>
                    <a:pt x="4470" y="4775"/>
                  </a:lnTo>
                  <a:lnTo>
                    <a:pt x="4191" y="4686"/>
                  </a:lnTo>
                  <a:lnTo>
                    <a:pt x="4241" y="4254"/>
                  </a:lnTo>
                  <a:lnTo>
                    <a:pt x="4991" y="4914"/>
                  </a:lnTo>
                  <a:lnTo>
                    <a:pt x="5499" y="5270"/>
                  </a:lnTo>
                  <a:lnTo>
                    <a:pt x="5867" y="5194"/>
                  </a:lnTo>
                  <a:lnTo>
                    <a:pt x="6248" y="4838"/>
                  </a:lnTo>
                  <a:lnTo>
                    <a:pt x="6845" y="4229"/>
                  </a:lnTo>
                  <a:lnTo>
                    <a:pt x="7404" y="3073"/>
                  </a:lnTo>
                  <a:lnTo>
                    <a:pt x="6261" y="2070"/>
                  </a:lnTo>
                  <a:lnTo>
                    <a:pt x="5765" y="2057"/>
                  </a:lnTo>
                  <a:lnTo>
                    <a:pt x="5321" y="2209"/>
                  </a:lnTo>
                  <a:lnTo>
                    <a:pt x="5067" y="2311"/>
                  </a:lnTo>
                  <a:lnTo>
                    <a:pt x="4775" y="2400"/>
                  </a:lnTo>
                  <a:lnTo>
                    <a:pt x="5029" y="2057"/>
                  </a:lnTo>
                  <a:lnTo>
                    <a:pt x="5359" y="1536"/>
                  </a:lnTo>
                  <a:lnTo>
                    <a:pt x="5473" y="1143"/>
                  </a:lnTo>
                  <a:lnTo>
                    <a:pt x="5118" y="609"/>
                  </a:lnTo>
                  <a:lnTo>
                    <a:pt x="4864" y="203"/>
                  </a:lnTo>
                  <a:lnTo>
                    <a:pt x="4432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1" name="object 471"/>
            <p:cNvSpPr/>
            <p:nvPr/>
          </p:nvSpPr>
          <p:spPr>
            <a:xfrm>
              <a:off x="4207814" y="345323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14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2" name="object 472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4198264" y="3445459"/>
              <a:ext cx="25196" cy="23126"/>
            </a:xfrm>
            <a:prstGeom prst="rect">
              <a:avLst/>
            </a:prstGeom>
          </p:spPr>
        </p:pic>
        <p:sp>
          <p:nvSpPr>
            <p:cNvPr id="473" name="object 473"/>
            <p:cNvSpPr/>
            <p:nvPr/>
          </p:nvSpPr>
          <p:spPr>
            <a:xfrm>
              <a:off x="4207733" y="345136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4" name="object 474"/>
            <p:cNvSpPr/>
            <p:nvPr/>
          </p:nvSpPr>
          <p:spPr>
            <a:xfrm>
              <a:off x="4207814" y="345323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14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5" name="object 475"/>
            <p:cNvSpPr/>
            <p:nvPr/>
          </p:nvSpPr>
          <p:spPr>
            <a:xfrm>
              <a:off x="4198263" y="3445228"/>
              <a:ext cx="26034" cy="23495"/>
            </a:xfrm>
            <a:custGeom>
              <a:avLst/>
              <a:gdLst/>
              <a:ahLst/>
              <a:cxnLst/>
              <a:rect l="l" t="t" r="r" b="b"/>
              <a:pathLst>
                <a:path w="26035" h="23495">
                  <a:moveTo>
                    <a:pt x="8512" y="19672"/>
                  </a:moveTo>
                  <a:lnTo>
                    <a:pt x="8114" y="19951"/>
                  </a:lnTo>
                  <a:lnTo>
                    <a:pt x="7524" y="20421"/>
                  </a:lnTo>
                  <a:lnTo>
                    <a:pt x="7693" y="20421"/>
                  </a:lnTo>
                  <a:lnTo>
                    <a:pt x="7849" y="20751"/>
                  </a:lnTo>
                  <a:lnTo>
                    <a:pt x="7969" y="21005"/>
                  </a:lnTo>
                  <a:lnTo>
                    <a:pt x="8077" y="21234"/>
                  </a:lnTo>
                  <a:lnTo>
                    <a:pt x="8486" y="21653"/>
                  </a:lnTo>
                  <a:lnTo>
                    <a:pt x="8812" y="21894"/>
                  </a:lnTo>
                  <a:lnTo>
                    <a:pt x="9219" y="22123"/>
                  </a:lnTo>
                  <a:lnTo>
                    <a:pt x="10731" y="22898"/>
                  </a:lnTo>
                  <a:lnTo>
                    <a:pt x="12369" y="23368"/>
                  </a:lnTo>
                  <a:lnTo>
                    <a:pt x="14334" y="23368"/>
                  </a:lnTo>
                  <a:lnTo>
                    <a:pt x="15836" y="23050"/>
                  </a:lnTo>
                  <a:lnTo>
                    <a:pt x="16829" y="22428"/>
                  </a:lnTo>
                  <a:lnTo>
                    <a:pt x="12128" y="22428"/>
                  </a:lnTo>
                  <a:lnTo>
                    <a:pt x="10680" y="21894"/>
                  </a:lnTo>
                  <a:lnTo>
                    <a:pt x="9969" y="21653"/>
                  </a:lnTo>
                  <a:lnTo>
                    <a:pt x="9560" y="21234"/>
                  </a:lnTo>
                  <a:lnTo>
                    <a:pt x="9383" y="21005"/>
                  </a:lnTo>
                  <a:lnTo>
                    <a:pt x="8512" y="19672"/>
                  </a:lnTo>
                  <a:close/>
                </a:path>
                <a:path w="26035" h="23495">
                  <a:moveTo>
                    <a:pt x="15100" y="15189"/>
                  </a:moveTo>
                  <a:lnTo>
                    <a:pt x="15023" y="15824"/>
                  </a:lnTo>
                  <a:lnTo>
                    <a:pt x="14925" y="16687"/>
                  </a:lnTo>
                  <a:lnTo>
                    <a:pt x="15177" y="16687"/>
                  </a:lnTo>
                  <a:lnTo>
                    <a:pt x="15798" y="16916"/>
                  </a:lnTo>
                  <a:lnTo>
                    <a:pt x="16840" y="17475"/>
                  </a:lnTo>
                  <a:lnTo>
                    <a:pt x="17747" y="19164"/>
                  </a:lnTo>
                  <a:lnTo>
                    <a:pt x="17681" y="19951"/>
                  </a:lnTo>
                  <a:lnTo>
                    <a:pt x="17557" y="20421"/>
                  </a:lnTo>
                  <a:lnTo>
                    <a:pt x="17469" y="20751"/>
                  </a:lnTo>
                  <a:lnTo>
                    <a:pt x="17402" y="21005"/>
                  </a:lnTo>
                  <a:lnTo>
                    <a:pt x="17281" y="21234"/>
                  </a:lnTo>
                  <a:lnTo>
                    <a:pt x="14503" y="22288"/>
                  </a:lnTo>
                  <a:lnTo>
                    <a:pt x="12128" y="22428"/>
                  </a:lnTo>
                  <a:lnTo>
                    <a:pt x="16829" y="22428"/>
                  </a:lnTo>
                  <a:lnTo>
                    <a:pt x="17360" y="22123"/>
                  </a:lnTo>
                  <a:lnTo>
                    <a:pt x="17957" y="21399"/>
                  </a:lnTo>
                  <a:lnTo>
                    <a:pt x="18427" y="19951"/>
                  </a:lnTo>
                  <a:lnTo>
                    <a:pt x="18343" y="19164"/>
                  </a:lnTo>
                  <a:lnTo>
                    <a:pt x="18246" y="18897"/>
                  </a:lnTo>
                  <a:lnTo>
                    <a:pt x="18186" y="18732"/>
                  </a:lnTo>
                  <a:lnTo>
                    <a:pt x="21116" y="18732"/>
                  </a:lnTo>
                  <a:lnTo>
                    <a:pt x="21647" y="18529"/>
                  </a:lnTo>
                  <a:lnTo>
                    <a:pt x="19177" y="18529"/>
                  </a:lnTo>
                  <a:lnTo>
                    <a:pt x="17513" y="17297"/>
                  </a:lnTo>
                  <a:lnTo>
                    <a:pt x="15100" y="15189"/>
                  </a:lnTo>
                  <a:close/>
                </a:path>
                <a:path w="26035" h="23495">
                  <a:moveTo>
                    <a:pt x="7010" y="20751"/>
                  </a:moveTo>
                  <a:lnTo>
                    <a:pt x="4504" y="20751"/>
                  </a:lnTo>
                  <a:lnTo>
                    <a:pt x="5585" y="21005"/>
                  </a:lnTo>
                  <a:lnTo>
                    <a:pt x="6261" y="21005"/>
                  </a:lnTo>
                  <a:lnTo>
                    <a:pt x="7010" y="20751"/>
                  </a:lnTo>
                  <a:close/>
                </a:path>
                <a:path w="26035" h="23495">
                  <a:moveTo>
                    <a:pt x="4820" y="5334"/>
                  </a:moveTo>
                  <a:lnTo>
                    <a:pt x="4154" y="5334"/>
                  </a:lnTo>
                  <a:lnTo>
                    <a:pt x="2057" y="6299"/>
                  </a:lnTo>
                  <a:lnTo>
                    <a:pt x="1422" y="6832"/>
                  </a:lnTo>
                  <a:lnTo>
                    <a:pt x="431" y="9131"/>
                  </a:lnTo>
                  <a:lnTo>
                    <a:pt x="1130" y="10985"/>
                  </a:lnTo>
                  <a:lnTo>
                    <a:pt x="2603" y="12306"/>
                  </a:lnTo>
                  <a:lnTo>
                    <a:pt x="3251" y="12674"/>
                  </a:lnTo>
                  <a:lnTo>
                    <a:pt x="2603" y="12915"/>
                  </a:lnTo>
                  <a:lnTo>
                    <a:pt x="2006" y="13271"/>
                  </a:lnTo>
                  <a:lnTo>
                    <a:pt x="425" y="15011"/>
                  </a:lnTo>
                  <a:lnTo>
                    <a:pt x="218" y="15824"/>
                  </a:lnTo>
                  <a:lnTo>
                    <a:pt x="112" y="16243"/>
                  </a:lnTo>
                  <a:lnTo>
                    <a:pt x="0" y="16687"/>
                  </a:lnTo>
                  <a:lnTo>
                    <a:pt x="1423" y="19164"/>
                  </a:lnTo>
                  <a:lnTo>
                    <a:pt x="1525" y="19342"/>
                  </a:lnTo>
                  <a:lnTo>
                    <a:pt x="1612" y="19494"/>
                  </a:lnTo>
                  <a:lnTo>
                    <a:pt x="3098" y="20421"/>
                  </a:lnTo>
                  <a:lnTo>
                    <a:pt x="6275" y="20421"/>
                  </a:lnTo>
                  <a:lnTo>
                    <a:pt x="3644" y="19672"/>
                  </a:lnTo>
                  <a:lnTo>
                    <a:pt x="2590" y="18897"/>
                  </a:lnTo>
                  <a:lnTo>
                    <a:pt x="1295" y="17043"/>
                  </a:lnTo>
                  <a:lnTo>
                    <a:pt x="1270" y="15824"/>
                  </a:lnTo>
                  <a:lnTo>
                    <a:pt x="2220" y="13944"/>
                  </a:lnTo>
                  <a:lnTo>
                    <a:pt x="2310" y="13766"/>
                  </a:lnTo>
                  <a:lnTo>
                    <a:pt x="2425" y="13538"/>
                  </a:lnTo>
                  <a:lnTo>
                    <a:pt x="3246" y="13271"/>
                  </a:lnTo>
                  <a:lnTo>
                    <a:pt x="6297" y="13271"/>
                  </a:lnTo>
                  <a:lnTo>
                    <a:pt x="6772" y="12674"/>
                  </a:lnTo>
                  <a:lnTo>
                    <a:pt x="6883" y="12534"/>
                  </a:lnTo>
                  <a:lnTo>
                    <a:pt x="6181" y="12534"/>
                  </a:lnTo>
                  <a:lnTo>
                    <a:pt x="6060" y="12306"/>
                  </a:lnTo>
                  <a:lnTo>
                    <a:pt x="5979" y="12153"/>
                  </a:lnTo>
                  <a:lnTo>
                    <a:pt x="4038" y="12153"/>
                  </a:lnTo>
                  <a:lnTo>
                    <a:pt x="2251" y="11478"/>
                  </a:lnTo>
                  <a:lnTo>
                    <a:pt x="1737" y="6832"/>
                  </a:lnTo>
                  <a:lnTo>
                    <a:pt x="1236" y="6832"/>
                  </a:lnTo>
                  <a:lnTo>
                    <a:pt x="4359" y="5943"/>
                  </a:lnTo>
                  <a:lnTo>
                    <a:pt x="2164" y="5943"/>
                  </a:lnTo>
                  <a:lnTo>
                    <a:pt x="4820" y="5334"/>
                  </a:lnTo>
                  <a:close/>
                </a:path>
                <a:path w="26035" h="23495">
                  <a:moveTo>
                    <a:pt x="21116" y="18732"/>
                  </a:moveTo>
                  <a:lnTo>
                    <a:pt x="18186" y="18732"/>
                  </a:lnTo>
                  <a:lnTo>
                    <a:pt x="19188" y="19164"/>
                  </a:lnTo>
                  <a:lnTo>
                    <a:pt x="19989" y="19164"/>
                  </a:lnTo>
                  <a:lnTo>
                    <a:pt x="21116" y="18732"/>
                  </a:lnTo>
                  <a:close/>
                </a:path>
                <a:path w="26035" h="23495">
                  <a:moveTo>
                    <a:pt x="25214" y="13271"/>
                  </a:moveTo>
                  <a:lnTo>
                    <a:pt x="24483" y="13271"/>
                  </a:lnTo>
                  <a:lnTo>
                    <a:pt x="23650" y="15011"/>
                  </a:lnTo>
                  <a:lnTo>
                    <a:pt x="23544" y="15189"/>
                  </a:lnTo>
                  <a:lnTo>
                    <a:pt x="20396" y="18262"/>
                  </a:lnTo>
                  <a:lnTo>
                    <a:pt x="19177" y="18529"/>
                  </a:lnTo>
                  <a:lnTo>
                    <a:pt x="21815" y="18529"/>
                  </a:lnTo>
                  <a:lnTo>
                    <a:pt x="25142" y="13538"/>
                  </a:lnTo>
                  <a:lnTo>
                    <a:pt x="25214" y="13271"/>
                  </a:lnTo>
                  <a:close/>
                </a:path>
                <a:path w="26035" h="23495">
                  <a:moveTo>
                    <a:pt x="24653" y="12915"/>
                  </a:moveTo>
                  <a:lnTo>
                    <a:pt x="11101" y="12915"/>
                  </a:lnTo>
                  <a:lnTo>
                    <a:pt x="1776" y="13271"/>
                  </a:lnTo>
                  <a:lnTo>
                    <a:pt x="24483" y="13271"/>
                  </a:lnTo>
                  <a:lnTo>
                    <a:pt x="24653" y="12915"/>
                  </a:lnTo>
                  <a:close/>
                </a:path>
                <a:path w="26035" h="23495">
                  <a:moveTo>
                    <a:pt x="25341" y="11478"/>
                  </a:moveTo>
                  <a:lnTo>
                    <a:pt x="25018" y="12153"/>
                  </a:lnTo>
                  <a:lnTo>
                    <a:pt x="24945" y="12306"/>
                  </a:lnTo>
                  <a:lnTo>
                    <a:pt x="24835" y="12534"/>
                  </a:lnTo>
                  <a:lnTo>
                    <a:pt x="24769" y="12674"/>
                  </a:lnTo>
                  <a:lnTo>
                    <a:pt x="24653" y="12915"/>
                  </a:lnTo>
                  <a:lnTo>
                    <a:pt x="25311" y="12915"/>
                  </a:lnTo>
                  <a:lnTo>
                    <a:pt x="25341" y="11478"/>
                  </a:lnTo>
                  <a:close/>
                </a:path>
                <a:path w="26035" h="23495">
                  <a:moveTo>
                    <a:pt x="5791" y="11798"/>
                  </a:moveTo>
                  <a:lnTo>
                    <a:pt x="4038" y="12153"/>
                  </a:lnTo>
                  <a:lnTo>
                    <a:pt x="5979" y="12153"/>
                  </a:lnTo>
                  <a:lnTo>
                    <a:pt x="5791" y="11798"/>
                  </a:lnTo>
                  <a:close/>
                </a:path>
                <a:path w="26035" h="23495">
                  <a:moveTo>
                    <a:pt x="25255" y="11155"/>
                  </a:moveTo>
                  <a:lnTo>
                    <a:pt x="25341" y="11478"/>
                  </a:lnTo>
                  <a:lnTo>
                    <a:pt x="25425" y="11303"/>
                  </a:lnTo>
                  <a:lnTo>
                    <a:pt x="25255" y="11155"/>
                  </a:lnTo>
                  <a:close/>
                </a:path>
                <a:path w="26035" h="23495">
                  <a:moveTo>
                    <a:pt x="23075" y="8039"/>
                  </a:moveTo>
                  <a:lnTo>
                    <a:pt x="21678" y="8039"/>
                  </a:lnTo>
                  <a:lnTo>
                    <a:pt x="25255" y="11155"/>
                  </a:lnTo>
                  <a:lnTo>
                    <a:pt x="24853" y="9512"/>
                  </a:lnTo>
                  <a:lnTo>
                    <a:pt x="24065" y="8521"/>
                  </a:lnTo>
                  <a:lnTo>
                    <a:pt x="24282" y="8521"/>
                  </a:lnTo>
                  <a:lnTo>
                    <a:pt x="23075" y="8039"/>
                  </a:lnTo>
                  <a:close/>
                </a:path>
                <a:path w="26035" h="23495">
                  <a:moveTo>
                    <a:pt x="17729" y="1371"/>
                  </a:moveTo>
                  <a:lnTo>
                    <a:pt x="15865" y="1371"/>
                  </a:lnTo>
                  <a:lnTo>
                    <a:pt x="17119" y="1981"/>
                  </a:lnTo>
                  <a:lnTo>
                    <a:pt x="19088" y="5054"/>
                  </a:lnTo>
                  <a:lnTo>
                    <a:pt x="18828" y="5943"/>
                  </a:lnTo>
                  <a:lnTo>
                    <a:pt x="18716" y="6299"/>
                  </a:lnTo>
                  <a:lnTo>
                    <a:pt x="17600" y="8039"/>
                  </a:lnTo>
                  <a:lnTo>
                    <a:pt x="16814" y="9131"/>
                  </a:lnTo>
                  <a:lnTo>
                    <a:pt x="17221" y="9131"/>
                  </a:lnTo>
                  <a:lnTo>
                    <a:pt x="18516" y="8521"/>
                  </a:lnTo>
                  <a:lnTo>
                    <a:pt x="19964" y="8039"/>
                  </a:lnTo>
                  <a:lnTo>
                    <a:pt x="18430" y="8039"/>
                  </a:lnTo>
                  <a:lnTo>
                    <a:pt x="19221" y="6959"/>
                  </a:lnTo>
                  <a:lnTo>
                    <a:pt x="19189" y="3225"/>
                  </a:lnTo>
                  <a:lnTo>
                    <a:pt x="18711" y="2311"/>
                  </a:lnTo>
                  <a:lnTo>
                    <a:pt x="18605" y="2108"/>
                  </a:lnTo>
                  <a:lnTo>
                    <a:pt x="17729" y="1371"/>
                  </a:lnTo>
                  <a:close/>
                </a:path>
                <a:path w="26035" h="23495">
                  <a:moveTo>
                    <a:pt x="10357" y="8039"/>
                  </a:moveTo>
                  <a:lnTo>
                    <a:pt x="9768" y="8039"/>
                  </a:lnTo>
                  <a:lnTo>
                    <a:pt x="10007" y="8216"/>
                  </a:lnTo>
                  <a:lnTo>
                    <a:pt x="10360" y="8216"/>
                  </a:lnTo>
                  <a:lnTo>
                    <a:pt x="10357" y="8039"/>
                  </a:lnTo>
                  <a:close/>
                </a:path>
                <a:path w="26035" h="23495">
                  <a:moveTo>
                    <a:pt x="9189" y="6959"/>
                  </a:moveTo>
                  <a:lnTo>
                    <a:pt x="8792" y="6959"/>
                  </a:lnTo>
                  <a:lnTo>
                    <a:pt x="11200" y="8039"/>
                  </a:lnTo>
                  <a:lnTo>
                    <a:pt x="9850" y="8039"/>
                  </a:lnTo>
                  <a:lnTo>
                    <a:pt x="9189" y="6959"/>
                  </a:lnTo>
                  <a:close/>
                </a:path>
                <a:path w="26035" h="23495">
                  <a:moveTo>
                    <a:pt x="20828" y="6959"/>
                  </a:moveTo>
                  <a:lnTo>
                    <a:pt x="19642" y="6959"/>
                  </a:lnTo>
                  <a:lnTo>
                    <a:pt x="23720" y="8039"/>
                  </a:lnTo>
                  <a:lnTo>
                    <a:pt x="17589" y="8039"/>
                  </a:lnTo>
                  <a:lnTo>
                    <a:pt x="20828" y="6959"/>
                  </a:lnTo>
                  <a:close/>
                </a:path>
                <a:path w="26035" h="23495">
                  <a:moveTo>
                    <a:pt x="12585" y="0"/>
                  </a:moveTo>
                  <a:lnTo>
                    <a:pt x="10439" y="1104"/>
                  </a:lnTo>
                  <a:lnTo>
                    <a:pt x="8801" y="3708"/>
                  </a:lnTo>
                  <a:lnTo>
                    <a:pt x="8551" y="4521"/>
                  </a:lnTo>
                  <a:lnTo>
                    <a:pt x="8590" y="5943"/>
                  </a:lnTo>
                  <a:lnTo>
                    <a:pt x="6381" y="5943"/>
                  </a:lnTo>
                  <a:lnTo>
                    <a:pt x="7734" y="6134"/>
                  </a:lnTo>
                  <a:lnTo>
                    <a:pt x="8209" y="6299"/>
                  </a:lnTo>
                  <a:lnTo>
                    <a:pt x="8785" y="6299"/>
                  </a:lnTo>
                  <a:lnTo>
                    <a:pt x="9111" y="6832"/>
                  </a:lnTo>
                  <a:lnTo>
                    <a:pt x="9189" y="6959"/>
                  </a:lnTo>
                  <a:lnTo>
                    <a:pt x="9677" y="6959"/>
                  </a:lnTo>
                  <a:lnTo>
                    <a:pt x="9503" y="6299"/>
                  </a:lnTo>
                  <a:lnTo>
                    <a:pt x="9461" y="4521"/>
                  </a:lnTo>
                  <a:lnTo>
                    <a:pt x="10706" y="2311"/>
                  </a:lnTo>
                  <a:lnTo>
                    <a:pt x="12509" y="1371"/>
                  </a:lnTo>
                  <a:lnTo>
                    <a:pt x="17729" y="1371"/>
                  </a:lnTo>
                  <a:lnTo>
                    <a:pt x="16878" y="622"/>
                  </a:lnTo>
                  <a:lnTo>
                    <a:pt x="15786" y="228"/>
                  </a:lnTo>
                  <a:lnTo>
                    <a:pt x="15247" y="228"/>
                  </a:lnTo>
                  <a:lnTo>
                    <a:pt x="12585" y="0"/>
                  </a:lnTo>
                  <a:close/>
                </a:path>
                <a:path w="26035" h="23495">
                  <a:moveTo>
                    <a:pt x="6771" y="5334"/>
                  </a:moveTo>
                  <a:lnTo>
                    <a:pt x="4820" y="5334"/>
                  </a:lnTo>
                  <a:lnTo>
                    <a:pt x="2164" y="5943"/>
                  </a:lnTo>
                  <a:lnTo>
                    <a:pt x="8844" y="5943"/>
                  </a:lnTo>
                  <a:lnTo>
                    <a:pt x="6771" y="5334"/>
                  </a:lnTo>
                  <a:close/>
                </a:path>
                <a:path w="26035" h="23495">
                  <a:moveTo>
                    <a:pt x="8551" y="5334"/>
                  </a:moveTo>
                  <a:lnTo>
                    <a:pt x="6771" y="5334"/>
                  </a:lnTo>
                  <a:lnTo>
                    <a:pt x="8844" y="5943"/>
                  </a:lnTo>
                  <a:lnTo>
                    <a:pt x="8590" y="5943"/>
                  </a:lnTo>
                  <a:lnTo>
                    <a:pt x="8551" y="5334"/>
                  </a:lnTo>
                  <a:close/>
                </a:path>
                <a:path w="26035" h="23495">
                  <a:moveTo>
                    <a:pt x="19006" y="5334"/>
                  </a:moveTo>
                  <a:lnTo>
                    <a:pt x="9296" y="5334"/>
                  </a:lnTo>
                  <a:lnTo>
                    <a:pt x="9431" y="5943"/>
                  </a:lnTo>
                  <a:lnTo>
                    <a:pt x="18828" y="5943"/>
                  </a:lnTo>
                  <a:lnTo>
                    <a:pt x="19006" y="5334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6" name="object 476"/>
            <p:cNvSpPr/>
            <p:nvPr/>
          </p:nvSpPr>
          <p:spPr>
            <a:xfrm>
              <a:off x="4207726" y="345137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7" name="object 477"/>
            <p:cNvSpPr/>
            <p:nvPr/>
          </p:nvSpPr>
          <p:spPr>
            <a:xfrm>
              <a:off x="4206363" y="3452987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89" h="8254">
                  <a:moveTo>
                    <a:pt x="4267" y="0"/>
                  </a:moveTo>
                  <a:lnTo>
                    <a:pt x="3530" y="368"/>
                  </a:lnTo>
                  <a:lnTo>
                    <a:pt x="2984" y="1257"/>
                  </a:lnTo>
                  <a:lnTo>
                    <a:pt x="2870" y="1574"/>
                  </a:lnTo>
                  <a:lnTo>
                    <a:pt x="2882" y="1917"/>
                  </a:lnTo>
                  <a:lnTo>
                    <a:pt x="2539" y="1866"/>
                  </a:lnTo>
                  <a:lnTo>
                    <a:pt x="2247" y="1790"/>
                  </a:lnTo>
                  <a:lnTo>
                    <a:pt x="1841" y="1790"/>
                  </a:lnTo>
                  <a:lnTo>
                    <a:pt x="1701" y="1828"/>
                  </a:lnTo>
                  <a:lnTo>
                    <a:pt x="1447" y="1854"/>
                  </a:lnTo>
                  <a:lnTo>
                    <a:pt x="1181" y="1917"/>
                  </a:lnTo>
                  <a:lnTo>
                    <a:pt x="698" y="2133"/>
                  </a:lnTo>
                  <a:lnTo>
                    <a:pt x="482" y="2336"/>
                  </a:lnTo>
                  <a:lnTo>
                    <a:pt x="139" y="3098"/>
                  </a:lnTo>
                  <a:lnTo>
                    <a:pt x="380" y="3721"/>
                  </a:lnTo>
                  <a:lnTo>
                    <a:pt x="787" y="4063"/>
                  </a:lnTo>
                  <a:lnTo>
                    <a:pt x="990" y="4216"/>
                  </a:lnTo>
                  <a:lnTo>
                    <a:pt x="888" y="4368"/>
                  </a:lnTo>
                  <a:lnTo>
                    <a:pt x="685" y="4483"/>
                  </a:lnTo>
                  <a:lnTo>
                    <a:pt x="165" y="5041"/>
                  </a:lnTo>
                  <a:lnTo>
                    <a:pt x="0" y="5638"/>
                  </a:lnTo>
                  <a:lnTo>
                    <a:pt x="558" y="6603"/>
                  </a:lnTo>
                  <a:lnTo>
                    <a:pt x="1054" y="6896"/>
                  </a:lnTo>
                  <a:lnTo>
                    <a:pt x="1574" y="7035"/>
                  </a:lnTo>
                  <a:lnTo>
                    <a:pt x="1828" y="7086"/>
                  </a:lnTo>
                  <a:lnTo>
                    <a:pt x="2120" y="7111"/>
                  </a:lnTo>
                  <a:lnTo>
                    <a:pt x="2641" y="6946"/>
                  </a:lnTo>
                  <a:lnTo>
                    <a:pt x="2730" y="7188"/>
                  </a:lnTo>
                  <a:lnTo>
                    <a:pt x="2908" y="7378"/>
                  </a:lnTo>
                  <a:lnTo>
                    <a:pt x="3619" y="7746"/>
                  </a:lnTo>
                  <a:lnTo>
                    <a:pt x="4190" y="7899"/>
                  </a:lnTo>
                  <a:lnTo>
                    <a:pt x="4762" y="7886"/>
                  </a:lnTo>
                  <a:lnTo>
                    <a:pt x="5346" y="7797"/>
                  </a:lnTo>
                  <a:lnTo>
                    <a:pt x="5867" y="7480"/>
                  </a:lnTo>
                  <a:lnTo>
                    <a:pt x="6070" y="7238"/>
                  </a:lnTo>
                  <a:lnTo>
                    <a:pt x="6235" y="6743"/>
                  </a:lnTo>
                  <a:lnTo>
                    <a:pt x="6222" y="6527"/>
                  </a:lnTo>
                  <a:lnTo>
                    <a:pt x="6146" y="6337"/>
                  </a:lnTo>
                  <a:lnTo>
                    <a:pt x="6438" y="6451"/>
                  </a:lnTo>
                  <a:lnTo>
                    <a:pt x="8610" y="3987"/>
                  </a:lnTo>
                  <a:lnTo>
                    <a:pt x="8496" y="3606"/>
                  </a:lnTo>
                  <a:lnTo>
                    <a:pt x="8407" y="3225"/>
                  </a:lnTo>
                  <a:lnTo>
                    <a:pt x="8115" y="2857"/>
                  </a:lnTo>
                  <a:lnTo>
                    <a:pt x="7632" y="2641"/>
                  </a:lnTo>
                  <a:lnTo>
                    <a:pt x="7429" y="2565"/>
                  </a:lnTo>
                  <a:lnTo>
                    <a:pt x="7277" y="2527"/>
                  </a:lnTo>
                  <a:lnTo>
                    <a:pt x="7086" y="2451"/>
                  </a:lnTo>
                  <a:lnTo>
                    <a:pt x="6553" y="2527"/>
                  </a:lnTo>
                  <a:lnTo>
                    <a:pt x="6413" y="2565"/>
                  </a:lnTo>
                  <a:lnTo>
                    <a:pt x="6273" y="2679"/>
                  </a:lnTo>
                  <a:lnTo>
                    <a:pt x="6540" y="2298"/>
                  </a:lnTo>
                  <a:lnTo>
                    <a:pt x="6489" y="1485"/>
                  </a:lnTo>
                  <a:lnTo>
                    <a:pt x="6489" y="1104"/>
                  </a:lnTo>
                  <a:lnTo>
                    <a:pt x="6286" y="711"/>
                  </a:lnTo>
                  <a:lnTo>
                    <a:pt x="5702" y="228"/>
                  </a:lnTo>
                  <a:lnTo>
                    <a:pt x="5346" y="76"/>
                  </a:lnTo>
                  <a:lnTo>
                    <a:pt x="4965" y="76"/>
                  </a:lnTo>
                  <a:lnTo>
                    <a:pt x="426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8" name="object 478"/>
            <p:cNvSpPr/>
            <p:nvPr/>
          </p:nvSpPr>
          <p:spPr>
            <a:xfrm>
              <a:off x="4209569" y="3455065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9" name="object 479"/>
            <p:cNvSpPr/>
            <p:nvPr/>
          </p:nvSpPr>
          <p:spPr>
            <a:xfrm>
              <a:off x="4206764" y="3453446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20">
                  <a:moveTo>
                    <a:pt x="4914" y="0"/>
                  </a:moveTo>
                  <a:lnTo>
                    <a:pt x="3822" y="12"/>
                  </a:lnTo>
                  <a:lnTo>
                    <a:pt x="3225" y="330"/>
                  </a:lnTo>
                  <a:lnTo>
                    <a:pt x="2794" y="1079"/>
                  </a:lnTo>
                  <a:lnTo>
                    <a:pt x="2743" y="1333"/>
                  </a:lnTo>
                  <a:lnTo>
                    <a:pt x="2870" y="1905"/>
                  </a:lnTo>
                  <a:lnTo>
                    <a:pt x="2971" y="2070"/>
                  </a:lnTo>
                  <a:lnTo>
                    <a:pt x="3098" y="2133"/>
                  </a:lnTo>
                  <a:lnTo>
                    <a:pt x="3111" y="2362"/>
                  </a:lnTo>
                  <a:lnTo>
                    <a:pt x="2984" y="2324"/>
                  </a:lnTo>
                  <a:lnTo>
                    <a:pt x="2819" y="2209"/>
                  </a:lnTo>
                  <a:lnTo>
                    <a:pt x="2616" y="1752"/>
                  </a:lnTo>
                  <a:lnTo>
                    <a:pt x="2209" y="1612"/>
                  </a:lnTo>
                  <a:lnTo>
                    <a:pt x="1943" y="1587"/>
                  </a:lnTo>
                  <a:lnTo>
                    <a:pt x="1295" y="1485"/>
                  </a:lnTo>
                  <a:lnTo>
                    <a:pt x="190" y="1803"/>
                  </a:lnTo>
                  <a:lnTo>
                    <a:pt x="254" y="2971"/>
                  </a:lnTo>
                  <a:lnTo>
                    <a:pt x="342" y="3429"/>
                  </a:lnTo>
                  <a:lnTo>
                    <a:pt x="749" y="3568"/>
                  </a:lnTo>
                  <a:lnTo>
                    <a:pt x="965" y="3670"/>
                  </a:lnTo>
                  <a:lnTo>
                    <a:pt x="1549" y="3530"/>
                  </a:lnTo>
                  <a:lnTo>
                    <a:pt x="1676" y="3759"/>
                  </a:lnTo>
                  <a:lnTo>
                    <a:pt x="1917" y="3771"/>
                  </a:lnTo>
                  <a:lnTo>
                    <a:pt x="1778" y="3962"/>
                  </a:lnTo>
                  <a:lnTo>
                    <a:pt x="1320" y="3949"/>
                  </a:lnTo>
                  <a:lnTo>
                    <a:pt x="762" y="4025"/>
                  </a:lnTo>
                  <a:lnTo>
                    <a:pt x="419" y="4140"/>
                  </a:lnTo>
                  <a:lnTo>
                    <a:pt x="25" y="4889"/>
                  </a:lnTo>
                  <a:lnTo>
                    <a:pt x="0" y="5257"/>
                  </a:lnTo>
                  <a:lnTo>
                    <a:pt x="228" y="5600"/>
                  </a:lnTo>
                  <a:lnTo>
                    <a:pt x="482" y="5930"/>
                  </a:lnTo>
                  <a:lnTo>
                    <a:pt x="838" y="6197"/>
                  </a:lnTo>
                  <a:lnTo>
                    <a:pt x="1574" y="6400"/>
                  </a:lnTo>
                  <a:lnTo>
                    <a:pt x="2146" y="6438"/>
                  </a:lnTo>
                  <a:lnTo>
                    <a:pt x="2476" y="6184"/>
                  </a:lnTo>
                  <a:lnTo>
                    <a:pt x="2667" y="6464"/>
                  </a:lnTo>
                  <a:lnTo>
                    <a:pt x="2806" y="6705"/>
                  </a:lnTo>
                  <a:lnTo>
                    <a:pt x="2971" y="6870"/>
                  </a:lnTo>
                  <a:lnTo>
                    <a:pt x="3213" y="6946"/>
                  </a:lnTo>
                  <a:lnTo>
                    <a:pt x="3695" y="7137"/>
                  </a:lnTo>
                  <a:lnTo>
                    <a:pt x="4495" y="7086"/>
                  </a:lnTo>
                  <a:lnTo>
                    <a:pt x="5461" y="6731"/>
                  </a:lnTo>
                  <a:lnTo>
                    <a:pt x="5651" y="6083"/>
                  </a:lnTo>
                  <a:lnTo>
                    <a:pt x="5397" y="5651"/>
                  </a:lnTo>
                  <a:lnTo>
                    <a:pt x="5295" y="5448"/>
                  </a:lnTo>
                  <a:lnTo>
                    <a:pt x="5130" y="5346"/>
                  </a:lnTo>
                  <a:lnTo>
                    <a:pt x="4940" y="5257"/>
                  </a:lnTo>
                  <a:lnTo>
                    <a:pt x="4648" y="5156"/>
                  </a:lnTo>
                  <a:lnTo>
                    <a:pt x="4699" y="4686"/>
                  </a:lnTo>
                  <a:lnTo>
                    <a:pt x="5524" y="5397"/>
                  </a:lnTo>
                  <a:lnTo>
                    <a:pt x="6083" y="5803"/>
                  </a:lnTo>
                  <a:lnTo>
                    <a:pt x="6489" y="5740"/>
                  </a:lnTo>
                  <a:lnTo>
                    <a:pt x="6921" y="5321"/>
                  </a:lnTo>
                  <a:lnTo>
                    <a:pt x="7569" y="4660"/>
                  </a:lnTo>
                  <a:lnTo>
                    <a:pt x="8191" y="3365"/>
                  </a:lnTo>
                  <a:lnTo>
                    <a:pt x="6934" y="2260"/>
                  </a:lnTo>
                  <a:lnTo>
                    <a:pt x="6388" y="2260"/>
                  </a:lnTo>
                  <a:lnTo>
                    <a:pt x="5867" y="2425"/>
                  </a:lnTo>
                  <a:lnTo>
                    <a:pt x="5702" y="2501"/>
                  </a:lnTo>
                  <a:lnTo>
                    <a:pt x="5562" y="2590"/>
                  </a:lnTo>
                  <a:lnTo>
                    <a:pt x="5283" y="2628"/>
                  </a:lnTo>
                  <a:lnTo>
                    <a:pt x="5562" y="2260"/>
                  </a:lnTo>
                  <a:lnTo>
                    <a:pt x="5930" y="1676"/>
                  </a:lnTo>
                  <a:lnTo>
                    <a:pt x="6057" y="1231"/>
                  </a:lnTo>
                  <a:lnTo>
                    <a:pt x="5664" y="647"/>
                  </a:lnTo>
                  <a:lnTo>
                    <a:pt x="5384" y="203"/>
                  </a:lnTo>
                  <a:lnTo>
                    <a:pt x="4914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0" name="object 480"/>
            <p:cNvSpPr/>
            <p:nvPr/>
          </p:nvSpPr>
          <p:spPr>
            <a:xfrm>
              <a:off x="4453725" y="321162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12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1" name="object 481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4440796" y="3203473"/>
              <a:ext cx="30314" cy="26987"/>
            </a:xfrm>
            <a:prstGeom prst="rect">
              <a:avLst/>
            </a:prstGeom>
          </p:spPr>
        </p:pic>
        <p:sp>
          <p:nvSpPr>
            <p:cNvPr id="482" name="object 482"/>
            <p:cNvSpPr/>
            <p:nvPr/>
          </p:nvSpPr>
          <p:spPr>
            <a:xfrm>
              <a:off x="4453725" y="321162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12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3" name="object 483"/>
            <p:cNvSpPr/>
            <p:nvPr/>
          </p:nvSpPr>
          <p:spPr>
            <a:xfrm>
              <a:off x="4440774" y="3202983"/>
              <a:ext cx="31115" cy="27940"/>
            </a:xfrm>
            <a:custGeom>
              <a:avLst/>
              <a:gdLst/>
              <a:ahLst/>
              <a:cxnLst/>
              <a:rect l="l" t="t" r="r" b="b"/>
              <a:pathLst>
                <a:path w="31114" h="27939">
                  <a:moveTo>
                    <a:pt x="9232" y="21920"/>
                  </a:moveTo>
                  <a:lnTo>
                    <a:pt x="7920" y="22656"/>
                  </a:lnTo>
                  <a:lnTo>
                    <a:pt x="8149" y="22656"/>
                  </a:lnTo>
                  <a:lnTo>
                    <a:pt x="8243" y="23025"/>
                  </a:lnTo>
                  <a:lnTo>
                    <a:pt x="15787" y="27431"/>
                  </a:lnTo>
                  <a:lnTo>
                    <a:pt x="17030" y="27431"/>
                  </a:lnTo>
                  <a:lnTo>
                    <a:pt x="18999" y="26682"/>
                  </a:lnTo>
                  <a:lnTo>
                    <a:pt x="19455" y="26301"/>
                  </a:lnTo>
                  <a:lnTo>
                    <a:pt x="15646" y="26301"/>
                  </a:lnTo>
                  <a:lnTo>
                    <a:pt x="13063" y="25971"/>
                  </a:lnTo>
                  <a:lnTo>
                    <a:pt x="12908" y="25971"/>
                  </a:lnTo>
                  <a:lnTo>
                    <a:pt x="10528" y="24574"/>
                  </a:lnTo>
                  <a:lnTo>
                    <a:pt x="10071" y="23875"/>
                  </a:lnTo>
                  <a:lnTo>
                    <a:pt x="9325" y="22136"/>
                  </a:lnTo>
                  <a:lnTo>
                    <a:pt x="9232" y="21920"/>
                  </a:lnTo>
                  <a:close/>
                </a:path>
                <a:path w="31114" h="27939">
                  <a:moveTo>
                    <a:pt x="17843" y="18160"/>
                  </a:moveTo>
                  <a:lnTo>
                    <a:pt x="17296" y="19989"/>
                  </a:lnTo>
                  <a:lnTo>
                    <a:pt x="17780" y="19989"/>
                  </a:lnTo>
                  <a:lnTo>
                    <a:pt x="18059" y="20142"/>
                  </a:lnTo>
                  <a:lnTo>
                    <a:pt x="19418" y="21170"/>
                  </a:lnTo>
                  <a:lnTo>
                    <a:pt x="19884" y="22656"/>
                  </a:lnTo>
                  <a:lnTo>
                    <a:pt x="20000" y="23025"/>
                  </a:lnTo>
                  <a:lnTo>
                    <a:pt x="20018" y="23875"/>
                  </a:lnTo>
                  <a:lnTo>
                    <a:pt x="19189" y="25641"/>
                  </a:lnTo>
                  <a:lnTo>
                    <a:pt x="15646" y="26301"/>
                  </a:lnTo>
                  <a:lnTo>
                    <a:pt x="19455" y="26301"/>
                  </a:lnTo>
                  <a:lnTo>
                    <a:pt x="19850" y="25971"/>
                  </a:lnTo>
                  <a:lnTo>
                    <a:pt x="20627" y="24574"/>
                  </a:lnTo>
                  <a:lnTo>
                    <a:pt x="20691" y="23025"/>
                  </a:lnTo>
                  <a:lnTo>
                    <a:pt x="21989" y="23025"/>
                  </a:lnTo>
                  <a:lnTo>
                    <a:pt x="20421" y="21361"/>
                  </a:lnTo>
                  <a:lnTo>
                    <a:pt x="17843" y="18160"/>
                  </a:lnTo>
                  <a:close/>
                </a:path>
                <a:path w="31114" h="27939">
                  <a:moveTo>
                    <a:pt x="21345" y="23367"/>
                  </a:moveTo>
                  <a:lnTo>
                    <a:pt x="20974" y="23367"/>
                  </a:lnTo>
                  <a:lnTo>
                    <a:pt x="22940" y="23875"/>
                  </a:lnTo>
                  <a:lnTo>
                    <a:pt x="22396" y="23875"/>
                  </a:lnTo>
                  <a:lnTo>
                    <a:pt x="23352" y="23672"/>
                  </a:lnTo>
                  <a:lnTo>
                    <a:pt x="21783" y="23672"/>
                  </a:lnTo>
                  <a:lnTo>
                    <a:pt x="21345" y="23367"/>
                  </a:lnTo>
                  <a:close/>
                </a:path>
                <a:path w="31114" h="27939">
                  <a:moveTo>
                    <a:pt x="30549" y="16004"/>
                  </a:moveTo>
                  <a:lnTo>
                    <a:pt x="28120" y="19354"/>
                  </a:lnTo>
                  <a:lnTo>
                    <a:pt x="27592" y="19989"/>
                  </a:lnTo>
                  <a:lnTo>
                    <a:pt x="23090" y="23025"/>
                  </a:lnTo>
                  <a:lnTo>
                    <a:pt x="20852" y="23025"/>
                  </a:lnTo>
                  <a:lnTo>
                    <a:pt x="21783" y="23672"/>
                  </a:lnTo>
                  <a:lnTo>
                    <a:pt x="23236" y="23672"/>
                  </a:lnTo>
                  <a:lnTo>
                    <a:pt x="25133" y="23367"/>
                  </a:lnTo>
                  <a:lnTo>
                    <a:pt x="30495" y="16687"/>
                  </a:lnTo>
                  <a:lnTo>
                    <a:pt x="30549" y="16004"/>
                  </a:lnTo>
                  <a:close/>
                </a:path>
                <a:path w="31114" h="27939">
                  <a:moveTo>
                    <a:pt x="6967" y="5156"/>
                  </a:moveTo>
                  <a:lnTo>
                    <a:pt x="4415" y="5156"/>
                  </a:lnTo>
                  <a:lnTo>
                    <a:pt x="3746" y="5549"/>
                  </a:lnTo>
                  <a:lnTo>
                    <a:pt x="2480" y="7429"/>
                  </a:lnTo>
                  <a:lnTo>
                    <a:pt x="2118" y="8127"/>
                  </a:lnTo>
                  <a:lnTo>
                    <a:pt x="2176" y="8445"/>
                  </a:lnTo>
                  <a:lnTo>
                    <a:pt x="2271" y="8966"/>
                  </a:lnTo>
                  <a:lnTo>
                    <a:pt x="2368" y="9499"/>
                  </a:lnTo>
                  <a:lnTo>
                    <a:pt x="2491" y="10172"/>
                  </a:lnTo>
                  <a:lnTo>
                    <a:pt x="2606" y="10413"/>
                  </a:lnTo>
                  <a:lnTo>
                    <a:pt x="4134" y="12293"/>
                  </a:lnTo>
                  <a:lnTo>
                    <a:pt x="4622" y="12712"/>
                  </a:lnTo>
                  <a:lnTo>
                    <a:pt x="3822" y="12852"/>
                  </a:lnTo>
                  <a:lnTo>
                    <a:pt x="2993" y="13182"/>
                  </a:lnTo>
                  <a:lnTo>
                    <a:pt x="914" y="14693"/>
                  </a:lnTo>
                  <a:lnTo>
                    <a:pt x="0" y="16687"/>
                  </a:lnTo>
                  <a:lnTo>
                    <a:pt x="1158" y="19989"/>
                  </a:lnTo>
                  <a:lnTo>
                    <a:pt x="1270" y="20307"/>
                  </a:lnTo>
                  <a:lnTo>
                    <a:pt x="2462" y="21361"/>
                  </a:lnTo>
                  <a:lnTo>
                    <a:pt x="2891" y="21704"/>
                  </a:lnTo>
                  <a:lnTo>
                    <a:pt x="5016" y="22656"/>
                  </a:lnTo>
                  <a:lnTo>
                    <a:pt x="4610" y="22656"/>
                  </a:lnTo>
                  <a:lnTo>
                    <a:pt x="6337" y="23025"/>
                  </a:lnTo>
                  <a:lnTo>
                    <a:pt x="8243" y="23025"/>
                  </a:lnTo>
                  <a:lnTo>
                    <a:pt x="8149" y="22656"/>
                  </a:lnTo>
                  <a:lnTo>
                    <a:pt x="6007" y="22136"/>
                  </a:lnTo>
                  <a:lnTo>
                    <a:pt x="3756" y="20993"/>
                  </a:lnTo>
                  <a:lnTo>
                    <a:pt x="3024" y="20307"/>
                  </a:lnTo>
                  <a:lnTo>
                    <a:pt x="2721" y="19989"/>
                  </a:lnTo>
                  <a:lnTo>
                    <a:pt x="2337" y="19354"/>
                  </a:lnTo>
                  <a:lnTo>
                    <a:pt x="1346" y="17183"/>
                  </a:lnTo>
                  <a:lnTo>
                    <a:pt x="1470" y="16687"/>
                  </a:lnTo>
                  <a:lnTo>
                    <a:pt x="1543" y="16395"/>
                  </a:lnTo>
                  <a:lnTo>
                    <a:pt x="1640" y="16004"/>
                  </a:lnTo>
                  <a:lnTo>
                    <a:pt x="1890" y="15647"/>
                  </a:lnTo>
                  <a:lnTo>
                    <a:pt x="3431" y="13614"/>
                  </a:lnTo>
                  <a:lnTo>
                    <a:pt x="8557" y="13614"/>
                  </a:lnTo>
                  <a:lnTo>
                    <a:pt x="8864" y="13322"/>
                  </a:lnTo>
                  <a:lnTo>
                    <a:pt x="8318" y="13182"/>
                  </a:lnTo>
                  <a:lnTo>
                    <a:pt x="8076" y="13182"/>
                  </a:lnTo>
                  <a:lnTo>
                    <a:pt x="7968" y="12852"/>
                  </a:lnTo>
                  <a:lnTo>
                    <a:pt x="7922" y="12712"/>
                  </a:lnTo>
                  <a:lnTo>
                    <a:pt x="7830" y="12433"/>
                  </a:lnTo>
                  <a:lnTo>
                    <a:pt x="7784" y="12293"/>
                  </a:lnTo>
                  <a:lnTo>
                    <a:pt x="5651" y="12293"/>
                  </a:lnTo>
                  <a:lnTo>
                    <a:pt x="3325" y="10858"/>
                  </a:lnTo>
                  <a:lnTo>
                    <a:pt x="3693" y="10858"/>
                  </a:lnTo>
                  <a:lnTo>
                    <a:pt x="3818" y="8127"/>
                  </a:lnTo>
                  <a:lnTo>
                    <a:pt x="3908" y="7226"/>
                  </a:lnTo>
                  <a:lnTo>
                    <a:pt x="4022" y="6070"/>
                  </a:lnTo>
                  <a:lnTo>
                    <a:pt x="4061" y="5676"/>
                  </a:lnTo>
                  <a:lnTo>
                    <a:pt x="10068" y="5676"/>
                  </a:lnTo>
                  <a:lnTo>
                    <a:pt x="9690" y="5549"/>
                  </a:lnTo>
                  <a:lnTo>
                    <a:pt x="2794" y="5549"/>
                  </a:lnTo>
                  <a:lnTo>
                    <a:pt x="6967" y="5156"/>
                  </a:lnTo>
                  <a:close/>
                </a:path>
                <a:path w="31114" h="27939">
                  <a:moveTo>
                    <a:pt x="10172" y="22656"/>
                  </a:moveTo>
                  <a:lnTo>
                    <a:pt x="9548" y="22656"/>
                  </a:lnTo>
                  <a:lnTo>
                    <a:pt x="9706" y="23025"/>
                  </a:lnTo>
                  <a:lnTo>
                    <a:pt x="5753" y="23025"/>
                  </a:lnTo>
                  <a:lnTo>
                    <a:pt x="10172" y="22656"/>
                  </a:lnTo>
                  <a:close/>
                </a:path>
                <a:path w="31114" h="27939">
                  <a:moveTo>
                    <a:pt x="30519" y="15647"/>
                  </a:moveTo>
                  <a:lnTo>
                    <a:pt x="30549" y="16004"/>
                  </a:lnTo>
                  <a:lnTo>
                    <a:pt x="30803" y="16004"/>
                  </a:lnTo>
                  <a:lnTo>
                    <a:pt x="30519" y="15647"/>
                  </a:lnTo>
                  <a:close/>
                </a:path>
                <a:path w="31114" h="27939">
                  <a:moveTo>
                    <a:pt x="27552" y="10858"/>
                  </a:moveTo>
                  <a:lnTo>
                    <a:pt x="25158" y="10858"/>
                  </a:lnTo>
                  <a:lnTo>
                    <a:pt x="27989" y="11455"/>
                  </a:lnTo>
                  <a:lnTo>
                    <a:pt x="27187" y="11455"/>
                  </a:lnTo>
                  <a:lnTo>
                    <a:pt x="30519" y="15647"/>
                  </a:lnTo>
                  <a:lnTo>
                    <a:pt x="30404" y="13868"/>
                  </a:lnTo>
                  <a:lnTo>
                    <a:pt x="30391" y="13614"/>
                  </a:lnTo>
                  <a:lnTo>
                    <a:pt x="29754" y="12433"/>
                  </a:lnTo>
                  <a:lnTo>
                    <a:pt x="29679" y="12293"/>
                  </a:lnTo>
                  <a:lnTo>
                    <a:pt x="29824" y="12293"/>
                  </a:lnTo>
                  <a:lnTo>
                    <a:pt x="27552" y="10858"/>
                  </a:lnTo>
                  <a:close/>
                </a:path>
                <a:path w="31114" h="27939">
                  <a:moveTo>
                    <a:pt x="8551" y="13614"/>
                  </a:moveTo>
                  <a:lnTo>
                    <a:pt x="7113" y="13614"/>
                  </a:lnTo>
                  <a:lnTo>
                    <a:pt x="8242" y="13868"/>
                  </a:lnTo>
                  <a:lnTo>
                    <a:pt x="8551" y="13614"/>
                  </a:lnTo>
                  <a:close/>
                </a:path>
                <a:path w="31114" h="27939">
                  <a:moveTo>
                    <a:pt x="23012" y="1625"/>
                  </a:moveTo>
                  <a:lnTo>
                    <a:pt x="18179" y="1625"/>
                  </a:lnTo>
                  <a:lnTo>
                    <a:pt x="22179" y="2260"/>
                  </a:lnTo>
                  <a:lnTo>
                    <a:pt x="21676" y="2260"/>
                  </a:lnTo>
                  <a:lnTo>
                    <a:pt x="23012" y="3251"/>
                  </a:lnTo>
                  <a:lnTo>
                    <a:pt x="24471" y="6819"/>
                  </a:lnTo>
                  <a:lnTo>
                    <a:pt x="24539" y="7429"/>
                  </a:lnTo>
                  <a:lnTo>
                    <a:pt x="24045" y="8445"/>
                  </a:lnTo>
                  <a:lnTo>
                    <a:pt x="23977" y="8585"/>
                  </a:lnTo>
                  <a:lnTo>
                    <a:pt x="22245" y="10413"/>
                  </a:lnTo>
                  <a:lnTo>
                    <a:pt x="21132" y="11455"/>
                  </a:lnTo>
                  <a:lnTo>
                    <a:pt x="21860" y="11455"/>
                  </a:lnTo>
                  <a:lnTo>
                    <a:pt x="24564" y="10858"/>
                  </a:lnTo>
                  <a:lnTo>
                    <a:pt x="27442" y="10858"/>
                  </a:lnTo>
                  <a:lnTo>
                    <a:pt x="26744" y="10413"/>
                  </a:lnTo>
                  <a:lnTo>
                    <a:pt x="23406" y="10413"/>
                  </a:lnTo>
                  <a:lnTo>
                    <a:pt x="24574" y="9309"/>
                  </a:lnTo>
                  <a:lnTo>
                    <a:pt x="24667" y="8127"/>
                  </a:lnTo>
                  <a:lnTo>
                    <a:pt x="24782" y="7429"/>
                  </a:lnTo>
                  <a:lnTo>
                    <a:pt x="24883" y="6819"/>
                  </a:lnTo>
                  <a:lnTo>
                    <a:pt x="25007" y="6070"/>
                  </a:lnTo>
                  <a:lnTo>
                    <a:pt x="25069" y="4864"/>
                  </a:lnTo>
                  <a:lnTo>
                    <a:pt x="24714" y="3695"/>
                  </a:lnTo>
                  <a:lnTo>
                    <a:pt x="23850" y="2666"/>
                  </a:lnTo>
                  <a:lnTo>
                    <a:pt x="23012" y="1625"/>
                  </a:lnTo>
                  <a:close/>
                </a:path>
                <a:path w="31114" h="27939">
                  <a:moveTo>
                    <a:pt x="26365" y="10172"/>
                  </a:moveTo>
                  <a:lnTo>
                    <a:pt x="23661" y="10172"/>
                  </a:lnTo>
                  <a:lnTo>
                    <a:pt x="23406" y="10413"/>
                  </a:lnTo>
                  <a:lnTo>
                    <a:pt x="26744" y="10413"/>
                  </a:lnTo>
                  <a:lnTo>
                    <a:pt x="26365" y="10172"/>
                  </a:lnTo>
                  <a:close/>
                </a:path>
                <a:path w="31114" h="27939">
                  <a:moveTo>
                    <a:pt x="10714" y="5156"/>
                  </a:moveTo>
                  <a:lnTo>
                    <a:pt x="8518" y="5156"/>
                  </a:lnTo>
                  <a:lnTo>
                    <a:pt x="11239" y="6070"/>
                  </a:lnTo>
                  <a:lnTo>
                    <a:pt x="12534" y="6819"/>
                  </a:lnTo>
                  <a:lnTo>
                    <a:pt x="13050" y="8127"/>
                  </a:lnTo>
                  <a:lnTo>
                    <a:pt x="12928" y="8445"/>
                  </a:lnTo>
                  <a:lnTo>
                    <a:pt x="13436" y="8966"/>
                  </a:lnTo>
                  <a:lnTo>
                    <a:pt x="13926" y="9309"/>
                  </a:lnTo>
                  <a:lnTo>
                    <a:pt x="13938" y="8445"/>
                  </a:lnTo>
                  <a:lnTo>
                    <a:pt x="13550" y="8127"/>
                  </a:lnTo>
                  <a:lnTo>
                    <a:pt x="13309" y="7429"/>
                  </a:lnTo>
                  <a:lnTo>
                    <a:pt x="13231" y="5930"/>
                  </a:lnTo>
                  <a:lnTo>
                    <a:pt x="12280" y="5930"/>
                  </a:lnTo>
                  <a:lnTo>
                    <a:pt x="10714" y="5156"/>
                  </a:lnTo>
                  <a:close/>
                </a:path>
                <a:path w="31114" h="27939">
                  <a:moveTo>
                    <a:pt x="13453" y="4864"/>
                  </a:moveTo>
                  <a:lnTo>
                    <a:pt x="12389" y="4864"/>
                  </a:lnTo>
                  <a:lnTo>
                    <a:pt x="12280" y="5930"/>
                  </a:lnTo>
                  <a:lnTo>
                    <a:pt x="13231" y="5930"/>
                  </a:lnTo>
                  <a:lnTo>
                    <a:pt x="13335" y="5156"/>
                  </a:lnTo>
                  <a:lnTo>
                    <a:pt x="13453" y="4864"/>
                  </a:lnTo>
                  <a:close/>
                </a:path>
                <a:path w="31114" h="27939">
                  <a:moveTo>
                    <a:pt x="12297" y="5549"/>
                  </a:moveTo>
                  <a:lnTo>
                    <a:pt x="11510" y="5549"/>
                  </a:lnTo>
                  <a:lnTo>
                    <a:pt x="11767" y="5676"/>
                  </a:lnTo>
                  <a:lnTo>
                    <a:pt x="12280" y="5676"/>
                  </a:lnTo>
                  <a:lnTo>
                    <a:pt x="12297" y="5549"/>
                  </a:lnTo>
                  <a:close/>
                </a:path>
                <a:path w="31114" h="27939">
                  <a:moveTo>
                    <a:pt x="23952" y="5549"/>
                  </a:moveTo>
                  <a:lnTo>
                    <a:pt x="13211" y="5549"/>
                  </a:lnTo>
                  <a:lnTo>
                    <a:pt x="13218" y="5676"/>
                  </a:lnTo>
                  <a:lnTo>
                    <a:pt x="24004" y="5676"/>
                  </a:lnTo>
                  <a:lnTo>
                    <a:pt x="23952" y="5549"/>
                  </a:lnTo>
                  <a:close/>
                </a:path>
                <a:path w="31114" h="27939">
                  <a:moveTo>
                    <a:pt x="10121" y="4864"/>
                  </a:moveTo>
                  <a:lnTo>
                    <a:pt x="5274" y="4864"/>
                  </a:lnTo>
                  <a:lnTo>
                    <a:pt x="4113" y="5156"/>
                  </a:lnTo>
                  <a:lnTo>
                    <a:pt x="4074" y="5549"/>
                  </a:lnTo>
                  <a:lnTo>
                    <a:pt x="3746" y="5549"/>
                  </a:lnTo>
                  <a:lnTo>
                    <a:pt x="4415" y="5156"/>
                  </a:lnTo>
                  <a:lnTo>
                    <a:pt x="10961" y="5156"/>
                  </a:lnTo>
                  <a:lnTo>
                    <a:pt x="10121" y="4864"/>
                  </a:lnTo>
                  <a:close/>
                </a:path>
                <a:path w="31114" h="27939">
                  <a:moveTo>
                    <a:pt x="18173" y="0"/>
                  </a:moveTo>
                  <a:lnTo>
                    <a:pt x="15107" y="927"/>
                  </a:lnTo>
                  <a:lnTo>
                    <a:pt x="15347" y="927"/>
                  </a:lnTo>
                  <a:lnTo>
                    <a:pt x="13713" y="2666"/>
                  </a:lnTo>
                  <a:lnTo>
                    <a:pt x="12992" y="3467"/>
                  </a:lnTo>
                  <a:lnTo>
                    <a:pt x="12260" y="4864"/>
                  </a:lnTo>
                  <a:lnTo>
                    <a:pt x="13322" y="4864"/>
                  </a:lnTo>
                  <a:lnTo>
                    <a:pt x="15494" y="2260"/>
                  </a:lnTo>
                  <a:lnTo>
                    <a:pt x="17572" y="1625"/>
                  </a:lnTo>
                  <a:lnTo>
                    <a:pt x="23012" y="1625"/>
                  </a:lnTo>
                  <a:lnTo>
                    <a:pt x="21831" y="927"/>
                  </a:lnTo>
                  <a:lnTo>
                    <a:pt x="20535" y="634"/>
                  </a:lnTo>
                  <a:lnTo>
                    <a:pt x="1817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4" name="object 484"/>
            <p:cNvSpPr/>
            <p:nvPr/>
          </p:nvSpPr>
          <p:spPr>
            <a:xfrm>
              <a:off x="4455287" y="321485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5" name="object 485"/>
            <p:cNvSpPr/>
            <p:nvPr/>
          </p:nvSpPr>
          <p:spPr>
            <a:xfrm>
              <a:off x="4450886" y="3211929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146" y="0"/>
                  </a:moveTo>
                  <a:lnTo>
                    <a:pt x="5219" y="279"/>
                  </a:lnTo>
                  <a:lnTo>
                    <a:pt x="4381" y="1181"/>
                  </a:lnTo>
                  <a:lnTo>
                    <a:pt x="4203" y="1549"/>
                  </a:lnTo>
                  <a:lnTo>
                    <a:pt x="4152" y="1917"/>
                  </a:lnTo>
                  <a:lnTo>
                    <a:pt x="4152" y="2057"/>
                  </a:lnTo>
                  <a:lnTo>
                    <a:pt x="3619" y="1727"/>
                  </a:lnTo>
                  <a:lnTo>
                    <a:pt x="3111" y="1587"/>
                  </a:lnTo>
                  <a:lnTo>
                    <a:pt x="2489" y="1549"/>
                  </a:lnTo>
                  <a:lnTo>
                    <a:pt x="2171" y="1549"/>
                  </a:lnTo>
                  <a:lnTo>
                    <a:pt x="1549" y="1714"/>
                  </a:lnTo>
                  <a:lnTo>
                    <a:pt x="1269" y="1866"/>
                  </a:lnTo>
                  <a:lnTo>
                    <a:pt x="711" y="2717"/>
                  </a:lnTo>
                  <a:lnTo>
                    <a:pt x="838" y="3479"/>
                  </a:lnTo>
                  <a:lnTo>
                    <a:pt x="1435" y="4216"/>
                  </a:lnTo>
                  <a:lnTo>
                    <a:pt x="1295" y="4356"/>
                  </a:lnTo>
                  <a:lnTo>
                    <a:pt x="1028" y="4432"/>
                  </a:lnTo>
                  <a:lnTo>
                    <a:pt x="825" y="4610"/>
                  </a:lnTo>
                  <a:lnTo>
                    <a:pt x="304" y="4965"/>
                  </a:lnTo>
                  <a:lnTo>
                    <a:pt x="2146" y="7785"/>
                  </a:lnTo>
                  <a:lnTo>
                    <a:pt x="2666" y="7747"/>
                  </a:lnTo>
                  <a:lnTo>
                    <a:pt x="2844" y="8013"/>
                  </a:lnTo>
                  <a:lnTo>
                    <a:pt x="3009" y="8267"/>
                  </a:lnTo>
                  <a:lnTo>
                    <a:pt x="3759" y="8851"/>
                  </a:lnTo>
                  <a:lnTo>
                    <a:pt x="4381" y="9169"/>
                  </a:lnTo>
                  <a:lnTo>
                    <a:pt x="5397" y="9309"/>
                  </a:lnTo>
                  <a:lnTo>
                    <a:pt x="5765" y="9283"/>
                  </a:lnTo>
                  <a:lnTo>
                    <a:pt x="7048" y="8001"/>
                  </a:lnTo>
                  <a:lnTo>
                    <a:pt x="6997" y="7772"/>
                  </a:lnTo>
                  <a:lnTo>
                    <a:pt x="7289" y="7950"/>
                  </a:lnTo>
                  <a:lnTo>
                    <a:pt x="10337" y="5549"/>
                  </a:lnTo>
                  <a:lnTo>
                    <a:pt x="10299" y="5080"/>
                  </a:lnTo>
                  <a:lnTo>
                    <a:pt x="10274" y="4622"/>
                  </a:lnTo>
                  <a:lnTo>
                    <a:pt x="10007" y="4114"/>
                  </a:lnTo>
                  <a:lnTo>
                    <a:pt x="9499" y="3797"/>
                  </a:lnTo>
                  <a:lnTo>
                    <a:pt x="9270" y="3644"/>
                  </a:lnTo>
                  <a:lnTo>
                    <a:pt x="9105" y="3568"/>
                  </a:lnTo>
                  <a:lnTo>
                    <a:pt x="8915" y="3454"/>
                  </a:lnTo>
                  <a:lnTo>
                    <a:pt x="8267" y="3403"/>
                  </a:lnTo>
                  <a:lnTo>
                    <a:pt x="8089" y="3454"/>
                  </a:lnTo>
                  <a:lnTo>
                    <a:pt x="7912" y="3530"/>
                  </a:lnTo>
                  <a:lnTo>
                    <a:pt x="8305" y="3162"/>
                  </a:lnTo>
                  <a:lnTo>
                    <a:pt x="8331" y="2806"/>
                  </a:lnTo>
                  <a:lnTo>
                    <a:pt x="8508" y="1752"/>
                  </a:lnTo>
                  <a:lnTo>
                    <a:pt x="8356" y="1257"/>
                  </a:lnTo>
                  <a:lnTo>
                    <a:pt x="7772" y="558"/>
                  </a:lnTo>
                  <a:lnTo>
                    <a:pt x="7378" y="330"/>
                  </a:lnTo>
                  <a:lnTo>
                    <a:pt x="614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6" name="object 486"/>
            <p:cNvSpPr/>
            <p:nvPr/>
          </p:nvSpPr>
          <p:spPr>
            <a:xfrm>
              <a:off x="4455365" y="3214121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7" name="object 487"/>
            <p:cNvSpPr/>
            <p:nvPr/>
          </p:nvSpPr>
          <p:spPr>
            <a:xfrm>
              <a:off x="4451331" y="3212481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5562" y="0"/>
                  </a:moveTo>
                  <a:lnTo>
                    <a:pt x="4787" y="215"/>
                  </a:lnTo>
                  <a:lnTo>
                    <a:pt x="4343" y="736"/>
                  </a:lnTo>
                  <a:lnTo>
                    <a:pt x="4140" y="1003"/>
                  </a:lnTo>
                  <a:lnTo>
                    <a:pt x="4013" y="1308"/>
                  </a:lnTo>
                  <a:lnTo>
                    <a:pt x="4051" y="1968"/>
                  </a:lnTo>
                  <a:lnTo>
                    <a:pt x="4127" y="2209"/>
                  </a:lnTo>
                  <a:lnTo>
                    <a:pt x="4267" y="2298"/>
                  </a:lnTo>
                  <a:lnTo>
                    <a:pt x="4229" y="2578"/>
                  </a:lnTo>
                  <a:lnTo>
                    <a:pt x="4089" y="2476"/>
                  </a:lnTo>
                  <a:lnTo>
                    <a:pt x="3924" y="2311"/>
                  </a:lnTo>
                  <a:lnTo>
                    <a:pt x="3797" y="1765"/>
                  </a:lnTo>
                  <a:lnTo>
                    <a:pt x="3352" y="1511"/>
                  </a:lnTo>
                  <a:lnTo>
                    <a:pt x="2311" y="1168"/>
                  </a:lnTo>
                  <a:lnTo>
                    <a:pt x="939" y="1295"/>
                  </a:lnTo>
                  <a:lnTo>
                    <a:pt x="800" y="2679"/>
                  </a:lnTo>
                  <a:lnTo>
                    <a:pt x="800" y="3213"/>
                  </a:lnTo>
                  <a:lnTo>
                    <a:pt x="1447" y="3606"/>
                  </a:lnTo>
                  <a:lnTo>
                    <a:pt x="2184" y="3581"/>
                  </a:lnTo>
                  <a:lnTo>
                    <a:pt x="2260" y="3860"/>
                  </a:lnTo>
                  <a:lnTo>
                    <a:pt x="2552" y="3962"/>
                  </a:lnTo>
                  <a:lnTo>
                    <a:pt x="2349" y="4152"/>
                  </a:lnTo>
                  <a:lnTo>
                    <a:pt x="1828" y="4000"/>
                  </a:lnTo>
                  <a:lnTo>
                    <a:pt x="1155" y="3975"/>
                  </a:lnTo>
                  <a:lnTo>
                    <a:pt x="723" y="4051"/>
                  </a:lnTo>
                  <a:lnTo>
                    <a:pt x="114" y="4851"/>
                  </a:lnTo>
                  <a:lnTo>
                    <a:pt x="0" y="5270"/>
                  </a:lnTo>
                  <a:lnTo>
                    <a:pt x="406" y="6146"/>
                  </a:lnTo>
                  <a:lnTo>
                    <a:pt x="774" y="6540"/>
                  </a:lnTo>
                  <a:lnTo>
                    <a:pt x="1587" y="6934"/>
                  </a:lnTo>
                  <a:lnTo>
                    <a:pt x="2247" y="7099"/>
                  </a:lnTo>
                  <a:lnTo>
                    <a:pt x="2654" y="6896"/>
                  </a:lnTo>
                  <a:lnTo>
                    <a:pt x="2946" y="7543"/>
                  </a:lnTo>
                  <a:lnTo>
                    <a:pt x="3111" y="7772"/>
                  </a:lnTo>
                  <a:lnTo>
                    <a:pt x="3911" y="8242"/>
                  </a:lnTo>
                  <a:lnTo>
                    <a:pt x="4838" y="8356"/>
                  </a:lnTo>
                  <a:lnTo>
                    <a:pt x="6045" y="8128"/>
                  </a:lnTo>
                  <a:lnTo>
                    <a:pt x="6375" y="7429"/>
                  </a:lnTo>
                  <a:lnTo>
                    <a:pt x="6121" y="6629"/>
                  </a:lnTo>
                  <a:lnTo>
                    <a:pt x="5740" y="6337"/>
                  </a:lnTo>
                  <a:lnTo>
                    <a:pt x="5422" y="6146"/>
                  </a:lnTo>
                  <a:lnTo>
                    <a:pt x="5600" y="5588"/>
                  </a:lnTo>
                  <a:lnTo>
                    <a:pt x="6388" y="6604"/>
                  </a:lnTo>
                  <a:lnTo>
                    <a:pt x="6946" y="7213"/>
                  </a:lnTo>
                  <a:lnTo>
                    <a:pt x="7454" y="7200"/>
                  </a:lnTo>
                  <a:lnTo>
                    <a:pt x="8026" y="6807"/>
                  </a:lnTo>
                  <a:lnTo>
                    <a:pt x="8915" y="6184"/>
                  </a:lnTo>
                  <a:lnTo>
                    <a:pt x="9931" y="4813"/>
                  </a:lnTo>
                  <a:lnTo>
                    <a:pt x="8699" y="3276"/>
                  </a:lnTo>
                  <a:lnTo>
                    <a:pt x="8064" y="3124"/>
                  </a:lnTo>
                  <a:lnTo>
                    <a:pt x="7416" y="3213"/>
                  </a:lnTo>
                  <a:lnTo>
                    <a:pt x="6985" y="3340"/>
                  </a:lnTo>
                  <a:lnTo>
                    <a:pt x="6705" y="3314"/>
                  </a:lnTo>
                  <a:lnTo>
                    <a:pt x="7175" y="2882"/>
                  </a:lnTo>
                  <a:lnTo>
                    <a:pt x="7658" y="2362"/>
                  </a:lnTo>
                  <a:lnTo>
                    <a:pt x="7886" y="1892"/>
                  </a:lnTo>
                  <a:lnTo>
                    <a:pt x="7327" y="558"/>
                  </a:lnTo>
                  <a:lnTo>
                    <a:pt x="6832" y="190"/>
                  </a:lnTo>
                  <a:lnTo>
                    <a:pt x="6248" y="88"/>
                  </a:lnTo>
                  <a:lnTo>
                    <a:pt x="5562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8" name="object 488"/>
            <p:cNvSpPr/>
            <p:nvPr/>
          </p:nvSpPr>
          <p:spPr>
            <a:xfrm>
              <a:off x="4469638" y="3204641"/>
              <a:ext cx="635" cy="2540"/>
            </a:xfrm>
            <a:custGeom>
              <a:avLst/>
              <a:gdLst/>
              <a:ahLst/>
              <a:cxnLst/>
              <a:rect l="l" t="t" r="r" b="b"/>
              <a:pathLst>
                <a:path w="635" h="2539">
                  <a:moveTo>
                    <a:pt x="50" y="2019"/>
                  </a:moveTo>
                  <a:close/>
                </a:path>
                <a:path w="635" h="2539">
                  <a:moveTo>
                    <a:pt x="101" y="2019"/>
                  </a:moveTo>
                  <a:close/>
                </a:path>
                <a:path w="635" h="2539">
                  <a:moveTo>
                    <a:pt x="292" y="76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9" name="object 489"/>
            <p:cNvSpPr/>
            <p:nvPr/>
          </p:nvSpPr>
          <p:spPr>
            <a:xfrm>
              <a:off x="4469638" y="320664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12"/>
                  </a:moveTo>
                  <a:close/>
                </a:path>
                <a:path w="635" h="635">
                  <a:moveTo>
                    <a:pt x="101" y="12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0" name="object 490"/>
            <p:cNvSpPr/>
            <p:nvPr/>
          </p:nvSpPr>
          <p:spPr>
            <a:xfrm>
              <a:off x="4457843" y="3198772"/>
              <a:ext cx="28575" cy="25400"/>
            </a:xfrm>
            <a:custGeom>
              <a:avLst/>
              <a:gdLst/>
              <a:ahLst/>
              <a:cxnLst/>
              <a:rect l="l" t="t" r="r" b="b"/>
              <a:pathLst>
                <a:path w="28575" h="25400">
                  <a:moveTo>
                    <a:pt x="6592" y="4673"/>
                  </a:moveTo>
                  <a:lnTo>
                    <a:pt x="4042" y="4673"/>
                  </a:lnTo>
                  <a:lnTo>
                    <a:pt x="3326" y="5168"/>
                  </a:lnTo>
                  <a:lnTo>
                    <a:pt x="2024" y="7111"/>
                  </a:lnTo>
                  <a:lnTo>
                    <a:pt x="2069" y="8166"/>
                  </a:lnTo>
                  <a:lnTo>
                    <a:pt x="2160" y="8648"/>
                  </a:lnTo>
                  <a:lnTo>
                    <a:pt x="2369" y="9474"/>
                  </a:lnTo>
                  <a:lnTo>
                    <a:pt x="3759" y="11188"/>
                  </a:lnTo>
                  <a:lnTo>
                    <a:pt x="4216" y="11556"/>
                  </a:lnTo>
                  <a:lnTo>
                    <a:pt x="3479" y="11709"/>
                  </a:lnTo>
                  <a:lnTo>
                    <a:pt x="2729" y="12001"/>
                  </a:lnTo>
                  <a:lnTo>
                    <a:pt x="838" y="13385"/>
                  </a:lnTo>
                  <a:lnTo>
                    <a:pt x="118" y="14935"/>
                  </a:lnTo>
                  <a:lnTo>
                    <a:pt x="0" y="15189"/>
                  </a:lnTo>
                  <a:lnTo>
                    <a:pt x="5132" y="20878"/>
                  </a:lnTo>
                  <a:lnTo>
                    <a:pt x="7480" y="20878"/>
                  </a:lnTo>
                  <a:lnTo>
                    <a:pt x="7583" y="21285"/>
                  </a:lnTo>
                  <a:lnTo>
                    <a:pt x="14303" y="24980"/>
                  </a:lnTo>
                  <a:lnTo>
                    <a:pt x="15506" y="24980"/>
                  </a:lnTo>
                  <a:lnTo>
                    <a:pt x="17310" y="24307"/>
                  </a:lnTo>
                  <a:lnTo>
                    <a:pt x="17765" y="23926"/>
                  </a:lnTo>
                  <a:lnTo>
                    <a:pt x="14249" y="23926"/>
                  </a:lnTo>
                  <a:lnTo>
                    <a:pt x="12038" y="23660"/>
                  </a:lnTo>
                  <a:lnTo>
                    <a:pt x="11788" y="23660"/>
                  </a:lnTo>
                  <a:lnTo>
                    <a:pt x="9588" y="22390"/>
                  </a:lnTo>
                  <a:lnTo>
                    <a:pt x="9156" y="21742"/>
                  </a:lnTo>
                  <a:lnTo>
                    <a:pt x="8795" y="20878"/>
                  </a:lnTo>
                  <a:lnTo>
                    <a:pt x="8694" y="20637"/>
                  </a:lnTo>
                  <a:lnTo>
                    <a:pt x="7484" y="20637"/>
                  </a:lnTo>
                  <a:lnTo>
                    <a:pt x="5461" y="20142"/>
                  </a:lnTo>
                  <a:lnTo>
                    <a:pt x="2961" y="18884"/>
                  </a:lnTo>
                  <a:lnTo>
                    <a:pt x="3130" y="18884"/>
                  </a:lnTo>
                  <a:lnTo>
                    <a:pt x="2482" y="18211"/>
                  </a:lnTo>
                  <a:lnTo>
                    <a:pt x="2119" y="17627"/>
                  </a:lnTo>
                  <a:lnTo>
                    <a:pt x="1219" y="15646"/>
                  </a:lnTo>
                  <a:lnTo>
                    <a:pt x="1334" y="15189"/>
                  </a:lnTo>
                  <a:lnTo>
                    <a:pt x="1399" y="14935"/>
                  </a:lnTo>
                  <a:lnTo>
                    <a:pt x="1487" y="14583"/>
                  </a:lnTo>
                  <a:lnTo>
                    <a:pt x="1699" y="14277"/>
                  </a:lnTo>
                  <a:lnTo>
                    <a:pt x="3136" y="12395"/>
                  </a:lnTo>
                  <a:lnTo>
                    <a:pt x="7795" y="12395"/>
                  </a:lnTo>
                  <a:lnTo>
                    <a:pt x="8077" y="12128"/>
                  </a:lnTo>
                  <a:lnTo>
                    <a:pt x="7569" y="12001"/>
                  </a:lnTo>
                  <a:lnTo>
                    <a:pt x="7348" y="12001"/>
                  </a:lnTo>
                  <a:lnTo>
                    <a:pt x="7252" y="11709"/>
                  </a:lnTo>
                  <a:lnTo>
                    <a:pt x="7202" y="11556"/>
                  </a:lnTo>
                  <a:lnTo>
                    <a:pt x="7082" y="11188"/>
                  </a:lnTo>
                  <a:lnTo>
                    <a:pt x="5143" y="11188"/>
                  </a:lnTo>
                  <a:lnTo>
                    <a:pt x="3631" y="10248"/>
                  </a:lnTo>
                  <a:lnTo>
                    <a:pt x="3366" y="10248"/>
                  </a:lnTo>
                  <a:lnTo>
                    <a:pt x="3488" y="7404"/>
                  </a:lnTo>
                  <a:lnTo>
                    <a:pt x="3578" y="6578"/>
                  </a:lnTo>
                  <a:lnTo>
                    <a:pt x="3694" y="5524"/>
                  </a:lnTo>
                  <a:lnTo>
                    <a:pt x="3732" y="5168"/>
                  </a:lnTo>
                  <a:lnTo>
                    <a:pt x="1067" y="5168"/>
                  </a:lnTo>
                  <a:lnTo>
                    <a:pt x="6592" y="4673"/>
                  </a:lnTo>
                  <a:close/>
                </a:path>
                <a:path w="28575" h="25400">
                  <a:moveTo>
                    <a:pt x="16256" y="16535"/>
                  </a:moveTo>
                  <a:lnTo>
                    <a:pt x="15913" y="17627"/>
                  </a:lnTo>
                  <a:lnTo>
                    <a:pt x="15751" y="18211"/>
                  </a:lnTo>
                  <a:lnTo>
                    <a:pt x="16189" y="18211"/>
                  </a:lnTo>
                  <a:lnTo>
                    <a:pt x="16433" y="18351"/>
                  </a:lnTo>
                  <a:lnTo>
                    <a:pt x="17195" y="18884"/>
                  </a:lnTo>
                  <a:lnTo>
                    <a:pt x="17678" y="19291"/>
                  </a:lnTo>
                  <a:lnTo>
                    <a:pt x="18311" y="21285"/>
                  </a:lnTo>
                  <a:lnTo>
                    <a:pt x="18441" y="21285"/>
                  </a:lnTo>
                  <a:lnTo>
                    <a:pt x="17475" y="23342"/>
                  </a:lnTo>
                  <a:lnTo>
                    <a:pt x="14249" y="23926"/>
                  </a:lnTo>
                  <a:lnTo>
                    <a:pt x="17765" y="23926"/>
                  </a:lnTo>
                  <a:lnTo>
                    <a:pt x="18084" y="23660"/>
                  </a:lnTo>
                  <a:lnTo>
                    <a:pt x="18769" y="22390"/>
                  </a:lnTo>
                  <a:lnTo>
                    <a:pt x="18834" y="20878"/>
                  </a:lnTo>
                  <a:lnTo>
                    <a:pt x="19949" y="20878"/>
                  </a:lnTo>
                  <a:lnTo>
                    <a:pt x="18474" y="19291"/>
                  </a:lnTo>
                  <a:lnTo>
                    <a:pt x="16256" y="16535"/>
                  </a:lnTo>
                  <a:close/>
                </a:path>
                <a:path w="28575" h="25400">
                  <a:moveTo>
                    <a:pt x="22700" y="21285"/>
                  </a:moveTo>
                  <a:lnTo>
                    <a:pt x="19138" y="21285"/>
                  </a:lnTo>
                  <a:lnTo>
                    <a:pt x="20923" y="21742"/>
                  </a:lnTo>
                  <a:lnTo>
                    <a:pt x="20349" y="21742"/>
                  </a:lnTo>
                  <a:lnTo>
                    <a:pt x="22700" y="21285"/>
                  </a:lnTo>
                  <a:close/>
                </a:path>
                <a:path w="28575" h="25400">
                  <a:moveTo>
                    <a:pt x="27822" y="14583"/>
                  </a:moveTo>
                  <a:lnTo>
                    <a:pt x="25612" y="17627"/>
                  </a:lnTo>
                  <a:lnTo>
                    <a:pt x="25140" y="18211"/>
                  </a:lnTo>
                  <a:lnTo>
                    <a:pt x="21157" y="20878"/>
                  </a:lnTo>
                  <a:lnTo>
                    <a:pt x="18834" y="20878"/>
                  </a:lnTo>
                  <a:lnTo>
                    <a:pt x="19443" y="21285"/>
                  </a:lnTo>
                  <a:lnTo>
                    <a:pt x="22885" y="21285"/>
                  </a:lnTo>
                  <a:lnTo>
                    <a:pt x="23939" y="20637"/>
                  </a:lnTo>
                  <a:lnTo>
                    <a:pt x="25528" y="19291"/>
                  </a:lnTo>
                  <a:lnTo>
                    <a:pt x="25915" y="18884"/>
                  </a:lnTo>
                  <a:lnTo>
                    <a:pt x="26237" y="18491"/>
                  </a:lnTo>
                  <a:lnTo>
                    <a:pt x="26352" y="18351"/>
                  </a:lnTo>
                  <a:lnTo>
                    <a:pt x="26466" y="18211"/>
                  </a:lnTo>
                  <a:lnTo>
                    <a:pt x="27508" y="16128"/>
                  </a:lnTo>
                  <a:lnTo>
                    <a:pt x="27778" y="15189"/>
                  </a:lnTo>
                  <a:lnTo>
                    <a:pt x="27822" y="14583"/>
                  </a:lnTo>
                  <a:close/>
                </a:path>
                <a:path w="28575" h="25400">
                  <a:moveTo>
                    <a:pt x="8407" y="19951"/>
                  </a:moveTo>
                  <a:lnTo>
                    <a:pt x="7186" y="20637"/>
                  </a:lnTo>
                  <a:lnTo>
                    <a:pt x="8694" y="20637"/>
                  </a:lnTo>
                  <a:lnTo>
                    <a:pt x="8487" y="20142"/>
                  </a:lnTo>
                  <a:lnTo>
                    <a:pt x="8407" y="19951"/>
                  </a:lnTo>
                  <a:close/>
                </a:path>
                <a:path w="28575" h="25400">
                  <a:moveTo>
                    <a:pt x="27798" y="14277"/>
                  </a:moveTo>
                  <a:lnTo>
                    <a:pt x="27822" y="14583"/>
                  </a:lnTo>
                  <a:lnTo>
                    <a:pt x="28041" y="14583"/>
                  </a:lnTo>
                  <a:lnTo>
                    <a:pt x="27798" y="14277"/>
                  </a:lnTo>
                  <a:close/>
                </a:path>
                <a:path w="28575" h="25400">
                  <a:moveTo>
                    <a:pt x="24955" y="9867"/>
                  </a:moveTo>
                  <a:lnTo>
                    <a:pt x="22910" y="9867"/>
                  </a:lnTo>
                  <a:lnTo>
                    <a:pt x="24599" y="10248"/>
                  </a:lnTo>
                  <a:lnTo>
                    <a:pt x="27798" y="14277"/>
                  </a:lnTo>
                  <a:lnTo>
                    <a:pt x="27673" y="12395"/>
                  </a:lnTo>
                  <a:lnTo>
                    <a:pt x="27075" y="11315"/>
                  </a:lnTo>
                  <a:lnTo>
                    <a:pt x="27005" y="11188"/>
                  </a:lnTo>
                  <a:lnTo>
                    <a:pt x="26394" y="10718"/>
                  </a:lnTo>
                  <a:lnTo>
                    <a:pt x="25686" y="10248"/>
                  </a:lnTo>
                  <a:lnTo>
                    <a:pt x="24955" y="9867"/>
                  </a:lnTo>
                  <a:close/>
                </a:path>
                <a:path w="28575" h="25400">
                  <a:moveTo>
                    <a:pt x="7788" y="12395"/>
                  </a:moveTo>
                  <a:lnTo>
                    <a:pt x="6574" y="12395"/>
                  </a:lnTo>
                  <a:lnTo>
                    <a:pt x="7505" y="12623"/>
                  </a:lnTo>
                  <a:lnTo>
                    <a:pt x="7788" y="12395"/>
                  </a:lnTo>
                  <a:close/>
                </a:path>
                <a:path w="28575" h="25400">
                  <a:moveTo>
                    <a:pt x="20955" y="1485"/>
                  </a:moveTo>
                  <a:lnTo>
                    <a:pt x="16519" y="1485"/>
                  </a:lnTo>
                  <a:lnTo>
                    <a:pt x="20111" y="2044"/>
                  </a:lnTo>
                  <a:lnTo>
                    <a:pt x="19725" y="2044"/>
                  </a:lnTo>
                  <a:lnTo>
                    <a:pt x="20967" y="2959"/>
                  </a:lnTo>
                  <a:lnTo>
                    <a:pt x="22285" y="6197"/>
                  </a:lnTo>
                  <a:lnTo>
                    <a:pt x="22346" y="6769"/>
                  </a:lnTo>
                  <a:lnTo>
                    <a:pt x="21831" y="7810"/>
                  </a:lnTo>
                  <a:lnTo>
                    <a:pt x="20266" y="9474"/>
                  </a:lnTo>
                  <a:lnTo>
                    <a:pt x="19253" y="10452"/>
                  </a:lnTo>
                  <a:lnTo>
                    <a:pt x="20009" y="10452"/>
                  </a:lnTo>
                  <a:lnTo>
                    <a:pt x="20783" y="10248"/>
                  </a:lnTo>
                  <a:lnTo>
                    <a:pt x="20538" y="10248"/>
                  </a:lnTo>
                  <a:lnTo>
                    <a:pt x="22910" y="9867"/>
                  </a:lnTo>
                  <a:lnTo>
                    <a:pt x="25010" y="9867"/>
                  </a:lnTo>
                  <a:lnTo>
                    <a:pt x="24354" y="9474"/>
                  </a:lnTo>
                  <a:lnTo>
                    <a:pt x="21310" y="9474"/>
                  </a:lnTo>
                  <a:lnTo>
                    <a:pt x="22377" y="8483"/>
                  </a:lnTo>
                  <a:lnTo>
                    <a:pt x="22450" y="7404"/>
                  </a:lnTo>
                  <a:lnTo>
                    <a:pt x="22567" y="6769"/>
                  </a:lnTo>
                  <a:lnTo>
                    <a:pt x="22661" y="6197"/>
                  </a:lnTo>
                  <a:lnTo>
                    <a:pt x="22771" y="5524"/>
                  </a:lnTo>
                  <a:lnTo>
                    <a:pt x="22828" y="4406"/>
                  </a:lnTo>
                  <a:lnTo>
                    <a:pt x="22504" y="3352"/>
                  </a:lnTo>
                  <a:lnTo>
                    <a:pt x="20955" y="1485"/>
                  </a:lnTo>
                  <a:close/>
                </a:path>
                <a:path w="28575" h="25400">
                  <a:moveTo>
                    <a:pt x="9728" y="4673"/>
                  </a:moveTo>
                  <a:lnTo>
                    <a:pt x="7670" y="4673"/>
                  </a:lnTo>
                  <a:lnTo>
                    <a:pt x="10223" y="5524"/>
                  </a:lnTo>
                  <a:lnTo>
                    <a:pt x="11417" y="6197"/>
                  </a:lnTo>
                  <a:lnTo>
                    <a:pt x="11564" y="6578"/>
                  </a:lnTo>
                  <a:lnTo>
                    <a:pt x="11637" y="6769"/>
                  </a:lnTo>
                  <a:lnTo>
                    <a:pt x="11761" y="7111"/>
                  </a:lnTo>
                  <a:lnTo>
                    <a:pt x="11773" y="7404"/>
                  </a:lnTo>
                  <a:lnTo>
                    <a:pt x="11902" y="7810"/>
                  </a:lnTo>
                  <a:lnTo>
                    <a:pt x="12230" y="8166"/>
                  </a:lnTo>
                  <a:lnTo>
                    <a:pt x="12706" y="8483"/>
                  </a:lnTo>
                  <a:lnTo>
                    <a:pt x="12663" y="7810"/>
                  </a:lnTo>
                  <a:lnTo>
                    <a:pt x="12893" y="7810"/>
                  </a:lnTo>
                  <a:lnTo>
                    <a:pt x="12344" y="7404"/>
                  </a:lnTo>
                  <a:lnTo>
                    <a:pt x="12242" y="7111"/>
                  </a:lnTo>
                  <a:lnTo>
                    <a:pt x="12117" y="6578"/>
                  </a:lnTo>
                  <a:lnTo>
                    <a:pt x="12050" y="5397"/>
                  </a:lnTo>
                  <a:lnTo>
                    <a:pt x="11176" y="5397"/>
                  </a:lnTo>
                  <a:lnTo>
                    <a:pt x="9728" y="4673"/>
                  </a:lnTo>
                  <a:close/>
                </a:path>
                <a:path w="28575" h="25400">
                  <a:moveTo>
                    <a:pt x="16548" y="0"/>
                  </a:moveTo>
                  <a:lnTo>
                    <a:pt x="13805" y="825"/>
                  </a:lnTo>
                  <a:lnTo>
                    <a:pt x="13987" y="825"/>
                  </a:lnTo>
                  <a:lnTo>
                    <a:pt x="11823" y="3149"/>
                  </a:lnTo>
                  <a:lnTo>
                    <a:pt x="11720" y="3352"/>
                  </a:lnTo>
                  <a:lnTo>
                    <a:pt x="11287" y="4406"/>
                  </a:lnTo>
                  <a:lnTo>
                    <a:pt x="11176" y="5397"/>
                  </a:lnTo>
                  <a:lnTo>
                    <a:pt x="12050" y="5397"/>
                  </a:lnTo>
                  <a:lnTo>
                    <a:pt x="12146" y="4673"/>
                  </a:lnTo>
                  <a:lnTo>
                    <a:pt x="12252" y="4406"/>
                  </a:lnTo>
                  <a:lnTo>
                    <a:pt x="13015" y="3352"/>
                  </a:lnTo>
                  <a:lnTo>
                    <a:pt x="14109" y="2044"/>
                  </a:lnTo>
                  <a:lnTo>
                    <a:pt x="16018" y="1485"/>
                  </a:lnTo>
                  <a:lnTo>
                    <a:pt x="20955" y="1485"/>
                  </a:lnTo>
                  <a:lnTo>
                    <a:pt x="19875" y="825"/>
                  </a:lnTo>
                  <a:lnTo>
                    <a:pt x="18694" y="571"/>
                  </a:lnTo>
                  <a:lnTo>
                    <a:pt x="16548" y="0"/>
                  </a:lnTo>
                  <a:close/>
                </a:path>
                <a:path w="28575" h="25400">
                  <a:moveTo>
                    <a:pt x="9207" y="4406"/>
                  </a:moveTo>
                  <a:lnTo>
                    <a:pt x="4891" y="4406"/>
                  </a:lnTo>
                  <a:lnTo>
                    <a:pt x="3840" y="4673"/>
                  </a:lnTo>
                  <a:lnTo>
                    <a:pt x="9907" y="4673"/>
                  </a:lnTo>
                  <a:lnTo>
                    <a:pt x="9207" y="4406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1" name="object 491"/>
            <p:cNvSpPr/>
            <p:nvPr/>
          </p:nvSpPr>
          <p:spPr>
            <a:xfrm>
              <a:off x="4469879" y="320464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76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2" name="object 492"/>
            <p:cNvSpPr/>
            <p:nvPr/>
          </p:nvSpPr>
          <p:spPr>
            <a:xfrm>
              <a:off x="4467043" y="3206921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5600" y="0"/>
                  </a:moveTo>
                  <a:lnTo>
                    <a:pt x="4762" y="254"/>
                  </a:lnTo>
                  <a:lnTo>
                    <a:pt x="4000" y="1066"/>
                  </a:lnTo>
                  <a:lnTo>
                    <a:pt x="3835" y="1384"/>
                  </a:lnTo>
                  <a:lnTo>
                    <a:pt x="3784" y="1739"/>
                  </a:lnTo>
                  <a:lnTo>
                    <a:pt x="3784" y="1879"/>
                  </a:lnTo>
                  <a:lnTo>
                    <a:pt x="3416" y="1651"/>
                  </a:lnTo>
                  <a:lnTo>
                    <a:pt x="3111" y="1498"/>
                  </a:lnTo>
                  <a:lnTo>
                    <a:pt x="2984" y="1485"/>
                  </a:lnTo>
                  <a:lnTo>
                    <a:pt x="2844" y="1435"/>
                  </a:lnTo>
                  <a:lnTo>
                    <a:pt x="1968" y="1409"/>
                  </a:lnTo>
                  <a:lnTo>
                    <a:pt x="1409" y="1549"/>
                  </a:lnTo>
                  <a:lnTo>
                    <a:pt x="1155" y="1701"/>
                  </a:lnTo>
                  <a:lnTo>
                    <a:pt x="634" y="2463"/>
                  </a:lnTo>
                  <a:lnTo>
                    <a:pt x="774" y="3162"/>
                  </a:lnTo>
                  <a:lnTo>
                    <a:pt x="1219" y="3746"/>
                  </a:lnTo>
                  <a:lnTo>
                    <a:pt x="1422" y="3911"/>
                  </a:lnTo>
                  <a:lnTo>
                    <a:pt x="1181" y="3975"/>
                  </a:lnTo>
                  <a:lnTo>
                    <a:pt x="952" y="4064"/>
                  </a:lnTo>
                  <a:lnTo>
                    <a:pt x="292" y="4521"/>
                  </a:lnTo>
                  <a:lnTo>
                    <a:pt x="0" y="5143"/>
                  </a:lnTo>
                  <a:lnTo>
                    <a:pt x="190" y="5702"/>
                  </a:lnTo>
                  <a:lnTo>
                    <a:pt x="393" y="6235"/>
                  </a:lnTo>
                  <a:lnTo>
                    <a:pt x="876" y="6680"/>
                  </a:lnTo>
                  <a:lnTo>
                    <a:pt x="1663" y="7035"/>
                  </a:lnTo>
                  <a:lnTo>
                    <a:pt x="1968" y="7099"/>
                  </a:lnTo>
                  <a:lnTo>
                    <a:pt x="2235" y="7048"/>
                  </a:lnTo>
                  <a:lnTo>
                    <a:pt x="2539" y="7035"/>
                  </a:lnTo>
                  <a:lnTo>
                    <a:pt x="4927" y="8470"/>
                  </a:lnTo>
                  <a:lnTo>
                    <a:pt x="5245" y="8458"/>
                  </a:lnTo>
                  <a:lnTo>
                    <a:pt x="5854" y="8216"/>
                  </a:lnTo>
                  <a:lnTo>
                    <a:pt x="6121" y="8001"/>
                  </a:lnTo>
                  <a:lnTo>
                    <a:pt x="6388" y="7531"/>
                  </a:lnTo>
                  <a:lnTo>
                    <a:pt x="6413" y="7289"/>
                  </a:lnTo>
                  <a:lnTo>
                    <a:pt x="6375" y="7061"/>
                  </a:lnTo>
                  <a:lnTo>
                    <a:pt x="6642" y="7251"/>
                  </a:lnTo>
                  <a:lnTo>
                    <a:pt x="6997" y="7327"/>
                  </a:lnTo>
                  <a:lnTo>
                    <a:pt x="7315" y="7264"/>
                  </a:lnTo>
                  <a:lnTo>
                    <a:pt x="7746" y="7213"/>
                  </a:lnTo>
                  <a:lnTo>
                    <a:pt x="9423" y="5054"/>
                  </a:lnTo>
                  <a:lnTo>
                    <a:pt x="9385" y="4635"/>
                  </a:lnTo>
                  <a:lnTo>
                    <a:pt x="9359" y="4203"/>
                  </a:lnTo>
                  <a:lnTo>
                    <a:pt x="9118" y="3759"/>
                  </a:lnTo>
                  <a:lnTo>
                    <a:pt x="8661" y="3441"/>
                  </a:lnTo>
                  <a:lnTo>
                    <a:pt x="8458" y="3327"/>
                  </a:lnTo>
                  <a:lnTo>
                    <a:pt x="8127" y="3136"/>
                  </a:lnTo>
                  <a:lnTo>
                    <a:pt x="7543" y="3111"/>
                  </a:lnTo>
                  <a:lnTo>
                    <a:pt x="7378" y="3124"/>
                  </a:lnTo>
                  <a:lnTo>
                    <a:pt x="7226" y="3200"/>
                  </a:lnTo>
                  <a:lnTo>
                    <a:pt x="7569" y="2870"/>
                  </a:lnTo>
                  <a:lnTo>
                    <a:pt x="7581" y="2552"/>
                  </a:lnTo>
                  <a:lnTo>
                    <a:pt x="7746" y="1600"/>
                  </a:lnTo>
                  <a:lnTo>
                    <a:pt x="7619" y="1143"/>
                  </a:lnTo>
                  <a:lnTo>
                    <a:pt x="7086" y="508"/>
                  </a:lnTo>
                  <a:lnTo>
                    <a:pt x="6730" y="279"/>
                  </a:lnTo>
                  <a:lnTo>
                    <a:pt x="6324" y="203"/>
                  </a:lnTo>
                  <a:lnTo>
                    <a:pt x="560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3" name="object 493"/>
            <p:cNvSpPr/>
            <p:nvPr/>
          </p:nvSpPr>
          <p:spPr>
            <a:xfrm>
              <a:off x="4467457" y="3207400"/>
              <a:ext cx="9525" cy="7620"/>
            </a:xfrm>
            <a:custGeom>
              <a:avLst/>
              <a:gdLst/>
              <a:ahLst/>
              <a:cxnLst/>
              <a:rect l="l" t="t" r="r" b="b"/>
              <a:pathLst>
                <a:path w="9525" h="7619">
                  <a:moveTo>
                    <a:pt x="5067" y="0"/>
                  </a:moveTo>
                  <a:lnTo>
                    <a:pt x="4368" y="215"/>
                  </a:lnTo>
                  <a:lnTo>
                    <a:pt x="3771" y="914"/>
                  </a:lnTo>
                  <a:lnTo>
                    <a:pt x="3657" y="1206"/>
                  </a:lnTo>
                  <a:lnTo>
                    <a:pt x="3683" y="1816"/>
                  </a:lnTo>
                  <a:lnTo>
                    <a:pt x="3759" y="2019"/>
                  </a:lnTo>
                  <a:lnTo>
                    <a:pt x="3860" y="2362"/>
                  </a:lnTo>
                  <a:lnTo>
                    <a:pt x="3721" y="2286"/>
                  </a:lnTo>
                  <a:lnTo>
                    <a:pt x="3581" y="2120"/>
                  </a:lnTo>
                  <a:lnTo>
                    <a:pt x="3454" y="1612"/>
                  </a:lnTo>
                  <a:lnTo>
                    <a:pt x="3060" y="1397"/>
                  </a:lnTo>
                  <a:lnTo>
                    <a:pt x="2108" y="1066"/>
                  </a:lnTo>
                  <a:lnTo>
                    <a:pt x="850" y="1193"/>
                  </a:lnTo>
                  <a:lnTo>
                    <a:pt x="774" y="2044"/>
                  </a:lnTo>
                  <a:lnTo>
                    <a:pt x="711" y="2451"/>
                  </a:lnTo>
                  <a:lnTo>
                    <a:pt x="723" y="2933"/>
                  </a:lnTo>
                  <a:lnTo>
                    <a:pt x="1320" y="3314"/>
                  </a:lnTo>
                  <a:lnTo>
                    <a:pt x="1981" y="3276"/>
                  </a:lnTo>
                  <a:lnTo>
                    <a:pt x="2070" y="3543"/>
                  </a:lnTo>
                  <a:lnTo>
                    <a:pt x="2324" y="3632"/>
                  </a:lnTo>
                  <a:lnTo>
                    <a:pt x="2133" y="3797"/>
                  </a:lnTo>
                  <a:lnTo>
                    <a:pt x="1663" y="3683"/>
                  </a:lnTo>
                  <a:lnTo>
                    <a:pt x="1054" y="3644"/>
                  </a:lnTo>
                  <a:lnTo>
                    <a:pt x="660" y="3695"/>
                  </a:lnTo>
                  <a:lnTo>
                    <a:pt x="101" y="4445"/>
                  </a:lnTo>
                  <a:lnTo>
                    <a:pt x="0" y="4826"/>
                  </a:lnTo>
                  <a:lnTo>
                    <a:pt x="368" y="5626"/>
                  </a:lnTo>
                  <a:lnTo>
                    <a:pt x="698" y="5969"/>
                  </a:lnTo>
                  <a:lnTo>
                    <a:pt x="1435" y="6337"/>
                  </a:lnTo>
                  <a:lnTo>
                    <a:pt x="2057" y="6477"/>
                  </a:lnTo>
                  <a:lnTo>
                    <a:pt x="2438" y="6273"/>
                  </a:lnTo>
                  <a:lnTo>
                    <a:pt x="2603" y="6642"/>
                  </a:lnTo>
                  <a:lnTo>
                    <a:pt x="2679" y="6883"/>
                  </a:lnTo>
                  <a:lnTo>
                    <a:pt x="2819" y="7086"/>
                  </a:lnTo>
                  <a:lnTo>
                    <a:pt x="3556" y="7518"/>
                  </a:lnTo>
                  <a:lnTo>
                    <a:pt x="4406" y="7620"/>
                  </a:lnTo>
                  <a:lnTo>
                    <a:pt x="5499" y="7416"/>
                  </a:lnTo>
                  <a:lnTo>
                    <a:pt x="5803" y="6769"/>
                  </a:lnTo>
                  <a:lnTo>
                    <a:pt x="5575" y="6045"/>
                  </a:lnTo>
                  <a:lnTo>
                    <a:pt x="5156" y="5727"/>
                  </a:lnTo>
                  <a:lnTo>
                    <a:pt x="4940" y="5613"/>
                  </a:lnTo>
                  <a:lnTo>
                    <a:pt x="5080" y="5118"/>
                  </a:lnTo>
                  <a:lnTo>
                    <a:pt x="5816" y="6032"/>
                  </a:lnTo>
                  <a:lnTo>
                    <a:pt x="6337" y="6578"/>
                  </a:lnTo>
                  <a:lnTo>
                    <a:pt x="6781" y="6565"/>
                  </a:lnTo>
                  <a:lnTo>
                    <a:pt x="7315" y="6210"/>
                  </a:lnTo>
                  <a:lnTo>
                    <a:pt x="8128" y="5664"/>
                  </a:lnTo>
                  <a:lnTo>
                    <a:pt x="9042" y="4394"/>
                  </a:lnTo>
                  <a:lnTo>
                    <a:pt x="8267" y="3454"/>
                  </a:lnTo>
                  <a:lnTo>
                    <a:pt x="7912" y="2984"/>
                  </a:lnTo>
                  <a:lnTo>
                    <a:pt x="7340" y="2870"/>
                  </a:lnTo>
                  <a:lnTo>
                    <a:pt x="6781" y="2959"/>
                  </a:lnTo>
                  <a:lnTo>
                    <a:pt x="6565" y="3009"/>
                  </a:lnTo>
                  <a:lnTo>
                    <a:pt x="6337" y="3073"/>
                  </a:lnTo>
                  <a:lnTo>
                    <a:pt x="6096" y="3060"/>
                  </a:lnTo>
                  <a:lnTo>
                    <a:pt x="6464" y="2705"/>
                  </a:lnTo>
                  <a:lnTo>
                    <a:pt x="6972" y="2159"/>
                  </a:lnTo>
                  <a:lnTo>
                    <a:pt x="7175" y="1752"/>
                  </a:lnTo>
                  <a:lnTo>
                    <a:pt x="6680" y="533"/>
                  </a:lnTo>
                  <a:lnTo>
                    <a:pt x="6235" y="177"/>
                  </a:lnTo>
                  <a:lnTo>
                    <a:pt x="5676" y="114"/>
                  </a:lnTo>
                  <a:lnTo>
                    <a:pt x="5067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4" name="object 494"/>
            <p:cNvSpPr/>
            <p:nvPr/>
          </p:nvSpPr>
          <p:spPr>
            <a:xfrm>
              <a:off x="4439805" y="3221951"/>
              <a:ext cx="635" cy="2540"/>
            </a:xfrm>
            <a:custGeom>
              <a:avLst/>
              <a:gdLst/>
              <a:ahLst/>
              <a:cxnLst/>
              <a:rect l="l" t="t" r="r" b="b"/>
              <a:pathLst>
                <a:path w="635" h="2539">
                  <a:moveTo>
                    <a:pt x="12" y="2070"/>
                  </a:moveTo>
                  <a:close/>
                </a:path>
                <a:path w="635" h="2539">
                  <a:moveTo>
                    <a:pt x="25" y="2070"/>
                  </a:moveTo>
                  <a:close/>
                </a:path>
                <a:path w="635" h="2539">
                  <a:moveTo>
                    <a:pt x="177" y="38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5" name="object 495"/>
            <p:cNvSpPr/>
            <p:nvPr/>
          </p:nvSpPr>
          <p:spPr>
            <a:xfrm>
              <a:off x="4439805" y="322402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  <a:path w="635" h="635">
                  <a:moveTo>
                    <a:pt x="25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6" name="object 496"/>
            <p:cNvSpPr/>
            <p:nvPr/>
          </p:nvSpPr>
          <p:spPr>
            <a:xfrm>
              <a:off x="4427590" y="3215925"/>
              <a:ext cx="29209" cy="26034"/>
            </a:xfrm>
            <a:custGeom>
              <a:avLst/>
              <a:gdLst/>
              <a:ahLst/>
              <a:cxnLst/>
              <a:rect l="l" t="t" r="r" b="b"/>
              <a:pathLst>
                <a:path w="29210" h="26035">
                  <a:moveTo>
                    <a:pt x="8636" y="20472"/>
                  </a:moveTo>
                  <a:lnTo>
                    <a:pt x="7375" y="21170"/>
                  </a:lnTo>
                  <a:lnTo>
                    <a:pt x="7618" y="21170"/>
                  </a:lnTo>
                  <a:lnTo>
                    <a:pt x="7703" y="21501"/>
                  </a:lnTo>
                  <a:lnTo>
                    <a:pt x="14909" y="25666"/>
                  </a:lnTo>
                  <a:lnTo>
                    <a:pt x="15776" y="25666"/>
                  </a:lnTo>
                  <a:lnTo>
                    <a:pt x="17754" y="24930"/>
                  </a:lnTo>
                  <a:lnTo>
                    <a:pt x="18216" y="24549"/>
                  </a:lnTo>
                  <a:lnTo>
                    <a:pt x="14617" y="24549"/>
                  </a:lnTo>
                  <a:lnTo>
                    <a:pt x="12414" y="24269"/>
                  </a:lnTo>
                  <a:lnTo>
                    <a:pt x="12102" y="24269"/>
                  </a:lnTo>
                  <a:lnTo>
                    <a:pt x="9842" y="22974"/>
                  </a:lnTo>
                  <a:lnTo>
                    <a:pt x="9398" y="22326"/>
                  </a:lnTo>
                  <a:lnTo>
                    <a:pt x="8923" y="21170"/>
                  </a:lnTo>
                  <a:lnTo>
                    <a:pt x="8839" y="20967"/>
                  </a:lnTo>
                  <a:lnTo>
                    <a:pt x="8719" y="20675"/>
                  </a:lnTo>
                  <a:lnTo>
                    <a:pt x="8636" y="20472"/>
                  </a:lnTo>
                  <a:close/>
                </a:path>
                <a:path w="29210" h="26035">
                  <a:moveTo>
                    <a:pt x="16675" y="16954"/>
                  </a:moveTo>
                  <a:lnTo>
                    <a:pt x="16146" y="18669"/>
                  </a:lnTo>
                  <a:lnTo>
                    <a:pt x="16619" y="18669"/>
                  </a:lnTo>
                  <a:lnTo>
                    <a:pt x="16865" y="18808"/>
                  </a:lnTo>
                  <a:lnTo>
                    <a:pt x="18423" y="20675"/>
                  </a:lnTo>
                  <a:lnTo>
                    <a:pt x="18516" y="20967"/>
                  </a:lnTo>
                  <a:lnTo>
                    <a:pt x="18581" y="21170"/>
                  </a:lnTo>
                  <a:lnTo>
                    <a:pt x="18697" y="22326"/>
                  </a:lnTo>
                  <a:lnTo>
                    <a:pt x="17932" y="23952"/>
                  </a:lnTo>
                  <a:lnTo>
                    <a:pt x="14617" y="24549"/>
                  </a:lnTo>
                  <a:lnTo>
                    <a:pt x="18216" y="24549"/>
                  </a:lnTo>
                  <a:lnTo>
                    <a:pt x="18554" y="24269"/>
                  </a:lnTo>
                  <a:lnTo>
                    <a:pt x="19252" y="22974"/>
                  </a:lnTo>
                  <a:lnTo>
                    <a:pt x="19331" y="21501"/>
                  </a:lnTo>
                  <a:lnTo>
                    <a:pt x="20540" y="21501"/>
                  </a:lnTo>
                  <a:lnTo>
                    <a:pt x="18783" y="19608"/>
                  </a:lnTo>
                  <a:lnTo>
                    <a:pt x="16675" y="16954"/>
                  </a:lnTo>
                  <a:close/>
                </a:path>
                <a:path w="29210" h="26035">
                  <a:moveTo>
                    <a:pt x="28521" y="14962"/>
                  </a:moveTo>
                  <a:lnTo>
                    <a:pt x="26279" y="18072"/>
                  </a:lnTo>
                  <a:lnTo>
                    <a:pt x="25801" y="18669"/>
                  </a:lnTo>
                  <a:lnTo>
                    <a:pt x="21577" y="21501"/>
                  </a:lnTo>
                  <a:lnTo>
                    <a:pt x="19477" y="21501"/>
                  </a:lnTo>
                  <a:lnTo>
                    <a:pt x="19957" y="21831"/>
                  </a:lnTo>
                  <a:lnTo>
                    <a:pt x="19663" y="21831"/>
                  </a:lnTo>
                  <a:lnTo>
                    <a:pt x="21531" y="22326"/>
                  </a:lnTo>
                  <a:lnTo>
                    <a:pt x="20751" y="22326"/>
                  </a:lnTo>
                  <a:lnTo>
                    <a:pt x="21831" y="22110"/>
                  </a:lnTo>
                  <a:lnTo>
                    <a:pt x="23469" y="21831"/>
                  </a:lnTo>
                  <a:lnTo>
                    <a:pt x="24549" y="21170"/>
                  </a:lnTo>
                  <a:lnTo>
                    <a:pt x="26377" y="19608"/>
                  </a:lnTo>
                  <a:lnTo>
                    <a:pt x="26911" y="18961"/>
                  </a:lnTo>
                  <a:lnTo>
                    <a:pt x="27037" y="18808"/>
                  </a:lnTo>
                  <a:lnTo>
                    <a:pt x="27152" y="18669"/>
                  </a:lnTo>
                  <a:lnTo>
                    <a:pt x="28206" y="16522"/>
                  </a:lnTo>
                  <a:lnTo>
                    <a:pt x="28480" y="15570"/>
                  </a:lnTo>
                  <a:lnTo>
                    <a:pt x="28521" y="14962"/>
                  </a:lnTo>
                  <a:close/>
                </a:path>
                <a:path w="29210" h="26035">
                  <a:moveTo>
                    <a:pt x="6558" y="4813"/>
                  </a:moveTo>
                  <a:lnTo>
                    <a:pt x="4132" y="4813"/>
                  </a:lnTo>
                  <a:lnTo>
                    <a:pt x="3427" y="5295"/>
                  </a:lnTo>
                  <a:lnTo>
                    <a:pt x="1968" y="7454"/>
                  </a:lnTo>
                  <a:lnTo>
                    <a:pt x="2070" y="8013"/>
                  </a:lnTo>
                  <a:lnTo>
                    <a:pt x="2135" y="8369"/>
                  </a:lnTo>
                  <a:lnTo>
                    <a:pt x="2225" y="8864"/>
                  </a:lnTo>
                  <a:lnTo>
                    <a:pt x="2451" y="9728"/>
                  </a:lnTo>
                  <a:lnTo>
                    <a:pt x="3211" y="10706"/>
                  </a:lnTo>
                  <a:lnTo>
                    <a:pt x="3854" y="11468"/>
                  </a:lnTo>
                  <a:lnTo>
                    <a:pt x="4318" y="11874"/>
                  </a:lnTo>
                  <a:lnTo>
                    <a:pt x="3581" y="12014"/>
                  </a:lnTo>
                  <a:lnTo>
                    <a:pt x="2817" y="12306"/>
                  </a:lnTo>
                  <a:lnTo>
                    <a:pt x="863" y="13716"/>
                  </a:lnTo>
                  <a:lnTo>
                    <a:pt x="112" y="15328"/>
                  </a:lnTo>
                  <a:lnTo>
                    <a:pt x="0" y="15570"/>
                  </a:lnTo>
                  <a:lnTo>
                    <a:pt x="4705" y="21170"/>
                  </a:lnTo>
                  <a:lnTo>
                    <a:pt x="7679" y="21170"/>
                  </a:lnTo>
                  <a:lnTo>
                    <a:pt x="5613" y="20675"/>
                  </a:lnTo>
                  <a:lnTo>
                    <a:pt x="3515" y="19608"/>
                  </a:lnTo>
                  <a:lnTo>
                    <a:pt x="3230" y="19392"/>
                  </a:lnTo>
                  <a:lnTo>
                    <a:pt x="2533" y="18669"/>
                  </a:lnTo>
                  <a:lnTo>
                    <a:pt x="2175" y="18072"/>
                  </a:lnTo>
                  <a:lnTo>
                    <a:pt x="1257" y="16078"/>
                  </a:lnTo>
                  <a:lnTo>
                    <a:pt x="1382" y="15570"/>
                  </a:lnTo>
                  <a:lnTo>
                    <a:pt x="1442" y="15328"/>
                  </a:lnTo>
                  <a:lnTo>
                    <a:pt x="1533" y="14962"/>
                  </a:lnTo>
                  <a:lnTo>
                    <a:pt x="1788" y="14583"/>
                  </a:lnTo>
                  <a:lnTo>
                    <a:pt x="3193" y="12738"/>
                  </a:lnTo>
                  <a:lnTo>
                    <a:pt x="7949" y="12738"/>
                  </a:lnTo>
                  <a:lnTo>
                    <a:pt x="8293" y="12446"/>
                  </a:lnTo>
                  <a:lnTo>
                    <a:pt x="7759" y="12306"/>
                  </a:lnTo>
                  <a:lnTo>
                    <a:pt x="7555" y="12306"/>
                  </a:lnTo>
                  <a:lnTo>
                    <a:pt x="7284" y="11468"/>
                  </a:lnTo>
                  <a:lnTo>
                    <a:pt x="5283" y="11468"/>
                  </a:lnTo>
                  <a:lnTo>
                    <a:pt x="3076" y="10134"/>
                  </a:lnTo>
                  <a:lnTo>
                    <a:pt x="3454" y="10134"/>
                  </a:lnTo>
                  <a:lnTo>
                    <a:pt x="3548" y="8013"/>
                  </a:lnTo>
                  <a:lnTo>
                    <a:pt x="3667" y="6934"/>
                  </a:lnTo>
                  <a:lnTo>
                    <a:pt x="3730" y="6362"/>
                  </a:lnTo>
                  <a:lnTo>
                    <a:pt x="3848" y="5295"/>
                  </a:lnTo>
                  <a:lnTo>
                    <a:pt x="1456" y="5295"/>
                  </a:lnTo>
                  <a:lnTo>
                    <a:pt x="6558" y="4813"/>
                  </a:lnTo>
                  <a:close/>
                </a:path>
                <a:path w="29210" h="26035">
                  <a:moveTo>
                    <a:pt x="28492" y="14583"/>
                  </a:moveTo>
                  <a:lnTo>
                    <a:pt x="28521" y="14962"/>
                  </a:lnTo>
                  <a:lnTo>
                    <a:pt x="28794" y="14962"/>
                  </a:lnTo>
                  <a:lnTo>
                    <a:pt x="28492" y="14583"/>
                  </a:lnTo>
                  <a:close/>
                </a:path>
                <a:path w="29210" h="26035">
                  <a:moveTo>
                    <a:pt x="25746" y="10134"/>
                  </a:moveTo>
                  <a:lnTo>
                    <a:pt x="23495" y="10134"/>
                  </a:lnTo>
                  <a:lnTo>
                    <a:pt x="26123" y="10706"/>
                  </a:lnTo>
                  <a:lnTo>
                    <a:pt x="25399" y="10706"/>
                  </a:lnTo>
                  <a:lnTo>
                    <a:pt x="28492" y="14583"/>
                  </a:lnTo>
                  <a:lnTo>
                    <a:pt x="28384" y="12738"/>
                  </a:lnTo>
                  <a:lnTo>
                    <a:pt x="27702" y="11468"/>
                  </a:lnTo>
                  <a:lnTo>
                    <a:pt x="26628" y="10706"/>
                  </a:lnTo>
                  <a:lnTo>
                    <a:pt x="25746" y="10134"/>
                  </a:lnTo>
                  <a:close/>
                </a:path>
                <a:path w="29210" h="26035">
                  <a:moveTo>
                    <a:pt x="7949" y="12738"/>
                  </a:moveTo>
                  <a:lnTo>
                    <a:pt x="6800" y="12738"/>
                  </a:lnTo>
                  <a:lnTo>
                    <a:pt x="7696" y="12954"/>
                  </a:lnTo>
                  <a:lnTo>
                    <a:pt x="7949" y="12738"/>
                  </a:lnTo>
                  <a:close/>
                </a:path>
                <a:path w="29210" h="26035">
                  <a:moveTo>
                    <a:pt x="21488" y="1524"/>
                  </a:moveTo>
                  <a:lnTo>
                    <a:pt x="16949" y="1524"/>
                  </a:lnTo>
                  <a:lnTo>
                    <a:pt x="20685" y="2108"/>
                  </a:lnTo>
                  <a:lnTo>
                    <a:pt x="20237" y="2108"/>
                  </a:lnTo>
                  <a:lnTo>
                    <a:pt x="21501" y="3035"/>
                  </a:lnTo>
                  <a:lnTo>
                    <a:pt x="22868" y="6362"/>
                  </a:lnTo>
                  <a:lnTo>
                    <a:pt x="22929" y="6934"/>
                  </a:lnTo>
                  <a:lnTo>
                    <a:pt x="22390" y="8013"/>
                  </a:lnTo>
                  <a:lnTo>
                    <a:pt x="20798" y="9728"/>
                  </a:lnTo>
                  <a:lnTo>
                    <a:pt x="19748" y="10706"/>
                  </a:lnTo>
                  <a:lnTo>
                    <a:pt x="20016" y="10706"/>
                  </a:lnTo>
                  <a:lnTo>
                    <a:pt x="23495" y="10134"/>
                  </a:lnTo>
                  <a:lnTo>
                    <a:pt x="25663" y="10134"/>
                  </a:lnTo>
                  <a:lnTo>
                    <a:pt x="24993" y="9728"/>
                  </a:lnTo>
                  <a:lnTo>
                    <a:pt x="21869" y="9728"/>
                  </a:lnTo>
                  <a:lnTo>
                    <a:pt x="22961" y="8686"/>
                  </a:lnTo>
                  <a:lnTo>
                    <a:pt x="23071" y="7454"/>
                  </a:lnTo>
                  <a:lnTo>
                    <a:pt x="23188" y="6743"/>
                  </a:lnTo>
                  <a:lnTo>
                    <a:pt x="23251" y="6362"/>
                  </a:lnTo>
                  <a:lnTo>
                    <a:pt x="23367" y="5664"/>
                  </a:lnTo>
                  <a:lnTo>
                    <a:pt x="23424" y="4546"/>
                  </a:lnTo>
                  <a:lnTo>
                    <a:pt x="23088" y="3467"/>
                  </a:lnTo>
                  <a:lnTo>
                    <a:pt x="21488" y="1524"/>
                  </a:lnTo>
                  <a:close/>
                </a:path>
                <a:path w="29210" h="26035">
                  <a:moveTo>
                    <a:pt x="12994" y="8013"/>
                  </a:moveTo>
                  <a:lnTo>
                    <a:pt x="12204" y="8013"/>
                  </a:lnTo>
                  <a:lnTo>
                    <a:pt x="12560" y="8369"/>
                  </a:lnTo>
                  <a:lnTo>
                    <a:pt x="13028" y="8686"/>
                  </a:lnTo>
                  <a:lnTo>
                    <a:pt x="12994" y="8013"/>
                  </a:lnTo>
                  <a:close/>
                </a:path>
                <a:path w="29210" h="26035">
                  <a:moveTo>
                    <a:pt x="9461" y="4546"/>
                  </a:moveTo>
                  <a:lnTo>
                    <a:pt x="4927" y="4546"/>
                  </a:lnTo>
                  <a:lnTo>
                    <a:pt x="3922" y="4813"/>
                  </a:lnTo>
                  <a:lnTo>
                    <a:pt x="7938" y="4813"/>
                  </a:lnTo>
                  <a:lnTo>
                    <a:pt x="10502" y="5664"/>
                  </a:lnTo>
                  <a:lnTo>
                    <a:pt x="11722" y="6362"/>
                  </a:lnTo>
                  <a:lnTo>
                    <a:pt x="12138" y="7454"/>
                  </a:lnTo>
                  <a:lnTo>
                    <a:pt x="12187" y="7607"/>
                  </a:lnTo>
                  <a:lnTo>
                    <a:pt x="12052" y="8013"/>
                  </a:lnTo>
                  <a:lnTo>
                    <a:pt x="13294" y="8013"/>
                  </a:lnTo>
                  <a:lnTo>
                    <a:pt x="12661" y="7607"/>
                  </a:lnTo>
                  <a:lnTo>
                    <a:pt x="12433" y="6934"/>
                  </a:lnTo>
                  <a:lnTo>
                    <a:pt x="12370" y="5664"/>
                  </a:lnTo>
                  <a:lnTo>
                    <a:pt x="11468" y="5664"/>
                  </a:lnTo>
                  <a:lnTo>
                    <a:pt x="10115" y="4813"/>
                  </a:lnTo>
                  <a:lnTo>
                    <a:pt x="9461" y="4546"/>
                  </a:lnTo>
                  <a:close/>
                </a:path>
                <a:path w="29210" h="26035">
                  <a:moveTo>
                    <a:pt x="16979" y="0"/>
                  </a:moveTo>
                  <a:lnTo>
                    <a:pt x="14086" y="863"/>
                  </a:lnTo>
                  <a:lnTo>
                    <a:pt x="14331" y="863"/>
                  </a:lnTo>
                  <a:lnTo>
                    <a:pt x="12890" y="2387"/>
                  </a:lnTo>
                  <a:lnTo>
                    <a:pt x="12128" y="3225"/>
                  </a:lnTo>
                  <a:lnTo>
                    <a:pt x="12007" y="3467"/>
                  </a:lnTo>
                  <a:lnTo>
                    <a:pt x="11576" y="4546"/>
                  </a:lnTo>
                  <a:lnTo>
                    <a:pt x="11468" y="5664"/>
                  </a:lnTo>
                  <a:lnTo>
                    <a:pt x="12370" y="5664"/>
                  </a:lnTo>
                  <a:lnTo>
                    <a:pt x="12465" y="4813"/>
                  </a:lnTo>
                  <a:lnTo>
                    <a:pt x="12567" y="4546"/>
                  </a:lnTo>
                  <a:lnTo>
                    <a:pt x="13342" y="3467"/>
                  </a:lnTo>
                  <a:lnTo>
                    <a:pt x="14478" y="2108"/>
                  </a:lnTo>
                  <a:lnTo>
                    <a:pt x="16452" y="1524"/>
                  </a:lnTo>
                  <a:lnTo>
                    <a:pt x="21488" y="1524"/>
                  </a:lnTo>
                  <a:lnTo>
                    <a:pt x="20396" y="863"/>
                  </a:lnTo>
                  <a:lnTo>
                    <a:pt x="19177" y="584"/>
                  </a:lnTo>
                  <a:lnTo>
                    <a:pt x="16979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7" name="object 497"/>
            <p:cNvSpPr/>
            <p:nvPr/>
          </p:nvSpPr>
          <p:spPr>
            <a:xfrm>
              <a:off x="4439945" y="3221951"/>
              <a:ext cx="1270" cy="5080"/>
            </a:xfrm>
            <a:custGeom>
              <a:avLst/>
              <a:gdLst/>
              <a:ahLst/>
              <a:cxnLst/>
              <a:rect l="l" t="t" r="r" b="b"/>
              <a:pathLst>
                <a:path w="1270" h="5080">
                  <a:moveTo>
                    <a:pt x="38" y="38"/>
                  </a:moveTo>
                  <a:close/>
                </a:path>
                <a:path w="1270" h="5080">
                  <a:moveTo>
                    <a:pt x="1155" y="5054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8" name="object 498"/>
            <p:cNvSpPr/>
            <p:nvPr/>
          </p:nvSpPr>
          <p:spPr>
            <a:xfrm>
              <a:off x="4437038" y="3224287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5740" y="0"/>
                  </a:moveTo>
                  <a:lnTo>
                    <a:pt x="4876" y="266"/>
                  </a:lnTo>
                  <a:lnTo>
                    <a:pt x="4102" y="1092"/>
                  </a:lnTo>
                  <a:lnTo>
                    <a:pt x="3924" y="1435"/>
                  </a:lnTo>
                  <a:lnTo>
                    <a:pt x="3860" y="1828"/>
                  </a:lnTo>
                  <a:lnTo>
                    <a:pt x="3378" y="1600"/>
                  </a:lnTo>
                  <a:lnTo>
                    <a:pt x="3187" y="1536"/>
                  </a:lnTo>
                  <a:lnTo>
                    <a:pt x="2908" y="1473"/>
                  </a:lnTo>
                  <a:lnTo>
                    <a:pt x="2019" y="1447"/>
                  </a:lnTo>
                  <a:lnTo>
                    <a:pt x="1447" y="1587"/>
                  </a:lnTo>
                  <a:lnTo>
                    <a:pt x="1168" y="1752"/>
                  </a:lnTo>
                  <a:lnTo>
                    <a:pt x="660" y="2514"/>
                  </a:lnTo>
                  <a:lnTo>
                    <a:pt x="800" y="3251"/>
                  </a:lnTo>
                  <a:lnTo>
                    <a:pt x="1244" y="3835"/>
                  </a:lnTo>
                  <a:lnTo>
                    <a:pt x="1447" y="4000"/>
                  </a:lnTo>
                  <a:lnTo>
                    <a:pt x="1206" y="4064"/>
                  </a:lnTo>
                  <a:lnTo>
                    <a:pt x="965" y="4152"/>
                  </a:lnTo>
                  <a:lnTo>
                    <a:pt x="279" y="4635"/>
                  </a:lnTo>
                  <a:lnTo>
                    <a:pt x="0" y="5257"/>
                  </a:lnTo>
                  <a:lnTo>
                    <a:pt x="177" y="5842"/>
                  </a:lnTo>
                  <a:lnTo>
                    <a:pt x="393" y="6413"/>
                  </a:lnTo>
                  <a:lnTo>
                    <a:pt x="876" y="6845"/>
                  </a:lnTo>
                  <a:lnTo>
                    <a:pt x="1701" y="7200"/>
                  </a:lnTo>
                  <a:lnTo>
                    <a:pt x="2006" y="7264"/>
                  </a:lnTo>
                  <a:lnTo>
                    <a:pt x="2285" y="7239"/>
                  </a:lnTo>
                  <a:lnTo>
                    <a:pt x="2590" y="7213"/>
                  </a:lnTo>
                  <a:lnTo>
                    <a:pt x="4724" y="8623"/>
                  </a:lnTo>
                  <a:lnTo>
                    <a:pt x="5041" y="8686"/>
                  </a:lnTo>
                  <a:lnTo>
                    <a:pt x="6565" y="7454"/>
                  </a:lnTo>
                  <a:lnTo>
                    <a:pt x="6527" y="7239"/>
                  </a:lnTo>
                  <a:lnTo>
                    <a:pt x="6807" y="7429"/>
                  </a:lnTo>
                  <a:lnTo>
                    <a:pt x="7162" y="7531"/>
                  </a:lnTo>
                  <a:lnTo>
                    <a:pt x="7480" y="7454"/>
                  </a:lnTo>
                  <a:lnTo>
                    <a:pt x="7924" y="7391"/>
                  </a:lnTo>
                  <a:lnTo>
                    <a:pt x="9651" y="5181"/>
                  </a:lnTo>
                  <a:lnTo>
                    <a:pt x="9626" y="4724"/>
                  </a:lnTo>
                  <a:lnTo>
                    <a:pt x="9588" y="4305"/>
                  </a:lnTo>
                  <a:lnTo>
                    <a:pt x="9347" y="3835"/>
                  </a:lnTo>
                  <a:lnTo>
                    <a:pt x="8877" y="3543"/>
                  </a:lnTo>
                  <a:lnTo>
                    <a:pt x="8508" y="3327"/>
                  </a:lnTo>
                  <a:lnTo>
                    <a:pt x="8331" y="3200"/>
                  </a:lnTo>
                  <a:lnTo>
                    <a:pt x="7721" y="3187"/>
                  </a:lnTo>
                  <a:lnTo>
                    <a:pt x="7569" y="3200"/>
                  </a:lnTo>
                  <a:lnTo>
                    <a:pt x="7391" y="3289"/>
                  </a:lnTo>
                  <a:lnTo>
                    <a:pt x="7759" y="2946"/>
                  </a:lnTo>
                  <a:lnTo>
                    <a:pt x="7785" y="2616"/>
                  </a:lnTo>
                  <a:lnTo>
                    <a:pt x="7937" y="1625"/>
                  </a:lnTo>
                  <a:lnTo>
                    <a:pt x="7797" y="1168"/>
                  </a:lnTo>
                  <a:lnTo>
                    <a:pt x="7264" y="508"/>
                  </a:lnTo>
                  <a:lnTo>
                    <a:pt x="6896" y="292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9" name="object 499"/>
            <p:cNvSpPr/>
            <p:nvPr/>
          </p:nvSpPr>
          <p:spPr>
            <a:xfrm>
              <a:off x="4441210" y="322632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0" name="object 500"/>
            <p:cNvSpPr/>
            <p:nvPr/>
          </p:nvSpPr>
          <p:spPr>
            <a:xfrm>
              <a:off x="4437456" y="3224789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5">
                  <a:moveTo>
                    <a:pt x="5194" y="0"/>
                  </a:moveTo>
                  <a:lnTo>
                    <a:pt x="4483" y="203"/>
                  </a:lnTo>
                  <a:lnTo>
                    <a:pt x="3860" y="939"/>
                  </a:lnTo>
                  <a:lnTo>
                    <a:pt x="3759" y="1231"/>
                  </a:lnTo>
                  <a:lnTo>
                    <a:pt x="3759" y="1536"/>
                  </a:lnTo>
                  <a:lnTo>
                    <a:pt x="3784" y="1866"/>
                  </a:lnTo>
                  <a:lnTo>
                    <a:pt x="3860" y="2070"/>
                  </a:lnTo>
                  <a:lnTo>
                    <a:pt x="3949" y="2400"/>
                  </a:lnTo>
                  <a:lnTo>
                    <a:pt x="3809" y="2336"/>
                  </a:lnTo>
                  <a:lnTo>
                    <a:pt x="3657" y="2184"/>
                  </a:lnTo>
                  <a:lnTo>
                    <a:pt x="3543" y="1651"/>
                  </a:lnTo>
                  <a:lnTo>
                    <a:pt x="3124" y="1409"/>
                  </a:lnTo>
                  <a:lnTo>
                    <a:pt x="2844" y="1333"/>
                  </a:lnTo>
                  <a:lnTo>
                    <a:pt x="2158" y="1104"/>
                  </a:lnTo>
                  <a:lnTo>
                    <a:pt x="876" y="1219"/>
                  </a:lnTo>
                  <a:lnTo>
                    <a:pt x="736" y="2514"/>
                  </a:lnTo>
                  <a:lnTo>
                    <a:pt x="736" y="2984"/>
                  </a:lnTo>
                  <a:lnTo>
                    <a:pt x="1155" y="3238"/>
                  </a:lnTo>
                  <a:lnTo>
                    <a:pt x="1358" y="3390"/>
                  </a:lnTo>
                  <a:lnTo>
                    <a:pt x="2019" y="3352"/>
                  </a:lnTo>
                  <a:lnTo>
                    <a:pt x="2120" y="3619"/>
                  </a:lnTo>
                  <a:lnTo>
                    <a:pt x="2387" y="3708"/>
                  </a:lnTo>
                  <a:lnTo>
                    <a:pt x="2184" y="3886"/>
                  </a:lnTo>
                  <a:lnTo>
                    <a:pt x="1562" y="3746"/>
                  </a:lnTo>
                  <a:lnTo>
                    <a:pt x="1079" y="3721"/>
                  </a:lnTo>
                  <a:lnTo>
                    <a:pt x="673" y="3797"/>
                  </a:lnTo>
                  <a:lnTo>
                    <a:pt x="101" y="4546"/>
                  </a:lnTo>
                  <a:lnTo>
                    <a:pt x="0" y="4940"/>
                  </a:lnTo>
                  <a:lnTo>
                    <a:pt x="380" y="5740"/>
                  </a:lnTo>
                  <a:lnTo>
                    <a:pt x="711" y="6096"/>
                  </a:lnTo>
                  <a:lnTo>
                    <a:pt x="1473" y="6489"/>
                  </a:lnTo>
                  <a:lnTo>
                    <a:pt x="2095" y="6642"/>
                  </a:lnTo>
                  <a:lnTo>
                    <a:pt x="2463" y="6426"/>
                  </a:lnTo>
                  <a:lnTo>
                    <a:pt x="2755" y="7048"/>
                  </a:lnTo>
                  <a:lnTo>
                    <a:pt x="2908" y="7264"/>
                  </a:lnTo>
                  <a:lnTo>
                    <a:pt x="3136" y="7378"/>
                  </a:lnTo>
                  <a:lnTo>
                    <a:pt x="3644" y="7696"/>
                  </a:lnTo>
                  <a:lnTo>
                    <a:pt x="4521" y="7797"/>
                  </a:lnTo>
                  <a:lnTo>
                    <a:pt x="5092" y="7683"/>
                  </a:lnTo>
                  <a:lnTo>
                    <a:pt x="5638" y="7607"/>
                  </a:lnTo>
                  <a:lnTo>
                    <a:pt x="5956" y="6946"/>
                  </a:lnTo>
                  <a:lnTo>
                    <a:pt x="5702" y="6197"/>
                  </a:lnTo>
                  <a:lnTo>
                    <a:pt x="5359" y="5918"/>
                  </a:lnTo>
                  <a:lnTo>
                    <a:pt x="5054" y="5740"/>
                  </a:lnTo>
                  <a:lnTo>
                    <a:pt x="5219" y="5245"/>
                  </a:lnTo>
                  <a:lnTo>
                    <a:pt x="5956" y="6184"/>
                  </a:lnTo>
                  <a:lnTo>
                    <a:pt x="6489" y="6743"/>
                  </a:lnTo>
                  <a:lnTo>
                    <a:pt x="6946" y="6718"/>
                  </a:lnTo>
                  <a:lnTo>
                    <a:pt x="7492" y="6350"/>
                  </a:lnTo>
                  <a:lnTo>
                    <a:pt x="8343" y="5791"/>
                  </a:lnTo>
                  <a:lnTo>
                    <a:pt x="9270" y="4508"/>
                  </a:lnTo>
                  <a:lnTo>
                    <a:pt x="8483" y="3530"/>
                  </a:lnTo>
                  <a:lnTo>
                    <a:pt x="8115" y="3048"/>
                  </a:lnTo>
                  <a:lnTo>
                    <a:pt x="7531" y="2933"/>
                  </a:lnTo>
                  <a:lnTo>
                    <a:pt x="6616" y="3086"/>
                  </a:lnTo>
                  <a:lnTo>
                    <a:pt x="6489" y="3124"/>
                  </a:lnTo>
                  <a:lnTo>
                    <a:pt x="6261" y="3124"/>
                  </a:lnTo>
                  <a:lnTo>
                    <a:pt x="6629" y="2768"/>
                  </a:lnTo>
                  <a:lnTo>
                    <a:pt x="7150" y="2209"/>
                  </a:lnTo>
                  <a:lnTo>
                    <a:pt x="7353" y="1765"/>
                  </a:lnTo>
                  <a:lnTo>
                    <a:pt x="6857" y="533"/>
                  </a:lnTo>
                  <a:lnTo>
                    <a:pt x="6375" y="177"/>
                  </a:lnTo>
                  <a:lnTo>
                    <a:pt x="5194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1" name="object 501"/>
            <p:cNvSpPr/>
            <p:nvPr/>
          </p:nvSpPr>
          <p:spPr>
            <a:xfrm>
              <a:off x="4465066" y="322943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12"/>
                  </a:moveTo>
                  <a:close/>
                </a:path>
                <a:path w="635" h="635">
                  <a:moveTo>
                    <a:pt x="241" y="12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2" name="object 502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453741" y="3222256"/>
              <a:ext cx="26710" cy="23647"/>
            </a:xfrm>
            <a:prstGeom prst="rect">
              <a:avLst/>
            </a:prstGeom>
          </p:spPr>
        </p:pic>
        <p:sp>
          <p:nvSpPr>
            <p:cNvPr id="503" name="object 503"/>
            <p:cNvSpPr/>
            <p:nvPr/>
          </p:nvSpPr>
          <p:spPr>
            <a:xfrm>
              <a:off x="4465066" y="322943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12"/>
                  </a:moveTo>
                  <a:close/>
                </a:path>
                <a:path w="635" h="635">
                  <a:moveTo>
                    <a:pt x="241" y="12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4" name="object 504"/>
            <p:cNvSpPr/>
            <p:nvPr/>
          </p:nvSpPr>
          <p:spPr>
            <a:xfrm>
              <a:off x="4453726" y="3221848"/>
              <a:ext cx="27305" cy="24130"/>
            </a:xfrm>
            <a:custGeom>
              <a:avLst/>
              <a:gdLst/>
              <a:ahLst/>
              <a:cxnLst/>
              <a:rect l="l" t="t" r="r" b="b"/>
              <a:pathLst>
                <a:path w="27304" h="24130">
                  <a:moveTo>
                    <a:pt x="7797" y="11684"/>
                  </a:moveTo>
                  <a:lnTo>
                    <a:pt x="2485" y="11684"/>
                  </a:lnTo>
                  <a:lnTo>
                    <a:pt x="2146" y="11950"/>
                  </a:lnTo>
                  <a:lnTo>
                    <a:pt x="812" y="12890"/>
                  </a:lnTo>
                  <a:lnTo>
                    <a:pt x="112" y="14389"/>
                  </a:lnTo>
                  <a:lnTo>
                    <a:pt x="0" y="14630"/>
                  </a:lnTo>
                  <a:lnTo>
                    <a:pt x="1032" y="17538"/>
                  </a:lnTo>
                  <a:lnTo>
                    <a:pt x="1079" y="17665"/>
                  </a:lnTo>
                  <a:lnTo>
                    <a:pt x="1172" y="17843"/>
                  </a:lnTo>
                  <a:lnTo>
                    <a:pt x="2719" y="19227"/>
                  </a:lnTo>
                  <a:lnTo>
                    <a:pt x="2954" y="19227"/>
                  </a:lnTo>
                  <a:lnTo>
                    <a:pt x="3962" y="19697"/>
                  </a:lnTo>
                  <a:lnTo>
                    <a:pt x="4954" y="20104"/>
                  </a:lnTo>
                  <a:lnTo>
                    <a:pt x="7207" y="20104"/>
                  </a:lnTo>
                  <a:lnTo>
                    <a:pt x="7501" y="20955"/>
                  </a:lnTo>
                  <a:lnTo>
                    <a:pt x="13655" y="24066"/>
                  </a:lnTo>
                  <a:lnTo>
                    <a:pt x="14947" y="24066"/>
                  </a:lnTo>
                  <a:lnTo>
                    <a:pt x="16675" y="23418"/>
                  </a:lnTo>
                  <a:lnTo>
                    <a:pt x="17087" y="23075"/>
                  </a:lnTo>
                  <a:lnTo>
                    <a:pt x="13728" y="23075"/>
                  </a:lnTo>
                  <a:lnTo>
                    <a:pt x="11665" y="22796"/>
                  </a:lnTo>
                  <a:lnTo>
                    <a:pt x="11378" y="22796"/>
                  </a:lnTo>
                  <a:lnTo>
                    <a:pt x="9245" y="21564"/>
                  </a:lnTo>
                  <a:lnTo>
                    <a:pt x="8826" y="20955"/>
                  </a:lnTo>
                  <a:lnTo>
                    <a:pt x="8476" y="20104"/>
                  </a:lnTo>
                  <a:lnTo>
                    <a:pt x="8382" y="19875"/>
                  </a:lnTo>
                  <a:lnTo>
                    <a:pt x="7221" y="19875"/>
                  </a:lnTo>
                  <a:lnTo>
                    <a:pt x="5270" y="19405"/>
                  </a:lnTo>
                  <a:lnTo>
                    <a:pt x="3664" y="18592"/>
                  </a:lnTo>
                  <a:lnTo>
                    <a:pt x="3409" y="18592"/>
                  </a:lnTo>
                  <a:lnTo>
                    <a:pt x="2506" y="17665"/>
                  </a:lnTo>
                  <a:lnTo>
                    <a:pt x="2383" y="17538"/>
                  </a:lnTo>
                  <a:lnTo>
                    <a:pt x="2031" y="16954"/>
                  </a:lnTo>
                  <a:lnTo>
                    <a:pt x="1181" y="15087"/>
                  </a:lnTo>
                  <a:lnTo>
                    <a:pt x="1298" y="14630"/>
                  </a:lnTo>
                  <a:lnTo>
                    <a:pt x="1359" y="14389"/>
                  </a:lnTo>
                  <a:lnTo>
                    <a:pt x="1450" y="14035"/>
                  </a:lnTo>
                  <a:lnTo>
                    <a:pt x="1654" y="13738"/>
                  </a:lnTo>
                  <a:lnTo>
                    <a:pt x="3003" y="11950"/>
                  </a:lnTo>
                  <a:lnTo>
                    <a:pt x="7488" y="11950"/>
                  </a:lnTo>
                  <a:lnTo>
                    <a:pt x="7797" y="11684"/>
                  </a:lnTo>
                  <a:close/>
                </a:path>
                <a:path w="27304" h="24130">
                  <a:moveTo>
                    <a:pt x="15659" y="15925"/>
                  </a:moveTo>
                  <a:lnTo>
                    <a:pt x="15341" y="16954"/>
                  </a:lnTo>
                  <a:lnTo>
                    <a:pt x="15185" y="17538"/>
                  </a:lnTo>
                  <a:lnTo>
                    <a:pt x="15607" y="17538"/>
                  </a:lnTo>
                  <a:lnTo>
                    <a:pt x="16131" y="17843"/>
                  </a:lnTo>
                  <a:lnTo>
                    <a:pt x="17030" y="18592"/>
                  </a:lnTo>
                  <a:lnTo>
                    <a:pt x="17779" y="20955"/>
                  </a:lnTo>
                  <a:lnTo>
                    <a:pt x="17560" y="20955"/>
                  </a:lnTo>
                  <a:lnTo>
                    <a:pt x="16840" y="22491"/>
                  </a:lnTo>
                  <a:lnTo>
                    <a:pt x="13728" y="23075"/>
                  </a:lnTo>
                  <a:lnTo>
                    <a:pt x="17087" y="23075"/>
                  </a:lnTo>
                  <a:lnTo>
                    <a:pt x="17424" y="22796"/>
                  </a:lnTo>
                  <a:lnTo>
                    <a:pt x="18085" y="21564"/>
                  </a:lnTo>
                  <a:lnTo>
                    <a:pt x="18148" y="20104"/>
                  </a:lnTo>
                  <a:lnTo>
                    <a:pt x="19201" y="20104"/>
                  </a:lnTo>
                  <a:lnTo>
                    <a:pt x="17811" y="18592"/>
                  </a:lnTo>
                  <a:lnTo>
                    <a:pt x="15659" y="15925"/>
                  </a:lnTo>
                  <a:close/>
                </a:path>
                <a:path w="27304" h="24130">
                  <a:moveTo>
                    <a:pt x="24702" y="20104"/>
                  </a:moveTo>
                  <a:lnTo>
                    <a:pt x="18148" y="20104"/>
                  </a:lnTo>
                  <a:lnTo>
                    <a:pt x="19414" y="20955"/>
                  </a:lnTo>
                  <a:lnTo>
                    <a:pt x="19143" y="20955"/>
                  </a:lnTo>
                  <a:lnTo>
                    <a:pt x="24702" y="20104"/>
                  </a:lnTo>
                  <a:close/>
                </a:path>
                <a:path w="27304" h="24130">
                  <a:moveTo>
                    <a:pt x="26796" y="14035"/>
                  </a:moveTo>
                  <a:lnTo>
                    <a:pt x="24695" y="16954"/>
                  </a:lnTo>
                  <a:lnTo>
                    <a:pt x="24226" y="17538"/>
                  </a:lnTo>
                  <a:lnTo>
                    <a:pt x="20409" y="20104"/>
                  </a:lnTo>
                  <a:lnTo>
                    <a:pt x="22689" y="20104"/>
                  </a:lnTo>
                  <a:lnTo>
                    <a:pt x="26752" y="14630"/>
                  </a:lnTo>
                  <a:lnTo>
                    <a:pt x="26796" y="14035"/>
                  </a:lnTo>
                  <a:close/>
                </a:path>
                <a:path w="27304" h="24130">
                  <a:moveTo>
                    <a:pt x="8115" y="19227"/>
                  </a:moveTo>
                  <a:lnTo>
                    <a:pt x="6916" y="19875"/>
                  </a:lnTo>
                  <a:lnTo>
                    <a:pt x="8382" y="19875"/>
                  </a:lnTo>
                  <a:lnTo>
                    <a:pt x="8308" y="19697"/>
                  </a:lnTo>
                  <a:lnTo>
                    <a:pt x="8188" y="19405"/>
                  </a:lnTo>
                  <a:lnTo>
                    <a:pt x="8115" y="19227"/>
                  </a:lnTo>
                  <a:close/>
                </a:path>
                <a:path w="27304" h="24130">
                  <a:moveTo>
                    <a:pt x="26775" y="13738"/>
                  </a:moveTo>
                  <a:lnTo>
                    <a:pt x="26796" y="14035"/>
                  </a:lnTo>
                  <a:lnTo>
                    <a:pt x="27010" y="14035"/>
                  </a:lnTo>
                  <a:lnTo>
                    <a:pt x="26775" y="13738"/>
                  </a:lnTo>
                  <a:close/>
                </a:path>
                <a:path w="27304" h="24130">
                  <a:moveTo>
                    <a:pt x="24206" y="9537"/>
                  </a:moveTo>
                  <a:lnTo>
                    <a:pt x="22072" y="9537"/>
                  </a:lnTo>
                  <a:lnTo>
                    <a:pt x="24698" y="10071"/>
                  </a:lnTo>
                  <a:lnTo>
                    <a:pt x="23859" y="10071"/>
                  </a:lnTo>
                  <a:lnTo>
                    <a:pt x="26775" y="13738"/>
                  </a:lnTo>
                  <a:lnTo>
                    <a:pt x="26658" y="11950"/>
                  </a:lnTo>
                  <a:lnTo>
                    <a:pt x="26304" y="11277"/>
                  </a:lnTo>
                  <a:lnTo>
                    <a:pt x="26236" y="11150"/>
                  </a:lnTo>
                  <a:lnTo>
                    <a:pt x="26114" y="10922"/>
                  </a:lnTo>
                  <a:lnTo>
                    <a:pt x="26039" y="10782"/>
                  </a:lnTo>
                  <a:lnTo>
                    <a:pt x="26172" y="10782"/>
                  </a:lnTo>
                  <a:lnTo>
                    <a:pt x="24206" y="9537"/>
                  </a:lnTo>
                  <a:close/>
                </a:path>
                <a:path w="27304" h="24130">
                  <a:moveTo>
                    <a:pt x="7488" y="11950"/>
                  </a:moveTo>
                  <a:lnTo>
                    <a:pt x="6314" y="11950"/>
                  </a:lnTo>
                  <a:lnTo>
                    <a:pt x="7239" y="12166"/>
                  </a:lnTo>
                  <a:lnTo>
                    <a:pt x="7488" y="11950"/>
                  </a:lnTo>
                  <a:close/>
                </a:path>
                <a:path w="27304" h="24130">
                  <a:moveTo>
                    <a:pt x="6120" y="4521"/>
                  </a:moveTo>
                  <a:lnTo>
                    <a:pt x="3884" y="4521"/>
                  </a:lnTo>
                  <a:lnTo>
                    <a:pt x="3223" y="4965"/>
                  </a:lnTo>
                  <a:lnTo>
                    <a:pt x="1962" y="6858"/>
                  </a:lnTo>
                  <a:lnTo>
                    <a:pt x="2081" y="8343"/>
                  </a:lnTo>
                  <a:lnTo>
                    <a:pt x="2292" y="9144"/>
                  </a:lnTo>
                  <a:lnTo>
                    <a:pt x="3612" y="10782"/>
                  </a:lnTo>
                  <a:lnTo>
                    <a:pt x="3759" y="10922"/>
                  </a:lnTo>
                  <a:lnTo>
                    <a:pt x="4064" y="11150"/>
                  </a:lnTo>
                  <a:lnTo>
                    <a:pt x="3352" y="11277"/>
                  </a:lnTo>
                  <a:lnTo>
                    <a:pt x="2275" y="11684"/>
                  </a:lnTo>
                  <a:lnTo>
                    <a:pt x="7575" y="11684"/>
                  </a:lnTo>
                  <a:lnTo>
                    <a:pt x="6661" y="11277"/>
                  </a:lnTo>
                  <a:lnTo>
                    <a:pt x="7001" y="11277"/>
                  </a:lnTo>
                  <a:lnTo>
                    <a:pt x="6883" y="10922"/>
                  </a:lnTo>
                  <a:lnTo>
                    <a:pt x="6836" y="10782"/>
                  </a:lnTo>
                  <a:lnTo>
                    <a:pt x="4965" y="10782"/>
                  </a:lnTo>
                  <a:lnTo>
                    <a:pt x="2901" y="9537"/>
                  </a:lnTo>
                  <a:lnTo>
                    <a:pt x="3238" y="9537"/>
                  </a:lnTo>
                  <a:lnTo>
                    <a:pt x="3343" y="7416"/>
                  </a:lnTo>
                  <a:lnTo>
                    <a:pt x="3464" y="6350"/>
                  </a:lnTo>
                  <a:lnTo>
                    <a:pt x="3581" y="5321"/>
                  </a:lnTo>
                  <a:lnTo>
                    <a:pt x="3621" y="4965"/>
                  </a:lnTo>
                  <a:lnTo>
                    <a:pt x="1560" y="4965"/>
                  </a:lnTo>
                  <a:lnTo>
                    <a:pt x="6120" y="4521"/>
                  </a:lnTo>
                  <a:close/>
                </a:path>
                <a:path w="27304" h="24130">
                  <a:moveTo>
                    <a:pt x="20180" y="1435"/>
                  </a:moveTo>
                  <a:lnTo>
                    <a:pt x="15937" y="1435"/>
                  </a:lnTo>
                  <a:lnTo>
                    <a:pt x="19555" y="1993"/>
                  </a:lnTo>
                  <a:lnTo>
                    <a:pt x="19035" y="1993"/>
                  </a:lnTo>
                  <a:lnTo>
                    <a:pt x="20193" y="2844"/>
                  </a:lnTo>
                  <a:lnTo>
                    <a:pt x="21465" y="5981"/>
                  </a:lnTo>
                  <a:lnTo>
                    <a:pt x="21534" y="6515"/>
                  </a:lnTo>
                  <a:lnTo>
                    <a:pt x="21093" y="7416"/>
                  </a:lnTo>
                  <a:lnTo>
                    <a:pt x="21031" y="7543"/>
                  </a:lnTo>
                  <a:lnTo>
                    <a:pt x="19504" y="9144"/>
                  </a:lnTo>
                  <a:lnTo>
                    <a:pt x="18542" y="10071"/>
                  </a:lnTo>
                  <a:lnTo>
                    <a:pt x="19222" y="10071"/>
                  </a:lnTo>
                  <a:lnTo>
                    <a:pt x="21463" y="9537"/>
                  </a:lnTo>
                  <a:lnTo>
                    <a:pt x="24127" y="9537"/>
                  </a:lnTo>
                  <a:lnTo>
                    <a:pt x="23467" y="9144"/>
                  </a:lnTo>
                  <a:lnTo>
                    <a:pt x="20535" y="9144"/>
                  </a:lnTo>
                  <a:lnTo>
                    <a:pt x="21551" y="8178"/>
                  </a:lnTo>
                  <a:lnTo>
                    <a:pt x="21625" y="7137"/>
                  </a:lnTo>
                  <a:lnTo>
                    <a:pt x="21741" y="6515"/>
                  </a:lnTo>
                  <a:lnTo>
                    <a:pt x="21830" y="5981"/>
                  </a:lnTo>
                  <a:lnTo>
                    <a:pt x="21939" y="5321"/>
                  </a:lnTo>
                  <a:lnTo>
                    <a:pt x="22000" y="4279"/>
                  </a:lnTo>
                  <a:lnTo>
                    <a:pt x="21691" y="3238"/>
                  </a:lnTo>
                  <a:lnTo>
                    <a:pt x="20180" y="1435"/>
                  </a:lnTo>
                  <a:close/>
                </a:path>
                <a:path w="27304" h="24130">
                  <a:moveTo>
                    <a:pt x="9473" y="4521"/>
                  </a:moveTo>
                  <a:lnTo>
                    <a:pt x="7466" y="4521"/>
                  </a:lnTo>
                  <a:lnTo>
                    <a:pt x="9855" y="5321"/>
                  </a:lnTo>
                  <a:lnTo>
                    <a:pt x="10998" y="5981"/>
                  </a:lnTo>
                  <a:lnTo>
                    <a:pt x="11143" y="6350"/>
                  </a:lnTo>
                  <a:lnTo>
                    <a:pt x="11208" y="6515"/>
                  </a:lnTo>
                  <a:lnTo>
                    <a:pt x="11335" y="7137"/>
                  </a:lnTo>
                  <a:lnTo>
                    <a:pt x="11461" y="7543"/>
                  </a:lnTo>
                  <a:lnTo>
                    <a:pt x="11785" y="7886"/>
                  </a:lnTo>
                  <a:lnTo>
                    <a:pt x="12260" y="8178"/>
                  </a:lnTo>
                  <a:lnTo>
                    <a:pt x="12223" y="7416"/>
                  </a:lnTo>
                  <a:lnTo>
                    <a:pt x="11887" y="7137"/>
                  </a:lnTo>
                  <a:lnTo>
                    <a:pt x="11798" y="6858"/>
                  </a:lnTo>
                  <a:lnTo>
                    <a:pt x="11675" y="6350"/>
                  </a:lnTo>
                  <a:lnTo>
                    <a:pt x="11621" y="5321"/>
                  </a:lnTo>
                  <a:lnTo>
                    <a:pt x="10769" y="5321"/>
                  </a:lnTo>
                  <a:lnTo>
                    <a:pt x="9473" y="4521"/>
                  </a:lnTo>
                  <a:close/>
                </a:path>
                <a:path w="27304" h="24130">
                  <a:moveTo>
                    <a:pt x="15951" y="0"/>
                  </a:moveTo>
                  <a:lnTo>
                    <a:pt x="13256" y="812"/>
                  </a:lnTo>
                  <a:lnTo>
                    <a:pt x="13468" y="812"/>
                  </a:lnTo>
                  <a:lnTo>
                    <a:pt x="11391" y="3060"/>
                  </a:lnTo>
                  <a:lnTo>
                    <a:pt x="11298" y="3238"/>
                  </a:lnTo>
                  <a:lnTo>
                    <a:pt x="10866" y="4279"/>
                  </a:lnTo>
                  <a:lnTo>
                    <a:pt x="10769" y="5321"/>
                  </a:lnTo>
                  <a:lnTo>
                    <a:pt x="11621" y="5321"/>
                  </a:lnTo>
                  <a:lnTo>
                    <a:pt x="11709" y="4521"/>
                  </a:lnTo>
                  <a:lnTo>
                    <a:pt x="11803" y="4279"/>
                  </a:lnTo>
                  <a:lnTo>
                    <a:pt x="12554" y="3238"/>
                  </a:lnTo>
                  <a:lnTo>
                    <a:pt x="13601" y="1993"/>
                  </a:lnTo>
                  <a:lnTo>
                    <a:pt x="15441" y="1435"/>
                  </a:lnTo>
                  <a:lnTo>
                    <a:pt x="20180" y="1435"/>
                  </a:lnTo>
                  <a:lnTo>
                    <a:pt x="19151" y="812"/>
                  </a:lnTo>
                  <a:lnTo>
                    <a:pt x="18008" y="546"/>
                  </a:lnTo>
                  <a:lnTo>
                    <a:pt x="15951" y="0"/>
                  </a:lnTo>
                  <a:close/>
                </a:path>
                <a:path w="27304" h="24130">
                  <a:moveTo>
                    <a:pt x="8877" y="4279"/>
                  </a:moveTo>
                  <a:lnTo>
                    <a:pt x="4615" y="4279"/>
                  </a:lnTo>
                  <a:lnTo>
                    <a:pt x="3701" y="4521"/>
                  </a:lnTo>
                  <a:lnTo>
                    <a:pt x="9701" y="4521"/>
                  </a:lnTo>
                  <a:lnTo>
                    <a:pt x="8877" y="4279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5" name="object 505"/>
            <p:cNvSpPr/>
            <p:nvPr/>
          </p:nvSpPr>
          <p:spPr>
            <a:xfrm>
              <a:off x="4462589" y="3229696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5">
                  <a:moveTo>
                    <a:pt x="5397" y="0"/>
                  </a:moveTo>
                  <a:lnTo>
                    <a:pt x="4584" y="253"/>
                  </a:lnTo>
                  <a:lnTo>
                    <a:pt x="3848" y="1041"/>
                  </a:lnTo>
                  <a:lnTo>
                    <a:pt x="3695" y="1333"/>
                  </a:lnTo>
                  <a:lnTo>
                    <a:pt x="3644" y="1701"/>
                  </a:lnTo>
                  <a:lnTo>
                    <a:pt x="3301" y="1600"/>
                  </a:lnTo>
                  <a:lnTo>
                    <a:pt x="2603" y="1384"/>
                  </a:lnTo>
                  <a:lnTo>
                    <a:pt x="2197" y="1358"/>
                  </a:lnTo>
                  <a:lnTo>
                    <a:pt x="1904" y="1371"/>
                  </a:lnTo>
                  <a:lnTo>
                    <a:pt x="1371" y="1511"/>
                  </a:lnTo>
                  <a:lnTo>
                    <a:pt x="1117" y="1650"/>
                  </a:lnTo>
                  <a:lnTo>
                    <a:pt x="634" y="2374"/>
                  </a:lnTo>
                  <a:lnTo>
                    <a:pt x="749" y="3047"/>
                  </a:lnTo>
                  <a:lnTo>
                    <a:pt x="1168" y="3606"/>
                  </a:lnTo>
                  <a:lnTo>
                    <a:pt x="1371" y="3784"/>
                  </a:lnTo>
                  <a:lnTo>
                    <a:pt x="1142" y="3809"/>
                  </a:lnTo>
                  <a:lnTo>
                    <a:pt x="914" y="3898"/>
                  </a:lnTo>
                  <a:lnTo>
                    <a:pt x="266" y="4368"/>
                  </a:lnTo>
                  <a:lnTo>
                    <a:pt x="0" y="4952"/>
                  </a:lnTo>
                  <a:lnTo>
                    <a:pt x="177" y="5486"/>
                  </a:lnTo>
                  <a:lnTo>
                    <a:pt x="380" y="6032"/>
                  </a:lnTo>
                  <a:lnTo>
                    <a:pt x="838" y="6438"/>
                  </a:lnTo>
                  <a:lnTo>
                    <a:pt x="1346" y="6654"/>
                  </a:lnTo>
                  <a:lnTo>
                    <a:pt x="1600" y="6781"/>
                  </a:lnTo>
                  <a:lnTo>
                    <a:pt x="1879" y="6857"/>
                  </a:lnTo>
                  <a:lnTo>
                    <a:pt x="2158" y="6794"/>
                  </a:lnTo>
                  <a:lnTo>
                    <a:pt x="2438" y="6769"/>
                  </a:lnTo>
                  <a:lnTo>
                    <a:pt x="4432" y="8102"/>
                  </a:lnTo>
                  <a:lnTo>
                    <a:pt x="4737" y="8166"/>
                  </a:lnTo>
                  <a:lnTo>
                    <a:pt x="6184" y="7035"/>
                  </a:lnTo>
                  <a:lnTo>
                    <a:pt x="6146" y="6819"/>
                  </a:lnTo>
                  <a:lnTo>
                    <a:pt x="6413" y="6972"/>
                  </a:lnTo>
                  <a:lnTo>
                    <a:pt x="9067" y="4876"/>
                  </a:lnTo>
                  <a:lnTo>
                    <a:pt x="9042" y="4457"/>
                  </a:lnTo>
                  <a:lnTo>
                    <a:pt x="9016" y="4051"/>
                  </a:lnTo>
                  <a:lnTo>
                    <a:pt x="8775" y="3619"/>
                  </a:lnTo>
                  <a:lnTo>
                    <a:pt x="8343" y="3327"/>
                  </a:lnTo>
                  <a:lnTo>
                    <a:pt x="8140" y="3200"/>
                  </a:lnTo>
                  <a:lnTo>
                    <a:pt x="7823" y="3022"/>
                  </a:lnTo>
                  <a:lnTo>
                    <a:pt x="7632" y="3022"/>
                  </a:lnTo>
                  <a:lnTo>
                    <a:pt x="7467" y="2997"/>
                  </a:lnTo>
                  <a:lnTo>
                    <a:pt x="7111" y="3009"/>
                  </a:lnTo>
                  <a:lnTo>
                    <a:pt x="6946" y="3111"/>
                  </a:lnTo>
                  <a:lnTo>
                    <a:pt x="7302" y="2768"/>
                  </a:lnTo>
                  <a:lnTo>
                    <a:pt x="7315" y="2463"/>
                  </a:lnTo>
                  <a:lnTo>
                    <a:pt x="7467" y="1523"/>
                  </a:lnTo>
                  <a:lnTo>
                    <a:pt x="7340" y="1104"/>
                  </a:lnTo>
                  <a:lnTo>
                    <a:pt x="6819" y="495"/>
                  </a:lnTo>
                  <a:lnTo>
                    <a:pt x="6489" y="266"/>
                  </a:lnTo>
                  <a:lnTo>
                    <a:pt x="539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6" name="object 506"/>
            <p:cNvSpPr/>
            <p:nvPr/>
          </p:nvSpPr>
          <p:spPr>
            <a:xfrm>
              <a:off x="4466527" y="3231629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7" name="object 507"/>
            <p:cNvSpPr/>
            <p:nvPr/>
          </p:nvSpPr>
          <p:spPr>
            <a:xfrm>
              <a:off x="4462997" y="3230166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89" h="7619">
                  <a:moveTo>
                    <a:pt x="4876" y="0"/>
                  </a:moveTo>
                  <a:lnTo>
                    <a:pt x="4203" y="203"/>
                  </a:lnTo>
                  <a:lnTo>
                    <a:pt x="3797" y="685"/>
                  </a:lnTo>
                  <a:lnTo>
                    <a:pt x="3632" y="901"/>
                  </a:lnTo>
                  <a:lnTo>
                    <a:pt x="3517" y="1155"/>
                  </a:lnTo>
                  <a:lnTo>
                    <a:pt x="3543" y="1752"/>
                  </a:lnTo>
                  <a:lnTo>
                    <a:pt x="3619" y="1943"/>
                  </a:lnTo>
                  <a:lnTo>
                    <a:pt x="3695" y="2273"/>
                  </a:lnTo>
                  <a:lnTo>
                    <a:pt x="3441" y="2057"/>
                  </a:lnTo>
                  <a:lnTo>
                    <a:pt x="3314" y="1574"/>
                  </a:lnTo>
                  <a:lnTo>
                    <a:pt x="2933" y="1333"/>
                  </a:lnTo>
                  <a:lnTo>
                    <a:pt x="2019" y="1041"/>
                  </a:lnTo>
                  <a:lnTo>
                    <a:pt x="825" y="1143"/>
                  </a:lnTo>
                  <a:lnTo>
                    <a:pt x="685" y="2362"/>
                  </a:lnTo>
                  <a:lnTo>
                    <a:pt x="685" y="2832"/>
                  </a:lnTo>
                  <a:lnTo>
                    <a:pt x="1269" y="3175"/>
                  </a:lnTo>
                  <a:lnTo>
                    <a:pt x="1904" y="3162"/>
                  </a:lnTo>
                  <a:lnTo>
                    <a:pt x="1981" y="3416"/>
                  </a:lnTo>
                  <a:lnTo>
                    <a:pt x="2235" y="3479"/>
                  </a:lnTo>
                  <a:lnTo>
                    <a:pt x="2044" y="3657"/>
                  </a:lnTo>
                  <a:lnTo>
                    <a:pt x="1600" y="3543"/>
                  </a:lnTo>
                  <a:lnTo>
                    <a:pt x="1003" y="3517"/>
                  </a:lnTo>
                  <a:lnTo>
                    <a:pt x="634" y="3568"/>
                  </a:lnTo>
                  <a:lnTo>
                    <a:pt x="330" y="3949"/>
                  </a:lnTo>
                  <a:lnTo>
                    <a:pt x="88" y="4279"/>
                  </a:lnTo>
                  <a:lnTo>
                    <a:pt x="0" y="4648"/>
                  </a:lnTo>
                  <a:lnTo>
                    <a:pt x="177" y="5016"/>
                  </a:lnTo>
                  <a:lnTo>
                    <a:pt x="342" y="5410"/>
                  </a:lnTo>
                  <a:lnTo>
                    <a:pt x="660" y="5753"/>
                  </a:lnTo>
                  <a:lnTo>
                    <a:pt x="1054" y="5956"/>
                  </a:lnTo>
                  <a:lnTo>
                    <a:pt x="1384" y="6108"/>
                  </a:lnTo>
                  <a:lnTo>
                    <a:pt x="1955" y="6261"/>
                  </a:lnTo>
                  <a:lnTo>
                    <a:pt x="2336" y="6045"/>
                  </a:lnTo>
                  <a:lnTo>
                    <a:pt x="2489" y="6362"/>
                  </a:lnTo>
                  <a:lnTo>
                    <a:pt x="2590" y="6629"/>
                  </a:lnTo>
                  <a:lnTo>
                    <a:pt x="2730" y="6832"/>
                  </a:lnTo>
                  <a:lnTo>
                    <a:pt x="3416" y="7226"/>
                  </a:lnTo>
                  <a:lnTo>
                    <a:pt x="4241" y="7340"/>
                  </a:lnTo>
                  <a:lnTo>
                    <a:pt x="5295" y="7137"/>
                  </a:lnTo>
                  <a:lnTo>
                    <a:pt x="5587" y="6527"/>
                  </a:lnTo>
                  <a:lnTo>
                    <a:pt x="5359" y="5829"/>
                  </a:lnTo>
                  <a:lnTo>
                    <a:pt x="5206" y="5689"/>
                  </a:lnTo>
                  <a:lnTo>
                    <a:pt x="5029" y="5562"/>
                  </a:lnTo>
                  <a:lnTo>
                    <a:pt x="4749" y="5397"/>
                  </a:lnTo>
                  <a:lnTo>
                    <a:pt x="4902" y="4927"/>
                  </a:lnTo>
                  <a:lnTo>
                    <a:pt x="5600" y="5803"/>
                  </a:lnTo>
                  <a:lnTo>
                    <a:pt x="6083" y="6337"/>
                  </a:lnTo>
                  <a:lnTo>
                    <a:pt x="6515" y="6311"/>
                  </a:lnTo>
                  <a:lnTo>
                    <a:pt x="7035" y="5981"/>
                  </a:lnTo>
                  <a:lnTo>
                    <a:pt x="7823" y="5448"/>
                  </a:lnTo>
                  <a:lnTo>
                    <a:pt x="8699" y="4229"/>
                  </a:lnTo>
                  <a:lnTo>
                    <a:pt x="7619" y="2857"/>
                  </a:lnTo>
                  <a:lnTo>
                    <a:pt x="7061" y="2755"/>
                  </a:lnTo>
                  <a:lnTo>
                    <a:pt x="6515" y="2844"/>
                  </a:lnTo>
                  <a:lnTo>
                    <a:pt x="6210" y="2921"/>
                  </a:lnTo>
                  <a:lnTo>
                    <a:pt x="5867" y="2946"/>
                  </a:lnTo>
                  <a:lnTo>
                    <a:pt x="6222" y="2616"/>
                  </a:lnTo>
                  <a:lnTo>
                    <a:pt x="6705" y="2082"/>
                  </a:lnTo>
                  <a:lnTo>
                    <a:pt x="6908" y="1663"/>
                  </a:lnTo>
                  <a:lnTo>
                    <a:pt x="6426" y="495"/>
                  </a:lnTo>
                  <a:lnTo>
                    <a:pt x="5994" y="177"/>
                  </a:lnTo>
                  <a:lnTo>
                    <a:pt x="4876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8" name="object 508"/>
            <p:cNvSpPr/>
            <p:nvPr/>
          </p:nvSpPr>
          <p:spPr>
            <a:xfrm>
              <a:off x="4449889" y="3245612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76" y="1803"/>
                  </a:moveTo>
                  <a:close/>
                </a:path>
                <a:path w="635" h="1905">
                  <a:moveTo>
                    <a:pt x="177" y="1828"/>
                  </a:moveTo>
                  <a:close/>
                </a:path>
                <a:path w="635" h="1905">
                  <a:moveTo>
                    <a:pt x="241" y="1828"/>
                  </a:moveTo>
                  <a:close/>
                </a:path>
                <a:path w="635" h="1905">
                  <a:moveTo>
                    <a:pt x="241" y="1803"/>
                  </a:moveTo>
                  <a:close/>
                </a:path>
                <a:path w="635" h="1905">
                  <a:moveTo>
                    <a:pt x="381" y="12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9" name="object 509"/>
            <p:cNvSpPr/>
            <p:nvPr/>
          </p:nvSpPr>
          <p:spPr>
            <a:xfrm>
              <a:off x="4449889" y="324740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12"/>
                  </a:moveTo>
                  <a:close/>
                </a:path>
                <a:path w="635" h="635">
                  <a:moveTo>
                    <a:pt x="177" y="38"/>
                  </a:moveTo>
                  <a:close/>
                </a:path>
                <a:path w="635" h="635">
                  <a:moveTo>
                    <a:pt x="241" y="38"/>
                  </a:moveTo>
                  <a:close/>
                </a:path>
                <a:path w="635" h="635">
                  <a:moveTo>
                    <a:pt x="241" y="12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0" name="object 510"/>
            <p:cNvSpPr/>
            <p:nvPr/>
          </p:nvSpPr>
          <p:spPr>
            <a:xfrm>
              <a:off x="4439226" y="3240235"/>
              <a:ext cx="26034" cy="22860"/>
            </a:xfrm>
            <a:custGeom>
              <a:avLst/>
              <a:gdLst/>
              <a:ahLst/>
              <a:cxnLst/>
              <a:rect l="l" t="t" r="r" b="b"/>
              <a:pathLst>
                <a:path w="26035" h="22860">
                  <a:moveTo>
                    <a:pt x="7391" y="11074"/>
                  </a:moveTo>
                  <a:lnTo>
                    <a:pt x="2356" y="11074"/>
                  </a:lnTo>
                  <a:lnTo>
                    <a:pt x="774" y="12230"/>
                  </a:lnTo>
                  <a:lnTo>
                    <a:pt x="108" y="13639"/>
                  </a:lnTo>
                  <a:lnTo>
                    <a:pt x="0" y="13868"/>
                  </a:lnTo>
                  <a:lnTo>
                    <a:pt x="988" y="16624"/>
                  </a:lnTo>
                  <a:lnTo>
                    <a:pt x="1079" y="16878"/>
                  </a:lnTo>
                  <a:lnTo>
                    <a:pt x="2377" y="18059"/>
                  </a:lnTo>
                  <a:lnTo>
                    <a:pt x="3759" y="18681"/>
                  </a:lnTo>
                  <a:lnTo>
                    <a:pt x="4679" y="19062"/>
                  </a:lnTo>
                  <a:lnTo>
                    <a:pt x="6837" y="19062"/>
                  </a:lnTo>
                  <a:lnTo>
                    <a:pt x="6937" y="19430"/>
                  </a:lnTo>
                  <a:lnTo>
                    <a:pt x="13028" y="22821"/>
                  </a:lnTo>
                  <a:lnTo>
                    <a:pt x="14185" y="22821"/>
                  </a:lnTo>
                  <a:lnTo>
                    <a:pt x="15836" y="22186"/>
                  </a:lnTo>
                  <a:lnTo>
                    <a:pt x="16209" y="21882"/>
                  </a:lnTo>
                  <a:lnTo>
                    <a:pt x="13042" y="21882"/>
                  </a:lnTo>
                  <a:lnTo>
                    <a:pt x="11009" y="21615"/>
                  </a:lnTo>
                  <a:lnTo>
                    <a:pt x="10785" y="21615"/>
                  </a:lnTo>
                  <a:lnTo>
                    <a:pt x="8775" y="20459"/>
                  </a:lnTo>
                  <a:lnTo>
                    <a:pt x="8382" y="19875"/>
                  </a:lnTo>
                  <a:lnTo>
                    <a:pt x="8050" y="19062"/>
                  </a:lnTo>
                  <a:lnTo>
                    <a:pt x="7967" y="18859"/>
                  </a:lnTo>
                  <a:lnTo>
                    <a:pt x="6859" y="18859"/>
                  </a:lnTo>
                  <a:lnTo>
                    <a:pt x="5016" y="18402"/>
                  </a:lnTo>
                  <a:lnTo>
                    <a:pt x="2733" y="17246"/>
                  </a:lnTo>
                  <a:lnTo>
                    <a:pt x="2875" y="17246"/>
                  </a:lnTo>
                  <a:lnTo>
                    <a:pt x="2279" y="16624"/>
                  </a:lnTo>
                  <a:lnTo>
                    <a:pt x="1951" y="16090"/>
                  </a:lnTo>
                  <a:lnTo>
                    <a:pt x="1130" y="14300"/>
                  </a:lnTo>
                  <a:lnTo>
                    <a:pt x="1235" y="13868"/>
                  </a:lnTo>
                  <a:lnTo>
                    <a:pt x="1291" y="13639"/>
                  </a:lnTo>
                  <a:lnTo>
                    <a:pt x="1370" y="13314"/>
                  </a:lnTo>
                  <a:lnTo>
                    <a:pt x="1577" y="13006"/>
                  </a:lnTo>
                  <a:lnTo>
                    <a:pt x="2859" y="11328"/>
                  </a:lnTo>
                  <a:lnTo>
                    <a:pt x="7102" y="11328"/>
                  </a:lnTo>
                  <a:lnTo>
                    <a:pt x="7391" y="11074"/>
                  </a:lnTo>
                  <a:close/>
                </a:path>
                <a:path w="26035" h="22860">
                  <a:moveTo>
                    <a:pt x="14859" y="15100"/>
                  </a:moveTo>
                  <a:lnTo>
                    <a:pt x="14408" y="16624"/>
                  </a:lnTo>
                  <a:lnTo>
                    <a:pt x="14808" y="16624"/>
                  </a:lnTo>
                  <a:lnTo>
                    <a:pt x="15215" y="16878"/>
                  </a:lnTo>
                  <a:lnTo>
                    <a:pt x="15735" y="17246"/>
                  </a:lnTo>
                  <a:lnTo>
                    <a:pt x="16167" y="17614"/>
                  </a:lnTo>
                  <a:lnTo>
                    <a:pt x="16309" y="18059"/>
                  </a:lnTo>
                  <a:lnTo>
                    <a:pt x="16419" y="18402"/>
                  </a:lnTo>
                  <a:lnTo>
                    <a:pt x="16509" y="18681"/>
                  </a:lnTo>
                  <a:lnTo>
                    <a:pt x="16631" y="19062"/>
                  </a:lnTo>
                  <a:lnTo>
                    <a:pt x="16749" y="19430"/>
                  </a:lnTo>
                  <a:lnTo>
                    <a:pt x="16879" y="19430"/>
                  </a:lnTo>
                  <a:lnTo>
                    <a:pt x="15989" y="21335"/>
                  </a:lnTo>
                  <a:lnTo>
                    <a:pt x="14399" y="21615"/>
                  </a:lnTo>
                  <a:lnTo>
                    <a:pt x="13042" y="21882"/>
                  </a:lnTo>
                  <a:lnTo>
                    <a:pt x="16209" y="21882"/>
                  </a:lnTo>
                  <a:lnTo>
                    <a:pt x="16535" y="21615"/>
                  </a:lnTo>
                  <a:lnTo>
                    <a:pt x="17168" y="20459"/>
                  </a:lnTo>
                  <a:lnTo>
                    <a:pt x="17233" y="19062"/>
                  </a:lnTo>
                  <a:lnTo>
                    <a:pt x="18224" y="19062"/>
                  </a:lnTo>
                  <a:lnTo>
                    <a:pt x="16875" y="17614"/>
                  </a:lnTo>
                  <a:lnTo>
                    <a:pt x="14859" y="15100"/>
                  </a:lnTo>
                  <a:close/>
                </a:path>
                <a:path w="26035" h="22860">
                  <a:moveTo>
                    <a:pt x="25435" y="13314"/>
                  </a:moveTo>
                  <a:lnTo>
                    <a:pt x="23428" y="16090"/>
                  </a:lnTo>
                  <a:lnTo>
                    <a:pt x="22994" y="16624"/>
                  </a:lnTo>
                  <a:lnTo>
                    <a:pt x="19387" y="19062"/>
                  </a:lnTo>
                  <a:lnTo>
                    <a:pt x="17233" y="19062"/>
                  </a:lnTo>
                  <a:lnTo>
                    <a:pt x="17772" y="19430"/>
                  </a:lnTo>
                  <a:lnTo>
                    <a:pt x="17463" y="19430"/>
                  </a:lnTo>
                  <a:lnTo>
                    <a:pt x="19194" y="19875"/>
                  </a:lnTo>
                  <a:lnTo>
                    <a:pt x="18477" y="19875"/>
                  </a:lnTo>
                  <a:lnTo>
                    <a:pt x="25279" y="14300"/>
                  </a:lnTo>
                  <a:lnTo>
                    <a:pt x="25399" y="13868"/>
                  </a:lnTo>
                  <a:lnTo>
                    <a:pt x="25435" y="13314"/>
                  </a:lnTo>
                  <a:close/>
                </a:path>
                <a:path w="26035" h="22860">
                  <a:moveTo>
                    <a:pt x="7708" y="18224"/>
                  </a:moveTo>
                  <a:lnTo>
                    <a:pt x="6563" y="18859"/>
                  </a:lnTo>
                  <a:lnTo>
                    <a:pt x="7967" y="18859"/>
                  </a:lnTo>
                  <a:lnTo>
                    <a:pt x="7895" y="18681"/>
                  </a:lnTo>
                  <a:lnTo>
                    <a:pt x="7781" y="18402"/>
                  </a:lnTo>
                  <a:lnTo>
                    <a:pt x="7708" y="18224"/>
                  </a:lnTo>
                  <a:close/>
                </a:path>
                <a:path w="26035" h="22860">
                  <a:moveTo>
                    <a:pt x="25408" y="13006"/>
                  </a:moveTo>
                  <a:lnTo>
                    <a:pt x="25435" y="13314"/>
                  </a:lnTo>
                  <a:lnTo>
                    <a:pt x="25655" y="13314"/>
                  </a:lnTo>
                  <a:lnTo>
                    <a:pt x="25408" y="13006"/>
                  </a:lnTo>
                  <a:close/>
                </a:path>
                <a:path w="26035" h="22860">
                  <a:moveTo>
                    <a:pt x="23771" y="9537"/>
                  </a:moveTo>
                  <a:lnTo>
                    <a:pt x="22624" y="9537"/>
                  </a:lnTo>
                  <a:lnTo>
                    <a:pt x="25408" y="13006"/>
                  </a:lnTo>
                  <a:lnTo>
                    <a:pt x="25298" y="11328"/>
                  </a:lnTo>
                  <a:lnTo>
                    <a:pt x="24961" y="10706"/>
                  </a:lnTo>
                  <a:lnTo>
                    <a:pt x="24878" y="10553"/>
                  </a:lnTo>
                  <a:lnTo>
                    <a:pt x="24754" y="10325"/>
                  </a:lnTo>
                  <a:lnTo>
                    <a:pt x="24965" y="10325"/>
                  </a:lnTo>
                  <a:lnTo>
                    <a:pt x="23771" y="9537"/>
                  </a:lnTo>
                  <a:close/>
                </a:path>
                <a:path w="26035" h="22860">
                  <a:moveTo>
                    <a:pt x="7102" y="11328"/>
                  </a:moveTo>
                  <a:lnTo>
                    <a:pt x="5978" y="11328"/>
                  </a:lnTo>
                  <a:lnTo>
                    <a:pt x="6870" y="11531"/>
                  </a:lnTo>
                  <a:lnTo>
                    <a:pt x="7102" y="11328"/>
                  </a:lnTo>
                  <a:close/>
                </a:path>
                <a:path w="26035" h="22860">
                  <a:moveTo>
                    <a:pt x="6033" y="4267"/>
                  </a:moveTo>
                  <a:lnTo>
                    <a:pt x="3706" y="4267"/>
                  </a:lnTo>
                  <a:lnTo>
                    <a:pt x="3055" y="4711"/>
                  </a:lnTo>
                  <a:lnTo>
                    <a:pt x="2172" y="6019"/>
                  </a:lnTo>
                  <a:lnTo>
                    <a:pt x="2069" y="6172"/>
                  </a:lnTo>
                  <a:lnTo>
                    <a:pt x="1726" y="6502"/>
                  </a:lnTo>
                  <a:lnTo>
                    <a:pt x="1842" y="7124"/>
                  </a:lnTo>
                  <a:lnTo>
                    <a:pt x="1958" y="7746"/>
                  </a:lnTo>
                  <a:lnTo>
                    <a:pt x="1474" y="7746"/>
                  </a:lnTo>
                  <a:lnTo>
                    <a:pt x="2892" y="9537"/>
                  </a:lnTo>
                  <a:lnTo>
                    <a:pt x="3098" y="9855"/>
                  </a:lnTo>
                  <a:lnTo>
                    <a:pt x="3568" y="10325"/>
                  </a:lnTo>
                  <a:lnTo>
                    <a:pt x="3860" y="10553"/>
                  </a:lnTo>
                  <a:lnTo>
                    <a:pt x="3187" y="10706"/>
                  </a:lnTo>
                  <a:lnTo>
                    <a:pt x="2104" y="11074"/>
                  </a:lnTo>
                  <a:lnTo>
                    <a:pt x="7191" y="11074"/>
                  </a:lnTo>
                  <a:lnTo>
                    <a:pt x="6408" y="10706"/>
                  </a:lnTo>
                  <a:lnTo>
                    <a:pt x="6659" y="10706"/>
                  </a:lnTo>
                  <a:lnTo>
                    <a:pt x="6608" y="10553"/>
                  </a:lnTo>
                  <a:lnTo>
                    <a:pt x="6532" y="10325"/>
                  </a:lnTo>
                  <a:lnTo>
                    <a:pt x="4869" y="10325"/>
                  </a:lnTo>
                  <a:lnTo>
                    <a:pt x="4140" y="9855"/>
                  </a:lnTo>
                  <a:lnTo>
                    <a:pt x="3595" y="9537"/>
                  </a:lnTo>
                  <a:lnTo>
                    <a:pt x="3057" y="9537"/>
                  </a:lnTo>
                  <a:lnTo>
                    <a:pt x="3183" y="7124"/>
                  </a:lnTo>
                  <a:lnTo>
                    <a:pt x="3287" y="6019"/>
                  </a:lnTo>
                  <a:lnTo>
                    <a:pt x="3397" y="5029"/>
                  </a:lnTo>
                  <a:lnTo>
                    <a:pt x="3433" y="4711"/>
                  </a:lnTo>
                  <a:lnTo>
                    <a:pt x="1520" y="4711"/>
                  </a:lnTo>
                  <a:lnTo>
                    <a:pt x="6033" y="4267"/>
                  </a:lnTo>
                  <a:close/>
                </a:path>
                <a:path w="26035" h="22860">
                  <a:moveTo>
                    <a:pt x="19164" y="1346"/>
                  </a:moveTo>
                  <a:lnTo>
                    <a:pt x="15190" y="1346"/>
                  </a:lnTo>
                  <a:lnTo>
                    <a:pt x="18404" y="1879"/>
                  </a:lnTo>
                  <a:lnTo>
                    <a:pt x="18049" y="1879"/>
                  </a:lnTo>
                  <a:lnTo>
                    <a:pt x="19164" y="2692"/>
                  </a:lnTo>
                  <a:lnTo>
                    <a:pt x="20377" y="5664"/>
                  </a:lnTo>
                  <a:lnTo>
                    <a:pt x="20446" y="6172"/>
                  </a:lnTo>
                  <a:lnTo>
                    <a:pt x="19964" y="7124"/>
                  </a:lnTo>
                  <a:lnTo>
                    <a:pt x="19656" y="7454"/>
                  </a:lnTo>
                  <a:lnTo>
                    <a:pt x="19489" y="7746"/>
                  </a:lnTo>
                  <a:lnTo>
                    <a:pt x="17602" y="9537"/>
                  </a:lnTo>
                  <a:lnTo>
                    <a:pt x="18542" y="9537"/>
                  </a:lnTo>
                  <a:lnTo>
                    <a:pt x="20459" y="7746"/>
                  </a:lnTo>
                  <a:lnTo>
                    <a:pt x="20506" y="7124"/>
                  </a:lnTo>
                  <a:lnTo>
                    <a:pt x="20587" y="6502"/>
                  </a:lnTo>
                  <a:lnTo>
                    <a:pt x="20667" y="6019"/>
                  </a:lnTo>
                  <a:lnTo>
                    <a:pt x="20725" y="5664"/>
                  </a:lnTo>
                  <a:lnTo>
                    <a:pt x="20829" y="5029"/>
                  </a:lnTo>
                  <a:lnTo>
                    <a:pt x="20880" y="4025"/>
                  </a:lnTo>
                  <a:lnTo>
                    <a:pt x="20586" y="3073"/>
                  </a:lnTo>
                  <a:lnTo>
                    <a:pt x="19862" y="2222"/>
                  </a:lnTo>
                  <a:lnTo>
                    <a:pt x="19164" y="1346"/>
                  </a:lnTo>
                  <a:close/>
                </a:path>
                <a:path w="26035" h="22860">
                  <a:moveTo>
                    <a:pt x="20861" y="7746"/>
                  </a:moveTo>
                  <a:lnTo>
                    <a:pt x="20459" y="7746"/>
                  </a:lnTo>
                  <a:lnTo>
                    <a:pt x="18542" y="9537"/>
                  </a:lnTo>
                  <a:lnTo>
                    <a:pt x="23622" y="9537"/>
                  </a:lnTo>
                  <a:lnTo>
                    <a:pt x="20861" y="7746"/>
                  </a:lnTo>
                  <a:close/>
                </a:path>
                <a:path w="26035" h="22860">
                  <a:moveTo>
                    <a:pt x="8911" y="4267"/>
                  </a:moveTo>
                  <a:lnTo>
                    <a:pt x="7040" y="4267"/>
                  </a:lnTo>
                  <a:lnTo>
                    <a:pt x="9372" y="5029"/>
                  </a:lnTo>
                  <a:lnTo>
                    <a:pt x="10452" y="5664"/>
                  </a:lnTo>
                  <a:lnTo>
                    <a:pt x="10589" y="6019"/>
                  </a:lnTo>
                  <a:lnTo>
                    <a:pt x="10648" y="6172"/>
                  </a:lnTo>
                  <a:lnTo>
                    <a:pt x="10759" y="6502"/>
                  </a:lnTo>
                  <a:lnTo>
                    <a:pt x="10886" y="7124"/>
                  </a:lnTo>
                  <a:lnTo>
                    <a:pt x="11188" y="7454"/>
                  </a:lnTo>
                  <a:lnTo>
                    <a:pt x="11618" y="7746"/>
                  </a:lnTo>
                  <a:lnTo>
                    <a:pt x="11585" y="7124"/>
                  </a:lnTo>
                  <a:lnTo>
                    <a:pt x="11831" y="7124"/>
                  </a:lnTo>
                  <a:lnTo>
                    <a:pt x="10916" y="6502"/>
                  </a:lnTo>
                  <a:lnTo>
                    <a:pt x="11201" y="6502"/>
                  </a:lnTo>
                  <a:lnTo>
                    <a:pt x="11078" y="6019"/>
                  </a:lnTo>
                  <a:lnTo>
                    <a:pt x="11024" y="5029"/>
                  </a:lnTo>
                  <a:lnTo>
                    <a:pt x="10455" y="5029"/>
                  </a:lnTo>
                  <a:lnTo>
                    <a:pt x="8911" y="4267"/>
                  </a:lnTo>
                  <a:close/>
                </a:path>
                <a:path w="26035" h="22860">
                  <a:moveTo>
                    <a:pt x="15138" y="0"/>
                  </a:moveTo>
                  <a:lnTo>
                    <a:pt x="12593" y="749"/>
                  </a:lnTo>
                  <a:lnTo>
                    <a:pt x="12780" y="749"/>
                  </a:lnTo>
                  <a:lnTo>
                    <a:pt x="10820" y="2870"/>
                  </a:lnTo>
                  <a:lnTo>
                    <a:pt x="10715" y="3073"/>
                  </a:lnTo>
                  <a:lnTo>
                    <a:pt x="10324" y="4025"/>
                  </a:lnTo>
                  <a:lnTo>
                    <a:pt x="10223" y="5029"/>
                  </a:lnTo>
                  <a:lnTo>
                    <a:pt x="11024" y="5029"/>
                  </a:lnTo>
                  <a:lnTo>
                    <a:pt x="11109" y="4267"/>
                  </a:lnTo>
                  <a:lnTo>
                    <a:pt x="11206" y="4025"/>
                  </a:lnTo>
                  <a:lnTo>
                    <a:pt x="11905" y="3073"/>
                  </a:lnTo>
                  <a:lnTo>
                    <a:pt x="12915" y="1879"/>
                  </a:lnTo>
                  <a:lnTo>
                    <a:pt x="14606" y="1346"/>
                  </a:lnTo>
                  <a:lnTo>
                    <a:pt x="19164" y="1346"/>
                  </a:lnTo>
                  <a:lnTo>
                    <a:pt x="18173" y="749"/>
                  </a:lnTo>
                  <a:lnTo>
                    <a:pt x="17094" y="520"/>
                  </a:lnTo>
                  <a:lnTo>
                    <a:pt x="15138" y="0"/>
                  </a:lnTo>
                  <a:close/>
                </a:path>
                <a:path w="26035" h="22860">
                  <a:moveTo>
                    <a:pt x="8432" y="4025"/>
                  </a:moveTo>
                  <a:lnTo>
                    <a:pt x="4490" y="4025"/>
                  </a:lnTo>
                  <a:lnTo>
                    <a:pt x="3533" y="4267"/>
                  </a:lnTo>
                  <a:lnTo>
                    <a:pt x="9087" y="4267"/>
                  </a:lnTo>
                  <a:lnTo>
                    <a:pt x="8432" y="4025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1" name="object 511"/>
            <p:cNvSpPr/>
            <p:nvPr/>
          </p:nvSpPr>
          <p:spPr>
            <a:xfrm>
              <a:off x="4450232" y="3245612"/>
              <a:ext cx="1270" cy="5080"/>
            </a:xfrm>
            <a:custGeom>
              <a:avLst/>
              <a:gdLst/>
              <a:ahLst/>
              <a:cxnLst/>
              <a:rect l="l" t="t" r="r" b="b"/>
              <a:pathLst>
                <a:path w="1270" h="5080">
                  <a:moveTo>
                    <a:pt x="38" y="12"/>
                  </a:moveTo>
                  <a:close/>
                </a:path>
                <a:path w="1270" h="5080">
                  <a:moveTo>
                    <a:pt x="1054" y="449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2" name="object 512"/>
            <p:cNvSpPr/>
            <p:nvPr/>
          </p:nvSpPr>
          <p:spPr>
            <a:xfrm>
              <a:off x="4447654" y="3247672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89" h="8254">
                  <a:moveTo>
                    <a:pt x="5118" y="0"/>
                  </a:moveTo>
                  <a:lnTo>
                    <a:pt x="4343" y="228"/>
                  </a:lnTo>
                  <a:lnTo>
                    <a:pt x="3644" y="977"/>
                  </a:lnTo>
                  <a:lnTo>
                    <a:pt x="3492" y="1282"/>
                  </a:lnTo>
                  <a:lnTo>
                    <a:pt x="3454" y="1587"/>
                  </a:lnTo>
                  <a:lnTo>
                    <a:pt x="3124" y="1498"/>
                  </a:lnTo>
                  <a:lnTo>
                    <a:pt x="2844" y="1371"/>
                  </a:lnTo>
                  <a:lnTo>
                    <a:pt x="2324" y="1295"/>
                  </a:lnTo>
                  <a:lnTo>
                    <a:pt x="1790" y="1282"/>
                  </a:lnTo>
                  <a:lnTo>
                    <a:pt x="1536" y="1358"/>
                  </a:lnTo>
                  <a:lnTo>
                    <a:pt x="1295" y="1409"/>
                  </a:lnTo>
                  <a:lnTo>
                    <a:pt x="1054" y="1562"/>
                  </a:lnTo>
                  <a:lnTo>
                    <a:pt x="584" y="2260"/>
                  </a:lnTo>
                  <a:lnTo>
                    <a:pt x="698" y="2895"/>
                  </a:lnTo>
                  <a:lnTo>
                    <a:pt x="1028" y="3301"/>
                  </a:lnTo>
                  <a:lnTo>
                    <a:pt x="1295" y="3581"/>
                  </a:lnTo>
                  <a:lnTo>
                    <a:pt x="850" y="3695"/>
                  </a:lnTo>
                  <a:lnTo>
                    <a:pt x="241" y="4140"/>
                  </a:lnTo>
                  <a:lnTo>
                    <a:pt x="1778" y="6476"/>
                  </a:lnTo>
                  <a:lnTo>
                    <a:pt x="2133" y="6438"/>
                  </a:lnTo>
                  <a:lnTo>
                    <a:pt x="2298" y="6438"/>
                  </a:lnTo>
                  <a:lnTo>
                    <a:pt x="2362" y="6654"/>
                  </a:lnTo>
                  <a:lnTo>
                    <a:pt x="2501" y="6883"/>
                  </a:lnTo>
                  <a:lnTo>
                    <a:pt x="3124" y="7378"/>
                  </a:lnTo>
                  <a:lnTo>
                    <a:pt x="3644" y="7619"/>
                  </a:lnTo>
                  <a:lnTo>
                    <a:pt x="4483" y="7746"/>
                  </a:lnTo>
                  <a:lnTo>
                    <a:pt x="4775" y="7721"/>
                  </a:lnTo>
                  <a:lnTo>
                    <a:pt x="5334" y="7518"/>
                  </a:lnTo>
                  <a:lnTo>
                    <a:pt x="5588" y="7315"/>
                  </a:lnTo>
                  <a:lnTo>
                    <a:pt x="5829" y="6857"/>
                  </a:lnTo>
                  <a:lnTo>
                    <a:pt x="5842" y="6654"/>
                  </a:lnTo>
                  <a:lnTo>
                    <a:pt x="5816" y="6451"/>
                  </a:lnTo>
                  <a:lnTo>
                    <a:pt x="6057" y="6629"/>
                  </a:lnTo>
                  <a:lnTo>
                    <a:pt x="6375" y="6705"/>
                  </a:lnTo>
                  <a:lnTo>
                    <a:pt x="6667" y="6642"/>
                  </a:lnTo>
                  <a:lnTo>
                    <a:pt x="7061" y="6578"/>
                  </a:lnTo>
                  <a:lnTo>
                    <a:pt x="8597" y="4622"/>
                  </a:lnTo>
                  <a:lnTo>
                    <a:pt x="8572" y="4229"/>
                  </a:lnTo>
                  <a:lnTo>
                    <a:pt x="8547" y="3835"/>
                  </a:lnTo>
                  <a:lnTo>
                    <a:pt x="8331" y="3416"/>
                  </a:lnTo>
                  <a:lnTo>
                    <a:pt x="7886" y="3162"/>
                  </a:lnTo>
                  <a:lnTo>
                    <a:pt x="7581" y="2971"/>
                  </a:lnTo>
                  <a:lnTo>
                    <a:pt x="7416" y="2870"/>
                  </a:lnTo>
                  <a:lnTo>
                    <a:pt x="7239" y="2870"/>
                  </a:lnTo>
                  <a:lnTo>
                    <a:pt x="7073" y="2844"/>
                  </a:lnTo>
                  <a:lnTo>
                    <a:pt x="6883" y="2844"/>
                  </a:lnTo>
                  <a:lnTo>
                    <a:pt x="6743" y="2870"/>
                  </a:lnTo>
                  <a:lnTo>
                    <a:pt x="6591" y="2946"/>
                  </a:lnTo>
                  <a:lnTo>
                    <a:pt x="6908" y="2628"/>
                  </a:lnTo>
                  <a:lnTo>
                    <a:pt x="6934" y="2336"/>
                  </a:lnTo>
                  <a:lnTo>
                    <a:pt x="7073" y="1460"/>
                  </a:lnTo>
                  <a:lnTo>
                    <a:pt x="6946" y="1041"/>
                  </a:lnTo>
                  <a:lnTo>
                    <a:pt x="6705" y="774"/>
                  </a:lnTo>
                  <a:lnTo>
                    <a:pt x="6464" y="457"/>
                  </a:lnTo>
                  <a:lnTo>
                    <a:pt x="6146" y="266"/>
                  </a:lnTo>
                  <a:lnTo>
                    <a:pt x="5765" y="177"/>
                  </a:lnTo>
                  <a:lnTo>
                    <a:pt x="511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3" name="object 513"/>
            <p:cNvSpPr/>
            <p:nvPr/>
          </p:nvSpPr>
          <p:spPr>
            <a:xfrm>
              <a:off x="4448023" y="3248119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4635" y="0"/>
                  </a:moveTo>
                  <a:lnTo>
                    <a:pt x="3987" y="177"/>
                  </a:lnTo>
                  <a:lnTo>
                    <a:pt x="3619" y="647"/>
                  </a:lnTo>
                  <a:lnTo>
                    <a:pt x="3441" y="838"/>
                  </a:lnTo>
                  <a:lnTo>
                    <a:pt x="3340" y="1092"/>
                  </a:lnTo>
                  <a:lnTo>
                    <a:pt x="3378" y="1651"/>
                  </a:lnTo>
                  <a:lnTo>
                    <a:pt x="3441" y="1828"/>
                  </a:lnTo>
                  <a:lnTo>
                    <a:pt x="3517" y="2146"/>
                  </a:lnTo>
                  <a:lnTo>
                    <a:pt x="3263" y="1930"/>
                  </a:lnTo>
                  <a:lnTo>
                    <a:pt x="3162" y="1473"/>
                  </a:lnTo>
                  <a:lnTo>
                    <a:pt x="2781" y="1257"/>
                  </a:lnTo>
                  <a:lnTo>
                    <a:pt x="2527" y="1181"/>
                  </a:lnTo>
                  <a:lnTo>
                    <a:pt x="1930" y="965"/>
                  </a:lnTo>
                  <a:lnTo>
                    <a:pt x="787" y="1092"/>
                  </a:lnTo>
                  <a:lnTo>
                    <a:pt x="660" y="2222"/>
                  </a:lnTo>
                  <a:lnTo>
                    <a:pt x="660" y="2667"/>
                  </a:lnTo>
                  <a:lnTo>
                    <a:pt x="1206" y="3022"/>
                  </a:lnTo>
                  <a:lnTo>
                    <a:pt x="1803" y="2984"/>
                  </a:lnTo>
                  <a:lnTo>
                    <a:pt x="1879" y="3238"/>
                  </a:lnTo>
                  <a:lnTo>
                    <a:pt x="2133" y="3289"/>
                  </a:lnTo>
                  <a:lnTo>
                    <a:pt x="1955" y="3454"/>
                  </a:lnTo>
                  <a:lnTo>
                    <a:pt x="1524" y="3352"/>
                  </a:lnTo>
                  <a:lnTo>
                    <a:pt x="965" y="3327"/>
                  </a:lnTo>
                  <a:lnTo>
                    <a:pt x="596" y="3378"/>
                  </a:lnTo>
                  <a:lnTo>
                    <a:pt x="330" y="3746"/>
                  </a:lnTo>
                  <a:lnTo>
                    <a:pt x="88" y="4038"/>
                  </a:lnTo>
                  <a:lnTo>
                    <a:pt x="0" y="4394"/>
                  </a:lnTo>
                  <a:lnTo>
                    <a:pt x="330" y="5130"/>
                  </a:lnTo>
                  <a:lnTo>
                    <a:pt x="635" y="5448"/>
                  </a:lnTo>
                  <a:lnTo>
                    <a:pt x="1003" y="5613"/>
                  </a:lnTo>
                  <a:lnTo>
                    <a:pt x="1308" y="5791"/>
                  </a:lnTo>
                  <a:lnTo>
                    <a:pt x="1866" y="5905"/>
                  </a:lnTo>
                  <a:lnTo>
                    <a:pt x="2235" y="5727"/>
                  </a:lnTo>
                  <a:lnTo>
                    <a:pt x="2362" y="6019"/>
                  </a:lnTo>
                  <a:lnTo>
                    <a:pt x="2451" y="6286"/>
                  </a:lnTo>
                  <a:lnTo>
                    <a:pt x="2590" y="6489"/>
                  </a:lnTo>
                  <a:lnTo>
                    <a:pt x="3251" y="6858"/>
                  </a:lnTo>
                  <a:lnTo>
                    <a:pt x="4025" y="6959"/>
                  </a:lnTo>
                  <a:lnTo>
                    <a:pt x="5029" y="6769"/>
                  </a:lnTo>
                  <a:lnTo>
                    <a:pt x="5308" y="6184"/>
                  </a:lnTo>
                  <a:lnTo>
                    <a:pt x="5092" y="5511"/>
                  </a:lnTo>
                  <a:lnTo>
                    <a:pt x="4521" y="5118"/>
                  </a:lnTo>
                  <a:lnTo>
                    <a:pt x="4648" y="4673"/>
                  </a:lnTo>
                  <a:lnTo>
                    <a:pt x="5321" y="5511"/>
                  </a:lnTo>
                  <a:lnTo>
                    <a:pt x="5791" y="6007"/>
                  </a:lnTo>
                  <a:lnTo>
                    <a:pt x="6197" y="5994"/>
                  </a:lnTo>
                  <a:lnTo>
                    <a:pt x="6680" y="5676"/>
                  </a:lnTo>
                  <a:lnTo>
                    <a:pt x="7429" y="5156"/>
                  </a:lnTo>
                  <a:lnTo>
                    <a:pt x="8255" y="4013"/>
                  </a:lnTo>
                  <a:lnTo>
                    <a:pt x="7239" y="2730"/>
                  </a:lnTo>
                  <a:lnTo>
                    <a:pt x="6705" y="2616"/>
                  </a:lnTo>
                  <a:lnTo>
                    <a:pt x="6197" y="2692"/>
                  </a:lnTo>
                  <a:lnTo>
                    <a:pt x="6007" y="2743"/>
                  </a:lnTo>
                  <a:lnTo>
                    <a:pt x="5854" y="2768"/>
                  </a:lnTo>
                  <a:lnTo>
                    <a:pt x="5575" y="2806"/>
                  </a:lnTo>
                  <a:lnTo>
                    <a:pt x="5918" y="2463"/>
                  </a:lnTo>
                  <a:lnTo>
                    <a:pt x="6375" y="1968"/>
                  </a:lnTo>
                  <a:lnTo>
                    <a:pt x="6565" y="1587"/>
                  </a:lnTo>
                  <a:lnTo>
                    <a:pt x="6108" y="482"/>
                  </a:lnTo>
                  <a:lnTo>
                    <a:pt x="5676" y="152"/>
                  </a:lnTo>
                  <a:lnTo>
                    <a:pt x="4635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4" name="object 514"/>
            <p:cNvSpPr/>
            <p:nvPr/>
          </p:nvSpPr>
          <p:spPr>
            <a:xfrm>
              <a:off x="4474464" y="324824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12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5" name="object 515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4465621" y="3242754"/>
              <a:ext cx="20818" cy="18326"/>
            </a:xfrm>
            <a:prstGeom prst="rect">
              <a:avLst/>
            </a:prstGeom>
          </p:spPr>
        </p:pic>
        <p:sp>
          <p:nvSpPr>
            <p:cNvPr id="516" name="object 516"/>
            <p:cNvSpPr/>
            <p:nvPr/>
          </p:nvSpPr>
          <p:spPr>
            <a:xfrm>
              <a:off x="4474644" y="324673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7" name="object 517"/>
            <p:cNvSpPr/>
            <p:nvPr/>
          </p:nvSpPr>
          <p:spPr>
            <a:xfrm>
              <a:off x="4474464" y="324824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12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8" name="object 518"/>
            <p:cNvSpPr/>
            <p:nvPr/>
          </p:nvSpPr>
          <p:spPr>
            <a:xfrm>
              <a:off x="4465941" y="3242320"/>
              <a:ext cx="20955" cy="19050"/>
            </a:xfrm>
            <a:custGeom>
              <a:avLst/>
              <a:gdLst/>
              <a:ahLst/>
              <a:cxnLst/>
              <a:rect l="l" t="t" r="r" b="b"/>
              <a:pathLst>
                <a:path w="20954" h="19050">
                  <a:moveTo>
                    <a:pt x="5996" y="14973"/>
                  </a:moveTo>
                  <a:lnTo>
                    <a:pt x="4746" y="15671"/>
                  </a:lnTo>
                  <a:lnTo>
                    <a:pt x="5290" y="15671"/>
                  </a:lnTo>
                  <a:lnTo>
                    <a:pt x="5503" y="16319"/>
                  </a:lnTo>
                  <a:lnTo>
                    <a:pt x="10465" y="18757"/>
                  </a:lnTo>
                  <a:lnTo>
                    <a:pt x="11305" y="18757"/>
                  </a:lnTo>
                  <a:lnTo>
                    <a:pt x="12663" y="18237"/>
                  </a:lnTo>
                  <a:lnTo>
                    <a:pt x="12986" y="17970"/>
                  </a:lnTo>
                  <a:lnTo>
                    <a:pt x="10365" y="17970"/>
                  </a:lnTo>
                  <a:lnTo>
                    <a:pt x="8578" y="17754"/>
                  </a:lnTo>
                  <a:lnTo>
                    <a:pt x="8078" y="17513"/>
                  </a:lnTo>
                  <a:lnTo>
                    <a:pt x="6872" y="16814"/>
                  </a:lnTo>
                  <a:lnTo>
                    <a:pt x="6542" y="16319"/>
                  </a:lnTo>
                  <a:lnTo>
                    <a:pt x="6058" y="15125"/>
                  </a:lnTo>
                  <a:lnTo>
                    <a:pt x="5996" y="14973"/>
                  </a:lnTo>
                  <a:close/>
                </a:path>
                <a:path w="20954" h="19050">
                  <a:moveTo>
                    <a:pt x="11863" y="12420"/>
                  </a:moveTo>
                  <a:lnTo>
                    <a:pt x="11622" y="13233"/>
                  </a:lnTo>
                  <a:lnTo>
                    <a:pt x="11041" y="13233"/>
                  </a:lnTo>
                  <a:lnTo>
                    <a:pt x="12181" y="13881"/>
                  </a:lnTo>
                  <a:lnTo>
                    <a:pt x="12575" y="14173"/>
                  </a:lnTo>
                  <a:lnTo>
                    <a:pt x="12943" y="14477"/>
                  </a:lnTo>
                  <a:lnTo>
                    <a:pt x="13518" y="16319"/>
                  </a:lnTo>
                  <a:lnTo>
                    <a:pt x="13350" y="16319"/>
                  </a:lnTo>
                  <a:lnTo>
                    <a:pt x="12790" y="17513"/>
                  </a:lnTo>
                  <a:lnTo>
                    <a:pt x="10365" y="17970"/>
                  </a:lnTo>
                  <a:lnTo>
                    <a:pt x="12986" y="17970"/>
                  </a:lnTo>
                  <a:lnTo>
                    <a:pt x="13248" y="17754"/>
                  </a:lnTo>
                  <a:lnTo>
                    <a:pt x="13756" y="16814"/>
                  </a:lnTo>
                  <a:lnTo>
                    <a:pt x="13806" y="15671"/>
                  </a:lnTo>
                  <a:lnTo>
                    <a:pt x="14632" y="15671"/>
                  </a:lnTo>
                  <a:lnTo>
                    <a:pt x="13536" y="14477"/>
                  </a:lnTo>
                  <a:lnTo>
                    <a:pt x="11863" y="12420"/>
                  </a:lnTo>
                  <a:close/>
                </a:path>
                <a:path w="20954" h="19050">
                  <a:moveTo>
                    <a:pt x="18772" y="15671"/>
                  </a:moveTo>
                  <a:lnTo>
                    <a:pt x="13806" y="15671"/>
                  </a:lnTo>
                  <a:lnTo>
                    <a:pt x="14758" y="16319"/>
                  </a:lnTo>
                  <a:lnTo>
                    <a:pt x="18772" y="15671"/>
                  </a:lnTo>
                  <a:close/>
                </a:path>
                <a:path w="20954" h="19050">
                  <a:moveTo>
                    <a:pt x="4381" y="8788"/>
                  </a:moveTo>
                  <a:lnTo>
                    <a:pt x="2014" y="8788"/>
                  </a:lnTo>
                  <a:lnTo>
                    <a:pt x="1330" y="9321"/>
                  </a:lnTo>
                  <a:lnTo>
                    <a:pt x="294" y="10045"/>
                  </a:lnTo>
                  <a:lnTo>
                    <a:pt x="0" y="10688"/>
                  </a:lnTo>
                  <a:lnTo>
                    <a:pt x="31" y="12420"/>
                  </a:lnTo>
                  <a:lnTo>
                    <a:pt x="548" y="13881"/>
                  </a:lnTo>
                  <a:lnTo>
                    <a:pt x="1647" y="14846"/>
                  </a:lnTo>
                  <a:lnTo>
                    <a:pt x="3528" y="15671"/>
                  </a:lnTo>
                  <a:lnTo>
                    <a:pt x="6013" y="15671"/>
                  </a:lnTo>
                  <a:lnTo>
                    <a:pt x="3786" y="15125"/>
                  </a:lnTo>
                  <a:lnTo>
                    <a:pt x="1881" y="14173"/>
                  </a:lnTo>
                  <a:lnTo>
                    <a:pt x="2012" y="14173"/>
                  </a:lnTo>
                  <a:lnTo>
                    <a:pt x="1104" y="13233"/>
                  </a:lnTo>
                  <a:lnTo>
                    <a:pt x="1259" y="13233"/>
                  </a:lnTo>
                  <a:lnTo>
                    <a:pt x="586" y="11760"/>
                  </a:lnTo>
                  <a:lnTo>
                    <a:pt x="677" y="11404"/>
                  </a:lnTo>
                  <a:lnTo>
                    <a:pt x="797" y="10939"/>
                  </a:lnTo>
                  <a:lnTo>
                    <a:pt x="1878" y="9486"/>
                  </a:lnTo>
                  <a:lnTo>
                    <a:pt x="2002" y="9321"/>
                  </a:lnTo>
                  <a:lnTo>
                    <a:pt x="6667" y="9321"/>
                  </a:lnTo>
                  <a:lnTo>
                    <a:pt x="4381" y="8788"/>
                  </a:lnTo>
                  <a:close/>
                </a:path>
                <a:path w="20954" h="19050">
                  <a:moveTo>
                    <a:pt x="20540" y="10939"/>
                  </a:moveTo>
                  <a:lnTo>
                    <a:pt x="18428" y="13881"/>
                  </a:lnTo>
                  <a:lnTo>
                    <a:pt x="18224" y="13881"/>
                  </a:lnTo>
                  <a:lnTo>
                    <a:pt x="15539" y="15671"/>
                  </a:lnTo>
                  <a:lnTo>
                    <a:pt x="17419" y="15671"/>
                  </a:lnTo>
                  <a:lnTo>
                    <a:pt x="18828" y="14477"/>
                  </a:lnTo>
                  <a:lnTo>
                    <a:pt x="20406" y="11760"/>
                  </a:lnTo>
                  <a:lnTo>
                    <a:pt x="20511" y="11404"/>
                  </a:lnTo>
                  <a:lnTo>
                    <a:pt x="20540" y="10939"/>
                  </a:lnTo>
                  <a:close/>
                </a:path>
                <a:path w="20954" h="19050">
                  <a:moveTo>
                    <a:pt x="20521" y="10688"/>
                  </a:moveTo>
                  <a:lnTo>
                    <a:pt x="20540" y="10939"/>
                  </a:lnTo>
                  <a:lnTo>
                    <a:pt x="20722" y="10939"/>
                  </a:lnTo>
                  <a:lnTo>
                    <a:pt x="20521" y="10688"/>
                  </a:lnTo>
                  <a:close/>
                </a:path>
                <a:path w="20954" h="19050">
                  <a:moveTo>
                    <a:pt x="18496" y="7416"/>
                  </a:moveTo>
                  <a:lnTo>
                    <a:pt x="16854" y="7416"/>
                  </a:lnTo>
                  <a:lnTo>
                    <a:pt x="18837" y="7848"/>
                  </a:lnTo>
                  <a:lnTo>
                    <a:pt x="18259" y="7848"/>
                  </a:lnTo>
                  <a:lnTo>
                    <a:pt x="20521" y="10688"/>
                  </a:lnTo>
                  <a:lnTo>
                    <a:pt x="20436" y="9321"/>
                  </a:lnTo>
                  <a:lnTo>
                    <a:pt x="20004" y="8508"/>
                  </a:lnTo>
                  <a:lnTo>
                    <a:pt x="20200" y="8508"/>
                  </a:lnTo>
                  <a:lnTo>
                    <a:pt x="18496" y="7416"/>
                  </a:lnTo>
                  <a:close/>
                </a:path>
                <a:path w="20954" h="19050">
                  <a:moveTo>
                    <a:pt x="5497" y="9321"/>
                  </a:moveTo>
                  <a:lnTo>
                    <a:pt x="4625" y="9321"/>
                  </a:lnTo>
                  <a:lnTo>
                    <a:pt x="5310" y="9486"/>
                  </a:lnTo>
                  <a:lnTo>
                    <a:pt x="5497" y="9321"/>
                  </a:lnTo>
                  <a:close/>
                </a:path>
                <a:path w="20954" h="19050">
                  <a:moveTo>
                    <a:pt x="4679" y="3505"/>
                  </a:moveTo>
                  <a:lnTo>
                    <a:pt x="2704" y="3505"/>
                  </a:lnTo>
                  <a:lnTo>
                    <a:pt x="2224" y="3797"/>
                  </a:lnTo>
                  <a:lnTo>
                    <a:pt x="1323" y="5149"/>
                  </a:lnTo>
                  <a:lnTo>
                    <a:pt x="1046" y="5149"/>
                  </a:lnTo>
                  <a:lnTo>
                    <a:pt x="3013" y="8788"/>
                  </a:lnTo>
                  <a:lnTo>
                    <a:pt x="5124" y="8788"/>
                  </a:lnTo>
                  <a:lnTo>
                    <a:pt x="5031" y="8508"/>
                  </a:lnTo>
                  <a:lnTo>
                    <a:pt x="3734" y="8508"/>
                  </a:lnTo>
                  <a:lnTo>
                    <a:pt x="3062" y="8127"/>
                  </a:lnTo>
                  <a:lnTo>
                    <a:pt x="1921" y="7416"/>
                  </a:lnTo>
                  <a:lnTo>
                    <a:pt x="2194" y="7416"/>
                  </a:lnTo>
                  <a:lnTo>
                    <a:pt x="2273" y="5867"/>
                  </a:lnTo>
                  <a:lnTo>
                    <a:pt x="2393" y="4660"/>
                  </a:lnTo>
                  <a:lnTo>
                    <a:pt x="2492" y="3797"/>
                  </a:lnTo>
                  <a:lnTo>
                    <a:pt x="1343" y="3797"/>
                  </a:lnTo>
                  <a:lnTo>
                    <a:pt x="4679" y="3505"/>
                  </a:lnTo>
                  <a:close/>
                </a:path>
                <a:path w="20954" h="19050">
                  <a:moveTo>
                    <a:pt x="16598" y="5149"/>
                  </a:moveTo>
                  <a:lnTo>
                    <a:pt x="16054" y="5867"/>
                  </a:lnTo>
                  <a:lnTo>
                    <a:pt x="14883" y="7124"/>
                  </a:lnTo>
                  <a:lnTo>
                    <a:pt x="14111" y="7848"/>
                  </a:lnTo>
                  <a:lnTo>
                    <a:pt x="14645" y="7848"/>
                  </a:lnTo>
                  <a:lnTo>
                    <a:pt x="16372" y="7416"/>
                  </a:lnTo>
                  <a:lnTo>
                    <a:pt x="18437" y="7416"/>
                  </a:lnTo>
                  <a:lnTo>
                    <a:pt x="17940" y="7124"/>
                  </a:lnTo>
                  <a:lnTo>
                    <a:pt x="15661" y="7124"/>
                  </a:lnTo>
                  <a:lnTo>
                    <a:pt x="16461" y="6362"/>
                  </a:lnTo>
                  <a:lnTo>
                    <a:pt x="16497" y="5867"/>
                  </a:lnTo>
                  <a:lnTo>
                    <a:pt x="16598" y="5149"/>
                  </a:lnTo>
                  <a:close/>
                </a:path>
                <a:path w="20954" h="19050">
                  <a:moveTo>
                    <a:pt x="6593" y="3314"/>
                  </a:moveTo>
                  <a:lnTo>
                    <a:pt x="3327" y="3314"/>
                  </a:lnTo>
                  <a:lnTo>
                    <a:pt x="2549" y="3505"/>
                  </a:lnTo>
                  <a:lnTo>
                    <a:pt x="5415" y="3505"/>
                  </a:lnTo>
                  <a:lnTo>
                    <a:pt x="7355" y="4140"/>
                  </a:lnTo>
                  <a:lnTo>
                    <a:pt x="8231" y="4660"/>
                  </a:lnTo>
                  <a:lnTo>
                    <a:pt x="8493" y="5149"/>
                  </a:lnTo>
                  <a:lnTo>
                    <a:pt x="8596" y="5867"/>
                  </a:lnTo>
                  <a:lnTo>
                    <a:pt x="8853" y="6134"/>
                  </a:lnTo>
                  <a:lnTo>
                    <a:pt x="9180" y="6362"/>
                  </a:lnTo>
                  <a:lnTo>
                    <a:pt x="9178" y="5867"/>
                  </a:lnTo>
                  <a:lnTo>
                    <a:pt x="9025" y="5867"/>
                  </a:lnTo>
                  <a:lnTo>
                    <a:pt x="8801" y="5149"/>
                  </a:lnTo>
                  <a:lnTo>
                    <a:pt x="8715" y="4140"/>
                  </a:lnTo>
                  <a:lnTo>
                    <a:pt x="8250" y="4140"/>
                  </a:lnTo>
                  <a:lnTo>
                    <a:pt x="7542" y="3797"/>
                  </a:lnTo>
                  <a:lnTo>
                    <a:pt x="7040" y="3505"/>
                  </a:lnTo>
                  <a:lnTo>
                    <a:pt x="6593" y="3314"/>
                  </a:lnTo>
                  <a:close/>
                </a:path>
                <a:path w="20954" h="19050">
                  <a:moveTo>
                    <a:pt x="15394" y="1117"/>
                  </a:moveTo>
                  <a:lnTo>
                    <a:pt x="12077" y="1117"/>
                  </a:lnTo>
                  <a:lnTo>
                    <a:pt x="14710" y="1536"/>
                  </a:lnTo>
                  <a:lnTo>
                    <a:pt x="14459" y="1536"/>
                  </a:lnTo>
                  <a:lnTo>
                    <a:pt x="15394" y="2235"/>
                  </a:lnTo>
                  <a:lnTo>
                    <a:pt x="16598" y="5149"/>
                  </a:lnTo>
                  <a:lnTo>
                    <a:pt x="16678" y="4660"/>
                  </a:lnTo>
                  <a:lnTo>
                    <a:pt x="16763" y="4140"/>
                  </a:lnTo>
                  <a:lnTo>
                    <a:pt x="16807" y="3314"/>
                  </a:lnTo>
                  <a:lnTo>
                    <a:pt x="16562" y="2539"/>
                  </a:lnTo>
                  <a:lnTo>
                    <a:pt x="15394" y="1117"/>
                  </a:lnTo>
                  <a:close/>
                </a:path>
                <a:path w="20954" h="19050">
                  <a:moveTo>
                    <a:pt x="12092" y="0"/>
                  </a:moveTo>
                  <a:lnTo>
                    <a:pt x="10003" y="634"/>
                  </a:lnTo>
                  <a:lnTo>
                    <a:pt x="10153" y="634"/>
                  </a:lnTo>
                  <a:lnTo>
                    <a:pt x="8655" y="2235"/>
                  </a:lnTo>
                  <a:lnTo>
                    <a:pt x="8536" y="2362"/>
                  </a:lnTo>
                  <a:lnTo>
                    <a:pt x="8450" y="2539"/>
                  </a:lnTo>
                  <a:lnTo>
                    <a:pt x="8154" y="3314"/>
                  </a:lnTo>
                  <a:lnTo>
                    <a:pt x="8055" y="4140"/>
                  </a:lnTo>
                  <a:lnTo>
                    <a:pt x="8715" y="4140"/>
                  </a:lnTo>
                  <a:lnTo>
                    <a:pt x="8787" y="3505"/>
                  </a:lnTo>
                  <a:lnTo>
                    <a:pt x="8865" y="3314"/>
                  </a:lnTo>
                  <a:lnTo>
                    <a:pt x="9576" y="2362"/>
                  </a:lnTo>
                  <a:lnTo>
                    <a:pt x="10263" y="1536"/>
                  </a:lnTo>
                  <a:lnTo>
                    <a:pt x="11707" y="1117"/>
                  </a:lnTo>
                  <a:lnTo>
                    <a:pt x="15394" y="1117"/>
                  </a:lnTo>
                  <a:lnTo>
                    <a:pt x="14581" y="634"/>
                  </a:lnTo>
                  <a:lnTo>
                    <a:pt x="13692" y="431"/>
                  </a:lnTo>
                  <a:lnTo>
                    <a:pt x="1209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9" name="object 519"/>
            <p:cNvSpPr/>
            <p:nvPr/>
          </p:nvSpPr>
          <p:spPr>
            <a:xfrm>
              <a:off x="4474641" y="3246767"/>
              <a:ext cx="1270" cy="3810"/>
            </a:xfrm>
            <a:custGeom>
              <a:avLst/>
              <a:gdLst/>
              <a:ahLst/>
              <a:cxnLst/>
              <a:rect l="l" t="t" r="r" b="b"/>
              <a:pathLst>
                <a:path w="1270" h="3810">
                  <a:moveTo>
                    <a:pt x="50" y="25"/>
                  </a:moveTo>
                  <a:close/>
                </a:path>
                <a:path w="1270" h="3810">
                  <a:moveTo>
                    <a:pt x="838" y="3657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0" name="object 520"/>
            <p:cNvSpPr/>
            <p:nvPr/>
          </p:nvSpPr>
          <p:spPr>
            <a:xfrm>
              <a:off x="4472514" y="3248440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4203" y="0"/>
                  </a:moveTo>
                  <a:lnTo>
                    <a:pt x="3581" y="203"/>
                  </a:lnTo>
                  <a:lnTo>
                    <a:pt x="3009" y="812"/>
                  </a:lnTo>
                  <a:lnTo>
                    <a:pt x="2870" y="1054"/>
                  </a:lnTo>
                  <a:lnTo>
                    <a:pt x="2844" y="1320"/>
                  </a:lnTo>
                  <a:lnTo>
                    <a:pt x="2565" y="1244"/>
                  </a:lnTo>
                  <a:lnTo>
                    <a:pt x="2349" y="1117"/>
                  </a:lnTo>
                  <a:lnTo>
                    <a:pt x="2133" y="1079"/>
                  </a:lnTo>
                  <a:lnTo>
                    <a:pt x="1701" y="1054"/>
                  </a:lnTo>
                  <a:lnTo>
                    <a:pt x="1498" y="1054"/>
                  </a:lnTo>
                  <a:lnTo>
                    <a:pt x="1079" y="1168"/>
                  </a:lnTo>
                  <a:lnTo>
                    <a:pt x="863" y="1282"/>
                  </a:lnTo>
                  <a:lnTo>
                    <a:pt x="482" y="1854"/>
                  </a:lnTo>
                  <a:lnTo>
                    <a:pt x="584" y="2400"/>
                  </a:lnTo>
                  <a:lnTo>
                    <a:pt x="850" y="2730"/>
                  </a:lnTo>
                  <a:lnTo>
                    <a:pt x="1003" y="2882"/>
                  </a:lnTo>
                  <a:lnTo>
                    <a:pt x="711" y="3035"/>
                  </a:lnTo>
                  <a:lnTo>
                    <a:pt x="571" y="3149"/>
                  </a:lnTo>
                  <a:lnTo>
                    <a:pt x="228" y="3390"/>
                  </a:lnTo>
                  <a:lnTo>
                    <a:pt x="0" y="3860"/>
                  </a:lnTo>
                  <a:lnTo>
                    <a:pt x="152" y="4267"/>
                  </a:lnTo>
                  <a:lnTo>
                    <a:pt x="292" y="4711"/>
                  </a:lnTo>
                  <a:lnTo>
                    <a:pt x="647" y="5016"/>
                  </a:lnTo>
                  <a:lnTo>
                    <a:pt x="1244" y="5283"/>
                  </a:lnTo>
                  <a:lnTo>
                    <a:pt x="1473" y="5321"/>
                  </a:lnTo>
                  <a:lnTo>
                    <a:pt x="1676" y="5295"/>
                  </a:lnTo>
                  <a:lnTo>
                    <a:pt x="1905" y="5295"/>
                  </a:lnTo>
                  <a:lnTo>
                    <a:pt x="3695" y="6362"/>
                  </a:lnTo>
                  <a:lnTo>
                    <a:pt x="3937" y="6337"/>
                  </a:lnTo>
                  <a:lnTo>
                    <a:pt x="4813" y="5473"/>
                  </a:lnTo>
                  <a:lnTo>
                    <a:pt x="4787" y="5295"/>
                  </a:lnTo>
                  <a:lnTo>
                    <a:pt x="4991" y="5448"/>
                  </a:lnTo>
                  <a:lnTo>
                    <a:pt x="5245" y="5499"/>
                  </a:lnTo>
                  <a:lnTo>
                    <a:pt x="5486" y="5473"/>
                  </a:lnTo>
                  <a:lnTo>
                    <a:pt x="5803" y="5397"/>
                  </a:lnTo>
                  <a:lnTo>
                    <a:pt x="7073" y="3797"/>
                  </a:lnTo>
                  <a:lnTo>
                    <a:pt x="7048" y="3467"/>
                  </a:lnTo>
                  <a:lnTo>
                    <a:pt x="7035" y="3149"/>
                  </a:lnTo>
                  <a:lnTo>
                    <a:pt x="6845" y="2819"/>
                  </a:lnTo>
                  <a:lnTo>
                    <a:pt x="6578" y="2641"/>
                  </a:lnTo>
                  <a:lnTo>
                    <a:pt x="6413" y="2527"/>
                  </a:lnTo>
                  <a:lnTo>
                    <a:pt x="6096" y="2349"/>
                  </a:lnTo>
                  <a:lnTo>
                    <a:pt x="5537" y="2336"/>
                  </a:lnTo>
                  <a:lnTo>
                    <a:pt x="5689" y="2158"/>
                  </a:lnTo>
                  <a:lnTo>
                    <a:pt x="5702" y="1917"/>
                  </a:lnTo>
                  <a:lnTo>
                    <a:pt x="5829" y="1193"/>
                  </a:lnTo>
                  <a:lnTo>
                    <a:pt x="5715" y="863"/>
                  </a:lnTo>
                  <a:lnTo>
                    <a:pt x="5334" y="393"/>
                  </a:lnTo>
                  <a:lnTo>
                    <a:pt x="5054" y="215"/>
                  </a:lnTo>
                  <a:lnTo>
                    <a:pt x="420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1" name="object 521"/>
            <p:cNvSpPr/>
            <p:nvPr/>
          </p:nvSpPr>
          <p:spPr>
            <a:xfrm>
              <a:off x="4475569" y="3249940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>
                  <a:moveTo>
                    <a:pt x="12" y="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2" name="object 522"/>
            <p:cNvSpPr/>
            <p:nvPr/>
          </p:nvSpPr>
          <p:spPr>
            <a:xfrm>
              <a:off x="4472833" y="3248816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3784" y="0"/>
                  </a:moveTo>
                  <a:lnTo>
                    <a:pt x="3263" y="139"/>
                  </a:lnTo>
                  <a:lnTo>
                    <a:pt x="2819" y="685"/>
                  </a:lnTo>
                  <a:lnTo>
                    <a:pt x="2743" y="876"/>
                  </a:lnTo>
                  <a:lnTo>
                    <a:pt x="2743" y="1206"/>
                  </a:lnTo>
                  <a:lnTo>
                    <a:pt x="2781" y="1435"/>
                  </a:lnTo>
                  <a:lnTo>
                    <a:pt x="2908" y="1574"/>
                  </a:lnTo>
                  <a:lnTo>
                    <a:pt x="2882" y="1752"/>
                  </a:lnTo>
                  <a:lnTo>
                    <a:pt x="2679" y="1574"/>
                  </a:lnTo>
                  <a:lnTo>
                    <a:pt x="2679" y="1409"/>
                  </a:lnTo>
                  <a:lnTo>
                    <a:pt x="2590" y="1193"/>
                  </a:lnTo>
                  <a:lnTo>
                    <a:pt x="2285" y="1016"/>
                  </a:lnTo>
                  <a:lnTo>
                    <a:pt x="2070" y="965"/>
                  </a:lnTo>
                  <a:lnTo>
                    <a:pt x="1574" y="800"/>
                  </a:lnTo>
                  <a:lnTo>
                    <a:pt x="647" y="876"/>
                  </a:lnTo>
                  <a:lnTo>
                    <a:pt x="533" y="1828"/>
                  </a:lnTo>
                  <a:lnTo>
                    <a:pt x="533" y="2184"/>
                  </a:lnTo>
                  <a:lnTo>
                    <a:pt x="838" y="2362"/>
                  </a:lnTo>
                  <a:lnTo>
                    <a:pt x="990" y="2476"/>
                  </a:lnTo>
                  <a:lnTo>
                    <a:pt x="1473" y="2451"/>
                  </a:lnTo>
                  <a:lnTo>
                    <a:pt x="1536" y="2641"/>
                  </a:lnTo>
                  <a:lnTo>
                    <a:pt x="1739" y="2705"/>
                  </a:lnTo>
                  <a:lnTo>
                    <a:pt x="1587" y="2832"/>
                  </a:lnTo>
                  <a:lnTo>
                    <a:pt x="1244" y="2755"/>
                  </a:lnTo>
                  <a:lnTo>
                    <a:pt x="774" y="2730"/>
                  </a:lnTo>
                  <a:lnTo>
                    <a:pt x="482" y="2755"/>
                  </a:lnTo>
                  <a:lnTo>
                    <a:pt x="63" y="3314"/>
                  </a:lnTo>
                  <a:lnTo>
                    <a:pt x="0" y="3606"/>
                  </a:lnTo>
                  <a:lnTo>
                    <a:pt x="266" y="4203"/>
                  </a:lnTo>
                  <a:lnTo>
                    <a:pt x="533" y="4457"/>
                  </a:lnTo>
                  <a:lnTo>
                    <a:pt x="1079" y="4749"/>
                  </a:lnTo>
                  <a:lnTo>
                    <a:pt x="1536" y="4838"/>
                  </a:lnTo>
                  <a:lnTo>
                    <a:pt x="1790" y="4699"/>
                  </a:lnTo>
                  <a:lnTo>
                    <a:pt x="1930" y="4940"/>
                  </a:lnTo>
                  <a:lnTo>
                    <a:pt x="2006" y="5168"/>
                  </a:lnTo>
                  <a:lnTo>
                    <a:pt x="2120" y="5308"/>
                  </a:lnTo>
                  <a:lnTo>
                    <a:pt x="2666" y="5613"/>
                  </a:lnTo>
                  <a:lnTo>
                    <a:pt x="3301" y="5702"/>
                  </a:lnTo>
                  <a:lnTo>
                    <a:pt x="3721" y="5626"/>
                  </a:lnTo>
                  <a:lnTo>
                    <a:pt x="4114" y="5537"/>
                  </a:lnTo>
                  <a:lnTo>
                    <a:pt x="4356" y="5080"/>
                  </a:lnTo>
                  <a:lnTo>
                    <a:pt x="4216" y="4699"/>
                  </a:lnTo>
                  <a:lnTo>
                    <a:pt x="4165" y="4521"/>
                  </a:lnTo>
                  <a:lnTo>
                    <a:pt x="3911" y="4330"/>
                  </a:lnTo>
                  <a:lnTo>
                    <a:pt x="3695" y="4178"/>
                  </a:lnTo>
                  <a:lnTo>
                    <a:pt x="3809" y="3822"/>
                  </a:lnTo>
                  <a:lnTo>
                    <a:pt x="4356" y="4521"/>
                  </a:lnTo>
                  <a:lnTo>
                    <a:pt x="4749" y="4914"/>
                  </a:lnTo>
                  <a:lnTo>
                    <a:pt x="5092" y="4914"/>
                  </a:lnTo>
                  <a:lnTo>
                    <a:pt x="5473" y="4648"/>
                  </a:lnTo>
                  <a:lnTo>
                    <a:pt x="6095" y="4229"/>
                  </a:lnTo>
                  <a:lnTo>
                    <a:pt x="6781" y="3289"/>
                  </a:lnTo>
                  <a:lnTo>
                    <a:pt x="6210" y="2552"/>
                  </a:lnTo>
                  <a:lnTo>
                    <a:pt x="5930" y="2235"/>
                  </a:lnTo>
                  <a:lnTo>
                    <a:pt x="5499" y="2133"/>
                  </a:lnTo>
                  <a:lnTo>
                    <a:pt x="4914" y="2247"/>
                  </a:lnTo>
                  <a:lnTo>
                    <a:pt x="4775" y="2273"/>
                  </a:lnTo>
                  <a:lnTo>
                    <a:pt x="4571" y="2273"/>
                  </a:lnTo>
                  <a:lnTo>
                    <a:pt x="4838" y="2019"/>
                  </a:lnTo>
                  <a:lnTo>
                    <a:pt x="5219" y="1612"/>
                  </a:lnTo>
                  <a:lnTo>
                    <a:pt x="5372" y="1295"/>
                  </a:lnTo>
                  <a:lnTo>
                    <a:pt x="5156" y="774"/>
                  </a:lnTo>
                  <a:lnTo>
                    <a:pt x="5003" y="368"/>
                  </a:lnTo>
                  <a:lnTo>
                    <a:pt x="4660" y="127"/>
                  </a:lnTo>
                  <a:lnTo>
                    <a:pt x="4254" y="50"/>
                  </a:lnTo>
                  <a:lnTo>
                    <a:pt x="3784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3" name="object 523"/>
            <p:cNvSpPr/>
            <p:nvPr/>
          </p:nvSpPr>
          <p:spPr>
            <a:xfrm>
              <a:off x="4459363" y="3263087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4">
                  <a:moveTo>
                    <a:pt x="101" y="1663"/>
                  </a:moveTo>
                  <a:close/>
                </a:path>
                <a:path w="635" h="1904">
                  <a:moveTo>
                    <a:pt x="190" y="1663"/>
                  </a:moveTo>
                  <a:close/>
                </a:path>
                <a:path w="635" h="1904">
                  <a:moveTo>
                    <a:pt x="393" y="5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4" name="object 524"/>
            <p:cNvSpPr/>
            <p:nvPr/>
          </p:nvSpPr>
          <p:spPr>
            <a:xfrm>
              <a:off x="4459363" y="326473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12"/>
                  </a:moveTo>
                  <a:close/>
                </a:path>
                <a:path w="635" h="635">
                  <a:moveTo>
                    <a:pt x="190" y="12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5" name="object 525"/>
            <p:cNvSpPr/>
            <p:nvPr/>
          </p:nvSpPr>
          <p:spPr>
            <a:xfrm>
              <a:off x="4449715" y="3258233"/>
              <a:ext cx="23495" cy="20955"/>
            </a:xfrm>
            <a:custGeom>
              <a:avLst/>
              <a:gdLst/>
              <a:ahLst/>
              <a:cxnLst/>
              <a:rect l="l" t="t" r="r" b="b"/>
              <a:pathLst>
                <a:path w="23495" h="20954">
                  <a:moveTo>
                    <a:pt x="6972" y="16535"/>
                  </a:moveTo>
                  <a:lnTo>
                    <a:pt x="5390" y="17411"/>
                  </a:lnTo>
                  <a:lnTo>
                    <a:pt x="6234" y="17411"/>
                  </a:lnTo>
                  <a:lnTo>
                    <a:pt x="6465" y="18033"/>
                  </a:lnTo>
                  <a:lnTo>
                    <a:pt x="11762" y="20700"/>
                  </a:lnTo>
                  <a:lnTo>
                    <a:pt x="12852" y="20700"/>
                  </a:lnTo>
                  <a:lnTo>
                    <a:pt x="14350" y="20142"/>
                  </a:lnTo>
                  <a:lnTo>
                    <a:pt x="14712" y="19837"/>
                  </a:lnTo>
                  <a:lnTo>
                    <a:pt x="11810" y="19837"/>
                  </a:lnTo>
                  <a:lnTo>
                    <a:pt x="9915" y="19596"/>
                  </a:lnTo>
                  <a:lnTo>
                    <a:pt x="9759" y="19596"/>
                  </a:lnTo>
                  <a:lnTo>
                    <a:pt x="7950" y="18541"/>
                  </a:lnTo>
                  <a:lnTo>
                    <a:pt x="7594" y="18033"/>
                  </a:lnTo>
                  <a:lnTo>
                    <a:pt x="7353" y="17411"/>
                  </a:lnTo>
                  <a:lnTo>
                    <a:pt x="7044" y="16700"/>
                  </a:lnTo>
                  <a:lnTo>
                    <a:pt x="6972" y="16535"/>
                  </a:lnTo>
                  <a:close/>
                </a:path>
                <a:path w="23495" h="20954">
                  <a:moveTo>
                    <a:pt x="13474" y="13703"/>
                  </a:moveTo>
                  <a:lnTo>
                    <a:pt x="13047" y="15100"/>
                  </a:lnTo>
                  <a:lnTo>
                    <a:pt x="13441" y="15100"/>
                  </a:lnTo>
                  <a:lnTo>
                    <a:pt x="13817" y="15328"/>
                  </a:lnTo>
                  <a:lnTo>
                    <a:pt x="14655" y="15963"/>
                  </a:lnTo>
                  <a:lnTo>
                    <a:pt x="15316" y="18033"/>
                  </a:lnTo>
                  <a:lnTo>
                    <a:pt x="15097" y="18033"/>
                  </a:lnTo>
                  <a:lnTo>
                    <a:pt x="14490" y="19342"/>
                  </a:lnTo>
                  <a:lnTo>
                    <a:pt x="11810" y="19837"/>
                  </a:lnTo>
                  <a:lnTo>
                    <a:pt x="14712" y="19837"/>
                  </a:lnTo>
                  <a:lnTo>
                    <a:pt x="14998" y="19596"/>
                  </a:lnTo>
                  <a:lnTo>
                    <a:pt x="15570" y="18541"/>
                  </a:lnTo>
                  <a:lnTo>
                    <a:pt x="15623" y="17411"/>
                  </a:lnTo>
                  <a:lnTo>
                    <a:pt x="16644" y="17411"/>
                  </a:lnTo>
                  <a:lnTo>
                    <a:pt x="15417" y="16128"/>
                  </a:lnTo>
                  <a:lnTo>
                    <a:pt x="13474" y="13703"/>
                  </a:lnTo>
                  <a:close/>
                </a:path>
                <a:path w="23495" h="20954">
                  <a:moveTo>
                    <a:pt x="20290" y="17411"/>
                  </a:moveTo>
                  <a:lnTo>
                    <a:pt x="15790" y="17411"/>
                  </a:lnTo>
                  <a:lnTo>
                    <a:pt x="16715" y="18033"/>
                  </a:lnTo>
                  <a:lnTo>
                    <a:pt x="20290" y="17411"/>
                  </a:lnTo>
                  <a:close/>
                </a:path>
                <a:path w="23495" h="20954">
                  <a:moveTo>
                    <a:pt x="6705" y="10045"/>
                  </a:moveTo>
                  <a:lnTo>
                    <a:pt x="2128" y="10045"/>
                  </a:lnTo>
                  <a:lnTo>
                    <a:pt x="685" y="11074"/>
                  </a:lnTo>
                  <a:lnTo>
                    <a:pt x="220" y="12100"/>
                  </a:lnTo>
                  <a:lnTo>
                    <a:pt x="97" y="12369"/>
                  </a:lnTo>
                  <a:lnTo>
                    <a:pt x="0" y="12585"/>
                  </a:lnTo>
                  <a:lnTo>
                    <a:pt x="888" y="15100"/>
                  </a:lnTo>
                  <a:lnTo>
                    <a:pt x="979" y="15328"/>
                  </a:lnTo>
                  <a:lnTo>
                    <a:pt x="2303" y="16535"/>
                  </a:lnTo>
                  <a:lnTo>
                    <a:pt x="2510" y="16535"/>
                  </a:lnTo>
                  <a:lnTo>
                    <a:pt x="4495" y="17411"/>
                  </a:lnTo>
                  <a:lnTo>
                    <a:pt x="7531" y="17411"/>
                  </a:lnTo>
                  <a:lnTo>
                    <a:pt x="4533" y="16700"/>
                  </a:lnTo>
                  <a:lnTo>
                    <a:pt x="3090" y="15963"/>
                  </a:lnTo>
                  <a:lnTo>
                    <a:pt x="2902" y="15963"/>
                  </a:lnTo>
                  <a:lnTo>
                    <a:pt x="2065" y="15100"/>
                  </a:lnTo>
                  <a:lnTo>
                    <a:pt x="1749" y="14592"/>
                  </a:lnTo>
                  <a:lnTo>
                    <a:pt x="1015" y="12979"/>
                  </a:lnTo>
                  <a:lnTo>
                    <a:pt x="1117" y="12585"/>
                  </a:lnTo>
                  <a:lnTo>
                    <a:pt x="1241" y="12100"/>
                  </a:lnTo>
                  <a:lnTo>
                    <a:pt x="1447" y="11785"/>
                  </a:lnTo>
                  <a:lnTo>
                    <a:pt x="2581" y="10274"/>
                  </a:lnTo>
                  <a:lnTo>
                    <a:pt x="6442" y="10274"/>
                  </a:lnTo>
                  <a:lnTo>
                    <a:pt x="6705" y="10045"/>
                  </a:lnTo>
                  <a:close/>
                </a:path>
                <a:path w="23495" h="20954">
                  <a:moveTo>
                    <a:pt x="23056" y="12100"/>
                  </a:moveTo>
                  <a:lnTo>
                    <a:pt x="21243" y="14592"/>
                  </a:lnTo>
                  <a:lnTo>
                    <a:pt x="20817" y="15100"/>
                  </a:lnTo>
                  <a:lnTo>
                    <a:pt x="17395" y="17411"/>
                  </a:lnTo>
                  <a:lnTo>
                    <a:pt x="19481" y="17411"/>
                  </a:lnTo>
                  <a:lnTo>
                    <a:pt x="22909" y="12979"/>
                  </a:lnTo>
                  <a:lnTo>
                    <a:pt x="23017" y="12585"/>
                  </a:lnTo>
                  <a:lnTo>
                    <a:pt x="23056" y="12100"/>
                  </a:lnTo>
                  <a:close/>
                </a:path>
                <a:path w="23495" h="20954">
                  <a:moveTo>
                    <a:pt x="23033" y="11785"/>
                  </a:moveTo>
                  <a:lnTo>
                    <a:pt x="23056" y="12100"/>
                  </a:lnTo>
                  <a:lnTo>
                    <a:pt x="23284" y="12100"/>
                  </a:lnTo>
                  <a:lnTo>
                    <a:pt x="23033" y="11785"/>
                  </a:lnTo>
                  <a:close/>
                </a:path>
                <a:path w="23495" h="20954">
                  <a:moveTo>
                    <a:pt x="21248" y="8483"/>
                  </a:moveTo>
                  <a:lnTo>
                    <a:pt x="20396" y="8483"/>
                  </a:lnTo>
                  <a:lnTo>
                    <a:pt x="23033" y="11785"/>
                  </a:lnTo>
                  <a:lnTo>
                    <a:pt x="22948" y="10274"/>
                  </a:lnTo>
                  <a:lnTo>
                    <a:pt x="22400" y="9258"/>
                  </a:lnTo>
                  <a:lnTo>
                    <a:pt x="21248" y="8483"/>
                  </a:lnTo>
                  <a:close/>
                </a:path>
                <a:path w="23495" h="20954">
                  <a:moveTo>
                    <a:pt x="6442" y="10274"/>
                  </a:moveTo>
                  <a:lnTo>
                    <a:pt x="5435" y="10274"/>
                  </a:lnTo>
                  <a:lnTo>
                    <a:pt x="6222" y="10464"/>
                  </a:lnTo>
                  <a:lnTo>
                    <a:pt x="6442" y="10274"/>
                  </a:lnTo>
                  <a:close/>
                </a:path>
                <a:path w="23495" h="20954">
                  <a:moveTo>
                    <a:pt x="2972" y="8483"/>
                  </a:moveTo>
                  <a:lnTo>
                    <a:pt x="2464" y="8483"/>
                  </a:lnTo>
                  <a:lnTo>
                    <a:pt x="3110" y="9258"/>
                  </a:lnTo>
                  <a:lnTo>
                    <a:pt x="3505" y="9575"/>
                  </a:lnTo>
                  <a:lnTo>
                    <a:pt x="2882" y="9715"/>
                  </a:lnTo>
                  <a:lnTo>
                    <a:pt x="1892" y="10045"/>
                  </a:lnTo>
                  <a:lnTo>
                    <a:pt x="6506" y="10045"/>
                  </a:lnTo>
                  <a:lnTo>
                    <a:pt x="5751" y="9715"/>
                  </a:lnTo>
                  <a:lnTo>
                    <a:pt x="6024" y="9715"/>
                  </a:lnTo>
                  <a:lnTo>
                    <a:pt x="5977" y="9575"/>
                  </a:lnTo>
                  <a:lnTo>
                    <a:pt x="5871" y="9258"/>
                  </a:lnTo>
                  <a:lnTo>
                    <a:pt x="4267" y="9258"/>
                  </a:lnTo>
                  <a:lnTo>
                    <a:pt x="2972" y="8483"/>
                  </a:lnTo>
                  <a:close/>
                </a:path>
                <a:path w="23495" h="20954">
                  <a:moveTo>
                    <a:pt x="18698" y="5678"/>
                  </a:moveTo>
                  <a:lnTo>
                    <a:pt x="18461" y="5892"/>
                  </a:lnTo>
                  <a:lnTo>
                    <a:pt x="18097" y="6464"/>
                  </a:lnTo>
                  <a:lnTo>
                    <a:pt x="17593" y="7010"/>
                  </a:lnTo>
                  <a:lnTo>
                    <a:pt x="15963" y="8661"/>
                  </a:lnTo>
                  <a:lnTo>
                    <a:pt x="16573" y="8661"/>
                  </a:lnTo>
                  <a:lnTo>
                    <a:pt x="17225" y="8483"/>
                  </a:lnTo>
                  <a:lnTo>
                    <a:pt x="16992" y="8483"/>
                  </a:lnTo>
                  <a:lnTo>
                    <a:pt x="18554" y="7010"/>
                  </a:lnTo>
                  <a:lnTo>
                    <a:pt x="18664" y="5892"/>
                  </a:lnTo>
                  <a:lnTo>
                    <a:pt x="18698" y="5678"/>
                  </a:lnTo>
                  <a:close/>
                </a:path>
                <a:path w="23495" h="20954">
                  <a:moveTo>
                    <a:pt x="3097" y="4317"/>
                  </a:moveTo>
                  <a:lnTo>
                    <a:pt x="2718" y="4317"/>
                  </a:lnTo>
                  <a:lnTo>
                    <a:pt x="1821" y="5678"/>
                  </a:lnTo>
                  <a:lnTo>
                    <a:pt x="1561" y="5892"/>
                  </a:lnTo>
                  <a:lnTo>
                    <a:pt x="2038" y="8483"/>
                  </a:lnTo>
                  <a:lnTo>
                    <a:pt x="2776" y="8483"/>
                  </a:lnTo>
                  <a:lnTo>
                    <a:pt x="2895" y="5892"/>
                  </a:lnTo>
                  <a:lnTo>
                    <a:pt x="3003" y="5130"/>
                  </a:lnTo>
                  <a:lnTo>
                    <a:pt x="3097" y="4317"/>
                  </a:lnTo>
                  <a:close/>
                </a:path>
                <a:path w="23495" h="20954">
                  <a:moveTo>
                    <a:pt x="19446" y="7010"/>
                  </a:moveTo>
                  <a:lnTo>
                    <a:pt x="18937" y="7010"/>
                  </a:lnTo>
                  <a:lnTo>
                    <a:pt x="21115" y="8483"/>
                  </a:lnTo>
                  <a:lnTo>
                    <a:pt x="16316" y="8483"/>
                  </a:lnTo>
                  <a:lnTo>
                    <a:pt x="19446" y="7010"/>
                  </a:lnTo>
                  <a:close/>
                </a:path>
                <a:path w="23495" h="20954">
                  <a:moveTo>
                    <a:pt x="8170" y="3873"/>
                  </a:moveTo>
                  <a:lnTo>
                    <a:pt x="6395" y="3873"/>
                  </a:lnTo>
                  <a:lnTo>
                    <a:pt x="7772" y="4317"/>
                  </a:lnTo>
                  <a:lnTo>
                    <a:pt x="8470" y="4571"/>
                  </a:lnTo>
                  <a:lnTo>
                    <a:pt x="9461" y="5130"/>
                  </a:lnTo>
                  <a:lnTo>
                    <a:pt x="9669" y="5678"/>
                  </a:lnTo>
                  <a:lnTo>
                    <a:pt x="9742" y="5892"/>
                  </a:lnTo>
                  <a:lnTo>
                    <a:pt x="9861" y="6464"/>
                  </a:lnTo>
                  <a:lnTo>
                    <a:pt x="10147" y="6769"/>
                  </a:lnTo>
                  <a:lnTo>
                    <a:pt x="10555" y="7010"/>
                  </a:lnTo>
                  <a:lnTo>
                    <a:pt x="10495" y="6464"/>
                  </a:lnTo>
                  <a:lnTo>
                    <a:pt x="10704" y="6464"/>
                  </a:lnTo>
                  <a:lnTo>
                    <a:pt x="9931" y="5892"/>
                  </a:lnTo>
                  <a:lnTo>
                    <a:pt x="9993" y="4571"/>
                  </a:lnTo>
                  <a:lnTo>
                    <a:pt x="9458" y="4571"/>
                  </a:lnTo>
                  <a:lnTo>
                    <a:pt x="8170" y="3873"/>
                  </a:lnTo>
                  <a:close/>
                </a:path>
                <a:path w="23495" h="20954">
                  <a:moveTo>
                    <a:pt x="17373" y="1219"/>
                  </a:moveTo>
                  <a:lnTo>
                    <a:pt x="13739" y="1219"/>
                  </a:lnTo>
                  <a:lnTo>
                    <a:pt x="16742" y="1701"/>
                  </a:lnTo>
                  <a:lnTo>
                    <a:pt x="16373" y="1701"/>
                  </a:lnTo>
                  <a:lnTo>
                    <a:pt x="17386" y="2438"/>
                  </a:lnTo>
                  <a:lnTo>
                    <a:pt x="18698" y="5678"/>
                  </a:lnTo>
                  <a:lnTo>
                    <a:pt x="18785" y="5130"/>
                  </a:lnTo>
                  <a:lnTo>
                    <a:pt x="18875" y="4571"/>
                  </a:lnTo>
                  <a:lnTo>
                    <a:pt x="18920" y="3657"/>
                  </a:lnTo>
                  <a:lnTo>
                    <a:pt x="18656" y="2793"/>
                  </a:lnTo>
                  <a:lnTo>
                    <a:pt x="17373" y="1219"/>
                  </a:lnTo>
                  <a:close/>
                </a:path>
                <a:path w="23495" h="20954">
                  <a:moveTo>
                    <a:pt x="13715" y="0"/>
                  </a:moveTo>
                  <a:lnTo>
                    <a:pt x="11358" y="698"/>
                  </a:lnTo>
                  <a:lnTo>
                    <a:pt x="11575" y="698"/>
                  </a:lnTo>
                  <a:lnTo>
                    <a:pt x="9804" y="2603"/>
                  </a:lnTo>
                  <a:lnTo>
                    <a:pt x="9709" y="2793"/>
                  </a:lnTo>
                  <a:lnTo>
                    <a:pt x="9358" y="3657"/>
                  </a:lnTo>
                  <a:lnTo>
                    <a:pt x="9277" y="4571"/>
                  </a:lnTo>
                  <a:lnTo>
                    <a:pt x="9993" y="4571"/>
                  </a:lnTo>
                  <a:lnTo>
                    <a:pt x="10067" y="3873"/>
                  </a:lnTo>
                  <a:lnTo>
                    <a:pt x="10155" y="3657"/>
                  </a:lnTo>
                  <a:lnTo>
                    <a:pt x="10785" y="2793"/>
                  </a:lnTo>
                  <a:lnTo>
                    <a:pt x="11709" y="1701"/>
                  </a:lnTo>
                  <a:lnTo>
                    <a:pt x="13260" y="1219"/>
                  </a:lnTo>
                  <a:lnTo>
                    <a:pt x="17373" y="1219"/>
                  </a:lnTo>
                  <a:lnTo>
                    <a:pt x="16484" y="698"/>
                  </a:lnTo>
                  <a:lnTo>
                    <a:pt x="15506" y="469"/>
                  </a:lnTo>
                  <a:lnTo>
                    <a:pt x="13715" y="0"/>
                  </a:lnTo>
                  <a:close/>
                </a:path>
                <a:path w="23495" h="20954">
                  <a:moveTo>
                    <a:pt x="7645" y="3657"/>
                  </a:moveTo>
                  <a:lnTo>
                    <a:pt x="3982" y="3657"/>
                  </a:lnTo>
                  <a:lnTo>
                    <a:pt x="3149" y="3873"/>
                  </a:lnTo>
                  <a:lnTo>
                    <a:pt x="3097" y="4317"/>
                  </a:lnTo>
                  <a:lnTo>
                    <a:pt x="2546" y="4317"/>
                  </a:lnTo>
                  <a:lnTo>
                    <a:pt x="3343" y="3873"/>
                  </a:lnTo>
                  <a:lnTo>
                    <a:pt x="8210" y="3873"/>
                  </a:lnTo>
                  <a:lnTo>
                    <a:pt x="7645" y="3657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6" name="object 526"/>
            <p:cNvSpPr/>
            <p:nvPr/>
          </p:nvSpPr>
          <p:spPr>
            <a:xfrm>
              <a:off x="4459694" y="3263087"/>
              <a:ext cx="1270" cy="4445"/>
            </a:xfrm>
            <a:custGeom>
              <a:avLst/>
              <a:gdLst/>
              <a:ahLst/>
              <a:cxnLst/>
              <a:rect l="l" t="t" r="r" b="b"/>
              <a:pathLst>
                <a:path w="1270" h="4445">
                  <a:moveTo>
                    <a:pt x="63" y="50"/>
                  </a:moveTo>
                  <a:close/>
                </a:path>
                <a:path w="1270" h="4445">
                  <a:moveTo>
                    <a:pt x="952" y="4114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7" name="object 527"/>
            <p:cNvSpPr/>
            <p:nvPr/>
          </p:nvSpPr>
          <p:spPr>
            <a:xfrm>
              <a:off x="4457348" y="3264984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20">
                  <a:moveTo>
                    <a:pt x="4635" y="0"/>
                  </a:moveTo>
                  <a:lnTo>
                    <a:pt x="3124" y="1511"/>
                  </a:lnTo>
                  <a:lnTo>
                    <a:pt x="2832" y="1346"/>
                  </a:lnTo>
                  <a:lnTo>
                    <a:pt x="2578" y="1231"/>
                  </a:lnTo>
                  <a:lnTo>
                    <a:pt x="2235" y="1181"/>
                  </a:lnTo>
                  <a:lnTo>
                    <a:pt x="1879" y="1168"/>
                  </a:lnTo>
                  <a:lnTo>
                    <a:pt x="1638" y="1181"/>
                  </a:lnTo>
                  <a:lnTo>
                    <a:pt x="1168" y="1295"/>
                  </a:lnTo>
                  <a:lnTo>
                    <a:pt x="952" y="1422"/>
                  </a:lnTo>
                  <a:lnTo>
                    <a:pt x="533" y="2031"/>
                  </a:lnTo>
                  <a:lnTo>
                    <a:pt x="635" y="2603"/>
                  </a:lnTo>
                  <a:lnTo>
                    <a:pt x="939" y="2997"/>
                  </a:lnTo>
                  <a:lnTo>
                    <a:pt x="1092" y="3162"/>
                  </a:lnTo>
                  <a:lnTo>
                    <a:pt x="774" y="3352"/>
                  </a:lnTo>
                  <a:lnTo>
                    <a:pt x="241" y="3746"/>
                  </a:lnTo>
                  <a:lnTo>
                    <a:pt x="0" y="4254"/>
                  </a:lnTo>
                  <a:lnTo>
                    <a:pt x="317" y="5168"/>
                  </a:lnTo>
                  <a:lnTo>
                    <a:pt x="711" y="5537"/>
                  </a:lnTo>
                  <a:lnTo>
                    <a:pt x="1371" y="5829"/>
                  </a:lnTo>
                  <a:lnTo>
                    <a:pt x="1625" y="5867"/>
                  </a:lnTo>
                  <a:lnTo>
                    <a:pt x="2006" y="5829"/>
                  </a:lnTo>
                  <a:lnTo>
                    <a:pt x="4076" y="7023"/>
                  </a:lnTo>
                  <a:lnTo>
                    <a:pt x="4343" y="6997"/>
                  </a:lnTo>
                  <a:lnTo>
                    <a:pt x="4838" y="6794"/>
                  </a:lnTo>
                  <a:lnTo>
                    <a:pt x="5067" y="6642"/>
                  </a:lnTo>
                  <a:lnTo>
                    <a:pt x="5295" y="6235"/>
                  </a:lnTo>
                  <a:lnTo>
                    <a:pt x="5308" y="6032"/>
                  </a:lnTo>
                  <a:lnTo>
                    <a:pt x="5283" y="5841"/>
                  </a:lnTo>
                  <a:lnTo>
                    <a:pt x="5511" y="6007"/>
                  </a:lnTo>
                  <a:lnTo>
                    <a:pt x="7810" y="4190"/>
                  </a:lnTo>
                  <a:lnTo>
                    <a:pt x="7772" y="3835"/>
                  </a:lnTo>
                  <a:lnTo>
                    <a:pt x="7759" y="3479"/>
                  </a:lnTo>
                  <a:lnTo>
                    <a:pt x="7556" y="3098"/>
                  </a:lnTo>
                  <a:lnTo>
                    <a:pt x="7188" y="2857"/>
                  </a:lnTo>
                  <a:lnTo>
                    <a:pt x="6883" y="2692"/>
                  </a:lnTo>
                  <a:lnTo>
                    <a:pt x="6731" y="2590"/>
                  </a:lnTo>
                  <a:lnTo>
                    <a:pt x="6248" y="2578"/>
                  </a:lnTo>
                  <a:lnTo>
                    <a:pt x="6121" y="2590"/>
                  </a:lnTo>
                  <a:lnTo>
                    <a:pt x="5981" y="2666"/>
                  </a:lnTo>
                  <a:lnTo>
                    <a:pt x="6273" y="2374"/>
                  </a:lnTo>
                  <a:lnTo>
                    <a:pt x="6362" y="1638"/>
                  </a:lnTo>
                  <a:lnTo>
                    <a:pt x="6413" y="1320"/>
                  </a:lnTo>
                  <a:lnTo>
                    <a:pt x="6311" y="927"/>
                  </a:lnTo>
                  <a:lnTo>
                    <a:pt x="5867" y="406"/>
                  </a:lnTo>
                  <a:lnTo>
                    <a:pt x="5562" y="228"/>
                  </a:lnTo>
                  <a:lnTo>
                    <a:pt x="5232" y="177"/>
                  </a:lnTo>
                  <a:lnTo>
                    <a:pt x="463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8" name="object 528"/>
            <p:cNvSpPr/>
            <p:nvPr/>
          </p:nvSpPr>
          <p:spPr>
            <a:xfrm>
              <a:off x="4460717" y="326663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9" name="object 529"/>
            <p:cNvSpPr/>
            <p:nvPr/>
          </p:nvSpPr>
          <p:spPr>
            <a:xfrm>
              <a:off x="4457678" y="3265379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4216" y="0"/>
                  </a:moveTo>
                  <a:lnTo>
                    <a:pt x="3619" y="177"/>
                  </a:lnTo>
                  <a:lnTo>
                    <a:pt x="3136" y="774"/>
                  </a:lnTo>
                  <a:lnTo>
                    <a:pt x="3035" y="1003"/>
                  </a:lnTo>
                  <a:lnTo>
                    <a:pt x="3060" y="1346"/>
                  </a:lnTo>
                  <a:lnTo>
                    <a:pt x="3060" y="1511"/>
                  </a:lnTo>
                  <a:lnTo>
                    <a:pt x="3124" y="1676"/>
                  </a:lnTo>
                  <a:lnTo>
                    <a:pt x="3200" y="1955"/>
                  </a:lnTo>
                  <a:lnTo>
                    <a:pt x="2971" y="1752"/>
                  </a:lnTo>
                  <a:lnTo>
                    <a:pt x="2870" y="1333"/>
                  </a:lnTo>
                  <a:lnTo>
                    <a:pt x="2540" y="1143"/>
                  </a:lnTo>
                  <a:lnTo>
                    <a:pt x="1752" y="889"/>
                  </a:lnTo>
                  <a:lnTo>
                    <a:pt x="723" y="1003"/>
                  </a:lnTo>
                  <a:lnTo>
                    <a:pt x="647" y="1701"/>
                  </a:lnTo>
                  <a:lnTo>
                    <a:pt x="596" y="2019"/>
                  </a:lnTo>
                  <a:lnTo>
                    <a:pt x="596" y="2425"/>
                  </a:lnTo>
                  <a:lnTo>
                    <a:pt x="939" y="2616"/>
                  </a:lnTo>
                  <a:lnTo>
                    <a:pt x="1117" y="2743"/>
                  </a:lnTo>
                  <a:lnTo>
                    <a:pt x="1651" y="2730"/>
                  </a:lnTo>
                  <a:lnTo>
                    <a:pt x="1714" y="2933"/>
                  </a:lnTo>
                  <a:lnTo>
                    <a:pt x="1930" y="3009"/>
                  </a:lnTo>
                  <a:lnTo>
                    <a:pt x="1778" y="3149"/>
                  </a:lnTo>
                  <a:lnTo>
                    <a:pt x="1384" y="3048"/>
                  </a:lnTo>
                  <a:lnTo>
                    <a:pt x="876" y="3035"/>
                  </a:lnTo>
                  <a:lnTo>
                    <a:pt x="558" y="3060"/>
                  </a:lnTo>
                  <a:lnTo>
                    <a:pt x="88" y="3670"/>
                  </a:lnTo>
                  <a:lnTo>
                    <a:pt x="0" y="3987"/>
                  </a:lnTo>
                  <a:lnTo>
                    <a:pt x="165" y="4305"/>
                  </a:lnTo>
                  <a:lnTo>
                    <a:pt x="304" y="4673"/>
                  </a:lnTo>
                  <a:lnTo>
                    <a:pt x="584" y="4953"/>
                  </a:lnTo>
                  <a:lnTo>
                    <a:pt x="927" y="5105"/>
                  </a:lnTo>
                  <a:lnTo>
                    <a:pt x="1193" y="5257"/>
                  </a:lnTo>
                  <a:lnTo>
                    <a:pt x="1701" y="5372"/>
                  </a:lnTo>
                  <a:lnTo>
                    <a:pt x="2006" y="5219"/>
                  </a:lnTo>
                  <a:lnTo>
                    <a:pt x="2146" y="5473"/>
                  </a:lnTo>
                  <a:lnTo>
                    <a:pt x="2235" y="5702"/>
                  </a:lnTo>
                  <a:lnTo>
                    <a:pt x="2362" y="5892"/>
                  </a:lnTo>
                  <a:lnTo>
                    <a:pt x="2946" y="6223"/>
                  </a:lnTo>
                  <a:lnTo>
                    <a:pt x="3657" y="6311"/>
                  </a:lnTo>
                  <a:lnTo>
                    <a:pt x="4559" y="6146"/>
                  </a:lnTo>
                  <a:lnTo>
                    <a:pt x="4813" y="5613"/>
                  </a:lnTo>
                  <a:lnTo>
                    <a:pt x="4635" y="5003"/>
                  </a:lnTo>
                  <a:lnTo>
                    <a:pt x="4279" y="4737"/>
                  </a:lnTo>
                  <a:lnTo>
                    <a:pt x="4102" y="4660"/>
                  </a:lnTo>
                  <a:lnTo>
                    <a:pt x="4127" y="4533"/>
                  </a:lnTo>
                  <a:lnTo>
                    <a:pt x="4229" y="4216"/>
                  </a:lnTo>
                  <a:lnTo>
                    <a:pt x="4826" y="5003"/>
                  </a:lnTo>
                  <a:lnTo>
                    <a:pt x="5257" y="5448"/>
                  </a:lnTo>
                  <a:lnTo>
                    <a:pt x="5626" y="5435"/>
                  </a:lnTo>
                  <a:lnTo>
                    <a:pt x="6070" y="5143"/>
                  </a:lnTo>
                  <a:lnTo>
                    <a:pt x="6743" y="4699"/>
                  </a:lnTo>
                  <a:lnTo>
                    <a:pt x="7505" y="3644"/>
                  </a:lnTo>
                  <a:lnTo>
                    <a:pt x="6578" y="2489"/>
                  </a:lnTo>
                  <a:lnTo>
                    <a:pt x="6083" y="2387"/>
                  </a:lnTo>
                  <a:lnTo>
                    <a:pt x="5626" y="2438"/>
                  </a:lnTo>
                  <a:lnTo>
                    <a:pt x="5448" y="2489"/>
                  </a:lnTo>
                  <a:lnTo>
                    <a:pt x="5270" y="2540"/>
                  </a:lnTo>
                  <a:lnTo>
                    <a:pt x="5067" y="2527"/>
                  </a:lnTo>
                  <a:lnTo>
                    <a:pt x="5372" y="2260"/>
                  </a:lnTo>
                  <a:lnTo>
                    <a:pt x="5791" y="1803"/>
                  </a:lnTo>
                  <a:lnTo>
                    <a:pt x="5956" y="1447"/>
                  </a:lnTo>
                  <a:lnTo>
                    <a:pt x="5549" y="431"/>
                  </a:lnTo>
                  <a:lnTo>
                    <a:pt x="5168" y="165"/>
                  </a:lnTo>
                  <a:lnTo>
                    <a:pt x="4216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0" name="object 530"/>
            <p:cNvSpPr/>
            <p:nvPr/>
          </p:nvSpPr>
          <p:spPr>
            <a:xfrm>
              <a:off x="4428528" y="321073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25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1" name="object 531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404995" y="3199180"/>
              <a:ext cx="37134" cy="34340"/>
            </a:xfrm>
            <a:prstGeom prst="rect">
              <a:avLst/>
            </a:prstGeom>
          </p:spPr>
        </p:pic>
        <p:sp>
          <p:nvSpPr>
            <p:cNvPr id="532" name="object 532"/>
            <p:cNvSpPr/>
            <p:nvPr/>
          </p:nvSpPr>
          <p:spPr>
            <a:xfrm>
              <a:off x="4428587" y="320798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3" name="object 533"/>
            <p:cNvSpPr/>
            <p:nvPr/>
          </p:nvSpPr>
          <p:spPr>
            <a:xfrm>
              <a:off x="4428528" y="321073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2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4" name="object 534"/>
            <p:cNvSpPr/>
            <p:nvPr/>
          </p:nvSpPr>
          <p:spPr>
            <a:xfrm>
              <a:off x="4405129" y="3198871"/>
              <a:ext cx="38100" cy="34925"/>
            </a:xfrm>
            <a:custGeom>
              <a:avLst/>
              <a:gdLst/>
              <a:ahLst/>
              <a:cxnLst/>
              <a:rect l="l" t="t" r="r" b="b"/>
              <a:pathLst>
                <a:path w="38100" h="34925">
                  <a:moveTo>
                    <a:pt x="11591" y="27762"/>
                  </a:moveTo>
                  <a:lnTo>
                    <a:pt x="10610" y="27762"/>
                  </a:lnTo>
                  <a:lnTo>
                    <a:pt x="10377" y="28422"/>
                  </a:lnTo>
                  <a:lnTo>
                    <a:pt x="10302" y="28663"/>
                  </a:lnTo>
                  <a:lnTo>
                    <a:pt x="10229" y="29590"/>
                  </a:lnTo>
                  <a:lnTo>
                    <a:pt x="10656" y="30848"/>
                  </a:lnTo>
                  <a:lnTo>
                    <a:pt x="10759" y="31153"/>
                  </a:lnTo>
                  <a:lnTo>
                    <a:pt x="19233" y="34658"/>
                  </a:lnTo>
                  <a:lnTo>
                    <a:pt x="21672" y="33959"/>
                  </a:lnTo>
                  <a:lnTo>
                    <a:pt x="22992" y="33273"/>
                  </a:lnTo>
                  <a:lnTo>
                    <a:pt x="19589" y="33273"/>
                  </a:lnTo>
                  <a:lnTo>
                    <a:pt x="16071" y="33083"/>
                  </a:lnTo>
                  <a:lnTo>
                    <a:pt x="11172" y="28917"/>
                  </a:lnTo>
                  <a:lnTo>
                    <a:pt x="11105" y="28663"/>
                  </a:lnTo>
                  <a:lnTo>
                    <a:pt x="11591" y="27762"/>
                  </a:lnTo>
                  <a:close/>
                </a:path>
                <a:path w="38100" h="34925">
                  <a:moveTo>
                    <a:pt x="25101" y="29209"/>
                  </a:moveTo>
                  <a:lnTo>
                    <a:pt x="24791" y="29590"/>
                  </a:lnTo>
                  <a:lnTo>
                    <a:pt x="24320" y="30111"/>
                  </a:lnTo>
                  <a:lnTo>
                    <a:pt x="23669" y="31153"/>
                  </a:lnTo>
                  <a:lnTo>
                    <a:pt x="23424" y="31483"/>
                  </a:lnTo>
                  <a:lnTo>
                    <a:pt x="22789" y="32118"/>
                  </a:lnTo>
                  <a:lnTo>
                    <a:pt x="19589" y="33273"/>
                  </a:lnTo>
                  <a:lnTo>
                    <a:pt x="22992" y="33273"/>
                  </a:lnTo>
                  <a:lnTo>
                    <a:pt x="23896" y="32804"/>
                  </a:lnTo>
                  <a:lnTo>
                    <a:pt x="24809" y="32296"/>
                  </a:lnTo>
                  <a:lnTo>
                    <a:pt x="25609" y="31483"/>
                  </a:lnTo>
                  <a:lnTo>
                    <a:pt x="25894" y="30848"/>
                  </a:lnTo>
                  <a:lnTo>
                    <a:pt x="27294" y="30848"/>
                  </a:lnTo>
                  <a:lnTo>
                    <a:pt x="24920" y="30111"/>
                  </a:lnTo>
                  <a:lnTo>
                    <a:pt x="26187" y="30111"/>
                  </a:lnTo>
                  <a:lnTo>
                    <a:pt x="25101" y="29209"/>
                  </a:lnTo>
                  <a:close/>
                </a:path>
                <a:path w="38100" h="34925">
                  <a:moveTo>
                    <a:pt x="33648" y="30111"/>
                  </a:moveTo>
                  <a:lnTo>
                    <a:pt x="26226" y="30111"/>
                  </a:lnTo>
                  <a:lnTo>
                    <a:pt x="25894" y="30848"/>
                  </a:lnTo>
                  <a:lnTo>
                    <a:pt x="27449" y="30848"/>
                  </a:lnTo>
                  <a:lnTo>
                    <a:pt x="28314" y="31153"/>
                  </a:lnTo>
                  <a:lnTo>
                    <a:pt x="29299" y="31153"/>
                  </a:lnTo>
                  <a:lnTo>
                    <a:pt x="30701" y="30848"/>
                  </a:lnTo>
                  <a:lnTo>
                    <a:pt x="33648" y="30111"/>
                  </a:lnTo>
                  <a:close/>
                </a:path>
                <a:path w="38100" h="34925">
                  <a:moveTo>
                    <a:pt x="26226" y="30111"/>
                  </a:moveTo>
                  <a:lnTo>
                    <a:pt x="24920" y="30111"/>
                  </a:lnTo>
                  <a:lnTo>
                    <a:pt x="27294" y="30848"/>
                  </a:lnTo>
                  <a:lnTo>
                    <a:pt x="25894" y="30848"/>
                  </a:lnTo>
                  <a:lnTo>
                    <a:pt x="26226" y="30111"/>
                  </a:lnTo>
                  <a:close/>
                </a:path>
                <a:path w="38100" h="34925">
                  <a:moveTo>
                    <a:pt x="29000" y="17462"/>
                  </a:moveTo>
                  <a:lnTo>
                    <a:pt x="28404" y="18580"/>
                  </a:lnTo>
                  <a:lnTo>
                    <a:pt x="27374" y="18580"/>
                  </a:lnTo>
                  <a:lnTo>
                    <a:pt x="27666" y="18961"/>
                  </a:lnTo>
                  <a:lnTo>
                    <a:pt x="28034" y="19392"/>
                  </a:lnTo>
                  <a:lnTo>
                    <a:pt x="30651" y="19392"/>
                  </a:lnTo>
                  <a:lnTo>
                    <a:pt x="33051" y="19659"/>
                  </a:lnTo>
                  <a:lnTo>
                    <a:pt x="32678" y="19659"/>
                  </a:lnTo>
                  <a:lnTo>
                    <a:pt x="33991" y="20078"/>
                  </a:lnTo>
                  <a:lnTo>
                    <a:pt x="35705" y="23482"/>
                  </a:lnTo>
                  <a:lnTo>
                    <a:pt x="28936" y="30111"/>
                  </a:lnTo>
                  <a:lnTo>
                    <a:pt x="33254" y="30111"/>
                  </a:lnTo>
                  <a:lnTo>
                    <a:pt x="35184" y="28917"/>
                  </a:lnTo>
                  <a:lnTo>
                    <a:pt x="36404" y="26835"/>
                  </a:lnTo>
                  <a:lnTo>
                    <a:pt x="37391" y="25082"/>
                  </a:lnTo>
                  <a:lnTo>
                    <a:pt x="37485" y="24917"/>
                  </a:lnTo>
                  <a:lnTo>
                    <a:pt x="37549" y="24599"/>
                  </a:lnTo>
                  <a:lnTo>
                    <a:pt x="37010" y="22504"/>
                  </a:lnTo>
                  <a:lnTo>
                    <a:pt x="36899" y="22072"/>
                  </a:lnTo>
                  <a:lnTo>
                    <a:pt x="35273" y="20396"/>
                  </a:lnTo>
                  <a:lnTo>
                    <a:pt x="34600" y="19659"/>
                  </a:lnTo>
                  <a:lnTo>
                    <a:pt x="33737" y="19164"/>
                  </a:lnTo>
                  <a:lnTo>
                    <a:pt x="32771" y="18770"/>
                  </a:lnTo>
                  <a:lnTo>
                    <a:pt x="33133" y="18580"/>
                  </a:lnTo>
                  <a:lnTo>
                    <a:pt x="33724" y="18224"/>
                  </a:lnTo>
                  <a:lnTo>
                    <a:pt x="33927" y="18033"/>
                  </a:lnTo>
                  <a:lnTo>
                    <a:pt x="31603" y="18033"/>
                  </a:lnTo>
                  <a:lnTo>
                    <a:pt x="29000" y="17462"/>
                  </a:lnTo>
                  <a:close/>
                </a:path>
                <a:path w="38100" h="34925">
                  <a:moveTo>
                    <a:pt x="0" y="17005"/>
                  </a:moveTo>
                  <a:lnTo>
                    <a:pt x="96" y="19392"/>
                  </a:lnTo>
                  <a:lnTo>
                    <a:pt x="868" y="22072"/>
                  </a:lnTo>
                  <a:lnTo>
                    <a:pt x="920" y="22250"/>
                  </a:lnTo>
                  <a:lnTo>
                    <a:pt x="1590" y="23482"/>
                  </a:lnTo>
                  <a:lnTo>
                    <a:pt x="1707" y="23698"/>
                  </a:lnTo>
                  <a:lnTo>
                    <a:pt x="3752" y="26174"/>
                  </a:lnTo>
                  <a:lnTo>
                    <a:pt x="5022" y="27317"/>
                  </a:lnTo>
                  <a:lnTo>
                    <a:pt x="6940" y="28016"/>
                  </a:lnTo>
                  <a:lnTo>
                    <a:pt x="7930" y="28422"/>
                  </a:lnTo>
                  <a:lnTo>
                    <a:pt x="9154" y="28422"/>
                  </a:lnTo>
                  <a:lnTo>
                    <a:pt x="10610" y="27762"/>
                  </a:lnTo>
                  <a:lnTo>
                    <a:pt x="11591" y="27762"/>
                  </a:lnTo>
                  <a:lnTo>
                    <a:pt x="11742" y="27482"/>
                  </a:lnTo>
                  <a:lnTo>
                    <a:pt x="9137" y="27482"/>
                  </a:lnTo>
                  <a:lnTo>
                    <a:pt x="7333" y="27089"/>
                  </a:lnTo>
                  <a:lnTo>
                    <a:pt x="2648" y="22504"/>
                  </a:lnTo>
                  <a:lnTo>
                    <a:pt x="2499" y="22250"/>
                  </a:lnTo>
                  <a:lnTo>
                    <a:pt x="0" y="17005"/>
                  </a:lnTo>
                  <a:close/>
                </a:path>
                <a:path w="38100" h="34925">
                  <a:moveTo>
                    <a:pt x="15195" y="22504"/>
                  </a:moveTo>
                  <a:lnTo>
                    <a:pt x="11601" y="25653"/>
                  </a:lnTo>
                  <a:lnTo>
                    <a:pt x="9137" y="27482"/>
                  </a:lnTo>
                  <a:lnTo>
                    <a:pt x="11742" y="27482"/>
                  </a:lnTo>
                  <a:lnTo>
                    <a:pt x="12591" y="25907"/>
                  </a:lnTo>
                  <a:lnTo>
                    <a:pt x="13328" y="25488"/>
                  </a:lnTo>
                  <a:lnTo>
                    <a:pt x="14496" y="24917"/>
                  </a:lnTo>
                  <a:lnTo>
                    <a:pt x="15436" y="24599"/>
                  </a:lnTo>
                  <a:lnTo>
                    <a:pt x="15332" y="23698"/>
                  </a:lnTo>
                  <a:lnTo>
                    <a:pt x="15307" y="23482"/>
                  </a:lnTo>
                  <a:lnTo>
                    <a:pt x="15195" y="22504"/>
                  </a:lnTo>
                  <a:close/>
                </a:path>
                <a:path w="38100" h="34925">
                  <a:moveTo>
                    <a:pt x="35096" y="9805"/>
                  </a:moveTo>
                  <a:lnTo>
                    <a:pt x="34998" y="10896"/>
                  </a:lnTo>
                  <a:lnTo>
                    <a:pt x="34884" y="12166"/>
                  </a:lnTo>
                  <a:lnTo>
                    <a:pt x="34765" y="13538"/>
                  </a:lnTo>
                  <a:lnTo>
                    <a:pt x="34664" y="15036"/>
                  </a:lnTo>
                  <a:lnTo>
                    <a:pt x="34526" y="15773"/>
                  </a:lnTo>
                  <a:lnTo>
                    <a:pt x="34431" y="16281"/>
                  </a:lnTo>
                  <a:lnTo>
                    <a:pt x="34380" y="16554"/>
                  </a:lnTo>
                  <a:lnTo>
                    <a:pt x="34295" y="17005"/>
                  </a:lnTo>
                  <a:lnTo>
                    <a:pt x="31603" y="18033"/>
                  </a:lnTo>
                  <a:lnTo>
                    <a:pt x="33927" y="18033"/>
                  </a:lnTo>
                  <a:lnTo>
                    <a:pt x="35921" y="16281"/>
                  </a:lnTo>
                  <a:lnTo>
                    <a:pt x="36962" y="13538"/>
                  </a:lnTo>
                  <a:lnTo>
                    <a:pt x="35543" y="10286"/>
                  </a:lnTo>
                  <a:lnTo>
                    <a:pt x="35477" y="10134"/>
                  </a:lnTo>
                  <a:lnTo>
                    <a:pt x="35096" y="9805"/>
                  </a:lnTo>
                  <a:close/>
                </a:path>
                <a:path w="38100" h="34925">
                  <a:moveTo>
                    <a:pt x="9606" y="11353"/>
                  </a:moveTo>
                  <a:lnTo>
                    <a:pt x="5049" y="11353"/>
                  </a:lnTo>
                  <a:lnTo>
                    <a:pt x="3332" y="11925"/>
                  </a:lnTo>
                  <a:lnTo>
                    <a:pt x="2025" y="12458"/>
                  </a:lnTo>
                  <a:lnTo>
                    <a:pt x="729" y="14071"/>
                  </a:lnTo>
                  <a:lnTo>
                    <a:pt x="177" y="16281"/>
                  </a:lnTo>
                  <a:lnTo>
                    <a:pt x="105" y="16554"/>
                  </a:lnTo>
                  <a:lnTo>
                    <a:pt x="5428" y="11925"/>
                  </a:lnTo>
                  <a:lnTo>
                    <a:pt x="10362" y="11925"/>
                  </a:lnTo>
                  <a:lnTo>
                    <a:pt x="9606" y="11353"/>
                  </a:lnTo>
                  <a:close/>
                </a:path>
                <a:path w="38100" h="34925">
                  <a:moveTo>
                    <a:pt x="18903" y="0"/>
                  </a:moveTo>
                  <a:lnTo>
                    <a:pt x="14924" y="330"/>
                  </a:lnTo>
                  <a:lnTo>
                    <a:pt x="14179" y="330"/>
                  </a:lnTo>
                  <a:lnTo>
                    <a:pt x="12553" y="927"/>
                  </a:lnTo>
                  <a:lnTo>
                    <a:pt x="9975" y="3111"/>
                  </a:lnTo>
                  <a:lnTo>
                    <a:pt x="9111" y="4787"/>
                  </a:lnTo>
                  <a:lnTo>
                    <a:pt x="9040" y="10286"/>
                  </a:lnTo>
                  <a:lnTo>
                    <a:pt x="10234" y="11925"/>
                  </a:lnTo>
                  <a:lnTo>
                    <a:pt x="8035" y="11925"/>
                  </a:lnTo>
                  <a:lnTo>
                    <a:pt x="9975" y="12598"/>
                  </a:lnTo>
                  <a:lnTo>
                    <a:pt x="10826" y="12966"/>
                  </a:lnTo>
                  <a:lnTo>
                    <a:pt x="11270" y="13119"/>
                  </a:lnTo>
                  <a:lnTo>
                    <a:pt x="11066" y="13119"/>
                  </a:lnTo>
                  <a:lnTo>
                    <a:pt x="12137" y="13538"/>
                  </a:lnTo>
                  <a:lnTo>
                    <a:pt x="12660" y="13538"/>
                  </a:lnTo>
                  <a:lnTo>
                    <a:pt x="11088" y="11353"/>
                  </a:lnTo>
                  <a:lnTo>
                    <a:pt x="9805" y="9321"/>
                  </a:lnTo>
                  <a:lnTo>
                    <a:pt x="9276" y="7467"/>
                  </a:lnTo>
                  <a:lnTo>
                    <a:pt x="12071" y="3111"/>
                  </a:lnTo>
                  <a:lnTo>
                    <a:pt x="12185" y="2933"/>
                  </a:lnTo>
                  <a:lnTo>
                    <a:pt x="14034" y="2031"/>
                  </a:lnTo>
                  <a:lnTo>
                    <a:pt x="22345" y="2031"/>
                  </a:lnTo>
                  <a:lnTo>
                    <a:pt x="22091" y="1638"/>
                  </a:lnTo>
                  <a:lnTo>
                    <a:pt x="18903" y="0"/>
                  </a:lnTo>
                  <a:close/>
                </a:path>
                <a:path w="38100" h="34925">
                  <a:moveTo>
                    <a:pt x="22345" y="2031"/>
                  </a:moveTo>
                  <a:lnTo>
                    <a:pt x="19030" y="2031"/>
                  </a:lnTo>
                  <a:lnTo>
                    <a:pt x="21697" y="3416"/>
                  </a:lnTo>
                  <a:lnTo>
                    <a:pt x="23564" y="6692"/>
                  </a:lnTo>
                  <a:lnTo>
                    <a:pt x="23480" y="9321"/>
                  </a:lnTo>
                  <a:lnTo>
                    <a:pt x="23357" y="9805"/>
                  </a:lnTo>
                  <a:lnTo>
                    <a:pt x="23234" y="10286"/>
                  </a:lnTo>
                  <a:lnTo>
                    <a:pt x="22896" y="10896"/>
                  </a:lnTo>
                  <a:lnTo>
                    <a:pt x="23254" y="10896"/>
                  </a:lnTo>
                  <a:lnTo>
                    <a:pt x="22243" y="11353"/>
                  </a:lnTo>
                  <a:lnTo>
                    <a:pt x="22189" y="12458"/>
                  </a:lnTo>
                  <a:lnTo>
                    <a:pt x="22041" y="12458"/>
                  </a:lnTo>
                  <a:lnTo>
                    <a:pt x="22738" y="12166"/>
                  </a:lnTo>
                  <a:lnTo>
                    <a:pt x="23074" y="11925"/>
                  </a:lnTo>
                  <a:lnTo>
                    <a:pt x="23495" y="11925"/>
                  </a:lnTo>
                  <a:lnTo>
                    <a:pt x="23428" y="11353"/>
                  </a:lnTo>
                  <a:lnTo>
                    <a:pt x="23590" y="10896"/>
                  </a:lnTo>
                  <a:lnTo>
                    <a:pt x="24262" y="9805"/>
                  </a:lnTo>
                  <a:lnTo>
                    <a:pt x="24034" y="9805"/>
                  </a:lnTo>
                  <a:lnTo>
                    <a:pt x="26068" y="9093"/>
                  </a:lnTo>
                  <a:lnTo>
                    <a:pt x="27854" y="8826"/>
                  </a:lnTo>
                  <a:lnTo>
                    <a:pt x="24821" y="8826"/>
                  </a:lnTo>
                  <a:lnTo>
                    <a:pt x="24897" y="6692"/>
                  </a:lnTo>
                  <a:lnTo>
                    <a:pt x="24529" y="5460"/>
                  </a:lnTo>
                  <a:lnTo>
                    <a:pt x="22345" y="2031"/>
                  </a:lnTo>
                  <a:close/>
                </a:path>
                <a:path w="38100" h="34925">
                  <a:moveTo>
                    <a:pt x="8426" y="10896"/>
                  </a:moveTo>
                  <a:lnTo>
                    <a:pt x="6045" y="10896"/>
                  </a:lnTo>
                  <a:lnTo>
                    <a:pt x="4870" y="11353"/>
                  </a:lnTo>
                  <a:lnTo>
                    <a:pt x="9797" y="11353"/>
                  </a:lnTo>
                  <a:lnTo>
                    <a:pt x="8426" y="10896"/>
                  </a:lnTo>
                  <a:close/>
                </a:path>
                <a:path w="38100" h="34925">
                  <a:moveTo>
                    <a:pt x="32736" y="8496"/>
                  </a:moveTo>
                  <a:lnTo>
                    <a:pt x="30130" y="8496"/>
                  </a:lnTo>
                  <a:lnTo>
                    <a:pt x="34711" y="9805"/>
                  </a:lnTo>
                  <a:lnTo>
                    <a:pt x="35096" y="9805"/>
                  </a:lnTo>
                  <a:lnTo>
                    <a:pt x="34537" y="9321"/>
                  </a:lnTo>
                  <a:lnTo>
                    <a:pt x="32736" y="8496"/>
                  </a:lnTo>
                  <a:close/>
                </a:path>
                <a:path w="38100" h="34925">
                  <a:moveTo>
                    <a:pt x="31260" y="8102"/>
                  </a:moveTo>
                  <a:lnTo>
                    <a:pt x="26669" y="8102"/>
                  </a:lnTo>
                  <a:lnTo>
                    <a:pt x="24821" y="8826"/>
                  </a:lnTo>
                  <a:lnTo>
                    <a:pt x="27854" y="8826"/>
                  </a:lnTo>
                  <a:lnTo>
                    <a:pt x="30130" y="8496"/>
                  </a:lnTo>
                  <a:lnTo>
                    <a:pt x="32736" y="8496"/>
                  </a:lnTo>
                  <a:lnTo>
                    <a:pt x="32431" y="8356"/>
                  </a:lnTo>
                  <a:lnTo>
                    <a:pt x="31260" y="8102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5" name="object 535"/>
            <p:cNvSpPr/>
            <p:nvPr/>
          </p:nvSpPr>
          <p:spPr>
            <a:xfrm>
              <a:off x="4428579" y="320798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6" name="object 536"/>
            <p:cNvSpPr/>
            <p:nvPr/>
          </p:nvSpPr>
          <p:spPr>
            <a:xfrm>
              <a:off x="4417940" y="3210376"/>
              <a:ext cx="13335" cy="12065"/>
            </a:xfrm>
            <a:custGeom>
              <a:avLst/>
              <a:gdLst/>
              <a:ahLst/>
              <a:cxnLst/>
              <a:rect l="l" t="t" r="r" b="b"/>
              <a:pathLst>
                <a:path w="13335" h="12064">
                  <a:moveTo>
                    <a:pt x="6438" y="0"/>
                  </a:moveTo>
                  <a:lnTo>
                    <a:pt x="5410" y="88"/>
                  </a:lnTo>
                  <a:lnTo>
                    <a:pt x="4838" y="114"/>
                  </a:lnTo>
                  <a:lnTo>
                    <a:pt x="4305" y="317"/>
                  </a:lnTo>
                  <a:lnTo>
                    <a:pt x="3429" y="1066"/>
                  </a:lnTo>
                  <a:lnTo>
                    <a:pt x="3136" y="1625"/>
                  </a:lnTo>
                  <a:lnTo>
                    <a:pt x="3111" y="2971"/>
                  </a:lnTo>
                  <a:lnTo>
                    <a:pt x="3048" y="3403"/>
                  </a:lnTo>
                  <a:lnTo>
                    <a:pt x="3454" y="3962"/>
                  </a:lnTo>
                  <a:lnTo>
                    <a:pt x="3251" y="3809"/>
                  </a:lnTo>
                  <a:lnTo>
                    <a:pt x="3035" y="3733"/>
                  </a:lnTo>
                  <a:lnTo>
                    <a:pt x="2743" y="3682"/>
                  </a:lnTo>
                  <a:lnTo>
                    <a:pt x="2235" y="3632"/>
                  </a:lnTo>
                  <a:lnTo>
                    <a:pt x="1955" y="3746"/>
                  </a:lnTo>
                  <a:lnTo>
                    <a:pt x="1739" y="3784"/>
                  </a:lnTo>
                  <a:lnTo>
                    <a:pt x="736" y="4216"/>
                  </a:lnTo>
                  <a:lnTo>
                    <a:pt x="292" y="4775"/>
                  </a:lnTo>
                  <a:lnTo>
                    <a:pt x="0" y="5918"/>
                  </a:lnTo>
                  <a:lnTo>
                    <a:pt x="50" y="6476"/>
                  </a:lnTo>
                  <a:lnTo>
                    <a:pt x="203" y="6997"/>
                  </a:lnTo>
                  <a:lnTo>
                    <a:pt x="355" y="7518"/>
                  </a:lnTo>
                  <a:lnTo>
                    <a:pt x="622" y="8013"/>
                  </a:lnTo>
                  <a:lnTo>
                    <a:pt x="1320" y="8851"/>
                  </a:lnTo>
                  <a:lnTo>
                    <a:pt x="1739" y="9245"/>
                  </a:lnTo>
                  <a:lnTo>
                    <a:pt x="2324" y="9448"/>
                  </a:lnTo>
                  <a:lnTo>
                    <a:pt x="2730" y="9613"/>
                  </a:lnTo>
                  <a:lnTo>
                    <a:pt x="3213" y="9575"/>
                  </a:lnTo>
                  <a:lnTo>
                    <a:pt x="3632" y="9397"/>
                  </a:lnTo>
                  <a:lnTo>
                    <a:pt x="3530" y="9690"/>
                  </a:lnTo>
                  <a:lnTo>
                    <a:pt x="6553" y="11709"/>
                  </a:lnTo>
                  <a:lnTo>
                    <a:pt x="7378" y="11480"/>
                  </a:lnTo>
                  <a:lnTo>
                    <a:pt x="8432" y="10921"/>
                  </a:lnTo>
                  <a:lnTo>
                    <a:pt x="8712" y="10655"/>
                  </a:lnTo>
                  <a:lnTo>
                    <a:pt x="8864" y="10312"/>
                  </a:lnTo>
                  <a:lnTo>
                    <a:pt x="9118" y="10363"/>
                  </a:lnTo>
                  <a:lnTo>
                    <a:pt x="9613" y="10528"/>
                  </a:lnTo>
                  <a:lnTo>
                    <a:pt x="10033" y="10528"/>
                  </a:lnTo>
                  <a:lnTo>
                    <a:pt x="11201" y="10248"/>
                  </a:lnTo>
                  <a:lnTo>
                    <a:pt x="11950" y="9778"/>
                  </a:lnTo>
                  <a:lnTo>
                    <a:pt x="12763" y="8369"/>
                  </a:lnTo>
                  <a:lnTo>
                    <a:pt x="12522" y="7467"/>
                  </a:lnTo>
                  <a:lnTo>
                    <a:pt x="11976" y="6896"/>
                  </a:lnTo>
                  <a:lnTo>
                    <a:pt x="11760" y="6642"/>
                  </a:lnTo>
                  <a:lnTo>
                    <a:pt x="11455" y="6476"/>
                  </a:lnTo>
                  <a:lnTo>
                    <a:pt x="11125" y="6349"/>
                  </a:lnTo>
                  <a:lnTo>
                    <a:pt x="11455" y="6159"/>
                  </a:lnTo>
                  <a:lnTo>
                    <a:pt x="12192" y="5499"/>
                  </a:lnTo>
                  <a:lnTo>
                    <a:pt x="12547" y="4584"/>
                  </a:lnTo>
                  <a:lnTo>
                    <a:pt x="12052" y="3441"/>
                  </a:lnTo>
                  <a:lnTo>
                    <a:pt x="11722" y="3162"/>
                  </a:lnTo>
                  <a:lnTo>
                    <a:pt x="11010" y="2832"/>
                  </a:lnTo>
                  <a:lnTo>
                    <a:pt x="10617" y="2743"/>
                  </a:lnTo>
                  <a:lnTo>
                    <a:pt x="9829" y="2654"/>
                  </a:lnTo>
                  <a:lnTo>
                    <a:pt x="9436" y="2654"/>
                  </a:lnTo>
                  <a:lnTo>
                    <a:pt x="9182" y="2692"/>
                  </a:lnTo>
                  <a:lnTo>
                    <a:pt x="8445" y="2984"/>
                  </a:lnTo>
                  <a:lnTo>
                    <a:pt x="8470" y="2832"/>
                  </a:lnTo>
                  <a:lnTo>
                    <a:pt x="8496" y="2336"/>
                  </a:lnTo>
                  <a:lnTo>
                    <a:pt x="8343" y="1854"/>
                  </a:lnTo>
                  <a:lnTo>
                    <a:pt x="8077" y="1409"/>
                  </a:lnTo>
                  <a:lnTo>
                    <a:pt x="7518" y="558"/>
                  </a:lnTo>
                  <a:lnTo>
                    <a:pt x="643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7" name="object 537"/>
            <p:cNvSpPr/>
            <p:nvPr/>
          </p:nvSpPr>
          <p:spPr>
            <a:xfrm>
              <a:off x="4425939" y="321345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8" name="object 538"/>
            <p:cNvSpPr/>
            <p:nvPr/>
          </p:nvSpPr>
          <p:spPr>
            <a:xfrm>
              <a:off x="4417937" y="3211036"/>
              <a:ext cx="12700" cy="10795"/>
            </a:xfrm>
            <a:custGeom>
              <a:avLst/>
              <a:gdLst/>
              <a:ahLst/>
              <a:cxnLst/>
              <a:rect l="l" t="t" r="r" b="b"/>
              <a:pathLst>
                <a:path w="12700" h="10794">
                  <a:moveTo>
                    <a:pt x="4876" y="0"/>
                  </a:moveTo>
                  <a:lnTo>
                    <a:pt x="4165" y="330"/>
                  </a:lnTo>
                  <a:lnTo>
                    <a:pt x="3187" y="1866"/>
                  </a:lnTo>
                  <a:lnTo>
                    <a:pt x="3352" y="2489"/>
                  </a:lnTo>
                  <a:lnTo>
                    <a:pt x="3835" y="3225"/>
                  </a:lnTo>
                  <a:lnTo>
                    <a:pt x="4318" y="3898"/>
                  </a:lnTo>
                  <a:lnTo>
                    <a:pt x="3962" y="3860"/>
                  </a:lnTo>
                  <a:lnTo>
                    <a:pt x="3708" y="3733"/>
                  </a:lnTo>
                  <a:lnTo>
                    <a:pt x="3467" y="3606"/>
                  </a:lnTo>
                  <a:lnTo>
                    <a:pt x="2692" y="3352"/>
                  </a:lnTo>
                  <a:lnTo>
                    <a:pt x="1879" y="3378"/>
                  </a:lnTo>
                  <a:lnTo>
                    <a:pt x="1270" y="3898"/>
                  </a:lnTo>
                  <a:lnTo>
                    <a:pt x="0" y="5016"/>
                  </a:lnTo>
                  <a:lnTo>
                    <a:pt x="927" y="6934"/>
                  </a:lnTo>
                  <a:lnTo>
                    <a:pt x="2527" y="8521"/>
                  </a:lnTo>
                  <a:lnTo>
                    <a:pt x="3136" y="8635"/>
                  </a:lnTo>
                  <a:lnTo>
                    <a:pt x="3873" y="8102"/>
                  </a:lnTo>
                  <a:lnTo>
                    <a:pt x="5181" y="6946"/>
                  </a:lnTo>
                  <a:lnTo>
                    <a:pt x="5270" y="7670"/>
                  </a:lnTo>
                  <a:lnTo>
                    <a:pt x="4940" y="7772"/>
                  </a:lnTo>
                  <a:lnTo>
                    <a:pt x="4305" y="8102"/>
                  </a:lnTo>
                  <a:lnTo>
                    <a:pt x="3797" y="9029"/>
                  </a:lnTo>
                  <a:lnTo>
                    <a:pt x="4051" y="9982"/>
                  </a:lnTo>
                  <a:lnTo>
                    <a:pt x="5486" y="10528"/>
                  </a:lnTo>
                  <a:lnTo>
                    <a:pt x="6667" y="10591"/>
                  </a:lnTo>
                  <a:lnTo>
                    <a:pt x="7759" y="10210"/>
                  </a:lnTo>
                  <a:lnTo>
                    <a:pt x="8001" y="9969"/>
                  </a:lnTo>
                  <a:lnTo>
                    <a:pt x="8496" y="9182"/>
                  </a:lnTo>
                  <a:lnTo>
                    <a:pt x="8978" y="9575"/>
                  </a:lnTo>
                  <a:lnTo>
                    <a:pt x="9842" y="9524"/>
                  </a:lnTo>
                  <a:lnTo>
                    <a:pt x="10934" y="9207"/>
                  </a:lnTo>
                  <a:lnTo>
                    <a:pt x="11468" y="8813"/>
                  </a:lnTo>
                  <a:lnTo>
                    <a:pt x="12153" y="7810"/>
                  </a:lnTo>
                  <a:lnTo>
                    <a:pt x="12128" y="7277"/>
                  </a:lnTo>
                  <a:lnTo>
                    <a:pt x="11557" y="6134"/>
                  </a:lnTo>
                  <a:lnTo>
                    <a:pt x="11036" y="5968"/>
                  </a:lnTo>
                  <a:lnTo>
                    <a:pt x="10198" y="5867"/>
                  </a:lnTo>
                  <a:lnTo>
                    <a:pt x="9525" y="5905"/>
                  </a:lnTo>
                  <a:lnTo>
                    <a:pt x="9309" y="5638"/>
                  </a:lnTo>
                  <a:lnTo>
                    <a:pt x="9677" y="5575"/>
                  </a:lnTo>
                  <a:lnTo>
                    <a:pt x="9867" y="5257"/>
                  </a:lnTo>
                  <a:lnTo>
                    <a:pt x="10744" y="5448"/>
                  </a:lnTo>
                  <a:lnTo>
                    <a:pt x="11645" y="5079"/>
                  </a:lnTo>
                  <a:lnTo>
                    <a:pt x="11772" y="4432"/>
                  </a:lnTo>
                  <a:lnTo>
                    <a:pt x="11887" y="2692"/>
                  </a:lnTo>
                  <a:lnTo>
                    <a:pt x="10236" y="2222"/>
                  </a:lnTo>
                  <a:lnTo>
                    <a:pt x="8877" y="2412"/>
                  </a:lnTo>
                  <a:lnTo>
                    <a:pt x="8267" y="2628"/>
                  </a:lnTo>
                  <a:lnTo>
                    <a:pt x="8051" y="3009"/>
                  </a:lnTo>
                  <a:lnTo>
                    <a:pt x="7950" y="3136"/>
                  </a:lnTo>
                  <a:lnTo>
                    <a:pt x="7975" y="3276"/>
                  </a:lnTo>
                  <a:lnTo>
                    <a:pt x="7747" y="3467"/>
                  </a:lnTo>
                  <a:lnTo>
                    <a:pt x="7556" y="3530"/>
                  </a:lnTo>
                  <a:lnTo>
                    <a:pt x="7569" y="3187"/>
                  </a:lnTo>
                  <a:lnTo>
                    <a:pt x="7759" y="3086"/>
                  </a:lnTo>
                  <a:lnTo>
                    <a:pt x="7899" y="2832"/>
                  </a:lnTo>
                  <a:lnTo>
                    <a:pt x="7975" y="2590"/>
                  </a:lnTo>
                  <a:lnTo>
                    <a:pt x="8001" y="2412"/>
                  </a:lnTo>
                  <a:lnTo>
                    <a:pt x="8102" y="2019"/>
                  </a:lnTo>
                  <a:lnTo>
                    <a:pt x="8013" y="1600"/>
                  </a:lnTo>
                  <a:lnTo>
                    <a:pt x="7391" y="495"/>
                  </a:lnTo>
                  <a:lnTo>
                    <a:pt x="6489" y="38"/>
                  </a:lnTo>
                  <a:lnTo>
                    <a:pt x="4876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9" name="object 539"/>
            <p:cNvSpPr/>
            <p:nvPr/>
          </p:nvSpPr>
          <p:spPr>
            <a:xfrm>
              <a:off x="4395902" y="321608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52" y="25"/>
                  </a:moveTo>
                  <a:lnTo>
                    <a:pt x="0" y="0"/>
                  </a:lnTo>
                  <a:lnTo>
                    <a:pt x="152" y="25"/>
                  </a:lnTo>
                  <a:close/>
                </a:path>
                <a:path w="635" h="635">
                  <a:moveTo>
                    <a:pt x="241" y="38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0" name="object 540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4374616" y="3205556"/>
              <a:ext cx="33820" cy="31305"/>
            </a:xfrm>
            <a:prstGeom prst="rect">
              <a:avLst/>
            </a:prstGeom>
          </p:spPr>
        </p:pic>
        <p:sp>
          <p:nvSpPr>
            <p:cNvPr id="541" name="object 541"/>
            <p:cNvSpPr/>
            <p:nvPr/>
          </p:nvSpPr>
          <p:spPr>
            <a:xfrm>
              <a:off x="4396097" y="321357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2" name="object 542"/>
            <p:cNvSpPr/>
            <p:nvPr/>
          </p:nvSpPr>
          <p:spPr>
            <a:xfrm>
              <a:off x="4395902" y="321608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52" y="25"/>
                  </a:moveTo>
                  <a:lnTo>
                    <a:pt x="0" y="0"/>
                  </a:lnTo>
                  <a:lnTo>
                    <a:pt x="152" y="25"/>
                  </a:lnTo>
                  <a:close/>
                </a:path>
                <a:path w="635" h="635">
                  <a:moveTo>
                    <a:pt x="241" y="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3" name="object 543"/>
            <p:cNvSpPr/>
            <p:nvPr/>
          </p:nvSpPr>
          <p:spPr>
            <a:xfrm>
              <a:off x="4374739" y="3205290"/>
              <a:ext cx="34290" cy="31750"/>
            </a:xfrm>
            <a:custGeom>
              <a:avLst/>
              <a:gdLst/>
              <a:ahLst/>
              <a:cxnLst/>
              <a:rect l="l" t="t" r="r" b="b"/>
              <a:pathLst>
                <a:path w="34289" h="31750">
                  <a:moveTo>
                    <a:pt x="10554" y="25285"/>
                  </a:moveTo>
                  <a:lnTo>
                    <a:pt x="9670" y="25285"/>
                  </a:lnTo>
                  <a:lnTo>
                    <a:pt x="9587" y="25514"/>
                  </a:lnTo>
                  <a:lnTo>
                    <a:pt x="9464" y="25857"/>
                  </a:lnTo>
                  <a:lnTo>
                    <a:pt x="9386" y="26111"/>
                  </a:lnTo>
                  <a:lnTo>
                    <a:pt x="9314" y="26936"/>
                  </a:lnTo>
                  <a:lnTo>
                    <a:pt x="9647" y="27927"/>
                  </a:lnTo>
                  <a:lnTo>
                    <a:pt x="9702" y="28092"/>
                  </a:lnTo>
                  <a:lnTo>
                    <a:pt x="9791" y="28359"/>
                  </a:lnTo>
                  <a:lnTo>
                    <a:pt x="9898" y="28676"/>
                  </a:lnTo>
                  <a:lnTo>
                    <a:pt x="9975" y="28905"/>
                  </a:lnTo>
                  <a:lnTo>
                    <a:pt x="10775" y="29883"/>
                  </a:lnTo>
                  <a:lnTo>
                    <a:pt x="11816" y="30518"/>
                  </a:lnTo>
                  <a:lnTo>
                    <a:pt x="12845" y="31114"/>
                  </a:lnTo>
                  <a:lnTo>
                    <a:pt x="14856" y="31559"/>
                  </a:lnTo>
                  <a:lnTo>
                    <a:pt x="17506" y="31559"/>
                  </a:lnTo>
                  <a:lnTo>
                    <a:pt x="19741" y="30924"/>
                  </a:lnTo>
                  <a:lnTo>
                    <a:pt x="20934" y="30302"/>
                  </a:lnTo>
                  <a:lnTo>
                    <a:pt x="17849" y="30302"/>
                  </a:lnTo>
                  <a:lnTo>
                    <a:pt x="14635" y="30124"/>
                  </a:lnTo>
                  <a:lnTo>
                    <a:pt x="10239" y="26581"/>
                  </a:lnTo>
                  <a:lnTo>
                    <a:pt x="10114" y="26111"/>
                  </a:lnTo>
                  <a:lnTo>
                    <a:pt x="10432" y="25514"/>
                  </a:lnTo>
                  <a:lnTo>
                    <a:pt x="10554" y="25285"/>
                  </a:lnTo>
                  <a:close/>
                </a:path>
                <a:path w="34289" h="31750">
                  <a:moveTo>
                    <a:pt x="22852" y="26581"/>
                  </a:moveTo>
                  <a:lnTo>
                    <a:pt x="22168" y="27406"/>
                  </a:lnTo>
                  <a:lnTo>
                    <a:pt x="21560" y="28359"/>
                  </a:lnTo>
                  <a:lnTo>
                    <a:pt x="21320" y="28676"/>
                  </a:lnTo>
                  <a:lnTo>
                    <a:pt x="20757" y="29260"/>
                  </a:lnTo>
                  <a:lnTo>
                    <a:pt x="19792" y="29590"/>
                  </a:lnTo>
                  <a:lnTo>
                    <a:pt x="17849" y="30302"/>
                  </a:lnTo>
                  <a:lnTo>
                    <a:pt x="20934" y="30302"/>
                  </a:lnTo>
                  <a:lnTo>
                    <a:pt x="21738" y="29883"/>
                  </a:lnTo>
                  <a:lnTo>
                    <a:pt x="22598" y="29400"/>
                  </a:lnTo>
                  <a:lnTo>
                    <a:pt x="23322" y="28676"/>
                  </a:lnTo>
                  <a:lnTo>
                    <a:pt x="23470" y="28359"/>
                  </a:lnTo>
                  <a:lnTo>
                    <a:pt x="23594" y="28092"/>
                  </a:lnTo>
                  <a:lnTo>
                    <a:pt x="23671" y="27927"/>
                  </a:lnTo>
                  <a:lnTo>
                    <a:pt x="28631" y="27927"/>
                  </a:lnTo>
                  <a:lnTo>
                    <a:pt x="30714" y="27406"/>
                  </a:lnTo>
                  <a:lnTo>
                    <a:pt x="23852" y="27406"/>
                  </a:lnTo>
                  <a:lnTo>
                    <a:pt x="22852" y="26581"/>
                  </a:lnTo>
                  <a:close/>
                </a:path>
                <a:path w="34289" h="31750">
                  <a:moveTo>
                    <a:pt x="28631" y="27927"/>
                  </a:moveTo>
                  <a:lnTo>
                    <a:pt x="24427" y="27927"/>
                  </a:lnTo>
                  <a:lnTo>
                    <a:pt x="25786" y="28359"/>
                  </a:lnTo>
                  <a:lnTo>
                    <a:pt x="26726" y="28359"/>
                  </a:lnTo>
                  <a:lnTo>
                    <a:pt x="27970" y="28092"/>
                  </a:lnTo>
                  <a:lnTo>
                    <a:pt x="28631" y="27927"/>
                  </a:lnTo>
                  <a:close/>
                </a:path>
                <a:path w="34289" h="31750">
                  <a:moveTo>
                    <a:pt x="31977" y="8924"/>
                  </a:moveTo>
                  <a:lnTo>
                    <a:pt x="31948" y="9232"/>
                  </a:lnTo>
                  <a:lnTo>
                    <a:pt x="31847" y="10337"/>
                  </a:lnTo>
                  <a:lnTo>
                    <a:pt x="31799" y="10858"/>
                  </a:lnTo>
                  <a:lnTo>
                    <a:pt x="31700" y="11937"/>
                  </a:lnTo>
                  <a:lnTo>
                    <a:pt x="31577" y="13690"/>
                  </a:lnTo>
                  <a:lnTo>
                    <a:pt x="31361" y="14820"/>
                  </a:lnTo>
                  <a:lnTo>
                    <a:pt x="31234" y="15481"/>
                  </a:lnTo>
                  <a:lnTo>
                    <a:pt x="28783" y="16421"/>
                  </a:lnTo>
                  <a:lnTo>
                    <a:pt x="26141" y="16421"/>
                  </a:lnTo>
                  <a:lnTo>
                    <a:pt x="25869" y="16916"/>
                  </a:lnTo>
                  <a:lnTo>
                    <a:pt x="24935" y="16916"/>
                  </a:lnTo>
                  <a:lnTo>
                    <a:pt x="25532" y="17652"/>
                  </a:lnTo>
                  <a:lnTo>
                    <a:pt x="27929" y="17652"/>
                  </a:lnTo>
                  <a:lnTo>
                    <a:pt x="30263" y="17919"/>
                  </a:lnTo>
                  <a:lnTo>
                    <a:pt x="29831" y="17919"/>
                  </a:lnTo>
                  <a:lnTo>
                    <a:pt x="30968" y="18287"/>
                  </a:lnTo>
                  <a:lnTo>
                    <a:pt x="32530" y="21374"/>
                  </a:lnTo>
                  <a:lnTo>
                    <a:pt x="26345" y="27406"/>
                  </a:lnTo>
                  <a:lnTo>
                    <a:pt x="30322" y="27406"/>
                  </a:lnTo>
                  <a:lnTo>
                    <a:pt x="32060" y="26339"/>
                  </a:lnTo>
                  <a:lnTo>
                    <a:pt x="34067" y="22834"/>
                  </a:lnTo>
                  <a:lnTo>
                    <a:pt x="34146" y="22694"/>
                  </a:lnTo>
                  <a:lnTo>
                    <a:pt x="34199" y="22415"/>
                  </a:lnTo>
                  <a:lnTo>
                    <a:pt x="33710" y="20497"/>
                  </a:lnTo>
                  <a:lnTo>
                    <a:pt x="33609" y="20104"/>
                  </a:lnTo>
                  <a:lnTo>
                    <a:pt x="32123" y="18567"/>
                  </a:lnTo>
                  <a:lnTo>
                    <a:pt x="31526" y="17919"/>
                  </a:lnTo>
                  <a:lnTo>
                    <a:pt x="30726" y="17449"/>
                  </a:lnTo>
                  <a:lnTo>
                    <a:pt x="29850" y="17094"/>
                  </a:lnTo>
                  <a:lnTo>
                    <a:pt x="30196" y="16916"/>
                  </a:lnTo>
                  <a:lnTo>
                    <a:pt x="30714" y="16586"/>
                  </a:lnTo>
                  <a:lnTo>
                    <a:pt x="30900" y="16421"/>
                  </a:lnTo>
                  <a:lnTo>
                    <a:pt x="28783" y="16421"/>
                  </a:lnTo>
                  <a:lnTo>
                    <a:pt x="26421" y="15913"/>
                  </a:lnTo>
                  <a:lnTo>
                    <a:pt x="31474" y="15913"/>
                  </a:lnTo>
                  <a:lnTo>
                    <a:pt x="32708" y="14820"/>
                  </a:lnTo>
                  <a:lnTo>
                    <a:pt x="33660" y="12318"/>
                  </a:lnTo>
                  <a:lnTo>
                    <a:pt x="32381" y="9359"/>
                  </a:lnTo>
                  <a:lnTo>
                    <a:pt x="32327" y="9232"/>
                  </a:lnTo>
                  <a:lnTo>
                    <a:pt x="31977" y="8924"/>
                  </a:lnTo>
                  <a:close/>
                </a:path>
                <a:path w="34289" h="31750">
                  <a:moveTo>
                    <a:pt x="0" y="15481"/>
                  </a:moveTo>
                  <a:lnTo>
                    <a:pt x="87" y="17652"/>
                  </a:lnTo>
                  <a:lnTo>
                    <a:pt x="794" y="20104"/>
                  </a:lnTo>
                  <a:lnTo>
                    <a:pt x="843" y="20269"/>
                  </a:lnTo>
                  <a:lnTo>
                    <a:pt x="1444" y="21374"/>
                  </a:lnTo>
                  <a:lnTo>
                    <a:pt x="1554" y="21577"/>
                  </a:lnTo>
                  <a:lnTo>
                    <a:pt x="3421" y="23837"/>
                  </a:lnTo>
                  <a:lnTo>
                    <a:pt x="4577" y="24866"/>
                  </a:lnTo>
                  <a:lnTo>
                    <a:pt x="7219" y="25857"/>
                  </a:lnTo>
                  <a:lnTo>
                    <a:pt x="8346" y="25857"/>
                  </a:lnTo>
                  <a:lnTo>
                    <a:pt x="9670" y="25285"/>
                  </a:lnTo>
                  <a:lnTo>
                    <a:pt x="10554" y="25285"/>
                  </a:lnTo>
                  <a:lnTo>
                    <a:pt x="10696" y="25018"/>
                  </a:lnTo>
                  <a:lnTo>
                    <a:pt x="8324" y="25018"/>
                  </a:lnTo>
                  <a:lnTo>
                    <a:pt x="6673" y="24663"/>
                  </a:lnTo>
                  <a:lnTo>
                    <a:pt x="2406" y="20497"/>
                  </a:lnTo>
                  <a:lnTo>
                    <a:pt x="2277" y="20269"/>
                  </a:lnTo>
                  <a:lnTo>
                    <a:pt x="0" y="15481"/>
                  </a:lnTo>
                  <a:close/>
                </a:path>
                <a:path w="34289" h="31750">
                  <a:moveTo>
                    <a:pt x="13848" y="20497"/>
                  </a:moveTo>
                  <a:lnTo>
                    <a:pt x="10571" y="23367"/>
                  </a:lnTo>
                  <a:lnTo>
                    <a:pt x="8324" y="25018"/>
                  </a:lnTo>
                  <a:lnTo>
                    <a:pt x="10696" y="25018"/>
                  </a:lnTo>
                  <a:lnTo>
                    <a:pt x="11460" y="23583"/>
                  </a:lnTo>
                  <a:lnTo>
                    <a:pt x="12134" y="23202"/>
                  </a:lnTo>
                  <a:lnTo>
                    <a:pt x="13200" y="22694"/>
                  </a:lnTo>
                  <a:lnTo>
                    <a:pt x="14051" y="22415"/>
                  </a:lnTo>
                  <a:lnTo>
                    <a:pt x="13941" y="21374"/>
                  </a:lnTo>
                  <a:lnTo>
                    <a:pt x="13848" y="20497"/>
                  </a:lnTo>
                  <a:close/>
                </a:path>
                <a:path w="34289" h="31750">
                  <a:moveTo>
                    <a:pt x="8741" y="10337"/>
                  </a:moveTo>
                  <a:lnTo>
                    <a:pt x="4495" y="10337"/>
                  </a:lnTo>
                  <a:lnTo>
                    <a:pt x="3021" y="10858"/>
                  </a:lnTo>
                  <a:lnTo>
                    <a:pt x="1847" y="11328"/>
                  </a:lnTo>
                  <a:lnTo>
                    <a:pt x="665" y="12814"/>
                  </a:lnTo>
                  <a:lnTo>
                    <a:pt x="156" y="14820"/>
                  </a:lnTo>
                  <a:lnTo>
                    <a:pt x="90" y="15079"/>
                  </a:lnTo>
                  <a:lnTo>
                    <a:pt x="4945" y="10858"/>
                  </a:lnTo>
                  <a:lnTo>
                    <a:pt x="9473" y="10858"/>
                  </a:lnTo>
                  <a:lnTo>
                    <a:pt x="8741" y="10337"/>
                  </a:lnTo>
                  <a:close/>
                </a:path>
                <a:path w="34289" h="31750">
                  <a:moveTo>
                    <a:pt x="17226" y="0"/>
                  </a:moveTo>
                  <a:lnTo>
                    <a:pt x="14006" y="279"/>
                  </a:lnTo>
                  <a:lnTo>
                    <a:pt x="12908" y="279"/>
                  </a:lnTo>
                  <a:lnTo>
                    <a:pt x="11435" y="838"/>
                  </a:lnTo>
                  <a:lnTo>
                    <a:pt x="9098" y="2819"/>
                  </a:lnTo>
                  <a:lnTo>
                    <a:pt x="8298" y="4356"/>
                  </a:lnTo>
                  <a:lnTo>
                    <a:pt x="8235" y="9359"/>
                  </a:lnTo>
                  <a:lnTo>
                    <a:pt x="9337" y="10858"/>
                  </a:lnTo>
                  <a:lnTo>
                    <a:pt x="7333" y="10858"/>
                  </a:lnTo>
                  <a:lnTo>
                    <a:pt x="9098" y="11480"/>
                  </a:lnTo>
                  <a:lnTo>
                    <a:pt x="9848" y="11810"/>
                  </a:lnTo>
                  <a:lnTo>
                    <a:pt x="10232" y="11937"/>
                  </a:lnTo>
                  <a:lnTo>
                    <a:pt x="10756" y="12318"/>
                  </a:lnTo>
                  <a:lnTo>
                    <a:pt x="11530" y="12318"/>
                  </a:lnTo>
                  <a:lnTo>
                    <a:pt x="10462" y="10858"/>
                  </a:lnTo>
                  <a:lnTo>
                    <a:pt x="8929" y="8470"/>
                  </a:lnTo>
                  <a:lnTo>
                    <a:pt x="8866" y="8267"/>
                  </a:lnTo>
                  <a:lnTo>
                    <a:pt x="8801" y="8039"/>
                  </a:lnTo>
                  <a:lnTo>
                    <a:pt x="8678" y="7607"/>
                  </a:lnTo>
                  <a:lnTo>
                    <a:pt x="8577" y="7251"/>
                  </a:lnTo>
                  <a:lnTo>
                    <a:pt x="8451" y="6807"/>
                  </a:lnTo>
                  <a:lnTo>
                    <a:pt x="10995" y="2819"/>
                  </a:lnTo>
                  <a:lnTo>
                    <a:pt x="11092" y="2666"/>
                  </a:lnTo>
                  <a:lnTo>
                    <a:pt x="12751" y="1854"/>
                  </a:lnTo>
                  <a:lnTo>
                    <a:pt x="20349" y="1854"/>
                  </a:lnTo>
                  <a:lnTo>
                    <a:pt x="20122" y="1498"/>
                  </a:lnTo>
                  <a:lnTo>
                    <a:pt x="17226" y="0"/>
                  </a:lnTo>
                  <a:close/>
                </a:path>
                <a:path w="34289" h="31750">
                  <a:moveTo>
                    <a:pt x="21707" y="10337"/>
                  </a:moveTo>
                  <a:lnTo>
                    <a:pt x="20262" y="10337"/>
                  </a:lnTo>
                  <a:lnTo>
                    <a:pt x="20222" y="11328"/>
                  </a:lnTo>
                  <a:lnTo>
                    <a:pt x="20706" y="11074"/>
                  </a:lnTo>
                  <a:lnTo>
                    <a:pt x="21707" y="10337"/>
                  </a:lnTo>
                  <a:close/>
                </a:path>
                <a:path w="34289" h="31750">
                  <a:moveTo>
                    <a:pt x="6971" y="9359"/>
                  </a:moveTo>
                  <a:lnTo>
                    <a:pt x="2353" y="9359"/>
                  </a:lnTo>
                  <a:lnTo>
                    <a:pt x="10595" y="10337"/>
                  </a:lnTo>
                  <a:lnTo>
                    <a:pt x="4437" y="10337"/>
                  </a:lnTo>
                  <a:lnTo>
                    <a:pt x="6971" y="9359"/>
                  </a:lnTo>
                  <a:close/>
                </a:path>
                <a:path w="34289" h="31750">
                  <a:moveTo>
                    <a:pt x="20349" y="1854"/>
                  </a:moveTo>
                  <a:lnTo>
                    <a:pt x="17328" y="1854"/>
                  </a:lnTo>
                  <a:lnTo>
                    <a:pt x="19766" y="3098"/>
                  </a:lnTo>
                  <a:lnTo>
                    <a:pt x="20847" y="4978"/>
                  </a:lnTo>
                  <a:lnTo>
                    <a:pt x="21455" y="6083"/>
                  </a:lnTo>
                  <a:lnTo>
                    <a:pt x="21385" y="8470"/>
                  </a:lnTo>
                  <a:lnTo>
                    <a:pt x="21273" y="8924"/>
                  </a:lnTo>
                  <a:lnTo>
                    <a:pt x="21151" y="9359"/>
                  </a:lnTo>
                  <a:lnTo>
                    <a:pt x="20629" y="10337"/>
                  </a:lnTo>
                  <a:lnTo>
                    <a:pt x="21222" y="10337"/>
                  </a:lnTo>
                  <a:lnTo>
                    <a:pt x="22094" y="8924"/>
                  </a:lnTo>
                  <a:lnTo>
                    <a:pt x="21876" y="8924"/>
                  </a:lnTo>
                  <a:lnTo>
                    <a:pt x="23743" y="8267"/>
                  </a:lnTo>
                  <a:lnTo>
                    <a:pt x="25296" y="8039"/>
                  </a:lnTo>
                  <a:lnTo>
                    <a:pt x="22611" y="8039"/>
                  </a:lnTo>
                  <a:lnTo>
                    <a:pt x="22677" y="6083"/>
                  </a:lnTo>
                  <a:lnTo>
                    <a:pt x="22390" y="5130"/>
                  </a:lnTo>
                  <a:lnTo>
                    <a:pt x="22344" y="4978"/>
                  </a:lnTo>
                  <a:lnTo>
                    <a:pt x="20349" y="1854"/>
                  </a:lnTo>
                  <a:close/>
                </a:path>
                <a:path w="34289" h="31750">
                  <a:moveTo>
                    <a:pt x="29830" y="7734"/>
                  </a:moveTo>
                  <a:lnTo>
                    <a:pt x="27437" y="7734"/>
                  </a:lnTo>
                  <a:lnTo>
                    <a:pt x="32645" y="9232"/>
                  </a:lnTo>
                  <a:lnTo>
                    <a:pt x="31948" y="9232"/>
                  </a:lnTo>
                  <a:lnTo>
                    <a:pt x="31977" y="8924"/>
                  </a:lnTo>
                  <a:lnTo>
                    <a:pt x="31463" y="8470"/>
                  </a:lnTo>
                  <a:lnTo>
                    <a:pt x="29830" y="7734"/>
                  </a:lnTo>
                  <a:close/>
                </a:path>
                <a:path w="34289" h="31750">
                  <a:moveTo>
                    <a:pt x="27399" y="7251"/>
                  </a:moveTo>
                  <a:lnTo>
                    <a:pt x="24592" y="7251"/>
                  </a:lnTo>
                  <a:lnTo>
                    <a:pt x="24084" y="7467"/>
                  </a:lnTo>
                  <a:lnTo>
                    <a:pt x="22611" y="8039"/>
                  </a:lnTo>
                  <a:lnTo>
                    <a:pt x="25296" y="8039"/>
                  </a:lnTo>
                  <a:lnTo>
                    <a:pt x="27437" y="7734"/>
                  </a:lnTo>
                  <a:lnTo>
                    <a:pt x="29830" y="7734"/>
                  </a:lnTo>
                  <a:lnTo>
                    <a:pt x="29548" y="7607"/>
                  </a:lnTo>
                  <a:lnTo>
                    <a:pt x="28900" y="7467"/>
                  </a:lnTo>
                  <a:lnTo>
                    <a:pt x="29213" y="7467"/>
                  </a:lnTo>
                  <a:lnTo>
                    <a:pt x="27399" y="7251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4" name="object 544"/>
            <p:cNvSpPr/>
            <p:nvPr/>
          </p:nvSpPr>
          <p:spPr>
            <a:xfrm>
              <a:off x="4393654" y="3213582"/>
              <a:ext cx="2540" cy="6350"/>
            </a:xfrm>
            <a:custGeom>
              <a:avLst/>
              <a:gdLst/>
              <a:ahLst/>
              <a:cxnLst/>
              <a:rect l="l" t="t" r="r" b="b"/>
              <a:pathLst>
                <a:path w="2539" h="6350">
                  <a:moveTo>
                    <a:pt x="50" y="5854"/>
                  </a:moveTo>
                  <a:close/>
                </a:path>
                <a:path w="2539" h="6350">
                  <a:moveTo>
                    <a:pt x="2527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5" name="object 545"/>
            <p:cNvSpPr/>
            <p:nvPr/>
          </p:nvSpPr>
          <p:spPr>
            <a:xfrm>
              <a:off x="4386410" y="3215760"/>
              <a:ext cx="12065" cy="10795"/>
            </a:xfrm>
            <a:custGeom>
              <a:avLst/>
              <a:gdLst/>
              <a:ahLst/>
              <a:cxnLst/>
              <a:rect l="l" t="t" r="r" b="b"/>
              <a:pathLst>
                <a:path w="12064" h="10794">
                  <a:moveTo>
                    <a:pt x="5867" y="0"/>
                  </a:moveTo>
                  <a:lnTo>
                    <a:pt x="4927" y="88"/>
                  </a:lnTo>
                  <a:lnTo>
                    <a:pt x="4406" y="101"/>
                  </a:lnTo>
                  <a:lnTo>
                    <a:pt x="3911" y="292"/>
                  </a:lnTo>
                  <a:lnTo>
                    <a:pt x="3111" y="965"/>
                  </a:lnTo>
                  <a:lnTo>
                    <a:pt x="2844" y="1485"/>
                  </a:lnTo>
                  <a:lnTo>
                    <a:pt x="2819" y="2717"/>
                  </a:lnTo>
                  <a:lnTo>
                    <a:pt x="2781" y="3124"/>
                  </a:lnTo>
                  <a:lnTo>
                    <a:pt x="3136" y="3606"/>
                  </a:lnTo>
                  <a:lnTo>
                    <a:pt x="2946" y="3467"/>
                  </a:lnTo>
                  <a:lnTo>
                    <a:pt x="2755" y="3403"/>
                  </a:lnTo>
                  <a:lnTo>
                    <a:pt x="2032" y="3314"/>
                  </a:lnTo>
                  <a:lnTo>
                    <a:pt x="1587" y="3454"/>
                  </a:lnTo>
                  <a:lnTo>
                    <a:pt x="1320" y="3606"/>
                  </a:lnTo>
                  <a:lnTo>
                    <a:pt x="1155" y="3644"/>
                  </a:lnTo>
                  <a:lnTo>
                    <a:pt x="660" y="3848"/>
                  </a:lnTo>
                  <a:lnTo>
                    <a:pt x="254" y="4356"/>
                  </a:lnTo>
                  <a:lnTo>
                    <a:pt x="0" y="5384"/>
                  </a:lnTo>
                  <a:lnTo>
                    <a:pt x="50" y="5918"/>
                  </a:lnTo>
                  <a:lnTo>
                    <a:pt x="177" y="6375"/>
                  </a:lnTo>
                  <a:lnTo>
                    <a:pt x="2108" y="8610"/>
                  </a:lnTo>
                  <a:lnTo>
                    <a:pt x="2476" y="8763"/>
                  </a:lnTo>
                  <a:lnTo>
                    <a:pt x="2921" y="8724"/>
                  </a:lnTo>
                  <a:lnTo>
                    <a:pt x="3302" y="8547"/>
                  </a:lnTo>
                  <a:lnTo>
                    <a:pt x="3213" y="8826"/>
                  </a:lnTo>
                  <a:lnTo>
                    <a:pt x="4787" y="10629"/>
                  </a:lnTo>
                  <a:lnTo>
                    <a:pt x="5181" y="10629"/>
                  </a:lnTo>
                  <a:lnTo>
                    <a:pt x="5956" y="10693"/>
                  </a:lnTo>
                  <a:lnTo>
                    <a:pt x="6705" y="10477"/>
                  </a:lnTo>
                  <a:lnTo>
                    <a:pt x="7683" y="9956"/>
                  </a:lnTo>
                  <a:lnTo>
                    <a:pt x="7937" y="9715"/>
                  </a:lnTo>
                  <a:lnTo>
                    <a:pt x="8077" y="9385"/>
                  </a:lnTo>
                  <a:lnTo>
                    <a:pt x="8407" y="9474"/>
                  </a:lnTo>
                  <a:lnTo>
                    <a:pt x="8763" y="9613"/>
                  </a:lnTo>
                  <a:lnTo>
                    <a:pt x="9144" y="9588"/>
                  </a:lnTo>
                  <a:lnTo>
                    <a:pt x="10198" y="9334"/>
                  </a:lnTo>
                  <a:lnTo>
                    <a:pt x="10883" y="8915"/>
                  </a:lnTo>
                  <a:lnTo>
                    <a:pt x="11620" y="7632"/>
                  </a:lnTo>
                  <a:lnTo>
                    <a:pt x="11417" y="6807"/>
                  </a:lnTo>
                  <a:lnTo>
                    <a:pt x="10693" y="6070"/>
                  </a:lnTo>
                  <a:lnTo>
                    <a:pt x="10426" y="5918"/>
                  </a:lnTo>
                  <a:lnTo>
                    <a:pt x="10134" y="5791"/>
                  </a:lnTo>
                  <a:lnTo>
                    <a:pt x="10426" y="5613"/>
                  </a:lnTo>
                  <a:lnTo>
                    <a:pt x="11099" y="5029"/>
                  </a:lnTo>
                  <a:lnTo>
                    <a:pt x="11430" y="4191"/>
                  </a:lnTo>
                  <a:lnTo>
                    <a:pt x="11099" y="3454"/>
                  </a:lnTo>
                  <a:lnTo>
                    <a:pt x="10972" y="3124"/>
                  </a:lnTo>
                  <a:lnTo>
                    <a:pt x="10668" y="2870"/>
                  </a:lnTo>
                  <a:lnTo>
                    <a:pt x="10033" y="2565"/>
                  </a:lnTo>
                  <a:lnTo>
                    <a:pt x="8940" y="2413"/>
                  </a:lnTo>
                  <a:lnTo>
                    <a:pt x="8763" y="2425"/>
                  </a:lnTo>
                  <a:lnTo>
                    <a:pt x="8585" y="2413"/>
                  </a:lnTo>
                  <a:lnTo>
                    <a:pt x="8356" y="2463"/>
                  </a:lnTo>
                  <a:lnTo>
                    <a:pt x="7683" y="2730"/>
                  </a:lnTo>
                  <a:lnTo>
                    <a:pt x="7721" y="2120"/>
                  </a:lnTo>
                  <a:lnTo>
                    <a:pt x="7594" y="1689"/>
                  </a:lnTo>
                  <a:lnTo>
                    <a:pt x="6845" y="508"/>
                  </a:lnTo>
                  <a:lnTo>
                    <a:pt x="586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6" name="object 546"/>
            <p:cNvSpPr/>
            <p:nvPr/>
          </p:nvSpPr>
          <p:spPr>
            <a:xfrm>
              <a:off x="4386409" y="3216361"/>
              <a:ext cx="11430" cy="10160"/>
            </a:xfrm>
            <a:custGeom>
              <a:avLst/>
              <a:gdLst/>
              <a:ahLst/>
              <a:cxnLst/>
              <a:rect l="l" t="t" r="r" b="b"/>
              <a:pathLst>
                <a:path w="11429" h="10160">
                  <a:moveTo>
                    <a:pt x="4432" y="0"/>
                  </a:moveTo>
                  <a:lnTo>
                    <a:pt x="3797" y="317"/>
                  </a:lnTo>
                  <a:lnTo>
                    <a:pt x="2895" y="1714"/>
                  </a:lnTo>
                  <a:lnTo>
                    <a:pt x="3060" y="2273"/>
                  </a:lnTo>
                  <a:lnTo>
                    <a:pt x="3556" y="3060"/>
                  </a:lnTo>
                  <a:lnTo>
                    <a:pt x="3924" y="3568"/>
                  </a:lnTo>
                  <a:lnTo>
                    <a:pt x="3606" y="3517"/>
                  </a:lnTo>
                  <a:lnTo>
                    <a:pt x="3149" y="3302"/>
                  </a:lnTo>
                  <a:lnTo>
                    <a:pt x="2451" y="3060"/>
                  </a:lnTo>
                  <a:lnTo>
                    <a:pt x="1714" y="3086"/>
                  </a:lnTo>
                  <a:lnTo>
                    <a:pt x="1155" y="3568"/>
                  </a:lnTo>
                  <a:lnTo>
                    <a:pt x="0" y="4572"/>
                  </a:lnTo>
                  <a:lnTo>
                    <a:pt x="838" y="6324"/>
                  </a:lnTo>
                  <a:lnTo>
                    <a:pt x="2298" y="7747"/>
                  </a:lnTo>
                  <a:lnTo>
                    <a:pt x="2857" y="7886"/>
                  </a:lnTo>
                  <a:lnTo>
                    <a:pt x="3517" y="7391"/>
                  </a:lnTo>
                  <a:lnTo>
                    <a:pt x="4724" y="6337"/>
                  </a:lnTo>
                  <a:lnTo>
                    <a:pt x="4787" y="6985"/>
                  </a:lnTo>
                  <a:lnTo>
                    <a:pt x="4508" y="7073"/>
                  </a:lnTo>
                  <a:lnTo>
                    <a:pt x="3911" y="7391"/>
                  </a:lnTo>
                  <a:lnTo>
                    <a:pt x="3454" y="8229"/>
                  </a:lnTo>
                  <a:lnTo>
                    <a:pt x="3695" y="9080"/>
                  </a:lnTo>
                  <a:lnTo>
                    <a:pt x="4318" y="9347"/>
                  </a:lnTo>
                  <a:lnTo>
                    <a:pt x="4991" y="9601"/>
                  </a:lnTo>
                  <a:lnTo>
                    <a:pt x="6070" y="9652"/>
                  </a:lnTo>
                  <a:lnTo>
                    <a:pt x="7061" y="9309"/>
                  </a:lnTo>
                  <a:lnTo>
                    <a:pt x="7289" y="9067"/>
                  </a:lnTo>
                  <a:lnTo>
                    <a:pt x="7734" y="8369"/>
                  </a:lnTo>
                  <a:lnTo>
                    <a:pt x="8166" y="8724"/>
                  </a:lnTo>
                  <a:lnTo>
                    <a:pt x="8953" y="8674"/>
                  </a:lnTo>
                  <a:lnTo>
                    <a:pt x="9944" y="8382"/>
                  </a:lnTo>
                  <a:lnTo>
                    <a:pt x="10439" y="8026"/>
                  </a:lnTo>
                  <a:lnTo>
                    <a:pt x="11074" y="7137"/>
                  </a:lnTo>
                  <a:lnTo>
                    <a:pt x="11036" y="6629"/>
                  </a:lnTo>
                  <a:lnTo>
                    <a:pt x="10515" y="5600"/>
                  </a:lnTo>
                  <a:lnTo>
                    <a:pt x="10045" y="5435"/>
                  </a:lnTo>
                  <a:lnTo>
                    <a:pt x="9448" y="5384"/>
                  </a:lnTo>
                  <a:lnTo>
                    <a:pt x="9283" y="5346"/>
                  </a:lnTo>
                  <a:lnTo>
                    <a:pt x="8674" y="5384"/>
                  </a:lnTo>
                  <a:lnTo>
                    <a:pt x="8470" y="5118"/>
                  </a:lnTo>
                  <a:lnTo>
                    <a:pt x="8699" y="5118"/>
                  </a:lnTo>
                  <a:lnTo>
                    <a:pt x="8978" y="4787"/>
                  </a:lnTo>
                  <a:lnTo>
                    <a:pt x="9779" y="4953"/>
                  </a:lnTo>
                  <a:lnTo>
                    <a:pt x="10604" y="4635"/>
                  </a:lnTo>
                  <a:lnTo>
                    <a:pt x="10718" y="4038"/>
                  </a:lnTo>
                  <a:lnTo>
                    <a:pt x="10833" y="2451"/>
                  </a:lnTo>
                  <a:lnTo>
                    <a:pt x="9321" y="2032"/>
                  </a:lnTo>
                  <a:lnTo>
                    <a:pt x="8077" y="2197"/>
                  </a:lnTo>
                  <a:lnTo>
                    <a:pt x="7531" y="2387"/>
                  </a:lnTo>
                  <a:lnTo>
                    <a:pt x="7251" y="2857"/>
                  </a:lnTo>
                  <a:lnTo>
                    <a:pt x="7264" y="2997"/>
                  </a:lnTo>
                  <a:lnTo>
                    <a:pt x="7048" y="3149"/>
                  </a:lnTo>
                  <a:lnTo>
                    <a:pt x="6870" y="3213"/>
                  </a:lnTo>
                  <a:lnTo>
                    <a:pt x="6883" y="2895"/>
                  </a:lnTo>
                  <a:lnTo>
                    <a:pt x="7061" y="2832"/>
                  </a:lnTo>
                  <a:lnTo>
                    <a:pt x="7188" y="2578"/>
                  </a:lnTo>
                  <a:lnTo>
                    <a:pt x="7366" y="1841"/>
                  </a:lnTo>
                  <a:lnTo>
                    <a:pt x="7302" y="1460"/>
                  </a:lnTo>
                  <a:lnTo>
                    <a:pt x="6731" y="457"/>
                  </a:lnTo>
                  <a:lnTo>
                    <a:pt x="5905" y="38"/>
                  </a:lnTo>
                  <a:lnTo>
                    <a:pt x="4432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7" name="object 547"/>
            <p:cNvSpPr/>
            <p:nvPr/>
          </p:nvSpPr>
          <p:spPr>
            <a:xfrm>
              <a:off x="4428858" y="324430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25"/>
                  </a:moveTo>
                  <a:close/>
                </a:path>
                <a:path w="635" h="635">
                  <a:moveTo>
                    <a:pt x="279" y="25"/>
                  </a:moveTo>
                  <a:lnTo>
                    <a:pt x="127" y="12"/>
                  </a:lnTo>
                  <a:lnTo>
                    <a:pt x="279" y="25"/>
                  </a:lnTo>
                  <a:close/>
                </a:path>
                <a:path w="635" h="635">
                  <a:moveTo>
                    <a:pt x="368" y="5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8" name="object 548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407573" y="3233547"/>
              <a:ext cx="34264" cy="32067"/>
            </a:xfrm>
            <a:prstGeom prst="rect">
              <a:avLst/>
            </a:prstGeom>
          </p:spPr>
        </p:pic>
        <p:sp>
          <p:nvSpPr>
            <p:cNvPr id="549" name="object 549"/>
            <p:cNvSpPr/>
            <p:nvPr/>
          </p:nvSpPr>
          <p:spPr>
            <a:xfrm>
              <a:off x="4429176" y="324174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0" name="object 550"/>
            <p:cNvSpPr/>
            <p:nvPr/>
          </p:nvSpPr>
          <p:spPr>
            <a:xfrm>
              <a:off x="4428858" y="324430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25"/>
                  </a:moveTo>
                  <a:close/>
                </a:path>
                <a:path w="635" h="635">
                  <a:moveTo>
                    <a:pt x="279" y="25"/>
                  </a:moveTo>
                  <a:lnTo>
                    <a:pt x="127" y="12"/>
                  </a:lnTo>
                  <a:lnTo>
                    <a:pt x="279" y="25"/>
                  </a:lnTo>
                  <a:close/>
                </a:path>
                <a:path w="635" h="635">
                  <a:moveTo>
                    <a:pt x="368" y="5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1" name="object 551"/>
            <p:cNvSpPr/>
            <p:nvPr/>
          </p:nvSpPr>
          <p:spPr>
            <a:xfrm>
              <a:off x="4407265" y="3233247"/>
              <a:ext cx="35560" cy="32384"/>
            </a:xfrm>
            <a:custGeom>
              <a:avLst/>
              <a:gdLst/>
              <a:ahLst/>
              <a:cxnLst/>
              <a:rect l="l" t="t" r="r" b="b"/>
              <a:pathLst>
                <a:path w="35560" h="32385">
                  <a:moveTo>
                    <a:pt x="10839" y="25920"/>
                  </a:moveTo>
                  <a:lnTo>
                    <a:pt x="9916" y="25920"/>
                  </a:lnTo>
                  <a:lnTo>
                    <a:pt x="9702" y="26543"/>
                  </a:lnTo>
                  <a:lnTo>
                    <a:pt x="9633" y="26784"/>
                  </a:lnTo>
                  <a:lnTo>
                    <a:pt x="9573" y="27622"/>
                  </a:lnTo>
                  <a:lnTo>
                    <a:pt x="9905" y="28638"/>
                  </a:lnTo>
                  <a:lnTo>
                    <a:pt x="9959" y="28803"/>
                  </a:lnTo>
                  <a:lnTo>
                    <a:pt x="10051" y="29083"/>
                  </a:lnTo>
                  <a:lnTo>
                    <a:pt x="10159" y="29413"/>
                  </a:lnTo>
                  <a:lnTo>
                    <a:pt x="10233" y="29641"/>
                  </a:lnTo>
                  <a:lnTo>
                    <a:pt x="11059" y="30645"/>
                  </a:lnTo>
                  <a:lnTo>
                    <a:pt x="13180" y="31915"/>
                  </a:lnTo>
                  <a:lnTo>
                    <a:pt x="15140" y="32359"/>
                  </a:lnTo>
                  <a:lnTo>
                    <a:pt x="17968" y="32359"/>
                  </a:lnTo>
                  <a:lnTo>
                    <a:pt x="20254" y="31724"/>
                  </a:lnTo>
                  <a:lnTo>
                    <a:pt x="21494" y="31064"/>
                  </a:lnTo>
                  <a:lnTo>
                    <a:pt x="18311" y="31064"/>
                  </a:lnTo>
                  <a:lnTo>
                    <a:pt x="15021" y="30886"/>
                  </a:lnTo>
                  <a:lnTo>
                    <a:pt x="11105" y="29413"/>
                  </a:lnTo>
                  <a:lnTo>
                    <a:pt x="10988" y="29083"/>
                  </a:lnTo>
                  <a:lnTo>
                    <a:pt x="10606" y="27622"/>
                  </a:lnTo>
                  <a:lnTo>
                    <a:pt x="10512" y="26543"/>
                  </a:lnTo>
                  <a:lnTo>
                    <a:pt x="10712" y="26162"/>
                  </a:lnTo>
                  <a:lnTo>
                    <a:pt x="10839" y="25920"/>
                  </a:lnTo>
                  <a:close/>
                </a:path>
                <a:path w="35560" h="32385">
                  <a:moveTo>
                    <a:pt x="23441" y="27266"/>
                  </a:moveTo>
                  <a:lnTo>
                    <a:pt x="23160" y="27622"/>
                  </a:lnTo>
                  <a:lnTo>
                    <a:pt x="22726" y="28117"/>
                  </a:lnTo>
                  <a:lnTo>
                    <a:pt x="22134" y="29083"/>
                  </a:lnTo>
                  <a:lnTo>
                    <a:pt x="21890" y="29413"/>
                  </a:lnTo>
                  <a:lnTo>
                    <a:pt x="21295" y="29997"/>
                  </a:lnTo>
                  <a:lnTo>
                    <a:pt x="18311" y="31064"/>
                  </a:lnTo>
                  <a:lnTo>
                    <a:pt x="21494" y="31064"/>
                  </a:lnTo>
                  <a:lnTo>
                    <a:pt x="23187" y="30162"/>
                  </a:lnTo>
                  <a:lnTo>
                    <a:pt x="23924" y="29413"/>
                  </a:lnTo>
                  <a:lnTo>
                    <a:pt x="24074" y="29083"/>
                  </a:lnTo>
                  <a:lnTo>
                    <a:pt x="24200" y="28803"/>
                  </a:lnTo>
                  <a:lnTo>
                    <a:pt x="24275" y="28638"/>
                  </a:lnTo>
                  <a:lnTo>
                    <a:pt x="29347" y="28638"/>
                  </a:lnTo>
                  <a:lnTo>
                    <a:pt x="31430" y="28117"/>
                  </a:lnTo>
                  <a:lnTo>
                    <a:pt x="24478" y="28117"/>
                  </a:lnTo>
                  <a:lnTo>
                    <a:pt x="23441" y="27266"/>
                  </a:lnTo>
                  <a:close/>
                </a:path>
                <a:path w="35560" h="32385">
                  <a:moveTo>
                    <a:pt x="29347" y="28638"/>
                  </a:moveTo>
                  <a:lnTo>
                    <a:pt x="25067" y="28638"/>
                  </a:lnTo>
                  <a:lnTo>
                    <a:pt x="26451" y="29083"/>
                  </a:lnTo>
                  <a:lnTo>
                    <a:pt x="27422" y="29083"/>
                  </a:lnTo>
                  <a:lnTo>
                    <a:pt x="29347" y="28638"/>
                  </a:lnTo>
                  <a:close/>
                </a:path>
                <a:path w="35560" h="32385">
                  <a:moveTo>
                    <a:pt x="32801" y="9156"/>
                  </a:moveTo>
                  <a:lnTo>
                    <a:pt x="32773" y="9461"/>
                  </a:lnTo>
                  <a:lnTo>
                    <a:pt x="32669" y="10591"/>
                  </a:lnTo>
                  <a:lnTo>
                    <a:pt x="32599" y="11353"/>
                  </a:lnTo>
                  <a:lnTo>
                    <a:pt x="32485" y="12636"/>
                  </a:lnTo>
                  <a:lnTo>
                    <a:pt x="32382" y="14033"/>
                  </a:lnTo>
                  <a:lnTo>
                    <a:pt x="32171" y="15201"/>
                  </a:lnTo>
                  <a:lnTo>
                    <a:pt x="32047" y="15864"/>
                  </a:lnTo>
                  <a:lnTo>
                    <a:pt x="29525" y="16827"/>
                  </a:lnTo>
                  <a:lnTo>
                    <a:pt x="26820" y="16827"/>
                  </a:lnTo>
                  <a:lnTo>
                    <a:pt x="26534" y="17348"/>
                  </a:lnTo>
                  <a:lnTo>
                    <a:pt x="25588" y="17348"/>
                  </a:lnTo>
                  <a:lnTo>
                    <a:pt x="26197" y="18122"/>
                  </a:lnTo>
                  <a:lnTo>
                    <a:pt x="28834" y="18122"/>
                  </a:lnTo>
                  <a:lnTo>
                    <a:pt x="30650" y="18364"/>
                  </a:lnTo>
                  <a:lnTo>
                    <a:pt x="30490" y="18364"/>
                  </a:lnTo>
                  <a:lnTo>
                    <a:pt x="31760" y="18745"/>
                  </a:lnTo>
                  <a:lnTo>
                    <a:pt x="33360" y="21907"/>
                  </a:lnTo>
                  <a:lnTo>
                    <a:pt x="27036" y="28117"/>
                  </a:lnTo>
                  <a:lnTo>
                    <a:pt x="31071" y="28117"/>
                  </a:lnTo>
                  <a:lnTo>
                    <a:pt x="32890" y="27012"/>
                  </a:lnTo>
                  <a:lnTo>
                    <a:pt x="34944" y="23418"/>
                  </a:lnTo>
                  <a:lnTo>
                    <a:pt x="35024" y="23279"/>
                  </a:lnTo>
                  <a:lnTo>
                    <a:pt x="35125" y="23101"/>
                  </a:lnTo>
                  <a:lnTo>
                    <a:pt x="34584" y="21018"/>
                  </a:lnTo>
                  <a:lnTo>
                    <a:pt x="34478" y="20612"/>
                  </a:lnTo>
                  <a:lnTo>
                    <a:pt x="32954" y="19050"/>
                  </a:lnTo>
                  <a:lnTo>
                    <a:pt x="32331" y="18364"/>
                  </a:lnTo>
                  <a:lnTo>
                    <a:pt x="31519" y="17894"/>
                  </a:lnTo>
                  <a:lnTo>
                    <a:pt x="30604" y="17538"/>
                  </a:lnTo>
                  <a:lnTo>
                    <a:pt x="30975" y="17348"/>
                  </a:lnTo>
                  <a:lnTo>
                    <a:pt x="31506" y="17005"/>
                  </a:lnTo>
                  <a:lnTo>
                    <a:pt x="31709" y="16827"/>
                  </a:lnTo>
                  <a:lnTo>
                    <a:pt x="29525" y="16827"/>
                  </a:lnTo>
                  <a:lnTo>
                    <a:pt x="27099" y="16319"/>
                  </a:lnTo>
                  <a:lnTo>
                    <a:pt x="32288" y="16319"/>
                  </a:lnTo>
                  <a:lnTo>
                    <a:pt x="33563" y="15201"/>
                  </a:lnTo>
                  <a:lnTo>
                    <a:pt x="34529" y="12636"/>
                  </a:lnTo>
                  <a:lnTo>
                    <a:pt x="33228" y="9626"/>
                  </a:lnTo>
                  <a:lnTo>
                    <a:pt x="33157" y="9461"/>
                  </a:lnTo>
                  <a:lnTo>
                    <a:pt x="32801" y="9156"/>
                  </a:lnTo>
                  <a:close/>
                </a:path>
                <a:path w="35560" h="32385">
                  <a:moveTo>
                    <a:pt x="0" y="15864"/>
                  </a:moveTo>
                  <a:lnTo>
                    <a:pt x="6483" y="26162"/>
                  </a:lnTo>
                  <a:lnTo>
                    <a:pt x="7414" y="26543"/>
                  </a:lnTo>
                  <a:lnTo>
                    <a:pt x="8531" y="26543"/>
                  </a:lnTo>
                  <a:lnTo>
                    <a:pt x="9916" y="25920"/>
                  </a:lnTo>
                  <a:lnTo>
                    <a:pt x="10839" y="25920"/>
                  </a:lnTo>
                  <a:lnTo>
                    <a:pt x="10972" y="25666"/>
                  </a:lnTo>
                  <a:lnTo>
                    <a:pt x="8544" y="25666"/>
                  </a:lnTo>
                  <a:lnTo>
                    <a:pt x="6855" y="25298"/>
                  </a:lnTo>
                  <a:lnTo>
                    <a:pt x="2475" y="21018"/>
                  </a:lnTo>
                  <a:lnTo>
                    <a:pt x="2345" y="20789"/>
                  </a:lnTo>
                  <a:lnTo>
                    <a:pt x="0" y="15864"/>
                  </a:lnTo>
                  <a:close/>
                </a:path>
                <a:path w="35560" h="32385">
                  <a:moveTo>
                    <a:pt x="14209" y="21018"/>
                  </a:moveTo>
                  <a:lnTo>
                    <a:pt x="10843" y="23964"/>
                  </a:lnTo>
                  <a:lnTo>
                    <a:pt x="8544" y="25666"/>
                  </a:lnTo>
                  <a:lnTo>
                    <a:pt x="10972" y="25666"/>
                  </a:lnTo>
                  <a:lnTo>
                    <a:pt x="11770" y="24193"/>
                  </a:lnTo>
                  <a:lnTo>
                    <a:pt x="12456" y="23799"/>
                  </a:lnTo>
                  <a:lnTo>
                    <a:pt x="13561" y="23279"/>
                  </a:lnTo>
                  <a:lnTo>
                    <a:pt x="14087" y="23101"/>
                  </a:lnTo>
                  <a:lnTo>
                    <a:pt x="14437" y="23101"/>
                  </a:lnTo>
                  <a:lnTo>
                    <a:pt x="14330" y="22123"/>
                  </a:lnTo>
                  <a:lnTo>
                    <a:pt x="14209" y="21018"/>
                  </a:lnTo>
                  <a:close/>
                </a:path>
                <a:path w="35560" h="32385">
                  <a:moveTo>
                    <a:pt x="8974" y="10591"/>
                  </a:moveTo>
                  <a:lnTo>
                    <a:pt x="4750" y="10591"/>
                  </a:lnTo>
                  <a:lnTo>
                    <a:pt x="3141" y="11125"/>
                  </a:lnTo>
                  <a:lnTo>
                    <a:pt x="1902" y="11633"/>
                  </a:lnTo>
                  <a:lnTo>
                    <a:pt x="696" y="13144"/>
                  </a:lnTo>
                  <a:lnTo>
                    <a:pt x="169" y="15201"/>
                  </a:lnTo>
                  <a:lnTo>
                    <a:pt x="101" y="15467"/>
                  </a:lnTo>
                  <a:lnTo>
                    <a:pt x="5077" y="11125"/>
                  </a:lnTo>
                  <a:lnTo>
                    <a:pt x="9696" y="11125"/>
                  </a:lnTo>
                  <a:lnTo>
                    <a:pt x="8974" y="10591"/>
                  </a:lnTo>
                  <a:close/>
                </a:path>
                <a:path w="35560" h="32385">
                  <a:moveTo>
                    <a:pt x="17663" y="0"/>
                  </a:moveTo>
                  <a:lnTo>
                    <a:pt x="14070" y="304"/>
                  </a:lnTo>
                  <a:lnTo>
                    <a:pt x="13256" y="304"/>
                  </a:lnTo>
                  <a:lnTo>
                    <a:pt x="11732" y="863"/>
                  </a:lnTo>
                  <a:lnTo>
                    <a:pt x="10538" y="1892"/>
                  </a:lnTo>
                  <a:lnTo>
                    <a:pt x="9332" y="2895"/>
                  </a:lnTo>
                  <a:lnTo>
                    <a:pt x="8519" y="4483"/>
                  </a:lnTo>
                  <a:lnTo>
                    <a:pt x="8482" y="9626"/>
                  </a:lnTo>
                  <a:lnTo>
                    <a:pt x="9568" y="11125"/>
                  </a:lnTo>
                  <a:lnTo>
                    <a:pt x="7493" y="11125"/>
                  </a:lnTo>
                  <a:lnTo>
                    <a:pt x="9332" y="11772"/>
                  </a:lnTo>
                  <a:lnTo>
                    <a:pt x="10119" y="12103"/>
                  </a:lnTo>
                  <a:lnTo>
                    <a:pt x="10538" y="12242"/>
                  </a:lnTo>
                  <a:lnTo>
                    <a:pt x="10337" y="12242"/>
                  </a:lnTo>
                  <a:lnTo>
                    <a:pt x="11299" y="12636"/>
                  </a:lnTo>
                  <a:lnTo>
                    <a:pt x="11839" y="12636"/>
                  </a:lnTo>
                  <a:lnTo>
                    <a:pt x="10355" y="10591"/>
                  </a:lnTo>
                  <a:lnTo>
                    <a:pt x="9162" y="8699"/>
                  </a:lnTo>
                  <a:lnTo>
                    <a:pt x="8671" y="6985"/>
                  </a:lnTo>
                  <a:lnTo>
                    <a:pt x="11284" y="2895"/>
                  </a:lnTo>
                  <a:lnTo>
                    <a:pt x="11389" y="2730"/>
                  </a:lnTo>
                  <a:lnTo>
                    <a:pt x="13111" y="1892"/>
                  </a:lnTo>
                  <a:lnTo>
                    <a:pt x="20884" y="1892"/>
                  </a:lnTo>
                  <a:lnTo>
                    <a:pt x="20647" y="1524"/>
                  </a:lnTo>
                  <a:lnTo>
                    <a:pt x="17663" y="0"/>
                  </a:lnTo>
                  <a:close/>
                </a:path>
                <a:path w="35560" h="32385">
                  <a:moveTo>
                    <a:pt x="20884" y="1892"/>
                  </a:moveTo>
                  <a:lnTo>
                    <a:pt x="17790" y="1892"/>
                  </a:lnTo>
                  <a:lnTo>
                    <a:pt x="20279" y="3175"/>
                  </a:lnTo>
                  <a:lnTo>
                    <a:pt x="22019" y="6248"/>
                  </a:lnTo>
                  <a:lnTo>
                    <a:pt x="21941" y="8699"/>
                  </a:lnTo>
                  <a:lnTo>
                    <a:pt x="21829" y="9156"/>
                  </a:lnTo>
                  <a:lnTo>
                    <a:pt x="21714" y="9626"/>
                  </a:lnTo>
                  <a:lnTo>
                    <a:pt x="21174" y="10591"/>
                  </a:lnTo>
                  <a:lnTo>
                    <a:pt x="20774" y="10591"/>
                  </a:lnTo>
                  <a:lnTo>
                    <a:pt x="20747" y="11633"/>
                  </a:lnTo>
                  <a:lnTo>
                    <a:pt x="20603" y="11633"/>
                  </a:lnTo>
                  <a:lnTo>
                    <a:pt x="21244" y="11353"/>
                  </a:lnTo>
                  <a:lnTo>
                    <a:pt x="21569" y="11125"/>
                  </a:lnTo>
                  <a:lnTo>
                    <a:pt x="21970" y="11125"/>
                  </a:lnTo>
                  <a:lnTo>
                    <a:pt x="21887" y="10591"/>
                  </a:lnTo>
                  <a:lnTo>
                    <a:pt x="22385" y="9626"/>
                  </a:lnTo>
                  <a:lnTo>
                    <a:pt x="22675" y="9156"/>
                  </a:lnTo>
                  <a:lnTo>
                    <a:pt x="22483" y="9156"/>
                  </a:lnTo>
                  <a:lnTo>
                    <a:pt x="24359" y="8483"/>
                  </a:lnTo>
                  <a:lnTo>
                    <a:pt x="26005" y="8242"/>
                  </a:lnTo>
                  <a:lnTo>
                    <a:pt x="23200" y="8242"/>
                  </a:lnTo>
                  <a:lnTo>
                    <a:pt x="23263" y="6248"/>
                  </a:lnTo>
                  <a:lnTo>
                    <a:pt x="22921" y="5105"/>
                  </a:lnTo>
                  <a:lnTo>
                    <a:pt x="20884" y="1892"/>
                  </a:lnTo>
                  <a:close/>
                </a:path>
                <a:path w="35560" h="32385">
                  <a:moveTo>
                    <a:pt x="4750" y="10591"/>
                  </a:moveTo>
                  <a:lnTo>
                    <a:pt x="4469" y="10591"/>
                  </a:lnTo>
                  <a:lnTo>
                    <a:pt x="3349" y="11125"/>
                  </a:lnTo>
                  <a:lnTo>
                    <a:pt x="3068" y="11125"/>
                  </a:lnTo>
                  <a:lnTo>
                    <a:pt x="4750" y="10591"/>
                  </a:lnTo>
                  <a:close/>
                </a:path>
                <a:path w="35560" h="32385">
                  <a:moveTo>
                    <a:pt x="9181" y="10591"/>
                  </a:moveTo>
                  <a:lnTo>
                    <a:pt x="8974" y="10591"/>
                  </a:lnTo>
                  <a:lnTo>
                    <a:pt x="9696" y="11125"/>
                  </a:lnTo>
                  <a:lnTo>
                    <a:pt x="9568" y="11125"/>
                  </a:lnTo>
                  <a:lnTo>
                    <a:pt x="9181" y="10591"/>
                  </a:lnTo>
                  <a:close/>
                </a:path>
                <a:path w="35560" h="32385">
                  <a:moveTo>
                    <a:pt x="20774" y="10591"/>
                  </a:moveTo>
                  <a:lnTo>
                    <a:pt x="10355" y="10591"/>
                  </a:lnTo>
                  <a:lnTo>
                    <a:pt x="10742" y="11125"/>
                  </a:lnTo>
                  <a:lnTo>
                    <a:pt x="20761" y="11125"/>
                  </a:lnTo>
                  <a:lnTo>
                    <a:pt x="20774" y="10591"/>
                  </a:lnTo>
                  <a:close/>
                </a:path>
                <a:path w="35560" h="32385">
                  <a:moveTo>
                    <a:pt x="32669" y="10591"/>
                  </a:moveTo>
                  <a:lnTo>
                    <a:pt x="21887" y="10591"/>
                  </a:lnTo>
                  <a:lnTo>
                    <a:pt x="21970" y="11125"/>
                  </a:lnTo>
                  <a:lnTo>
                    <a:pt x="32620" y="11125"/>
                  </a:lnTo>
                  <a:lnTo>
                    <a:pt x="32669" y="10591"/>
                  </a:lnTo>
                  <a:close/>
                </a:path>
                <a:path w="35560" h="32385">
                  <a:moveTo>
                    <a:pt x="7098" y="9626"/>
                  </a:moveTo>
                  <a:lnTo>
                    <a:pt x="2572" y="9626"/>
                  </a:lnTo>
                  <a:lnTo>
                    <a:pt x="10845" y="10591"/>
                  </a:lnTo>
                  <a:lnTo>
                    <a:pt x="4622" y="10591"/>
                  </a:lnTo>
                  <a:lnTo>
                    <a:pt x="7098" y="9626"/>
                  </a:lnTo>
                  <a:close/>
                </a:path>
                <a:path w="35560" h="32385">
                  <a:moveTo>
                    <a:pt x="30629" y="7937"/>
                  </a:moveTo>
                  <a:lnTo>
                    <a:pt x="28153" y="7937"/>
                  </a:lnTo>
                  <a:lnTo>
                    <a:pt x="33480" y="9461"/>
                  </a:lnTo>
                  <a:lnTo>
                    <a:pt x="32773" y="9461"/>
                  </a:lnTo>
                  <a:lnTo>
                    <a:pt x="32801" y="9156"/>
                  </a:lnTo>
                  <a:lnTo>
                    <a:pt x="32268" y="8699"/>
                  </a:lnTo>
                  <a:lnTo>
                    <a:pt x="30629" y="7937"/>
                  </a:lnTo>
                  <a:close/>
                </a:path>
                <a:path w="35560" h="32385">
                  <a:moveTo>
                    <a:pt x="28541" y="7442"/>
                  </a:moveTo>
                  <a:lnTo>
                    <a:pt x="25219" y="7442"/>
                  </a:lnTo>
                  <a:lnTo>
                    <a:pt x="23200" y="8242"/>
                  </a:lnTo>
                  <a:lnTo>
                    <a:pt x="26005" y="8242"/>
                  </a:lnTo>
                  <a:lnTo>
                    <a:pt x="28153" y="7937"/>
                  </a:lnTo>
                  <a:lnTo>
                    <a:pt x="30629" y="7937"/>
                  </a:lnTo>
                  <a:lnTo>
                    <a:pt x="30356" y="7810"/>
                  </a:lnTo>
                  <a:lnTo>
                    <a:pt x="28541" y="7442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2" name="object 552"/>
            <p:cNvSpPr/>
            <p:nvPr/>
          </p:nvSpPr>
          <p:spPr>
            <a:xfrm>
              <a:off x="4429176" y="324175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3" name="object 553"/>
            <p:cNvSpPr/>
            <p:nvPr/>
          </p:nvSpPr>
          <p:spPr>
            <a:xfrm>
              <a:off x="4419249" y="3243970"/>
              <a:ext cx="12065" cy="11430"/>
            </a:xfrm>
            <a:custGeom>
              <a:avLst/>
              <a:gdLst/>
              <a:ahLst/>
              <a:cxnLst/>
              <a:rect l="l" t="t" r="r" b="b"/>
              <a:pathLst>
                <a:path w="12064" h="11429">
                  <a:moveTo>
                    <a:pt x="6007" y="0"/>
                  </a:moveTo>
                  <a:lnTo>
                    <a:pt x="2895" y="2806"/>
                  </a:lnTo>
                  <a:lnTo>
                    <a:pt x="2844" y="3200"/>
                  </a:lnTo>
                  <a:lnTo>
                    <a:pt x="3213" y="3721"/>
                  </a:lnTo>
                  <a:lnTo>
                    <a:pt x="3022" y="3581"/>
                  </a:lnTo>
                  <a:lnTo>
                    <a:pt x="2832" y="3517"/>
                  </a:lnTo>
                  <a:lnTo>
                    <a:pt x="2082" y="3416"/>
                  </a:lnTo>
                  <a:lnTo>
                    <a:pt x="1714" y="3555"/>
                  </a:lnTo>
                  <a:lnTo>
                    <a:pt x="1346" y="3708"/>
                  </a:lnTo>
                  <a:lnTo>
                    <a:pt x="673" y="3949"/>
                  </a:lnTo>
                  <a:lnTo>
                    <a:pt x="266" y="4470"/>
                  </a:lnTo>
                  <a:lnTo>
                    <a:pt x="0" y="5537"/>
                  </a:lnTo>
                  <a:lnTo>
                    <a:pt x="38" y="6083"/>
                  </a:lnTo>
                  <a:lnTo>
                    <a:pt x="2540" y="8991"/>
                  </a:lnTo>
                  <a:lnTo>
                    <a:pt x="2997" y="8966"/>
                  </a:lnTo>
                  <a:lnTo>
                    <a:pt x="3390" y="8788"/>
                  </a:lnTo>
                  <a:lnTo>
                    <a:pt x="3289" y="9067"/>
                  </a:lnTo>
                  <a:lnTo>
                    <a:pt x="6108" y="10960"/>
                  </a:lnTo>
                  <a:lnTo>
                    <a:pt x="6883" y="10756"/>
                  </a:lnTo>
                  <a:lnTo>
                    <a:pt x="7874" y="10223"/>
                  </a:lnTo>
                  <a:lnTo>
                    <a:pt x="8128" y="9969"/>
                  </a:lnTo>
                  <a:lnTo>
                    <a:pt x="8267" y="9639"/>
                  </a:lnTo>
                  <a:lnTo>
                    <a:pt x="8978" y="9855"/>
                  </a:lnTo>
                  <a:lnTo>
                    <a:pt x="11912" y="7835"/>
                  </a:lnTo>
                  <a:lnTo>
                    <a:pt x="11684" y="6997"/>
                  </a:lnTo>
                  <a:lnTo>
                    <a:pt x="10972" y="6235"/>
                  </a:lnTo>
                  <a:lnTo>
                    <a:pt x="10388" y="5956"/>
                  </a:lnTo>
                  <a:lnTo>
                    <a:pt x="10680" y="5791"/>
                  </a:lnTo>
                  <a:lnTo>
                    <a:pt x="11391" y="5143"/>
                  </a:lnTo>
                  <a:lnTo>
                    <a:pt x="11709" y="4292"/>
                  </a:lnTo>
                  <a:lnTo>
                    <a:pt x="11252" y="3225"/>
                  </a:lnTo>
                  <a:lnTo>
                    <a:pt x="10934" y="2971"/>
                  </a:lnTo>
                  <a:lnTo>
                    <a:pt x="10274" y="2654"/>
                  </a:lnTo>
                  <a:lnTo>
                    <a:pt x="9906" y="2578"/>
                  </a:lnTo>
                  <a:lnTo>
                    <a:pt x="9550" y="2552"/>
                  </a:lnTo>
                  <a:lnTo>
                    <a:pt x="9359" y="2514"/>
                  </a:lnTo>
                  <a:lnTo>
                    <a:pt x="8801" y="2501"/>
                  </a:lnTo>
                  <a:lnTo>
                    <a:pt x="8382" y="2616"/>
                  </a:lnTo>
                  <a:lnTo>
                    <a:pt x="7874" y="2806"/>
                  </a:lnTo>
                  <a:lnTo>
                    <a:pt x="7899" y="2666"/>
                  </a:lnTo>
                  <a:lnTo>
                    <a:pt x="7924" y="2184"/>
                  </a:lnTo>
                  <a:lnTo>
                    <a:pt x="7785" y="1752"/>
                  </a:lnTo>
                  <a:lnTo>
                    <a:pt x="7010" y="533"/>
                  </a:lnTo>
                  <a:lnTo>
                    <a:pt x="600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4" name="object 554"/>
            <p:cNvSpPr/>
            <p:nvPr/>
          </p:nvSpPr>
          <p:spPr>
            <a:xfrm>
              <a:off x="4426711" y="324687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5" name="object 555"/>
            <p:cNvSpPr/>
            <p:nvPr/>
          </p:nvSpPr>
          <p:spPr>
            <a:xfrm>
              <a:off x="4419236" y="3244606"/>
              <a:ext cx="11430" cy="10160"/>
            </a:xfrm>
            <a:custGeom>
              <a:avLst/>
              <a:gdLst/>
              <a:ahLst/>
              <a:cxnLst/>
              <a:rect l="l" t="t" r="r" b="b"/>
              <a:pathLst>
                <a:path w="11429" h="10160">
                  <a:moveTo>
                    <a:pt x="5257" y="0"/>
                  </a:moveTo>
                  <a:lnTo>
                    <a:pt x="4546" y="0"/>
                  </a:lnTo>
                  <a:lnTo>
                    <a:pt x="3898" y="304"/>
                  </a:lnTo>
                  <a:lnTo>
                    <a:pt x="3517" y="927"/>
                  </a:lnTo>
                  <a:lnTo>
                    <a:pt x="2971" y="1739"/>
                  </a:lnTo>
                  <a:lnTo>
                    <a:pt x="3149" y="2336"/>
                  </a:lnTo>
                  <a:lnTo>
                    <a:pt x="3594" y="3022"/>
                  </a:lnTo>
                  <a:lnTo>
                    <a:pt x="4038" y="3657"/>
                  </a:lnTo>
                  <a:lnTo>
                    <a:pt x="3708" y="3619"/>
                  </a:lnTo>
                  <a:lnTo>
                    <a:pt x="3467" y="3492"/>
                  </a:lnTo>
                  <a:lnTo>
                    <a:pt x="3238" y="3378"/>
                  </a:lnTo>
                  <a:lnTo>
                    <a:pt x="2527" y="3124"/>
                  </a:lnTo>
                  <a:lnTo>
                    <a:pt x="1752" y="3149"/>
                  </a:lnTo>
                  <a:lnTo>
                    <a:pt x="1193" y="3644"/>
                  </a:lnTo>
                  <a:lnTo>
                    <a:pt x="0" y="4686"/>
                  </a:lnTo>
                  <a:lnTo>
                    <a:pt x="863" y="6489"/>
                  </a:lnTo>
                  <a:lnTo>
                    <a:pt x="2362" y="7950"/>
                  </a:lnTo>
                  <a:lnTo>
                    <a:pt x="2933" y="8064"/>
                  </a:lnTo>
                  <a:lnTo>
                    <a:pt x="3708" y="7493"/>
                  </a:lnTo>
                  <a:lnTo>
                    <a:pt x="4851" y="6502"/>
                  </a:lnTo>
                  <a:lnTo>
                    <a:pt x="4927" y="7175"/>
                  </a:lnTo>
                  <a:lnTo>
                    <a:pt x="4622" y="7251"/>
                  </a:lnTo>
                  <a:lnTo>
                    <a:pt x="4025" y="7556"/>
                  </a:lnTo>
                  <a:lnTo>
                    <a:pt x="3555" y="8445"/>
                  </a:lnTo>
                  <a:lnTo>
                    <a:pt x="3797" y="9334"/>
                  </a:lnTo>
                  <a:lnTo>
                    <a:pt x="4444" y="9563"/>
                  </a:lnTo>
                  <a:lnTo>
                    <a:pt x="5130" y="9842"/>
                  </a:lnTo>
                  <a:lnTo>
                    <a:pt x="6235" y="9906"/>
                  </a:lnTo>
                  <a:lnTo>
                    <a:pt x="7251" y="9537"/>
                  </a:lnTo>
                  <a:lnTo>
                    <a:pt x="7480" y="9296"/>
                  </a:lnTo>
                  <a:lnTo>
                    <a:pt x="7937" y="8585"/>
                  </a:lnTo>
                  <a:lnTo>
                    <a:pt x="8381" y="8928"/>
                  </a:lnTo>
                  <a:lnTo>
                    <a:pt x="11366" y="7302"/>
                  </a:lnTo>
                  <a:lnTo>
                    <a:pt x="11328" y="6807"/>
                  </a:lnTo>
                  <a:lnTo>
                    <a:pt x="10794" y="5740"/>
                  </a:lnTo>
                  <a:lnTo>
                    <a:pt x="10312" y="5575"/>
                  </a:lnTo>
                  <a:lnTo>
                    <a:pt x="9524" y="5486"/>
                  </a:lnTo>
                  <a:lnTo>
                    <a:pt x="8902" y="5511"/>
                  </a:lnTo>
                  <a:lnTo>
                    <a:pt x="8801" y="5359"/>
                  </a:lnTo>
                  <a:lnTo>
                    <a:pt x="8928" y="5245"/>
                  </a:lnTo>
                  <a:lnTo>
                    <a:pt x="9055" y="5207"/>
                  </a:lnTo>
                  <a:lnTo>
                    <a:pt x="9220" y="4902"/>
                  </a:lnTo>
                  <a:lnTo>
                    <a:pt x="10032" y="5080"/>
                  </a:lnTo>
                  <a:lnTo>
                    <a:pt x="10883" y="4762"/>
                  </a:lnTo>
                  <a:lnTo>
                    <a:pt x="10998" y="4140"/>
                  </a:lnTo>
                  <a:lnTo>
                    <a:pt x="11112" y="2501"/>
                  </a:lnTo>
                  <a:lnTo>
                    <a:pt x="9563" y="2082"/>
                  </a:lnTo>
                  <a:lnTo>
                    <a:pt x="8293" y="2247"/>
                  </a:lnTo>
                  <a:lnTo>
                    <a:pt x="7734" y="2451"/>
                  </a:lnTo>
                  <a:lnTo>
                    <a:pt x="7429" y="2933"/>
                  </a:lnTo>
                  <a:lnTo>
                    <a:pt x="7467" y="3073"/>
                  </a:lnTo>
                  <a:lnTo>
                    <a:pt x="7226" y="3225"/>
                  </a:lnTo>
                  <a:lnTo>
                    <a:pt x="7061" y="3289"/>
                  </a:lnTo>
                  <a:lnTo>
                    <a:pt x="7073" y="2971"/>
                  </a:lnTo>
                  <a:lnTo>
                    <a:pt x="7251" y="2895"/>
                  </a:lnTo>
                  <a:lnTo>
                    <a:pt x="7391" y="2654"/>
                  </a:lnTo>
                  <a:lnTo>
                    <a:pt x="7492" y="2260"/>
                  </a:lnTo>
                  <a:lnTo>
                    <a:pt x="7569" y="1879"/>
                  </a:lnTo>
                  <a:lnTo>
                    <a:pt x="7492" y="1511"/>
                  </a:lnTo>
                  <a:lnTo>
                    <a:pt x="6896" y="457"/>
                  </a:lnTo>
                  <a:lnTo>
                    <a:pt x="6057" y="38"/>
                  </a:lnTo>
                  <a:lnTo>
                    <a:pt x="5257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6" name="object 556"/>
            <p:cNvSpPr/>
            <p:nvPr/>
          </p:nvSpPr>
          <p:spPr>
            <a:xfrm>
              <a:off x="4396232" y="324526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  <a:path w="635" h="635">
                  <a:moveTo>
                    <a:pt x="368" y="5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7" name="object 557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375871" y="3235160"/>
              <a:ext cx="32564" cy="30124"/>
            </a:xfrm>
            <a:prstGeom prst="rect">
              <a:avLst/>
            </a:prstGeom>
          </p:spPr>
        </p:pic>
        <p:sp>
          <p:nvSpPr>
            <p:cNvPr id="558" name="object 558"/>
            <p:cNvSpPr/>
            <p:nvPr/>
          </p:nvSpPr>
          <p:spPr>
            <a:xfrm>
              <a:off x="4396556" y="324287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9" name="object 559"/>
            <p:cNvSpPr/>
            <p:nvPr/>
          </p:nvSpPr>
          <p:spPr>
            <a:xfrm>
              <a:off x="4396232" y="324526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  <a:path w="635" h="635">
                  <a:moveTo>
                    <a:pt x="368" y="5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0" name="object 560"/>
            <p:cNvSpPr/>
            <p:nvPr/>
          </p:nvSpPr>
          <p:spPr>
            <a:xfrm>
              <a:off x="4375972" y="3234889"/>
              <a:ext cx="33020" cy="30480"/>
            </a:xfrm>
            <a:custGeom>
              <a:avLst/>
              <a:gdLst/>
              <a:ahLst/>
              <a:cxnLst/>
              <a:rect l="l" t="t" r="r" b="b"/>
              <a:pathLst>
                <a:path w="33020" h="30479">
                  <a:moveTo>
                    <a:pt x="10188" y="24345"/>
                  </a:moveTo>
                  <a:lnTo>
                    <a:pt x="9312" y="24345"/>
                  </a:lnTo>
                  <a:lnTo>
                    <a:pt x="9236" y="24574"/>
                  </a:lnTo>
                  <a:lnTo>
                    <a:pt x="9135" y="26403"/>
                  </a:lnTo>
                  <a:lnTo>
                    <a:pt x="9353" y="27050"/>
                  </a:lnTo>
                  <a:lnTo>
                    <a:pt x="9442" y="27317"/>
                  </a:lnTo>
                  <a:lnTo>
                    <a:pt x="9540" y="27609"/>
                  </a:lnTo>
                  <a:lnTo>
                    <a:pt x="9617" y="27838"/>
                  </a:lnTo>
                  <a:lnTo>
                    <a:pt x="10392" y="28778"/>
                  </a:lnTo>
                  <a:lnTo>
                    <a:pt x="11395" y="29362"/>
                  </a:lnTo>
                  <a:lnTo>
                    <a:pt x="12385" y="29971"/>
                  </a:lnTo>
                  <a:lnTo>
                    <a:pt x="14147" y="30378"/>
                  </a:lnTo>
                  <a:lnTo>
                    <a:pt x="16881" y="30378"/>
                  </a:lnTo>
                  <a:lnTo>
                    <a:pt x="19028" y="29781"/>
                  </a:lnTo>
                  <a:lnTo>
                    <a:pt x="20192" y="29184"/>
                  </a:lnTo>
                  <a:lnTo>
                    <a:pt x="17199" y="29184"/>
                  </a:lnTo>
                  <a:lnTo>
                    <a:pt x="14100" y="29019"/>
                  </a:lnTo>
                  <a:lnTo>
                    <a:pt x="10425" y="27609"/>
                  </a:lnTo>
                  <a:lnTo>
                    <a:pt x="10319" y="27317"/>
                  </a:lnTo>
                  <a:lnTo>
                    <a:pt x="10082" y="26403"/>
                  </a:lnTo>
                  <a:lnTo>
                    <a:pt x="9987" y="26034"/>
                  </a:lnTo>
                  <a:lnTo>
                    <a:pt x="9880" y="24917"/>
                  </a:lnTo>
                  <a:lnTo>
                    <a:pt x="10065" y="24574"/>
                  </a:lnTo>
                  <a:lnTo>
                    <a:pt x="10188" y="24345"/>
                  </a:lnTo>
                  <a:close/>
                </a:path>
                <a:path w="33020" h="30479">
                  <a:moveTo>
                    <a:pt x="22012" y="25603"/>
                  </a:moveTo>
                  <a:lnTo>
                    <a:pt x="21676" y="26034"/>
                  </a:lnTo>
                  <a:lnTo>
                    <a:pt x="21356" y="26403"/>
                  </a:lnTo>
                  <a:lnTo>
                    <a:pt x="20781" y="27317"/>
                  </a:lnTo>
                  <a:lnTo>
                    <a:pt x="20564" y="27609"/>
                  </a:lnTo>
                  <a:lnTo>
                    <a:pt x="20005" y="28168"/>
                  </a:lnTo>
                  <a:lnTo>
                    <a:pt x="17199" y="29184"/>
                  </a:lnTo>
                  <a:lnTo>
                    <a:pt x="20192" y="29184"/>
                  </a:lnTo>
                  <a:lnTo>
                    <a:pt x="20984" y="28778"/>
                  </a:lnTo>
                  <a:lnTo>
                    <a:pt x="21783" y="28320"/>
                  </a:lnTo>
                  <a:lnTo>
                    <a:pt x="22482" y="27609"/>
                  </a:lnTo>
                  <a:lnTo>
                    <a:pt x="22617" y="27317"/>
                  </a:lnTo>
                  <a:lnTo>
                    <a:pt x="22741" y="27050"/>
                  </a:lnTo>
                  <a:lnTo>
                    <a:pt x="26940" y="27050"/>
                  </a:lnTo>
                  <a:lnTo>
                    <a:pt x="29564" y="26403"/>
                  </a:lnTo>
                  <a:lnTo>
                    <a:pt x="22988" y="26403"/>
                  </a:lnTo>
                  <a:lnTo>
                    <a:pt x="22012" y="25603"/>
                  </a:lnTo>
                  <a:close/>
                </a:path>
                <a:path w="33020" h="30479">
                  <a:moveTo>
                    <a:pt x="26940" y="27050"/>
                  </a:moveTo>
                  <a:lnTo>
                    <a:pt x="24052" y="27050"/>
                  </a:lnTo>
                  <a:lnTo>
                    <a:pt x="24831" y="27317"/>
                  </a:lnTo>
                  <a:lnTo>
                    <a:pt x="25685" y="27317"/>
                  </a:lnTo>
                  <a:lnTo>
                    <a:pt x="26940" y="27050"/>
                  </a:lnTo>
                  <a:close/>
                </a:path>
                <a:path w="33020" h="30479">
                  <a:moveTo>
                    <a:pt x="32527" y="22491"/>
                  </a:moveTo>
                  <a:lnTo>
                    <a:pt x="31069" y="22491"/>
                  </a:lnTo>
                  <a:lnTo>
                    <a:pt x="29619" y="24574"/>
                  </a:lnTo>
                  <a:lnTo>
                    <a:pt x="28501" y="25374"/>
                  </a:lnTo>
                  <a:lnTo>
                    <a:pt x="28110" y="25603"/>
                  </a:lnTo>
                  <a:lnTo>
                    <a:pt x="26698" y="26034"/>
                  </a:lnTo>
                  <a:lnTo>
                    <a:pt x="25390" y="26403"/>
                  </a:lnTo>
                  <a:lnTo>
                    <a:pt x="29195" y="26403"/>
                  </a:lnTo>
                  <a:lnTo>
                    <a:pt x="30877" y="25374"/>
                  </a:lnTo>
                  <a:lnTo>
                    <a:pt x="32527" y="22491"/>
                  </a:lnTo>
                  <a:close/>
                </a:path>
                <a:path w="33020" h="30479">
                  <a:moveTo>
                    <a:pt x="11473" y="22491"/>
                  </a:moveTo>
                  <a:lnTo>
                    <a:pt x="10188" y="22491"/>
                  </a:lnTo>
                  <a:lnTo>
                    <a:pt x="8029" y="24091"/>
                  </a:lnTo>
                  <a:lnTo>
                    <a:pt x="4776" y="24091"/>
                  </a:lnTo>
                  <a:lnTo>
                    <a:pt x="6100" y="24574"/>
                  </a:lnTo>
                  <a:lnTo>
                    <a:pt x="6963" y="24917"/>
                  </a:lnTo>
                  <a:lnTo>
                    <a:pt x="8049" y="24917"/>
                  </a:lnTo>
                  <a:lnTo>
                    <a:pt x="9312" y="24345"/>
                  </a:lnTo>
                  <a:lnTo>
                    <a:pt x="10188" y="24345"/>
                  </a:lnTo>
                  <a:lnTo>
                    <a:pt x="10941" y="22948"/>
                  </a:lnTo>
                  <a:lnTo>
                    <a:pt x="11065" y="22720"/>
                  </a:lnTo>
                  <a:lnTo>
                    <a:pt x="11473" y="22491"/>
                  </a:lnTo>
                  <a:close/>
                </a:path>
                <a:path w="33020" h="30479">
                  <a:moveTo>
                    <a:pt x="0" y="14910"/>
                  </a:moveTo>
                  <a:lnTo>
                    <a:pt x="4562" y="24091"/>
                  </a:lnTo>
                  <a:lnTo>
                    <a:pt x="8029" y="24091"/>
                  </a:lnTo>
                  <a:lnTo>
                    <a:pt x="6442" y="23761"/>
                  </a:lnTo>
                  <a:lnTo>
                    <a:pt x="2340" y="19735"/>
                  </a:lnTo>
                  <a:lnTo>
                    <a:pt x="2222" y="19532"/>
                  </a:lnTo>
                  <a:lnTo>
                    <a:pt x="0" y="14910"/>
                  </a:lnTo>
                  <a:close/>
                </a:path>
                <a:path w="33020" h="30479">
                  <a:moveTo>
                    <a:pt x="31158" y="22364"/>
                  </a:moveTo>
                  <a:lnTo>
                    <a:pt x="11700" y="22364"/>
                  </a:lnTo>
                  <a:lnTo>
                    <a:pt x="11473" y="22491"/>
                  </a:lnTo>
                  <a:lnTo>
                    <a:pt x="31069" y="22491"/>
                  </a:lnTo>
                  <a:lnTo>
                    <a:pt x="31158" y="22364"/>
                  </a:lnTo>
                  <a:close/>
                </a:path>
                <a:path w="33020" h="30479">
                  <a:moveTo>
                    <a:pt x="13351" y="19735"/>
                  </a:moveTo>
                  <a:lnTo>
                    <a:pt x="10334" y="22364"/>
                  </a:lnTo>
                  <a:lnTo>
                    <a:pt x="11700" y="22364"/>
                  </a:lnTo>
                  <a:lnTo>
                    <a:pt x="12471" y="21983"/>
                  </a:lnTo>
                  <a:lnTo>
                    <a:pt x="13216" y="21691"/>
                  </a:lnTo>
                  <a:lnTo>
                    <a:pt x="13566" y="21691"/>
                  </a:lnTo>
                  <a:lnTo>
                    <a:pt x="13445" y="20586"/>
                  </a:lnTo>
                  <a:lnTo>
                    <a:pt x="13351" y="19735"/>
                  </a:lnTo>
                  <a:close/>
                </a:path>
                <a:path w="33020" h="30479">
                  <a:moveTo>
                    <a:pt x="30810" y="8599"/>
                  </a:moveTo>
                  <a:lnTo>
                    <a:pt x="30722" y="9550"/>
                  </a:lnTo>
                  <a:lnTo>
                    <a:pt x="30638" y="10452"/>
                  </a:lnTo>
                  <a:lnTo>
                    <a:pt x="30541" y="11493"/>
                  </a:lnTo>
                  <a:lnTo>
                    <a:pt x="30419" y="13169"/>
                  </a:lnTo>
                  <a:lnTo>
                    <a:pt x="30292" y="13842"/>
                  </a:lnTo>
                  <a:lnTo>
                    <a:pt x="30210" y="14274"/>
                  </a:lnTo>
                  <a:lnTo>
                    <a:pt x="30087" y="14910"/>
                  </a:lnTo>
                  <a:lnTo>
                    <a:pt x="27727" y="15811"/>
                  </a:lnTo>
                  <a:lnTo>
                    <a:pt x="25191" y="15811"/>
                  </a:lnTo>
                  <a:lnTo>
                    <a:pt x="24929" y="16294"/>
                  </a:lnTo>
                  <a:lnTo>
                    <a:pt x="24031" y="16294"/>
                  </a:lnTo>
                  <a:lnTo>
                    <a:pt x="24603" y="17005"/>
                  </a:lnTo>
                  <a:lnTo>
                    <a:pt x="26906" y="17005"/>
                  </a:lnTo>
                  <a:lnTo>
                    <a:pt x="28927" y="17246"/>
                  </a:lnTo>
                  <a:lnTo>
                    <a:pt x="28668" y="17246"/>
                  </a:lnTo>
                  <a:lnTo>
                    <a:pt x="29835" y="17602"/>
                  </a:lnTo>
                  <a:lnTo>
                    <a:pt x="31334" y="20586"/>
                  </a:lnTo>
                  <a:lnTo>
                    <a:pt x="31423" y="21983"/>
                  </a:lnTo>
                  <a:lnTo>
                    <a:pt x="31158" y="22364"/>
                  </a:lnTo>
                  <a:lnTo>
                    <a:pt x="32600" y="22364"/>
                  </a:lnTo>
                  <a:lnTo>
                    <a:pt x="32985" y="21691"/>
                  </a:lnTo>
                  <a:lnTo>
                    <a:pt x="32475" y="19735"/>
                  </a:lnTo>
                  <a:lnTo>
                    <a:pt x="32375" y="19354"/>
                  </a:lnTo>
                  <a:lnTo>
                    <a:pt x="30953" y="17894"/>
                  </a:lnTo>
                  <a:lnTo>
                    <a:pt x="30369" y="17246"/>
                  </a:lnTo>
                  <a:lnTo>
                    <a:pt x="29594" y="16802"/>
                  </a:lnTo>
                  <a:lnTo>
                    <a:pt x="28756" y="16471"/>
                  </a:lnTo>
                  <a:lnTo>
                    <a:pt x="29074" y="16294"/>
                  </a:lnTo>
                  <a:lnTo>
                    <a:pt x="29594" y="15963"/>
                  </a:lnTo>
                  <a:lnTo>
                    <a:pt x="29768" y="15811"/>
                  </a:lnTo>
                  <a:lnTo>
                    <a:pt x="27727" y="15811"/>
                  </a:lnTo>
                  <a:lnTo>
                    <a:pt x="25454" y="15328"/>
                  </a:lnTo>
                  <a:lnTo>
                    <a:pt x="30320" y="15328"/>
                  </a:lnTo>
                  <a:lnTo>
                    <a:pt x="31524" y="14274"/>
                  </a:lnTo>
                  <a:lnTo>
                    <a:pt x="32439" y="11861"/>
                  </a:lnTo>
                  <a:lnTo>
                    <a:pt x="31204" y="9016"/>
                  </a:lnTo>
                  <a:lnTo>
                    <a:pt x="31143" y="8877"/>
                  </a:lnTo>
                  <a:lnTo>
                    <a:pt x="30810" y="8599"/>
                  </a:lnTo>
                  <a:close/>
                </a:path>
                <a:path w="33020" h="30479">
                  <a:moveTo>
                    <a:pt x="8506" y="10007"/>
                  </a:moveTo>
                  <a:lnTo>
                    <a:pt x="4331" y="10007"/>
                  </a:lnTo>
                  <a:lnTo>
                    <a:pt x="2911" y="10452"/>
                  </a:lnTo>
                  <a:lnTo>
                    <a:pt x="1794" y="10909"/>
                  </a:lnTo>
                  <a:lnTo>
                    <a:pt x="651" y="12331"/>
                  </a:lnTo>
                  <a:lnTo>
                    <a:pt x="282" y="13842"/>
                  </a:lnTo>
                  <a:lnTo>
                    <a:pt x="168" y="14274"/>
                  </a:lnTo>
                  <a:lnTo>
                    <a:pt x="100" y="14531"/>
                  </a:lnTo>
                  <a:lnTo>
                    <a:pt x="3133" y="11861"/>
                  </a:lnTo>
                  <a:lnTo>
                    <a:pt x="4765" y="10452"/>
                  </a:lnTo>
                  <a:lnTo>
                    <a:pt x="9117" y="10452"/>
                  </a:lnTo>
                  <a:lnTo>
                    <a:pt x="8506" y="10007"/>
                  </a:lnTo>
                  <a:close/>
                </a:path>
                <a:path w="33020" h="30479">
                  <a:moveTo>
                    <a:pt x="16589" y="0"/>
                  </a:moveTo>
                  <a:lnTo>
                    <a:pt x="13138" y="279"/>
                  </a:lnTo>
                  <a:lnTo>
                    <a:pt x="12449" y="279"/>
                  </a:lnTo>
                  <a:lnTo>
                    <a:pt x="11027" y="812"/>
                  </a:lnTo>
                  <a:lnTo>
                    <a:pt x="9894" y="1790"/>
                  </a:lnTo>
                  <a:lnTo>
                    <a:pt x="8766" y="2717"/>
                  </a:lnTo>
                  <a:lnTo>
                    <a:pt x="8004" y="4190"/>
                  </a:lnTo>
                  <a:lnTo>
                    <a:pt x="7944" y="9016"/>
                  </a:lnTo>
                  <a:lnTo>
                    <a:pt x="8994" y="10452"/>
                  </a:lnTo>
                  <a:lnTo>
                    <a:pt x="7052" y="10452"/>
                  </a:lnTo>
                  <a:lnTo>
                    <a:pt x="8766" y="11061"/>
                  </a:lnTo>
                  <a:lnTo>
                    <a:pt x="9814" y="11493"/>
                  </a:lnTo>
                  <a:lnTo>
                    <a:pt x="10366" y="11861"/>
                  </a:lnTo>
                  <a:lnTo>
                    <a:pt x="11112" y="11861"/>
                  </a:lnTo>
                  <a:lnTo>
                    <a:pt x="10073" y="10452"/>
                  </a:lnTo>
                  <a:lnTo>
                    <a:pt x="8609" y="8178"/>
                  </a:lnTo>
                  <a:lnTo>
                    <a:pt x="8546" y="7975"/>
                  </a:lnTo>
                  <a:lnTo>
                    <a:pt x="8478" y="7734"/>
                  </a:lnTo>
                  <a:lnTo>
                    <a:pt x="8361" y="7327"/>
                  </a:lnTo>
                  <a:lnTo>
                    <a:pt x="8260" y="6972"/>
                  </a:lnTo>
                  <a:lnTo>
                    <a:pt x="8144" y="6565"/>
                  </a:lnTo>
                  <a:lnTo>
                    <a:pt x="10599" y="2717"/>
                  </a:lnTo>
                  <a:lnTo>
                    <a:pt x="10696" y="2565"/>
                  </a:lnTo>
                  <a:lnTo>
                    <a:pt x="12302" y="1790"/>
                  </a:lnTo>
                  <a:lnTo>
                    <a:pt x="19621" y="1790"/>
                  </a:lnTo>
                  <a:lnTo>
                    <a:pt x="19396" y="1435"/>
                  </a:lnTo>
                  <a:lnTo>
                    <a:pt x="16589" y="0"/>
                  </a:lnTo>
                  <a:close/>
                </a:path>
                <a:path w="33020" h="30479">
                  <a:moveTo>
                    <a:pt x="19621" y="1790"/>
                  </a:moveTo>
                  <a:lnTo>
                    <a:pt x="16703" y="1790"/>
                  </a:lnTo>
                  <a:lnTo>
                    <a:pt x="19040" y="2984"/>
                  </a:lnTo>
                  <a:lnTo>
                    <a:pt x="20679" y="5880"/>
                  </a:lnTo>
                  <a:lnTo>
                    <a:pt x="20601" y="8178"/>
                  </a:lnTo>
                  <a:lnTo>
                    <a:pt x="20493" y="8599"/>
                  </a:lnTo>
                  <a:lnTo>
                    <a:pt x="20386" y="9016"/>
                  </a:lnTo>
                  <a:lnTo>
                    <a:pt x="20106" y="9550"/>
                  </a:lnTo>
                  <a:lnTo>
                    <a:pt x="20431" y="9550"/>
                  </a:lnTo>
                  <a:lnTo>
                    <a:pt x="19521" y="10007"/>
                  </a:lnTo>
                  <a:lnTo>
                    <a:pt x="19483" y="10909"/>
                  </a:lnTo>
                  <a:lnTo>
                    <a:pt x="19955" y="10667"/>
                  </a:lnTo>
                  <a:lnTo>
                    <a:pt x="20847" y="10007"/>
                  </a:lnTo>
                  <a:lnTo>
                    <a:pt x="20421" y="10007"/>
                  </a:lnTo>
                  <a:lnTo>
                    <a:pt x="21296" y="8599"/>
                  </a:lnTo>
                  <a:lnTo>
                    <a:pt x="21099" y="8599"/>
                  </a:lnTo>
                  <a:lnTo>
                    <a:pt x="22843" y="7975"/>
                  </a:lnTo>
                  <a:lnTo>
                    <a:pt x="24453" y="7734"/>
                  </a:lnTo>
                  <a:lnTo>
                    <a:pt x="21783" y="7734"/>
                  </a:lnTo>
                  <a:lnTo>
                    <a:pt x="21857" y="5880"/>
                  </a:lnTo>
                  <a:lnTo>
                    <a:pt x="21529" y="4800"/>
                  </a:lnTo>
                  <a:lnTo>
                    <a:pt x="19621" y="1790"/>
                  </a:lnTo>
                  <a:close/>
                </a:path>
                <a:path w="33020" h="30479">
                  <a:moveTo>
                    <a:pt x="7403" y="9550"/>
                  </a:moveTo>
                  <a:lnTo>
                    <a:pt x="5431" y="9550"/>
                  </a:lnTo>
                  <a:lnTo>
                    <a:pt x="4002" y="10007"/>
                  </a:lnTo>
                  <a:lnTo>
                    <a:pt x="8742" y="10007"/>
                  </a:lnTo>
                  <a:lnTo>
                    <a:pt x="7403" y="9550"/>
                  </a:lnTo>
                  <a:close/>
                </a:path>
                <a:path w="33020" h="30479">
                  <a:moveTo>
                    <a:pt x="28763" y="7454"/>
                  </a:moveTo>
                  <a:lnTo>
                    <a:pt x="26444" y="7454"/>
                  </a:lnTo>
                  <a:lnTo>
                    <a:pt x="31401" y="8877"/>
                  </a:lnTo>
                  <a:lnTo>
                    <a:pt x="30784" y="8877"/>
                  </a:lnTo>
                  <a:lnTo>
                    <a:pt x="30810" y="8599"/>
                  </a:lnTo>
                  <a:lnTo>
                    <a:pt x="30305" y="8178"/>
                  </a:lnTo>
                  <a:lnTo>
                    <a:pt x="28763" y="7454"/>
                  </a:lnTo>
                  <a:close/>
                </a:path>
                <a:path w="33020" h="30479">
                  <a:moveTo>
                    <a:pt x="26677" y="6972"/>
                  </a:moveTo>
                  <a:lnTo>
                    <a:pt x="23688" y="6972"/>
                  </a:lnTo>
                  <a:lnTo>
                    <a:pt x="22842" y="7327"/>
                  </a:lnTo>
                  <a:lnTo>
                    <a:pt x="21783" y="7734"/>
                  </a:lnTo>
                  <a:lnTo>
                    <a:pt x="24453" y="7734"/>
                  </a:lnTo>
                  <a:lnTo>
                    <a:pt x="26444" y="7454"/>
                  </a:lnTo>
                  <a:lnTo>
                    <a:pt x="28763" y="7454"/>
                  </a:lnTo>
                  <a:lnTo>
                    <a:pt x="28492" y="7327"/>
                  </a:lnTo>
                  <a:lnTo>
                    <a:pt x="26677" y="6972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1" name="object 561"/>
            <p:cNvSpPr/>
            <p:nvPr/>
          </p:nvSpPr>
          <p:spPr>
            <a:xfrm>
              <a:off x="4394200" y="3242881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50" y="5638"/>
                  </a:moveTo>
                  <a:close/>
                </a:path>
                <a:path w="2539" h="5714">
                  <a:moveTo>
                    <a:pt x="2438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2" name="object 562"/>
            <p:cNvSpPr/>
            <p:nvPr/>
          </p:nvSpPr>
          <p:spPr>
            <a:xfrm>
              <a:off x="4387235" y="3244978"/>
              <a:ext cx="11430" cy="10795"/>
            </a:xfrm>
            <a:custGeom>
              <a:avLst/>
              <a:gdLst/>
              <a:ahLst/>
              <a:cxnLst/>
              <a:rect l="l" t="t" r="r" b="b"/>
              <a:pathLst>
                <a:path w="11429" h="10795">
                  <a:moveTo>
                    <a:pt x="5638" y="0"/>
                  </a:moveTo>
                  <a:lnTo>
                    <a:pt x="2705" y="2603"/>
                  </a:lnTo>
                  <a:lnTo>
                    <a:pt x="2666" y="2984"/>
                  </a:lnTo>
                  <a:lnTo>
                    <a:pt x="3009" y="3467"/>
                  </a:lnTo>
                  <a:lnTo>
                    <a:pt x="2832" y="3340"/>
                  </a:lnTo>
                  <a:lnTo>
                    <a:pt x="2641" y="3276"/>
                  </a:lnTo>
                  <a:lnTo>
                    <a:pt x="2400" y="3238"/>
                  </a:lnTo>
                  <a:lnTo>
                    <a:pt x="2184" y="3225"/>
                  </a:lnTo>
                  <a:lnTo>
                    <a:pt x="1943" y="3175"/>
                  </a:lnTo>
                  <a:lnTo>
                    <a:pt x="1714" y="3276"/>
                  </a:lnTo>
                  <a:lnTo>
                    <a:pt x="1523" y="3327"/>
                  </a:lnTo>
                  <a:lnTo>
                    <a:pt x="1269" y="3441"/>
                  </a:lnTo>
                  <a:lnTo>
                    <a:pt x="634" y="3708"/>
                  </a:lnTo>
                  <a:lnTo>
                    <a:pt x="241" y="4191"/>
                  </a:lnTo>
                  <a:lnTo>
                    <a:pt x="0" y="5181"/>
                  </a:lnTo>
                  <a:lnTo>
                    <a:pt x="25" y="5676"/>
                  </a:lnTo>
                  <a:lnTo>
                    <a:pt x="165" y="6134"/>
                  </a:lnTo>
                  <a:lnTo>
                    <a:pt x="304" y="6604"/>
                  </a:lnTo>
                  <a:lnTo>
                    <a:pt x="533" y="7023"/>
                  </a:lnTo>
                  <a:lnTo>
                    <a:pt x="1142" y="7772"/>
                  </a:lnTo>
                  <a:lnTo>
                    <a:pt x="1523" y="8102"/>
                  </a:lnTo>
                  <a:lnTo>
                    <a:pt x="2374" y="8432"/>
                  </a:lnTo>
                  <a:lnTo>
                    <a:pt x="2806" y="8394"/>
                  </a:lnTo>
                  <a:lnTo>
                    <a:pt x="3174" y="8242"/>
                  </a:lnTo>
                  <a:lnTo>
                    <a:pt x="3086" y="8496"/>
                  </a:lnTo>
                  <a:lnTo>
                    <a:pt x="4597" y="10236"/>
                  </a:lnTo>
                  <a:lnTo>
                    <a:pt x="4978" y="10236"/>
                  </a:lnTo>
                  <a:lnTo>
                    <a:pt x="5740" y="10274"/>
                  </a:lnTo>
                  <a:lnTo>
                    <a:pt x="6464" y="10071"/>
                  </a:lnTo>
                  <a:lnTo>
                    <a:pt x="7378" y="9588"/>
                  </a:lnTo>
                  <a:lnTo>
                    <a:pt x="7632" y="9347"/>
                  </a:lnTo>
                  <a:lnTo>
                    <a:pt x="7759" y="9042"/>
                  </a:lnTo>
                  <a:lnTo>
                    <a:pt x="8089" y="9131"/>
                  </a:lnTo>
                  <a:lnTo>
                    <a:pt x="8420" y="9245"/>
                  </a:lnTo>
                  <a:lnTo>
                    <a:pt x="8788" y="9232"/>
                  </a:lnTo>
                  <a:lnTo>
                    <a:pt x="9817" y="8978"/>
                  </a:lnTo>
                  <a:lnTo>
                    <a:pt x="10464" y="8585"/>
                  </a:lnTo>
                  <a:lnTo>
                    <a:pt x="11175" y="7353"/>
                  </a:lnTo>
                  <a:lnTo>
                    <a:pt x="10972" y="6553"/>
                  </a:lnTo>
                  <a:lnTo>
                    <a:pt x="10299" y="5842"/>
                  </a:lnTo>
                  <a:lnTo>
                    <a:pt x="10032" y="5676"/>
                  </a:lnTo>
                  <a:lnTo>
                    <a:pt x="9753" y="5575"/>
                  </a:lnTo>
                  <a:lnTo>
                    <a:pt x="10032" y="5397"/>
                  </a:lnTo>
                  <a:lnTo>
                    <a:pt x="10680" y="4826"/>
                  </a:lnTo>
                  <a:lnTo>
                    <a:pt x="10985" y="4013"/>
                  </a:lnTo>
                  <a:lnTo>
                    <a:pt x="10553" y="3009"/>
                  </a:lnTo>
                  <a:lnTo>
                    <a:pt x="10261" y="2755"/>
                  </a:lnTo>
                  <a:lnTo>
                    <a:pt x="9639" y="2476"/>
                  </a:lnTo>
                  <a:lnTo>
                    <a:pt x="9296" y="2400"/>
                  </a:lnTo>
                  <a:lnTo>
                    <a:pt x="8788" y="2324"/>
                  </a:lnTo>
                  <a:lnTo>
                    <a:pt x="8254" y="2324"/>
                  </a:lnTo>
                  <a:lnTo>
                    <a:pt x="8039" y="2349"/>
                  </a:lnTo>
                  <a:lnTo>
                    <a:pt x="7391" y="2616"/>
                  </a:lnTo>
                  <a:lnTo>
                    <a:pt x="7442" y="2032"/>
                  </a:lnTo>
                  <a:lnTo>
                    <a:pt x="7302" y="1625"/>
                  </a:lnTo>
                  <a:lnTo>
                    <a:pt x="6578" y="495"/>
                  </a:lnTo>
                  <a:lnTo>
                    <a:pt x="563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3" name="object 563"/>
            <p:cNvSpPr/>
            <p:nvPr/>
          </p:nvSpPr>
          <p:spPr>
            <a:xfrm>
              <a:off x="4394240" y="324768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4" name="object 564"/>
            <p:cNvSpPr/>
            <p:nvPr/>
          </p:nvSpPr>
          <p:spPr>
            <a:xfrm>
              <a:off x="4387224" y="3245549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4267" y="0"/>
                  </a:moveTo>
                  <a:lnTo>
                    <a:pt x="3657" y="292"/>
                  </a:lnTo>
                  <a:lnTo>
                    <a:pt x="2781" y="1638"/>
                  </a:lnTo>
                  <a:lnTo>
                    <a:pt x="2946" y="2184"/>
                  </a:lnTo>
                  <a:lnTo>
                    <a:pt x="3365" y="2819"/>
                  </a:lnTo>
                  <a:lnTo>
                    <a:pt x="3784" y="3441"/>
                  </a:lnTo>
                  <a:lnTo>
                    <a:pt x="3517" y="3403"/>
                  </a:lnTo>
                  <a:lnTo>
                    <a:pt x="3378" y="3314"/>
                  </a:lnTo>
                  <a:lnTo>
                    <a:pt x="3035" y="3175"/>
                  </a:lnTo>
                  <a:lnTo>
                    <a:pt x="2362" y="2946"/>
                  </a:lnTo>
                  <a:lnTo>
                    <a:pt x="1651" y="2971"/>
                  </a:lnTo>
                  <a:lnTo>
                    <a:pt x="1117" y="3429"/>
                  </a:lnTo>
                  <a:lnTo>
                    <a:pt x="0" y="4406"/>
                  </a:lnTo>
                  <a:lnTo>
                    <a:pt x="812" y="6096"/>
                  </a:lnTo>
                  <a:lnTo>
                    <a:pt x="1663" y="6934"/>
                  </a:lnTo>
                  <a:lnTo>
                    <a:pt x="2222" y="7454"/>
                  </a:lnTo>
                  <a:lnTo>
                    <a:pt x="2755" y="7569"/>
                  </a:lnTo>
                  <a:lnTo>
                    <a:pt x="3378" y="7112"/>
                  </a:lnTo>
                  <a:lnTo>
                    <a:pt x="4546" y="6121"/>
                  </a:lnTo>
                  <a:lnTo>
                    <a:pt x="4610" y="6718"/>
                  </a:lnTo>
                  <a:lnTo>
                    <a:pt x="4343" y="6819"/>
                  </a:lnTo>
                  <a:lnTo>
                    <a:pt x="3771" y="7112"/>
                  </a:lnTo>
                  <a:lnTo>
                    <a:pt x="3340" y="7937"/>
                  </a:lnTo>
                  <a:lnTo>
                    <a:pt x="3556" y="8763"/>
                  </a:lnTo>
                  <a:lnTo>
                    <a:pt x="4800" y="9245"/>
                  </a:lnTo>
                  <a:lnTo>
                    <a:pt x="5854" y="9296"/>
                  </a:lnTo>
                  <a:lnTo>
                    <a:pt x="6794" y="8953"/>
                  </a:lnTo>
                  <a:lnTo>
                    <a:pt x="7023" y="8737"/>
                  </a:lnTo>
                  <a:lnTo>
                    <a:pt x="7442" y="8064"/>
                  </a:lnTo>
                  <a:lnTo>
                    <a:pt x="7861" y="8407"/>
                  </a:lnTo>
                  <a:lnTo>
                    <a:pt x="8623" y="8369"/>
                  </a:lnTo>
                  <a:lnTo>
                    <a:pt x="9588" y="8077"/>
                  </a:lnTo>
                  <a:lnTo>
                    <a:pt x="10045" y="7734"/>
                  </a:lnTo>
                  <a:lnTo>
                    <a:pt x="10668" y="6870"/>
                  </a:lnTo>
                  <a:lnTo>
                    <a:pt x="10629" y="6388"/>
                  </a:lnTo>
                  <a:lnTo>
                    <a:pt x="10121" y="5384"/>
                  </a:lnTo>
                  <a:lnTo>
                    <a:pt x="9677" y="5245"/>
                  </a:lnTo>
                  <a:lnTo>
                    <a:pt x="8940" y="5156"/>
                  </a:lnTo>
                  <a:lnTo>
                    <a:pt x="8356" y="5194"/>
                  </a:lnTo>
                  <a:lnTo>
                    <a:pt x="8166" y="4940"/>
                  </a:lnTo>
                  <a:lnTo>
                    <a:pt x="8382" y="4927"/>
                  </a:lnTo>
                  <a:lnTo>
                    <a:pt x="8648" y="4610"/>
                  </a:lnTo>
                  <a:lnTo>
                    <a:pt x="9423" y="4775"/>
                  </a:lnTo>
                  <a:lnTo>
                    <a:pt x="10210" y="4483"/>
                  </a:lnTo>
                  <a:lnTo>
                    <a:pt x="10325" y="3873"/>
                  </a:lnTo>
                  <a:lnTo>
                    <a:pt x="10426" y="2374"/>
                  </a:lnTo>
                  <a:lnTo>
                    <a:pt x="8966" y="1955"/>
                  </a:lnTo>
                  <a:lnTo>
                    <a:pt x="7785" y="2120"/>
                  </a:lnTo>
                  <a:lnTo>
                    <a:pt x="7251" y="2311"/>
                  </a:lnTo>
                  <a:lnTo>
                    <a:pt x="6972" y="2755"/>
                  </a:lnTo>
                  <a:lnTo>
                    <a:pt x="6997" y="2882"/>
                  </a:lnTo>
                  <a:lnTo>
                    <a:pt x="6794" y="3035"/>
                  </a:lnTo>
                  <a:lnTo>
                    <a:pt x="6629" y="3098"/>
                  </a:lnTo>
                  <a:lnTo>
                    <a:pt x="6642" y="2794"/>
                  </a:lnTo>
                  <a:lnTo>
                    <a:pt x="6794" y="2717"/>
                  </a:lnTo>
                  <a:lnTo>
                    <a:pt x="6934" y="2476"/>
                  </a:lnTo>
                  <a:lnTo>
                    <a:pt x="7112" y="1765"/>
                  </a:lnTo>
                  <a:lnTo>
                    <a:pt x="7023" y="1409"/>
                  </a:lnTo>
                  <a:lnTo>
                    <a:pt x="6477" y="444"/>
                  </a:lnTo>
                  <a:lnTo>
                    <a:pt x="5689" y="38"/>
                  </a:lnTo>
                  <a:lnTo>
                    <a:pt x="4267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5" name="object 565"/>
            <p:cNvSpPr/>
            <p:nvPr/>
          </p:nvSpPr>
          <p:spPr>
            <a:xfrm>
              <a:off x="4410938" y="327092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25"/>
                  </a:moveTo>
                  <a:lnTo>
                    <a:pt x="0" y="0"/>
                  </a:lnTo>
                  <a:lnTo>
                    <a:pt x="127" y="25"/>
                  </a:lnTo>
                  <a:close/>
                </a:path>
                <a:path w="635" h="635">
                  <a:moveTo>
                    <a:pt x="279" y="50"/>
                  </a:moveTo>
                  <a:lnTo>
                    <a:pt x="152" y="25"/>
                  </a:lnTo>
                  <a:lnTo>
                    <a:pt x="279" y="5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6" name="object 566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4391494" y="3261334"/>
              <a:ext cx="30886" cy="28575"/>
            </a:xfrm>
            <a:prstGeom prst="rect">
              <a:avLst/>
            </a:prstGeom>
          </p:spPr>
        </p:pic>
        <p:sp>
          <p:nvSpPr>
            <p:cNvPr id="567" name="object 567"/>
            <p:cNvSpPr/>
            <p:nvPr/>
          </p:nvSpPr>
          <p:spPr>
            <a:xfrm>
              <a:off x="4411108" y="326862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8" name="object 568"/>
            <p:cNvSpPr/>
            <p:nvPr/>
          </p:nvSpPr>
          <p:spPr>
            <a:xfrm>
              <a:off x="4410938" y="327092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25"/>
                  </a:moveTo>
                  <a:lnTo>
                    <a:pt x="0" y="0"/>
                  </a:lnTo>
                  <a:lnTo>
                    <a:pt x="127" y="25"/>
                  </a:lnTo>
                  <a:close/>
                </a:path>
                <a:path w="635" h="635">
                  <a:moveTo>
                    <a:pt x="279" y="50"/>
                  </a:moveTo>
                  <a:lnTo>
                    <a:pt x="152" y="25"/>
                  </a:lnTo>
                  <a:lnTo>
                    <a:pt x="279" y="5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9" name="object 569"/>
            <p:cNvSpPr/>
            <p:nvPr/>
          </p:nvSpPr>
          <p:spPr>
            <a:xfrm>
              <a:off x="4391588" y="3261070"/>
              <a:ext cx="31750" cy="29209"/>
            </a:xfrm>
            <a:custGeom>
              <a:avLst/>
              <a:gdLst/>
              <a:ahLst/>
              <a:cxnLst/>
              <a:rect l="l" t="t" r="r" b="b"/>
              <a:pathLst>
                <a:path w="31750" h="29210">
                  <a:moveTo>
                    <a:pt x="9649" y="23101"/>
                  </a:moveTo>
                  <a:lnTo>
                    <a:pt x="8837" y="23101"/>
                  </a:lnTo>
                  <a:lnTo>
                    <a:pt x="8769" y="23304"/>
                  </a:lnTo>
                  <a:lnTo>
                    <a:pt x="8655" y="23647"/>
                  </a:lnTo>
                  <a:lnTo>
                    <a:pt x="8593" y="23850"/>
                  </a:lnTo>
                  <a:lnTo>
                    <a:pt x="8519" y="24612"/>
                  </a:lnTo>
                  <a:lnTo>
                    <a:pt x="8871" y="25666"/>
                  </a:lnTo>
                  <a:lnTo>
                    <a:pt x="8951" y="25907"/>
                  </a:lnTo>
                  <a:lnTo>
                    <a:pt x="13626" y="28828"/>
                  </a:lnTo>
                  <a:lnTo>
                    <a:pt x="16012" y="28828"/>
                  </a:lnTo>
                  <a:lnTo>
                    <a:pt x="18044" y="28270"/>
                  </a:lnTo>
                  <a:lnTo>
                    <a:pt x="19173" y="27673"/>
                  </a:lnTo>
                  <a:lnTo>
                    <a:pt x="16305" y="27673"/>
                  </a:lnTo>
                  <a:lnTo>
                    <a:pt x="13384" y="27520"/>
                  </a:lnTo>
                  <a:lnTo>
                    <a:pt x="9353" y="23647"/>
                  </a:lnTo>
                  <a:lnTo>
                    <a:pt x="9539" y="23304"/>
                  </a:lnTo>
                  <a:lnTo>
                    <a:pt x="9649" y="23101"/>
                  </a:lnTo>
                  <a:close/>
                </a:path>
                <a:path w="31750" h="29210">
                  <a:moveTo>
                    <a:pt x="20889" y="24282"/>
                  </a:moveTo>
                  <a:lnTo>
                    <a:pt x="20252" y="25044"/>
                  </a:lnTo>
                  <a:lnTo>
                    <a:pt x="19702" y="25907"/>
                  </a:lnTo>
                  <a:lnTo>
                    <a:pt x="19496" y="26187"/>
                  </a:lnTo>
                  <a:lnTo>
                    <a:pt x="18972" y="26733"/>
                  </a:lnTo>
                  <a:lnTo>
                    <a:pt x="16305" y="27673"/>
                  </a:lnTo>
                  <a:lnTo>
                    <a:pt x="19173" y="27673"/>
                  </a:lnTo>
                  <a:lnTo>
                    <a:pt x="20661" y="26885"/>
                  </a:lnTo>
                  <a:lnTo>
                    <a:pt x="21321" y="26187"/>
                  </a:lnTo>
                  <a:lnTo>
                    <a:pt x="21454" y="25907"/>
                  </a:lnTo>
                  <a:lnTo>
                    <a:pt x="21569" y="25666"/>
                  </a:lnTo>
                  <a:lnTo>
                    <a:pt x="25563" y="25666"/>
                  </a:lnTo>
                  <a:lnTo>
                    <a:pt x="28086" y="25044"/>
                  </a:lnTo>
                  <a:lnTo>
                    <a:pt x="21802" y="25044"/>
                  </a:lnTo>
                  <a:lnTo>
                    <a:pt x="20889" y="24282"/>
                  </a:lnTo>
                  <a:close/>
                </a:path>
                <a:path w="31750" h="29210">
                  <a:moveTo>
                    <a:pt x="25563" y="25666"/>
                  </a:moveTo>
                  <a:lnTo>
                    <a:pt x="22864" y="25666"/>
                  </a:lnTo>
                  <a:lnTo>
                    <a:pt x="23569" y="25907"/>
                  </a:lnTo>
                  <a:lnTo>
                    <a:pt x="24417" y="25907"/>
                  </a:lnTo>
                  <a:lnTo>
                    <a:pt x="25563" y="25666"/>
                  </a:lnTo>
                  <a:close/>
                </a:path>
                <a:path w="31750" h="29210">
                  <a:moveTo>
                    <a:pt x="24153" y="14516"/>
                  </a:moveTo>
                  <a:lnTo>
                    <a:pt x="23647" y="15455"/>
                  </a:lnTo>
                  <a:lnTo>
                    <a:pt x="22794" y="15455"/>
                  </a:lnTo>
                  <a:lnTo>
                    <a:pt x="23340" y="16141"/>
                  </a:lnTo>
                  <a:lnTo>
                    <a:pt x="25640" y="16141"/>
                  </a:lnTo>
                  <a:lnTo>
                    <a:pt x="27482" y="16357"/>
                  </a:lnTo>
                  <a:lnTo>
                    <a:pt x="27206" y="16357"/>
                  </a:lnTo>
                  <a:lnTo>
                    <a:pt x="28306" y="16713"/>
                  </a:lnTo>
                  <a:lnTo>
                    <a:pt x="29728" y="19532"/>
                  </a:lnTo>
                  <a:lnTo>
                    <a:pt x="29817" y="20878"/>
                  </a:lnTo>
                  <a:lnTo>
                    <a:pt x="28090" y="23304"/>
                  </a:lnTo>
                  <a:lnTo>
                    <a:pt x="27054" y="24066"/>
                  </a:lnTo>
                  <a:lnTo>
                    <a:pt x="26707" y="24282"/>
                  </a:lnTo>
                  <a:lnTo>
                    <a:pt x="24077" y="25044"/>
                  </a:lnTo>
                  <a:lnTo>
                    <a:pt x="27716" y="25044"/>
                  </a:lnTo>
                  <a:lnTo>
                    <a:pt x="29309" y="24066"/>
                  </a:lnTo>
                  <a:lnTo>
                    <a:pt x="31291" y="20586"/>
                  </a:lnTo>
                  <a:lnTo>
                    <a:pt x="30811" y="18719"/>
                  </a:lnTo>
                  <a:lnTo>
                    <a:pt x="30719" y="18364"/>
                  </a:lnTo>
                  <a:lnTo>
                    <a:pt x="29360" y="16954"/>
                  </a:lnTo>
                  <a:lnTo>
                    <a:pt x="28814" y="16357"/>
                  </a:lnTo>
                  <a:lnTo>
                    <a:pt x="28077" y="15938"/>
                  </a:lnTo>
                  <a:lnTo>
                    <a:pt x="27277" y="15620"/>
                  </a:lnTo>
                  <a:lnTo>
                    <a:pt x="27588" y="15455"/>
                  </a:lnTo>
                  <a:lnTo>
                    <a:pt x="28077" y="15151"/>
                  </a:lnTo>
                  <a:lnTo>
                    <a:pt x="28236" y="15011"/>
                  </a:lnTo>
                  <a:lnTo>
                    <a:pt x="26312" y="15011"/>
                  </a:lnTo>
                  <a:lnTo>
                    <a:pt x="24153" y="14516"/>
                  </a:lnTo>
                  <a:close/>
                </a:path>
                <a:path w="31750" h="29210">
                  <a:moveTo>
                    <a:pt x="0" y="14147"/>
                  </a:moveTo>
                  <a:lnTo>
                    <a:pt x="23" y="15938"/>
                  </a:lnTo>
                  <a:lnTo>
                    <a:pt x="732" y="18364"/>
                  </a:lnTo>
                  <a:lnTo>
                    <a:pt x="772" y="18503"/>
                  </a:lnTo>
                  <a:lnTo>
                    <a:pt x="1325" y="19532"/>
                  </a:lnTo>
                  <a:lnTo>
                    <a:pt x="1420" y="19710"/>
                  </a:lnTo>
                  <a:lnTo>
                    <a:pt x="3135" y="21780"/>
                  </a:lnTo>
                  <a:lnTo>
                    <a:pt x="4176" y="22720"/>
                  </a:lnTo>
                  <a:lnTo>
                    <a:pt x="5743" y="23304"/>
                  </a:lnTo>
                  <a:lnTo>
                    <a:pt x="6589" y="23647"/>
                  </a:lnTo>
                  <a:lnTo>
                    <a:pt x="7589" y="23647"/>
                  </a:lnTo>
                  <a:lnTo>
                    <a:pt x="8837" y="23101"/>
                  </a:lnTo>
                  <a:lnTo>
                    <a:pt x="9649" y="23101"/>
                  </a:lnTo>
                  <a:lnTo>
                    <a:pt x="9773" y="22872"/>
                  </a:lnTo>
                  <a:lnTo>
                    <a:pt x="7605" y="22872"/>
                  </a:lnTo>
                  <a:lnTo>
                    <a:pt x="6106" y="22529"/>
                  </a:lnTo>
                  <a:lnTo>
                    <a:pt x="2208" y="18719"/>
                  </a:lnTo>
                  <a:lnTo>
                    <a:pt x="2084" y="18503"/>
                  </a:lnTo>
                  <a:lnTo>
                    <a:pt x="0" y="14147"/>
                  </a:lnTo>
                  <a:close/>
                </a:path>
                <a:path w="31750" h="29210">
                  <a:moveTo>
                    <a:pt x="12647" y="18719"/>
                  </a:moveTo>
                  <a:lnTo>
                    <a:pt x="9662" y="21348"/>
                  </a:lnTo>
                  <a:lnTo>
                    <a:pt x="7605" y="22872"/>
                  </a:lnTo>
                  <a:lnTo>
                    <a:pt x="9773" y="22872"/>
                  </a:lnTo>
                  <a:lnTo>
                    <a:pt x="10364" y="21780"/>
                  </a:lnTo>
                  <a:lnTo>
                    <a:pt x="10488" y="21551"/>
                  </a:lnTo>
                  <a:lnTo>
                    <a:pt x="11098" y="21208"/>
                  </a:lnTo>
                  <a:lnTo>
                    <a:pt x="12359" y="20586"/>
                  </a:lnTo>
                  <a:lnTo>
                    <a:pt x="12850" y="20459"/>
                  </a:lnTo>
                  <a:lnTo>
                    <a:pt x="12742" y="19532"/>
                  </a:lnTo>
                  <a:lnTo>
                    <a:pt x="12647" y="18719"/>
                  </a:lnTo>
                  <a:close/>
                </a:path>
                <a:path w="31750" h="29210">
                  <a:moveTo>
                    <a:pt x="29220" y="8142"/>
                  </a:moveTo>
                  <a:lnTo>
                    <a:pt x="29184" y="8547"/>
                  </a:lnTo>
                  <a:lnTo>
                    <a:pt x="29062" y="9905"/>
                  </a:lnTo>
                  <a:lnTo>
                    <a:pt x="28973" y="10896"/>
                  </a:lnTo>
                  <a:lnTo>
                    <a:pt x="28865" y="12496"/>
                  </a:lnTo>
                  <a:lnTo>
                    <a:pt x="28748" y="13106"/>
                  </a:lnTo>
                  <a:lnTo>
                    <a:pt x="28665" y="13538"/>
                  </a:lnTo>
                  <a:lnTo>
                    <a:pt x="28547" y="14147"/>
                  </a:lnTo>
                  <a:lnTo>
                    <a:pt x="27087" y="14681"/>
                  </a:lnTo>
                  <a:lnTo>
                    <a:pt x="26312" y="15011"/>
                  </a:lnTo>
                  <a:lnTo>
                    <a:pt x="28236" y="15011"/>
                  </a:lnTo>
                  <a:lnTo>
                    <a:pt x="29906" y="13538"/>
                  </a:lnTo>
                  <a:lnTo>
                    <a:pt x="30770" y="11252"/>
                  </a:lnTo>
                  <a:lnTo>
                    <a:pt x="29593" y="8547"/>
                  </a:lnTo>
                  <a:lnTo>
                    <a:pt x="29220" y="8142"/>
                  </a:lnTo>
                  <a:close/>
                </a:path>
                <a:path w="31750" h="29210">
                  <a:moveTo>
                    <a:pt x="4519" y="9905"/>
                  </a:moveTo>
                  <a:lnTo>
                    <a:pt x="2759" y="9905"/>
                  </a:lnTo>
                  <a:lnTo>
                    <a:pt x="1700" y="10337"/>
                  </a:lnTo>
                  <a:lnTo>
                    <a:pt x="607" y="11696"/>
                  </a:lnTo>
                  <a:lnTo>
                    <a:pt x="277" y="13106"/>
                  </a:lnTo>
                  <a:lnTo>
                    <a:pt x="160" y="13538"/>
                  </a:lnTo>
                  <a:lnTo>
                    <a:pt x="103" y="13752"/>
                  </a:lnTo>
                  <a:lnTo>
                    <a:pt x="4519" y="9905"/>
                  </a:lnTo>
                  <a:close/>
                </a:path>
                <a:path w="31750" h="29210">
                  <a:moveTo>
                    <a:pt x="15733" y="0"/>
                  </a:moveTo>
                  <a:lnTo>
                    <a:pt x="12558" y="253"/>
                  </a:lnTo>
                  <a:lnTo>
                    <a:pt x="11809" y="253"/>
                  </a:lnTo>
                  <a:lnTo>
                    <a:pt x="10463" y="749"/>
                  </a:lnTo>
                  <a:lnTo>
                    <a:pt x="8316" y="2565"/>
                  </a:lnTo>
                  <a:lnTo>
                    <a:pt x="7579" y="4013"/>
                  </a:lnTo>
                  <a:lnTo>
                    <a:pt x="7500" y="7556"/>
                  </a:lnTo>
                  <a:lnTo>
                    <a:pt x="7380" y="8547"/>
                  </a:lnTo>
                  <a:lnTo>
                    <a:pt x="7531" y="8547"/>
                  </a:lnTo>
                  <a:lnTo>
                    <a:pt x="8522" y="9905"/>
                  </a:lnTo>
                  <a:lnTo>
                    <a:pt x="6645" y="9905"/>
                  </a:lnTo>
                  <a:lnTo>
                    <a:pt x="8316" y="10490"/>
                  </a:lnTo>
                  <a:lnTo>
                    <a:pt x="9277" y="10896"/>
                  </a:lnTo>
                  <a:lnTo>
                    <a:pt x="9870" y="11252"/>
                  </a:lnTo>
                  <a:lnTo>
                    <a:pt x="10535" y="11252"/>
                  </a:lnTo>
                  <a:lnTo>
                    <a:pt x="9574" y="9905"/>
                  </a:lnTo>
                  <a:lnTo>
                    <a:pt x="8159" y="7734"/>
                  </a:lnTo>
                  <a:lnTo>
                    <a:pt x="8042" y="7327"/>
                  </a:lnTo>
                  <a:lnTo>
                    <a:pt x="7929" y="6921"/>
                  </a:lnTo>
                  <a:lnTo>
                    <a:pt x="7841" y="6603"/>
                  </a:lnTo>
                  <a:lnTo>
                    <a:pt x="7732" y="6210"/>
                  </a:lnTo>
                  <a:lnTo>
                    <a:pt x="9116" y="4013"/>
                  </a:lnTo>
                  <a:lnTo>
                    <a:pt x="10055" y="2565"/>
                  </a:lnTo>
                  <a:lnTo>
                    <a:pt x="10145" y="2425"/>
                  </a:lnTo>
                  <a:lnTo>
                    <a:pt x="11678" y="1676"/>
                  </a:lnTo>
                  <a:lnTo>
                    <a:pt x="18606" y="1676"/>
                  </a:lnTo>
                  <a:lnTo>
                    <a:pt x="18400" y="1358"/>
                  </a:lnTo>
                  <a:lnTo>
                    <a:pt x="15733" y="0"/>
                  </a:lnTo>
                  <a:close/>
                </a:path>
                <a:path w="31750" h="29210">
                  <a:moveTo>
                    <a:pt x="18606" y="1676"/>
                  </a:moveTo>
                  <a:lnTo>
                    <a:pt x="15847" y="1676"/>
                  </a:lnTo>
                  <a:lnTo>
                    <a:pt x="18070" y="2832"/>
                  </a:lnTo>
                  <a:lnTo>
                    <a:pt x="19619" y="5562"/>
                  </a:lnTo>
                  <a:lnTo>
                    <a:pt x="19543" y="7734"/>
                  </a:lnTo>
                  <a:lnTo>
                    <a:pt x="19448" y="8142"/>
                  </a:lnTo>
                  <a:lnTo>
                    <a:pt x="19340" y="8547"/>
                  </a:lnTo>
                  <a:lnTo>
                    <a:pt x="18500" y="9905"/>
                  </a:lnTo>
                  <a:lnTo>
                    <a:pt x="18487" y="10337"/>
                  </a:lnTo>
                  <a:lnTo>
                    <a:pt x="18933" y="10109"/>
                  </a:lnTo>
                  <a:lnTo>
                    <a:pt x="19212" y="9905"/>
                  </a:lnTo>
                  <a:lnTo>
                    <a:pt x="19957" y="8547"/>
                  </a:lnTo>
                  <a:lnTo>
                    <a:pt x="20206" y="8142"/>
                  </a:lnTo>
                  <a:lnTo>
                    <a:pt x="20032" y="8142"/>
                  </a:lnTo>
                  <a:lnTo>
                    <a:pt x="21692" y="7556"/>
                  </a:lnTo>
                  <a:lnTo>
                    <a:pt x="23227" y="7327"/>
                  </a:lnTo>
                  <a:lnTo>
                    <a:pt x="20673" y="7327"/>
                  </a:lnTo>
                  <a:lnTo>
                    <a:pt x="20738" y="5562"/>
                  </a:lnTo>
                  <a:lnTo>
                    <a:pt x="20477" y="4686"/>
                  </a:lnTo>
                  <a:lnTo>
                    <a:pt x="20432" y="4533"/>
                  </a:lnTo>
                  <a:lnTo>
                    <a:pt x="18606" y="1676"/>
                  </a:lnTo>
                  <a:close/>
                </a:path>
                <a:path w="31750" h="29210">
                  <a:moveTo>
                    <a:pt x="6809" y="8547"/>
                  </a:moveTo>
                  <a:lnTo>
                    <a:pt x="5738" y="8547"/>
                  </a:lnTo>
                  <a:lnTo>
                    <a:pt x="9362" y="9905"/>
                  </a:lnTo>
                  <a:lnTo>
                    <a:pt x="2344" y="9905"/>
                  </a:lnTo>
                  <a:lnTo>
                    <a:pt x="6809" y="8547"/>
                  </a:lnTo>
                  <a:close/>
                </a:path>
                <a:path w="31750" h="29210">
                  <a:moveTo>
                    <a:pt x="27289" y="7061"/>
                  </a:moveTo>
                  <a:lnTo>
                    <a:pt x="25080" y="7061"/>
                  </a:lnTo>
                  <a:lnTo>
                    <a:pt x="28843" y="8142"/>
                  </a:lnTo>
                  <a:lnTo>
                    <a:pt x="29220" y="8142"/>
                  </a:lnTo>
                  <a:lnTo>
                    <a:pt x="28751" y="7734"/>
                  </a:lnTo>
                  <a:lnTo>
                    <a:pt x="27289" y="7061"/>
                  </a:lnTo>
                  <a:close/>
                </a:path>
                <a:path w="31750" h="29210">
                  <a:moveTo>
                    <a:pt x="25262" y="6603"/>
                  </a:moveTo>
                  <a:lnTo>
                    <a:pt x="22464" y="6603"/>
                  </a:lnTo>
                  <a:lnTo>
                    <a:pt x="21768" y="6921"/>
                  </a:lnTo>
                  <a:lnTo>
                    <a:pt x="20673" y="7327"/>
                  </a:lnTo>
                  <a:lnTo>
                    <a:pt x="23227" y="7327"/>
                  </a:lnTo>
                  <a:lnTo>
                    <a:pt x="25080" y="7061"/>
                  </a:lnTo>
                  <a:lnTo>
                    <a:pt x="27289" y="7061"/>
                  </a:lnTo>
                  <a:lnTo>
                    <a:pt x="26985" y="6921"/>
                  </a:lnTo>
                  <a:lnTo>
                    <a:pt x="25262" y="6603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0" name="object 570"/>
            <p:cNvSpPr/>
            <p:nvPr/>
          </p:nvSpPr>
          <p:spPr>
            <a:xfrm>
              <a:off x="4408881" y="3268637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25" y="5346"/>
                  </a:moveTo>
                  <a:close/>
                </a:path>
                <a:path w="2539" h="5714">
                  <a:moveTo>
                    <a:pt x="2311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1" name="object 571"/>
            <p:cNvSpPr/>
            <p:nvPr/>
          </p:nvSpPr>
          <p:spPr>
            <a:xfrm>
              <a:off x="4402260" y="3270628"/>
              <a:ext cx="10795" cy="10160"/>
            </a:xfrm>
            <a:custGeom>
              <a:avLst/>
              <a:gdLst/>
              <a:ahLst/>
              <a:cxnLst/>
              <a:rect l="l" t="t" r="r" b="b"/>
              <a:pathLst>
                <a:path w="10795" h="10160">
                  <a:moveTo>
                    <a:pt x="5359" y="0"/>
                  </a:moveTo>
                  <a:lnTo>
                    <a:pt x="4495" y="88"/>
                  </a:lnTo>
                  <a:lnTo>
                    <a:pt x="4025" y="101"/>
                  </a:lnTo>
                  <a:lnTo>
                    <a:pt x="3568" y="279"/>
                  </a:lnTo>
                  <a:lnTo>
                    <a:pt x="2844" y="876"/>
                  </a:lnTo>
                  <a:lnTo>
                    <a:pt x="2590" y="1371"/>
                  </a:lnTo>
                  <a:lnTo>
                    <a:pt x="2578" y="2476"/>
                  </a:lnTo>
                  <a:lnTo>
                    <a:pt x="2539" y="2844"/>
                  </a:lnTo>
                  <a:lnTo>
                    <a:pt x="2870" y="3301"/>
                  </a:lnTo>
                  <a:lnTo>
                    <a:pt x="2692" y="3162"/>
                  </a:lnTo>
                  <a:lnTo>
                    <a:pt x="2514" y="3111"/>
                  </a:lnTo>
                  <a:lnTo>
                    <a:pt x="2285" y="3073"/>
                  </a:lnTo>
                  <a:lnTo>
                    <a:pt x="2082" y="3060"/>
                  </a:lnTo>
                  <a:lnTo>
                    <a:pt x="1854" y="3022"/>
                  </a:lnTo>
                  <a:lnTo>
                    <a:pt x="1536" y="3149"/>
                  </a:lnTo>
                  <a:lnTo>
                    <a:pt x="1054" y="3340"/>
                  </a:lnTo>
                  <a:lnTo>
                    <a:pt x="596" y="3505"/>
                  </a:lnTo>
                  <a:lnTo>
                    <a:pt x="241" y="3975"/>
                  </a:lnTo>
                  <a:lnTo>
                    <a:pt x="0" y="4927"/>
                  </a:lnTo>
                  <a:lnTo>
                    <a:pt x="25" y="5397"/>
                  </a:lnTo>
                  <a:lnTo>
                    <a:pt x="165" y="5816"/>
                  </a:lnTo>
                  <a:lnTo>
                    <a:pt x="292" y="6273"/>
                  </a:lnTo>
                  <a:lnTo>
                    <a:pt x="507" y="6680"/>
                  </a:lnTo>
                  <a:lnTo>
                    <a:pt x="1092" y="7365"/>
                  </a:lnTo>
                  <a:lnTo>
                    <a:pt x="1447" y="7696"/>
                  </a:lnTo>
                  <a:lnTo>
                    <a:pt x="2260" y="8000"/>
                  </a:lnTo>
                  <a:lnTo>
                    <a:pt x="2679" y="7975"/>
                  </a:lnTo>
                  <a:lnTo>
                    <a:pt x="3009" y="7810"/>
                  </a:lnTo>
                  <a:lnTo>
                    <a:pt x="2933" y="8077"/>
                  </a:lnTo>
                  <a:lnTo>
                    <a:pt x="5448" y="9753"/>
                  </a:lnTo>
                  <a:lnTo>
                    <a:pt x="6134" y="9563"/>
                  </a:lnTo>
                  <a:lnTo>
                    <a:pt x="6769" y="9245"/>
                  </a:lnTo>
                  <a:lnTo>
                    <a:pt x="7010" y="9105"/>
                  </a:lnTo>
                  <a:lnTo>
                    <a:pt x="7251" y="8864"/>
                  </a:lnTo>
                  <a:lnTo>
                    <a:pt x="7378" y="8585"/>
                  </a:lnTo>
                  <a:lnTo>
                    <a:pt x="7581" y="8635"/>
                  </a:lnTo>
                  <a:lnTo>
                    <a:pt x="8000" y="8788"/>
                  </a:lnTo>
                  <a:lnTo>
                    <a:pt x="8356" y="8762"/>
                  </a:lnTo>
                  <a:lnTo>
                    <a:pt x="8674" y="8699"/>
                  </a:lnTo>
                  <a:lnTo>
                    <a:pt x="9321" y="8534"/>
                  </a:lnTo>
                  <a:lnTo>
                    <a:pt x="9944" y="8166"/>
                  </a:lnTo>
                  <a:lnTo>
                    <a:pt x="10617" y="6972"/>
                  </a:lnTo>
                  <a:lnTo>
                    <a:pt x="10426" y="6222"/>
                  </a:lnTo>
                  <a:lnTo>
                    <a:pt x="9778" y="5549"/>
                  </a:lnTo>
                  <a:lnTo>
                    <a:pt x="9524" y="5397"/>
                  </a:lnTo>
                  <a:lnTo>
                    <a:pt x="9258" y="5295"/>
                  </a:lnTo>
                  <a:lnTo>
                    <a:pt x="9524" y="5143"/>
                  </a:lnTo>
                  <a:lnTo>
                    <a:pt x="10147" y="4584"/>
                  </a:lnTo>
                  <a:lnTo>
                    <a:pt x="10439" y="3809"/>
                  </a:lnTo>
                  <a:lnTo>
                    <a:pt x="10020" y="2857"/>
                  </a:lnTo>
                  <a:lnTo>
                    <a:pt x="7848" y="2209"/>
                  </a:lnTo>
                  <a:lnTo>
                    <a:pt x="7632" y="2247"/>
                  </a:lnTo>
                  <a:lnTo>
                    <a:pt x="7023" y="2489"/>
                  </a:lnTo>
                  <a:lnTo>
                    <a:pt x="7048" y="2349"/>
                  </a:lnTo>
                  <a:lnTo>
                    <a:pt x="7061" y="1968"/>
                  </a:lnTo>
                  <a:lnTo>
                    <a:pt x="6946" y="1536"/>
                  </a:lnTo>
                  <a:lnTo>
                    <a:pt x="6705" y="1181"/>
                  </a:lnTo>
                  <a:lnTo>
                    <a:pt x="6261" y="469"/>
                  </a:lnTo>
                  <a:lnTo>
                    <a:pt x="535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2" name="object 572"/>
            <p:cNvSpPr/>
            <p:nvPr/>
          </p:nvSpPr>
          <p:spPr>
            <a:xfrm>
              <a:off x="4408914" y="327320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3" name="object 573"/>
            <p:cNvSpPr/>
            <p:nvPr/>
          </p:nvSpPr>
          <p:spPr>
            <a:xfrm>
              <a:off x="4402265" y="3271179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4038" y="0"/>
                  </a:moveTo>
                  <a:lnTo>
                    <a:pt x="3454" y="292"/>
                  </a:lnTo>
                  <a:lnTo>
                    <a:pt x="2628" y="1549"/>
                  </a:lnTo>
                  <a:lnTo>
                    <a:pt x="2781" y="2082"/>
                  </a:lnTo>
                  <a:lnTo>
                    <a:pt x="3175" y="2692"/>
                  </a:lnTo>
                  <a:lnTo>
                    <a:pt x="3581" y="3263"/>
                  </a:lnTo>
                  <a:lnTo>
                    <a:pt x="3289" y="3213"/>
                  </a:lnTo>
                  <a:lnTo>
                    <a:pt x="3073" y="3111"/>
                  </a:lnTo>
                  <a:lnTo>
                    <a:pt x="2832" y="2997"/>
                  </a:lnTo>
                  <a:lnTo>
                    <a:pt x="2222" y="2794"/>
                  </a:lnTo>
                  <a:lnTo>
                    <a:pt x="1549" y="2806"/>
                  </a:lnTo>
                  <a:lnTo>
                    <a:pt x="1054" y="3251"/>
                  </a:lnTo>
                  <a:lnTo>
                    <a:pt x="0" y="4178"/>
                  </a:lnTo>
                  <a:lnTo>
                    <a:pt x="762" y="5765"/>
                  </a:lnTo>
                  <a:lnTo>
                    <a:pt x="1574" y="6578"/>
                  </a:lnTo>
                  <a:lnTo>
                    <a:pt x="2095" y="7073"/>
                  </a:lnTo>
                  <a:lnTo>
                    <a:pt x="2603" y="7188"/>
                  </a:lnTo>
                  <a:lnTo>
                    <a:pt x="3200" y="6743"/>
                  </a:lnTo>
                  <a:lnTo>
                    <a:pt x="4305" y="5791"/>
                  </a:lnTo>
                  <a:lnTo>
                    <a:pt x="4368" y="6388"/>
                  </a:lnTo>
                  <a:lnTo>
                    <a:pt x="4102" y="6477"/>
                  </a:lnTo>
                  <a:lnTo>
                    <a:pt x="3568" y="6756"/>
                  </a:lnTo>
                  <a:lnTo>
                    <a:pt x="3162" y="7531"/>
                  </a:lnTo>
                  <a:lnTo>
                    <a:pt x="3365" y="8305"/>
                  </a:lnTo>
                  <a:lnTo>
                    <a:pt x="4546" y="8775"/>
                  </a:lnTo>
                  <a:lnTo>
                    <a:pt x="5549" y="8813"/>
                  </a:lnTo>
                  <a:lnTo>
                    <a:pt x="6438" y="8496"/>
                  </a:lnTo>
                  <a:lnTo>
                    <a:pt x="6654" y="8293"/>
                  </a:lnTo>
                  <a:lnTo>
                    <a:pt x="6807" y="8026"/>
                  </a:lnTo>
                  <a:lnTo>
                    <a:pt x="7061" y="7645"/>
                  </a:lnTo>
                  <a:lnTo>
                    <a:pt x="7454" y="7962"/>
                  </a:lnTo>
                  <a:lnTo>
                    <a:pt x="8178" y="7937"/>
                  </a:lnTo>
                  <a:lnTo>
                    <a:pt x="9093" y="7658"/>
                  </a:lnTo>
                  <a:lnTo>
                    <a:pt x="9537" y="7340"/>
                  </a:lnTo>
                  <a:lnTo>
                    <a:pt x="10109" y="6502"/>
                  </a:lnTo>
                  <a:lnTo>
                    <a:pt x="10083" y="6070"/>
                  </a:lnTo>
                  <a:lnTo>
                    <a:pt x="9601" y="5118"/>
                  </a:lnTo>
                  <a:lnTo>
                    <a:pt x="9169" y="4978"/>
                  </a:lnTo>
                  <a:lnTo>
                    <a:pt x="8470" y="4889"/>
                  </a:lnTo>
                  <a:lnTo>
                    <a:pt x="7912" y="4902"/>
                  </a:lnTo>
                  <a:lnTo>
                    <a:pt x="7734" y="4686"/>
                  </a:lnTo>
                  <a:lnTo>
                    <a:pt x="7950" y="4686"/>
                  </a:lnTo>
                  <a:lnTo>
                    <a:pt x="8191" y="4381"/>
                  </a:lnTo>
                  <a:lnTo>
                    <a:pt x="8928" y="4521"/>
                  </a:lnTo>
                  <a:lnTo>
                    <a:pt x="9677" y="4241"/>
                  </a:lnTo>
                  <a:lnTo>
                    <a:pt x="9791" y="3695"/>
                  </a:lnTo>
                  <a:lnTo>
                    <a:pt x="9893" y="2247"/>
                  </a:lnTo>
                  <a:lnTo>
                    <a:pt x="8509" y="1854"/>
                  </a:lnTo>
                  <a:lnTo>
                    <a:pt x="7378" y="2006"/>
                  </a:lnTo>
                  <a:lnTo>
                    <a:pt x="6870" y="2184"/>
                  </a:lnTo>
                  <a:lnTo>
                    <a:pt x="6604" y="2603"/>
                  </a:lnTo>
                  <a:lnTo>
                    <a:pt x="6426" y="2870"/>
                  </a:lnTo>
                  <a:lnTo>
                    <a:pt x="6273" y="2933"/>
                  </a:lnTo>
                  <a:lnTo>
                    <a:pt x="6286" y="2641"/>
                  </a:lnTo>
                  <a:lnTo>
                    <a:pt x="6438" y="2578"/>
                  </a:lnTo>
                  <a:lnTo>
                    <a:pt x="6565" y="2362"/>
                  </a:lnTo>
                  <a:lnTo>
                    <a:pt x="6629" y="2171"/>
                  </a:lnTo>
                  <a:lnTo>
                    <a:pt x="6731" y="1676"/>
                  </a:lnTo>
                  <a:lnTo>
                    <a:pt x="6667" y="1333"/>
                  </a:lnTo>
                  <a:lnTo>
                    <a:pt x="6489" y="1041"/>
                  </a:lnTo>
                  <a:lnTo>
                    <a:pt x="6146" y="406"/>
                  </a:lnTo>
                  <a:lnTo>
                    <a:pt x="5384" y="38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4" name="object 574"/>
            <p:cNvSpPr/>
            <p:nvPr/>
          </p:nvSpPr>
          <p:spPr>
            <a:xfrm>
              <a:off x="4380547" y="3264534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4">
                  <a:moveTo>
                    <a:pt x="114" y="1879"/>
                  </a:moveTo>
                  <a:close/>
                </a:path>
                <a:path w="635" h="1904">
                  <a:moveTo>
                    <a:pt x="177" y="1892"/>
                  </a:moveTo>
                  <a:close/>
                </a:path>
                <a:path w="635" h="1904">
                  <a:moveTo>
                    <a:pt x="228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5" name="object 575"/>
            <p:cNvSpPr/>
            <p:nvPr/>
          </p:nvSpPr>
          <p:spPr>
            <a:xfrm>
              <a:off x="4380547" y="326640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14" y="12"/>
                  </a:moveTo>
                  <a:close/>
                </a:path>
                <a:path w="635" h="635">
                  <a:moveTo>
                    <a:pt x="177" y="2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6" name="object 576"/>
            <p:cNvSpPr/>
            <p:nvPr/>
          </p:nvSpPr>
          <p:spPr>
            <a:xfrm>
              <a:off x="4364677" y="3258307"/>
              <a:ext cx="26034" cy="24130"/>
            </a:xfrm>
            <a:custGeom>
              <a:avLst/>
              <a:gdLst/>
              <a:ahLst/>
              <a:cxnLst/>
              <a:rect l="l" t="t" r="r" b="b"/>
              <a:pathLst>
                <a:path w="26035" h="24129">
                  <a:moveTo>
                    <a:pt x="7829" y="19138"/>
                  </a:moveTo>
                  <a:lnTo>
                    <a:pt x="7198" y="19138"/>
                  </a:lnTo>
                  <a:lnTo>
                    <a:pt x="7112" y="19392"/>
                  </a:lnTo>
                  <a:lnTo>
                    <a:pt x="7013" y="20269"/>
                  </a:lnTo>
                  <a:lnTo>
                    <a:pt x="7265" y="21018"/>
                  </a:lnTo>
                  <a:lnTo>
                    <a:pt x="7351" y="21272"/>
                  </a:lnTo>
                  <a:lnTo>
                    <a:pt x="7428" y="21501"/>
                  </a:lnTo>
                  <a:lnTo>
                    <a:pt x="7487" y="21678"/>
                  </a:lnTo>
                  <a:lnTo>
                    <a:pt x="8084" y="22402"/>
                  </a:lnTo>
                  <a:lnTo>
                    <a:pt x="9646" y="23355"/>
                  </a:lnTo>
                  <a:lnTo>
                    <a:pt x="11149" y="23672"/>
                  </a:lnTo>
                  <a:lnTo>
                    <a:pt x="13139" y="23672"/>
                  </a:lnTo>
                  <a:lnTo>
                    <a:pt x="14815" y="23202"/>
                  </a:lnTo>
                  <a:lnTo>
                    <a:pt x="15716" y="22720"/>
                  </a:lnTo>
                  <a:lnTo>
                    <a:pt x="13380" y="22720"/>
                  </a:lnTo>
                  <a:lnTo>
                    <a:pt x="10980" y="22593"/>
                  </a:lnTo>
                  <a:lnTo>
                    <a:pt x="8130" y="21501"/>
                  </a:lnTo>
                  <a:lnTo>
                    <a:pt x="8039" y="21272"/>
                  </a:lnTo>
                  <a:lnTo>
                    <a:pt x="7772" y="20269"/>
                  </a:lnTo>
                  <a:lnTo>
                    <a:pt x="7692" y="19392"/>
                  </a:lnTo>
                  <a:lnTo>
                    <a:pt x="7829" y="19138"/>
                  </a:lnTo>
                  <a:close/>
                </a:path>
                <a:path w="26035" h="24129">
                  <a:moveTo>
                    <a:pt x="17152" y="19951"/>
                  </a:moveTo>
                  <a:lnTo>
                    <a:pt x="16339" y="21018"/>
                  </a:lnTo>
                  <a:lnTo>
                    <a:pt x="16012" y="21501"/>
                  </a:lnTo>
                  <a:lnTo>
                    <a:pt x="15481" y="22059"/>
                  </a:lnTo>
                  <a:lnTo>
                    <a:pt x="15284" y="22059"/>
                  </a:lnTo>
                  <a:lnTo>
                    <a:pt x="13380" y="22720"/>
                  </a:lnTo>
                  <a:lnTo>
                    <a:pt x="15716" y="22720"/>
                  </a:lnTo>
                  <a:lnTo>
                    <a:pt x="16949" y="22059"/>
                  </a:lnTo>
                  <a:lnTo>
                    <a:pt x="17508" y="21501"/>
                  </a:lnTo>
                  <a:lnTo>
                    <a:pt x="17614" y="21272"/>
                  </a:lnTo>
                  <a:lnTo>
                    <a:pt x="17731" y="21018"/>
                  </a:lnTo>
                  <a:lnTo>
                    <a:pt x="18467" y="21018"/>
                  </a:lnTo>
                  <a:lnTo>
                    <a:pt x="17152" y="19951"/>
                  </a:lnTo>
                  <a:close/>
                </a:path>
                <a:path w="26035" h="24129">
                  <a:moveTo>
                    <a:pt x="21154" y="21018"/>
                  </a:moveTo>
                  <a:lnTo>
                    <a:pt x="18587" y="21018"/>
                  </a:lnTo>
                  <a:lnTo>
                    <a:pt x="19349" y="21272"/>
                  </a:lnTo>
                  <a:lnTo>
                    <a:pt x="20080" y="21272"/>
                  </a:lnTo>
                  <a:lnTo>
                    <a:pt x="21154" y="21018"/>
                  </a:lnTo>
                  <a:close/>
                </a:path>
                <a:path w="26035" h="24129">
                  <a:moveTo>
                    <a:pt x="24065" y="20269"/>
                  </a:moveTo>
                  <a:lnTo>
                    <a:pt x="23227" y="20269"/>
                  </a:lnTo>
                  <a:lnTo>
                    <a:pt x="22016" y="21018"/>
                  </a:lnTo>
                  <a:lnTo>
                    <a:pt x="12576" y="21018"/>
                  </a:lnTo>
                  <a:lnTo>
                    <a:pt x="24065" y="20269"/>
                  </a:lnTo>
                  <a:close/>
                </a:path>
                <a:path w="26035" h="24129">
                  <a:moveTo>
                    <a:pt x="21988" y="12674"/>
                  </a:moveTo>
                  <a:lnTo>
                    <a:pt x="18714" y="12674"/>
                  </a:lnTo>
                  <a:lnTo>
                    <a:pt x="19159" y="13246"/>
                  </a:lnTo>
                  <a:lnTo>
                    <a:pt x="20984" y="13246"/>
                  </a:lnTo>
                  <a:lnTo>
                    <a:pt x="22651" y="13436"/>
                  </a:lnTo>
                  <a:lnTo>
                    <a:pt x="22371" y="13436"/>
                  </a:lnTo>
                  <a:lnTo>
                    <a:pt x="23235" y="13703"/>
                  </a:lnTo>
                  <a:lnTo>
                    <a:pt x="24404" y="16027"/>
                  </a:lnTo>
                  <a:lnTo>
                    <a:pt x="20797" y="20269"/>
                  </a:lnTo>
                  <a:lnTo>
                    <a:pt x="23227" y="20269"/>
                  </a:lnTo>
                  <a:lnTo>
                    <a:pt x="24048" y="19761"/>
                  </a:lnTo>
                  <a:lnTo>
                    <a:pt x="25687" y="16903"/>
                  </a:lnTo>
                  <a:lnTo>
                    <a:pt x="25295" y="15379"/>
                  </a:lnTo>
                  <a:lnTo>
                    <a:pt x="25246" y="15189"/>
                  </a:lnTo>
                  <a:lnTo>
                    <a:pt x="24308" y="14122"/>
                  </a:lnTo>
                  <a:lnTo>
                    <a:pt x="23655" y="13436"/>
                  </a:lnTo>
                  <a:lnTo>
                    <a:pt x="23045" y="13068"/>
                  </a:lnTo>
                  <a:lnTo>
                    <a:pt x="21988" y="12674"/>
                  </a:lnTo>
                  <a:close/>
                </a:path>
                <a:path w="26035" h="24129">
                  <a:moveTo>
                    <a:pt x="10383" y="15379"/>
                  </a:moveTo>
                  <a:lnTo>
                    <a:pt x="7932" y="17525"/>
                  </a:lnTo>
                  <a:lnTo>
                    <a:pt x="6243" y="18770"/>
                  </a:lnTo>
                  <a:lnTo>
                    <a:pt x="3725" y="18770"/>
                  </a:lnTo>
                  <a:lnTo>
                    <a:pt x="5417" y="19392"/>
                  </a:lnTo>
                  <a:lnTo>
                    <a:pt x="6276" y="19392"/>
                  </a:lnTo>
                  <a:lnTo>
                    <a:pt x="6854" y="19138"/>
                  </a:lnTo>
                  <a:lnTo>
                    <a:pt x="7829" y="19138"/>
                  </a:lnTo>
                  <a:lnTo>
                    <a:pt x="10260" y="16903"/>
                  </a:lnTo>
                  <a:lnTo>
                    <a:pt x="10560" y="16903"/>
                  </a:lnTo>
                  <a:lnTo>
                    <a:pt x="10458" y="16027"/>
                  </a:lnTo>
                  <a:lnTo>
                    <a:pt x="10383" y="15379"/>
                  </a:lnTo>
                  <a:close/>
                </a:path>
                <a:path w="26035" h="24129">
                  <a:moveTo>
                    <a:pt x="0" y="11613"/>
                  </a:moveTo>
                  <a:lnTo>
                    <a:pt x="82" y="13246"/>
                  </a:lnTo>
                  <a:lnTo>
                    <a:pt x="642" y="15189"/>
                  </a:lnTo>
                  <a:lnTo>
                    <a:pt x="1077" y="16027"/>
                  </a:lnTo>
                  <a:lnTo>
                    <a:pt x="1163" y="16192"/>
                  </a:lnTo>
                  <a:lnTo>
                    <a:pt x="2560" y="17894"/>
                  </a:lnTo>
                  <a:lnTo>
                    <a:pt x="3551" y="18770"/>
                  </a:lnTo>
                  <a:lnTo>
                    <a:pt x="6243" y="18770"/>
                  </a:lnTo>
                  <a:lnTo>
                    <a:pt x="5011" y="18503"/>
                  </a:lnTo>
                  <a:lnTo>
                    <a:pt x="1811" y="15379"/>
                  </a:lnTo>
                  <a:lnTo>
                    <a:pt x="1700" y="15189"/>
                  </a:lnTo>
                  <a:lnTo>
                    <a:pt x="0" y="11613"/>
                  </a:lnTo>
                  <a:close/>
                </a:path>
                <a:path w="26035" h="24129">
                  <a:moveTo>
                    <a:pt x="19819" y="11925"/>
                  </a:moveTo>
                  <a:lnTo>
                    <a:pt x="19739" y="12077"/>
                  </a:lnTo>
                  <a:lnTo>
                    <a:pt x="19618" y="12306"/>
                  </a:lnTo>
                  <a:lnTo>
                    <a:pt x="19544" y="12445"/>
                  </a:lnTo>
                  <a:lnTo>
                    <a:pt x="19423" y="12674"/>
                  </a:lnTo>
                  <a:lnTo>
                    <a:pt x="22709" y="12674"/>
                  </a:lnTo>
                  <a:lnTo>
                    <a:pt x="23045" y="12445"/>
                  </a:lnTo>
                  <a:lnTo>
                    <a:pt x="23202" y="12306"/>
                  </a:lnTo>
                  <a:lnTo>
                    <a:pt x="21597" y="12306"/>
                  </a:lnTo>
                  <a:lnTo>
                    <a:pt x="19819" y="11925"/>
                  </a:lnTo>
                  <a:close/>
                </a:path>
                <a:path w="26035" h="24129">
                  <a:moveTo>
                    <a:pt x="22396" y="5803"/>
                  </a:moveTo>
                  <a:lnTo>
                    <a:pt x="20581" y="5803"/>
                  </a:lnTo>
                  <a:lnTo>
                    <a:pt x="24917" y="7035"/>
                  </a:lnTo>
                  <a:lnTo>
                    <a:pt x="23914" y="7035"/>
                  </a:lnTo>
                  <a:lnTo>
                    <a:pt x="23806" y="8597"/>
                  </a:lnTo>
                  <a:lnTo>
                    <a:pt x="23680" y="10261"/>
                  </a:lnTo>
                  <a:lnTo>
                    <a:pt x="23586" y="10756"/>
                  </a:lnTo>
                  <a:lnTo>
                    <a:pt x="23519" y="11112"/>
                  </a:lnTo>
                  <a:lnTo>
                    <a:pt x="23411" y="11613"/>
                  </a:lnTo>
                  <a:lnTo>
                    <a:pt x="22245" y="12077"/>
                  </a:lnTo>
                  <a:lnTo>
                    <a:pt x="21597" y="12306"/>
                  </a:lnTo>
                  <a:lnTo>
                    <a:pt x="23202" y="12306"/>
                  </a:lnTo>
                  <a:lnTo>
                    <a:pt x="24544" y="11112"/>
                  </a:lnTo>
                  <a:lnTo>
                    <a:pt x="25255" y="9245"/>
                  </a:lnTo>
                  <a:lnTo>
                    <a:pt x="24301" y="7035"/>
                  </a:lnTo>
                  <a:lnTo>
                    <a:pt x="23604" y="6349"/>
                  </a:lnTo>
                  <a:lnTo>
                    <a:pt x="22396" y="5803"/>
                  </a:lnTo>
                  <a:close/>
                </a:path>
                <a:path w="26035" h="24129">
                  <a:moveTo>
                    <a:pt x="6580" y="7759"/>
                  </a:moveTo>
                  <a:lnTo>
                    <a:pt x="3425" y="7759"/>
                  </a:lnTo>
                  <a:lnTo>
                    <a:pt x="2296" y="8127"/>
                  </a:lnTo>
                  <a:lnTo>
                    <a:pt x="1142" y="8597"/>
                  </a:lnTo>
                  <a:lnTo>
                    <a:pt x="1309" y="8597"/>
                  </a:lnTo>
                  <a:lnTo>
                    <a:pt x="490" y="9613"/>
                  </a:lnTo>
                  <a:lnTo>
                    <a:pt x="339" y="10261"/>
                  </a:lnTo>
                  <a:lnTo>
                    <a:pt x="223" y="10756"/>
                  </a:lnTo>
                  <a:lnTo>
                    <a:pt x="130" y="11112"/>
                  </a:lnTo>
                  <a:lnTo>
                    <a:pt x="81" y="11300"/>
                  </a:lnTo>
                  <a:lnTo>
                    <a:pt x="3716" y="8127"/>
                  </a:lnTo>
                  <a:lnTo>
                    <a:pt x="7080" y="8127"/>
                  </a:lnTo>
                  <a:lnTo>
                    <a:pt x="6580" y="7759"/>
                  </a:lnTo>
                  <a:close/>
                </a:path>
                <a:path w="26035" h="24129">
                  <a:moveTo>
                    <a:pt x="12923" y="0"/>
                  </a:moveTo>
                  <a:lnTo>
                    <a:pt x="10199" y="215"/>
                  </a:lnTo>
                  <a:lnTo>
                    <a:pt x="9697" y="215"/>
                  </a:lnTo>
                  <a:lnTo>
                    <a:pt x="8580" y="634"/>
                  </a:lnTo>
                  <a:lnTo>
                    <a:pt x="6827" y="2108"/>
                  </a:lnTo>
                  <a:lnTo>
                    <a:pt x="6217" y="3263"/>
                  </a:lnTo>
                  <a:lnTo>
                    <a:pt x="6156" y="6197"/>
                  </a:lnTo>
                  <a:lnTo>
                    <a:pt x="6059" y="7035"/>
                  </a:lnTo>
                  <a:lnTo>
                    <a:pt x="6198" y="7035"/>
                  </a:lnTo>
                  <a:lnTo>
                    <a:pt x="6992" y="8127"/>
                  </a:lnTo>
                  <a:lnTo>
                    <a:pt x="5453" y="8127"/>
                  </a:lnTo>
                  <a:lnTo>
                    <a:pt x="6827" y="8597"/>
                  </a:lnTo>
                  <a:lnTo>
                    <a:pt x="7703" y="8953"/>
                  </a:lnTo>
                  <a:lnTo>
                    <a:pt x="8058" y="9245"/>
                  </a:lnTo>
                  <a:lnTo>
                    <a:pt x="8652" y="9245"/>
                  </a:lnTo>
                  <a:lnTo>
                    <a:pt x="7833" y="8127"/>
                  </a:lnTo>
                  <a:lnTo>
                    <a:pt x="6700" y="6349"/>
                  </a:lnTo>
                  <a:lnTo>
                    <a:pt x="6656" y="6197"/>
                  </a:lnTo>
                  <a:lnTo>
                    <a:pt x="6544" y="5803"/>
                  </a:lnTo>
                  <a:lnTo>
                    <a:pt x="6464" y="5524"/>
                  </a:lnTo>
                  <a:lnTo>
                    <a:pt x="6344" y="5105"/>
                  </a:lnTo>
                  <a:lnTo>
                    <a:pt x="8253" y="2108"/>
                  </a:lnTo>
                  <a:lnTo>
                    <a:pt x="8089" y="2108"/>
                  </a:lnTo>
                  <a:lnTo>
                    <a:pt x="9564" y="1396"/>
                  </a:lnTo>
                  <a:lnTo>
                    <a:pt x="15275" y="1396"/>
                  </a:lnTo>
                  <a:lnTo>
                    <a:pt x="15095" y="1117"/>
                  </a:lnTo>
                  <a:lnTo>
                    <a:pt x="12923" y="0"/>
                  </a:lnTo>
                  <a:close/>
                </a:path>
                <a:path w="26035" h="24129">
                  <a:moveTo>
                    <a:pt x="16274" y="7759"/>
                  </a:moveTo>
                  <a:lnTo>
                    <a:pt x="15209" y="7759"/>
                  </a:lnTo>
                  <a:lnTo>
                    <a:pt x="15163" y="8597"/>
                  </a:lnTo>
                  <a:lnTo>
                    <a:pt x="14833" y="8597"/>
                  </a:lnTo>
                  <a:lnTo>
                    <a:pt x="15539" y="8305"/>
                  </a:lnTo>
                  <a:lnTo>
                    <a:pt x="16274" y="7759"/>
                  </a:lnTo>
                  <a:close/>
                </a:path>
                <a:path w="26035" h="24129">
                  <a:moveTo>
                    <a:pt x="5216" y="7035"/>
                  </a:moveTo>
                  <a:lnTo>
                    <a:pt x="1303" y="7035"/>
                  </a:lnTo>
                  <a:lnTo>
                    <a:pt x="8722" y="7759"/>
                  </a:lnTo>
                  <a:lnTo>
                    <a:pt x="3342" y="7759"/>
                  </a:lnTo>
                  <a:lnTo>
                    <a:pt x="5216" y="7035"/>
                  </a:lnTo>
                  <a:close/>
                </a:path>
                <a:path w="26035" h="24129">
                  <a:moveTo>
                    <a:pt x="15275" y="1396"/>
                  </a:moveTo>
                  <a:lnTo>
                    <a:pt x="12999" y="1396"/>
                  </a:lnTo>
                  <a:lnTo>
                    <a:pt x="14828" y="2311"/>
                  </a:lnTo>
                  <a:lnTo>
                    <a:pt x="16111" y="4559"/>
                  </a:lnTo>
                  <a:lnTo>
                    <a:pt x="16046" y="6349"/>
                  </a:lnTo>
                  <a:lnTo>
                    <a:pt x="15869" y="7035"/>
                  </a:lnTo>
                  <a:lnTo>
                    <a:pt x="15465" y="7759"/>
                  </a:lnTo>
                  <a:lnTo>
                    <a:pt x="15935" y="7759"/>
                  </a:lnTo>
                  <a:lnTo>
                    <a:pt x="16788" y="6349"/>
                  </a:lnTo>
                  <a:lnTo>
                    <a:pt x="17385" y="6349"/>
                  </a:lnTo>
                  <a:lnTo>
                    <a:pt x="17803" y="6197"/>
                  </a:lnTo>
                  <a:lnTo>
                    <a:pt x="16948" y="6197"/>
                  </a:lnTo>
                  <a:lnTo>
                    <a:pt x="17019" y="4559"/>
                  </a:lnTo>
                  <a:lnTo>
                    <a:pt x="16771" y="3708"/>
                  </a:lnTo>
                  <a:lnTo>
                    <a:pt x="15275" y="1396"/>
                  </a:lnTo>
                  <a:close/>
                </a:path>
                <a:path w="26035" h="24129">
                  <a:moveTo>
                    <a:pt x="21369" y="5524"/>
                  </a:moveTo>
                  <a:lnTo>
                    <a:pt x="18238" y="5524"/>
                  </a:lnTo>
                  <a:lnTo>
                    <a:pt x="16503" y="6197"/>
                  </a:lnTo>
                  <a:lnTo>
                    <a:pt x="17897" y="6197"/>
                  </a:lnTo>
                  <a:lnTo>
                    <a:pt x="20581" y="5803"/>
                  </a:lnTo>
                  <a:lnTo>
                    <a:pt x="22680" y="5803"/>
                  </a:lnTo>
                  <a:lnTo>
                    <a:pt x="21369" y="5524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7" name="object 577"/>
            <p:cNvSpPr/>
            <p:nvPr/>
          </p:nvSpPr>
          <p:spPr>
            <a:xfrm>
              <a:off x="4378883" y="3264534"/>
              <a:ext cx="1905" cy="4445"/>
            </a:xfrm>
            <a:custGeom>
              <a:avLst/>
              <a:gdLst/>
              <a:ahLst/>
              <a:cxnLst/>
              <a:rect l="l" t="t" r="r" b="b"/>
              <a:pathLst>
                <a:path w="1904" h="4445">
                  <a:moveTo>
                    <a:pt x="25" y="4394"/>
                  </a:moveTo>
                  <a:close/>
                </a:path>
                <a:path w="1904" h="4445">
                  <a:moveTo>
                    <a:pt x="1892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8" name="object 578"/>
            <p:cNvSpPr/>
            <p:nvPr/>
          </p:nvSpPr>
          <p:spPr>
            <a:xfrm>
              <a:off x="4373433" y="3266146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89" h="8254">
                  <a:moveTo>
                    <a:pt x="4394" y="0"/>
                  </a:moveTo>
                  <a:lnTo>
                    <a:pt x="2120" y="2044"/>
                  </a:lnTo>
                  <a:lnTo>
                    <a:pt x="2095" y="2349"/>
                  </a:lnTo>
                  <a:lnTo>
                    <a:pt x="2362" y="2705"/>
                  </a:lnTo>
                  <a:lnTo>
                    <a:pt x="2209" y="2603"/>
                  </a:lnTo>
                  <a:lnTo>
                    <a:pt x="2082" y="2565"/>
                  </a:lnTo>
                  <a:lnTo>
                    <a:pt x="1714" y="2527"/>
                  </a:lnTo>
                  <a:lnTo>
                    <a:pt x="1524" y="2489"/>
                  </a:lnTo>
                  <a:lnTo>
                    <a:pt x="1270" y="2603"/>
                  </a:lnTo>
                  <a:lnTo>
                    <a:pt x="990" y="2705"/>
                  </a:lnTo>
                  <a:lnTo>
                    <a:pt x="508" y="2895"/>
                  </a:lnTo>
                  <a:lnTo>
                    <a:pt x="203" y="3263"/>
                  </a:lnTo>
                  <a:lnTo>
                    <a:pt x="0" y="4063"/>
                  </a:lnTo>
                  <a:lnTo>
                    <a:pt x="38" y="4444"/>
                  </a:lnTo>
                  <a:lnTo>
                    <a:pt x="139" y="4800"/>
                  </a:lnTo>
                  <a:lnTo>
                    <a:pt x="254" y="5143"/>
                  </a:lnTo>
                  <a:lnTo>
                    <a:pt x="419" y="5499"/>
                  </a:lnTo>
                  <a:lnTo>
                    <a:pt x="673" y="5778"/>
                  </a:lnTo>
                  <a:lnTo>
                    <a:pt x="901" y="6070"/>
                  </a:lnTo>
                  <a:lnTo>
                    <a:pt x="1193" y="6337"/>
                  </a:lnTo>
                  <a:lnTo>
                    <a:pt x="1866" y="6578"/>
                  </a:lnTo>
                  <a:lnTo>
                    <a:pt x="2197" y="6565"/>
                  </a:lnTo>
                  <a:lnTo>
                    <a:pt x="2476" y="6438"/>
                  </a:lnTo>
                  <a:lnTo>
                    <a:pt x="2413" y="6642"/>
                  </a:lnTo>
                  <a:lnTo>
                    <a:pt x="3606" y="7988"/>
                  </a:lnTo>
                  <a:lnTo>
                    <a:pt x="3898" y="7988"/>
                  </a:lnTo>
                  <a:lnTo>
                    <a:pt x="4470" y="8026"/>
                  </a:lnTo>
                  <a:lnTo>
                    <a:pt x="5041" y="7861"/>
                  </a:lnTo>
                  <a:lnTo>
                    <a:pt x="5765" y="7492"/>
                  </a:lnTo>
                  <a:lnTo>
                    <a:pt x="5956" y="7302"/>
                  </a:lnTo>
                  <a:lnTo>
                    <a:pt x="6057" y="7061"/>
                  </a:lnTo>
                  <a:lnTo>
                    <a:pt x="6324" y="7124"/>
                  </a:lnTo>
                  <a:lnTo>
                    <a:pt x="6565" y="7213"/>
                  </a:lnTo>
                  <a:lnTo>
                    <a:pt x="6858" y="7200"/>
                  </a:lnTo>
                  <a:lnTo>
                    <a:pt x="7124" y="7150"/>
                  </a:lnTo>
                  <a:lnTo>
                    <a:pt x="7658" y="7010"/>
                  </a:lnTo>
                  <a:lnTo>
                    <a:pt x="8166" y="6705"/>
                  </a:lnTo>
                  <a:lnTo>
                    <a:pt x="8724" y="5740"/>
                  </a:lnTo>
                  <a:lnTo>
                    <a:pt x="8559" y="5118"/>
                  </a:lnTo>
                  <a:lnTo>
                    <a:pt x="8039" y="4571"/>
                  </a:lnTo>
                  <a:lnTo>
                    <a:pt x="7823" y="4444"/>
                  </a:lnTo>
                  <a:lnTo>
                    <a:pt x="7607" y="4356"/>
                  </a:lnTo>
                  <a:lnTo>
                    <a:pt x="7823" y="4241"/>
                  </a:lnTo>
                  <a:lnTo>
                    <a:pt x="8343" y="3771"/>
                  </a:lnTo>
                  <a:lnTo>
                    <a:pt x="8572" y="3136"/>
                  </a:lnTo>
                  <a:lnTo>
                    <a:pt x="8242" y="2362"/>
                  </a:lnTo>
                  <a:lnTo>
                    <a:pt x="8013" y="2171"/>
                  </a:lnTo>
                  <a:lnTo>
                    <a:pt x="7531" y="1943"/>
                  </a:lnTo>
                  <a:lnTo>
                    <a:pt x="7251" y="1879"/>
                  </a:lnTo>
                  <a:lnTo>
                    <a:pt x="6858" y="1841"/>
                  </a:lnTo>
                  <a:lnTo>
                    <a:pt x="6451" y="1841"/>
                  </a:lnTo>
                  <a:lnTo>
                    <a:pt x="6273" y="1854"/>
                  </a:lnTo>
                  <a:lnTo>
                    <a:pt x="6146" y="1917"/>
                  </a:lnTo>
                  <a:lnTo>
                    <a:pt x="5765" y="2057"/>
                  </a:lnTo>
                  <a:lnTo>
                    <a:pt x="5816" y="1612"/>
                  </a:lnTo>
                  <a:lnTo>
                    <a:pt x="5702" y="1282"/>
                  </a:lnTo>
                  <a:lnTo>
                    <a:pt x="5524" y="977"/>
                  </a:lnTo>
                  <a:lnTo>
                    <a:pt x="5143" y="406"/>
                  </a:lnTo>
                  <a:lnTo>
                    <a:pt x="439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9" name="object 579"/>
            <p:cNvSpPr/>
            <p:nvPr/>
          </p:nvSpPr>
          <p:spPr>
            <a:xfrm>
              <a:off x="4378901" y="3268276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>
                  <a:moveTo>
                    <a:pt x="0" y="0"/>
                  </a:moveTo>
                  <a:lnTo>
                    <a:pt x="12" y="0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0" name="object 580"/>
            <p:cNvSpPr/>
            <p:nvPr/>
          </p:nvSpPr>
          <p:spPr>
            <a:xfrm>
              <a:off x="4373440" y="3266610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89" h="7620">
                  <a:moveTo>
                    <a:pt x="3314" y="0"/>
                  </a:moveTo>
                  <a:lnTo>
                    <a:pt x="2844" y="241"/>
                  </a:lnTo>
                  <a:lnTo>
                    <a:pt x="2171" y="1295"/>
                  </a:lnTo>
                  <a:lnTo>
                    <a:pt x="2285" y="1701"/>
                  </a:lnTo>
                  <a:lnTo>
                    <a:pt x="2666" y="2298"/>
                  </a:lnTo>
                  <a:lnTo>
                    <a:pt x="2946" y="2667"/>
                  </a:lnTo>
                  <a:lnTo>
                    <a:pt x="2730" y="2654"/>
                  </a:lnTo>
                  <a:lnTo>
                    <a:pt x="1828" y="2298"/>
                  </a:lnTo>
                  <a:lnTo>
                    <a:pt x="1282" y="2311"/>
                  </a:lnTo>
                  <a:lnTo>
                    <a:pt x="863" y="2667"/>
                  </a:lnTo>
                  <a:lnTo>
                    <a:pt x="0" y="3416"/>
                  </a:lnTo>
                  <a:lnTo>
                    <a:pt x="622" y="4749"/>
                  </a:lnTo>
                  <a:lnTo>
                    <a:pt x="1714" y="5816"/>
                  </a:lnTo>
                  <a:lnTo>
                    <a:pt x="2133" y="5905"/>
                  </a:lnTo>
                  <a:lnTo>
                    <a:pt x="2628" y="5524"/>
                  </a:lnTo>
                  <a:lnTo>
                    <a:pt x="3530" y="4762"/>
                  </a:lnTo>
                  <a:lnTo>
                    <a:pt x="3594" y="5232"/>
                  </a:lnTo>
                  <a:lnTo>
                    <a:pt x="3378" y="5308"/>
                  </a:lnTo>
                  <a:lnTo>
                    <a:pt x="2933" y="5537"/>
                  </a:lnTo>
                  <a:lnTo>
                    <a:pt x="2590" y="6184"/>
                  </a:lnTo>
                  <a:lnTo>
                    <a:pt x="2768" y="6819"/>
                  </a:lnTo>
                  <a:lnTo>
                    <a:pt x="3733" y="7188"/>
                  </a:lnTo>
                  <a:lnTo>
                    <a:pt x="4559" y="7251"/>
                  </a:lnTo>
                  <a:lnTo>
                    <a:pt x="5054" y="7061"/>
                  </a:lnTo>
                  <a:lnTo>
                    <a:pt x="5295" y="6985"/>
                  </a:lnTo>
                  <a:lnTo>
                    <a:pt x="5473" y="6819"/>
                  </a:lnTo>
                  <a:lnTo>
                    <a:pt x="5600" y="6591"/>
                  </a:lnTo>
                  <a:lnTo>
                    <a:pt x="5803" y="6286"/>
                  </a:lnTo>
                  <a:lnTo>
                    <a:pt x="6121" y="6540"/>
                  </a:lnTo>
                  <a:lnTo>
                    <a:pt x="6705" y="6515"/>
                  </a:lnTo>
                  <a:lnTo>
                    <a:pt x="7454" y="6286"/>
                  </a:lnTo>
                  <a:lnTo>
                    <a:pt x="7823" y="6019"/>
                  </a:lnTo>
                  <a:lnTo>
                    <a:pt x="8305" y="5346"/>
                  </a:lnTo>
                  <a:lnTo>
                    <a:pt x="8280" y="4978"/>
                  </a:lnTo>
                  <a:lnTo>
                    <a:pt x="8089" y="4622"/>
                  </a:lnTo>
                  <a:lnTo>
                    <a:pt x="7886" y="4203"/>
                  </a:lnTo>
                  <a:lnTo>
                    <a:pt x="7531" y="4089"/>
                  </a:lnTo>
                  <a:lnTo>
                    <a:pt x="6959" y="4013"/>
                  </a:lnTo>
                  <a:lnTo>
                    <a:pt x="6502" y="4025"/>
                  </a:lnTo>
                  <a:lnTo>
                    <a:pt x="6349" y="3835"/>
                  </a:lnTo>
                  <a:lnTo>
                    <a:pt x="6515" y="3835"/>
                  </a:lnTo>
                  <a:lnTo>
                    <a:pt x="6730" y="3594"/>
                  </a:lnTo>
                  <a:lnTo>
                    <a:pt x="7340" y="3721"/>
                  </a:lnTo>
                  <a:lnTo>
                    <a:pt x="7950" y="3479"/>
                  </a:lnTo>
                  <a:lnTo>
                    <a:pt x="8039" y="3035"/>
                  </a:lnTo>
                  <a:lnTo>
                    <a:pt x="8127" y="1828"/>
                  </a:lnTo>
                  <a:lnTo>
                    <a:pt x="6984" y="1511"/>
                  </a:lnTo>
                  <a:lnTo>
                    <a:pt x="6337" y="1612"/>
                  </a:lnTo>
                  <a:lnTo>
                    <a:pt x="6057" y="1638"/>
                  </a:lnTo>
                  <a:lnTo>
                    <a:pt x="5651" y="1790"/>
                  </a:lnTo>
                  <a:lnTo>
                    <a:pt x="5422" y="2146"/>
                  </a:lnTo>
                  <a:lnTo>
                    <a:pt x="5346" y="2311"/>
                  </a:lnTo>
                  <a:lnTo>
                    <a:pt x="5156" y="2425"/>
                  </a:lnTo>
                  <a:lnTo>
                    <a:pt x="5168" y="2171"/>
                  </a:lnTo>
                  <a:lnTo>
                    <a:pt x="5346" y="2044"/>
                  </a:lnTo>
                  <a:lnTo>
                    <a:pt x="5448" y="1765"/>
                  </a:lnTo>
                  <a:lnTo>
                    <a:pt x="5524" y="1384"/>
                  </a:lnTo>
                  <a:lnTo>
                    <a:pt x="5473" y="1104"/>
                  </a:lnTo>
                  <a:lnTo>
                    <a:pt x="5041" y="342"/>
                  </a:lnTo>
                  <a:lnTo>
                    <a:pt x="4419" y="12"/>
                  </a:lnTo>
                  <a:lnTo>
                    <a:pt x="3314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1" name="object 581"/>
            <p:cNvSpPr/>
            <p:nvPr/>
          </p:nvSpPr>
          <p:spPr>
            <a:xfrm>
              <a:off x="4395304" y="329020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12"/>
                  </a:moveTo>
                  <a:lnTo>
                    <a:pt x="0" y="0"/>
                  </a:lnTo>
                  <a:lnTo>
                    <a:pt x="127" y="12"/>
                  </a:lnTo>
                  <a:close/>
                </a:path>
                <a:path w="635" h="635">
                  <a:moveTo>
                    <a:pt x="266" y="25"/>
                  </a:moveTo>
                  <a:lnTo>
                    <a:pt x="139" y="12"/>
                  </a:lnTo>
                  <a:lnTo>
                    <a:pt x="266" y="25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2" name="object 582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4377685" y="3281502"/>
              <a:ext cx="28020" cy="25895"/>
            </a:xfrm>
            <a:prstGeom prst="rect">
              <a:avLst/>
            </a:prstGeom>
          </p:spPr>
        </p:pic>
        <p:sp>
          <p:nvSpPr>
            <p:cNvPr id="583" name="object 583"/>
            <p:cNvSpPr/>
            <p:nvPr/>
          </p:nvSpPr>
          <p:spPr>
            <a:xfrm>
              <a:off x="4395471" y="328811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4" name="object 584"/>
            <p:cNvSpPr/>
            <p:nvPr/>
          </p:nvSpPr>
          <p:spPr>
            <a:xfrm>
              <a:off x="4395304" y="329020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12"/>
                  </a:moveTo>
                  <a:lnTo>
                    <a:pt x="0" y="0"/>
                  </a:lnTo>
                  <a:lnTo>
                    <a:pt x="127" y="12"/>
                  </a:lnTo>
                  <a:close/>
                </a:path>
                <a:path w="635" h="635">
                  <a:moveTo>
                    <a:pt x="266" y="25"/>
                  </a:moveTo>
                  <a:lnTo>
                    <a:pt x="139" y="12"/>
                  </a:lnTo>
                  <a:lnTo>
                    <a:pt x="266" y="2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5" name="object 585"/>
            <p:cNvSpPr/>
            <p:nvPr/>
          </p:nvSpPr>
          <p:spPr>
            <a:xfrm>
              <a:off x="4377761" y="3281244"/>
              <a:ext cx="29845" cy="26670"/>
            </a:xfrm>
            <a:custGeom>
              <a:avLst/>
              <a:gdLst/>
              <a:ahLst/>
              <a:cxnLst/>
              <a:rect l="l" t="t" r="r" b="b"/>
              <a:pathLst>
                <a:path w="29845" h="26670">
                  <a:moveTo>
                    <a:pt x="8643" y="21158"/>
                  </a:moveTo>
                  <a:lnTo>
                    <a:pt x="7948" y="21158"/>
                  </a:lnTo>
                  <a:lnTo>
                    <a:pt x="7841" y="21462"/>
                  </a:lnTo>
                  <a:lnTo>
                    <a:pt x="7732" y="22339"/>
                  </a:lnTo>
                  <a:lnTo>
                    <a:pt x="8051" y="23304"/>
                  </a:lnTo>
                  <a:lnTo>
                    <a:pt x="8126" y="23533"/>
                  </a:lnTo>
                  <a:lnTo>
                    <a:pt x="12324" y="26161"/>
                  </a:lnTo>
                  <a:lnTo>
                    <a:pt x="14513" y="26161"/>
                  </a:lnTo>
                  <a:lnTo>
                    <a:pt x="16368" y="25653"/>
                  </a:lnTo>
                  <a:lnTo>
                    <a:pt x="17389" y="25120"/>
                  </a:lnTo>
                  <a:lnTo>
                    <a:pt x="14793" y="25120"/>
                  </a:lnTo>
                  <a:lnTo>
                    <a:pt x="12139" y="24980"/>
                  </a:lnTo>
                  <a:lnTo>
                    <a:pt x="8951" y="23761"/>
                  </a:lnTo>
                  <a:lnTo>
                    <a:pt x="8568" y="22339"/>
                  </a:lnTo>
                  <a:lnTo>
                    <a:pt x="8476" y="21462"/>
                  </a:lnTo>
                  <a:lnTo>
                    <a:pt x="8643" y="21158"/>
                  </a:lnTo>
                  <a:close/>
                </a:path>
                <a:path w="29845" h="26670">
                  <a:moveTo>
                    <a:pt x="18946" y="22059"/>
                  </a:moveTo>
                  <a:lnTo>
                    <a:pt x="18006" y="23304"/>
                  </a:lnTo>
                  <a:lnTo>
                    <a:pt x="17690" y="23761"/>
                  </a:lnTo>
                  <a:lnTo>
                    <a:pt x="17206" y="24256"/>
                  </a:lnTo>
                  <a:lnTo>
                    <a:pt x="14793" y="25120"/>
                  </a:lnTo>
                  <a:lnTo>
                    <a:pt x="17389" y="25120"/>
                  </a:lnTo>
                  <a:lnTo>
                    <a:pt x="18730" y="24396"/>
                  </a:lnTo>
                  <a:lnTo>
                    <a:pt x="19327" y="23761"/>
                  </a:lnTo>
                  <a:lnTo>
                    <a:pt x="19435" y="23533"/>
                  </a:lnTo>
                  <a:lnTo>
                    <a:pt x="19544" y="23304"/>
                  </a:lnTo>
                  <a:lnTo>
                    <a:pt x="20517" y="23304"/>
                  </a:lnTo>
                  <a:lnTo>
                    <a:pt x="18946" y="22059"/>
                  </a:lnTo>
                  <a:close/>
                </a:path>
                <a:path w="29845" h="26670">
                  <a:moveTo>
                    <a:pt x="23188" y="23304"/>
                  </a:moveTo>
                  <a:lnTo>
                    <a:pt x="20715" y="23304"/>
                  </a:lnTo>
                  <a:lnTo>
                    <a:pt x="21371" y="23533"/>
                  </a:lnTo>
                  <a:lnTo>
                    <a:pt x="22045" y="23533"/>
                  </a:lnTo>
                  <a:lnTo>
                    <a:pt x="23188" y="23304"/>
                  </a:lnTo>
                  <a:close/>
                </a:path>
                <a:path w="29845" h="26670">
                  <a:moveTo>
                    <a:pt x="29272" y="22339"/>
                  </a:moveTo>
                  <a:lnTo>
                    <a:pt x="25782" y="22339"/>
                  </a:lnTo>
                  <a:lnTo>
                    <a:pt x="24213" y="23304"/>
                  </a:lnTo>
                  <a:lnTo>
                    <a:pt x="11054" y="23304"/>
                  </a:lnTo>
                  <a:lnTo>
                    <a:pt x="29272" y="22339"/>
                  </a:lnTo>
                  <a:close/>
                </a:path>
                <a:path w="29845" h="26670">
                  <a:moveTo>
                    <a:pt x="26505" y="7401"/>
                  </a:moveTo>
                  <a:lnTo>
                    <a:pt x="26483" y="7645"/>
                  </a:lnTo>
                  <a:lnTo>
                    <a:pt x="26358" y="9016"/>
                  </a:lnTo>
                  <a:lnTo>
                    <a:pt x="26251" y="10223"/>
                  </a:lnTo>
                  <a:lnTo>
                    <a:pt x="26172" y="11341"/>
                  </a:lnTo>
                  <a:lnTo>
                    <a:pt x="25994" y="12293"/>
                  </a:lnTo>
                  <a:lnTo>
                    <a:pt x="25893" y="12839"/>
                  </a:lnTo>
                  <a:lnTo>
                    <a:pt x="23861" y="13627"/>
                  </a:lnTo>
                  <a:lnTo>
                    <a:pt x="21664" y="13627"/>
                  </a:lnTo>
                  <a:lnTo>
                    <a:pt x="21443" y="14033"/>
                  </a:lnTo>
                  <a:lnTo>
                    <a:pt x="20673" y="14033"/>
                  </a:lnTo>
                  <a:lnTo>
                    <a:pt x="21168" y="14643"/>
                  </a:lnTo>
                  <a:lnTo>
                    <a:pt x="23255" y="14643"/>
                  </a:lnTo>
                  <a:lnTo>
                    <a:pt x="24813" y="14846"/>
                  </a:lnTo>
                  <a:lnTo>
                    <a:pt x="24644" y="14846"/>
                  </a:lnTo>
                  <a:lnTo>
                    <a:pt x="25664" y="15163"/>
                  </a:lnTo>
                  <a:lnTo>
                    <a:pt x="26959" y="17729"/>
                  </a:lnTo>
                  <a:lnTo>
                    <a:pt x="23223" y="22339"/>
                  </a:lnTo>
                  <a:lnTo>
                    <a:pt x="25782" y="22339"/>
                  </a:lnTo>
                  <a:lnTo>
                    <a:pt x="26566" y="21856"/>
                  </a:lnTo>
                  <a:lnTo>
                    <a:pt x="28395" y="18681"/>
                  </a:lnTo>
                  <a:lnTo>
                    <a:pt x="27949" y="17005"/>
                  </a:lnTo>
                  <a:lnTo>
                    <a:pt x="27861" y="16675"/>
                  </a:lnTo>
                  <a:lnTo>
                    <a:pt x="26629" y="15417"/>
                  </a:lnTo>
                  <a:lnTo>
                    <a:pt x="26134" y="14846"/>
                  </a:lnTo>
                  <a:lnTo>
                    <a:pt x="25474" y="14477"/>
                  </a:lnTo>
                  <a:lnTo>
                    <a:pt x="24737" y="14185"/>
                  </a:lnTo>
                  <a:lnTo>
                    <a:pt x="25032" y="14033"/>
                  </a:lnTo>
                  <a:lnTo>
                    <a:pt x="25461" y="13754"/>
                  </a:lnTo>
                  <a:lnTo>
                    <a:pt x="25606" y="13627"/>
                  </a:lnTo>
                  <a:lnTo>
                    <a:pt x="23861" y="13627"/>
                  </a:lnTo>
                  <a:lnTo>
                    <a:pt x="21892" y="13207"/>
                  </a:lnTo>
                  <a:lnTo>
                    <a:pt x="26083" y="13207"/>
                  </a:lnTo>
                  <a:lnTo>
                    <a:pt x="27125" y="12293"/>
                  </a:lnTo>
                  <a:lnTo>
                    <a:pt x="27912" y="10223"/>
                  </a:lnTo>
                  <a:lnTo>
                    <a:pt x="26855" y="7785"/>
                  </a:lnTo>
                  <a:lnTo>
                    <a:pt x="26794" y="7645"/>
                  </a:lnTo>
                  <a:lnTo>
                    <a:pt x="26505" y="7401"/>
                  </a:lnTo>
                  <a:close/>
                </a:path>
                <a:path w="29845" h="26670">
                  <a:moveTo>
                    <a:pt x="11478" y="17005"/>
                  </a:moveTo>
                  <a:lnTo>
                    <a:pt x="8760" y="19367"/>
                  </a:lnTo>
                  <a:lnTo>
                    <a:pt x="6893" y="20739"/>
                  </a:lnTo>
                  <a:lnTo>
                    <a:pt x="4107" y="20739"/>
                  </a:lnTo>
                  <a:lnTo>
                    <a:pt x="5233" y="21158"/>
                  </a:lnTo>
                  <a:lnTo>
                    <a:pt x="5979" y="21462"/>
                  </a:lnTo>
                  <a:lnTo>
                    <a:pt x="6875" y="21462"/>
                  </a:lnTo>
                  <a:lnTo>
                    <a:pt x="7592" y="21158"/>
                  </a:lnTo>
                  <a:lnTo>
                    <a:pt x="8643" y="21158"/>
                  </a:lnTo>
                  <a:lnTo>
                    <a:pt x="11357" y="18681"/>
                  </a:lnTo>
                  <a:lnTo>
                    <a:pt x="11667" y="18681"/>
                  </a:lnTo>
                  <a:lnTo>
                    <a:pt x="11560" y="17729"/>
                  </a:lnTo>
                  <a:lnTo>
                    <a:pt x="11478" y="17005"/>
                  </a:lnTo>
                  <a:close/>
                </a:path>
                <a:path w="29845" h="26670">
                  <a:moveTo>
                    <a:pt x="0" y="12839"/>
                  </a:moveTo>
                  <a:lnTo>
                    <a:pt x="125" y="14846"/>
                  </a:lnTo>
                  <a:lnTo>
                    <a:pt x="654" y="16675"/>
                  </a:lnTo>
                  <a:lnTo>
                    <a:pt x="696" y="16814"/>
                  </a:lnTo>
                  <a:lnTo>
                    <a:pt x="1201" y="17729"/>
                  </a:lnTo>
                  <a:lnTo>
                    <a:pt x="1293" y="17894"/>
                  </a:lnTo>
                  <a:lnTo>
                    <a:pt x="2829" y="19773"/>
                  </a:lnTo>
                  <a:lnTo>
                    <a:pt x="3924" y="20739"/>
                  </a:lnTo>
                  <a:lnTo>
                    <a:pt x="6893" y="20739"/>
                  </a:lnTo>
                  <a:lnTo>
                    <a:pt x="5535" y="20459"/>
                  </a:lnTo>
                  <a:lnTo>
                    <a:pt x="2018" y="17005"/>
                  </a:lnTo>
                  <a:lnTo>
                    <a:pt x="1899" y="16814"/>
                  </a:lnTo>
                  <a:lnTo>
                    <a:pt x="0" y="12839"/>
                  </a:lnTo>
                  <a:close/>
                </a:path>
                <a:path w="29845" h="26670">
                  <a:moveTo>
                    <a:pt x="4099" y="9016"/>
                  </a:moveTo>
                  <a:lnTo>
                    <a:pt x="2493" y="9016"/>
                  </a:lnTo>
                  <a:lnTo>
                    <a:pt x="1256" y="9524"/>
                  </a:lnTo>
                  <a:lnTo>
                    <a:pt x="1441" y="9524"/>
                  </a:lnTo>
                  <a:lnTo>
                    <a:pt x="543" y="10629"/>
                  </a:lnTo>
                  <a:lnTo>
                    <a:pt x="134" y="12293"/>
                  </a:lnTo>
                  <a:lnTo>
                    <a:pt x="84" y="12496"/>
                  </a:lnTo>
                  <a:lnTo>
                    <a:pt x="4099" y="9016"/>
                  </a:lnTo>
                  <a:close/>
                </a:path>
                <a:path w="29845" h="26670">
                  <a:moveTo>
                    <a:pt x="14285" y="0"/>
                  </a:moveTo>
                  <a:lnTo>
                    <a:pt x="11341" y="241"/>
                  </a:lnTo>
                  <a:lnTo>
                    <a:pt x="10703" y="241"/>
                  </a:lnTo>
                  <a:lnTo>
                    <a:pt x="9484" y="711"/>
                  </a:lnTo>
                  <a:lnTo>
                    <a:pt x="7541" y="2349"/>
                  </a:lnTo>
                  <a:lnTo>
                    <a:pt x="6868" y="3606"/>
                  </a:lnTo>
                  <a:lnTo>
                    <a:pt x="6841" y="7785"/>
                  </a:lnTo>
                  <a:lnTo>
                    <a:pt x="7733" y="9016"/>
                  </a:lnTo>
                  <a:lnTo>
                    <a:pt x="6074" y="9016"/>
                  </a:lnTo>
                  <a:lnTo>
                    <a:pt x="7541" y="9524"/>
                  </a:lnTo>
                  <a:lnTo>
                    <a:pt x="7363" y="9524"/>
                  </a:lnTo>
                  <a:lnTo>
                    <a:pt x="9459" y="10223"/>
                  </a:lnTo>
                  <a:lnTo>
                    <a:pt x="9056" y="9524"/>
                  </a:lnTo>
                  <a:lnTo>
                    <a:pt x="8692" y="9016"/>
                  </a:lnTo>
                  <a:lnTo>
                    <a:pt x="7410" y="7035"/>
                  </a:lnTo>
                  <a:lnTo>
                    <a:pt x="6995" y="5664"/>
                  </a:lnTo>
                  <a:lnTo>
                    <a:pt x="9103" y="2349"/>
                  </a:lnTo>
                  <a:lnTo>
                    <a:pt x="9192" y="2209"/>
                  </a:lnTo>
                  <a:lnTo>
                    <a:pt x="10569" y="1549"/>
                  </a:lnTo>
                  <a:lnTo>
                    <a:pt x="16886" y="1549"/>
                  </a:lnTo>
                  <a:lnTo>
                    <a:pt x="16685" y="1231"/>
                  </a:lnTo>
                  <a:lnTo>
                    <a:pt x="14285" y="0"/>
                  </a:lnTo>
                  <a:close/>
                </a:path>
                <a:path w="29845" h="26670">
                  <a:moveTo>
                    <a:pt x="17407" y="9016"/>
                  </a:moveTo>
                  <a:lnTo>
                    <a:pt x="16779" y="9016"/>
                  </a:lnTo>
                  <a:lnTo>
                    <a:pt x="16777" y="9194"/>
                  </a:lnTo>
                  <a:lnTo>
                    <a:pt x="17168" y="9194"/>
                  </a:lnTo>
                  <a:lnTo>
                    <a:pt x="17407" y="9016"/>
                  </a:lnTo>
                  <a:close/>
                </a:path>
                <a:path w="29845" h="26670">
                  <a:moveTo>
                    <a:pt x="5954" y="7785"/>
                  </a:moveTo>
                  <a:lnTo>
                    <a:pt x="5200" y="7785"/>
                  </a:lnTo>
                  <a:lnTo>
                    <a:pt x="8612" y="9016"/>
                  </a:lnTo>
                  <a:lnTo>
                    <a:pt x="2258" y="9016"/>
                  </a:lnTo>
                  <a:lnTo>
                    <a:pt x="5954" y="7785"/>
                  </a:lnTo>
                  <a:close/>
                </a:path>
                <a:path w="29845" h="26670">
                  <a:moveTo>
                    <a:pt x="18519" y="7785"/>
                  </a:moveTo>
                  <a:lnTo>
                    <a:pt x="18100" y="7785"/>
                  </a:lnTo>
                  <a:lnTo>
                    <a:pt x="17338" y="9016"/>
                  </a:lnTo>
                  <a:lnTo>
                    <a:pt x="15809" y="9016"/>
                  </a:lnTo>
                  <a:lnTo>
                    <a:pt x="18519" y="7785"/>
                  </a:lnTo>
                  <a:close/>
                </a:path>
                <a:path w="29845" h="26670">
                  <a:moveTo>
                    <a:pt x="16886" y="1549"/>
                  </a:moveTo>
                  <a:lnTo>
                    <a:pt x="14374" y="1549"/>
                  </a:lnTo>
                  <a:lnTo>
                    <a:pt x="16380" y="2578"/>
                  </a:lnTo>
                  <a:lnTo>
                    <a:pt x="17285" y="4140"/>
                  </a:lnTo>
                  <a:lnTo>
                    <a:pt x="17790" y="5054"/>
                  </a:lnTo>
                  <a:lnTo>
                    <a:pt x="17825" y="5232"/>
                  </a:lnTo>
                  <a:lnTo>
                    <a:pt x="18032" y="5664"/>
                  </a:lnTo>
                  <a:lnTo>
                    <a:pt x="17898" y="6299"/>
                  </a:lnTo>
                  <a:lnTo>
                    <a:pt x="17823" y="6654"/>
                  </a:lnTo>
                  <a:lnTo>
                    <a:pt x="17734" y="7035"/>
                  </a:lnTo>
                  <a:lnTo>
                    <a:pt x="17637" y="7401"/>
                  </a:lnTo>
                  <a:lnTo>
                    <a:pt x="17536" y="7785"/>
                  </a:lnTo>
                  <a:lnTo>
                    <a:pt x="18100" y="7785"/>
                  </a:lnTo>
                  <a:lnTo>
                    <a:pt x="18337" y="7401"/>
                  </a:lnTo>
                  <a:lnTo>
                    <a:pt x="18208" y="7401"/>
                  </a:lnTo>
                  <a:lnTo>
                    <a:pt x="19651" y="6870"/>
                  </a:lnTo>
                  <a:lnTo>
                    <a:pt x="21094" y="6654"/>
                  </a:lnTo>
                  <a:lnTo>
                    <a:pt x="18743" y="6654"/>
                  </a:lnTo>
                  <a:lnTo>
                    <a:pt x="18803" y="5054"/>
                  </a:lnTo>
                  <a:lnTo>
                    <a:pt x="18565" y="4267"/>
                  </a:lnTo>
                  <a:lnTo>
                    <a:pt x="18527" y="4140"/>
                  </a:lnTo>
                  <a:lnTo>
                    <a:pt x="16886" y="1549"/>
                  </a:lnTo>
                  <a:close/>
                </a:path>
                <a:path w="29845" h="26670">
                  <a:moveTo>
                    <a:pt x="24746" y="6426"/>
                  </a:moveTo>
                  <a:lnTo>
                    <a:pt x="22743" y="6426"/>
                  </a:lnTo>
                  <a:lnTo>
                    <a:pt x="26505" y="7401"/>
                  </a:lnTo>
                  <a:lnTo>
                    <a:pt x="26070" y="7035"/>
                  </a:lnTo>
                  <a:lnTo>
                    <a:pt x="24746" y="6426"/>
                  </a:lnTo>
                  <a:close/>
                </a:path>
                <a:path w="29845" h="26670">
                  <a:moveTo>
                    <a:pt x="24470" y="6299"/>
                  </a:moveTo>
                  <a:lnTo>
                    <a:pt x="19691" y="6299"/>
                  </a:lnTo>
                  <a:lnTo>
                    <a:pt x="18743" y="6654"/>
                  </a:lnTo>
                  <a:lnTo>
                    <a:pt x="21094" y="6654"/>
                  </a:lnTo>
                  <a:lnTo>
                    <a:pt x="22743" y="6426"/>
                  </a:lnTo>
                  <a:lnTo>
                    <a:pt x="24746" y="6426"/>
                  </a:lnTo>
                  <a:lnTo>
                    <a:pt x="24470" y="6299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6" name="object 586"/>
            <p:cNvSpPr/>
            <p:nvPr/>
          </p:nvSpPr>
          <p:spPr>
            <a:xfrm>
              <a:off x="4395470" y="328811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7" name="object 587"/>
            <p:cNvSpPr/>
            <p:nvPr/>
          </p:nvSpPr>
          <p:spPr>
            <a:xfrm>
              <a:off x="4387442" y="3289930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4851" y="0"/>
                  </a:moveTo>
                  <a:lnTo>
                    <a:pt x="4076" y="76"/>
                  </a:lnTo>
                  <a:lnTo>
                    <a:pt x="3657" y="76"/>
                  </a:lnTo>
                  <a:lnTo>
                    <a:pt x="3238" y="254"/>
                  </a:lnTo>
                  <a:lnTo>
                    <a:pt x="2578" y="787"/>
                  </a:lnTo>
                  <a:lnTo>
                    <a:pt x="2362" y="1231"/>
                  </a:lnTo>
                  <a:lnTo>
                    <a:pt x="2336" y="2260"/>
                  </a:lnTo>
                  <a:lnTo>
                    <a:pt x="2298" y="2578"/>
                  </a:lnTo>
                  <a:lnTo>
                    <a:pt x="2603" y="2997"/>
                  </a:lnTo>
                  <a:lnTo>
                    <a:pt x="2438" y="2870"/>
                  </a:lnTo>
                  <a:lnTo>
                    <a:pt x="2286" y="2844"/>
                  </a:lnTo>
                  <a:lnTo>
                    <a:pt x="2070" y="2781"/>
                  </a:lnTo>
                  <a:lnTo>
                    <a:pt x="1689" y="2755"/>
                  </a:lnTo>
                  <a:lnTo>
                    <a:pt x="1473" y="2844"/>
                  </a:lnTo>
                  <a:lnTo>
                    <a:pt x="1308" y="2870"/>
                  </a:lnTo>
                  <a:lnTo>
                    <a:pt x="1092" y="2971"/>
                  </a:lnTo>
                  <a:lnTo>
                    <a:pt x="546" y="3187"/>
                  </a:lnTo>
                  <a:lnTo>
                    <a:pt x="215" y="3606"/>
                  </a:lnTo>
                  <a:lnTo>
                    <a:pt x="0" y="4470"/>
                  </a:lnTo>
                  <a:lnTo>
                    <a:pt x="25" y="4876"/>
                  </a:lnTo>
                  <a:lnTo>
                    <a:pt x="2057" y="7264"/>
                  </a:lnTo>
                  <a:lnTo>
                    <a:pt x="2413" y="7226"/>
                  </a:lnTo>
                  <a:lnTo>
                    <a:pt x="2743" y="7099"/>
                  </a:lnTo>
                  <a:lnTo>
                    <a:pt x="2667" y="7315"/>
                  </a:lnTo>
                  <a:lnTo>
                    <a:pt x="4940" y="8851"/>
                  </a:lnTo>
                  <a:lnTo>
                    <a:pt x="5562" y="8674"/>
                  </a:lnTo>
                  <a:lnTo>
                    <a:pt x="6362" y="8255"/>
                  </a:lnTo>
                  <a:lnTo>
                    <a:pt x="6565" y="8039"/>
                  </a:lnTo>
                  <a:lnTo>
                    <a:pt x="6680" y="7797"/>
                  </a:lnTo>
                  <a:lnTo>
                    <a:pt x="6972" y="7861"/>
                  </a:lnTo>
                  <a:lnTo>
                    <a:pt x="7251" y="7962"/>
                  </a:lnTo>
                  <a:lnTo>
                    <a:pt x="7569" y="7950"/>
                  </a:lnTo>
                  <a:lnTo>
                    <a:pt x="7861" y="7899"/>
                  </a:lnTo>
                  <a:lnTo>
                    <a:pt x="8458" y="7734"/>
                  </a:lnTo>
                  <a:lnTo>
                    <a:pt x="9017" y="7404"/>
                  </a:lnTo>
                  <a:lnTo>
                    <a:pt x="9626" y="6311"/>
                  </a:lnTo>
                  <a:lnTo>
                    <a:pt x="9448" y="5638"/>
                  </a:lnTo>
                  <a:lnTo>
                    <a:pt x="8864" y="5029"/>
                  </a:lnTo>
                  <a:lnTo>
                    <a:pt x="8636" y="4876"/>
                  </a:lnTo>
                  <a:lnTo>
                    <a:pt x="8407" y="4813"/>
                  </a:lnTo>
                  <a:lnTo>
                    <a:pt x="8750" y="4572"/>
                  </a:lnTo>
                  <a:lnTo>
                    <a:pt x="9207" y="4152"/>
                  </a:lnTo>
                  <a:lnTo>
                    <a:pt x="9461" y="3467"/>
                  </a:lnTo>
                  <a:lnTo>
                    <a:pt x="9093" y="2590"/>
                  </a:lnTo>
                  <a:lnTo>
                    <a:pt x="8851" y="2374"/>
                  </a:lnTo>
                  <a:lnTo>
                    <a:pt x="8305" y="2146"/>
                  </a:lnTo>
                  <a:lnTo>
                    <a:pt x="8013" y="2070"/>
                  </a:lnTo>
                  <a:lnTo>
                    <a:pt x="7416" y="2006"/>
                  </a:lnTo>
                  <a:lnTo>
                    <a:pt x="7112" y="2006"/>
                  </a:lnTo>
                  <a:lnTo>
                    <a:pt x="6921" y="2044"/>
                  </a:lnTo>
                  <a:lnTo>
                    <a:pt x="6362" y="2260"/>
                  </a:lnTo>
                  <a:lnTo>
                    <a:pt x="6413" y="1765"/>
                  </a:lnTo>
                  <a:lnTo>
                    <a:pt x="6286" y="1397"/>
                  </a:lnTo>
                  <a:lnTo>
                    <a:pt x="5676" y="419"/>
                  </a:lnTo>
                  <a:lnTo>
                    <a:pt x="485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8" name="object 588"/>
            <p:cNvSpPr/>
            <p:nvPr/>
          </p:nvSpPr>
          <p:spPr>
            <a:xfrm>
              <a:off x="4393482" y="3292264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9" name="object 589"/>
            <p:cNvSpPr/>
            <p:nvPr/>
          </p:nvSpPr>
          <p:spPr>
            <a:xfrm>
              <a:off x="4387432" y="3290425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4">
                  <a:moveTo>
                    <a:pt x="3683" y="0"/>
                  </a:moveTo>
                  <a:lnTo>
                    <a:pt x="3149" y="253"/>
                  </a:lnTo>
                  <a:lnTo>
                    <a:pt x="2400" y="1422"/>
                  </a:lnTo>
                  <a:lnTo>
                    <a:pt x="2540" y="1892"/>
                  </a:lnTo>
                  <a:lnTo>
                    <a:pt x="2946" y="2539"/>
                  </a:lnTo>
                  <a:lnTo>
                    <a:pt x="3276" y="2971"/>
                  </a:lnTo>
                  <a:lnTo>
                    <a:pt x="2946" y="2908"/>
                  </a:lnTo>
                  <a:lnTo>
                    <a:pt x="2616" y="2730"/>
                  </a:lnTo>
                  <a:lnTo>
                    <a:pt x="2032" y="2539"/>
                  </a:lnTo>
                  <a:lnTo>
                    <a:pt x="1422" y="2552"/>
                  </a:lnTo>
                  <a:lnTo>
                    <a:pt x="965" y="2946"/>
                  </a:lnTo>
                  <a:lnTo>
                    <a:pt x="0" y="3784"/>
                  </a:lnTo>
                  <a:lnTo>
                    <a:pt x="698" y="5245"/>
                  </a:lnTo>
                  <a:lnTo>
                    <a:pt x="1905" y="6451"/>
                  </a:lnTo>
                  <a:lnTo>
                    <a:pt x="2374" y="6515"/>
                  </a:lnTo>
                  <a:lnTo>
                    <a:pt x="2921" y="6134"/>
                  </a:lnTo>
                  <a:lnTo>
                    <a:pt x="3911" y="5257"/>
                  </a:lnTo>
                  <a:lnTo>
                    <a:pt x="3987" y="5791"/>
                  </a:lnTo>
                  <a:lnTo>
                    <a:pt x="3746" y="5880"/>
                  </a:lnTo>
                  <a:lnTo>
                    <a:pt x="3238" y="6146"/>
                  </a:lnTo>
                  <a:lnTo>
                    <a:pt x="2870" y="6832"/>
                  </a:lnTo>
                  <a:lnTo>
                    <a:pt x="3073" y="7543"/>
                  </a:lnTo>
                  <a:lnTo>
                    <a:pt x="3594" y="7759"/>
                  </a:lnTo>
                  <a:lnTo>
                    <a:pt x="4140" y="7962"/>
                  </a:lnTo>
                  <a:lnTo>
                    <a:pt x="5041" y="8013"/>
                  </a:lnTo>
                  <a:lnTo>
                    <a:pt x="5588" y="7823"/>
                  </a:lnTo>
                  <a:lnTo>
                    <a:pt x="5854" y="7708"/>
                  </a:lnTo>
                  <a:lnTo>
                    <a:pt x="6057" y="7531"/>
                  </a:lnTo>
                  <a:lnTo>
                    <a:pt x="6426" y="6934"/>
                  </a:lnTo>
                  <a:lnTo>
                    <a:pt x="6769" y="7238"/>
                  </a:lnTo>
                  <a:lnTo>
                    <a:pt x="7429" y="7200"/>
                  </a:lnTo>
                  <a:lnTo>
                    <a:pt x="8255" y="6959"/>
                  </a:lnTo>
                  <a:lnTo>
                    <a:pt x="8661" y="6667"/>
                  </a:lnTo>
                  <a:lnTo>
                    <a:pt x="9182" y="5918"/>
                  </a:lnTo>
                  <a:lnTo>
                    <a:pt x="9156" y="5511"/>
                  </a:lnTo>
                  <a:lnTo>
                    <a:pt x="8966" y="5105"/>
                  </a:lnTo>
                  <a:lnTo>
                    <a:pt x="8724" y="4648"/>
                  </a:lnTo>
                  <a:lnTo>
                    <a:pt x="8331" y="4521"/>
                  </a:lnTo>
                  <a:lnTo>
                    <a:pt x="7696" y="4444"/>
                  </a:lnTo>
                  <a:lnTo>
                    <a:pt x="7188" y="4470"/>
                  </a:lnTo>
                  <a:lnTo>
                    <a:pt x="7035" y="4254"/>
                  </a:lnTo>
                  <a:lnTo>
                    <a:pt x="7213" y="4254"/>
                  </a:lnTo>
                  <a:lnTo>
                    <a:pt x="7454" y="3975"/>
                  </a:lnTo>
                  <a:lnTo>
                    <a:pt x="8115" y="4127"/>
                  </a:lnTo>
                  <a:lnTo>
                    <a:pt x="8343" y="4025"/>
                  </a:lnTo>
                  <a:lnTo>
                    <a:pt x="8801" y="3860"/>
                  </a:lnTo>
                  <a:lnTo>
                    <a:pt x="8890" y="3340"/>
                  </a:lnTo>
                  <a:lnTo>
                    <a:pt x="8928" y="2920"/>
                  </a:lnTo>
                  <a:lnTo>
                    <a:pt x="8978" y="2044"/>
                  </a:lnTo>
                  <a:lnTo>
                    <a:pt x="7734" y="1676"/>
                  </a:lnTo>
                  <a:lnTo>
                    <a:pt x="6705" y="1841"/>
                  </a:lnTo>
                  <a:lnTo>
                    <a:pt x="6248" y="1981"/>
                  </a:lnTo>
                  <a:lnTo>
                    <a:pt x="6007" y="2374"/>
                  </a:lnTo>
                  <a:lnTo>
                    <a:pt x="5905" y="2565"/>
                  </a:lnTo>
                  <a:lnTo>
                    <a:pt x="5702" y="2666"/>
                  </a:lnTo>
                  <a:lnTo>
                    <a:pt x="5715" y="2412"/>
                  </a:lnTo>
                  <a:lnTo>
                    <a:pt x="5854" y="2349"/>
                  </a:lnTo>
                  <a:lnTo>
                    <a:pt x="5969" y="2146"/>
                  </a:lnTo>
                  <a:lnTo>
                    <a:pt x="6057" y="1841"/>
                  </a:lnTo>
                  <a:lnTo>
                    <a:pt x="6121" y="1523"/>
                  </a:lnTo>
                  <a:lnTo>
                    <a:pt x="6057" y="1219"/>
                  </a:lnTo>
                  <a:lnTo>
                    <a:pt x="5575" y="380"/>
                  </a:lnTo>
                  <a:lnTo>
                    <a:pt x="4902" y="38"/>
                  </a:lnTo>
                  <a:lnTo>
                    <a:pt x="3683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0" name="object 590"/>
            <p:cNvSpPr/>
            <p:nvPr/>
          </p:nvSpPr>
          <p:spPr>
            <a:xfrm>
              <a:off x="4475175" y="302059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25"/>
                  </a:moveTo>
                  <a:close/>
                </a:path>
                <a:path w="635" h="635">
                  <a:moveTo>
                    <a:pt x="228" y="0"/>
                  </a:moveTo>
                  <a:lnTo>
                    <a:pt x="88" y="25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1" name="object 591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4463706" y="3010763"/>
              <a:ext cx="31392" cy="29286"/>
            </a:xfrm>
            <a:prstGeom prst="rect">
              <a:avLst/>
            </a:prstGeom>
          </p:spPr>
        </p:pic>
        <p:sp>
          <p:nvSpPr>
            <p:cNvPr id="592" name="object 592"/>
            <p:cNvSpPr/>
            <p:nvPr/>
          </p:nvSpPr>
          <p:spPr>
            <a:xfrm>
              <a:off x="4475158" y="301825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3" name="object 593"/>
            <p:cNvSpPr/>
            <p:nvPr/>
          </p:nvSpPr>
          <p:spPr>
            <a:xfrm>
              <a:off x="4475175" y="302059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25"/>
                  </a:moveTo>
                  <a:close/>
                </a:path>
                <a:path w="635" h="635">
                  <a:moveTo>
                    <a:pt x="228" y="0"/>
                  </a:moveTo>
                  <a:lnTo>
                    <a:pt x="88" y="25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4" name="object 594"/>
            <p:cNvSpPr/>
            <p:nvPr/>
          </p:nvSpPr>
          <p:spPr>
            <a:xfrm>
              <a:off x="4463454" y="3010479"/>
              <a:ext cx="32384" cy="29845"/>
            </a:xfrm>
            <a:custGeom>
              <a:avLst/>
              <a:gdLst/>
              <a:ahLst/>
              <a:cxnLst/>
              <a:rect l="l" t="t" r="r" b="b"/>
              <a:pathLst>
                <a:path w="32385" h="29844">
                  <a:moveTo>
                    <a:pt x="10499" y="24892"/>
                  </a:moveTo>
                  <a:lnTo>
                    <a:pt x="9999" y="25247"/>
                  </a:lnTo>
                  <a:lnTo>
                    <a:pt x="9293" y="25831"/>
                  </a:lnTo>
                  <a:lnTo>
                    <a:pt x="10278" y="25831"/>
                  </a:lnTo>
                  <a:lnTo>
                    <a:pt x="8330" y="26339"/>
                  </a:lnTo>
                  <a:lnTo>
                    <a:pt x="9699" y="26339"/>
                  </a:lnTo>
                  <a:lnTo>
                    <a:pt x="9954" y="26873"/>
                  </a:lnTo>
                  <a:lnTo>
                    <a:pt x="10627" y="27571"/>
                  </a:lnTo>
                  <a:lnTo>
                    <a:pt x="13307" y="28994"/>
                  </a:lnTo>
                  <a:lnTo>
                    <a:pt x="15389" y="29578"/>
                  </a:lnTo>
                  <a:lnTo>
                    <a:pt x="17833" y="29578"/>
                  </a:lnTo>
                  <a:lnTo>
                    <a:pt x="19758" y="29184"/>
                  </a:lnTo>
                  <a:lnTo>
                    <a:pt x="21040" y="28397"/>
                  </a:lnTo>
                  <a:lnTo>
                    <a:pt x="15085" y="28397"/>
                  </a:lnTo>
                  <a:lnTo>
                    <a:pt x="12354" y="27419"/>
                  </a:lnTo>
                  <a:lnTo>
                    <a:pt x="11808" y="26873"/>
                  </a:lnTo>
                  <a:lnTo>
                    <a:pt x="11588" y="26581"/>
                  </a:lnTo>
                  <a:lnTo>
                    <a:pt x="10499" y="24892"/>
                  </a:lnTo>
                  <a:close/>
                </a:path>
                <a:path w="32385" h="29844">
                  <a:moveTo>
                    <a:pt x="18831" y="19227"/>
                  </a:moveTo>
                  <a:lnTo>
                    <a:pt x="18738" y="20040"/>
                  </a:lnTo>
                  <a:lnTo>
                    <a:pt x="18615" y="21120"/>
                  </a:lnTo>
                  <a:lnTo>
                    <a:pt x="18955" y="21120"/>
                  </a:lnTo>
                  <a:lnTo>
                    <a:pt x="19428" y="21285"/>
                  </a:lnTo>
                  <a:lnTo>
                    <a:pt x="20431" y="21755"/>
                  </a:lnTo>
                  <a:lnTo>
                    <a:pt x="21054" y="22123"/>
                  </a:lnTo>
                  <a:lnTo>
                    <a:pt x="22194" y="24244"/>
                  </a:lnTo>
                  <a:lnTo>
                    <a:pt x="22124" y="25247"/>
                  </a:lnTo>
                  <a:lnTo>
                    <a:pt x="15085" y="28397"/>
                  </a:lnTo>
                  <a:lnTo>
                    <a:pt x="21040" y="28397"/>
                  </a:lnTo>
                  <a:lnTo>
                    <a:pt x="21701" y="27990"/>
                  </a:lnTo>
                  <a:lnTo>
                    <a:pt x="22451" y="27089"/>
                  </a:lnTo>
                  <a:lnTo>
                    <a:pt x="22876" y="25831"/>
                  </a:lnTo>
                  <a:lnTo>
                    <a:pt x="22755" y="23698"/>
                  </a:lnTo>
                  <a:lnTo>
                    <a:pt x="26459" y="23698"/>
                  </a:lnTo>
                  <a:lnTo>
                    <a:pt x="27129" y="23456"/>
                  </a:lnTo>
                  <a:lnTo>
                    <a:pt x="24000" y="23456"/>
                  </a:lnTo>
                  <a:lnTo>
                    <a:pt x="21905" y="21894"/>
                  </a:lnTo>
                  <a:lnTo>
                    <a:pt x="18831" y="19227"/>
                  </a:lnTo>
                  <a:close/>
                </a:path>
                <a:path w="32385" h="29844">
                  <a:moveTo>
                    <a:pt x="1845" y="8365"/>
                  </a:moveTo>
                  <a:lnTo>
                    <a:pt x="1521" y="8648"/>
                  </a:lnTo>
                  <a:lnTo>
                    <a:pt x="264" y="11557"/>
                  </a:lnTo>
                  <a:lnTo>
                    <a:pt x="1153" y="13893"/>
                  </a:lnTo>
                  <a:lnTo>
                    <a:pt x="3020" y="15557"/>
                  </a:lnTo>
                  <a:lnTo>
                    <a:pt x="3505" y="15862"/>
                  </a:lnTo>
                  <a:lnTo>
                    <a:pt x="3845" y="16027"/>
                  </a:lnTo>
                  <a:lnTo>
                    <a:pt x="3020" y="16357"/>
                  </a:lnTo>
                  <a:lnTo>
                    <a:pt x="2258" y="16789"/>
                  </a:lnTo>
                  <a:lnTo>
                    <a:pt x="1699" y="17411"/>
                  </a:lnTo>
                  <a:lnTo>
                    <a:pt x="315" y="18834"/>
                  </a:lnTo>
                  <a:lnTo>
                    <a:pt x="0" y="20040"/>
                  </a:lnTo>
                  <a:lnTo>
                    <a:pt x="81" y="21755"/>
                  </a:lnTo>
                  <a:lnTo>
                    <a:pt x="1646" y="24485"/>
                  </a:lnTo>
                  <a:lnTo>
                    <a:pt x="1762" y="24688"/>
                  </a:lnTo>
                  <a:lnTo>
                    <a:pt x="3642" y="25831"/>
                  </a:lnTo>
                  <a:lnTo>
                    <a:pt x="5598" y="26339"/>
                  </a:lnTo>
                  <a:lnTo>
                    <a:pt x="6719" y="26581"/>
                  </a:lnTo>
                  <a:lnTo>
                    <a:pt x="7642" y="26581"/>
                  </a:lnTo>
                  <a:lnTo>
                    <a:pt x="8338" y="26339"/>
                  </a:lnTo>
                  <a:lnTo>
                    <a:pt x="9699" y="26339"/>
                  </a:lnTo>
                  <a:lnTo>
                    <a:pt x="9456" y="25831"/>
                  </a:lnTo>
                  <a:lnTo>
                    <a:pt x="7109" y="25692"/>
                  </a:lnTo>
                  <a:lnTo>
                    <a:pt x="4340" y="24892"/>
                  </a:lnTo>
                  <a:lnTo>
                    <a:pt x="2994" y="23914"/>
                  </a:lnTo>
                  <a:lnTo>
                    <a:pt x="1580" y="21894"/>
                  </a:lnTo>
                  <a:lnTo>
                    <a:pt x="1482" y="21755"/>
                  </a:lnTo>
                  <a:lnTo>
                    <a:pt x="1357" y="21577"/>
                  </a:lnTo>
                  <a:lnTo>
                    <a:pt x="1331" y="20040"/>
                  </a:lnTo>
                  <a:lnTo>
                    <a:pt x="2804" y="17132"/>
                  </a:lnTo>
                  <a:lnTo>
                    <a:pt x="3910" y="16789"/>
                  </a:lnTo>
                  <a:lnTo>
                    <a:pt x="3658" y="16789"/>
                  </a:lnTo>
                  <a:lnTo>
                    <a:pt x="5529" y="16560"/>
                  </a:lnTo>
                  <a:lnTo>
                    <a:pt x="7871" y="16560"/>
                  </a:lnTo>
                  <a:lnTo>
                    <a:pt x="8430" y="15862"/>
                  </a:lnTo>
                  <a:lnTo>
                    <a:pt x="7566" y="15862"/>
                  </a:lnTo>
                  <a:lnTo>
                    <a:pt x="7397" y="15557"/>
                  </a:lnTo>
                  <a:lnTo>
                    <a:pt x="7299" y="15379"/>
                  </a:lnTo>
                  <a:lnTo>
                    <a:pt x="4836" y="15379"/>
                  </a:lnTo>
                  <a:lnTo>
                    <a:pt x="2559" y="14511"/>
                  </a:lnTo>
                  <a:lnTo>
                    <a:pt x="2461" y="14102"/>
                  </a:lnTo>
                  <a:lnTo>
                    <a:pt x="2340" y="13462"/>
                  </a:lnTo>
                  <a:lnTo>
                    <a:pt x="2220" y="12827"/>
                  </a:lnTo>
                  <a:lnTo>
                    <a:pt x="2113" y="11557"/>
                  </a:lnTo>
                  <a:lnTo>
                    <a:pt x="1998" y="10185"/>
                  </a:lnTo>
                  <a:lnTo>
                    <a:pt x="1881" y="8788"/>
                  </a:lnTo>
                  <a:lnTo>
                    <a:pt x="1845" y="8365"/>
                  </a:lnTo>
                  <a:close/>
                </a:path>
                <a:path w="32385" h="29844">
                  <a:moveTo>
                    <a:pt x="10278" y="25831"/>
                  </a:moveTo>
                  <a:lnTo>
                    <a:pt x="9456" y="25831"/>
                  </a:lnTo>
                  <a:lnTo>
                    <a:pt x="9699" y="26339"/>
                  </a:lnTo>
                  <a:lnTo>
                    <a:pt x="8330" y="26339"/>
                  </a:lnTo>
                  <a:lnTo>
                    <a:pt x="10278" y="25831"/>
                  </a:lnTo>
                  <a:close/>
                </a:path>
                <a:path w="32385" h="29844">
                  <a:moveTo>
                    <a:pt x="26459" y="23698"/>
                  </a:moveTo>
                  <a:lnTo>
                    <a:pt x="22755" y="23698"/>
                  </a:lnTo>
                  <a:lnTo>
                    <a:pt x="23999" y="24244"/>
                  </a:lnTo>
                  <a:lnTo>
                    <a:pt x="25041" y="24244"/>
                  </a:lnTo>
                  <a:lnTo>
                    <a:pt x="26459" y="23698"/>
                  </a:lnTo>
                  <a:close/>
                </a:path>
                <a:path w="32385" h="29844">
                  <a:moveTo>
                    <a:pt x="31805" y="14511"/>
                  </a:moveTo>
                  <a:lnTo>
                    <a:pt x="29739" y="18834"/>
                  </a:lnTo>
                  <a:lnTo>
                    <a:pt x="29523" y="19227"/>
                  </a:lnTo>
                  <a:lnTo>
                    <a:pt x="25549" y="23114"/>
                  </a:lnTo>
                  <a:lnTo>
                    <a:pt x="24000" y="23456"/>
                  </a:lnTo>
                  <a:lnTo>
                    <a:pt x="27129" y="23456"/>
                  </a:lnTo>
                  <a:lnTo>
                    <a:pt x="31553" y="17132"/>
                  </a:lnTo>
                  <a:lnTo>
                    <a:pt x="31650" y="16789"/>
                  </a:lnTo>
                  <a:lnTo>
                    <a:pt x="31772" y="16357"/>
                  </a:lnTo>
                  <a:lnTo>
                    <a:pt x="31805" y="14511"/>
                  </a:lnTo>
                  <a:close/>
                </a:path>
                <a:path w="32385" h="29844">
                  <a:moveTo>
                    <a:pt x="7046" y="14922"/>
                  </a:moveTo>
                  <a:lnTo>
                    <a:pt x="4836" y="15379"/>
                  </a:lnTo>
                  <a:lnTo>
                    <a:pt x="7299" y="15379"/>
                  </a:lnTo>
                  <a:lnTo>
                    <a:pt x="7046" y="14922"/>
                  </a:lnTo>
                  <a:close/>
                </a:path>
                <a:path w="32385" h="29844">
                  <a:moveTo>
                    <a:pt x="31698" y="14102"/>
                  </a:moveTo>
                  <a:lnTo>
                    <a:pt x="31805" y="14511"/>
                  </a:lnTo>
                  <a:lnTo>
                    <a:pt x="31912" y="14287"/>
                  </a:lnTo>
                  <a:lnTo>
                    <a:pt x="31698" y="14102"/>
                  </a:lnTo>
                  <a:close/>
                </a:path>
                <a:path w="32385" h="29844">
                  <a:moveTo>
                    <a:pt x="29005" y="10185"/>
                  </a:moveTo>
                  <a:lnTo>
                    <a:pt x="27175" y="10185"/>
                  </a:lnTo>
                  <a:lnTo>
                    <a:pt x="31698" y="14102"/>
                  </a:lnTo>
                  <a:lnTo>
                    <a:pt x="31188" y="12014"/>
                  </a:lnTo>
                  <a:lnTo>
                    <a:pt x="30071" y="10629"/>
                  </a:lnTo>
                  <a:lnTo>
                    <a:pt x="29005" y="10185"/>
                  </a:lnTo>
                  <a:close/>
                </a:path>
                <a:path w="32385" h="29844">
                  <a:moveTo>
                    <a:pt x="22199" y="1739"/>
                  </a:moveTo>
                  <a:lnTo>
                    <a:pt x="19855" y="1739"/>
                  </a:lnTo>
                  <a:lnTo>
                    <a:pt x="21409" y="2489"/>
                  </a:lnTo>
                  <a:lnTo>
                    <a:pt x="23886" y="6375"/>
                  </a:lnTo>
                  <a:lnTo>
                    <a:pt x="23673" y="7124"/>
                  </a:lnTo>
                  <a:lnTo>
                    <a:pt x="23553" y="7543"/>
                  </a:lnTo>
                  <a:lnTo>
                    <a:pt x="23433" y="7950"/>
                  </a:lnTo>
                  <a:lnTo>
                    <a:pt x="21997" y="10185"/>
                  </a:lnTo>
                  <a:lnTo>
                    <a:pt x="20984" y="11557"/>
                  </a:lnTo>
                  <a:lnTo>
                    <a:pt x="23540" y="10795"/>
                  </a:lnTo>
                  <a:lnTo>
                    <a:pt x="23175" y="10795"/>
                  </a:lnTo>
                  <a:lnTo>
                    <a:pt x="24946" y="10185"/>
                  </a:lnTo>
                  <a:lnTo>
                    <a:pt x="29005" y="10185"/>
                  </a:lnTo>
                  <a:lnTo>
                    <a:pt x="28518" y="9982"/>
                  </a:lnTo>
                  <a:lnTo>
                    <a:pt x="23200" y="9982"/>
                  </a:lnTo>
                  <a:lnTo>
                    <a:pt x="24076" y="8788"/>
                  </a:lnTo>
                  <a:lnTo>
                    <a:pt x="24025" y="4102"/>
                  </a:lnTo>
                  <a:lnTo>
                    <a:pt x="23289" y="2654"/>
                  </a:lnTo>
                  <a:lnTo>
                    <a:pt x="22199" y="1739"/>
                  </a:lnTo>
                  <a:close/>
                </a:path>
                <a:path w="32385" h="29844">
                  <a:moveTo>
                    <a:pt x="12826" y="9753"/>
                  </a:moveTo>
                  <a:lnTo>
                    <a:pt x="11807" y="9753"/>
                  </a:lnTo>
                  <a:lnTo>
                    <a:pt x="11852" y="9982"/>
                  </a:lnTo>
                  <a:lnTo>
                    <a:pt x="12405" y="10388"/>
                  </a:lnTo>
                  <a:lnTo>
                    <a:pt x="12968" y="10629"/>
                  </a:lnTo>
                  <a:lnTo>
                    <a:pt x="12844" y="10388"/>
                  </a:lnTo>
                  <a:lnTo>
                    <a:pt x="12826" y="9753"/>
                  </a:lnTo>
                  <a:close/>
                </a:path>
                <a:path w="32385" h="29844">
                  <a:moveTo>
                    <a:pt x="27886" y="9753"/>
                  </a:moveTo>
                  <a:lnTo>
                    <a:pt x="23520" y="9753"/>
                  </a:lnTo>
                  <a:lnTo>
                    <a:pt x="23200" y="9982"/>
                  </a:lnTo>
                  <a:lnTo>
                    <a:pt x="28572" y="9982"/>
                  </a:lnTo>
                  <a:lnTo>
                    <a:pt x="27886" y="9753"/>
                  </a:lnTo>
                  <a:close/>
                </a:path>
                <a:path w="32385" h="29844">
                  <a:moveTo>
                    <a:pt x="9863" y="7251"/>
                  </a:moveTo>
                  <a:lnTo>
                    <a:pt x="6093" y="7251"/>
                  </a:lnTo>
                  <a:lnTo>
                    <a:pt x="9522" y="7734"/>
                  </a:lnTo>
                  <a:lnTo>
                    <a:pt x="11244" y="8365"/>
                  </a:lnTo>
                  <a:lnTo>
                    <a:pt x="11091" y="8365"/>
                  </a:lnTo>
                  <a:lnTo>
                    <a:pt x="11952" y="9753"/>
                  </a:lnTo>
                  <a:lnTo>
                    <a:pt x="12504" y="9753"/>
                  </a:lnTo>
                  <a:lnTo>
                    <a:pt x="11986" y="8788"/>
                  </a:lnTo>
                  <a:lnTo>
                    <a:pt x="11869" y="8365"/>
                  </a:lnTo>
                  <a:lnTo>
                    <a:pt x="11765" y="7950"/>
                  </a:lnTo>
                  <a:lnTo>
                    <a:pt x="11672" y="7543"/>
                  </a:lnTo>
                  <a:lnTo>
                    <a:pt x="10614" y="7543"/>
                  </a:lnTo>
                  <a:lnTo>
                    <a:pt x="9863" y="7251"/>
                  </a:lnTo>
                  <a:close/>
                </a:path>
                <a:path w="32385" h="29844">
                  <a:moveTo>
                    <a:pt x="29873" y="8788"/>
                  </a:moveTo>
                  <a:lnTo>
                    <a:pt x="25249" y="8788"/>
                  </a:lnTo>
                  <a:lnTo>
                    <a:pt x="27845" y="9753"/>
                  </a:lnTo>
                  <a:lnTo>
                    <a:pt x="20800" y="9753"/>
                  </a:lnTo>
                  <a:lnTo>
                    <a:pt x="29873" y="8788"/>
                  </a:lnTo>
                  <a:close/>
                </a:path>
                <a:path w="32385" h="29844">
                  <a:moveTo>
                    <a:pt x="9537" y="7124"/>
                  </a:moveTo>
                  <a:lnTo>
                    <a:pt x="4137" y="7124"/>
                  </a:lnTo>
                  <a:lnTo>
                    <a:pt x="2321" y="7950"/>
                  </a:lnTo>
                  <a:lnTo>
                    <a:pt x="1845" y="8365"/>
                  </a:lnTo>
                  <a:lnTo>
                    <a:pt x="6093" y="7251"/>
                  </a:lnTo>
                  <a:lnTo>
                    <a:pt x="9863" y="7251"/>
                  </a:lnTo>
                  <a:lnTo>
                    <a:pt x="9537" y="7124"/>
                  </a:lnTo>
                  <a:close/>
                </a:path>
                <a:path w="32385" h="29844">
                  <a:moveTo>
                    <a:pt x="15669" y="0"/>
                  </a:moveTo>
                  <a:lnTo>
                    <a:pt x="12951" y="1409"/>
                  </a:lnTo>
                  <a:lnTo>
                    <a:pt x="11554" y="3568"/>
                  </a:lnTo>
                  <a:lnTo>
                    <a:pt x="10868" y="4673"/>
                  </a:lnTo>
                  <a:lnTo>
                    <a:pt x="10550" y="5727"/>
                  </a:lnTo>
                  <a:lnTo>
                    <a:pt x="10614" y="7543"/>
                  </a:lnTo>
                  <a:lnTo>
                    <a:pt x="11672" y="7543"/>
                  </a:lnTo>
                  <a:lnTo>
                    <a:pt x="11575" y="7124"/>
                  </a:lnTo>
                  <a:lnTo>
                    <a:pt x="11418" y="7124"/>
                  </a:lnTo>
                  <a:lnTo>
                    <a:pt x="11566" y="6375"/>
                  </a:lnTo>
                  <a:lnTo>
                    <a:pt x="11661" y="5892"/>
                  </a:lnTo>
                  <a:lnTo>
                    <a:pt x="11694" y="5727"/>
                  </a:lnTo>
                  <a:lnTo>
                    <a:pt x="13281" y="2921"/>
                  </a:lnTo>
                  <a:lnTo>
                    <a:pt x="15567" y="1739"/>
                  </a:lnTo>
                  <a:lnTo>
                    <a:pt x="22199" y="1739"/>
                  </a:lnTo>
                  <a:lnTo>
                    <a:pt x="21079" y="800"/>
                  </a:lnTo>
                  <a:lnTo>
                    <a:pt x="19707" y="279"/>
                  </a:lnTo>
                  <a:lnTo>
                    <a:pt x="18851" y="279"/>
                  </a:lnTo>
                  <a:lnTo>
                    <a:pt x="1566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5" name="object 595"/>
            <p:cNvSpPr/>
            <p:nvPr/>
          </p:nvSpPr>
          <p:spPr>
            <a:xfrm>
              <a:off x="4475150" y="301825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5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6" name="object 596"/>
            <p:cNvSpPr/>
            <p:nvPr/>
          </p:nvSpPr>
          <p:spPr>
            <a:xfrm>
              <a:off x="4473441" y="3020296"/>
              <a:ext cx="11430" cy="10160"/>
            </a:xfrm>
            <a:custGeom>
              <a:avLst/>
              <a:gdLst/>
              <a:ahLst/>
              <a:cxnLst/>
              <a:rect l="l" t="t" r="r" b="b"/>
              <a:pathLst>
                <a:path w="11429" h="10160">
                  <a:moveTo>
                    <a:pt x="5384" y="0"/>
                  </a:moveTo>
                  <a:lnTo>
                    <a:pt x="4457" y="469"/>
                  </a:lnTo>
                  <a:lnTo>
                    <a:pt x="3759" y="1574"/>
                  </a:lnTo>
                  <a:lnTo>
                    <a:pt x="3632" y="2006"/>
                  </a:lnTo>
                  <a:lnTo>
                    <a:pt x="3682" y="2552"/>
                  </a:lnTo>
                  <a:lnTo>
                    <a:pt x="3225" y="2387"/>
                  </a:lnTo>
                  <a:lnTo>
                    <a:pt x="3060" y="2298"/>
                  </a:lnTo>
                  <a:lnTo>
                    <a:pt x="2832" y="2273"/>
                  </a:lnTo>
                  <a:lnTo>
                    <a:pt x="2158" y="2298"/>
                  </a:lnTo>
                  <a:lnTo>
                    <a:pt x="177" y="3924"/>
                  </a:lnTo>
                  <a:lnTo>
                    <a:pt x="469" y="4699"/>
                  </a:lnTo>
                  <a:lnTo>
                    <a:pt x="1104" y="5257"/>
                  </a:lnTo>
                  <a:lnTo>
                    <a:pt x="1244" y="5359"/>
                  </a:lnTo>
                  <a:lnTo>
                    <a:pt x="1384" y="5422"/>
                  </a:lnTo>
                  <a:lnTo>
                    <a:pt x="1104" y="5537"/>
                  </a:lnTo>
                  <a:lnTo>
                    <a:pt x="850" y="5689"/>
                  </a:lnTo>
                  <a:lnTo>
                    <a:pt x="673" y="5892"/>
                  </a:lnTo>
                  <a:lnTo>
                    <a:pt x="177" y="6375"/>
                  </a:lnTo>
                  <a:lnTo>
                    <a:pt x="2666" y="9004"/>
                  </a:lnTo>
                  <a:lnTo>
                    <a:pt x="2984" y="8890"/>
                  </a:lnTo>
                  <a:lnTo>
                    <a:pt x="3225" y="8839"/>
                  </a:lnTo>
                  <a:lnTo>
                    <a:pt x="3441" y="9093"/>
                  </a:lnTo>
                  <a:lnTo>
                    <a:pt x="3682" y="9334"/>
                  </a:lnTo>
                  <a:lnTo>
                    <a:pt x="4584" y="9804"/>
                  </a:lnTo>
                  <a:lnTo>
                    <a:pt x="5283" y="9994"/>
                  </a:lnTo>
                  <a:lnTo>
                    <a:pt x="6019" y="9982"/>
                  </a:lnTo>
                  <a:lnTo>
                    <a:pt x="7886" y="8547"/>
                  </a:lnTo>
                  <a:lnTo>
                    <a:pt x="7861" y="8267"/>
                  </a:lnTo>
                  <a:lnTo>
                    <a:pt x="7785" y="8013"/>
                  </a:lnTo>
                  <a:lnTo>
                    <a:pt x="8140" y="8178"/>
                  </a:lnTo>
                  <a:lnTo>
                    <a:pt x="8559" y="8204"/>
                  </a:lnTo>
                  <a:lnTo>
                    <a:pt x="8902" y="8064"/>
                  </a:lnTo>
                  <a:lnTo>
                    <a:pt x="9397" y="7899"/>
                  </a:lnTo>
                  <a:lnTo>
                    <a:pt x="10883" y="5041"/>
                  </a:lnTo>
                  <a:lnTo>
                    <a:pt x="10756" y="4559"/>
                  </a:lnTo>
                  <a:lnTo>
                    <a:pt x="10629" y="4076"/>
                  </a:lnTo>
                  <a:lnTo>
                    <a:pt x="10261" y="3606"/>
                  </a:lnTo>
                  <a:lnTo>
                    <a:pt x="9512" y="3302"/>
                  </a:lnTo>
                  <a:lnTo>
                    <a:pt x="9207" y="3200"/>
                  </a:lnTo>
                  <a:lnTo>
                    <a:pt x="8978" y="3098"/>
                  </a:lnTo>
                  <a:lnTo>
                    <a:pt x="8293" y="3187"/>
                  </a:lnTo>
                  <a:lnTo>
                    <a:pt x="8115" y="3251"/>
                  </a:lnTo>
                  <a:lnTo>
                    <a:pt x="7937" y="3378"/>
                  </a:lnTo>
                  <a:lnTo>
                    <a:pt x="8267" y="2908"/>
                  </a:lnTo>
                  <a:lnTo>
                    <a:pt x="8229" y="2540"/>
                  </a:lnTo>
                  <a:lnTo>
                    <a:pt x="8216" y="1397"/>
                  </a:lnTo>
                  <a:lnTo>
                    <a:pt x="7962" y="901"/>
                  </a:lnTo>
                  <a:lnTo>
                    <a:pt x="7594" y="609"/>
                  </a:lnTo>
                  <a:lnTo>
                    <a:pt x="7226" y="279"/>
                  </a:lnTo>
                  <a:lnTo>
                    <a:pt x="6756" y="101"/>
                  </a:lnTo>
                  <a:lnTo>
                    <a:pt x="6261" y="76"/>
                  </a:lnTo>
                  <a:lnTo>
                    <a:pt x="538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7" name="object 597"/>
            <p:cNvSpPr/>
            <p:nvPr/>
          </p:nvSpPr>
          <p:spPr>
            <a:xfrm>
              <a:off x="4473945" y="3020853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222" y="0"/>
                  </a:moveTo>
                  <a:lnTo>
                    <a:pt x="4838" y="38"/>
                  </a:lnTo>
                  <a:lnTo>
                    <a:pt x="4076" y="431"/>
                  </a:lnTo>
                  <a:lnTo>
                    <a:pt x="3543" y="1371"/>
                  </a:lnTo>
                  <a:lnTo>
                    <a:pt x="3467" y="1714"/>
                  </a:lnTo>
                  <a:lnTo>
                    <a:pt x="3543" y="2082"/>
                  </a:lnTo>
                  <a:lnTo>
                    <a:pt x="3632" y="2413"/>
                  </a:lnTo>
                  <a:lnTo>
                    <a:pt x="3759" y="2654"/>
                  </a:lnTo>
                  <a:lnTo>
                    <a:pt x="3924" y="2717"/>
                  </a:lnTo>
                  <a:lnTo>
                    <a:pt x="3936" y="3022"/>
                  </a:lnTo>
                  <a:lnTo>
                    <a:pt x="3682" y="2908"/>
                  </a:lnTo>
                  <a:lnTo>
                    <a:pt x="3581" y="2679"/>
                  </a:lnTo>
                  <a:lnTo>
                    <a:pt x="3517" y="2552"/>
                  </a:lnTo>
                  <a:lnTo>
                    <a:pt x="3314" y="2235"/>
                  </a:lnTo>
                  <a:lnTo>
                    <a:pt x="2806" y="2057"/>
                  </a:lnTo>
                  <a:lnTo>
                    <a:pt x="1638" y="1905"/>
                  </a:lnTo>
                  <a:lnTo>
                    <a:pt x="228" y="2298"/>
                  </a:lnTo>
                  <a:lnTo>
                    <a:pt x="330" y="3784"/>
                  </a:lnTo>
                  <a:lnTo>
                    <a:pt x="444" y="4343"/>
                  </a:lnTo>
                  <a:lnTo>
                    <a:pt x="1206" y="4660"/>
                  </a:lnTo>
                  <a:lnTo>
                    <a:pt x="1968" y="4495"/>
                  </a:lnTo>
                  <a:lnTo>
                    <a:pt x="2120" y="4775"/>
                  </a:lnTo>
                  <a:lnTo>
                    <a:pt x="2438" y="4813"/>
                  </a:lnTo>
                  <a:lnTo>
                    <a:pt x="2247" y="5041"/>
                  </a:lnTo>
                  <a:lnTo>
                    <a:pt x="0" y="6680"/>
                  </a:lnTo>
                  <a:lnTo>
                    <a:pt x="584" y="7531"/>
                  </a:lnTo>
                  <a:lnTo>
                    <a:pt x="1054" y="7861"/>
                  </a:lnTo>
                  <a:lnTo>
                    <a:pt x="1981" y="8153"/>
                  </a:lnTo>
                  <a:lnTo>
                    <a:pt x="2730" y="8178"/>
                  </a:lnTo>
                  <a:lnTo>
                    <a:pt x="3098" y="7874"/>
                  </a:lnTo>
                  <a:lnTo>
                    <a:pt x="3555" y="8496"/>
                  </a:lnTo>
                  <a:lnTo>
                    <a:pt x="3759" y="8724"/>
                  </a:lnTo>
                  <a:lnTo>
                    <a:pt x="4673" y="9055"/>
                  </a:lnTo>
                  <a:lnTo>
                    <a:pt x="5702" y="9004"/>
                  </a:lnTo>
                  <a:lnTo>
                    <a:pt x="6921" y="8534"/>
                  </a:lnTo>
                  <a:lnTo>
                    <a:pt x="7137" y="7721"/>
                  </a:lnTo>
                  <a:lnTo>
                    <a:pt x="6705" y="6921"/>
                  </a:lnTo>
                  <a:lnTo>
                    <a:pt x="6159" y="6642"/>
                  </a:lnTo>
                  <a:lnTo>
                    <a:pt x="5880" y="6553"/>
                  </a:lnTo>
                  <a:lnTo>
                    <a:pt x="5956" y="5956"/>
                  </a:lnTo>
                  <a:lnTo>
                    <a:pt x="6984" y="6870"/>
                  </a:lnTo>
                  <a:lnTo>
                    <a:pt x="7696" y="7378"/>
                  </a:lnTo>
                  <a:lnTo>
                    <a:pt x="8216" y="7264"/>
                  </a:lnTo>
                  <a:lnTo>
                    <a:pt x="8762" y="6743"/>
                  </a:lnTo>
                  <a:lnTo>
                    <a:pt x="9588" y="5930"/>
                  </a:lnTo>
                  <a:lnTo>
                    <a:pt x="10375" y="4279"/>
                  </a:lnTo>
                  <a:lnTo>
                    <a:pt x="8775" y="2895"/>
                  </a:lnTo>
                  <a:lnTo>
                    <a:pt x="8077" y="2870"/>
                  </a:lnTo>
                  <a:lnTo>
                    <a:pt x="7454" y="3086"/>
                  </a:lnTo>
                  <a:lnTo>
                    <a:pt x="7213" y="3200"/>
                  </a:lnTo>
                  <a:lnTo>
                    <a:pt x="7073" y="3238"/>
                  </a:lnTo>
                  <a:lnTo>
                    <a:pt x="6692" y="3352"/>
                  </a:lnTo>
                  <a:lnTo>
                    <a:pt x="7035" y="2870"/>
                  </a:lnTo>
                  <a:lnTo>
                    <a:pt x="7518" y="2133"/>
                  </a:lnTo>
                  <a:lnTo>
                    <a:pt x="7658" y="1600"/>
                  </a:lnTo>
                  <a:lnTo>
                    <a:pt x="6819" y="304"/>
                  </a:lnTo>
                  <a:lnTo>
                    <a:pt x="6222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8" name="object 598"/>
            <p:cNvSpPr/>
            <p:nvPr/>
          </p:nvSpPr>
          <p:spPr>
            <a:xfrm>
              <a:off x="4502912" y="302517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9" name="object 599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4492459" y="3016212"/>
              <a:ext cx="28638" cy="26695"/>
            </a:xfrm>
            <a:prstGeom prst="rect">
              <a:avLst/>
            </a:prstGeom>
          </p:spPr>
        </p:pic>
        <p:sp>
          <p:nvSpPr>
            <p:cNvPr id="600" name="object 600"/>
            <p:cNvSpPr/>
            <p:nvPr/>
          </p:nvSpPr>
          <p:spPr>
            <a:xfrm>
              <a:off x="4502895" y="302302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1" name="object 601"/>
            <p:cNvSpPr/>
            <p:nvPr/>
          </p:nvSpPr>
          <p:spPr>
            <a:xfrm>
              <a:off x="4502912" y="302517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2" name="object 602"/>
            <p:cNvSpPr/>
            <p:nvPr/>
          </p:nvSpPr>
          <p:spPr>
            <a:xfrm>
              <a:off x="4490036" y="3015958"/>
              <a:ext cx="31750" cy="27305"/>
            </a:xfrm>
            <a:custGeom>
              <a:avLst/>
              <a:gdLst/>
              <a:ahLst/>
              <a:cxnLst/>
              <a:rect l="l" t="t" r="r" b="b"/>
              <a:pathLst>
                <a:path w="31750" h="27305">
                  <a:moveTo>
                    <a:pt x="11761" y="22656"/>
                  </a:moveTo>
                  <a:lnTo>
                    <a:pt x="11292" y="22999"/>
                  </a:lnTo>
                  <a:lnTo>
                    <a:pt x="10621" y="23545"/>
                  </a:lnTo>
                  <a:lnTo>
                    <a:pt x="11427" y="23545"/>
                  </a:lnTo>
                  <a:lnTo>
                    <a:pt x="10138" y="23914"/>
                  </a:lnTo>
                  <a:lnTo>
                    <a:pt x="10993" y="23914"/>
                  </a:lnTo>
                  <a:lnTo>
                    <a:pt x="11127" y="24206"/>
                  </a:lnTo>
                  <a:lnTo>
                    <a:pt x="11250" y="24472"/>
                  </a:lnTo>
                  <a:lnTo>
                    <a:pt x="11872" y="25095"/>
                  </a:lnTo>
                  <a:lnTo>
                    <a:pt x="12594" y="25501"/>
                  </a:lnTo>
                  <a:lnTo>
                    <a:pt x="14323" y="26403"/>
                  </a:lnTo>
                  <a:lnTo>
                    <a:pt x="16215" y="26936"/>
                  </a:lnTo>
                  <a:lnTo>
                    <a:pt x="18457" y="26936"/>
                  </a:lnTo>
                  <a:lnTo>
                    <a:pt x="20190" y="26568"/>
                  </a:lnTo>
                  <a:lnTo>
                    <a:pt x="21376" y="25857"/>
                  </a:lnTo>
                  <a:lnTo>
                    <a:pt x="15923" y="25857"/>
                  </a:lnTo>
                  <a:lnTo>
                    <a:pt x="13447" y="24968"/>
                  </a:lnTo>
                  <a:lnTo>
                    <a:pt x="12951" y="24472"/>
                  </a:lnTo>
                  <a:lnTo>
                    <a:pt x="12753" y="24206"/>
                  </a:lnTo>
                  <a:lnTo>
                    <a:pt x="11761" y="22656"/>
                  </a:lnTo>
                  <a:close/>
                </a:path>
                <a:path w="31750" h="27305">
                  <a:moveTo>
                    <a:pt x="19339" y="17500"/>
                  </a:moveTo>
                  <a:lnTo>
                    <a:pt x="19254" y="18249"/>
                  </a:lnTo>
                  <a:lnTo>
                    <a:pt x="19151" y="19240"/>
                  </a:lnTo>
                  <a:lnTo>
                    <a:pt x="19493" y="19240"/>
                  </a:lnTo>
                  <a:lnTo>
                    <a:pt x="20137" y="19494"/>
                  </a:lnTo>
                  <a:lnTo>
                    <a:pt x="20800" y="19812"/>
                  </a:lnTo>
                  <a:lnTo>
                    <a:pt x="21384" y="20129"/>
                  </a:lnTo>
                  <a:lnTo>
                    <a:pt x="22413" y="22072"/>
                  </a:lnTo>
                  <a:lnTo>
                    <a:pt x="22340" y="22999"/>
                  </a:lnTo>
                  <a:lnTo>
                    <a:pt x="22236" y="23393"/>
                  </a:lnTo>
                  <a:lnTo>
                    <a:pt x="22196" y="23545"/>
                  </a:lnTo>
                  <a:lnTo>
                    <a:pt x="22099" y="23914"/>
                  </a:lnTo>
                  <a:lnTo>
                    <a:pt x="22023" y="24206"/>
                  </a:lnTo>
                  <a:lnTo>
                    <a:pt x="21922" y="24472"/>
                  </a:lnTo>
                  <a:lnTo>
                    <a:pt x="18679" y="25704"/>
                  </a:lnTo>
                  <a:lnTo>
                    <a:pt x="15923" y="25857"/>
                  </a:lnTo>
                  <a:lnTo>
                    <a:pt x="21376" y="25857"/>
                  </a:lnTo>
                  <a:lnTo>
                    <a:pt x="21968" y="25501"/>
                  </a:lnTo>
                  <a:lnTo>
                    <a:pt x="22654" y="24663"/>
                  </a:lnTo>
                  <a:lnTo>
                    <a:pt x="22717" y="24472"/>
                  </a:lnTo>
                  <a:lnTo>
                    <a:pt x="22804" y="24206"/>
                  </a:lnTo>
                  <a:lnTo>
                    <a:pt x="22908" y="21577"/>
                  </a:lnTo>
                  <a:lnTo>
                    <a:pt x="26327" y="21577"/>
                  </a:lnTo>
                  <a:lnTo>
                    <a:pt x="26909" y="21361"/>
                  </a:lnTo>
                  <a:lnTo>
                    <a:pt x="24051" y="21361"/>
                  </a:lnTo>
                  <a:lnTo>
                    <a:pt x="22146" y="19939"/>
                  </a:lnTo>
                  <a:lnTo>
                    <a:pt x="19339" y="17500"/>
                  </a:lnTo>
                  <a:close/>
                </a:path>
                <a:path w="31750" h="27305">
                  <a:moveTo>
                    <a:pt x="3871" y="7622"/>
                  </a:moveTo>
                  <a:lnTo>
                    <a:pt x="3523" y="8001"/>
                  </a:lnTo>
                  <a:lnTo>
                    <a:pt x="2423" y="10528"/>
                  </a:lnTo>
                  <a:lnTo>
                    <a:pt x="3236" y="12649"/>
                  </a:lnTo>
                  <a:lnTo>
                    <a:pt x="4950" y="14160"/>
                  </a:lnTo>
                  <a:lnTo>
                    <a:pt x="5382" y="14439"/>
                  </a:lnTo>
                  <a:lnTo>
                    <a:pt x="5687" y="14592"/>
                  </a:lnTo>
                  <a:lnTo>
                    <a:pt x="4950" y="14897"/>
                  </a:lnTo>
                  <a:lnTo>
                    <a:pt x="4252" y="15290"/>
                  </a:lnTo>
                  <a:lnTo>
                    <a:pt x="2474" y="17157"/>
                  </a:lnTo>
                  <a:lnTo>
                    <a:pt x="1940" y="19240"/>
                  </a:lnTo>
                  <a:lnTo>
                    <a:pt x="3562" y="22072"/>
                  </a:lnTo>
                  <a:lnTo>
                    <a:pt x="3686" y="22288"/>
                  </a:lnTo>
                  <a:lnTo>
                    <a:pt x="3795" y="22479"/>
                  </a:lnTo>
                  <a:lnTo>
                    <a:pt x="5509" y="23545"/>
                  </a:lnTo>
                  <a:lnTo>
                    <a:pt x="8296" y="24206"/>
                  </a:lnTo>
                  <a:lnTo>
                    <a:pt x="9154" y="24206"/>
                  </a:lnTo>
                  <a:lnTo>
                    <a:pt x="10018" y="23914"/>
                  </a:lnTo>
                  <a:lnTo>
                    <a:pt x="10993" y="23914"/>
                  </a:lnTo>
                  <a:lnTo>
                    <a:pt x="10824" y="23545"/>
                  </a:lnTo>
                  <a:lnTo>
                    <a:pt x="11049" y="23545"/>
                  </a:lnTo>
                  <a:lnTo>
                    <a:pt x="8671" y="23393"/>
                  </a:lnTo>
                  <a:lnTo>
                    <a:pt x="6144" y="22656"/>
                  </a:lnTo>
                  <a:lnTo>
                    <a:pt x="4912" y="21780"/>
                  </a:lnTo>
                  <a:lnTo>
                    <a:pt x="3633" y="19939"/>
                  </a:lnTo>
                  <a:lnTo>
                    <a:pt x="3545" y="19812"/>
                  </a:lnTo>
                  <a:lnTo>
                    <a:pt x="3439" y="19659"/>
                  </a:lnTo>
                  <a:lnTo>
                    <a:pt x="3401" y="18249"/>
                  </a:lnTo>
                  <a:lnTo>
                    <a:pt x="4734" y="15595"/>
                  </a:lnTo>
                  <a:lnTo>
                    <a:pt x="5736" y="15290"/>
                  </a:lnTo>
                  <a:lnTo>
                    <a:pt x="5471" y="15290"/>
                  </a:lnTo>
                  <a:lnTo>
                    <a:pt x="7306" y="15074"/>
                  </a:lnTo>
                  <a:lnTo>
                    <a:pt x="9370" y="15074"/>
                  </a:lnTo>
                  <a:lnTo>
                    <a:pt x="9756" y="14592"/>
                  </a:lnTo>
                  <a:lnTo>
                    <a:pt x="9878" y="14439"/>
                  </a:lnTo>
                  <a:lnTo>
                    <a:pt x="9081" y="14439"/>
                  </a:lnTo>
                  <a:lnTo>
                    <a:pt x="8932" y="14160"/>
                  </a:lnTo>
                  <a:lnTo>
                    <a:pt x="8858" y="14020"/>
                  </a:lnTo>
                  <a:lnTo>
                    <a:pt x="6589" y="14020"/>
                  </a:lnTo>
                  <a:lnTo>
                    <a:pt x="4493" y="13208"/>
                  </a:lnTo>
                  <a:lnTo>
                    <a:pt x="4010" y="9271"/>
                  </a:lnTo>
                  <a:lnTo>
                    <a:pt x="3903" y="8001"/>
                  </a:lnTo>
                  <a:lnTo>
                    <a:pt x="3871" y="7622"/>
                  </a:lnTo>
                  <a:close/>
                </a:path>
                <a:path w="31750" h="27305">
                  <a:moveTo>
                    <a:pt x="11427" y="23545"/>
                  </a:moveTo>
                  <a:lnTo>
                    <a:pt x="10824" y="23545"/>
                  </a:lnTo>
                  <a:lnTo>
                    <a:pt x="10993" y="23914"/>
                  </a:lnTo>
                  <a:lnTo>
                    <a:pt x="10138" y="23914"/>
                  </a:lnTo>
                  <a:lnTo>
                    <a:pt x="11427" y="23545"/>
                  </a:lnTo>
                  <a:close/>
                </a:path>
                <a:path w="31750" h="27305">
                  <a:moveTo>
                    <a:pt x="26327" y="21577"/>
                  </a:moveTo>
                  <a:lnTo>
                    <a:pt x="22908" y="21577"/>
                  </a:lnTo>
                  <a:lnTo>
                    <a:pt x="24034" y="22072"/>
                  </a:lnTo>
                  <a:lnTo>
                    <a:pt x="24991" y="22072"/>
                  </a:lnTo>
                  <a:lnTo>
                    <a:pt x="26327" y="21577"/>
                  </a:lnTo>
                  <a:close/>
                </a:path>
                <a:path w="31750" h="27305">
                  <a:moveTo>
                    <a:pt x="31166" y="13208"/>
                  </a:moveTo>
                  <a:lnTo>
                    <a:pt x="29277" y="17157"/>
                  </a:lnTo>
                  <a:lnTo>
                    <a:pt x="29210" y="17297"/>
                  </a:lnTo>
                  <a:lnTo>
                    <a:pt x="29092" y="17500"/>
                  </a:lnTo>
                  <a:lnTo>
                    <a:pt x="25461" y="21069"/>
                  </a:lnTo>
                  <a:lnTo>
                    <a:pt x="24051" y="21361"/>
                  </a:lnTo>
                  <a:lnTo>
                    <a:pt x="26909" y="21361"/>
                  </a:lnTo>
                  <a:lnTo>
                    <a:pt x="31028" y="15290"/>
                  </a:lnTo>
                  <a:lnTo>
                    <a:pt x="31138" y="14897"/>
                  </a:lnTo>
                  <a:lnTo>
                    <a:pt x="31166" y="13208"/>
                  </a:lnTo>
                  <a:close/>
                </a:path>
                <a:path w="31750" h="27305">
                  <a:moveTo>
                    <a:pt x="8621" y="13576"/>
                  </a:moveTo>
                  <a:lnTo>
                    <a:pt x="6589" y="14020"/>
                  </a:lnTo>
                  <a:lnTo>
                    <a:pt x="8858" y="14020"/>
                  </a:lnTo>
                  <a:lnTo>
                    <a:pt x="8621" y="13576"/>
                  </a:lnTo>
                  <a:close/>
                </a:path>
                <a:path w="31750" h="27305">
                  <a:moveTo>
                    <a:pt x="31072" y="12860"/>
                  </a:moveTo>
                  <a:lnTo>
                    <a:pt x="31166" y="13208"/>
                  </a:lnTo>
                  <a:lnTo>
                    <a:pt x="31252" y="13017"/>
                  </a:lnTo>
                  <a:lnTo>
                    <a:pt x="31072" y="12860"/>
                  </a:lnTo>
                  <a:close/>
                </a:path>
                <a:path w="31750" h="27305">
                  <a:moveTo>
                    <a:pt x="27470" y="8813"/>
                  </a:moveTo>
                  <a:lnTo>
                    <a:pt x="23710" y="8813"/>
                  </a:lnTo>
                  <a:lnTo>
                    <a:pt x="23084" y="9271"/>
                  </a:lnTo>
                  <a:lnTo>
                    <a:pt x="26947" y="9271"/>
                  </a:lnTo>
                  <a:lnTo>
                    <a:pt x="31072" y="12860"/>
                  </a:lnTo>
                  <a:lnTo>
                    <a:pt x="30592" y="10947"/>
                  </a:lnTo>
                  <a:lnTo>
                    <a:pt x="29699" y="9817"/>
                  </a:lnTo>
                  <a:lnTo>
                    <a:pt x="29588" y="9677"/>
                  </a:lnTo>
                  <a:lnTo>
                    <a:pt x="27470" y="8813"/>
                  </a:lnTo>
                  <a:close/>
                </a:path>
                <a:path w="31750" h="27305">
                  <a:moveTo>
                    <a:pt x="22387" y="1574"/>
                  </a:moveTo>
                  <a:lnTo>
                    <a:pt x="20246" y="1574"/>
                  </a:lnTo>
                  <a:lnTo>
                    <a:pt x="21689" y="2273"/>
                  </a:lnTo>
                  <a:lnTo>
                    <a:pt x="23950" y="5803"/>
                  </a:lnTo>
                  <a:lnTo>
                    <a:pt x="23848" y="6159"/>
                  </a:lnTo>
                  <a:lnTo>
                    <a:pt x="23757" y="6477"/>
                  </a:lnTo>
                  <a:lnTo>
                    <a:pt x="23656" y="6832"/>
                  </a:lnTo>
                  <a:lnTo>
                    <a:pt x="23535" y="7239"/>
                  </a:lnTo>
                  <a:lnTo>
                    <a:pt x="22226" y="9271"/>
                  </a:lnTo>
                  <a:lnTo>
                    <a:pt x="21292" y="10528"/>
                  </a:lnTo>
                  <a:lnTo>
                    <a:pt x="21787" y="10528"/>
                  </a:lnTo>
                  <a:lnTo>
                    <a:pt x="23302" y="9817"/>
                  </a:lnTo>
                  <a:lnTo>
                    <a:pt x="24895" y="9271"/>
                  </a:lnTo>
                  <a:lnTo>
                    <a:pt x="23199" y="9271"/>
                  </a:lnTo>
                  <a:lnTo>
                    <a:pt x="24114" y="8001"/>
                  </a:lnTo>
                  <a:lnTo>
                    <a:pt x="24077" y="3721"/>
                  </a:lnTo>
                  <a:lnTo>
                    <a:pt x="23528" y="2654"/>
                  </a:lnTo>
                  <a:lnTo>
                    <a:pt x="23403" y="2413"/>
                  </a:lnTo>
                  <a:lnTo>
                    <a:pt x="22387" y="1574"/>
                  </a:lnTo>
                  <a:close/>
                </a:path>
                <a:path w="31750" h="27305">
                  <a:moveTo>
                    <a:pt x="12952" y="8813"/>
                  </a:moveTo>
                  <a:lnTo>
                    <a:pt x="12614" y="8813"/>
                  </a:lnTo>
                  <a:lnTo>
                    <a:pt x="13497" y="9461"/>
                  </a:lnTo>
                  <a:lnTo>
                    <a:pt x="13991" y="9677"/>
                  </a:lnTo>
                  <a:lnTo>
                    <a:pt x="13887" y="9271"/>
                  </a:lnTo>
                  <a:lnTo>
                    <a:pt x="12900" y="9271"/>
                  </a:lnTo>
                  <a:lnTo>
                    <a:pt x="12952" y="8813"/>
                  </a:lnTo>
                  <a:close/>
                </a:path>
                <a:path w="31750" h="27305">
                  <a:moveTo>
                    <a:pt x="11413" y="6616"/>
                  </a:moveTo>
                  <a:lnTo>
                    <a:pt x="7744" y="6616"/>
                  </a:lnTo>
                  <a:lnTo>
                    <a:pt x="10869" y="7048"/>
                  </a:lnTo>
                  <a:lnTo>
                    <a:pt x="12472" y="7622"/>
                  </a:lnTo>
                  <a:lnTo>
                    <a:pt x="12301" y="7622"/>
                  </a:lnTo>
                  <a:lnTo>
                    <a:pt x="12531" y="8001"/>
                  </a:lnTo>
                  <a:lnTo>
                    <a:pt x="12952" y="8813"/>
                  </a:lnTo>
                  <a:lnTo>
                    <a:pt x="12900" y="9271"/>
                  </a:lnTo>
                  <a:lnTo>
                    <a:pt x="13887" y="9271"/>
                  </a:lnTo>
                  <a:lnTo>
                    <a:pt x="13866" y="8813"/>
                  </a:lnTo>
                  <a:lnTo>
                    <a:pt x="13543" y="8813"/>
                  </a:lnTo>
                  <a:lnTo>
                    <a:pt x="13104" y="8001"/>
                  </a:lnTo>
                  <a:lnTo>
                    <a:pt x="12998" y="7622"/>
                  </a:lnTo>
                  <a:lnTo>
                    <a:pt x="12903" y="7239"/>
                  </a:lnTo>
                  <a:lnTo>
                    <a:pt x="12811" y="6832"/>
                  </a:lnTo>
                  <a:lnTo>
                    <a:pt x="12128" y="6832"/>
                  </a:lnTo>
                  <a:lnTo>
                    <a:pt x="11413" y="6616"/>
                  </a:lnTo>
                  <a:close/>
                </a:path>
                <a:path w="31750" h="27305">
                  <a:moveTo>
                    <a:pt x="22526" y="8813"/>
                  </a:moveTo>
                  <a:lnTo>
                    <a:pt x="13866" y="8813"/>
                  </a:lnTo>
                  <a:lnTo>
                    <a:pt x="13887" y="9271"/>
                  </a:lnTo>
                  <a:lnTo>
                    <a:pt x="22232" y="9271"/>
                  </a:lnTo>
                  <a:lnTo>
                    <a:pt x="22526" y="8813"/>
                  </a:lnTo>
                  <a:close/>
                </a:path>
                <a:path w="31750" h="27305">
                  <a:moveTo>
                    <a:pt x="23710" y="8813"/>
                  </a:moveTo>
                  <a:lnTo>
                    <a:pt x="23528" y="8813"/>
                  </a:lnTo>
                  <a:lnTo>
                    <a:pt x="23199" y="9271"/>
                  </a:lnTo>
                  <a:lnTo>
                    <a:pt x="23710" y="8813"/>
                  </a:lnTo>
                  <a:close/>
                </a:path>
                <a:path w="31750" h="27305">
                  <a:moveTo>
                    <a:pt x="29761" y="8001"/>
                  </a:moveTo>
                  <a:lnTo>
                    <a:pt x="25217" y="8001"/>
                  </a:lnTo>
                  <a:lnTo>
                    <a:pt x="27313" y="8813"/>
                  </a:lnTo>
                  <a:lnTo>
                    <a:pt x="21471" y="8813"/>
                  </a:lnTo>
                  <a:lnTo>
                    <a:pt x="29761" y="8001"/>
                  </a:lnTo>
                  <a:close/>
                </a:path>
                <a:path w="31750" h="27305">
                  <a:moveTo>
                    <a:pt x="10951" y="6477"/>
                  </a:moveTo>
                  <a:lnTo>
                    <a:pt x="5966" y="6477"/>
                  </a:lnTo>
                  <a:lnTo>
                    <a:pt x="4315" y="7239"/>
                  </a:lnTo>
                  <a:lnTo>
                    <a:pt x="3871" y="7622"/>
                  </a:lnTo>
                  <a:lnTo>
                    <a:pt x="4195" y="7622"/>
                  </a:lnTo>
                  <a:lnTo>
                    <a:pt x="7744" y="6616"/>
                  </a:lnTo>
                  <a:lnTo>
                    <a:pt x="11413" y="6616"/>
                  </a:lnTo>
                  <a:lnTo>
                    <a:pt x="10951" y="6477"/>
                  </a:lnTo>
                  <a:close/>
                </a:path>
                <a:path w="31750" h="27305">
                  <a:moveTo>
                    <a:pt x="16469" y="0"/>
                  </a:moveTo>
                  <a:lnTo>
                    <a:pt x="13993" y="1270"/>
                  </a:lnTo>
                  <a:lnTo>
                    <a:pt x="12088" y="4254"/>
                  </a:lnTo>
                  <a:lnTo>
                    <a:pt x="11799" y="5207"/>
                  </a:lnTo>
                  <a:lnTo>
                    <a:pt x="11840" y="6832"/>
                  </a:lnTo>
                  <a:lnTo>
                    <a:pt x="12811" y="6832"/>
                  </a:lnTo>
                  <a:lnTo>
                    <a:pt x="12837" y="5207"/>
                  </a:lnTo>
                  <a:lnTo>
                    <a:pt x="14298" y="2654"/>
                  </a:lnTo>
                  <a:lnTo>
                    <a:pt x="16368" y="1574"/>
                  </a:lnTo>
                  <a:lnTo>
                    <a:pt x="22387" y="1574"/>
                  </a:lnTo>
                  <a:lnTo>
                    <a:pt x="21397" y="723"/>
                  </a:lnTo>
                  <a:lnTo>
                    <a:pt x="20140" y="254"/>
                  </a:lnTo>
                  <a:lnTo>
                    <a:pt x="19422" y="254"/>
                  </a:lnTo>
                  <a:lnTo>
                    <a:pt x="16469" y="0"/>
                  </a:lnTo>
                  <a:close/>
                </a:path>
                <a:path w="31750" h="27305">
                  <a:moveTo>
                    <a:pt x="7577" y="6159"/>
                  </a:moveTo>
                  <a:lnTo>
                    <a:pt x="0" y="6159"/>
                  </a:lnTo>
                  <a:lnTo>
                    <a:pt x="15610" y="6477"/>
                  </a:lnTo>
                  <a:lnTo>
                    <a:pt x="5966" y="6477"/>
                  </a:lnTo>
                  <a:lnTo>
                    <a:pt x="7577" y="6159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3" name="object 603"/>
            <p:cNvSpPr/>
            <p:nvPr/>
          </p:nvSpPr>
          <p:spPr>
            <a:xfrm>
              <a:off x="4502886" y="302303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5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4" name="object 604"/>
            <p:cNvSpPr/>
            <p:nvPr/>
          </p:nvSpPr>
          <p:spPr>
            <a:xfrm>
              <a:off x="4501310" y="3024902"/>
              <a:ext cx="10160" cy="9525"/>
            </a:xfrm>
            <a:custGeom>
              <a:avLst/>
              <a:gdLst/>
              <a:ahLst/>
              <a:cxnLst/>
              <a:rect l="l" t="t" r="r" b="b"/>
              <a:pathLst>
                <a:path w="10160" h="9525">
                  <a:moveTo>
                    <a:pt x="4914" y="0"/>
                  </a:moveTo>
                  <a:lnTo>
                    <a:pt x="4076" y="431"/>
                  </a:lnTo>
                  <a:lnTo>
                    <a:pt x="3644" y="1092"/>
                  </a:lnTo>
                  <a:lnTo>
                    <a:pt x="3441" y="1435"/>
                  </a:lnTo>
                  <a:lnTo>
                    <a:pt x="3327" y="1816"/>
                  </a:lnTo>
                  <a:lnTo>
                    <a:pt x="3340" y="2235"/>
                  </a:lnTo>
                  <a:lnTo>
                    <a:pt x="2793" y="2095"/>
                  </a:lnTo>
                  <a:lnTo>
                    <a:pt x="2590" y="2057"/>
                  </a:lnTo>
                  <a:lnTo>
                    <a:pt x="2451" y="2082"/>
                  </a:lnTo>
                  <a:lnTo>
                    <a:pt x="2285" y="2057"/>
                  </a:lnTo>
                  <a:lnTo>
                    <a:pt x="444" y="2946"/>
                  </a:lnTo>
                  <a:lnTo>
                    <a:pt x="165" y="3568"/>
                  </a:lnTo>
                  <a:lnTo>
                    <a:pt x="444" y="4279"/>
                  </a:lnTo>
                  <a:lnTo>
                    <a:pt x="1028" y="4800"/>
                  </a:lnTo>
                  <a:lnTo>
                    <a:pt x="1269" y="4927"/>
                  </a:lnTo>
                  <a:lnTo>
                    <a:pt x="1028" y="5029"/>
                  </a:lnTo>
                  <a:lnTo>
                    <a:pt x="787" y="5168"/>
                  </a:lnTo>
                  <a:lnTo>
                    <a:pt x="622" y="5359"/>
                  </a:lnTo>
                  <a:lnTo>
                    <a:pt x="190" y="5803"/>
                  </a:lnTo>
                  <a:lnTo>
                    <a:pt x="2451" y="8191"/>
                  </a:lnTo>
                  <a:lnTo>
                    <a:pt x="2832" y="8051"/>
                  </a:lnTo>
                  <a:lnTo>
                    <a:pt x="3035" y="8013"/>
                  </a:lnTo>
                  <a:lnTo>
                    <a:pt x="3162" y="8267"/>
                  </a:lnTo>
                  <a:lnTo>
                    <a:pt x="3378" y="8496"/>
                  </a:lnTo>
                  <a:lnTo>
                    <a:pt x="4190" y="8940"/>
                  </a:lnTo>
                  <a:lnTo>
                    <a:pt x="4838" y="9105"/>
                  </a:lnTo>
                  <a:lnTo>
                    <a:pt x="5829" y="9067"/>
                  </a:lnTo>
                  <a:lnTo>
                    <a:pt x="6172" y="8978"/>
                  </a:lnTo>
                  <a:lnTo>
                    <a:pt x="6769" y="8623"/>
                  </a:lnTo>
                  <a:lnTo>
                    <a:pt x="7010" y="8356"/>
                  </a:lnTo>
                  <a:lnTo>
                    <a:pt x="7200" y="7772"/>
                  </a:lnTo>
                  <a:lnTo>
                    <a:pt x="7175" y="7543"/>
                  </a:lnTo>
                  <a:lnTo>
                    <a:pt x="7099" y="7289"/>
                  </a:lnTo>
                  <a:lnTo>
                    <a:pt x="7416" y="7442"/>
                  </a:lnTo>
                  <a:lnTo>
                    <a:pt x="9918" y="4597"/>
                  </a:lnTo>
                  <a:lnTo>
                    <a:pt x="9804" y="4152"/>
                  </a:lnTo>
                  <a:lnTo>
                    <a:pt x="9702" y="3708"/>
                  </a:lnTo>
                  <a:lnTo>
                    <a:pt x="9359" y="3276"/>
                  </a:lnTo>
                  <a:lnTo>
                    <a:pt x="8686" y="3009"/>
                  </a:lnTo>
                  <a:lnTo>
                    <a:pt x="8394" y="2908"/>
                  </a:lnTo>
                  <a:lnTo>
                    <a:pt x="8191" y="2819"/>
                  </a:lnTo>
                  <a:lnTo>
                    <a:pt x="7975" y="2857"/>
                  </a:lnTo>
                  <a:lnTo>
                    <a:pt x="7556" y="2895"/>
                  </a:lnTo>
                  <a:lnTo>
                    <a:pt x="7404" y="2946"/>
                  </a:lnTo>
                  <a:lnTo>
                    <a:pt x="7251" y="3073"/>
                  </a:lnTo>
                  <a:lnTo>
                    <a:pt x="7556" y="2654"/>
                  </a:lnTo>
                  <a:lnTo>
                    <a:pt x="7518" y="2311"/>
                  </a:lnTo>
                  <a:lnTo>
                    <a:pt x="7492" y="1257"/>
                  </a:lnTo>
                  <a:lnTo>
                    <a:pt x="7264" y="812"/>
                  </a:lnTo>
                  <a:lnTo>
                    <a:pt x="6591" y="241"/>
                  </a:lnTo>
                  <a:lnTo>
                    <a:pt x="6159" y="88"/>
                  </a:lnTo>
                  <a:lnTo>
                    <a:pt x="491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5" name="object 605"/>
            <p:cNvSpPr/>
            <p:nvPr/>
          </p:nvSpPr>
          <p:spPr>
            <a:xfrm>
              <a:off x="4505007" y="302729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6" name="object 606"/>
            <p:cNvSpPr/>
            <p:nvPr/>
          </p:nvSpPr>
          <p:spPr>
            <a:xfrm>
              <a:off x="4501788" y="3025422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5">
                  <a:moveTo>
                    <a:pt x="5664" y="0"/>
                  </a:moveTo>
                  <a:lnTo>
                    <a:pt x="4394" y="12"/>
                  </a:lnTo>
                  <a:lnTo>
                    <a:pt x="3708" y="381"/>
                  </a:lnTo>
                  <a:lnTo>
                    <a:pt x="3225" y="1231"/>
                  </a:lnTo>
                  <a:lnTo>
                    <a:pt x="3149" y="1549"/>
                  </a:lnTo>
                  <a:lnTo>
                    <a:pt x="3301" y="2184"/>
                  </a:lnTo>
                  <a:lnTo>
                    <a:pt x="3365" y="2311"/>
                  </a:lnTo>
                  <a:lnTo>
                    <a:pt x="3568" y="2463"/>
                  </a:lnTo>
                  <a:lnTo>
                    <a:pt x="3581" y="2730"/>
                  </a:lnTo>
                  <a:lnTo>
                    <a:pt x="3441" y="2679"/>
                  </a:lnTo>
                  <a:lnTo>
                    <a:pt x="3251" y="2527"/>
                  </a:lnTo>
                  <a:lnTo>
                    <a:pt x="3022" y="2032"/>
                  </a:lnTo>
                  <a:lnTo>
                    <a:pt x="2552" y="1854"/>
                  </a:lnTo>
                  <a:lnTo>
                    <a:pt x="1485" y="1714"/>
                  </a:lnTo>
                  <a:lnTo>
                    <a:pt x="203" y="2082"/>
                  </a:lnTo>
                  <a:lnTo>
                    <a:pt x="292" y="3429"/>
                  </a:lnTo>
                  <a:lnTo>
                    <a:pt x="393" y="3949"/>
                  </a:lnTo>
                  <a:lnTo>
                    <a:pt x="1104" y="4216"/>
                  </a:lnTo>
                  <a:lnTo>
                    <a:pt x="1777" y="4076"/>
                  </a:lnTo>
                  <a:lnTo>
                    <a:pt x="1930" y="4330"/>
                  </a:lnTo>
                  <a:lnTo>
                    <a:pt x="2209" y="4368"/>
                  </a:lnTo>
                  <a:lnTo>
                    <a:pt x="2044" y="4572"/>
                  </a:lnTo>
                  <a:lnTo>
                    <a:pt x="0" y="6070"/>
                  </a:lnTo>
                  <a:lnTo>
                    <a:pt x="533" y="6845"/>
                  </a:lnTo>
                  <a:lnTo>
                    <a:pt x="952" y="7150"/>
                  </a:lnTo>
                  <a:lnTo>
                    <a:pt x="1790" y="7391"/>
                  </a:lnTo>
                  <a:lnTo>
                    <a:pt x="2476" y="7442"/>
                  </a:lnTo>
                  <a:lnTo>
                    <a:pt x="2844" y="7137"/>
                  </a:lnTo>
                  <a:lnTo>
                    <a:pt x="3060" y="7454"/>
                  </a:lnTo>
                  <a:lnTo>
                    <a:pt x="3225" y="7734"/>
                  </a:lnTo>
                  <a:lnTo>
                    <a:pt x="3428" y="7924"/>
                  </a:lnTo>
                  <a:lnTo>
                    <a:pt x="4267" y="8242"/>
                  </a:lnTo>
                  <a:lnTo>
                    <a:pt x="5181" y="8178"/>
                  </a:lnTo>
                  <a:lnTo>
                    <a:pt x="5740" y="7950"/>
                  </a:lnTo>
                  <a:lnTo>
                    <a:pt x="6286" y="7759"/>
                  </a:lnTo>
                  <a:lnTo>
                    <a:pt x="6489" y="7010"/>
                  </a:lnTo>
                  <a:lnTo>
                    <a:pt x="6108" y="6286"/>
                  </a:lnTo>
                  <a:lnTo>
                    <a:pt x="5689" y="6070"/>
                  </a:lnTo>
                  <a:lnTo>
                    <a:pt x="5346" y="5956"/>
                  </a:lnTo>
                  <a:lnTo>
                    <a:pt x="5422" y="5397"/>
                  </a:lnTo>
                  <a:lnTo>
                    <a:pt x="6362" y="6223"/>
                  </a:lnTo>
                  <a:lnTo>
                    <a:pt x="7010" y="6692"/>
                  </a:lnTo>
                  <a:lnTo>
                    <a:pt x="7480" y="6604"/>
                  </a:lnTo>
                  <a:lnTo>
                    <a:pt x="7975" y="6134"/>
                  </a:lnTo>
                  <a:lnTo>
                    <a:pt x="8724" y="5397"/>
                  </a:lnTo>
                  <a:lnTo>
                    <a:pt x="9436" y="3886"/>
                  </a:lnTo>
                  <a:lnTo>
                    <a:pt x="7988" y="2603"/>
                  </a:lnTo>
                  <a:lnTo>
                    <a:pt x="7353" y="2603"/>
                  </a:lnTo>
                  <a:lnTo>
                    <a:pt x="6781" y="2794"/>
                  </a:lnTo>
                  <a:lnTo>
                    <a:pt x="6565" y="2895"/>
                  </a:lnTo>
                  <a:lnTo>
                    <a:pt x="6438" y="2933"/>
                  </a:lnTo>
                  <a:lnTo>
                    <a:pt x="6095" y="3035"/>
                  </a:lnTo>
                  <a:lnTo>
                    <a:pt x="6413" y="2603"/>
                  </a:lnTo>
                  <a:lnTo>
                    <a:pt x="6832" y="1930"/>
                  </a:lnTo>
                  <a:lnTo>
                    <a:pt x="6972" y="1447"/>
                  </a:lnTo>
                  <a:lnTo>
                    <a:pt x="6210" y="254"/>
                  </a:lnTo>
                  <a:lnTo>
                    <a:pt x="5664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7" name="object 607"/>
            <p:cNvSpPr/>
            <p:nvPr/>
          </p:nvSpPr>
          <p:spPr>
            <a:xfrm>
              <a:off x="4474616" y="304928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39" y="0"/>
                  </a:moveTo>
                  <a:lnTo>
                    <a:pt x="0" y="25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8" name="object 608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4463453" y="3040062"/>
              <a:ext cx="29835" cy="27381"/>
            </a:xfrm>
            <a:prstGeom prst="rect">
              <a:avLst/>
            </a:prstGeom>
          </p:spPr>
        </p:pic>
        <p:sp>
          <p:nvSpPr>
            <p:cNvPr id="609" name="object 609"/>
            <p:cNvSpPr/>
            <p:nvPr/>
          </p:nvSpPr>
          <p:spPr>
            <a:xfrm>
              <a:off x="4474660" y="304707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0" name="object 610"/>
            <p:cNvSpPr/>
            <p:nvPr/>
          </p:nvSpPr>
          <p:spPr>
            <a:xfrm>
              <a:off x="4474616" y="304928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39" y="0"/>
                  </a:moveTo>
                  <a:lnTo>
                    <a:pt x="0" y="25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1" name="object 611"/>
            <p:cNvSpPr/>
            <p:nvPr/>
          </p:nvSpPr>
          <p:spPr>
            <a:xfrm>
              <a:off x="4463463" y="3039821"/>
              <a:ext cx="30480" cy="27940"/>
            </a:xfrm>
            <a:custGeom>
              <a:avLst/>
              <a:gdLst/>
              <a:ahLst/>
              <a:cxnLst/>
              <a:rect l="l" t="t" r="r" b="b"/>
              <a:pathLst>
                <a:path w="30479" h="27939">
                  <a:moveTo>
                    <a:pt x="9648" y="24142"/>
                  </a:moveTo>
                  <a:lnTo>
                    <a:pt x="9096" y="24142"/>
                  </a:lnTo>
                  <a:lnTo>
                    <a:pt x="9550" y="25095"/>
                  </a:lnTo>
                  <a:lnTo>
                    <a:pt x="10185" y="25742"/>
                  </a:lnTo>
                  <a:lnTo>
                    <a:pt x="10932" y="26162"/>
                  </a:lnTo>
                  <a:lnTo>
                    <a:pt x="12687" y="27076"/>
                  </a:lnTo>
                  <a:lnTo>
                    <a:pt x="14630" y="27622"/>
                  </a:lnTo>
                  <a:lnTo>
                    <a:pt x="17055" y="27622"/>
                  </a:lnTo>
                  <a:lnTo>
                    <a:pt x="18719" y="27241"/>
                  </a:lnTo>
                  <a:lnTo>
                    <a:pt x="19929" y="26517"/>
                  </a:lnTo>
                  <a:lnTo>
                    <a:pt x="14338" y="26517"/>
                  </a:lnTo>
                  <a:lnTo>
                    <a:pt x="11798" y="25590"/>
                  </a:lnTo>
                  <a:lnTo>
                    <a:pt x="11280" y="25095"/>
                  </a:lnTo>
                  <a:lnTo>
                    <a:pt x="10937" y="24587"/>
                  </a:lnTo>
                  <a:lnTo>
                    <a:pt x="8251" y="24587"/>
                  </a:lnTo>
                  <a:lnTo>
                    <a:pt x="9648" y="24142"/>
                  </a:lnTo>
                  <a:close/>
                </a:path>
                <a:path w="30479" h="27939">
                  <a:moveTo>
                    <a:pt x="17843" y="17932"/>
                  </a:moveTo>
                  <a:lnTo>
                    <a:pt x="17758" y="18707"/>
                  </a:lnTo>
                  <a:lnTo>
                    <a:pt x="17654" y="19723"/>
                  </a:lnTo>
                  <a:lnTo>
                    <a:pt x="17997" y="19723"/>
                  </a:lnTo>
                  <a:lnTo>
                    <a:pt x="18670" y="19989"/>
                  </a:lnTo>
                  <a:lnTo>
                    <a:pt x="19342" y="20307"/>
                  </a:lnTo>
                  <a:lnTo>
                    <a:pt x="19926" y="20637"/>
                  </a:lnTo>
                  <a:lnTo>
                    <a:pt x="20985" y="22631"/>
                  </a:lnTo>
                  <a:lnTo>
                    <a:pt x="20916" y="23571"/>
                  </a:lnTo>
                  <a:lnTo>
                    <a:pt x="20803" y="23990"/>
                  </a:lnTo>
                  <a:lnTo>
                    <a:pt x="20762" y="24142"/>
                  </a:lnTo>
                  <a:lnTo>
                    <a:pt x="14338" y="26517"/>
                  </a:lnTo>
                  <a:lnTo>
                    <a:pt x="19929" y="26517"/>
                  </a:lnTo>
                  <a:lnTo>
                    <a:pt x="20523" y="26162"/>
                  </a:lnTo>
                  <a:lnTo>
                    <a:pt x="21234" y="25298"/>
                  </a:lnTo>
                  <a:lnTo>
                    <a:pt x="21616" y="24142"/>
                  </a:lnTo>
                  <a:lnTo>
                    <a:pt x="21501" y="22123"/>
                  </a:lnTo>
                  <a:lnTo>
                    <a:pt x="25027" y="22123"/>
                  </a:lnTo>
                  <a:lnTo>
                    <a:pt x="25648" y="21894"/>
                  </a:lnTo>
                  <a:lnTo>
                    <a:pt x="22669" y="21894"/>
                  </a:lnTo>
                  <a:lnTo>
                    <a:pt x="20967" y="20637"/>
                  </a:lnTo>
                  <a:lnTo>
                    <a:pt x="20700" y="20459"/>
                  </a:lnTo>
                  <a:lnTo>
                    <a:pt x="17843" y="17932"/>
                  </a:lnTo>
                  <a:close/>
                </a:path>
                <a:path w="30479" h="27939">
                  <a:moveTo>
                    <a:pt x="1978" y="7811"/>
                  </a:moveTo>
                  <a:lnTo>
                    <a:pt x="1626" y="8191"/>
                  </a:lnTo>
                  <a:lnTo>
                    <a:pt x="495" y="10795"/>
                  </a:lnTo>
                  <a:lnTo>
                    <a:pt x="1320" y="12979"/>
                  </a:lnTo>
                  <a:lnTo>
                    <a:pt x="3086" y="14516"/>
                  </a:lnTo>
                  <a:lnTo>
                    <a:pt x="3559" y="14808"/>
                  </a:lnTo>
                  <a:lnTo>
                    <a:pt x="3848" y="14947"/>
                  </a:lnTo>
                  <a:lnTo>
                    <a:pt x="3073" y="15265"/>
                  </a:lnTo>
                  <a:lnTo>
                    <a:pt x="2374" y="15671"/>
                  </a:lnTo>
                  <a:lnTo>
                    <a:pt x="1841" y="16256"/>
                  </a:lnTo>
                  <a:lnTo>
                    <a:pt x="546" y="17602"/>
                  </a:lnTo>
                  <a:lnTo>
                    <a:pt x="0" y="19723"/>
                  </a:lnTo>
                  <a:lnTo>
                    <a:pt x="1795" y="22860"/>
                  </a:lnTo>
                  <a:lnTo>
                    <a:pt x="1904" y="23050"/>
                  </a:lnTo>
                  <a:lnTo>
                    <a:pt x="3670" y="24142"/>
                  </a:lnTo>
                  <a:lnTo>
                    <a:pt x="5486" y="24587"/>
                  </a:lnTo>
                  <a:lnTo>
                    <a:pt x="6529" y="24815"/>
                  </a:lnTo>
                  <a:lnTo>
                    <a:pt x="7391" y="24815"/>
                  </a:lnTo>
                  <a:lnTo>
                    <a:pt x="8067" y="24587"/>
                  </a:lnTo>
                  <a:lnTo>
                    <a:pt x="9308" y="24587"/>
                  </a:lnTo>
                  <a:lnTo>
                    <a:pt x="9096" y="24142"/>
                  </a:lnTo>
                  <a:lnTo>
                    <a:pt x="9349" y="24142"/>
                  </a:lnTo>
                  <a:lnTo>
                    <a:pt x="6896" y="23990"/>
                  </a:lnTo>
                  <a:lnTo>
                    <a:pt x="4305" y="23241"/>
                  </a:lnTo>
                  <a:lnTo>
                    <a:pt x="3060" y="22339"/>
                  </a:lnTo>
                  <a:lnTo>
                    <a:pt x="1864" y="20637"/>
                  </a:lnTo>
                  <a:lnTo>
                    <a:pt x="1739" y="20459"/>
                  </a:lnTo>
                  <a:lnTo>
                    <a:pt x="1632" y="20307"/>
                  </a:lnTo>
                  <a:lnTo>
                    <a:pt x="1525" y="20154"/>
                  </a:lnTo>
                  <a:lnTo>
                    <a:pt x="1498" y="18707"/>
                  </a:lnTo>
                  <a:lnTo>
                    <a:pt x="2857" y="16002"/>
                  </a:lnTo>
                  <a:lnTo>
                    <a:pt x="3939" y="15671"/>
                  </a:lnTo>
                  <a:lnTo>
                    <a:pt x="3754" y="15671"/>
                  </a:lnTo>
                  <a:lnTo>
                    <a:pt x="5510" y="15455"/>
                  </a:lnTo>
                  <a:lnTo>
                    <a:pt x="7607" y="15455"/>
                  </a:lnTo>
                  <a:lnTo>
                    <a:pt x="8025" y="14947"/>
                  </a:lnTo>
                  <a:lnTo>
                    <a:pt x="8140" y="14808"/>
                  </a:lnTo>
                  <a:lnTo>
                    <a:pt x="7326" y="14808"/>
                  </a:lnTo>
                  <a:lnTo>
                    <a:pt x="7168" y="14516"/>
                  </a:lnTo>
                  <a:lnTo>
                    <a:pt x="7085" y="14363"/>
                  </a:lnTo>
                  <a:lnTo>
                    <a:pt x="4775" y="14363"/>
                  </a:lnTo>
                  <a:lnTo>
                    <a:pt x="2638" y="13546"/>
                  </a:lnTo>
                  <a:lnTo>
                    <a:pt x="2516" y="12979"/>
                  </a:lnTo>
                  <a:lnTo>
                    <a:pt x="2443" y="12573"/>
                  </a:lnTo>
                  <a:lnTo>
                    <a:pt x="2336" y="11976"/>
                  </a:lnTo>
                  <a:lnTo>
                    <a:pt x="2235" y="10795"/>
                  </a:lnTo>
                  <a:lnTo>
                    <a:pt x="2122" y="9486"/>
                  </a:lnTo>
                  <a:lnTo>
                    <a:pt x="2010" y="8191"/>
                  </a:lnTo>
                  <a:lnTo>
                    <a:pt x="1978" y="7811"/>
                  </a:lnTo>
                  <a:close/>
                </a:path>
                <a:path w="30479" h="27939">
                  <a:moveTo>
                    <a:pt x="10070" y="23241"/>
                  </a:moveTo>
                  <a:lnTo>
                    <a:pt x="9600" y="23571"/>
                  </a:lnTo>
                  <a:lnTo>
                    <a:pt x="8910" y="24142"/>
                  </a:lnTo>
                  <a:lnTo>
                    <a:pt x="9648" y="24142"/>
                  </a:lnTo>
                  <a:lnTo>
                    <a:pt x="8251" y="24587"/>
                  </a:lnTo>
                  <a:lnTo>
                    <a:pt x="10937" y="24587"/>
                  </a:lnTo>
                  <a:lnTo>
                    <a:pt x="10666" y="24142"/>
                  </a:lnTo>
                  <a:lnTo>
                    <a:pt x="10070" y="23241"/>
                  </a:lnTo>
                  <a:close/>
                </a:path>
                <a:path w="30479" h="27939">
                  <a:moveTo>
                    <a:pt x="25027" y="22123"/>
                  </a:moveTo>
                  <a:lnTo>
                    <a:pt x="21501" y="22123"/>
                  </a:lnTo>
                  <a:lnTo>
                    <a:pt x="22651" y="22631"/>
                  </a:lnTo>
                  <a:lnTo>
                    <a:pt x="23647" y="22631"/>
                  </a:lnTo>
                  <a:lnTo>
                    <a:pt x="25027" y="22123"/>
                  </a:lnTo>
                  <a:close/>
                </a:path>
                <a:path w="30479" h="27939">
                  <a:moveTo>
                    <a:pt x="29971" y="13546"/>
                  </a:moveTo>
                  <a:lnTo>
                    <a:pt x="28029" y="17602"/>
                  </a:lnTo>
                  <a:lnTo>
                    <a:pt x="27962" y="17741"/>
                  </a:lnTo>
                  <a:lnTo>
                    <a:pt x="27850" y="17932"/>
                  </a:lnTo>
                  <a:lnTo>
                    <a:pt x="24117" y="21590"/>
                  </a:lnTo>
                  <a:lnTo>
                    <a:pt x="22669" y="21894"/>
                  </a:lnTo>
                  <a:lnTo>
                    <a:pt x="25833" y="21894"/>
                  </a:lnTo>
                  <a:lnTo>
                    <a:pt x="26962" y="20866"/>
                  </a:lnTo>
                  <a:lnTo>
                    <a:pt x="28600" y="18884"/>
                  </a:lnTo>
                  <a:lnTo>
                    <a:pt x="29118" y="17932"/>
                  </a:lnTo>
                  <a:lnTo>
                    <a:pt x="29222" y="17741"/>
                  </a:lnTo>
                  <a:lnTo>
                    <a:pt x="29649" y="16256"/>
                  </a:lnTo>
                  <a:lnTo>
                    <a:pt x="29722" y="16002"/>
                  </a:lnTo>
                  <a:lnTo>
                    <a:pt x="29817" y="15671"/>
                  </a:lnTo>
                  <a:lnTo>
                    <a:pt x="29933" y="15265"/>
                  </a:lnTo>
                  <a:lnTo>
                    <a:pt x="29971" y="13546"/>
                  </a:lnTo>
                  <a:close/>
                </a:path>
                <a:path w="30479" h="27939">
                  <a:moveTo>
                    <a:pt x="6845" y="13919"/>
                  </a:moveTo>
                  <a:lnTo>
                    <a:pt x="4775" y="14363"/>
                  </a:lnTo>
                  <a:lnTo>
                    <a:pt x="7085" y="14363"/>
                  </a:lnTo>
                  <a:lnTo>
                    <a:pt x="6845" y="13919"/>
                  </a:lnTo>
                  <a:close/>
                </a:path>
                <a:path w="30479" h="27939">
                  <a:moveTo>
                    <a:pt x="29876" y="13198"/>
                  </a:moveTo>
                  <a:lnTo>
                    <a:pt x="29971" y="13546"/>
                  </a:lnTo>
                  <a:lnTo>
                    <a:pt x="30060" y="13360"/>
                  </a:lnTo>
                  <a:lnTo>
                    <a:pt x="29876" y="13198"/>
                  </a:lnTo>
                  <a:close/>
                </a:path>
                <a:path w="30479" h="27939">
                  <a:moveTo>
                    <a:pt x="26432" y="9105"/>
                  </a:moveTo>
                  <a:lnTo>
                    <a:pt x="22217" y="9105"/>
                  </a:lnTo>
                  <a:lnTo>
                    <a:pt x="21692" y="9486"/>
                  </a:lnTo>
                  <a:lnTo>
                    <a:pt x="25641" y="9486"/>
                  </a:lnTo>
                  <a:lnTo>
                    <a:pt x="29876" y="13198"/>
                  </a:lnTo>
                  <a:lnTo>
                    <a:pt x="29387" y="11214"/>
                  </a:lnTo>
                  <a:lnTo>
                    <a:pt x="28346" y="9906"/>
                  </a:lnTo>
                  <a:lnTo>
                    <a:pt x="27261" y="9486"/>
                  </a:lnTo>
                  <a:lnTo>
                    <a:pt x="26432" y="9105"/>
                  </a:lnTo>
                  <a:close/>
                </a:path>
                <a:path w="30479" h="27939">
                  <a:moveTo>
                    <a:pt x="20980" y="1612"/>
                  </a:moveTo>
                  <a:lnTo>
                    <a:pt x="18762" y="1612"/>
                  </a:lnTo>
                  <a:lnTo>
                    <a:pt x="20256" y="2336"/>
                  </a:lnTo>
                  <a:lnTo>
                    <a:pt x="22567" y="5956"/>
                  </a:lnTo>
                  <a:lnTo>
                    <a:pt x="22424" y="6451"/>
                  </a:lnTo>
                  <a:lnTo>
                    <a:pt x="22373" y="6629"/>
                  </a:lnTo>
                  <a:lnTo>
                    <a:pt x="22255" y="7035"/>
                  </a:lnTo>
                  <a:lnTo>
                    <a:pt x="22140" y="7416"/>
                  </a:lnTo>
                  <a:lnTo>
                    <a:pt x="20825" y="9486"/>
                  </a:lnTo>
                  <a:lnTo>
                    <a:pt x="19869" y="10795"/>
                  </a:lnTo>
                  <a:lnTo>
                    <a:pt x="20573" y="10795"/>
                  </a:lnTo>
                  <a:lnTo>
                    <a:pt x="20980" y="10452"/>
                  </a:lnTo>
                  <a:lnTo>
                    <a:pt x="21907" y="10071"/>
                  </a:lnTo>
                  <a:lnTo>
                    <a:pt x="23624" y="9486"/>
                  </a:lnTo>
                  <a:lnTo>
                    <a:pt x="21799" y="9486"/>
                  </a:lnTo>
                  <a:lnTo>
                    <a:pt x="22743" y="8191"/>
                  </a:lnTo>
                  <a:lnTo>
                    <a:pt x="22694" y="3810"/>
                  </a:lnTo>
                  <a:lnTo>
                    <a:pt x="22127" y="2717"/>
                  </a:lnTo>
                  <a:lnTo>
                    <a:pt x="22009" y="2489"/>
                  </a:lnTo>
                  <a:lnTo>
                    <a:pt x="20980" y="1612"/>
                  </a:lnTo>
                  <a:close/>
                </a:path>
                <a:path w="30479" h="27939">
                  <a:moveTo>
                    <a:pt x="12232" y="9105"/>
                  </a:moveTo>
                  <a:lnTo>
                    <a:pt x="11022" y="9105"/>
                  </a:lnTo>
                  <a:lnTo>
                    <a:pt x="11836" y="9690"/>
                  </a:lnTo>
                  <a:lnTo>
                    <a:pt x="12311" y="9906"/>
                  </a:lnTo>
                  <a:lnTo>
                    <a:pt x="12232" y="9105"/>
                  </a:lnTo>
                  <a:close/>
                </a:path>
                <a:path w="30479" h="27939">
                  <a:moveTo>
                    <a:pt x="9524" y="6781"/>
                  </a:moveTo>
                  <a:lnTo>
                    <a:pt x="5943" y="6781"/>
                  </a:lnTo>
                  <a:lnTo>
                    <a:pt x="9156" y="7226"/>
                  </a:lnTo>
                  <a:lnTo>
                    <a:pt x="10779" y="7811"/>
                  </a:lnTo>
                  <a:lnTo>
                    <a:pt x="10613" y="7811"/>
                  </a:lnTo>
                  <a:lnTo>
                    <a:pt x="11403" y="9105"/>
                  </a:lnTo>
                  <a:lnTo>
                    <a:pt x="11935" y="9105"/>
                  </a:lnTo>
                  <a:lnTo>
                    <a:pt x="11442" y="8191"/>
                  </a:lnTo>
                  <a:lnTo>
                    <a:pt x="11350" y="7811"/>
                  </a:lnTo>
                  <a:lnTo>
                    <a:pt x="11255" y="7416"/>
                  </a:lnTo>
                  <a:lnTo>
                    <a:pt x="11163" y="7035"/>
                  </a:lnTo>
                  <a:lnTo>
                    <a:pt x="10159" y="7035"/>
                  </a:lnTo>
                  <a:lnTo>
                    <a:pt x="9524" y="6781"/>
                  </a:lnTo>
                  <a:close/>
                </a:path>
                <a:path w="30479" h="27939">
                  <a:moveTo>
                    <a:pt x="8699" y="6451"/>
                  </a:moveTo>
                  <a:lnTo>
                    <a:pt x="5054" y="6451"/>
                  </a:lnTo>
                  <a:lnTo>
                    <a:pt x="4114" y="6629"/>
                  </a:lnTo>
                  <a:lnTo>
                    <a:pt x="3289" y="7035"/>
                  </a:lnTo>
                  <a:lnTo>
                    <a:pt x="2425" y="7416"/>
                  </a:lnTo>
                  <a:lnTo>
                    <a:pt x="1978" y="7811"/>
                  </a:lnTo>
                  <a:lnTo>
                    <a:pt x="2311" y="7811"/>
                  </a:lnTo>
                  <a:lnTo>
                    <a:pt x="5943" y="6781"/>
                  </a:lnTo>
                  <a:lnTo>
                    <a:pt x="9524" y="6781"/>
                  </a:lnTo>
                  <a:lnTo>
                    <a:pt x="8699" y="6451"/>
                  </a:lnTo>
                  <a:close/>
                </a:path>
                <a:path w="30479" h="27939">
                  <a:moveTo>
                    <a:pt x="14897" y="0"/>
                  </a:moveTo>
                  <a:lnTo>
                    <a:pt x="12344" y="1308"/>
                  </a:lnTo>
                  <a:lnTo>
                    <a:pt x="10401" y="4356"/>
                  </a:lnTo>
                  <a:lnTo>
                    <a:pt x="10107" y="5334"/>
                  </a:lnTo>
                  <a:lnTo>
                    <a:pt x="10159" y="7035"/>
                  </a:lnTo>
                  <a:lnTo>
                    <a:pt x="11163" y="7035"/>
                  </a:lnTo>
                  <a:lnTo>
                    <a:pt x="11175" y="5334"/>
                  </a:lnTo>
                  <a:lnTo>
                    <a:pt x="12661" y="2717"/>
                  </a:lnTo>
                  <a:lnTo>
                    <a:pt x="14795" y="1612"/>
                  </a:lnTo>
                  <a:lnTo>
                    <a:pt x="20980" y="1612"/>
                  </a:lnTo>
                  <a:lnTo>
                    <a:pt x="19951" y="736"/>
                  </a:lnTo>
                  <a:lnTo>
                    <a:pt x="18656" y="254"/>
                  </a:lnTo>
                  <a:lnTo>
                    <a:pt x="17929" y="254"/>
                  </a:lnTo>
                  <a:lnTo>
                    <a:pt x="14897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2" name="object 612"/>
            <p:cNvSpPr/>
            <p:nvPr/>
          </p:nvSpPr>
          <p:spPr>
            <a:xfrm>
              <a:off x="4474654" y="3047072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63" y="50"/>
                  </a:moveTo>
                  <a:close/>
                </a:path>
                <a:path w="2539" h="5714">
                  <a:moveTo>
                    <a:pt x="2247" y="511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3" name="object 613"/>
            <p:cNvSpPr/>
            <p:nvPr/>
          </p:nvSpPr>
          <p:spPr>
            <a:xfrm>
              <a:off x="4473040" y="3048978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5041" y="0"/>
                  </a:moveTo>
                  <a:lnTo>
                    <a:pt x="4178" y="457"/>
                  </a:lnTo>
                  <a:lnTo>
                    <a:pt x="3530" y="1485"/>
                  </a:lnTo>
                  <a:lnTo>
                    <a:pt x="3403" y="1866"/>
                  </a:lnTo>
                  <a:lnTo>
                    <a:pt x="3416" y="2260"/>
                  </a:lnTo>
                  <a:lnTo>
                    <a:pt x="3441" y="2387"/>
                  </a:lnTo>
                  <a:lnTo>
                    <a:pt x="3009" y="2222"/>
                  </a:lnTo>
                  <a:lnTo>
                    <a:pt x="2857" y="2146"/>
                  </a:lnTo>
                  <a:lnTo>
                    <a:pt x="2654" y="2120"/>
                  </a:lnTo>
                  <a:lnTo>
                    <a:pt x="2019" y="2146"/>
                  </a:lnTo>
                  <a:lnTo>
                    <a:pt x="1396" y="2260"/>
                  </a:lnTo>
                  <a:lnTo>
                    <a:pt x="825" y="2514"/>
                  </a:lnTo>
                  <a:lnTo>
                    <a:pt x="571" y="2730"/>
                  </a:lnTo>
                  <a:lnTo>
                    <a:pt x="177" y="3657"/>
                  </a:lnTo>
                  <a:lnTo>
                    <a:pt x="444" y="4394"/>
                  </a:lnTo>
                  <a:lnTo>
                    <a:pt x="1041" y="4914"/>
                  </a:lnTo>
                  <a:lnTo>
                    <a:pt x="1295" y="5080"/>
                  </a:lnTo>
                  <a:lnTo>
                    <a:pt x="1041" y="5181"/>
                  </a:lnTo>
                  <a:lnTo>
                    <a:pt x="800" y="5321"/>
                  </a:lnTo>
                  <a:lnTo>
                    <a:pt x="190" y="5956"/>
                  </a:lnTo>
                  <a:lnTo>
                    <a:pt x="0" y="6680"/>
                  </a:lnTo>
                  <a:lnTo>
                    <a:pt x="647" y="7797"/>
                  </a:lnTo>
                  <a:lnTo>
                    <a:pt x="1244" y="8178"/>
                  </a:lnTo>
                  <a:lnTo>
                    <a:pt x="2171" y="8394"/>
                  </a:lnTo>
                  <a:lnTo>
                    <a:pt x="2514" y="8407"/>
                  </a:lnTo>
                  <a:lnTo>
                    <a:pt x="3111" y="8229"/>
                  </a:lnTo>
                  <a:lnTo>
                    <a:pt x="3238" y="8496"/>
                  </a:lnTo>
                  <a:lnTo>
                    <a:pt x="3441" y="8724"/>
                  </a:lnTo>
                  <a:lnTo>
                    <a:pt x="4279" y="9169"/>
                  </a:lnTo>
                  <a:lnTo>
                    <a:pt x="4952" y="9347"/>
                  </a:lnTo>
                  <a:lnTo>
                    <a:pt x="5981" y="9296"/>
                  </a:lnTo>
                  <a:lnTo>
                    <a:pt x="6324" y="9220"/>
                  </a:lnTo>
                  <a:lnTo>
                    <a:pt x="6934" y="8864"/>
                  </a:lnTo>
                  <a:lnTo>
                    <a:pt x="7188" y="8572"/>
                  </a:lnTo>
                  <a:lnTo>
                    <a:pt x="7378" y="7988"/>
                  </a:lnTo>
                  <a:lnTo>
                    <a:pt x="7353" y="7747"/>
                  </a:lnTo>
                  <a:lnTo>
                    <a:pt x="7277" y="7505"/>
                  </a:lnTo>
                  <a:lnTo>
                    <a:pt x="7607" y="7645"/>
                  </a:lnTo>
                  <a:lnTo>
                    <a:pt x="8000" y="7683"/>
                  </a:lnTo>
                  <a:lnTo>
                    <a:pt x="8318" y="7543"/>
                  </a:lnTo>
                  <a:lnTo>
                    <a:pt x="8775" y="7378"/>
                  </a:lnTo>
                  <a:lnTo>
                    <a:pt x="10172" y="4724"/>
                  </a:lnTo>
                  <a:lnTo>
                    <a:pt x="10045" y="4254"/>
                  </a:lnTo>
                  <a:lnTo>
                    <a:pt x="9931" y="3822"/>
                  </a:lnTo>
                  <a:lnTo>
                    <a:pt x="9588" y="3378"/>
                  </a:lnTo>
                  <a:lnTo>
                    <a:pt x="9029" y="3136"/>
                  </a:lnTo>
                  <a:lnTo>
                    <a:pt x="8775" y="3035"/>
                  </a:lnTo>
                  <a:lnTo>
                    <a:pt x="8394" y="2908"/>
                  </a:lnTo>
                  <a:lnTo>
                    <a:pt x="7988" y="2946"/>
                  </a:lnTo>
                  <a:lnTo>
                    <a:pt x="7759" y="2984"/>
                  </a:lnTo>
                  <a:lnTo>
                    <a:pt x="7594" y="3035"/>
                  </a:lnTo>
                  <a:lnTo>
                    <a:pt x="7429" y="3175"/>
                  </a:lnTo>
                  <a:lnTo>
                    <a:pt x="7734" y="2730"/>
                  </a:lnTo>
                  <a:lnTo>
                    <a:pt x="7696" y="2387"/>
                  </a:lnTo>
                  <a:lnTo>
                    <a:pt x="7683" y="1295"/>
                  </a:lnTo>
                  <a:lnTo>
                    <a:pt x="7442" y="850"/>
                  </a:lnTo>
                  <a:lnTo>
                    <a:pt x="6743" y="254"/>
                  </a:lnTo>
                  <a:lnTo>
                    <a:pt x="6311" y="101"/>
                  </a:lnTo>
                  <a:lnTo>
                    <a:pt x="5854" y="76"/>
                  </a:lnTo>
                  <a:lnTo>
                    <a:pt x="504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4" name="object 614"/>
            <p:cNvSpPr/>
            <p:nvPr/>
          </p:nvSpPr>
          <p:spPr>
            <a:xfrm>
              <a:off x="4476827" y="3051457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>
                  <a:moveTo>
                    <a:pt x="12" y="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5" name="object 615"/>
            <p:cNvSpPr/>
            <p:nvPr/>
          </p:nvSpPr>
          <p:spPr>
            <a:xfrm>
              <a:off x="4473526" y="3049506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5803" y="0"/>
                  </a:moveTo>
                  <a:lnTo>
                    <a:pt x="4521" y="25"/>
                  </a:lnTo>
                  <a:lnTo>
                    <a:pt x="3797" y="406"/>
                  </a:lnTo>
                  <a:lnTo>
                    <a:pt x="3302" y="1295"/>
                  </a:lnTo>
                  <a:lnTo>
                    <a:pt x="3238" y="1612"/>
                  </a:lnTo>
                  <a:lnTo>
                    <a:pt x="3302" y="1930"/>
                  </a:lnTo>
                  <a:lnTo>
                    <a:pt x="3390" y="2260"/>
                  </a:lnTo>
                  <a:lnTo>
                    <a:pt x="3517" y="2476"/>
                  </a:lnTo>
                  <a:lnTo>
                    <a:pt x="3657" y="2552"/>
                  </a:lnTo>
                  <a:lnTo>
                    <a:pt x="3670" y="2819"/>
                  </a:lnTo>
                  <a:lnTo>
                    <a:pt x="3517" y="2768"/>
                  </a:lnTo>
                  <a:lnTo>
                    <a:pt x="3327" y="2628"/>
                  </a:lnTo>
                  <a:lnTo>
                    <a:pt x="2286" y="1892"/>
                  </a:lnTo>
                  <a:lnTo>
                    <a:pt x="1536" y="1765"/>
                  </a:lnTo>
                  <a:lnTo>
                    <a:pt x="203" y="2159"/>
                  </a:lnTo>
                  <a:lnTo>
                    <a:pt x="279" y="3086"/>
                  </a:lnTo>
                  <a:lnTo>
                    <a:pt x="292" y="3530"/>
                  </a:lnTo>
                  <a:lnTo>
                    <a:pt x="406" y="4064"/>
                  </a:lnTo>
                  <a:lnTo>
                    <a:pt x="1130" y="4356"/>
                  </a:lnTo>
                  <a:lnTo>
                    <a:pt x="1828" y="4191"/>
                  </a:lnTo>
                  <a:lnTo>
                    <a:pt x="1968" y="4457"/>
                  </a:lnTo>
                  <a:lnTo>
                    <a:pt x="2273" y="4495"/>
                  </a:lnTo>
                  <a:lnTo>
                    <a:pt x="2095" y="4711"/>
                  </a:lnTo>
                  <a:lnTo>
                    <a:pt x="0" y="6248"/>
                  </a:lnTo>
                  <a:lnTo>
                    <a:pt x="546" y="7023"/>
                  </a:lnTo>
                  <a:lnTo>
                    <a:pt x="965" y="7340"/>
                  </a:lnTo>
                  <a:lnTo>
                    <a:pt x="1841" y="7607"/>
                  </a:lnTo>
                  <a:lnTo>
                    <a:pt x="2540" y="7645"/>
                  </a:lnTo>
                  <a:lnTo>
                    <a:pt x="2921" y="7327"/>
                  </a:lnTo>
                  <a:lnTo>
                    <a:pt x="3302" y="7950"/>
                  </a:lnTo>
                  <a:lnTo>
                    <a:pt x="3517" y="8153"/>
                  </a:lnTo>
                  <a:lnTo>
                    <a:pt x="4368" y="8445"/>
                  </a:lnTo>
                  <a:lnTo>
                    <a:pt x="5321" y="8407"/>
                  </a:lnTo>
                  <a:lnTo>
                    <a:pt x="5892" y="8166"/>
                  </a:lnTo>
                  <a:lnTo>
                    <a:pt x="6451" y="7975"/>
                  </a:lnTo>
                  <a:lnTo>
                    <a:pt x="5486" y="6121"/>
                  </a:lnTo>
                  <a:lnTo>
                    <a:pt x="5549" y="5549"/>
                  </a:lnTo>
                  <a:lnTo>
                    <a:pt x="6527" y="6400"/>
                  </a:lnTo>
                  <a:lnTo>
                    <a:pt x="7188" y="6896"/>
                  </a:lnTo>
                  <a:lnTo>
                    <a:pt x="7670" y="6794"/>
                  </a:lnTo>
                  <a:lnTo>
                    <a:pt x="8178" y="6299"/>
                  </a:lnTo>
                  <a:lnTo>
                    <a:pt x="8940" y="5537"/>
                  </a:lnTo>
                  <a:lnTo>
                    <a:pt x="9690" y="4000"/>
                  </a:lnTo>
                  <a:lnTo>
                    <a:pt x="8191" y="2705"/>
                  </a:lnTo>
                  <a:lnTo>
                    <a:pt x="7543" y="2679"/>
                  </a:lnTo>
                  <a:lnTo>
                    <a:pt x="6959" y="2882"/>
                  </a:lnTo>
                  <a:lnTo>
                    <a:pt x="6527" y="3086"/>
                  </a:lnTo>
                  <a:lnTo>
                    <a:pt x="6248" y="3136"/>
                  </a:lnTo>
                  <a:lnTo>
                    <a:pt x="6565" y="2679"/>
                  </a:lnTo>
                  <a:lnTo>
                    <a:pt x="7010" y="1993"/>
                  </a:lnTo>
                  <a:lnTo>
                    <a:pt x="7150" y="1498"/>
                  </a:lnTo>
                  <a:lnTo>
                    <a:pt x="6362" y="266"/>
                  </a:lnTo>
                  <a:lnTo>
                    <a:pt x="5803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6" name="object 616"/>
            <p:cNvSpPr/>
            <p:nvPr/>
          </p:nvSpPr>
          <p:spPr>
            <a:xfrm>
              <a:off x="4502467" y="305008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39" y="12"/>
                  </a:moveTo>
                  <a:lnTo>
                    <a:pt x="0" y="38"/>
                  </a:lnTo>
                  <a:lnTo>
                    <a:pt x="139" y="12"/>
                  </a:lnTo>
                  <a:close/>
                </a:path>
                <a:path w="635" h="635">
                  <a:moveTo>
                    <a:pt x="203" y="25"/>
                  </a:moveTo>
                  <a:close/>
                </a:path>
                <a:path w="635" h="635">
                  <a:moveTo>
                    <a:pt x="368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7" name="object 617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4492459" y="3041447"/>
              <a:ext cx="27571" cy="25704"/>
            </a:xfrm>
            <a:prstGeom prst="rect">
              <a:avLst/>
            </a:prstGeom>
          </p:spPr>
        </p:pic>
        <p:sp>
          <p:nvSpPr>
            <p:cNvPr id="618" name="object 618"/>
            <p:cNvSpPr/>
            <p:nvPr/>
          </p:nvSpPr>
          <p:spPr>
            <a:xfrm>
              <a:off x="4502508" y="304803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9" name="object 619"/>
            <p:cNvSpPr/>
            <p:nvPr/>
          </p:nvSpPr>
          <p:spPr>
            <a:xfrm>
              <a:off x="4502467" y="305008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39" y="12"/>
                  </a:moveTo>
                  <a:lnTo>
                    <a:pt x="0" y="38"/>
                  </a:lnTo>
                  <a:lnTo>
                    <a:pt x="139" y="12"/>
                  </a:lnTo>
                  <a:close/>
                </a:path>
                <a:path w="635" h="635">
                  <a:moveTo>
                    <a:pt x="203" y="25"/>
                  </a:moveTo>
                  <a:close/>
                </a:path>
                <a:path w="635" h="635">
                  <a:moveTo>
                    <a:pt x="368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0" name="object 620"/>
            <p:cNvSpPr/>
            <p:nvPr/>
          </p:nvSpPr>
          <p:spPr>
            <a:xfrm>
              <a:off x="4490124" y="3041209"/>
              <a:ext cx="30480" cy="26034"/>
            </a:xfrm>
            <a:custGeom>
              <a:avLst/>
              <a:gdLst/>
              <a:ahLst/>
              <a:cxnLst/>
              <a:rect l="l" t="t" r="r" b="b"/>
              <a:pathLst>
                <a:path w="30479" h="26035">
                  <a:moveTo>
                    <a:pt x="11036" y="22669"/>
                  </a:moveTo>
                  <a:lnTo>
                    <a:pt x="10406" y="22669"/>
                  </a:lnTo>
                  <a:lnTo>
                    <a:pt x="10614" y="23101"/>
                  </a:lnTo>
                  <a:lnTo>
                    <a:pt x="10725" y="23329"/>
                  </a:lnTo>
                  <a:lnTo>
                    <a:pt x="10841" y="23571"/>
                  </a:lnTo>
                  <a:lnTo>
                    <a:pt x="11438" y="24193"/>
                  </a:lnTo>
                  <a:lnTo>
                    <a:pt x="13775" y="25425"/>
                  </a:lnTo>
                  <a:lnTo>
                    <a:pt x="15604" y="25946"/>
                  </a:lnTo>
                  <a:lnTo>
                    <a:pt x="17891" y="25946"/>
                  </a:lnTo>
                  <a:lnTo>
                    <a:pt x="19452" y="25590"/>
                  </a:lnTo>
                  <a:lnTo>
                    <a:pt x="20565" y="24917"/>
                  </a:lnTo>
                  <a:lnTo>
                    <a:pt x="15337" y="24917"/>
                  </a:lnTo>
                  <a:lnTo>
                    <a:pt x="12949" y="24053"/>
                  </a:lnTo>
                  <a:lnTo>
                    <a:pt x="12455" y="23571"/>
                  </a:lnTo>
                  <a:lnTo>
                    <a:pt x="12139" y="23101"/>
                  </a:lnTo>
                  <a:lnTo>
                    <a:pt x="9596" y="23101"/>
                  </a:lnTo>
                  <a:lnTo>
                    <a:pt x="11036" y="22669"/>
                  </a:lnTo>
                  <a:close/>
                </a:path>
                <a:path w="30479" h="26035">
                  <a:moveTo>
                    <a:pt x="18626" y="16865"/>
                  </a:moveTo>
                  <a:lnTo>
                    <a:pt x="18547" y="17589"/>
                  </a:lnTo>
                  <a:lnTo>
                    <a:pt x="18437" y="18516"/>
                  </a:lnTo>
                  <a:lnTo>
                    <a:pt x="18710" y="18516"/>
                  </a:lnTo>
                  <a:lnTo>
                    <a:pt x="19160" y="18669"/>
                  </a:lnTo>
                  <a:lnTo>
                    <a:pt x="20224" y="19202"/>
                  </a:lnTo>
                  <a:lnTo>
                    <a:pt x="20582" y="19405"/>
                  </a:lnTo>
                  <a:lnTo>
                    <a:pt x="21578" y="21272"/>
                  </a:lnTo>
                  <a:lnTo>
                    <a:pt x="21516" y="22148"/>
                  </a:lnTo>
                  <a:lnTo>
                    <a:pt x="21383" y="22669"/>
                  </a:lnTo>
                  <a:lnTo>
                    <a:pt x="21273" y="23101"/>
                  </a:lnTo>
                  <a:lnTo>
                    <a:pt x="21153" y="23571"/>
                  </a:lnTo>
                  <a:lnTo>
                    <a:pt x="17978" y="24765"/>
                  </a:lnTo>
                  <a:lnTo>
                    <a:pt x="15337" y="24917"/>
                  </a:lnTo>
                  <a:lnTo>
                    <a:pt x="20565" y="24917"/>
                  </a:lnTo>
                  <a:lnTo>
                    <a:pt x="21153" y="24561"/>
                  </a:lnTo>
                  <a:lnTo>
                    <a:pt x="21814" y="23761"/>
                  </a:lnTo>
                  <a:lnTo>
                    <a:pt x="22347" y="22148"/>
                  </a:lnTo>
                  <a:lnTo>
                    <a:pt x="22225" y="21272"/>
                  </a:lnTo>
                  <a:lnTo>
                    <a:pt x="22127" y="20993"/>
                  </a:lnTo>
                  <a:lnTo>
                    <a:pt x="22055" y="20789"/>
                  </a:lnTo>
                  <a:lnTo>
                    <a:pt x="25339" y="20789"/>
                  </a:lnTo>
                  <a:lnTo>
                    <a:pt x="25956" y="20574"/>
                  </a:lnTo>
                  <a:lnTo>
                    <a:pt x="23160" y="20574"/>
                  </a:lnTo>
                  <a:lnTo>
                    <a:pt x="21319" y="19202"/>
                  </a:lnTo>
                  <a:lnTo>
                    <a:pt x="18626" y="16865"/>
                  </a:lnTo>
                  <a:close/>
                </a:path>
                <a:path w="30479" h="26035">
                  <a:moveTo>
                    <a:pt x="7450" y="6362"/>
                  </a:moveTo>
                  <a:lnTo>
                    <a:pt x="5500" y="6362"/>
                  </a:lnTo>
                  <a:lnTo>
                    <a:pt x="4148" y="6985"/>
                  </a:lnTo>
                  <a:lnTo>
                    <a:pt x="3437" y="7594"/>
                  </a:lnTo>
                  <a:lnTo>
                    <a:pt x="2332" y="10147"/>
                  </a:lnTo>
                  <a:lnTo>
                    <a:pt x="3119" y="12192"/>
                  </a:lnTo>
                  <a:lnTo>
                    <a:pt x="4770" y="13639"/>
                  </a:lnTo>
                  <a:lnTo>
                    <a:pt x="5212" y="13919"/>
                  </a:lnTo>
                  <a:lnTo>
                    <a:pt x="5482" y="14058"/>
                  </a:lnTo>
                  <a:lnTo>
                    <a:pt x="4758" y="14338"/>
                  </a:lnTo>
                  <a:lnTo>
                    <a:pt x="4097" y="14732"/>
                  </a:lnTo>
                  <a:lnTo>
                    <a:pt x="3602" y="15278"/>
                  </a:lnTo>
                  <a:lnTo>
                    <a:pt x="2383" y="16522"/>
                  </a:lnTo>
                  <a:lnTo>
                    <a:pt x="2111" y="17589"/>
                  </a:lnTo>
                  <a:lnTo>
                    <a:pt x="2108" y="18935"/>
                  </a:lnTo>
                  <a:lnTo>
                    <a:pt x="3437" y="21272"/>
                  </a:lnTo>
                  <a:lnTo>
                    <a:pt x="8067" y="23329"/>
                  </a:lnTo>
                  <a:lnTo>
                    <a:pt x="8809" y="23329"/>
                  </a:lnTo>
                  <a:lnTo>
                    <a:pt x="9465" y="23101"/>
                  </a:lnTo>
                  <a:lnTo>
                    <a:pt x="10614" y="23101"/>
                  </a:lnTo>
                  <a:lnTo>
                    <a:pt x="10406" y="22669"/>
                  </a:lnTo>
                  <a:lnTo>
                    <a:pt x="8744" y="22669"/>
                  </a:lnTo>
                  <a:lnTo>
                    <a:pt x="5913" y="21844"/>
                  </a:lnTo>
                  <a:lnTo>
                    <a:pt x="4732" y="20993"/>
                  </a:lnTo>
                  <a:lnTo>
                    <a:pt x="3293" y="18935"/>
                  </a:lnTo>
                  <a:lnTo>
                    <a:pt x="3285" y="17589"/>
                  </a:lnTo>
                  <a:lnTo>
                    <a:pt x="4446" y="15278"/>
                  </a:lnTo>
                  <a:lnTo>
                    <a:pt x="4567" y="15036"/>
                  </a:lnTo>
                  <a:lnTo>
                    <a:pt x="5561" y="14732"/>
                  </a:lnTo>
                  <a:lnTo>
                    <a:pt x="5393" y="14732"/>
                  </a:lnTo>
                  <a:lnTo>
                    <a:pt x="6951" y="14528"/>
                  </a:lnTo>
                  <a:lnTo>
                    <a:pt x="9025" y="14528"/>
                  </a:lnTo>
                  <a:lnTo>
                    <a:pt x="9397" y="14058"/>
                  </a:lnTo>
                  <a:lnTo>
                    <a:pt x="9508" y="13919"/>
                  </a:lnTo>
                  <a:lnTo>
                    <a:pt x="8752" y="13919"/>
                  </a:lnTo>
                  <a:lnTo>
                    <a:pt x="8595" y="13639"/>
                  </a:lnTo>
                  <a:lnTo>
                    <a:pt x="6667" y="13639"/>
                  </a:lnTo>
                  <a:lnTo>
                    <a:pt x="5647" y="13220"/>
                  </a:lnTo>
                  <a:lnTo>
                    <a:pt x="4378" y="12744"/>
                  </a:lnTo>
                  <a:lnTo>
                    <a:pt x="3814" y="7721"/>
                  </a:lnTo>
                  <a:lnTo>
                    <a:pt x="3793" y="7416"/>
                  </a:lnTo>
                  <a:lnTo>
                    <a:pt x="7450" y="6362"/>
                  </a:lnTo>
                  <a:close/>
                </a:path>
                <a:path w="30479" h="26035">
                  <a:moveTo>
                    <a:pt x="11323" y="21844"/>
                  </a:moveTo>
                  <a:lnTo>
                    <a:pt x="10879" y="22148"/>
                  </a:lnTo>
                  <a:lnTo>
                    <a:pt x="10241" y="22669"/>
                  </a:lnTo>
                  <a:lnTo>
                    <a:pt x="11036" y="22669"/>
                  </a:lnTo>
                  <a:lnTo>
                    <a:pt x="9596" y="23101"/>
                  </a:lnTo>
                  <a:lnTo>
                    <a:pt x="12139" y="23101"/>
                  </a:lnTo>
                  <a:lnTo>
                    <a:pt x="11323" y="21844"/>
                  </a:lnTo>
                  <a:close/>
                </a:path>
                <a:path w="30479" h="26035">
                  <a:moveTo>
                    <a:pt x="25339" y="20789"/>
                  </a:moveTo>
                  <a:lnTo>
                    <a:pt x="22055" y="20789"/>
                  </a:lnTo>
                  <a:lnTo>
                    <a:pt x="23141" y="21272"/>
                  </a:lnTo>
                  <a:lnTo>
                    <a:pt x="24074" y="21272"/>
                  </a:lnTo>
                  <a:lnTo>
                    <a:pt x="25339" y="20789"/>
                  </a:lnTo>
                  <a:close/>
                </a:path>
                <a:path w="30479" h="26035">
                  <a:moveTo>
                    <a:pt x="30013" y="12744"/>
                  </a:moveTo>
                  <a:lnTo>
                    <a:pt x="28208" y="16522"/>
                  </a:lnTo>
                  <a:lnTo>
                    <a:pt x="28141" y="16662"/>
                  </a:lnTo>
                  <a:lnTo>
                    <a:pt x="28023" y="16865"/>
                  </a:lnTo>
                  <a:lnTo>
                    <a:pt x="24532" y="20294"/>
                  </a:lnTo>
                  <a:lnTo>
                    <a:pt x="23160" y="20574"/>
                  </a:lnTo>
                  <a:lnTo>
                    <a:pt x="26134" y="20574"/>
                  </a:lnTo>
                  <a:lnTo>
                    <a:pt x="29790" y="15036"/>
                  </a:lnTo>
                  <a:lnTo>
                    <a:pt x="29879" y="14732"/>
                  </a:lnTo>
                  <a:lnTo>
                    <a:pt x="29993" y="14338"/>
                  </a:lnTo>
                  <a:lnTo>
                    <a:pt x="30013" y="12744"/>
                  </a:lnTo>
                  <a:close/>
                </a:path>
                <a:path w="30479" h="26035">
                  <a:moveTo>
                    <a:pt x="8360" y="13220"/>
                  </a:moveTo>
                  <a:lnTo>
                    <a:pt x="7703" y="13220"/>
                  </a:lnTo>
                  <a:lnTo>
                    <a:pt x="5773" y="13639"/>
                  </a:lnTo>
                  <a:lnTo>
                    <a:pt x="8595" y="13639"/>
                  </a:lnTo>
                  <a:lnTo>
                    <a:pt x="8360" y="13220"/>
                  </a:lnTo>
                  <a:close/>
                </a:path>
                <a:path w="30479" h="26035">
                  <a:moveTo>
                    <a:pt x="29915" y="12380"/>
                  </a:moveTo>
                  <a:lnTo>
                    <a:pt x="30013" y="12744"/>
                  </a:lnTo>
                  <a:lnTo>
                    <a:pt x="30107" y="12547"/>
                  </a:lnTo>
                  <a:lnTo>
                    <a:pt x="29915" y="12380"/>
                  </a:lnTo>
                  <a:close/>
                </a:path>
                <a:path w="30479" h="26035">
                  <a:moveTo>
                    <a:pt x="26681" y="8559"/>
                  </a:moveTo>
                  <a:lnTo>
                    <a:pt x="22751" y="8559"/>
                  </a:lnTo>
                  <a:lnTo>
                    <a:pt x="22209" y="8940"/>
                  </a:lnTo>
                  <a:lnTo>
                    <a:pt x="25941" y="8940"/>
                  </a:lnTo>
                  <a:lnTo>
                    <a:pt x="29915" y="12380"/>
                  </a:lnTo>
                  <a:lnTo>
                    <a:pt x="29459" y="10553"/>
                  </a:lnTo>
                  <a:lnTo>
                    <a:pt x="28602" y="9474"/>
                  </a:lnTo>
                  <a:lnTo>
                    <a:pt x="28481" y="9321"/>
                  </a:lnTo>
                  <a:lnTo>
                    <a:pt x="27513" y="8940"/>
                  </a:lnTo>
                  <a:lnTo>
                    <a:pt x="26681" y="8559"/>
                  </a:lnTo>
                  <a:close/>
                </a:path>
                <a:path w="30479" h="26035">
                  <a:moveTo>
                    <a:pt x="23245" y="6362"/>
                  </a:moveTo>
                  <a:lnTo>
                    <a:pt x="22847" y="6362"/>
                  </a:lnTo>
                  <a:lnTo>
                    <a:pt x="22783" y="6591"/>
                  </a:lnTo>
                  <a:lnTo>
                    <a:pt x="22669" y="6985"/>
                  </a:lnTo>
                  <a:lnTo>
                    <a:pt x="21420" y="8940"/>
                  </a:lnTo>
                  <a:lnTo>
                    <a:pt x="20522" y="10147"/>
                  </a:lnTo>
                  <a:lnTo>
                    <a:pt x="21063" y="10147"/>
                  </a:lnTo>
                  <a:lnTo>
                    <a:pt x="21903" y="9715"/>
                  </a:lnTo>
                  <a:lnTo>
                    <a:pt x="22449" y="9474"/>
                  </a:lnTo>
                  <a:lnTo>
                    <a:pt x="24003" y="8940"/>
                  </a:lnTo>
                  <a:lnTo>
                    <a:pt x="22329" y="8940"/>
                  </a:lnTo>
                  <a:lnTo>
                    <a:pt x="23240" y="7721"/>
                  </a:lnTo>
                  <a:lnTo>
                    <a:pt x="23245" y="6362"/>
                  </a:lnTo>
                  <a:close/>
                </a:path>
                <a:path w="30479" h="26035">
                  <a:moveTo>
                    <a:pt x="13357" y="8559"/>
                  </a:moveTo>
                  <a:lnTo>
                    <a:pt x="12207" y="8559"/>
                  </a:lnTo>
                  <a:lnTo>
                    <a:pt x="13000" y="9118"/>
                  </a:lnTo>
                  <a:lnTo>
                    <a:pt x="13469" y="9321"/>
                  </a:lnTo>
                  <a:lnTo>
                    <a:pt x="13357" y="8559"/>
                  </a:lnTo>
                  <a:close/>
                </a:path>
                <a:path w="30479" h="26035">
                  <a:moveTo>
                    <a:pt x="10936" y="6362"/>
                  </a:moveTo>
                  <a:lnTo>
                    <a:pt x="7450" y="6362"/>
                  </a:lnTo>
                  <a:lnTo>
                    <a:pt x="10460" y="6794"/>
                  </a:lnTo>
                  <a:lnTo>
                    <a:pt x="12226" y="7416"/>
                  </a:lnTo>
                  <a:lnTo>
                    <a:pt x="11888" y="7416"/>
                  </a:lnTo>
                  <a:lnTo>
                    <a:pt x="12594" y="8559"/>
                  </a:lnTo>
                  <a:lnTo>
                    <a:pt x="13073" y="8559"/>
                  </a:lnTo>
                  <a:lnTo>
                    <a:pt x="12619" y="7721"/>
                  </a:lnTo>
                  <a:lnTo>
                    <a:pt x="12546" y="7416"/>
                  </a:lnTo>
                  <a:lnTo>
                    <a:pt x="12441" y="6985"/>
                  </a:lnTo>
                  <a:lnTo>
                    <a:pt x="12347" y="6591"/>
                  </a:lnTo>
                  <a:lnTo>
                    <a:pt x="11695" y="6591"/>
                  </a:lnTo>
                  <a:lnTo>
                    <a:pt x="10936" y="6362"/>
                  </a:lnTo>
                  <a:close/>
                </a:path>
                <a:path w="30479" h="26035">
                  <a:moveTo>
                    <a:pt x="12291" y="6362"/>
                  </a:moveTo>
                  <a:lnTo>
                    <a:pt x="11392" y="6362"/>
                  </a:lnTo>
                  <a:lnTo>
                    <a:pt x="11405" y="6591"/>
                  </a:lnTo>
                  <a:lnTo>
                    <a:pt x="12347" y="6591"/>
                  </a:lnTo>
                  <a:lnTo>
                    <a:pt x="12291" y="6362"/>
                  </a:lnTo>
                  <a:close/>
                </a:path>
                <a:path w="30479" h="26035">
                  <a:moveTo>
                    <a:pt x="7291" y="5930"/>
                  </a:moveTo>
                  <a:lnTo>
                    <a:pt x="0" y="5930"/>
                  </a:lnTo>
                  <a:lnTo>
                    <a:pt x="20438" y="6362"/>
                  </a:lnTo>
                  <a:lnTo>
                    <a:pt x="5193" y="6362"/>
                  </a:lnTo>
                  <a:lnTo>
                    <a:pt x="7291" y="5930"/>
                  </a:lnTo>
                  <a:close/>
                </a:path>
                <a:path w="30479" h="26035">
                  <a:moveTo>
                    <a:pt x="11367" y="5930"/>
                  </a:moveTo>
                  <a:lnTo>
                    <a:pt x="9502" y="5930"/>
                  </a:lnTo>
                  <a:lnTo>
                    <a:pt x="10936" y="6362"/>
                  </a:lnTo>
                  <a:lnTo>
                    <a:pt x="11392" y="6362"/>
                  </a:lnTo>
                  <a:lnTo>
                    <a:pt x="11367" y="5930"/>
                  </a:lnTo>
                  <a:close/>
                </a:path>
                <a:path w="30479" h="26035">
                  <a:moveTo>
                    <a:pt x="22967" y="5930"/>
                  </a:moveTo>
                  <a:lnTo>
                    <a:pt x="12187" y="5930"/>
                  </a:lnTo>
                  <a:lnTo>
                    <a:pt x="12291" y="6362"/>
                  </a:lnTo>
                  <a:lnTo>
                    <a:pt x="22847" y="6362"/>
                  </a:lnTo>
                  <a:lnTo>
                    <a:pt x="22967" y="5930"/>
                  </a:lnTo>
                  <a:close/>
                </a:path>
                <a:path w="30479" h="26035">
                  <a:moveTo>
                    <a:pt x="15858" y="0"/>
                  </a:moveTo>
                  <a:lnTo>
                    <a:pt x="13457" y="1231"/>
                  </a:lnTo>
                  <a:lnTo>
                    <a:pt x="11641" y="4102"/>
                  </a:lnTo>
                  <a:lnTo>
                    <a:pt x="11375" y="5016"/>
                  </a:lnTo>
                  <a:lnTo>
                    <a:pt x="11367" y="5930"/>
                  </a:lnTo>
                  <a:lnTo>
                    <a:pt x="12187" y="5930"/>
                  </a:lnTo>
                  <a:lnTo>
                    <a:pt x="12251" y="5600"/>
                  </a:lnTo>
                  <a:lnTo>
                    <a:pt x="12365" y="5016"/>
                  </a:lnTo>
                  <a:lnTo>
                    <a:pt x="13762" y="2565"/>
                  </a:lnTo>
                  <a:lnTo>
                    <a:pt x="15756" y="1536"/>
                  </a:lnTo>
                  <a:lnTo>
                    <a:pt x="21575" y="1536"/>
                  </a:lnTo>
                  <a:lnTo>
                    <a:pt x="20595" y="698"/>
                  </a:lnTo>
                  <a:lnTo>
                    <a:pt x="19401" y="241"/>
                  </a:lnTo>
                  <a:lnTo>
                    <a:pt x="18572" y="241"/>
                  </a:lnTo>
                  <a:lnTo>
                    <a:pt x="15858" y="0"/>
                  </a:lnTo>
                  <a:close/>
                </a:path>
                <a:path w="30479" h="26035">
                  <a:moveTo>
                    <a:pt x="21575" y="1536"/>
                  </a:moveTo>
                  <a:lnTo>
                    <a:pt x="19518" y="1536"/>
                  </a:lnTo>
                  <a:lnTo>
                    <a:pt x="21119" y="2324"/>
                  </a:lnTo>
                  <a:lnTo>
                    <a:pt x="20960" y="2324"/>
                  </a:lnTo>
                  <a:lnTo>
                    <a:pt x="23058" y="5600"/>
                  </a:lnTo>
                  <a:lnTo>
                    <a:pt x="22967" y="5930"/>
                  </a:lnTo>
                  <a:lnTo>
                    <a:pt x="23238" y="5930"/>
                  </a:lnTo>
                  <a:lnTo>
                    <a:pt x="23198" y="3594"/>
                  </a:lnTo>
                  <a:lnTo>
                    <a:pt x="22663" y="2565"/>
                  </a:lnTo>
                  <a:lnTo>
                    <a:pt x="22538" y="2324"/>
                  </a:lnTo>
                  <a:lnTo>
                    <a:pt x="21575" y="1536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1" name="object 621"/>
            <p:cNvSpPr/>
            <p:nvPr/>
          </p:nvSpPr>
          <p:spPr>
            <a:xfrm>
              <a:off x="4502505" y="304803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5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2" name="object 622"/>
            <p:cNvSpPr/>
            <p:nvPr/>
          </p:nvSpPr>
          <p:spPr>
            <a:xfrm>
              <a:off x="4500980" y="3049821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4737" y="0"/>
                  </a:moveTo>
                  <a:lnTo>
                    <a:pt x="3937" y="431"/>
                  </a:lnTo>
                  <a:lnTo>
                    <a:pt x="3314" y="1396"/>
                  </a:lnTo>
                  <a:lnTo>
                    <a:pt x="3200" y="1752"/>
                  </a:lnTo>
                  <a:lnTo>
                    <a:pt x="3238" y="2247"/>
                  </a:lnTo>
                  <a:lnTo>
                    <a:pt x="2679" y="2031"/>
                  </a:lnTo>
                  <a:lnTo>
                    <a:pt x="2501" y="1993"/>
                  </a:lnTo>
                  <a:lnTo>
                    <a:pt x="2349" y="2006"/>
                  </a:lnTo>
                  <a:lnTo>
                    <a:pt x="2197" y="1993"/>
                  </a:lnTo>
                  <a:lnTo>
                    <a:pt x="177" y="3441"/>
                  </a:lnTo>
                  <a:lnTo>
                    <a:pt x="431" y="4140"/>
                  </a:lnTo>
                  <a:lnTo>
                    <a:pt x="977" y="4635"/>
                  </a:lnTo>
                  <a:lnTo>
                    <a:pt x="1231" y="4762"/>
                  </a:lnTo>
                  <a:lnTo>
                    <a:pt x="977" y="4851"/>
                  </a:lnTo>
                  <a:lnTo>
                    <a:pt x="749" y="4991"/>
                  </a:lnTo>
                  <a:lnTo>
                    <a:pt x="177" y="5600"/>
                  </a:lnTo>
                  <a:lnTo>
                    <a:pt x="0" y="6273"/>
                  </a:lnTo>
                  <a:lnTo>
                    <a:pt x="292" y="6807"/>
                  </a:lnTo>
                  <a:lnTo>
                    <a:pt x="622" y="7340"/>
                  </a:lnTo>
                  <a:lnTo>
                    <a:pt x="1168" y="7683"/>
                  </a:lnTo>
                  <a:lnTo>
                    <a:pt x="2044" y="7886"/>
                  </a:lnTo>
                  <a:lnTo>
                    <a:pt x="2362" y="7899"/>
                  </a:lnTo>
                  <a:lnTo>
                    <a:pt x="2832" y="7746"/>
                  </a:lnTo>
                  <a:lnTo>
                    <a:pt x="3048" y="7988"/>
                  </a:lnTo>
                  <a:lnTo>
                    <a:pt x="3238" y="8204"/>
                  </a:lnTo>
                  <a:lnTo>
                    <a:pt x="4038" y="8610"/>
                  </a:lnTo>
                  <a:lnTo>
                    <a:pt x="4648" y="8775"/>
                  </a:lnTo>
                  <a:lnTo>
                    <a:pt x="5626" y="8737"/>
                  </a:lnTo>
                  <a:lnTo>
                    <a:pt x="5943" y="8661"/>
                  </a:lnTo>
                  <a:lnTo>
                    <a:pt x="6527" y="8318"/>
                  </a:lnTo>
                  <a:lnTo>
                    <a:pt x="6756" y="8039"/>
                  </a:lnTo>
                  <a:lnTo>
                    <a:pt x="6934" y="7492"/>
                  </a:lnTo>
                  <a:lnTo>
                    <a:pt x="6921" y="7251"/>
                  </a:lnTo>
                  <a:lnTo>
                    <a:pt x="6845" y="7035"/>
                  </a:lnTo>
                  <a:lnTo>
                    <a:pt x="7150" y="7175"/>
                  </a:lnTo>
                  <a:lnTo>
                    <a:pt x="9563" y="4432"/>
                  </a:lnTo>
                  <a:lnTo>
                    <a:pt x="9448" y="4000"/>
                  </a:lnTo>
                  <a:lnTo>
                    <a:pt x="9334" y="3568"/>
                  </a:lnTo>
                  <a:lnTo>
                    <a:pt x="9004" y="3162"/>
                  </a:lnTo>
                  <a:lnTo>
                    <a:pt x="8470" y="2959"/>
                  </a:lnTo>
                  <a:lnTo>
                    <a:pt x="7886" y="2730"/>
                  </a:lnTo>
                  <a:lnTo>
                    <a:pt x="7289" y="2806"/>
                  </a:lnTo>
                  <a:lnTo>
                    <a:pt x="7137" y="2857"/>
                  </a:lnTo>
                  <a:lnTo>
                    <a:pt x="6985" y="2984"/>
                  </a:lnTo>
                  <a:lnTo>
                    <a:pt x="7277" y="2552"/>
                  </a:lnTo>
                  <a:lnTo>
                    <a:pt x="7239" y="2235"/>
                  </a:lnTo>
                  <a:lnTo>
                    <a:pt x="7213" y="1231"/>
                  </a:lnTo>
                  <a:lnTo>
                    <a:pt x="6997" y="800"/>
                  </a:lnTo>
                  <a:lnTo>
                    <a:pt x="6337" y="253"/>
                  </a:lnTo>
                  <a:lnTo>
                    <a:pt x="5930" y="88"/>
                  </a:lnTo>
                  <a:lnTo>
                    <a:pt x="5511" y="76"/>
                  </a:lnTo>
                  <a:lnTo>
                    <a:pt x="473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3" name="object 623"/>
            <p:cNvSpPr/>
            <p:nvPr/>
          </p:nvSpPr>
          <p:spPr>
            <a:xfrm>
              <a:off x="4504541" y="305213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4" name="object 624"/>
            <p:cNvSpPr/>
            <p:nvPr/>
          </p:nvSpPr>
          <p:spPr>
            <a:xfrm>
              <a:off x="4501437" y="3050317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5">
                  <a:moveTo>
                    <a:pt x="5461" y="0"/>
                  </a:moveTo>
                  <a:lnTo>
                    <a:pt x="4241" y="38"/>
                  </a:lnTo>
                  <a:lnTo>
                    <a:pt x="3568" y="381"/>
                  </a:lnTo>
                  <a:lnTo>
                    <a:pt x="3098" y="1206"/>
                  </a:lnTo>
                  <a:lnTo>
                    <a:pt x="3048" y="1511"/>
                  </a:lnTo>
                  <a:lnTo>
                    <a:pt x="3175" y="2120"/>
                  </a:lnTo>
                  <a:lnTo>
                    <a:pt x="3302" y="2311"/>
                  </a:lnTo>
                  <a:lnTo>
                    <a:pt x="3441" y="2387"/>
                  </a:lnTo>
                  <a:lnTo>
                    <a:pt x="3454" y="2654"/>
                  </a:lnTo>
                  <a:lnTo>
                    <a:pt x="3302" y="2590"/>
                  </a:lnTo>
                  <a:lnTo>
                    <a:pt x="3136" y="2463"/>
                  </a:lnTo>
                  <a:lnTo>
                    <a:pt x="2908" y="1968"/>
                  </a:lnTo>
                  <a:lnTo>
                    <a:pt x="2463" y="1816"/>
                  </a:lnTo>
                  <a:lnTo>
                    <a:pt x="1447" y="1676"/>
                  </a:lnTo>
                  <a:lnTo>
                    <a:pt x="190" y="2019"/>
                  </a:lnTo>
                  <a:lnTo>
                    <a:pt x="292" y="3314"/>
                  </a:lnTo>
                  <a:lnTo>
                    <a:pt x="393" y="3810"/>
                  </a:lnTo>
                  <a:lnTo>
                    <a:pt x="1066" y="4076"/>
                  </a:lnTo>
                  <a:lnTo>
                    <a:pt x="1727" y="3937"/>
                  </a:lnTo>
                  <a:lnTo>
                    <a:pt x="1866" y="4178"/>
                  </a:lnTo>
                  <a:lnTo>
                    <a:pt x="2133" y="4216"/>
                  </a:lnTo>
                  <a:lnTo>
                    <a:pt x="1968" y="4432"/>
                  </a:lnTo>
                  <a:lnTo>
                    <a:pt x="0" y="5854"/>
                  </a:lnTo>
                  <a:lnTo>
                    <a:pt x="520" y="6604"/>
                  </a:lnTo>
                  <a:lnTo>
                    <a:pt x="927" y="6896"/>
                  </a:lnTo>
                  <a:lnTo>
                    <a:pt x="1358" y="7035"/>
                  </a:lnTo>
                  <a:lnTo>
                    <a:pt x="1739" y="7137"/>
                  </a:lnTo>
                  <a:lnTo>
                    <a:pt x="2387" y="7175"/>
                  </a:lnTo>
                  <a:lnTo>
                    <a:pt x="2730" y="6908"/>
                  </a:lnTo>
                  <a:lnTo>
                    <a:pt x="3124" y="7454"/>
                  </a:lnTo>
                  <a:lnTo>
                    <a:pt x="3302" y="7645"/>
                  </a:lnTo>
                  <a:lnTo>
                    <a:pt x="4114" y="7937"/>
                  </a:lnTo>
                  <a:lnTo>
                    <a:pt x="4991" y="7886"/>
                  </a:lnTo>
                  <a:lnTo>
                    <a:pt x="6070" y="7480"/>
                  </a:lnTo>
                  <a:lnTo>
                    <a:pt x="6261" y="6781"/>
                  </a:lnTo>
                  <a:lnTo>
                    <a:pt x="5880" y="6083"/>
                  </a:lnTo>
                  <a:lnTo>
                    <a:pt x="5689" y="5969"/>
                  </a:lnTo>
                  <a:lnTo>
                    <a:pt x="5473" y="5867"/>
                  </a:lnTo>
                  <a:lnTo>
                    <a:pt x="5156" y="5753"/>
                  </a:lnTo>
                  <a:lnTo>
                    <a:pt x="5232" y="5219"/>
                  </a:lnTo>
                  <a:lnTo>
                    <a:pt x="6134" y="6007"/>
                  </a:lnTo>
                  <a:lnTo>
                    <a:pt x="6756" y="6464"/>
                  </a:lnTo>
                  <a:lnTo>
                    <a:pt x="7213" y="6375"/>
                  </a:lnTo>
                  <a:lnTo>
                    <a:pt x="7683" y="5918"/>
                  </a:lnTo>
                  <a:lnTo>
                    <a:pt x="8407" y="5194"/>
                  </a:lnTo>
                  <a:lnTo>
                    <a:pt x="9093" y="3759"/>
                  </a:lnTo>
                  <a:lnTo>
                    <a:pt x="7696" y="2540"/>
                  </a:lnTo>
                  <a:lnTo>
                    <a:pt x="7086" y="2514"/>
                  </a:lnTo>
                  <a:lnTo>
                    <a:pt x="6540" y="2705"/>
                  </a:lnTo>
                  <a:lnTo>
                    <a:pt x="6324" y="2794"/>
                  </a:lnTo>
                  <a:lnTo>
                    <a:pt x="6172" y="2882"/>
                  </a:lnTo>
                  <a:lnTo>
                    <a:pt x="5867" y="2946"/>
                  </a:lnTo>
                  <a:lnTo>
                    <a:pt x="6172" y="2514"/>
                  </a:lnTo>
                  <a:lnTo>
                    <a:pt x="6591" y="1879"/>
                  </a:lnTo>
                  <a:lnTo>
                    <a:pt x="6731" y="1397"/>
                  </a:lnTo>
                  <a:lnTo>
                    <a:pt x="5981" y="266"/>
                  </a:lnTo>
                  <a:lnTo>
                    <a:pt x="5461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5" name="object 625"/>
            <p:cNvSpPr/>
            <p:nvPr/>
          </p:nvSpPr>
          <p:spPr>
            <a:xfrm>
              <a:off x="4490072" y="3070034"/>
              <a:ext cx="635" cy="2540"/>
            </a:xfrm>
            <a:custGeom>
              <a:avLst/>
              <a:gdLst/>
              <a:ahLst/>
              <a:cxnLst/>
              <a:rect l="l" t="t" r="r" b="b"/>
              <a:pathLst>
                <a:path w="635" h="2539">
                  <a:moveTo>
                    <a:pt x="76" y="50"/>
                  </a:moveTo>
                  <a:close/>
                </a:path>
                <a:path w="635" h="2539">
                  <a:moveTo>
                    <a:pt x="101" y="1955"/>
                  </a:moveTo>
                  <a:close/>
                </a:path>
                <a:path w="635" h="2539">
                  <a:moveTo>
                    <a:pt x="215" y="1943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6" name="object 626"/>
            <p:cNvSpPr/>
            <p:nvPr/>
          </p:nvSpPr>
          <p:spPr>
            <a:xfrm>
              <a:off x="4490098" y="307197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12"/>
                  </a:moveTo>
                  <a:close/>
                </a:path>
                <a:path w="635" h="635">
                  <a:moveTo>
                    <a:pt x="190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7" name="object 627"/>
            <p:cNvSpPr/>
            <p:nvPr/>
          </p:nvSpPr>
          <p:spPr>
            <a:xfrm>
              <a:off x="4480329" y="3063565"/>
              <a:ext cx="26670" cy="24765"/>
            </a:xfrm>
            <a:custGeom>
              <a:avLst/>
              <a:gdLst/>
              <a:ahLst/>
              <a:cxnLst/>
              <a:rect l="l" t="t" r="r" b="b"/>
              <a:pathLst>
                <a:path w="26670" h="24764">
                  <a:moveTo>
                    <a:pt x="8758" y="20701"/>
                  </a:moveTo>
                  <a:lnTo>
                    <a:pt x="8334" y="21005"/>
                  </a:lnTo>
                  <a:lnTo>
                    <a:pt x="7738" y="21488"/>
                  </a:lnTo>
                  <a:lnTo>
                    <a:pt x="8614" y="21488"/>
                  </a:lnTo>
                  <a:lnTo>
                    <a:pt x="6938" y="21907"/>
                  </a:lnTo>
                  <a:lnTo>
                    <a:pt x="8079" y="21907"/>
                  </a:lnTo>
                  <a:lnTo>
                    <a:pt x="8178" y="22110"/>
                  </a:lnTo>
                  <a:lnTo>
                    <a:pt x="8297" y="22352"/>
                  </a:lnTo>
                  <a:lnTo>
                    <a:pt x="8734" y="22809"/>
                  </a:lnTo>
                  <a:lnTo>
                    <a:pt x="8856" y="22936"/>
                  </a:lnTo>
                  <a:lnTo>
                    <a:pt x="11091" y="24117"/>
                  </a:lnTo>
                  <a:lnTo>
                    <a:pt x="12831" y="24612"/>
                  </a:lnTo>
                  <a:lnTo>
                    <a:pt x="14877" y="24612"/>
                  </a:lnTo>
                  <a:lnTo>
                    <a:pt x="16463" y="24269"/>
                  </a:lnTo>
                  <a:lnTo>
                    <a:pt x="17531" y="23622"/>
                  </a:lnTo>
                  <a:lnTo>
                    <a:pt x="12577" y="23622"/>
                  </a:lnTo>
                  <a:lnTo>
                    <a:pt x="10303" y="22809"/>
                  </a:lnTo>
                  <a:lnTo>
                    <a:pt x="9835" y="22352"/>
                  </a:lnTo>
                  <a:lnTo>
                    <a:pt x="9657" y="22110"/>
                  </a:lnTo>
                  <a:lnTo>
                    <a:pt x="8758" y="20701"/>
                  </a:lnTo>
                  <a:close/>
                </a:path>
                <a:path w="26670" h="24764">
                  <a:moveTo>
                    <a:pt x="15688" y="15989"/>
                  </a:moveTo>
                  <a:lnTo>
                    <a:pt x="15592" y="16827"/>
                  </a:lnTo>
                  <a:lnTo>
                    <a:pt x="15482" y="17691"/>
                  </a:lnTo>
                  <a:lnTo>
                    <a:pt x="16184" y="17691"/>
                  </a:lnTo>
                  <a:lnTo>
                    <a:pt x="17225" y="18211"/>
                  </a:lnTo>
                  <a:lnTo>
                    <a:pt x="17542" y="18389"/>
                  </a:lnTo>
                  <a:lnTo>
                    <a:pt x="18483" y="20167"/>
                  </a:lnTo>
                  <a:lnTo>
                    <a:pt x="18418" y="21005"/>
                  </a:lnTo>
                  <a:lnTo>
                    <a:pt x="18294" y="21488"/>
                  </a:lnTo>
                  <a:lnTo>
                    <a:pt x="18187" y="21907"/>
                  </a:lnTo>
                  <a:lnTo>
                    <a:pt x="18134" y="22110"/>
                  </a:lnTo>
                  <a:lnTo>
                    <a:pt x="18043" y="22352"/>
                  </a:lnTo>
                  <a:lnTo>
                    <a:pt x="15066" y="23495"/>
                  </a:lnTo>
                  <a:lnTo>
                    <a:pt x="12577" y="23622"/>
                  </a:lnTo>
                  <a:lnTo>
                    <a:pt x="17531" y="23622"/>
                  </a:lnTo>
                  <a:lnTo>
                    <a:pt x="18076" y="23291"/>
                  </a:lnTo>
                  <a:lnTo>
                    <a:pt x="18698" y="22529"/>
                  </a:lnTo>
                  <a:lnTo>
                    <a:pt x="19219" y="21005"/>
                  </a:lnTo>
                  <a:lnTo>
                    <a:pt x="19095" y="20167"/>
                  </a:lnTo>
                  <a:lnTo>
                    <a:pt x="19004" y="19900"/>
                  </a:lnTo>
                  <a:lnTo>
                    <a:pt x="18939" y="19710"/>
                  </a:lnTo>
                  <a:lnTo>
                    <a:pt x="22066" y="19710"/>
                  </a:lnTo>
                  <a:lnTo>
                    <a:pt x="22609" y="19507"/>
                  </a:lnTo>
                  <a:lnTo>
                    <a:pt x="19994" y="19507"/>
                  </a:lnTo>
                  <a:lnTo>
                    <a:pt x="18241" y="18211"/>
                  </a:lnTo>
                  <a:lnTo>
                    <a:pt x="15688" y="15989"/>
                  </a:lnTo>
                  <a:close/>
                </a:path>
                <a:path w="26670" h="24764">
                  <a:moveTo>
                    <a:pt x="5071" y="6032"/>
                  </a:moveTo>
                  <a:lnTo>
                    <a:pt x="3194" y="6032"/>
                  </a:lnTo>
                  <a:lnTo>
                    <a:pt x="1947" y="6604"/>
                  </a:lnTo>
                  <a:lnTo>
                    <a:pt x="1464" y="7023"/>
                  </a:lnTo>
                  <a:lnTo>
                    <a:pt x="1229" y="7289"/>
                  </a:lnTo>
                  <a:lnTo>
                    <a:pt x="220" y="9601"/>
                  </a:lnTo>
                  <a:lnTo>
                    <a:pt x="969" y="11557"/>
                  </a:lnTo>
                  <a:lnTo>
                    <a:pt x="2531" y="12928"/>
                  </a:lnTo>
                  <a:lnTo>
                    <a:pt x="2935" y="13195"/>
                  </a:lnTo>
                  <a:lnTo>
                    <a:pt x="3204" y="13335"/>
                  </a:lnTo>
                  <a:lnTo>
                    <a:pt x="2518" y="13601"/>
                  </a:lnTo>
                  <a:lnTo>
                    <a:pt x="1896" y="13957"/>
                  </a:lnTo>
                  <a:lnTo>
                    <a:pt x="270" y="15671"/>
                  </a:lnTo>
                  <a:lnTo>
                    <a:pt x="19" y="16662"/>
                  </a:lnTo>
                  <a:lnTo>
                    <a:pt x="0" y="17957"/>
                  </a:lnTo>
                  <a:lnTo>
                    <a:pt x="1261" y="20167"/>
                  </a:lnTo>
                  <a:lnTo>
                    <a:pt x="1373" y="20358"/>
                  </a:lnTo>
                  <a:lnTo>
                    <a:pt x="1477" y="20535"/>
                  </a:lnTo>
                  <a:lnTo>
                    <a:pt x="3039" y="21488"/>
                  </a:lnTo>
                  <a:lnTo>
                    <a:pt x="4665" y="21907"/>
                  </a:lnTo>
                  <a:lnTo>
                    <a:pt x="5545" y="22110"/>
                  </a:lnTo>
                  <a:lnTo>
                    <a:pt x="6366" y="22110"/>
                  </a:lnTo>
                  <a:lnTo>
                    <a:pt x="6976" y="21907"/>
                  </a:lnTo>
                  <a:lnTo>
                    <a:pt x="8079" y="21907"/>
                  </a:lnTo>
                  <a:lnTo>
                    <a:pt x="7873" y="21488"/>
                  </a:lnTo>
                  <a:lnTo>
                    <a:pt x="6312" y="21488"/>
                  </a:lnTo>
                  <a:lnTo>
                    <a:pt x="3623" y="20701"/>
                  </a:lnTo>
                  <a:lnTo>
                    <a:pt x="2506" y="19900"/>
                  </a:lnTo>
                  <a:lnTo>
                    <a:pt x="1143" y="17957"/>
                  </a:lnTo>
                  <a:lnTo>
                    <a:pt x="1109" y="16662"/>
                  </a:lnTo>
                  <a:lnTo>
                    <a:pt x="2341" y="14249"/>
                  </a:lnTo>
                  <a:lnTo>
                    <a:pt x="3273" y="13957"/>
                  </a:lnTo>
                  <a:lnTo>
                    <a:pt x="3075" y="13957"/>
                  </a:lnTo>
                  <a:lnTo>
                    <a:pt x="4672" y="13766"/>
                  </a:lnTo>
                  <a:lnTo>
                    <a:pt x="6570" y="13766"/>
                  </a:lnTo>
                  <a:lnTo>
                    <a:pt x="6925" y="13335"/>
                  </a:lnTo>
                  <a:lnTo>
                    <a:pt x="7040" y="13195"/>
                  </a:lnTo>
                  <a:lnTo>
                    <a:pt x="6306" y="13195"/>
                  </a:lnTo>
                  <a:lnTo>
                    <a:pt x="6165" y="12928"/>
                  </a:lnTo>
                  <a:lnTo>
                    <a:pt x="6098" y="12801"/>
                  </a:lnTo>
                  <a:lnTo>
                    <a:pt x="4042" y="12801"/>
                  </a:lnTo>
                  <a:lnTo>
                    <a:pt x="2125" y="12065"/>
                  </a:lnTo>
                  <a:lnTo>
                    <a:pt x="2028" y="11557"/>
                  </a:lnTo>
                  <a:lnTo>
                    <a:pt x="1957" y="11188"/>
                  </a:lnTo>
                  <a:lnTo>
                    <a:pt x="1858" y="10668"/>
                  </a:lnTo>
                  <a:lnTo>
                    <a:pt x="1739" y="8966"/>
                  </a:lnTo>
                  <a:lnTo>
                    <a:pt x="1623" y="7289"/>
                  </a:lnTo>
                  <a:lnTo>
                    <a:pt x="1604" y="7023"/>
                  </a:lnTo>
                  <a:lnTo>
                    <a:pt x="5071" y="6032"/>
                  </a:lnTo>
                  <a:close/>
                </a:path>
                <a:path w="26670" h="24764">
                  <a:moveTo>
                    <a:pt x="8614" y="21488"/>
                  </a:moveTo>
                  <a:lnTo>
                    <a:pt x="7873" y="21488"/>
                  </a:lnTo>
                  <a:lnTo>
                    <a:pt x="8079" y="21907"/>
                  </a:lnTo>
                  <a:lnTo>
                    <a:pt x="6938" y="21907"/>
                  </a:lnTo>
                  <a:lnTo>
                    <a:pt x="8614" y="21488"/>
                  </a:lnTo>
                  <a:close/>
                </a:path>
                <a:path w="26670" h="24764">
                  <a:moveTo>
                    <a:pt x="22066" y="19710"/>
                  </a:moveTo>
                  <a:lnTo>
                    <a:pt x="18939" y="19710"/>
                  </a:lnTo>
                  <a:lnTo>
                    <a:pt x="19991" y="20167"/>
                  </a:lnTo>
                  <a:lnTo>
                    <a:pt x="20844" y="20167"/>
                  </a:lnTo>
                  <a:lnTo>
                    <a:pt x="22066" y="19710"/>
                  </a:lnTo>
                  <a:close/>
                </a:path>
                <a:path w="26670" h="24764">
                  <a:moveTo>
                    <a:pt x="26494" y="12065"/>
                  </a:moveTo>
                  <a:lnTo>
                    <a:pt x="24763" y="15671"/>
                  </a:lnTo>
                  <a:lnTo>
                    <a:pt x="24696" y="15811"/>
                  </a:lnTo>
                  <a:lnTo>
                    <a:pt x="24590" y="15989"/>
                  </a:lnTo>
                  <a:lnTo>
                    <a:pt x="21276" y="19240"/>
                  </a:lnTo>
                  <a:lnTo>
                    <a:pt x="19994" y="19507"/>
                  </a:lnTo>
                  <a:lnTo>
                    <a:pt x="22786" y="19507"/>
                  </a:lnTo>
                  <a:lnTo>
                    <a:pt x="23816" y="18592"/>
                  </a:lnTo>
                  <a:lnTo>
                    <a:pt x="25277" y="16827"/>
                  </a:lnTo>
                  <a:lnTo>
                    <a:pt x="25727" y="15989"/>
                  </a:lnTo>
                  <a:lnTo>
                    <a:pt x="25823" y="15811"/>
                  </a:lnTo>
                  <a:lnTo>
                    <a:pt x="26281" y="14249"/>
                  </a:lnTo>
                  <a:lnTo>
                    <a:pt x="26366" y="13957"/>
                  </a:lnTo>
                  <a:lnTo>
                    <a:pt x="26471" y="13601"/>
                  </a:lnTo>
                  <a:lnTo>
                    <a:pt x="26494" y="12065"/>
                  </a:lnTo>
                  <a:close/>
                </a:path>
                <a:path w="26670" h="24764">
                  <a:moveTo>
                    <a:pt x="5884" y="12395"/>
                  </a:moveTo>
                  <a:lnTo>
                    <a:pt x="4042" y="12801"/>
                  </a:lnTo>
                  <a:lnTo>
                    <a:pt x="6098" y="12801"/>
                  </a:lnTo>
                  <a:lnTo>
                    <a:pt x="5884" y="12395"/>
                  </a:lnTo>
                  <a:close/>
                </a:path>
                <a:path w="26670" h="24764">
                  <a:moveTo>
                    <a:pt x="23219" y="8102"/>
                  </a:moveTo>
                  <a:lnTo>
                    <a:pt x="19473" y="8102"/>
                  </a:lnTo>
                  <a:lnTo>
                    <a:pt x="19203" y="8470"/>
                  </a:lnTo>
                  <a:lnTo>
                    <a:pt x="22650" y="8470"/>
                  </a:lnTo>
                  <a:lnTo>
                    <a:pt x="26406" y="11742"/>
                  </a:lnTo>
                  <a:lnTo>
                    <a:pt x="25975" y="9994"/>
                  </a:lnTo>
                  <a:lnTo>
                    <a:pt x="25139" y="8966"/>
                  </a:lnTo>
                  <a:lnTo>
                    <a:pt x="25035" y="8839"/>
                  </a:lnTo>
                  <a:lnTo>
                    <a:pt x="23219" y="8102"/>
                  </a:lnTo>
                  <a:close/>
                </a:path>
                <a:path w="26670" h="24764">
                  <a:moveTo>
                    <a:pt x="18491" y="1435"/>
                  </a:moveTo>
                  <a:lnTo>
                    <a:pt x="16542" y="1435"/>
                  </a:lnTo>
                  <a:lnTo>
                    <a:pt x="17835" y="2070"/>
                  </a:lnTo>
                  <a:lnTo>
                    <a:pt x="19892" y="5295"/>
                  </a:lnTo>
                  <a:lnTo>
                    <a:pt x="19805" y="5600"/>
                  </a:lnTo>
                  <a:lnTo>
                    <a:pt x="19683" y="6032"/>
                  </a:lnTo>
                  <a:lnTo>
                    <a:pt x="19571" y="6426"/>
                  </a:lnTo>
                  <a:lnTo>
                    <a:pt x="19516" y="6604"/>
                  </a:lnTo>
                  <a:lnTo>
                    <a:pt x="18321" y="8470"/>
                  </a:lnTo>
                  <a:lnTo>
                    <a:pt x="17482" y="9601"/>
                  </a:lnTo>
                  <a:lnTo>
                    <a:pt x="18042" y="9601"/>
                  </a:lnTo>
                  <a:lnTo>
                    <a:pt x="18787" y="9194"/>
                  </a:lnTo>
                  <a:lnTo>
                    <a:pt x="19308" y="8966"/>
                  </a:lnTo>
                  <a:lnTo>
                    <a:pt x="20749" y="8470"/>
                  </a:lnTo>
                  <a:lnTo>
                    <a:pt x="19091" y="8470"/>
                  </a:lnTo>
                  <a:lnTo>
                    <a:pt x="19592" y="8102"/>
                  </a:lnTo>
                  <a:lnTo>
                    <a:pt x="20069" y="7289"/>
                  </a:lnTo>
                  <a:lnTo>
                    <a:pt x="20264" y="7023"/>
                  </a:lnTo>
                  <a:lnTo>
                    <a:pt x="20103" y="6604"/>
                  </a:lnTo>
                  <a:lnTo>
                    <a:pt x="20019" y="3390"/>
                  </a:lnTo>
                  <a:lnTo>
                    <a:pt x="19509" y="2413"/>
                  </a:lnTo>
                  <a:lnTo>
                    <a:pt x="19397" y="2197"/>
                  </a:lnTo>
                  <a:lnTo>
                    <a:pt x="18491" y="1435"/>
                  </a:lnTo>
                  <a:close/>
                </a:path>
                <a:path w="26670" h="24764">
                  <a:moveTo>
                    <a:pt x="10686" y="8102"/>
                  </a:moveTo>
                  <a:lnTo>
                    <a:pt x="9584" y="8102"/>
                  </a:lnTo>
                  <a:lnTo>
                    <a:pt x="10126" y="8470"/>
                  </a:lnTo>
                  <a:lnTo>
                    <a:pt x="10329" y="8636"/>
                  </a:lnTo>
                  <a:lnTo>
                    <a:pt x="10837" y="8839"/>
                  </a:lnTo>
                  <a:lnTo>
                    <a:pt x="10705" y="8636"/>
                  </a:lnTo>
                  <a:lnTo>
                    <a:pt x="10686" y="8102"/>
                  </a:lnTo>
                  <a:close/>
                </a:path>
                <a:path w="26670" h="24764">
                  <a:moveTo>
                    <a:pt x="13059" y="0"/>
                  </a:moveTo>
                  <a:lnTo>
                    <a:pt x="10786" y="1155"/>
                  </a:lnTo>
                  <a:lnTo>
                    <a:pt x="9355" y="3390"/>
                  </a:lnTo>
                  <a:lnTo>
                    <a:pt x="9012" y="3987"/>
                  </a:lnTo>
                  <a:lnTo>
                    <a:pt x="8783" y="4749"/>
                  </a:lnTo>
                  <a:lnTo>
                    <a:pt x="8821" y="6032"/>
                  </a:lnTo>
                  <a:lnTo>
                    <a:pt x="5071" y="6032"/>
                  </a:lnTo>
                  <a:lnTo>
                    <a:pt x="7929" y="6426"/>
                  </a:lnTo>
                  <a:lnTo>
                    <a:pt x="9587" y="7023"/>
                  </a:lnTo>
                  <a:lnTo>
                    <a:pt x="9284" y="7023"/>
                  </a:lnTo>
                  <a:lnTo>
                    <a:pt x="9944" y="8102"/>
                  </a:lnTo>
                  <a:lnTo>
                    <a:pt x="10428" y="8102"/>
                  </a:lnTo>
                  <a:lnTo>
                    <a:pt x="9986" y="7289"/>
                  </a:lnTo>
                  <a:lnTo>
                    <a:pt x="9911" y="7023"/>
                  </a:lnTo>
                  <a:lnTo>
                    <a:pt x="9793" y="6604"/>
                  </a:lnTo>
                  <a:lnTo>
                    <a:pt x="9745" y="4749"/>
                  </a:lnTo>
                  <a:lnTo>
                    <a:pt x="10151" y="3987"/>
                  </a:lnTo>
                  <a:lnTo>
                    <a:pt x="11065" y="2413"/>
                  </a:lnTo>
                  <a:lnTo>
                    <a:pt x="12970" y="1435"/>
                  </a:lnTo>
                  <a:lnTo>
                    <a:pt x="18491" y="1435"/>
                  </a:lnTo>
                  <a:lnTo>
                    <a:pt x="17555" y="647"/>
                  </a:lnTo>
                  <a:lnTo>
                    <a:pt x="16399" y="215"/>
                  </a:lnTo>
                  <a:lnTo>
                    <a:pt x="15899" y="215"/>
                  </a:lnTo>
                  <a:lnTo>
                    <a:pt x="13059" y="0"/>
                  </a:lnTo>
                  <a:close/>
                </a:path>
                <a:path w="26670" h="24764">
                  <a:moveTo>
                    <a:pt x="7054" y="5600"/>
                  </a:moveTo>
                  <a:lnTo>
                    <a:pt x="5046" y="5600"/>
                  </a:lnTo>
                  <a:lnTo>
                    <a:pt x="2887" y="6032"/>
                  </a:lnTo>
                  <a:lnTo>
                    <a:pt x="8427" y="6032"/>
                  </a:lnTo>
                  <a:lnTo>
                    <a:pt x="7054" y="560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8" name="object 628"/>
            <p:cNvSpPr/>
            <p:nvPr/>
          </p:nvSpPr>
          <p:spPr>
            <a:xfrm>
              <a:off x="4490072" y="3070034"/>
              <a:ext cx="2540" cy="5080"/>
            </a:xfrm>
            <a:custGeom>
              <a:avLst/>
              <a:gdLst/>
              <a:ahLst/>
              <a:cxnLst/>
              <a:rect l="l" t="t" r="r" b="b"/>
              <a:pathLst>
                <a:path w="2539" h="5080">
                  <a:moveTo>
                    <a:pt x="76" y="50"/>
                  </a:moveTo>
                  <a:close/>
                </a:path>
                <a:path w="2539" h="5080">
                  <a:moveTo>
                    <a:pt x="1968" y="4546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9" name="object 629"/>
            <p:cNvSpPr/>
            <p:nvPr/>
          </p:nvSpPr>
          <p:spPr>
            <a:xfrm>
              <a:off x="4488645" y="3071719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4483" y="0"/>
                  </a:moveTo>
                  <a:lnTo>
                    <a:pt x="3733" y="406"/>
                  </a:lnTo>
                  <a:lnTo>
                    <a:pt x="3136" y="1320"/>
                  </a:lnTo>
                  <a:lnTo>
                    <a:pt x="3035" y="1663"/>
                  </a:lnTo>
                  <a:lnTo>
                    <a:pt x="3035" y="2019"/>
                  </a:lnTo>
                  <a:lnTo>
                    <a:pt x="2540" y="1930"/>
                  </a:lnTo>
                  <a:lnTo>
                    <a:pt x="2362" y="1892"/>
                  </a:lnTo>
                  <a:lnTo>
                    <a:pt x="1943" y="1892"/>
                  </a:lnTo>
                  <a:lnTo>
                    <a:pt x="1803" y="1930"/>
                  </a:lnTo>
                  <a:lnTo>
                    <a:pt x="1524" y="1955"/>
                  </a:lnTo>
                  <a:lnTo>
                    <a:pt x="1244" y="2019"/>
                  </a:lnTo>
                  <a:lnTo>
                    <a:pt x="736" y="2247"/>
                  </a:lnTo>
                  <a:lnTo>
                    <a:pt x="508" y="2438"/>
                  </a:lnTo>
                  <a:lnTo>
                    <a:pt x="152" y="3251"/>
                  </a:lnTo>
                  <a:lnTo>
                    <a:pt x="393" y="3924"/>
                  </a:lnTo>
                  <a:lnTo>
                    <a:pt x="927" y="4394"/>
                  </a:lnTo>
                  <a:lnTo>
                    <a:pt x="1168" y="4521"/>
                  </a:lnTo>
                  <a:lnTo>
                    <a:pt x="927" y="4622"/>
                  </a:lnTo>
                  <a:lnTo>
                    <a:pt x="711" y="4737"/>
                  </a:lnTo>
                  <a:lnTo>
                    <a:pt x="558" y="4914"/>
                  </a:lnTo>
                  <a:lnTo>
                    <a:pt x="165" y="5321"/>
                  </a:lnTo>
                  <a:lnTo>
                    <a:pt x="2235" y="7505"/>
                  </a:lnTo>
                  <a:lnTo>
                    <a:pt x="2679" y="7353"/>
                  </a:lnTo>
                  <a:lnTo>
                    <a:pt x="4419" y="8331"/>
                  </a:lnTo>
                  <a:lnTo>
                    <a:pt x="5334" y="8305"/>
                  </a:lnTo>
                  <a:lnTo>
                    <a:pt x="5638" y="8216"/>
                  </a:lnTo>
                  <a:lnTo>
                    <a:pt x="6184" y="7899"/>
                  </a:lnTo>
                  <a:lnTo>
                    <a:pt x="6400" y="7632"/>
                  </a:lnTo>
                  <a:lnTo>
                    <a:pt x="6578" y="7124"/>
                  </a:lnTo>
                  <a:lnTo>
                    <a:pt x="6553" y="6896"/>
                  </a:lnTo>
                  <a:lnTo>
                    <a:pt x="6489" y="6680"/>
                  </a:lnTo>
                  <a:lnTo>
                    <a:pt x="6781" y="6807"/>
                  </a:lnTo>
                  <a:lnTo>
                    <a:pt x="7124" y="6832"/>
                  </a:lnTo>
                  <a:lnTo>
                    <a:pt x="7416" y="6718"/>
                  </a:lnTo>
                  <a:lnTo>
                    <a:pt x="7823" y="6591"/>
                  </a:lnTo>
                  <a:lnTo>
                    <a:pt x="9067" y="4216"/>
                  </a:lnTo>
                  <a:lnTo>
                    <a:pt x="8966" y="3797"/>
                  </a:lnTo>
                  <a:lnTo>
                    <a:pt x="8851" y="3390"/>
                  </a:lnTo>
                  <a:lnTo>
                    <a:pt x="8534" y="2997"/>
                  </a:lnTo>
                  <a:lnTo>
                    <a:pt x="8166" y="2832"/>
                  </a:lnTo>
                  <a:lnTo>
                    <a:pt x="7937" y="2755"/>
                  </a:lnTo>
                  <a:lnTo>
                    <a:pt x="7759" y="2692"/>
                  </a:lnTo>
                  <a:lnTo>
                    <a:pt x="7480" y="2590"/>
                  </a:lnTo>
                  <a:lnTo>
                    <a:pt x="6921" y="2654"/>
                  </a:lnTo>
                  <a:lnTo>
                    <a:pt x="6756" y="2717"/>
                  </a:lnTo>
                  <a:lnTo>
                    <a:pt x="6616" y="2819"/>
                  </a:lnTo>
                  <a:lnTo>
                    <a:pt x="6896" y="2425"/>
                  </a:lnTo>
                  <a:lnTo>
                    <a:pt x="6858" y="2120"/>
                  </a:lnTo>
                  <a:lnTo>
                    <a:pt x="6845" y="1155"/>
                  </a:lnTo>
                  <a:lnTo>
                    <a:pt x="6629" y="762"/>
                  </a:lnTo>
                  <a:lnTo>
                    <a:pt x="6019" y="228"/>
                  </a:lnTo>
                  <a:lnTo>
                    <a:pt x="5626" y="88"/>
                  </a:lnTo>
                  <a:lnTo>
                    <a:pt x="448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0" name="object 630"/>
            <p:cNvSpPr/>
            <p:nvPr/>
          </p:nvSpPr>
          <p:spPr>
            <a:xfrm>
              <a:off x="4492020" y="307391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1" name="object 631"/>
            <p:cNvSpPr/>
            <p:nvPr/>
          </p:nvSpPr>
          <p:spPr>
            <a:xfrm>
              <a:off x="4489067" y="3072196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89" h="7619">
                  <a:moveTo>
                    <a:pt x="5181" y="0"/>
                  </a:moveTo>
                  <a:lnTo>
                    <a:pt x="4648" y="0"/>
                  </a:lnTo>
                  <a:lnTo>
                    <a:pt x="4038" y="25"/>
                  </a:lnTo>
                  <a:lnTo>
                    <a:pt x="3390" y="355"/>
                  </a:lnTo>
                  <a:lnTo>
                    <a:pt x="3086" y="876"/>
                  </a:lnTo>
                  <a:lnTo>
                    <a:pt x="2946" y="1143"/>
                  </a:lnTo>
                  <a:lnTo>
                    <a:pt x="2882" y="1422"/>
                  </a:lnTo>
                  <a:lnTo>
                    <a:pt x="2946" y="1714"/>
                  </a:lnTo>
                  <a:lnTo>
                    <a:pt x="3035" y="2006"/>
                  </a:lnTo>
                  <a:lnTo>
                    <a:pt x="3136" y="2197"/>
                  </a:lnTo>
                  <a:lnTo>
                    <a:pt x="3263" y="2260"/>
                  </a:lnTo>
                  <a:lnTo>
                    <a:pt x="3276" y="2501"/>
                  </a:lnTo>
                  <a:lnTo>
                    <a:pt x="3149" y="2451"/>
                  </a:lnTo>
                  <a:lnTo>
                    <a:pt x="2971" y="2324"/>
                  </a:lnTo>
                  <a:lnTo>
                    <a:pt x="2768" y="1866"/>
                  </a:lnTo>
                  <a:lnTo>
                    <a:pt x="2336" y="1714"/>
                  </a:lnTo>
                  <a:lnTo>
                    <a:pt x="1371" y="1574"/>
                  </a:lnTo>
                  <a:lnTo>
                    <a:pt x="190" y="1917"/>
                  </a:lnTo>
                  <a:lnTo>
                    <a:pt x="279" y="3149"/>
                  </a:lnTo>
                  <a:lnTo>
                    <a:pt x="368" y="3632"/>
                  </a:lnTo>
                  <a:lnTo>
                    <a:pt x="1003" y="3860"/>
                  </a:lnTo>
                  <a:lnTo>
                    <a:pt x="1638" y="3733"/>
                  </a:lnTo>
                  <a:lnTo>
                    <a:pt x="1765" y="3962"/>
                  </a:lnTo>
                  <a:lnTo>
                    <a:pt x="2032" y="4000"/>
                  </a:lnTo>
                  <a:lnTo>
                    <a:pt x="1879" y="4191"/>
                  </a:lnTo>
                  <a:lnTo>
                    <a:pt x="1397" y="4165"/>
                  </a:lnTo>
                  <a:lnTo>
                    <a:pt x="800" y="4241"/>
                  </a:lnTo>
                  <a:lnTo>
                    <a:pt x="444" y="4368"/>
                  </a:lnTo>
                  <a:lnTo>
                    <a:pt x="25" y="5168"/>
                  </a:lnTo>
                  <a:lnTo>
                    <a:pt x="0" y="5562"/>
                  </a:lnTo>
                  <a:lnTo>
                    <a:pt x="254" y="5905"/>
                  </a:lnTo>
                  <a:lnTo>
                    <a:pt x="495" y="6261"/>
                  </a:lnTo>
                  <a:lnTo>
                    <a:pt x="876" y="6540"/>
                  </a:lnTo>
                  <a:lnTo>
                    <a:pt x="1295" y="6667"/>
                  </a:lnTo>
                  <a:lnTo>
                    <a:pt x="1651" y="6756"/>
                  </a:lnTo>
                  <a:lnTo>
                    <a:pt x="2273" y="6807"/>
                  </a:lnTo>
                  <a:lnTo>
                    <a:pt x="2603" y="6527"/>
                  </a:lnTo>
                  <a:lnTo>
                    <a:pt x="2794" y="6819"/>
                  </a:lnTo>
                  <a:lnTo>
                    <a:pt x="2959" y="7073"/>
                  </a:lnTo>
                  <a:lnTo>
                    <a:pt x="3136" y="7251"/>
                  </a:lnTo>
                  <a:lnTo>
                    <a:pt x="3898" y="7531"/>
                  </a:lnTo>
                  <a:lnTo>
                    <a:pt x="4749" y="7480"/>
                  </a:lnTo>
                  <a:lnTo>
                    <a:pt x="5753" y="7086"/>
                  </a:lnTo>
                  <a:lnTo>
                    <a:pt x="5943" y="6426"/>
                  </a:lnTo>
                  <a:lnTo>
                    <a:pt x="5689" y="5969"/>
                  </a:lnTo>
                  <a:lnTo>
                    <a:pt x="5588" y="5753"/>
                  </a:lnTo>
                  <a:lnTo>
                    <a:pt x="5130" y="5524"/>
                  </a:lnTo>
                  <a:lnTo>
                    <a:pt x="4902" y="5448"/>
                  </a:lnTo>
                  <a:lnTo>
                    <a:pt x="4965" y="4940"/>
                  </a:lnTo>
                  <a:lnTo>
                    <a:pt x="5829" y="5702"/>
                  </a:lnTo>
                  <a:lnTo>
                    <a:pt x="6413" y="6134"/>
                  </a:lnTo>
                  <a:lnTo>
                    <a:pt x="6845" y="6045"/>
                  </a:lnTo>
                  <a:lnTo>
                    <a:pt x="7289" y="5613"/>
                  </a:lnTo>
                  <a:lnTo>
                    <a:pt x="7975" y="4927"/>
                  </a:lnTo>
                  <a:lnTo>
                    <a:pt x="8648" y="3568"/>
                  </a:lnTo>
                  <a:lnTo>
                    <a:pt x="7315" y="2400"/>
                  </a:lnTo>
                  <a:lnTo>
                    <a:pt x="6731" y="2387"/>
                  </a:lnTo>
                  <a:lnTo>
                    <a:pt x="6210" y="2565"/>
                  </a:lnTo>
                  <a:lnTo>
                    <a:pt x="6019" y="2654"/>
                  </a:lnTo>
                  <a:lnTo>
                    <a:pt x="5829" y="2743"/>
                  </a:lnTo>
                  <a:lnTo>
                    <a:pt x="5575" y="2781"/>
                  </a:lnTo>
                  <a:lnTo>
                    <a:pt x="5867" y="2387"/>
                  </a:lnTo>
                  <a:lnTo>
                    <a:pt x="6248" y="1765"/>
                  </a:lnTo>
                  <a:lnTo>
                    <a:pt x="6375" y="1320"/>
                  </a:lnTo>
                  <a:lnTo>
                    <a:pt x="5676" y="241"/>
                  </a:lnTo>
                  <a:lnTo>
                    <a:pt x="5181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2" name="object 632"/>
            <p:cNvSpPr/>
            <p:nvPr/>
          </p:nvSpPr>
          <p:spPr>
            <a:xfrm>
              <a:off x="4516018" y="3066529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76" y="25"/>
                  </a:moveTo>
                  <a:close/>
                </a:path>
                <a:path w="635" h="1905">
                  <a:moveTo>
                    <a:pt x="114" y="160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3" name="object 633"/>
            <p:cNvSpPr/>
            <p:nvPr/>
          </p:nvSpPr>
          <p:spPr>
            <a:xfrm>
              <a:off x="4516018" y="306812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14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4" name="object 634"/>
            <p:cNvSpPr/>
            <p:nvPr/>
          </p:nvSpPr>
          <p:spPr>
            <a:xfrm>
              <a:off x="4501640" y="3061206"/>
              <a:ext cx="28575" cy="20320"/>
            </a:xfrm>
            <a:custGeom>
              <a:avLst/>
              <a:gdLst/>
              <a:ahLst/>
              <a:cxnLst/>
              <a:rect l="l" t="t" r="r" b="b"/>
              <a:pathLst>
                <a:path w="28575" h="20319">
                  <a:moveTo>
                    <a:pt x="13592" y="16992"/>
                  </a:moveTo>
                  <a:lnTo>
                    <a:pt x="13238" y="17246"/>
                  </a:lnTo>
                  <a:lnTo>
                    <a:pt x="12410" y="17932"/>
                  </a:lnTo>
                  <a:lnTo>
                    <a:pt x="13013" y="17932"/>
                  </a:lnTo>
                  <a:lnTo>
                    <a:pt x="13106" y="18148"/>
                  </a:lnTo>
                  <a:lnTo>
                    <a:pt x="13195" y="18351"/>
                  </a:lnTo>
                  <a:lnTo>
                    <a:pt x="13665" y="18834"/>
                  </a:lnTo>
                  <a:lnTo>
                    <a:pt x="15493" y="19799"/>
                  </a:lnTo>
                  <a:lnTo>
                    <a:pt x="16929" y="20192"/>
                  </a:lnTo>
                  <a:lnTo>
                    <a:pt x="18662" y="20192"/>
                  </a:lnTo>
                  <a:lnTo>
                    <a:pt x="19913" y="19926"/>
                  </a:lnTo>
                  <a:lnTo>
                    <a:pt x="20794" y="19392"/>
                  </a:lnTo>
                  <a:lnTo>
                    <a:pt x="16725" y="19392"/>
                  </a:lnTo>
                  <a:lnTo>
                    <a:pt x="15135" y="18834"/>
                  </a:lnTo>
                  <a:lnTo>
                    <a:pt x="14942" y="18834"/>
                  </a:lnTo>
                  <a:lnTo>
                    <a:pt x="14487" y="18351"/>
                  </a:lnTo>
                  <a:lnTo>
                    <a:pt x="14337" y="18148"/>
                  </a:lnTo>
                  <a:lnTo>
                    <a:pt x="13592" y="16992"/>
                  </a:lnTo>
                  <a:close/>
                </a:path>
                <a:path w="28575" h="20319">
                  <a:moveTo>
                    <a:pt x="19278" y="13131"/>
                  </a:moveTo>
                  <a:lnTo>
                    <a:pt x="19209" y="13677"/>
                  </a:lnTo>
                  <a:lnTo>
                    <a:pt x="19118" y="14604"/>
                  </a:lnTo>
                  <a:lnTo>
                    <a:pt x="19834" y="14604"/>
                  </a:lnTo>
                  <a:lnTo>
                    <a:pt x="20802" y="15100"/>
                  </a:lnTo>
                  <a:lnTo>
                    <a:pt x="21584" y="16560"/>
                  </a:lnTo>
                  <a:lnTo>
                    <a:pt x="21524" y="17246"/>
                  </a:lnTo>
                  <a:lnTo>
                    <a:pt x="21342" y="17932"/>
                  </a:lnTo>
                  <a:lnTo>
                    <a:pt x="21285" y="18148"/>
                  </a:lnTo>
                  <a:lnTo>
                    <a:pt x="21200" y="18351"/>
                  </a:lnTo>
                  <a:lnTo>
                    <a:pt x="18757" y="19265"/>
                  </a:lnTo>
                  <a:lnTo>
                    <a:pt x="16725" y="19392"/>
                  </a:lnTo>
                  <a:lnTo>
                    <a:pt x="20794" y="19392"/>
                  </a:lnTo>
                  <a:lnTo>
                    <a:pt x="21234" y="19126"/>
                  </a:lnTo>
                  <a:lnTo>
                    <a:pt x="21755" y="18503"/>
                  </a:lnTo>
                  <a:lnTo>
                    <a:pt x="22174" y="17246"/>
                  </a:lnTo>
                  <a:lnTo>
                    <a:pt x="22078" y="16560"/>
                  </a:lnTo>
                  <a:lnTo>
                    <a:pt x="21994" y="16319"/>
                  </a:lnTo>
                  <a:lnTo>
                    <a:pt x="21945" y="16179"/>
                  </a:lnTo>
                  <a:lnTo>
                    <a:pt x="24513" y="16179"/>
                  </a:lnTo>
                  <a:lnTo>
                    <a:pt x="24944" y="16014"/>
                  </a:lnTo>
                  <a:lnTo>
                    <a:pt x="22809" y="16014"/>
                  </a:lnTo>
                  <a:lnTo>
                    <a:pt x="21361" y="14960"/>
                  </a:lnTo>
                  <a:lnTo>
                    <a:pt x="19278" y="13131"/>
                  </a:lnTo>
                  <a:close/>
                </a:path>
                <a:path w="28575" h="20319">
                  <a:moveTo>
                    <a:pt x="12280" y="17932"/>
                  </a:moveTo>
                  <a:lnTo>
                    <a:pt x="10059" y="17932"/>
                  </a:lnTo>
                  <a:lnTo>
                    <a:pt x="10962" y="18148"/>
                  </a:lnTo>
                  <a:lnTo>
                    <a:pt x="11633" y="18148"/>
                  </a:lnTo>
                  <a:lnTo>
                    <a:pt x="12280" y="17932"/>
                  </a:lnTo>
                  <a:close/>
                </a:path>
                <a:path w="28575" h="20319">
                  <a:moveTo>
                    <a:pt x="8234" y="17246"/>
                  </a:moveTo>
                  <a:lnTo>
                    <a:pt x="6126" y="17246"/>
                  </a:lnTo>
                  <a:lnTo>
                    <a:pt x="17687" y="17932"/>
                  </a:lnTo>
                  <a:lnTo>
                    <a:pt x="9340" y="17932"/>
                  </a:lnTo>
                  <a:lnTo>
                    <a:pt x="8234" y="17246"/>
                  </a:lnTo>
                  <a:close/>
                </a:path>
                <a:path w="28575" h="20319">
                  <a:moveTo>
                    <a:pt x="12096" y="10934"/>
                  </a:moveTo>
                  <a:lnTo>
                    <a:pt x="9029" y="10934"/>
                  </a:lnTo>
                  <a:lnTo>
                    <a:pt x="8470" y="11175"/>
                  </a:lnTo>
                  <a:lnTo>
                    <a:pt x="7950" y="11455"/>
                  </a:lnTo>
                  <a:lnTo>
                    <a:pt x="7569" y="11899"/>
                  </a:lnTo>
                  <a:lnTo>
                    <a:pt x="6594" y="12966"/>
                  </a:lnTo>
                  <a:lnTo>
                    <a:pt x="6177" y="14604"/>
                  </a:lnTo>
                  <a:lnTo>
                    <a:pt x="6324" y="14604"/>
                  </a:lnTo>
                  <a:lnTo>
                    <a:pt x="7692" y="16992"/>
                  </a:lnTo>
                  <a:lnTo>
                    <a:pt x="7824" y="16992"/>
                  </a:lnTo>
                  <a:lnTo>
                    <a:pt x="8234" y="17246"/>
                  </a:lnTo>
                  <a:lnTo>
                    <a:pt x="10232" y="17246"/>
                  </a:lnTo>
                  <a:lnTo>
                    <a:pt x="9372" y="16992"/>
                  </a:lnTo>
                  <a:lnTo>
                    <a:pt x="8458" y="16319"/>
                  </a:lnTo>
                  <a:lnTo>
                    <a:pt x="7350" y="14744"/>
                  </a:lnTo>
                  <a:lnTo>
                    <a:pt x="7315" y="13677"/>
                  </a:lnTo>
                  <a:lnTo>
                    <a:pt x="8215" y="11899"/>
                  </a:lnTo>
                  <a:lnTo>
                    <a:pt x="8318" y="11696"/>
                  </a:lnTo>
                  <a:lnTo>
                    <a:pt x="9111" y="11455"/>
                  </a:lnTo>
                  <a:lnTo>
                    <a:pt x="11671" y="11455"/>
                  </a:lnTo>
                  <a:lnTo>
                    <a:pt x="12096" y="10934"/>
                  </a:lnTo>
                  <a:close/>
                </a:path>
                <a:path w="28575" h="20319">
                  <a:moveTo>
                    <a:pt x="24513" y="16179"/>
                  </a:moveTo>
                  <a:lnTo>
                    <a:pt x="21945" y="16179"/>
                  </a:lnTo>
                  <a:lnTo>
                    <a:pt x="22814" y="16560"/>
                  </a:lnTo>
                  <a:lnTo>
                    <a:pt x="23520" y="16560"/>
                  </a:lnTo>
                  <a:lnTo>
                    <a:pt x="24513" y="16179"/>
                  </a:lnTo>
                  <a:close/>
                </a:path>
                <a:path w="28575" h="20319">
                  <a:moveTo>
                    <a:pt x="28151" y="9918"/>
                  </a:moveTo>
                  <a:lnTo>
                    <a:pt x="26679" y="12966"/>
                  </a:lnTo>
                  <a:lnTo>
                    <a:pt x="26580" y="13131"/>
                  </a:lnTo>
                  <a:lnTo>
                    <a:pt x="23863" y="15786"/>
                  </a:lnTo>
                  <a:lnTo>
                    <a:pt x="22809" y="16014"/>
                  </a:lnTo>
                  <a:lnTo>
                    <a:pt x="25091" y="16014"/>
                  </a:lnTo>
                  <a:lnTo>
                    <a:pt x="27907" y="11899"/>
                  </a:lnTo>
                  <a:lnTo>
                    <a:pt x="27966" y="11696"/>
                  </a:lnTo>
                  <a:lnTo>
                    <a:pt x="28036" y="11455"/>
                  </a:lnTo>
                  <a:lnTo>
                    <a:pt x="28151" y="9918"/>
                  </a:lnTo>
                  <a:close/>
                </a:path>
                <a:path w="28575" h="20319">
                  <a:moveTo>
                    <a:pt x="10221" y="5054"/>
                  </a:moveTo>
                  <a:lnTo>
                    <a:pt x="8798" y="5054"/>
                  </a:lnTo>
                  <a:lnTo>
                    <a:pt x="7988" y="5422"/>
                  </a:lnTo>
                  <a:lnTo>
                    <a:pt x="7408" y="5994"/>
                  </a:lnTo>
                  <a:lnTo>
                    <a:pt x="6988" y="6959"/>
                  </a:lnTo>
                  <a:lnTo>
                    <a:pt x="6927" y="7099"/>
                  </a:lnTo>
                  <a:lnTo>
                    <a:pt x="6811" y="7365"/>
                  </a:lnTo>
                  <a:lnTo>
                    <a:pt x="6698" y="8204"/>
                  </a:lnTo>
                  <a:lnTo>
                    <a:pt x="7086" y="9194"/>
                  </a:lnTo>
                  <a:lnTo>
                    <a:pt x="7200" y="9486"/>
                  </a:lnTo>
                  <a:lnTo>
                    <a:pt x="8827" y="10934"/>
                  </a:lnTo>
                  <a:lnTo>
                    <a:pt x="11635" y="10934"/>
                  </a:lnTo>
                  <a:lnTo>
                    <a:pt x="11226" y="10185"/>
                  </a:lnTo>
                  <a:lnTo>
                    <a:pt x="8844" y="10185"/>
                  </a:lnTo>
                  <a:lnTo>
                    <a:pt x="8140" y="9918"/>
                  </a:lnTo>
                  <a:lnTo>
                    <a:pt x="7735" y="5994"/>
                  </a:lnTo>
                  <a:lnTo>
                    <a:pt x="6917" y="5994"/>
                  </a:lnTo>
                  <a:lnTo>
                    <a:pt x="10221" y="5054"/>
                  </a:lnTo>
                  <a:close/>
                </a:path>
                <a:path w="28575" h="20319">
                  <a:moveTo>
                    <a:pt x="26241" y="6959"/>
                  </a:moveTo>
                  <a:lnTo>
                    <a:pt x="24980" y="6959"/>
                  </a:lnTo>
                  <a:lnTo>
                    <a:pt x="28206" y="9766"/>
                  </a:lnTo>
                  <a:lnTo>
                    <a:pt x="28040" y="9486"/>
                  </a:lnTo>
                  <a:lnTo>
                    <a:pt x="27711" y="8204"/>
                  </a:lnTo>
                  <a:lnTo>
                    <a:pt x="27052" y="7365"/>
                  </a:lnTo>
                  <a:lnTo>
                    <a:pt x="27244" y="7365"/>
                  </a:lnTo>
                  <a:lnTo>
                    <a:pt x="26241" y="6959"/>
                  </a:lnTo>
                  <a:close/>
                </a:path>
                <a:path w="28575" h="20319">
                  <a:moveTo>
                    <a:pt x="21579" y="1181"/>
                  </a:moveTo>
                  <a:lnTo>
                    <a:pt x="19978" y="1181"/>
                  </a:lnTo>
                  <a:lnTo>
                    <a:pt x="21262" y="1816"/>
                  </a:lnTo>
                  <a:lnTo>
                    <a:pt x="21210" y="1981"/>
                  </a:lnTo>
                  <a:lnTo>
                    <a:pt x="22732" y="4356"/>
                  </a:lnTo>
                  <a:lnTo>
                    <a:pt x="22531" y="5054"/>
                  </a:lnTo>
                  <a:lnTo>
                    <a:pt x="22420" y="5422"/>
                  </a:lnTo>
                  <a:lnTo>
                    <a:pt x="21438" y="6959"/>
                  </a:lnTo>
                  <a:lnTo>
                    <a:pt x="20745" y="7899"/>
                  </a:lnTo>
                  <a:lnTo>
                    <a:pt x="21109" y="7899"/>
                  </a:lnTo>
                  <a:lnTo>
                    <a:pt x="22237" y="7365"/>
                  </a:lnTo>
                  <a:lnTo>
                    <a:pt x="23434" y="6959"/>
                  </a:lnTo>
                  <a:lnTo>
                    <a:pt x="22147" y="6959"/>
                  </a:lnTo>
                  <a:lnTo>
                    <a:pt x="22855" y="5994"/>
                  </a:lnTo>
                  <a:lnTo>
                    <a:pt x="22821" y="2793"/>
                  </a:lnTo>
                  <a:lnTo>
                    <a:pt x="22399" y="1981"/>
                  </a:lnTo>
                  <a:lnTo>
                    <a:pt x="22313" y="1816"/>
                  </a:lnTo>
                  <a:lnTo>
                    <a:pt x="21579" y="1181"/>
                  </a:lnTo>
                  <a:close/>
                </a:path>
                <a:path w="28575" h="20319">
                  <a:moveTo>
                    <a:pt x="15178" y="6959"/>
                  </a:moveTo>
                  <a:lnTo>
                    <a:pt x="14694" y="6959"/>
                  </a:lnTo>
                  <a:lnTo>
                    <a:pt x="14884" y="7099"/>
                  </a:lnTo>
                  <a:lnTo>
                    <a:pt x="15183" y="7099"/>
                  </a:lnTo>
                  <a:lnTo>
                    <a:pt x="15178" y="6959"/>
                  </a:lnTo>
                  <a:close/>
                </a:path>
                <a:path w="28575" h="20319">
                  <a:moveTo>
                    <a:pt x="14158" y="5994"/>
                  </a:moveTo>
                  <a:lnTo>
                    <a:pt x="13919" y="5994"/>
                  </a:lnTo>
                  <a:lnTo>
                    <a:pt x="15849" y="6959"/>
                  </a:lnTo>
                  <a:lnTo>
                    <a:pt x="14759" y="6959"/>
                  </a:lnTo>
                  <a:lnTo>
                    <a:pt x="14158" y="5994"/>
                  </a:lnTo>
                  <a:close/>
                </a:path>
                <a:path w="28575" h="20319">
                  <a:moveTo>
                    <a:pt x="24053" y="5994"/>
                  </a:moveTo>
                  <a:lnTo>
                    <a:pt x="23161" y="5994"/>
                  </a:lnTo>
                  <a:lnTo>
                    <a:pt x="26781" y="6959"/>
                  </a:lnTo>
                  <a:lnTo>
                    <a:pt x="21596" y="6959"/>
                  </a:lnTo>
                  <a:lnTo>
                    <a:pt x="24053" y="5994"/>
                  </a:lnTo>
                  <a:close/>
                </a:path>
                <a:path w="28575" h="20319">
                  <a:moveTo>
                    <a:pt x="14360" y="5054"/>
                  </a:moveTo>
                  <a:lnTo>
                    <a:pt x="11301" y="5054"/>
                  </a:lnTo>
                  <a:lnTo>
                    <a:pt x="12915" y="5283"/>
                  </a:lnTo>
                  <a:lnTo>
                    <a:pt x="13306" y="5422"/>
                  </a:lnTo>
                  <a:lnTo>
                    <a:pt x="13802" y="5422"/>
                  </a:lnTo>
                  <a:lnTo>
                    <a:pt x="14158" y="5994"/>
                  </a:lnTo>
                  <a:lnTo>
                    <a:pt x="14592" y="5994"/>
                  </a:lnTo>
                  <a:lnTo>
                    <a:pt x="14431" y="5422"/>
                  </a:lnTo>
                  <a:lnTo>
                    <a:pt x="14360" y="5054"/>
                  </a:lnTo>
                  <a:close/>
                </a:path>
                <a:path w="28575" h="20319">
                  <a:moveTo>
                    <a:pt x="13612" y="4610"/>
                  </a:moveTo>
                  <a:lnTo>
                    <a:pt x="12164" y="4610"/>
                  </a:lnTo>
                  <a:lnTo>
                    <a:pt x="13639" y="5054"/>
                  </a:lnTo>
                  <a:lnTo>
                    <a:pt x="13612" y="4610"/>
                  </a:lnTo>
                  <a:close/>
                </a:path>
                <a:path w="28575" h="20319">
                  <a:moveTo>
                    <a:pt x="20224" y="4610"/>
                  </a:moveTo>
                  <a:lnTo>
                    <a:pt x="14262" y="4610"/>
                  </a:lnTo>
                  <a:lnTo>
                    <a:pt x="14360" y="5054"/>
                  </a:lnTo>
                  <a:lnTo>
                    <a:pt x="0" y="5054"/>
                  </a:lnTo>
                  <a:lnTo>
                    <a:pt x="20224" y="4610"/>
                  </a:lnTo>
                  <a:close/>
                </a:path>
                <a:path w="28575" h="20319">
                  <a:moveTo>
                    <a:pt x="17119" y="0"/>
                  </a:moveTo>
                  <a:lnTo>
                    <a:pt x="15252" y="952"/>
                  </a:lnTo>
                  <a:lnTo>
                    <a:pt x="13830" y="3174"/>
                  </a:lnTo>
                  <a:lnTo>
                    <a:pt x="13618" y="3886"/>
                  </a:lnTo>
                  <a:lnTo>
                    <a:pt x="13612" y="4610"/>
                  </a:lnTo>
                  <a:lnTo>
                    <a:pt x="14262" y="4610"/>
                  </a:lnTo>
                  <a:lnTo>
                    <a:pt x="14364" y="4025"/>
                  </a:lnTo>
                  <a:lnTo>
                    <a:pt x="14389" y="3886"/>
                  </a:lnTo>
                  <a:lnTo>
                    <a:pt x="15481" y="1981"/>
                  </a:lnTo>
                  <a:lnTo>
                    <a:pt x="17030" y="1181"/>
                  </a:lnTo>
                  <a:lnTo>
                    <a:pt x="21579" y="1181"/>
                  </a:lnTo>
                  <a:lnTo>
                    <a:pt x="20815" y="520"/>
                  </a:lnTo>
                  <a:lnTo>
                    <a:pt x="19862" y="177"/>
                  </a:lnTo>
                  <a:lnTo>
                    <a:pt x="19193" y="177"/>
                  </a:lnTo>
                  <a:lnTo>
                    <a:pt x="17119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5" name="object 635"/>
            <p:cNvSpPr/>
            <p:nvPr/>
          </p:nvSpPr>
          <p:spPr>
            <a:xfrm>
              <a:off x="4516044" y="306652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2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6" name="object 636"/>
            <p:cNvSpPr/>
            <p:nvPr/>
          </p:nvSpPr>
          <p:spPr>
            <a:xfrm>
              <a:off x="4514865" y="3067904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3683" y="0"/>
                  </a:moveTo>
                  <a:lnTo>
                    <a:pt x="3048" y="330"/>
                  </a:lnTo>
                  <a:lnTo>
                    <a:pt x="2730" y="825"/>
                  </a:lnTo>
                  <a:lnTo>
                    <a:pt x="2578" y="1092"/>
                  </a:lnTo>
                  <a:lnTo>
                    <a:pt x="2489" y="1371"/>
                  </a:lnTo>
                  <a:lnTo>
                    <a:pt x="2501" y="1689"/>
                  </a:lnTo>
                  <a:lnTo>
                    <a:pt x="2095" y="1574"/>
                  </a:lnTo>
                  <a:lnTo>
                    <a:pt x="127" y="2679"/>
                  </a:lnTo>
                  <a:lnTo>
                    <a:pt x="330" y="3213"/>
                  </a:lnTo>
                  <a:lnTo>
                    <a:pt x="762" y="3594"/>
                  </a:lnTo>
                  <a:lnTo>
                    <a:pt x="952" y="3708"/>
                  </a:lnTo>
                  <a:lnTo>
                    <a:pt x="762" y="3784"/>
                  </a:lnTo>
                  <a:lnTo>
                    <a:pt x="584" y="3873"/>
                  </a:lnTo>
                  <a:lnTo>
                    <a:pt x="457" y="4038"/>
                  </a:lnTo>
                  <a:lnTo>
                    <a:pt x="139" y="4356"/>
                  </a:lnTo>
                  <a:lnTo>
                    <a:pt x="0" y="4889"/>
                  </a:lnTo>
                  <a:lnTo>
                    <a:pt x="241" y="5295"/>
                  </a:lnTo>
                  <a:lnTo>
                    <a:pt x="469" y="5715"/>
                  </a:lnTo>
                  <a:lnTo>
                    <a:pt x="914" y="5969"/>
                  </a:lnTo>
                  <a:lnTo>
                    <a:pt x="1358" y="6096"/>
                  </a:lnTo>
                  <a:lnTo>
                    <a:pt x="1587" y="6134"/>
                  </a:lnTo>
                  <a:lnTo>
                    <a:pt x="1841" y="6146"/>
                  </a:lnTo>
                  <a:lnTo>
                    <a:pt x="2120" y="6057"/>
                  </a:lnTo>
                  <a:lnTo>
                    <a:pt x="2273" y="6019"/>
                  </a:lnTo>
                  <a:lnTo>
                    <a:pt x="2362" y="6223"/>
                  </a:lnTo>
                  <a:lnTo>
                    <a:pt x="2527" y="6375"/>
                  </a:lnTo>
                  <a:lnTo>
                    <a:pt x="3136" y="6705"/>
                  </a:lnTo>
                  <a:lnTo>
                    <a:pt x="3632" y="6832"/>
                  </a:lnTo>
                  <a:lnTo>
                    <a:pt x="4368" y="6819"/>
                  </a:lnTo>
                  <a:lnTo>
                    <a:pt x="4635" y="6756"/>
                  </a:lnTo>
                  <a:lnTo>
                    <a:pt x="5080" y="6477"/>
                  </a:lnTo>
                  <a:lnTo>
                    <a:pt x="5257" y="6261"/>
                  </a:lnTo>
                  <a:lnTo>
                    <a:pt x="5397" y="5829"/>
                  </a:lnTo>
                  <a:lnTo>
                    <a:pt x="5384" y="5651"/>
                  </a:lnTo>
                  <a:lnTo>
                    <a:pt x="5321" y="5486"/>
                  </a:lnTo>
                  <a:lnTo>
                    <a:pt x="5562" y="5588"/>
                  </a:lnTo>
                  <a:lnTo>
                    <a:pt x="5854" y="5613"/>
                  </a:lnTo>
                  <a:lnTo>
                    <a:pt x="6096" y="5511"/>
                  </a:lnTo>
                  <a:lnTo>
                    <a:pt x="6413" y="5397"/>
                  </a:lnTo>
                  <a:lnTo>
                    <a:pt x="7442" y="3454"/>
                  </a:lnTo>
                  <a:lnTo>
                    <a:pt x="7353" y="3124"/>
                  </a:lnTo>
                  <a:lnTo>
                    <a:pt x="7277" y="2781"/>
                  </a:lnTo>
                  <a:lnTo>
                    <a:pt x="7023" y="2463"/>
                  </a:lnTo>
                  <a:lnTo>
                    <a:pt x="6502" y="2260"/>
                  </a:lnTo>
                  <a:lnTo>
                    <a:pt x="6375" y="2209"/>
                  </a:lnTo>
                  <a:lnTo>
                    <a:pt x="6146" y="2120"/>
                  </a:lnTo>
                  <a:lnTo>
                    <a:pt x="5981" y="2146"/>
                  </a:lnTo>
                  <a:lnTo>
                    <a:pt x="5842" y="2146"/>
                  </a:lnTo>
                  <a:lnTo>
                    <a:pt x="5664" y="2171"/>
                  </a:lnTo>
                  <a:lnTo>
                    <a:pt x="5435" y="2311"/>
                  </a:lnTo>
                  <a:lnTo>
                    <a:pt x="5651" y="1993"/>
                  </a:lnTo>
                  <a:lnTo>
                    <a:pt x="5626" y="1727"/>
                  </a:lnTo>
                  <a:lnTo>
                    <a:pt x="5626" y="952"/>
                  </a:lnTo>
                  <a:lnTo>
                    <a:pt x="5448" y="609"/>
                  </a:lnTo>
                  <a:lnTo>
                    <a:pt x="4940" y="190"/>
                  </a:lnTo>
                  <a:lnTo>
                    <a:pt x="4622" y="76"/>
                  </a:lnTo>
                  <a:lnTo>
                    <a:pt x="368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7" name="object 637"/>
            <p:cNvSpPr/>
            <p:nvPr/>
          </p:nvSpPr>
          <p:spPr>
            <a:xfrm>
              <a:off x="4517637" y="3069704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8" name="object 638"/>
            <p:cNvSpPr/>
            <p:nvPr/>
          </p:nvSpPr>
          <p:spPr>
            <a:xfrm>
              <a:off x="4515219" y="3068303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4241" y="0"/>
                  </a:moveTo>
                  <a:lnTo>
                    <a:pt x="3314" y="12"/>
                  </a:lnTo>
                  <a:lnTo>
                    <a:pt x="2781" y="266"/>
                  </a:lnTo>
                  <a:lnTo>
                    <a:pt x="2413" y="927"/>
                  </a:lnTo>
                  <a:lnTo>
                    <a:pt x="2362" y="1168"/>
                  </a:lnTo>
                  <a:lnTo>
                    <a:pt x="2413" y="1396"/>
                  </a:lnTo>
                  <a:lnTo>
                    <a:pt x="2476" y="1638"/>
                  </a:lnTo>
                  <a:lnTo>
                    <a:pt x="2565" y="1790"/>
                  </a:lnTo>
                  <a:lnTo>
                    <a:pt x="2679" y="1930"/>
                  </a:lnTo>
                  <a:lnTo>
                    <a:pt x="2438" y="1904"/>
                  </a:lnTo>
                  <a:lnTo>
                    <a:pt x="2273" y="1511"/>
                  </a:lnTo>
                  <a:lnTo>
                    <a:pt x="1917" y="1396"/>
                  </a:lnTo>
                  <a:lnTo>
                    <a:pt x="1130" y="1295"/>
                  </a:lnTo>
                  <a:lnTo>
                    <a:pt x="152" y="1549"/>
                  </a:lnTo>
                  <a:lnTo>
                    <a:pt x="228" y="2578"/>
                  </a:lnTo>
                  <a:lnTo>
                    <a:pt x="304" y="2959"/>
                  </a:lnTo>
                  <a:lnTo>
                    <a:pt x="838" y="3174"/>
                  </a:lnTo>
                  <a:lnTo>
                    <a:pt x="1333" y="3060"/>
                  </a:lnTo>
                  <a:lnTo>
                    <a:pt x="1447" y="3251"/>
                  </a:lnTo>
                  <a:lnTo>
                    <a:pt x="1663" y="3276"/>
                  </a:lnTo>
                  <a:lnTo>
                    <a:pt x="1536" y="3428"/>
                  </a:lnTo>
                  <a:lnTo>
                    <a:pt x="1143" y="3416"/>
                  </a:lnTo>
                  <a:lnTo>
                    <a:pt x="660" y="3467"/>
                  </a:lnTo>
                  <a:lnTo>
                    <a:pt x="355" y="3568"/>
                  </a:lnTo>
                  <a:lnTo>
                    <a:pt x="177" y="3936"/>
                  </a:lnTo>
                  <a:lnTo>
                    <a:pt x="12" y="4229"/>
                  </a:lnTo>
                  <a:lnTo>
                    <a:pt x="1854" y="5575"/>
                  </a:lnTo>
                  <a:lnTo>
                    <a:pt x="2133" y="5359"/>
                  </a:lnTo>
                  <a:lnTo>
                    <a:pt x="2413" y="5803"/>
                  </a:lnTo>
                  <a:lnTo>
                    <a:pt x="2565" y="5943"/>
                  </a:lnTo>
                  <a:lnTo>
                    <a:pt x="2768" y="6007"/>
                  </a:lnTo>
                  <a:lnTo>
                    <a:pt x="3187" y="6172"/>
                  </a:lnTo>
                  <a:lnTo>
                    <a:pt x="3886" y="6134"/>
                  </a:lnTo>
                  <a:lnTo>
                    <a:pt x="4724" y="5816"/>
                  </a:lnTo>
                  <a:lnTo>
                    <a:pt x="4864" y="5257"/>
                  </a:lnTo>
                  <a:lnTo>
                    <a:pt x="4673" y="4876"/>
                  </a:lnTo>
                  <a:lnTo>
                    <a:pt x="4584" y="4724"/>
                  </a:lnTo>
                  <a:lnTo>
                    <a:pt x="4203" y="4521"/>
                  </a:lnTo>
                  <a:lnTo>
                    <a:pt x="4013" y="4457"/>
                  </a:lnTo>
                  <a:lnTo>
                    <a:pt x="4064" y="4051"/>
                  </a:lnTo>
                  <a:lnTo>
                    <a:pt x="4762" y="4673"/>
                  </a:lnTo>
                  <a:lnTo>
                    <a:pt x="5257" y="5029"/>
                  </a:lnTo>
                  <a:lnTo>
                    <a:pt x="5626" y="4952"/>
                  </a:lnTo>
                  <a:lnTo>
                    <a:pt x="5981" y="4597"/>
                  </a:lnTo>
                  <a:lnTo>
                    <a:pt x="6540" y="4038"/>
                  </a:lnTo>
                  <a:lnTo>
                    <a:pt x="7086" y="2920"/>
                  </a:lnTo>
                  <a:lnTo>
                    <a:pt x="5994" y="1955"/>
                  </a:lnTo>
                  <a:lnTo>
                    <a:pt x="5511" y="1955"/>
                  </a:lnTo>
                  <a:lnTo>
                    <a:pt x="4927" y="2158"/>
                  </a:lnTo>
                  <a:lnTo>
                    <a:pt x="4775" y="2247"/>
                  </a:lnTo>
                  <a:lnTo>
                    <a:pt x="4559" y="2273"/>
                  </a:lnTo>
                  <a:lnTo>
                    <a:pt x="4813" y="1955"/>
                  </a:lnTo>
                  <a:lnTo>
                    <a:pt x="5130" y="1447"/>
                  </a:lnTo>
                  <a:lnTo>
                    <a:pt x="5232" y="1066"/>
                  </a:lnTo>
                  <a:lnTo>
                    <a:pt x="4648" y="177"/>
                  </a:lnTo>
                  <a:lnTo>
                    <a:pt x="4241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9" name="object 639"/>
            <p:cNvSpPr/>
            <p:nvPr/>
          </p:nvSpPr>
          <p:spPr>
            <a:xfrm>
              <a:off x="4503432" y="308667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38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0" name="object 640"/>
            <p:cNvSpPr/>
            <p:nvPr/>
          </p:nvSpPr>
          <p:spPr>
            <a:xfrm>
              <a:off x="4493598" y="3080782"/>
              <a:ext cx="25400" cy="22860"/>
            </a:xfrm>
            <a:custGeom>
              <a:avLst/>
              <a:gdLst/>
              <a:ahLst/>
              <a:cxnLst/>
              <a:rect l="l" t="t" r="r" b="b"/>
              <a:pathLst>
                <a:path w="25400" h="22860">
                  <a:moveTo>
                    <a:pt x="8936" y="18795"/>
                  </a:moveTo>
                  <a:lnTo>
                    <a:pt x="8556" y="19062"/>
                  </a:lnTo>
                  <a:lnTo>
                    <a:pt x="7528" y="19888"/>
                  </a:lnTo>
                  <a:lnTo>
                    <a:pt x="8326" y="19888"/>
                  </a:lnTo>
                  <a:lnTo>
                    <a:pt x="8414" y="20078"/>
                  </a:lnTo>
                  <a:lnTo>
                    <a:pt x="12629" y="22339"/>
                  </a:lnTo>
                  <a:lnTo>
                    <a:pt x="14491" y="22339"/>
                  </a:lnTo>
                  <a:lnTo>
                    <a:pt x="15931" y="22021"/>
                  </a:lnTo>
                  <a:lnTo>
                    <a:pt x="16910" y="21437"/>
                  </a:lnTo>
                  <a:lnTo>
                    <a:pt x="12387" y="21437"/>
                  </a:lnTo>
                  <a:lnTo>
                    <a:pt x="11016" y="20929"/>
                  </a:lnTo>
                  <a:lnTo>
                    <a:pt x="10565" y="20929"/>
                  </a:lnTo>
                  <a:lnTo>
                    <a:pt x="9913" y="20294"/>
                  </a:lnTo>
                  <a:lnTo>
                    <a:pt x="9751" y="20078"/>
                  </a:lnTo>
                  <a:lnTo>
                    <a:pt x="8936" y="18795"/>
                  </a:lnTo>
                  <a:close/>
                </a:path>
                <a:path w="25400" h="22860">
                  <a:moveTo>
                    <a:pt x="15220" y="14516"/>
                  </a:moveTo>
                  <a:lnTo>
                    <a:pt x="15149" y="15138"/>
                  </a:lnTo>
                  <a:lnTo>
                    <a:pt x="15031" y="16167"/>
                  </a:lnTo>
                  <a:lnTo>
                    <a:pt x="15883" y="16167"/>
                  </a:lnTo>
                  <a:lnTo>
                    <a:pt x="16896" y="16700"/>
                  </a:lnTo>
                  <a:lnTo>
                    <a:pt x="17772" y="18313"/>
                  </a:lnTo>
                  <a:lnTo>
                    <a:pt x="17705" y="19062"/>
                  </a:lnTo>
                  <a:lnTo>
                    <a:pt x="17484" y="19888"/>
                  </a:lnTo>
                  <a:lnTo>
                    <a:pt x="17433" y="20078"/>
                  </a:lnTo>
                  <a:lnTo>
                    <a:pt x="17345" y="20294"/>
                  </a:lnTo>
                  <a:lnTo>
                    <a:pt x="14362" y="21437"/>
                  </a:lnTo>
                  <a:lnTo>
                    <a:pt x="16910" y="21437"/>
                  </a:lnTo>
                  <a:lnTo>
                    <a:pt x="17379" y="21158"/>
                  </a:lnTo>
                  <a:lnTo>
                    <a:pt x="17963" y="20446"/>
                  </a:lnTo>
                  <a:lnTo>
                    <a:pt x="18420" y="19062"/>
                  </a:lnTo>
                  <a:lnTo>
                    <a:pt x="18322" y="18313"/>
                  </a:lnTo>
                  <a:lnTo>
                    <a:pt x="18235" y="18059"/>
                  </a:lnTo>
                  <a:lnTo>
                    <a:pt x="20504" y="18059"/>
                  </a:lnTo>
                  <a:lnTo>
                    <a:pt x="21456" y="17716"/>
                  </a:lnTo>
                  <a:lnTo>
                    <a:pt x="19118" y="17716"/>
                  </a:lnTo>
                  <a:lnTo>
                    <a:pt x="17531" y="16535"/>
                  </a:lnTo>
                  <a:lnTo>
                    <a:pt x="15220" y="14516"/>
                  </a:lnTo>
                  <a:close/>
                </a:path>
                <a:path w="25400" h="22860">
                  <a:moveTo>
                    <a:pt x="7333" y="19888"/>
                  </a:moveTo>
                  <a:lnTo>
                    <a:pt x="5225" y="19888"/>
                  </a:lnTo>
                  <a:lnTo>
                    <a:pt x="6161" y="20078"/>
                  </a:lnTo>
                  <a:lnTo>
                    <a:pt x="6761" y="20078"/>
                  </a:lnTo>
                  <a:lnTo>
                    <a:pt x="7333" y="19888"/>
                  </a:lnTo>
                  <a:close/>
                </a:path>
                <a:path w="25400" h="22860">
                  <a:moveTo>
                    <a:pt x="3016" y="19062"/>
                  </a:moveTo>
                  <a:lnTo>
                    <a:pt x="0" y="19062"/>
                  </a:lnTo>
                  <a:lnTo>
                    <a:pt x="15330" y="19888"/>
                  </a:lnTo>
                  <a:lnTo>
                    <a:pt x="4344" y="19888"/>
                  </a:lnTo>
                  <a:lnTo>
                    <a:pt x="3016" y="19062"/>
                  </a:lnTo>
                  <a:close/>
                </a:path>
                <a:path w="25400" h="22860">
                  <a:moveTo>
                    <a:pt x="7274" y="5092"/>
                  </a:moveTo>
                  <a:lnTo>
                    <a:pt x="4763" y="5092"/>
                  </a:lnTo>
                  <a:lnTo>
                    <a:pt x="2761" y="6019"/>
                  </a:lnTo>
                  <a:lnTo>
                    <a:pt x="2112" y="6629"/>
                  </a:lnTo>
                  <a:lnTo>
                    <a:pt x="1199" y="8724"/>
                  </a:lnTo>
                  <a:lnTo>
                    <a:pt x="1751" y="10172"/>
                  </a:lnTo>
                  <a:lnTo>
                    <a:pt x="1872" y="10490"/>
                  </a:lnTo>
                  <a:lnTo>
                    <a:pt x="3028" y="11493"/>
                  </a:lnTo>
                  <a:lnTo>
                    <a:pt x="3282" y="11747"/>
                  </a:lnTo>
                  <a:lnTo>
                    <a:pt x="3650" y="11976"/>
                  </a:lnTo>
                  <a:lnTo>
                    <a:pt x="3904" y="12103"/>
                  </a:lnTo>
                  <a:lnTo>
                    <a:pt x="3269" y="12357"/>
                  </a:lnTo>
                  <a:lnTo>
                    <a:pt x="2710" y="12674"/>
                  </a:lnTo>
                  <a:lnTo>
                    <a:pt x="1207" y="14350"/>
                  </a:lnTo>
                  <a:lnTo>
                    <a:pt x="736" y="16167"/>
                  </a:lnTo>
                  <a:lnTo>
                    <a:pt x="917" y="16167"/>
                  </a:lnTo>
                  <a:lnTo>
                    <a:pt x="2152" y="18313"/>
                  </a:lnTo>
                  <a:lnTo>
                    <a:pt x="2247" y="18478"/>
                  </a:lnTo>
                  <a:lnTo>
                    <a:pt x="2342" y="18643"/>
                  </a:lnTo>
                  <a:lnTo>
                    <a:pt x="3016" y="19062"/>
                  </a:lnTo>
                  <a:lnTo>
                    <a:pt x="5189" y="19062"/>
                  </a:lnTo>
                  <a:lnTo>
                    <a:pt x="4272" y="18795"/>
                  </a:lnTo>
                  <a:lnTo>
                    <a:pt x="3269" y="18059"/>
                  </a:lnTo>
                  <a:lnTo>
                    <a:pt x="2025" y="16294"/>
                  </a:lnTo>
                  <a:lnTo>
                    <a:pt x="1999" y="15138"/>
                  </a:lnTo>
                  <a:lnTo>
                    <a:pt x="3116" y="12941"/>
                  </a:lnTo>
                  <a:lnTo>
                    <a:pt x="3961" y="12674"/>
                  </a:lnTo>
                  <a:lnTo>
                    <a:pt x="3739" y="12674"/>
                  </a:lnTo>
                  <a:lnTo>
                    <a:pt x="5339" y="12496"/>
                  </a:lnTo>
                  <a:lnTo>
                    <a:pt x="6952" y="12496"/>
                  </a:lnTo>
                  <a:lnTo>
                    <a:pt x="7269" y="12103"/>
                  </a:lnTo>
                  <a:lnTo>
                    <a:pt x="7371" y="11976"/>
                  </a:lnTo>
                  <a:lnTo>
                    <a:pt x="6700" y="11976"/>
                  </a:lnTo>
                  <a:lnTo>
                    <a:pt x="6579" y="11747"/>
                  </a:lnTo>
                  <a:lnTo>
                    <a:pt x="4985" y="11747"/>
                  </a:lnTo>
                  <a:lnTo>
                    <a:pt x="2926" y="10960"/>
                  </a:lnTo>
                  <a:lnTo>
                    <a:pt x="2832" y="10490"/>
                  </a:lnTo>
                  <a:lnTo>
                    <a:pt x="2768" y="10172"/>
                  </a:lnTo>
                  <a:lnTo>
                    <a:pt x="2672" y="9690"/>
                  </a:lnTo>
                  <a:lnTo>
                    <a:pt x="2557" y="8026"/>
                  </a:lnTo>
                  <a:lnTo>
                    <a:pt x="2461" y="6629"/>
                  </a:lnTo>
                  <a:lnTo>
                    <a:pt x="1540" y="6629"/>
                  </a:lnTo>
                  <a:lnTo>
                    <a:pt x="4341" y="5841"/>
                  </a:lnTo>
                  <a:lnTo>
                    <a:pt x="9880" y="5841"/>
                  </a:lnTo>
                  <a:lnTo>
                    <a:pt x="7274" y="5092"/>
                  </a:lnTo>
                  <a:close/>
                </a:path>
                <a:path w="25400" h="22860">
                  <a:moveTo>
                    <a:pt x="20526" y="18059"/>
                  </a:moveTo>
                  <a:lnTo>
                    <a:pt x="18558" y="18059"/>
                  </a:lnTo>
                  <a:lnTo>
                    <a:pt x="19141" y="18313"/>
                  </a:lnTo>
                  <a:lnTo>
                    <a:pt x="19906" y="18313"/>
                  </a:lnTo>
                  <a:lnTo>
                    <a:pt x="20526" y="18059"/>
                  </a:lnTo>
                  <a:close/>
                </a:path>
                <a:path w="25400" h="22860">
                  <a:moveTo>
                    <a:pt x="25021" y="10960"/>
                  </a:moveTo>
                  <a:lnTo>
                    <a:pt x="23396" y="14350"/>
                  </a:lnTo>
                  <a:lnTo>
                    <a:pt x="23296" y="14516"/>
                  </a:lnTo>
                  <a:lnTo>
                    <a:pt x="20300" y="17449"/>
                  </a:lnTo>
                  <a:lnTo>
                    <a:pt x="19118" y="17716"/>
                  </a:lnTo>
                  <a:lnTo>
                    <a:pt x="21642" y="17716"/>
                  </a:lnTo>
                  <a:lnTo>
                    <a:pt x="22598" y="16878"/>
                  </a:lnTo>
                  <a:lnTo>
                    <a:pt x="23906" y="15278"/>
                  </a:lnTo>
                  <a:lnTo>
                    <a:pt x="24324" y="14516"/>
                  </a:lnTo>
                  <a:lnTo>
                    <a:pt x="24414" y="14350"/>
                  </a:lnTo>
                  <a:lnTo>
                    <a:pt x="24818" y="12941"/>
                  </a:lnTo>
                  <a:lnTo>
                    <a:pt x="24895" y="12674"/>
                  </a:lnTo>
                  <a:lnTo>
                    <a:pt x="25021" y="10960"/>
                  </a:lnTo>
                  <a:close/>
                </a:path>
                <a:path w="25400" h="22860">
                  <a:moveTo>
                    <a:pt x="6317" y="11252"/>
                  </a:moveTo>
                  <a:lnTo>
                    <a:pt x="4079" y="11747"/>
                  </a:lnTo>
                  <a:lnTo>
                    <a:pt x="6579" y="11747"/>
                  </a:lnTo>
                  <a:lnTo>
                    <a:pt x="6317" y="11252"/>
                  </a:lnTo>
                  <a:close/>
                </a:path>
                <a:path w="25400" h="22860">
                  <a:moveTo>
                    <a:pt x="21960" y="7315"/>
                  </a:moveTo>
                  <a:lnTo>
                    <a:pt x="18836" y="7315"/>
                  </a:lnTo>
                  <a:lnTo>
                    <a:pt x="18300" y="7683"/>
                  </a:lnTo>
                  <a:lnTo>
                    <a:pt x="21519" y="7683"/>
                  </a:lnTo>
                  <a:lnTo>
                    <a:pt x="24938" y="10654"/>
                  </a:lnTo>
                  <a:lnTo>
                    <a:pt x="24554" y="9080"/>
                  </a:lnTo>
                  <a:lnTo>
                    <a:pt x="23806" y="8153"/>
                  </a:lnTo>
                  <a:lnTo>
                    <a:pt x="23703" y="8026"/>
                  </a:lnTo>
                  <a:lnTo>
                    <a:pt x="21960" y="7315"/>
                  </a:lnTo>
                  <a:close/>
                </a:path>
                <a:path w="25400" h="22860">
                  <a:moveTo>
                    <a:pt x="17776" y="1320"/>
                  </a:moveTo>
                  <a:lnTo>
                    <a:pt x="15986" y="1320"/>
                  </a:lnTo>
                  <a:lnTo>
                    <a:pt x="17398" y="2006"/>
                  </a:lnTo>
                  <a:lnTo>
                    <a:pt x="17359" y="2197"/>
                  </a:lnTo>
                  <a:lnTo>
                    <a:pt x="19042" y="4813"/>
                  </a:lnTo>
                  <a:lnTo>
                    <a:pt x="18755" y="5841"/>
                  </a:lnTo>
                  <a:lnTo>
                    <a:pt x="18696" y="6019"/>
                  </a:lnTo>
                  <a:lnTo>
                    <a:pt x="17639" y="7683"/>
                  </a:lnTo>
                  <a:lnTo>
                    <a:pt x="16861" y="8724"/>
                  </a:lnTo>
                  <a:lnTo>
                    <a:pt x="17348" y="8724"/>
                  </a:lnTo>
                  <a:lnTo>
                    <a:pt x="18039" y="8356"/>
                  </a:lnTo>
                  <a:lnTo>
                    <a:pt x="18496" y="8153"/>
                  </a:lnTo>
                  <a:lnTo>
                    <a:pt x="19826" y="7683"/>
                  </a:lnTo>
                  <a:lnTo>
                    <a:pt x="18410" y="7683"/>
                  </a:lnTo>
                  <a:lnTo>
                    <a:pt x="19181" y="6629"/>
                  </a:lnTo>
                  <a:lnTo>
                    <a:pt x="19157" y="3098"/>
                  </a:lnTo>
                  <a:lnTo>
                    <a:pt x="18685" y="2197"/>
                  </a:lnTo>
                  <a:lnTo>
                    <a:pt x="18585" y="2006"/>
                  </a:lnTo>
                  <a:lnTo>
                    <a:pt x="17776" y="1320"/>
                  </a:lnTo>
                  <a:close/>
                </a:path>
                <a:path w="25400" h="22860">
                  <a:moveTo>
                    <a:pt x="10686" y="7315"/>
                  </a:moveTo>
                  <a:lnTo>
                    <a:pt x="9663" y="7315"/>
                  </a:lnTo>
                  <a:lnTo>
                    <a:pt x="10368" y="7848"/>
                  </a:lnTo>
                  <a:lnTo>
                    <a:pt x="10805" y="8026"/>
                  </a:lnTo>
                  <a:lnTo>
                    <a:pt x="10686" y="7315"/>
                  </a:lnTo>
                  <a:close/>
                </a:path>
                <a:path w="25400" h="22860">
                  <a:moveTo>
                    <a:pt x="12832" y="0"/>
                  </a:moveTo>
                  <a:lnTo>
                    <a:pt x="10775" y="1054"/>
                  </a:lnTo>
                  <a:lnTo>
                    <a:pt x="9212" y="3530"/>
                  </a:lnTo>
                  <a:lnTo>
                    <a:pt x="8975" y="4317"/>
                  </a:lnTo>
                  <a:lnTo>
                    <a:pt x="9011" y="5841"/>
                  </a:lnTo>
                  <a:lnTo>
                    <a:pt x="8184" y="5841"/>
                  </a:lnTo>
                  <a:lnTo>
                    <a:pt x="8684" y="6019"/>
                  </a:lnTo>
                  <a:lnTo>
                    <a:pt x="9187" y="6019"/>
                  </a:lnTo>
                  <a:lnTo>
                    <a:pt x="9978" y="7315"/>
                  </a:lnTo>
                  <a:lnTo>
                    <a:pt x="10410" y="7315"/>
                  </a:lnTo>
                  <a:lnTo>
                    <a:pt x="10051" y="6629"/>
                  </a:lnTo>
                  <a:lnTo>
                    <a:pt x="9876" y="6019"/>
                  </a:lnTo>
                  <a:lnTo>
                    <a:pt x="9835" y="4317"/>
                  </a:lnTo>
                  <a:lnTo>
                    <a:pt x="11029" y="2197"/>
                  </a:lnTo>
                  <a:lnTo>
                    <a:pt x="12756" y="1320"/>
                  </a:lnTo>
                  <a:lnTo>
                    <a:pt x="17776" y="1320"/>
                  </a:lnTo>
                  <a:lnTo>
                    <a:pt x="16921" y="596"/>
                  </a:lnTo>
                  <a:lnTo>
                    <a:pt x="15880" y="215"/>
                  </a:lnTo>
                  <a:lnTo>
                    <a:pt x="15222" y="215"/>
                  </a:lnTo>
                  <a:lnTo>
                    <a:pt x="12832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1" name="object 641"/>
            <p:cNvSpPr/>
            <p:nvPr/>
          </p:nvSpPr>
          <p:spPr>
            <a:xfrm>
              <a:off x="4503432" y="308667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2" name="object 642"/>
            <p:cNvSpPr/>
            <p:nvPr/>
          </p:nvSpPr>
          <p:spPr>
            <a:xfrm>
              <a:off x="4502136" y="3088205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4076" y="0"/>
                  </a:moveTo>
                  <a:lnTo>
                    <a:pt x="3378" y="355"/>
                  </a:lnTo>
                  <a:lnTo>
                    <a:pt x="2844" y="1193"/>
                  </a:lnTo>
                  <a:lnTo>
                    <a:pt x="2743" y="1498"/>
                  </a:lnTo>
                  <a:lnTo>
                    <a:pt x="2755" y="1854"/>
                  </a:lnTo>
                  <a:lnTo>
                    <a:pt x="2311" y="1727"/>
                  </a:lnTo>
                  <a:lnTo>
                    <a:pt x="1765" y="1714"/>
                  </a:lnTo>
                  <a:lnTo>
                    <a:pt x="1384" y="1765"/>
                  </a:lnTo>
                  <a:lnTo>
                    <a:pt x="1130" y="1816"/>
                  </a:lnTo>
                  <a:lnTo>
                    <a:pt x="660" y="2019"/>
                  </a:lnTo>
                  <a:lnTo>
                    <a:pt x="457" y="2197"/>
                  </a:lnTo>
                  <a:lnTo>
                    <a:pt x="126" y="2959"/>
                  </a:lnTo>
                  <a:lnTo>
                    <a:pt x="355" y="3543"/>
                  </a:lnTo>
                  <a:lnTo>
                    <a:pt x="838" y="3975"/>
                  </a:lnTo>
                  <a:lnTo>
                    <a:pt x="1041" y="4102"/>
                  </a:lnTo>
                  <a:lnTo>
                    <a:pt x="838" y="4165"/>
                  </a:lnTo>
                  <a:lnTo>
                    <a:pt x="647" y="4279"/>
                  </a:lnTo>
                  <a:lnTo>
                    <a:pt x="152" y="4826"/>
                  </a:lnTo>
                  <a:lnTo>
                    <a:pt x="0" y="5397"/>
                  </a:lnTo>
                  <a:lnTo>
                    <a:pt x="520" y="6286"/>
                  </a:lnTo>
                  <a:lnTo>
                    <a:pt x="1003" y="6591"/>
                  </a:lnTo>
                  <a:lnTo>
                    <a:pt x="1498" y="6731"/>
                  </a:lnTo>
                  <a:lnTo>
                    <a:pt x="1752" y="6769"/>
                  </a:lnTo>
                  <a:lnTo>
                    <a:pt x="2031" y="6781"/>
                  </a:lnTo>
                  <a:lnTo>
                    <a:pt x="2336" y="6680"/>
                  </a:lnTo>
                  <a:lnTo>
                    <a:pt x="2514" y="6629"/>
                  </a:lnTo>
                  <a:lnTo>
                    <a:pt x="2616" y="6845"/>
                  </a:lnTo>
                  <a:lnTo>
                    <a:pt x="2781" y="7035"/>
                  </a:lnTo>
                  <a:lnTo>
                    <a:pt x="3454" y="7391"/>
                  </a:lnTo>
                  <a:lnTo>
                    <a:pt x="4000" y="7556"/>
                  </a:lnTo>
                  <a:lnTo>
                    <a:pt x="4546" y="7518"/>
                  </a:lnTo>
                  <a:lnTo>
                    <a:pt x="4825" y="7518"/>
                  </a:lnTo>
                  <a:lnTo>
                    <a:pt x="5118" y="7454"/>
                  </a:lnTo>
                  <a:lnTo>
                    <a:pt x="5613" y="7150"/>
                  </a:lnTo>
                  <a:lnTo>
                    <a:pt x="5803" y="6921"/>
                  </a:lnTo>
                  <a:lnTo>
                    <a:pt x="5956" y="6438"/>
                  </a:lnTo>
                  <a:lnTo>
                    <a:pt x="5943" y="6235"/>
                  </a:lnTo>
                  <a:lnTo>
                    <a:pt x="5880" y="6057"/>
                  </a:lnTo>
                  <a:lnTo>
                    <a:pt x="6146" y="6159"/>
                  </a:lnTo>
                  <a:lnTo>
                    <a:pt x="6464" y="6197"/>
                  </a:lnTo>
                  <a:lnTo>
                    <a:pt x="6730" y="6083"/>
                  </a:lnTo>
                  <a:lnTo>
                    <a:pt x="7099" y="5956"/>
                  </a:lnTo>
                  <a:lnTo>
                    <a:pt x="8216" y="3810"/>
                  </a:lnTo>
                  <a:lnTo>
                    <a:pt x="8127" y="3429"/>
                  </a:lnTo>
                  <a:lnTo>
                    <a:pt x="8039" y="3073"/>
                  </a:lnTo>
                  <a:lnTo>
                    <a:pt x="7746" y="2705"/>
                  </a:lnTo>
                  <a:lnTo>
                    <a:pt x="7404" y="2578"/>
                  </a:lnTo>
                  <a:lnTo>
                    <a:pt x="6781" y="2324"/>
                  </a:lnTo>
                  <a:lnTo>
                    <a:pt x="6273" y="2400"/>
                  </a:lnTo>
                  <a:lnTo>
                    <a:pt x="6134" y="2451"/>
                  </a:lnTo>
                  <a:lnTo>
                    <a:pt x="5994" y="2552"/>
                  </a:lnTo>
                  <a:lnTo>
                    <a:pt x="6261" y="2197"/>
                  </a:lnTo>
                  <a:lnTo>
                    <a:pt x="6222" y="1917"/>
                  </a:lnTo>
                  <a:lnTo>
                    <a:pt x="6222" y="1409"/>
                  </a:lnTo>
                  <a:lnTo>
                    <a:pt x="6197" y="1054"/>
                  </a:lnTo>
                  <a:lnTo>
                    <a:pt x="6019" y="673"/>
                  </a:lnTo>
                  <a:lnTo>
                    <a:pt x="5448" y="190"/>
                  </a:lnTo>
                  <a:lnTo>
                    <a:pt x="5092" y="76"/>
                  </a:lnTo>
                  <a:lnTo>
                    <a:pt x="407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3" name="object 643"/>
            <p:cNvSpPr/>
            <p:nvPr/>
          </p:nvSpPr>
          <p:spPr>
            <a:xfrm>
              <a:off x="4505202" y="3090178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4" name="object 644"/>
            <p:cNvSpPr/>
            <p:nvPr/>
          </p:nvSpPr>
          <p:spPr>
            <a:xfrm>
              <a:off x="4502517" y="3088613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4699" y="0"/>
                  </a:moveTo>
                  <a:lnTo>
                    <a:pt x="3657" y="25"/>
                  </a:lnTo>
                  <a:lnTo>
                    <a:pt x="3086" y="317"/>
                  </a:lnTo>
                  <a:lnTo>
                    <a:pt x="2667" y="1054"/>
                  </a:lnTo>
                  <a:lnTo>
                    <a:pt x="2616" y="1308"/>
                  </a:lnTo>
                  <a:lnTo>
                    <a:pt x="2705" y="1689"/>
                  </a:lnTo>
                  <a:lnTo>
                    <a:pt x="2794" y="1930"/>
                  </a:lnTo>
                  <a:lnTo>
                    <a:pt x="2959" y="2070"/>
                  </a:lnTo>
                  <a:lnTo>
                    <a:pt x="2971" y="2285"/>
                  </a:lnTo>
                  <a:lnTo>
                    <a:pt x="2794" y="2184"/>
                  </a:lnTo>
                  <a:lnTo>
                    <a:pt x="2705" y="2044"/>
                  </a:lnTo>
                  <a:lnTo>
                    <a:pt x="2514" y="1701"/>
                  </a:lnTo>
                  <a:lnTo>
                    <a:pt x="2120" y="1562"/>
                  </a:lnTo>
                  <a:lnTo>
                    <a:pt x="1244" y="1447"/>
                  </a:lnTo>
                  <a:lnTo>
                    <a:pt x="190" y="1752"/>
                  </a:lnTo>
                  <a:lnTo>
                    <a:pt x="254" y="2870"/>
                  </a:lnTo>
                  <a:lnTo>
                    <a:pt x="330" y="3289"/>
                  </a:lnTo>
                  <a:lnTo>
                    <a:pt x="914" y="3530"/>
                  </a:lnTo>
                  <a:lnTo>
                    <a:pt x="1485" y="3403"/>
                  </a:lnTo>
                  <a:lnTo>
                    <a:pt x="1600" y="3606"/>
                  </a:lnTo>
                  <a:lnTo>
                    <a:pt x="1841" y="3644"/>
                  </a:lnTo>
                  <a:lnTo>
                    <a:pt x="1701" y="3835"/>
                  </a:lnTo>
                  <a:lnTo>
                    <a:pt x="1270" y="3797"/>
                  </a:lnTo>
                  <a:lnTo>
                    <a:pt x="1143" y="3797"/>
                  </a:lnTo>
                  <a:lnTo>
                    <a:pt x="736" y="3860"/>
                  </a:lnTo>
                  <a:lnTo>
                    <a:pt x="393" y="3962"/>
                  </a:lnTo>
                  <a:lnTo>
                    <a:pt x="25" y="4711"/>
                  </a:lnTo>
                  <a:lnTo>
                    <a:pt x="0" y="5054"/>
                  </a:lnTo>
                  <a:lnTo>
                    <a:pt x="444" y="5689"/>
                  </a:lnTo>
                  <a:lnTo>
                    <a:pt x="800" y="5943"/>
                  </a:lnTo>
                  <a:lnTo>
                    <a:pt x="1511" y="6146"/>
                  </a:lnTo>
                  <a:lnTo>
                    <a:pt x="2057" y="6184"/>
                  </a:lnTo>
                  <a:lnTo>
                    <a:pt x="2374" y="5930"/>
                  </a:lnTo>
                  <a:lnTo>
                    <a:pt x="2679" y="6426"/>
                  </a:lnTo>
                  <a:lnTo>
                    <a:pt x="2844" y="6591"/>
                  </a:lnTo>
                  <a:lnTo>
                    <a:pt x="3073" y="6667"/>
                  </a:lnTo>
                  <a:lnTo>
                    <a:pt x="3530" y="6845"/>
                  </a:lnTo>
                  <a:lnTo>
                    <a:pt x="4305" y="6807"/>
                  </a:lnTo>
                  <a:lnTo>
                    <a:pt x="4775" y="6629"/>
                  </a:lnTo>
                  <a:lnTo>
                    <a:pt x="5232" y="6438"/>
                  </a:lnTo>
                  <a:lnTo>
                    <a:pt x="5397" y="5841"/>
                  </a:lnTo>
                  <a:lnTo>
                    <a:pt x="5067" y="5245"/>
                  </a:lnTo>
                  <a:lnTo>
                    <a:pt x="4914" y="5143"/>
                  </a:lnTo>
                  <a:lnTo>
                    <a:pt x="4737" y="5054"/>
                  </a:lnTo>
                  <a:lnTo>
                    <a:pt x="4445" y="4952"/>
                  </a:lnTo>
                  <a:lnTo>
                    <a:pt x="4495" y="4495"/>
                  </a:lnTo>
                  <a:lnTo>
                    <a:pt x="5283" y="5181"/>
                  </a:lnTo>
                  <a:lnTo>
                    <a:pt x="5816" y="5575"/>
                  </a:lnTo>
                  <a:lnTo>
                    <a:pt x="6210" y="5486"/>
                  </a:lnTo>
                  <a:lnTo>
                    <a:pt x="6616" y="5105"/>
                  </a:lnTo>
                  <a:lnTo>
                    <a:pt x="7251" y="4483"/>
                  </a:lnTo>
                  <a:lnTo>
                    <a:pt x="7835" y="3251"/>
                  </a:lnTo>
                  <a:lnTo>
                    <a:pt x="6629" y="2184"/>
                  </a:lnTo>
                  <a:lnTo>
                    <a:pt x="6096" y="2171"/>
                  </a:lnTo>
                  <a:lnTo>
                    <a:pt x="5448" y="2412"/>
                  </a:lnTo>
                  <a:lnTo>
                    <a:pt x="5321" y="2489"/>
                  </a:lnTo>
                  <a:lnTo>
                    <a:pt x="5054" y="2527"/>
                  </a:lnTo>
                  <a:lnTo>
                    <a:pt x="5321" y="2171"/>
                  </a:lnTo>
                  <a:lnTo>
                    <a:pt x="5676" y="1612"/>
                  </a:lnTo>
                  <a:lnTo>
                    <a:pt x="5791" y="1219"/>
                  </a:lnTo>
                  <a:lnTo>
                    <a:pt x="5410" y="647"/>
                  </a:lnTo>
                  <a:lnTo>
                    <a:pt x="5156" y="228"/>
                  </a:lnTo>
                  <a:lnTo>
                    <a:pt x="4699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5" name="object 645"/>
            <p:cNvSpPr/>
            <p:nvPr/>
          </p:nvSpPr>
          <p:spPr>
            <a:xfrm>
              <a:off x="4136530" y="261203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38"/>
                  </a:moveTo>
                  <a:lnTo>
                    <a:pt x="0" y="50"/>
                  </a:lnTo>
                  <a:lnTo>
                    <a:pt x="127" y="38"/>
                  </a:lnTo>
                  <a:close/>
                </a:path>
                <a:path w="635" h="635">
                  <a:moveTo>
                    <a:pt x="355" y="0"/>
                  </a:moveTo>
                  <a:lnTo>
                    <a:pt x="190" y="25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F8E8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6" name="object 646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4122216" y="2600223"/>
              <a:ext cx="38291" cy="35153"/>
            </a:xfrm>
            <a:prstGeom prst="rect">
              <a:avLst/>
            </a:prstGeom>
          </p:spPr>
        </p:pic>
        <p:sp>
          <p:nvSpPr>
            <p:cNvPr id="647" name="object 647"/>
            <p:cNvSpPr/>
            <p:nvPr/>
          </p:nvSpPr>
          <p:spPr>
            <a:xfrm>
              <a:off x="4136581" y="260922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F8E8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8" name="object 648"/>
            <p:cNvSpPr/>
            <p:nvPr/>
          </p:nvSpPr>
          <p:spPr>
            <a:xfrm>
              <a:off x="4136530" y="261203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38"/>
                  </a:moveTo>
                  <a:lnTo>
                    <a:pt x="0" y="50"/>
                  </a:lnTo>
                  <a:lnTo>
                    <a:pt x="127" y="38"/>
                  </a:lnTo>
                  <a:close/>
                </a:path>
                <a:path w="635" h="635">
                  <a:moveTo>
                    <a:pt x="355" y="0"/>
                  </a:moveTo>
                  <a:lnTo>
                    <a:pt x="190" y="25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9" name="object 649"/>
            <p:cNvSpPr/>
            <p:nvPr/>
          </p:nvSpPr>
          <p:spPr>
            <a:xfrm>
              <a:off x="4122519" y="2599907"/>
              <a:ext cx="38735" cy="35560"/>
            </a:xfrm>
            <a:custGeom>
              <a:avLst/>
              <a:gdLst/>
              <a:ahLst/>
              <a:cxnLst/>
              <a:rect l="l" t="t" r="r" b="b"/>
              <a:pathLst>
                <a:path w="38735" h="35560">
                  <a:moveTo>
                    <a:pt x="12097" y="30988"/>
                  </a:moveTo>
                  <a:lnTo>
                    <a:pt x="11369" y="30988"/>
                  </a:lnTo>
                  <a:lnTo>
                    <a:pt x="11947" y="32219"/>
                  </a:lnTo>
                  <a:lnTo>
                    <a:pt x="12772" y="33058"/>
                  </a:lnTo>
                  <a:lnTo>
                    <a:pt x="13710" y="33578"/>
                  </a:lnTo>
                  <a:lnTo>
                    <a:pt x="15986" y="34772"/>
                  </a:lnTo>
                  <a:lnTo>
                    <a:pt x="18487" y="35471"/>
                  </a:lnTo>
                  <a:lnTo>
                    <a:pt x="21487" y="35471"/>
                  </a:lnTo>
                  <a:lnTo>
                    <a:pt x="23733" y="34988"/>
                  </a:lnTo>
                  <a:lnTo>
                    <a:pt x="25282" y="34048"/>
                  </a:lnTo>
                  <a:lnTo>
                    <a:pt x="18106" y="34048"/>
                  </a:lnTo>
                  <a:lnTo>
                    <a:pt x="14843" y="32880"/>
                  </a:lnTo>
                  <a:lnTo>
                    <a:pt x="14182" y="32219"/>
                  </a:lnTo>
                  <a:lnTo>
                    <a:pt x="13924" y="31877"/>
                  </a:lnTo>
                  <a:lnTo>
                    <a:pt x="13727" y="31572"/>
                  </a:lnTo>
                  <a:lnTo>
                    <a:pt x="10279" y="31572"/>
                  </a:lnTo>
                  <a:lnTo>
                    <a:pt x="12097" y="30988"/>
                  </a:lnTo>
                  <a:close/>
                </a:path>
                <a:path w="38735" h="35560">
                  <a:moveTo>
                    <a:pt x="22602" y="23050"/>
                  </a:moveTo>
                  <a:lnTo>
                    <a:pt x="22494" y="24015"/>
                  </a:lnTo>
                  <a:lnTo>
                    <a:pt x="22374" y="25171"/>
                  </a:lnTo>
                  <a:lnTo>
                    <a:pt x="23396" y="25539"/>
                  </a:lnTo>
                  <a:lnTo>
                    <a:pt x="23682" y="25666"/>
                  </a:lnTo>
                  <a:lnTo>
                    <a:pt x="25282" y="26517"/>
                  </a:lnTo>
                  <a:lnTo>
                    <a:pt x="26656" y="29083"/>
                  </a:lnTo>
                  <a:lnTo>
                    <a:pt x="26558" y="30289"/>
                  </a:lnTo>
                  <a:lnTo>
                    <a:pt x="26214" y="31572"/>
                  </a:lnTo>
                  <a:lnTo>
                    <a:pt x="26132" y="31877"/>
                  </a:lnTo>
                  <a:lnTo>
                    <a:pt x="26010" y="32219"/>
                  </a:lnTo>
                  <a:lnTo>
                    <a:pt x="23755" y="33058"/>
                  </a:lnTo>
                  <a:lnTo>
                    <a:pt x="21713" y="33858"/>
                  </a:lnTo>
                  <a:lnTo>
                    <a:pt x="18106" y="34048"/>
                  </a:lnTo>
                  <a:lnTo>
                    <a:pt x="25282" y="34048"/>
                  </a:lnTo>
                  <a:lnTo>
                    <a:pt x="26057" y="33578"/>
                  </a:lnTo>
                  <a:lnTo>
                    <a:pt x="26958" y="32486"/>
                  </a:lnTo>
                  <a:lnTo>
                    <a:pt x="27695" y="30289"/>
                  </a:lnTo>
                  <a:lnTo>
                    <a:pt x="27612" y="29362"/>
                  </a:lnTo>
                  <a:lnTo>
                    <a:pt x="27399" y="28676"/>
                  </a:lnTo>
                  <a:lnTo>
                    <a:pt x="27314" y="28422"/>
                  </a:lnTo>
                  <a:lnTo>
                    <a:pt x="31741" y="28422"/>
                  </a:lnTo>
                  <a:lnTo>
                    <a:pt x="32542" y="28130"/>
                  </a:lnTo>
                  <a:lnTo>
                    <a:pt x="28813" y="28130"/>
                  </a:lnTo>
                  <a:lnTo>
                    <a:pt x="26285" y="26250"/>
                  </a:lnTo>
                  <a:lnTo>
                    <a:pt x="22602" y="23050"/>
                  </a:lnTo>
                  <a:close/>
                </a:path>
                <a:path w="38735" h="35560">
                  <a:moveTo>
                    <a:pt x="2239" y="10027"/>
                  </a:moveTo>
                  <a:lnTo>
                    <a:pt x="1838" y="10375"/>
                  </a:lnTo>
                  <a:lnTo>
                    <a:pt x="326" y="13843"/>
                  </a:lnTo>
                  <a:lnTo>
                    <a:pt x="1393" y="16662"/>
                  </a:lnTo>
                  <a:lnTo>
                    <a:pt x="3641" y="18643"/>
                  </a:lnTo>
                  <a:lnTo>
                    <a:pt x="4223" y="19011"/>
                  </a:lnTo>
                  <a:lnTo>
                    <a:pt x="4619" y="19215"/>
                  </a:lnTo>
                  <a:lnTo>
                    <a:pt x="3641" y="19596"/>
                  </a:lnTo>
                  <a:lnTo>
                    <a:pt x="2739" y="20129"/>
                  </a:lnTo>
                  <a:lnTo>
                    <a:pt x="2054" y="20878"/>
                  </a:lnTo>
                  <a:lnTo>
                    <a:pt x="390" y="22593"/>
                  </a:lnTo>
                  <a:lnTo>
                    <a:pt x="19" y="24015"/>
                  </a:lnTo>
                  <a:lnTo>
                    <a:pt x="0" y="25882"/>
                  </a:lnTo>
                  <a:lnTo>
                    <a:pt x="2143" y="29616"/>
                  </a:lnTo>
                  <a:lnTo>
                    <a:pt x="4390" y="30988"/>
                  </a:lnTo>
                  <a:lnTo>
                    <a:pt x="6740" y="31572"/>
                  </a:lnTo>
                  <a:lnTo>
                    <a:pt x="8173" y="31877"/>
                  </a:lnTo>
                  <a:lnTo>
                    <a:pt x="9191" y="31877"/>
                  </a:lnTo>
                  <a:lnTo>
                    <a:pt x="10076" y="31572"/>
                  </a:lnTo>
                  <a:lnTo>
                    <a:pt x="11643" y="31572"/>
                  </a:lnTo>
                  <a:lnTo>
                    <a:pt x="11369" y="30988"/>
                  </a:lnTo>
                  <a:lnTo>
                    <a:pt x="8543" y="30822"/>
                  </a:lnTo>
                  <a:lnTo>
                    <a:pt x="5229" y="29845"/>
                  </a:lnTo>
                  <a:lnTo>
                    <a:pt x="3616" y="28676"/>
                  </a:lnTo>
                  <a:lnTo>
                    <a:pt x="1508" y="25666"/>
                  </a:lnTo>
                  <a:lnTo>
                    <a:pt x="1609" y="24015"/>
                  </a:lnTo>
                  <a:lnTo>
                    <a:pt x="3374" y="20561"/>
                  </a:lnTo>
                  <a:lnTo>
                    <a:pt x="4703" y="20129"/>
                  </a:lnTo>
                  <a:lnTo>
                    <a:pt x="4400" y="20129"/>
                  </a:lnTo>
                  <a:lnTo>
                    <a:pt x="6593" y="19850"/>
                  </a:lnTo>
                  <a:lnTo>
                    <a:pt x="9458" y="19850"/>
                  </a:lnTo>
                  <a:lnTo>
                    <a:pt x="10144" y="19011"/>
                  </a:lnTo>
                  <a:lnTo>
                    <a:pt x="9088" y="19011"/>
                  </a:lnTo>
                  <a:lnTo>
                    <a:pt x="8890" y="18643"/>
                  </a:lnTo>
                  <a:lnTo>
                    <a:pt x="8788" y="18453"/>
                  </a:lnTo>
                  <a:lnTo>
                    <a:pt x="5813" y="18453"/>
                  </a:lnTo>
                  <a:lnTo>
                    <a:pt x="3117" y="17409"/>
                  </a:lnTo>
                  <a:lnTo>
                    <a:pt x="3015" y="17157"/>
                  </a:lnTo>
                  <a:lnTo>
                    <a:pt x="2689" y="15392"/>
                  </a:lnTo>
                  <a:lnTo>
                    <a:pt x="2606" y="14401"/>
                  </a:lnTo>
                  <a:lnTo>
                    <a:pt x="2482" y="12928"/>
                  </a:lnTo>
                  <a:lnTo>
                    <a:pt x="2372" y="11620"/>
                  </a:lnTo>
                  <a:lnTo>
                    <a:pt x="2268" y="10375"/>
                  </a:lnTo>
                  <a:lnTo>
                    <a:pt x="2239" y="10027"/>
                  </a:lnTo>
                  <a:close/>
                </a:path>
                <a:path w="38735" h="35560">
                  <a:moveTo>
                    <a:pt x="12607" y="29845"/>
                  </a:moveTo>
                  <a:lnTo>
                    <a:pt x="11994" y="30289"/>
                  </a:lnTo>
                  <a:lnTo>
                    <a:pt x="11144" y="30988"/>
                  </a:lnTo>
                  <a:lnTo>
                    <a:pt x="12097" y="30988"/>
                  </a:lnTo>
                  <a:lnTo>
                    <a:pt x="10279" y="31572"/>
                  </a:lnTo>
                  <a:lnTo>
                    <a:pt x="13727" y="31572"/>
                  </a:lnTo>
                  <a:lnTo>
                    <a:pt x="12607" y="29845"/>
                  </a:lnTo>
                  <a:close/>
                </a:path>
                <a:path w="38735" h="35560">
                  <a:moveTo>
                    <a:pt x="31741" y="28422"/>
                  </a:moveTo>
                  <a:lnTo>
                    <a:pt x="27314" y="28422"/>
                  </a:lnTo>
                  <a:lnTo>
                    <a:pt x="28819" y="29083"/>
                  </a:lnTo>
                  <a:lnTo>
                    <a:pt x="30057" y="29083"/>
                  </a:lnTo>
                  <a:lnTo>
                    <a:pt x="31741" y="28422"/>
                  </a:lnTo>
                  <a:close/>
                </a:path>
                <a:path w="38735" h="35560">
                  <a:moveTo>
                    <a:pt x="38179" y="17409"/>
                  </a:moveTo>
                  <a:lnTo>
                    <a:pt x="35694" y="22593"/>
                  </a:lnTo>
                  <a:lnTo>
                    <a:pt x="35441" y="23050"/>
                  </a:lnTo>
                  <a:lnTo>
                    <a:pt x="30667" y="27724"/>
                  </a:lnTo>
                  <a:lnTo>
                    <a:pt x="28813" y="28130"/>
                  </a:lnTo>
                  <a:lnTo>
                    <a:pt x="32542" y="28130"/>
                  </a:lnTo>
                  <a:lnTo>
                    <a:pt x="37765" y="20878"/>
                  </a:lnTo>
                  <a:lnTo>
                    <a:pt x="37856" y="20561"/>
                  </a:lnTo>
                  <a:lnTo>
                    <a:pt x="37981" y="20129"/>
                  </a:lnTo>
                  <a:lnTo>
                    <a:pt x="38061" y="19850"/>
                  </a:lnTo>
                  <a:lnTo>
                    <a:pt x="38179" y="17409"/>
                  </a:lnTo>
                  <a:close/>
                </a:path>
                <a:path w="38735" h="35560">
                  <a:moveTo>
                    <a:pt x="8480" y="17881"/>
                  </a:moveTo>
                  <a:lnTo>
                    <a:pt x="5813" y="18453"/>
                  </a:lnTo>
                  <a:lnTo>
                    <a:pt x="8788" y="18453"/>
                  </a:lnTo>
                  <a:lnTo>
                    <a:pt x="8480" y="17881"/>
                  </a:lnTo>
                  <a:close/>
                </a:path>
                <a:path w="38735" h="35560">
                  <a:moveTo>
                    <a:pt x="38061" y="16948"/>
                  </a:moveTo>
                  <a:lnTo>
                    <a:pt x="38179" y="17409"/>
                  </a:lnTo>
                  <a:lnTo>
                    <a:pt x="38299" y="17157"/>
                  </a:lnTo>
                  <a:lnTo>
                    <a:pt x="38061" y="16948"/>
                  </a:lnTo>
                  <a:close/>
                </a:path>
                <a:path w="38735" h="35560">
                  <a:moveTo>
                    <a:pt x="34772" y="12204"/>
                  </a:moveTo>
                  <a:lnTo>
                    <a:pt x="32610" y="12204"/>
                  </a:lnTo>
                  <a:lnTo>
                    <a:pt x="34522" y="13843"/>
                  </a:lnTo>
                  <a:lnTo>
                    <a:pt x="38061" y="16948"/>
                  </a:lnTo>
                  <a:lnTo>
                    <a:pt x="37423" y="14401"/>
                  </a:lnTo>
                  <a:lnTo>
                    <a:pt x="36090" y="12738"/>
                  </a:lnTo>
                  <a:lnTo>
                    <a:pt x="34772" y="12204"/>
                  </a:lnTo>
                  <a:close/>
                </a:path>
                <a:path w="38735" h="35560">
                  <a:moveTo>
                    <a:pt x="26659" y="2082"/>
                  </a:moveTo>
                  <a:lnTo>
                    <a:pt x="23837" y="2082"/>
                  </a:lnTo>
                  <a:lnTo>
                    <a:pt x="25688" y="2997"/>
                  </a:lnTo>
                  <a:lnTo>
                    <a:pt x="28673" y="7645"/>
                  </a:lnTo>
                  <a:lnTo>
                    <a:pt x="28528" y="8153"/>
                  </a:lnTo>
                  <a:lnTo>
                    <a:pt x="28422" y="8521"/>
                  </a:lnTo>
                  <a:lnTo>
                    <a:pt x="28325" y="8864"/>
                  </a:lnTo>
                  <a:lnTo>
                    <a:pt x="28208" y="9271"/>
                  </a:lnTo>
                  <a:lnTo>
                    <a:pt x="28123" y="9537"/>
                  </a:lnTo>
                  <a:lnTo>
                    <a:pt x="26417" y="12204"/>
                  </a:lnTo>
                  <a:lnTo>
                    <a:pt x="25222" y="13843"/>
                  </a:lnTo>
                  <a:lnTo>
                    <a:pt x="26091" y="13843"/>
                  </a:lnTo>
                  <a:lnTo>
                    <a:pt x="26678" y="13436"/>
                  </a:lnTo>
                  <a:lnTo>
                    <a:pt x="27822" y="12928"/>
                  </a:lnTo>
                  <a:lnTo>
                    <a:pt x="29948" y="12204"/>
                  </a:lnTo>
                  <a:lnTo>
                    <a:pt x="34772" y="12204"/>
                  </a:lnTo>
                  <a:lnTo>
                    <a:pt x="34177" y="11963"/>
                  </a:lnTo>
                  <a:lnTo>
                    <a:pt x="27847" y="11963"/>
                  </a:lnTo>
                  <a:lnTo>
                    <a:pt x="28896" y="10528"/>
                  </a:lnTo>
                  <a:lnTo>
                    <a:pt x="28851" y="4902"/>
                  </a:lnTo>
                  <a:lnTo>
                    <a:pt x="27949" y="3162"/>
                  </a:lnTo>
                  <a:lnTo>
                    <a:pt x="26659" y="2082"/>
                  </a:lnTo>
                  <a:close/>
                </a:path>
                <a:path w="38735" h="35560">
                  <a:moveTo>
                    <a:pt x="11856" y="8686"/>
                  </a:moveTo>
                  <a:lnTo>
                    <a:pt x="7324" y="8686"/>
                  </a:lnTo>
                  <a:lnTo>
                    <a:pt x="11439" y="9271"/>
                  </a:lnTo>
                  <a:lnTo>
                    <a:pt x="13576" y="10027"/>
                  </a:lnTo>
                  <a:lnTo>
                    <a:pt x="13334" y="10027"/>
                  </a:lnTo>
                  <a:lnTo>
                    <a:pt x="14015" y="11150"/>
                  </a:lnTo>
                  <a:lnTo>
                    <a:pt x="14185" y="11620"/>
                  </a:lnTo>
                  <a:lnTo>
                    <a:pt x="14231" y="11963"/>
                  </a:lnTo>
                  <a:lnTo>
                    <a:pt x="14893" y="12446"/>
                  </a:lnTo>
                  <a:lnTo>
                    <a:pt x="15554" y="12738"/>
                  </a:lnTo>
                  <a:lnTo>
                    <a:pt x="15431" y="12446"/>
                  </a:lnTo>
                  <a:lnTo>
                    <a:pt x="15401" y="11620"/>
                  </a:lnTo>
                  <a:lnTo>
                    <a:pt x="14368" y="11150"/>
                  </a:lnTo>
                  <a:lnTo>
                    <a:pt x="14725" y="11150"/>
                  </a:lnTo>
                  <a:lnTo>
                    <a:pt x="14385" y="10528"/>
                  </a:lnTo>
                  <a:lnTo>
                    <a:pt x="14345" y="10375"/>
                  </a:lnTo>
                  <a:lnTo>
                    <a:pt x="14251" y="10027"/>
                  </a:lnTo>
                  <a:lnTo>
                    <a:pt x="14131" y="9537"/>
                  </a:lnTo>
                  <a:lnTo>
                    <a:pt x="14015" y="9029"/>
                  </a:lnTo>
                  <a:lnTo>
                    <a:pt x="12747" y="9029"/>
                  </a:lnTo>
                  <a:lnTo>
                    <a:pt x="11856" y="8686"/>
                  </a:lnTo>
                  <a:close/>
                </a:path>
                <a:path w="38735" h="35560">
                  <a:moveTo>
                    <a:pt x="31873" y="11150"/>
                  </a:moveTo>
                  <a:lnTo>
                    <a:pt x="29463" y="11150"/>
                  </a:lnTo>
                  <a:lnTo>
                    <a:pt x="28184" y="11620"/>
                  </a:lnTo>
                  <a:lnTo>
                    <a:pt x="28333" y="11620"/>
                  </a:lnTo>
                  <a:lnTo>
                    <a:pt x="27847" y="11963"/>
                  </a:lnTo>
                  <a:lnTo>
                    <a:pt x="34177" y="11963"/>
                  </a:lnTo>
                  <a:lnTo>
                    <a:pt x="33330" y="11620"/>
                  </a:lnTo>
                  <a:lnTo>
                    <a:pt x="31873" y="11150"/>
                  </a:lnTo>
                  <a:close/>
                </a:path>
                <a:path w="38735" h="35560">
                  <a:moveTo>
                    <a:pt x="10537" y="8153"/>
                  </a:moveTo>
                  <a:lnTo>
                    <a:pt x="7254" y="8153"/>
                  </a:lnTo>
                  <a:lnTo>
                    <a:pt x="5192" y="8394"/>
                  </a:lnTo>
                  <a:lnTo>
                    <a:pt x="5609" y="8394"/>
                  </a:lnTo>
                  <a:lnTo>
                    <a:pt x="4987" y="8521"/>
                  </a:lnTo>
                  <a:lnTo>
                    <a:pt x="2803" y="9537"/>
                  </a:lnTo>
                  <a:lnTo>
                    <a:pt x="2239" y="10027"/>
                  </a:lnTo>
                  <a:lnTo>
                    <a:pt x="7324" y="8686"/>
                  </a:lnTo>
                  <a:lnTo>
                    <a:pt x="11856" y="8686"/>
                  </a:lnTo>
                  <a:lnTo>
                    <a:pt x="11096" y="8394"/>
                  </a:lnTo>
                  <a:lnTo>
                    <a:pt x="10537" y="8153"/>
                  </a:lnTo>
                  <a:close/>
                </a:path>
                <a:path w="38735" h="35560">
                  <a:moveTo>
                    <a:pt x="18818" y="0"/>
                  </a:moveTo>
                  <a:lnTo>
                    <a:pt x="15541" y="1676"/>
                  </a:lnTo>
                  <a:lnTo>
                    <a:pt x="13877" y="4267"/>
                  </a:lnTo>
                  <a:lnTo>
                    <a:pt x="13052" y="5600"/>
                  </a:lnTo>
                  <a:lnTo>
                    <a:pt x="12673" y="6845"/>
                  </a:lnTo>
                  <a:lnTo>
                    <a:pt x="12747" y="9029"/>
                  </a:lnTo>
                  <a:lnTo>
                    <a:pt x="14015" y="9029"/>
                  </a:lnTo>
                  <a:lnTo>
                    <a:pt x="14042" y="6845"/>
                  </a:lnTo>
                  <a:lnTo>
                    <a:pt x="14639" y="5765"/>
                  </a:lnTo>
                  <a:lnTo>
                    <a:pt x="15947" y="3492"/>
                  </a:lnTo>
                  <a:lnTo>
                    <a:pt x="18691" y="2082"/>
                  </a:lnTo>
                  <a:lnTo>
                    <a:pt x="26659" y="2082"/>
                  </a:lnTo>
                  <a:lnTo>
                    <a:pt x="25307" y="952"/>
                  </a:lnTo>
                  <a:lnTo>
                    <a:pt x="23656" y="317"/>
                  </a:lnTo>
                  <a:lnTo>
                    <a:pt x="22537" y="317"/>
                  </a:lnTo>
                  <a:lnTo>
                    <a:pt x="1881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0" name="object 650"/>
            <p:cNvSpPr/>
            <p:nvPr/>
          </p:nvSpPr>
          <p:spPr>
            <a:xfrm>
              <a:off x="4136580" y="2609227"/>
              <a:ext cx="3175" cy="6985"/>
            </a:xfrm>
            <a:custGeom>
              <a:avLst/>
              <a:gdLst/>
              <a:ahLst/>
              <a:cxnLst/>
              <a:rect l="l" t="t" r="r" b="b"/>
              <a:pathLst>
                <a:path w="3175" h="6985">
                  <a:moveTo>
                    <a:pt x="88" y="63"/>
                  </a:moveTo>
                  <a:close/>
                </a:path>
                <a:path w="3175" h="6985">
                  <a:moveTo>
                    <a:pt x="2819" y="656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1" name="object 651"/>
            <p:cNvSpPr/>
            <p:nvPr/>
          </p:nvSpPr>
          <p:spPr>
            <a:xfrm>
              <a:off x="4134515" y="2611671"/>
              <a:ext cx="13335" cy="12065"/>
            </a:xfrm>
            <a:custGeom>
              <a:avLst/>
              <a:gdLst/>
              <a:ahLst/>
              <a:cxnLst/>
              <a:rect l="l" t="t" r="r" b="b"/>
              <a:pathLst>
                <a:path w="13335" h="12064">
                  <a:moveTo>
                    <a:pt x="6464" y="0"/>
                  </a:moveTo>
                  <a:lnTo>
                    <a:pt x="5359" y="571"/>
                  </a:lnTo>
                  <a:lnTo>
                    <a:pt x="4521" y="1904"/>
                  </a:lnTo>
                  <a:lnTo>
                    <a:pt x="4368" y="2400"/>
                  </a:lnTo>
                  <a:lnTo>
                    <a:pt x="4419" y="3073"/>
                  </a:lnTo>
                  <a:lnTo>
                    <a:pt x="3657" y="2755"/>
                  </a:lnTo>
                  <a:lnTo>
                    <a:pt x="3403" y="2717"/>
                  </a:lnTo>
                  <a:lnTo>
                    <a:pt x="3213" y="2743"/>
                  </a:lnTo>
                  <a:lnTo>
                    <a:pt x="2590" y="2755"/>
                  </a:lnTo>
                  <a:lnTo>
                    <a:pt x="1790" y="2882"/>
                  </a:lnTo>
                  <a:lnTo>
                    <a:pt x="1054" y="3238"/>
                  </a:lnTo>
                  <a:lnTo>
                    <a:pt x="723" y="3517"/>
                  </a:lnTo>
                  <a:lnTo>
                    <a:pt x="215" y="4698"/>
                  </a:lnTo>
                  <a:lnTo>
                    <a:pt x="571" y="5651"/>
                  </a:lnTo>
                  <a:lnTo>
                    <a:pt x="1333" y="6311"/>
                  </a:lnTo>
                  <a:lnTo>
                    <a:pt x="1663" y="6515"/>
                  </a:lnTo>
                  <a:lnTo>
                    <a:pt x="1333" y="6642"/>
                  </a:lnTo>
                  <a:lnTo>
                    <a:pt x="1028" y="6819"/>
                  </a:lnTo>
                  <a:lnTo>
                    <a:pt x="228" y="7645"/>
                  </a:lnTo>
                  <a:lnTo>
                    <a:pt x="0" y="8572"/>
                  </a:lnTo>
                  <a:lnTo>
                    <a:pt x="825" y="10020"/>
                  </a:lnTo>
                  <a:lnTo>
                    <a:pt x="1600" y="10490"/>
                  </a:lnTo>
                  <a:lnTo>
                    <a:pt x="2781" y="10782"/>
                  </a:lnTo>
                  <a:lnTo>
                    <a:pt x="3213" y="10794"/>
                  </a:lnTo>
                  <a:lnTo>
                    <a:pt x="3721" y="10629"/>
                  </a:lnTo>
                  <a:lnTo>
                    <a:pt x="3987" y="10566"/>
                  </a:lnTo>
                  <a:lnTo>
                    <a:pt x="4140" y="10921"/>
                  </a:lnTo>
                  <a:lnTo>
                    <a:pt x="4419" y="11201"/>
                  </a:lnTo>
                  <a:lnTo>
                    <a:pt x="5499" y="11772"/>
                  </a:lnTo>
                  <a:lnTo>
                    <a:pt x="6350" y="12001"/>
                  </a:lnTo>
                  <a:lnTo>
                    <a:pt x="7670" y="11950"/>
                  </a:lnTo>
                  <a:lnTo>
                    <a:pt x="8115" y="11849"/>
                  </a:lnTo>
                  <a:lnTo>
                    <a:pt x="8902" y="11366"/>
                  </a:lnTo>
                  <a:lnTo>
                    <a:pt x="9220" y="10998"/>
                  </a:lnTo>
                  <a:lnTo>
                    <a:pt x="9474" y="10261"/>
                  </a:lnTo>
                  <a:lnTo>
                    <a:pt x="9448" y="9931"/>
                  </a:lnTo>
                  <a:lnTo>
                    <a:pt x="9347" y="9626"/>
                  </a:lnTo>
                  <a:lnTo>
                    <a:pt x="9766" y="9817"/>
                  </a:lnTo>
                  <a:lnTo>
                    <a:pt x="10274" y="9855"/>
                  </a:lnTo>
                  <a:lnTo>
                    <a:pt x="10680" y="9690"/>
                  </a:lnTo>
                  <a:lnTo>
                    <a:pt x="11277" y="9486"/>
                  </a:lnTo>
                  <a:lnTo>
                    <a:pt x="13055" y="6057"/>
                  </a:lnTo>
                  <a:lnTo>
                    <a:pt x="12903" y="5473"/>
                  </a:lnTo>
                  <a:lnTo>
                    <a:pt x="12763" y="4902"/>
                  </a:lnTo>
                  <a:lnTo>
                    <a:pt x="12319" y="4330"/>
                  </a:lnTo>
                  <a:lnTo>
                    <a:pt x="11569" y="4038"/>
                  </a:lnTo>
                  <a:lnTo>
                    <a:pt x="11277" y="3898"/>
                  </a:lnTo>
                  <a:lnTo>
                    <a:pt x="10769" y="3733"/>
                  </a:lnTo>
                  <a:lnTo>
                    <a:pt x="10248" y="3784"/>
                  </a:lnTo>
                  <a:lnTo>
                    <a:pt x="9956" y="3835"/>
                  </a:lnTo>
                  <a:lnTo>
                    <a:pt x="9740" y="3911"/>
                  </a:lnTo>
                  <a:lnTo>
                    <a:pt x="9525" y="4051"/>
                  </a:lnTo>
                  <a:lnTo>
                    <a:pt x="9931" y="3492"/>
                  </a:lnTo>
                  <a:lnTo>
                    <a:pt x="9880" y="3047"/>
                  </a:lnTo>
                  <a:lnTo>
                    <a:pt x="9855" y="1663"/>
                  </a:lnTo>
                  <a:lnTo>
                    <a:pt x="9563" y="1079"/>
                  </a:lnTo>
                  <a:lnTo>
                    <a:pt x="9105" y="723"/>
                  </a:lnTo>
                  <a:lnTo>
                    <a:pt x="8661" y="330"/>
                  </a:lnTo>
                  <a:lnTo>
                    <a:pt x="8102" y="114"/>
                  </a:lnTo>
                  <a:lnTo>
                    <a:pt x="7518" y="88"/>
                  </a:lnTo>
                  <a:lnTo>
                    <a:pt x="646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2" name="object 652"/>
            <p:cNvSpPr/>
            <p:nvPr/>
          </p:nvSpPr>
          <p:spPr>
            <a:xfrm>
              <a:off x="4135126" y="2612350"/>
              <a:ext cx="12700" cy="11430"/>
            </a:xfrm>
            <a:custGeom>
              <a:avLst/>
              <a:gdLst/>
              <a:ahLst/>
              <a:cxnLst/>
              <a:rect l="l" t="t" r="r" b="b"/>
              <a:pathLst>
                <a:path w="12700" h="11430">
                  <a:moveTo>
                    <a:pt x="7467" y="0"/>
                  </a:moveTo>
                  <a:lnTo>
                    <a:pt x="5803" y="38"/>
                  </a:lnTo>
                  <a:lnTo>
                    <a:pt x="4889" y="508"/>
                  </a:lnTo>
                  <a:lnTo>
                    <a:pt x="4241" y="1651"/>
                  </a:lnTo>
                  <a:lnTo>
                    <a:pt x="4152" y="2070"/>
                  </a:lnTo>
                  <a:lnTo>
                    <a:pt x="4356" y="2895"/>
                  </a:lnTo>
                  <a:lnTo>
                    <a:pt x="4508" y="3175"/>
                  </a:lnTo>
                  <a:lnTo>
                    <a:pt x="4698" y="3276"/>
                  </a:lnTo>
                  <a:lnTo>
                    <a:pt x="4711" y="3606"/>
                  </a:lnTo>
                  <a:lnTo>
                    <a:pt x="4521" y="3543"/>
                  </a:lnTo>
                  <a:lnTo>
                    <a:pt x="4279" y="3352"/>
                  </a:lnTo>
                  <a:lnTo>
                    <a:pt x="4292" y="3213"/>
                  </a:lnTo>
                  <a:lnTo>
                    <a:pt x="3975" y="2692"/>
                  </a:lnTo>
                  <a:lnTo>
                    <a:pt x="3365" y="2463"/>
                  </a:lnTo>
                  <a:lnTo>
                    <a:pt x="1968" y="2273"/>
                  </a:lnTo>
                  <a:lnTo>
                    <a:pt x="266" y="2755"/>
                  </a:lnTo>
                  <a:lnTo>
                    <a:pt x="393" y="4546"/>
                  </a:lnTo>
                  <a:lnTo>
                    <a:pt x="520" y="5219"/>
                  </a:lnTo>
                  <a:lnTo>
                    <a:pt x="1130" y="5435"/>
                  </a:lnTo>
                  <a:lnTo>
                    <a:pt x="1447" y="5575"/>
                  </a:lnTo>
                  <a:lnTo>
                    <a:pt x="2349" y="5372"/>
                  </a:lnTo>
                  <a:lnTo>
                    <a:pt x="2539" y="5727"/>
                  </a:lnTo>
                  <a:lnTo>
                    <a:pt x="2920" y="5765"/>
                  </a:lnTo>
                  <a:lnTo>
                    <a:pt x="2692" y="6045"/>
                  </a:lnTo>
                  <a:lnTo>
                    <a:pt x="2006" y="6019"/>
                  </a:lnTo>
                  <a:lnTo>
                    <a:pt x="1155" y="6121"/>
                  </a:lnTo>
                  <a:lnTo>
                    <a:pt x="622" y="6273"/>
                  </a:lnTo>
                  <a:lnTo>
                    <a:pt x="38" y="7467"/>
                  </a:lnTo>
                  <a:lnTo>
                    <a:pt x="0" y="8013"/>
                  </a:lnTo>
                  <a:lnTo>
                    <a:pt x="711" y="9042"/>
                  </a:lnTo>
                  <a:lnTo>
                    <a:pt x="1257" y="9423"/>
                  </a:lnTo>
                  <a:lnTo>
                    <a:pt x="2374" y="9753"/>
                  </a:lnTo>
                  <a:lnTo>
                    <a:pt x="3263" y="9804"/>
                  </a:lnTo>
                  <a:lnTo>
                    <a:pt x="3746" y="9410"/>
                  </a:lnTo>
                  <a:lnTo>
                    <a:pt x="4254" y="10198"/>
                  </a:lnTo>
                  <a:lnTo>
                    <a:pt x="4508" y="10452"/>
                  </a:lnTo>
                  <a:lnTo>
                    <a:pt x="5613" y="10858"/>
                  </a:lnTo>
                  <a:lnTo>
                    <a:pt x="6832" y="10782"/>
                  </a:lnTo>
                  <a:lnTo>
                    <a:pt x="8293" y="10223"/>
                  </a:lnTo>
                  <a:lnTo>
                    <a:pt x="8559" y="9245"/>
                  </a:lnTo>
                  <a:lnTo>
                    <a:pt x="8051" y="8305"/>
                  </a:lnTo>
                  <a:lnTo>
                    <a:pt x="7391" y="7962"/>
                  </a:lnTo>
                  <a:lnTo>
                    <a:pt x="7061" y="7848"/>
                  </a:lnTo>
                  <a:lnTo>
                    <a:pt x="7137" y="7137"/>
                  </a:lnTo>
                  <a:lnTo>
                    <a:pt x="8381" y="8216"/>
                  </a:lnTo>
                  <a:lnTo>
                    <a:pt x="9232" y="8839"/>
                  </a:lnTo>
                  <a:lnTo>
                    <a:pt x="9867" y="8712"/>
                  </a:lnTo>
                  <a:lnTo>
                    <a:pt x="10502" y="8089"/>
                  </a:lnTo>
                  <a:lnTo>
                    <a:pt x="11506" y="7112"/>
                  </a:lnTo>
                  <a:lnTo>
                    <a:pt x="12445" y="5143"/>
                  </a:lnTo>
                  <a:lnTo>
                    <a:pt x="10528" y="3467"/>
                  </a:lnTo>
                  <a:lnTo>
                    <a:pt x="9690" y="3441"/>
                  </a:lnTo>
                  <a:lnTo>
                    <a:pt x="8953" y="3695"/>
                  </a:lnTo>
                  <a:lnTo>
                    <a:pt x="8648" y="3835"/>
                  </a:lnTo>
                  <a:lnTo>
                    <a:pt x="8496" y="3873"/>
                  </a:lnTo>
                  <a:lnTo>
                    <a:pt x="8026" y="4013"/>
                  </a:lnTo>
                  <a:lnTo>
                    <a:pt x="8445" y="3441"/>
                  </a:lnTo>
                  <a:lnTo>
                    <a:pt x="9016" y="2565"/>
                  </a:lnTo>
                  <a:lnTo>
                    <a:pt x="9194" y="1905"/>
                  </a:lnTo>
                  <a:lnTo>
                    <a:pt x="8178" y="342"/>
                  </a:lnTo>
                  <a:lnTo>
                    <a:pt x="7467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3" name="object 653"/>
            <p:cNvSpPr/>
            <p:nvPr/>
          </p:nvSpPr>
          <p:spPr>
            <a:xfrm>
              <a:off x="4169867" y="261752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25"/>
                  </a:moveTo>
                  <a:close/>
                </a:path>
                <a:path w="635" h="635">
                  <a:moveTo>
                    <a:pt x="254" y="0"/>
                  </a:moveTo>
                  <a:lnTo>
                    <a:pt x="101" y="25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4" name="object 654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4157332" y="2606764"/>
              <a:ext cx="34288" cy="32003"/>
            </a:xfrm>
            <a:prstGeom prst="rect">
              <a:avLst/>
            </a:prstGeom>
          </p:spPr>
        </p:pic>
        <p:sp>
          <p:nvSpPr>
            <p:cNvPr id="655" name="object 655"/>
            <p:cNvSpPr/>
            <p:nvPr/>
          </p:nvSpPr>
          <p:spPr>
            <a:xfrm>
              <a:off x="4169853" y="261496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6" name="object 656"/>
            <p:cNvSpPr/>
            <p:nvPr/>
          </p:nvSpPr>
          <p:spPr>
            <a:xfrm>
              <a:off x="4169867" y="261752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25"/>
                  </a:moveTo>
                  <a:close/>
                </a:path>
                <a:path w="635" h="635">
                  <a:moveTo>
                    <a:pt x="254" y="0"/>
                  </a:moveTo>
                  <a:lnTo>
                    <a:pt x="101" y="25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7" name="object 657"/>
            <p:cNvSpPr/>
            <p:nvPr/>
          </p:nvSpPr>
          <p:spPr>
            <a:xfrm>
              <a:off x="4157051" y="2606465"/>
              <a:ext cx="34925" cy="32384"/>
            </a:xfrm>
            <a:custGeom>
              <a:avLst/>
              <a:gdLst/>
              <a:ahLst/>
              <a:cxnLst/>
              <a:rect l="l" t="t" r="r" b="b"/>
              <a:pathLst>
                <a:path w="34925" h="32385">
                  <a:moveTo>
                    <a:pt x="11016" y="28244"/>
                  </a:moveTo>
                  <a:lnTo>
                    <a:pt x="10356" y="28244"/>
                  </a:lnTo>
                  <a:lnTo>
                    <a:pt x="10870" y="29362"/>
                  </a:lnTo>
                  <a:lnTo>
                    <a:pt x="11619" y="30111"/>
                  </a:lnTo>
                  <a:lnTo>
                    <a:pt x="12480" y="30594"/>
                  </a:lnTo>
                  <a:lnTo>
                    <a:pt x="14527" y="31673"/>
                  </a:lnTo>
                  <a:lnTo>
                    <a:pt x="16813" y="32308"/>
                  </a:lnTo>
                  <a:lnTo>
                    <a:pt x="19615" y="32308"/>
                  </a:lnTo>
                  <a:lnTo>
                    <a:pt x="21589" y="31877"/>
                  </a:lnTo>
                  <a:lnTo>
                    <a:pt x="23025" y="31013"/>
                  </a:lnTo>
                  <a:lnTo>
                    <a:pt x="16483" y="31013"/>
                  </a:lnTo>
                  <a:lnTo>
                    <a:pt x="13499" y="29959"/>
                  </a:lnTo>
                  <a:lnTo>
                    <a:pt x="12913" y="29362"/>
                  </a:lnTo>
                  <a:lnTo>
                    <a:pt x="12500" y="28778"/>
                  </a:lnTo>
                  <a:lnTo>
                    <a:pt x="9282" y="28778"/>
                  </a:lnTo>
                  <a:lnTo>
                    <a:pt x="11016" y="28244"/>
                  </a:lnTo>
                  <a:close/>
                </a:path>
                <a:path w="34925" h="32385">
                  <a:moveTo>
                    <a:pt x="20573" y="20993"/>
                  </a:moveTo>
                  <a:lnTo>
                    <a:pt x="20471" y="21894"/>
                  </a:lnTo>
                  <a:lnTo>
                    <a:pt x="20357" y="22948"/>
                  </a:lnTo>
                  <a:lnTo>
                    <a:pt x="21233" y="23253"/>
                  </a:lnTo>
                  <a:lnTo>
                    <a:pt x="22325" y="23774"/>
                  </a:lnTo>
                  <a:lnTo>
                    <a:pt x="23024" y="24155"/>
                  </a:lnTo>
                  <a:lnTo>
                    <a:pt x="23595" y="25260"/>
                  </a:lnTo>
                  <a:lnTo>
                    <a:pt x="24264" y="26492"/>
                  </a:lnTo>
                  <a:lnTo>
                    <a:pt x="24171" y="27584"/>
                  </a:lnTo>
                  <a:lnTo>
                    <a:pt x="23857" y="28778"/>
                  </a:lnTo>
                  <a:lnTo>
                    <a:pt x="23790" y="29032"/>
                  </a:lnTo>
                  <a:lnTo>
                    <a:pt x="23643" y="29362"/>
                  </a:lnTo>
                  <a:lnTo>
                    <a:pt x="19760" y="30848"/>
                  </a:lnTo>
                  <a:lnTo>
                    <a:pt x="16483" y="31013"/>
                  </a:lnTo>
                  <a:lnTo>
                    <a:pt x="23025" y="31013"/>
                  </a:lnTo>
                  <a:lnTo>
                    <a:pt x="23722" y="30594"/>
                  </a:lnTo>
                  <a:lnTo>
                    <a:pt x="24548" y="29603"/>
                  </a:lnTo>
                  <a:lnTo>
                    <a:pt x="25208" y="27584"/>
                  </a:lnTo>
                  <a:lnTo>
                    <a:pt x="25135" y="26733"/>
                  </a:lnTo>
                  <a:lnTo>
                    <a:pt x="25061" y="26492"/>
                  </a:lnTo>
                  <a:lnTo>
                    <a:pt x="24937" y="26136"/>
                  </a:lnTo>
                  <a:lnTo>
                    <a:pt x="24852" y="25895"/>
                  </a:lnTo>
                  <a:lnTo>
                    <a:pt x="28899" y="25895"/>
                  </a:lnTo>
                  <a:lnTo>
                    <a:pt x="29658" y="25615"/>
                  </a:lnTo>
                  <a:lnTo>
                    <a:pt x="26224" y="25615"/>
                  </a:lnTo>
                  <a:lnTo>
                    <a:pt x="23925" y="23926"/>
                  </a:lnTo>
                  <a:lnTo>
                    <a:pt x="20573" y="20993"/>
                  </a:lnTo>
                  <a:close/>
                </a:path>
                <a:path w="34925" h="32385">
                  <a:moveTo>
                    <a:pt x="2015" y="9142"/>
                  </a:moveTo>
                  <a:lnTo>
                    <a:pt x="1662" y="9448"/>
                  </a:lnTo>
                  <a:lnTo>
                    <a:pt x="278" y="12611"/>
                  </a:lnTo>
                  <a:lnTo>
                    <a:pt x="1256" y="15176"/>
                  </a:lnTo>
                  <a:lnTo>
                    <a:pt x="3301" y="16992"/>
                  </a:lnTo>
                  <a:lnTo>
                    <a:pt x="3863" y="17335"/>
                  </a:lnTo>
                  <a:lnTo>
                    <a:pt x="4202" y="17500"/>
                  </a:lnTo>
                  <a:lnTo>
                    <a:pt x="3288" y="17868"/>
                  </a:lnTo>
                  <a:lnTo>
                    <a:pt x="2475" y="18351"/>
                  </a:lnTo>
                  <a:lnTo>
                    <a:pt x="1865" y="19024"/>
                  </a:lnTo>
                  <a:lnTo>
                    <a:pt x="341" y="20574"/>
                  </a:lnTo>
                  <a:lnTo>
                    <a:pt x="0" y="21894"/>
                  </a:lnTo>
                  <a:lnTo>
                    <a:pt x="94" y="23774"/>
                  </a:lnTo>
                  <a:lnTo>
                    <a:pt x="1929" y="26974"/>
                  </a:lnTo>
                  <a:lnTo>
                    <a:pt x="3986" y="28244"/>
                  </a:lnTo>
                  <a:lnTo>
                    <a:pt x="6120" y="28778"/>
                  </a:lnTo>
                  <a:lnTo>
                    <a:pt x="7319" y="29032"/>
                  </a:lnTo>
                  <a:lnTo>
                    <a:pt x="8355" y="29032"/>
                  </a:lnTo>
                  <a:lnTo>
                    <a:pt x="9127" y="28778"/>
                  </a:lnTo>
                  <a:lnTo>
                    <a:pt x="10601" y="28778"/>
                  </a:lnTo>
                  <a:lnTo>
                    <a:pt x="10356" y="28244"/>
                  </a:lnTo>
                  <a:lnTo>
                    <a:pt x="10593" y="28244"/>
                  </a:lnTo>
                  <a:lnTo>
                    <a:pt x="7771" y="28079"/>
                  </a:lnTo>
                  <a:lnTo>
                    <a:pt x="4748" y="27190"/>
                  </a:lnTo>
                  <a:lnTo>
                    <a:pt x="3275" y="26136"/>
                  </a:lnTo>
                  <a:lnTo>
                    <a:pt x="1357" y="23393"/>
                  </a:lnTo>
                  <a:lnTo>
                    <a:pt x="1459" y="21894"/>
                  </a:lnTo>
                  <a:lnTo>
                    <a:pt x="3047" y="18732"/>
                  </a:lnTo>
                  <a:lnTo>
                    <a:pt x="4221" y="18351"/>
                  </a:lnTo>
                  <a:lnTo>
                    <a:pt x="3780" y="18351"/>
                  </a:lnTo>
                  <a:lnTo>
                    <a:pt x="6147" y="18084"/>
                  </a:lnTo>
                  <a:lnTo>
                    <a:pt x="8609" y="18084"/>
                  </a:lnTo>
                  <a:lnTo>
                    <a:pt x="9219" y="17335"/>
                  </a:lnTo>
                  <a:lnTo>
                    <a:pt x="8257" y="17335"/>
                  </a:lnTo>
                  <a:lnTo>
                    <a:pt x="8076" y="16992"/>
                  </a:lnTo>
                  <a:lnTo>
                    <a:pt x="7976" y="16802"/>
                  </a:lnTo>
                  <a:lnTo>
                    <a:pt x="5282" y="16802"/>
                  </a:lnTo>
                  <a:lnTo>
                    <a:pt x="2796" y="15860"/>
                  </a:lnTo>
                  <a:lnTo>
                    <a:pt x="2690" y="15421"/>
                  </a:lnTo>
                  <a:lnTo>
                    <a:pt x="2646" y="15176"/>
                  </a:lnTo>
                  <a:lnTo>
                    <a:pt x="2562" y="14706"/>
                  </a:lnTo>
                  <a:lnTo>
                    <a:pt x="2437" y="14008"/>
                  </a:lnTo>
                  <a:lnTo>
                    <a:pt x="2321" y="12611"/>
                  </a:lnTo>
                  <a:lnTo>
                    <a:pt x="2211" y="11353"/>
                  </a:lnTo>
                  <a:lnTo>
                    <a:pt x="2105" y="10160"/>
                  </a:lnTo>
                  <a:lnTo>
                    <a:pt x="2015" y="9142"/>
                  </a:lnTo>
                  <a:close/>
                </a:path>
                <a:path w="34925" h="32385">
                  <a:moveTo>
                    <a:pt x="11470" y="27190"/>
                  </a:moveTo>
                  <a:lnTo>
                    <a:pt x="10939" y="27584"/>
                  </a:lnTo>
                  <a:lnTo>
                    <a:pt x="10127" y="28244"/>
                  </a:lnTo>
                  <a:lnTo>
                    <a:pt x="11016" y="28244"/>
                  </a:lnTo>
                  <a:lnTo>
                    <a:pt x="9282" y="28778"/>
                  </a:lnTo>
                  <a:lnTo>
                    <a:pt x="12500" y="28778"/>
                  </a:lnTo>
                  <a:lnTo>
                    <a:pt x="11470" y="27190"/>
                  </a:lnTo>
                  <a:close/>
                </a:path>
                <a:path w="34925" h="32385">
                  <a:moveTo>
                    <a:pt x="28899" y="25895"/>
                  </a:moveTo>
                  <a:lnTo>
                    <a:pt x="24852" y="25895"/>
                  </a:lnTo>
                  <a:lnTo>
                    <a:pt x="26230" y="26492"/>
                  </a:lnTo>
                  <a:lnTo>
                    <a:pt x="27354" y="26492"/>
                  </a:lnTo>
                  <a:lnTo>
                    <a:pt x="28899" y="25895"/>
                  </a:lnTo>
                  <a:close/>
                </a:path>
                <a:path w="34925" h="32385">
                  <a:moveTo>
                    <a:pt x="34758" y="15860"/>
                  </a:moveTo>
                  <a:lnTo>
                    <a:pt x="32509" y="20574"/>
                  </a:lnTo>
                  <a:lnTo>
                    <a:pt x="32281" y="20993"/>
                  </a:lnTo>
                  <a:lnTo>
                    <a:pt x="27926" y="25260"/>
                  </a:lnTo>
                  <a:lnTo>
                    <a:pt x="26224" y="25615"/>
                  </a:lnTo>
                  <a:lnTo>
                    <a:pt x="29658" y="25615"/>
                  </a:lnTo>
                  <a:lnTo>
                    <a:pt x="34400" y="19024"/>
                  </a:lnTo>
                  <a:lnTo>
                    <a:pt x="34481" y="18732"/>
                  </a:lnTo>
                  <a:lnTo>
                    <a:pt x="34587" y="18351"/>
                  </a:lnTo>
                  <a:lnTo>
                    <a:pt x="34661" y="18084"/>
                  </a:lnTo>
                  <a:lnTo>
                    <a:pt x="34758" y="15860"/>
                  </a:lnTo>
                  <a:close/>
                </a:path>
                <a:path w="34925" h="32385">
                  <a:moveTo>
                    <a:pt x="7707" y="16294"/>
                  </a:moveTo>
                  <a:lnTo>
                    <a:pt x="5282" y="16802"/>
                  </a:lnTo>
                  <a:lnTo>
                    <a:pt x="7976" y="16802"/>
                  </a:lnTo>
                  <a:lnTo>
                    <a:pt x="7707" y="16294"/>
                  </a:lnTo>
                  <a:close/>
                </a:path>
                <a:path w="34925" h="32385">
                  <a:moveTo>
                    <a:pt x="34642" y="15421"/>
                  </a:moveTo>
                  <a:lnTo>
                    <a:pt x="34758" y="15860"/>
                  </a:lnTo>
                  <a:lnTo>
                    <a:pt x="34873" y="15621"/>
                  </a:lnTo>
                  <a:lnTo>
                    <a:pt x="34642" y="15421"/>
                  </a:lnTo>
                  <a:close/>
                </a:path>
                <a:path w="34925" h="32385">
                  <a:moveTo>
                    <a:pt x="31656" y="11125"/>
                  </a:moveTo>
                  <a:lnTo>
                    <a:pt x="29691" y="11125"/>
                  </a:lnTo>
                  <a:lnTo>
                    <a:pt x="34642" y="15421"/>
                  </a:lnTo>
                  <a:lnTo>
                    <a:pt x="34073" y="13131"/>
                  </a:lnTo>
                  <a:lnTo>
                    <a:pt x="32866" y="11607"/>
                  </a:lnTo>
                  <a:lnTo>
                    <a:pt x="31656" y="11125"/>
                  </a:lnTo>
                  <a:close/>
                </a:path>
                <a:path w="34925" h="32385">
                  <a:moveTo>
                    <a:pt x="24230" y="1892"/>
                  </a:moveTo>
                  <a:lnTo>
                    <a:pt x="21667" y="1892"/>
                  </a:lnTo>
                  <a:lnTo>
                    <a:pt x="23392" y="2743"/>
                  </a:lnTo>
                  <a:lnTo>
                    <a:pt x="26097" y="6972"/>
                  </a:lnTo>
                  <a:lnTo>
                    <a:pt x="25967" y="7429"/>
                  </a:lnTo>
                  <a:lnTo>
                    <a:pt x="25870" y="7772"/>
                  </a:lnTo>
                  <a:lnTo>
                    <a:pt x="25823" y="7937"/>
                  </a:lnTo>
                  <a:lnTo>
                    <a:pt x="25740" y="8229"/>
                  </a:lnTo>
                  <a:lnTo>
                    <a:pt x="25676" y="8458"/>
                  </a:lnTo>
                  <a:lnTo>
                    <a:pt x="25606" y="8686"/>
                  </a:lnTo>
                  <a:lnTo>
                    <a:pt x="24065" y="11125"/>
                  </a:lnTo>
                  <a:lnTo>
                    <a:pt x="22951" y="12611"/>
                  </a:lnTo>
                  <a:lnTo>
                    <a:pt x="23741" y="12611"/>
                  </a:lnTo>
                  <a:lnTo>
                    <a:pt x="24313" y="12230"/>
                  </a:lnTo>
                  <a:lnTo>
                    <a:pt x="25322" y="11798"/>
                  </a:lnTo>
                  <a:lnTo>
                    <a:pt x="27250" y="11125"/>
                  </a:lnTo>
                  <a:lnTo>
                    <a:pt x="31656" y="11125"/>
                  </a:lnTo>
                  <a:lnTo>
                    <a:pt x="31147" y="10922"/>
                  </a:lnTo>
                  <a:lnTo>
                    <a:pt x="25348" y="10922"/>
                  </a:lnTo>
                  <a:lnTo>
                    <a:pt x="26297" y="9601"/>
                  </a:lnTo>
                  <a:lnTo>
                    <a:pt x="26262" y="4470"/>
                  </a:lnTo>
                  <a:lnTo>
                    <a:pt x="25437" y="2895"/>
                  </a:lnTo>
                  <a:lnTo>
                    <a:pt x="24230" y="1892"/>
                  </a:lnTo>
                  <a:close/>
                </a:path>
                <a:path w="34925" h="32385">
                  <a:moveTo>
                    <a:pt x="14009" y="10655"/>
                  </a:moveTo>
                  <a:lnTo>
                    <a:pt x="12895" y="10655"/>
                  </a:lnTo>
                  <a:lnTo>
                    <a:pt x="12952" y="10922"/>
                  </a:lnTo>
                  <a:lnTo>
                    <a:pt x="13549" y="11353"/>
                  </a:lnTo>
                  <a:lnTo>
                    <a:pt x="14132" y="11607"/>
                  </a:lnTo>
                  <a:lnTo>
                    <a:pt x="14009" y="10655"/>
                  </a:lnTo>
                  <a:close/>
                </a:path>
                <a:path w="34925" h="32385">
                  <a:moveTo>
                    <a:pt x="29080" y="10160"/>
                  </a:moveTo>
                  <a:lnTo>
                    <a:pt x="26861" y="10160"/>
                  </a:lnTo>
                  <a:lnTo>
                    <a:pt x="25468" y="10655"/>
                  </a:lnTo>
                  <a:lnTo>
                    <a:pt x="25709" y="10655"/>
                  </a:lnTo>
                  <a:lnTo>
                    <a:pt x="25348" y="10922"/>
                  </a:lnTo>
                  <a:lnTo>
                    <a:pt x="31147" y="10922"/>
                  </a:lnTo>
                  <a:lnTo>
                    <a:pt x="30479" y="10655"/>
                  </a:lnTo>
                  <a:lnTo>
                    <a:pt x="29080" y="10160"/>
                  </a:lnTo>
                  <a:close/>
                </a:path>
                <a:path w="34925" h="32385">
                  <a:moveTo>
                    <a:pt x="10834" y="7937"/>
                  </a:moveTo>
                  <a:lnTo>
                    <a:pt x="6653" y="7937"/>
                  </a:lnTo>
                  <a:lnTo>
                    <a:pt x="10413" y="8458"/>
                  </a:lnTo>
                  <a:lnTo>
                    <a:pt x="12360" y="9142"/>
                  </a:lnTo>
                  <a:lnTo>
                    <a:pt x="12136" y="9142"/>
                  </a:lnTo>
                  <a:lnTo>
                    <a:pt x="13050" y="10655"/>
                  </a:lnTo>
                  <a:lnTo>
                    <a:pt x="14137" y="10655"/>
                  </a:lnTo>
                  <a:lnTo>
                    <a:pt x="13120" y="10160"/>
                  </a:lnTo>
                  <a:lnTo>
                    <a:pt x="13405" y="10160"/>
                  </a:lnTo>
                  <a:lnTo>
                    <a:pt x="13092" y="9601"/>
                  </a:lnTo>
                  <a:lnTo>
                    <a:pt x="12969" y="9142"/>
                  </a:lnTo>
                  <a:lnTo>
                    <a:pt x="12857" y="8686"/>
                  </a:lnTo>
                  <a:lnTo>
                    <a:pt x="12753" y="8229"/>
                  </a:lnTo>
                  <a:lnTo>
                    <a:pt x="11606" y="8229"/>
                  </a:lnTo>
                  <a:lnTo>
                    <a:pt x="10834" y="7937"/>
                  </a:lnTo>
                  <a:close/>
                </a:path>
                <a:path w="34925" h="32385">
                  <a:moveTo>
                    <a:pt x="9587" y="7429"/>
                  </a:moveTo>
                  <a:lnTo>
                    <a:pt x="6247" y="7429"/>
                  </a:lnTo>
                  <a:lnTo>
                    <a:pt x="4532" y="7772"/>
                  </a:lnTo>
                  <a:lnTo>
                    <a:pt x="2539" y="8686"/>
                  </a:lnTo>
                  <a:lnTo>
                    <a:pt x="2015" y="9142"/>
                  </a:lnTo>
                  <a:lnTo>
                    <a:pt x="6653" y="7937"/>
                  </a:lnTo>
                  <a:lnTo>
                    <a:pt x="10834" y="7937"/>
                  </a:lnTo>
                  <a:lnTo>
                    <a:pt x="9587" y="7429"/>
                  </a:lnTo>
                  <a:close/>
                </a:path>
                <a:path w="34925" h="32385">
                  <a:moveTo>
                    <a:pt x="17118" y="0"/>
                  </a:moveTo>
                  <a:lnTo>
                    <a:pt x="14146" y="1536"/>
                  </a:lnTo>
                  <a:lnTo>
                    <a:pt x="12622" y="3898"/>
                  </a:lnTo>
                  <a:lnTo>
                    <a:pt x="11873" y="5105"/>
                  </a:lnTo>
                  <a:lnTo>
                    <a:pt x="11525" y="6248"/>
                  </a:lnTo>
                  <a:lnTo>
                    <a:pt x="11590" y="8229"/>
                  </a:lnTo>
                  <a:lnTo>
                    <a:pt x="12753" y="8229"/>
                  </a:lnTo>
                  <a:lnTo>
                    <a:pt x="12775" y="6248"/>
                  </a:lnTo>
                  <a:lnTo>
                    <a:pt x="14515" y="3187"/>
                  </a:lnTo>
                  <a:lnTo>
                    <a:pt x="17004" y="1892"/>
                  </a:lnTo>
                  <a:lnTo>
                    <a:pt x="24230" y="1892"/>
                  </a:lnTo>
                  <a:lnTo>
                    <a:pt x="23036" y="863"/>
                  </a:lnTo>
                  <a:lnTo>
                    <a:pt x="21525" y="304"/>
                  </a:lnTo>
                  <a:lnTo>
                    <a:pt x="20712" y="304"/>
                  </a:lnTo>
                  <a:lnTo>
                    <a:pt x="1711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8" name="object 658"/>
            <p:cNvSpPr/>
            <p:nvPr/>
          </p:nvSpPr>
          <p:spPr>
            <a:xfrm>
              <a:off x="4169841" y="261496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5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9" name="object 659"/>
            <p:cNvSpPr/>
            <p:nvPr/>
          </p:nvSpPr>
          <p:spPr>
            <a:xfrm>
              <a:off x="4167962" y="2617192"/>
              <a:ext cx="12065" cy="11430"/>
            </a:xfrm>
            <a:custGeom>
              <a:avLst/>
              <a:gdLst/>
              <a:ahLst/>
              <a:cxnLst/>
              <a:rect l="l" t="t" r="r" b="b"/>
              <a:pathLst>
                <a:path w="12064" h="11430">
                  <a:moveTo>
                    <a:pt x="5892" y="0"/>
                  </a:moveTo>
                  <a:lnTo>
                    <a:pt x="4876" y="533"/>
                  </a:lnTo>
                  <a:lnTo>
                    <a:pt x="4114" y="1727"/>
                  </a:lnTo>
                  <a:lnTo>
                    <a:pt x="3975" y="2184"/>
                  </a:lnTo>
                  <a:lnTo>
                    <a:pt x="4025" y="2793"/>
                  </a:lnTo>
                  <a:lnTo>
                    <a:pt x="3340" y="2514"/>
                  </a:lnTo>
                  <a:lnTo>
                    <a:pt x="3098" y="2476"/>
                  </a:lnTo>
                  <a:lnTo>
                    <a:pt x="2921" y="2489"/>
                  </a:lnTo>
                  <a:lnTo>
                    <a:pt x="2730" y="2476"/>
                  </a:lnTo>
                  <a:lnTo>
                    <a:pt x="190" y="4279"/>
                  </a:lnTo>
                  <a:lnTo>
                    <a:pt x="520" y="5143"/>
                  </a:lnTo>
                  <a:lnTo>
                    <a:pt x="1206" y="5753"/>
                  </a:lnTo>
                  <a:lnTo>
                    <a:pt x="1511" y="5930"/>
                  </a:lnTo>
                  <a:lnTo>
                    <a:pt x="1206" y="6045"/>
                  </a:lnTo>
                  <a:lnTo>
                    <a:pt x="939" y="6222"/>
                  </a:lnTo>
                  <a:lnTo>
                    <a:pt x="203" y="6972"/>
                  </a:lnTo>
                  <a:lnTo>
                    <a:pt x="0" y="7810"/>
                  </a:lnTo>
                  <a:lnTo>
                    <a:pt x="368" y="8483"/>
                  </a:lnTo>
                  <a:lnTo>
                    <a:pt x="2933" y="9829"/>
                  </a:lnTo>
                  <a:lnTo>
                    <a:pt x="3390" y="9677"/>
                  </a:lnTo>
                  <a:lnTo>
                    <a:pt x="3632" y="9613"/>
                  </a:lnTo>
                  <a:lnTo>
                    <a:pt x="3771" y="9931"/>
                  </a:lnTo>
                  <a:lnTo>
                    <a:pt x="4025" y="10198"/>
                  </a:lnTo>
                  <a:lnTo>
                    <a:pt x="5016" y="10718"/>
                  </a:lnTo>
                  <a:lnTo>
                    <a:pt x="5778" y="10921"/>
                  </a:lnTo>
                  <a:lnTo>
                    <a:pt x="6997" y="10883"/>
                  </a:lnTo>
                  <a:lnTo>
                    <a:pt x="7391" y="10782"/>
                  </a:lnTo>
                  <a:lnTo>
                    <a:pt x="8115" y="10350"/>
                  </a:lnTo>
                  <a:lnTo>
                    <a:pt x="8407" y="10020"/>
                  </a:lnTo>
                  <a:lnTo>
                    <a:pt x="8623" y="9334"/>
                  </a:lnTo>
                  <a:lnTo>
                    <a:pt x="8597" y="9042"/>
                  </a:lnTo>
                  <a:lnTo>
                    <a:pt x="8509" y="8750"/>
                  </a:lnTo>
                  <a:lnTo>
                    <a:pt x="8902" y="8928"/>
                  </a:lnTo>
                  <a:lnTo>
                    <a:pt x="9347" y="8978"/>
                  </a:lnTo>
                  <a:lnTo>
                    <a:pt x="9728" y="8813"/>
                  </a:lnTo>
                  <a:lnTo>
                    <a:pt x="10274" y="8623"/>
                  </a:lnTo>
                  <a:lnTo>
                    <a:pt x="11887" y="5524"/>
                  </a:lnTo>
                  <a:lnTo>
                    <a:pt x="11747" y="4991"/>
                  </a:lnTo>
                  <a:lnTo>
                    <a:pt x="11620" y="4457"/>
                  </a:lnTo>
                  <a:lnTo>
                    <a:pt x="11214" y="3936"/>
                  </a:lnTo>
                  <a:lnTo>
                    <a:pt x="10566" y="3670"/>
                  </a:lnTo>
                  <a:lnTo>
                    <a:pt x="10274" y="3543"/>
                  </a:lnTo>
                  <a:lnTo>
                    <a:pt x="9804" y="3390"/>
                  </a:lnTo>
                  <a:lnTo>
                    <a:pt x="9055" y="3479"/>
                  </a:lnTo>
                  <a:lnTo>
                    <a:pt x="8877" y="3543"/>
                  </a:lnTo>
                  <a:lnTo>
                    <a:pt x="8674" y="3695"/>
                  </a:lnTo>
                  <a:lnTo>
                    <a:pt x="9042" y="3174"/>
                  </a:lnTo>
                  <a:lnTo>
                    <a:pt x="9004" y="2781"/>
                  </a:lnTo>
                  <a:lnTo>
                    <a:pt x="8978" y="1523"/>
                  </a:lnTo>
                  <a:lnTo>
                    <a:pt x="8699" y="990"/>
                  </a:lnTo>
                  <a:lnTo>
                    <a:pt x="7886" y="304"/>
                  </a:lnTo>
                  <a:lnTo>
                    <a:pt x="7378" y="101"/>
                  </a:lnTo>
                  <a:lnTo>
                    <a:pt x="6845" y="88"/>
                  </a:lnTo>
                  <a:lnTo>
                    <a:pt x="589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0" name="object 660"/>
            <p:cNvSpPr/>
            <p:nvPr/>
          </p:nvSpPr>
          <p:spPr>
            <a:xfrm>
              <a:off x="4172382" y="262007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1" name="object 661"/>
            <p:cNvSpPr/>
            <p:nvPr/>
          </p:nvSpPr>
          <p:spPr>
            <a:xfrm>
              <a:off x="4168510" y="2617811"/>
              <a:ext cx="11430" cy="10160"/>
            </a:xfrm>
            <a:custGeom>
              <a:avLst/>
              <a:gdLst/>
              <a:ahLst/>
              <a:cxnLst/>
              <a:rect l="l" t="t" r="r" b="b"/>
              <a:pathLst>
                <a:path w="11429" h="10160">
                  <a:moveTo>
                    <a:pt x="6807" y="0"/>
                  </a:moveTo>
                  <a:lnTo>
                    <a:pt x="6108" y="0"/>
                  </a:lnTo>
                  <a:lnTo>
                    <a:pt x="5283" y="38"/>
                  </a:lnTo>
                  <a:lnTo>
                    <a:pt x="4457" y="457"/>
                  </a:lnTo>
                  <a:lnTo>
                    <a:pt x="4051" y="1155"/>
                  </a:lnTo>
                  <a:lnTo>
                    <a:pt x="3873" y="1498"/>
                  </a:lnTo>
                  <a:lnTo>
                    <a:pt x="3784" y="1879"/>
                  </a:lnTo>
                  <a:lnTo>
                    <a:pt x="3975" y="2628"/>
                  </a:lnTo>
                  <a:lnTo>
                    <a:pt x="4114" y="2882"/>
                  </a:lnTo>
                  <a:lnTo>
                    <a:pt x="4292" y="2971"/>
                  </a:lnTo>
                  <a:lnTo>
                    <a:pt x="4305" y="3301"/>
                  </a:lnTo>
                  <a:lnTo>
                    <a:pt x="4140" y="3238"/>
                  </a:lnTo>
                  <a:lnTo>
                    <a:pt x="3911" y="3060"/>
                  </a:lnTo>
                  <a:lnTo>
                    <a:pt x="3632" y="2438"/>
                  </a:lnTo>
                  <a:lnTo>
                    <a:pt x="3073" y="2235"/>
                  </a:lnTo>
                  <a:lnTo>
                    <a:pt x="2679" y="2197"/>
                  </a:lnTo>
                  <a:lnTo>
                    <a:pt x="1803" y="2070"/>
                  </a:lnTo>
                  <a:lnTo>
                    <a:pt x="254" y="2514"/>
                  </a:lnTo>
                  <a:lnTo>
                    <a:pt x="368" y="4140"/>
                  </a:lnTo>
                  <a:lnTo>
                    <a:pt x="482" y="4749"/>
                  </a:lnTo>
                  <a:lnTo>
                    <a:pt x="1346" y="5079"/>
                  </a:lnTo>
                  <a:lnTo>
                    <a:pt x="2159" y="4902"/>
                  </a:lnTo>
                  <a:lnTo>
                    <a:pt x="2324" y="5219"/>
                  </a:lnTo>
                  <a:lnTo>
                    <a:pt x="2667" y="5245"/>
                  </a:lnTo>
                  <a:lnTo>
                    <a:pt x="2463" y="5511"/>
                  </a:lnTo>
                  <a:lnTo>
                    <a:pt x="1841" y="5460"/>
                  </a:lnTo>
                  <a:lnTo>
                    <a:pt x="1663" y="5499"/>
                  </a:lnTo>
                  <a:lnTo>
                    <a:pt x="1066" y="5575"/>
                  </a:lnTo>
                  <a:lnTo>
                    <a:pt x="571" y="5727"/>
                  </a:lnTo>
                  <a:lnTo>
                    <a:pt x="38" y="6794"/>
                  </a:lnTo>
                  <a:lnTo>
                    <a:pt x="0" y="7302"/>
                  </a:lnTo>
                  <a:lnTo>
                    <a:pt x="660" y="8229"/>
                  </a:lnTo>
                  <a:lnTo>
                    <a:pt x="1155" y="8585"/>
                  </a:lnTo>
                  <a:lnTo>
                    <a:pt x="2171" y="8889"/>
                  </a:lnTo>
                  <a:lnTo>
                    <a:pt x="2971" y="8928"/>
                  </a:lnTo>
                  <a:lnTo>
                    <a:pt x="3429" y="8572"/>
                  </a:lnTo>
                  <a:lnTo>
                    <a:pt x="3886" y="9283"/>
                  </a:lnTo>
                  <a:lnTo>
                    <a:pt x="4114" y="9512"/>
                  </a:lnTo>
                  <a:lnTo>
                    <a:pt x="5130" y="9880"/>
                  </a:lnTo>
                  <a:lnTo>
                    <a:pt x="6235" y="9817"/>
                  </a:lnTo>
                  <a:lnTo>
                    <a:pt x="7569" y="9309"/>
                  </a:lnTo>
                  <a:lnTo>
                    <a:pt x="7810" y="8420"/>
                  </a:lnTo>
                  <a:lnTo>
                    <a:pt x="7327" y="7556"/>
                  </a:lnTo>
                  <a:lnTo>
                    <a:pt x="6731" y="7238"/>
                  </a:lnTo>
                  <a:lnTo>
                    <a:pt x="6438" y="7150"/>
                  </a:lnTo>
                  <a:lnTo>
                    <a:pt x="6515" y="6489"/>
                  </a:lnTo>
                  <a:lnTo>
                    <a:pt x="7645" y="7480"/>
                  </a:lnTo>
                  <a:lnTo>
                    <a:pt x="8420" y="8051"/>
                  </a:lnTo>
                  <a:lnTo>
                    <a:pt x="8991" y="7924"/>
                  </a:lnTo>
                  <a:lnTo>
                    <a:pt x="9575" y="7365"/>
                  </a:lnTo>
                  <a:lnTo>
                    <a:pt x="10490" y="6476"/>
                  </a:lnTo>
                  <a:lnTo>
                    <a:pt x="11341" y="4673"/>
                  </a:lnTo>
                  <a:lnTo>
                    <a:pt x="9588" y="3149"/>
                  </a:lnTo>
                  <a:lnTo>
                    <a:pt x="8839" y="3124"/>
                  </a:lnTo>
                  <a:lnTo>
                    <a:pt x="8153" y="3352"/>
                  </a:lnTo>
                  <a:lnTo>
                    <a:pt x="7747" y="3530"/>
                  </a:lnTo>
                  <a:lnTo>
                    <a:pt x="7315" y="3657"/>
                  </a:lnTo>
                  <a:lnTo>
                    <a:pt x="7708" y="3124"/>
                  </a:lnTo>
                  <a:lnTo>
                    <a:pt x="8216" y="2324"/>
                  </a:lnTo>
                  <a:lnTo>
                    <a:pt x="8382" y="1739"/>
                  </a:lnTo>
                  <a:lnTo>
                    <a:pt x="7454" y="317"/>
                  </a:lnTo>
                  <a:lnTo>
                    <a:pt x="6807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2" name="object 662"/>
            <p:cNvSpPr/>
            <p:nvPr/>
          </p:nvSpPr>
          <p:spPr>
            <a:xfrm>
              <a:off x="4135996" y="264641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25"/>
                  </a:moveTo>
                  <a:close/>
                </a:path>
                <a:path w="635" h="635">
                  <a:moveTo>
                    <a:pt x="254" y="0"/>
                  </a:moveTo>
                  <a:lnTo>
                    <a:pt x="101" y="25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3" name="object 663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4122546" y="2635402"/>
              <a:ext cx="35754" cy="32829"/>
            </a:xfrm>
            <a:prstGeom prst="rect">
              <a:avLst/>
            </a:prstGeom>
          </p:spPr>
        </p:pic>
        <p:sp>
          <p:nvSpPr>
            <p:cNvPr id="664" name="object 664"/>
            <p:cNvSpPr/>
            <p:nvPr/>
          </p:nvSpPr>
          <p:spPr>
            <a:xfrm>
              <a:off x="4135965" y="264380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5" name="object 665"/>
            <p:cNvSpPr/>
            <p:nvPr/>
          </p:nvSpPr>
          <p:spPr>
            <a:xfrm>
              <a:off x="4135996" y="264641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25"/>
                  </a:moveTo>
                  <a:close/>
                </a:path>
                <a:path w="635" h="635">
                  <a:moveTo>
                    <a:pt x="254" y="0"/>
                  </a:moveTo>
                  <a:lnTo>
                    <a:pt x="101" y="25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6" name="object 666"/>
            <p:cNvSpPr/>
            <p:nvPr/>
          </p:nvSpPr>
          <p:spPr>
            <a:xfrm>
              <a:off x="4122850" y="2635092"/>
              <a:ext cx="36195" cy="33655"/>
            </a:xfrm>
            <a:custGeom>
              <a:avLst/>
              <a:gdLst/>
              <a:ahLst/>
              <a:cxnLst/>
              <a:rect l="l" t="t" r="r" b="b"/>
              <a:pathLst>
                <a:path w="36195" h="33655">
                  <a:moveTo>
                    <a:pt x="11278" y="28955"/>
                  </a:moveTo>
                  <a:lnTo>
                    <a:pt x="10619" y="28955"/>
                  </a:lnTo>
                  <a:lnTo>
                    <a:pt x="11151" y="30111"/>
                  </a:lnTo>
                  <a:lnTo>
                    <a:pt x="11913" y="30886"/>
                  </a:lnTo>
                  <a:lnTo>
                    <a:pt x="12788" y="31381"/>
                  </a:lnTo>
                  <a:lnTo>
                    <a:pt x="14910" y="32473"/>
                  </a:lnTo>
                  <a:lnTo>
                    <a:pt x="17247" y="33134"/>
                  </a:lnTo>
                  <a:lnTo>
                    <a:pt x="19985" y="33134"/>
                  </a:lnTo>
                  <a:lnTo>
                    <a:pt x="22162" y="32677"/>
                  </a:lnTo>
                  <a:lnTo>
                    <a:pt x="23623" y="31800"/>
                  </a:lnTo>
                  <a:lnTo>
                    <a:pt x="16904" y="31800"/>
                  </a:lnTo>
                  <a:lnTo>
                    <a:pt x="13856" y="30708"/>
                  </a:lnTo>
                  <a:lnTo>
                    <a:pt x="13259" y="30111"/>
                  </a:lnTo>
                  <a:lnTo>
                    <a:pt x="13013" y="29794"/>
                  </a:lnTo>
                  <a:lnTo>
                    <a:pt x="12823" y="29502"/>
                  </a:lnTo>
                  <a:lnTo>
                    <a:pt x="9640" y="29502"/>
                  </a:lnTo>
                  <a:lnTo>
                    <a:pt x="11278" y="28955"/>
                  </a:lnTo>
                  <a:close/>
                </a:path>
                <a:path w="36195" h="33655">
                  <a:moveTo>
                    <a:pt x="21108" y="21526"/>
                  </a:moveTo>
                  <a:lnTo>
                    <a:pt x="20999" y="22453"/>
                  </a:lnTo>
                  <a:lnTo>
                    <a:pt x="20879" y="23520"/>
                  </a:lnTo>
                  <a:lnTo>
                    <a:pt x="21807" y="23850"/>
                  </a:lnTo>
                  <a:lnTo>
                    <a:pt x="22899" y="24383"/>
                  </a:lnTo>
                  <a:lnTo>
                    <a:pt x="23597" y="24777"/>
                  </a:lnTo>
                  <a:lnTo>
                    <a:pt x="24883" y="27165"/>
                  </a:lnTo>
                  <a:lnTo>
                    <a:pt x="24789" y="28282"/>
                  </a:lnTo>
                  <a:lnTo>
                    <a:pt x="24464" y="29502"/>
                  </a:lnTo>
                  <a:lnTo>
                    <a:pt x="24386" y="29794"/>
                  </a:lnTo>
                  <a:lnTo>
                    <a:pt x="24240" y="30111"/>
                  </a:lnTo>
                  <a:lnTo>
                    <a:pt x="22173" y="30886"/>
                  </a:lnTo>
                  <a:lnTo>
                    <a:pt x="20270" y="31635"/>
                  </a:lnTo>
                  <a:lnTo>
                    <a:pt x="16904" y="31800"/>
                  </a:lnTo>
                  <a:lnTo>
                    <a:pt x="23623" y="31800"/>
                  </a:lnTo>
                  <a:lnTo>
                    <a:pt x="24321" y="31381"/>
                  </a:lnTo>
                  <a:lnTo>
                    <a:pt x="25172" y="30352"/>
                  </a:lnTo>
                  <a:lnTo>
                    <a:pt x="25858" y="28282"/>
                  </a:lnTo>
                  <a:lnTo>
                    <a:pt x="25785" y="27419"/>
                  </a:lnTo>
                  <a:lnTo>
                    <a:pt x="25578" y="26796"/>
                  </a:lnTo>
                  <a:lnTo>
                    <a:pt x="25490" y="26542"/>
                  </a:lnTo>
                  <a:lnTo>
                    <a:pt x="29670" y="26542"/>
                  </a:lnTo>
                  <a:lnTo>
                    <a:pt x="30412" y="26276"/>
                  </a:lnTo>
                  <a:lnTo>
                    <a:pt x="26899" y="26276"/>
                  </a:lnTo>
                  <a:lnTo>
                    <a:pt x="24889" y="24777"/>
                  </a:lnTo>
                  <a:lnTo>
                    <a:pt x="24537" y="24536"/>
                  </a:lnTo>
                  <a:lnTo>
                    <a:pt x="21108" y="21526"/>
                  </a:lnTo>
                  <a:close/>
                </a:path>
                <a:path w="36195" h="33655">
                  <a:moveTo>
                    <a:pt x="2070" y="9384"/>
                  </a:moveTo>
                  <a:lnTo>
                    <a:pt x="1715" y="9690"/>
                  </a:lnTo>
                  <a:lnTo>
                    <a:pt x="305" y="12928"/>
                  </a:lnTo>
                  <a:lnTo>
                    <a:pt x="1283" y="15557"/>
                  </a:lnTo>
                  <a:lnTo>
                    <a:pt x="3392" y="17411"/>
                  </a:lnTo>
                  <a:lnTo>
                    <a:pt x="3954" y="17767"/>
                  </a:lnTo>
                  <a:lnTo>
                    <a:pt x="4306" y="17957"/>
                  </a:lnTo>
                  <a:lnTo>
                    <a:pt x="3392" y="18313"/>
                  </a:lnTo>
                  <a:lnTo>
                    <a:pt x="2541" y="18808"/>
                  </a:lnTo>
                  <a:lnTo>
                    <a:pt x="1906" y="19507"/>
                  </a:lnTo>
                  <a:lnTo>
                    <a:pt x="356" y="21107"/>
                  </a:lnTo>
                  <a:lnTo>
                    <a:pt x="0" y="22453"/>
                  </a:lnTo>
                  <a:lnTo>
                    <a:pt x="105" y="24383"/>
                  </a:lnTo>
                  <a:lnTo>
                    <a:pt x="1982" y="27660"/>
                  </a:lnTo>
                  <a:lnTo>
                    <a:pt x="4090" y="28955"/>
                  </a:lnTo>
                  <a:lnTo>
                    <a:pt x="6287" y="29502"/>
                  </a:lnTo>
                  <a:lnTo>
                    <a:pt x="7625" y="29794"/>
                  </a:lnTo>
                  <a:lnTo>
                    <a:pt x="8573" y="29794"/>
                  </a:lnTo>
                  <a:lnTo>
                    <a:pt x="9391" y="29502"/>
                  </a:lnTo>
                  <a:lnTo>
                    <a:pt x="10871" y="29502"/>
                  </a:lnTo>
                  <a:lnTo>
                    <a:pt x="10619" y="28955"/>
                  </a:lnTo>
                  <a:lnTo>
                    <a:pt x="10902" y="28955"/>
                  </a:lnTo>
                  <a:lnTo>
                    <a:pt x="7976" y="28803"/>
                  </a:lnTo>
                  <a:lnTo>
                    <a:pt x="4865" y="27876"/>
                  </a:lnTo>
                  <a:lnTo>
                    <a:pt x="3353" y="26796"/>
                  </a:lnTo>
                  <a:lnTo>
                    <a:pt x="1398" y="23977"/>
                  </a:lnTo>
                  <a:lnTo>
                    <a:pt x="1499" y="22453"/>
                  </a:lnTo>
                  <a:lnTo>
                    <a:pt x="3125" y="19202"/>
                  </a:lnTo>
                  <a:lnTo>
                    <a:pt x="4372" y="18808"/>
                  </a:lnTo>
                  <a:lnTo>
                    <a:pt x="4027" y="18808"/>
                  </a:lnTo>
                  <a:lnTo>
                    <a:pt x="6209" y="18554"/>
                  </a:lnTo>
                  <a:lnTo>
                    <a:pt x="8814" y="18554"/>
                  </a:lnTo>
                  <a:lnTo>
                    <a:pt x="9462" y="17767"/>
                  </a:lnTo>
                  <a:lnTo>
                    <a:pt x="8477" y="17767"/>
                  </a:lnTo>
                  <a:lnTo>
                    <a:pt x="8284" y="17411"/>
                  </a:lnTo>
                  <a:lnTo>
                    <a:pt x="8195" y="17246"/>
                  </a:lnTo>
                  <a:lnTo>
                    <a:pt x="5424" y="17246"/>
                  </a:lnTo>
                  <a:lnTo>
                    <a:pt x="2857" y="16260"/>
                  </a:lnTo>
                  <a:lnTo>
                    <a:pt x="2503" y="14376"/>
                  </a:lnTo>
                  <a:lnTo>
                    <a:pt x="2377" y="12928"/>
                  </a:lnTo>
                  <a:lnTo>
                    <a:pt x="2265" y="11633"/>
                  </a:lnTo>
                  <a:lnTo>
                    <a:pt x="2197" y="10845"/>
                  </a:lnTo>
                  <a:lnTo>
                    <a:pt x="2070" y="9384"/>
                  </a:lnTo>
                  <a:close/>
                </a:path>
                <a:path w="36195" h="33655">
                  <a:moveTo>
                    <a:pt x="11765" y="27876"/>
                  </a:moveTo>
                  <a:lnTo>
                    <a:pt x="11215" y="28282"/>
                  </a:lnTo>
                  <a:lnTo>
                    <a:pt x="10383" y="28955"/>
                  </a:lnTo>
                  <a:lnTo>
                    <a:pt x="11278" y="28955"/>
                  </a:lnTo>
                  <a:lnTo>
                    <a:pt x="9640" y="29502"/>
                  </a:lnTo>
                  <a:lnTo>
                    <a:pt x="12823" y="29502"/>
                  </a:lnTo>
                  <a:lnTo>
                    <a:pt x="11765" y="27876"/>
                  </a:lnTo>
                  <a:close/>
                </a:path>
                <a:path w="36195" h="33655">
                  <a:moveTo>
                    <a:pt x="29670" y="26542"/>
                  </a:moveTo>
                  <a:lnTo>
                    <a:pt x="25490" y="26542"/>
                  </a:lnTo>
                  <a:lnTo>
                    <a:pt x="26886" y="27165"/>
                  </a:lnTo>
                  <a:lnTo>
                    <a:pt x="28055" y="27165"/>
                  </a:lnTo>
                  <a:lnTo>
                    <a:pt x="29670" y="26542"/>
                  </a:lnTo>
                  <a:close/>
                </a:path>
                <a:path w="36195" h="33655">
                  <a:moveTo>
                    <a:pt x="35646" y="16260"/>
                  </a:moveTo>
                  <a:lnTo>
                    <a:pt x="33324" y="21107"/>
                  </a:lnTo>
                  <a:lnTo>
                    <a:pt x="33096" y="21526"/>
                  </a:lnTo>
                  <a:lnTo>
                    <a:pt x="28626" y="25895"/>
                  </a:lnTo>
                  <a:lnTo>
                    <a:pt x="26899" y="26276"/>
                  </a:lnTo>
                  <a:lnTo>
                    <a:pt x="30412" y="26276"/>
                  </a:lnTo>
                  <a:lnTo>
                    <a:pt x="35266" y="19507"/>
                  </a:lnTo>
                  <a:lnTo>
                    <a:pt x="35354" y="19202"/>
                  </a:lnTo>
                  <a:lnTo>
                    <a:pt x="35468" y="18808"/>
                  </a:lnTo>
                  <a:lnTo>
                    <a:pt x="35542" y="18554"/>
                  </a:lnTo>
                  <a:lnTo>
                    <a:pt x="35646" y="16260"/>
                  </a:lnTo>
                  <a:close/>
                </a:path>
                <a:path w="36195" h="33655">
                  <a:moveTo>
                    <a:pt x="7900" y="16700"/>
                  </a:moveTo>
                  <a:lnTo>
                    <a:pt x="5424" y="17246"/>
                  </a:lnTo>
                  <a:lnTo>
                    <a:pt x="8195" y="17246"/>
                  </a:lnTo>
                  <a:lnTo>
                    <a:pt x="7900" y="16700"/>
                  </a:lnTo>
                  <a:close/>
                </a:path>
                <a:path w="36195" h="33655">
                  <a:moveTo>
                    <a:pt x="35525" y="15807"/>
                  </a:moveTo>
                  <a:lnTo>
                    <a:pt x="35646" y="16260"/>
                  </a:lnTo>
                  <a:lnTo>
                    <a:pt x="35764" y="16014"/>
                  </a:lnTo>
                  <a:lnTo>
                    <a:pt x="35525" y="15807"/>
                  </a:lnTo>
                  <a:close/>
                </a:path>
                <a:path w="36195" h="33655">
                  <a:moveTo>
                    <a:pt x="31170" y="10845"/>
                  </a:moveTo>
                  <a:lnTo>
                    <a:pt x="26458" y="10845"/>
                  </a:lnTo>
                  <a:lnTo>
                    <a:pt x="25708" y="11404"/>
                  </a:lnTo>
                  <a:lnTo>
                    <a:pt x="30443" y="11404"/>
                  </a:lnTo>
                  <a:lnTo>
                    <a:pt x="35525" y="15807"/>
                  </a:lnTo>
                  <a:lnTo>
                    <a:pt x="34938" y="13449"/>
                  </a:lnTo>
                  <a:lnTo>
                    <a:pt x="33706" y="11899"/>
                  </a:lnTo>
                  <a:lnTo>
                    <a:pt x="32458" y="11404"/>
                  </a:lnTo>
                  <a:lnTo>
                    <a:pt x="31170" y="10845"/>
                  </a:lnTo>
                  <a:close/>
                </a:path>
                <a:path w="36195" h="33655">
                  <a:moveTo>
                    <a:pt x="24855" y="1943"/>
                  </a:moveTo>
                  <a:lnTo>
                    <a:pt x="22244" y="1943"/>
                  </a:lnTo>
                  <a:lnTo>
                    <a:pt x="23991" y="2793"/>
                  </a:lnTo>
                  <a:lnTo>
                    <a:pt x="26772" y="7150"/>
                  </a:lnTo>
                  <a:lnTo>
                    <a:pt x="26638" y="7619"/>
                  </a:lnTo>
                  <a:lnTo>
                    <a:pt x="26541" y="7962"/>
                  </a:lnTo>
                  <a:lnTo>
                    <a:pt x="26490" y="8140"/>
                  </a:lnTo>
                  <a:lnTo>
                    <a:pt x="26407" y="8432"/>
                  </a:lnTo>
                  <a:lnTo>
                    <a:pt x="26338" y="8674"/>
                  </a:lnTo>
                  <a:lnTo>
                    <a:pt x="26261" y="8915"/>
                  </a:lnTo>
                  <a:lnTo>
                    <a:pt x="25008" y="10845"/>
                  </a:lnTo>
                  <a:lnTo>
                    <a:pt x="24668" y="11404"/>
                  </a:lnTo>
                  <a:lnTo>
                    <a:pt x="23537" y="12928"/>
                  </a:lnTo>
                  <a:lnTo>
                    <a:pt x="24353" y="12928"/>
                  </a:lnTo>
                  <a:lnTo>
                    <a:pt x="24924" y="12547"/>
                  </a:lnTo>
                  <a:lnTo>
                    <a:pt x="25972" y="12103"/>
                  </a:lnTo>
                  <a:lnTo>
                    <a:pt x="27953" y="11404"/>
                  </a:lnTo>
                  <a:lnTo>
                    <a:pt x="25840" y="11404"/>
                  </a:lnTo>
                  <a:lnTo>
                    <a:pt x="26983" y="9842"/>
                  </a:lnTo>
                  <a:lnTo>
                    <a:pt x="26937" y="4584"/>
                  </a:lnTo>
                  <a:lnTo>
                    <a:pt x="26086" y="2971"/>
                  </a:lnTo>
                  <a:lnTo>
                    <a:pt x="24855" y="1943"/>
                  </a:lnTo>
                  <a:close/>
                </a:path>
                <a:path w="36195" h="33655">
                  <a:moveTo>
                    <a:pt x="13240" y="10845"/>
                  </a:moveTo>
                  <a:lnTo>
                    <a:pt x="12812" y="10845"/>
                  </a:lnTo>
                  <a:lnTo>
                    <a:pt x="13894" y="11633"/>
                  </a:lnTo>
                  <a:lnTo>
                    <a:pt x="14561" y="11899"/>
                  </a:lnTo>
                  <a:lnTo>
                    <a:pt x="14404" y="11899"/>
                  </a:lnTo>
                  <a:lnTo>
                    <a:pt x="14391" y="11404"/>
                  </a:lnTo>
                  <a:lnTo>
                    <a:pt x="13152" y="11404"/>
                  </a:lnTo>
                  <a:lnTo>
                    <a:pt x="13240" y="10845"/>
                  </a:lnTo>
                  <a:close/>
                </a:path>
                <a:path w="36195" h="33655">
                  <a:moveTo>
                    <a:pt x="11119" y="8140"/>
                  </a:moveTo>
                  <a:lnTo>
                    <a:pt x="6821" y="8140"/>
                  </a:lnTo>
                  <a:lnTo>
                    <a:pt x="10669" y="8674"/>
                  </a:lnTo>
                  <a:lnTo>
                    <a:pt x="12695" y="9384"/>
                  </a:lnTo>
                  <a:lnTo>
                    <a:pt x="12440" y="9384"/>
                  </a:lnTo>
                  <a:lnTo>
                    <a:pt x="12628" y="9690"/>
                  </a:lnTo>
                  <a:lnTo>
                    <a:pt x="13240" y="10845"/>
                  </a:lnTo>
                  <a:lnTo>
                    <a:pt x="13152" y="11404"/>
                  </a:lnTo>
                  <a:lnTo>
                    <a:pt x="14391" y="11404"/>
                  </a:lnTo>
                  <a:lnTo>
                    <a:pt x="14377" y="10845"/>
                  </a:lnTo>
                  <a:lnTo>
                    <a:pt x="13993" y="10845"/>
                  </a:lnTo>
                  <a:lnTo>
                    <a:pt x="13425" y="9842"/>
                  </a:lnTo>
                  <a:lnTo>
                    <a:pt x="13381" y="9690"/>
                  </a:lnTo>
                  <a:lnTo>
                    <a:pt x="13295" y="9384"/>
                  </a:lnTo>
                  <a:lnTo>
                    <a:pt x="13178" y="8915"/>
                  </a:lnTo>
                  <a:lnTo>
                    <a:pt x="13072" y="8432"/>
                  </a:lnTo>
                  <a:lnTo>
                    <a:pt x="11888" y="8432"/>
                  </a:lnTo>
                  <a:lnTo>
                    <a:pt x="11119" y="8140"/>
                  </a:lnTo>
                  <a:close/>
                </a:path>
                <a:path w="36195" h="33655">
                  <a:moveTo>
                    <a:pt x="32798" y="9842"/>
                  </a:moveTo>
                  <a:lnTo>
                    <a:pt x="28291" y="9842"/>
                  </a:lnTo>
                  <a:lnTo>
                    <a:pt x="30988" y="10845"/>
                  </a:lnTo>
                  <a:lnTo>
                    <a:pt x="14377" y="10845"/>
                  </a:lnTo>
                  <a:lnTo>
                    <a:pt x="14391" y="11404"/>
                  </a:lnTo>
                  <a:lnTo>
                    <a:pt x="24677" y="11404"/>
                  </a:lnTo>
                  <a:lnTo>
                    <a:pt x="25008" y="10845"/>
                  </a:lnTo>
                  <a:lnTo>
                    <a:pt x="32798" y="9842"/>
                  </a:lnTo>
                  <a:close/>
                </a:path>
                <a:path w="36195" h="33655">
                  <a:moveTo>
                    <a:pt x="26458" y="10845"/>
                  </a:moveTo>
                  <a:lnTo>
                    <a:pt x="26248" y="10845"/>
                  </a:lnTo>
                  <a:lnTo>
                    <a:pt x="25840" y="11404"/>
                  </a:lnTo>
                  <a:lnTo>
                    <a:pt x="25708" y="11404"/>
                  </a:lnTo>
                  <a:lnTo>
                    <a:pt x="26458" y="10845"/>
                  </a:lnTo>
                  <a:close/>
                </a:path>
                <a:path w="36195" h="33655">
                  <a:moveTo>
                    <a:pt x="9830" y="7619"/>
                  </a:moveTo>
                  <a:lnTo>
                    <a:pt x="6404" y="7619"/>
                  </a:lnTo>
                  <a:lnTo>
                    <a:pt x="4649" y="7962"/>
                  </a:lnTo>
                  <a:lnTo>
                    <a:pt x="2617" y="8915"/>
                  </a:lnTo>
                  <a:lnTo>
                    <a:pt x="2070" y="9384"/>
                  </a:lnTo>
                  <a:lnTo>
                    <a:pt x="6821" y="8140"/>
                  </a:lnTo>
                  <a:lnTo>
                    <a:pt x="11119" y="8140"/>
                  </a:lnTo>
                  <a:lnTo>
                    <a:pt x="9830" y="7619"/>
                  </a:lnTo>
                  <a:close/>
                </a:path>
                <a:path w="36195" h="33655">
                  <a:moveTo>
                    <a:pt x="17565" y="0"/>
                  </a:moveTo>
                  <a:lnTo>
                    <a:pt x="14504" y="1574"/>
                  </a:lnTo>
                  <a:lnTo>
                    <a:pt x="12942" y="3987"/>
                  </a:lnTo>
                  <a:lnTo>
                    <a:pt x="12180" y="5232"/>
                  </a:lnTo>
                  <a:lnTo>
                    <a:pt x="11826" y="6400"/>
                  </a:lnTo>
                  <a:lnTo>
                    <a:pt x="11888" y="8432"/>
                  </a:lnTo>
                  <a:lnTo>
                    <a:pt x="13072" y="8432"/>
                  </a:lnTo>
                  <a:lnTo>
                    <a:pt x="13107" y="6400"/>
                  </a:lnTo>
                  <a:lnTo>
                    <a:pt x="14885" y="3251"/>
                  </a:lnTo>
                  <a:lnTo>
                    <a:pt x="17438" y="1943"/>
                  </a:lnTo>
                  <a:lnTo>
                    <a:pt x="24855" y="1943"/>
                  </a:lnTo>
                  <a:lnTo>
                    <a:pt x="23623" y="876"/>
                  </a:lnTo>
                  <a:lnTo>
                    <a:pt x="22073" y="304"/>
                  </a:lnTo>
                  <a:lnTo>
                    <a:pt x="21254" y="304"/>
                  </a:lnTo>
                  <a:lnTo>
                    <a:pt x="1756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7" name="object 667"/>
            <p:cNvSpPr/>
            <p:nvPr/>
          </p:nvSpPr>
          <p:spPr>
            <a:xfrm>
              <a:off x="4135958" y="2643809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101" y="50"/>
                  </a:moveTo>
                  <a:close/>
                </a:path>
                <a:path w="3175" h="6350">
                  <a:moveTo>
                    <a:pt x="2717" y="6121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8" name="object 668"/>
            <p:cNvSpPr/>
            <p:nvPr/>
          </p:nvSpPr>
          <p:spPr>
            <a:xfrm>
              <a:off x="4134040" y="2646085"/>
              <a:ext cx="12700" cy="11430"/>
            </a:xfrm>
            <a:custGeom>
              <a:avLst/>
              <a:gdLst/>
              <a:ahLst/>
              <a:cxnLst/>
              <a:rect l="l" t="t" r="r" b="b"/>
              <a:pathLst>
                <a:path w="12700" h="11430">
                  <a:moveTo>
                    <a:pt x="6045" y="0"/>
                  </a:moveTo>
                  <a:lnTo>
                    <a:pt x="5003" y="546"/>
                  </a:lnTo>
                  <a:lnTo>
                    <a:pt x="4229" y="1765"/>
                  </a:lnTo>
                  <a:lnTo>
                    <a:pt x="4076" y="2247"/>
                  </a:lnTo>
                  <a:lnTo>
                    <a:pt x="4089" y="2717"/>
                  </a:lnTo>
                  <a:lnTo>
                    <a:pt x="4127" y="2870"/>
                  </a:lnTo>
                  <a:lnTo>
                    <a:pt x="3594" y="2666"/>
                  </a:lnTo>
                  <a:lnTo>
                    <a:pt x="3429" y="2578"/>
                  </a:lnTo>
                  <a:lnTo>
                    <a:pt x="3175" y="2552"/>
                  </a:lnTo>
                  <a:lnTo>
                    <a:pt x="2997" y="2565"/>
                  </a:lnTo>
                  <a:lnTo>
                    <a:pt x="2794" y="2552"/>
                  </a:lnTo>
                  <a:lnTo>
                    <a:pt x="2044" y="2628"/>
                  </a:lnTo>
                  <a:lnTo>
                    <a:pt x="1676" y="2705"/>
                  </a:lnTo>
                  <a:lnTo>
                    <a:pt x="990" y="3009"/>
                  </a:lnTo>
                  <a:lnTo>
                    <a:pt x="673" y="3276"/>
                  </a:lnTo>
                  <a:lnTo>
                    <a:pt x="203" y="4394"/>
                  </a:lnTo>
                  <a:lnTo>
                    <a:pt x="520" y="5257"/>
                  </a:lnTo>
                  <a:lnTo>
                    <a:pt x="1244" y="5905"/>
                  </a:lnTo>
                  <a:lnTo>
                    <a:pt x="1397" y="6007"/>
                  </a:lnTo>
                  <a:lnTo>
                    <a:pt x="1549" y="6070"/>
                  </a:lnTo>
                  <a:lnTo>
                    <a:pt x="1244" y="6210"/>
                  </a:lnTo>
                  <a:lnTo>
                    <a:pt x="965" y="6375"/>
                  </a:lnTo>
                  <a:lnTo>
                    <a:pt x="215" y="7150"/>
                  </a:lnTo>
                  <a:lnTo>
                    <a:pt x="0" y="8013"/>
                  </a:lnTo>
                  <a:lnTo>
                    <a:pt x="774" y="9359"/>
                  </a:lnTo>
                  <a:lnTo>
                    <a:pt x="1485" y="9791"/>
                  </a:lnTo>
                  <a:lnTo>
                    <a:pt x="2222" y="9994"/>
                  </a:lnTo>
                  <a:lnTo>
                    <a:pt x="2603" y="10058"/>
                  </a:lnTo>
                  <a:lnTo>
                    <a:pt x="2997" y="10083"/>
                  </a:lnTo>
                  <a:lnTo>
                    <a:pt x="3733" y="9855"/>
                  </a:lnTo>
                  <a:lnTo>
                    <a:pt x="3873" y="10198"/>
                  </a:lnTo>
                  <a:lnTo>
                    <a:pt x="4140" y="10452"/>
                  </a:lnTo>
                  <a:lnTo>
                    <a:pt x="5143" y="10998"/>
                  </a:lnTo>
                  <a:lnTo>
                    <a:pt x="5943" y="11214"/>
                  </a:lnTo>
                  <a:lnTo>
                    <a:pt x="7162" y="11150"/>
                  </a:lnTo>
                  <a:lnTo>
                    <a:pt x="7594" y="11074"/>
                  </a:lnTo>
                  <a:lnTo>
                    <a:pt x="8331" y="10617"/>
                  </a:lnTo>
                  <a:lnTo>
                    <a:pt x="8610" y="10274"/>
                  </a:lnTo>
                  <a:lnTo>
                    <a:pt x="8839" y="9575"/>
                  </a:lnTo>
                  <a:lnTo>
                    <a:pt x="8826" y="9270"/>
                  </a:lnTo>
                  <a:lnTo>
                    <a:pt x="8724" y="8978"/>
                  </a:lnTo>
                  <a:lnTo>
                    <a:pt x="9118" y="9169"/>
                  </a:lnTo>
                  <a:lnTo>
                    <a:pt x="12192" y="5664"/>
                  </a:lnTo>
                  <a:lnTo>
                    <a:pt x="12052" y="5105"/>
                  </a:lnTo>
                  <a:lnTo>
                    <a:pt x="11925" y="4571"/>
                  </a:lnTo>
                  <a:lnTo>
                    <a:pt x="11493" y="4025"/>
                  </a:lnTo>
                  <a:lnTo>
                    <a:pt x="10833" y="3759"/>
                  </a:lnTo>
                  <a:lnTo>
                    <a:pt x="10528" y="3644"/>
                  </a:lnTo>
                  <a:lnTo>
                    <a:pt x="10058" y="3479"/>
                  </a:lnTo>
                  <a:lnTo>
                    <a:pt x="9296" y="3581"/>
                  </a:lnTo>
                  <a:lnTo>
                    <a:pt x="9093" y="3644"/>
                  </a:lnTo>
                  <a:lnTo>
                    <a:pt x="8902" y="3797"/>
                  </a:lnTo>
                  <a:lnTo>
                    <a:pt x="9283" y="3263"/>
                  </a:lnTo>
                  <a:lnTo>
                    <a:pt x="9232" y="2844"/>
                  </a:lnTo>
                  <a:lnTo>
                    <a:pt x="9207" y="1549"/>
                  </a:lnTo>
                  <a:lnTo>
                    <a:pt x="8928" y="1015"/>
                  </a:lnTo>
                  <a:lnTo>
                    <a:pt x="8509" y="673"/>
                  </a:lnTo>
                  <a:lnTo>
                    <a:pt x="8102" y="304"/>
                  </a:lnTo>
                  <a:lnTo>
                    <a:pt x="7569" y="114"/>
                  </a:lnTo>
                  <a:lnTo>
                    <a:pt x="7023" y="88"/>
                  </a:lnTo>
                  <a:lnTo>
                    <a:pt x="604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9" name="object 669"/>
            <p:cNvSpPr/>
            <p:nvPr/>
          </p:nvSpPr>
          <p:spPr>
            <a:xfrm>
              <a:off x="4138579" y="264903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25"/>
                  </a:lnTo>
                  <a:lnTo>
                    <a:pt x="12" y="2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0" name="object 670"/>
            <p:cNvSpPr/>
            <p:nvPr/>
          </p:nvSpPr>
          <p:spPr>
            <a:xfrm>
              <a:off x="4134606" y="2646713"/>
              <a:ext cx="12065" cy="10160"/>
            </a:xfrm>
            <a:custGeom>
              <a:avLst/>
              <a:gdLst/>
              <a:ahLst/>
              <a:cxnLst/>
              <a:rect l="l" t="t" r="r" b="b"/>
              <a:pathLst>
                <a:path w="12064" h="10160">
                  <a:moveTo>
                    <a:pt x="6972" y="0"/>
                  </a:moveTo>
                  <a:lnTo>
                    <a:pt x="5435" y="50"/>
                  </a:lnTo>
                  <a:lnTo>
                    <a:pt x="4572" y="482"/>
                  </a:lnTo>
                  <a:lnTo>
                    <a:pt x="3975" y="1549"/>
                  </a:lnTo>
                  <a:lnTo>
                    <a:pt x="3886" y="1943"/>
                  </a:lnTo>
                  <a:lnTo>
                    <a:pt x="4076" y="2717"/>
                  </a:lnTo>
                  <a:lnTo>
                    <a:pt x="4216" y="2971"/>
                  </a:lnTo>
                  <a:lnTo>
                    <a:pt x="4394" y="3060"/>
                  </a:lnTo>
                  <a:lnTo>
                    <a:pt x="4406" y="3390"/>
                  </a:lnTo>
                  <a:lnTo>
                    <a:pt x="4229" y="3314"/>
                  </a:lnTo>
                  <a:lnTo>
                    <a:pt x="4000" y="3149"/>
                  </a:lnTo>
                  <a:lnTo>
                    <a:pt x="4025" y="3022"/>
                  </a:lnTo>
                  <a:lnTo>
                    <a:pt x="3721" y="2527"/>
                  </a:lnTo>
                  <a:lnTo>
                    <a:pt x="3136" y="2324"/>
                  </a:lnTo>
                  <a:lnTo>
                    <a:pt x="1854" y="2133"/>
                  </a:lnTo>
                  <a:lnTo>
                    <a:pt x="254" y="2578"/>
                  </a:lnTo>
                  <a:lnTo>
                    <a:pt x="368" y="4241"/>
                  </a:lnTo>
                  <a:lnTo>
                    <a:pt x="495" y="4876"/>
                  </a:lnTo>
                  <a:lnTo>
                    <a:pt x="1358" y="5207"/>
                  </a:lnTo>
                  <a:lnTo>
                    <a:pt x="2209" y="5041"/>
                  </a:lnTo>
                  <a:lnTo>
                    <a:pt x="2374" y="5334"/>
                  </a:lnTo>
                  <a:lnTo>
                    <a:pt x="2730" y="5384"/>
                  </a:lnTo>
                  <a:lnTo>
                    <a:pt x="2527" y="5664"/>
                  </a:lnTo>
                  <a:lnTo>
                    <a:pt x="0" y="7493"/>
                  </a:lnTo>
                  <a:lnTo>
                    <a:pt x="673" y="8432"/>
                  </a:lnTo>
                  <a:lnTo>
                    <a:pt x="1181" y="8801"/>
                  </a:lnTo>
                  <a:lnTo>
                    <a:pt x="2235" y="9118"/>
                  </a:lnTo>
                  <a:lnTo>
                    <a:pt x="3060" y="9169"/>
                  </a:lnTo>
                  <a:lnTo>
                    <a:pt x="3517" y="8801"/>
                  </a:lnTo>
                  <a:lnTo>
                    <a:pt x="3987" y="9537"/>
                  </a:lnTo>
                  <a:lnTo>
                    <a:pt x="4216" y="9779"/>
                  </a:lnTo>
                  <a:lnTo>
                    <a:pt x="5257" y="10147"/>
                  </a:lnTo>
                  <a:lnTo>
                    <a:pt x="6400" y="10071"/>
                  </a:lnTo>
                  <a:lnTo>
                    <a:pt x="7759" y="9563"/>
                  </a:lnTo>
                  <a:lnTo>
                    <a:pt x="8001" y="8661"/>
                  </a:lnTo>
                  <a:lnTo>
                    <a:pt x="7518" y="7759"/>
                  </a:lnTo>
                  <a:lnTo>
                    <a:pt x="7010" y="7493"/>
                  </a:lnTo>
                  <a:lnTo>
                    <a:pt x="6591" y="7340"/>
                  </a:lnTo>
                  <a:lnTo>
                    <a:pt x="6680" y="6680"/>
                  </a:lnTo>
                  <a:lnTo>
                    <a:pt x="7835" y="7696"/>
                  </a:lnTo>
                  <a:lnTo>
                    <a:pt x="8636" y="8267"/>
                  </a:lnTo>
                  <a:lnTo>
                    <a:pt x="9220" y="8140"/>
                  </a:lnTo>
                  <a:lnTo>
                    <a:pt x="9817" y="7556"/>
                  </a:lnTo>
                  <a:lnTo>
                    <a:pt x="10756" y="6654"/>
                  </a:lnTo>
                  <a:lnTo>
                    <a:pt x="11633" y="4800"/>
                  </a:lnTo>
                  <a:lnTo>
                    <a:pt x="9842" y="3238"/>
                  </a:lnTo>
                  <a:lnTo>
                    <a:pt x="9055" y="3213"/>
                  </a:lnTo>
                  <a:lnTo>
                    <a:pt x="8356" y="3454"/>
                  </a:lnTo>
                  <a:lnTo>
                    <a:pt x="7950" y="3632"/>
                  </a:lnTo>
                  <a:lnTo>
                    <a:pt x="7505" y="3746"/>
                  </a:lnTo>
                  <a:lnTo>
                    <a:pt x="7886" y="3213"/>
                  </a:lnTo>
                  <a:lnTo>
                    <a:pt x="8407" y="2387"/>
                  </a:lnTo>
                  <a:lnTo>
                    <a:pt x="8585" y="1803"/>
                  </a:lnTo>
                  <a:lnTo>
                    <a:pt x="7645" y="330"/>
                  </a:lnTo>
                  <a:lnTo>
                    <a:pt x="6972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1" name="object 671"/>
            <p:cNvSpPr/>
            <p:nvPr/>
          </p:nvSpPr>
          <p:spPr>
            <a:xfrm>
              <a:off x="4169333" y="264739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65" y="38"/>
                  </a:moveTo>
                  <a:lnTo>
                    <a:pt x="0" y="63"/>
                  </a:lnTo>
                  <a:lnTo>
                    <a:pt x="165" y="38"/>
                  </a:lnTo>
                  <a:close/>
                </a:path>
                <a:path w="635" h="635">
                  <a:moveTo>
                    <a:pt x="444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2" name="object 672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4157332" y="2637117"/>
              <a:ext cx="33007" cy="30772"/>
            </a:xfrm>
            <a:prstGeom prst="rect">
              <a:avLst/>
            </a:prstGeom>
          </p:spPr>
        </p:pic>
        <p:sp>
          <p:nvSpPr>
            <p:cNvPr id="673" name="object 673"/>
            <p:cNvSpPr/>
            <p:nvPr/>
          </p:nvSpPr>
          <p:spPr>
            <a:xfrm>
              <a:off x="4169379" y="264494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4" name="object 674"/>
            <p:cNvSpPr/>
            <p:nvPr/>
          </p:nvSpPr>
          <p:spPr>
            <a:xfrm>
              <a:off x="4169333" y="264739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65" y="38"/>
                  </a:moveTo>
                  <a:lnTo>
                    <a:pt x="0" y="63"/>
                  </a:lnTo>
                  <a:lnTo>
                    <a:pt x="165" y="38"/>
                  </a:lnTo>
                  <a:close/>
                </a:path>
                <a:path w="635" h="635">
                  <a:moveTo>
                    <a:pt x="444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5" name="object 675"/>
            <p:cNvSpPr/>
            <p:nvPr/>
          </p:nvSpPr>
          <p:spPr>
            <a:xfrm>
              <a:off x="4156777" y="2636767"/>
              <a:ext cx="34290" cy="31750"/>
            </a:xfrm>
            <a:custGeom>
              <a:avLst/>
              <a:gdLst/>
              <a:ahLst/>
              <a:cxnLst/>
              <a:rect l="l" t="t" r="r" b="b"/>
              <a:pathLst>
                <a:path w="34289" h="31750">
                  <a:moveTo>
                    <a:pt x="11348" y="26200"/>
                  </a:moveTo>
                  <a:lnTo>
                    <a:pt x="10818" y="26555"/>
                  </a:lnTo>
                  <a:lnTo>
                    <a:pt x="10042" y="27190"/>
                  </a:lnTo>
                  <a:lnTo>
                    <a:pt x="11045" y="27190"/>
                  </a:lnTo>
                  <a:lnTo>
                    <a:pt x="9394" y="27635"/>
                  </a:lnTo>
                  <a:lnTo>
                    <a:pt x="10455" y="27635"/>
                  </a:lnTo>
                  <a:lnTo>
                    <a:pt x="10756" y="28282"/>
                  </a:lnTo>
                  <a:lnTo>
                    <a:pt x="11468" y="29006"/>
                  </a:lnTo>
                  <a:lnTo>
                    <a:pt x="14274" y="30505"/>
                  </a:lnTo>
                  <a:lnTo>
                    <a:pt x="16471" y="31127"/>
                  </a:lnTo>
                  <a:lnTo>
                    <a:pt x="19074" y="31127"/>
                  </a:lnTo>
                  <a:lnTo>
                    <a:pt x="21081" y="30695"/>
                  </a:lnTo>
                  <a:lnTo>
                    <a:pt x="22445" y="29883"/>
                  </a:lnTo>
                  <a:lnTo>
                    <a:pt x="16154" y="29883"/>
                  </a:lnTo>
                  <a:lnTo>
                    <a:pt x="13284" y="28841"/>
                  </a:lnTo>
                  <a:lnTo>
                    <a:pt x="12703" y="28282"/>
                  </a:lnTo>
                  <a:lnTo>
                    <a:pt x="12472" y="27965"/>
                  </a:lnTo>
                  <a:lnTo>
                    <a:pt x="12003" y="27190"/>
                  </a:lnTo>
                  <a:lnTo>
                    <a:pt x="11348" y="26200"/>
                  </a:lnTo>
                  <a:close/>
                </a:path>
                <a:path w="34289" h="31750">
                  <a:moveTo>
                    <a:pt x="20104" y="20231"/>
                  </a:moveTo>
                  <a:lnTo>
                    <a:pt x="20003" y="21081"/>
                  </a:lnTo>
                  <a:lnTo>
                    <a:pt x="19891" y="22224"/>
                  </a:lnTo>
                  <a:lnTo>
                    <a:pt x="20243" y="22224"/>
                  </a:lnTo>
                  <a:lnTo>
                    <a:pt x="21158" y="22529"/>
                  </a:lnTo>
                  <a:lnTo>
                    <a:pt x="21025" y="22529"/>
                  </a:lnTo>
                  <a:lnTo>
                    <a:pt x="21780" y="22898"/>
                  </a:lnTo>
                  <a:lnTo>
                    <a:pt x="22440" y="23266"/>
                  </a:lnTo>
                  <a:lnTo>
                    <a:pt x="23645" y="25514"/>
                  </a:lnTo>
                  <a:lnTo>
                    <a:pt x="23567" y="26555"/>
                  </a:lnTo>
                  <a:lnTo>
                    <a:pt x="23442" y="27038"/>
                  </a:lnTo>
                  <a:lnTo>
                    <a:pt x="23402" y="27190"/>
                  </a:lnTo>
                  <a:lnTo>
                    <a:pt x="23287" y="27635"/>
                  </a:lnTo>
                  <a:lnTo>
                    <a:pt x="23202" y="27965"/>
                  </a:lnTo>
                  <a:lnTo>
                    <a:pt x="23059" y="28282"/>
                  </a:lnTo>
                  <a:lnTo>
                    <a:pt x="19316" y="29705"/>
                  </a:lnTo>
                  <a:lnTo>
                    <a:pt x="16154" y="29883"/>
                  </a:lnTo>
                  <a:lnTo>
                    <a:pt x="22445" y="29883"/>
                  </a:lnTo>
                  <a:lnTo>
                    <a:pt x="23126" y="29476"/>
                  </a:lnTo>
                  <a:lnTo>
                    <a:pt x="23914" y="28498"/>
                  </a:lnTo>
                  <a:lnTo>
                    <a:pt x="24549" y="26555"/>
                  </a:lnTo>
                  <a:lnTo>
                    <a:pt x="24488" y="25755"/>
                  </a:lnTo>
                  <a:lnTo>
                    <a:pt x="24415" y="25514"/>
                  </a:lnTo>
                  <a:lnTo>
                    <a:pt x="24293" y="25158"/>
                  </a:lnTo>
                  <a:lnTo>
                    <a:pt x="24218" y="24942"/>
                  </a:lnTo>
                  <a:lnTo>
                    <a:pt x="28104" y="24942"/>
                  </a:lnTo>
                  <a:lnTo>
                    <a:pt x="28854" y="24676"/>
                  </a:lnTo>
                  <a:lnTo>
                    <a:pt x="25539" y="24676"/>
                  </a:lnTo>
                  <a:lnTo>
                    <a:pt x="23329" y="23037"/>
                  </a:lnTo>
                  <a:lnTo>
                    <a:pt x="20104" y="20231"/>
                  </a:lnTo>
                  <a:close/>
                </a:path>
                <a:path w="34289" h="31750">
                  <a:moveTo>
                    <a:pt x="2226" y="8806"/>
                  </a:moveTo>
                  <a:lnTo>
                    <a:pt x="1879" y="9105"/>
                  </a:lnTo>
                  <a:lnTo>
                    <a:pt x="558" y="12166"/>
                  </a:lnTo>
                  <a:lnTo>
                    <a:pt x="1498" y="14617"/>
                  </a:lnTo>
                  <a:lnTo>
                    <a:pt x="3467" y="16357"/>
                  </a:lnTo>
                  <a:lnTo>
                    <a:pt x="3990" y="16687"/>
                  </a:lnTo>
                  <a:lnTo>
                    <a:pt x="4330" y="16852"/>
                  </a:lnTo>
                  <a:lnTo>
                    <a:pt x="3454" y="17195"/>
                  </a:lnTo>
                  <a:lnTo>
                    <a:pt x="2666" y="17665"/>
                  </a:lnTo>
                  <a:lnTo>
                    <a:pt x="2070" y="18326"/>
                  </a:lnTo>
                  <a:lnTo>
                    <a:pt x="609" y="19824"/>
                  </a:lnTo>
                  <a:lnTo>
                    <a:pt x="7331" y="27965"/>
                  </a:lnTo>
                  <a:lnTo>
                    <a:pt x="8331" y="27965"/>
                  </a:lnTo>
                  <a:lnTo>
                    <a:pt x="9334" y="27635"/>
                  </a:lnTo>
                  <a:lnTo>
                    <a:pt x="10455" y="27635"/>
                  </a:lnTo>
                  <a:lnTo>
                    <a:pt x="10249" y="27190"/>
                  </a:lnTo>
                  <a:lnTo>
                    <a:pt x="7759" y="27038"/>
                  </a:lnTo>
                  <a:lnTo>
                    <a:pt x="4851" y="26200"/>
                  </a:lnTo>
                  <a:lnTo>
                    <a:pt x="3441" y="25158"/>
                  </a:lnTo>
                  <a:lnTo>
                    <a:pt x="1712" y="22707"/>
                  </a:lnTo>
                  <a:lnTo>
                    <a:pt x="1689" y="21081"/>
                  </a:lnTo>
                  <a:lnTo>
                    <a:pt x="3225" y="18046"/>
                  </a:lnTo>
                  <a:lnTo>
                    <a:pt x="4379" y="17665"/>
                  </a:lnTo>
                  <a:lnTo>
                    <a:pt x="4024" y="17665"/>
                  </a:lnTo>
                  <a:lnTo>
                    <a:pt x="6105" y="17424"/>
                  </a:lnTo>
                  <a:lnTo>
                    <a:pt x="8572" y="17424"/>
                  </a:lnTo>
                  <a:lnTo>
                    <a:pt x="9169" y="16687"/>
                  </a:lnTo>
                  <a:lnTo>
                    <a:pt x="8240" y="16687"/>
                  </a:lnTo>
                  <a:lnTo>
                    <a:pt x="8063" y="16357"/>
                  </a:lnTo>
                  <a:lnTo>
                    <a:pt x="7974" y="16192"/>
                  </a:lnTo>
                  <a:lnTo>
                    <a:pt x="5372" y="16192"/>
                  </a:lnTo>
                  <a:lnTo>
                    <a:pt x="2959" y="15265"/>
                  </a:lnTo>
                  <a:lnTo>
                    <a:pt x="2837" y="14617"/>
                  </a:lnTo>
                  <a:lnTo>
                    <a:pt x="2754" y="14173"/>
                  </a:lnTo>
                  <a:lnTo>
                    <a:pt x="2628" y="13500"/>
                  </a:lnTo>
                  <a:lnTo>
                    <a:pt x="2514" y="12166"/>
                  </a:lnTo>
                  <a:lnTo>
                    <a:pt x="2389" y="10706"/>
                  </a:lnTo>
                  <a:lnTo>
                    <a:pt x="2263" y="9245"/>
                  </a:lnTo>
                  <a:lnTo>
                    <a:pt x="2226" y="8806"/>
                  </a:lnTo>
                  <a:close/>
                </a:path>
                <a:path w="34289" h="31750">
                  <a:moveTo>
                    <a:pt x="11045" y="27190"/>
                  </a:moveTo>
                  <a:lnTo>
                    <a:pt x="10249" y="27190"/>
                  </a:lnTo>
                  <a:lnTo>
                    <a:pt x="10455" y="27635"/>
                  </a:lnTo>
                  <a:lnTo>
                    <a:pt x="9394" y="27635"/>
                  </a:lnTo>
                  <a:lnTo>
                    <a:pt x="11045" y="27190"/>
                  </a:lnTo>
                  <a:close/>
                </a:path>
                <a:path w="34289" h="31750">
                  <a:moveTo>
                    <a:pt x="28104" y="24942"/>
                  </a:moveTo>
                  <a:lnTo>
                    <a:pt x="24218" y="24942"/>
                  </a:lnTo>
                  <a:lnTo>
                    <a:pt x="25512" y="25514"/>
                  </a:lnTo>
                  <a:lnTo>
                    <a:pt x="26631" y="25514"/>
                  </a:lnTo>
                  <a:lnTo>
                    <a:pt x="28104" y="24942"/>
                  </a:lnTo>
                  <a:close/>
                </a:path>
                <a:path w="34289" h="31750">
                  <a:moveTo>
                    <a:pt x="33755" y="15265"/>
                  </a:moveTo>
                  <a:lnTo>
                    <a:pt x="31583" y="19824"/>
                  </a:lnTo>
                  <a:lnTo>
                    <a:pt x="31498" y="20002"/>
                  </a:lnTo>
                  <a:lnTo>
                    <a:pt x="31355" y="20231"/>
                  </a:lnTo>
                  <a:lnTo>
                    <a:pt x="27177" y="24320"/>
                  </a:lnTo>
                  <a:lnTo>
                    <a:pt x="25539" y="24676"/>
                  </a:lnTo>
                  <a:lnTo>
                    <a:pt x="28854" y="24676"/>
                  </a:lnTo>
                  <a:lnTo>
                    <a:pt x="33484" y="18046"/>
                  </a:lnTo>
                  <a:lnTo>
                    <a:pt x="33589" y="17665"/>
                  </a:lnTo>
                  <a:lnTo>
                    <a:pt x="33655" y="17424"/>
                  </a:lnTo>
                  <a:lnTo>
                    <a:pt x="33755" y="15265"/>
                  </a:lnTo>
                  <a:close/>
                </a:path>
                <a:path w="34289" h="31750">
                  <a:moveTo>
                    <a:pt x="7708" y="15697"/>
                  </a:moveTo>
                  <a:lnTo>
                    <a:pt x="5372" y="16192"/>
                  </a:lnTo>
                  <a:lnTo>
                    <a:pt x="7974" y="16192"/>
                  </a:lnTo>
                  <a:lnTo>
                    <a:pt x="7708" y="15697"/>
                  </a:lnTo>
                  <a:close/>
                </a:path>
                <a:path w="34289" h="31750">
                  <a:moveTo>
                    <a:pt x="33649" y="14867"/>
                  </a:moveTo>
                  <a:lnTo>
                    <a:pt x="33755" y="15265"/>
                  </a:lnTo>
                  <a:lnTo>
                    <a:pt x="33858" y="15049"/>
                  </a:lnTo>
                  <a:lnTo>
                    <a:pt x="33649" y="14867"/>
                  </a:lnTo>
                  <a:close/>
                </a:path>
                <a:path w="34289" h="31750">
                  <a:moveTo>
                    <a:pt x="30764" y="10706"/>
                  </a:moveTo>
                  <a:lnTo>
                    <a:pt x="28879" y="10706"/>
                  </a:lnTo>
                  <a:lnTo>
                    <a:pt x="33649" y="14867"/>
                  </a:lnTo>
                  <a:lnTo>
                    <a:pt x="33096" y="12636"/>
                  </a:lnTo>
                  <a:lnTo>
                    <a:pt x="31927" y="11175"/>
                  </a:lnTo>
                  <a:lnTo>
                    <a:pt x="30764" y="10706"/>
                  </a:lnTo>
                  <a:close/>
                </a:path>
                <a:path w="34289" h="31750">
                  <a:moveTo>
                    <a:pt x="23643" y="1828"/>
                  </a:moveTo>
                  <a:lnTo>
                    <a:pt x="21163" y="1828"/>
                  </a:lnTo>
                  <a:lnTo>
                    <a:pt x="22809" y="2628"/>
                  </a:lnTo>
                  <a:lnTo>
                    <a:pt x="25425" y="6718"/>
                  </a:lnTo>
                  <a:lnTo>
                    <a:pt x="25265" y="7277"/>
                  </a:lnTo>
                  <a:lnTo>
                    <a:pt x="25203" y="7492"/>
                  </a:lnTo>
                  <a:lnTo>
                    <a:pt x="25079" y="7924"/>
                  </a:lnTo>
                  <a:lnTo>
                    <a:pt x="25017" y="8140"/>
                  </a:lnTo>
                  <a:lnTo>
                    <a:pt x="24947" y="8369"/>
                  </a:lnTo>
                  <a:lnTo>
                    <a:pt x="23444" y="10706"/>
                  </a:lnTo>
                  <a:lnTo>
                    <a:pt x="22371" y="12166"/>
                  </a:lnTo>
                  <a:lnTo>
                    <a:pt x="22934" y="12166"/>
                  </a:lnTo>
                  <a:lnTo>
                    <a:pt x="24028" y="11645"/>
                  </a:lnTo>
                  <a:lnTo>
                    <a:pt x="24676" y="11366"/>
                  </a:lnTo>
                  <a:lnTo>
                    <a:pt x="26553" y="10706"/>
                  </a:lnTo>
                  <a:lnTo>
                    <a:pt x="30764" y="10706"/>
                  </a:lnTo>
                  <a:lnTo>
                    <a:pt x="30262" y="10502"/>
                  </a:lnTo>
                  <a:lnTo>
                    <a:pt x="24701" y="10502"/>
                  </a:lnTo>
                  <a:lnTo>
                    <a:pt x="25619" y="9245"/>
                  </a:lnTo>
                  <a:lnTo>
                    <a:pt x="25577" y="4305"/>
                  </a:lnTo>
                  <a:lnTo>
                    <a:pt x="24790" y="2793"/>
                  </a:lnTo>
                  <a:lnTo>
                    <a:pt x="23643" y="1828"/>
                  </a:lnTo>
                  <a:close/>
                </a:path>
                <a:path w="34289" h="31750">
                  <a:moveTo>
                    <a:pt x="13782" y="10274"/>
                  </a:moveTo>
                  <a:lnTo>
                    <a:pt x="12702" y="10274"/>
                  </a:lnTo>
                  <a:lnTo>
                    <a:pt x="12759" y="10502"/>
                  </a:lnTo>
                  <a:lnTo>
                    <a:pt x="13334" y="10934"/>
                  </a:lnTo>
                  <a:lnTo>
                    <a:pt x="13908" y="11175"/>
                  </a:lnTo>
                  <a:lnTo>
                    <a:pt x="13782" y="10274"/>
                  </a:lnTo>
                  <a:close/>
                </a:path>
                <a:path w="34289" h="31750">
                  <a:moveTo>
                    <a:pt x="29641" y="10274"/>
                  </a:moveTo>
                  <a:lnTo>
                    <a:pt x="25025" y="10274"/>
                  </a:lnTo>
                  <a:lnTo>
                    <a:pt x="24701" y="10502"/>
                  </a:lnTo>
                  <a:lnTo>
                    <a:pt x="30289" y="10502"/>
                  </a:lnTo>
                  <a:lnTo>
                    <a:pt x="29641" y="10274"/>
                  </a:lnTo>
                  <a:close/>
                </a:path>
                <a:path w="34289" h="31750">
                  <a:moveTo>
                    <a:pt x="10742" y="7645"/>
                  </a:moveTo>
                  <a:lnTo>
                    <a:pt x="6692" y="7645"/>
                  </a:lnTo>
                  <a:lnTo>
                    <a:pt x="10299" y="8140"/>
                  </a:lnTo>
                  <a:lnTo>
                    <a:pt x="12122" y="8806"/>
                  </a:lnTo>
                  <a:lnTo>
                    <a:pt x="11950" y="8806"/>
                  </a:lnTo>
                  <a:lnTo>
                    <a:pt x="12873" y="10274"/>
                  </a:lnTo>
                  <a:lnTo>
                    <a:pt x="13440" y="10274"/>
                  </a:lnTo>
                  <a:lnTo>
                    <a:pt x="12890" y="9245"/>
                  </a:lnTo>
                  <a:lnTo>
                    <a:pt x="12767" y="8806"/>
                  </a:lnTo>
                  <a:lnTo>
                    <a:pt x="12657" y="8369"/>
                  </a:lnTo>
                  <a:lnTo>
                    <a:pt x="12557" y="7924"/>
                  </a:lnTo>
                  <a:lnTo>
                    <a:pt x="11455" y="7924"/>
                  </a:lnTo>
                  <a:lnTo>
                    <a:pt x="10742" y="7645"/>
                  </a:lnTo>
                  <a:close/>
                </a:path>
                <a:path w="34289" h="31750">
                  <a:moveTo>
                    <a:pt x="31225" y="9245"/>
                  </a:moveTo>
                  <a:lnTo>
                    <a:pt x="26951" y="9245"/>
                  </a:lnTo>
                  <a:lnTo>
                    <a:pt x="29500" y="10274"/>
                  </a:lnTo>
                  <a:lnTo>
                    <a:pt x="22652" y="10274"/>
                  </a:lnTo>
                  <a:lnTo>
                    <a:pt x="31225" y="9245"/>
                  </a:lnTo>
                  <a:close/>
                </a:path>
                <a:path w="34289" h="31750">
                  <a:moveTo>
                    <a:pt x="9803" y="7277"/>
                  </a:moveTo>
                  <a:lnTo>
                    <a:pt x="5689" y="7277"/>
                  </a:lnTo>
                  <a:lnTo>
                    <a:pt x="4648" y="7492"/>
                  </a:lnTo>
                  <a:lnTo>
                    <a:pt x="2730" y="8369"/>
                  </a:lnTo>
                  <a:lnTo>
                    <a:pt x="2226" y="8806"/>
                  </a:lnTo>
                  <a:lnTo>
                    <a:pt x="6692" y="7645"/>
                  </a:lnTo>
                  <a:lnTo>
                    <a:pt x="10742" y="7645"/>
                  </a:lnTo>
                  <a:lnTo>
                    <a:pt x="9803" y="7277"/>
                  </a:lnTo>
                  <a:close/>
                </a:path>
                <a:path w="34289" h="31750">
                  <a:moveTo>
                    <a:pt x="16776" y="0"/>
                  </a:moveTo>
                  <a:lnTo>
                    <a:pt x="13906" y="1485"/>
                  </a:lnTo>
                  <a:lnTo>
                    <a:pt x="11722" y="4902"/>
                  </a:lnTo>
                  <a:lnTo>
                    <a:pt x="11386" y="6007"/>
                  </a:lnTo>
                  <a:lnTo>
                    <a:pt x="11455" y="7924"/>
                  </a:lnTo>
                  <a:lnTo>
                    <a:pt x="12557" y="7924"/>
                  </a:lnTo>
                  <a:lnTo>
                    <a:pt x="12585" y="6007"/>
                  </a:lnTo>
                  <a:lnTo>
                    <a:pt x="14262" y="3060"/>
                  </a:lnTo>
                  <a:lnTo>
                    <a:pt x="16662" y="1828"/>
                  </a:lnTo>
                  <a:lnTo>
                    <a:pt x="23643" y="1828"/>
                  </a:lnTo>
                  <a:lnTo>
                    <a:pt x="22466" y="838"/>
                  </a:lnTo>
                  <a:lnTo>
                    <a:pt x="21018" y="292"/>
                  </a:lnTo>
                  <a:lnTo>
                    <a:pt x="20281" y="292"/>
                  </a:lnTo>
                  <a:lnTo>
                    <a:pt x="1677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6" name="object 676"/>
            <p:cNvSpPr/>
            <p:nvPr/>
          </p:nvSpPr>
          <p:spPr>
            <a:xfrm>
              <a:off x="4169372" y="2644952"/>
              <a:ext cx="2540" cy="6350"/>
            </a:xfrm>
            <a:custGeom>
              <a:avLst/>
              <a:gdLst/>
              <a:ahLst/>
              <a:cxnLst/>
              <a:rect l="l" t="t" r="r" b="b"/>
              <a:pathLst>
                <a:path w="2539" h="6350">
                  <a:moveTo>
                    <a:pt x="88" y="50"/>
                  </a:moveTo>
                  <a:close/>
                </a:path>
                <a:path w="2539" h="6350">
                  <a:moveTo>
                    <a:pt x="2489" y="576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7" name="object 677"/>
            <p:cNvSpPr/>
            <p:nvPr/>
          </p:nvSpPr>
          <p:spPr>
            <a:xfrm>
              <a:off x="4167568" y="2647096"/>
              <a:ext cx="12065" cy="10795"/>
            </a:xfrm>
            <a:custGeom>
              <a:avLst/>
              <a:gdLst/>
              <a:ahLst/>
              <a:cxnLst/>
              <a:rect l="l" t="t" r="r" b="b"/>
              <a:pathLst>
                <a:path w="12064" h="10794">
                  <a:moveTo>
                    <a:pt x="5676" y="0"/>
                  </a:moveTo>
                  <a:lnTo>
                    <a:pt x="4699" y="495"/>
                  </a:lnTo>
                  <a:lnTo>
                    <a:pt x="3962" y="1663"/>
                  </a:lnTo>
                  <a:lnTo>
                    <a:pt x="3822" y="2108"/>
                  </a:lnTo>
                  <a:lnTo>
                    <a:pt x="3873" y="2692"/>
                  </a:lnTo>
                  <a:lnTo>
                    <a:pt x="3213" y="2425"/>
                  </a:lnTo>
                  <a:lnTo>
                    <a:pt x="190" y="4114"/>
                  </a:lnTo>
                  <a:lnTo>
                    <a:pt x="508" y="4952"/>
                  </a:lnTo>
                  <a:lnTo>
                    <a:pt x="1168" y="5537"/>
                  </a:lnTo>
                  <a:lnTo>
                    <a:pt x="1308" y="5638"/>
                  </a:lnTo>
                  <a:lnTo>
                    <a:pt x="1460" y="5714"/>
                  </a:lnTo>
                  <a:lnTo>
                    <a:pt x="1168" y="5829"/>
                  </a:lnTo>
                  <a:lnTo>
                    <a:pt x="901" y="5981"/>
                  </a:lnTo>
                  <a:lnTo>
                    <a:pt x="203" y="6718"/>
                  </a:lnTo>
                  <a:lnTo>
                    <a:pt x="0" y="7531"/>
                  </a:lnTo>
                  <a:lnTo>
                    <a:pt x="342" y="8166"/>
                  </a:lnTo>
                  <a:lnTo>
                    <a:pt x="723" y="8801"/>
                  </a:lnTo>
                  <a:lnTo>
                    <a:pt x="1384" y="9207"/>
                  </a:lnTo>
                  <a:lnTo>
                    <a:pt x="2438" y="9461"/>
                  </a:lnTo>
                  <a:lnTo>
                    <a:pt x="2819" y="9474"/>
                  </a:lnTo>
                  <a:lnTo>
                    <a:pt x="3263" y="9321"/>
                  </a:lnTo>
                  <a:lnTo>
                    <a:pt x="3390" y="9309"/>
                  </a:lnTo>
                  <a:lnTo>
                    <a:pt x="3632" y="9575"/>
                  </a:lnTo>
                  <a:lnTo>
                    <a:pt x="3886" y="9817"/>
                  </a:lnTo>
                  <a:lnTo>
                    <a:pt x="4140" y="9969"/>
                  </a:lnTo>
                  <a:lnTo>
                    <a:pt x="4826" y="10325"/>
                  </a:lnTo>
                  <a:lnTo>
                    <a:pt x="5575" y="10528"/>
                  </a:lnTo>
                  <a:lnTo>
                    <a:pt x="6718" y="10490"/>
                  </a:lnTo>
                  <a:lnTo>
                    <a:pt x="8305" y="8991"/>
                  </a:lnTo>
                  <a:lnTo>
                    <a:pt x="8280" y="8699"/>
                  </a:lnTo>
                  <a:lnTo>
                    <a:pt x="8191" y="8445"/>
                  </a:lnTo>
                  <a:lnTo>
                    <a:pt x="8572" y="8610"/>
                  </a:lnTo>
                  <a:lnTo>
                    <a:pt x="9004" y="8635"/>
                  </a:lnTo>
                  <a:lnTo>
                    <a:pt x="9372" y="8483"/>
                  </a:lnTo>
                  <a:lnTo>
                    <a:pt x="9880" y="8318"/>
                  </a:lnTo>
                  <a:lnTo>
                    <a:pt x="11455" y="5321"/>
                  </a:lnTo>
                  <a:lnTo>
                    <a:pt x="11315" y="4800"/>
                  </a:lnTo>
                  <a:lnTo>
                    <a:pt x="11188" y="4292"/>
                  </a:lnTo>
                  <a:lnTo>
                    <a:pt x="10795" y="3797"/>
                  </a:lnTo>
                  <a:lnTo>
                    <a:pt x="9880" y="3416"/>
                  </a:lnTo>
                  <a:lnTo>
                    <a:pt x="9690" y="3365"/>
                  </a:lnTo>
                  <a:lnTo>
                    <a:pt x="9448" y="3263"/>
                  </a:lnTo>
                  <a:lnTo>
                    <a:pt x="8724" y="3365"/>
                  </a:lnTo>
                  <a:lnTo>
                    <a:pt x="8547" y="3428"/>
                  </a:lnTo>
                  <a:lnTo>
                    <a:pt x="8356" y="3555"/>
                  </a:lnTo>
                  <a:lnTo>
                    <a:pt x="8712" y="3060"/>
                  </a:lnTo>
                  <a:lnTo>
                    <a:pt x="8674" y="2679"/>
                  </a:lnTo>
                  <a:lnTo>
                    <a:pt x="8648" y="1473"/>
                  </a:lnTo>
                  <a:lnTo>
                    <a:pt x="8369" y="952"/>
                  </a:lnTo>
                  <a:lnTo>
                    <a:pt x="7594" y="279"/>
                  </a:lnTo>
                  <a:lnTo>
                    <a:pt x="7112" y="114"/>
                  </a:lnTo>
                  <a:lnTo>
                    <a:pt x="6591" y="88"/>
                  </a:lnTo>
                  <a:lnTo>
                    <a:pt x="567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8" name="object 678"/>
            <p:cNvSpPr/>
            <p:nvPr/>
          </p:nvSpPr>
          <p:spPr>
            <a:xfrm>
              <a:off x="4171835" y="264988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9" name="object 679"/>
            <p:cNvSpPr/>
            <p:nvPr/>
          </p:nvSpPr>
          <p:spPr>
            <a:xfrm>
              <a:off x="4168098" y="2647685"/>
              <a:ext cx="11430" cy="9525"/>
            </a:xfrm>
            <a:custGeom>
              <a:avLst/>
              <a:gdLst/>
              <a:ahLst/>
              <a:cxnLst/>
              <a:rect l="l" t="t" r="r" b="b"/>
              <a:pathLst>
                <a:path w="11429" h="9525">
                  <a:moveTo>
                    <a:pt x="6553" y="0"/>
                  </a:moveTo>
                  <a:lnTo>
                    <a:pt x="5105" y="38"/>
                  </a:lnTo>
                  <a:lnTo>
                    <a:pt x="4292" y="444"/>
                  </a:lnTo>
                  <a:lnTo>
                    <a:pt x="3911" y="1143"/>
                  </a:lnTo>
                  <a:lnTo>
                    <a:pt x="3721" y="1447"/>
                  </a:lnTo>
                  <a:lnTo>
                    <a:pt x="3644" y="1816"/>
                  </a:lnTo>
                  <a:lnTo>
                    <a:pt x="3822" y="2552"/>
                  </a:lnTo>
                  <a:lnTo>
                    <a:pt x="3975" y="2794"/>
                  </a:lnTo>
                  <a:lnTo>
                    <a:pt x="4127" y="2857"/>
                  </a:lnTo>
                  <a:lnTo>
                    <a:pt x="4140" y="3175"/>
                  </a:lnTo>
                  <a:lnTo>
                    <a:pt x="3886" y="3060"/>
                  </a:lnTo>
                  <a:lnTo>
                    <a:pt x="3759" y="2946"/>
                  </a:lnTo>
                  <a:lnTo>
                    <a:pt x="3492" y="2362"/>
                  </a:lnTo>
                  <a:lnTo>
                    <a:pt x="2946" y="2171"/>
                  </a:lnTo>
                  <a:lnTo>
                    <a:pt x="2590" y="2133"/>
                  </a:lnTo>
                  <a:lnTo>
                    <a:pt x="1739" y="1993"/>
                  </a:lnTo>
                  <a:lnTo>
                    <a:pt x="241" y="2438"/>
                  </a:lnTo>
                  <a:lnTo>
                    <a:pt x="355" y="3987"/>
                  </a:lnTo>
                  <a:lnTo>
                    <a:pt x="457" y="4584"/>
                  </a:lnTo>
                  <a:lnTo>
                    <a:pt x="1282" y="4902"/>
                  </a:lnTo>
                  <a:lnTo>
                    <a:pt x="2070" y="4737"/>
                  </a:lnTo>
                  <a:lnTo>
                    <a:pt x="2235" y="5003"/>
                  </a:lnTo>
                  <a:lnTo>
                    <a:pt x="2565" y="5054"/>
                  </a:lnTo>
                  <a:lnTo>
                    <a:pt x="2362" y="5321"/>
                  </a:lnTo>
                  <a:lnTo>
                    <a:pt x="0" y="7035"/>
                  </a:lnTo>
                  <a:lnTo>
                    <a:pt x="634" y="7924"/>
                  </a:lnTo>
                  <a:lnTo>
                    <a:pt x="1117" y="8280"/>
                  </a:lnTo>
                  <a:lnTo>
                    <a:pt x="2095" y="8559"/>
                  </a:lnTo>
                  <a:lnTo>
                    <a:pt x="2870" y="8610"/>
                  </a:lnTo>
                  <a:lnTo>
                    <a:pt x="3301" y="8255"/>
                  </a:lnTo>
                  <a:lnTo>
                    <a:pt x="3733" y="8940"/>
                  </a:lnTo>
                  <a:lnTo>
                    <a:pt x="3975" y="9182"/>
                  </a:lnTo>
                  <a:lnTo>
                    <a:pt x="4927" y="9525"/>
                  </a:lnTo>
                  <a:lnTo>
                    <a:pt x="6007" y="9461"/>
                  </a:lnTo>
                  <a:lnTo>
                    <a:pt x="7289" y="8966"/>
                  </a:lnTo>
                  <a:lnTo>
                    <a:pt x="7505" y="8128"/>
                  </a:lnTo>
                  <a:lnTo>
                    <a:pt x="7061" y="7302"/>
                  </a:lnTo>
                  <a:lnTo>
                    <a:pt x="6845" y="7162"/>
                  </a:lnTo>
                  <a:lnTo>
                    <a:pt x="6476" y="6985"/>
                  </a:lnTo>
                  <a:lnTo>
                    <a:pt x="6197" y="6896"/>
                  </a:lnTo>
                  <a:lnTo>
                    <a:pt x="6273" y="6261"/>
                  </a:lnTo>
                  <a:lnTo>
                    <a:pt x="7365" y="7213"/>
                  </a:lnTo>
                  <a:lnTo>
                    <a:pt x="8102" y="7759"/>
                  </a:lnTo>
                  <a:lnTo>
                    <a:pt x="8661" y="7645"/>
                  </a:lnTo>
                  <a:lnTo>
                    <a:pt x="9220" y="7099"/>
                  </a:lnTo>
                  <a:lnTo>
                    <a:pt x="10083" y="6248"/>
                  </a:lnTo>
                  <a:lnTo>
                    <a:pt x="10921" y="4521"/>
                  </a:lnTo>
                  <a:lnTo>
                    <a:pt x="9245" y="3048"/>
                  </a:lnTo>
                  <a:lnTo>
                    <a:pt x="8508" y="3022"/>
                  </a:lnTo>
                  <a:lnTo>
                    <a:pt x="7848" y="3251"/>
                  </a:lnTo>
                  <a:lnTo>
                    <a:pt x="7467" y="3403"/>
                  </a:lnTo>
                  <a:lnTo>
                    <a:pt x="7048" y="3530"/>
                  </a:lnTo>
                  <a:lnTo>
                    <a:pt x="7404" y="3022"/>
                  </a:lnTo>
                  <a:lnTo>
                    <a:pt x="7899" y="2247"/>
                  </a:lnTo>
                  <a:lnTo>
                    <a:pt x="8077" y="1689"/>
                  </a:lnTo>
                  <a:lnTo>
                    <a:pt x="7188" y="317"/>
                  </a:lnTo>
                  <a:lnTo>
                    <a:pt x="6553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0" name="object 680"/>
            <p:cNvSpPr/>
            <p:nvPr/>
          </p:nvSpPr>
          <p:spPr>
            <a:xfrm>
              <a:off x="4154843" y="267364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1" name="object 681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4142511" y="2663850"/>
              <a:ext cx="31851" cy="29248"/>
            </a:xfrm>
            <a:prstGeom prst="rect">
              <a:avLst/>
            </a:prstGeom>
          </p:spPr>
        </p:pic>
        <p:sp>
          <p:nvSpPr>
            <p:cNvPr id="682" name="object 682"/>
            <p:cNvSpPr/>
            <p:nvPr/>
          </p:nvSpPr>
          <p:spPr>
            <a:xfrm>
              <a:off x="4154478" y="267133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3" name="object 683"/>
            <p:cNvSpPr/>
            <p:nvPr/>
          </p:nvSpPr>
          <p:spPr>
            <a:xfrm>
              <a:off x="4154843" y="267364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4" name="object 684"/>
            <p:cNvSpPr/>
            <p:nvPr/>
          </p:nvSpPr>
          <p:spPr>
            <a:xfrm>
              <a:off x="4142518" y="2663569"/>
              <a:ext cx="32384" cy="29845"/>
            </a:xfrm>
            <a:custGeom>
              <a:avLst/>
              <a:gdLst/>
              <a:ahLst/>
              <a:cxnLst/>
              <a:rect l="l" t="t" r="r" b="b"/>
              <a:pathLst>
                <a:path w="32385" h="29844">
                  <a:moveTo>
                    <a:pt x="10764" y="24853"/>
                  </a:moveTo>
                  <a:lnTo>
                    <a:pt x="10250" y="25196"/>
                  </a:lnTo>
                  <a:lnTo>
                    <a:pt x="9522" y="25793"/>
                  </a:lnTo>
                  <a:lnTo>
                    <a:pt x="10413" y="25793"/>
                  </a:lnTo>
                  <a:lnTo>
                    <a:pt x="8715" y="26288"/>
                  </a:lnTo>
                  <a:lnTo>
                    <a:pt x="9953" y="26288"/>
                  </a:lnTo>
                  <a:lnTo>
                    <a:pt x="10210" y="26835"/>
                  </a:lnTo>
                  <a:lnTo>
                    <a:pt x="10883" y="27520"/>
                  </a:lnTo>
                  <a:lnTo>
                    <a:pt x="13563" y="28943"/>
                  </a:lnTo>
                  <a:lnTo>
                    <a:pt x="15646" y="29527"/>
                  </a:lnTo>
                  <a:lnTo>
                    <a:pt x="18171" y="29527"/>
                  </a:lnTo>
                  <a:lnTo>
                    <a:pt x="20015" y="29133"/>
                  </a:lnTo>
                  <a:lnTo>
                    <a:pt x="21302" y="28346"/>
                  </a:lnTo>
                  <a:lnTo>
                    <a:pt x="15341" y="28346"/>
                  </a:lnTo>
                  <a:lnTo>
                    <a:pt x="12611" y="27368"/>
                  </a:lnTo>
                  <a:lnTo>
                    <a:pt x="12066" y="26835"/>
                  </a:lnTo>
                  <a:lnTo>
                    <a:pt x="11837" y="26530"/>
                  </a:lnTo>
                  <a:lnTo>
                    <a:pt x="10764" y="24853"/>
                  </a:lnTo>
                  <a:close/>
                </a:path>
                <a:path w="32385" h="29844">
                  <a:moveTo>
                    <a:pt x="19075" y="19176"/>
                  </a:moveTo>
                  <a:lnTo>
                    <a:pt x="18971" y="20180"/>
                  </a:lnTo>
                  <a:lnTo>
                    <a:pt x="18855" y="21081"/>
                  </a:lnTo>
                  <a:lnTo>
                    <a:pt x="19199" y="21081"/>
                  </a:lnTo>
                  <a:lnTo>
                    <a:pt x="19913" y="21361"/>
                  </a:lnTo>
                  <a:lnTo>
                    <a:pt x="20662" y="21716"/>
                  </a:lnTo>
                  <a:lnTo>
                    <a:pt x="21310" y="22072"/>
                  </a:lnTo>
                  <a:lnTo>
                    <a:pt x="22434" y="24206"/>
                  </a:lnTo>
                  <a:lnTo>
                    <a:pt x="22359" y="25196"/>
                  </a:lnTo>
                  <a:lnTo>
                    <a:pt x="22079" y="26288"/>
                  </a:lnTo>
                  <a:lnTo>
                    <a:pt x="22017" y="26530"/>
                  </a:lnTo>
                  <a:lnTo>
                    <a:pt x="21878" y="26835"/>
                  </a:lnTo>
                  <a:lnTo>
                    <a:pt x="18338" y="28181"/>
                  </a:lnTo>
                  <a:lnTo>
                    <a:pt x="15341" y="28346"/>
                  </a:lnTo>
                  <a:lnTo>
                    <a:pt x="21302" y="28346"/>
                  </a:lnTo>
                  <a:lnTo>
                    <a:pt x="21945" y="27952"/>
                  </a:lnTo>
                  <a:lnTo>
                    <a:pt x="22707" y="27050"/>
                  </a:lnTo>
                  <a:lnTo>
                    <a:pt x="23112" y="25793"/>
                  </a:lnTo>
                  <a:lnTo>
                    <a:pt x="22986" y="23660"/>
                  </a:lnTo>
                  <a:lnTo>
                    <a:pt x="26693" y="23660"/>
                  </a:lnTo>
                  <a:lnTo>
                    <a:pt x="27405" y="23406"/>
                  </a:lnTo>
                  <a:lnTo>
                    <a:pt x="24244" y="23406"/>
                  </a:lnTo>
                  <a:lnTo>
                    <a:pt x="22136" y="21869"/>
                  </a:lnTo>
                  <a:lnTo>
                    <a:pt x="19075" y="19176"/>
                  </a:lnTo>
                  <a:close/>
                </a:path>
                <a:path w="32385" h="29844">
                  <a:moveTo>
                    <a:pt x="2118" y="8342"/>
                  </a:moveTo>
                  <a:lnTo>
                    <a:pt x="1790" y="8623"/>
                  </a:lnTo>
                  <a:lnTo>
                    <a:pt x="533" y="11531"/>
                  </a:lnTo>
                  <a:lnTo>
                    <a:pt x="1422" y="13855"/>
                  </a:lnTo>
                  <a:lnTo>
                    <a:pt x="3289" y="15519"/>
                  </a:lnTo>
                  <a:lnTo>
                    <a:pt x="3784" y="15836"/>
                  </a:lnTo>
                  <a:lnTo>
                    <a:pt x="4114" y="16001"/>
                  </a:lnTo>
                  <a:lnTo>
                    <a:pt x="3289" y="16332"/>
                  </a:lnTo>
                  <a:lnTo>
                    <a:pt x="2539" y="16763"/>
                  </a:lnTo>
                  <a:lnTo>
                    <a:pt x="584" y="18808"/>
                  </a:lnTo>
                  <a:lnTo>
                    <a:pt x="0" y="21081"/>
                  </a:lnTo>
                  <a:lnTo>
                    <a:pt x="1906" y="24434"/>
                  </a:lnTo>
                  <a:lnTo>
                    <a:pt x="2031" y="24650"/>
                  </a:lnTo>
                  <a:lnTo>
                    <a:pt x="3911" y="25793"/>
                  </a:lnTo>
                  <a:lnTo>
                    <a:pt x="5867" y="26288"/>
                  </a:lnTo>
                  <a:lnTo>
                    <a:pt x="6913" y="26530"/>
                  </a:lnTo>
                  <a:lnTo>
                    <a:pt x="7899" y="26530"/>
                  </a:lnTo>
                  <a:lnTo>
                    <a:pt x="8595" y="26288"/>
                  </a:lnTo>
                  <a:lnTo>
                    <a:pt x="9953" y="26288"/>
                  </a:lnTo>
                  <a:lnTo>
                    <a:pt x="9720" y="25793"/>
                  </a:lnTo>
                  <a:lnTo>
                    <a:pt x="7365" y="25641"/>
                  </a:lnTo>
                  <a:lnTo>
                    <a:pt x="4597" y="24853"/>
                  </a:lnTo>
                  <a:lnTo>
                    <a:pt x="3263" y="23875"/>
                  </a:lnTo>
                  <a:lnTo>
                    <a:pt x="1865" y="21869"/>
                  </a:lnTo>
                  <a:lnTo>
                    <a:pt x="1759" y="21716"/>
                  </a:lnTo>
                  <a:lnTo>
                    <a:pt x="1635" y="21539"/>
                  </a:lnTo>
                  <a:lnTo>
                    <a:pt x="1600" y="20002"/>
                  </a:lnTo>
                  <a:lnTo>
                    <a:pt x="3060" y="17106"/>
                  </a:lnTo>
                  <a:lnTo>
                    <a:pt x="4142" y="16763"/>
                  </a:lnTo>
                  <a:lnTo>
                    <a:pt x="3827" y="16763"/>
                  </a:lnTo>
                  <a:lnTo>
                    <a:pt x="5788" y="16522"/>
                  </a:lnTo>
                  <a:lnTo>
                    <a:pt x="8140" y="16522"/>
                  </a:lnTo>
                  <a:lnTo>
                    <a:pt x="8699" y="15836"/>
                  </a:lnTo>
                  <a:lnTo>
                    <a:pt x="7829" y="15836"/>
                  </a:lnTo>
                  <a:lnTo>
                    <a:pt x="7655" y="15519"/>
                  </a:lnTo>
                  <a:lnTo>
                    <a:pt x="7565" y="15354"/>
                  </a:lnTo>
                  <a:lnTo>
                    <a:pt x="5092" y="15354"/>
                  </a:lnTo>
                  <a:lnTo>
                    <a:pt x="2835" y="14493"/>
                  </a:lnTo>
                  <a:lnTo>
                    <a:pt x="2723" y="14092"/>
                  </a:lnTo>
                  <a:lnTo>
                    <a:pt x="2604" y="13436"/>
                  </a:lnTo>
                  <a:lnTo>
                    <a:pt x="2489" y="12801"/>
                  </a:lnTo>
                  <a:lnTo>
                    <a:pt x="2383" y="11531"/>
                  </a:lnTo>
                  <a:lnTo>
                    <a:pt x="2269" y="10159"/>
                  </a:lnTo>
                  <a:lnTo>
                    <a:pt x="2153" y="8762"/>
                  </a:lnTo>
                  <a:lnTo>
                    <a:pt x="2118" y="8342"/>
                  </a:lnTo>
                  <a:close/>
                </a:path>
                <a:path w="32385" h="29844">
                  <a:moveTo>
                    <a:pt x="10413" y="25793"/>
                  </a:moveTo>
                  <a:lnTo>
                    <a:pt x="9720" y="25793"/>
                  </a:lnTo>
                  <a:lnTo>
                    <a:pt x="9953" y="26288"/>
                  </a:lnTo>
                  <a:lnTo>
                    <a:pt x="8715" y="26288"/>
                  </a:lnTo>
                  <a:lnTo>
                    <a:pt x="10413" y="25793"/>
                  </a:lnTo>
                  <a:close/>
                </a:path>
                <a:path w="32385" h="29844">
                  <a:moveTo>
                    <a:pt x="26693" y="23660"/>
                  </a:moveTo>
                  <a:lnTo>
                    <a:pt x="22986" y="23660"/>
                  </a:lnTo>
                  <a:lnTo>
                    <a:pt x="24197" y="24206"/>
                  </a:lnTo>
                  <a:lnTo>
                    <a:pt x="25285" y="24206"/>
                  </a:lnTo>
                  <a:lnTo>
                    <a:pt x="26693" y="23660"/>
                  </a:lnTo>
                  <a:close/>
                </a:path>
                <a:path w="32385" h="29844">
                  <a:moveTo>
                    <a:pt x="32038" y="14493"/>
                  </a:moveTo>
                  <a:lnTo>
                    <a:pt x="24244" y="23406"/>
                  </a:lnTo>
                  <a:lnTo>
                    <a:pt x="27405" y="23406"/>
                  </a:lnTo>
                  <a:lnTo>
                    <a:pt x="31784" y="17106"/>
                  </a:lnTo>
                  <a:lnTo>
                    <a:pt x="31881" y="16763"/>
                  </a:lnTo>
                  <a:lnTo>
                    <a:pt x="32003" y="16332"/>
                  </a:lnTo>
                  <a:lnTo>
                    <a:pt x="32038" y="14493"/>
                  </a:lnTo>
                  <a:close/>
                </a:path>
                <a:path w="32385" h="29844">
                  <a:moveTo>
                    <a:pt x="7315" y="14897"/>
                  </a:moveTo>
                  <a:lnTo>
                    <a:pt x="5092" y="15354"/>
                  </a:lnTo>
                  <a:lnTo>
                    <a:pt x="7565" y="15354"/>
                  </a:lnTo>
                  <a:lnTo>
                    <a:pt x="7315" y="14897"/>
                  </a:lnTo>
                  <a:close/>
                </a:path>
                <a:path w="32385" h="29844">
                  <a:moveTo>
                    <a:pt x="31933" y="14092"/>
                  </a:moveTo>
                  <a:lnTo>
                    <a:pt x="32038" y="14493"/>
                  </a:lnTo>
                  <a:lnTo>
                    <a:pt x="32143" y="14274"/>
                  </a:lnTo>
                  <a:lnTo>
                    <a:pt x="31933" y="14092"/>
                  </a:lnTo>
                  <a:close/>
                </a:path>
                <a:path w="32385" h="29844">
                  <a:moveTo>
                    <a:pt x="29210" y="10159"/>
                  </a:moveTo>
                  <a:lnTo>
                    <a:pt x="27406" y="10159"/>
                  </a:lnTo>
                  <a:lnTo>
                    <a:pt x="31933" y="14092"/>
                  </a:lnTo>
                  <a:lnTo>
                    <a:pt x="31407" y="11988"/>
                  </a:lnTo>
                  <a:lnTo>
                    <a:pt x="30302" y="10604"/>
                  </a:lnTo>
                  <a:lnTo>
                    <a:pt x="29210" y="10159"/>
                  </a:lnTo>
                  <a:close/>
                </a:path>
                <a:path w="32385" h="29844">
                  <a:moveTo>
                    <a:pt x="22443" y="1727"/>
                  </a:moveTo>
                  <a:lnTo>
                    <a:pt x="20083" y="1727"/>
                  </a:lnTo>
                  <a:lnTo>
                    <a:pt x="21640" y="2489"/>
                  </a:lnTo>
                  <a:lnTo>
                    <a:pt x="24117" y="6375"/>
                  </a:lnTo>
                  <a:lnTo>
                    <a:pt x="24003" y="6781"/>
                  </a:lnTo>
                  <a:lnTo>
                    <a:pt x="23913" y="7099"/>
                  </a:lnTo>
                  <a:lnTo>
                    <a:pt x="23806" y="7480"/>
                  </a:lnTo>
                  <a:lnTo>
                    <a:pt x="23739" y="7721"/>
                  </a:lnTo>
                  <a:lnTo>
                    <a:pt x="23669" y="7937"/>
                  </a:lnTo>
                  <a:lnTo>
                    <a:pt x="22241" y="10159"/>
                  </a:lnTo>
                  <a:lnTo>
                    <a:pt x="21228" y="11531"/>
                  </a:lnTo>
                  <a:lnTo>
                    <a:pt x="21533" y="11531"/>
                  </a:lnTo>
                  <a:lnTo>
                    <a:pt x="23418" y="10782"/>
                  </a:lnTo>
                  <a:lnTo>
                    <a:pt x="25161" y="10159"/>
                  </a:lnTo>
                  <a:lnTo>
                    <a:pt x="29210" y="10159"/>
                  </a:lnTo>
                  <a:lnTo>
                    <a:pt x="28711" y="9956"/>
                  </a:lnTo>
                  <a:lnTo>
                    <a:pt x="23444" y="9956"/>
                  </a:lnTo>
                  <a:lnTo>
                    <a:pt x="24317" y="8762"/>
                  </a:lnTo>
                  <a:lnTo>
                    <a:pt x="24270" y="4127"/>
                  </a:lnTo>
                  <a:lnTo>
                    <a:pt x="23533" y="2641"/>
                  </a:lnTo>
                  <a:lnTo>
                    <a:pt x="22443" y="1727"/>
                  </a:lnTo>
                  <a:close/>
                </a:path>
                <a:path w="32385" h="29844">
                  <a:moveTo>
                    <a:pt x="13083" y="9740"/>
                  </a:moveTo>
                  <a:lnTo>
                    <a:pt x="12056" y="9740"/>
                  </a:lnTo>
                  <a:lnTo>
                    <a:pt x="12095" y="9956"/>
                  </a:lnTo>
                  <a:lnTo>
                    <a:pt x="12661" y="10375"/>
                  </a:lnTo>
                  <a:lnTo>
                    <a:pt x="13233" y="10604"/>
                  </a:lnTo>
                  <a:lnTo>
                    <a:pt x="13101" y="10375"/>
                  </a:lnTo>
                  <a:lnTo>
                    <a:pt x="13083" y="9740"/>
                  </a:lnTo>
                  <a:close/>
                </a:path>
                <a:path w="32385" h="29844">
                  <a:moveTo>
                    <a:pt x="28117" y="9740"/>
                  </a:moveTo>
                  <a:lnTo>
                    <a:pt x="23739" y="9740"/>
                  </a:lnTo>
                  <a:lnTo>
                    <a:pt x="23444" y="9956"/>
                  </a:lnTo>
                  <a:lnTo>
                    <a:pt x="28745" y="9956"/>
                  </a:lnTo>
                  <a:lnTo>
                    <a:pt x="28117" y="9740"/>
                  </a:lnTo>
                  <a:close/>
                </a:path>
                <a:path w="32385" h="29844">
                  <a:moveTo>
                    <a:pt x="10383" y="7251"/>
                  </a:moveTo>
                  <a:lnTo>
                    <a:pt x="6349" y="7251"/>
                  </a:lnTo>
                  <a:lnTo>
                    <a:pt x="9791" y="7721"/>
                  </a:lnTo>
                  <a:lnTo>
                    <a:pt x="11551" y="8342"/>
                  </a:lnTo>
                  <a:lnTo>
                    <a:pt x="11356" y="8342"/>
                  </a:lnTo>
                  <a:lnTo>
                    <a:pt x="12206" y="9740"/>
                  </a:lnTo>
                  <a:lnTo>
                    <a:pt x="12763" y="9740"/>
                  </a:lnTo>
                  <a:lnTo>
                    <a:pt x="12230" y="8762"/>
                  </a:lnTo>
                  <a:lnTo>
                    <a:pt x="12120" y="8342"/>
                  </a:lnTo>
                  <a:lnTo>
                    <a:pt x="12022" y="7937"/>
                  </a:lnTo>
                  <a:lnTo>
                    <a:pt x="11918" y="7480"/>
                  </a:lnTo>
                  <a:lnTo>
                    <a:pt x="11140" y="7480"/>
                  </a:lnTo>
                  <a:lnTo>
                    <a:pt x="10383" y="7251"/>
                  </a:lnTo>
                  <a:close/>
                </a:path>
                <a:path w="32385" h="29844">
                  <a:moveTo>
                    <a:pt x="30330" y="8762"/>
                  </a:moveTo>
                  <a:lnTo>
                    <a:pt x="25582" y="8762"/>
                  </a:lnTo>
                  <a:lnTo>
                    <a:pt x="27982" y="9740"/>
                  </a:lnTo>
                  <a:lnTo>
                    <a:pt x="20942" y="9740"/>
                  </a:lnTo>
                  <a:lnTo>
                    <a:pt x="30330" y="8762"/>
                  </a:lnTo>
                  <a:close/>
                </a:path>
                <a:path w="32385" h="29844">
                  <a:moveTo>
                    <a:pt x="9029" y="6781"/>
                  </a:moveTo>
                  <a:lnTo>
                    <a:pt x="6049" y="6781"/>
                  </a:lnTo>
                  <a:lnTo>
                    <a:pt x="4419" y="7099"/>
                  </a:lnTo>
                  <a:lnTo>
                    <a:pt x="2590" y="7937"/>
                  </a:lnTo>
                  <a:lnTo>
                    <a:pt x="2118" y="8342"/>
                  </a:lnTo>
                  <a:lnTo>
                    <a:pt x="6349" y="7251"/>
                  </a:lnTo>
                  <a:lnTo>
                    <a:pt x="10383" y="7251"/>
                  </a:lnTo>
                  <a:lnTo>
                    <a:pt x="9878" y="7099"/>
                  </a:lnTo>
                  <a:lnTo>
                    <a:pt x="9029" y="6781"/>
                  </a:lnTo>
                  <a:close/>
                </a:path>
                <a:path w="32385" h="29844">
                  <a:moveTo>
                    <a:pt x="15913" y="0"/>
                  </a:moveTo>
                  <a:lnTo>
                    <a:pt x="13195" y="1396"/>
                  </a:lnTo>
                  <a:lnTo>
                    <a:pt x="11125" y="4660"/>
                  </a:lnTo>
                  <a:lnTo>
                    <a:pt x="10810" y="5702"/>
                  </a:lnTo>
                  <a:lnTo>
                    <a:pt x="10851" y="7480"/>
                  </a:lnTo>
                  <a:lnTo>
                    <a:pt x="11918" y="7480"/>
                  </a:lnTo>
                  <a:lnTo>
                    <a:pt x="11950" y="5702"/>
                  </a:lnTo>
                  <a:lnTo>
                    <a:pt x="12445" y="4800"/>
                  </a:lnTo>
                  <a:lnTo>
                    <a:pt x="13538" y="2895"/>
                  </a:lnTo>
                  <a:lnTo>
                    <a:pt x="15811" y="1727"/>
                  </a:lnTo>
                  <a:lnTo>
                    <a:pt x="22443" y="1727"/>
                  </a:lnTo>
                  <a:lnTo>
                    <a:pt x="21323" y="787"/>
                  </a:lnTo>
                  <a:lnTo>
                    <a:pt x="19951" y="266"/>
                  </a:lnTo>
                  <a:lnTo>
                    <a:pt x="19346" y="266"/>
                  </a:lnTo>
                  <a:lnTo>
                    <a:pt x="1591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5" name="object 685"/>
            <p:cNvSpPr/>
            <p:nvPr/>
          </p:nvSpPr>
          <p:spPr>
            <a:xfrm>
              <a:off x="4154475" y="2671343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88" y="50"/>
                  </a:moveTo>
                  <a:close/>
                </a:path>
                <a:path w="2539" h="5714">
                  <a:moveTo>
                    <a:pt x="2362" y="544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6" name="object 686"/>
            <p:cNvSpPr/>
            <p:nvPr/>
          </p:nvSpPr>
          <p:spPr>
            <a:xfrm>
              <a:off x="4152758" y="2673372"/>
              <a:ext cx="11430" cy="10160"/>
            </a:xfrm>
            <a:custGeom>
              <a:avLst/>
              <a:gdLst/>
              <a:ahLst/>
              <a:cxnLst/>
              <a:rect l="l" t="t" r="r" b="b"/>
              <a:pathLst>
                <a:path w="11429" h="10160">
                  <a:moveTo>
                    <a:pt x="5372" y="0"/>
                  </a:moveTo>
                  <a:lnTo>
                    <a:pt x="4457" y="482"/>
                  </a:lnTo>
                  <a:lnTo>
                    <a:pt x="3759" y="1587"/>
                  </a:lnTo>
                  <a:lnTo>
                    <a:pt x="3644" y="1993"/>
                  </a:lnTo>
                  <a:lnTo>
                    <a:pt x="3670" y="2552"/>
                  </a:lnTo>
                  <a:lnTo>
                    <a:pt x="3048" y="2298"/>
                  </a:lnTo>
                  <a:lnTo>
                    <a:pt x="2324" y="2273"/>
                  </a:lnTo>
                  <a:lnTo>
                    <a:pt x="1828" y="2336"/>
                  </a:lnTo>
                  <a:lnTo>
                    <a:pt x="1485" y="2400"/>
                  </a:lnTo>
                  <a:lnTo>
                    <a:pt x="1181" y="2552"/>
                  </a:lnTo>
                  <a:lnTo>
                    <a:pt x="876" y="2679"/>
                  </a:lnTo>
                  <a:lnTo>
                    <a:pt x="596" y="2908"/>
                  </a:lnTo>
                  <a:lnTo>
                    <a:pt x="469" y="3238"/>
                  </a:lnTo>
                  <a:lnTo>
                    <a:pt x="177" y="3898"/>
                  </a:lnTo>
                  <a:lnTo>
                    <a:pt x="482" y="4686"/>
                  </a:lnTo>
                  <a:lnTo>
                    <a:pt x="1117" y="5257"/>
                  </a:lnTo>
                  <a:lnTo>
                    <a:pt x="1244" y="5346"/>
                  </a:lnTo>
                  <a:lnTo>
                    <a:pt x="1384" y="5410"/>
                  </a:lnTo>
                  <a:lnTo>
                    <a:pt x="1117" y="5511"/>
                  </a:lnTo>
                  <a:lnTo>
                    <a:pt x="850" y="5664"/>
                  </a:lnTo>
                  <a:lnTo>
                    <a:pt x="673" y="5880"/>
                  </a:lnTo>
                  <a:lnTo>
                    <a:pt x="190" y="6362"/>
                  </a:lnTo>
                  <a:lnTo>
                    <a:pt x="2679" y="8978"/>
                  </a:lnTo>
                  <a:lnTo>
                    <a:pt x="3111" y="8839"/>
                  </a:lnTo>
                  <a:lnTo>
                    <a:pt x="3327" y="8788"/>
                  </a:lnTo>
                  <a:lnTo>
                    <a:pt x="3454" y="9080"/>
                  </a:lnTo>
                  <a:lnTo>
                    <a:pt x="3683" y="9309"/>
                  </a:lnTo>
                  <a:lnTo>
                    <a:pt x="3937" y="9461"/>
                  </a:lnTo>
                  <a:lnTo>
                    <a:pt x="4584" y="9791"/>
                  </a:lnTo>
                  <a:lnTo>
                    <a:pt x="5295" y="9994"/>
                  </a:lnTo>
                  <a:lnTo>
                    <a:pt x="6019" y="9944"/>
                  </a:lnTo>
                  <a:lnTo>
                    <a:pt x="6388" y="9944"/>
                  </a:lnTo>
                  <a:lnTo>
                    <a:pt x="6756" y="9855"/>
                  </a:lnTo>
                  <a:lnTo>
                    <a:pt x="7416" y="9461"/>
                  </a:lnTo>
                  <a:lnTo>
                    <a:pt x="7683" y="9156"/>
                  </a:lnTo>
                  <a:lnTo>
                    <a:pt x="7886" y="8534"/>
                  </a:lnTo>
                  <a:lnTo>
                    <a:pt x="7861" y="8255"/>
                  </a:lnTo>
                  <a:lnTo>
                    <a:pt x="7785" y="8001"/>
                  </a:lnTo>
                  <a:lnTo>
                    <a:pt x="8128" y="8166"/>
                  </a:lnTo>
                  <a:lnTo>
                    <a:pt x="10871" y="5041"/>
                  </a:lnTo>
                  <a:lnTo>
                    <a:pt x="10744" y="4546"/>
                  </a:lnTo>
                  <a:lnTo>
                    <a:pt x="10617" y="4051"/>
                  </a:lnTo>
                  <a:lnTo>
                    <a:pt x="10248" y="3594"/>
                  </a:lnTo>
                  <a:lnTo>
                    <a:pt x="9664" y="3340"/>
                  </a:lnTo>
                  <a:lnTo>
                    <a:pt x="9385" y="3238"/>
                  </a:lnTo>
                  <a:lnTo>
                    <a:pt x="9194" y="3187"/>
                  </a:lnTo>
                  <a:lnTo>
                    <a:pt x="8978" y="3098"/>
                  </a:lnTo>
                  <a:lnTo>
                    <a:pt x="8293" y="3175"/>
                  </a:lnTo>
                  <a:lnTo>
                    <a:pt x="8102" y="3238"/>
                  </a:lnTo>
                  <a:lnTo>
                    <a:pt x="7937" y="3365"/>
                  </a:lnTo>
                  <a:lnTo>
                    <a:pt x="8267" y="2895"/>
                  </a:lnTo>
                  <a:lnTo>
                    <a:pt x="8229" y="2540"/>
                  </a:lnTo>
                  <a:lnTo>
                    <a:pt x="8204" y="1384"/>
                  </a:lnTo>
                  <a:lnTo>
                    <a:pt x="7950" y="889"/>
                  </a:lnTo>
                  <a:lnTo>
                    <a:pt x="7213" y="266"/>
                  </a:lnTo>
                  <a:lnTo>
                    <a:pt x="6743" y="88"/>
                  </a:lnTo>
                  <a:lnTo>
                    <a:pt x="6261" y="76"/>
                  </a:lnTo>
                  <a:lnTo>
                    <a:pt x="537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7" name="object 687"/>
            <p:cNvSpPr/>
            <p:nvPr/>
          </p:nvSpPr>
          <p:spPr>
            <a:xfrm>
              <a:off x="4153270" y="2673936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210" y="0"/>
                  </a:moveTo>
                  <a:lnTo>
                    <a:pt x="5562" y="0"/>
                  </a:lnTo>
                  <a:lnTo>
                    <a:pt x="4838" y="25"/>
                  </a:lnTo>
                  <a:lnTo>
                    <a:pt x="4063" y="406"/>
                  </a:lnTo>
                  <a:lnTo>
                    <a:pt x="3530" y="1358"/>
                  </a:lnTo>
                  <a:lnTo>
                    <a:pt x="3454" y="1701"/>
                  </a:lnTo>
                  <a:lnTo>
                    <a:pt x="3530" y="2044"/>
                  </a:lnTo>
                  <a:lnTo>
                    <a:pt x="3632" y="2400"/>
                  </a:lnTo>
                  <a:lnTo>
                    <a:pt x="3746" y="2641"/>
                  </a:lnTo>
                  <a:lnTo>
                    <a:pt x="3911" y="2705"/>
                  </a:lnTo>
                  <a:lnTo>
                    <a:pt x="3924" y="3009"/>
                  </a:lnTo>
                  <a:lnTo>
                    <a:pt x="3682" y="2895"/>
                  </a:lnTo>
                  <a:lnTo>
                    <a:pt x="3581" y="2679"/>
                  </a:lnTo>
                  <a:lnTo>
                    <a:pt x="3314" y="2222"/>
                  </a:lnTo>
                  <a:lnTo>
                    <a:pt x="2806" y="2044"/>
                  </a:lnTo>
                  <a:lnTo>
                    <a:pt x="1638" y="1904"/>
                  </a:lnTo>
                  <a:lnTo>
                    <a:pt x="228" y="2285"/>
                  </a:lnTo>
                  <a:lnTo>
                    <a:pt x="330" y="3771"/>
                  </a:lnTo>
                  <a:lnTo>
                    <a:pt x="431" y="4330"/>
                  </a:lnTo>
                  <a:lnTo>
                    <a:pt x="1206" y="4622"/>
                  </a:lnTo>
                  <a:lnTo>
                    <a:pt x="1955" y="4483"/>
                  </a:lnTo>
                  <a:lnTo>
                    <a:pt x="2108" y="4762"/>
                  </a:lnTo>
                  <a:lnTo>
                    <a:pt x="2425" y="4787"/>
                  </a:lnTo>
                  <a:lnTo>
                    <a:pt x="2235" y="5029"/>
                  </a:lnTo>
                  <a:lnTo>
                    <a:pt x="0" y="6667"/>
                  </a:lnTo>
                  <a:lnTo>
                    <a:pt x="584" y="7518"/>
                  </a:lnTo>
                  <a:lnTo>
                    <a:pt x="1041" y="7835"/>
                  </a:lnTo>
                  <a:lnTo>
                    <a:pt x="1968" y="8115"/>
                  </a:lnTo>
                  <a:lnTo>
                    <a:pt x="2717" y="8166"/>
                  </a:lnTo>
                  <a:lnTo>
                    <a:pt x="3098" y="7861"/>
                  </a:lnTo>
                  <a:lnTo>
                    <a:pt x="3530" y="8483"/>
                  </a:lnTo>
                  <a:lnTo>
                    <a:pt x="3746" y="8699"/>
                  </a:lnTo>
                  <a:lnTo>
                    <a:pt x="4673" y="9029"/>
                  </a:lnTo>
                  <a:lnTo>
                    <a:pt x="5689" y="8978"/>
                  </a:lnTo>
                  <a:lnTo>
                    <a:pt x="6908" y="8496"/>
                  </a:lnTo>
                  <a:lnTo>
                    <a:pt x="7124" y="7696"/>
                  </a:lnTo>
                  <a:lnTo>
                    <a:pt x="6692" y="6908"/>
                  </a:lnTo>
                  <a:lnTo>
                    <a:pt x="6146" y="6616"/>
                  </a:lnTo>
                  <a:lnTo>
                    <a:pt x="5880" y="6515"/>
                  </a:lnTo>
                  <a:lnTo>
                    <a:pt x="5943" y="5930"/>
                  </a:lnTo>
                  <a:lnTo>
                    <a:pt x="6972" y="6845"/>
                  </a:lnTo>
                  <a:lnTo>
                    <a:pt x="7696" y="7353"/>
                  </a:lnTo>
                  <a:lnTo>
                    <a:pt x="8204" y="7251"/>
                  </a:lnTo>
                  <a:lnTo>
                    <a:pt x="8737" y="6730"/>
                  </a:lnTo>
                  <a:lnTo>
                    <a:pt x="9575" y="5905"/>
                  </a:lnTo>
                  <a:lnTo>
                    <a:pt x="10363" y="4267"/>
                  </a:lnTo>
                  <a:lnTo>
                    <a:pt x="8762" y="2882"/>
                  </a:lnTo>
                  <a:lnTo>
                    <a:pt x="8077" y="2844"/>
                  </a:lnTo>
                  <a:lnTo>
                    <a:pt x="7073" y="3225"/>
                  </a:lnTo>
                  <a:lnTo>
                    <a:pt x="6680" y="3340"/>
                  </a:lnTo>
                  <a:lnTo>
                    <a:pt x="7023" y="2844"/>
                  </a:lnTo>
                  <a:lnTo>
                    <a:pt x="7492" y="2108"/>
                  </a:lnTo>
                  <a:lnTo>
                    <a:pt x="7645" y="1600"/>
                  </a:lnTo>
                  <a:lnTo>
                    <a:pt x="6807" y="279"/>
                  </a:lnTo>
                  <a:lnTo>
                    <a:pt x="621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8" name="object 688"/>
            <p:cNvSpPr/>
            <p:nvPr/>
          </p:nvSpPr>
          <p:spPr>
            <a:xfrm>
              <a:off x="4185577" y="2667127"/>
              <a:ext cx="635" cy="2540"/>
            </a:xfrm>
            <a:custGeom>
              <a:avLst/>
              <a:gdLst/>
              <a:ahLst/>
              <a:cxnLst/>
              <a:rect l="l" t="t" r="r" b="b"/>
              <a:pathLst>
                <a:path w="635" h="2539">
                  <a:moveTo>
                    <a:pt x="101" y="50"/>
                  </a:moveTo>
                  <a:close/>
                </a:path>
                <a:path w="635" h="2539">
                  <a:moveTo>
                    <a:pt x="127" y="1930"/>
                  </a:moveTo>
                  <a:lnTo>
                    <a:pt x="0" y="1943"/>
                  </a:lnTo>
                  <a:lnTo>
                    <a:pt x="127" y="1930"/>
                  </a:lnTo>
                  <a:close/>
                </a:path>
                <a:path w="635" h="2539">
                  <a:moveTo>
                    <a:pt x="254" y="1917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9" name="object 689"/>
            <p:cNvSpPr/>
            <p:nvPr/>
          </p:nvSpPr>
          <p:spPr>
            <a:xfrm>
              <a:off x="4185577" y="266904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12"/>
                  </a:moveTo>
                  <a:lnTo>
                    <a:pt x="0" y="25"/>
                  </a:lnTo>
                  <a:lnTo>
                    <a:pt x="127" y="12"/>
                  </a:lnTo>
                  <a:close/>
                </a:path>
                <a:path w="635" h="635">
                  <a:moveTo>
                    <a:pt x="254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0" name="object 690"/>
            <p:cNvSpPr/>
            <p:nvPr/>
          </p:nvSpPr>
          <p:spPr>
            <a:xfrm>
              <a:off x="4175798" y="2660747"/>
              <a:ext cx="26670" cy="24765"/>
            </a:xfrm>
            <a:custGeom>
              <a:avLst/>
              <a:gdLst/>
              <a:ahLst/>
              <a:cxnLst/>
              <a:rect l="l" t="t" r="r" b="b"/>
              <a:pathLst>
                <a:path w="26670" h="24764">
                  <a:moveTo>
                    <a:pt x="8842" y="20396"/>
                  </a:moveTo>
                  <a:lnTo>
                    <a:pt x="8369" y="20739"/>
                  </a:lnTo>
                  <a:lnTo>
                    <a:pt x="7832" y="21170"/>
                  </a:lnTo>
                  <a:lnTo>
                    <a:pt x="8494" y="21170"/>
                  </a:lnTo>
                  <a:lnTo>
                    <a:pt x="7207" y="21577"/>
                  </a:lnTo>
                  <a:lnTo>
                    <a:pt x="8177" y="21577"/>
                  </a:lnTo>
                  <a:lnTo>
                    <a:pt x="8273" y="21780"/>
                  </a:lnTo>
                  <a:lnTo>
                    <a:pt x="8381" y="22009"/>
                  </a:lnTo>
                  <a:lnTo>
                    <a:pt x="8819" y="22466"/>
                  </a:lnTo>
                  <a:lnTo>
                    <a:pt x="8940" y="22593"/>
                  </a:lnTo>
                  <a:lnTo>
                    <a:pt x="11137" y="23761"/>
                  </a:lnTo>
                  <a:lnTo>
                    <a:pt x="12852" y="24231"/>
                  </a:lnTo>
                  <a:lnTo>
                    <a:pt x="14888" y="24231"/>
                  </a:lnTo>
                  <a:lnTo>
                    <a:pt x="16433" y="23914"/>
                  </a:lnTo>
                  <a:lnTo>
                    <a:pt x="17485" y="23266"/>
                  </a:lnTo>
                  <a:lnTo>
                    <a:pt x="12598" y="23266"/>
                  </a:lnTo>
                  <a:lnTo>
                    <a:pt x="10363" y="22466"/>
                  </a:lnTo>
                  <a:lnTo>
                    <a:pt x="9905" y="22009"/>
                  </a:lnTo>
                  <a:lnTo>
                    <a:pt x="9735" y="21780"/>
                  </a:lnTo>
                  <a:lnTo>
                    <a:pt x="8842" y="20396"/>
                  </a:lnTo>
                  <a:close/>
                </a:path>
                <a:path w="26670" h="24764">
                  <a:moveTo>
                    <a:pt x="15671" y="15747"/>
                  </a:moveTo>
                  <a:lnTo>
                    <a:pt x="15593" y="16421"/>
                  </a:lnTo>
                  <a:lnTo>
                    <a:pt x="15499" y="17297"/>
                  </a:lnTo>
                  <a:lnTo>
                    <a:pt x="15739" y="17297"/>
                  </a:lnTo>
                  <a:lnTo>
                    <a:pt x="16373" y="17538"/>
                  </a:lnTo>
                  <a:lnTo>
                    <a:pt x="17487" y="18122"/>
                  </a:lnTo>
                  <a:lnTo>
                    <a:pt x="18426" y="19862"/>
                  </a:lnTo>
                  <a:lnTo>
                    <a:pt x="18351" y="20739"/>
                  </a:lnTo>
                  <a:lnTo>
                    <a:pt x="18239" y="21170"/>
                  </a:lnTo>
                  <a:lnTo>
                    <a:pt x="18133" y="21577"/>
                  </a:lnTo>
                  <a:lnTo>
                    <a:pt x="18021" y="22009"/>
                  </a:lnTo>
                  <a:lnTo>
                    <a:pt x="15062" y="23126"/>
                  </a:lnTo>
                  <a:lnTo>
                    <a:pt x="12598" y="23266"/>
                  </a:lnTo>
                  <a:lnTo>
                    <a:pt x="17485" y="23266"/>
                  </a:lnTo>
                  <a:lnTo>
                    <a:pt x="18021" y="22936"/>
                  </a:lnTo>
                  <a:lnTo>
                    <a:pt x="18643" y="22199"/>
                  </a:lnTo>
                  <a:lnTo>
                    <a:pt x="19130" y="20739"/>
                  </a:lnTo>
                  <a:lnTo>
                    <a:pt x="19023" y="19862"/>
                  </a:lnTo>
                  <a:lnTo>
                    <a:pt x="18932" y="19596"/>
                  </a:lnTo>
                  <a:lnTo>
                    <a:pt x="18872" y="19418"/>
                  </a:lnTo>
                  <a:lnTo>
                    <a:pt x="21962" y="19418"/>
                  </a:lnTo>
                  <a:lnTo>
                    <a:pt x="22509" y="19215"/>
                  </a:lnTo>
                  <a:lnTo>
                    <a:pt x="19913" y="19215"/>
                  </a:lnTo>
                  <a:lnTo>
                    <a:pt x="18173" y="17945"/>
                  </a:lnTo>
                  <a:lnTo>
                    <a:pt x="15671" y="15747"/>
                  </a:lnTo>
                  <a:close/>
                </a:path>
                <a:path w="26670" h="24764">
                  <a:moveTo>
                    <a:pt x="5232" y="5943"/>
                  </a:moveTo>
                  <a:lnTo>
                    <a:pt x="3382" y="5943"/>
                  </a:lnTo>
                  <a:lnTo>
                    <a:pt x="2133" y="6515"/>
                  </a:lnTo>
                  <a:lnTo>
                    <a:pt x="1423" y="7200"/>
                  </a:lnTo>
                  <a:lnTo>
                    <a:pt x="444" y="9474"/>
                  </a:lnTo>
                  <a:lnTo>
                    <a:pt x="1168" y="11379"/>
                  </a:lnTo>
                  <a:lnTo>
                    <a:pt x="2717" y="12750"/>
                  </a:lnTo>
                  <a:lnTo>
                    <a:pt x="3108" y="12992"/>
                  </a:lnTo>
                  <a:lnTo>
                    <a:pt x="3378" y="13131"/>
                  </a:lnTo>
                  <a:lnTo>
                    <a:pt x="2717" y="13398"/>
                  </a:lnTo>
                  <a:lnTo>
                    <a:pt x="2082" y="13741"/>
                  </a:lnTo>
                  <a:lnTo>
                    <a:pt x="1638" y="14274"/>
                  </a:lnTo>
                  <a:lnTo>
                    <a:pt x="482" y="15430"/>
                  </a:lnTo>
                  <a:lnTo>
                    <a:pt x="226" y="16421"/>
                  </a:lnTo>
                  <a:lnTo>
                    <a:pt x="118" y="16840"/>
                  </a:lnTo>
                  <a:lnTo>
                    <a:pt x="0" y="17297"/>
                  </a:lnTo>
                  <a:lnTo>
                    <a:pt x="1477" y="19862"/>
                  </a:lnTo>
                  <a:lnTo>
                    <a:pt x="1586" y="20053"/>
                  </a:lnTo>
                  <a:lnTo>
                    <a:pt x="1689" y="20231"/>
                  </a:lnTo>
                  <a:lnTo>
                    <a:pt x="3225" y="21170"/>
                  </a:lnTo>
                  <a:lnTo>
                    <a:pt x="4825" y="21577"/>
                  </a:lnTo>
                  <a:lnTo>
                    <a:pt x="5754" y="21780"/>
                  </a:lnTo>
                  <a:lnTo>
                    <a:pt x="6502" y="21780"/>
                  </a:lnTo>
                  <a:lnTo>
                    <a:pt x="7102" y="21577"/>
                  </a:lnTo>
                  <a:lnTo>
                    <a:pt x="8177" y="21577"/>
                  </a:lnTo>
                  <a:lnTo>
                    <a:pt x="7985" y="21170"/>
                  </a:lnTo>
                  <a:lnTo>
                    <a:pt x="6432" y="21170"/>
                  </a:lnTo>
                  <a:lnTo>
                    <a:pt x="5016" y="20739"/>
                  </a:lnTo>
                  <a:lnTo>
                    <a:pt x="3784" y="20396"/>
                  </a:lnTo>
                  <a:lnTo>
                    <a:pt x="2679" y="19596"/>
                  </a:lnTo>
                  <a:lnTo>
                    <a:pt x="1350" y="17691"/>
                  </a:lnTo>
                  <a:lnTo>
                    <a:pt x="1320" y="16421"/>
                  </a:lnTo>
                  <a:lnTo>
                    <a:pt x="2411" y="14274"/>
                  </a:lnTo>
                  <a:lnTo>
                    <a:pt x="2527" y="14046"/>
                  </a:lnTo>
                  <a:lnTo>
                    <a:pt x="3488" y="13741"/>
                  </a:lnTo>
                  <a:lnTo>
                    <a:pt x="3357" y="13741"/>
                  </a:lnTo>
                  <a:lnTo>
                    <a:pt x="4729" y="13576"/>
                  </a:lnTo>
                  <a:lnTo>
                    <a:pt x="6692" y="13576"/>
                  </a:lnTo>
                  <a:lnTo>
                    <a:pt x="7031" y="13131"/>
                  </a:lnTo>
                  <a:lnTo>
                    <a:pt x="7137" y="12992"/>
                  </a:lnTo>
                  <a:lnTo>
                    <a:pt x="6423" y="12992"/>
                  </a:lnTo>
                  <a:lnTo>
                    <a:pt x="6293" y="12750"/>
                  </a:lnTo>
                  <a:lnTo>
                    <a:pt x="6218" y="12611"/>
                  </a:lnTo>
                  <a:lnTo>
                    <a:pt x="4190" y="12611"/>
                  </a:lnTo>
                  <a:lnTo>
                    <a:pt x="2342" y="11899"/>
                  </a:lnTo>
                  <a:lnTo>
                    <a:pt x="2218" y="11379"/>
                  </a:lnTo>
                  <a:lnTo>
                    <a:pt x="2152" y="11023"/>
                  </a:lnTo>
                  <a:lnTo>
                    <a:pt x="2057" y="10502"/>
                  </a:lnTo>
                  <a:lnTo>
                    <a:pt x="1939" y="8839"/>
                  </a:lnTo>
                  <a:lnTo>
                    <a:pt x="1823" y="7200"/>
                  </a:lnTo>
                  <a:lnTo>
                    <a:pt x="823" y="7200"/>
                  </a:lnTo>
                  <a:lnTo>
                    <a:pt x="5232" y="5943"/>
                  </a:lnTo>
                  <a:close/>
                </a:path>
                <a:path w="26670" h="24764">
                  <a:moveTo>
                    <a:pt x="8494" y="21170"/>
                  </a:moveTo>
                  <a:lnTo>
                    <a:pt x="7985" y="21170"/>
                  </a:lnTo>
                  <a:lnTo>
                    <a:pt x="8177" y="21577"/>
                  </a:lnTo>
                  <a:lnTo>
                    <a:pt x="7207" y="21577"/>
                  </a:lnTo>
                  <a:lnTo>
                    <a:pt x="8494" y="21170"/>
                  </a:lnTo>
                  <a:close/>
                </a:path>
                <a:path w="26670" h="24764">
                  <a:moveTo>
                    <a:pt x="21962" y="19418"/>
                  </a:moveTo>
                  <a:lnTo>
                    <a:pt x="18872" y="19418"/>
                  </a:lnTo>
                  <a:lnTo>
                    <a:pt x="19879" y="19862"/>
                  </a:lnTo>
                  <a:lnTo>
                    <a:pt x="20764" y="19862"/>
                  </a:lnTo>
                  <a:lnTo>
                    <a:pt x="21962" y="19418"/>
                  </a:lnTo>
                  <a:close/>
                </a:path>
                <a:path w="26670" h="24764">
                  <a:moveTo>
                    <a:pt x="26305" y="11899"/>
                  </a:moveTo>
                  <a:lnTo>
                    <a:pt x="24619" y="15430"/>
                  </a:lnTo>
                  <a:lnTo>
                    <a:pt x="24558" y="15557"/>
                  </a:lnTo>
                  <a:lnTo>
                    <a:pt x="24446" y="15747"/>
                  </a:lnTo>
                  <a:lnTo>
                    <a:pt x="21170" y="18935"/>
                  </a:lnTo>
                  <a:lnTo>
                    <a:pt x="19913" y="19215"/>
                  </a:lnTo>
                  <a:lnTo>
                    <a:pt x="22670" y="19215"/>
                  </a:lnTo>
                  <a:lnTo>
                    <a:pt x="23672" y="18313"/>
                  </a:lnTo>
                  <a:lnTo>
                    <a:pt x="25107" y="16573"/>
                  </a:lnTo>
                  <a:lnTo>
                    <a:pt x="25551" y="15747"/>
                  </a:lnTo>
                  <a:lnTo>
                    <a:pt x="25653" y="15557"/>
                  </a:lnTo>
                  <a:lnTo>
                    <a:pt x="26023" y="14274"/>
                  </a:lnTo>
                  <a:lnTo>
                    <a:pt x="26089" y="14046"/>
                  </a:lnTo>
                  <a:lnTo>
                    <a:pt x="26177" y="13741"/>
                  </a:lnTo>
                  <a:lnTo>
                    <a:pt x="26302" y="13131"/>
                  </a:lnTo>
                  <a:lnTo>
                    <a:pt x="26305" y="11899"/>
                  </a:lnTo>
                  <a:close/>
                </a:path>
                <a:path w="26670" h="24764">
                  <a:moveTo>
                    <a:pt x="6007" y="12217"/>
                  </a:moveTo>
                  <a:lnTo>
                    <a:pt x="4190" y="12611"/>
                  </a:lnTo>
                  <a:lnTo>
                    <a:pt x="6218" y="12611"/>
                  </a:lnTo>
                  <a:lnTo>
                    <a:pt x="6007" y="12217"/>
                  </a:lnTo>
                  <a:close/>
                </a:path>
                <a:path w="26670" h="24764">
                  <a:moveTo>
                    <a:pt x="26219" y="11572"/>
                  </a:moveTo>
                  <a:lnTo>
                    <a:pt x="26305" y="11899"/>
                  </a:lnTo>
                  <a:lnTo>
                    <a:pt x="26390" y="11722"/>
                  </a:lnTo>
                  <a:lnTo>
                    <a:pt x="26219" y="11572"/>
                  </a:lnTo>
                  <a:close/>
                </a:path>
                <a:path w="26670" h="24764">
                  <a:moveTo>
                    <a:pt x="23002" y="7937"/>
                  </a:moveTo>
                  <a:lnTo>
                    <a:pt x="19565" y="7937"/>
                  </a:lnTo>
                  <a:lnTo>
                    <a:pt x="19035" y="8331"/>
                  </a:lnTo>
                  <a:lnTo>
                    <a:pt x="22504" y="8331"/>
                  </a:lnTo>
                  <a:lnTo>
                    <a:pt x="26219" y="11572"/>
                  </a:lnTo>
                  <a:lnTo>
                    <a:pt x="25793" y="9829"/>
                  </a:lnTo>
                  <a:lnTo>
                    <a:pt x="24992" y="8839"/>
                  </a:lnTo>
                  <a:lnTo>
                    <a:pt x="24879" y="8699"/>
                  </a:lnTo>
                  <a:lnTo>
                    <a:pt x="23002" y="7937"/>
                  </a:lnTo>
                  <a:close/>
                </a:path>
                <a:path w="26670" h="24764">
                  <a:moveTo>
                    <a:pt x="18430" y="1422"/>
                  </a:moveTo>
                  <a:lnTo>
                    <a:pt x="16513" y="1422"/>
                  </a:lnTo>
                  <a:lnTo>
                    <a:pt x="17779" y="2044"/>
                  </a:lnTo>
                  <a:lnTo>
                    <a:pt x="19811" y="5232"/>
                  </a:lnTo>
                  <a:lnTo>
                    <a:pt x="19723" y="5537"/>
                  </a:lnTo>
                  <a:lnTo>
                    <a:pt x="19605" y="5943"/>
                  </a:lnTo>
                  <a:lnTo>
                    <a:pt x="19546" y="6146"/>
                  </a:lnTo>
                  <a:lnTo>
                    <a:pt x="19435" y="6515"/>
                  </a:lnTo>
                  <a:lnTo>
                    <a:pt x="18284" y="8331"/>
                  </a:lnTo>
                  <a:lnTo>
                    <a:pt x="17421" y="9474"/>
                  </a:lnTo>
                  <a:lnTo>
                    <a:pt x="17849" y="9474"/>
                  </a:lnTo>
                  <a:lnTo>
                    <a:pt x="19227" y="8839"/>
                  </a:lnTo>
                  <a:lnTo>
                    <a:pt x="20728" y="8331"/>
                  </a:lnTo>
                  <a:lnTo>
                    <a:pt x="19128" y="8331"/>
                  </a:lnTo>
                  <a:lnTo>
                    <a:pt x="19957" y="7200"/>
                  </a:lnTo>
                  <a:lnTo>
                    <a:pt x="19926" y="3352"/>
                  </a:lnTo>
                  <a:lnTo>
                    <a:pt x="19421" y="2374"/>
                  </a:lnTo>
                  <a:lnTo>
                    <a:pt x="19316" y="2171"/>
                  </a:lnTo>
                  <a:lnTo>
                    <a:pt x="18430" y="1422"/>
                  </a:lnTo>
                  <a:close/>
                </a:path>
                <a:path w="26670" h="24764">
                  <a:moveTo>
                    <a:pt x="10731" y="7937"/>
                  </a:moveTo>
                  <a:lnTo>
                    <a:pt x="9611" y="7937"/>
                  </a:lnTo>
                  <a:lnTo>
                    <a:pt x="10401" y="8496"/>
                  </a:lnTo>
                  <a:lnTo>
                    <a:pt x="10854" y="8699"/>
                  </a:lnTo>
                  <a:lnTo>
                    <a:pt x="10731" y="7937"/>
                  </a:lnTo>
                  <a:close/>
                </a:path>
                <a:path w="26670" h="24764">
                  <a:moveTo>
                    <a:pt x="7176" y="5537"/>
                  </a:moveTo>
                  <a:lnTo>
                    <a:pt x="5047" y="5537"/>
                  </a:lnTo>
                  <a:lnTo>
                    <a:pt x="3078" y="5943"/>
                  </a:lnTo>
                  <a:lnTo>
                    <a:pt x="5232" y="5943"/>
                  </a:lnTo>
                  <a:lnTo>
                    <a:pt x="8039" y="6337"/>
                  </a:lnTo>
                  <a:lnTo>
                    <a:pt x="8536" y="6515"/>
                  </a:lnTo>
                  <a:lnTo>
                    <a:pt x="9117" y="6515"/>
                  </a:lnTo>
                  <a:lnTo>
                    <a:pt x="10002" y="7937"/>
                  </a:lnTo>
                  <a:lnTo>
                    <a:pt x="10454" y="7937"/>
                  </a:lnTo>
                  <a:lnTo>
                    <a:pt x="10045" y="7200"/>
                  </a:lnTo>
                  <a:lnTo>
                    <a:pt x="9883" y="6515"/>
                  </a:lnTo>
                  <a:lnTo>
                    <a:pt x="9796" y="6146"/>
                  </a:lnTo>
                  <a:lnTo>
                    <a:pt x="9163" y="6146"/>
                  </a:lnTo>
                  <a:lnTo>
                    <a:pt x="7176" y="5537"/>
                  </a:lnTo>
                  <a:close/>
                </a:path>
                <a:path w="26670" h="24764">
                  <a:moveTo>
                    <a:pt x="24578" y="7200"/>
                  </a:moveTo>
                  <a:lnTo>
                    <a:pt x="20954" y="7200"/>
                  </a:lnTo>
                  <a:lnTo>
                    <a:pt x="22919" y="7937"/>
                  </a:lnTo>
                  <a:lnTo>
                    <a:pt x="17785" y="7937"/>
                  </a:lnTo>
                  <a:lnTo>
                    <a:pt x="24578" y="7200"/>
                  </a:lnTo>
                  <a:close/>
                </a:path>
                <a:path w="26670" h="24764">
                  <a:moveTo>
                    <a:pt x="13080" y="0"/>
                  </a:moveTo>
                  <a:lnTo>
                    <a:pt x="10845" y="1142"/>
                  </a:lnTo>
                  <a:lnTo>
                    <a:pt x="9131" y="3822"/>
                  </a:lnTo>
                  <a:lnTo>
                    <a:pt x="8883" y="4673"/>
                  </a:lnTo>
                  <a:lnTo>
                    <a:pt x="8920" y="6146"/>
                  </a:lnTo>
                  <a:lnTo>
                    <a:pt x="9796" y="6146"/>
                  </a:lnTo>
                  <a:lnTo>
                    <a:pt x="9817" y="4673"/>
                  </a:lnTo>
                  <a:lnTo>
                    <a:pt x="11125" y="2374"/>
                  </a:lnTo>
                  <a:lnTo>
                    <a:pt x="12992" y="1422"/>
                  </a:lnTo>
                  <a:lnTo>
                    <a:pt x="18430" y="1422"/>
                  </a:lnTo>
                  <a:lnTo>
                    <a:pt x="17513" y="647"/>
                  </a:lnTo>
                  <a:lnTo>
                    <a:pt x="16382" y="215"/>
                  </a:lnTo>
                  <a:lnTo>
                    <a:pt x="15854" y="215"/>
                  </a:lnTo>
                  <a:lnTo>
                    <a:pt x="1308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1" name="object 691"/>
            <p:cNvSpPr/>
            <p:nvPr/>
          </p:nvSpPr>
          <p:spPr>
            <a:xfrm>
              <a:off x="4185615" y="266712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5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2" name="object 692"/>
            <p:cNvSpPr/>
            <p:nvPr/>
          </p:nvSpPr>
          <p:spPr>
            <a:xfrm>
              <a:off x="4184218" y="2668795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5">
                  <a:moveTo>
                    <a:pt x="4419" y="0"/>
                  </a:moveTo>
                  <a:lnTo>
                    <a:pt x="3657" y="393"/>
                  </a:lnTo>
                  <a:lnTo>
                    <a:pt x="3086" y="1295"/>
                  </a:lnTo>
                  <a:lnTo>
                    <a:pt x="2984" y="1638"/>
                  </a:lnTo>
                  <a:lnTo>
                    <a:pt x="2997" y="2019"/>
                  </a:lnTo>
                  <a:lnTo>
                    <a:pt x="2501" y="1879"/>
                  </a:lnTo>
                  <a:lnTo>
                    <a:pt x="2324" y="1854"/>
                  </a:lnTo>
                  <a:lnTo>
                    <a:pt x="2184" y="1866"/>
                  </a:lnTo>
                  <a:lnTo>
                    <a:pt x="2044" y="1854"/>
                  </a:lnTo>
                  <a:lnTo>
                    <a:pt x="381" y="2654"/>
                  </a:lnTo>
                  <a:lnTo>
                    <a:pt x="139" y="3200"/>
                  </a:lnTo>
                  <a:lnTo>
                    <a:pt x="381" y="3860"/>
                  </a:lnTo>
                  <a:lnTo>
                    <a:pt x="812" y="4216"/>
                  </a:lnTo>
                  <a:lnTo>
                    <a:pt x="1130" y="4444"/>
                  </a:lnTo>
                  <a:lnTo>
                    <a:pt x="901" y="4533"/>
                  </a:lnTo>
                  <a:lnTo>
                    <a:pt x="698" y="4648"/>
                  </a:lnTo>
                  <a:lnTo>
                    <a:pt x="152" y="5219"/>
                  </a:lnTo>
                  <a:lnTo>
                    <a:pt x="0" y="5854"/>
                  </a:lnTo>
                  <a:lnTo>
                    <a:pt x="558" y="6845"/>
                  </a:lnTo>
                  <a:lnTo>
                    <a:pt x="1079" y="7162"/>
                  </a:lnTo>
                  <a:lnTo>
                    <a:pt x="1892" y="7353"/>
                  </a:lnTo>
                  <a:lnTo>
                    <a:pt x="2197" y="7353"/>
                  </a:lnTo>
                  <a:lnTo>
                    <a:pt x="2540" y="7251"/>
                  </a:lnTo>
                  <a:lnTo>
                    <a:pt x="2717" y="7200"/>
                  </a:lnTo>
                  <a:lnTo>
                    <a:pt x="2819" y="7442"/>
                  </a:lnTo>
                  <a:lnTo>
                    <a:pt x="3022" y="7645"/>
                  </a:lnTo>
                  <a:lnTo>
                    <a:pt x="3759" y="8026"/>
                  </a:lnTo>
                  <a:lnTo>
                    <a:pt x="4343" y="8204"/>
                  </a:lnTo>
                  <a:lnTo>
                    <a:pt x="5245" y="8153"/>
                  </a:lnTo>
                  <a:lnTo>
                    <a:pt x="5549" y="8089"/>
                  </a:lnTo>
                  <a:lnTo>
                    <a:pt x="6083" y="7759"/>
                  </a:lnTo>
                  <a:lnTo>
                    <a:pt x="6299" y="7518"/>
                  </a:lnTo>
                  <a:lnTo>
                    <a:pt x="6464" y="6984"/>
                  </a:lnTo>
                  <a:lnTo>
                    <a:pt x="6451" y="6769"/>
                  </a:lnTo>
                  <a:lnTo>
                    <a:pt x="6375" y="6565"/>
                  </a:lnTo>
                  <a:lnTo>
                    <a:pt x="6667" y="6692"/>
                  </a:lnTo>
                  <a:lnTo>
                    <a:pt x="8928" y="4140"/>
                  </a:lnTo>
                  <a:lnTo>
                    <a:pt x="8813" y="3733"/>
                  </a:lnTo>
                  <a:lnTo>
                    <a:pt x="8724" y="3327"/>
                  </a:lnTo>
                  <a:lnTo>
                    <a:pt x="8407" y="2946"/>
                  </a:lnTo>
                  <a:lnTo>
                    <a:pt x="7912" y="2743"/>
                  </a:lnTo>
                  <a:lnTo>
                    <a:pt x="7696" y="2654"/>
                  </a:lnTo>
                  <a:lnTo>
                    <a:pt x="7543" y="2603"/>
                  </a:lnTo>
                  <a:lnTo>
                    <a:pt x="7366" y="2539"/>
                  </a:lnTo>
                  <a:lnTo>
                    <a:pt x="6794" y="2603"/>
                  </a:lnTo>
                  <a:lnTo>
                    <a:pt x="6654" y="2654"/>
                  </a:lnTo>
                  <a:lnTo>
                    <a:pt x="6502" y="2768"/>
                  </a:lnTo>
                  <a:lnTo>
                    <a:pt x="6781" y="2387"/>
                  </a:lnTo>
                  <a:lnTo>
                    <a:pt x="6743" y="2070"/>
                  </a:lnTo>
                  <a:lnTo>
                    <a:pt x="6731" y="1130"/>
                  </a:lnTo>
                  <a:lnTo>
                    <a:pt x="6527" y="736"/>
                  </a:lnTo>
                  <a:lnTo>
                    <a:pt x="5918" y="215"/>
                  </a:lnTo>
                  <a:lnTo>
                    <a:pt x="5537" y="76"/>
                  </a:lnTo>
                  <a:lnTo>
                    <a:pt x="441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3" name="object 693"/>
            <p:cNvSpPr/>
            <p:nvPr/>
          </p:nvSpPr>
          <p:spPr>
            <a:xfrm>
              <a:off x="4187540" y="2670947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4" name="object 694"/>
            <p:cNvSpPr/>
            <p:nvPr/>
          </p:nvSpPr>
          <p:spPr>
            <a:xfrm>
              <a:off x="4184633" y="2669254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89" h="7619">
                  <a:moveTo>
                    <a:pt x="5092" y="0"/>
                  </a:moveTo>
                  <a:lnTo>
                    <a:pt x="4571" y="0"/>
                  </a:lnTo>
                  <a:lnTo>
                    <a:pt x="3962" y="25"/>
                  </a:lnTo>
                  <a:lnTo>
                    <a:pt x="3340" y="330"/>
                  </a:lnTo>
                  <a:lnTo>
                    <a:pt x="2895" y="1117"/>
                  </a:lnTo>
                  <a:lnTo>
                    <a:pt x="2832" y="1409"/>
                  </a:lnTo>
                  <a:lnTo>
                    <a:pt x="2971" y="1981"/>
                  </a:lnTo>
                  <a:lnTo>
                    <a:pt x="3073" y="2171"/>
                  </a:lnTo>
                  <a:lnTo>
                    <a:pt x="3200" y="2235"/>
                  </a:lnTo>
                  <a:lnTo>
                    <a:pt x="3225" y="2476"/>
                  </a:lnTo>
                  <a:lnTo>
                    <a:pt x="3086" y="2413"/>
                  </a:lnTo>
                  <a:lnTo>
                    <a:pt x="2933" y="2298"/>
                  </a:lnTo>
                  <a:lnTo>
                    <a:pt x="2717" y="1828"/>
                  </a:lnTo>
                  <a:lnTo>
                    <a:pt x="2285" y="1689"/>
                  </a:lnTo>
                  <a:lnTo>
                    <a:pt x="1346" y="1562"/>
                  </a:lnTo>
                  <a:lnTo>
                    <a:pt x="190" y="1892"/>
                  </a:lnTo>
                  <a:lnTo>
                    <a:pt x="266" y="3086"/>
                  </a:lnTo>
                  <a:lnTo>
                    <a:pt x="355" y="3568"/>
                  </a:lnTo>
                  <a:lnTo>
                    <a:pt x="774" y="3708"/>
                  </a:lnTo>
                  <a:lnTo>
                    <a:pt x="990" y="3810"/>
                  </a:lnTo>
                  <a:lnTo>
                    <a:pt x="1600" y="3670"/>
                  </a:lnTo>
                  <a:lnTo>
                    <a:pt x="1739" y="3898"/>
                  </a:lnTo>
                  <a:lnTo>
                    <a:pt x="1993" y="3937"/>
                  </a:lnTo>
                  <a:lnTo>
                    <a:pt x="1841" y="4127"/>
                  </a:lnTo>
                  <a:lnTo>
                    <a:pt x="1371" y="4102"/>
                  </a:lnTo>
                  <a:lnTo>
                    <a:pt x="1244" y="4127"/>
                  </a:lnTo>
                  <a:lnTo>
                    <a:pt x="787" y="4178"/>
                  </a:lnTo>
                  <a:lnTo>
                    <a:pt x="431" y="4292"/>
                  </a:lnTo>
                  <a:lnTo>
                    <a:pt x="12" y="5092"/>
                  </a:lnTo>
                  <a:lnTo>
                    <a:pt x="0" y="5473"/>
                  </a:lnTo>
                  <a:lnTo>
                    <a:pt x="482" y="6172"/>
                  </a:lnTo>
                  <a:lnTo>
                    <a:pt x="863" y="6438"/>
                  </a:lnTo>
                  <a:lnTo>
                    <a:pt x="1625" y="6667"/>
                  </a:lnTo>
                  <a:lnTo>
                    <a:pt x="2235" y="6692"/>
                  </a:lnTo>
                  <a:lnTo>
                    <a:pt x="2565" y="6426"/>
                  </a:lnTo>
                  <a:lnTo>
                    <a:pt x="2895" y="6959"/>
                  </a:lnTo>
                  <a:lnTo>
                    <a:pt x="3073" y="7137"/>
                  </a:lnTo>
                  <a:lnTo>
                    <a:pt x="3835" y="7416"/>
                  </a:lnTo>
                  <a:lnTo>
                    <a:pt x="4660" y="7366"/>
                  </a:lnTo>
                  <a:lnTo>
                    <a:pt x="5664" y="6985"/>
                  </a:lnTo>
                  <a:lnTo>
                    <a:pt x="5841" y="6324"/>
                  </a:lnTo>
                  <a:lnTo>
                    <a:pt x="5499" y="5676"/>
                  </a:lnTo>
                  <a:lnTo>
                    <a:pt x="5321" y="5562"/>
                  </a:lnTo>
                  <a:lnTo>
                    <a:pt x="5130" y="5486"/>
                  </a:lnTo>
                  <a:lnTo>
                    <a:pt x="4813" y="5372"/>
                  </a:lnTo>
                  <a:lnTo>
                    <a:pt x="4876" y="4864"/>
                  </a:lnTo>
                  <a:lnTo>
                    <a:pt x="5727" y="5613"/>
                  </a:lnTo>
                  <a:lnTo>
                    <a:pt x="6311" y="6045"/>
                  </a:lnTo>
                  <a:lnTo>
                    <a:pt x="6743" y="5956"/>
                  </a:lnTo>
                  <a:lnTo>
                    <a:pt x="7175" y="5524"/>
                  </a:lnTo>
                  <a:lnTo>
                    <a:pt x="7861" y="4864"/>
                  </a:lnTo>
                  <a:lnTo>
                    <a:pt x="8508" y="3505"/>
                  </a:lnTo>
                  <a:lnTo>
                    <a:pt x="7188" y="2362"/>
                  </a:lnTo>
                  <a:lnTo>
                    <a:pt x="6616" y="2336"/>
                  </a:lnTo>
                  <a:lnTo>
                    <a:pt x="6108" y="2514"/>
                  </a:lnTo>
                  <a:lnTo>
                    <a:pt x="5816" y="2641"/>
                  </a:lnTo>
                  <a:lnTo>
                    <a:pt x="5473" y="2730"/>
                  </a:lnTo>
                  <a:lnTo>
                    <a:pt x="5816" y="2273"/>
                  </a:lnTo>
                  <a:lnTo>
                    <a:pt x="6146" y="1739"/>
                  </a:lnTo>
                  <a:lnTo>
                    <a:pt x="6273" y="1308"/>
                  </a:lnTo>
                  <a:lnTo>
                    <a:pt x="5587" y="228"/>
                  </a:lnTo>
                  <a:lnTo>
                    <a:pt x="5092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5" name="object 695"/>
            <p:cNvSpPr/>
            <p:nvPr/>
          </p:nvSpPr>
          <p:spPr>
            <a:xfrm>
              <a:off x="4170603" y="269337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25"/>
                  </a:moveTo>
                  <a:lnTo>
                    <a:pt x="0" y="38"/>
                  </a:lnTo>
                  <a:lnTo>
                    <a:pt x="127" y="25"/>
                  </a:lnTo>
                  <a:close/>
                </a:path>
                <a:path w="635" h="635">
                  <a:moveTo>
                    <a:pt x="241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6" name="object 696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4160126" y="2684475"/>
              <a:ext cx="28333" cy="26530"/>
            </a:xfrm>
            <a:prstGeom prst="rect">
              <a:avLst/>
            </a:prstGeom>
          </p:spPr>
        </p:pic>
        <p:sp>
          <p:nvSpPr>
            <p:cNvPr id="697" name="object 697"/>
            <p:cNvSpPr/>
            <p:nvPr/>
          </p:nvSpPr>
          <p:spPr>
            <a:xfrm>
              <a:off x="4170499" y="269128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8" name="object 698"/>
            <p:cNvSpPr/>
            <p:nvPr/>
          </p:nvSpPr>
          <p:spPr>
            <a:xfrm>
              <a:off x="4170603" y="269337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25"/>
                  </a:moveTo>
                  <a:lnTo>
                    <a:pt x="0" y="38"/>
                  </a:lnTo>
                  <a:lnTo>
                    <a:pt x="127" y="25"/>
                  </a:lnTo>
                  <a:close/>
                </a:path>
                <a:path w="635" h="635">
                  <a:moveTo>
                    <a:pt x="241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9" name="object 699"/>
            <p:cNvSpPr/>
            <p:nvPr/>
          </p:nvSpPr>
          <p:spPr>
            <a:xfrm>
              <a:off x="4159643" y="2684255"/>
              <a:ext cx="29209" cy="27305"/>
            </a:xfrm>
            <a:custGeom>
              <a:avLst/>
              <a:gdLst/>
              <a:ahLst/>
              <a:cxnLst/>
              <a:rect l="l" t="t" r="r" b="b"/>
              <a:pathLst>
                <a:path w="29210" h="27305">
                  <a:moveTo>
                    <a:pt x="9769" y="22517"/>
                  </a:moveTo>
                  <a:lnTo>
                    <a:pt x="9315" y="22847"/>
                  </a:lnTo>
                  <a:lnTo>
                    <a:pt x="8658" y="23380"/>
                  </a:lnTo>
                  <a:lnTo>
                    <a:pt x="9381" y="23380"/>
                  </a:lnTo>
                  <a:lnTo>
                    <a:pt x="7944" y="23837"/>
                  </a:lnTo>
                  <a:lnTo>
                    <a:pt x="9040" y="23837"/>
                  </a:lnTo>
                  <a:lnTo>
                    <a:pt x="9137" y="24053"/>
                  </a:lnTo>
                  <a:lnTo>
                    <a:pt x="9258" y="24320"/>
                  </a:lnTo>
                  <a:lnTo>
                    <a:pt x="9880" y="24955"/>
                  </a:lnTo>
                  <a:lnTo>
                    <a:pt x="12306" y="26250"/>
                  </a:lnTo>
                  <a:lnTo>
                    <a:pt x="14198" y="26758"/>
                  </a:lnTo>
                  <a:lnTo>
                    <a:pt x="16466" y="26758"/>
                  </a:lnTo>
                  <a:lnTo>
                    <a:pt x="18161" y="26403"/>
                  </a:lnTo>
                  <a:lnTo>
                    <a:pt x="19322" y="25704"/>
                  </a:lnTo>
                  <a:lnTo>
                    <a:pt x="13919" y="25704"/>
                  </a:lnTo>
                  <a:lnTo>
                    <a:pt x="11442" y="24815"/>
                  </a:lnTo>
                  <a:lnTo>
                    <a:pt x="10947" y="24320"/>
                  </a:lnTo>
                  <a:lnTo>
                    <a:pt x="10749" y="24053"/>
                  </a:lnTo>
                  <a:lnTo>
                    <a:pt x="9769" y="22517"/>
                  </a:lnTo>
                  <a:close/>
                </a:path>
                <a:path w="29210" h="27305">
                  <a:moveTo>
                    <a:pt x="17322" y="17386"/>
                  </a:moveTo>
                  <a:lnTo>
                    <a:pt x="17228" y="18135"/>
                  </a:lnTo>
                  <a:lnTo>
                    <a:pt x="17124" y="19100"/>
                  </a:lnTo>
                  <a:lnTo>
                    <a:pt x="17399" y="19100"/>
                  </a:lnTo>
                  <a:lnTo>
                    <a:pt x="18121" y="19380"/>
                  </a:lnTo>
                  <a:lnTo>
                    <a:pt x="18757" y="19684"/>
                  </a:lnTo>
                  <a:lnTo>
                    <a:pt x="19329" y="20002"/>
                  </a:lnTo>
                  <a:lnTo>
                    <a:pt x="20375" y="21945"/>
                  </a:lnTo>
                  <a:lnTo>
                    <a:pt x="20297" y="22847"/>
                  </a:lnTo>
                  <a:lnTo>
                    <a:pt x="20153" y="23380"/>
                  </a:lnTo>
                  <a:lnTo>
                    <a:pt x="20030" y="23837"/>
                  </a:lnTo>
                  <a:lnTo>
                    <a:pt x="19972" y="24053"/>
                  </a:lnTo>
                  <a:lnTo>
                    <a:pt x="19900" y="24320"/>
                  </a:lnTo>
                  <a:lnTo>
                    <a:pt x="16637" y="25552"/>
                  </a:lnTo>
                  <a:lnTo>
                    <a:pt x="13919" y="25704"/>
                  </a:lnTo>
                  <a:lnTo>
                    <a:pt x="19322" y="25704"/>
                  </a:lnTo>
                  <a:lnTo>
                    <a:pt x="19913" y="25349"/>
                  </a:lnTo>
                  <a:lnTo>
                    <a:pt x="20599" y="24510"/>
                  </a:lnTo>
                  <a:lnTo>
                    <a:pt x="21145" y="22847"/>
                  </a:lnTo>
                  <a:lnTo>
                    <a:pt x="21030" y="21945"/>
                  </a:lnTo>
                  <a:lnTo>
                    <a:pt x="20921" y="21640"/>
                  </a:lnTo>
                  <a:lnTo>
                    <a:pt x="20853" y="21450"/>
                  </a:lnTo>
                  <a:lnTo>
                    <a:pt x="24210" y="21450"/>
                  </a:lnTo>
                  <a:lnTo>
                    <a:pt x="24836" y="21221"/>
                  </a:lnTo>
                  <a:lnTo>
                    <a:pt x="21996" y="21221"/>
                  </a:lnTo>
                  <a:lnTo>
                    <a:pt x="20091" y="19811"/>
                  </a:lnTo>
                  <a:lnTo>
                    <a:pt x="17322" y="17386"/>
                  </a:lnTo>
                  <a:close/>
                </a:path>
                <a:path w="29210" h="27305">
                  <a:moveTo>
                    <a:pt x="1927" y="7557"/>
                  </a:moveTo>
                  <a:lnTo>
                    <a:pt x="1575" y="7937"/>
                  </a:lnTo>
                  <a:lnTo>
                    <a:pt x="482" y="10452"/>
                  </a:lnTo>
                  <a:lnTo>
                    <a:pt x="1295" y="12560"/>
                  </a:lnTo>
                  <a:lnTo>
                    <a:pt x="2997" y="14058"/>
                  </a:lnTo>
                  <a:lnTo>
                    <a:pt x="3418" y="14338"/>
                  </a:lnTo>
                  <a:lnTo>
                    <a:pt x="3733" y="14490"/>
                  </a:lnTo>
                  <a:lnTo>
                    <a:pt x="2984" y="14808"/>
                  </a:lnTo>
                  <a:lnTo>
                    <a:pt x="2311" y="15189"/>
                  </a:lnTo>
                  <a:lnTo>
                    <a:pt x="533" y="17056"/>
                  </a:lnTo>
                  <a:lnTo>
                    <a:pt x="0" y="19100"/>
                  </a:lnTo>
                  <a:lnTo>
                    <a:pt x="1622" y="21945"/>
                  </a:lnTo>
                  <a:lnTo>
                    <a:pt x="1738" y="22148"/>
                  </a:lnTo>
                  <a:lnTo>
                    <a:pt x="1854" y="22351"/>
                  </a:lnTo>
                  <a:lnTo>
                    <a:pt x="3556" y="23380"/>
                  </a:lnTo>
                  <a:lnTo>
                    <a:pt x="5321" y="23837"/>
                  </a:lnTo>
                  <a:lnTo>
                    <a:pt x="6343" y="24053"/>
                  </a:lnTo>
                  <a:lnTo>
                    <a:pt x="7175" y="24053"/>
                  </a:lnTo>
                  <a:lnTo>
                    <a:pt x="7852" y="23837"/>
                  </a:lnTo>
                  <a:lnTo>
                    <a:pt x="9040" y="23837"/>
                  </a:lnTo>
                  <a:lnTo>
                    <a:pt x="8833" y="23380"/>
                  </a:lnTo>
                  <a:lnTo>
                    <a:pt x="7124" y="23380"/>
                  </a:lnTo>
                  <a:lnTo>
                    <a:pt x="4191" y="22517"/>
                  </a:lnTo>
                  <a:lnTo>
                    <a:pt x="2971" y="21640"/>
                  </a:lnTo>
                  <a:lnTo>
                    <a:pt x="1677" y="19811"/>
                  </a:lnTo>
                  <a:lnTo>
                    <a:pt x="1587" y="19684"/>
                  </a:lnTo>
                  <a:lnTo>
                    <a:pt x="1460" y="18135"/>
                  </a:lnTo>
                  <a:lnTo>
                    <a:pt x="2781" y="15506"/>
                  </a:lnTo>
                  <a:lnTo>
                    <a:pt x="3788" y="15189"/>
                  </a:lnTo>
                  <a:lnTo>
                    <a:pt x="3521" y="15189"/>
                  </a:lnTo>
                  <a:lnTo>
                    <a:pt x="5234" y="14985"/>
                  </a:lnTo>
                  <a:lnTo>
                    <a:pt x="7391" y="14985"/>
                  </a:lnTo>
                  <a:lnTo>
                    <a:pt x="7779" y="14490"/>
                  </a:lnTo>
                  <a:lnTo>
                    <a:pt x="7899" y="14338"/>
                  </a:lnTo>
                  <a:lnTo>
                    <a:pt x="7103" y="14338"/>
                  </a:lnTo>
                  <a:lnTo>
                    <a:pt x="6952" y="14058"/>
                  </a:lnTo>
                  <a:lnTo>
                    <a:pt x="6869" y="13906"/>
                  </a:lnTo>
                  <a:lnTo>
                    <a:pt x="4635" y="13906"/>
                  </a:lnTo>
                  <a:lnTo>
                    <a:pt x="2573" y="13126"/>
                  </a:lnTo>
                  <a:lnTo>
                    <a:pt x="2484" y="12764"/>
                  </a:lnTo>
                  <a:lnTo>
                    <a:pt x="2371" y="12179"/>
                  </a:lnTo>
                  <a:lnTo>
                    <a:pt x="2260" y="11607"/>
                  </a:lnTo>
                  <a:lnTo>
                    <a:pt x="2165" y="10452"/>
                  </a:lnTo>
                  <a:lnTo>
                    <a:pt x="2063" y="9207"/>
                  </a:lnTo>
                  <a:lnTo>
                    <a:pt x="1958" y="7937"/>
                  </a:lnTo>
                  <a:lnTo>
                    <a:pt x="1927" y="7557"/>
                  </a:lnTo>
                  <a:close/>
                </a:path>
                <a:path w="29210" h="27305">
                  <a:moveTo>
                    <a:pt x="9381" y="23380"/>
                  </a:moveTo>
                  <a:lnTo>
                    <a:pt x="8833" y="23380"/>
                  </a:lnTo>
                  <a:lnTo>
                    <a:pt x="9040" y="23837"/>
                  </a:lnTo>
                  <a:lnTo>
                    <a:pt x="7944" y="23837"/>
                  </a:lnTo>
                  <a:lnTo>
                    <a:pt x="9381" y="23380"/>
                  </a:lnTo>
                  <a:close/>
                </a:path>
                <a:path w="29210" h="27305">
                  <a:moveTo>
                    <a:pt x="24210" y="21450"/>
                  </a:moveTo>
                  <a:lnTo>
                    <a:pt x="20853" y="21450"/>
                  </a:lnTo>
                  <a:lnTo>
                    <a:pt x="22014" y="21945"/>
                  </a:lnTo>
                  <a:lnTo>
                    <a:pt x="22936" y="21945"/>
                  </a:lnTo>
                  <a:lnTo>
                    <a:pt x="24210" y="21450"/>
                  </a:lnTo>
                  <a:close/>
                </a:path>
                <a:path w="29210" h="27305">
                  <a:moveTo>
                    <a:pt x="29064" y="13126"/>
                  </a:moveTo>
                  <a:lnTo>
                    <a:pt x="27190" y="17056"/>
                  </a:lnTo>
                  <a:lnTo>
                    <a:pt x="27129" y="17183"/>
                  </a:lnTo>
                  <a:lnTo>
                    <a:pt x="27012" y="17386"/>
                  </a:lnTo>
                  <a:lnTo>
                    <a:pt x="23393" y="20929"/>
                  </a:lnTo>
                  <a:lnTo>
                    <a:pt x="21996" y="21221"/>
                  </a:lnTo>
                  <a:lnTo>
                    <a:pt x="24836" y="21221"/>
                  </a:lnTo>
                  <a:lnTo>
                    <a:pt x="25184" y="21094"/>
                  </a:lnTo>
                  <a:lnTo>
                    <a:pt x="26162" y="20218"/>
                  </a:lnTo>
                  <a:lnTo>
                    <a:pt x="27736" y="18300"/>
                  </a:lnTo>
                  <a:lnTo>
                    <a:pt x="28235" y="17386"/>
                  </a:lnTo>
                  <a:lnTo>
                    <a:pt x="28346" y="17183"/>
                  </a:lnTo>
                  <a:lnTo>
                    <a:pt x="28714" y="15963"/>
                  </a:lnTo>
                  <a:lnTo>
                    <a:pt x="28840" y="15506"/>
                  </a:lnTo>
                  <a:lnTo>
                    <a:pt x="28927" y="15189"/>
                  </a:lnTo>
                  <a:lnTo>
                    <a:pt x="29032" y="14808"/>
                  </a:lnTo>
                  <a:lnTo>
                    <a:pt x="29064" y="13126"/>
                  </a:lnTo>
                  <a:close/>
                </a:path>
                <a:path w="29210" h="27305">
                  <a:moveTo>
                    <a:pt x="6642" y="13487"/>
                  </a:moveTo>
                  <a:lnTo>
                    <a:pt x="4635" y="13906"/>
                  </a:lnTo>
                  <a:lnTo>
                    <a:pt x="6869" y="13906"/>
                  </a:lnTo>
                  <a:lnTo>
                    <a:pt x="6642" y="13487"/>
                  </a:lnTo>
                  <a:close/>
                </a:path>
                <a:path w="29210" h="27305">
                  <a:moveTo>
                    <a:pt x="28969" y="12764"/>
                  </a:moveTo>
                  <a:lnTo>
                    <a:pt x="29064" y="13126"/>
                  </a:lnTo>
                  <a:lnTo>
                    <a:pt x="29159" y="12928"/>
                  </a:lnTo>
                  <a:lnTo>
                    <a:pt x="28969" y="12764"/>
                  </a:lnTo>
                  <a:close/>
                </a:path>
                <a:path w="29210" h="27305">
                  <a:moveTo>
                    <a:pt x="25578" y="8813"/>
                  </a:moveTo>
                  <a:lnTo>
                    <a:pt x="21564" y="8813"/>
                  </a:lnTo>
                  <a:lnTo>
                    <a:pt x="21061" y="9207"/>
                  </a:lnTo>
                  <a:lnTo>
                    <a:pt x="24866" y="9207"/>
                  </a:lnTo>
                  <a:lnTo>
                    <a:pt x="28969" y="12764"/>
                  </a:lnTo>
                  <a:lnTo>
                    <a:pt x="28498" y="10858"/>
                  </a:lnTo>
                  <a:lnTo>
                    <a:pt x="27618" y="9766"/>
                  </a:lnTo>
                  <a:lnTo>
                    <a:pt x="27495" y="9613"/>
                  </a:lnTo>
                  <a:lnTo>
                    <a:pt x="25578" y="8813"/>
                  </a:lnTo>
                  <a:close/>
                </a:path>
                <a:path w="29210" h="27305">
                  <a:moveTo>
                    <a:pt x="20389" y="1574"/>
                  </a:moveTo>
                  <a:lnTo>
                    <a:pt x="18253" y="1574"/>
                  </a:lnTo>
                  <a:lnTo>
                    <a:pt x="19646" y="2260"/>
                  </a:lnTo>
                  <a:lnTo>
                    <a:pt x="21894" y="5765"/>
                  </a:lnTo>
                  <a:lnTo>
                    <a:pt x="21752" y="6261"/>
                  </a:lnTo>
                  <a:lnTo>
                    <a:pt x="21704" y="6426"/>
                  </a:lnTo>
                  <a:lnTo>
                    <a:pt x="21594" y="6807"/>
                  </a:lnTo>
                  <a:lnTo>
                    <a:pt x="21488" y="7175"/>
                  </a:lnTo>
                  <a:lnTo>
                    <a:pt x="20181" y="9207"/>
                  </a:lnTo>
                  <a:lnTo>
                    <a:pt x="19272" y="10452"/>
                  </a:lnTo>
                  <a:lnTo>
                    <a:pt x="19753" y="10452"/>
                  </a:lnTo>
                  <a:lnTo>
                    <a:pt x="21247" y="9766"/>
                  </a:lnTo>
                  <a:lnTo>
                    <a:pt x="22843" y="9207"/>
                  </a:lnTo>
                  <a:lnTo>
                    <a:pt x="21154" y="9207"/>
                  </a:lnTo>
                  <a:lnTo>
                    <a:pt x="22060" y="7937"/>
                  </a:lnTo>
                  <a:lnTo>
                    <a:pt x="22021" y="3682"/>
                  </a:lnTo>
                  <a:lnTo>
                    <a:pt x="21467" y="2616"/>
                  </a:lnTo>
                  <a:lnTo>
                    <a:pt x="21348" y="2387"/>
                  </a:lnTo>
                  <a:lnTo>
                    <a:pt x="20389" y="1574"/>
                  </a:lnTo>
                  <a:close/>
                </a:path>
                <a:path w="29210" h="27305">
                  <a:moveTo>
                    <a:pt x="11875" y="8813"/>
                  </a:moveTo>
                  <a:lnTo>
                    <a:pt x="10696" y="8813"/>
                  </a:lnTo>
                  <a:lnTo>
                    <a:pt x="11493" y="9397"/>
                  </a:lnTo>
                  <a:lnTo>
                    <a:pt x="12051" y="9613"/>
                  </a:lnTo>
                  <a:lnTo>
                    <a:pt x="11888" y="9613"/>
                  </a:lnTo>
                  <a:lnTo>
                    <a:pt x="11875" y="8813"/>
                  </a:lnTo>
                  <a:close/>
                </a:path>
                <a:path w="29210" h="27305">
                  <a:moveTo>
                    <a:pt x="9230" y="6553"/>
                  </a:moveTo>
                  <a:lnTo>
                    <a:pt x="5778" y="6553"/>
                  </a:lnTo>
                  <a:lnTo>
                    <a:pt x="8877" y="6984"/>
                  </a:lnTo>
                  <a:lnTo>
                    <a:pt x="10477" y="7557"/>
                  </a:lnTo>
                  <a:lnTo>
                    <a:pt x="10308" y="7557"/>
                  </a:lnTo>
                  <a:lnTo>
                    <a:pt x="11073" y="8813"/>
                  </a:lnTo>
                  <a:lnTo>
                    <a:pt x="11585" y="8813"/>
                  </a:lnTo>
                  <a:lnTo>
                    <a:pt x="11112" y="7937"/>
                  </a:lnTo>
                  <a:lnTo>
                    <a:pt x="11006" y="7557"/>
                  </a:lnTo>
                  <a:lnTo>
                    <a:pt x="10911" y="7175"/>
                  </a:lnTo>
                  <a:lnTo>
                    <a:pt x="10828" y="6807"/>
                  </a:lnTo>
                  <a:lnTo>
                    <a:pt x="9880" y="6807"/>
                  </a:lnTo>
                  <a:lnTo>
                    <a:pt x="9230" y="6553"/>
                  </a:lnTo>
                  <a:close/>
                </a:path>
                <a:path w="29210" h="27305">
                  <a:moveTo>
                    <a:pt x="8483" y="6261"/>
                  </a:moveTo>
                  <a:lnTo>
                    <a:pt x="4902" y="6261"/>
                  </a:lnTo>
                  <a:lnTo>
                    <a:pt x="4013" y="6426"/>
                  </a:lnTo>
                  <a:lnTo>
                    <a:pt x="2362" y="7175"/>
                  </a:lnTo>
                  <a:lnTo>
                    <a:pt x="1927" y="7557"/>
                  </a:lnTo>
                  <a:lnTo>
                    <a:pt x="2257" y="7557"/>
                  </a:lnTo>
                  <a:lnTo>
                    <a:pt x="5778" y="6553"/>
                  </a:lnTo>
                  <a:lnTo>
                    <a:pt x="9230" y="6553"/>
                  </a:lnTo>
                  <a:lnTo>
                    <a:pt x="8483" y="6261"/>
                  </a:lnTo>
                  <a:close/>
                </a:path>
                <a:path w="29210" h="27305">
                  <a:moveTo>
                    <a:pt x="14452" y="0"/>
                  </a:moveTo>
                  <a:lnTo>
                    <a:pt x="11976" y="1257"/>
                  </a:lnTo>
                  <a:lnTo>
                    <a:pt x="10096" y="4203"/>
                  </a:lnTo>
                  <a:lnTo>
                    <a:pt x="9818" y="5156"/>
                  </a:lnTo>
                  <a:lnTo>
                    <a:pt x="9880" y="6807"/>
                  </a:lnTo>
                  <a:lnTo>
                    <a:pt x="10828" y="6807"/>
                  </a:lnTo>
                  <a:lnTo>
                    <a:pt x="10845" y="5156"/>
                  </a:lnTo>
                  <a:lnTo>
                    <a:pt x="12293" y="2616"/>
                  </a:lnTo>
                  <a:lnTo>
                    <a:pt x="14351" y="1574"/>
                  </a:lnTo>
                  <a:lnTo>
                    <a:pt x="20389" y="1574"/>
                  </a:lnTo>
                  <a:lnTo>
                    <a:pt x="19354" y="698"/>
                  </a:lnTo>
                  <a:lnTo>
                    <a:pt x="18097" y="228"/>
                  </a:lnTo>
                  <a:lnTo>
                    <a:pt x="17287" y="228"/>
                  </a:lnTo>
                  <a:lnTo>
                    <a:pt x="1445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0" name="object 700"/>
            <p:cNvSpPr/>
            <p:nvPr/>
          </p:nvSpPr>
          <p:spPr>
            <a:xfrm>
              <a:off x="4170489" y="2691282"/>
              <a:ext cx="2540" cy="5080"/>
            </a:xfrm>
            <a:custGeom>
              <a:avLst/>
              <a:gdLst/>
              <a:ahLst/>
              <a:cxnLst/>
              <a:rect l="l" t="t" r="r" b="b"/>
              <a:pathLst>
                <a:path w="2539" h="5080">
                  <a:moveTo>
                    <a:pt x="76" y="50"/>
                  </a:moveTo>
                  <a:close/>
                </a:path>
                <a:path w="2539" h="5080">
                  <a:moveTo>
                    <a:pt x="2146" y="4953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1" name="object 701"/>
            <p:cNvSpPr/>
            <p:nvPr/>
          </p:nvSpPr>
          <p:spPr>
            <a:xfrm>
              <a:off x="4168930" y="2693141"/>
              <a:ext cx="10160" cy="9525"/>
            </a:xfrm>
            <a:custGeom>
              <a:avLst/>
              <a:gdLst/>
              <a:ahLst/>
              <a:cxnLst/>
              <a:rect l="l" t="t" r="r" b="b"/>
              <a:pathLst>
                <a:path w="10160" h="9525">
                  <a:moveTo>
                    <a:pt x="4902" y="0"/>
                  </a:moveTo>
                  <a:lnTo>
                    <a:pt x="4063" y="419"/>
                  </a:lnTo>
                  <a:lnTo>
                    <a:pt x="3428" y="1409"/>
                  </a:lnTo>
                  <a:lnTo>
                    <a:pt x="3301" y="1803"/>
                  </a:lnTo>
                  <a:lnTo>
                    <a:pt x="3352" y="2298"/>
                  </a:lnTo>
                  <a:lnTo>
                    <a:pt x="2781" y="2082"/>
                  </a:lnTo>
                  <a:lnTo>
                    <a:pt x="2578" y="2031"/>
                  </a:lnTo>
                  <a:lnTo>
                    <a:pt x="2438" y="2057"/>
                  </a:lnTo>
                  <a:lnTo>
                    <a:pt x="2120" y="2057"/>
                  </a:lnTo>
                  <a:lnTo>
                    <a:pt x="165" y="3543"/>
                  </a:lnTo>
                  <a:lnTo>
                    <a:pt x="444" y="4241"/>
                  </a:lnTo>
                  <a:lnTo>
                    <a:pt x="901" y="4673"/>
                  </a:lnTo>
                  <a:lnTo>
                    <a:pt x="1142" y="4838"/>
                  </a:lnTo>
                  <a:lnTo>
                    <a:pt x="1269" y="4902"/>
                  </a:lnTo>
                  <a:lnTo>
                    <a:pt x="1028" y="4991"/>
                  </a:lnTo>
                  <a:lnTo>
                    <a:pt x="787" y="5143"/>
                  </a:lnTo>
                  <a:lnTo>
                    <a:pt x="190" y="5765"/>
                  </a:lnTo>
                  <a:lnTo>
                    <a:pt x="0" y="6464"/>
                  </a:lnTo>
                  <a:lnTo>
                    <a:pt x="634" y="7543"/>
                  </a:lnTo>
                  <a:lnTo>
                    <a:pt x="1219" y="7912"/>
                  </a:lnTo>
                  <a:lnTo>
                    <a:pt x="2120" y="8127"/>
                  </a:lnTo>
                  <a:lnTo>
                    <a:pt x="2438" y="8127"/>
                  </a:lnTo>
                  <a:lnTo>
                    <a:pt x="3022" y="7950"/>
                  </a:lnTo>
                  <a:lnTo>
                    <a:pt x="3136" y="8229"/>
                  </a:lnTo>
                  <a:lnTo>
                    <a:pt x="3352" y="8432"/>
                  </a:lnTo>
                  <a:lnTo>
                    <a:pt x="4165" y="8877"/>
                  </a:lnTo>
                  <a:lnTo>
                    <a:pt x="4813" y="9055"/>
                  </a:lnTo>
                  <a:lnTo>
                    <a:pt x="5816" y="9016"/>
                  </a:lnTo>
                  <a:lnTo>
                    <a:pt x="7162" y="7721"/>
                  </a:lnTo>
                  <a:lnTo>
                    <a:pt x="7137" y="7480"/>
                  </a:lnTo>
                  <a:lnTo>
                    <a:pt x="7061" y="7251"/>
                  </a:lnTo>
                  <a:lnTo>
                    <a:pt x="7391" y="7391"/>
                  </a:lnTo>
                  <a:lnTo>
                    <a:pt x="9880" y="4559"/>
                  </a:lnTo>
                  <a:lnTo>
                    <a:pt x="9753" y="4127"/>
                  </a:lnTo>
                  <a:lnTo>
                    <a:pt x="9639" y="3670"/>
                  </a:lnTo>
                  <a:lnTo>
                    <a:pt x="9309" y="3251"/>
                  </a:lnTo>
                  <a:lnTo>
                    <a:pt x="8635" y="2984"/>
                  </a:lnTo>
                  <a:lnTo>
                    <a:pt x="8445" y="2908"/>
                  </a:lnTo>
                  <a:lnTo>
                    <a:pt x="8140" y="2793"/>
                  </a:lnTo>
                  <a:lnTo>
                    <a:pt x="7531" y="2870"/>
                  </a:lnTo>
                  <a:lnTo>
                    <a:pt x="7365" y="2933"/>
                  </a:lnTo>
                  <a:lnTo>
                    <a:pt x="7213" y="3047"/>
                  </a:lnTo>
                  <a:lnTo>
                    <a:pt x="7505" y="2616"/>
                  </a:lnTo>
                  <a:lnTo>
                    <a:pt x="7454" y="1689"/>
                  </a:lnTo>
                  <a:lnTo>
                    <a:pt x="7454" y="1244"/>
                  </a:lnTo>
                  <a:lnTo>
                    <a:pt x="7226" y="800"/>
                  </a:lnTo>
                  <a:lnTo>
                    <a:pt x="6553" y="228"/>
                  </a:lnTo>
                  <a:lnTo>
                    <a:pt x="6134" y="76"/>
                  </a:lnTo>
                  <a:lnTo>
                    <a:pt x="5702" y="63"/>
                  </a:lnTo>
                  <a:lnTo>
                    <a:pt x="490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2" name="object 702"/>
            <p:cNvSpPr/>
            <p:nvPr/>
          </p:nvSpPr>
          <p:spPr>
            <a:xfrm>
              <a:off x="4172614" y="2695524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3" name="object 703"/>
            <p:cNvSpPr/>
            <p:nvPr/>
          </p:nvSpPr>
          <p:spPr>
            <a:xfrm>
              <a:off x="4169399" y="2693638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5">
                  <a:moveTo>
                    <a:pt x="5638" y="0"/>
                  </a:moveTo>
                  <a:lnTo>
                    <a:pt x="4394" y="38"/>
                  </a:lnTo>
                  <a:lnTo>
                    <a:pt x="3695" y="380"/>
                  </a:lnTo>
                  <a:lnTo>
                    <a:pt x="3200" y="1244"/>
                  </a:lnTo>
                  <a:lnTo>
                    <a:pt x="3136" y="1562"/>
                  </a:lnTo>
                  <a:lnTo>
                    <a:pt x="3289" y="2184"/>
                  </a:lnTo>
                  <a:lnTo>
                    <a:pt x="3416" y="2400"/>
                  </a:lnTo>
                  <a:lnTo>
                    <a:pt x="3543" y="2463"/>
                  </a:lnTo>
                  <a:lnTo>
                    <a:pt x="3556" y="2730"/>
                  </a:lnTo>
                  <a:lnTo>
                    <a:pt x="3416" y="2679"/>
                  </a:lnTo>
                  <a:lnTo>
                    <a:pt x="3238" y="2539"/>
                  </a:lnTo>
                  <a:lnTo>
                    <a:pt x="3009" y="2031"/>
                  </a:lnTo>
                  <a:lnTo>
                    <a:pt x="2540" y="1866"/>
                  </a:lnTo>
                  <a:lnTo>
                    <a:pt x="1485" y="1714"/>
                  </a:lnTo>
                  <a:lnTo>
                    <a:pt x="215" y="2082"/>
                  </a:lnTo>
                  <a:lnTo>
                    <a:pt x="304" y="3428"/>
                  </a:lnTo>
                  <a:lnTo>
                    <a:pt x="406" y="3936"/>
                  </a:lnTo>
                  <a:lnTo>
                    <a:pt x="850" y="4127"/>
                  </a:lnTo>
                  <a:lnTo>
                    <a:pt x="1104" y="4203"/>
                  </a:lnTo>
                  <a:lnTo>
                    <a:pt x="1790" y="4063"/>
                  </a:lnTo>
                  <a:lnTo>
                    <a:pt x="1917" y="4317"/>
                  </a:lnTo>
                  <a:lnTo>
                    <a:pt x="2197" y="4356"/>
                  </a:lnTo>
                  <a:lnTo>
                    <a:pt x="2031" y="4571"/>
                  </a:lnTo>
                  <a:lnTo>
                    <a:pt x="0" y="6057"/>
                  </a:lnTo>
                  <a:lnTo>
                    <a:pt x="546" y="6819"/>
                  </a:lnTo>
                  <a:lnTo>
                    <a:pt x="952" y="7111"/>
                  </a:lnTo>
                  <a:lnTo>
                    <a:pt x="1803" y="7378"/>
                  </a:lnTo>
                  <a:lnTo>
                    <a:pt x="2463" y="7404"/>
                  </a:lnTo>
                  <a:lnTo>
                    <a:pt x="2832" y="7111"/>
                  </a:lnTo>
                  <a:lnTo>
                    <a:pt x="3213" y="7696"/>
                  </a:lnTo>
                  <a:lnTo>
                    <a:pt x="3416" y="7886"/>
                  </a:lnTo>
                  <a:lnTo>
                    <a:pt x="3682" y="8000"/>
                  </a:lnTo>
                  <a:lnTo>
                    <a:pt x="4241" y="8191"/>
                  </a:lnTo>
                  <a:lnTo>
                    <a:pt x="5168" y="8153"/>
                  </a:lnTo>
                  <a:lnTo>
                    <a:pt x="6273" y="7721"/>
                  </a:lnTo>
                  <a:lnTo>
                    <a:pt x="6477" y="6984"/>
                  </a:lnTo>
                  <a:lnTo>
                    <a:pt x="6083" y="6273"/>
                  </a:lnTo>
                  <a:lnTo>
                    <a:pt x="5892" y="6172"/>
                  </a:lnTo>
                  <a:lnTo>
                    <a:pt x="5334" y="5930"/>
                  </a:lnTo>
                  <a:lnTo>
                    <a:pt x="5397" y="5384"/>
                  </a:lnTo>
                  <a:lnTo>
                    <a:pt x="6337" y="6222"/>
                  </a:lnTo>
                  <a:lnTo>
                    <a:pt x="6972" y="6667"/>
                  </a:lnTo>
                  <a:lnTo>
                    <a:pt x="7454" y="6578"/>
                  </a:lnTo>
                  <a:lnTo>
                    <a:pt x="7937" y="6108"/>
                  </a:lnTo>
                  <a:lnTo>
                    <a:pt x="8686" y="5372"/>
                  </a:lnTo>
                  <a:lnTo>
                    <a:pt x="9398" y="3873"/>
                  </a:lnTo>
                  <a:lnTo>
                    <a:pt x="7950" y="2616"/>
                  </a:lnTo>
                  <a:lnTo>
                    <a:pt x="7315" y="2590"/>
                  </a:lnTo>
                  <a:lnTo>
                    <a:pt x="6756" y="2793"/>
                  </a:lnTo>
                  <a:lnTo>
                    <a:pt x="6527" y="2882"/>
                  </a:lnTo>
                  <a:lnTo>
                    <a:pt x="6388" y="2959"/>
                  </a:lnTo>
                  <a:lnTo>
                    <a:pt x="6057" y="3035"/>
                  </a:lnTo>
                  <a:lnTo>
                    <a:pt x="6388" y="2590"/>
                  </a:lnTo>
                  <a:lnTo>
                    <a:pt x="6807" y="1930"/>
                  </a:lnTo>
                  <a:lnTo>
                    <a:pt x="6946" y="1460"/>
                  </a:lnTo>
                  <a:lnTo>
                    <a:pt x="6184" y="266"/>
                  </a:lnTo>
                  <a:lnTo>
                    <a:pt x="5638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4" name="object 704"/>
            <p:cNvSpPr/>
            <p:nvPr/>
          </p:nvSpPr>
          <p:spPr>
            <a:xfrm>
              <a:off x="4244810" y="324594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12"/>
                  </a:moveTo>
                  <a:close/>
                </a:path>
                <a:path w="635" h="635">
                  <a:moveTo>
                    <a:pt x="241" y="25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5" name="object 705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4229608" y="3236988"/>
              <a:ext cx="34937" cy="30721"/>
            </a:xfrm>
            <a:prstGeom prst="rect">
              <a:avLst/>
            </a:prstGeom>
          </p:spPr>
        </p:pic>
        <p:sp>
          <p:nvSpPr>
            <p:cNvPr id="706" name="object 706"/>
            <p:cNvSpPr/>
            <p:nvPr/>
          </p:nvSpPr>
          <p:spPr>
            <a:xfrm>
              <a:off x="4245361" y="324347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7" name="object 707"/>
            <p:cNvSpPr/>
            <p:nvPr/>
          </p:nvSpPr>
          <p:spPr>
            <a:xfrm>
              <a:off x="4244810" y="324594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12"/>
                  </a:moveTo>
                  <a:close/>
                </a:path>
                <a:path w="635" h="635">
                  <a:moveTo>
                    <a:pt x="241" y="2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8" name="object 708"/>
            <p:cNvSpPr/>
            <p:nvPr/>
          </p:nvSpPr>
          <p:spPr>
            <a:xfrm>
              <a:off x="4229596" y="3236379"/>
              <a:ext cx="35560" cy="31750"/>
            </a:xfrm>
            <a:custGeom>
              <a:avLst/>
              <a:gdLst/>
              <a:ahLst/>
              <a:cxnLst/>
              <a:rect l="l" t="t" r="r" b="b"/>
              <a:pathLst>
                <a:path w="35560" h="31750">
                  <a:moveTo>
                    <a:pt x="5352" y="5448"/>
                  </a:moveTo>
                  <a:lnTo>
                    <a:pt x="4978" y="5448"/>
                  </a:lnTo>
                  <a:lnTo>
                    <a:pt x="4330" y="6337"/>
                  </a:lnTo>
                  <a:lnTo>
                    <a:pt x="2946" y="8166"/>
                  </a:lnTo>
                  <a:lnTo>
                    <a:pt x="3056" y="9017"/>
                  </a:lnTo>
                  <a:lnTo>
                    <a:pt x="3182" y="9982"/>
                  </a:lnTo>
                  <a:lnTo>
                    <a:pt x="3289" y="10807"/>
                  </a:lnTo>
                  <a:lnTo>
                    <a:pt x="4298" y="12242"/>
                  </a:lnTo>
                  <a:lnTo>
                    <a:pt x="4471" y="12611"/>
                  </a:lnTo>
                  <a:lnTo>
                    <a:pt x="5239" y="13423"/>
                  </a:lnTo>
                  <a:lnTo>
                    <a:pt x="5549" y="13703"/>
                  </a:lnTo>
                  <a:lnTo>
                    <a:pt x="4622" y="13830"/>
                  </a:lnTo>
                  <a:lnTo>
                    <a:pt x="3733" y="14097"/>
                  </a:lnTo>
                  <a:lnTo>
                    <a:pt x="2744" y="14757"/>
                  </a:lnTo>
                  <a:lnTo>
                    <a:pt x="1181" y="15748"/>
                  </a:lnTo>
                  <a:lnTo>
                    <a:pt x="0" y="17957"/>
                  </a:lnTo>
                  <a:lnTo>
                    <a:pt x="6870" y="25603"/>
                  </a:lnTo>
                  <a:lnTo>
                    <a:pt x="9014" y="25603"/>
                  </a:lnTo>
                  <a:lnTo>
                    <a:pt x="9073" y="25895"/>
                  </a:lnTo>
                  <a:lnTo>
                    <a:pt x="17733" y="31318"/>
                  </a:lnTo>
                  <a:lnTo>
                    <a:pt x="18821" y="31318"/>
                  </a:lnTo>
                  <a:lnTo>
                    <a:pt x="20958" y="30645"/>
                  </a:lnTo>
                  <a:lnTo>
                    <a:pt x="22019" y="29908"/>
                  </a:lnTo>
                  <a:lnTo>
                    <a:pt x="17310" y="29908"/>
                  </a:lnTo>
                  <a:lnTo>
                    <a:pt x="14428" y="29387"/>
                  </a:lnTo>
                  <a:lnTo>
                    <a:pt x="14225" y="29387"/>
                  </a:lnTo>
                  <a:lnTo>
                    <a:pt x="11556" y="27647"/>
                  </a:lnTo>
                  <a:lnTo>
                    <a:pt x="11061" y="26847"/>
                  </a:lnTo>
                  <a:lnTo>
                    <a:pt x="10744" y="25895"/>
                  </a:lnTo>
                  <a:lnTo>
                    <a:pt x="10638" y="25603"/>
                  </a:lnTo>
                  <a:lnTo>
                    <a:pt x="10533" y="25311"/>
                  </a:lnTo>
                  <a:lnTo>
                    <a:pt x="9009" y="25311"/>
                  </a:lnTo>
                  <a:lnTo>
                    <a:pt x="6869" y="24650"/>
                  </a:lnTo>
                  <a:lnTo>
                    <a:pt x="6719" y="24650"/>
                  </a:lnTo>
                  <a:lnTo>
                    <a:pt x="3883" y="23037"/>
                  </a:lnTo>
                  <a:lnTo>
                    <a:pt x="2705" y="21704"/>
                  </a:lnTo>
                  <a:lnTo>
                    <a:pt x="1687" y="19094"/>
                  </a:lnTo>
                  <a:lnTo>
                    <a:pt x="1610" y="18897"/>
                  </a:lnTo>
                  <a:lnTo>
                    <a:pt x="1519" y="18664"/>
                  </a:lnTo>
                  <a:lnTo>
                    <a:pt x="1943" y="17233"/>
                  </a:lnTo>
                  <a:lnTo>
                    <a:pt x="4038" y="14757"/>
                  </a:lnTo>
                  <a:lnTo>
                    <a:pt x="7910" y="14757"/>
                  </a:lnTo>
                  <a:lnTo>
                    <a:pt x="4276" y="14312"/>
                  </a:lnTo>
                  <a:lnTo>
                    <a:pt x="9423" y="14312"/>
                  </a:lnTo>
                  <a:lnTo>
                    <a:pt x="9364" y="14097"/>
                  </a:lnTo>
                  <a:lnTo>
                    <a:pt x="9257" y="13703"/>
                  </a:lnTo>
                  <a:lnTo>
                    <a:pt x="9180" y="13423"/>
                  </a:lnTo>
                  <a:lnTo>
                    <a:pt x="6968" y="13423"/>
                  </a:lnTo>
                  <a:lnTo>
                    <a:pt x="4571" y="11798"/>
                  </a:lnTo>
                  <a:lnTo>
                    <a:pt x="4693" y="9766"/>
                  </a:lnTo>
                  <a:lnTo>
                    <a:pt x="5181" y="6565"/>
                  </a:lnTo>
                  <a:lnTo>
                    <a:pt x="5272" y="5969"/>
                  </a:lnTo>
                  <a:lnTo>
                    <a:pt x="5352" y="5448"/>
                  </a:lnTo>
                  <a:close/>
                </a:path>
                <a:path w="35560" h="31750">
                  <a:moveTo>
                    <a:pt x="20332" y="20739"/>
                  </a:moveTo>
                  <a:lnTo>
                    <a:pt x="19783" y="22250"/>
                  </a:lnTo>
                  <a:lnTo>
                    <a:pt x="19672" y="22555"/>
                  </a:lnTo>
                  <a:lnTo>
                    <a:pt x="20434" y="23037"/>
                  </a:lnTo>
                  <a:lnTo>
                    <a:pt x="21932" y="24295"/>
                  </a:lnTo>
                  <a:lnTo>
                    <a:pt x="22494" y="26492"/>
                  </a:lnTo>
                  <a:lnTo>
                    <a:pt x="22411" y="27508"/>
                  </a:lnTo>
                  <a:lnTo>
                    <a:pt x="21399" y="29387"/>
                  </a:lnTo>
                  <a:lnTo>
                    <a:pt x="17310" y="29908"/>
                  </a:lnTo>
                  <a:lnTo>
                    <a:pt x="22081" y="29908"/>
                  </a:lnTo>
                  <a:lnTo>
                    <a:pt x="23228" y="28054"/>
                  </a:lnTo>
                  <a:lnTo>
                    <a:pt x="23275" y="26492"/>
                  </a:lnTo>
                  <a:lnTo>
                    <a:pt x="24704" y="26492"/>
                  </a:lnTo>
                  <a:lnTo>
                    <a:pt x="22847" y="24295"/>
                  </a:lnTo>
                  <a:lnTo>
                    <a:pt x="20332" y="20739"/>
                  </a:lnTo>
                  <a:close/>
                </a:path>
                <a:path w="35560" h="31750">
                  <a:moveTo>
                    <a:pt x="34981" y="19094"/>
                  </a:moveTo>
                  <a:lnTo>
                    <a:pt x="31508" y="23380"/>
                  </a:lnTo>
                  <a:lnTo>
                    <a:pt x="26305" y="26492"/>
                  </a:lnTo>
                  <a:lnTo>
                    <a:pt x="23431" y="26492"/>
                  </a:lnTo>
                  <a:lnTo>
                    <a:pt x="23905" y="26847"/>
                  </a:lnTo>
                  <a:lnTo>
                    <a:pt x="24404" y="27152"/>
                  </a:lnTo>
                  <a:lnTo>
                    <a:pt x="25526" y="27508"/>
                  </a:lnTo>
                  <a:lnTo>
                    <a:pt x="28333" y="27152"/>
                  </a:lnTo>
                  <a:lnTo>
                    <a:pt x="34988" y="19532"/>
                  </a:lnTo>
                  <a:lnTo>
                    <a:pt x="34981" y="19094"/>
                  </a:lnTo>
                  <a:close/>
                </a:path>
                <a:path w="35560" h="31750">
                  <a:moveTo>
                    <a:pt x="10294" y="24650"/>
                  </a:moveTo>
                  <a:lnTo>
                    <a:pt x="9983" y="24650"/>
                  </a:lnTo>
                  <a:lnTo>
                    <a:pt x="8603" y="25311"/>
                  </a:lnTo>
                  <a:lnTo>
                    <a:pt x="10533" y="25311"/>
                  </a:lnTo>
                  <a:lnTo>
                    <a:pt x="10363" y="24841"/>
                  </a:lnTo>
                  <a:lnTo>
                    <a:pt x="10294" y="24650"/>
                  </a:lnTo>
                  <a:close/>
                </a:path>
                <a:path w="35560" h="31750">
                  <a:moveTo>
                    <a:pt x="34974" y="18664"/>
                  </a:moveTo>
                  <a:lnTo>
                    <a:pt x="34981" y="19094"/>
                  </a:lnTo>
                  <a:lnTo>
                    <a:pt x="35140" y="18897"/>
                  </a:lnTo>
                  <a:lnTo>
                    <a:pt x="34974" y="18664"/>
                  </a:lnTo>
                  <a:close/>
                </a:path>
                <a:path w="35560" h="31750">
                  <a:moveTo>
                    <a:pt x="31391" y="12611"/>
                  </a:moveTo>
                  <a:lnTo>
                    <a:pt x="28175" y="12611"/>
                  </a:lnTo>
                  <a:lnTo>
                    <a:pt x="31241" y="13423"/>
                  </a:lnTo>
                  <a:lnTo>
                    <a:pt x="34974" y="18664"/>
                  </a:lnTo>
                  <a:lnTo>
                    <a:pt x="34950" y="16357"/>
                  </a:lnTo>
                  <a:lnTo>
                    <a:pt x="34279" y="14922"/>
                  </a:lnTo>
                  <a:lnTo>
                    <a:pt x="34202" y="14757"/>
                  </a:lnTo>
                  <a:lnTo>
                    <a:pt x="34336" y="14757"/>
                  </a:lnTo>
                  <a:lnTo>
                    <a:pt x="32436" y="13423"/>
                  </a:lnTo>
                  <a:lnTo>
                    <a:pt x="31391" y="12611"/>
                  </a:lnTo>
                  <a:close/>
                </a:path>
                <a:path w="35560" h="31750">
                  <a:moveTo>
                    <a:pt x="7717" y="14312"/>
                  </a:moveTo>
                  <a:lnTo>
                    <a:pt x="4276" y="14312"/>
                  </a:lnTo>
                  <a:lnTo>
                    <a:pt x="7873" y="14757"/>
                  </a:lnTo>
                  <a:lnTo>
                    <a:pt x="9601" y="15265"/>
                  </a:lnTo>
                  <a:lnTo>
                    <a:pt x="10267" y="14757"/>
                  </a:lnTo>
                  <a:lnTo>
                    <a:pt x="2087" y="14757"/>
                  </a:lnTo>
                  <a:lnTo>
                    <a:pt x="7717" y="14312"/>
                  </a:lnTo>
                  <a:close/>
                </a:path>
                <a:path w="35560" h="31750">
                  <a:moveTo>
                    <a:pt x="9270" y="14312"/>
                  </a:moveTo>
                  <a:lnTo>
                    <a:pt x="7717" y="14312"/>
                  </a:lnTo>
                  <a:lnTo>
                    <a:pt x="2087" y="14757"/>
                  </a:lnTo>
                  <a:lnTo>
                    <a:pt x="10604" y="14757"/>
                  </a:lnTo>
                  <a:lnTo>
                    <a:pt x="9270" y="14312"/>
                  </a:lnTo>
                  <a:close/>
                </a:path>
                <a:path w="35560" h="31750">
                  <a:moveTo>
                    <a:pt x="30667" y="12242"/>
                  </a:moveTo>
                  <a:lnTo>
                    <a:pt x="25768" y="12242"/>
                  </a:lnTo>
                  <a:lnTo>
                    <a:pt x="24376" y="13423"/>
                  </a:lnTo>
                  <a:lnTo>
                    <a:pt x="31241" y="13423"/>
                  </a:lnTo>
                  <a:lnTo>
                    <a:pt x="28175" y="12611"/>
                  </a:lnTo>
                  <a:lnTo>
                    <a:pt x="31203" y="12611"/>
                  </a:lnTo>
                  <a:lnTo>
                    <a:pt x="30667" y="12242"/>
                  </a:lnTo>
                  <a:close/>
                </a:path>
                <a:path w="35560" h="31750">
                  <a:moveTo>
                    <a:pt x="31718" y="12611"/>
                  </a:moveTo>
                  <a:lnTo>
                    <a:pt x="31391" y="12611"/>
                  </a:lnTo>
                  <a:lnTo>
                    <a:pt x="32389" y="13423"/>
                  </a:lnTo>
                  <a:lnTo>
                    <a:pt x="23447" y="13423"/>
                  </a:lnTo>
                  <a:lnTo>
                    <a:pt x="31718" y="12611"/>
                  </a:lnTo>
                  <a:close/>
                </a:path>
                <a:path w="35560" h="31750">
                  <a:moveTo>
                    <a:pt x="26246" y="11798"/>
                  </a:moveTo>
                  <a:lnTo>
                    <a:pt x="24691" y="11798"/>
                  </a:lnTo>
                  <a:lnTo>
                    <a:pt x="32495" y="12242"/>
                  </a:lnTo>
                  <a:lnTo>
                    <a:pt x="25790" y="12242"/>
                  </a:lnTo>
                  <a:lnTo>
                    <a:pt x="26246" y="11798"/>
                  </a:lnTo>
                  <a:close/>
                </a:path>
                <a:path w="35560" h="31750">
                  <a:moveTo>
                    <a:pt x="28244" y="11798"/>
                  </a:moveTo>
                  <a:lnTo>
                    <a:pt x="27685" y="11798"/>
                  </a:lnTo>
                  <a:lnTo>
                    <a:pt x="27165" y="12242"/>
                  </a:lnTo>
                  <a:lnTo>
                    <a:pt x="28244" y="11798"/>
                  </a:lnTo>
                  <a:close/>
                </a:path>
                <a:path w="35560" h="31750">
                  <a:moveTo>
                    <a:pt x="26656" y="1778"/>
                  </a:moveTo>
                  <a:lnTo>
                    <a:pt x="21272" y="1778"/>
                  </a:lnTo>
                  <a:lnTo>
                    <a:pt x="23545" y="2273"/>
                  </a:lnTo>
                  <a:lnTo>
                    <a:pt x="25539" y="2679"/>
                  </a:lnTo>
                  <a:lnTo>
                    <a:pt x="27165" y="4025"/>
                  </a:lnTo>
                  <a:lnTo>
                    <a:pt x="28778" y="8674"/>
                  </a:lnTo>
                  <a:lnTo>
                    <a:pt x="28152" y="9766"/>
                  </a:lnTo>
                  <a:lnTo>
                    <a:pt x="28029" y="9982"/>
                  </a:lnTo>
                  <a:lnTo>
                    <a:pt x="27810" y="10274"/>
                  </a:lnTo>
                  <a:lnTo>
                    <a:pt x="26246" y="11798"/>
                  </a:lnTo>
                  <a:lnTo>
                    <a:pt x="27685" y="11798"/>
                  </a:lnTo>
                  <a:lnTo>
                    <a:pt x="28562" y="11049"/>
                  </a:lnTo>
                  <a:lnTo>
                    <a:pt x="28664" y="10274"/>
                  </a:lnTo>
                  <a:lnTo>
                    <a:pt x="28742" y="9766"/>
                  </a:lnTo>
                  <a:lnTo>
                    <a:pt x="29439" y="6565"/>
                  </a:lnTo>
                  <a:lnTo>
                    <a:pt x="29400" y="5969"/>
                  </a:lnTo>
                  <a:lnTo>
                    <a:pt x="28933" y="4025"/>
                  </a:lnTo>
                  <a:lnTo>
                    <a:pt x="28621" y="4025"/>
                  </a:lnTo>
                  <a:lnTo>
                    <a:pt x="27433" y="2425"/>
                  </a:lnTo>
                  <a:lnTo>
                    <a:pt x="27320" y="2273"/>
                  </a:lnTo>
                  <a:lnTo>
                    <a:pt x="26656" y="1778"/>
                  </a:lnTo>
                  <a:close/>
                </a:path>
                <a:path w="35560" h="31750">
                  <a:moveTo>
                    <a:pt x="13111" y="5448"/>
                  </a:moveTo>
                  <a:lnTo>
                    <a:pt x="10824" y="5448"/>
                  </a:lnTo>
                  <a:lnTo>
                    <a:pt x="13119" y="6337"/>
                  </a:lnTo>
                  <a:lnTo>
                    <a:pt x="13627" y="6565"/>
                  </a:lnTo>
                  <a:lnTo>
                    <a:pt x="14960" y="7454"/>
                  </a:lnTo>
                  <a:lnTo>
                    <a:pt x="15353" y="8674"/>
                  </a:lnTo>
                  <a:lnTo>
                    <a:pt x="15335" y="9359"/>
                  </a:lnTo>
                  <a:lnTo>
                    <a:pt x="15849" y="9982"/>
                  </a:lnTo>
                  <a:lnTo>
                    <a:pt x="16268" y="10274"/>
                  </a:lnTo>
                  <a:lnTo>
                    <a:pt x="16370" y="9766"/>
                  </a:lnTo>
                  <a:lnTo>
                    <a:pt x="16459" y="9359"/>
                  </a:lnTo>
                  <a:lnTo>
                    <a:pt x="16040" y="9017"/>
                  </a:lnTo>
                  <a:lnTo>
                    <a:pt x="15929" y="8674"/>
                  </a:lnTo>
                  <a:lnTo>
                    <a:pt x="15836" y="6565"/>
                  </a:lnTo>
                  <a:lnTo>
                    <a:pt x="14706" y="6565"/>
                  </a:lnTo>
                  <a:lnTo>
                    <a:pt x="13111" y="5448"/>
                  </a:lnTo>
                  <a:close/>
                </a:path>
                <a:path w="35560" h="31750">
                  <a:moveTo>
                    <a:pt x="16049" y="5448"/>
                  </a:moveTo>
                  <a:lnTo>
                    <a:pt x="14866" y="5448"/>
                  </a:lnTo>
                  <a:lnTo>
                    <a:pt x="14764" y="5969"/>
                  </a:lnTo>
                  <a:lnTo>
                    <a:pt x="14706" y="6565"/>
                  </a:lnTo>
                  <a:lnTo>
                    <a:pt x="15836" y="6565"/>
                  </a:lnTo>
                  <a:lnTo>
                    <a:pt x="15811" y="5969"/>
                  </a:lnTo>
                  <a:lnTo>
                    <a:pt x="16049" y="5448"/>
                  </a:lnTo>
                  <a:close/>
                </a:path>
                <a:path w="35560" h="31750">
                  <a:moveTo>
                    <a:pt x="10446" y="4025"/>
                  </a:moveTo>
                  <a:lnTo>
                    <a:pt x="3143" y="4025"/>
                  </a:lnTo>
                  <a:lnTo>
                    <a:pt x="18078" y="5448"/>
                  </a:lnTo>
                  <a:lnTo>
                    <a:pt x="3501" y="5448"/>
                  </a:lnTo>
                  <a:lnTo>
                    <a:pt x="10446" y="4025"/>
                  </a:lnTo>
                  <a:close/>
                </a:path>
                <a:path w="35560" h="31750">
                  <a:moveTo>
                    <a:pt x="21831" y="0"/>
                  </a:moveTo>
                  <a:lnTo>
                    <a:pt x="18277" y="863"/>
                  </a:lnTo>
                  <a:lnTo>
                    <a:pt x="18551" y="863"/>
                  </a:lnTo>
                  <a:lnTo>
                    <a:pt x="15684" y="3644"/>
                  </a:lnTo>
                  <a:lnTo>
                    <a:pt x="14629" y="5448"/>
                  </a:lnTo>
                  <a:lnTo>
                    <a:pt x="15806" y="5448"/>
                  </a:lnTo>
                  <a:lnTo>
                    <a:pt x="18630" y="2425"/>
                  </a:lnTo>
                  <a:lnTo>
                    <a:pt x="21272" y="1778"/>
                  </a:lnTo>
                  <a:lnTo>
                    <a:pt x="26656" y="1778"/>
                  </a:lnTo>
                  <a:lnTo>
                    <a:pt x="25946" y="1295"/>
                  </a:lnTo>
                  <a:lnTo>
                    <a:pt x="24485" y="863"/>
                  </a:lnTo>
                  <a:lnTo>
                    <a:pt x="2183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9" name="object 709"/>
            <p:cNvSpPr/>
            <p:nvPr/>
          </p:nvSpPr>
          <p:spPr>
            <a:xfrm>
              <a:off x="4245356" y="3243478"/>
              <a:ext cx="1270" cy="6350"/>
            </a:xfrm>
            <a:custGeom>
              <a:avLst/>
              <a:gdLst/>
              <a:ahLst/>
              <a:cxnLst/>
              <a:rect l="l" t="t" r="r" b="b"/>
              <a:pathLst>
                <a:path w="1270" h="6350">
                  <a:moveTo>
                    <a:pt x="50" y="50"/>
                  </a:moveTo>
                  <a:close/>
                </a:path>
                <a:path w="1270" h="6350">
                  <a:moveTo>
                    <a:pt x="1130" y="6273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0" name="object 710"/>
            <p:cNvSpPr/>
            <p:nvPr/>
          </p:nvSpPr>
          <p:spPr>
            <a:xfrm>
              <a:off x="4241289" y="3246492"/>
              <a:ext cx="12065" cy="10795"/>
            </a:xfrm>
            <a:custGeom>
              <a:avLst/>
              <a:gdLst/>
              <a:ahLst/>
              <a:cxnLst/>
              <a:rect l="l" t="t" r="r" b="b"/>
              <a:pathLst>
                <a:path w="12064" h="10795">
                  <a:moveTo>
                    <a:pt x="7378" y="0"/>
                  </a:moveTo>
                  <a:lnTo>
                    <a:pt x="6311" y="279"/>
                  </a:lnTo>
                  <a:lnTo>
                    <a:pt x="5308" y="1244"/>
                  </a:lnTo>
                  <a:lnTo>
                    <a:pt x="5054" y="1651"/>
                  </a:lnTo>
                  <a:lnTo>
                    <a:pt x="4978" y="2235"/>
                  </a:lnTo>
                  <a:lnTo>
                    <a:pt x="4381" y="1816"/>
                  </a:lnTo>
                  <a:lnTo>
                    <a:pt x="4165" y="1727"/>
                  </a:lnTo>
                  <a:lnTo>
                    <a:pt x="3454" y="1587"/>
                  </a:lnTo>
                  <a:lnTo>
                    <a:pt x="3098" y="1549"/>
                  </a:lnTo>
                  <a:lnTo>
                    <a:pt x="2730" y="1536"/>
                  </a:lnTo>
                  <a:lnTo>
                    <a:pt x="2031" y="1689"/>
                  </a:lnTo>
                  <a:lnTo>
                    <a:pt x="1676" y="1854"/>
                  </a:lnTo>
                  <a:lnTo>
                    <a:pt x="1473" y="2159"/>
                  </a:lnTo>
                  <a:lnTo>
                    <a:pt x="990" y="2781"/>
                  </a:lnTo>
                  <a:lnTo>
                    <a:pt x="1117" y="3670"/>
                  </a:lnTo>
                  <a:lnTo>
                    <a:pt x="1523" y="4267"/>
                  </a:lnTo>
                  <a:lnTo>
                    <a:pt x="1752" y="4521"/>
                  </a:lnTo>
                  <a:lnTo>
                    <a:pt x="1879" y="4635"/>
                  </a:lnTo>
                  <a:lnTo>
                    <a:pt x="1562" y="4686"/>
                  </a:lnTo>
                  <a:lnTo>
                    <a:pt x="1257" y="4787"/>
                  </a:lnTo>
                  <a:lnTo>
                    <a:pt x="393" y="5334"/>
                  </a:lnTo>
                  <a:lnTo>
                    <a:pt x="0" y="6083"/>
                  </a:lnTo>
                  <a:lnTo>
                    <a:pt x="419" y="7518"/>
                  </a:lnTo>
                  <a:lnTo>
                    <a:pt x="977" y="8077"/>
                  </a:lnTo>
                  <a:lnTo>
                    <a:pt x="1955" y="8585"/>
                  </a:lnTo>
                  <a:lnTo>
                    <a:pt x="2324" y="8686"/>
                  </a:lnTo>
                  <a:lnTo>
                    <a:pt x="2679" y="8636"/>
                  </a:lnTo>
                  <a:lnTo>
                    <a:pt x="3047" y="8648"/>
                  </a:lnTo>
                  <a:lnTo>
                    <a:pt x="5943" y="10591"/>
                  </a:lnTo>
                  <a:lnTo>
                    <a:pt x="6362" y="10591"/>
                  </a:lnTo>
                  <a:lnTo>
                    <a:pt x="7137" y="10350"/>
                  </a:lnTo>
                  <a:lnTo>
                    <a:pt x="7480" y="10109"/>
                  </a:lnTo>
                  <a:lnTo>
                    <a:pt x="7861" y="9499"/>
                  </a:lnTo>
                  <a:lnTo>
                    <a:pt x="7899" y="9220"/>
                  </a:lnTo>
                  <a:lnTo>
                    <a:pt x="7873" y="8928"/>
                  </a:lnTo>
                  <a:lnTo>
                    <a:pt x="8204" y="9194"/>
                  </a:lnTo>
                  <a:lnTo>
                    <a:pt x="8635" y="9321"/>
                  </a:lnTo>
                  <a:lnTo>
                    <a:pt x="9588" y="9194"/>
                  </a:lnTo>
                  <a:lnTo>
                    <a:pt x="10045" y="8966"/>
                  </a:lnTo>
                  <a:lnTo>
                    <a:pt x="10833" y="8356"/>
                  </a:lnTo>
                  <a:lnTo>
                    <a:pt x="11175" y="7975"/>
                  </a:lnTo>
                  <a:lnTo>
                    <a:pt x="11671" y="7099"/>
                  </a:lnTo>
                  <a:lnTo>
                    <a:pt x="11836" y="6629"/>
                  </a:lnTo>
                  <a:lnTo>
                    <a:pt x="11823" y="6070"/>
                  </a:lnTo>
                  <a:lnTo>
                    <a:pt x="11810" y="5549"/>
                  </a:lnTo>
                  <a:lnTo>
                    <a:pt x="11544" y="4965"/>
                  </a:lnTo>
                  <a:lnTo>
                    <a:pt x="10985" y="4546"/>
                  </a:lnTo>
                  <a:lnTo>
                    <a:pt x="10744" y="4368"/>
                  </a:lnTo>
                  <a:lnTo>
                    <a:pt x="10553" y="4279"/>
                  </a:lnTo>
                  <a:lnTo>
                    <a:pt x="10337" y="4127"/>
                  </a:lnTo>
                  <a:lnTo>
                    <a:pt x="9601" y="4051"/>
                  </a:lnTo>
                  <a:lnTo>
                    <a:pt x="9410" y="4051"/>
                  </a:lnTo>
                  <a:lnTo>
                    <a:pt x="9194" y="4152"/>
                  </a:lnTo>
                  <a:lnTo>
                    <a:pt x="9664" y="3746"/>
                  </a:lnTo>
                  <a:lnTo>
                    <a:pt x="9702" y="3365"/>
                  </a:lnTo>
                  <a:lnTo>
                    <a:pt x="9969" y="2159"/>
                  </a:lnTo>
                  <a:lnTo>
                    <a:pt x="9829" y="1574"/>
                  </a:lnTo>
                  <a:lnTo>
                    <a:pt x="9220" y="736"/>
                  </a:lnTo>
                  <a:lnTo>
                    <a:pt x="8775" y="444"/>
                  </a:lnTo>
                  <a:lnTo>
                    <a:pt x="737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1" name="object 711"/>
            <p:cNvSpPr/>
            <p:nvPr/>
          </p:nvSpPr>
          <p:spPr>
            <a:xfrm>
              <a:off x="4241800" y="3247109"/>
              <a:ext cx="11430" cy="9525"/>
            </a:xfrm>
            <a:custGeom>
              <a:avLst/>
              <a:gdLst/>
              <a:ahLst/>
              <a:cxnLst/>
              <a:rect l="l" t="t" r="r" b="b"/>
              <a:pathLst>
                <a:path w="11429" h="9525">
                  <a:moveTo>
                    <a:pt x="6680" y="0"/>
                  </a:moveTo>
                  <a:lnTo>
                    <a:pt x="5791" y="215"/>
                  </a:lnTo>
                  <a:lnTo>
                    <a:pt x="4991" y="1066"/>
                  </a:lnTo>
                  <a:lnTo>
                    <a:pt x="4838" y="1409"/>
                  </a:lnTo>
                  <a:lnTo>
                    <a:pt x="4825" y="1790"/>
                  </a:lnTo>
                  <a:lnTo>
                    <a:pt x="4838" y="2171"/>
                  </a:lnTo>
                  <a:lnTo>
                    <a:pt x="4902" y="2438"/>
                  </a:lnTo>
                  <a:lnTo>
                    <a:pt x="5054" y="2565"/>
                  </a:lnTo>
                  <a:lnTo>
                    <a:pt x="4991" y="2857"/>
                  </a:lnTo>
                  <a:lnTo>
                    <a:pt x="4851" y="2781"/>
                  </a:lnTo>
                  <a:lnTo>
                    <a:pt x="4673" y="2565"/>
                  </a:lnTo>
                  <a:lnTo>
                    <a:pt x="4711" y="2438"/>
                  </a:lnTo>
                  <a:lnTo>
                    <a:pt x="4546" y="1917"/>
                  </a:lnTo>
                  <a:lnTo>
                    <a:pt x="4051" y="1600"/>
                  </a:lnTo>
                  <a:lnTo>
                    <a:pt x="2895" y="1142"/>
                  </a:lnTo>
                  <a:lnTo>
                    <a:pt x="1320" y="1206"/>
                  </a:lnTo>
                  <a:lnTo>
                    <a:pt x="1066" y="2768"/>
                  </a:lnTo>
                  <a:lnTo>
                    <a:pt x="1028" y="3390"/>
                  </a:lnTo>
                  <a:lnTo>
                    <a:pt x="1765" y="3886"/>
                  </a:lnTo>
                  <a:lnTo>
                    <a:pt x="2578" y="3911"/>
                  </a:lnTo>
                  <a:lnTo>
                    <a:pt x="2666" y="4241"/>
                  </a:lnTo>
                  <a:lnTo>
                    <a:pt x="2997" y="4356"/>
                  </a:lnTo>
                  <a:lnTo>
                    <a:pt x="2743" y="4559"/>
                  </a:lnTo>
                  <a:lnTo>
                    <a:pt x="2158" y="4394"/>
                  </a:lnTo>
                  <a:lnTo>
                    <a:pt x="1384" y="4305"/>
                  </a:lnTo>
                  <a:lnTo>
                    <a:pt x="901" y="4330"/>
                  </a:lnTo>
                  <a:lnTo>
                    <a:pt x="139" y="5232"/>
                  </a:lnTo>
                  <a:lnTo>
                    <a:pt x="0" y="5702"/>
                  </a:lnTo>
                  <a:lnTo>
                    <a:pt x="406" y="6731"/>
                  </a:lnTo>
                  <a:lnTo>
                    <a:pt x="800" y="7188"/>
                  </a:lnTo>
                  <a:lnTo>
                    <a:pt x="1701" y="7696"/>
                  </a:lnTo>
                  <a:lnTo>
                    <a:pt x="2451" y="7924"/>
                  </a:lnTo>
                  <a:lnTo>
                    <a:pt x="2908" y="7696"/>
                  </a:lnTo>
                  <a:lnTo>
                    <a:pt x="3111" y="8115"/>
                  </a:lnTo>
                  <a:lnTo>
                    <a:pt x="3225" y="8470"/>
                  </a:lnTo>
                  <a:lnTo>
                    <a:pt x="3403" y="8750"/>
                  </a:lnTo>
                  <a:lnTo>
                    <a:pt x="4267" y="9321"/>
                  </a:lnTo>
                  <a:lnTo>
                    <a:pt x="5346" y="9512"/>
                  </a:lnTo>
                  <a:lnTo>
                    <a:pt x="6045" y="9410"/>
                  </a:lnTo>
                  <a:lnTo>
                    <a:pt x="6730" y="9347"/>
                  </a:lnTo>
                  <a:lnTo>
                    <a:pt x="7150" y="8547"/>
                  </a:lnTo>
                  <a:lnTo>
                    <a:pt x="6908" y="7607"/>
                  </a:lnTo>
                  <a:lnTo>
                    <a:pt x="6489" y="7251"/>
                  </a:lnTo>
                  <a:lnTo>
                    <a:pt x="6146" y="7023"/>
                  </a:lnTo>
                  <a:lnTo>
                    <a:pt x="6362" y="6413"/>
                  </a:lnTo>
                  <a:lnTo>
                    <a:pt x="7213" y="7607"/>
                  </a:lnTo>
                  <a:lnTo>
                    <a:pt x="7823" y="8343"/>
                  </a:lnTo>
                  <a:lnTo>
                    <a:pt x="8394" y="8356"/>
                  </a:lnTo>
                  <a:lnTo>
                    <a:pt x="9080" y="7937"/>
                  </a:lnTo>
                  <a:lnTo>
                    <a:pt x="10134" y="7302"/>
                  </a:lnTo>
                  <a:lnTo>
                    <a:pt x="11379" y="5791"/>
                  </a:lnTo>
                  <a:lnTo>
                    <a:pt x="10058" y="3937"/>
                  </a:lnTo>
                  <a:lnTo>
                    <a:pt x="9347" y="3746"/>
                  </a:lnTo>
                  <a:lnTo>
                    <a:pt x="8635" y="3810"/>
                  </a:lnTo>
                  <a:lnTo>
                    <a:pt x="8216" y="3886"/>
                  </a:lnTo>
                  <a:lnTo>
                    <a:pt x="7772" y="3911"/>
                  </a:lnTo>
                  <a:lnTo>
                    <a:pt x="8254" y="3505"/>
                  </a:lnTo>
                  <a:lnTo>
                    <a:pt x="8940" y="2832"/>
                  </a:lnTo>
                  <a:lnTo>
                    <a:pt x="9220" y="2324"/>
                  </a:lnTo>
                  <a:lnTo>
                    <a:pt x="8674" y="749"/>
                  </a:lnTo>
                  <a:lnTo>
                    <a:pt x="8127" y="304"/>
                  </a:lnTo>
                  <a:lnTo>
                    <a:pt x="668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2" name="object 712"/>
            <p:cNvSpPr/>
            <p:nvPr/>
          </p:nvSpPr>
          <p:spPr>
            <a:xfrm>
              <a:off x="4272407" y="325758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52" y="0"/>
                  </a:moveTo>
                  <a:lnTo>
                    <a:pt x="0" y="0"/>
                  </a:lnTo>
                  <a:lnTo>
                    <a:pt x="152" y="0"/>
                  </a:lnTo>
                  <a:close/>
                </a:path>
                <a:path w="635" h="635">
                  <a:moveTo>
                    <a:pt x="317" y="38"/>
                  </a:moveTo>
                  <a:close/>
                </a:path>
                <a:path w="635" h="635">
                  <a:moveTo>
                    <a:pt x="393" y="50"/>
                  </a:moveTo>
                  <a:close/>
                </a:path>
                <a:path w="635" h="635">
                  <a:moveTo>
                    <a:pt x="406" y="25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3" name="object 713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4258627" y="3249447"/>
              <a:ext cx="31813" cy="27965"/>
            </a:xfrm>
            <a:prstGeom prst="rect">
              <a:avLst/>
            </a:prstGeom>
          </p:spPr>
        </p:pic>
        <p:sp>
          <p:nvSpPr>
            <p:cNvPr id="714" name="object 714"/>
            <p:cNvSpPr/>
            <p:nvPr/>
          </p:nvSpPr>
          <p:spPr>
            <a:xfrm>
              <a:off x="4272968" y="325534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5" name="object 715"/>
            <p:cNvSpPr/>
            <p:nvPr/>
          </p:nvSpPr>
          <p:spPr>
            <a:xfrm>
              <a:off x="4272407" y="325758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52" y="0"/>
                  </a:moveTo>
                  <a:lnTo>
                    <a:pt x="0" y="0"/>
                  </a:lnTo>
                  <a:lnTo>
                    <a:pt x="152" y="0"/>
                  </a:lnTo>
                  <a:close/>
                </a:path>
                <a:path w="635" h="635">
                  <a:moveTo>
                    <a:pt x="317" y="38"/>
                  </a:moveTo>
                  <a:close/>
                </a:path>
                <a:path w="635" h="635">
                  <a:moveTo>
                    <a:pt x="393" y="50"/>
                  </a:moveTo>
                  <a:close/>
                </a:path>
                <a:path w="635" h="635">
                  <a:moveTo>
                    <a:pt x="406" y="2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6" name="object 716"/>
            <p:cNvSpPr/>
            <p:nvPr/>
          </p:nvSpPr>
          <p:spPr>
            <a:xfrm>
              <a:off x="4258628" y="3248881"/>
              <a:ext cx="32384" cy="28575"/>
            </a:xfrm>
            <a:custGeom>
              <a:avLst/>
              <a:gdLst/>
              <a:ahLst/>
              <a:cxnLst/>
              <a:rect l="l" t="t" r="r" b="b"/>
              <a:pathLst>
                <a:path w="32385" h="28575">
                  <a:moveTo>
                    <a:pt x="8357" y="12242"/>
                  </a:moveTo>
                  <a:lnTo>
                    <a:pt x="4772" y="12242"/>
                  </a:lnTo>
                  <a:lnTo>
                    <a:pt x="5029" y="12471"/>
                  </a:lnTo>
                  <a:lnTo>
                    <a:pt x="4178" y="12598"/>
                  </a:lnTo>
                  <a:lnTo>
                    <a:pt x="3378" y="12827"/>
                  </a:lnTo>
                  <a:lnTo>
                    <a:pt x="2501" y="13436"/>
                  </a:lnTo>
                  <a:lnTo>
                    <a:pt x="1054" y="14338"/>
                  </a:lnTo>
                  <a:lnTo>
                    <a:pt x="6248" y="23329"/>
                  </a:lnTo>
                  <a:lnTo>
                    <a:pt x="8201" y="23329"/>
                  </a:lnTo>
                  <a:lnTo>
                    <a:pt x="8364" y="24130"/>
                  </a:lnTo>
                  <a:lnTo>
                    <a:pt x="8743" y="24752"/>
                  </a:lnTo>
                  <a:lnTo>
                    <a:pt x="8851" y="24930"/>
                  </a:lnTo>
                  <a:lnTo>
                    <a:pt x="9521" y="25552"/>
                  </a:lnTo>
                  <a:lnTo>
                    <a:pt x="11048" y="26885"/>
                  </a:lnTo>
                  <a:lnTo>
                    <a:pt x="12903" y="27914"/>
                  </a:lnTo>
                  <a:lnTo>
                    <a:pt x="16136" y="28524"/>
                  </a:lnTo>
                  <a:lnTo>
                    <a:pt x="17119" y="28524"/>
                  </a:lnTo>
                  <a:lnTo>
                    <a:pt x="19065" y="27914"/>
                  </a:lnTo>
                  <a:lnTo>
                    <a:pt x="20036" y="27254"/>
                  </a:lnTo>
                  <a:lnTo>
                    <a:pt x="15747" y="27254"/>
                  </a:lnTo>
                  <a:lnTo>
                    <a:pt x="13757" y="26885"/>
                  </a:lnTo>
                  <a:lnTo>
                    <a:pt x="13117" y="26885"/>
                  </a:lnTo>
                  <a:lnTo>
                    <a:pt x="10515" y="25184"/>
                  </a:lnTo>
                  <a:lnTo>
                    <a:pt x="10058" y="24447"/>
                  </a:lnTo>
                  <a:lnTo>
                    <a:pt x="9670" y="23329"/>
                  </a:lnTo>
                  <a:lnTo>
                    <a:pt x="9577" y="23063"/>
                  </a:lnTo>
                  <a:lnTo>
                    <a:pt x="8273" y="23063"/>
                  </a:lnTo>
                  <a:lnTo>
                    <a:pt x="6271" y="22466"/>
                  </a:lnTo>
                  <a:lnTo>
                    <a:pt x="6107" y="22466"/>
                  </a:lnTo>
                  <a:lnTo>
                    <a:pt x="3527" y="20980"/>
                  </a:lnTo>
                  <a:lnTo>
                    <a:pt x="2451" y="19748"/>
                  </a:lnTo>
                  <a:lnTo>
                    <a:pt x="1526" y="17393"/>
                  </a:lnTo>
                  <a:lnTo>
                    <a:pt x="1453" y="17208"/>
                  </a:lnTo>
                  <a:lnTo>
                    <a:pt x="1365" y="16983"/>
                  </a:lnTo>
                  <a:lnTo>
                    <a:pt x="1752" y="15697"/>
                  </a:lnTo>
                  <a:lnTo>
                    <a:pt x="3678" y="13436"/>
                  </a:lnTo>
                  <a:lnTo>
                    <a:pt x="7148" y="13436"/>
                  </a:lnTo>
                  <a:lnTo>
                    <a:pt x="3707" y="13030"/>
                  </a:lnTo>
                  <a:lnTo>
                    <a:pt x="8559" y="13030"/>
                  </a:lnTo>
                  <a:lnTo>
                    <a:pt x="8448" y="12598"/>
                  </a:lnTo>
                  <a:lnTo>
                    <a:pt x="8357" y="12242"/>
                  </a:lnTo>
                  <a:close/>
                </a:path>
                <a:path w="32385" h="28575">
                  <a:moveTo>
                    <a:pt x="18503" y="18897"/>
                  </a:moveTo>
                  <a:lnTo>
                    <a:pt x="18017" y="20205"/>
                  </a:lnTo>
                  <a:lnTo>
                    <a:pt x="17894" y="20535"/>
                  </a:lnTo>
                  <a:lnTo>
                    <a:pt x="18605" y="20980"/>
                  </a:lnTo>
                  <a:lnTo>
                    <a:pt x="19951" y="22123"/>
                  </a:lnTo>
                  <a:lnTo>
                    <a:pt x="20473" y="24130"/>
                  </a:lnTo>
                  <a:lnTo>
                    <a:pt x="20469" y="24930"/>
                  </a:lnTo>
                  <a:lnTo>
                    <a:pt x="19420" y="26885"/>
                  </a:lnTo>
                  <a:lnTo>
                    <a:pt x="18597" y="26885"/>
                  </a:lnTo>
                  <a:lnTo>
                    <a:pt x="15747" y="27254"/>
                  </a:lnTo>
                  <a:lnTo>
                    <a:pt x="20100" y="27254"/>
                  </a:lnTo>
                  <a:lnTo>
                    <a:pt x="21132" y="25552"/>
                  </a:lnTo>
                  <a:lnTo>
                    <a:pt x="21179" y="24130"/>
                  </a:lnTo>
                  <a:lnTo>
                    <a:pt x="22481" y="24130"/>
                  </a:lnTo>
                  <a:lnTo>
                    <a:pt x="20789" y="22123"/>
                  </a:lnTo>
                  <a:lnTo>
                    <a:pt x="18503" y="18897"/>
                  </a:lnTo>
                  <a:close/>
                </a:path>
                <a:path w="32385" h="28575">
                  <a:moveTo>
                    <a:pt x="31841" y="17393"/>
                  </a:moveTo>
                  <a:lnTo>
                    <a:pt x="28676" y="21297"/>
                  </a:lnTo>
                  <a:lnTo>
                    <a:pt x="23964" y="24130"/>
                  </a:lnTo>
                  <a:lnTo>
                    <a:pt x="21337" y="24130"/>
                  </a:lnTo>
                  <a:lnTo>
                    <a:pt x="22175" y="24752"/>
                  </a:lnTo>
                  <a:lnTo>
                    <a:pt x="22303" y="24752"/>
                  </a:lnTo>
                  <a:lnTo>
                    <a:pt x="23613" y="25184"/>
                  </a:lnTo>
                  <a:lnTo>
                    <a:pt x="22270" y="25184"/>
                  </a:lnTo>
                  <a:lnTo>
                    <a:pt x="24186" y="24930"/>
                  </a:lnTo>
                  <a:lnTo>
                    <a:pt x="25780" y="24752"/>
                  </a:lnTo>
                  <a:lnTo>
                    <a:pt x="26910" y="24130"/>
                  </a:lnTo>
                  <a:lnTo>
                    <a:pt x="29159" y="22466"/>
                  </a:lnTo>
                  <a:lnTo>
                    <a:pt x="30073" y="21463"/>
                  </a:lnTo>
                  <a:lnTo>
                    <a:pt x="31394" y="19113"/>
                  </a:lnTo>
                  <a:lnTo>
                    <a:pt x="31851" y="17780"/>
                  </a:lnTo>
                  <a:lnTo>
                    <a:pt x="31841" y="17393"/>
                  </a:lnTo>
                  <a:close/>
                </a:path>
                <a:path w="32385" h="28575">
                  <a:moveTo>
                    <a:pt x="9370" y="22466"/>
                  </a:moveTo>
                  <a:lnTo>
                    <a:pt x="9031" y="22466"/>
                  </a:lnTo>
                  <a:lnTo>
                    <a:pt x="7790" y="23063"/>
                  </a:lnTo>
                  <a:lnTo>
                    <a:pt x="9577" y="23063"/>
                  </a:lnTo>
                  <a:lnTo>
                    <a:pt x="9370" y="22466"/>
                  </a:lnTo>
                  <a:close/>
                </a:path>
                <a:path w="32385" h="28575">
                  <a:moveTo>
                    <a:pt x="31830" y="16983"/>
                  </a:moveTo>
                  <a:lnTo>
                    <a:pt x="31841" y="17393"/>
                  </a:lnTo>
                  <a:lnTo>
                    <a:pt x="31991" y="17208"/>
                  </a:lnTo>
                  <a:lnTo>
                    <a:pt x="31830" y="16983"/>
                  </a:lnTo>
                  <a:close/>
                </a:path>
                <a:path w="32385" h="28575">
                  <a:moveTo>
                    <a:pt x="29554" y="12242"/>
                  </a:moveTo>
                  <a:lnTo>
                    <a:pt x="28435" y="12242"/>
                  </a:lnTo>
                  <a:lnTo>
                    <a:pt x="31830" y="16983"/>
                  </a:lnTo>
                  <a:lnTo>
                    <a:pt x="31813" y="14884"/>
                  </a:lnTo>
                  <a:lnTo>
                    <a:pt x="31136" y="13436"/>
                  </a:lnTo>
                  <a:lnTo>
                    <a:pt x="30678" y="13030"/>
                  </a:lnTo>
                  <a:lnTo>
                    <a:pt x="29554" y="12242"/>
                  </a:lnTo>
                  <a:close/>
                </a:path>
                <a:path w="32385" h="28575">
                  <a:moveTo>
                    <a:pt x="7231" y="13030"/>
                  </a:moveTo>
                  <a:lnTo>
                    <a:pt x="3707" y="13030"/>
                  </a:lnTo>
                  <a:lnTo>
                    <a:pt x="7162" y="13436"/>
                  </a:lnTo>
                  <a:lnTo>
                    <a:pt x="8737" y="13906"/>
                  </a:lnTo>
                  <a:lnTo>
                    <a:pt x="9314" y="13436"/>
                  </a:lnTo>
                  <a:lnTo>
                    <a:pt x="1998" y="13436"/>
                  </a:lnTo>
                  <a:lnTo>
                    <a:pt x="7231" y="13030"/>
                  </a:lnTo>
                  <a:close/>
                </a:path>
                <a:path w="32385" h="28575">
                  <a:moveTo>
                    <a:pt x="8324" y="13030"/>
                  </a:moveTo>
                  <a:lnTo>
                    <a:pt x="7231" y="13030"/>
                  </a:lnTo>
                  <a:lnTo>
                    <a:pt x="1998" y="13436"/>
                  </a:lnTo>
                  <a:lnTo>
                    <a:pt x="9731" y="13436"/>
                  </a:lnTo>
                  <a:lnTo>
                    <a:pt x="8324" y="13030"/>
                  </a:lnTo>
                  <a:close/>
                </a:path>
                <a:path w="32385" h="28575">
                  <a:moveTo>
                    <a:pt x="4852" y="4978"/>
                  </a:moveTo>
                  <a:lnTo>
                    <a:pt x="4521" y="4978"/>
                  </a:lnTo>
                  <a:lnTo>
                    <a:pt x="2666" y="7429"/>
                  </a:lnTo>
                  <a:lnTo>
                    <a:pt x="2768" y="8204"/>
                  </a:lnTo>
                  <a:lnTo>
                    <a:pt x="2859" y="8890"/>
                  </a:lnTo>
                  <a:lnTo>
                    <a:pt x="2984" y="9842"/>
                  </a:lnTo>
                  <a:lnTo>
                    <a:pt x="4640" y="12242"/>
                  </a:lnTo>
                  <a:lnTo>
                    <a:pt x="6343" y="12242"/>
                  </a:lnTo>
                  <a:lnTo>
                    <a:pt x="4140" y="10731"/>
                  </a:lnTo>
                  <a:lnTo>
                    <a:pt x="4258" y="8890"/>
                  </a:lnTo>
                  <a:lnTo>
                    <a:pt x="4707" y="5930"/>
                  </a:lnTo>
                  <a:lnTo>
                    <a:pt x="4821" y="5181"/>
                  </a:lnTo>
                  <a:lnTo>
                    <a:pt x="4852" y="4978"/>
                  </a:lnTo>
                  <a:close/>
                </a:path>
                <a:path w="32385" h="28575">
                  <a:moveTo>
                    <a:pt x="27487" y="11150"/>
                  </a:moveTo>
                  <a:lnTo>
                    <a:pt x="23447" y="11150"/>
                  </a:lnTo>
                  <a:lnTo>
                    <a:pt x="22167" y="12242"/>
                  </a:lnTo>
                  <a:lnTo>
                    <a:pt x="30081" y="12242"/>
                  </a:lnTo>
                  <a:lnTo>
                    <a:pt x="27487" y="11150"/>
                  </a:lnTo>
                  <a:close/>
                </a:path>
                <a:path w="32385" h="28575">
                  <a:moveTo>
                    <a:pt x="23903" y="10731"/>
                  </a:moveTo>
                  <a:lnTo>
                    <a:pt x="22372" y="10731"/>
                  </a:lnTo>
                  <a:lnTo>
                    <a:pt x="29864" y="11150"/>
                  </a:lnTo>
                  <a:lnTo>
                    <a:pt x="23463" y="11150"/>
                  </a:lnTo>
                  <a:lnTo>
                    <a:pt x="23903" y="10731"/>
                  </a:lnTo>
                  <a:close/>
                </a:path>
                <a:path w="32385" h="28575">
                  <a:moveTo>
                    <a:pt x="25711" y="10731"/>
                  </a:moveTo>
                  <a:lnTo>
                    <a:pt x="25219" y="10731"/>
                  </a:lnTo>
                  <a:lnTo>
                    <a:pt x="24726" y="11150"/>
                  </a:lnTo>
                  <a:lnTo>
                    <a:pt x="25711" y="10731"/>
                  </a:lnTo>
                  <a:close/>
                </a:path>
                <a:path w="32385" h="28575">
                  <a:moveTo>
                    <a:pt x="24291" y="1625"/>
                  </a:moveTo>
                  <a:lnTo>
                    <a:pt x="19367" y="1625"/>
                  </a:lnTo>
                  <a:lnTo>
                    <a:pt x="23253" y="2451"/>
                  </a:lnTo>
                  <a:lnTo>
                    <a:pt x="24726" y="3657"/>
                  </a:lnTo>
                  <a:lnTo>
                    <a:pt x="26187" y="7899"/>
                  </a:lnTo>
                  <a:lnTo>
                    <a:pt x="25642" y="8890"/>
                  </a:lnTo>
                  <a:lnTo>
                    <a:pt x="25537" y="9080"/>
                  </a:lnTo>
                  <a:lnTo>
                    <a:pt x="25345" y="9359"/>
                  </a:lnTo>
                  <a:lnTo>
                    <a:pt x="23903" y="10731"/>
                  </a:lnTo>
                  <a:lnTo>
                    <a:pt x="25219" y="10731"/>
                  </a:lnTo>
                  <a:lnTo>
                    <a:pt x="25996" y="10071"/>
                  </a:lnTo>
                  <a:lnTo>
                    <a:pt x="26116" y="9080"/>
                  </a:lnTo>
                  <a:lnTo>
                    <a:pt x="26813" y="5930"/>
                  </a:lnTo>
                  <a:lnTo>
                    <a:pt x="26701" y="5181"/>
                  </a:lnTo>
                  <a:lnTo>
                    <a:pt x="26326" y="3657"/>
                  </a:lnTo>
                  <a:lnTo>
                    <a:pt x="26046" y="3657"/>
                  </a:lnTo>
                  <a:lnTo>
                    <a:pt x="24803" y="1968"/>
                  </a:lnTo>
                  <a:lnTo>
                    <a:pt x="24291" y="1625"/>
                  </a:lnTo>
                  <a:close/>
                </a:path>
                <a:path w="32385" h="28575">
                  <a:moveTo>
                    <a:pt x="11931" y="4978"/>
                  </a:moveTo>
                  <a:lnTo>
                    <a:pt x="9842" y="4978"/>
                  </a:lnTo>
                  <a:lnTo>
                    <a:pt x="12293" y="5930"/>
                  </a:lnTo>
                  <a:lnTo>
                    <a:pt x="13614" y="6781"/>
                  </a:lnTo>
                  <a:lnTo>
                    <a:pt x="13817" y="7429"/>
                  </a:lnTo>
                  <a:lnTo>
                    <a:pt x="13943" y="8521"/>
                  </a:lnTo>
                  <a:lnTo>
                    <a:pt x="14443" y="9080"/>
                  </a:lnTo>
                  <a:lnTo>
                    <a:pt x="14808" y="9359"/>
                  </a:lnTo>
                  <a:lnTo>
                    <a:pt x="14897" y="8890"/>
                  </a:lnTo>
                  <a:lnTo>
                    <a:pt x="14960" y="8521"/>
                  </a:lnTo>
                  <a:lnTo>
                    <a:pt x="14579" y="8204"/>
                  </a:lnTo>
                  <a:lnTo>
                    <a:pt x="14469" y="7429"/>
                  </a:lnTo>
                  <a:lnTo>
                    <a:pt x="14399" y="5930"/>
                  </a:lnTo>
                  <a:lnTo>
                    <a:pt x="13520" y="5930"/>
                  </a:lnTo>
                  <a:lnTo>
                    <a:pt x="12191" y="5181"/>
                  </a:lnTo>
                  <a:lnTo>
                    <a:pt x="11931" y="4978"/>
                  </a:lnTo>
                  <a:close/>
                </a:path>
                <a:path w="32385" h="28575">
                  <a:moveTo>
                    <a:pt x="14589" y="4978"/>
                  </a:moveTo>
                  <a:lnTo>
                    <a:pt x="13516" y="4978"/>
                  </a:lnTo>
                  <a:lnTo>
                    <a:pt x="13477" y="5181"/>
                  </a:lnTo>
                  <a:lnTo>
                    <a:pt x="13382" y="5930"/>
                  </a:lnTo>
                  <a:lnTo>
                    <a:pt x="14399" y="5930"/>
                  </a:lnTo>
                  <a:lnTo>
                    <a:pt x="14497" y="5181"/>
                  </a:lnTo>
                  <a:lnTo>
                    <a:pt x="14589" y="4978"/>
                  </a:lnTo>
                  <a:close/>
                </a:path>
                <a:path w="32385" h="28575">
                  <a:moveTo>
                    <a:pt x="9364" y="3657"/>
                  </a:moveTo>
                  <a:lnTo>
                    <a:pt x="4759" y="3657"/>
                  </a:lnTo>
                  <a:lnTo>
                    <a:pt x="14798" y="4978"/>
                  </a:lnTo>
                  <a:lnTo>
                    <a:pt x="3173" y="4978"/>
                  </a:lnTo>
                  <a:lnTo>
                    <a:pt x="9364" y="3657"/>
                  </a:lnTo>
                  <a:close/>
                </a:path>
                <a:path w="32385" h="28575">
                  <a:moveTo>
                    <a:pt x="19862" y="0"/>
                  </a:moveTo>
                  <a:lnTo>
                    <a:pt x="16546" y="800"/>
                  </a:lnTo>
                  <a:lnTo>
                    <a:pt x="16862" y="800"/>
                  </a:lnTo>
                  <a:lnTo>
                    <a:pt x="14262" y="3327"/>
                  </a:lnTo>
                  <a:lnTo>
                    <a:pt x="13290" y="4978"/>
                  </a:lnTo>
                  <a:lnTo>
                    <a:pt x="14355" y="4978"/>
                  </a:lnTo>
                  <a:lnTo>
                    <a:pt x="16941" y="2222"/>
                  </a:lnTo>
                  <a:lnTo>
                    <a:pt x="19367" y="1625"/>
                  </a:lnTo>
                  <a:lnTo>
                    <a:pt x="24291" y="1625"/>
                  </a:lnTo>
                  <a:lnTo>
                    <a:pt x="23609" y="1168"/>
                  </a:lnTo>
                  <a:lnTo>
                    <a:pt x="22275" y="800"/>
                  </a:lnTo>
                  <a:lnTo>
                    <a:pt x="19862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7" name="object 717"/>
            <p:cNvSpPr/>
            <p:nvPr/>
          </p:nvSpPr>
          <p:spPr>
            <a:xfrm>
              <a:off x="4272965" y="3255352"/>
              <a:ext cx="1270" cy="5715"/>
            </a:xfrm>
            <a:custGeom>
              <a:avLst/>
              <a:gdLst/>
              <a:ahLst/>
              <a:cxnLst/>
              <a:rect l="l" t="t" r="r" b="b"/>
              <a:pathLst>
                <a:path w="1270" h="5714">
                  <a:moveTo>
                    <a:pt x="76" y="50"/>
                  </a:moveTo>
                  <a:close/>
                </a:path>
                <a:path w="1270" h="5714">
                  <a:moveTo>
                    <a:pt x="1054" y="571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8" name="object 718"/>
            <p:cNvSpPr/>
            <p:nvPr/>
          </p:nvSpPr>
          <p:spPr>
            <a:xfrm>
              <a:off x="4269268" y="3258108"/>
              <a:ext cx="10795" cy="10160"/>
            </a:xfrm>
            <a:custGeom>
              <a:avLst/>
              <a:gdLst/>
              <a:ahLst/>
              <a:cxnLst/>
              <a:rect l="l" t="t" r="r" b="b"/>
              <a:pathLst>
                <a:path w="10795" h="10160">
                  <a:moveTo>
                    <a:pt x="6718" y="0"/>
                  </a:moveTo>
                  <a:lnTo>
                    <a:pt x="5727" y="241"/>
                  </a:lnTo>
                  <a:lnTo>
                    <a:pt x="4825" y="1130"/>
                  </a:lnTo>
                  <a:lnTo>
                    <a:pt x="4610" y="1485"/>
                  </a:lnTo>
                  <a:lnTo>
                    <a:pt x="4521" y="2019"/>
                  </a:lnTo>
                  <a:lnTo>
                    <a:pt x="3975" y="1638"/>
                  </a:lnTo>
                  <a:lnTo>
                    <a:pt x="3784" y="1562"/>
                  </a:lnTo>
                  <a:lnTo>
                    <a:pt x="3301" y="1447"/>
                  </a:lnTo>
                  <a:lnTo>
                    <a:pt x="2819" y="1397"/>
                  </a:lnTo>
                  <a:lnTo>
                    <a:pt x="2476" y="1397"/>
                  </a:lnTo>
                  <a:lnTo>
                    <a:pt x="1841" y="1511"/>
                  </a:lnTo>
                  <a:lnTo>
                    <a:pt x="1523" y="1676"/>
                  </a:lnTo>
                  <a:lnTo>
                    <a:pt x="901" y="2514"/>
                  </a:lnTo>
                  <a:lnTo>
                    <a:pt x="1003" y="3314"/>
                  </a:lnTo>
                  <a:lnTo>
                    <a:pt x="1473" y="4000"/>
                  </a:lnTo>
                  <a:lnTo>
                    <a:pt x="1701" y="4229"/>
                  </a:lnTo>
                  <a:lnTo>
                    <a:pt x="1409" y="4267"/>
                  </a:lnTo>
                  <a:lnTo>
                    <a:pt x="1142" y="4330"/>
                  </a:lnTo>
                  <a:lnTo>
                    <a:pt x="355" y="4838"/>
                  </a:lnTo>
                  <a:lnTo>
                    <a:pt x="0" y="5524"/>
                  </a:lnTo>
                  <a:lnTo>
                    <a:pt x="177" y="6184"/>
                  </a:lnTo>
                  <a:lnTo>
                    <a:pt x="380" y="6819"/>
                  </a:lnTo>
                  <a:lnTo>
                    <a:pt x="888" y="7340"/>
                  </a:lnTo>
                  <a:lnTo>
                    <a:pt x="1777" y="7797"/>
                  </a:lnTo>
                  <a:lnTo>
                    <a:pt x="2108" y="7886"/>
                  </a:lnTo>
                  <a:lnTo>
                    <a:pt x="2768" y="7848"/>
                  </a:lnTo>
                  <a:lnTo>
                    <a:pt x="2832" y="8166"/>
                  </a:lnTo>
                  <a:lnTo>
                    <a:pt x="2984" y="8432"/>
                  </a:lnTo>
                  <a:lnTo>
                    <a:pt x="3733" y="9093"/>
                  </a:lnTo>
                  <a:lnTo>
                    <a:pt x="4356" y="9436"/>
                  </a:lnTo>
                  <a:lnTo>
                    <a:pt x="5410" y="9639"/>
                  </a:lnTo>
                  <a:lnTo>
                    <a:pt x="5778" y="9639"/>
                  </a:lnTo>
                  <a:lnTo>
                    <a:pt x="6502" y="9423"/>
                  </a:lnTo>
                  <a:lnTo>
                    <a:pt x="6807" y="9182"/>
                  </a:lnTo>
                  <a:lnTo>
                    <a:pt x="7150" y="8636"/>
                  </a:lnTo>
                  <a:lnTo>
                    <a:pt x="7200" y="8369"/>
                  </a:lnTo>
                  <a:lnTo>
                    <a:pt x="7162" y="8128"/>
                  </a:lnTo>
                  <a:lnTo>
                    <a:pt x="7467" y="8343"/>
                  </a:lnTo>
                  <a:lnTo>
                    <a:pt x="7861" y="8470"/>
                  </a:lnTo>
                  <a:lnTo>
                    <a:pt x="8724" y="8369"/>
                  </a:lnTo>
                  <a:lnTo>
                    <a:pt x="9143" y="8140"/>
                  </a:lnTo>
                  <a:lnTo>
                    <a:pt x="9855" y="7581"/>
                  </a:lnTo>
                  <a:lnTo>
                    <a:pt x="10159" y="7251"/>
                  </a:lnTo>
                  <a:lnTo>
                    <a:pt x="10617" y="6464"/>
                  </a:lnTo>
                  <a:lnTo>
                    <a:pt x="10769" y="6007"/>
                  </a:lnTo>
                  <a:lnTo>
                    <a:pt x="10756" y="5524"/>
                  </a:lnTo>
                  <a:lnTo>
                    <a:pt x="10756" y="5029"/>
                  </a:lnTo>
                  <a:lnTo>
                    <a:pt x="10515" y="4495"/>
                  </a:lnTo>
                  <a:lnTo>
                    <a:pt x="9982" y="4152"/>
                  </a:lnTo>
                  <a:lnTo>
                    <a:pt x="9702" y="3924"/>
                  </a:lnTo>
                  <a:lnTo>
                    <a:pt x="9410" y="3746"/>
                  </a:lnTo>
                  <a:lnTo>
                    <a:pt x="8978" y="3683"/>
                  </a:lnTo>
                  <a:lnTo>
                    <a:pt x="8750" y="3670"/>
                  </a:lnTo>
                  <a:lnTo>
                    <a:pt x="8559" y="3683"/>
                  </a:lnTo>
                  <a:lnTo>
                    <a:pt x="8356" y="3771"/>
                  </a:lnTo>
                  <a:lnTo>
                    <a:pt x="8788" y="3390"/>
                  </a:lnTo>
                  <a:lnTo>
                    <a:pt x="8839" y="3035"/>
                  </a:lnTo>
                  <a:lnTo>
                    <a:pt x="9067" y="1955"/>
                  </a:lnTo>
                  <a:lnTo>
                    <a:pt x="8940" y="1422"/>
                  </a:lnTo>
                  <a:lnTo>
                    <a:pt x="8381" y="660"/>
                  </a:lnTo>
                  <a:lnTo>
                    <a:pt x="7988" y="393"/>
                  </a:lnTo>
                  <a:lnTo>
                    <a:pt x="7531" y="266"/>
                  </a:lnTo>
                  <a:lnTo>
                    <a:pt x="671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9" name="object 719"/>
            <p:cNvSpPr/>
            <p:nvPr/>
          </p:nvSpPr>
          <p:spPr>
            <a:xfrm>
              <a:off x="4269718" y="3258671"/>
              <a:ext cx="10795" cy="8890"/>
            </a:xfrm>
            <a:custGeom>
              <a:avLst/>
              <a:gdLst/>
              <a:ahLst/>
              <a:cxnLst/>
              <a:rect l="l" t="t" r="r" b="b"/>
              <a:pathLst>
                <a:path w="10795" h="8889">
                  <a:moveTo>
                    <a:pt x="6083" y="0"/>
                  </a:moveTo>
                  <a:lnTo>
                    <a:pt x="4406" y="1612"/>
                  </a:lnTo>
                  <a:lnTo>
                    <a:pt x="4419" y="1968"/>
                  </a:lnTo>
                  <a:lnTo>
                    <a:pt x="4470" y="2209"/>
                  </a:lnTo>
                  <a:lnTo>
                    <a:pt x="4610" y="2311"/>
                  </a:lnTo>
                  <a:lnTo>
                    <a:pt x="4559" y="2590"/>
                  </a:lnTo>
                  <a:lnTo>
                    <a:pt x="4432" y="2501"/>
                  </a:lnTo>
                  <a:lnTo>
                    <a:pt x="4267" y="2311"/>
                  </a:lnTo>
                  <a:lnTo>
                    <a:pt x="4152" y="1727"/>
                  </a:lnTo>
                  <a:lnTo>
                    <a:pt x="3708" y="1435"/>
                  </a:lnTo>
                  <a:lnTo>
                    <a:pt x="2641" y="1028"/>
                  </a:lnTo>
                  <a:lnTo>
                    <a:pt x="1206" y="1092"/>
                  </a:lnTo>
                  <a:lnTo>
                    <a:pt x="1066" y="2044"/>
                  </a:lnTo>
                  <a:lnTo>
                    <a:pt x="977" y="2514"/>
                  </a:lnTo>
                  <a:lnTo>
                    <a:pt x="952" y="3073"/>
                  </a:lnTo>
                  <a:lnTo>
                    <a:pt x="1612" y="3517"/>
                  </a:lnTo>
                  <a:lnTo>
                    <a:pt x="2362" y="3543"/>
                  </a:lnTo>
                  <a:lnTo>
                    <a:pt x="2451" y="3848"/>
                  </a:lnTo>
                  <a:lnTo>
                    <a:pt x="2730" y="3962"/>
                  </a:lnTo>
                  <a:lnTo>
                    <a:pt x="2501" y="4140"/>
                  </a:lnTo>
                  <a:lnTo>
                    <a:pt x="1968" y="3962"/>
                  </a:lnTo>
                  <a:lnTo>
                    <a:pt x="1816" y="3962"/>
                  </a:lnTo>
                  <a:lnTo>
                    <a:pt x="1282" y="3898"/>
                  </a:lnTo>
                  <a:lnTo>
                    <a:pt x="825" y="3936"/>
                  </a:lnTo>
                  <a:lnTo>
                    <a:pt x="139" y="4749"/>
                  </a:lnTo>
                  <a:lnTo>
                    <a:pt x="0" y="5168"/>
                  </a:lnTo>
                  <a:lnTo>
                    <a:pt x="380" y="6108"/>
                  </a:lnTo>
                  <a:lnTo>
                    <a:pt x="736" y="6527"/>
                  </a:lnTo>
                  <a:lnTo>
                    <a:pt x="1549" y="6997"/>
                  </a:lnTo>
                  <a:lnTo>
                    <a:pt x="2247" y="7200"/>
                  </a:lnTo>
                  <a:lnTo>
                    <a:pt x="2705" y="6984"/>
                  </a:lnTo>
                  <a:lnTo>
                    <a:pt x="2946" y="7696"/>
                  </a:lnTo>
                  <a:lnTo>
                    <a:pt x="3098" y="7962"/>
                  </a:lnTo>
                  <a:lnTo>
                    <a:pt x="3898" y="8470"/>
                  </a:lnTo>
                  <a:lnTo>
                    <a:pt x="4876" y="8661"/>
                  </a:lnTo>
                  <a:lnTo>
                    <a:pt x="5511" y="8559"/>
                  </a:lnTo>
                  <a:lnTo>
                    <a:pt x="6134" y="8496"/>
                  </a:lnTo>
                  <a:lnTo>
                    <a:pt x="6527" y="7785"/>
                  </a:lnTo>
                  <a:lnTo>
                    <a:pt x="6299" y="6934"/>
                  </a:lnTo>
                  <a:lnTo>
                    <a:pt x="6134" y="6756"/>
                  </a:lnTo>
                  <a:lnTo>
                    <a:pt x="5613" y="6375"/>
                  </a:lnTo>
                  <a:lnTo>
                    <a:pt x="5651" y="6235"/>
                  </a:lnTo>
                  <a:lnTo>
                    <a:pt x="5803" y="5841"/>
                  </a:lnTo>
                  <a:lnTo>
                    <a:pt x="6578" y="6921"/>
                  </a:lnTo>
                  <a:lnTo>
                    <a:pt x="7137" y="7569"/>
                  </a:lnTo>
                  <a:lnTo>
                    <a:pt x="7658" y="7581"/>
                  </a:lnTo>
                  <a:lnTo>
                    <a:pt x="8280" y="7213"/>
                  </a:lnTo>
                  <a:lnTo>
                    <a:pt x="9245" y="6642"/>
                  </a:lnTo>
                  <a:lnTo>
                    <a:pt x="10375" y="5257"/>
                  </a:lnTo>
                  <a:lnTo>
                    <a:pt x="9550" y="4102"/>
                  </a:lnTo>
                  <a:lnTo>
                    <a:pt x="9156" y="3581"/>
                  </a:lnTo>
                  <a:lnTo>
                    <a:pt x="8521" y="3390"/>
                  </a:lnTo>
                  <a:lnTo>
                    <a:pt x="7873" y="3454"/>
                  </a:lnTo>
                  <a:lnTo>
                    <a:pt x="7619" y="3505"/>
                  </a:lnTo>
                  <a:lnTo>
                    <a:pt x="7492" y="3505"/>
                  </a:lnTo>
                  <a:lnTo>
                    <a:pt x="7099" y="3543"/>
                  </a:lnTo>
                  <a:lnTo>
                    <a:pt x="8140" y="2565"/>
                  </a:lnTo>
                  <a:lnTo>
                    <a:pt x="8407" y="2095"/>
                  </a:lnTo>
                  <a:lnTo>
                    <a:pt x="7912" y="685"/>
                  </a:lnTo>
                  <a:lnTo>
                    <a:pt x="7416" y="266"/>
                  </a:lnTo>
                  <a:lnTo>
                    <a:pt x="6807" y="114"/>
                  </a:lnTo>
                  <a:lnTo>
                    <a:pt x="6083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0" name="object 720"/>
            <p:cNvSpPr/>
            <p:nvPr/>
          </p:nvSpPr>
          <p:spPr>
            <a:xfrm>
              <a:off x="4237075" y="327557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52" y="12"/>
                  </a:moveTo>
                  <a:lnTo>
                    <a:pt x="0" y="0"/>
                  </a:lnTo>
                  <a:lnTo>
                    <a:pt x="152" y="12"/>
                  </a:lnTo>
                  <a:close/>
                </a:path>
                <a:path w="635" h="635">
                  <a:moveTo>
                    <a:pt x="292" y="50"/>
                  </a:moveTo>
                  <a:close/>
                </a:path>
                <a:path w="635" h="635">
                  <a:moveTo>
                    <a:pt x="304" y="38"/>
                  </a:moveTo>
                  <a:lnTo>
                    <a:pt x="165" y="12"/>
                  </a:lnTo>
                  <a:lnTo>
                    <a:pt x="304" y="38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1" name="object 721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4222940" y="3267252"/>
              <a:ext cx="32638" cy="28663"/>
            </a:xfrm>
            <a:prstGeom prst="rect">
              <a:avLst/>
            </a:prstGeom>
          </p:spPr>
        </p:pic>
        <p:sp>
          <p:nvSpPr>
            <p:cNvPr id="722" name="object 722"/>
            <p:cNvSpPr/>
            <p:nvPr/>
          </p:nvSpPr>
          <p:spPr>
            <a:xfrm>
              <a:off x="4237649" y="327327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3" name="object 723"/>
            <p:cNvSpPr/>
            <p:nvPr/>
          </p:nvSpPr>
          <p:spPr>
            <a:xfrm>
              <a:off x="4237075" y="327557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52" y="12"/>
                  </a:moveTo>
                  <a:lnTo>
                    <a:pt x="0" y="0"/>
                  </a:lnTo>
                  <a:lnTo>
                    <a:pt x="152" y="12"/>
                  </a:lnTo>
                  <a:close/>
                </a:path>
                <a:path w="635" h="635">
                  <a:moveTo>
                    <a:pt x="292" y="50"/>
                  </a:moveTo>
                  <a:close/>
                </a:path>
                <a:path w="635" h="635">
                  <a:moveTo>
                    <a:pt x="304" y="38"/>
                  </a:moveTo>
                  <a:lnTo>
                    <a:pt x="165" y="12"/>
                  </a:lnTo>
                  <a:lnTo>
                    <a:pt x="304" y="3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4" name="object 724"/>
            <p:cNvSpPr/>
            <p:nvPr/>
          </p:nvSpPr>
          <p:spPr>
            <a:xfrm>
              <a:off x="4222946" y="3266661"/>
              <a:ext cx="33020" cy="29845"/>
            </a:xfrm>
            <a:custGeom>
              <a:avLst/>
              <a:gdLst/>
              <a:ahLst/>
              <a:cxnLst/>
              <a:rect l="l" t="t" r="r" b="b"/>
              <a:pathLst>
                <a:path w="33020" h="29845">
                  <a:moveTo>
                    <a:pt x="4990" y="5092"/>
                  </a:moveTo>
                  <a:lnTo>
                    <a:pt x="4648" y="5092"/>
                  </a:lnTo>
                  <a:lnTo>
                    <a:pt x="2743" y="7619"/>
                  </a:lnTo>
                  <a:lnTo>
                    <a:pt x="2847" y="8432"/>
                  </a:lnTo>
                  <a:lnTo>
                    <a:pt x="2961" y="9321"/>
                  </a:lnTo>
                  <a:lnTo>
                    <a:pt x="3060" y="10096"/>
                  </a:lnTo>
                  <a:lnTo>
                    <a:pt x="4238" y="11760"/>
                  </a:lnTo>
                  <a:lnTo>
                    <a:pt x="4102" y="11760"/>
                  </a:lnTo>
                  <a:lnTo>
                    <a:pt x="4900" y="12547"/>
                  </a:lnTo>
                  <a:lnTo>
                    <a:pt x="5168" y="12776"/>
                  </a:lnTo>
                  <a:lnTo>
                    <a:pt x="4292" y="12903"/>
                  </a:lnTo>
                  <a:lnTo>
                    <a:pt x="3467" y="13157"/>
                  </a:lnTo>
                  <a:lnTo>
                    <a:pt x="1092" y="14706"/>
                  </a:lnTo>
                  <a:lnTo>
                    <a:pt x="0" y="16776"/>
                  </a:lnTo>
                  <a:lnTo>
                    <a:pt x="1155" y="20713"/>
                  </a:lnTo>
                  <a:lnTo>
                    <a:pt x="2705" y="22263"/>
                  </a:lnTo>
                  <a:lnTo>
                    <a:pt x="4483" y="23190"/>
                  </a:lnTo>
                  <a:lnTo>
                    <a:pt x="5397" y="23634"/>
                  </a:lnTo>
                  <a:lnTo>
                    <a:pt x="6413" y="23914"/>
                  </a:lnTo>
                  <a:lnTo>
                    <a:pt x="8405" y="23914"/>
                  </a:lnTo>
                  <a:lnTo>
                    <a:pt x="8572" y="24739"/>
                  </a:lnTo>
                  <a:lnTo>
                    <a:pt x="8951" y="25361"/>
                  </a:lnTo>
                  <a:lnTo>
                    <a:pt x="9067" y="25552"/>
                  </a:lnTo>
                  <a:lnTo>
                    <a:pt x="9775" y="26200"/>
                  </a:lnTo>
                  <a:lnTo>
                    <a:pt x="11341" y="27558"/>
                  </a:lnTo>
                  <a:lnTo>
                    <a:pt x="13220" y="28625"/>
                  </a:lnTo>
                  <a:lnTo>
                    <a:pt x="15328" y="29032"/>
                  </a:lnTo>
                  <a:lnTo>
                    <a:pt x="16655" y="29248"/>
                  </a:lnTo>
                  <a:lnTo>
                    <a:pt x="17564" y="29248"/>
                  </a:lnTo>
                  <a:lnTo>
                    <a:pt x="19511" y="28625"/>
                  </a:lnTo>
                  <a:lnTo>
                    <a:pt x="20543" y="27939"/>
                  </a:lnTo>
                  <a:lnTo>
                    <a:pt x="16154" y="27939"/>
                  </a:lnTo>
                  <a:lnTo>
                    <a:pt x="14089" y="27558"/>
                  </a:lnTo>
                  <a:lnTo>
                    <a:pt x="13444" y="27558"/>
                  </a:lnTo>
                  <a:lnTo>
                    <a:pt x="10794" y="25806"/>
                  </a:lnTo>
                  <a:lnTo>
                    <a:pt x="10325" y="25057"/>
                  </a:lnTo>
                  <a:lnTo>
                    <a:pt x="9921" y="23914"/>
                  </a:lnTo>
                  <a:lnTo>
                    <a:pt x="9823" y="23634"/>
                  </a:lnTo>
                  <a:lnTo>
                    <a:pt x="8428" y="23634"/>
                  </a:lnTo>
                  <a:lnTo>
                    <a:pt x="6470" y="23037"/>
                  </a:lnTo>
                  <a:lnTo>
                    <a:pt x="6297" y="23037"/>
                  </a:lnTo>
                  <a:lnTo>
                    <a:pt x="3594" y="21501"/>
                  </a:lnTo>
                  <a:lnTo>
                    <a:pt x="2514" y="20243"/>
                  </a:lnTo>
                  <a:lnTo>
                    <a:pt x="1567" y="17833"/>
                  </a:lnTo>
                  <a:lnTo>
                    <a:pt x="1496" y="17652"/>
                  </a:lnTo>
                  <a:lnTo>
                    <a:pt x="1412" y="17437"/>
                  </a:lnTo>
                  <a:lnTo>
                    <a:pt x="1590" y="16776"/>
                  </a:lnTo>
                  <a:lnTo>
                    <a:pt x="1803" y="16090"/>
                  </a:lnTo>
                  <a:lnTo>
                    <a:pt x="3759" y="13779"/>
                  </a:lnTo>
                  <a:lnTo>
                    <a:pt x="7450" y="13779"/>
                  </a:lnTo>
                  <a:lnTo>
                    <a:pt x="3901" y="13373"/>
                  </a:lnTo>
                  <a:lnTo>
                    <a:pt x="8788" y="13373"/>
                  </a:lnTo>
                  <a:lnTo>
                    <a:pt x="8666" y="12903"/>
                  </a:lnTo>
                  <a:lnTo>
                    <a:pt x="8573" y="12547"/>
                  </a:lnTo>
                  <a:lnTo>
                    <a:pt x="6508" y="12547"/>
                  </a:lnTo>
                  <a:lnTo>
                    <a:pt x="4304" y="11036"/>
                  </a:lnTo>
                  <a:lnTo>
                    <a:pt x="4343" y="9321"/>
                  </a:lnTo>
                  <a:lnTo>
                    <a:pt x="4432" y="8737"/>
                  </a:lnTo>
                  <a:lnTo>
                    <a:pt x="4531" y="8089"/>
                  </a:lnTo>
                  <a:lnTo>
                    <a:pt x="4603" y="7619"/>
                  </a:lnTo>
                  <a:lnTo>
                    <a:pt x="4706" y="6946"/>
                  </a:lnTo>
                  <a:lnTo>
                    <a:pt x="4832" y="6121"/>
                  </a:lnTo>
                  <a:lnTo>
                    <a:pt x="4958" y="5295"/>
                  </a:lnTo>
                  <a:lnTo>
                    <a:pt x="4990" y="5092"/>
                  </a:lnTo>
                  <a:close/>
                </a:path>
                <a:path w="33020" h="29845">
                  <a:moveTo>
                    <a:pt x="18973" y="19367"/>
                  </a:moveTo>
                  <a:lnTo>
                    <a:pt x="18487" y="20713"/>
                  </a:lnTo>
                  <a:lnTo>
                    <a:pt x="18364" y="21056"/>
                  </a:lnTo>
                  <a:lnTo>
                    <a:pt x="19479" y="21831"/>
                  </a:lnTo>
                  <a:lnTo>
                    <a:pt x="19993" y="22263"/>
                  </a:lnTo>
                  <a:lnTo>
                    <a:pt x="20459" y="22694"/>
                  </a:lnTo>
                  <a:lnTo>
                    <a:pt x="21003" y="24739"/>
                  </a:lnTo>
                  <a:lnTo>
                    <a:pt x="20995" y="25552"/>
                  </a:lnTo>
                  <a:lnTo>
                    <a:pt x="19915" y="27558"/>
                  </a:lnTo>
                  <a:lnTo>
                    <a:pt x="19094" y="27558"/>
                  </a:lnTo>
                  <a:lnTo>
                    <a:pt x="16154" y="27939"/>
                  </a:lnTo>
                  <a:lnTo>
                    <a:pt x="20608" y="27939"/>
                  </a:lnTo>
                  <a:lnTo>
                    <a:pt x="21678" y="26200"/>
                  </a:lnTo>
                  <a:lnTo>
                    <a:pt x="21726" y="24739"/>
                  </a:lnTo>
                  <a:lnTo>
                    <a:pt x="23066" y="24739"/>
                  </a:lnTo>
                  <a:lnTo>
                    <a:pt x="21334" y="22694"/>
                  </a:lnTo>
                  <a:lnTo>
                    <a:pt x="18973" y="19367"/>
                  </a:lnTo>
                  <a:close/>
                </a:path>
                <a:path w="33020" h="29845">
                  <a:moveTo>
                    <a:pt x="32657" y="17833"/>
                  </a:moveTo>
                  <a:lnTo>
                    <a:pt x="29413" y="21831"/>
                  </a:lnTo>
                  <a:lnTo>
                    <a:pt x="24566" y="24739"/>
                  </a:lnTo>
                  <a:lnTo>
                    <a:pt x="21882" y="24739"/>
                  </a:lnTo>
                  <a:lnTo>
                    <a:pt x="22305" y="25057"/>
                  </a:lnTo>
                  <a:lnTo>
                    <a:pt x="22801" y="25361"/>
                  </a:lnTo>
                  <a:lnTo>
                    <a:pt x="24179" y="25806"/>
                  </a:lnTo>
                  <a:lnTo>
                    <a:pt x="23006" y="25806"/>
                  </a:lnTo>
                  <a:lnTo>
                    <a:pt x="24826" y="25552"/>
                  </a:lnTo>
                  <a:lnTo>
                    <a:pt x="26441" y="25361"/>
                  </a:lnTo>
                  <a:lnTo>
                    <a:pt x="27605" y="24739"/>
                  </a:lnTo>
                  <a:lnTo>
                    <a:pt x="32664" y="18237"/>
                  </a:lnTo>
                  <a:lnTo>
                    <a:pt x="32657" y="17833"/>
                  </a:lnTo>
                  <a:close/>
                </a:path>
                <a:path w="33020" h="29845">
                  <a:moveTo>
                    <a:pt x="9612" y="23037"/>
                  </a:moveTo>
                  <a:lnTo>
                    <a:pt x="9270" y="23037"/>
                  </a:lnTo>
                  <a:lnTo>
                    <a:pt x="8019" y="23634"/>
                  </a:lnTo>
                  <a:lnTo>
                    <a:pt x="9823" y="23634"/>
                  </a:lnTo>
                  <a:lnTo>
                    <a:pt x="9666" y="23190"/>
                  </a:lnTo>
                  <a:lnTo>
                    <a:pt x="9612" y="23037"/>
                  </a:lnTo>
                  <a:close/>
                </a:path>
                <a:path w="33020" h="29845">
                  <a:moveTo>
                    <a:pt x="32650" y="17437"/>
                  </a:moveTo>
                  <a:lnTo>
                    <a:pt x="32657" y="17833"/>
                  </a:lnTo>
                  <a:lnTo>
                    <a:pt x="32804" y="17652"/>
                  </a:lnTo>
                  <a:lnTo>
                    <a:pt x="32650" y="17437"/>
                  </a:lnTo>
                  <a:close/>
                </a:path>
                <a:path w="33020" h="29845">
                  <a:moveTo>
                    <a:pt x="29249" y="11760"/>
                  </a:moveTo>
                  <a:lnTo>
                    <a:pt x="26266" y="11760"/>
                  </a:lnTo>
                  <a:lnTo>
                    <a:pt x="29171" y="12547"/>
                  </a:lnTo>
                  <a:lnTo>
                    <a:pt x="32650" y="17437"/>
                  </a:lnTo>
                  <a:lnTo>
                    <a:pt x="32626" y="15265"/>
                  </a:lnTo>
                  <a:lnTo>
                    <a:pt x="31935" y="13779"/>
                  </a:lnTo>
                  <a:lnTo>
                    <a:pt x="31489" y="13373"/>
                  </a:lnTo>
                  <a:lnTo>
                    <a:pt x="29249" y="11760"/>
                  </a:lnTo>
                  <a:close/>
                </a:path>
                <a:path w="33020" h="29845">
                  <a:moveTo>
                    <a:pt x="7518" y="13373"/>
                  </a:moveTo>
                  <a:lnTo>
                    <a:pt x="3901" y="13373"/>
                  </a:lnTo>
                  <a:lnTo>
                    <a:pt x="7340" y="13779"/>
                  </a:lnTo>
                  <a:lnTo>
                    <a:pt x="8953" y="14236"/>
                  </a:lnTo>
                  <a:lnTo>
                    <a:pt x="9563" y="13779"/>
                  </a:lnTo>
                  <a:lnTo>
                    <a:pt x="1422" y="13779"/>
                  </a:lnTo>
                  <a:lnTo>
                    <a:pt x="7518" y="13373"/>
                  </a:lnTo>
                  <a:close/>
                </a:path>
                <a:path w="33020" h="29845">
                  <a:moveTo>
                    <a:pt x="8630" y="13373"/>
                  </a:moveTo>
                  <a:lnTo>
                    <a:pt x="7518" y="13373"/>
                  </a:lnTo>
                  <a:lnTo>
                    <a:pt x="1422" y="13779"/>
                  </a:lnTo>
                  <a:lnTo>
                    <a:pt x="9903" y="13779"/>
                  </a:lnTo>
                  <a:lnTo>
                    <a:pt x="8630" y="13373"/>
                  </a:lnTo>
                  <a:close/>
                </a:path>
                <a:path w="33020" h="29845">
                  <a:moveTo>
                    <a:pt x="28663" y="11429"/>
                  </a:moveTo>
                  <a:lnTo>
                    <a:pt x="24065" y="11429"/>
                  </a:lnTo>
                  <a:lnTo>
                    <a:pt x="22719" y="12547"/>
                  </a:lnTo>
                  <a:lnTo>
                    <a:pt x="29171" y="12547"/>
                  </a:lnTo>
                  <a:lnTo>
                    <a:pt x="26266" y="11760"/>
                  </a:lnTo>
                  <a:lnTo>
                    <a:pt x="29133" y="11760"/>
                  </a:lnTo>
                  <a:lnTo>
                    <a:pt x="28663" y="11429"/>
                  </a:lnTo>
                  <a:close/>
                </a:path>
                <a:path w="33020" h="29845">
                  <a:moveTo>
                    <a:pt x="29946" y="11760"/>
                  </a:moveTo>
                  <a:lnTo>
                    <a:pt x="29249" y="11760"/>
                  </a:lnTo>
                  <a:lnTo>
                    <a:pt x="30272" y="12547"/>
                  </a:lnTo>
                  <a:lnTo>
                    <a:pt x="21442" y="12547"/>
                  </a:lnTo>
                  <a:lnTo>
                    <a:pt x="29946" y="11760"/>
                  </a:lnTo>
                  <a:close/>
                </a:path>
                <a:path w="33020" h="29845">
                  <a:moveTo>
                    <a:pt x="24472" y="11036"/>
                  </a:moveTo>
                  <a:lnTo>
                    <a:pt x="22736" y="11036"/>
                  </a:lnTo>
                  <a:lnTo>
                    <a:pt x="31060" y="11429"/>
                  </a:lnTo>
                  <a:lnTo>
                    <a:pt x="24097" y="11429"/>
                  </a:lnTo>
                  <a:lnTo>
                    <a:pt x="24472" y="11036"/>
                  </a:lnTo>
                  <a:close/>
                </a:path>
                <a:path w="33020" h="29845">
                  <a:moveTo>
                    <a:pt x="26335" y="11036"/>
                  </a:moveTo>
                  <a:lnTo>
                    <a:pt x="25822" y="11036"/>
                  </a:lnTo>
                  <a:lnTo>
                    <a:pt x="25361" y="11429"/>
                  </a:lnTo>
                  <a:lnTo>
                    <a:pt x="26335" y="11036"/>
                  </a:lnTo>
                  <a:close/>
                </a:path>
                <a:path w="33020" h="29845">
                  <a:moveTo>
                    <a:pt x="24915" y="1663"/>
                  </a:moveTo>
                  <a:lnTo>
                    <a:pt x="19862" y="1663"/>
                  </a:lnTo>
                  <a:lnTo>
                    <a:pt x="23837" y="2514"/>
                  </a:lnTo>
                  <a:lnTo>
                    <a:pt x="25349" y="3759"/>
                  </a:lnTo>
                  <a:lnTo>
                    <a:pt x="26860" y="8089"/>
                  </a:lnTo>
                  <a:lnTo>
                    <a:pt x="26161" y="9321"/>
                  </a:lnTo>
                  <a:lnTo>
                    <a:pt x="25955" y="9601"/>
                  </a:lnTo>
                  <a:lnTo>
                    <a:pt x="24472" y="11036"/>
                  </a:lnTo>
                  <a:lnTo>
                    <a:pt x="25822" y="11036"/>
                  </a:lnTo>
                  <a:lnTo>
                    <a:pt x="26669" y="10312"/>
                  </a:lnTo>
                  <a:lnTo>
                    <a:pt x="26786" y="9321"/>
                  </a:lnTo>
                  <a:lnTo>
                    <a:pt x="27485" y="6121"/>
                  </a:lnTo>
                  <a:lnTo>
                    <a:pt x="27379" y="5295"/>
                  </a:lnTo>
                  <a:lnTo>
                    <a:pt x="26992" y="3759"/>
                  </a:lnTo>
                  <a:lnTo>
                    <a:pt x="26714" y="3759"/>
                  </a:lnTo>
                  <a:lnTo>
                    <a:pt x="25438" y="2006"/>
                  </a:lnTo>
                  <a:lnTo>
                    <a:pt x="24915" y="1663"/>
                  </a:lnTo>
                  <a:close/>
                </a:path>
                <a:path w="33020" h="29845">
                  <a:moveTo>
                    <a:pt x="12238" y="5092"/>
                  </a:moveTo>
                  <a:lnTo>
                    <a:pt x="10129" y="5092"/>
                  </a:lnTo>
                  <a:lnTo>
                    <a:pt x="12670" y="6121"/>
                  </a:lnTo>
                  <a:lnTo>
                    <a:pt x="13957" y="6946"/>
                  </a:lnTo>
                  <a:lnTo>
                    <a:pt x="14331" y="8089"/>
                  </a:lnTo>
                  <a:lnTo>
                    <a:pt x="14310" y="8737"/>
                  </a:lnTo>
                  <a:lnTo>
                    <a:pt x="14795" y="9321"/>
                  </a:lnTo>
                  <a:lnTo>
                    <a:pt x="15189" y="9601"/>
                  </a:lnTo>
                  <a:lnTo>
                    <a:pt x="15240" y="9321"/>
                  </a:lnTo>
                  <a:lnTo>
                    <a:pt x="15354" y="8737"/>
                  </a:lnTo>
                  <a:lnTo>
                    <a:pt x="14960" y="8432"/>
                  </a:lnTo>
                  <a:lnTo>
                    <a:pt x="14851" y="7619"/>
                  </a:lnTo>
                  <a:lnTo>
                    <a:pt x="14782" y="6121"/>
                  </a:lnTo>
                  <a:lnTo>
                    <a:pt x="13728" y="6121"/>
                  </a:lnTo>
                  <a:lnTo>
                    <a:pt x="12509" y="5295"/>
                  </a:lnTo>
                  <a:lnTo>
                    <a:pt x="12238" y="5092"/>
                  </a:lnTo>
                  <a:close/>
                </a:path>
                <a:path w="33020" h="29845">
                  <a:moveTo>
                    <a:pt x="14967" y="5092"/>
                  </a:moveTo>
                  <a:lnTo>
                    <a:pt x="13872" y="5092"/>
                  </a:lnTo>
                  <a:lnTo>
                    <a:pt x="13829" y="5295"/>
                  </a:lnTo>
                  <a:lnTo>
                    <a:pt x="13728" y="6121"/>
                  </a:lnTo>
                  <a:lnTo>
                    <a:pt x="14782" y="6121"/>
                  </a:lnTo>
                  <a:lnTo>
                    <a:pt x="14876" y="5295"/>
                  </a:lnTo>
                  <a:lnTo>
                    <a:pt x="14967" y="5092"/>
                  </a:lnTo>
                  <a:close/>
                </a:path>
                <a:path w="33020" h="29845">
                  <a:moveTo>
                    <a:pt x="9829" y="3759"/>
                  </a:moveTo>
                  <a:lnTo>
                    <a:pt x="4782" y="3759"/>
                  </a:lnTo>
                  <a:lnTo>
                    <a:pt x="15184" y="5092"/>
                  </a:lnTo>
                  <a:lnTo>
                    <a:pt x="3162" y="5092"/>
                  </a:lnTo>
                  <a:lnTo>
                    <a:pt x="9829" y="3759"/>
                  </a:lnTo>
                  <a:close/>
                </a:path>
                <a:path w="33020" h="29845">
                  <a:moveTo>
                    <a:pt x="20383" y="0"/>
                  </a:moveTo>
                  <a:lnTo>
                    <a:pt x="17032" y="812"/>
                  </a:lnTo>
                  <a:lnTo>
                    <a:pt x="17307" y="812"/>
                  </a:lnTo>
                  <a:lnTo>
                    <a:pt x="14630" y="3403"/>
                  </a:lnTo>
                  <a:lnTo>
                    <a:pt x="13659" y="5092"/>
                  </a:lnTo>
                  <a:lnTo>
                    <a:pt x="14723" y="5092"/>
                  </a:lnTo>
                  <a:lnTo>
                    <a:pt x="17386" y="2260"/>
                  </a:lnTo>
                  <a:lnTo>
                    <a:pt x="19862" y="1663"/>
                  </a:lnTo>
                  <a:lnTo>
                    <a:pt x="24915" y="1663"/>
                  </a:lnTo>
                  <a:lnTo>
                    <a:pt x="24218" y="1206"/>
                  </a:lnTo>
                  <a:lnTo>
                    <a:pt x="22847" y="812"/>
                  </a:lnTo>
                  <a:lnTo>
                    <a:pt x="20383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5" name="object 725"/>
            <p:cNvSpPr/>
            <p:nvPr/>
          </p:nvSpPr>
          <p:spPr>
            <a:xfrm>
              <a:off x="4237647" y="3273297"/>
              <a:ext cx="1270" cy="6350"/>
            </a:xfrm>
            <a:custGeom>
              <a:avLst/>
              <a:gdLst/>
              <a:ahLst/>
              <a:cxnLst/>
              <a:rect l="l" t="t" r="r" b="b"/>
              <a:pathLst>
                <a:path w="1270" h="6350">
                  <a:moveTo>
                    <a:pt x="88" y="50"/>
                  </a:moveTo>
                  <a:close/>
                </a:path>
                <a:path w="1270" h="6350">
                  <a:moveTo>
                    <a:pt x="1028" y="5854"/>
                  </a:moveTo>
                  <a:close/>
                </a:path>
                <a:path w="1270" h="6350">
                  <a:moveTo>
                    <a:pt x="1054" y="5867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6" name="object 726"/>
            <p:cNvSpPr/>
            <p:nvPr/>
          </p:nvSpPr>
          <p:spPr>
            <a:xfrm>
              <a:off x="4233858" y="3276094"/>
              <a:ext cx="11430" cy="10160"/>
            </a:xfrm>
            <a:custGeom>
              <a:avLst/>
              <a:gdLst/>
              <a:ahLst/>
              <a:cxnLst/>
              <a:rect l="l" t="t" r="r" b="b"/>
              <a:pathLst>
                <a:path w="11429" h="10160">
                  <a:moveTo>
                    <a:pt x="6896" y="0"/>
                  </a:moveTo>
                  <a:lnTo>
                    <a:pt x="5892" y="266"/>
                  </a:lnTo>
                  <a:lnTo>
                    <a:pt x="4953" y="1181"/>
                  </a:lnTo>
                  <a:lnTo>
                    <a:pt x="4724" y="1549"/>
                  </a:lnTo>
                  <a:lnTo>
                    <a:pt x="4648" y="1955"/>
                  </a:lnTo>
                  <a:lnTo>
                    <a:pt x="4648" y="2095"/>
                  </a:lnTo>
                  <a:lnTo>
                    <a:pt x="4229" y="1828"/>
                  </a:lnTo>
                  <a:lnTo>
                    <a:pt x="4089" y="1701"/>
                  </a:lnTo>
                  <a:lnTo>
                    <a:pt x="3886" y="1600"/>
                  </a:lnTo>
                  <a:lnTo>
                    <a:pt x="3733" y="1600"/>
                  </a:lnTo>
                  <a:lnTo>
                    <a:pt x="3225" y="1498"/>
                  </a:lnTo>
                  <a:lnTo>
                    <a:pt x="2882" y="1460"/>
                  </a:lnTo>
                  <a:lnTo>
                    <a:pt x="2552" y="1447"/>
                  </a:lnTo>
                  <a:lnTo>
                    <a:pt x="2222" y="1524"/>
                  </a:lnTo>
                  <a:lnTo>
                    <a:pt x="1905" y="1574"/>
                  </a:lnTo>
                  <a:lnTo>
                    <a:pt x="1562" y="1739"/>
                  </a:lnTo>
                  <a:lnTo>
                    <a:pt x="927" y="2603"/>
                  </a:lnTo>
                  <a:lnTo>
                    <a:pt x="1028" y="3429"/>
                  </a:lnTo>
                  <a:lnTo>
                    <a:pt x="1524" y="4127"/>
                  </a:lnTo>
                  <a:lnTo>
                    <a:pt x="1739" y="4356"/>
                  </a:lnTo>
                  <a:lnTo>
                    <a:pt x="1460" y="4381"/>
                  </a:lnTo>
                  <a:lnTo>
                    <a:pt x="1168" y="4457"/>
                  </a:lnTo>
                  <a:lnTo>
                    <a:pt x="939" y="4635"/>
                  </a:lnTo>
                  <a:lnTo>
                    <a:pt x="368" y="4991"/>
                  </a:lnTo>
                  <a:lnTo>
                    <a:pt x="0" y="5689"/>
                  </a:lnTo>
                  <a:lnTo>
                    <a:pt x="381" y="7023"/>
                  </a:lnTo>
                  <a:lnTo>
                    <a:pt x="914" y="7556"/>
                  </a:lnTo>
                  <a:lnTo>
                    <a:pt x="1524" y="7848"/>
                  </a:lnTo>
                  <a:lnTo>
                    <a:pt x="1828" y="8013"/>
                  </a:lnTo>
                  <a:lnTo>
                    <a:pt x="2171" y="8102"/>
                  </a:lnTo>
                  <a:lnTo>
                    <a:pt x="2616" y="8077"/>
                  </a:lnTo>
                  <a:lnTo>
                    <a:pt x="2844" y="8077"/>
                  </a:lnTo>
                  <a:lnTo>
                    <a:pt x="2908" y="8394"/>
                  </a:lnTo>
                  <a:lnTo>
                    <a:pt x="3073" y="8661"/>
                  </a:lnTo>
                  <a:lnTo>
                    <a:pt x="3276" y="8864"/>
                  </a:lnTo>
                  <a:lnTo>
                    <a:pt x="3835" y="9347"/>
                  </a:lnTo>
                  <a:lnTo>
                    <a:pt x="4483" y="9702"/>
                  </a:lnTo>
                  <a:lnTo>
                    <a:pt x="5549" y="9906"/>
                  </a:lnTo>
                  <a:lnTo>
                    <a:pt x="5943" y="9906"/>
                  </a:lnTo>
                  <a:lnTo>
                    <a:pt x="6667" y="9677"/>
                  </a:lnTo>
                  <a:lnTo>
                    <a:pt x="6985" y="9436"/>
                  </a:lnTo>
                  <a:lnTo>
                    <a:pt x="7340" y="8890"/>
                  </a:lnTo>
                  <a:lnTo>
                    <a:pt x="7378" y="8610"/>
                  </a:lnTo>
                  <a:lnTo>
                    <a:pt x="7353" y="8356"/>
                  </a:lnTo>
                  <a:lnTo>
                    <a:pt x="7670" y="8585"/>
                  </a:lnTo>
                  <a:lnTo>
                    <a:pt x="8064" y="8712"/>
                  </a:lnTo>
                  <a:lnTo>
                    <a:pt x="8940" y="8610"/>
                  </a:lnTo>
                  <a:lnTo>
                    <a:pt x="9372" y="8382"/>
                  </a:lnTo>
                  <a:lnTo>
                    <a:pt x="10121" y="7810"/>
                  </a:lnTo>
                  <a:lnTo>
                    <a:pt x="10426" y="7467"/>
                  </a:lnTo>
                  <a:lnTo>
                    <a:pt x="10896" y="6654"/>
                  </a:lnTo>
                  <a:lnTo>
                    <a:pt x="11049" y="6184"/>
                  </a:lnTo>
                  <a:lnTo>
                    <a:pt x="11036" y="5689"/>
                  </a:lnTo>
                  <a:lnTo>
                    <a:pt x="11036" y="5181"/>
                  </a:lnTo>
                  <a:lnTo>
                    <a:pt x="10769" y="4648"/>
                  </a:lnTo>
                  <a:lnTo>
                    <a:pt x="10261" y="4267"/>
                  </a:lnTo>
                  <a:lnTo>
                    <a:pt x="9855" y="3987"/>
                  </a:lnTo>
                  <a:lnTo>
                    <a:pt x="9652" y="3860"/>
                  </a:lnTo>
                  <a:lnTo>
                    <a:pt x="9207" y="3797"/>
                  </a:lnTo>
                  <a:lnTo>
                    <a:pt x="8966" y="3784"/>
                  </a:lnTo>
                  <a:lnTo>
                    <a:pt x="8775" y="3810"/>
                  </a:lnTo>
                  <a:lnTo>
                    <a:pt x="8585" y="3873"/>
                  </a:lnTo>
                  <a:lnTo>
                    <a:pt x="9017" y="3530"/>
                  </a:lnTo>
                  <a:lnTo>
                    <a:pt x="9067" y="3149"/>
                  </a:lnTo>
                  <a:lnTo>
                    <a:pt x="9309" y="2032"/>
                  </a:lnTo>
                  <a:lnTo>
                    <a:pt x="9182" y="1498"/>
                  </a:lnTo>
                  <a:lnTo>
                    <a:pt x="8610" y="698"/>
                  </a:lnTo>
                  <a:lnTo>
                    <a:pt x="8191" y="419"/>
                  </a:lnTo>
                  <a:lnTo>
                    <a:pt x="7734" y="292"/>
                  </a:lnTo>
                  <a:lnTo>
                    <a:pt x="689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7" name="object 727"/>
            <p:cNvSpPr/>
            <p:nvPr/>
          </p:nvSpPr>
          <p:spPr>
            <a:xfrm>
              <a:off x="4238831" y="327836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8" name="object 728"/>
            <p:cNvSpPr/>
            <p:nvPr/>
          </p:nvSpPr>
          <p:spPr>
            <a:xfrm>
              <a:off x="4234328" y="3276667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248" y="0"/>
                  </a:moveTo>
                  <a:lnTo>
                    <a:pt x="5410" y="215"/>
                  </a:lnTo>
                  <a:lnTo>
                    <a:pt x="4673" y="1016"/>
                  </a:lnTo>
                  <a:lnTo>
                    <a:pt x="4521" y="1333"/>
                  </a:lnTo>
                  <a:lnTo>
                    <a:pt x="4508" y="1689"/>
                  </a:lnTo>
                  <a:lnTo>
                    <a:pt x="4521" y="2032"/>
                  </a:lnTo>
                  <a:lnTo>
                    <a:pt x="4584" y="2286"/>
                  </a:lnTo>
                  <a:lnTo>
                    <a:pt x="4724" y="2400"/>
                  </a:lnTo>
                  <a:lnTo>
                    <a:pt x="4673" y="2692"/>
                  </a:lnTo>
                  <a:lnTo>
                    <a:pt x="4533" y="2590"/>
                  </a:lnTo>
                  <a:lnTo>
                    <a:pt x="4368" y="2400"/>
                  </a:lnTo>
                  <a:lnTo>
                    <a:pt x="4254" y="1790"/>
                  </a:lnTo>
                  <a:lnTo>
                    <a:pt x="3797" y="1511"/>
                  </a:lnTo>
                  <a:lnTo>
                    <a:pt x="2705" y="1079"/>
                  </a:lnTo>
                  <a:lnTo>
                    <a:pt x="1244" y="1130"/>
                  </a:lnTo>
                  <a:lnTo>
                    <a:pt x="1003" y="2590"/>
                  </a:lnTo>
                  <a:lnTo>
                    <a:pt x="977" y="3175"/>
                  </a:lnTo>
                  <a:lnTo>
                    <a:pt x="1409" y="3479"/>
                  </a:lnTo>
                  <a:lnTo>
                    <a:pt x="1663" y="3632"/>
                  </a:lnTo>
                  <a:lnTo>
                    <a:pt x="2413" y="3657"/>
                  </a:lnTo>
                  <a:lnTo>
                    <a:pt x="2501" y="3975"/>
                  </a:lnTo>
                  <a:lnTo>
                    <a:pt x="2806" y="4076"/>
                  </a:lnTo>
                  <a:lnTo>
                    <a:pt x="2565" y="4267"/>
                  </a:lnTo>
                  <a:lnTo>
                    <a:pt x="2019" y="4102"/>
                  </a:lnTo>
                  <a:lnTo>
                    <a:pt x="1308" y="4025"/>
                  </a:lnTo>
                  <a:lnTo>
                    <a:pt x="850" y="4064"/>
                  </a:lnTo>
                  <a:lnTo>
                    <a:pt x="457" y="4508"/>
                  </a:lnTo>
                  <a:lnTo>
                    <a:pt x="152" y="4889"/>
                  </a:lnTo>
                  <a:lnTo>
                    <a:pt x="0" y="5321"/>
                  </a:lnTo>
                  <a:lnTo>
                    <a:pt x="381" y="6286"/>
                  </a:lnTo>
                  <a:lnTo>
                    <a:pt x="749" y="6718"/>
                  </a:lnTo>
                  <a:lnTo>
                    <a:pt x="1587" y="7200"/>
                  </a:lnTo>
                  <a:lnTo>
                    <a:pt x="2298" y="7416"/>
                  </a:lnTo>
                  <a:lnTo>
                    <a:pt x="2730" y="7200"/>
                  </a:lnTo>
                  <a:lnTo>
                    <a:pt x="4991" y="8902"/>
                  </a:lnTo>
                  <a:lnTo>
                    <a:pt x="5651" y="8801"/>
                  </a:lnTo>
                  <a:lnTo>
                    <a:pt x="6286" y="8724"/>
                  </a:lnTo>
                  <a:lnTo>
                    <a:pt x="6680" y="7988"/>
                  </a:lnTo>
                  <a:lnTo>
                    <a:pt x="6451" y="7137"/>
                  </a:lnTo>
                  <a:lnTo>
                    <a:pt x="6070" y="6781"/>
                  </a:lnTo>
                  <a:lnTo>
                    <a:pt x="5740" y="6565"/>
                  </a:lnTo>
                  <a:lnTo>
                    <a:pt x="5943" y="6007"/>
                  </a:lnTo>
                  <a:lnTo>
                    <a:pt x="6743" y="7112"/>
                  </a:lnTo>
                  <a:lnTo>
                    <a:pt x="7315" y="7785"/>
                  </a:lnTo>
                  <a:lnTo>
                    <a:pt x="7848" y="7810"/>
                  </a:lnTo>
                  <a:lnTo>
                    <a:pt x="8483" y="7429"/>
                  </a:lnTo>
                  <a:lnTo>
                    <a:pt x="9486" y="6832"/>
                  </a:lnTo>
                  <a:lnTo>
                    <a:pt x="10629" y="5410"/>
                  </a:lnTo>
                  <a:lnTo>
                    <a:pt x="9398" y="3695"/>
                  </a:lnTo>
                  <a:lnTo>
                    <a:pt x="8724" y="3505"/>
                  </a:lnTo>
                  <a:lnTo>
                    <a:pt x="7810" y="3606"/>
                  </a:lnTo>
                  <a:lnTo>
                    <a:pt x="7581" y="3670"/>
                  </a:lnTo>
                  <a:lnTo>
                    <a:pt x="7264" y="3644"/>
                  </a:lnTo>
                  <a:lnTo>
                    <a:pt x="7721" y="3276"/>
                  </a:lnTo>
                  <a:lnTo>
                    <a:pt x="8343" y="2654"/>
                  </a:lnTo>
                  <a:lnTo>
                    <a:pt x="8623" y="2197"/>
                  </a:lnTo>
                  <a:lnTo>
                    <a:pt x="8115" y="711"/>
                  </a:lnTo>
                  <a:lnTo>
                    <a:pt x="7594" y="292"/>
                  </a:lnTo>
                  <a:lnTo>
                    <a:pt x="6248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9" name="object 729"/>
            <p:cNvSpPr/>
            <p:nvPr/>
          </p:nvSpPr>
          <p:spPr>
            <a:xfrm>
              <a:off x="4265790" y="328336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39" y="12"/>
                  </a:moveTo>
                  <a:lnTo>
                    <a:pt x="0" y="0"/>
                  </a:lnTo>
                  <a:lnTo>
                    <a:pt x="139" y="12"/>
                  </a:lnTo>
                  <a:close/>
                </a:path>
                <a:path w="635" h="635">
                  <a:moveTo>
                    <a:pt x="292" y="25"/>
                  </a:moveTo>
                  <a:close/>
                </a:path>
                <a:path w="635" h="635">
                  <a:moveTo>
                    <a:pt x="393" y="38"/>
                  </a:moveTo>
                  <a:close/>
                </a:path>
                <a:path w="635" h="635">
                  <a:moveTo>
                    <a:pt x="406" y="25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0" name="object 730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4252531" y="3275558"/>
              <a:ext cx="30632" cy="26898"/>
            </a:xfrm>
            <a:prstGeom prst="rect">
              <a:avLst/>
            </a:prstGeom>
          </p:spPr>
        </p:pic>
        <p:sp>
          <p:nvSpPr>
            <p:cNvPr id="731" name="object 731"/>
            <p:cNvSpPr/>
            <p:nvPr/>
          </p:nvSpPr>
          <p:spPr>
            <a:xfrm>
              <a:off x="4266341" y="328120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2" name="object 732"/>
            <p:cNvSpPr/>
            <p:nvPr/>
          </p:nvSpPr>
          <p:spPr>
            <a:xfrm>
              <a:off x="4265790" y="328336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39" y="12"/>
                  </a:moveTo>
                  <a:lnTo>
                    <a:pt x="0" y="0"/>
                  </a:lnTo>
                  <a:lnTo>
                    <a:pt x="139" y="12"/>
                  </a:lnTo>
                  <a:close/>
                </a:path>
                <a:path w="635" h="635">
                  <a:moveTo>
                    <a:pt x="292" y="25"/>
                  </a:moveTo>
                  <a:close/>
                </a:path>
                <a:path w="635" h="635">
                  <a:moveTo>
                    <a:pt x="393" y="38"/>
                  </a:moveTo>
                  <a:close/>
                </a:path>
                <a:path w="635" h="635">
                  <a:moveTo>
                    <a:pt x="406" y="2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3" name="object 733"/>
            <p:cNvSpPr/>
            <p:nvPr/>
          </p:nvSpPr>
          <p:spPr>
            <a:xfrm>
              <a:off x="4252522" y="3274986"/>
              <a:ext cx="31115" cy="27940"/>
            </a:xfrm>
            <a:custGeom>
              <a:avLst/>
              <a:gdLst/>
              <a:ahLst/>
              <a:cxnLst/>
              <a:rect l="l" t="t" r="r" b="b"/>
              <a:pathLst>
                <a:path w="31114" h="27939">
                  <a:moveTo>
                    <a:pt x="4685" y="4787"/>
                  </a:moveTo>
                  <a:lnTo>
                    <a:pt x="4356" y="4787"/>
                  </a:lnTo>
                  <a:lnTo>
                    <a:pt x="2578" y="7162"/>
                  </a:lnTo>
                  <a:lnTo>
                    <a:pt x="5014" y="12128"/>
                  </a:lnTo>
                  <a:lnTo>
                    <a:pt x="4038" y="12128"/>
                  </a:lnTo>
                  <a:lnTo>
                    <a:pt x="3263" y="12369"/>
                  </a:lnTo>
                  <a:lnTo>
                    <a:pt x="1041" y="13804"/>
                  </a:lnTo>
                  <a:lnTo>
                    <a:pt x="0" y="15760"/>
                  </a:lnTo>
                  <a:lnTo>
                    <a:pt x="520" y="17614"/>
                  </a:lnTo>
                  <a:lnTo>
                    <a:pt x="1092" y="19456"/>
                  </a:lnTo>
                  <a:lnTo>
                    <a:pt x="2539" y="20916"/>
                  </a:lnTo>
                  <a:lnTo>
                    <a:pt x="5079" y="22212"/>
                  </a:lnTo>
                  <a:lnTo>
                    <a:pt x="6032" y="22479"/>
                  </a:lnTo>
                  <a:lnTo>
                    <a:pt x="7908" y="22479"/>
                  </a:lnTo>
                  <a:lnTo>
                    <a:pt x="7952" y="22707"/>
                  </a:lnTo>
                  <a:lnTo>
                    <a:pt x="15550" y="27470"/>
                  </a:lnTo>
                  <a:lnTo>
                    <a:pt x="16497" y="27470"/>
                  </a:lnTo>
                  <a:lnTo>
                    <a:pt x="18369" y="26873"/>
                  </a:lnTo>
                  <a:lnTo>
                    <a:pt x="19298" y="26250"/>
                  </a:lnTo>
                  <a:lnTo>
                    <a:pt x="15176" y="26250"/>
                  </a:lnTo>
                  <a:lnTo>
                    <a:pt x="13825" y="25996"/>
                  </a:lnTo>
                  <a:lnTo>
                    <a:pt x="12813" y="25996"/>
                  </a:lnTo>
                  <a:lnTo>
                    <a:pt x="10883" y="24726"/>
                  </a:lnTo>
                  <a:lnTo>
                    <a:pt x="10134" y="24257"/>
                  </a:lnTo>
                  <a:lnTo>
                    <a:pt x="9690" y="23545"/>
                  </a:lnTo>
                  <a:lnTo>
                    <a:pt x="9423" y="22707"/>
                  </a:lnTo>
                  <a:lnTo>
                    <a:pt x="9341" y="22479"/>
                  </a:lnTo>
                  <a:lnTo>
                    <a:pt x="9246" y="22212"/>
                  </a:lnTo>
                  <a:lnTo>
                    <a:pt x="7952" y="22212"/>
                  </a:lnTo>
                  <a:lnTo>
                    <a:pt x="6027" y="21640"/>
                  </a:lnTo>
                  <a:lnTo>
                    <a:pt x="5882" y="21640"/>
                  </a:lnTo>
                  <a:lnTo>
                    <a:pt x="3378" y="20205"/>
                  </a:lnTo>
                  <a:lnTo>
                    <a:pt x="2374" y="19011"/>
                  </a:lnTo>
                  <a:lnTo>
                    <a:pt x="1461" y="16739"/>
                  </a:lnTo>
                  <a:lnTo>
                    <a:pt x="1394" y="16573"/>
                  </a:lnTo>
                  <a:lnTo>
                    <a:pt x="1315" y="16376"/>
                  </a:lnTo>
                  <a:lnTo>
                    <a:pt x="1701" y="15138"/>
                  </a:lnTo>
                  <a:lnTo>
                    <a:pt x="3542" y="12941"/>
                  </a:lnTo>
                  <a:lnTo>
                    <a:pt x="9114" y="12941"/>
                  </a:lnTo>
                  <a:lnTo>
                    <a:pt x="7780" y="12369"/>
                  </a:lnTo>
                  <a:lnTo>
                    <a:pt x="8204" y="12369"/>
                  </a:lnTo>
                  <a:lnTo>
                    <a:pt x="8145" y="12128"/>
                  </a:lnTo>
                  <a:lnTo>
                    <a:pt x="8064" y="11798"/>
                  </a:lnTo>
                  <a:lnTo>
                    <a:pt x="6121" y="11798"/>
                  </a:lnTo>
                  <a:lnTo>
                    <a:pt x="4586" y="10744"/>
                  </a:lnTo>
                  <a:lnTo>
                    <a:pt x="3994" y="10744"/>
                  </a:lnTo>
                  <a:lnTo>
                    <a:pt x="4089" y="8750"/>
                  </a:lnTo>
                  <a:lnTo>
                    <a:pt x="4215" y="7912"/>
                  </a:lnTo>
                  <a:lnTo>
                    <a:pt x="4328" y="7162"/>
                  </a:lnTo>
                  <a:lnTo>
                    <a:pt x="4422" y="6540"/>
                  </a:lnTo>
                  <a:lnTo>
                    <a:pt x="4540" y="5753"/>
                  </a:lnTo>
                  <a:lnTo>
                    <a:pt x="4617" y="5245"/>
                  </a:lnTo>
                  <a:lnTo>
                    <a:pt x="4685" y="4787"/>
                  </a:lnTo>
                  <a:close/>
                </a:path>
                <a:path w="31114" h="27939">
                  <a:moveTo>
                    <a:pt x="17818" y="18211"/>
                  </a:moveTo>
                  <a:lnTo>
                    <a:pt x="17362" y="19456"/>
                  </a:lnTo>
                  <a:lnTo>
                    <a:pt x="17246" y="19773"/>
                  </a:lnTo>
                  <a:lnTo>
                    <a:pt x="17919" y="20205"/>
                  </a:lnTo>
                  <a:lnTo>
                    <a:pt x="18786" y="20916"/>
                  </a:lnTo>
                  <a:lnTo>
                    <a:pt x="19215" y="21323"/>
                  </a:lnTo>
                  <a:lnTo>
                    <a:pt x="19713" y="23228"/>
                  </a:lnTo>
                  <a:lnTo>
                    <a:pt x="19809" y="23825"/>
                  </a:lnTo>
                  <a:lnTo>
                    <a:pt x="18655" y="25996"/>
                  </a:lnTo>
                  <a:lnTo>
                    <a:pt x="16979" y="25996"/>
                  </a:lnTo>
                  <a:lnTo>
                    <a:pt x="15176" y="26250"/>
                  </a:lnTo>
                  <a:lnTo>
                    <a:pt x="19364" y="26250"/>
                  </a:lnTo>
                  <a:lnTo>
                    <a:pt x="20288" y="24726"/>
                  </a:lnTo>
                  <a:lnTo>
                    <a:pt x="20405" y="23228"/>
                  </a:lnTo>
                  <a:lnTo>
                    <a:pt x="21647" y="23228"/>
                  </a:lnTo>
                  <a:lnTo>
                    <a:pt x="20027" y="21323"/>
                  </a:lnTo>
                  <a:lnTo>
                    <a:pt x="17818" y="18211"/>
                  </a:lnTo>
                  <a:close/>
                </a:path>
                <a:path w="31114" h="27939">
                  <a:moveTo>
                    <a:pt x="30676" y="16739"/>
                  </a:moveTo>
                  <a:lnTo>
                    <a:pt x="27635" y="20510"/>
                  </a:lnTo>
                  <a:lnTo>
                    <a:pt x="23088" y="23228"/>
                  </a:lnTo>
                  <a:lnTo>
                    <a:pt x="20525" y="23228"/>
                  </a:lnTo>
                  <a:lnTo>
                    <a:pt x="20942" y="23545"/>
                  </a:lnTo>
                  <a:lnTo>
                    <a:pt x="21383" y="23825"/>
                  </a:lnTo>
                  <a:lnTo>
                    <a:pt x="22377" y="24130"/>
                  </a:lnTo>
                  <a:lnTo>
                    <a:pt x="24841" y="23825"/>
                  </a:lnTo>
                  <a:lnTo>
                    <a:pt x="30683" y="17119"/>
                  </a:lnTo>
                  <a:lnTo>
                    <a:pt x="30676" y="16739"/>
                  </a:lnTo>
                  <a:close/>
                </a:path>
                <a:path w="31114" h="27939">
                  <a:moveTo>
                    <a:pt x="9041" y="21640"/>
                  </a:moveTo>
                  <a:lnTo>
                    <a:pt x="8706" y="21640"/>
                  </a:lnTo>
                  <a:lnTo>
                    <a:pt x="7540" y="22212"/>
                  </a:lnTo>
                  <a:lnTo>
                    <a:pt x="9246" y="22212"/>
                  </a:lnTo>
                  <a:lnTo>
                    <a:pt x="9041" y="21640"/>
                  </a:lnTo>
                  <a:close/>
                </a:path>
                <a:path w="31114" h="27939">
                  <a:moveTo>
                    <a:pt x="30669" y="16376"/>
                  </a:moveTo>
                  <a:lnTo>
                    <a:pt x="30676" y="16739"/>
                  </a:lnTo>
                  <a:lnTo>
                    <a:pt x="30810" y="16573"/>
                  </a:lnTo>
                  <a:lnTo>
                    <a:pt x="30669" y="16376"/>
                  </a:lnTo>
                  <a:close/>
                </a:path>
                <a:path w="31114" h="27939">
                  <a:moveTo>
                    <a:pt x="28502" y="11798"/>
                  </a:moveTo>
                  <a:lnTo>
                    <a:pt x="27406" y="11798"/>
                  </a:lnTo>
                  <a:lnTo>
                    <a:pt x="30669" y="16376"/>
                  </a:lnTo>
                  <a:lnTo>
                    <a:pt x="30657" y="14338"/>
                  </a:lnTo>
                  <a:lnTo>
                    <a:pt x="30005" y="12941"/>
                  </a:lnTo>
                  <a:lnTo>
                    <a:pt x="29298" y="12369"/>
                  </a:lnTo>
                  <a:lnTo>
                    <a:pt x="28502" y="11798"/>
                  </a:lnTo>
                  <a:close/>
                </a:path>
                <a:path w="31114" h="27939">
                  <a:moveTo>
                    <a:pt x="9009" y="12941"/>
                  </a:moveTo>
                  <a:lnTo>
                    <a:pt x="6908" y="12941"/>
                  </a:lnTo>
                  <a:lnTo>
                    <a:pt x="8420" y="13385"/>
                  </a:lnTo>
                  <a:lnTo>
                    <a:pt x="9009" y="12941"/>
                  </a:lnTo>
                  <a:close/>
                </a:path>
                <a:path w="31114" h="27939">
                  <a:moveTo>
                    <a:pt x="23389" y="1562"/>
                  </a:moveTo>
                  <a:lnTo>
                    <a:pt x="18668" y="1562"/>
                  </a:lnTo>
                  <a:lnTo>
                    <a:pt x="22402" y="2362"/>
                  </a:lnTo>
                  <a:lnTo>
                    <a:pt x="23825" y="3543"/>
                  </a:lnTo>
                  <a:lnTo>
                    <a:pt x="25234" y="7607"/>
                  </a:lnTo>
                  <a:lnTo>
                    <a:pt x="24580" y="8750"/>
                  </a:lnTo>
                  <a:lnTo>
                    <a:pt x="24382" y="9017"/>
                  </a:lnTo>
                  <a:lnTo>
                    <a:pt x="23684" y="9702"/>
                  </a:lnTo>
                  <a:lnTo>
                    <a:pt x="22568" y="10744"/>
                  </a:lnTo>
                  <a:lnTo>
                    <a:pt x="21326" y="11798"/>
                  </a:lnTo>
                  <a:lnTo>
                    <a:pt x="28924" y="11798"/>
                  </a:lnTo>
                  <a:lnTo>
                    <a:pt x="26552" y="10744"/>
                  </a:lnTo>
                  <a:lnTo>
                    <a:pt x="23812" y="10744"/>
                  </a:lnTo>
                  <a:lnTo>
                    <a:pt x="25044" y="9702"/>
                  </a:lnTo>
                  <a:lnTo>
                    <a:pt x="25161" y="8750"/>
                  </a:lnTo>
                  <a:lnTo>
                    <a:pt x="25812" y="5753"/>
                  </a:lnTo>
                  <a:lnTo>
                    <a:pt x="25782" y="5245"/>
                  </a:lnTo>
                  <a:lnTo>
                    <a:pt x="25368" y="3543"/>
                  </a:lnTo>
                  <a:lnTo>
                    <a:pt x="25101" y="3543"/>
                  </a:lnTo>
                  <a:lnTo>
                    <a:pt x="23901" y="1905"/>
                  </a:lnTo>
                  <a:lnTo>
                    <a:pt x="23389" y="1562"/>
                  </a:lnTo>
                  <a:close/>
                </a:path>
                <a:path w="31114" h="27939">
                  <a:moveTo>
                    <a:pt x="11495" y="4787"/>
                  </a:moveTo>
                  <a:lnTo>
                    <a:pt x="9509" y="4787"/>
                  </a:lnTo>
                  <a:lnTo>
                    <a:pt x="11459" y="5549"/>
                  </a:lnTo>
                  <a:lnTo>
                    <a:pt x="11926" y="5753"/>
                  </a:lnTo>
                  <a:lnTo>
                    <a:pt x="13119" y="6540"/>
                  </a:lnTo>
                  <a:lnTo>
                    <a:pt x="13463" y="7607"/>
                  </a:lnTo>
                  <a:lnTo>
                    <a:pt x="13552" y="7912"/>
                  </a:lnTo>
                  <a:lnTo>
                    <a:pt x="13423" y="8204"/>
                  </a:lnTo>
                  <a:lnTo>
                    <a:pt x="13893" y="8750"/>
                  </a:lnTo>
                  <a:lnTo>
                    <a:pt x="14262" y="9017"/>
                  </a:lnTo>
                  <a:lnTo>
                    <a:pt x="14315" y="8750"/>
                  </a:lnTo>
                  <a:lnTo>
                    <a:pt x="14427" y="8204"/>
                  </a:lnTo>
                  <a:lnTo>
                    <a:pt x="14058" y="7912"/>
                  </a:lnTo>
                  <a:lnTo>
                    <a:pt x="13948" y="7162"/>
                  </a:lnTo>
                  <a:lnTo>
                    <a:pt x="13880" y="5753"/>
                  </a:lnTo>
                  <a:lnTo>
                    <a:pt x="12890" y="5753"/>
                  </a:lnTo>
                  <a:lnTo>
                    <a:pt x="11495" y="4787"/>
                  </a:lnTo>
                  <a:close/>
                </a:path>
                <a:path w="31114" h="27939">
                  <a:moveTo>
                    <a:pt x="14065" y="4787"/>
                  </a:moveTo>
                  <a:lnTo>
                    <a:pt x="13022" y="4787"/>
                  </a:lnTo>
                  <a:lnTo>
                    <a:pt x="12931" y="5245"/>
                  </a:lnTo>
                  <a:lnTo>
                    <a:pt x="12890" y="5753"/>
                  </a:lnTo>
                  <a:lnTo>
                    <a:pt x="13880" y="5753"/>
                  </a:lnTo>
                  <a:lnTo>
                    <a:pt x="13855" y="5245"/>
                  </a:lnTo>
                  <a:lnTo>
                    <a:pt x="14065" y="4787"/>
                  </a:lnTo>
                  <a:close/>
                </a:path>
                <a:path w="31114" h="27939">
                  <a:moveTo>
                    <a:pt x="9182" y="3543"/>
                  </a:moveTo>
                  <a:lnTo>
                    <a:pt x="4724" y="3543"/>
                  </a:lnTo>
                  <a:lnTo>
                    <a:pt x="13934" y="4787"/>
                  </a:lnTo>
                  <a:lnTo>
                    <a:pt x="2959" y="4787"/>
                  </a:lnTo>
                  <a:lnTo>
                    <a:pt x="9182" y="3543"/>
                  </a:lnTo>
                  <a:close/>
                </a:path>
                <a:path w="31114" h="27939">
                  <a:moveTo>
                    <a:pt x="19138" y="0"/>
                  </a:moveTo>
                  <a:lnTo>
                    <a:pt x="15945" y="787"/>
                  </a:lnTo>
                  <a:lnTo>
                    <a:pt x="16252" y="787"/>
                  </a:lnTo>
                  <a:lnTo>
                    <a:pt x="13754" y="3200"/>
                  </a:lnTo>
                  <a:lnTo>
                    <a:pt x="12805" y="4787"/>
                  </a:lnTo>
                  <a:lnTo>
                    <a:pt x="13846" y="4787"/>
                  </a:lnTo>
                  <a:lnTo>
                    <a:pt x="16332" y="2133"/>
                  </a:lnTo>
                  <a:lnTo>
                    <a:pt x="18668" y="1562"/>
                  </a:lnTo>
                  <a:lnTo>
                    <a:pt x="23389" y="1562"/>
                  </a:lnTo>
                  <a:lnTo>
                    <a:pt x="22745" y="1130"/>
                  </a:lnTo>
                  <a:lnTo>
                    <a:pt x="21462" y="787"/>
                  </a:lnTo>
                  <a:lnTo>
                    <a:pt x="1913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4" name="object 734"/>
            <p:cNvSpPr/>
            <p:nvPr/>
          </p:nvSpPr>
          <p:spPr>
            <a:xfrm>
              <a:off x="4266336" y="3281210"/>
              <a:ext cx="1270" cy="5715"/>
            </a:xfrm>
            <a:custGeom>
              <a:avLst/>
              <a:gdLst/>
              <a:ahLst/>
              <a:cxnLst/>
              <a:rect l="l" t="t" r="r" b="b"/>
              <a:pathLst>
                <a:path w="1270" h="5714">
                  <a:moveTo>
                    <a:pt x="50" y="50"/>
                  </a:moveTo>
                  <a:close/>
                </a:path>
                <a:path w="1270" h="5714">
                  <a:moveTo>
                    <a:pt x="977" y="5499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5" name="object 735"/>
            <p:cNvSpPr/>
            <p:nvPr/>
          </p:nvSpPr>
          <p:spPr>
            <a:xfrm>
              <a:off x="4262776" y="3283863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464" y="0"/>
                  </a:moveTo>
                  <a:lnTo>
                    <a:pt x="5524" y="228"/>
                  </a:lnTo>
                  <a:lnTo>
                    <a:pt x="4648" y="1092"/>
                  </a:lnTo>
                  <a:lnTo>
                    <a:pt x="4444" y="1447"/>
                  </a:lnTo>
                  <a:lnTo>
                    <a:pt x="4356" y="1816"/>
                  </a:lnTo>
                  <a:lnTo>
                    <a:pt x="4356" y="1955"/>
                  </a:lnTo>
                  <a:lnTo>
                    <a:pt x="3848" y="1600"/>
                  </a:lnTo>
                  <a:lnTo>
                    <a:pt x="3644" y="1511"/>
                  </a:lnTo>
                  <a:lnTo>
                    <a:pt x="3492" y="1485"/>
                  </a:lnTo>
                  <a:lnTo>
                    <a:pt x="3340" y="1435"/>
                  </a:lnTo>
                  <a:lnTo>
                    <a:pt x="3022" y="1409"/>
                  </a:lnTo>
                  <a:lnTo>
                    <a:pt x="2717" y="1346"/>
                  </a:lnTo>
                  <a:lnTo>
                    <a:pt x="2400" y="1346"/>
                  </a:lnTo>
                  <a:lnTo>
                    <a:pt x="1777" y="1485"/>
                  </a:lnTo>
                  <a:lnTo>
                    <a:pt x="1473" y="1612"/>
                  </a:lnTo>
                  <a:lnTo>
                    <a:pt x="1282" y="1892"/>
                  </a:lnTo>
                  <a:lnTo>
                    <a:pt x="876" y="2425"/>
                  </a:lnTo>
                  <a:lnTo>
                    <a:pt x="965" y="3213"/>
                  </a:lnTo>
                  <a:lnTo>
                    <a:pt x="1435" y="3860"/>
                  </a:lnTo>
                  <a:lnTo>
                    <a:pt x="1650" y="4063"/>
                  </a:lnTo>
                  <a:lnTo>
                    <a:pt x="1371" y="4114"/>
                  </a:lnTo>
                  <a:lnTo>
                    <a:pt x="1104" y="4190"/>
                  </a:lnTo>
                  <a:lnTo>
                    <a:pt x="342" y="4673"/>
                  </a:lnTo>
                  <a:lnTo>
                    <a:pt x="0" y="5346"/>
                  </a:lnTo>
                  <a:lnTo>
                    <a:pt x="368" y="6591"/>
                  </a:lnTo>
                  <a:lnTo>
                    <a:pt x="850" y="7086"/>
                  </a:lnTo>
                  <a:lnTo>
                    <a:pt x="1409" y="7378"/>
                  </a:lnTo>
                  <a:lnTo>
                    <a:pt x="2031" y="7607"/>
                  </a:lnTo>
                  <a:lnTo>
                    <a:pt x="2463" y="7569"/>
                  </a:lnTo>
                  <a:lnTo>
                    <a:pt x="2666" y="7569"/>
                  </a:lnTo>
                  <a:lnTo>
                    <a:pt x="2730" y="7873"/>
                  </a:lnTo>
                  <a:lnTo>
                    <a:pt x="2882" y="8127"/>
                  </a:lnTo>
                  <a:lnTo>
                    <a:pt x="3594" y="8762"/>
                  </a:lnTo>
                  <a:lnTo>
                    <a:pt x="4203" y="9080"/>
                  </a:lnTo>
                  <a:lnTo>
                    <a:pt x="5206" y="9296"/>
                  </a:lnTo>
                  <a:lnTo>
                    <a:pt x="5575" y="9296"/>
                  </a:lnTo>
                  <a:lnTo>
                    <a:pt x="6261" y="9080"/>
                  </a:lnTo>
                  <a:lnTo>
                    <a:pt x="6565" y="8851"/>
                  </a:lnTo>
                  <a:lnTo>
                    <a:pt x="6896" y="8343"/>
                  </a:lnTo>
                  <a:lnTo>
                    <a:pt x="6921" y="8077"/>
                  </a:lnTo>
                  <a:lnTo>
                    <a:pt x="6908" y="7823"/>
                  </a:lnTo>
                  <a:lnTo>
                    <a:pt x="7200" y="8064"/>
                  </a:lnTo>
                  <a:lnTo>
                    <a:pt x="7569" y="8178"/>
                  </a:lnTo>
                  <a:lnTo>
                    <a:pt x="7924" y="8102"/>
                  </a:lnTo>
                  <a:lnTo>
                    <a:pt x="8394" y="8064"/>
                  </a:lnTo>
                  <a:lnTo>
                    <a:pt x="10375" y="5791"/>
                  </a:lnTo>
                  <a:lnTo>
                    <a:pt x="10363" y="5333"/>
                  </a:lnTo>
                  <a:lnTo>
                    <a:pt x="10363" y="4851"/>
                  </a:lnTo>
                  <a:lnTo>
                    <a:pt x="10121" y="4343"/>
                  </a:lnTo>
                  <a:lnTo>
                    <a:pt x="9639" y="3987"/>
                  </a:lnTo>
                  <a:lnTo>
                    <a:pt x="9067" y="3606"/>
                  </a:lnTo>
                  <a:lnTo>
                    <a:pt x="8839" y="3594"/>
                  </a:lnTo>
                  <a:lnTo>
                    <a:pt x="8648" y="3555"/>
                  </a:lnTo>
                  <a:lnTo>
                    <a:pt x="8420" y="3543"/>
                  </a:lnTo>
                  <a:lnTo>
                    <a:pt x="8242" y="3555"/>
                  </a:lnTo>
                  <a:lnTo>
                    <a:pt x="8064" y="3644"/>
                  </a:lnTo>
                  <a:lnTo>
                    <a:pt x="8470" y="3289"/>
                  </a:lnTo>
                  <a:lnTo>
                    <a:pt x="8521" y="2933"/>
                  </a:lnTo>
                  <a:lnTo>
                    <a:pt x="8737" y="1892"/>
                  </a:lnTo>
                  <a:lnTo>
                    <a:pt x="8623" y="1371"/>
                  </a:lnTo>
                  <a:lnTo>
                    <a:pt x="8077" y="647"/>
                  </a:lnTo>
                  <a:lnTo>
                    <a:pt x="7696" y="393"/>
                  </a:lnTo>
                  <a:lnTo>
                    <a:pt x="7251" y="266"/>
                  </a:lnTo>
                  <a:lnTo>
                    <a:pt x="646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6" name="object 736"/>
            <p:cNvSpPr/>
            <p:nvPr/>
          </p:nvSpPr>
          <p:spPr>
            <a:xfrm>
              <a:off x="4263213" y="3284391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5867" y="0"/>
                  </a:moveTo>
                  <a:lnTo>
                    <a:pt x="5079" y="190"/>
                  </a:lnTo>
                  <a:lnTo>
                    <a:pt x="4381" y="952"/>
                  </a:lnTo>
                  <a:lnTo>
                    <a:pt x="4241" y="1244"/>
                  </a:lnTo>
                  <a:lnTo>
                    <a:pt x="4241" y="1930"/>
                  </a:lnTo>
                  <a:lnTo>
                    <a:pt x="4317" y="2146"/>
                  </a:lnTo>
                  <a:lnTo>
                    <a:pt x="4381" y="2527"/>
                  </a:lnTo>
                  <a:lnTo>
                    <a:pt x="4254" y="2438"/>
                  </a:lnTo>
                  <a:lnTo>
                    <a:pt x="4114" y="2247"/>
                  </a:lnTo>
                  <a:lnTo>
                    <a:pt x="4000" y="1689"/>
                  </a:lnTo>
                  <a:lnTo>
                    <a:pt x="3568" y="1409"/>
                  </a:lnTo>
                  <a:lnTo>
                    <a:pt x="2552" y="1003"/>
                  </a:lnTo>
                  <a:lnTo>
                    <a:pt x="1168" y="1079"/>
                  </a:lnTo>
                  <a:lnTo>
                    <a:pt x="952" y="2438"/>
                  </a:lnTo>
                  <a:lnTo>
                    <a:pt x="914" y="2984"/>
                  </a:lnTo>
                  <a:lnTo>
                    <a:pt x="1562" y="3429"/>
                  </a:lnTo>
                  <a:lnTo>
                    <a:pt x="2273" y="3441"/>
                  </a:lnTo>
                  <a:lnTo>
                    <a:pt x="2349" y="3721"/>
                  </a:lnTo>
                  <a:lnTo>
                    <a:pt x="2641" y="3822"/>
                  </a:lnTo>
                  <a:lnTo>
                    <a:pt x="2412" y="4000"/>
                  </a:lnTo>
                  <a:lnTo>
                    <a:pt x="1892" y="3860"/>
                  </a:lnTo>
                  <a:lnTo>
                    <a:pt x="1231" y="3771"/>
                  </a:lnTo>
                  <a:lnTo>
                    <a:pt x="800" y="3810"/>
                  </a:lnTo>
                  <a:lnTo>
                    <a:pt x="139" y="4597"/>
                  </a:lnTo>
                  <a:lnTo>
                    <a:pt x="0" y="5003"/>
                  </a:lnTo>
                  <a:lnTo>
                    <a:pt x="368" y="5918"/>
                  </a:lnTo>
                  <a:lnTo>
                    <a:pt x="711" y="6311"/>
                  </a:lnTo>
                  <a:lnTo>
                    <a:pt x="1498" y="6756"/>
                  </a:lnTo>
                  <a:lnTo>
                    <a:pt x="2158" y="6959"/>
                  </a:lnTo>
                  <a:lnTo>
                    <a:pt x="2603" y="6756"/>
                  </a:lnTo>
                  <a:lnTo>
                    <a:pt x="2844" y="7429"/>
                  </a:lnTo>
                  <a:lnTo>
                    <a:pt x="2984" y="7683"/>
                  </a:lnTo>
                  <a:lnTo>
                    <a:pt x="3759" y="8191"/>
                  </a:lnTo>
                  <a:lnTo>
                    <a:pt x="4698" y="8343"/>
                  </a:lnTo>
                  <a:lnTo>
                    <a:pt x="5308" y="8280"/>
                  </a:lnTo>
                  <a:lnTo>
                    <a:pt x="5918" y="8191"/>
                  </a:lnTo>
                  <a:lnTo>
                    <a:pt x="6273" y="7505"/>
                  </a:lnTo>
                  <a:lnTo>
                    <a:pt x="6070" y="6692"/>
                  </a:lnTo>
                  <a:lnTo>
                    <a:pt x="5626" y="6311"/>
                  </a:lnTo>
                  <a:lnTo>
                    <a:pt x="5397" y="6172"/>
                  </a:lnTo>
                  <a:lnTo>
                    <a:pt x="5600" y="5638"/>
                  </a:lnTo>
                  <a:lnTo>
                    <a:pt x="6337" y="6680"/>
                  </a:lnTo>
                  <a:lnTo>
                    <a:pt x="6870" y="7315"/>
                  </a:lnTo>
                  <a:lnTo>
                    <a:pt x="7365" y="7340"/>
                  </a:lnTo>
                  <a:lnTo>
                    <a:pt x="7975" y="6972"/>
                  </a:lnTo>
                  <a:lnTo>
                    <a:pt x="8902" y="6413"/>
                  </a:lnTo>
                  <a:lnTo>
                    <a:pt x="9982" y="5092"/>
                  </a:lnTo>
                  <a:lnTo>
                    <a:pt x="8826" y="3467"/>
                  </a:lnTo>
                  <a:lnTo>
                    <a:pt x="8204" y="3302"/>
                  </a:lnTo>
                  <a:lnTo>
                    <a:pt x="7581" y="3352"/>
                  </a:lnTo>
                  <a:lnTo>
                    <a:pt x="7340" y="3403"/>
                  </a:lnTo>
                  <a:lnTo>
                    <a:pt x="7213" y="3416"/>
                  </a:lnTo>
                  <a:lnTo>
                    <a:pt x="6832" y="3441"/>
                  </a:lnTo>
                  <a:lnTo>
                    <a:pt x="7251" y="3073"/>
                  </a:lnTo>
                  <a:lnTo>
                    <a:pt x="7835" y="2514"/>
                  </a:lnTo>
                  <a:lnTo>
                    <a:pt x="8102" y="2057"/>
                  </a:lnTo>
                  <a:lnTo>
                    <a:pt x="7619" y="673"/>
                  </a:lnTo>
                  <a:lnTo>
                    <a:pt x="7137" y="279"/>
                  </a:lnTo>
                  <a:lnTo>
                    <a:pt x="5867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7" name="object 737"/>
            <p:cNvSpPr/>
            <p:nvPr/>
          </p:nvSpPr>
          <p:spPr>
            <a:xfrm>
              <a:off x="4247451" y="330300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12"/>
                  </a:moveTo>
                  <a:lnTo>
                    <a:pt x="0" y="0"/>
                  </a:lnTo>
                  <a:lnTo>
                    <a:pt x="127" y="12"/>
                  </a:lnTo>
                  <a:close/>
                </a:path>
                <a:path w="635" h="635">
                  <a:moveTo>
                    <a:pt x="266" y="38"/>
                  </a:moveTo>
                  <a:close/>
                </a:path>
                <a:path w="635" h="635">
                  <a:moveTo>
                    <a:pt x="266" y="12"/>
                  </a:moveTo>
                  <a:lnTo>
                    <a:pt x="139" y="12"/>
                  </a:lnTo>
                  <a:lnTo>
                    <a:pt x="266" y="12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8" name="object 738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4234865" y="3295586"/>
              <a:ext cx="29082" cy="25526"/>
            </a:xfrm>
            <a:prstGeom prst="rect">
              <a:avLst/>
            </a:prstGeom>
          </p:spPr>
        </p:pic>
        <p:sp>
          <p:nvSpPr>
            <p:cNvPr id="739" name="object 739"/>
            <p:cNvSpPr/>
            <p:nvPr/>
          </p:nvSpPr>
          <p:spPr>
            <a:xfrm>
              <a:off x="4247968" y="330093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0" name="object 740"/>
            <p:cNvSpPr/>
            <p:nvPr/>
          </p:nvSpPr>
          <p:spPr>
            <a:xfrm>
              <a:off x="4247451" y="330300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12"/>
                  </a:moveTo>
                  <a:lnTo>
                    <a:pt x="0" y="0"/>
                  </a:lnTo>
                  <a:lnTo>
                    <a:pt x="127" y="12"/>
                  </a:lnTo>
                  <a:close/>
                </a:path>
                <a:path w="635" h="635">
                  <a:moveTo>
                    <a:pt x="266" y="38"/>
                  </a:moveTo>
                  <a:close/>
                </a:path>
                <a:path w="635" h="635">
                  <a:moveTo>
                    <a:pt x="266" y="12"/>
                  </a:moveTo>
                  <a:lnTo>
                    <a:pt x="139" y="12"/>
                  </a:lnTo>
                  <a:lnTo>
                    <a:pt x="266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1" name="object 741"/>
            <p:cNvSpPr/>
            <p:nvPr/>
          </p:nvSpPr>
          <p:spPr>
            <a:xfrm>
              <a:off x="4234849" y="3295041"/>
              <a:ext cx="29845" cy="26670"/>
            </a:xfrm>
            <a:custGeom>
              <a:avLst/>
              <a:gdLst/>
              <a:ahLst/>
              <a:cxnLst/>
              <a:rect l="l" t="t" r="r" b="b"/>
              <a:pathLst>
                <a:path w="29845" h="26670">
                  <a:moveTo>
                    <a:pt x="4445" y="4546"/>
                  </a:moveTo>
                  <a:lnTo>
                    <a:pt x="4140" y="4546"/>
                  </a:lnTo>
                  <a:lnTo>
                    <a:pt x="2451" y="6794"/>
                  </a:lnTo>
                  <a:lnTo>
                    <a:pt x="2546" y="7518"/>
                  </a:lnTo>
                  <a:lnTo>
                    <a:pt x="2652" y="8318"/>
                  </a:lnTo>
                  <a:lnTo>
                    <a:pt x="2743" y="9004"/>
                  </a:lnTo>
                  <a:lnTo>
                    <a:pt x="3784" y="10477"/>
                  </a:lnTo>
                  <a:lnTo>
                    <a:pt x="3641" y="10477"/>
                  </a:lnTo>
                  <a:lnTo>
                    <a:pt x="4610" y="11404"/>
                  </a:lnTo>
                  <a:lnTo>
                    <a:pt x="3848" y="11531"/>
                  </a:lnTo>
                  <a:lnTo>
                    <a:pt x="3098" y="11734"/>
                  </a:lnTo>
                  <a:lnTo>
                    <a:pt x="990" y="13106"/>
                  </a:lnTo>
                  <a:lnTo>
                    <a:pt x="0" y="14960"/>
                  </a:lnTo>
                  <a:lnTo>
                    <a:pt x="909" y="18059"/>
                  </a:lnTo>
                  <a:lnTo>
                    <a:pt x="1028" y="18465"/>
                  </a:lnTo>
                  <a:lnTo>
                    <a:pt x="2437" y="19875"/>
                  </a:lnTo>
                  <a:lnTo>
                    <a:pt x="4000" y="20688"/>
                  </a:lnTo>
                  <a:lnTo>
                    <a:pt x="4813" y="21082"/>
                  </a:lnTo>
                  <a:lnTo>
                    <a:pt x="5727" y="21310"/>
                  </a:lnTo>
                  <a:lnTo>
                    <a:pt x="7496" y="21310"/>
                  </a:lnTo>
                  <a:lnTo>
                    <a:pt x="7658" y="22047"/>
                  </a:lnTo>
                  <a:lnTo>
                    <a:pt x="14712" y="26060"/>
                  </a:lnTo>
                  <a:lnTo>
                    <a:pt x="15671" y="26060"/>
                  </a:lnTo>
                  <a:lnTo>
                    <a:pt x="17385" y="25527"/>
                  </a:lnTo>
                  <a:lnTo>
                    <a:pt x="18325" y="24917"/>
                  </a:lnTo>
                  <a:lnTo>
                    <a:pt x="14414" y="24917"/>
                  </a:lnTo>
                  <a:lnTo>
                    <a:pt x="13093" y="24676"/>
                  </a:lnTo>
                  <a:lnTo>
                    <a:pt x="12140" y="24676"/>
                  </a:lnTo>
                  <a:lnTo>
                    <a:pt x="9626" y="23025"/>
                  </a:lnTo>
                  <a:lnTo>
                    <a:pt x="9207" y="22339"/>
                  </a:lnTo>
                  <a:lnTo>
                    <a:pt x="8846" y="21310"/>
                  </a:lnTo>
                  <a:lnTo>
                    <a:pt x="8766" y="21082"/>
                  </a:lnTo>
                  <a:lnTo>
                    <a:pt x="7540" y="21082"/>
                  </a:lnTo>
                  <a:lnTo>
                    <a:pt x="1403" y="15888"/>
                  </a:lnTo>
                  <a:lnTo>
                    <a:pt x="1337" y="15722"/>
                  </a:lnTo>
                  <a:lnTo>
                    <a:pt x="1259" y="15525"/>
                  </a:lnTo>
                  <a:lnTo>
                    <a:pt x="1625" y="14338"/>
                  </a:lnTo>
                  <a:lnTo>
                    <a:pt x="3361" y="12293"/>
                  </a:lnTo>
                  <a:lnTo>
                    <a:pt x="8609" y="12293"/>
                  </a:lnTo>
                  <a:lnTo>
                    <a:pt x="7435" y="11734"/>
                  </a:lnTo>
                  <a:lnTo>
                    <a:pt x="7788" y="11734"/>
                  </a:lnTo>
                  <a:lnTo>
                    <a:pt x="7705" y="11404"/>
                  </a:lnTo>
                  <a:lnTo>
                    <a:pt x="7651" y="11188"/>
                  </a:lnTo>
                  <a:lnTo>
                    <a:pt x="5799" y="11188"/>
                  </a:lnTo>
                  <a:lnTo>
                    <a:pt x="3809" y="9829"/>
                  </a:lnTo>
                  <a:lnTo>
                    <a:pt x="3886" y="8318"/>
                  </a:lnTo>
                  <a:lnTo>
                    <a:pt x="4004" y="7518"/>
                  </a:lnTo>
                  <a:lnTo>
                    <a:pt x="4112" y="6794"/>
                  </a:lnTo>
                  <a:lnTo>
                    <a:pt x="4198" y="6210"/>
                  </a:lnTo>
                  <a:lnTo>
                    <a:pt x="4305" y="5486"/>
                  </a:lnTo>
                  <a:lnTo>
                    <a:pt x="4383" y="4965"/>
                  </a:lnTo>
                  <a:lnTo>
                    <a:pt x="4445" y="4546"/>
                  </a:lnTo>
                  <a:close/>
                </a:path>
                <a:path w="29845" h="26670">
                  <a:moveTo>
                    <a:pt x="16916" y="17272"/>
                  </a:moveTo>
                  <a:lnTo>
                    <a:pt x="16491" y="18465"/>
                  </a:lnTo>
                  <a:lnTo>
                    <a:pt x="16382" y="18770"/>
                  </a:lnTo>
                  <a:lnTo>
                    <a:pt x="17368" y="19456"/>
                  </a:lnTo>
                  <a:lnTo>
                    <a:pt x="17860" y="19875"/>
                  </a:lnTo>
                  <a:lnTo>
                    <a:pt x="18249" y="20243"/>
                  </a:lnTo>
                  <a:lnTo>
                    <a:pt x="18718" y="22047"/>
                  </a:lnTo>
                  <a:lnTo>
                    <a:pt x="18716" y="22783"/>
                  </a:lnTo>
                  <a:lnTo>
                    <a:pt x="17695" y="24676"/>
                  </a:lnTo>
                  <a:lnTo>
                    <a:pt x="16128" y="24676"/>
                  </a:lnTo>
                  <a:lnTo>
                    <a:pt x="14414" y="24917"/>
                  </a:lnTo>
                  <a:lnTo>
                    <a:pt x="18380" y="24917"/>
                  </a:lnTo>
                  <a:lnTo>
                    <a:pt x="19342" y="23368"/>
                  </a:lnTo>
                  <a:lnTo>
                    <a:pt x="19377" y="22047"/>
                  </a:lnTo>
                  <a:lnTo>
                    <a:pt x="20542" y="22047"/>
                  </a:lnTo>
                  <a:lnTo>
                    <a:pt x="19011" y="20243"/>
                  </a:lnTo>
                  <a:lnTo>
                    <a:pt x="16916" y="17272"/>
                  </a:lnTo>
                  <a:close/>
                </a:path>
                <a:path w="29845" h="26670">
                  <a:moveTo>
                    <a:pt x="29113" y="15888"/>
                  </a:moveTo>
                  <a:lnTo>
                    <a:pt x="26225" y="19456"/>
                  </a:lnTo>
                  <a:lnTo>
                    <a:pt x="21920" y="22047"/>
                  </a:lnTo>
                  <a:lnTo>
                    <a:pt x="19496" y="22047"/>
                  </a:lnTo>
                  <a:lnTo>
                    <a:pt x="19877" y="22339"/>
                  </a:lnTo>
                  <a:lnTo>
                    <a:pt x="20271" y="22606"/>
                  </a:lnTo>
                  <a:lnTo>
                    <a:pt x="21559" y="23025"/>
                  </a:lnTo>
                  <a:lnTo>
                    <a:pt x="20595" y="23025"/>
                  </a:lnTo>
                  <a:lnTo>
                    <a:pt x="22143" y="22783"/>
                  </a:lnTo>
                  <a:lnTo>
                    <a:pt x="23583" y="22606"/>
                  </a:lnTo>
                  <a:lnTo>
                    <a:pt x="24642" y="22047"/>
                  </a:lnTo>
                  <a:lnTo>
                    <a:pt x="26669" y="20523"/>
                  </a:lnTo>
                  <a:lnTo>
                    <a:pt x="27495" y="19608"/>
                  </a:lnTo>
                  <a:lnTo>
                    <a:pt x="28701" y="17475"/>
                  </a:lnTo>
                  <a:lnTo>
                    <a:pt x="29121" y="16268"/>
                  </a:lnTo>
                  <a:lnTo>
                    <a:pt x="29113" y="15888"/>
                  </a:lnTo>
                  <a:close/>
                </a:path>
                <a:path w="29845" h="26670">
                  <a:moveTo>
                    <a:pt x="8570" y="20523"/>
                  </a:moveTo>
                  <a:lnTo>
                    <a:pt x="8317" y="20523"/>
                  </a:lnTo>
                  <a:lnTo>
                    <a:pt x="7127" y="21082"/>
                  </a:lnTo>
                  <a:lnTo>
                    <a:pt x="8766" y="21082"/>
                  </a:lnTo>
                  <a:lnTo>
                    <a:pt x="8628" y="20688"/>
                  </a:lnTo>
                  <a:lnTo>
                    <a:pt x="8570" y="20523"/>
                  </a:lnTo>
                  <a:close/>
                </a:path>
                <a:path w="29845" h="26670">
                  <a:moveTo>
                    <a:pt x="29107" y="15525"/>
                  </a:moveTo>
                  <a:lnTo>
                    <a:pt x="29113" y="15888"/>
                  </a:lnTo>
                  <a:lnTo>
                    <a:pt x="29248" y="15722"/>
                  </a:lnTo>
                  <a:lnTo>
                    <a:pt x="29107" y="15525"/>
                  </a:lnTo>
                  <a:close/>
                </a:path>
                <a:path w="29845" h="26670">
                  <a:moveTo>
                    <a:pt x="26121" y="10477"/>
                  </a:moveTo>
                  <a:lnTo>
                    <a:pt x="23357" y="10477"/>
                  </a:lnTo>
                  <a:lnTo>
                    <a:pt x="26009" y="11188"/>
                  </a:lnTo>
                  <a:lnTo>
                    <a:pt x="29107" y="15525"/>
                  </a:lnTo>
                  <a:lnTo>
                    <a:pt x="29095" y="13601"/>
                  </a:lnTo>
                  <a:lnTo>
                    <a:pt x="28482" y="12293"/>
                  </a:lnTo>
                  <a:lnTo>
                    <a:pt x="27819" y="11734"/>
                  </a:lnTo>
                  <a:lnTo>
                    <a:pt x="27056" y="11188"/>
                  </a:lnTo>
                  <a:lnTo>
                    <a:pt x="26121" y="10477"/>
                  </a:lnTo>
                  <a:close/>
                </a:path>
                <a:path w="29845" h="26670">
                  <a:moveTo>
                    <a:pt x="8523" y="12293"/>
                  </a:moveTo>
                  <a:lnTo>
                    <a:pt x="6553" y="12293"/>
                  </a:lnTo>
                  <a:lnTo>
                    <a:pt x="7988" y="12700"/>
                  </a:lnTo>
                  <a:lnTo>
                    <a:pt x="8523" y="12293"/>
                  </a:lnTo>
                  <a:close/>
                </a:path>
                <a:path w="29845" h="26670">
                  <a:moveTo>
                    <a:pt x="25517" y="10198"/>
                  </a:moveTo>
                  <a:lnTo>
                    <a:pt x="21440" y="10198"/>
                  </a:lnTo>
                  <a:lnTo>
                    <a:pt x="20276" y="11188"/>
                  </a:lnTo>
                  <a:lnTo>
                    <a:pt x="26009" y="11188"/>
                  </a:lnTo>
                  <a:lnTo>
                    <a:pt x="23357" y="10477"/>
                  </a:lnTo>
                  <a:lnTo>
                    <a:pt x="25954" y="10477"/>
                  </a:lnTo>
                  <a:lnTo>
                    <a:pt x="25517" y="10198"/>
                  </a:lnTo>
                  <a:close/>
                </a:path>
                <a:path w="29845" h="26670">
                  <a:moveTo>
                    <a:pt x="26738" y="10477"/>
                  </a:moveTo>
                  <a:lnTo>
                    <a:pt x="26121" y="10477"/>
                  </a:lnTo>
                  <a:lnTo>
                    <a:pt x="26982" y="11188"/>
                  </a:lnTo>
                  <a:lnTo>
                    <a:pt x="19423" y="11188"/>
                  </a:lnTo>
                  <a:lnTo>
                    <a:pt x="26738" y="10477"/>
                  </a:lnTo>
                  <a:close/>
                </a:path>
                <a:path w="29845" h="26670">
                  <a:moveTo>
                    <a:pt x="21838" y="9829"/>
                  </a:moveTo>
                  <a:lnTo>
                    <a:pt x="19128" y="9829"/>
                  </a:lnTo>
                  <a:lnTo>
                    <a:pt x="28851" y="10198"/>
                  </a:lnTo>
                  <a:lnTo>
                    <a:pt x="21458" y="10198"/>
                  </a:lnTo>
                  <a:lnTo>
                    <a:pt x="21838" y="9829"/>
                  </a:lnTo>
                  <a:close/>
                </a:path>
                <a:path w="29845" h="26670">
                  <a:moveTo>
                    <a:pt x="23528" y="9829"/>
                  </a:moveTo>
                  <a:lnTo>
                    <a:pt x="23053" y="9829"/>
                  </a:lnTo>
                  <a:lnTo>
                    <a:pt x="22618" y="10198"/>
                  </a:lnTo>
                  <a:lnTo>
                    <a:pt x="23528" y="9829"/>
                  </a:lnTo>
                  <a:close/>
                </a:path>
                <a:path w="29845" h="26670">
                  <a:moveTo>
                    <a:pt x="22216" y="1498"/>
                  </a:moveTo>
                  <a:lnTo>
                    <a:pt x="17716" y="1498"/>
                  </a:lnTo>
                  <a:lnTo>
                    <a:pt x="21259" y="2235"/>
                  </a:lnTo>
                  <a:lnTo>
                    <a:pt x="22242" y="3060"/>
                  </a:lnTo>
                  <a:lnTo>
                    <a:pt x="22632" y="3441"/>
                  </a:lnTo>
                  <a:lnTo>
                    <a:pt x="23952" y="7226"/>
                  </a:lnTo>
                  <a:lnTo>
                    <a:pt x="23328" y="8318"/>
                  </a:lnTo>
                  <a:lnTo>
                    <a:pt x="23149" y="8559"/>
                  </a:lnTo>
                  <a:lnTo>
                    <a:pt x="21838" y="9829"/>
                  </a:lnTo>
                  <a:lnTo>
                    <a:pt x="23053" y="9829"/>
                  </a:lnTo>
                  <a:lnTo>
                    <a:pt x="23774" y="9220"/>
                  </a:lnTo>
                  <a:lnTo>
                    <a:pt x="23879" y="8318"/>
                  </a:lnTo>
                  <a:lnTo>
                    <a:pt x="24503" y="5486"/>
                  </a:lnTo>
                  <a:lnTo>
                    <a:pt x="24471" y="4965"/>
                  </a:lnTo>
                  <a:lnTo>
                    <a:pt x="24101" y="3441"/>
                  </a:lnTo>
                  <a:lnTo>
                    <a:pt x="23886" y="3441"/>
                  </a:lnTo>
                  <a:lnTo>
                    <a:pt x="22682" y="1816"/>
                  </a:lnTo>
                  <a:lnTo>
                    <a:pt x="22216" y="1498"/>
                  </a:lnTo>
                  <a:close/>
                </a:path>
                <a:path w="29845" h="26670">
                  <a:moveTo>
                    <a:pt x="10902" y="4546"/>
                  </a:moveTo>
                  <a:lnTo>
                    <a:pt x="9014" y="4546"/>
                  </a:lnTo>
                  <a:lnTo>
                    <a:pt x="10410" y="5105"/>
                  </a:lnTo>
                  <a:lnTo>
                    <a:pt x="10901" y="5283"/>
                  </a:lnTo>
                  <a:lnTo>
                    <a:pt x="11365" y="5486"/>
                  </a:lnTo>
                  <a:lnTo>
                    <a:pt x="12445" y="6210"/>
                  </a:lnTo>
                  <a:lnTo>
                    <a:pt x="12643" y="6794"/>
                  </a:lnTo>
                  <a:lnTo>
                    <a:pt x="12748" y="7785"/>
                  </a:lnTo>
                  <a:lnTo>
                    <a:pt x="13212" y="8318"/>
                  </a:lnTo>
                  <a:lnTo>
                    <a:pt x="13538" y="8559"/>
                  </a:lnTo>
                  <a:lnTo>
                    <a:pt x="13589" y="8318"/>
                  </a:lnTo>
                  <a:lnTo>
                    <a:pt x="13703" y="7785"/>
                  </a:lnTo>
                  <a:lnTo>
                    <a:pt x="13347" y="7518"/>
                  </a:lnTo>
                  <a:lnTo>
                    <a:pt x="13239" y="6794"/>
                  </a:lnTo>
                  <a:lnTo>
                    <a:pt x="13180" y="5486"/>
                  </a:lnTo>
                  <a:lnTo>
                    <a:pt x="12230" y="5486"/>
                  </a:lnTo>
                  <a:lnTo>
                    <a:pt x="10902" y="4546"/>
                  </a:lnTo>
                  <a:close/>
                </a:path>
                <a:path w="29845" h="26670">
                  <a:moveTo>
                    <a:pt x="13351" y="4546"/>
                  </a:moveTo>
                  <a:lnTo>
                    <a:pt x="12367" y="4546"/>
                  </a:lnTo>
                  <a:lnTo>
                    <a:pt x="12283" y="4965"/>
                  </a:lnTo>
                  <a:lnTo>
                    <a:pt x="12230" y="5486"/>
                  </a:lnTo>
                  <a:lnTo>
                    <a:pt x="13180" y="5486"/>
                  </a:lnTo>
                  <a:lnTo>
                    <a:pt x="13157" y="4965"/>
                  </a:lnTo>
                  <a:lnTo>
                    <a:pt x="13351" y="4546"/>
                  </a:lnTo>
                  <a:close/>
                </a:path>
                <a:path w="29845" h="26670">
                  <a:moveTo>
                    <a:pt x="8610" y="3441"/>
                  </a:moveTo>
                  <a:lnTo>
                    <a:pt x="6337" y="3441"/>
                  </a:lnTo>
                  <a:lnTo>
                    <a:pt x="11861" y="4546"/>
                  </a:lnTo>
                  <a:lnTo>
                    <a:pt x="2555" y="4546"/>
                  </a:lnTo>
                  <a:lnTo>
                    <a:pt x="8610" y="3441"/>
                  </a:lnTo>
                  <a:close/>
                </a:path>
                <a:path w="29845" h="26670">
                  <a:moveTo>
                    <a:pt x="18173" y="0"/>
                  </a:moveTo>
                  <a:lnTo>
                    <a:pt x="15155" y="736"/>
                  </a:lnTo>
                  <a:lnTo>
                    <a:pt x="15428" y="736"/>
                  </a:lnTo>
                  <a:lnTo>
                    <a:pt x="13042" y="3060"/>
                  </a:lnTo>
                  <a:lnTo>
                    <a:pt x="12163" y="4546"/>
                  </a:lnTo>
                  <a:lnTo>
                    <a:pt x="13159" y="4546"/>
                  </a:lnTo>
                  <a:lnTo>
                    <a:pt x="14160" y="3441"/>
                  </a:lnTo>
                  <a:lnTo>
                    <a:pt x="15493" y="2032"/>
                  </a:lnTo>
                  <a:lnTo>
                    <a:pt x="17716" y="1498"/>
                  </a:lnTo>
                  <a:lnTo>
                    <a:pt x="22216" y="1498"/>
                  </a:lnTo>
                  <a:lnTo>
                    <a:pt x="21602" y="1079"/>
                  </a:lnTo>
                  <a:lnTo>
                    <a:pt x="20370" y="736"/>
                  </a:lnTo>
                  <a:lnTo>
                    <a:pt x="1817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2" name="object 742"/>
            <p:cNvSpPr/>
            <p:nvPr/>
          </p:nvSpPr>
          <p:spPr>
            <a:xfrm>
              <a:off x="4247959" y="3300945"/>
              <a:ext cx="1270" cy="5715"/>
            </a:xfrm>
            <a:custGeom>
              <a:avLst/>
              <a:gdLst/>
              <a:ahLst/>
              <a:cxnLst/>
              <a:rect l="l" t="t" r="r" b="b"/>
              <a:pathLst>
                <a:path w="1270" h="5714">
                  <a:moveTo>
                    <a:pt x="76" y="76"/>
                  </a:moveTo>
                  <a:close/>
                </a:path>
                <a:path w="1270" h="5714">
                  <a:moveTo>
                    <a:pt x="965" y="5232"/>
                  </a:moveTo>
                  <a:close/>
                </a:path>
                <a:path w="1270" h="5714">
                  <a:moveTo>
                    <a:pt x="990" y="5219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3" name="object 743"/>
            <p:cNvSpPr/>
            <p:nvPr/>
          </p:nvSpPr>
          <p:spPr>
            <a:xfrm>
              <a:off x="4244582" y="3303467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6146" y="0"/>
                  </a:moveTo>
                  <a:lnTo>
                    <a:pt x="5245" y="228"/>
                  </a:lnTo>
                  <a:lnTo>
                    <a:pt x="4419" y="1028"/>
                  </a:lnTo>
                  <a:lnTo>
                    <a:pt x="4216" y="1371"/>
                  </a:lnTo>
                  <a:lnTo>
                    <a:pt x="4140" y="1727"/>
                  </a:lnTo>
                  <a:lnTo>
                    <a:pt x="4140" y="1854"/>
                  </a:lnTo>
                  <a:lnTo>
                    <a:pt x="3644" y="1524"/>
                  </a:lnTo>
                  <a:lnTo>
                    <a:pt x="3467" y="1435"/>
                  </a:lnTo>
                  <a:lnTo>
                    <a:pt x="3327" y="1422"/>
                  </a:lnTo>
                  <a:lnTo>
                    <a:pt x="3174" y="1371"/>
                  </a:lnTo>
                  <a:lnTo>
                    <a:pt x="2565" y="1282"/>
                  </a:lnTo>
                  <a:lnTo>
                    <a:pt x="2273" y="1282"/>
                  </a:lnTo>
                  <a:lnTo>
                    <a:pt x="1981" y="1333"/>
                  </a:lnTo>
                  <a:lnTo>
                    <a:pt x="1689" y="1409"/>
                  </a:lnTo>
                  <a:lnTo>
                    <a:pt x="1384" y="1549"/>
                  </a:lnTo>
                  <a:lnTo>
                    <a:pt x="1219" y="1803"/>
                  </a:lnTo>
                  <a:lnTo>
                    <a:pt x="838" y="2311"/>
                  </a:lnTo>
                  <a:lnTo>
                    <a:pt x="927" y="3035"/>
                  </a:lnTo>
                  <a:lnTo>
                    <a:pt x="1358" y="3683"/>
                  </a:lnTo>
                  <a:lnTo>
                    <a:pt x="1549" y="3873"/>
                  </a:lnTo>
                  <a:lnTo>
                    <a:pt x="1308" y="3911"/>
                  </a:lnTo>
                  <a:lnTo>
                    <a:pt x="1054" y="3975"/>
                  </a:lnTo>
                  <a:lnTo>
                    <a:pt x="330" y="4432"/>
                  </a:lnTo>
                  <a:lnTo>
                    <a:pt x="0" y="5067"/>
                  </a:lnTo>
                  <a:lnTo>
                    <a:pt x="342" y="6261"/>
                  </a:lnTo>
                  <a:lnTo>
                    <a:pt x="812" y="6731"/>
                  </a:lnTo>
                  <a:lnTo>
                    <a:pt x="1625" y="7137"/>
                  </a:lnTo>
                  <a:lnTo>
                    <a:pt x="1930" y="7213"/>
                  </a:lnTo>
                  <a:lnTo>
                    <a:pt x="2527" y="7188"/>
                  </a:lnTo>
                  <a:lnTo>
                    <a:pt x="2578" y="7467"/>
                  </a:lnTo>
                  <a:lnTo>
                    <a:pt x="4952" y="8826"/>
                  </a:lnTo>
                  <a:lnTo>
                    <a:pt x="5295" y="8826"/>
                  </a:lnTo>
                  <a:lnTo>
                    <a:pt x="5626" y="8712"/>
                  </a:lnTo>
                  <a:lnTo>
                    <a:pt x="5943" y="8623"/>
                  </a:lnTo>
                  <a:lnTo>
                    <a:pt x="6235" y="8407"/>
                  </a:lnTo>
                  <a:lnTo>
                    <a:pt x="6540" y="7899"/>
                  </a:lnTo>
                  <a:lnTo>
                    <a:pt x="6578" y="7683"/>
                  </a:lnTo>
                  <a:lnTo>
                    <a:pt x="6553" y="7429"/>
                  </a:lnTo>
                  <a:lnTo>
                    <a:pt x="6819" y="7645"/>
                  </a:lnTo>
                  <a:lnTo>
                    <a:pt x="7188" y="7759"/>
                  </a:lnTo>
                  <a:lnTo>
                    <a:pt x="7975" y="7670"/>
                  </a:lnTo>
                  <a:lnTo>
                    <a:pt x="8356" y="7442"/>
                  </a:lnTo>
                  <a:lnTo>
                    <a:pt x="9842" y="5511"/>
                  </a:lnTo>
                  <a:lnTo>
                    <a:pt x="9842" y="5067"/>
                  </a:lnTo>
                  <a:lnTo>
                    <a:pt x="9842" y="4610"/>
                  </a:lnTo>
                  <a:lnTo>
                    <a:pt x="9613" y="4127"/>
                  </a:lnTo>
                  <a:lnTo>
                    <a:pt x="9258" y="3860"/>
                  </a:lnTo>
                  <a:lnTo>
                    <a:pt x="9118" y="3797"/>
                  </a:lnTo>
                  <a:lnTo>
                    <a:pt x="8928" y="3632"/>
                  </a:lnTo>
                  <a:lnTo>
                    <a:pt x="8610" y="3429"/>
                  </a:lnTo>
                  <a:lnTo>
                    <a:pt x="8407" y="3429"/>
                  </a:lnTo>
                  <a:lnTo>
                    <a:pt x="8000" y="3365"/>
                  </a:lnTo>
                  <a:lnTo>
                    <a:pt x="7835" y="3390"/>
                  </a:lnTo>
                  <a:lnTo>
                    <a:pt x="7645" y="3467"/>
                  </a:lnTo>
                  <a:lnTo>
                    <a:pt x="8039" y="3124"/>
                  </a:lnTo>
                  <a:lnTo>
                    <a:pt x="8077" y="2794"/>
                  </a:lnTo>
                  <a:lnTo>
                    <a:pt x="8305" y="1816"/>
                  </a:lnTo>
                  <a:lnTo>
                    <a:pt x="8191" y="1320"/>
                  </a:lnTo>
                  <a:lnTo>
                    <a:pt x="7670" y="622"/>
                  </a:lnTo>
                  <a:lnTo>
                    <a:pt x="7302" y="381"/>
                  </a:lnTo>
                  <a:lnTo>
                    <a:pt x="6883" y="254"/>
                  </a:lnTo>
                  <a:lnTo>
                    <a:pt x="614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4" name="object 744"/>
            <p:cNvSpPr/>
            <p:nvPr/>
          </p:nvSpPr>
          <p:spPr>
            <a:xfrm>
              <a:off x="4245019" y="3303971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4">
                  <a:moveTo>
                    <a:pt x="5549" y="0"/>
                  </a:moveTo>
                  <a:lnTo>
                    <a:pt x="4800" y="190"/>
                  </a:lnTo>
                  <a:lnTo>
                    <a:pt x="4140" y="901"/>
                  </a:lnTo>
                  <a:lnTo>
                    <a:pt x="4013" y="1181"/>
                  </a:lnTo>
                  <a:lnTo>
                    <a:pt x="4013" y="1803"/>
                  </a:lnTo>
                  <a:lnTo>
                    <a:pt x="4038" y="1955"/>
                  </a:lnTo>
                  <a:lnTo>
                    <a:pt x="4190" y="2146"/>
                  </a:lnTo>
                  <a:lnTo>
                    <a:pt x="4152" y="2400"/>
                  </a:lnTo>
                  <a:lnTo>
                    <a:pt x="4025" y="2298"/>
                  </a:lnTo>
                  <a:lnTo>
                    <a:pt x="3873" y="2133"/>
                  </a:lnTo>
                  <a:lnTo>
                    <a:pt x="3771" y="1600"/>
                  </a:lnTo>
                  <a:lnTo>
                    <a:pt x="3365" y="1346"/>
                  </a:lnTo>
                  <a:lnTo>
                    <a:pt x="2400" y="965"/>
                  </a:lnTo>
                  <a:lnTo>
                    <a:pt x="1092" y="1015"/>
                  </a:lnTo>
                  <a:lnTo>
                    <a:pt x="863" y="2324"/>
                  </a:lnTo>
                  <a:lnTo>
                    <a:pt x="850" y="2819"/>
                  </a:lnTo>
                  <a:lnTo>
                    <a:pt x="1244" y="3086"/>
                  </a:lnTo>
                  <a:lnTo>
                    <a:pt x="1460" y="3251"/>
                  </a:lnTo>
                  <a:lnTo>
                    <a:pt x="2133" y="3263"/>
                  </a:lnTo>
                  <a:lnTo>
                    <a:pt x="2209" y="3543"/>
                  </a:lnTo>
                  <a:lnTo>
                    <a:pt x="2476" y="3632"/>
                  </a:lnTo>
                  <a:lnTo>
                    <a:pt x="2260" y="3797"/>
                  </a:lnTo>
                  <a:lnTo>
                    <a:pt x="1790" y="3657"/>
                  </a:lnTo>
                  <a:lnTo>
                    <a:pt x="1155" y="3581"/>
                  </a:lnTo>
                  <a:lnTo>
                    <a:pt x="736" y="3619"/>
                  </a:lnTo>
                  <a:lnTo>
                    <a:pt x="101" y="4368"/>
                  </a:lnTo>
                  <a:lnTo>
                    <a:pt x="0" y="4749"/>
                  </a:lnTo>
                  <a:lnTo>
                    <a:pt x="330" y="5613"/>
                  </a:lnTo>
                  <a:lnTo>
                    <a:pt x="647" y="5981"/>
                  </a:lnTo>
                  <a:lnTo>
                    <a:pt x="1396" y="6426"/>
                  </a:lnTo>
                  <a:lnTo>
                    <a:pt x="2031" y="6603"/>
                  </a:lnTo>
                  <a:lnTo>
                    <a:pt x="2451" y="6400"/>
                  </a:lnTo>
                  <a:lnTo>
                    <a:pt x="2666" y="7061"/>
                  </a:lnTo>
                  <a:lnTo>
                    <a:pt x="2819" y="7302"/>
                  </a:lnTo>
                  <a:lnTo>
                    <a:pt x="3543" y="7759"/>
                  </a:lnTo>
                  <a:lnTo>
                    <a:pt x="4432" y="7924"/>
                  </a:lnTo>
                  <a:lnTo>
                    <a:pt x="5587" y="7785"/>
                  </a:lnTo>
                  <a:lnTo>
                    <a:pt x="5943" y="7124"/>
                  </a:lnTo>
                  <a:lnTo>
                    <a:pt x="5727" y="6349"/>
                  </a:lnTo>
                  <a:lnTo>
                    <a:pt x="5575" y="6197"/>
                  </a:lnTo>
                  <a:lnTo>
                    <a:pt x="5321" y="5981"/>
                  </a:lnTo>
                  <a:lnTo>
                    <a:pt x="5105" y="5867"/>
                  </a:lnTo>
                  <a:lnTo>
                    <a:pt x="5283" y="5346"/>
                  </a:lnTo>
                  <a:lnTo>
                    <a:pt x="5994" y="6337"/>
                  </a:lnTo>
                  <a:lnTo>
                    <a:pt x="6502" y="6946"/>
                  </a:lnTo>
                  <a:lnTo>
                    <a:pt x="6972" y="6946"/>
                  </a:lnTo>
                  <a:lnTo>
                    <a:pt x="7543" y="6616"/>
                  </a:lnTo>
                  <a:lnTo>
                    <a:pt x="8432" y="6083"/>
                  </a:lnTo>
                  <a:lnTo>
                    <a:pt x="9448" y="4838"/>
                  </a:lnTo>
                  <a:lnTo>
                    <a:pt x="8369" y="3289"/>
                  </a:lnTo>
                  <a:lnTo>
                    <a:pt x="7772" y="3124"/>
                  </a:lnTo>
                  <a:lnTo>
                    <a:pt x="7188" y="3174"/>
                  </a:lnTo>
                  <a:lnTo>
                    <a:pt x="6959" y="3213"/>
                  </a:lnTo>
                  <a:lnTo>
                    <a:pt x="6832" y="3238"/>
                  </a:lnTo>
                  <a:lnTo>
                    <a:pt x="6692" y="3289"/>
                  </a:lnTo>
                  <a:lnTo>
                    <a:pt x="6464" y="3263"/>
                  </a:lnTo>
                  <a:lnTo>
                    <a:pt x="7416" y="2374"/>
                  </a:lnTo>
                  <a:lnTo>
                    <a:pt x="7670" y="1955"/>
                  </a:lnTo>
                  <a:lnTo>
                    <a:pt x="7200" y="647"/>
                  </a:lnTo>
                  <a:lnTo>
                    <a:pt x="6743" y="266"/>
                  </a:lnTo>
                  <a:lnTo>
                    <a:pt x="5549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5" name="object 745"/>
            <p:cNvSpPr/>
            <p:nvPr/>
          </p:nvSpPr>
          <p:spPr>
            <a:xfrm>
              <a:off x="4275493" y="330545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38"/>
                  </a:moveTo>
                  <a:close/>
                </a:path>
                <a:path w="635" h="635">
                  <a:moveTo>
                    <a:pt x="101" y="12"/>
                  </a:moveTo>
                  <a:close/>
                </a:path>
                <a:path w="635" h="635">
                  <a:moveTo>
                    <a:pt x="165" y="38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6" name="object 746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4265040" y="3299358"/>
              <a:ext cx="23876" cy="20955"/>
            </a:xfrm>
            <a:prstGeom prst="rect">
              <a:avLst/>
            </a:prstGeom>
          </p:spPr>
        </p:pic>
        <p:sp>
          <p:nvSpPr>
            <p:cNvPr id="747" name="object 747"/>
            <p:cNvSpPr/>
            <p:nvPr/>
          </p:nvSpPr>
          <p:spPr>
            <a:xfrm>
              <a:off x="4275808" y="330376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8" name="object 748"/>
            <p:cNvSpPr/>
            <p:nvPr/>
          </p:nvSpPr>
          <p:spPr>
            <a:xfrm>
              <a:off x="4275493" y="330545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38"/>
                  </a:moveTo>
                  <a:close/>
                </a:path>
                <a:path w="635" h="635">
                  <a:moveTo>
                    <a:pt x="101" y="12"/>
                  </a:moveTo>
                  <a:close/>
                </a:path>
                <a:path w="635" h="635">
                  <a:moveTo>
                    <a:pt x="165" y="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9" name="object 749"/>
            <p:cNvSpPr/>
            <p:nvPr/>
          </p:nvSpPr>
          <p:spPr>
            <a:xfrm>
              <a:off x="4265042" y="3298914"/>
              <a:ext cx="24130" cy="21590"/>
            </a:xfrm>
            <a:custGeom>
              <a:avLst/>
              <a:gdLst/>
              <a:ahLst/>
              <a:cxnLst/>
              <a:rect l="l" t="t" r="r" b="b"/>
              <a:pathLst>
                <a:path w="24129" h="21589">
                  <a:moveTo>
                    <a:pt x="7029" y="16852"/>
                  </a:moveTo>
                  <a:lnTo>
                    <a:pt x="6812" y="16852"/>
                  </a:lnTo>
                  <a:lnTo>
                    <a:pt x="5624" y="17424"/>
                  </a:lnTo>
                  <a:lnTo>
                    <a:pt x="6146" y="17424"/>
                  </a:lnTo>
                  <a:lnTo>
                    <a:pt x="6286" y="18097"/>
                  </a:lnTo>
                  <a:lnTo>
                    <a:pt x="6427" y="18338"/>
                  </a:lnTo>
                  <a:lnTo>
                    <a:pt x="6485" y="18567"/>
                  </a:lnTo>
                  <a:lnTo>
                    <a:pt x="8293" y="20180"/>
                  </a:lnTo>
                  <a:lnTo>
                    <a:pt x="9690" y="20955"/>
                  </a:lnTo>
                  <a:lnTo>
                    <a:pt x="12150" y="21412"/>
                  </a:lnTo>
                  <a:lnTo>
                    <a:pt x="12852" y="21412"/>
                  </a:lnTo>
                  <a:lnTo>
                    <a:pt x="13639" y="21145"/>
                  </a:lnTo>
                  <a:lnTo>
                    <a:pt x="14295" y="20955"/>
                  </a:lnTo>
                  <a:lnTo>
                    <a:pt x="15042" y="20447"/>
                  </a:lnTo>
                  <a:lnTo>
                    <a:pt x="11823" y="20447"/>
                  </a:lnTo>
                  <a:lnTo>
                    <a:pt x="10312" y="20180"/>
                  </a:lnTo>
                  <a:lnTo>
                    <a:pt x="9837" y="20180"/>
                  </a:lnTo>
                  <a:lnTo>
                    <a:pt x="7899" y="18897"/>
                  </a:lnTo>
                  <a:lnTo>
                    <a:pt x="7556" y="18338"/>
                  </a:lnTo>
                  <a:lnTo>
                    <a:pt x="7029" y="16852"/>
                  </a:lnTo>
                  <a:close/>
                </a:path>
                <a:path w="24129" h="21589">
                  <a:moveTo>
                    <a:pt x="13881" y="14185"/>
                  </a:moveTo>
                  <a:lnTo>
                    <a:pt x="13528" y="15163"/>
                  </a:lnTo>
                  <a:lnTo>
                    <a:pt x="13436" y="15417"/>
                  </a:lnTo>
                  <a:lnTo>
                    <a:pt x="13957" y="15735"/>
                  </a:lnTo>
                  <a:lnTo>
                    <a:pt x="14633" y="16306"/>
                  </a:lnTo>
                  <a:lnTo>
                    <a:pt x="14973" y="16624"/>
                  </a:lnTo>
                  <a:lnTo>
                    <a:pt x="15358" y="18097"/>
                  </a:lnTo>
                  <a:lnTo>
                    <a:pt x="15440" y="18567"/>
                  </a:lnTo>
                  <a:lnTo>
                    <a:pt x="14562" y="20180"/>
                  </a:lnTo>
                  <a:lnTo>
                    <a:pt x="13846" y="20180"/>
                  </a:lnTo>
                  <a:lnTo>
                    <a:pt x="11823" y="20447"/>
                  </a:lnTo>
                  <a:lnTo>
                    <a:pt x="15085" y="20447"/>
                  </a:lnTo>
                  <a:lnTo>
                    <a:pt x="15874" y="19189"/>
                  </a:lnTo>
                  <a:lnTo>
                    <a:pt x="15899" y="18097"/>
                  </a:lnTo>
                  <a:lnTo>
                    <a:pt x="16837" y="18097"/>
                  </a:lnTo>
                  <a:lnTo>
                    <a:pt x="15629" y="16624"/>
                  </a:lnTo>
                  <a:lnTo>
                    <a:pt x="13999" y="14351"/>
                  </a:lnTo>
                  <a:lnTo>
                    <a:pt x="13881" y="14185"/>
                  </a:lnTo>
                  <a:close/>
                </a:path>
                <a:path w="24129" h="21589">
                  <a:moveTo>
                    <a:pt x="23894" y="13050"/>
                  </a:moveTo>
                  <a:lnTo>
                    <a:pt x="21731" y="15735"/>
                  </a:lnTo>
                  <a:lnTo>
                    <a:pt x="21334" y="16103"/>
                  </a:lnTo>
                  <a:lnTo>
                    <a:pt x="17995" y="18097"/>
                  </a:lnTo>
                  <a:lnTo>
                    <a:pt x="15985" y="18097"/>
                  </a:lnTo>
                  <a:lnTo>
                    <a:pt x="16306" y="18338"/>
                  </a:lnTo>
                  <a:lnTo>
                    <a:pt x="16680" y="18567"/>
                  </a:lnTo>
                  <a:lnTo>
                    <a:pt x="17715" y="18897"/>
                  </a:lnTo>
                  <a:lnTo>
                    <a:pt x="16814" y="18897"/>
                  </a:lnTo>
                  <a:lnTo>
                    <a:pt x="19126" y="18567"/>
                  </a:lnTo>
                  <a:lnTo>
                    <a:pt x="19354" y="18567"/>
                  </a:lnTo>
                  <a:lnTo>
                    <a:pt x="20257" y="18097"/>
                  </a:lnTo>
                  <a:lnTo>
                    <a:pt x="21882" y="16852"/>
                  </a:lnTo>
                  <a:lnTo>
                    <a:pt x="22567" y="16103"/>
                  </a:lnTo>
                  <a:lnTo>
                    <a:pt x="23558" y="14351"/>
                  </a:lnTo>
                  <a:lnTo>
                    <a:pt x="23901" y="13347"/>
                  </a:lnTo>
                  <a:lnTo>
                    <a:pt x="23894" y="13050"/>
                  </a:lnTo>
                  <a:close/>
                </a:path>
                <a:path w="24129" h="21589">
                  <a:moveTo>
                    <a:pt x="3697" y="3733"/>
                  </a:moveTo>
                  <a:lnTo>
                    <a:pt x="3390" y="3733"/>
                  </a:lnTo>
                  <a:lnTo>
                    <a:pt x="2006" y="5588"/>
                  </a:lnTo>
                  <a:lnTo>
                    <a:pt x="2052" y="5930"/>
                  </a:lnTo>
                  <a:lnTo>
                    <a:pt x="2170" y="6819"/>
                  </a:lnTo>
                  <a:lnTo>
                    <a:pt x="2247" y="7404"/>
                  </a:lnTo>
                  <a:lnTo>
                    <a:pt x="2918" y="8369"/>
                  </a:lnTo>
                  <a:lnTo>
                    <a:pt x="3563" y="9182"/>
                  </a:lnTo>
                  <a:lnTo>
                    <a:pt x="3930" y="9461"/>
                  </a:lnTo>
                  <a:lnTo>
                    <a:pt x="3149" y="9461"/>
                  </a:lnTo>
                  <a:lnTo>
                    <a:pt x="2539" y="9639"/>
                  </a:lnTo>
                  <a:lnTo>
                    <a:pt x="812" y="10756"/>
                  </a:lnTo>
                  <a:lnTo>
                    <a:pt x="0" y="12280"/>
                  </a:lnTo>
                  <a:lnTo>
                    <a:pt x="745" y="14808"/>
                  </a:lnTo>
                  <a:lnTo>
                    <a:pt x="850" y="15163"/>
                  </a:lnTo>
                  <a:lnTo>
                    <a:pt x="1981" y="16306"/>
                  </a:lnTo>
                  <a:lnTo>
                    <a:pt x="4173" y="17424"/>
                  </a:lnTo>
                  <a:lnTo>
                    <a:pt x="6592" y="17424"/>
                  </a:lnTo>
                  <a:lnTo>
                    <a:pt x="4671" y="16852"/>
                  </a:lnTo>
                  <a:lnTo>
                    <a:pt x="4173" y="16624"/>
                  </a:lnTo>
                  <a:lnTo>
                    <a:pt x="2641" y="15735"/>
                  </a:lnTo>
                  <a:lnTo>
                    <a:pt x="1841" y="14808"/>
                  </a:lnTo>
                  <a:lnTo>
                    <a:pt x="1264" y="13347"/>
                  </a:lnTo>
                  <a:lnTo>
                    <a:pt x="1147" y="13050"/>
                  </a:lnTo>
                  <a:lnTo>
                    <a:pt x="1029" y="12753"/>
                  </a:lnTo>
                  <a:lnTo>
                    <a:pt x="1320" y="11785"/>
                  </a:lnTo>
                  <a:lnTo>
                    <a:pt x="2770" y="10083"/>
                  </a:lnTo>
                  <a:lnTo>
                    <a:pt x="6980" y="10083"/>
                  </a:lnTo>
                  <a:lnTo>
                    <a:pt x="6190" y="9639"/>
                  </a:lnTo>
                  <a:lnTo>
                    <a:pt x="6398" y="9639"/>
                  </a:lnTo>
                  <a:lnTo>
                    <a:pt x="6347" y="9461"/>
                  </a:lnTo>
                  <a:lnTo>
                    <a:pt x="6266" y="9182"/>
                  </a:lnTo>
                  <a:lnTo>
                    <a:pt x="4746" y="9182"/>
                  </a:lnTo>
                  <a:lnTo>
                    <a:pt x="3553" y="8369"/>
                  </a:lnTo>
                  <a:lnTo>
                    <a:pt x="3109" y="8369"/>
                  </a:lnTo>
                  <a:lnTo>
                    <a:pt x="3187" y="6819"/>
                  </a:lnTo>
                  <a:lnTo>
                    <a:pt x="3294" y="6172"/>
                  </a:lnTo>
                  <a:lnTo>
                    <a:pt x="3391" y="5588"/>
                  </a:lnTo>
                  <a:lnTo>
                    <a:pt x="3471" y="5105"/>
                  </a:lnTo>
                  <a:lnTo>
                    <a:pt x="3580" y="4445"/>
                  </a:lnTo>
                  <a:lnTo>
                    <a:pt x="3697" y="3733"/>
                  </a:lnTo>
                  <a:close/>
                </a:path>
                <a:path w="24129" h="21589">
                  <a:moveTo>
                    <a:pt x="22167" y="9182"/>
                  </a:moveTo>
                  <a:lnTo>
                    <a:pt x="21348" y="9182"/>
                  </a:lnTo>
                  <a:lnTo>
                    <a:pt x="23887" y="12753"/>
                  </a:lnTo>
                  <a:lnTo>
                    <a:pt x="23875" y="11176"/>
                  </a:lnTo>
                  <a:lnTo>
                    <a:pt x="23353" y="10083"/>
                  </a:lnTo>
                  <a:lnTo>
                    <a:pt x="22804" y="9639"/>
                  </a:lnTo>
                  <a:lnTo>
                    <a:pt x="22167" y="9182"/>
                  </a:lnTo>
                  <a:close/>
                </a:path>
                <a:path w="24129" h="21589">
                  <a:moveTo>
                    <a:pt x="7008" y="10083"/>
                  </a:moveTo>
                  <a:lnTo>
                    <a:pt x="5384" y="10083"/>
                  </a:lnTo>
                  <a:lnTo>
                    <a:pt x="6565" y="10426"/>
                  </a:lnTo>
                  <a:lnTo>
                    <a:pt x="7008" y="10083"/>
                  </a:lnTo>
                  <a:close/>
                </a:path>
                <a:path w="24129" h="21589">
                  <a:moveTo>
                    <a:pt x="18220" y="1219"/>
                  </a:moveTo>
                  <a:lnTo>
                    <a:pt x="14541" y="1219"/>
                  </a:lnTo>
                  <a:lnTo>
                    <a:pt x="17449" y="1854"/>
                  </a:lnTo>
                  <a:lnTo>
                    <a:pt x="18554" y="2743"/>
                  </a:lnTo>
                  <a:lnTo>
                    <a:pt x="19529" y="5588"/>
                  </a:lnTo>
                  <a:lnTo>
                    <a:pt x="19646" y="5930"/>
                  </a:lnTo>
                  <a:lnTo>
                    <a:pt x="19163" y="6819"/>
                  </a:lnTo>
                  <a:lnTo>
                    <a:pt x="18994" y="7048"/>
                  </a:lnTo>
                  <a:lnTo>
                    <a:pt x="17596" y="8369"/>
                  </a:lnTo>
                  <a:lnTo>
                    <a:pt x="16633" y="9182"/>
                  </a:lnTo>
                  <a:lnTo>
                    <a:pt x="21547" y="9461"/>
                  </a:lnTo>
                  <a:lnTo>
                    <a:pt x="21348" y="9182"/>
                  </a:lnTo>
                  <a:lnTo>
                    <a:pt x="18554" y="8369"/>
                  </a:lnTo>
                  <a:lnTo>
                    <a:pt x="19507" y="7569"/>
                  </a:lnTo>
                  <a:lnTo>
                    <a:pt x="19602" y="6819"/>
                  </a:lnTo>
                  <a:lnTo>
                    <a:pt x="20119" y="4445"/>
                  </a:lnTo>
                  <a:lnTo>
                    <a:pt x="19994" y="3733"/>
                  </a:lnTo>
                  <a:lnTo>
                    <a:pt x="19755" y="2743"/>
                  </a:lnTo>
                  <a:lnTo>
                    <a:pt x="19526" y="2743"/>
                  </a:lnTo>
                  <a:lnTo>
                    <a:pt x="18743" y="1663"/>
                  </a:lnTo>
                  <a:lnTo>
                    <a:pt x="18618" y="1485"/>
                  </a:lnTo>
                  <a:lnTo>
                    <a:pt x="18220" y="1219"/>
                  </a:lnTo>
                  <a:close/>
                </a:path>
                <a:path w="24129" h="21589">
                  <a:moveTo>
                    <a:pt x="8961" y="3733"/>
                  </a:moveTo>
                  <a:lnTo>
                    <a:pt x="7402" y="3733"/>
                  </a:lnTo>
                  <a:lnTo>
                    <a:pt x="9220" y="4445"/>
                  </a:lnTo>
                  <a:lnTo>
                    <a:pt x="10210" y="5105"/>
                  </a:lnTo>
                  <a:lnTo>
                    <a:pt x="10369" y="5588"/>
                  </a:lnTo>
                  <a:lnTo>
                    <a:pt x="10464" y="6388"/>
                  </a:lnTo>
                  <a:lnTo>
                    <a:pt x="10833" y="6819"/>
                  </a:lnTo>
                  <a:lnTo>
                    <a:pt x="11112" y="7048"/>
                  </a:lnTo>
                  <a:lnTo>
                    <a:pt x="11239" y="6388"/>
                  </a:lnTo>
                  <a:lnTo>
                    <a:pt x="10947" y="6172"/>
                  </a:lnTo>
                  <a:lnTo>
                    <a:pt x="10844" y="5105"/>
                  </a:lnTo>
                  <a:lnTo>
                    <a:pt x="10812" y="4445"/>
                  </a:lnTo>
                  <a:lnTo>
                    <a:pt x="10110" y="4445"/>
                  </a:lnTo>
                  <a:lnTo>
                    <a:pt x="9156" y="3886"/>
                  </a:lnTo>
                  <a:lnTo>
                    <a:pt x="8961" y="3733"/>
                  </a:lnTo>
                  <a:close/>
                </a:path>
                <a:path w="24129" h="21589">
                  <a:moveTo>
                    <a:pt x="7243" y="2743"/>
                  </a:moveTo>
                  <a:lnTo>
                    <a:pt x="3996" y="2743"/>
                  </a:lnTo>
                  <a:lnTo>
                    <a:pt x="10152" y="3733"/>
                  </a:lnTo>
                  <a:lnTo>
                    <a:pt x="10043" y="4445"/>
                  </a:lnTo>
                  <a:lnTo>
                    <a:pt x="10812" y="4445"/>
                  </a:lnTo>
                  <a:lnTo>
                    <a:pt x="10887" y="3886"/>
                  </a:lnTo>
                  <a:lnTo>
                    <a:pt x="10956" y="3733"/>
                  </a:lnTo>
                  <a:lnTo>
                    <a:pt x="2419" y="3733"/>
                  </a:lnTo>
                  <a:lnTo>
                    <a:pt x="7243" y="2743"/>
                  </a:lnTo>
                  <a:close/>
                </a:path>
                <a:path w="24129" h="21589">
                  <a:moveTo>
                    <a:pt x="14909" y="0"/>
                  </a:moveTo>
                  <a:lnTo>
                    <a:pt x="12536" y="596"/>
                  </a:lnTo>
                  <a:lnTo>
                    <a:pt x="12685" y="596"/>
                  </a:lnTo>
                  <a:lnTo>
                    <a:pt x="10706" y="2501"/>
                  </a:lnTo>
                  <a:lnTo>
                    <a:pt x="9993" y="3733"/>
                  </a:lnTo>
                  <a:lnTo>
                    <a:pt x="10792" y="3733"/>
                  </a:lnTo>
                  <a:lnTo>
                    <a:pt x="12725" y="1663"/>
                  </a:lnTo>
                  <a:lnTo>
                    <a:pt x="14541" y="1219"/>
                  </a:lnTo>
                  <a:lnTo>
                    <a:pt x="18220" y="1219"/>
                  </a:lnTo>
                  <a:lnTo>
                    <a:pt x="17729" y="889"/>
                  </a:lnTo>
                  <a:lnTo>
                    <a:pt x="16725" y="596"/>
                  </a:lnTo>
                  <a:lnTo>
                    <a:pt x="14909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0" name="object 750"/>
            <p:cNvSpPr/>
            <p:nvPr/>
          </p:nvSpPr>
          <p:spPr>
            <a:xfrm>
              <a:off x="4275798" y="3303778"/>
              <a:ext cx="1270" cy="4445"/>
            </a:xfrm>
            <a:custGeom>
              <a:avLst/>
              <a:gdLst/>
              <a:ahLst/>
              <a:cxnLst/>
              <a:rect l="l" t="t" r="r" b="b"/>
              <a:pathLst>
                <a:path w="1270" h="4445">
                  <a:moveTo>
                    <a:pt x="63" y="50"/>
                  </a:moveTo>
                  <a:close/>
                </a:path>
                <a:path w="1270" h="4445">
                  <a:moveTo>
                    <a:pt x="800" y="4267"/>
                  </a:moveTo>
                  <a:close/>
                </a:path>
                <a:path w="1270" h="4445">
                  <a:moveTo>
                    <a:pt x="825" y="4279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1" name="object 751"/>
            <p:cNvSpPr/>
            <p:nvPr/>
          </p:nvSpPr>
          <p:spPr>
            <a:xfrm>
              <a:off x="4273029" y="3305845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20">
                  <a:moveTo>
                    <a:pt x="5054" y="0"/>
                  </a:moveTo>
                  <a:lnTo>
                    <a:pt x="4305" y="177"/>
                  </a:lnTo>
                  <a:lnTo>
                    <a:pt x="3619" y="838"/>
                  </a:lnTo>
                  <a:lnTo>
                    <a:pt x="3454" y="1104"/>
                  </a:lnTo>
                  <a:lnTo>
                    <a:pt x="3403" y="1422"/>
                  </a:lnTo>
                  <a:lnTo>
                    <a:pt x="3098" y="1295"/>
                  </a:lnTo>
                  <a:lnTo>
                    <a:pt x="2844" y="1155"/>
                  </a:lnTo>
                  <a:lnTo>
                    <a:pt x="2603" y="1104"/>
                  </a:lnTo>
                  <a:lnTo>
                    <a:pt x="2362" y="1092"/>
                  </a:lnTo>
                  <a:lnTo>
                    <a:pt x="2120" y="1041"/>
                  </a:lnTo>
                  <a:lnTo>
                    <a:pt x="1866" y="1054"/>
                  </a:lnTo>
                  <a:lnTo>
                    <a:pt x="1384" y="1142"/>
                  </a:lnTo>
                  <a:lnTo>
                    <a:pt x="1155" y="1244"/>
                  </a:lnTo>
                  <a:lnTo>
                    <a:pt x="685" y="1879"/>
                  </a:lnTo>
                  <a:lnTo>
                    <a:pt x="762" y="2489"/>
                  </a:lnTo>
                  <a:lnTo>
                    <a:pt x="1117" y="2997"/>
                  </a:lnTo>
                  <a:lnTo>
                    <a:pt x="1282" y="3162"/>
                  </a:lnTo>
                  <a:lnTo>
                    <a:pt x="1066" y="3187"/>
                  </a:lnTo>
                  <a:lnTo>
                    <a:pt x="863" y="3251"/>
                  </a:lnTo>
                  <a:lnTo>
                    <a:pt x="685" y="3378"/>
                  </a:lnTo>
                  <a:lnTo>
                    <a:pt x="266" y="3632"/>
                  </a:lnTo>
                  <a:lnTo>
                    <a:pt x="0" y="4152"/>
                  </a:lnTo>
                  <a:lnTo>
                    <a:pt x="152" y="4622"/>
                  </a:lnTo>
                  <a:lnTo>
                    <a:pt x="279" y="5130"/>
                  </a:lnTo>
                  <a:lnTo>
                    <a:pt x="673" y="5511"/>
                  </a:lnTo>
                  <a:lnTo>
                    <a:pt x="1333" y="5854"/>
                  </a:lnTo>
                  <a:lnTo>
                    <a:pt x="1587" y="5918"/>
                  </a:lnTo>
                  <a:lnTo>
                    <a:pt x="1828" y="5892"/>
                  </a:lnTo>
                  <a:lnTo>
                    <a:pt x="2082" y="5892"/>
                  </a:lnTo>
                  <a:lnTo>
                    <a:pt x="4064" y="7238"/>
                  </a:lnTo>
                  <a:lnTo>
                    <a:pt x="4356" y="7226"/>
                  </a:lnTo>
                  <a:lnTo>
                    <a:pt x="4876" y="7061"/>
                  </a:lnTo>
                  <a:lnTo>
                    <a:pt x="5118" y="6883"/>
                  </a:lnTo>
                  <a:lnTo>
                    <a:pt x="5359" y="6489"/>
                  </a:lnTo>
                  <a:lnTo>
                    <a:pt x="5397" y="6286"/>
                  </a:lnTo>
                  <a:lnTo>
                    <a:pt x="5384" y="6095"/>
                  </a:lnTo>
                  <a:lnTo>
                    <a:pt x="5613" y="6261"/>
                  </a:lnTo>
                  <a:lnTo>
                    <a:pt x="5905" y="6362"/>
                  </a:lnTo>
                  <a:lnTo>
                    <a:pt x="6540" y="6273"/>
                  </a:lnTo>
                  <a:lnTo>
                    <a:pt x="6858" y="6108"/>
                  </a:lnTo>
                  <a:lnTo>
                    <a:pt x="7404" y="5689"/>
                  </a:lnTo>
                  <a:lnTo>
                    <a:pt x="7645" y="5422"/>
                  </a:lnTo>
                  <a:lnTo>
                    <a:pt x="7975" y="4851"/>
                  </a:lnTo>
                  <a:lnTo>
                    <a:pt x="8089" y="4521"/>
                  </a:lnTo>
                  <a:lnTo>
                    <a:pt x="8077" y="4140"/>
                  </a:lnTo>
                  <a:lnTo>
                    <a:pt x="8077" y="3771"/>
                  </a:lnTo>
                  <a:lnTo>
                    <a:pt x="7886" y="3378"/>
                  </a:lnTo>
                  <a:lnTo>
                    <a:pt x="7594" y="3162"/>
                  </a:lnTo>
                  <a:lnTo>
                    <a:pt x="7416" y="3035"/>
                  </a:lnTo>
                  <a:lnTo>
                    <a:pt x="7277" y="2959"/>
                  </a:lnTo>
                  <a:lnTo>
                    <a:pt x="7073" y="2806"/>
                  </a:lnTo>
                  <a:lnTo>
                    <a:pt x="6565" y="2743"/>
                  </a:lnTo>
                  <a:lnTo>
                    <a:pt x="6426" y="2768"/>
                  </a:lnTo>
                  <a:lnTo>
                    <a:pt x="6273" y="2832"/>
                  </a:lnTo>
                  <a:lnTo>
                    <a:pt x="6604" y="2552"/>
                  </a:lnTo>
                  <a:lnTo>
                    <a:pt x="6629" y="2285"/>
                  </a:lnTo>
                  <a:lnTo>
                    <a:pt x="6819" y="1460"/>
                  </a:lnTo>
                  <a:lnTo>
                    <a:pt x="6718" y="1066"/>
                  </a:lnTo>
                  <a:lnTo>
                    <a:pt x="6299" y="495"/>
                  </a:lnTo>
                  <a:lnTo>
                    <a:pt x="5994" y="304"/>
                  </a:lnTo>
                  <a:lnTo>
                    <a:pt x="5651" y="203"/>
                  </a:lnTo>
                  <a:lnTo>
                    <a:pt x="505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2" name="object 752"/>
            <p:cNvSpPr/>
            <p:nvPr/>
          </p:nvSpPr>
          <p:spPr>
            <a:xfrm>
              <a:off x="4273381" y="3306264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4559" y="0"/>
                  </a:moveTo>
                  <a:lnTo>
                    <a:pt x="3949" y="139"/>
                  </a:lnTo>
                  <a:lnTo>
                    <a:pt x="3581" y="520"/>
                  </a:lnTo>
                  <a:lnTo>
                    <a:pt x="3403" y="723"/>
                  </a:lnTo>
                  <a:lnTo>
                    <a:pt x="3301" y="965"/>
                  </a:lnTo>
                  <a:lnTo>
                    <a:pt x="3301" y="1206"/>
                  </a:lnTo>
                  <a:lnTo>
                    <a:pt x="3301" y="1460"/>
                  </a:lnTo>
                  <a:lnTo>
                    <a:pt x="3352" y="1663"/>
                  </a:lnTo>
                  <a:lnTo>
                    <a:pt x="3403" y="1943"/>
                  </a:lnTo>
                  <a:lnTo>
                    <a:pt x="3263" y="1816"/>
                  </a:lnTo>
                  <a:lnTo>
                    <a:pt x="3225" y="1663"/>
                  </a:lnTo>
                  <a:lnTo>
                    <a:pt x="3098" y="1308"/>
                  </a:lnTo>
                  <a:lnTo>
                    <a:pt x="2768" y="1079"/>
                  </a:lnTo>
                  <a:lnTo>
                    <a:pt x="1981" y="774"/>
                  </a:lnTo>
                  <a:lnTo>
                    <a:pt x="901" y="812"/>
                  </a:lnTo>
                  <a:lnTo>
                    <a:pt x="723" y="1892"/>
                  </a:lnTo>
                  <a:lnTo>
                    <a:pt x="698" y="2311"/>
                  </a:lnTo>
                  <a:lnTo>
                    <a:pt x="1041" y="2527"/>
                  </a:lnTo>
                  <a:lnTo>
                    <a:pt x="1206" y="2654"/>
                  </a:lnTo>
                  <a:lnTo>
                    <a:pt x="1765" y="2666"/>
                  </a:lnTo>
                  <a:lnTo>
                    <a:pt x="1816" y="2882"/>
                  </a:lnTo>
                  <a:lnTo>
                    <a:pt x="2044" y="2971"/>
                  </a:lnTo>
                  <a:lnTo>
                    <a:pt x="1866" y="3098"/>
                  </a:lnTo>
                  <a:lnTo>
                    <a:pt x="1358" y="2971"/>
                  </a:lnTo>
                  <a:lnTo>
                    <a:pt x="952" y="2920"/>
                  </a:lnTo>
                  <a:lnTo>
                    <a:pt x="622" y="2959"/>
                  </a:lnTo>
                  <a:lnTo>
                    <a:pt x="330" y="3276"/>
                  </a:lnTo>
                  <a:lnTo>
                    <a:pt x="101" y="3568"/>
                  </a:lnTo>
                  <a:lnTo>
                    <a:pt x="0" y="3873"/>
                  </a:lnTo>
                  <a:lnTo>
                    <a:pt x="126" y="4229"/>
                  </a:lnTo>
                  <a:lnTo>
                    <a:pt x="279" y="4584"/>
                  </a:lnTo>
                  <a:lnTo>
                    <a:pt x="546" y="4889"/>
                  </a:lnTo>
                  <a:lnTo>
                    <a:pt x="1155" y="5257"/>
                  </a:lnTo>
                  <a:lnTo>
                    <a:pt x="1676" y="5410"/>
                  </a:lnTo>
                  <a:lnTo>
                    <a:pt x="1993" y="5257"/>
                  </a:lnTo>
                  <a:lnTo>
                    <a:pt x="2197" y="5778"/>
                  </a:lnTo>
                  <a:lnTo>
                    <a:pt x="2324" y="5968"/>
                  </a:lnTo>
                  <a:lnTo>
                    <a:pt x="2920" y="6362"/>
                  </a:lnTo>
                  <a:lnTo>
                    <a:pt x="3644" y="6476"/>
                  </a:lnTo>
                  <a:lnTo>
                    <a:pt x="4140" y="6426"/>
                  </a:lnTo>
                  <a:lnTo>
                    <a:pt x="4597" y="6362"/>
                  </a:lnTo>
                  <a:lnTo>
                    <a:pt x="4876" y="5841"/>
                  </a:lnTo>
                  <a:lnTo>
                    <a:pt x="4724" y="5194"/>
                  </a:lnTo>
                  <a:lnTo>
                    <a:pt x="4444" y="4952"/>
                  </a:lnTo>
                  <a:lnTo>
                    <a:pt x="4190" y="4775"/>
                  </a:lnTo>
                  <a:lnTo>
                    <a:pt x="4343" y="4368"/>
                  </a:lnTo>
                  <a:lnTo>
                    <a:pt x="4927" y="5206"/>
                  </a:lnTo>
                  <a:lnTo>
                    <a:pt x="5346" y="5676"/>
                  </a:lnTo>
                  <a:lnTo>
                    <a:pt x="5740" y="5702"/>
                  </a:lnTo>
                  <a:lnTo>
                    <a:pt x="6197" y="5422"/>
                  </a:lnTo>
                  <a:lnTo>
                    <a:pt x="6934" y="4978"/>
                  </a:lnTo>
                  <a:lnTo>
                    <a:pt x="7772" y="3949"/>
                  </a:lnTo>
                  <a:lnTo>
                    <a:pt x="6870" y="2679"/>
                  </a:lnTo>
                  <a:lnTo>
                    <a:pt x="6375" y="2552"/>
                  </a:lnTo>
                  <a:lnTo>
                    <a:pt x="5905" y="2590"/>
                  </a:lnTo>
                  <a:lnTo>
                    <a:pt x="5714" y="2628"/>
                  </a:lnTo>
                  <a:lnTo>
                    <a:pt x="5499" y="2692"/>
                  </a:lnTo>
                  <a:lnTo>
                    <a:pt x="5308" y="2654"/>
                  </a:lnTo>
                  <a:lnTo>
                    <a:pt x="5702" y="2324"/>
                  </a:lnTo>
                  <a:lnTo>
                    <a:pt x="6095" y="1930"/>
                  </a:lnTo>
                  <a:lnTo>
                    <a:pt x="6299" y="1587"/>
                  </a:lnTo>
                  <a:lnTo>
                    <a:pt x="5918" y="507"/>
                  </a:lnTo>
                  <a:lnTo>
                    <a:pt x="5549" y="190"/>
                  </a:lnTo>
                  <a:lnTo>
                    <a:pt x="4559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3" name="object 753"/>
            <p:cNvSpPr/>
            <p:nvPr/>
          </p:nvSpPr>
          <p:spPr>
            <a:xfrm>
              <a:off x="4257345" y="3321558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4">
                  <a:moveTo>
                    <a:pt x="76" y="1866"/>
                  </a:moveTo>
                  <a:close/>
                </a:path>
                <a:path w="635" h="1904">
                  <a:moveTo>
                    <a:pt x="127" y="1879"/>
                  </a:moveTo>
                  <a:close/>
                </a:path>
                <a:path w="635" h="1904">
                  <a:moveTo>
                    <a:pt x="406" y="5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4" name="object 754"/>
            <p:cNvSpPr/>
            <p:nvPr/>
          </p:nvSpPr>
          <p:spPr>
            <a:xfrm>
              <a:off x="4257345" y="332342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0"/>
                  </a:moveTo>
                  <a:close/>
                </a:path>
                <a:path w="635" h="635">
                  <a:moveTo>
                    <a:pt x="127" y="12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5" name="object 755"/>
            <p:cNvSpPr/>
            <p:nvPr/>
          </p:nvSpPr>
          <p:spPr>
            <a:xfrm>
              <a:off x="4245806" y="3316202"/>
              <a:ext cx="26670" cy="24130"/>
            </a:xfrm>
            <a:custGeom>
              <a:avLst/>
              <a:gdLst/>
              <a:ahLst/>
              <a:cxnLst/>
              <a:rect l="l" t="t" r="r" b="b"/>
              <a:pathLst>
                <a:path w="26670" h="24129">
                  <a:moveTo>
                    <a:pt x="4091" y="4102"/>
                  </a:moveTo>
                  <a:lnTo>
                    <a:pt x="3746" y="4102"/>
                  </a:lnTo>
                  <a:lnTo>
                    <a:pt x="3138" y="4940"/>
                  </a:lnTo>
                  <a:lnTo>
                    <a:pt x="2209" y="6159"/>
                  </a:lnTo>
                  <a:lnTo>
                    <a:pt x="2294" y="6794"/>
                  </a:lnTo>
                  <a:lnTo>
                    <a:pt x="2392" y="7531"/>
                  </a:lnTo>
                  <a:lnTo>
                    <a:pt x="2476" y="8166"/>
                  </a:lnTo>
                  <a:lnTo>
                    <a:pt x="3232" y="9245"/>
                  </a:lnTo>
                  <a:lnTo>
                    <a:pt x="3341" y="9512"/>
                  </a:lnTo>
                  <a:lnTo>
                    <a:pt x="3941" y="10134"/>
                  </a:lnTo>
                  <a:lnTo>
                    <a:pt x="4275" y="10439"/>
                  </a:lnTo>
                  <a:lnTo>
                    <a:pt x="3479" y="10439"/>
                  </a:lnTo>
                  <a:lnTo>
                    <a:pt x="2806" y="10642"/>
                  </a:lnTo>
                  <a:lnTo>
                    <a:pt x="888" y="11874"/>
                  </a:lnTo>
                  <a:lnTo>
                    <a:pt x="0" y="13550"/>
                  </a:lnTo>
                  <a:lnTo>
                    <a:pt x="819" y="16370"/>
                  </a:lnTo>
                  <a:lnTo>
                    <a:pt x="927" y="16738"/>
                  </a:lnTo>
                  <a:lnTo>
                    <a:pt x="2184" y="18008"/>
                  </a:lnTo>
                  <a:lnTo>
                    <a:pt x="4368" y="19100"/>
                  </a:lnTo>
                  <a:lnTo>
                    <a:pt x="5181" y="19329"/>
                  </a:lnTo>
                  <a:lnTo>
                    <a:pt x="6802" y="19329"/>
                  </a:lnTo>
                  <a:lnTo>
                    <a:pt x="6934" y="19989"/>
                  </a:lnTo>
                  <a:lnTo>
                    <a:pt x="7084" y="20243"/>
                  </a:lnTo>
                  <a:lnTo>
                    <a:pt x="7154" y="20510"/>
                  </a:lnTo>
                  <a:lnTo>
                    <a:pt x="9156" y="22288"/>
                  </a:lnTo>
                  <a:lnTo>
                    <a:pt x="10693" y="23126"/>
                  </a:lnTo>
                  <a:lnTo>
                    <a:pt x="13407" y="23634"/>
                  </a:lnTo>
                  <a:lnTo>
                    <a:pt x="14198" y="23634"/>
                  </a:lnTo>
                  <a:lnTo>
                    <a:pt x="15817" y="23126"/>
                  </a:lnTo>
                  <a:lnTo>
                    <a:pt x="16612" y="22580"/>
                  </a:lnTo>
                  <a:lnTo>
                    <a:pt x="13068" y="22580"/>
                  </a:lnTo>
                  <a:lnTo>
                    <a:pt x="11499" y="22288"/>
                  </a:lnTo>
                  <a:lnTo>
                    <a:pt x="10915" y="22288"/>
                  </a:lnTo>
                  <a:lnTo>
                    <a:pt x="8724" y="20866"/>
                  </a:lnTo>
                  <a:lnTo>
                    <a:pt x="8343" y="20243"/>
                  </a:lnTo>
                  <a:lnTo>
                    <a:pt x="8023" y="19329"/>
                  </a:lnTo>
                  <a:lnTo>
                    <a:pt x="7943" y="19100"/>
                  </a:lnTo>
                  <a:lnTo>
                    <a:pt x="6827" y="19100"/>
                  </a:lnTo>
                  <a:lnTo>
                    <a:pt x="1206" y="14262"/>
                  </a:lnTo>
                  <a:lnTo>
                    <a:pt x="1134" y="14082"/>
                  </a:lnTo>
                  <a:lnTo>
                    <a:pt x="1460" y="13004"/>
                  </a:lnTo>
                  <a:lnTo>
                    <a:pt x="3042" y="11137"/>
                  </a:lnTo>
                  <a:lnTo>
                    <a:pt x="8112" y="11137"/>
                  </a:lnTo>
                  <a:lnTo>
                    <a:pt x="6857" y="10807"/>
                  </a:lnTo>
                  <a:lnTo>
                    <a:pt x="7111" y="10807"/>
                  </a:lnTo>
                  <a:lnTo>
                    <a:pt x="7012" y="10439"/>
                  </a:lnTo>
                  <a:lnTo>
                    <a:pt x="6929" y="10134"/>
                  </a:lnTo>
                  <a:lnTo>
                    <a:pt x="5247" y="10134"/>
                  </a:lnTo>
                  <a:lnTo>
                    <a:pt x="3441" y="8902"/>
                  </a:lnTo>
                  <a:lnTo>
                    <a:pt x="3947" y="4940"/>
                  </a:lnTo>
                  <a:lnTo>
                    <a:pt x="4060" y="4279"/>
                  </a:lnTo>
                  <a:lnTo>
                    <a:pt x="4091" y="4102"/>
                  </a:lnTo>
                  <a:close/>
                </a:path>
                <a:path w="26670" h="24129">
                  <a:moveTo>
                    <a:pt x="15341" y="15646"/>
                  </a:moveTo>
                  <a:lnTo>
                    <a:pt x="14947" y="16738"/>
                  </a:lnTo>
                  <a:lnTo>
                    <a:pt x="14846" y="17018"/>
                  </a:lnTo>
                  <a:lnTo>
                    <a:pt x="15417" y="17386"/>
                  </a:lnTo>
                  <a:lnTo>
                    <a:pt x="16172" y="18008"/>
                  </a:lnTo>
                  <a:lnTo>
                    <a:pt x="16548" y="18351"/>
                  </a:lnTo>
                  <a:lnTo>
                    <a:pt x="16977" y="19989"/>
                  </a:lnTo>
                  <a:lnTo>
                    <a:pt x="17053" y="20510"/>
                  </a:lnTo>
                  <a:lnTo>
                    <a:pt x="16099" y="22288"/>
                  </a:lnTo>
                  <a:lnTo>
                    <a:pt x="15357" y="22288"/>
                  </a:lnTo>
                  <a:lnTo>
                    <a:pt x="13068" y="22580"/>
                  </a:lnTo>
                  <a:lnTo>
                    <a:pt x="16666" y="22580"/>
                  </a:lnTo>
                  <a:lnTo>
                    <a:pt x="17525" y="21183"/>
                  </a:lnTo>
                  <a:lnTo>
                    <a:pt x="17561" y="19989"/>
                  </a:lnTo>
                  <a:lnTo>
                    <a:pt x="18635" y="19989"/>
                  </a:lnTo>
                  <a:lnTo>
                    <a:pt x="17257" y="18351"/>
                  </a:lnTo>
                  <a:lnTo>
                    <a:pt x="15341" y="15646"/>
                  </a:lnTo>
                  <a:close/>
                </a:path>
                <a:path w="26670" h="24129">
                  <a:moveTo>
                    <a:pt x="26396" y="14411"/>
                  </a:moveTo>
                  <a:lnTo>
                    <a:pt x="23774" y="17640"/>
                  </a:lnTo>
                  <a:lnTo>
                    <a:pt x="19832" y="19989"/>
                  </a:lnTo>
                  <a:lnTo>
                    <a:pt x="17664" y="19989"/>
                  </a:lnTo>
                  <a:lnTo>
                    <a:pt x="17999" y="20243"/>
                  </a:lnTo>
                  <a:lnTo>
                    <a:pt x="18421" y="20510"/>
                  </a:lnTo>
                  <a:lnTo>
                    <a:pt x="19547" y="20866"/>
                  </a:lnTo>
                  <a:lnTo>
                    <a:pt x="18708" y="20866"/>
                  </a:lnTo>
                  <a:lnTo>
                    <a:pt x="20938" y="20510"/>
                  </a:lnTo>
                  <a:lnTo>
                    <a:pt x="21374" y="20510"/>
                  </a:lnTo>
                  <a:lnTo>
                    <a:pt x="22344" y="19989"/>
                  </a:lnTo>
                  <a:lnTo>
                    <a:pt x="24180" y="18605"/>
                  </a:lnTo>
                  <a:lnTo>
                    <a:pt x="24930" y="17792"/>
                  </a:lnTo>
                  <a:lnTo>
                    <a:pt x="26022" y="15836"/>
                  </a:lnTo>
                  <a:lnTo>
                    <a:pt x="26403" y="14744"/>
                  </a:lnTo>
                  <a:lnTo>
                    <a:pt x="26396" y="14411"/>
                  </a:lnTo>
                  <a:close/>
                </a:path>
                <a:path w="26670" h="24129">
                  <a:moveTo>
                    <a:pt x="7769" y="18605"/>
                  </a:moveTo>
                  <a:lnTo>
                    <a:pt x="7521" y="18605"/>
                  </a:lnTo>
                  <a:lnTo>
                    <a:pt x="6483" y="19100"/>
                  </a:lnTo>
                  <a:lnTo>
                    <a:pt x="7943" y="19100"/>
                  </a:lnTo>
                  <a:lnTo>
                    <a:pt x="7769" y="18605"/>
                  </a:lnTo>
                  <a:close/>
                </a:path>
                <a:path w="26670" h="24129">
                  <a:moveTo>
                    <a:pt x="23752" y="9512"/>
                  </a:moveTo>
                  <a:lnTo>
                    <a:pt x="21283" y="9512"/>
                  </a:lnTo>
                  <a:lnTo>
                    <a:pt x="23571" y="10134"/>
                  </a:lnTo>
                  <a:lnTo>
                    <a:pt x="26389" y="14082"/>
                  </a:lnTo>
                  <a:lnTo>
                    <a:pt x="26377" y="12331"/>
                  </a:lnTo>
                  <a:lnTo>
                    <a:pt x="25816" y="11137"/>
                  </a:lnTo>
                  <a:lnTo>
                    <a:pt x="25449" y="10807"/>
                  </a:lnTo>
                  <a:lnTo>
                    <a:pt x="24510" y="10134"/>
                  </a:lnTo>
                  <a:lnTo>
                    <a:pt x="17974" y="10134"/>
                  </a:lnTo>
                  <a:lnTo>
                    <a:pt x="23752" y="9512"/>
                  </a:lnTo>
                  <a:close/>
                </a:path>
                <a:path w="26670" h="24129">
                  <a:moveTo>
                    <a:pt x="7727" y="11137"/>
                  </a:moveTo>
                  <a:lnTo>
                    <a:pt x="5943" y="11137"/>
                  </a:lnTo>
                  <a:lnTo>
                    <a:pt x="7251" y="11518"/>
                  </a:lnTo>
                  <a:lnTo>
                    <a:pt x="7727" y="11137"/>
                  </a:lnTo>
                  <a:close/>
                </a:path>
                <a:path w="26670" h="24129">
                  <a:moveTo>
                    <a:pt x="23170" y="9245"/>
                  </a:moveTo>
                  <a:lnTo>
                    <a:pt x="19422" y="9245"/>
                  </a:lnTo>
                  <a:lnTo>
                    <a:pt x="18387" y="10134"/>
                  </a:lnTo>
                  <a:lnTo>
                    <a:pt x="23571" y="10134"/>
                  </a:lnTo>
                  <a:lnTo>
                    <a:pt x="21283" y="9512"/>
                  </a:lnTo>
                  <a:lnTo>
                    <a:pt x="23545" y="9512"/>
                  </a:lnTo>
                  <a:lnTo>
                    <a:pt x="23170" y="9245"/>
                  </a:lnTo>
                  <a:close/>
                </a:path>
                <a:path w="26670" h="24129">
                  <a:moveTo>
                    <a:pt x="23725" y="9512"/>
                  </a:moveTo>
                  <a:lnTo>
                    <a:pt x="17974" y="10134"/>
                  </a:lnTo>
                  <a:lnTo>
                    <a:pt x="24416" y="10134"/>
                  </a:lnTo>
                  <a:lnTo>
                    <a:pt x="23725" y="9512"/>
                  </a:lnTo>
                  <a:close/>
                </a:path>
                <a:path w="26670" h="24129">
                  <a:moveTo>
                    <a:pt x="19796" y="8902"/>
                  </a:moveTo>
                  <a:lnTo>
                    <a:pt x="18834" y="8902"/>
                  </a:lnTo>
                  <a:lnTo>
                    <a:pt x="24663" y="9245"/>
                  </a:lnTo>
                  <a:lnTo>
                    <a:pt x="19438" y="9245"/>
                  </a:lnTo>
                  <a:lnTo>
                    <a:pt x="19796" y="8902"/>
                  </a:lnTo>
                  <a:close/>
                </a:path>
                <a:path w="26670" h="24129">
                  <a:moveTo>
                    <a:pt x="21284" y="8902"/>
                  </a:moveTo>
                  <a:lnTo>
                    <a:pt x="20903" y="8902"/>
                  </a:lnTo>
                  <a:lnTo>
                    <a:pt x="20497" y="9245"/>
                  </a:lnTo>
                  <a:lnTo>
                    <a:pt x="21284" y="8902"/>
                  </a:lnTo>
                  <a:close/>
                </a:path>
                <a:path w="26670" h="24129">
                  <a:moveTo>
                    <a:pt x="20135" y="1333"/>
                  </a:moveTo>
                  <a:lnTo>
                    <a:pt x="16065" y="1333"/>
                  </a:lnTo>
                  <a:lnTo>
                    <a:pt x="19278" y="2019"/>
                  </a:lnTo>
                  <a:lnTo>
                    <a:pt x="20497" y="3035"/>
                  </a:lnTo>
                  <a:lnTo>
                    <a:pt x="21716" y="6527"/>
                  </a:lnTo>
                  <a:lnTo>
                    <a:pt x="21159" y="7531"/>
                  </a:lnTo>
                  <a:lnTo>
                    <a:pt x="21002" y="7747"/>
                  </a:lnTo>
                  <a:lnTo>
                    <a:pt x="19796" y="8902"/>
                  </a:lnTo>
                  <a:lnTo>
                    <a:pt x="20903" y="8902"/>
                  </a:lnTo>
                  <a:lnTo>
                    <a:pt x="21564" y="8343"/>
                  </a:lnTo>
                  <a:lnTo>
                    <a:pt x="21658" y="7531"/>
                  </a:lnTo>
                  <a:lnTo>
                    <a:pt x="22214" y="4940"/>
                  </a:lnTo>
                  <a:lnTo>
                    <a:pt x="22286" y="4610"/>
                  </a:lnTo>
                  <a:lnTo>
                    <a:pt x="22131" y="4279"/>
                  </a:lnTo>
                  <a:lnTo>
                    <a:pt x="21832" y="3035"/>
                  </a:lnTo>
                  <a:lnTo>
                    <a:pt x="21602" y="3035"/>
                  </a:lnTo>
                  <a:lnTo>
                    <a:pt x="20573" y="1625"/>
                  </a:lnTo>
                  <a:lnTo>
                    <a:pt x="20135" y="1333"/>
                  </a:lnTo>
                  <a:close/>
                </a:path>
                <a:path w="26670" h="24129">
                  <a:moveTo>
                    <a:pt x="9878" y="4102"/>
                  </a:moveTo>
                  <a:lnTo>
                    <a:pt x="8121" y="4102"/>
                  </a:lnTo>
                  <a:lnTo>
                    <a:pt x="10255" y="4940"/>
                  </a:lnTo>
                  <a:lnTo>
                    <a:pt x="11290" y="5626"/>
                  </a:lnTo>
                  <a:lnTo>
                    <a:pt x="11457" y="6159"/>
                  </a:lnTo>
                  <a:lnTo>
                    <a:pt x="11567" y="7048"/>
                  </a:lnTo>
                  <a:lnTo>
                    <a:pt x="11950" y="7531"/>
                  </a:lnTo>
                  <a:lnTo>
                    <a:pt x="12280" y="7747"/>
                  </a:lnTo>
                  <a:lnTo>
                    <a:pt x="12324" y="7531"/>
                  </a:lnTo>
                  <a:lnTo>
                    <a:pt x="12420" y="7048"/>
                  </a:lnTo>
                  <a:lnTo>
                    <a:pt x="12090" y="6794"/>
                  </a:lnTo>
                  <a:lnTo>
                    <a:pt x="11982" y="5626"/>
                  </a:lnTo>
                  <a:lnTo>
                    <a:pt x="11947" y="4940"/>
                  </a:lnTo>
                  <a:lnTo>
                    <a:pt x="11099" y="4940"/>
                  </a:lnTo>
                  <a:lnTo>
                    <a:pt x="10109" y="4279"/>
                  </a:lnTo>
                  <a:lnTo>
                    <a:pt x="9878" y="4102"/>
                  </a:lnTo>
                  <a:close/>
                </a:path>
                <a:path w="26670" h="24129">
                  <a:moveTo>
                    <a:pt x="9440" y="4610"/>
                  </a:moveTo>
                  <a:lnTo>
                    <a:pt x="4004" y="4610"/>
                  </a:lnTo>
                  <a:lnTo>
                    <a:pt x="3947" y="4940"/>
                  </a:lnTo>
                  <a:lnTo>
                    <a:pt x="10296" y="4940"/>
                  </a:lnTo>
                  <a:lnTo>
                    <a:pt x="9440" y="4610"/>
                  </a:lnTo>
                  <a:close/>
                </a:path>
                <a:path w="26670" h="24129">
                  <a:moveTo>
                    <a:pt x="11112" y="4610"/>
                  </a:moveTo>
                  <a:lnTo>
                    <a:pt x="10604" y="4610"/>
                  </a:lnTo>
                  <a:lnTo>
                    <a:pt x="11099" y="4940"/>
                  </a:lnTo>
                  <a:lnTo>
                    <a:pt x="11112" y="4610"/>
                  </a:lnTo>
                  <a:close/>
                </a:path>
                <a:path w="26670" h="24129">
                  <a:moveTo>
                    <a:pt x="12106" y="4102"/>
                  </a:moveTo>
                  <a:lnTo>
                    <a:pt x="11212" y="4102"/>
                  </a:lnTo>
                  <a:lnTo>
                    <a:pt x="11099" y="4940"/>
                  </a:lnTo>
                  <a:lnTo>
                    <a:pt x="11947" y="4940"/>
                  </a:lnTo>
                  <a:lnTo>
                    <a:pt x="12024" y="4279"/>
                  </a:lnTo>
                  <a:lnTo>
                    <a:pt x="12106" y="4102"/>
                  </a:lnTo>
                  <a:close/>
                </a:path>
                <a:path w="26670" h="24129">
                  <a:moveTo>
                    <a:pt x="21047" y="4610"/>
                  </a:moveTo>
                  <a:lnTo>
                    <a:pt x="11931" y="4610"/>
                  </a:lnTo>
                  <a:lnTo>
                    <a:pt x="11947" y="4940"/>
                  </a:lnTo>
                  <a:lnTo>
                    <a:pt x="21162" y="4940"/>
                  </a:lnTo>
                  <a:lnTo>
                    <a:pt x="21047" y="4610"/>
                  </a:lnTo>
                  <a:close/>
                </a:path>
                <a:path w="26670" h="24129">
                  <a:moveTo>
                    <a:pt x="11660" y="3035"/>
                  </a:moveTo>
                  <a:lnTo>
                    <a:pt x="7964" y="3035"/>
                  </a:lnTo>
                  <a:lnTo>
                    <a:pt x="2588" y="4102"/>
                  </a:lnTo>
                  <a:lnTo>
                    <a:pt x="11035" y="4102"/>
                  </a:lnTo>
                  <a:lnTo>
                    <a:pt x="11660" y="3035"/>
                  </a:lnTo>
                  <a:close/>
                </a:path>
                <a:path w="26670" h="24129">
                  <a:moveTo>
                    <a:pt x="16471" y="0"/>
                  </a:moveTo>
                  <a:lnTo>
                    <a:pt x="13689" y="647"/>
                  </a:lnTo>
                  <a:lnTo>
                    <a:pt x="13980" y="647"/>
                  </a:lnTo>
                  <a:lnTo>
                    <a:pt x="11823" y="2755"/>
                  </a:lnTo>
                  <a:lnTo>
                    <a:pt x="11035" y="4102"/>
                  </a:lnTo>
                  <a:lnTo>
                    <a:pt x="11922" y="4102"/>
                  </a:lnTo>
                  <a:lnTo>
                    <a:pt x="14058" y="1828"/>
                  </a:lnTo>
                  <a:lnTo>
                    <a:pt x="16065" y="1333"/>
                  </a:lnTo>
                  <a:lnTo>
                    <a:pt x="20135" y="1333"/>
                  </a:lnTo>
                  <a:lnTo>
                    <a:pt x="19583" y="965"/>
                  </a:lnTo>
                  <a:lnTo>
                    <a:pt x="18478" y="647"/>
                  </a:lnTo>
                  <a:lnTo>
                    <a:pt x="1647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6" name="object 756"/>
            <p:cNvSpPr/>
            <p:nvPr/>
          </p:nvSpPr>
          <p:spPr>
            <a:xfrm>
              <a:off x="4257687" y="3321558"/>
              <a:ext cx="1270" cy="5080"/>
            </a:xfrm>
            <a:custGeom>
              <a:avLst/>
              <a:gdLst/>
              <a:ahLst/>
              <a:cxnLst/>
              <a:rect l="l" t="t" r="r" b="b"/>
              <a:pathLst>
                <a:path w="1270" h="5079">
                  <a:moveTo>
                    <a:pt x="63" y="50"/>
                  </a:moveTo>
                  <a:close/>
                </a:path>
                <a:path w="1270" h="5079">
                  <a:moveTo>
                    <a:pt x="889" y="4749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7" name="object 757"/>
            <p:cNvSpPr/>
            <p:nvPr/>
          </p:nvSpPr>
          <p:spPr>
            <a:xfrm>
              <a:off x="4254634" y="3323825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4">
                  <a:moveTo>
                    <a:pt x="5575" y="0"/>
                  </a:moveTo>
                  <a:lnTo>
                    <a:pt x="4749" y="215"/>
                  </a:lnTo>
                  <a:lnTo>
                    <a:pt x="4254" y="711"/>
                  </a:lnTo>
                  <a:lnTo>
                    <a:pt x="3987" y="952"/>
                  </a:lnTo>
                  <a:lnTo>
                    <a:pt x="3809" y="1257"/>
                  </a:lnTo>
                  <a:lnTo>
                    <a:pt x="3746" y="1612"/>
                  </a:lnTo>
                  <a:lnTo>
                    <a:pt x="3301" y="1384"/>
                  </a:lnTo>
                  <a:lnTo>
                    <a:pt x="3136" y="1308"/>
                  </a:lnTo>
                  <a:lnTo>
                    <a:pt x="2730" y="1219"/>
                  </a:lnTo>
                  <a:lnTo>
                    <a:pt x="2590" y="1219"/>
                  </a:lnTo>
                  <a:lnTo>
                    <a:pt x="2324" y="1181"/>
                  </a:lnTo>
                  <a:lnTo>
                    <a:pt x="2044" y="1181"/>
                  </a:lnTo>
                  <a:lnTo>
                    <a:pt x="1790" y="1219"/>
                  </a:lnTo>
                  <a:lnTo>
                    <a:pt x="1523" y="1282"/>
                  </a:lnTo>
                  <a:lnTo>
                    <a:pt x="1257" y="1409"/>
                  </a:lnTo>
                  <a:lnTo>
                    <a:pt x="1104" y="1638"/>
                  </a:lnTo>
                  <a:lnTo>
                    <a:pt x="736" y="2095"/>
                  </a:lnTo>
                  <a:lnTo>
                    <a:pt x="825" y="2768"/>
                  </a:lnTo>
                  <a:lnTo>
                    <a:pt x="1219" y="3340"/>
                  </a:lnTo>
                  <a:lnTo>
                    <a:pt x="1409" y="3530"/>
                  </a:lnTo>
                  <a:lnTo>
                    <a:pt x="1181" y="3543"/>
                  </a:lnTo>
                  <a:lnTo>
                    <a:pt x="939" y="3606"/>
                  </a:lnTo>
                  <a:lnTo>
                    <a:pt x="292" y="4038"/>
                  </a:lnTo>
                  <a:lnTo>
                    <a:pt x="0" y="4584"/>
                  </a:lnTo>
                  <a:lnTo>
                    <a:pt x="304" y="5676"/>
                  </a:lnTo>
                  <a:lnTo>
                    <a:pt x="723" y="6108"/>
                  </a:lnTo>
                  <a:lnTo>
                    <a:pt x="1460" y="6477"/>
                  </a:lnTo>
                  <a:lnTo>
                    <a:pt x="1739" y="6565"/>
                  </a:lnTo>
                  <a:lnTo>
                    <a:pt x="2006" y="6527"/>
                  </a:lnTo>
                  <a:lnTo>
                    <a:pt x="2298" y="6527"/>
                  </a:lnTo>
                  <a:lnTo>
                    <a:pt x="4787" y="8013"/>
                  </a:lnTo>
                  <a:lnTo>
                    <a:pt x="5384" y="7823"/>
                  </a:lnTo>
                  <a:lnTo>
                    <a:pt x="5651" y="7620"/>
                  </a:lnTo>
                  <a:lnTo>
                    <a:pt x="5918" y="7175"/>
                  </a:lnTo>
                  <a:lnTo>
                    <a:pt x="5956" y="6972"/>
                  </a:lnTo>
                  <a:lnTo>
                    <a:pt x="5943" y="6756"/>
                  </a:lnTo>
                  <a:lnTo>
                    <a:pt x="6184" y="6946"/>
                  </a:lnTo>
                  <a:lnTo>
                    <a:pt x="6502" y="7035"/>
                  </a:lnTo>
                  <a:lnTo>
                    <a:pt x="7213" y="6959"/>
                  </a:lnTo>
                  <a:lnTo>
                    <a:pt x="7581" y="6769"/>
                  </a:lnTo>
                  <a:lnTo>
                    <a:pt x="8178" y="6324"/>
                  </a:lnTo>
                  <a:lnTo>
                    <a:pt x="8432" y="6032"/>
                  </a:lnTo>
                  <a:lnTo>
                    <a:pt x="8801" y="5359"/>
                  </a:lnTo>
                  <a:lnTo>
                    <a:pt x="8928" y="5016"/>
                  </a:lnTo>
                  <a:lnTo>
                    <a:pt x="8915" y="4610"/>
                  </a:lnTo>
                  <a:lnTo>
                    <a:pt x="8915" y="4191"/>
                  </a:lnTo>
                  <a:lnTo>
                    <a:pt x="8712" y="3759"/>
                  </a:lnTo>
                  <a:lnTo>
                    <a:pt x="8293" y="3441"/>
                  </a:lnTo>
                  <a:lnTo>
                    <a:pt x="8039" y="3276"/>
                  </a:lnTo>
                  <a:lnTo>
                    <a:pt x="7797" y="3111"/>
                  </a:lnTo>
                  <a:lnTo>
                    <a:pt x="7251" y="3060"/>
                  </a:lnTo>
                  <a:lnTo>
                    <a:pt x="7099" y="3073"/>
                  </a:lnTo>
                  <a:lnTo>
                    <a:pt x="6934" y="3149"/>
                  </a:lnTo>
                  <a:lnTo>
                    <a:pt x="7277" y="2844"/>
                  </a:lnTo>
                  <a:lnTo>
                    <a:pt x="7518" y="1638"/>
                  </a:lnTo>
                  <a:lnTo>
                    <a:pt x="7416" y="1206"/>
                  </a:lnTo>
                  <a:lnTo>
                    <a:pt x="6959" y="571"/>
                  </a:lnTo>
                  <a:lnTo>
                    <a:pt x="6616" y="342"/>
                  </a:lnTo>
                  <a:lnTo>
                    <a:pt x="6248" y="241"/>
                  </a:lnTo>
                  <a:lnTo>
                    <a:pt x="557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8" name="object 758"/>
            <p:cNvSpPr/>
            <p:nvPr/>
          </p:nvSpPr>
          <p:spPr>
            <a:xfrm>
              <a:off x="4258655" y="3325660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9" name="object 759"/>
            <p:cNvSpPr/>
            <p:nvPr/>
          </p:nvSpPr>
          <p:spPr>
            <a:xfrm>
              <a:off x="4255013" y="3324296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89" h="7620">
                  <a:moveTo>
                    <a:pt x="5041" y="0"/>
                  </a:moveTo>
                  <a:lnTo>
                    <a:pt x="4368" y="165"/>
                  </a:lnTo>
                  <a:lnTo>
                    <a:pt x="3771" y="812"/>
                  </a:lnTo>
                  <a:lnTo>
                    <a:pt x="3644" y="1066"/>
                  </a:lnTo>
                  <a:lnTo>
                    <a:pt x="3644" y="1638"/>
                  </a:lnTo>
                  <a:lnTo>
                    <a:pt x="3708" y="1854"/>
                  </a:lnTo>
                  <a:lnTo>
                    <a:pt x="3771" y="2171"/>
                  </a:lnTo>
                  <a:lnTo>
                    <a:pt x="3517" y="1917"/>
                  </a:lnTo>
                  <a:lnTo>
                    <a:pt x="3429" y="1447"/>
                  </a:lnTo>
                  <a:lnTo>
                    <a:pt x="3060" y="1206"/>
                  </a:lnTo>
                  <a:lnTo>
                    <a:pt x="2184" y="863"/>
                  </a:lnTo>
                  <a:lnTo>
                    <a:pt x="1003" y="914"/>
                  </a:lnTo>
                  <a:lnTo>
                    <a:pt x="876" y="1714"/>
                  </a:lnTo>
                  <a:lnTo>
                    <a:pt x="800" y="2082"/>
                  </a:lnTo>
                  <a:lnTo>
                    <a:pt x="774" y="2565"/>
                  </a:lnTo>
                  <a:lnTo>
                    <a:pt x="1143" y="2794"/>
                  </a:lnTo>
                  <a:lnTo>
                    <a:pt x="1333" y="2946"/>
                  </a:lnTo>
                  <a:lnTo>
                    <a:pt x="1955" y="2959"/>
                  </a:lnTo>
                  <a:lnTo>
                    <a:pt x="2019" y="3213"/>
                  </a:lnTo>
                  <a:lnTo>
                    <a:pt x="2247" y="3302"/>
                  </a:lnTo>
                  <a:lnTo>
                    <a:pt x="2070" y="3454"/>
                  </a:lnTo>
                  <a:lnTo>
                    <a:pt x="1625" y="3302"/>
                  </a:lnTo>
                  <a:lnTo>
                    <a:pt x="1054" y="3251"/>
                  </a:lnTo>
                  <a:lnTo>
                    <a:pt x="673" y="3276"/>
                  </a:lnTo>
                  <a:lnTo>
                    <a:pt x="114" y="3949"/>
                  </a:lnTo>
                  <a:lnTo>
                    <a:pt x="0" y="4292"/>
                  </a:lnTo>
                  <a:lnTo>
                    <a:pt x="317" y="5080"/>
                  </a:lnTo>
                  <a:lnTo>
                    <a:pt x="609" y="5435"/>
                  </a:lnTo>
                  <a:lnTo>
                    <a:pt x="1282" y="5829"/>
                  </a:lnTo>
                  <a:lnTo>
                    <a:pt x="1854" y="5981"/>
                  </a:lnTo>
                  <a:lnTo>
                    <a:pt x="2235" y="5803"/>
                  </a:lnTo>
                  <a:lnTo>
                    <a:pt x="2438" y="6413"/>
                  </a:lnTo>
                  <a:lnTo>
                    <a:pt x="2565" y="6616"/>
                  </a:lnTo>
                  <a:lnTo>
                    <a:pt x="3225" y="7035"/>
                  </a:lnTo>
                  <a:lnTo>
                    <a:pt x="4025" y="7188"/>
                  </a:lnTo>
                  <a:lnTo>
                    <a:pt x="5067" y="7048"/>
                  </a:lnTo>
                  <a:lnTo>
                    <a:pt x="5410" y="6451"/>
                  </a:lnTo>
                  <a:lnTo>
                    <a:pt x="5219" y="5753"/>
                  </a:lnTo>
                  <a:lnTo>
                    <a:pt x="4902" y="5473"/>
                  </a:lnTo>
                  <a:lnTo>
                    <a:pt x="4635" y="5295"/>
                  </a:lnTo>
                  <a:lnTo>
                    <a:pt x="4813" y="4838"/>
                  </a:lnTo>
                  <a:lnTo>
                    <a:pt x="5448" y="5753"/>
                  </a:lnTo>
                  <a:lnTo>
                    <a:pt x="5905" y="6286"/>
                  </a:lnTo>
                  <a:lnTo>
                    <a:pt x="6337" y="6311"/>
                  </a:lnTo>
                  <a:lnTo>
                    <a:pt x="6858" y="6007"/>
                  </a:lnTo>
                  <a:lnTo>
                    <a:pt x="7658" y="5524"/>
                  </a:lnTo>
                  <a:lnTo>
                    <a:pt x="8585" y="4368"/>
                  </a:lnTo>
                  <a:lnTo>
                    <a:pt x="7594" y="2971"/>
                  </a:lnTo>
                  <a:lnTo>
                    <a:pt x="7048" y="2832"/>
                  </a:lnTo>
                  <a:lnTo>
                    <a:pt x="6515" y="2882"/>
                  </a:lnTo>
                  <a:lnTo>
                    <a:pt x="6210" y="2933"/>
                  </a:lnTo>
                  <a:lnTo>
                    <a:pt x="6083" y="2959"/>
                  </a:lnTo>
                  <a:lnTo>
                    <a:pt x="5867" y="2946"/>
                  </a:lnTo>
                  <a:lnTo>
                    <a:pt x="6235" y="2641"/>
                  </a:lnTo>
                  <a:lnTo>
                    <a:pt x="6743" y="2159"/>
                  </a:lnTo>
                  <a:lnTo>
                    <a:pt x="6972" y="1765"/>
                  </a:lnTo>
                  <a:lnTo>
                    <a:pt x="6553" y="571"/>
                  </a:lnTo>
                  <a:lnTo>
                    <a:pt x="6134" y="215"/>
                  </a:lnTo>
                  <a:lnTo>
                    <a:pt x="5626" y="127"/>
                  </a:lnTo>
                  <a:lnTo>
                    <a:pt x="5041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0" name="object 760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4139570" y="2454916"/>
              <a:ext cx="46880" cy="60619"/>
            </a:xfrm>
            <a:prstGeom prst="rect">
              <a:avLst/>
            </a:prstGeom>
          </p:spPr>
        </p:pic>
        <p:pic>
          <p:nvPicPr>
            <p:cNvPr id="761" name="object 761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4291180" y="2548986"/>
              <a:ext cx="76504" cy="139876"/>
            </a:xfrm>
            <a:prstGeom prst="rect">
              <a:avLst/>
            </a:prstGeom>
          </p:spPr>
        </p:pic>
        <p:pic>
          <p:nvPicPr>
            <p:cNvPr id="762" name="object 762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4433359" y="2851660"/>
              <a:ext cx="148186" cy="115389"/>
            </a:xfrm>
            <a:prstGeom prst="rect">
              <a:avLst/>
            </a:prstGeom>
          </p:spPr>
        </p:pic>
        <p:sp>
          <p:nvSpPr>
            <p:cNvPr id="763" name="object 763"/>
            <p:cNvSpPr/>
            <p:nvPr/>
          </p:nvSpPr>
          <p:spPr>
            <a:xfrm>
              <a:off x="4112857" y="278665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39" y="76"/>
                  </a:moveTo>
                  <a:lnTo>
                    <a:pt x="0" y="101"/>
                  </a:lnTo>
                  <a:lnTo>
                    <a:pt x="139" y="76"/>
                  </a:lnTo>
                  <a:close/>
                </a:path>
                <a:path w="635" h="635">
                  <a:moveTo>
                    <a:pt x="381" y="50"/>
                  </a:moveTo>
                  <a:lnTo>
                    <a:pt x="215" y="63"/>
                  </a:lnTo>
                  <a:lnTo>
                    <a:pt x="381" y="50"/>
                  </a:lnTo>
                  <a:close/>
                </a:path>
                <a:path w="635" h="635">
                  <a:moveTo>
                    <a:pt x="419" y="38"/>
                  </a:moveTo>
                  <a:close/>
                </a:path>
                <a:path w="635" h="635">
                  <a:moveTo>
                    <a:pt x="546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4" name="object 764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4097832" y="2774315"/>
              <a:ext cx="40157" cy="36855"/>
            </a:xfrm>
            <a:prstGeom prst="rect">
              <a:avLst/>
            </a:prstGeom>
          </p:spPr>
        </p:pic>
        <p:sp>
          <p:nvSpPr>
            <p:cNvPr id="765" name="object 765"/>
            <p:cNvSpPr/>
            <p:nvPr/>
          </p:nvSpPr>
          <p:spPr>
            <a:xfrm>
              <a:off x="4112919" y="278374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6" name="object 766"/>
            <p:cNvSpPr/>
            <p:nvPr/>
          </p:nvSpPr>
          <p:spPr>
            <a:xfrm>
              <a:off x="4112857" y="278665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39" y="76"/>
                  </a:moveTo>
                  <a:lnTo>
                    <a:pt x="0" y="101"/>
                  </a:lnTo>
                  <a:lnTo>
                    <a:pt x="139" y="76"/>
                  </a:lnTo>
                  <a:close/>
                </a:path>
                <a:path w="635" h="635">
                  <a:moveTo>
                    <a:pt x="381" y="50"/>
                  </a:moveTo>
                  <a:lnTo>
                    <a:pt x="215" y="63"/>
                  </a:lnTo>
                  <a:lnTo>
                    <a:pt x="381" y="50"/>
                  </a:lnTo>
                  <a:close/>
                </a:path>
                <a:path w="635" h="635">
                  <a:moveTo>
                    <a:pt x="419" y="38"/>
                  </a:moveTo>
                  <a:close/>
                </a:path>
                <a:path w="635" h="635">
                  <a:moveTo>
                    <a:pt x="546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7" name="object 767"/>
            <p:cNvSpPr/>
            <p:nvPr/>
          </p:nvSpPr>
          <p:spPr>
            <a:xfrm>
              <a:off x="4098175" y="2773979"/>
              <a:ext cx="40640" cy="37465"/>
            </a:xfrm>
            <a:custGeom>
              <a:avLst/>
              <a:gdLst/>
              <a:ahLst/>
              <a:cxnLst/>
              <a:rect l="l" t="t" r="r" b="b"/>
              <a:pathLst>
                <a:path w="40639" h="37464">
                  <a:moveTo>
                    <a:pt x="13246" y="31305"/>
                  </a:moveTo>
                  <a:lnTo>
                    <a:pt x="12465" y="31838"/>
                  </a:lnTo>
                  <a:lnTo>
                    <a:pt x="11647" y="32499"/>
                  </a:lnTo>
                  <a:lnTo>
                    <a:pt x="12702" y="32499"/>
                  </a:lnTo>
                  <a:lnTo>
                    <a:pt x="10670" y="33108"/>
                  </a:lnTo>
                  <a:lnTo>
                    <a:pt x="12213" y="33108"/>
                  </a:lnTo>
                  <a:lnTo>
                    <a:pt x="12532" y="33794"/>
                  </a:lnTo>
                  <a:lnTo>
                    <a:pt x="13383" y="34658"/>
                  </a:lnTo>
                  <a:lnTo>
                    <a:pt x="14371" y="35204"/>
                  </a:lnTo>
                  <a:lnTo>
                    <a:pt x="16749" y="36448"/>
                  </a:lnTo>
                  <a:lnTo>
                    <a:pt x="19377" y="37185"/>
                  </a:lnTo>
                  <a:lnTo>
                    <a:pt x="22586" y="37185"/>
                  </a:lnTo>
                  <a:lnTo>
                    <a:pt x="24877" y="36690"/>
                  </a:lnTo>
                  <a:lnTo>
                    <a:pt x="26502" y="35699"/>
                  </a:lnTo>
                  <a:lnTo>
                    <a:pt x="18984" y="35699"/>
                  </a:lnTo>
                  <a:lnTo>
                    <a:pt x="15567" y="34467"/>
                  </a:lnTo>
                  <a:lnTo>
                    <a:pt x="14873" y="33794"/>
                  </a:lnTo>
                  <a:lnTo>
                    <a:pt x="14597" y="33426"/>
                  </a:lnTo>
                  <a:lnTo>
                    <a:pt x="14022" y="32499"/>
                  </a:lnTo>
                  <a:lnTo>
                    <a:pt x="13246" y="31305"/>
                  </a:lnTo>
                  <a:close/>
                </a:path>
                <a:path w="40639" h="37464">
                  <a:moveTo>
                    <a:pt x="23695" y="24155"/>
                  </a:moveTo>
                  <a:lnTo>
                    <a:pt x="23586" y="25184"/>
                  </a:lnTo>
                  <a:lnTo>
                    <a:pt x="23561" y="25425"/>
                  </a:lnTo>
                  <a:lnTo>
                    <a:pt x="23454" y="26403"/>
                  </a:lnTo>
                  <a:lnTo>
                    <a:pt x="24457" y="26746"/>
                  </a:lnTo>
                  <a:lnTo>
                    <a:pt x="25715" y="27355"/>
                  </a:lnTo>
                  <a:lnTo>
                    <a:pt x="26502" y="27787"/>
                  </a:lnTo>
                  <a:lnTo>
                    <a:pt x="27946" y="30479"/>
                  </a:lnTo>
                  <a:lnTo>
                    <a:pt x="27962" y="31305"/>
                  </a:lnTo>
                  <a:lnTo>
                    <a:pt x="27486" y="33108"/>
                  </a:lnTo>
                  <a:lnTo>
                    <a:pt x="27402" y="33426"/>
                  </a:lnTo>
                  <a:lnTo>
                    <a:pt x="27215" y="33794"/>
                  </a:lnTo>
                  <a:lnTo>
                    <a:pt x="22768" y="35483"/>
                  </a:lnTo>
                  <a:lnTo>
                    <a:pt x="18984" y="35699"/>
                  </a:lnTo>
                  <a:lnTo>
                    <a:pt x="26502" y="35699"/>
                  </a:lnTo>
                  <a:lnTo>
                    <a:pt x="27315" y="35204"/>
                  </a:lnTo>
                  <a:lnTo>
                    <a:pt x="28280" y="34048"/>
                  </a:lnTo>
                  <a:lnTo>
                    <a:pt x="28997" y="31838"/>
                  </a:lnTo>
                  <a:lnTo>
                    <a:pt x="28945" y="30772"/>
                  </a:lnTo>
                  <a:lnTo>
                    <a:pt x="28714" y="30060"/>
                  </a:lnTo>
                  <a:lnTo>
                    <a:pt x="28623" y="29794"/>
                  </a:lnTo>
                  <a:lnTo>
                    <a:pt x="33268" y="29794"/>
                  </a:lnTo>
                  <a:lnTo>
                    <a:pt x="34128" y="29489"/>
                  </a:lnTo>
                  <a:lnTo>
                    <a:pt x="30211" y="29489"/>
                  </a:lnTo>
                  <a:lnTo>
                    <a:pt x="27556" y="27533"/>
                  </a:lnTo>
                  <a:lnTo>
                    <a:pt x="23695" y="24155"/>
                  </a:lnTo>
                  <a:close/>
                </a:path>
                <a:path w="40639" h="37464">
                  <a:moveTo>
                    <a:pt x="2334" y="10515"/>
                  </a:moveTo>
                  <a:lnTo>
                    <a:pt x="1928" y="10871"/>
                  </a:lnTo>
                  <a:lnTo>
                    <a:pt x="610" y="13906"/>
                  </a:lnTo>
                  <a:lnTo>
                    <a:pt x="533" y="14084"/>
                  </a:lnTo>
                  <a:lnTo>
                    <a:pt x="412" y="14363"/>
                  </a:lnTo>
                  <a:lnTo>
                    <a:pt x="4849" y="20142"/>
                  </a:lnTo>
                  <a:lnTo>
                    <a:pt x="3785" y="20561"/>
                  </a:lnTo>
                  <a:lnTo>
                    <a:pt x="2867" y="21094"/>
                  </a:lnTo>
                  <a:lnTo>
                    <a:pt x="2156" y="21882"/>
                  </a:lnTo>
                  <a:lnTo>
                    <a:pt x="404" y="23685"/>
                  </a:lnTo>
                  <a:lnTo>
                    <a:pt x="17" y="25184"/>
                  </a:lnTo>
                  <a:lnTo>
                    <a:pt x="0" y="27127"/>
                  </a:lnTo>
                  <a:lnTo>
                    <a:pt x="2232" y="31051"/>
                  </a:lnTo>
                  <a:lnTo>
                    <a:pt x="4595" y="32499"/>
                  </a:lnTo>
                  <a:lnTo>
                    <a:pt x="7058" y="33108"/>
                  </a:lnTo>
                  <a:lnTo>
                    <a:pt x="8630" y="33426"/>
                  </a:lnTo>
                  <a:lnTo>
                    <a:pt x="9624" y="33426"/>
                  </a:lnTo>
                  <a:lnTo>
                    <a:pt x="10566" y="33108"/>
                  </a:lnTo>
                  <a:lnTo>
                    <a:pt x="12213" y="33108"/>
                  </a:lnTo>
                  <a:lnTo>
                    <a:pt x="11930" y="32499"/>
                  </a:lnTo>
                  <a:lnTo>
                    <a:pt x="12442" y="32499"/>
                  </a:lnTo>
                  <a:lnTo>
                    <a:pt x="8951" y="32321"/>
                  </a:lnTo>
                  <a:lnTo>
                    <a:pt x="7363" y="31838"/>
                  </a:lnTo>
                  <a:lnTo>
                    <a:pt x="5471" y="31305"/>
                  </a:lnTo>
                  <a:lnTo>
                    <a:pt x="3795" y="30060"/>
                  </a:lnTo>
                  <a:lnTo>
                    <a:pt x="1572" y="26911"/>
                  </a:lnTo>
                  <a:lnTo>
                    <a:pt x="1686" y="25184"/>
                  </a:lnTo>
                  <a:lnTo>
                    <a:pt x="3528" y="21539"/>
                  </a:lnTo>
                  <a:lnTo>
                    <a:pt x="4950" y="21094"/>
                  </a:lnTo>
                  <a:lnTo>
                    <a:pt x="4633" y="21094"/>
                  </a:lnTo>
                  <a:lnTo>
                    <a:pt x="6924" y="20815"/>
                  </a:lnTo>
                  <a:lnTo>
                    <a:pt x="9929" y="20815"/>
                  </a:lnTo>
                  <a:lnTo>
                    <a:pt x="10627" y="19926"/>
                  </a:lnTo>
                  <a:lnTo>
                    <a:pt x="9521" y="19926"/>
                  </a:lnTo>
                  <a:lnTo>
                    <a:pt x="9317" y="19545"/>
                  </a:lnTo>
                  <a:lnTo>
                    <a:pt x="9208" y="19342"/>
                  </a:lnTo>
                  <a:lnTo>
                    <a:pt x="6093" y="19342"/>
                  </a:lnTo>
                  <a:lnTo>
                    <a:pt x="3244" y="18255"/>
                  </a:lnTo>
                  <a:lnTo>
                    <a:pt x="3150" y="17983"/>
                  </a:lnTo>
                  <a:lnTo>
                    <a:pt x="2804" y="16128"/>
                  </a:lnTo>
                  <a:lnTo>
                    <a:pt x="2718" y="15100"/>
                  </a:lnTo>
                  <a:lnTo>
                    <a:pt x="2618" y="13906"/>
                  </a:lnTo>
                  <a:lnTo>
                    <a:pt x="2504" y="12547"/>
                  </a:lnTo>
                  <a:lnTo>
                    <a:pt x="2378" y="11036"/>
                  </a:lnTo>
                  <a:lnTo>
                    <a:pt x="2334" y="10515"/>
                  </a:lnTo>
                  <a:close/>
                </a:path>
                <a:path w="40639" h="37464">
                  <a:moveTo>
                    <a:pt x="12702" y="32499"/>
                  </a:moveTo>
                  <a:lnTo>
                    <a:pt x="11930" y="32499"/>
                  </a:lnTo>
                  <a:lnTo>
                    <a:pt x="12213" y="33108"/>
                  </a:lnTo>
                  <a:lnTo>
                    <a:pt x="10670" y="33108"/>
                  </a:lnTo>
                  <a:lnTo>
                    <a:pt x="12702" y="32499"/>
                  </a:lnTo>
                  <a:close/>
                </a:path>
                <a:path w="40639" h="37464">
                  <a:moveTo>
                    <a:pt x="33268" y="29794"/>
                  </a:moveTo>
                  <a:lnTo>
                    <a:pt x="28623" y="29794"/>
                  </a:lnTo>
                  <a:lnTo>
                    <a:pt x="30208" y="30479"/>
                  </a:lnTo>
                  <a:lnTo>
                    <a:pt x="31506" y="30479"/>
                  </a:lnTo>
                  <a:lnTo>
                    <a:pt x="33268" y="29794"/>
                  </a:lnTo>
                  <a:close/>
                </a:path>
                <a:path w="40639" h="37464">
                  <a:moveTo>
                    <a:pt x="40024" y="18255"/>
                  </a:moveTo>
                  <a:lnTo>
                    <a:pt x="37422" y="23685"/>
                  </a:lnTo>
                  <a:lnTo>
                    <a:pt x="37169" y="24155"/>
                  </a:lnTo>
                  <a:lnTo>
                    <a:pt x="32154" y="29070"/>
                  </a:lnTo>
                  <a:lnTo>
                    <a:pt x="30211" y="29489"/>
                  </a:lnTo>
                  <a:lnTo>
                    <a:pt x="34128" y="29489"/>
                  </a:lnTo>
                  <a:lnTo>
                    <a:pt x="39824" y="21094"/>
                  </a:lnTo>
                  <a:lnTo>
                    <a:pt x="39904" y="20815"/>
                  </a:lnTo>
                  <a:lnTo>
                    <a:pt x="40018" y="20142"/>
                  </a:lnTo>
                  <a:lnTo>
                    <a:pt x="40096" y="19342"/>
                  </a:lnTo>
                  <a:lnTo>
                    <a:pt x="40155" y="18745"/>
                  </a:lnTo>
                  <a:lnTo>
                    <a:pt x="40024" y="18255"/>
                  </a:lnTo>
                  <a:close/>
                </a:path>
                <a:path w="40639" h="37464">
                  <a:moveTo>
                    <a:pt x="8887" y="18745"/>
                  </a:moveTo>
                  <a:lnTo>
                    <a:pt x="6093" y="19342"/>
                  </a:lnTo>
                  <a:lnTo>
                    <a:pt x="9208" y="19342"/>
                  </a:lnTo>
                  <a:lnTo>
                    <a:pt x="8887" y="18745"/>
                  </a:lnTo>
                  <a:close/>
                </a:path>
                <a:path w="40639" h="37464">
                  <a:moveTo>
                    <a:pt x="39891" y="17753"/>
                  </a:moveTo>
                  <a:lnTo>
                    <a:pt x="39952" y="17983"/>
                  </a:lnTo>
                  <a:lnTo>
                    <a:pt x="40024" y="18255"/>
                  </a:lnTo>
                  <a:lnTo>
                    <a:pt x="40155" y="17983"/>
                  </a:lnTo>
                  <a:lnTo>
                    <a:pt x="39891" y="17753"/>
                  </a:lnTo>
                  <a:close/>
                </a:path>
                <a:path w="40639" h="37464">
                  <a:moveTo>
                    <a:pt x="36440" y="12788"/>
                  </a:moveTo>
                  <a:lnTo>
                    <a:pt x="34198" y="12788"/>
                  </a:lnTo>
                  <a:lnTo>
                    <a:pt x="39891" y="17753"/>
                  </a:lnTo>
                  <a:lnTo>
                    <a:pt x="39672" y="16929"/>
                  </a:lnTo>
                  <a:lnTo>
                    <a:pt x="39240" y="15100"/>
                  </a:lnTo>
                  <a:lnTo>
                    <a:pt x="37843" y="13347"/>
                  </a:lnTo>
                  <a:lnTo>
                    <a:pt x="36440" y="12788"/>
                  </a:lnTo>
                  <a:close/>
                </a:path>
                <a:path w="40639" h="37464">
                  <a:moveTo>
                    <a:pt x="27940" y="2171"/>
                  </a:moveTo>
                  <a:lnTo>
                    <a:pt x="24961" y="2171"/>
                  </a:lnTo>
                  <a:lnTo>
                    <a:pt x="26934" y="3124"/>
                  </a:lnTo>
                  <a:lnTo>
                    <a:pt x="30071" y="8013"/>
                  </a:lnTo>
                  <a:lnTo>
                    <a:pt x="29920" y="8534"/>
                  </a:lnTo>
                  <a:lnTo>
                    <a:pt x="29842" y="8801"/>
                  </a:lnTo>
                  <a:lnTo>
                    <a:pt x="29746" y="9131"/>
                  </a:lnTo>
                  <a:lnTo>
                    <a:pt x="29651" y="9461"/>
                  </a:lnTo>
                  <a:lnTo>
                    <a:pt x="29566" y="9753"/>
                  </a:lnTo>
                  <a:lnTo>
                    <a:pt x="29499" y="9982"/>
                  </a:lnTo>
                  <a:lnTo>
                    <a:pt x="27692" y="12788"/>
                  </a:lnTo>
                  <a:lnTo>
                    <a:pt x="26552" y="14363"/>
                  </a:lnTo>
                  <a:lnTo>
                    <a:pt x="26433" y="14528"/>
                  </a:lnTo>
                  <a:lnTo>
                    <a:pt x="26271" y="14528"/>
                  </a:lnTo>
                  <a:lnTo>
                    <a:pt x="27442" y="14363"/>
                  </a:lnTo>
                  <a:lnTo>
                    <a:pt x="27579" y="14363"/>
                  </a:lnTo>
                  <a:lnTo>
                    <a:pt x="27925" y="14084"/>
                  </a:lnTo>
                  <a:lnTo>
                    <a:pt x="28407" y="13906"/>
                  </a:lnTo>
                  <a:lnTo>
                    <a:pt x="29169" y="13563"/>
                  </a:lnTo>
                  <a:lnTo>
                    <a:pt x="31412" y="12788"/>
                  </a:lnTo>
                  <a:lnTo>
                    <a:pt x="36440" y="12788"/>
                  </a:lnTo>
                  <a:lnTo>
                    <a:pt x="35834" y="12547"/>
                  </a:lnTo>
                  <a:lnTo>
                    <a:pt x="29195" y="12547"/>
                  </a:lnTo>
                  <a:lnTo>
                    <a:pt x="30301" y="11036"/>
                  </a:lnTo>
                  <a:lnTo>
                    <a:pt x="30236" y="5130"/>
                  </a:lnTo>
                  <a:lnTo>
                    <a:pt x="29309" y="3327"/>
                  </a:lnTo>
                  <a:lnTo>
                    <a:pt x="27940" y="2171"/>
                  </a:lnTo>
                  <a:close/>
                </a:path>
                <a:path w="40639" h="37464">
                  <a:moveTo>
                    <a:pt x="16143" y="12255"/>
                  </a:moveTo>
                  <a:lnTo>
                    <a:pt x="14868" y="12255"/>
                  </a:lnTo>
                  <a:lnTo>
                    <a:pt x="14918" y="12547"/>
                  </a:lnTo>
                  <a:lnTo>
                    <a:pt x="15618" y="13055"/>
                  </a:lnTo>
                  <a:lnTo>
                    <a:pt x="16349" y="13347"/>
                  </a:lnTo>
                  <a:lnTo>
                    <a:pt x="16193" y="13347"/>
                  </a:lnTo>
                  <a:lnTo>
                    <a:pt x="16143" y="12255"/>
                  </a:lnTo>
                  <a:close/>
                </a:path>
                <a:path w="40639" h="37464">
                  <a:moveTo>
                    <a:pt x="35100" y="12255"/>
                  </a:moveTo>
                  <a:lnTo>
                    <a:pt x="29602" y="12255"/>
                  </a:lnTo>
                  <a:lnTo>
                    <a:pt x="29195" y="12547"/>
                  </a:lnTo>
                  <a:lnTo>
                    <a:pt x="35834" y="12547"/>
                  </a:lnTo>
                  <a:lnTo>
                    <a:pt x="35100" y="12255"/>
                  </a:lnTo>
                  <a:close/>
                </a:path>
                <a:path w="40639" h="37464">
                  <a:moveTo>
                    <a:pt x="12507" y="9131"/>
                  </a:moveTo>
                  <a:lnTo>
                    <a:pt x="7771" y="9131"/>
                  </a:lnTo>
                  <a:lnTo>
                    <a:pt x="12071" y="9753"/>
                  </a:lnTo>
                  <a:lnTo>
                    <a:pt x="14227" y="10515"/>
                  </a:lnTo>
                  <a:lnTo>
                    <a:pt x="13975" y="10515"/>
                  </a:lnTo>
                  <a:lnTo>
                    <a:pt x="15057" y="12255"/>
                  </a:lnTo>
                  <a:lnTo>
                    <a:pt x="16339" y="12255"/>
                  </a:lnTo>
                  <a:lnTo>
                    <a:pt x="15082" y="11696"/>
                  </a:lnTo>
                  <a:lnTo>
                    <a:pt x="15449" y="11696"/>
                  </a:lnTo>
                  <a:lnTo>
                    <a:pt x="15085" y="11036"/>
                  </a:lnTo>
                  <a:lnTo>
                    <a:pt x="14814" y="9982"/>
                  </a:lnTo>
                  <a:lnTo>
                    <a:pt x="14690" y="9461"/>
                  </a:lnTo>
                  <a:lnTo>
                    <a:pt x="13370" y="9461"/>
                  </a:lnTo>
                  <a:lnTo>
                    <a:pt x="12507" y="9131"/>
                  </a:lnTo>
                  <a:close/>
                </a:path>
                <a:path w="40639" h="37464">
                  <a:moveTo>
                    <a:pt x="32903" y="11696"/>
                  </a:moveTo>
                  <a:lnTo>
                    <a:pt x="30932" y="11696"/>
                  </a:lnTo>
                  <a:lnTo>
                    <a:pt x="29317" y="12255"/>
                  </a:lnTo>
                  <a:lnTo>
                    <a:pt x="35697" y="12255"/>
                  </a:lnTo>
                  <a:lnTo>
                    <a:pt x="32903" y="11696"/>
                  </a:lnTo>
                  <a:close/>
                </a:path>
                <a:path w="40639" h="37464">
                  <a:moveTo>
                    <a:pt x="11046" y="8534"/>
                  </a:moveTo>
                  <a:lnTo>
                    <a:pt x="7719" y="8534"/>
                  </a:lnTo>
                  <a:lnTo>
                    <a:pt x="5708" y="8801"/>
                  </a:lnTo>
                  <a:lnTo>
                    <a:pt x="5950" y="8801"/>
                  </a:lnTo>
                  <a:lnTo>
                    <a:pt x="5230" y="8940"/>
                  </a:lnTo>
                  <a:lnTo>
                    <a:pt x="2944" y="9982"/>
                  </a:lnTo>
                  <a:lnTo>
                    <a:pt x="2334" y="10515"/>
                  </a:lnTo>
                  <a:lnTo>
                    <a:pt x="7632" y="9131"/>
                  </a:lnTo>
                  <a:lnTo>
                    <a:pt x="12507" y="9131"/>
                  </a:lnTo>
                  <a:lnTo>
                    <a:pt x="11643" y="8801"/>
                  </a:lnTo>
                  <a:lnTo>
                    <a:pt x="11046" y="8534"/>
                  </a:lnTo>
                  <a:close/>
                </a:path>
                <a:path w="40639" h="37464">
                  <a:moveTo>
                    <a:pt x="19720" y="0"/>
                  </a:moveTo>
                  <a:lnTo>
                    <a:pt x="16304" y="1752"/>
                  </a:lnTo>
                  <a:lnTo>
                    <a:pt x="14551" y="4483"/>
                  </a:lnTo>
                  <a:lnTo>
                    <a:pt x="13688" y="5867"/>
                  </a:lnTo>
                  <a:lnTo>
                    <a:pt x="13288" y="7175"/>
                  </a:lnTo>
                  <a:lnTo>
                    <a:pt x="13370" y="9461"/>
                  </a:lnTo>
                  <a:lnTo>
                    <a:pt x="14690" y="9461"/>
                  </a:lnTo>
                  <a:lnTo>
                    <a:pt x="14717" y="7175"/>
                  </a:lnTo>
                  <a:lnTo>
                    <a:pt x="16723" y="3657"/>
                  </a:lnTo>
                  <a:lnTo>
                    <a:pt x="19581" y="2171"/>
                  </a:lnTo>
                  <a:lnTo>
                    <a:pt x="27940" y="2171"/>
                  </a:lnTo>
                  <a:lnTo>
                    <a:pt x="26540" y="990"/>
                  </a:lnTo>
                  <a:lnTo>
                    <a:pt x="24800" y="342"/>
                  </a:lnTo>
                  <a:lnTo>
                    <a:pt x="23933" y="342"/>
                  </a:lnTo>
                  <a:lnTo>
                    <a:pt x="19720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8" name="object 768"/>
            <p:cNvSpPr/>
            <p:nvPr/>
          </p:nvSpPr>
          <p:spPr>
            <a:xfrm>
              <a:off x="4112907" y="278375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63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9" name="object 769"/>
            <p:cNvSpPr/>
            <p:nvPr/>
          </p:nvSpPr>
          <p:spPr>
            <a:xfrm>
              <a:off x="4110738" y="2786323"/>
              <a:ext cx="13970" cy="12700"/>
            </a:xfrm>
            <a:custGeom>
              <a:avLst/>
              <a:gdLst/>
              <a:ahLst/>
              <a:cxnLst/>
              <a:rect l="l" t="t" r="r" b="b"/>
              <a:pathLst>
                <a:path w="13970" h="12700">
                  <a:moveTo>
                    <a:pt x="6794" y="0"/>
                  </a:moveTo>
                  <a:lnTo>
                    <a:pt x="5626" y="596"/>
                  </a:lnTo>
                  <a:lnTo>
                    <a:pt x="4749" y="1981"/>
                  </a:lnTo>
                  <a:lnTo>
                    <a:pt x="4584" y="2501"/>
                  </a:lnTo>
                  <a:lnTo>
                    <a:pt x="4610" y="3086"/>
                  </a:lnTo>
                  <a:lnTo>
                    <a:pt x="3848" y="2895"/>
                  </a:lnTo>
                  <a:lnTo>
                    <a:pt x="3568" y="2857"/>
                  </a:lnTo>
                  <a:lnTo>
                    <a:pt x="2933" y="2870"/>
                  </a:lnTo>
                  <a:lnTo>
                    <a:pt x="2298" y="2933"/>
                  </a:lnTo>
                  <a:lnTo>
                    <a:pt x="1879" y="3022"/>
                  </a:lnTo>
                  <a:lnTo>
                    <a:pt x="1104" y="3365"/>
                  </a:lnTo>
                  <a:lnTo>
                    <a:pt x="761" y="3682"/>
                  </a:lnTo>
                  <a:lnTo>
                    <a:pt x="241" y="4902"/>
                  </a:lnTo>
                  <a:lnTo>
                    <a:pt x="609" y="5905"/>
                  </a:lnTo>
                  <a:lnTo>
                    <a:pt x="1409" y="6603"/>
                  </a:lnTo>
                  <a:lnTo>
                    <a:pt x="1752" y="6819"/>
                  </a:lnTo>
                  <a:lnTo>
                    <a:pt x="1409" y="6946"/>
                  </a:lnTo>
                  <a:lnTo>
                    <a:pt x="1079" y="7137"/>
                  </a:lnTo>
                  <a:lnTo>
                    <a:pt x="850" y="7404"/>
                  </a:lnTo>
                  <a:lnTo>
                    <a:pt x="253" y="8000"/>
                  </a:lnTo>
                  <a:lnTo>
                    <a:pt x="0" y="8991"/>
                  </a:lnTo>
                  <a:lnTo>
                    <a:pt x="876" y="10502"/>
                  </a:lnTo>
                  <a:lnTo>
                    <a:pt x="1676" y="10985"/>
                  </a:lnTo>
                  <a:lnTo>
                    <a:pt x="2933" y="11302"/>
                  </a:lnTo>
                  <a:lnTo>
                    <a:pt x="3365" y="11302"/>
                  </a:lnTo>
                  <a:lnTo>
                    <a:pt x="4178" y="11061"/>
                  </a:lnTo>
                  <a:lnTo>
                    <a:pt x="4356" y="11429"/>
                  </a:lnTo>
                  <a:lnTo>
                    <a:pt x="4648" y="11722"/>
                  </a:lnTo>
                  <a:lnTo>
                    <a:pt x="5765" y="12331"/>
                  </a:lnTo>
                  <a:lnTo>
                    <a:pt x="6667" y="12572"/>
                  </a:lnTo>
                  <a:lnTo>
                    <a:pt x="8051" y="12509"/>
                  </a:lnTo>
                  <a:lnTo>
                    <a:pt x="8534" y="12407"/>
                  </a:lnTo>
                  <a:lnTo>
                    <a:pt x="9347" y="11912"/>
                  </a:lnTo>
                  <a:lnTo>
                    <a:pt x="9690" y="11531"/>
                  </a:lnTo>
                  <a:lnTo>
                    <a:pt x="9944" y="10744"/>
                  </a:lnTo>
                  <a:lnTo>
                    <a:pt x="9905" y="10388"/>
                  </a:lnTo>
                  <a:lnTo>
                    <a:pt x="9804" y="10083"/>
                  </a:lnTo>
                  <a:lnTo>
                    <a:pt x="10248" y="10274"/>
                  </a:lnTo>
                  <a:lnTo>
                    <a:pt x="13703" y="6349"/>
                  </a:lnTo>
                  <a:lnTo>
                    <a:pt x="13538" y="5727"/>
                  </a:lnTo>
                  <a:lnTo>
                    <a:pt x="13398" y="5105"/>
                  </a:lnTo>
                  <a:lnTo>
                    <a:pt x="12915" y="4521"/>
                  </a:lnTo>
                  <a:lnTo>
                    <a:pt x="12166" y="4216"/>
                  </a:lnTo>
                  <a:lnTo>
                    <a:pt x="11302" y="3886"/>
                  </a:lnTo>
                  <a:lnTo>
                    <a:pt x="10439" y="4000"/>
                  </a:lnTo>
                  <a:lnTo>
                    <a:pt x="10223" y="4076"/>
                  </a:lnTo>
                  <a:lnTo>
                    <a:pt x="9994" y="4241"/>
                  </a:lnTo>
                  <a:lnTo>
                    <a:pt x="10426" y="3657"/>
                  </a:lnTo>
                  <a:lnTo>
                    <a:pt x="10375" y="3187"/>
                  </a:lnTo>
                  <a:lnTo>
                    <a:pt x="10337" y="1739"/>
                  </a:lnTo>
                  <a:lnTo>
                    <a:pt x="10032" y="1117"/>
                  </a:lnTo>
                  <a:lnTo>
                    <a:pt x="9093" y="330"/>
                  </a:lnTo>
                  <a:lnTo>
                    <a:pt x="8508" y="114"/>
                  </a:lnTo>
                  <a:lnTo>
                    <a:pt x="7899" y="88"/>
                  </a:lnTo>
                  <a:lnTo>
                    <a:pt x="679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0" name="object 770"/>
            <p:cNvSpPr/>
            <p:nvPr/>
          </p:nvSpPr>
          <p:spPr>
            <a:xfrm>
              <a:off x="4111383" y="2787018"/>
              <a:ext cx="13335" cy="11430"/>
            </a:xfrm>
            <a:custGeom>
              <a:avLst/>
              <a:gdLst/>
              <a:ahLst/>
              <a:cxnLst/>
              <a:rect l="l" t="t" r="r" b="b"/>
              <a:pathLst>
                <a:path w="13335" h="11430">
                  <a:moveTo>
                    <a:pt x="7835" y="0"/>
                  </a:moveTo>
                  <a:lnTo>
                    <a:pt x="6095" y="38"/>
                  </a:lnTo>
                  <a:lnTo>
                    <a:pt x="5130" y="546"/>
                  </a:lnTo>
                  <a:lnTo>
                    <a:pt x="4444" y="1739"/>
                  </a:lnTo>
                  <a:lnTo>
                    <a:pt x="4368" y="2171"/>
                  </a:lnTo>
                  <a:lnTo>
                    <a:pt x="4571" y="3048"/>
                  </a:lnTo>
                  <a:lnTo>
                    <a:pt x="4737" y="3327"/>
                  </a:lnTo>
                  <a:lnTo>
                    <a:pt x="4927" y="3429"/>
                  </a:lnTo>
                  <a:lnTo>
                    <a:pt x="4940" y="3797"/>
                  </a:lnTo>
                  <a:lnTo>
                    <a:pt x="4762" y="3708"/>
                  </a:lnTo>
                  <a:lnTo>
                    <a:pt x="4495" y="3530"/>
                  </a:lnTo>
                  <a:lnTo>
                    <a:pt x="4521" y="3365"/>
                  </a:lnTo>
                  <a:lnTo>
                    <a:pt x="4190" y="2832"/>
                  </a:lnTo>
                  <a:lnTo>
                    <a:pt x="3530" y="2590"/>
                  </a:lnTo>
                  <a:lnTo>
                    <a:pt x="2070" y="2387"/>
                  </a:lnTo>
                  <a:lnTo>
                    <a:pt x="292" y="2895"/>
                  </a:lnTo>
                  <a:lnTo>
                    <a:pt x="419" y="4762"/>
                  </a:lnTo>
                  <a:lnTo>
                    <a:pt x="558" y="5473"/>
                  </a:lnTo>
                  <a:lnTo>
                    <a:pt x="1536" y="5854"/>
                  </a:lnTo>
                  <a:lnTo>
                    <a:pt x="2476" y="5651"/>
                  </a:lnTo>
                  <a:lnTo>
                    <a:pt x="2666" y="6007"/>
                  </a:lnTo>
                  <a:lnTo>
                    <a:pt x="3060" y="6045"/>
                  </a:lnTo>
                  <a:lnTo>
                    <a:pt x="2832" y="6350"/>
                  </a:lnTo>
                  <a:lnTo>
                    <a:pt x="2108" y="6311"/>
                  </a:lnTo>
                  <a:lnTo>
                    <a:pt x="1219" y="6426"/>
                  </a:lnTo>
                  <a:lnTo>
                    <a:pt x="660" y="6604"/>
                  </a:lnTo>
                  <a:lnTo>
                    <a:pt x="38" y="7823"/>
                  </a:lnTo>
                  <a:lnTo>
                    <a:pt x="0" y="8407"/>
                  </a:lnTo>
                  <a:lnTo>
                    <a:pt x="749" y="9474"/>
                  </a:lnTo>
                  <a:lnTo>
                    <a:pt x="1320" y="9893"/>
                  </a:lnTo>
                  <a:lnTo>
                    <a:pt x="2501" y="10236"/>
                  </a:lnTo>
                  <a:lnTo>
                    <a:pt x="3428" y="10287"/>
                  </a:lnTo>
                  <a:lnTo>
                    <a:pt x="3936" y="9867"/>
                  </a:lnTo>
                  <a:lnTo>
                    <a:pt x="4470" y="10706"/>
                  </a:lnTo>
                  <a:lnTo>
                    <a:pt x="4737" y="10960"/>
                  </a:lnTo>
                  <a:lnTo>
                    <a:pt x="5892" y="11391"/>
                  </a:lnTo>
                  <a:lnTo>
                    <a:pt x="7175" y="11315"/>
                  </a:lnTo>
                  <a:lnTo>
                    <a:pt x="8712" y="10718"/>
                  </a:lnTo>
                  <a:lnTo>
                    <a:pt x="8978" y="9715"/>
                  </a:lnTo>
                  <a:lnTo>
                    <a:pt x="8432" y="8712"/>
                  </a:lnTo>
                  <a:lnTo>
                    <a:pt x="8178" y="8559"/>
                  </a:lnTo>
                  <a:lnTo>
                    <a:pt x="7746" y="8343"/>
                  </a:lnTo>
                  <a:lnTo>
                    <a:pt x="7404" y="8229"/>
                  </a:lnTo>
                  <a:lnTo>
                    <a:pt x="7492" y="7480"/>
                  </a:lnTo>
                  <a:lnTo>
                    <a:pt x="8801" y="8623"/>
                  </a:lnTo>
                  <a:lnTo>
                    <a:pt x="9690" y="9271"/>
                  </a:lnTo>
                  <a:lnTo>
                    <a:pt x="10350" y="9131"/>
                  </a:lnTo>
                  <a:lnTo>
                    <a:pt x="11023" y="8483"/>
                  </a:lnTo>
                  <a:lnTo>
                    <a:pt x="12064" y="7467"/>
                  </a:lnTo>
                  <a:lnTo>
                    <a:pt x="13055" y="5384"/>
                  </a:lnTo>
                  <a:lnTo>
                    <a:pt x="11048" y="3644"/>
                  </a:lnTo>
                  <a:lnTo>
                    <a:pt x="10172" y="3606"/>
                  </a:lnTo>
                  <a:lnTo>
                    <a:pt x="9385" y="3873"/>
                  </a:lnTo>
                  <a:lnTo>
                    <a:pt x="8915" y="4064"/>
                  </a:lnTo>
                  <a:lnTo>
                    <a:pt x="8420" y="4216"/>
                  </a:lnTo>
                  <a:lnTo>
                    <a:pt x="8864" y="3606"/>
                  </a:lnTo>
                  <a:lnTo>
                    <a:pt x="9461" y="2679"/>
                  </a:lnTo>
                  <a:lnTo>
                    <a:pt x="9639" y="2019"/>
                  </a:lnTo>
                  <a:lnTo>
                    <a:pt x="8585" y="368"/>
                  </a:lnTo>
                  <a:lnTo>
                    <a:pt x="7835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1" name="object 771"/>
            <p:cNvSpPr/>
            <p:nvPr/>
          </p:nvSpPr>
          <p:spPr>
            <a:xfrm>
              <a:off x="4141355" y="281237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77" y="0"/>
                  </a:moveTo>
                  <a:lnTo>
                    <a:pt x="0" y="25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2" name="object 772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4128452" y="2801721"/>
              <a:ext cx="34518" cy="31686"/>
            </a:xfrm>
            <a:prstGeom prst="rect">
              <a:avLst/>
            </a:prstGeom>
          </p:spPr>
        </p:pic>
        <p:sp>
          <p:nvSpPr>
            <p:cNvPr id="773" name="object 773"/>
            <p:cNvSpPr/>
            <p:nvPr/>
          </p:nvSpPr>
          <p:spPr>
            <a:xfrm>
              <a:off x="4141414" y="280983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4" name="object 774"/>
            <p:cNvSpPr/>
            <p:nvPr/>
          </p:nvSpPr>
          <p:spPr>
            <a:xfrm>
              <a:off x="4141355" y="281237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77" y="0"/>
                  </a:moveTo>
                  <a:lnTo>
                    <a:pt x="0" y="25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5" name="object 775"/>
            <p:cNvSpPr/>
            <p:nvPr/>
          </p:nvSpPr>
          <p:spPr>
            <a:xfrm>
              <a:off x="4128742" y="2801416"/>
              <a:ext cx="34925" cy="32384"/>
            </a:xfrm>
            <a:custGeom>
              <a:avLst/>
              <a:gdLst/>
              <a:ahLst/>
              <a:cxnLst/>
              <a:rect l="l" t="t" r="r" b="b"/>
              <a:pathLst>
                <a:path w="34925" h="32385">
                  <a:moveTo>
                    <a:pt x="11365" y="26923"/>
                  </a:moveTo>
                  <a:lnTo>
                    <a:pt x="10826" y="27304"/>
                  </a:lnTo>
                  <a:lnTo>
                    <a:pt x="10014" y="27965"/>
                  </a:lnTo>
                  <a:lnTo>
                    <a:pt x="10916" y="27965"/>
                  </a:lnTo>
                  <a:lnTo>
                    <a:pt x="9430" y="28422"/>
                  </a:lnTo>
                  <a:lnTo>
                    <a:pt x="10468" y="28422"/>
                  </a:lnTo>
                  <a:lnTo>
                    <a:pt x="10769" y="29070"/>
                  </a:lnTo>
                  <a:lnTo>
                    <a:pt x="11506" y="29832"/>
                  </a:lnTo>
                  <a:lnTo>
                    <a:pt x="14389" y="31368"/>
                  </a:lnTo>
                  <a:lnTo>
                    <a:pt x="16662" y="32003"/>
                  </a:lnTo>
                  <a:lnTo>
                    <a:pt x="19355" y="32003"/>
                  </a:lnTo>
                  <a:lnTo>
                    <a:pt x="21387" y="31559"/>
                  </a:lnTo>
                  <a:lnTo>
                    <a:pt x="22784" y="30721"/>
                  </a:lnTo>
                  <a:lnTo>
                    <a:pt x="16319" y="30721"/>
                  </a:lnTo>
                  <a:lnTo>
                    <a:pt x="13834" y="29832"/>
                  </a:lnTo>
                  <a:lnTo>
                    <a:pt x="13538" y="29832"/>
                  </a:lnTo>
                  <a:lnTo>
                    <a:pt x="12776" y="29070"/>
                  </a:lnTo>
                  <a:lnTo>
                    <a:pt x="12540" y="28752"/>
                  </a:lnTo>
                  <a:lnTo>
                    <a:pt x="11365" y="26923"/>
                  </a:lnTo>
                  <a:close/>
                </a:path>
                <a:path w="34925" h="32385">
                  <a:moveTo>
                    <a:pt x="20371" y="20789"/>
                  </a:moveTo>
                  <a:lnTo>
                    <a:pt x="20278" y="21666"/>
                  </a:lnTo>
                  <a:lnTo>
                    <a:pt x="20167" y="22720"/>
                  </a:lnTo>
                  <a:lnTo>
                    <a:pt x="21031" y="23012"/>
                  </a:lnTo>
                  <a:lnTo>
                    <a:pt x="22111" y="23545"/>
                  </a:lnTo>
                  <a:lnTo>
                    <a:pt x="22796" y="23914"/>
                  </a:lnTo>
                  <a:lnTo>
                    <a:pt x="24021" y="26225"/>
                  </a:lnTo>
                  <a:lnTo>
                    <a:pt x="23940" y="27304"/>
                  </a:lnTo>
                  <a:lnTo>
                    <a:pt x="23810" y="27800"/>
                  </a:lnTo>
                  <a:lnTo>
                    <a:pt x="23767" y="27965"/>
                  </a:lnTo>
                  <a:lnTo>
                    <a:pt x="16319" y="30721"/>
                  </a:lnTo>
                  <a:lnTo>
                    <a:pt x="22784" y="30721"/>
                  </a:lnTo>
                  <a:lnTo>
                    <a:pt x="23482" y="30302"/>
                  </a:lnTo>
                  <a:lnTo>
                    <a:pt x="24308" y="29311"/>
                  </a:lnTo>
                  <a:lnTo>
                    <a:pt x="24968" y="27304"/>
                  </a:lnTo>
                  <a:lnTo>
                    <a:pt x="24895" y="26479"/>
                  </a:lnTo>
                  <a:lnTo>
                    <a:pt x="24820" y="26225"/>
                  </a:lnTo>
                  <a:lnTo>
                    <a:pt x="24701" y="25869"/>
                  </a:lnTo>
                  <a:lnTo>
                    <a:pt x="24625" y="25641"/>
                  </a:lnTo>
                  <a:lnTo>
                    <a:pt x="28600" y="25641"/>
                  </a:lnTo>
                  <a:lnTo>
                    <a:pt x="29352" y="25374"/>
                  </a:lnTo>
                  <a:lnTo>
                    <a:pt x="25971" y="25374"/>
                  </a:lnTo>
                  <a:lnTo>
                    <a:pt x="23698" y="23685"/>
                  </a:lnTo>
                  <a:lnTo>
                    <a:pt x="20371" y="20789"/>
                  </a:lnTo>
                  <a:close/>
                </a:path>
                <a:path w="34925" h="32385">
                  <a:moveTo>
                    <a:pt x="1994" y="9057"/>
                  </a:moveTo>
                  <a:lnTo>
                    <a:pt x="1651" y="9359"/>
                  </a:lnTo>
                  <a:lnTo>
                    <a:pt x="292" y="12496"/>
                  </a:lnTo>
                  <a:lnTo>
                    <a:pt x="1244" y="15024"/>
                  </a:lnTo>
                  <a:lnTo>
                    <a:pt x="3276" y="16827"/>
                  </a:lnTo>
                  <a:lnTo>
                    <a:pt x="3761" y="17144"/>
                  </a:lnTo>
                  <a:lnTo>
                    <a:pt x="4153" y="17335"/>
                  </a:lnTo>
                  <a:lnTo>
                    <a:pt x="3276" y="17691"/>
                  </a:lnTo>
                  <a:lnTo>
                    <a:pt x="2451" y="18160"/>
                  </a:lnTo>
                  <a:lnTo>
                    <a:pt x="1841" y="18821"/>
                  </a:lnTo>
                  <a:lnTo>
                    <a:pt x="330" y="20383"/>
                  </a:lnTo>
                  <a:lnTo>
                    <a:pt x="0" y="21666"/>
                  </a:lnTo>
                  <a:lnTo>
                    <a:pt x="90" y="23545"/>
                  </a:lnTo>
                  <a:lnTo>
                    <a:pt x="1918" y="26708"/>
                  </a:lnTo>
                  <a:lnTo>
                    <a:pt x="3950" y="27965"/>
                  </a:lnTo>
                  <a:lnTo>
                    <a:pt x="7299" y="28752"/>
                  </a:lnTo>
                  <a:lnTo>
                    <a:pt x="8268" y="28752"/>
                  </a:lnTo>
                  <a:lnTo>
                    <a:pt x="9309" y="28422"/>
                  </a:lnTo>
                  <a:lnTo>
                    <a:pt x="10468" y="28422"/>
                  </a:lnTo>
                  <a:lnTo>
                    <a:pt x="10255" y="27965"/>
                  </a:lnTo>
                  <a:lnTo>
                    <a:pt x="10473" y="27965"/>
                  </a:lnTo>
                  <a:lnTo>
                    <a:pt x="7696" y="27800"/>
                  </a:lnTo>
                  <a:lnTo>
                    <a:pt x="4699" y="26923"/>
                  </a:lnTo>
                  <a:lnTo>
                    <a:pt x="3251" y="25869"/>
                  </a:lnTo>
                  <a:lnTo>
                    <a:pt x="1346" y="23152"/>
                  </a:lnTo>
                  <a:lnTo>
                    <a:pt x="1448" y="21666"/>
                  </a:lnTo>
                  <a:lnTo>
                    <a:pt x="3010" y="18529"/>
                  </a:lnTo>
                  <a:lnTo>
                    <a:pt x="4201" y="18160"/>
                  </a:lnTo>
                  <a:lnTo>
                    <a:pt x="3876" y="18160"/>
                  </a:lnTo>
                  <a:lnTo>
                    <a:pt x="5892" y="17919"/>
                  </a:lnTo>
                  <a:lnTo>
                    <a:pt x="8522" y="17919"/>
                  </a:lnTo>
                  <a:lnTo>
                    <a:pt x="9131" y="17144"/>
                  </a:lnTo>
                  <a:lnTo>
                    <a:pt x="8176" y="17144"/>
                  </a:lnTo>
                  <a:lnTo>
                    <a:pt x="8006" y="16827"/>
                  </a:lnTo>
                  <a:lnTo>
                    <a:pt x="7911" y="16649"/>
                  </a:lnTo>
                  <a:lnTo>
                    <a:pt x="5245" y="16649"/>
                  </a:lnTo>
                  <a:lnTo>
                    <a:pt x="2765" y="15700"/>
                  </a:lnTo>
                  <a:lnTo>
                    <a:pt x="2400" y="13881"/>
                  </a:lnTo>
                  <a:lnTo>
                    <a:pt x="2284" y="12496"/>
                  </a:lnTo>
                  <a:lnTo>
                    <a:pt x="2157" y="10998"/>
                  </a:lnTo>
                  <a:lnTo>
                    <a:pt x="2031" y="9499"/>
                  </a:lnTo>
                  <a:lnTo>
                    <a:pt x="1994" y="9057"/>
                  </a:lnTo>
                  <a:close/>
                </a:path>
                <a:path w="34925" h="32385">
                  <a:moveTo>
                    <a:pt x="10916" y="27965"/>
                  </a:moveTo>
                  <a:lnTo>
                    <a:pt x="10255" y="27965"/>
                  </a:lnTo>
                  <a:lnTo>
                    <a:pt x="10468" y="28422"/>
                  </a:lnTo>
                  <a:lnTo>
                    <a:pt x="9430" y="28422"/>
                  </a:lnTo>
                  <a:lnTo>
                    <a:pt x="10916" y="27965"/>
                  </a:lnTo>
                  <a:close/>
                </a:path>
                <a:path w="34925" h="32385">
                  <a:moveTo>
                    <a:pt x="28600" y="25641"/>
                  </a:moveTo>
                  <a:lnTo>
                    <a:pt x="24625" y="25641"/>
                  </a:lnTo>
                  <a:lnTo>
                    <a:pt x="25943" y="26225"/>
                  </a:lnTo>
                  <a:lnTo>
                    <a:pt x="27089" y="26225"/>
                  </a:lnTo>
                  <a:lnTo>
                    <a:pt x="28600" y="25641"/>
                  </a:lnTo>
                  <a:close/>
                </a:path>
                <a:path w="34925" h="32385">
                  <a:moveTo>
                    <a:pt x="34420" y="15700"/>
                  </a:moveTo>
                  <a:lnTo>
                    <a:pt x="32174" y="20383"/>
                  </a:lnTo>
                  <a:lnTo>
                    <a:pt x="31952" y="20789"/>
                  </a:lnTo>
                  <a:lnTo>
                    <a:pt x="27648" y="25018"/>
                  </a:lnTo>
                  <a:lnTo>
                    <a:pt x="25971" y="25374"/>
                  </a:lnTo>
                  <a:lnTo>
                    <a:pt x="29352" y="25374"/>
                  </a:lnTo>
                  <a:lnTo>
                    <a:pt x="34060" y="18821"/>
                  </a:lnTo>
                  <a:lnTo>
                    <a:pt x="34146" y="18529"/>
                  </a:lnTo>
                  <a:lnTo>
                    <a:pt x="34254" y="18160"/>
                  </a:lnTo>
                  <a:lnTo>
                    <a:pt x="34324" y="17919"/>
                  </a:lnTo>
                  <a:lnTo>
                    <a:pt x="34420" y="15700"/>
                  </a:lnTo>
                  <a:close/>
                </a:path>
                <a:path w="34925" h="32385">
                  <a:moveTo>
                    <a:pt x="7633" y="16128"/>
                  </a:moveTo>
                  <a:lnTo>
                    <a:pt x="5245" y="16649"/>
                  </a:lnTo>
                  <a:lnTo>
                    <a:pt x="7911" y="16649"/>
                  </a:lnTo>
                  <a:lnTo>
                    <a:pt x="7633" y="16128"/>
                  </a:lnTo>
                  <a:close/>
                </a:path>
                <a:path w="34925" h="32385">
                  <a:moveTo>
                    <a:pt x="34309" y="15275"/>
                  </a:moveTo>
                  <a:lnTo>
                    <a:pt x="34420" y="15700"/>
                  </a:lnTo>
                  <a:lnTo>
                    <a:pt x="34531" y="15468"/>
                  </a:lnTo>
                  <a:lnTo>
                    <a:pt x="34309" y="15275"/>
                  </a:lnTo>
                  <a:close/>
                </a:path>
                <a:path w="34925" h="32385">
                  <a:moveTo>
                    <a:pt x="31331" y="10998"/>
                  </a:moveTo>
                  <a:lnTo>
                    <a:pt x="29413" y="10998"/>
                  </a:lnTo>
                  <a:lnTo>
                    <a:pt x="31108" y="12496"/>
                  </a:lnTo>
                  <a:lnTo>
                    <a:pt x="34309" y="15275"/>
                  </a:lnTo>
                  <a:lnTo>
                    <a:pt x="33744" y="12992"/>
                  </a:lnTo>
                  <a:lnTo>
                    <a:pt x="32537" y="11493"/>
                  </a:lnTo>
                  <a:lnTo>
                    <a:pt x="31331" y="10998"/>
                  </a:lnTo>
                  <a:close/>
                </a:path>
                <a:path w="34925" h="32385">
                  <a:moveTo>
                    <a:pt x="24003" y="1866"/>
                  </a:moveTo>
                  <a:lnTo>
                    <a:pt x="21466" y="1866"/>
                  </a:lnTo>
                  <a:lnTo>
                    <a:pt x="23165" y="2705"/>
                  </a:lnTo>
                  <a:lnTo>
                    <a:pt x="25844" y="6896"/>
                  </a:lnTo>
                  <a:lnTo>
                    <a:pt x="25677" y="7480"/>
                  </a:lnTo>
                  <a:lnTo>
                    <a:pt x="25612" y="7708"/>
                  </a:lnTo>
                  <a:lnTo>
                    <a:pt x="25494" y="8121"/>
                  </a:lnTo>
                  <a:lnTo>
                    <a:pt x="25416" y="8394"/>
                  </a:lnTo>
                  <a:lnTo>
                    <a:pt x="25354" y="8597"/>
                  </a:lnTo>
                  <a:lnTo>
                    <a:pt x="23826" y="10998"/>
                  </a:lnTo>
                  <a:lnTo>
                    <a:pt x="22727" y="12496"/>
                  </a:lnTo>
                  <a:lnTo>
                    <a:pt x="23514" y="12496"/>
                  </a:lnTo>
                  <a:lnTo>
                    <a:pt x="24055" y="12103"/>
                  </a:lnTo>
                  <a:lnTo>
                    <a:pt x="25082" y="11671"/>
                  </a:lnTo>
                  <a:lnTo>
                    <a:pt x="25644" y="11493"/>
                  </a:lnTo>
                  <a:lnTo>
                    <a:pt x="27058" y="10998"/>
                  </a:lnTo>
                  <a:lnTo>
                    <a:pt x="31331" y="10998"/>
                  </a:lnTo>
                  <a:lnTo>
                    <a:pt x="30836" y="10794"/>
                  </a:lnTo>
                  <a:lnTo>
                    <a:pt x="25108" y="10794"/>
                  </a:lnTo>
                  <a:lnTo>
                    <a:pt x="26063" y="9499"/>
                  </a:lnTo>
                  <a:lnTo>
                    <a:pt x="25997" y="4432"/>
                  </a:lnTo>
                  <a:lnTo>
                    <a:pt x="25209" y="2857"/>
                  </a:lnTo>
                  <a:lnTo>
                    <a:pt x="24003" y="1866"/>
                  </a:lnTo>
                  <a:close/>
                </a:path>
                <a:path w="34925" h="32385">
                  <a:moveTo>
                    <a:pt x="13883" y="10553"/>
                  </a:moveTo>
                  <a:lnTo>
                    <a:pt x="12781" y="10553"/>
                  </a:lnTo>
                  <a:lnTo>
                    <a:pt x="12818" y="10794"/>
                  </a:lnTo>
                  <a:lnTo>
                    <a:pt x="13411" y="11239"/>
                  </a:lnTo>
                  <a:lnTo>
                    <a:pt x="14030" y="11493"/>
                  </a:lnTo>
                  <a:lnTo>
                    <a:pt x="13901" y="11239"/>
                  </a:lnTo>
                  <a:lnTo>
                    <a:pt x="13883" y="10553"/>
                  </a:lnTo>
                  <a:close/>
                </a:path>
                <a:path w="34925" h="32385">
                  <a:moveTo>
                    <a:pt x="30175" y="10553"/>
                  </a:moveTo>
                  <a:lnTo>
                    <a:pt x="25444" y="10553"/>
                  </a:lnTo>
                  <a:lnTo>
                    <a:pt x="25108" y="10794"/>
                  </a:lnTo>
                  <a:lnTo>
                    <a:pt x="30879" y="10794"/>
                  </a:lnTo>
                  <a:lnTo>
                    <a:pt x="30175" y="10553"/>
                  </a:lnTo>
                  <a:close/>
                </a:path>
                <a:path w="34925" h="32385">
                  <a:moveTo>
                    <a:pt x="10754" y="7861"/>
                  </a:moveTo>
                  <a:lnTo>
                    <a:pt x="6591" y="7861"/>
                  </a:lnTo>
                  <a:lnTo>
                    <a:pt x="10349" y="8394"/>
                  </a:lnTo>
                  <a:lnTo>
                    <a:pt x="12249" y="9057"/>
                  </a:lnTo>
                  <a:lnTo>
                    <a:pt x="12015" y="9057"/>
                  </a:lnTo>
                  <a:lnTo>
                    <a:pt x="12940" y="10553"/>
                  </a:lnTo>
                  <a:lnTo>
                    <a:pt x="13546" y="10553"/>
                  </a:lnTo>
                  <a:lnTo>
                    <a:pt x="12967" y="9499"/>
                  </a:lnTo>
                  <a:lnTo>
                    <a:pt x="12850" y="9057"/>
                  </a:lnTo>
                  <a:lnTo>
                    <a:pt x="12728" y="8597"/>
                  </a:lnTo>
                  <a:lnTo>
                    <a:pt x="12614" y="8121"/>
                  </a:lnTo>
                  <a:lnTo>
                    <a:pt x="11413" y="8121"/>
                  </a:lnTo>
                  <a:lnTo>
                    <a:pt x="10754" y="7861"/>
                  </a:lnTo>
                  <a:close/>
                </a:path>
                <a:path w="34925" h="32385">
                  <a:moveTo>
                    <a:pt x="32969" y="9499"/>
                  </a:moveTo>
                  <a:lnTo>
                    <a:pt x="27300" y="9499"/>
                  </a:lnTo>
                  <a:lnTo>
                    <a:pt x="30156" y="10553"/>
                  </a:lnTo>
                  <a:lnTo>
                    <a:pt x="22006" y="10553"/>
                  </a:lnTo>
                  <a:lnTo>
                    <a:pt x="32969" y="9499"/>
                  </a:lnTo>
                  <a:close/>
                </a:path>
                <a:path w="34925" h="32385">
                  <a:moveTo>
                    <a:pt x="9789" y="7480"/>
                  </a:moveTo>
                  <a:lnTo>
                    <a:pt x="5550" y="7480"/>
                  </a:lnTo>
                  <a:lnTo>
                    <a:pt x="4483" y="7708"/>
                  </a:lnTo>
                  <a:lnTo>
                    <a:pt x="2514" y="8597"/>
                  </a:lnTo>
                  <a:lnTo>
                    <a:pt x="1994" y="9057"/>
                  </a:lnTo>
                  <a:lnTo>
                    <a:pt x="6591" y="7861"/>
                  </a:lnTo>
                  <a:lnTo>
                    <a:pt x="10754" y="7861"/>
                  </a:lnTo>
                  <a:lnTo>
                    <a:pt x="9789" y="7480"/>
                  </a:lnTo>
                  <a:close/>
                </a:path>
                <a:path w="34925" h="32385">
                  <a:moveTo>
                    <a:pt x="16954" y="0"/>
                  </a:moveTo>
                  <a:lnTo>
                    <a:pt x="14008" y="1511"/>
                  </a:lnTo>
                  <a:lnTo>
                    <a:pt x="11760" y="5054"/>
                  </a:lnTo>
                  <a:lnTo>
                    <a:pt x="11412" y="6184"/>
                  </a:lnTo>
                  <a:lnTo>
                    <a:pt x="11413" y="8121"/>
                  </a:lnTo>
                  <a:lnTo>
                    <a:pt x="12614" y="8121"/>
                  </a:lnTo>
                  <a:lnTo>
                    <a:pt x="12649" y="6184"/>
                  </a:lnTo>
                  <a:lnTo>
                    <a:pt x="14376" y="3136"/>
                  </a:lnTo>
                  <a:lnTo>
                    <a:pt x="16840" y="1866"/>
                  </a:lnTo>
                  <a:lnTo>
                    <a:pt x="24003" y="1866"/>
                  </a:lnTo>
                  <a:lnTo>
                    <a:pt x="22822" y="863"/>
                  </a:lnTo>
                  <a:lnTo>
                    <a:pt x="21323" y="304"/>
                  </a:lnTo>
                  <a:lnTo>
                    <a:pt x="20516" y="304"/>
                  </a:lnTo>
                  <a:lnTo>
                    <a:pt x="16954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6" name="object 776"/>
            <p:cNvSpPr/>
            <p:nvPr/>
          </p:nvSpPr>
          <p:spPr>
            <a:xfrm>
              <a:off x="4141406" y="2809849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88" y="50"/>
                  </a:moveTo>
                  <a:close/>
                </a:path>
                <a:path w="3175" h="6350">
                  <a:moveTo>
                    <a:pt x="2603" y="5892"/>
                  </a:moveTo>
                  <a:close/>
                </a:path>
                <a:path w="3175" h="6350">
                  <a:moveTo>
                    <a:pt x="2616" y="5892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7" name="object 777"/>
            <p:cNvSpPr/>
            <p:nvPr/>
          </p:nvSpPr>
          <p:spPr>
            <a:xfrm>
              <a:off x="4139538" y="2812041"/>
              <a:ext cx="12065" cy="11430"/>
            </a:xfrm>
            <a:custGeom>
              <a:avLst/>
              <a:gdLst/>
              <a:ahLst/>
              <a:cxnLst/>
              <a:rect l="l" t="t" r="r" b="b"/>
              <a:pathLst>
                <a:path w="12064" h="11430">
                  <a:moveTo>
                    <a:pt x="5841" y="0"/>
                  </a:moveTo>
                  <a:lnTo>
                    <a:pt x="4851" y="508"/>
                  </a:lnTo>
                  <a:lnTo>
                    <a:pt x="4076" y="1701"/>
                  </a:lnTo>
                  <a:lnTo>
                    <a:pt x="3949" y="2159"/>
                  </a:lnTo>
                  <a:lnTo>
                    <a:pt x="3987" y="2755"/>
                  </a:lnTo>
                  <a:lnTo>
                    <a:pt x="3314" y="2489"/>
                  </a:lnTo>
                  <a:lnTo>
                    <a:pt x="3073" y="2451"/>
                  </a:lnTo>
                  <a:lnTo>
                    <a:pt x="2527" y="2463"/>
                  </a:lnTo>
                  <a:lnTo>
                    <a:pt x="1981" y="2527"/>
                  </a:lnTo>
                  <a:lnTo>
                    <a:pt x="1625" y="2603"/>
                  </a:lnTo>
                  <a:lnTo>
                    <a:pt x="965" y="2908"/>
                  </a:lnTo>
                  <a:lnTo>
                    <a:pt x="660" y="3162"/>
                  </a:lnTo>
                  <a:lnTo>
                    <a:pt x="203" y="4241"/>
                  </a:lnTo>
                  <a:lnTo>
                    <a:pt x="533" y="5080"/>
                  </a:lnTo>
                  <a:lnTo>
                    <a:pt x="1206" y="5689"/>
                  </a:lnTo>
                  <a:lnTo>
                    <a:pt x="1523" y="5867"/>
                  </a:lnTo>
                  <a:lnTo>
                    <a:pt x="1206" y="5981"/>
                  </a:lnTo>
                  <a:lnTo>
                    <a:pt x="939" y="6146"/>
                  </a:lnTo>
                  <a:lnTo>
                    <a:pt x="736" y="6375"/>
                  </a:lnTo>
                  <a:lnTo>
                    <a:pt x="215" y="6896"/>
                  </a:lnTo>
                  <a:lnTo>
                    <a:pt x="0" y="7734"/>
                  </a:lnTo>
                  <a:lnTo>
                    <a:pt x="749" y="9042"/>
                  </a:lnTo>
                  <a:lnTo>
                    <a:pt x="1447" y="9461"/>
                  </a:lnTo>
                  <a:lnTo>
                    <a:pt x="2527" y="9728"/>
                  </a:lnTo>
                  <a:lnTo>
                    <a:pt x="2908" y="9728"/>
                  </a:lnTo>
                  <a:lnTo>
                    <a:pt x="3594" y="9525"/>
                  </a:lnTo>
                  <a:lnTo>
                    <a:pt x="3746" y="9829"/>
                  </a:lnTo>
                  <a:lnTo>
                    <a:pt x="3987" y="10083"/>
                  </a:lnTo>
                  <a:lnTo>
                    <a:pt x="4978" y="10604"/>
                  </a:lnTo>
                  <a:lnTo>
                    <a:pt x="5740" y="10820"/>
                  </a:lnTo>
                  <a:lnTo>
                    <a:pt x="6934" y="10769"/>
                  </a:lnTo>
                  <a:lnTo>
                    <a:pt x="7340" y="10680"/>
                  </a:lnTo>
                  <a:lnTo>
                    <a:pt x="8039" y="10248"/>
                  </a:lnTo>
                  <a:lnTo>
                    <a:pt x="8331" y="9918"/>
                  </a:lnTo>
                  <a:lnTo>
                    <a:pt x="8547" y="9245"/>
                  </a:lnTo>
                  <a:lnTo>
                    <a:pt x="8521" y="8940"/>
                  </a:lnTo>
                  <a:lnTo>
                    <a:pt x="8432" y="8674"/>
                  </a:lnTo>
                  <a:lnTo>
                    <a:pt x="8813" y="8851"/>
                  </a:lnTo>
                  <a:lnTo>
                    <a:pt x="11785" y="5461"/>
                  </a:lnTo>
                  <a:lnTo>
                    <a:pt x="11645" y="4927"/>
                  </a:lnTo>
                  <a:lnTo>
                    <a:pt x="11518" y="4394"/>
                  </a:lnTo>
                  <a:lnTo>
                    <a:pt x="11112" y="3886"/>
                  </a:lnTo>
                  <a:lnTo>
                    <a:pt x="10464" y="3619"/>
                  </a:lnTo>
                  <a:lnTo>
                    <a:pt x="10185" y="3505"/>
                  </a:lnTo>
                  <a:lnTo>
                    <a:pt x="9982" y="3454"/>
                  </a:lnTo>
                  <a:lnTo>
                    <a:pt x="9715" y="3352"/>
                  </a:lnTo>
                  <a:lnTo>
                    <a:pt x="9474" y="3390"/>
                  </a:lnTo>
                  <a:lnTo>
                    <a:pt x="9245" y="3403"/>
                  </a:lnTo>
                  <a:lnTo>
                    <a:pt x="8991" y="3454"/>
                  </a:lnTo>
                  <a:lnTo>
                    <a:pt x="8801" y="3517"/>
                  </a:lnTo>
                  <a:lnTo>
                    <a:pt x="8597" y="3657"/>
                  </a:lnTo>
                  <a:lnTo>
                    <a:pt x="8978" y="3136"/>
                  </a:lnTo>
                  <a:lnTo>
                    <a:pt x="8928" y="2755"/>
                  </a:lnTo>
                  <a:lnTo>
                    <a:pt x="8902" y="1511"/>
                  </a:lnTo>
                  <a:lnTo>
                    <a:pt x="8623" y="965"/>
                  </a:lnTo>
                  <a:lnTo>
                    <a:pt x="7823" y="292"/>
                  </a:lnTo>
                  <a:lnTo>
                    <a:pt x="7315" y="101"/>
                  </a:lnTo>
                  <a:lnTo>
                    <a:pt x="584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8" name="object 778"/>
            <p:cNvSpPr/>
            <p:nvPr/>
          </p:nvSpPr>
          <p:spPr>
            <a:xfrm>
              <a:off x="4143943" y="281489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9" name="object 779"/>
            <p:cNvSpPr/>
            <p:nvPr/>
          </p:nvSpPr>
          <p:spPr>
            <a:xfrm>
              <a:off x="4140102" y="2812641"/>
              <a:ext cx="11430" cy="10160"/>
            </a:xfrm>
            <a:custGeom>
              <a:avLst/>
              <a:gdLst/>
              <a:ahLst/>
              <a:cxnLst/>
              <a:rect l="l" t="t" r="r" b="b"/>
              <a:pathLst>
                <a:path w="11429" h="10160">
                  <a:moveTo>
                    <a:pt x="6730" y="0"/>
                  </a:moveTo>
                  <a:lnTo>
                    <a:pt x="5232" y="38"/>
                  </a:lnTo>
                  <a:lnTo>
                    <a:pt x="4394" y="469"/>
                  </a:lnTo>
                  <a:lnTo>
                    <a:pt x="3822" y="1485"/>
                  </a:lnTo>
                  <a:lnTo>
                    <a:pt x="3746" y="1866"/>
                  </a:lnTo>
                  <a:lnTo>
                    <a:pt x="3924" y="2616"/>
                  </a:lnTo>
                  <a:lnTo>
                    <a:pt x="4063" y="2870"/>
                  </a:lnTo>
                  <a:lnTo>
                    <a:pt x="4241" y="2946"/>
                  </a:lnTo>
                  <a:lnTo>
                    <a:pt x="4241" y="3276"/>
                  </a:lnTo>
                  <a:lnTo>
                    <a:pt x="4076" y="3200"/>
                  </a:lnTo>
                  <a:lnTo>
                    <a:pt x="3860" y="3047"/>
                  </a:lnTo>
                  <a:lnTo>
                    <a:pt x="3873" y="2908"/>
                  </a:lnTo>
                  <a:lnTo>
                    <a:pt x="3581" y="2425"/>
                  </a:lnTo>
                  <a:lnTo>
                    <a:pt x="3035" y="2235"/>
                  </a:lnTo>
                  <a:lnTo>
                    <a:pt x="1777" y="2057"/>
                  </a:lnTo>
                  <a:lnTo>
                    <a:pt x="253" y="2489"/>
                  </a:lnTo>
                  <a:lnTo>
                    <a:pt x="355" y="4102"/>
                  </a:lnTo>
                  <a:lnTo>
                    <a:pt x="469" y="4711"/>
                  </a:lnTo>
                  <a:lnTo>
                    <a:pt x="1308" y="5041"/>
                  </a:lnTo>
                  <a:lnTo>
                    <a:pt x="2120" y="4864"/>
                  </a:lnTo>
                  <a:lnTo>
                    <a:pt x="2285" y="5156"/>
                  </a:lnTo>
                  <a:lnTo>
                    <a:pt x="2628" y="5194"/>
                  </a:lnTo>
                  <a:lnTo>
                    <a:pt x="2412" y="5460"/>
                  </a:lnTo>
                  <a:lnTo>
                    <a:pt x="0" y="7238"/>
                  </a:lnTo>
                  <a:lnTo>
                    <a:pt x="647" y="8153"/>
                  </a:lnTo>
                  <a:lnTo>
                    <a:pt x="1142" y="8508"/>
                  </a:lnTo>
                  <a:lnTo>
                    <a:pt x="2133" y="8813"/>
                  </a:lnTo>
                  <a:lnTo>
                    <a:pt x="2946" y="8851"/>
                  </a:lnTo>
                  <a:lnTo>
                    <a:pt x="3378" y="8496"/>
                  </a:lnTo>
                  <a:lnTo>
                    <a:pt x="3835" y="9194"/>
                  </a:lnTo>
                  <a:lnTo>
                    <a:pt x="4063" y="9436"/>
                  </a:lnTo>
                  <a:lnTo>
                    <a:pt x="4381" y="9563"/>
                  </a:lnTo>
                  <a:lnTo>
                    <a:pt x="5067" y="9791"/>
                  </a:lnTo>
                  <a:lnTo>
                    <a:pt x="6159" y="9740"/>
                  </a:lnTo>
                  <a:lnTo>
                    <a:pt x="7480" y="9232"/>
                  </a:lnTo>
                  <a:lnTo>
                    <a:pt x="7708" y="8343"/>
                  </a:lnTo>
                  <a:lnTo>
                    <a:pt x="7251" y="7492"/>
                  </a:lnTo>
                  <a:lnTo>
                    <a:pt x="6756" y="7238"/>
                  </a:lnTo>
                  <a:lnTo>
                    <a:pt x="6362" y="7086"/>
                  </a:lnTo>
                  <a:lnTo>
                    <a:pt x="6438" y="6438"/>
                  </a:lnTo>
                  <a:lnTo>
                    <a:pt x="7556" y="7416"/>
                  </a:lnTo>
                  <a:lnTo>
                    <a:pt x="8331" y="7988"/>
                  </a:lnTo>
                  <a:lnTo>
                    <a:pt x="8902" y="7861"/>
                  </a:lnTo>
                  <a:lnTo>
                    <a:pt x="9474" y="7302"/>
                  </a:lnTo>
                  <a:lnTo>
                    <a:pt x="10375" y="6426"/>
                  </a:lnTo>
                  <a:lnTo>
                    <a:pt x="11226" y="4635"/>
                  </a:lnTo>
                  <a:lnTo>
                    <a:pt x="9486" y="3136"/>
                  </a:lnTo>
                  <a:lnTo>
                    <a:pt x="8750" y="3098"/>
                  </a:lnTo>
                  <a:lnTo>
                    <a:pt x="8064" y="3340"/>
                  </a:lnTo>
                  <a:lnTo>
                    <a:pt x="7658" y="3505"/>
                  </a:lnTo>
                  <a:lnTo>
                    <a:pt x="7238" y="3619"/>
                  </a:lnTo>
                  <a:lnTo>
                    <a:pt x="7619" y="3098"/>
                  </a:lnTo>
                  <a:lnTo>
                    <a:pt x="8127" y="2311"/>
                  </a:lnTo>
                  <a:lnTo>
                    <a:pt x="8280" y="1727"/>
                  </a:lnTo>
                  <a:lnTo>
                    <a:pt x="7378" y="304"/>
                  </a:lnTo>
                  <a:lnTo>
                    <a:pt x="673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0" name="object 780"/>
            <p:cNvSpPr/>
            <p:nvPr/>
          </p:nvSpPr>
          <p:spPr>
            <a:xfrm>
              <a:off x="4102684" y="282268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12"/>
                  </a:moveTo>
                  <a:close/>
                </a:path>
                <a:path w="635" h="635">
                  <a:moveTo>
                    <a:pt x="254" y="0"/>
                  </a:moveTo>
                  <a:lnTo>
                    <a:pt x="101" y="12"/>
                  </a:lnTo>
                  <a:lnTo>
                    <a:pt x="254" y="0"/>
                  </a:lnTo>
                  <a:close/>
                </a:path>
                <a:path w="635" h="635">
                  <a:moveTo>
                    <a:pt x="292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81" name="object 781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4090390" y="2812135"/>
              <a:ext cx="33629" cy="31419"/>
            </a:xfrm>
            <a:prstGeom prst="rect">
              <a:avLst/>
            </a:prstGeom>
          </p:spPr>
        </p:pic>
        <p:sp>
          <p:nvSpPr>
            <p:cNvPr id="782" name="object 782"/>
            <p:cNvSpPr/>
            <p:nvPr/>
          </p:nvSpPr>
          <p:spPr>
            <a:xfrm>
              <a:off x="4102660" y="282019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3" name="object 783"/>
            <p:cNvSpPr/>
            <p:nvPr/>
          </p:nvSpPr>
          <p:spPr>
            <a:xfrm>
              <a:off x="4102684" y="282268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12"/>
                  </a:moveTo>
                  <a:close/>
                </a:path>
                <a:path w="635" h="635">
                  <a:moveTo>
                    <a:pt x="254" y="0"/>
                  </a:moveTo>
                  <a:lnTo>
                    <a:pt x="101" y="12"/>
                  </a:lnTo>
                  <a:lnTo>
                    <a:pt x="254" y="0"/>
                  </a:lnTo>
                  <a:close/>
                </a:path>
                <a:path w="635" h="635">
                  <a:moveTo>
                    <a:pt x="292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4" name="object 784"/>
            <p:cNvSpPr/>
            <p:nvPr/>
          </p:nvSpPr>
          <p:spPr>
            <a:xfrm>
              <a:off x="4087900" y="2811851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29" h="31750">
                  <a:moveTo>
                    <a:pt x="14480" y="28219"/>
                  </a:moveTo>
                  <a:lnTo>
                    <a:pt x="12608" y="28219"/>
                  </a:lnTo>
                  <a:lnTo>
                    <a:pt x="12880" y="28803"/>
                  </a:lnTo>
                  <a:lnTo>
                    <a:pt x="13604" y="29552"/>
                  </a:lnTo>
                  <a:lnTo>
                    <a:pt x="14429" y="30010"/>
                  </a:lnTo>
                  <a:lnTo>
                    <a:pt x="16475" y="31064"/>
                  </a:lnTo>
                  <a:lnTo>
                    <a:pt x="18722" y="31699"/>
                  </a:lnTo>
                  <a:lnTo>
                    <a:pt x="21497" y="31699"/>
                  </a:lnTo>
                  <a:lnTo>
                    <a:pt x="23396" y="31254"/>
                  </a:lnTo>
                  <a:lnTo>
                    <a:pt x="24756" y="30441"/>
                  </a:lnTo>
                  <a:lnTo>
                    <a:pt x="18392" y="30441"/>
                  </a:lnTo>
                  <a:lnTo>
                    <a:pt x="15459" y="29387"/>
                  </a:lnTo>
                  <a:lnTo>
                    <a:pt x="14874" y="28803"/>
                  </a:lnTo>
                  <a:lnTo>
                    <a:pt x="14652" y="28498"/>
                  </a:lnTo>
                  <a:lnTo>
                    <a:pt x="14480" y="28219"/>
                  </a:lnTo>
                  <a:close/>
                </a:path>
                <a:path w="36829" h="31750">
                  <a:moveTo>
                    <a:pt x="26564" y="28219"/>
                  </a:moveTo>
                  <a:lnTo>
                    <a:pt x="25627" y="28219"/>
                  </a:lnTo>
                  <a:lnTo>
                    <a:pt x="25553" y="28498"/>
                  </a:lnTo>
                  <a:lnTo>
                    <a:pt x="25413" y="28803"/>
                  </a:lnTo>
                  <a:lnTo>
                    <a:pt x="21605" y="30264"/>
                  </a:lnTo>
                  <a:lnTo>
                    <a:pt x="18392" y="30441"/>
                  </a:lnTo>
                  <a:lnTo>
                    <a:pt x="24756" y="30441"/>
                  </a:lnTo>
                  <a:lnTo>
                    <a:pt x="25479" y="30010"/>
                  </a:lnTo>
                  <a:lnTo>
                    <a:pt x="26292" y="29032"/>
                  </a:lnTo>
                  <a:lnTo>
                    <a:pt x="26368" y="28803"/>
                  </a:lnTo>
                  <a:lnTo>
                    <a:pt x="26471" y="28498"/>
                  </a:lnTo>
                  <a:lnTo>
                    <a:pt x="26564" y="28219"/>
                  </a:lnTo>
                  <a:close/>
                </a:path>
                <a:path w="36829" h="31750">
                  <a:moveTo>
                    <a:pt x="4190" y="8965"/>
                  </a:moveTo>
                  <a:lnTo>
                    <a:pt x="3838" y="9270"/>
                  </a:lnTo>
                  <a:lnTo>
                    <a:pt x="2711" y="11849"/>
                  </a:lnTo>
                  <a:lnTo>
                    <a:pt x="2592" y="12115"/>
                  </a:lnTo>
                  <a:lnTo>
                    <a:pt x="6327" y="17170"/>
                  </a:lnTo>
                  <a:lnTo>
                    <a:pt x="5451" y="17525"/>
                  </a:lnTo>
                  <a:lnTo>
                    <a:pt x="4638" y="17983"/>
                  </a:lnTo>
                  <a:lnTo>
                    <a:pt x="4029" y="18656"/>
                  </a:lnTo>
                  <a:lnTo>
                    <a:pt x="2543" y="20192"/>
                  </a:lnTo>
                  <a:lnTo>
                    <a:pt x="2209" y="21475"/>
                  </a:lnTo>
                  <a:lnTo>
                    <a:pt x="2301" y="23317"/>
                  </a:lnTo>
                  <a:lnTo>
                    <a:pt x="4105" y="26466"/>
                  </a:lnTo>
                  <a:lnTo>
                    <a:pt x="6124" y="27711"/>
                  </a:lnTo>
                  <a:lnTo>
                    <a:pt x="8220" y="28219"/>
                  </a:lnTo>
                  <a:lnTo>
                    <a:pt x="9508" y="28498"/>
                  </a:lnTo>
                  <a:lnTo>
                    <a:pt x="10404" y="28498"/>
                  </a:lnTo>
                  <a:lnTo>
                    <a:pt x="11202" y="28219"/>
                  </a:lnTo>
                  <a:lnTo>
                    <a:pt x="12608" y="28219"/>
                  </a:lnTo>
                  <a:lnTo>
                    <a:pt x="12372" y="27711"/>
                  </a:lnTo>
                  <a:lnTo>
                    <a:pt x="12870" y="27711"/>
                  </a:lnTo>
                  <a:lnTo>
                    <a:pt x="9832" y="27546"/>
                  </a:lnTo>
                  <a:lnTo>
                    <a:pt x="6861" y="26669"/>
                  </a:lnTo>
                  <a:lnTo>
                    <a:pt x="5426" y="25628"/>
                  </a:lnTo>
                  <a:lnTo>
                    <a:pt x="3659" y="23126"/>
                  </a:lnTo>
                  <a:lnTo>
                    <a:pt x="3635" y="21475"/>
                  </a:lnTo>
                  <a:lnTo>
                    <a:pt x="5210" y="18364"/>
                  </a:lnTo>
                  <a:lnTo>
                    <a:pt x="6420" y="17983"/>
                  </a:lnTo>
                  <a:lnTo>
                    <a:pt x="6163" y="17983"/>
                  </a:lnTo>
                  <a:lnTo>
                    <a:pt x="8150" y="17741"/>
                  </a:lnTo>
                  <a:lnTo>
                    <a:pt x="10658" y="17741"/>
                  </a:lnTo>
                  <a:lnTo>
                    <a:pt x="11255" y="16992"/>
                  </a:lnTo>
                  <a:lnTo>
                    <a:pt x="10313" y="16992"/>
                  </a:lnTo>
                  <a:lnTo>
                    <a:pt x="10136" y="16662"/>
                  </a:lnTo>
                  <a:lnTo>
                    <a:pt x="10041" y="16484"/>
                  </a:lnTo>
                  <a:lnTo>
                    <a:pt x="7394" y="16484"/>
                  </a:lnTo>
                  <a:lnTo>
                    <a:pt x="4946" y="15550"/>
                  </a:lnTo>
                  <a:lnTo>
                    <a:pt x="4587" y="13741"/>
                  </a:lnTo>
                  <a:lnTo>
                    <a:pt x="4473" y="12369"/>
                  </a:lnTo>
                  <a:lnTo>
                    <a:pt x="4452" y="12115"/>
                  </a:lnTo>
                  <a:lnTo>
                    <a:pt x="24919" y="12115"/>
                  </a:lnTo>
                  <a:lnTo>
                    <a:pt x="25012" y="11988"/>
                  </a:lnTo>
                  <a:lnTo>
                    <a:pt x="4442" y="11988"/>
                  </a:lnTo>
                  <a:lnTo>
                    <a:pt x="4351" y="10896"/>
                  </a:lnTo>
                  <a:lnTo>
                    <a:pt x="4227" y="9410"/>
                  </a:lnTo>
                  <a:lnTo>
                    <a:pt x="4190" y="8965"/>
                  </a:lnTo>
                  <a:close/>
                </a:path>
                <a:path w="36829" h="31750">
                  <a:moveTo>
                    <a:pt x="13134" y="27711"/>
                  </a:moveTo>
                  <a:lnTo>
                    <a:pt x="12372" y="27711"/>
                  </a:lnTo>
                  <a:lnTo>
                    <a:pt x="12608" y="28219"/>
                  </a:lnTo>
                  <a:lnTo>
                    <a:pt x="11102" y="28219"/>
                  </a:lnTo>
                  <a:lnTo>
                    <a:pt x="13134" y="27711"/>
                  </a:lnTo>
                  <a:close/>
                </a:path>
                <a:path w="36829" h="31750">
                  <a:moveTo>
                    <a:pt x="25762" y="27711"/>
                  </a:moveTo>
                  <a:lnTo>
                    <a:pt x="14166" y="27711"/>
                  </a:lnTo>
                  <a:lnTo>
                    <a:pt x="14480" y="28219"/>
                  </a:lnTo>
                  <a:lnTo>
                    <a:pt x="25627" y="28219"/>
                  </a:lnTo>
                  <a:lnTo>
                    <a:pt x="25762" y="27711"/>
                  </a:lnTo>
                  <a:close/>
                </a:path>
                <a:path w="36829" h="31750">
                  <a:moveTo>
                    <a:pt x="13469" y="26669"/>
                  </a:moveTo>
                  <a:lnTo>
                    <a:pt x="12929" y="27063"/>
                  </a:lnTo>
                  <a:lnTo>
                    <a:pt x="12122" y="27711"/>
                  </a:lnTo>
                  <a:lnTo>
                    <a:pt x="14159" y="27711"/>
                  </a:lnTo>
                  <a:lnTo>
                    <a:pt x="13469" y="26669"/>
                  </a:lnTo>
                  <a:close/>
                </a:path>
                <a:path w="36829" h="31750">
                  <a:moveTo>
                    <a:pt x="22405" y="20599"/>
                  </a:moveTo>
                  <a:lnTo>
                    <a:pt x="22304" y="21475"/>
                  </a:lnTo>
                  <a:lnTo>
                    <a:pt x="22190" y="22504"/>
                  </a:lnTo>
                  <a:lnTo>
                    <a:pt x="23040" y="22796"/>
                  </a:lnTo>
                  <a:lnTo>
                    <a:pt x="24120" y="23317"/>
                  </a:lnTo>
                  <a:lnTo>
                    <a:pt x="24793" y="23698"/>
                  </a:lnTo>
                  <a:lnTo>
                    <a:pt x="26016" y="25984"/>
                  </a:lnTo>
                  <a:lnTo>
                    <a:pt x="25933" y="27063"/>
                  </a:lnTo>
                  <a:lnTo>
                    <a:pt x="25805" y="27546"/>
                  </a:lnTo>
                  <a:lnTo>
                    <a:pt x="25762" y="27711"/>
                  </a:lnTo>
                  <a:lnTo>
                    <a:pt x="26735" y="27711"/>
                  </a:lnTo>
                  <a:lnTo>
                    <a:pt x="26952" y="27063"/>
                  </a:lnTo>
                  <a:lnTo>
                    <a:pt x="26880" y="26238"/>
                  </a:lnTo>
                  <a:lnTo>
                    <a:pt x="26805" y="25984"/>
                  </a:lnTo>
                  <a:lnTo>
                    <a:pt x="26681" y="25628"/>
                  </a:lnTo>
                  <a:lnTo>
                    <a:pt x="26596" y="25387"/>
                  </a:lnTo>
                  <a:lnTo>
                    <a:pt x="30623" y="25387"/>
                  </a:lnTo>
                  <a:lnTo>
                    <a:pt x="31327" y="25133"/>
                  </a:lnTo>
                  <a:lnTo>
                    <a:pt x="27955" y="25133"/>
                  </a:lnTo>
                  <a:lnTo>
                    <a:pt x="25695" y="23469"/>
                  </a:lnTo>
                  <a:lnTo>
                    <a:pt x="22405" y="20599"/>
                  </a:lnTo>
                  <a:close/>
                </a:path>
                <a:path w="36829" h="31750">
                  <a:moveTo>
                    <a:pt x="30623" y="25387"/>
                  </a:moveTo>
                  <a:lnTo>
                    <a:pt x="26596" y="25387"/>
                  </a:lnTo>
                  <a:lnTo>
                    <a:pt x="27925" y="25984"/>
                  </a:lnTo>
                  <a:lnTo>
                    <a:pt x="29060" y="25984"/>
                  </a:lnTo>
                  <a:lnTo>
                    <a:pt x="30623" y="25387"/>
                  </a:lnTo>
                  <a:close/>
                </a:path>
                <a:path w="36829" h="31750">
                  <a:moveTo>
                    <a:pt x="36315" y="15550"/>
                  </a:moveTo>
                  <a:lnTo>
                    <a:pt x="34106" y="20192"/>
                  </a:lnTo>
                  <a:lnTo>
                    <a:pt x="33885" y="20599"/>
                  </a:lnTo>
                  <a:lnTo>
                    <a:pt x="29606" y="24777"/>
                  </a:lnTo>
                  <a:lnTo>
                    <a:pt x="27955" y="25133"/>
                  </a:lnTo>
                  <a:lnTo>
                    <a:pt x="31327" y="25133"/>
                  </a:lnTo>
                  <a:lnTo>
                    <a:pt x="35957" y="18656"/>
                  </a:lnTo>
                  <a:lnTo>
                    <a:pt x="36042" y="18364"/>
                  </a:lnTo>
                  <a:lnTo>
                    <a:pt x="36153" y="17983"/>
                  </a:lnTo>
                  <a:lnTo>
                    <a:pt x="36224" y="17741"/>
                  </a:lnTo>
                  <a:lnTo>
                    <a:pt x="36315" y="15550"/>
                  </a:lnTo>
                  <a:close/>
                </a:path>
                <a:path w="36829" h="31750">
                  <a:moveTo>
                    <a:pt x="9769" y="15976"/>
                  </a:moveTo>
                  <a:lnTo>
                    <a:pt x="7394" y="16484"/>
                  </a:lnTo>
                  <a:lnTo>
                    <a:pt x="10041" y="16484"/>
                  </a:lnTo>
                  <a:lnTo>
                    <a:pt x="9769" y="15976"/>
                  </a:lnTo>
                  <a:close/>
                </a:path>
                <a:path w="36829" h="31750">
                  <a:moveTo>
                    <a:pt x="36202" y="15120"/>
                  </a:moveTo>
                  <a:lnTo>
                    <a:pt x="36315" y="15550"/>
                  </a:lnTo>
                  <a:lnTo>
                    <a:pt x="36426" y="15316"/>
                  </a:lnTo>
                  <a:lnTo>
                    <a:pt x="36202" y="15120"/>
                  </a:lnTo>
                  <a:close/>
                </a:path>
                <a:path w="36829" h="31750">
                  <a:moveTo>
                    <a:pt x="35254" y="12369"/>
                  </a:moveTo>
                  <a:lnTo>
                    <a:pt x="33040" y="12369"/>
                  </a:lnTo>
                  <a:lnTo>
                    <a:pt x="36202" y="15120"/>
                  </a:lnTo>
                  <a:lnTo>
                    <a:pt x="35652" y="12865"/>
                  </a:lnTo>
                  <a:lnTo>
                    <a:pt x="35254" y="12369"/>
                  </a:lnTo>
                  <a:close/>
                </a:path>
                <a:path w="36829" h="31750">
                  <a:moveTo>
                    <a:pt x="26007" y="1841"/>
                  </a:moveTo>
                  <a:lnTo>
                    <a:pt x="23452" y="1841"/>
                  </a:lnTo>
                  <a:lnTo>
                    <a:pt x="25174" y="2679"/>
                  </a:lnTo>
                  <a:lnTo>
                    <a:pt x="27828" y="6832"/>
                  </a:lnTo>
                  <a:lnTo>
                    <a:pt x="27715" y="7226"/>
                  </a:lnTo>
                  <a:lnTo>
                    <a:pt x="27602" y="7619"/>
                  </a:lnTo>
                  <a:lnTo>
                    <a:pt x="27481" y="8039"/>
                  </a:lnTo>
                  <a:lnTo>
                    <a:pt x="27408" y="8293"/>
                  </a:lnTo>
                  <a:lnTo>
                    <a:pt x="27346" y="8508"/>
                  </a:lnTo>
                  <a:lnTo>
                    <a:pt x="25810" y="10896"/>
                  </a:lnTo>
                  <a:lnTo>
                    <a:pt x="24733" y="12369"/>
                  </a:lnTo>
                  <a:lnTo>
                    <a:pt x="25301" y="12369"/>
                  </a:lnTo>
                  <a:lnTo>
                    <a:pt x="25860" y="12115"/>
                  </a:lnTo>
                  <a:lnTo>
                    <a:pt x="26000" y="11988"/>
                  </a:lnTo>
                  <a:lnTo>
                    <a:pt x="26406" y="11849"/>
                  </a:lnTo>
                  <a:lnTo>
                    <a:pt x="27066" y="11556"/>
                  </a:lnTo>
                  <a:lnTo>
                    <a:pt x="28978" y="10896"/>
                  </a:lnTo>
                  <a:lnTo>
                    <a:pt x="26944" y="10896"/>
                  </a:lnTo>
                  <a:lnTo>
                    <a:pt x="28024" y="9410"/>
                  </a:lnTo>
                  <a:lnTo>
                    <a:pt x="27981" y="4368"/>
                  </a:lnTo>
                  <a:lnTo>
                    <a:pt x="27181" y="2832"/>
                  </a:lnTo>
                  <a:lnTo>
                    <a:pt x="26007" y="1841"/>
                  </a:lnTo>
                  <a:close/>
                </a:path>
                <a:path w="36829" h="31750">
                  <a:moveTo>
                    <a:pt x="32602" y="11988"/>
                  </a:moveTo>
                  <a:lnTo>
                    <a:pt x="26000" y="11988"/>
                  </a:lnTo>
                  <a:lnTo>
                    <a:pt x="25860" y="12115"/>
                  </a:lnTo>
                  <a:lnTo>
                    <a:pt x="26512" y="12115"/>
                  </a:lnTo>
                  <a:lnTo>
                    <a:pt x="24649" y="12369"/>
                  </a:lnTo>
                  <a:lnTo>
                    <a:pt x="33040" y="12369"/>
                  </a:lnTo>
                  <a:lnTo>
                    <a:pt x="32602" y="11988"/>
                  </a:lnTo>
                  <a:close/>
                </a:path>
                <a:path w="36829" h="31750">
                  <a:moveTo>
                    <a:pt x="32247" y="10452"/>
                  </a:moveTo>
                  <a:lnTo>
                    <a:pt x="27421" y="10452"/>
                  </a:lnTo>
                  <a:lnTo>
                    <a:pt x="26815" y="10896"/>
                  </a:lnTo>
                  <a:lnTo>
                    <a:pt x="31346" y="10896"/>
                  </a:lnTo>
                  <a:lnTo>
                    <a:pt x="32748" y="12115"/>
                  </a:lnTo>
                  <a:lnTo>
                    <a:pt x="35050" y="12115"/>
                  </a:lnTo>
                  <a:lnTo>
                    <a:pt x="34458" y="11379"/>
                  </a:lnTo>
                  <a:lnTo>
                    <a:pt x="33251" y="10896"/>
                  </a:lnTo>
                  <a:lnTo>
                    <a:pt x="32247" y="10452"/>
                  </a:lnTo>
                  <a:close/>
                </a:path>
                <a:path w="36829" h="31750">
                  <a:moveTo>
                    <a:pt x="15958" y="10452"/>
                  </a:moveTo>
                  <a:lnTo>
                    <a:pt x="14571" y="10452"/>
                  </a:lnTo>
                  <a:lnTo>
                    <a:pt x="15509" y="11125"/>
                  </a:lnTo>
                  <a:lnTo>
                    <a:pt x="16129" y="11379"/>
                  </a:lnTo>
                  <a:lnTo>
                    <a:pt x="15994" y="11125"/>
                  </a:lnTo>
                  <a:lnTo>
                    <a:pt x="15958" y="10452"/>
                  </a:lnTo>
                  <a:close/>
                </a:path>
                <a:path w="36829" h="31750">
                  <a:moveTo>
                    <a:pt x="12822" y="7772"/>
                  </a:moveTo>
                  <a:lnTo>
                    <a:pt x="8740" y="7772"/>
                  </a:lnTo>
                  <a:lnTo>
                    <a:pt x="12423" y="8293"/>
                  </a:lnTo>
                  <a:lnTo>
                    <a:pt x="14335" y="8965"/>
                  </a:lnTo>
                  <a:lnTo>
                    <a:pt x="14111" y="8965"/>
                  </a:lnTo>
                  <a:lnTo>
                    <a:pt x="15025" y="10452"/>
                  </a:lnTo>
                  <a:lnTo>
                    <a:pt x="15635" y="10452"/>
                  </a:lnTo>
                  <a:lnTo>
                    <a:pt x="15052" y="9410"/>
                  </a:lnTo>
                  <a:lnTo>
                    <a:pt x="14946" y="8965"/>
                  </a:lnTo>
                  <a:lnTo>
                    <a:pt x="14837" y="8508"/>
                  </a:lnTo>
                  <a:lnTo>
                    <a:pt x="14725" y="8039"/>
                  </a:lnTo>
                  <a:lnTo>
                    <a:pt x="13525" y="8039"/>
                  </a:lnTo>
                  <a:lnTo>
                    <a:pt x="12822" y="7772"/>
                  </a:lnTo>
                  <a:close/>
                </a:path>
                <a:path w="36829" h="31750">
                  <a:moveTo>
                    <a:pt x="34796" y="9410"/>
                  </a:moveTo>
                  <a:lnTo>
                    <a:pt x="29391" y="9410"/>
                  </a:lnTo>
                  <a:lnTo>
                    <a:pt x="32010" y="10452"/>
                  </a:lnTo>
                  <a:lnTo>
                    <a:pt x="23965" y="10452"/>
                  </a:lnTo>
                  <a:lnTo>
                    <a:pt x="34796" y="9410"/>
                  </a:lnTo>
                  <a:close/>
                </a:path>
                <a:path w="36829" h="31750">
                  <a:moveTo>
                    <a:pt x="12420" y="7619"/>
                  </a:moveTo>
                  <a:lnTo>
                    <a:pt x="6657" y="7619"/>
                  </a:lnTo>
                  <a:lnTo>
                    <a:pt x="4714" y="8508"/>
                  </a:lnTo>
                  <a:lnTo>
                    <a:pt x="4190" y="8965"/>
                  </a:lnTo>
                  <a:lnTo>
                    <a:pt x="8740" y="7772"/>
                  </a:lnTo>
                  <a:lnTo>
                    <a:pt x="12822" y="7772"/>
                  </a:lnTo>
                  <a:lnTo>
                    <a:pt x="12420" y="7619"/>
                  </a:lnTo>
                  <a:close/>
                </a:path>
                <a:path w="36829" h="31750">
                  <a:moveTo>
                    <a:pt x="19015" y="0"/>
                  </a:moveTo>
                  <a:lnTo>
                    <a:pt x="13523" y="8039"/>
                  </a:lnTo>
                  <a:lnTo>
                    <a:pt x="14725" y="8039"/>
                  </a:lnTo>
                  <a:lnTo>
                    <a:pt x="14747" y="6121"/>
                  </a:lnTo>
                  <a:lnTo>
                    <a:pt x="16449" y="3111"/>
                  </a:lnTo>
                  <a:lnTo>
                    <a:pt x="18900" y="1841"/>
                  </a:lnTo>
                  <a:lnTo>
                    <a:pt x="26007" y="1841"/>
                  </a:lnTo>
                  <a:lnTo>
                    <a:pt x="24818" y="838"/>
                  </a:lnTo>
                  <a:lnTo>
                    <a:pt x="23333" y="292"/>
                  </a:lnTo>
                  <a:lnTo>
                    <a:pt x="22585" y="292"/>
                  </a:lnTo>
                  <a:lnTo>
                    <a:pt x="19015" y="0"/>
                  </a:lnTo>
                  <a:close/>
                </a:path>
                <a:path w="36829" h="31750">
                  <a:moveTo>
                    <a:pt x="8580" y="7226"/>
                  </a:moveTo>
                  <a:lnTo>
                    <a:pt x="0" y="7226"/>
                  </a:lnTo>
                  <a:lnTo>
                    <a:pt x="17076" y="7619"/>
                  </a:lnTo>
                  <a:lnTo>
                    <a:pt x="6657" y="7619"/>
                  </a:lnTo>
                  <a:lnTo>
                    <a:pt x="8580" y="7226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5" name="object 785"/>
            <p:cNvSpPr/>
            <p:nvPr/>
          </p:nvSpPr>
          <p:spPr>
            <a:xfrm>
              <a:off x="4102658" y="2820200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88" y="38"/>
                  </a:moveTo>
                  <a:close/>
                </a:path>
                <a:path w="3175" h="6350">
                  <a:moveTo>
                    <a:pt x="2590" y="5842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6" name="object 786"/>
            <p:cNvSpPr/>
            <p:nvPr/>
          </p:nvSpPr>
          <p:spPr>
            <a:xfrm>
              <a:off x="4100805" y="2822358"/>
              <a:ext cx="12065" cy="10795"/>
            </a:xfrm>
            <a:custGeom>
              <a:avLst/>
              <a:gdLst/>
              <a:ahLst/>
              <a:cxnLst/>
              <a:rect l="l" t="t" r="r" b="b"/>
              <a:pathLst>
                <a:path w="12064" h="10794">
                  <a:moveTo>
                    <a:pt x="5791" y="0"/>
                  </a:moveTo>
                  <a:lnTo>
                    <a:pt x="4800" y="520"/>
                  </a:lnTo>
                  <a:lnTo>
                    <a:pt x="4051" y="1701"/>
                  </a:lnTo>
                  <a:lnTo>
                    <a:pt x="3911" y="2158"/>
                  </a:lnTo>
                  <a:lnTo>
                    <a:pt x="3962" y="2743"/>
                  </a:lnTo>
                  <a:lnTo>
                    <a:pt x="3276" y="2476"/>
                  </a:lnTo>
                  <a:lnTo>
                    <a:pt x="3047" y="2438"/>
                  </a:lnTo>
                  <a:lnTo>
                    <a:pt x="2882" y="2451"/>
                  </a:lnTo>
                  <a:lnTo>
                    <a:pt x="2692" y="2438"/>
                  </a:lnTo>
                  <a:lnTo>
                    <a:pt x="203" y="4216"/>
                  </a:lnTo>
                  <a:lnTo>
                    <a:pt x="520" y="5041"/>
                  </a:lnTo>
                  <a:lnTo>
                    <a:pt x="1206" y="5651"/>
                  </a:lnTo>
                  <a:lnTo>
                    <a:pt x="1346" y="5753"/>
                  </a:lnTo>
                  <a:lnTo>
                    <a:pt x="1498" y="5829"/>
                  </a:lnTo>
                  <a:lnTo>
                    <a:pt x="1206" y="5943"/>
                  </a:lnTo>
                  <a:lnTo>
                    <a:pt x="927" y="6095"/>
                  </a:lnTo>
                  <a:lnTo>
                    <a:pt x="215" y="6845"/>
                  </a:lnTo>
                  <a:lnTo>
                    <a:pt x="0" y="7670"/>
                  </a:lnTo>
                  <a:lnTo>
                    <a:pt x="749" y="8966"/>
                  </a:lnTo>
                  <a:lnTo>
                    <a:pt x="1435" y="9385"/>
                  </a:lnTo>
                  <a:lnTo>
                    <a:pt x="2501" y="9639"/>
                  </a:lnTo>
                  <a:lnTo>
                    <a:pt x="2882" y="9651"/>
                  </a:lnTo>
                  <a:lnTo>
                    <a:pt x="3340" y="9499"/>
                  </a:lnTo>
                  <a:lnTo>
                    <a:pt x="3568" y="9436"/>
                  </a:lnTo>
                  <a:lnTo>
                    <a:pt x="3721" y="9753"/>
                  </a:lnTo>
                  <a:lnTo>
                    <a:pt x="3962" y="10007"/>
                  </a:lnTo>
                  <a:lnTo>
                    <a:pt x="4927" y="10515"/>
                  </a:lnTo>
                  <a:lnTo>
                    <a:pt x="5689" y="10731"/>
                  </a:lnTo>
                  <a:lnTo>
                    <a:pt x="6870" y="10693"/>
                  </a:lnTo>
                  <a:lnTo>
                    <a:pt x="7264" y="10604"/>
                  </a:lnTo>
                  <a:lnTo>
                    <a:pt x="7988" y="10172"/>
                  </a:lnTo>
                  <a:lnTo>
                    <a:pt x="8254" y="9842"/>
                  </a:lnTo>
                  <a:lnTo>
                    <a:pt x="8381" y="9436"/>
                  </a:lnTo>
                  <a:lnTo>
                    <a:pt x="8483" y="9182"/>
                  </a:lnTo>
                  <a:lnTo>
                    <a:pt x="8445" y="8877"/>
                  </a:lnTo>
                  <a:lnTo>
                    <a:pt x="8356" y="8610"/>
                  </a:lnTo>
                  <a:lnTo>
                    <a:pt x="8737" y="8762"/>
                  </a:lnTo>
                  <a:lnTo>
                    <a:pt x="9194" y="8813"/>
                  </a:lnTo>
                  <a:lnTo>
                    <a:pt x="9563" y="8648"/>
                  </a:lnTo>
                  <a:lnTo>
                    <a:pt x="10083" y="8470"/>
                  </a:lnTo>
                  <a:lnTo>
                    <a:pt x="11683" y="5422"/>
                  </a:lnTo>
                  <a:lnTo>
                    <a:pt x="11544" y="4902"/>
                  </a:lnTo>
                  <a:lnTo>
                    <a:pt x="11417" y="4368"/>
                  </a:lnTo>
                  <a:lnTo>
                    <a:pt x="11010" y="3873"/>
                  </a:lnTo>
                  <a:lnTo>
                    <a:pt x="10375" y="3606"/>
                  </a:lnTo>
                  <a:lnTo>
                    <a:pt x="10083" y="3479"/>
                  </a:lnTo>
                  <a:lnTo>
                    <a:pt x="9880" y="3441"/>
                  </a:lnTo>
                  <a:lnTo>
                    <a:pt x="9639" y="3340"/>
                  </a:lnTo>
                  <a:lnTo>
                    <a:pt x="8902" y="3428"/>
                  </a:lnTo>
                  <a:lnTo>
                    <a:pt x="8712" y="3492"/>
                  </a:lnTo>
                  <a:lnTo>
                    <a:pt x="8521" y="3632"/>
                  </a:lnTo>
                  <a:lnTo>
                    <a:pt x="8889" y="3136"/>
                  </a:lnTo>
                  <a:lnTo>
                    <a:pt x="8839" y="2730"/>
                  </a:lnTo>
                  <a:lnTo>
                    <a:pt x="8826" y="1498"/>
                  </a:lnTo>
                  <a:lnTo>
                    <a:pt x="8559" y="977"/>
                  </a:lnTo>
                  <a:lnTo>
                    <a:pt x="7746" y="304"/>
                  </a:lnTo>
                  <a:lnTo>
                    <a:pt x="7251" y="114"/>
                  </a:lnTo>
                  <a:lnTo>
                    <a:pt x="6730" y="88"/>
                  </a:lnTo>
                  <a:lnTo>
                    <a:pt x="579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7" name="object 787"/>
            <p:cNvSpPr/>
            <p:nvPr/>
          </p:nvSpPr>
          <p:spPr>
            <a:xfrm>
              <a:off x="4105156" y="282518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8" name="object 788"/>
            <p:cNvSpPr/>
            <p:nvPr/>
          </p:nvSpPr>
          <p:spPr>
            <a:xfrm>
              <a:off x="4101359" y="2822978"/>
              <a:ext cx="11430" cy="10160"/>
            </a:xfrm>
            <a:custGeom>
              <a:avLst/>
              <a:gdLst/>
              <a:ahLst/>
              <a:cxnLst/>
              <a:rect l="l" t="t" r="r" b="b"/>
              <a:pathLst>
                <a:path w="11429" h="10160">
                  <a:moveTo>
                    <a:pt x="6680" y="0"/>
                  </a:moveTo>
                  <a:lnTo>
                    <a:pt x="5194" y="25"/>
                  </a:lnTo>
                  <a:lnTo>
                    <a:pt x="4368" y="444"/>
                  </a:lnTo>
                  <a:lnTo>
                    <a:pt x="3797" y="1473"/>
                  </a:lnTo>
                  <a:lnTo>
                    <a:pt x="3721" y="1841"/>
                  </a:lnTo>
                  <a:lnTo>
                    <a:pt x="3797" y="2209"/>
                  </a:lnTo>
                  <a:lnTo>
                    <a:pt x="3898" y="2578"/>
                  </a:lnTo>
                  <a:lnTo>
                    <a:pt x="4025" y="2832"/>
                  </a:lnTo>
                  <a:lnTo>
                    <a:pt x="4203" y="2908"/>
                  </a:lnTo>
                  <a:lnTo>
                    <a:pt x="4216" y="3225"/>
                  </a:lnTo>
                  <a:lnTo>
                    <a:pt x="4051" y="3162"/>
                  </a:lnTo>
                  <a:lnTo>
                    <a:pt x="3822" y="2997"/>
                  </a:lnTo>
                  <a:lnTo>
                    <a:pt x="3848" y="2857"/>
                  </a:lnTo>
                  <a:lnTo>
                    <a:pt x="3556" y="2400"/>
                  </a:lnTo>
                  <a:lnTo>
                    <a:pt x="3009" y="2209"/>
                  </a:lnTo>
                  <a:lnTo>
                    <a:pt x="1765" y="2031"/>
                  </a:lnTo>
                  <a:lnTo>
                    <a:pt x="241" y="2463"/>
                  </a:lnTo>
                  <a:lnTo>
                    <a:pt x="355" y="4051"/>
                  </a:lnTo>
                  <a:lnTo>
                    <a:pt x="482" y="4648"/>
                  </a:lnTo>
                  <a:lnTo>
                    <a:pt x="1308" y="4978"/>
                  </a:lnTo>
                  <a:lnTo>
                    <a:pt x="2108" y="4800"/>
                  </a:lnTo>
                  <a:lnTo>
                    <a:pt x="2273" y="5105"/>
                  </a:lnTo>
                  <a:lnTo>
                    <a:pt x="2616" y="5143"/>
                  </a:lnTo>
                  <a:lnTo>
                    <a:pt x="2413" y="5397"/>
                  </a:lnTo>
                  <a:lnTo>
                    <a:pt x="0" y="7150"/>
                  </a:lnTo>
                  <a:lnTo>
                    <a:pt x="635" y="8064"/>
                  </a:lnTo>
                  <a:lnTo>
                    <a:pt x="1130" y="8420"/>
                  </a:lnTo>
                  <a:lnTo>
                    <a:pt x="2133" y="8699"/>
                  </a:lnTo>
                  <a:lnTo>
                    <a:pt x="2921" y="8762"/>
                  </a:lnTo>
                  <a:lnTo>
                    <a:pt x="3365" y="8394"/>
                  </a:lnTo>
                  <a:lnTo>
                    <a:pt x="3797" y="9105"/>
                  </a:lnTo>
                  <a:lnTo>
                    <a:pt x="4025" y="9347"/>
                  </a:lnTo>
                  <a:lnTo>
                    <a:pt x="5029" y="9690"/>
                  </a:lnTo>
                  <a:lnTo>
                    <a:pt x="6108" y="9626"/>
                  </a:lnTo>
                  <a:lnTo>
                    <a:pt x="7429" y="9131"/>
                  </a:lnTo>
                  <a:lnTo>
                    <a:pt x="7658" y="8267"/>
                  </a:lnTo>
                  <a:lnTo>
                    <a:pt x="7188" y="7416"/>
                  </a:lnTo>
                  <a:lnTo>
                    <a:pt x="6604" y="7111"/>
                  </a:lnTo>
                  <a:lnTo>
                    <a:pt x="6299" y="7010"/>
                  </a:lnTo>
                  <a:lnTo>
                    <a:pt x="6337" y="6845"/>
                  </a:lnTo>
                  <a:lnTo>
                    <a:pt x="6388" y="6362"/>
                  </a:lnTo>
                  <a:lnTo>
                    <a:pt x="7493" y="7340"/>
                  </a:lnTo>
                  <a:lnTo>
                    <a:pt x="8267" y="7899"/>
                  </a:lnTo>
                  <a:lnTo>
                    <a:pt x="8826" y="7785"/>
                  </a:lnTo>
                  <a:lnTo>
                    <a:pt x="9398" y="7226"/>
                  </a:lnTo>
                  <a:lnTo>
                    <a:pt x="10274" y="6349"/>
                  </a:lnTo>
                  <a:lnTo>
                    <a:pt x="11125" y="4584"/>
                  </a:lnTo>
                  <a:lnTo>
                    <a:pt x="9410" y="3086"/>
                  </a:lnTo>
                  <a:lnTo>
                    <a:pt x="8661" y="3073"/>
                  </a:lnTo>
                  <a:lnTo>
                    <a:pt x="8001" y="3289"/>
                  </a:lnTo>
                  <a:lnTo>
                    <a:pt x="7594" y="3454"/>
                  </a:lnTo>
                  <a:lnTo>
                    <a:pt x="7175" y="3568"/>
                  </a:lnTo>
                  <a:lnTo>
                    <a:pt x="7556" y="3073"/>
                  </a:lnTo>
                  <a:lnTo>
                    <a:pt x="8051" y="2273"/>
                  </a:lnTo>
                  <a:lnTo>
                    <a:pt x="8229" y="1714"/>
                  </a:lnTo>
                  <a:lnTo>
                    <a:pt x="7315" y="304"/>
                  </a:lnTo>
                  <a:lnTo>
                    <a:pt x="668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9" name="object 789"/>
            <p:cNvSpPr/>
            <p:nvPr/>
          </p:nvSpPr>
          <p:spPr>
            <a:xfrm>
              <a:off x="4113657" y="285122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77" y="50"/>
                  </a:moveTo>
                  <a:lnTo>
                    <a:pt x="0" y="76"/>
                  </a:lnTo>
                  <a:lnTo>
                    <a:pt x="177" y="50"/>
                  </a:lnTo>
                  <a:close/>
                </a:path>
                <a:path w="635" h="635">
                  <a:moveTo>
                    <a:pt x="330" y="25"/>
                  </a:moveTo>
                  <a:lnTo>
                    <a:pt x="177" y="50"/>
                  </a:lnTo>
                  <a:lnTo>
                    <a:pt x="330" y="25"/>
                  </a:lnTo>
                  <a:close/>
                </a:path>
                <a:path w="635" h="635">
                  <a:moveTo>
                    <a:pt x="469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0" name="object 790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4100855" y="2840698"/>
              <a:ext cx="34239" cy="31419"/>
            </a:xfrm>
            <a:prstGeom prst="rect">
              <a:avLst/>
            </a:prstGeom>
          </p:spPr>
        </p:pic>
        <p:sp>
          <p:nvSpPr>
            <p:cNvPr id="791" name="object 791"/>
            <p:cNvSpPr/>
            <p:nvPr/>
          </p:nvSpPr>
          <p:spPr>
            <a:xfrm>
              <a:off x="4113708" y="284873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2" name="object 792"/>
            <p:cNvSpPr/>
            <p:nvPr/>
          </p:nvSpPr>
          <p:spPr>
            <a:xfrm>
              <a:off x="4113657" y="285122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77" y="50"/>
                  </a:moveTo>
                  <a:lnTo>
                    <a:pt x="0" y="76"/>
                  </a:lnTo>
                  <a:lnTo>
                    <a:pt x="177" y="50"/>
                  </a:lnTo>
                  <a:close/>
                </a:path>
                <a:path w="635" h="635">
                  <a:moveTo>
                    <a:pt x="330" y="25"/>
                  </a:moveTo>
                  <a:lnTo>
                    <a:pt x="177" y="50"/>
                  </a:lnTo>
                  <a:lnTo>
                    <a:pt x="330" y="25"/>
                  </a:lnTo>
                  <a:close/>
                </a:path>
                <a:path w="635" h="635">
                  <a:moveTo>
                    <a:pt x="469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3" name="object 793"/>
            <p:cNvSpPr/>
            <p:nvPr/>
          </p:nvSpPr>
          <p:spPr>
            <a:xfrm>
              <a:off x="4101156" y="2840404"/>
              <a:ext cx="34290" cy="31750"/>
            </a:xfrm>
            <a:custGeom>
              <a:avLst/>
              <a:gdLst/>
              <a:ahLst/>
              <a:cxnLst/>
              <a:rect l="l" t="t" r="r" b="b"/>
              <a:pathLst>
                <a:path w="34289" h="31750">
                  <a:moveTo>
                    <a:pt x="11251" y="26670"/>
                  </a:moveTo>
                  <a:lnTo>
                    <a:pt x="9944" y="27698"/>
                  </a:lnTo>
                  <a:lnTo>
                    <a:pt x="10947" y="27698"/>
                  </a:lnTo>
                  <a:lnTo>
                    <a:pt x="8966" y="28232"/>
                  </a:lnTo>
                  <a:lnTo>
                    <a:pt x="10399" y="28232"/>
                  </a:lnTo>
                  <a:lnTo>
                    <a:pt x="10671" y="28816"/>
                  </a:lnTo>
                  <a:lnTo>
                    <a:pt x="11395" y="29552"/>
                  </a:lnTo>
                  <a:lnTo>
                    <a:pt x="12220" y="30022"/>
                  </a:lnTo>
                  <a:lnTo>
                    <a:pt x="14265" y="31076"/>
                  </a:lnTo>
                  <a:lnTo>
                    <a:pt x="16513" y="31711"/>
                  </a:lnTo>
                  <a:lnTo>
                    <a:pt x="19280" y="31711"/>
                  </a:lnTo>
                  <a:lnTo>
                    <a:pt x="21200" y="31267"/>
                  </a:lnTo>
                  <a:lnTo>
                    <a:pt x="22552" y="30454"/>
                  </a:lnTo>
                  <a:lnTo>
                    <a:pt x="16170" y="30454"/>
                  </a:lnTo>
                  <a:lnTo>
                    <a:pt x="13249" y="29387"/>
                  </a:lnTo>
                  <a:lnTo>
                    <a:pt x="12667" y="28816"/>
                  </a:lnTo>
                  <a:lnTo>
                    <a:pt x="12433" y="28511"/>
                  </a:lnTo>
                  <a:lnTo>
                    <a:pt x="11251" y="26670"/>
                  </a:lnTo>
                  <a:close/>
                </a:path>
                <a:path w="34289" h="31750">
                  <a:moveTo>
                    <a:pt x="20196" y="20599"/>
                  </a:moveTo>
                  <a:lnTo>
                    <a:pt x="20072" y="21678"/>
                  </a:lnTo>
                  <a:lnTo>
                    <a:pt x="19968" y="22631"/>
                  </a:lnTo>
                  <a:lnTo>
                    <a:pt x="20313" y="22631"/>
                  </a:lnTo>
                  <a:lnTo>
                    <a:pt x="20831" y="22809"/>
                  </a:lnTo>
                  <a:lnTo>
                    <a:pt x="21911" y="23329"/>
                  </a:lnTo>
                  <a:lnTo>
                    <a:pt x="22584" y="23698"/>
                  </a:lnTo>
                  <a:lnTo>
                    <a:pt x="23814" y="25996"/>
                  </a:lnTo>
                  <a:lnTo>
                    <a:pt x="23725" y="27063"/>
                  </a:lnTo>
                  <a:lnTo>
                    <a:pt x="16170" y="30454"/>
                  </a:lnTo>
                  <a:lnTo>
                    <a:pt x="22552" y="30454"/>
                  </a:lnTo>
                  <a:lnTo>
                    <a:pt x="23270" y="30022"/>
                  </a:lnTo>
                  <a:lnTo>
                    <a:pt x="24083" y="29044"/>
                  </a:lnTo>
                  <a:lnTo>
                    <a:pt x="24531" y="27698"/>
                  </a:lnTo>
                  <a:lnTo>
                    <a:pt x="24473" y="25641"/>
                  </a:lnTo>
                  <a:lnTo>
                    <a:pt x="24387" y="25400"/>
                  </a:lnTo>
                  <a:lnTo>
                    <a:pt x="28407" y="25400"/>
                  </a:lnTo>
                  <a:lnTo>
                    <a:pt x="29136" y="25133"/>
                  </a:lnTo>
                  <a:lnTo>
                    <a:pt x="25746" y="25133"/>
                  </a:lnTo>
                  <a:lnTo>
                    <a:pt x="23486" y="23482"/>
                  </a:lnTo>
                  <a:lnTo>
                    <a:pt x="20196" y="20599"/>
                  </a:lnTo>
                  <a:close/>
                </a:path>
                <a:path w="34289" h="31750">
                  <a:moveTo>
                    <a:pt x="1975" y="8970"/>
                  </a:moveTo>
                  <a:lnTo>
                    <a:pt x="1629" y="9271"/>
                  </a:lnTo>
                  <a:lnTo>
                    <a:pt x="283" y="12382"/>
                  </a:lnTo>
                  <a:lnTo>
                    <a:pt x="1235" y="14884"/>
                  </a:lnTo>
                  <a:lnTo>
                    <a:pt x="3242" y="16662"/>
                  </a:lnTo>
                  <a:lnTo>
                    <a:pt x="3797" y="17005"/>
                  </a:lnTo>
                  <a:lnTo>
                    <a:pt x="4118" y="17170"/>
                  </a:lnTo>
                  <a:lnTo>
                    <a:pt x="3229" y="17526"/>
                  </a:lnTo>
                  <a:lnTo>
                    <a:pt x="2429" y="18008"/>
                  </a:lnTo>
                  <a:lnTo>
                    <a:pt x="334" y="20193"/>
                  </a:lnTo>
                  <a:lnTo>
                    <a:pt x="0" y="21475"/>
                  </a:lnTo>
                  <a:lnTo>
                    <a:pt x="99" y="23329"/>
                  </a:lnTo>
                  <a:lnTo>
                    <a:pt x="1896" y="26466"/>
                  </a:lnTo>
                  <a:lnTo>
                    <a:pt x="3915" y="27698"/>
                  </a:lnTo>
                  <a:lnTo>
                    <a:pt x="6010" y="28232"/>
                  </a:lnTo>
                  <a:lnTo>
                    <a:pt x="7314" y="28511"/>
                  </a:lnTo>
                  <a:lnTo>
                    <a:pt x="8195" y="28511"/>
                  </a:lnTo>
                  <a:lnTo>
                    <a:pt x="9003" y="28232"/>
                  </a:lnTo>
                  <a:lnTo>
                    <a:pt x="10399" y="28232"/>
                  </a:lnTo>
                  <a:lnTo>
                    <a:pt x="10151" y="27698"/>
                  </a:lnTo>
                  <a:lnTo>
                    <a:pt x="7636" y="27546"/>
                  </a:lnTo>
                  <a:lnTo>
                    <a:pt x="4664" y="26670"/>
                  </a:lnTo>
                  <a:lnTo>
                    <a:pt x="3216" y="25641"/>
                  </a:lnTo>
                  <a:lnTo>
                    <a:pt x="1337" y="22948"/>
                  </a:lnTo>
                  <a:lnTo>
                    <a:pt x="1426" y="21475"/>
                  </a:lnTo>
                  <a:lnTo>
                    <a:pt x="2988" y="18364"/>
                  </a:lnTo>
                  <a:lnTo>
                    <a:pt x="4162" y="18008"/>
                  </a:lnTo>
                  <a:lnTo>
                    <a:pt x="3849" y="18008"/>
                  </a:lnTo>
                  <a:lnTo>
                    <a:pt x="5941" y="17754"/>
                  </a:lnTo>
                  <a:lnTo>
                    <a:pt x="8449" y="17754"/>
                  </a:lnTo>
                  <a:lnTo>
                    <a:pt x="9046" y="17005"/>
                  </a:lnTo>
                  <a:lnTo>
                    <a:pt x="8103" y="17005"/>
                  </a:lnTo>
                  <a:lnTo>
                    <a:pt x="7922" y="16662"/>
                  </a:lnTo>
                  <a:lnTo>
                    <a:pt x="7841" y="16510"/>
                  </a:lnTo>
                  <a:lnTo>
                    <a:pt x="5185" y="16510"/>
                  </a:lnTo>
                  <a:lnTo>
                    <a:pt x="2728" y="15560"/>
                  </a:lnTo>
                  <a:lnTo>
                    <a:pt x="2644" y="15134"/>
                  </a:lnTo>
                  <a:lnTo>
                    <a:pt x="2598" y="14884"/>
                  </a:lnTo>
                  <a:lnTo>
                    <a:pt x="2517" y="14439"/>
                  </a:lnTo>
                  <a:lnTo>
                    <a:pt x="2391" y="13754"/>
                  </a:lnTo>
                  <a:lnTo>
                    <a:pt x="2272" y="12382"/>
                  </a:lnTo>
                  <a:lnTo>
                    <a:pt x="2163" y="11137"/>
                  </a:lnTo>
                  <a:lnTo>
                    <a:pt x="2105" y="10464"/>
                  </a:lnTo>
                  <a:lnTo>
                    <a:pt x="2001" y="9271"/>
                  </a:lnTo>
                  <a:lnTo>
                    <a:pt x="1975" y="8970"/>
                  </a:lnTo>
                  <a:close/>
                </a:path>
                <a:path w="34289" h="31750">
                  <a:moveTo>
                    <a:pt x="10947" y="27698"/>
                  </a:moveTo>
                  <a:lnTo>
                    <a:pt x="10151" y="27698"/>
                  </a:lnTo>
                  <a:lnTo>
                    <a:pt x="10399" y="28232"/>
                  </a:lnTo>
                  <a:lnTo>
                    <a:pt x="8966" y="28232"/>
                  </a:lnTo>
                  <a:lnTo>
                    <a:pt x="10947" y="27698"/>
                  </a:lnTo>
                  <a:close/>
                </a:path>
                <a:path w="34289" h="31750">
                  <a:moveTo>
                    <a:pt x="28407" y="25400"/>
                  </a:moveTo>
                  <a:lnTo>
                    <a:pt x="24387" y="25400"/>
                  </a:lnTo>
                  <a:lnTo>
                    <a:pt x="25749" y="25996"/>
                  </a:lnTo>
                  <a:lnTo>
                    <a:pt x="26851" y="25996"/>
                  </a:lnTo>
                  <a:lnTo>
                    <a:pt x="28407" y="25400"/>
                  </a:lnTo>
                  <a:close/>
                </a:path>
                <a:path w="34289" h="31750">
                  <a:moveTo>
                    <a:pt x="34107" y="15560"/>
                  </a:moveTo>
                  <a:lnTo>
                    <a:pt x="31903" y="20193"/>
                  </a:lnTo>
                  <a:lnTo>
                    <a:pt x="31689" y="20599"/>
                  </a:lnTo>
                  <a:lnTo>
                    <a:pt x="27397" y="24790"/>
                  </a:lnTo>
                  <a:lnTo>
                    <a:pt x="25746" y="25133"/>
                  </a:lnTo>
                  <a:lnTo>
                    <a:pt x="29136" y="25133"/>
                  </a:lnTo>
                  <a:lnTo>
                    <a:pt x="34002" y="17754"/>
                  </a:lnTo>
                  <a:lnTo>
                    <a:pt x="34107" y="15560"/>
                  </a:lnTo>
                  <a:close/>
                </a:path>
                <a:path w="34289" h="31750">
                  <a:moveTo>
                    <a:pt x="7560" y="15976"/>
                  </a:moveTo>
                  <a:lnTo>
                    <a:pt x="5185" y="16510"/>
                  </a:lnTo>
                  <a:lnTo>
                    <a:pt x="7841" y="16510"/>
                  </a:lnTo>
                  <a:lnTo>
                    <a:pt x="7560" y="15976"/>
                  </a:lnTo>
                  <a:close/>
                </a:path>
                <a:path w="34289" h="31750">
                  <a:moveTo>
                    <a:pt x="33994" y="15134"/>
                  </a:moveTo>
                  <a:lnTo>
                    <a:pt x="34107" y="15560"/>
                  </a:lnTo>
                  <a:lnTo>
                    <a:pt x="34217" y="15328"/>
                  </a:lnTo>
                  <a:lnTo>
                    <a:pt x="33994" y="15134"/>
                  </a:lnTo>
                  <a:close/>
                </a:path>
                <a:path w="34289" h="31750">
                  <a:moveTo>
                    <a:pt x="31042" y="10896"/>
                  </a:moveTo>
                  <a:lnTo>
                    <a:pt x="29137" y="10896"/>
                  </a:lnTo>
                  <a:lnTo>
                    <a:pt x="33994" y="15134"/>
                  </a:lnTo>
                  <a:lnTo>
                    <a:pt x="33442" y="12877"/>
                  </a:lnTo>
                  <a:lnTo>
                    <a:pt x="32249" y="11379"/>
                  </a:lnTo>
                  <a:lnTo>
                    <a:pt x="31042" y="10896"/>
                  </a:lnTo>
                  <a:close/>
                </a:path>
                <a:path w="34289" h="31750">
                  <a:moveTo>
                    <a:pt x="23820" y="1866"/>
                  </a:moveTo>
                  <a:lnTo>
                    <a:pt x="21293" y="1866"/>
                  </a:lnTo>
                  <a:lnTo>
                    <a:pt x="22952" y="2679"/>
                  </a:lnTo>
                  <a:lnTo>
                    <a:pt x="25619" y="6845"/>
                  </a:lnTo>
                  <a:lnTo>
                    <a:pt x="25509" y="7226"/>
                  </a:lnTo>
                  <a:lnTo>
                    <a:pt x="25428" y="7505"/>
                  </a:lnTo>
                  <a:lnTo>
                    <a:pt x="25347" y="7785"/>
                  </a:lnTo>
                  <a:lnTo>
                    <a:pt x="22524" y="12382"/>
                  </a:lnTo>
                  <a:lnTo>
                    <a:pt x="23088" y="12382"/>
                  </a:lnTo>
                  <a:lnTo>
                    <a:pt x="23977" y="12001"/>
                  </a:lnTo>
                  <a:lnTo>
                    <a:pt x="23790" y="12001"/>
                  </a:lnTo>
                  <a:lnTo>
                    <a:pt x="24197" y="11861"/>
                  </a:lnTo>
                  <a:lnTo>
                    <a:pt x="24857" y="11569"/>
                  </a:lnTo>
                  <a:lnTo>
                    <a:pt x="26806" y="10896"/>
                  </a:lnTo>
                  <a:lnTo>
                    <a:pt x="31042" y="10896"/>
                  </a:lnTo>
                  <a:lnTo>
                    <a:pt x="30566" y="10706"/>
                  </a:lnTo>
                  <a:lnTo>
                    <a:pt x="24870" y="10706"/>
                  </a:lnTo>
                  <a:lnTo>
                    <a:pt x="25805" y="9423"/>
                  </a:lnTo>
                  <a:lnTo>
                    <a:pt x="25772" y="4381"/>
                  </a:lnTo>
                  <a:lnTo>
                    <a:pt x="24972" y="2844"/>
                  </a:lnTo>
                  <a:lnTo>
                    <a:pt x="23820" y="1866"/>
                  </a:lnTo>
                  <a:close/>
                </a:path>
                <a:path w="34289" h="31750">
                  <a:moveTo>
                    <a:pt x="13759" y="10464"/>
                  </a:moveTo>
                  <a:lnTo>
                    <a:pt x="12657" y="10464"/>
                  </a:lnTo>
                  <a:lnTo>
                    <a:pt x="12713" y="10706"/>
                  </a:lnTo>
                  <a:lnTo>
                    <a:pt x="13300" y="11137"/>
                  </a:lnTo>
                  <a:lnTo>
                    <a:pt x="13873" y="11379"/>
                  </a:lnTo>
                  <a:lnTo>
                    <a:pt x="13759" y="10464"/>
                  </a:lnTo>
                  <a:close/>
                </a:path>
                <a:path w="34289" h="31750">
                  <a:moveTo>
                    <a:pt x="29912" y="10464"/>
                  </a:moveTo>
                  <a:lnTo>
                    <a:pt x="25206" y="10464"/>
                  </a:lnTo>
                  <a:lnTo>
                    <a:pt x="24870" y="10706"/>
                  </a:lnTo>
                  <a:lnTo>
                    <a:pt x="30596" y="10706"/>
                  </a:lnTo>
                  <a:lnTo>
                    <a:pt x="29912" y="10464"/>
                  </a:lnTo>
                  <a:close/>
                </a:path>
                <a:path w="34289" h="31750">
                  <a:moveTo>
                    <a:pt x="10630" y="7785"/>
                  </a:moveTo>
                  <a:lnTo>
                    <a:pt x="6544" y="7785"/>
                  </a:lnTo>
                  <a:lnTo>
                    <a:pt x="10201" y="8293"/>
                  </a:lnTo>
                  <a:lnTo>
                    <a:pt x="12102" y="8970"/>
                  </a:lnTo>
                  <a:lnTo>
                    <a:pt x="11897" y="8970"/>
                  </a:lnTo>
                  <a:lnTo>
                    <a:pt x="12816" y="10464"/>
                  </a:lnTo>
                  <a:lnTo>
                    <a:pt x="13436" y="10464"/>
                  </a:lnTo>
                  <a:lnTo>
                    <a:pt x="12843" y="9423"/>
                  </a:lnTo>
                  <a:lnTo>
                    <a:pt x="12736" y="8970"/>
                  </a:lnTo>
                  <a:lnTo>
                    <a:pt x="12629" y="8521"/>
                  </a:lnTo>
                  <a:lnTo>
                    <a:pt x="12524" y="8077"/>
                  </a:lnTo>
                  <a:lnTo>
                    <a:pt x="11383" y="8077"/>
                  </a:lnTo>
                  <a:lnTo>
                    <a:pt x="10630" y="7785"/>
                  </a:lnTo>
                  <a:close/>
                </a:path>
                <a:path w="34289" h="31750">
                  <a:moveTo>
                    <a:pt x="32487" y="9423"/>
                  </a:moveTo>
                  <a:lnTo>
                    <a:pt x="27084" y="9423"/>
                  </a:lnTo>
                  <a:lnTo>
                    <a:pt x="29872" y="10464"/>
                  </a:lnTo>
                  <a:lnTo>
                    <a:pt x="21865" y="10464"/>
                  </a:lnTo>
                  <a:lnTo>
                    <a:pt x="32487" y="9423"/>
                  </a:lnTo>
                  <a:close/>
                </a:path>
                <a:path w="34289" h="31750">
                  <a:moveTo>
                    <a:pt x="9909" y="7505"/>
                  </a:moveTo>
                  <a:lnTo>
                    <a:pt x="5063" y="7505"/>
                  </a:lnTo>
                  <a:lnTo>
                    <a:pt x="4436" y="7632"/>
                  </a:lnTo>
                  <a:lnTo>
                    <a:pt x="2493" y="8521"/>
                  </a:lnTo>
                  <a:lnTo>
                    <a:pt x="1975" y="8970"/>
                  </a:lnTo>
                  <a:lnTo>
                    <a:pt x="6544" y="7785"/>
                  </a:lnTo>
                  <a:lnTo>
                    <a:pt x="10630" y="7785"/>
                  </a:lnTo>
                  <a:lnTo>
                    <a:pt x="9909" y="7505"/>
                  </a:lnTo>
                  <a:close/>
                </a:path>
                <a:path w="34289" h="31750">
                  <a:moveTo>
                    <a:pt x="16805" y="0"/>
                  </a:moveTo>
                  <a:lnTo>
                    <a:pt x="13884" y="1498"/>
                  </a:lnTo>
                  <a:lnTo>
                    <a:pt x="11649" y="4991"/>
                  </a:lnTo>
                  <a:lnTo>
                    <a:pt x="11316" y="6121"/>
                  </a:lnTo>
                  <a:lnTo>
                    <a:pt x="11365" y="8077"/>
                  </a:lnTo>
                  <a:lnTo>
                    <a:pt x="12524" y="8077"/>
                  </a:lnTo>
                  <a:lnTo>
                    <a:pt x="12538" y="6121"/>
                  </a:lnTo>
                  <a:lnTo>
                    <a:pt x="14240" y="3111"/>
                  </a:lnTo>
                  <a:lnTo>
                    <a:pt x="16691" y="1866"/>
                  </a:lnTo>
                  <a:lnTo>
                    <a:pt x="23820" y="1866"/>
                  </a:lnTo>
                  <a:lnTo>
                    <a:pt x="22609" y="838"/>
                  </a:lnTo>
                  <a:lnTo>
                    <a:pt x="21123" y="304"/>
                  </a:lnTo>
                  <a:lnTo>
                    <a:pt x="20531" y="304"/>
                  </a:lnTo>
                  <a:lnTo>
                    <a:pt x="16805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4" name="object 794"/>
            <p:cNvSpPr/>
            <p:nvPr/>
          </p:nvSpPr>
          <p:spPr>
            <a:xfrm>
              <a:off x="4113708" y="2848749"/>
              <a:ext cx="3175" cy="6350"/>
            </a:xfrm>
            <a:custGeom>
              <a:avLst/>
              <a:gdLst/>
              <a:ahLst/>
              <a:cxnLst/>
              <a:rect l="l" t="t" r="r" b="b"/>
              <a:pathLst>
                <a:path w="3175" h="6350">
                  <a:moveTo>
                    <a:pt x="88" y="50"/>
                  </a:moveTo>
                  <a:close/>
                </a:path>
                <a:path w="3175" h="6350">
                  <a:moveTo>
                    <a:pt x="2590" y="5854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5" name="object 795"/>
            <p:cNvSpPr/>
            <p:nvPr/>
          </p:nvSpPr>
          <p:spPr>
            <a:xfrm>
              <a:off x="4111862" y="2850917"/>
              <a:ext cx="12065" cy="10795"/>
            </a:xfrm>
            <a:custGeom>
              <a:avLst/>
              <a:gdLst/>
              <a:ahLst/>
              <a:cxnLst/>
              <a:rect l="l" t="t" r="r" b="b"/>
              <a:pathLst>
                <a:path w="12064" h="10794">
                  <a:moveTo>
                    <a:pt x="5778" y="0"/>
                  </a:moveTo>
                  <a:lnTo>
                    <a:pt x="4787" y="520"/>
                  </a:lnTo>
                  <a:lnTo>
                    <a:pt x="4038" y="1714"/>
                  </a:lnTo>
                  <a:lnTo>
                    <a:pt x="3898" y="2158"/>
                  </a:lnTo>
                  <a:lnTo>
                    <a:pt x="3949" y="2743"/>
                  </a:lnTo>
                  <a:lnTo>
                    <a:pt x="3276" y="2489"/>
                  </a:lnTo>
                  <a:lnTo>
                    <a:pt x="3048" y="2451"/>
                  </a:lnTo>
                  <a:lnTo>
                    <a:pt x="2501" y="2463"/>
                  </a:lnTo>
                  <a:lnTo>
                    <a:pt x="1955" y="2527"/>
                  </a:lnTo>
                  <a:lnTo>
                    <a:pt x="1600" y="2603"/>
                  </a:lnTo>
                  <a:lnTo>
                    <a:pt x="939" y="2895"/>
                  </a:lnTo>
                  <a:lnTo>
                    <a:pt x="647" y="3149"/>
                  </a:lnTo>
                  <a:lnTo>
                    <a:pt x="190" y="4216"/>
                  </a:lnTo>
                  <a:lnTo>
                    <a:pt x="508" y="5041"/>
                  </a:lnTo>
                  <a:lnTo>
                    <a:pt x="1193" y="5664"/>
                  </a:lnTo>
                  <a:lnTo>
                    <a:pt x="1485" y="5829"/>
                  </a:lnTo>
                  <a:lnTo>
                    <a:pt x="1193" y="5956"/>
                  </a:lnTo>
                  <a:lnTo>
                    <a:pt x="927" y="6108"/>
                  </a:lnTo>
                  <a:lnTo>
                    <a:pt x="215" y="6857"/>
                  </a:lnTo>
                  <a:lnTo>
                    <a:pt x="0" y="7683"/>
                  </a:lnTo>
                  <a:lnTo>
                    <a:pt x="736" y="8966"/>
                  </a:lnTo>
                  <a:lnTo>
                    <a:pt x="1422" y="9397"/>
                  </a:lnTo>
                  <a:lnTo>
                    <a:pt x="2489" y="9639"/>
                  </a:lnTo>
                  <a:lnTo>
                    <a:pt x="2870" y="9664"/>
                  </a:lnTo>
                  <a:lnTo>
                    <a:pt x="3327" y="9512"/>
                  </a:lnTo>
                  <a:lnTo>
                    <a:pt x="3568" y="9448"/>
                  </a:lnTo>
                  <a:lnTo>
                    <a:pt x="3708" y="9753"/>
                  </a:lnTo>
                  <a:lnTo>
                    <a:pt x="3949" y="10007"/>
                  </a:lnTo>
                  <a:lnTo>
                    <a:pt x="4927" y="10528"/>
                  </a:lnTo>
                  <a:lnTo>
                    <a:pt x="5689" y="10731"/>
                  </a:lnTo>
                  <a:lnTo>
                    <a:pt x="6858" y="10680"/>
                  </a:lnTo>
                  <a:lnTo>
                    <a:pt x="7264" y="10591"/>
                  </a:lnTo>
                  <a:lnTo>
                    <a:pt x="7962" y="10172"/>
                  </a:lnTo>
                  <a:lnTo>
                    <a:pt x="8242" y="9842"/>
                  </a:lnTo>
                  <a:lnTo>
                    <a:pt x="8470" y="9169"/>
                  </a:lnTo>
                  <a:lnTo>
                    <a:pt x="8432" y="8877"/>
                  </a:lnTo>
                  <a:lnTo>
                    <a:pt x="8343" y="8597"/>
                  </a:lnTo>
                  <a:lnTo>
                    <a:pt x="8724" y="8775"/>
                  </a:lnTo>
                  <a:lnTo>
                    <a:pt x="11671" y="5435"/>
                  </a:lnTo>
                  <a:lnTo>
                    <a:pt x="11531" y="4902"/>
                  </a:lnTo>
                  <a:lnTo>
                    <a:pt x="11404" y="4368"/>
                  </a:lnTo>
                  <a:lnTo>
                    <a:pt x="10998" y="3873"/>
                  </a:lnTo>
                  <a:lnTo>
                    <a:pt x="10363" y="3606"/>
                  </a:lnTo>
                  <a:lnTo>
                    <a:pt x="9626" y="3340"/>
                  </a:lnTo>
                  <a:lnTo>
                    <a:pt x="8902" y="3428"/>
                  </a:lnTo>
                  <a:lnTo>
                    <a:pt x="8699" y="3492"/>
                  </a:lnTo>
                  <a:lnTo>
                    <a:pt x="8521" y="3644"/>
                  </a:lnTo>
                  <a:lnTo>
                    <a:pt x="8877" y="3136"/>
                  </a:lnTo>
                  <a:lnTo>
                    <a:pt x="8839" y="2743"/>
                  </a:lnTo>
                  <a:lnTo>
                    <a:pt x="8813" y="1498"/>
                  </a:lnTo>
                  <a:lnTo>
                    <a:pt x="8534" y="977"/>
                  </a:lnTo>
                  <a:lnTo>
                    <a:pt x="7747" y="304"/>
                  </a:lnTo>
                  <a:lnTo>
                    <a:pt x="7239" y="114"/>
                  </a:lnTo>
                  <a:lnTo>
                    <a:pt x="6718" y="88"/>
                  </a:lnTo>
                  <a:lnTo>
                    <a:pt x="577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6" name="object 796"/>
            <p:cNvSpPr/>
            <p:nvPr/>
          </p:nvSpPr>
          <p:spPr>
            <a:xfrm>
              <a:off x="4116203" y="285374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25"/>
                  </a:lnTo>
                  <a:lnTo>
                    <a:pt x="12" y="2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7" name="object 797"/>
            <p:cNvSpPr/>
            <p:nvPr/>
          </p:nvSpPr>
          <p:spPr>
            <a:xfrm>
              <a:off x="4112412" y="2851534"/>
              <a:ext cx="11430" cy="10160"/>
            </a:xfrm>
            <a:custGeom>
              <a:avLst/>
              <a:gdLst/>
              <a:ahLst/>
              <a:cxnLst/>
              <a:rect l="l" t="t" r="r" b="b"/>
              <a:pathLst>
                <a:path w="11429" h="10160">
                  <a:moveTo>
                    <a:pt x="6667" y="0"/>
                  </a:moveTo>
                  <a:lnTo>
                    <a:pt x="5181" y="25"/>
                  </a:lnTo>
                  <a:lnTo>
                    <a:pt x="4368" y="444"/>
                  </a:lnTo>
                  <a:lnTo>
                    <a:pt x="3784" y="1460"/>
                  </a:lnTo>
                  <a:lnTo>
                    <a:pt x="3708" y="1841"/>
                  </a:lnTo>
                  <a:lnTo>
                    <a:pt x="3886" y="2590"/>
                  </a:lnTo>
                  <a:lnTo>
                    <a:pt x="4038" y="2832"/>
                  </a:lnTo>
                  <a:lnTo>
                    <a:pt x="4190" y="2908"/>
                  </a:lnTo>
                  <a:lnTo>
                    <a:pt x="4216" y="3238"/>
                  </a:lnTo>
                  <a:lnTo>
                    <a:pt x="4038" y="3162"/>
                  </a:lnTo>
                  <a:lnTo>
                    <a:pt x="3822" y="2997"/>
                  </a:lnTo>
                  <a:lnTo>
                    <a:pt x="3848" y="2870"/>
                  </a:lnTo>
                  <a:lnTo>
                    <a:pt x="3555" y="2400"/>
                  </a:lnTo>
                  <a:lnTo>
                    <a:pt x="2997" y="2209"/>
                  </a:lnTo>
                  <a:lnTo>
                    <a:pt x="1765" y="2031"/>
                  </a:lnTo>
                  <a:lnTo>
                    <a:pt x="241" y="2463"/>
                  </a:lnTo>
                  <a:lnTo>
                    <a:pt x="355" y="4051"/>
                  </a:lnTo>
                  <a:lnTo>
                    <a:pt x="469" y="4660"/>
                  </a:lnTo>
                  <a:lnTo>
                    <a:pt x="1295" y="4991"/>
                  </a:lnTo>
                  <a:lnTo>
                    <a:pt x="2108" y="4813"/>
                  </a:lnTo>
                  <a:lnTo>
                    <a:pt x="2260" y="5105"/>
                  </a:lnTo>
                  <a:lnTo>
                    <a:pt x="2603" y="5156"/>
                  </a:lnTo>
                  <a:lnTo>
                    <a:pt x="2400" y="5410"/>
                  </a:lnTo>
                  <a:lnTo>
                    <a:pt x="1790" y="5372"/>
                  </a:lnTo>
                  <a:lnTo>
                    <a:pt x="1028" y="5473"/>
                  </a:lnTo>
                  <a:lnTo>
                    <a:pt x="558" y="5613"/>
                  </a:lnTo>
                  <a:lnTo>
                    <a:pt x="25" y="6667"/>
                  </a:lnTo>
                  <a:lnTo>
                    <a:pt x="0" y="7162"/>
                  </a:lnTo>
                  <a:lnTo>
                    <a:pt x="634" y="8064"/>
                  </a:lnTo>
                  <a:lnTo>
                    <a:pt x="1117" y="8432"/>
                  </a:lnTo>
                  <a:lnTo>
                    <a:pt x="2120" y="8724"/>
                  </a:lnTo>
                  <a:lnTo>
                    <a:pt x="2908" y="8762"/>
                  </a:lnTo>
                  <a:lnTo>
                    <a:pt x="3352" y="8407"/>
                  </a:lnTo>
                  <a:lnTo>
                    <a:pt x="3797" y="9105"/>
                  </a:lnTo>
                  <a:lnTo>
                    <a:pt x="4038" y="9347"/>
                  </a:lnTo>
                  <a:lnTo>
                    <a:pt x="5016" y="9702"/>
                  </a:lnTo>
                  <a:lnTo>
                    <a:pt x="6108" y="9639"/>
                  </a:lnTo>
                  <a:lnTo>
                    <a:pt x="6769" y="9372"/>
                  </a:lnTo>
                  <a:lnTo>
                    <a:pt x="7416" y="9143"/>
                  </a:lnTo>
                  <a:lnTo>
                    <a:pt x="7645" y="8280"/>
                  </a:lnTo>
                  <a:lnTo>
                    <a:pt x="7188" y="7416"/>
                  </a:lnTo>
                  <a:lnTo>
                    <a:pt x="6692" y="7162"/>
                  </a:lnTo>
                  <a:lnTo>
                    <a:pt x="6299" y="7010"/>
                  </a:lnTo>
                  <a:lnTo>
                    <a:pt x="6388" y="6375"/>
                  </a:lnTo>
                  <a:lnTo>
                    <a:pt x="7492" y="7353"/>
                  </a:lnTo>
                  <a:lnTo>
                    <a:pt x="8254" y="7899"/>
                  </a:lnTo>
                  <a:lnTo>
                    <a:pt x="8813" y="7785"/>
                  </a:lnTo>
                  <a:lnTo>
                    <a:pt x="9385" y="7226"/>
                  </a:lnTo>
                  <a:lnTo>
                    <a:pt x="10274" y="6349"/>
                  </a:lnTo>
                  <a:lnTo>
                    <a:pt x="11125" y="4584"/>
                  </a:lnTo>
                  <a:lnTo>
                    <a:pt x="9410" y="3086"/>
                  </a:lnTo>
                  <a:lnTo>
                    <a:pt x="8661" y="3073"/>
                  </a:lnTo>
                  <a:lnTo>
                    <a:pt x="7988" y="3289"/>
                  </a:lnTo>
                  <a:lnTo>
                    <a:pt x="7594" y="3467"/>
                  </a:lnTo>
                  <a:lnTo>
                    <a:pt x="7454" y="3555"/>
                  </a:lnTo>
                  <a:lnTo>
                    <a:pt x="7175" y="3581"/>
                  </a:lnTo>
                  <a:lnTo>
                    <a:pt x="7543" y="3073"/>
                  </a:lnTo>
                  <a:lnTo>
                    <a:pt x="8051" y="2273"/>
                  </a:lnTo>
                  <a:lnTo>
                    <a:pt x="8216" y="1714"/>
                  </a:lnTo>
                  <a:lnTo>
                    <a:pt x="7683" y="901"/>
                  </a:lnTo>
                  <a:lnTo>
                    <a:pt x="7315" y="304"/>
                  </a:lnTo>
                  <a:lnTo>
                    <a:pt x="6667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8" name="object 798"/>
            <p:cNvSpPr/>
            <p:nvPr/>
          </p:nvSpPr>
          <p:spPr>
            <a:xfrm>
              <a:off x="4144251" y="284375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99" name="object 799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4131373" y="2833179"/>
              <a:ext cx="34243" cy="31419"/>
            </a:xfrm>
            <a:prstGeom prst="rect">
              <a:avLst/>
            </a:prstGeom>
          </p:spPr>
        </p:pic>
        <p:sp>
          <p:nvSpPr>
            <p:cNvPr id="800" name="object 800"/>
            <p:cNvSpPr/>
            <p:nvPr/>
          </p:nvSpPr>
          <p:spPr>
            <a:xfrm>
              <a:off x="4144223" y="284123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1" name="object 801"/>
            <p:cNvSpPr/>
            <p:nvPr/>
          </p:nvSpPr>
          <p:spPr>
            <a:xfrm>
              <a:off x="4144251" y="284375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2" name="object 802"/>
            <p:cNvSpPr/>
            <p:nvPr/>
          </p:nvSpPr>
          <p:spPr>
            <a:xfrm>
              <a:off x="4131675" y="2832891"/>
              <a:ext cx="34290" cy="31750"/>
            </a:xfrm>
            <a:custGeom>
              <a:avLst/>
              <a:gdLst/>
              <a:ahLst/>
              <a:cxnLst/>
              <a:rect l="l" t="t" r="r" b="b"/>
              <a:pathLst>
                <a:path w="34289" h="31750">
                  <a:moveTo>
                    <a:pt x="10747" y="27711"/>
                  </a:moveTo>
                  <a:lnTo>
                    <a:pt x="10154" y="27711"/>
                  </a:lnTo>
                  <a:lnTo>
                    <a:pt x="10663" y="28803"/>
                  </a:lnTo>
                  <a:lnTo>
                    <a:pt x="11400" y="29552"/>
                  </a:lnTo>
                  <a:lnTo>
                    <a:pt x="12249" y="30022"/>
                  </a:lnTo>
                  <a:lnTo>
                    <a:pt x="14257" y="31064"/>
                  </a:lnTo>
                  <a:lnTo>
                    <a:pt x="16505" y="31711"/>
                  </a:lnTo>
                  <a:lnTo>
                    <a:pt x="19217" y="31711"/>
                  </a:lnTo>
                  <a:lnTo>
                    <a:pt x="21191" y="31254"/>
                  </a:lnTo>
                  <a:lnTo>
                    <a:pt x="22557" y="30441"/>
                  </a:lnTo>
                  <a:lnTo>
                    <a:pt x="16175" y="30441"/>
                  </a:lnTo>
                  <a:lnTo>
                    <a:pt x="13241" y="29387"/>
                  </a:lnTo>
                  <a:lnTo>
                    <a:pt x="12657" y="28803"/>
                  </a:lnTo>
                  <a:lnTo>
                    <a:pt x="12257" y="28232"/>
                  </a:lnTo>
                  <a:lnTo>
                    <a:pt x="9120" y="28232"/>
                  </a:lnTo>
                  <a:lnTo>
                    <a:pt x="10747" y="27711"/>
                  </a:lnTo>
                  <a:close/>
                </a:path>
                <a:path w="34289" h="31750">
                  <a:moveTo>
                    <a:pt x="20188" y="20599"/>
                  </a:moveTo>
                  <a:lnTo>
                    <a:pt x="20086" y="21475"/>
                  </a:lnTo>
                  <a:lnTo>
                    <a:pt x="19972" y="22504"/>
                  </a:lnTo>
                  <a:lnTo>
                    <a:pt x="20836" y="22796"/>
                  </a:lnTo>
                  <a:lnTo>
                    <a:pt x="21902" y="23317"/>
                  </a:lnTo>
                  <a:lnTo>
                    <a:pt x="22576" y="23698"/>
                  </a:lnTo>
                  <a:lnTo>
                    <a:pt x="23805" y="25996"/>
                  </a:lnTo>
                  <a:lnTo>
                    <a:pt x="23716" y="27063"/>
                  </a:lnTo>
                  <a:lnTo>
                    <a:pt x="23406" y="28232"/>
                  </a:lnTo>
                  <a:lnTo>
                    <a:pt x="23335" y="28498"/>
                  </a:lnTo>
                  <a:lnTo>
                    <a:pt x="23195" y="28803"/>
                  </a:lnTo>
                  <a:lnTo>
                    <a:pt x="19388" y="30264"/>
                  </a:lnTo>
                  <a:lnTo>
                    <a:pt x="16175" y="30441"/>
                  </a:lnTo>
                  <a:lnTo>
                    <a:pt x="22557" y="30441"/>
                  </a:lnTo>
                  <a:lnTo>
                    <a:pt x="23261" y="30022"/>
                  </a:lnTo>
                  <a:lnTo>
                    <a:pt x="24074" y="29032"/>
                  </a:lnTo>
                  <a:lnTo>
                    <a:pt x="24735" y="27063"/>
                  </a:lnTo>
                  <a:lnTo>
                    <a:pt x="24663" y="26238"/>
                  </a:lnTo>
                  <a:lnTo>
                    <a:pt x="24595" y="25996"/>
                  </a:lnTo>
                  <a:lnTo>
                    <a:pt x="24472" y="25628"/>
                  </a:lnTo>
                  <a:lnTo>
                    <a:pt x="24392" y="25387"/>
                  </a:lnTo>
                  <a:lnTo>
                    <a:pt x="28409" y="25387"/>
                  </a:lnTo>
                  <a:lnTo>
                    <a:pt x="29119" y="25133"/>
                  </a:lnTo>
                  <a:lnTo>
                    <a:pt x="25738" y="25133"/>
                  </a:lnTo>
                  <a:lnTo>
                    <a:pt x="23477" y="23469"/>
                  </a:lnTo>
                  <a:lnTo>
                    <a:pt x="20188" y="20599"/>
                  </a:lnTo>
                  <a:close/>
                </a:path>
                <a:path w="34289" h="31750">
                  <a:moveTo>
                    <a:pt x="1980" y="8958"/>
                  </a:moveTo>
                  <a:lnTo>
                    <a:pt x="1621" y="9270"/>
                  </a:lnTo>
                  <a:lnTo>
                    <a:pt x="1123" y="10452"/>
                  </a:lnTo>
                  <a:lnTo>
                    <a:pt x="274" y="12369"/>
                  </a:lnTo>
                  <a:lnTo>
                    <a:pt x="1227" y="14897"/>
                  </a:lnTo>
                  <a:lnTo>
                    <a:pt x="3233" y="16662"/>
                  </a:lnTo>
                  <a:lnTo>
                    <a:pt x="3759" y="16992"/>
                  </a:lnTo>
                  <a:lnTo>
                    <a:pt x="4110" y="17183"/>
                  </a:lnTo>
                  <a:lnTo>
                    <a:pt x="3233" y="17525"/>
                  </a:lnTo>
                  <a:lnTo>
                    <a:pt x="2421" y="17995"/>
                  </a:lnTo>
                  <a:lnTo>
                    <a:pt x="1811" y="18656"/>
                  </a:lnTo>
                  <a:lnTo>
                    <a:pt x="325" y="20192"/>
                  </a:lnTo>
                  <a:lnTo>
                    <a:pt x="0" y="21475"/>
                  </a:lnTo>
                  <a:lnTo>
                    <a:pt x="87" y="23317"/>
                  </a:lnTo>
                  <a:lnTo>
                    <a:pt x="1887" y="26466"/>
                  </a:lnTo>
                  <a:lnTo>
                    <a:pt x="3907" y="27711"/>
                  </a:lnTo>
                  <a:lnTo>
                    <a:pt x="6002" y="28232"/>
                  </a:lnTo>
                  <a:lnTo>
                    <a:pt x="7247" y="28498"/>
                  </a:lnTo>
                  <a:lnTo>
                    <a:pt x="8186" y="28498"/>
                  </a:lnTo>
                  <a:lnTo>
                    <a:pt x="8987" y="28232"/>
                  </a:lnTo>
                  <a:lnTo>
                    <a:pt x="10397" y="28232"/>
                  </a:lnTo>
                  <a:lnTo>
                    <a:pt x="10154" y="27711"/>
                  </a:lnTo>
                  <a:lnTo>
                    <a:pt x="10392" y="27711"/>
                  </a:lnTo>
                  <a:lnTo>
                    <a:pt x="7615" y="27546"/>
                  </a:lnTo>
                  <a:lnTo>
                    <a:pt x="4656" y="26669"/>
                  </a:lnTo>
                  <a:lnTo>
                    <a:pt x="3208" y="25628"/>
                  </a:lnTo>
                  <a:lnTo>
                    <a:pt x="1441" y="23126"/>
                  </a:lnTo>
                  <a:lnTo>
                    <a:pt x="1417" y="21475"/>
                  </a:lnTo>
                  <a:lnTo>
                    <a:pt x="2992" y="18364"/>
                  </a:lnTo>
                  <a:lnTo>
                    <a:pt x="4162" y="17995"/>
                  </a:lnTo>
                  <a:lnTo>
                    <a:pt x="3804" y="17995"/>
                  </a:lnTo>
                  <a:lnTo>
                    <a:pt x="6043" y="17741"/>
                  </a:lnTo>
                  <a:lnTo>
                    <a:pt x="8440" y="17741"/>
                  </a:lnTo>
                  <a:lnTo>
                    <a:pt x="9050" y="16992"/>
                  </a:lnTo>
                  <a:lnTo>
                    <a:pt x="8094" y="16992"/>
                  </a:lnTo>
                  <a:lnTo>
                    <a:pt x="7920" y="16662"/>
                  </a:lnTo>
                  <a:lnTo>
                    <a:pt x="7826" y="16484"/>
                  </a:lnTo>
                  <a:lnTo>
                    <a:pt x="5177" y="16484"/>
                  </a:lnTo>
                  <a:lnTo>
                    <a:pt x="2266" y="12369"/>
                  </a:lnTo>
                  <a:lnTo>
                    <a:pt x="2142" y="10896"/>
                  </a:lnTo>
                  <a:lnTo>
                    <a:pt x="2019" y="9423"/>
                  </a:lnTo>
                  <a:lnTo>
                    <a:pt x="1980" y="8958"/>
                  </a:lnTo>
                  <a:close/>
                </a:path>
                <a:path w="34289" h="31750">
                  <a:moveTo>
                    <a:pt x="11251" y="26669"/>
                  </a:moveTo>
                  <a:lnTo>
                    <a:pt x="10723" y="27063"/>
                  </a:lnTo>
                  <a:lnTo>
                    <a:pt x="9933" y="27711"/>
                  </a:lnTo>
                  <a:lnTo>
                    <a:pt x="10747" y="27711"/>
                  </a:lnTo>
                  <a:lnTo>
                    <a:pt x="9120" y="28232"/>
                  </a:lnTo>
                  <a:lnTo>
                    <a:pt x="12257" y="28232"/>
                  </a:lnTo>
                  <a:lnTo>
                    <a:pt x="11251" y="26669"/>
                  </a:lnTo>
                  <a:close/>
                </a:path>
                <a:path w="34289" h="31750">
                  <a:moveTo>
                    <a:pt x="28409" y="25387"/>
                  </a:moveTo>
                  <a:lnTo>
                    <a:pt x="24392" y="25387"/>
                  </a:lnTo>
                  <a:lnTo>
                    <a:pt x="25733" y="25996"/>
                  </a:lnTo>
                  <a:lnTo>
                    <a:pt x="26843" y="25996"/>
                  </a:lnTo>
                  <a:lnTo>
                    <a:pt x="28409" y="25387"/>
                  </a:lnTo>
                  <a:close/>
                </a:path>
                <a:path w="34289" h="31750">
                  <a:moveTo>
                    <a:pt x="34106" y="15545"/>
                  </a:moveTo>
                  <a:lnTo>
                    <a:pt x="31895" y="20192"/>
                  </a:lnTo>
                  <a:lnTo>
                    <a:pt x="31680" y="20599"/>
                  </a:lnTo>
                  <a:lnTo>
                    <a:pt x="29078" y="23126"/>
                  </a:lnTo>
                  <a:lnTo>
                    <a:pt x="27402" y="24790"/>
                  </a:lnTo>
                  <a:lnTo>
                    <a:pt x="25738" y="25133"/>
                  </a:lnTo>
                  <a:lnTo>
                    <a:pt x="29119" y="25133"/>
                  </a:lnTo>
                  <a:lnTo>
                    <a:pt x="33740" y="18656"/>
                  </a:lnTo>
                  <a:lnTo>
                    <a:pt x="33825" y="18364"/>
                  </a:lnTo>
                  <a:lnTo>
                    <a:pt x="33932" y="17995"/>
                  </a:lnTo>
                  <a:lnTo>
                    <a:pt x="34006" y="17741"/>
                  </a:lnTo>
                  <a:lnTo>
                    <a:pt x="34106" y="15545"/>
                  </a:lnTo>
                  <a:close/>
                </a:path>
                <a:path w="34289" h="31750">
                  <a:moveTo>
                    <a:pt x="7564" y="15989"/>
                  </a:moveTo>
                  <a:lnTo>
                    <a:pt x="5177" y="16484"/>
                  </a:lnTo>
                  <a:lnTo>
                    <a:pt x="7826" y="16484"/>
                  </a:lnTo>
                  <a:lnTo>
                    <a:pt x="7564" y="15989"/>
                  </a:lnTo>
                  <a:close/>
                </a:path>
                <a:path w="34289" h="31750">
                  <a:moveTo>
                    <a:pt x="34003" y="15149"/>
                  </a:moveTo>
                  <a:lnTo>
                    <a:pt x="34106" y="15545"/>
                  </a:lnTo>
                  <a:lnTo>
                    <a:pt x="34209" y="15328"/>
                  </a:lnTo>
                  <a:lnTo>
                    <a:pt x="34003" y="15149"/>
                  </a:lnTo>
                  <a:close/>
                </a:path>
                <a:path w="34289" h="31750">
                  <a:moveTo>
                    <a:pt x="31050" y="10896"/>
                  </a:moveTo>
                  <a:lnTo>
                    <a:pt x="29129" y="10896"/>
                  </a:lnTo>
                  <a:lnTo>
                    <a:pt x="34003" y="15149"/>
                  </a:lnTo>
                  <a:lnTo>
                    <a:pt x="33434" y="12877"/>
                  </a:lnTo>
                  <a:lnTo>
                    <a:pt x="32240" y="11391"/>
                  </a:lnTo>
                  <a:lnTo>
                    <a:pt x="31050" y="10896"/>
                  </a:lnTo>
                  <a:close/>
                </a:path>
                <a:path w="34289" h="31750">
                  <a:moveTo>
                    <a:pt x="23797" y="1854"/>
                  </a:moveTo>
                  <a:lnTo>
                    <a:pt x="21260" y="1854"/>
                  </a:lnTo>
                  <a:lnTo>
                    <a:pt x="22957" y="2679"/>
                  </a:lnTo>
                  <a:lnTo>
                    <a:pt x="25611" y="6845"/>
                  </a:lnTo>
                  <a:lnTo>
                    <a:pt x="25482" y="7289"/>
                  </a:lnTo>
                  <a:lnTo>
                    <a:pt x="25445" y="7416"/>
                  </a:lnTo>
                  <a:lnTo>
                    <a:pt x="25342" y="7772"/>
                  </a:lnTo>
                  <a:lnTo>
                    <a:pt x="25231" y="8153"/>
                  </a:lnTo>
                  <a:lnTo>
                    <a:pt x="25128" y="8508"/>
                  </a:lnTo>
                  <a:lnTo>
                    <a:pt x="23605" y="10896"/>
                  </a:lnTo>
                  <a:lnTo>
                    <a:pt x="22515" y="12369"/>
                  </a:lnTo>
                  <a:lnTo>
                    <a:pt x="23079" y="12369"/>
                  </a:lnTo>
                  <a:lnTo>
                    <a:pt x="23939" y="12001"/>
                  </a:lnTo>
                  <a:lnTo>
                    <a:pt x="23782" y="12001"/>
                  </a:lnTo>
                  <a:lnTo>
                    <a:pt x="24201" y="11849"/>
                  </a:lnTo>
                  <a:lnTo>
                    <a:pt x="24849" y="11569"/>
                  </a:lnTo>
                  <a:lnTo>
                    <a:pt x="26764" y="10896"/>
                  </a:lnTo>
                  <a:lnTo>
                    <a:pt x="31050" y="10896"/>
                  </a:lnTo>
                  <a:lnTo>
                    <a:pt x="30562" y="10693"/>
                  </a:lnTo>
                  <a:lnTo>
                    <a:pt x="24874" y="10693"/>
                  </a:lnTo>
                  <a:lnTo>
                    <a:pt x="25808" y="9423"/>
                  </a:lnTo>
                  <a:lnTo>
                    <a:pt x="25763" y="4368"/>
                  </a:lnTo>
                  <a:lnTo>
                    <a:pt x="24963" y="2832"/>
                  </a:lnTo>
                  <a:lnTo>
                    <a:pt x="23797" y="1854"/>
                  </a:lnTo>
                  <a:close/>
                </a:path>
                <a:path w="34289" h="31750">
                  <a:moveTo>
                    <a:pt x="13752" y="10452"/>
                  </a:moveTo>
                  <a:lnTo>
                    <a:pt x="12656" y="10452"/>
                  </a:lnTo>
                  <a:lnTo>
                    <a:pt x="12701" y="10693"/>
                  </a:lnTo>
                  <a:lnTo>
                    <a:pt x="13292" y="11125"/>
                  </a:lnTo>
                  <a:lnTo>
                    <a:pt x="13904" y="11391"/>
                  </a:lnTo>
                  <a:lnTo>
                    <a:pt x="13779" y="11125"/>
                  </a:lnTo>
                  <a:lnTo>
                    <a:pt x="13752" y="10452"/>
                  </a:lnTo>
                  <a:close/>
                </a:path>
                <a:path w="34289" h="31750">
                  <a:moveTo>
                    <a:pt x="29903" y="10452"/>
                  </a:moveTo>
                  <a:lnTo>
                    <a:pt x="25203" y="10452"/>
                  </a:lnTo>
                  <a:lnTo>
                    <a:pt x="24874" y="10693"/>
                  </a:lnTo>
                  <a:lnTo>
                    <a:pt x="30607" y="10693"/>
                  </a:lnTo>
                  <a:lnTo>
                    <a:pt x="29903" y="10452"/>
                  </a:lnTo>
                  <a:close/>
                </a:path>
                <a:path w="34289" h="31750">
                  <a:moveTo>
                    <a:pt x="10627" y="7772"/>
                  </a:moveTo>
                  <a:lnTo>
                    <a:pt x="6523" y="7772"/>
                  </a:lnTo>
                  <a:lnTo>
                    <a:pt x="9088" y="8153"/>
                  </a:lnTo>
                  <a:lnTo>
                    <a:pt x="10206" y="8293"/>
                  </a:lnTo>
                  <a:lnTo>
                    <a:pt x="12058" y="8958"/>
                  </a:lnTo>
                  <a:lnTo>
                    <a:pt x="11882" y="8958"/>
                  </a:lnTo>
                  <a:lnTo>
                    <a:pt x="12808" y="10452"/>
                  </a:lnTo>
                  <a:lnTo>
                    <a:pt x="13415" y="10452"/>
                  </a:lnTo>
                  <a:lnTo>
                    <a:pt x="12847" y="9423"/>
                  </a:lnTo>
                  <a:lnTo>
                    <a:pt x="12806" y="9270"/>
                  </a:lnTo>
                  <a:lnTo>
                    <a:pt x="12720" y="8958"/>
                  </a:lnTo>
                  <a:lnTo>
                    <a:pt x="12608" y="8508"/>
                  </a:lnTo>
                  <a:lnTo>
                    <a:pt x="12526" y="8153"/>
                  </a:lnTo>
                  <a:lnTo>
                    <a:pt x="11602" y="8153"/>
                  </a:lnTo>
                  <a:lnTo>
                    <a:pt x="10627" y="7772"/>
                  </a:lnTo>
                  <a:close/>
                </a:path>
                <a:path w="34289" h="31750">
                  <a:moveTo>
                    <a:pt x="32349" y="9423"/>
                  </a:moveTo>
                  <a:lnTo>
                    <a:pt x="27155" y="9423"/>
                  </a:lnTo>
                  <a:lnTo>
                    <a:pt x="29823" y="10452"/>
                  </a:lnTo>
                  <a:lnTo>
                    <a:pt x="21857" y="10452"/>
                  </a:lnTo>
                  <a:lnTo>
                    <a:pt x="32349" y="9423"/>
                  </a:lnTo>
                  <a:close/>
                </a:path>
                <a:path w="34289" h="31750">
                  <a:moveTo>
                    <a:pt x="9393" y="7289"/>
                  </a:moveTo>
                  <a:lnTo>
                    <a:pt x="6464" y="7289"/>
                  </a:lnTo>
                  <a:lnTo>
                    <a:pt x="5494" y="7416"/>
                  </a:lnTo>
                  <a:lnTo>
                    <a:pt x="4440" y="7619"/>
                  </a:lnTo>
                  <a:lnTo>
                    <a:pt x="2497" y="8508"/>
                  </a:lnTo>
                  <a:lnTo>
                    <a:pt x="1980" y="8958"/>
                  </a:lnTo>
                  <a:lnTo>
                    <a:pt x="6523" y="7772"/>
                  </a:lnTo>
                  <a:lnTo>
                    <a:pt x="10627" y="7772"/>
                  </a:lnTo>
                  <a:lnTo>
                    <a:pt x="9393" y="7289"/>
                  </a:lnTo>
                  <a:close/>
                </a:path>
                <a:path w="34289" h="31750">
                  <a:moveTo>
                    <a:pt x="16797" y="0"/>
                  </a:moveTo>
                  <a:lnTo>
                    <a:pt x="13876" y="1498"/>
                  </a:lnTo>
                  <a:lnTo>
                    <a:pt x="12377" y="3822"/>
                  </a:lnTo>
                  <a:lnTo>
                    <a:pt x="11654" y="5003"/>
                  </a:lnTo>
                  <a:lnTo>
                    <a:pt x="11317" y="6121"/>
                  </a:lnTo>
                  <a:lnTo>
                    <a:pt x="11380" y="8153"/>
                  </a:lnTo>
                  <a:lnTo>
                    <a:pt x="12526" y="8153"/>
                  </a:lnTo>
                  <a:lnTo>
                    <a:pt x="12530" y="6121"/>
                  </a:lnTo>
                  <a:lnTo>
                    <a:pt x="14244" y="3111"/>
                  </a:lnTo>
                  <a:lnTo>
                    <a:pt x="16683" y="1854"/>
                  </a:lnTo>
                  <a:lnTo>
                    <a:pt x="23797" y="1854"/>
                  </a:lnTo>
                  <a:lnTo>
                    <a:pt x="22601" y="850"/>
                  </a:lnTo>
                  <a:lnTo>
                    <a:pt x="21115" y="292"/>
                  </a:lnTo>
                  <a:lnTo>
                    <a:pt x="20367" y="292"/>
                  </a:lnTo>
                  <a:lnTo>
                    <a:pt x="1679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3" name="object 803"/>
            <p:cNvSpPr/>
            <p:nvPr/>
          </p:nvSpPr>
          <p:spPr>
            <a:xfrm>
              <a:off x="4144213" y="284124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5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4" name="object 804"/>
            <p:cNvSpPr/>
            <p:nvPr/>
          </p:nvSpPr>
          <p:spPr>
            <a:xfrm>
              <a:off x="4142365" y="2843404"/>
              <a:ext cx="12065" cy="10795"/>
            </a:xfrm>
            <a:custGeom>
              <a:avLst/>
              <a:gdLst/>
              <a:ahLst/>
              <a:cxnLst/>
              <a:rect l="l" t="t" r="r" b="b"/>
              <a:pathLst>
                <a:path w="12064" h="10794">
                  <a:moveTo>
                    <a:pt x="5791" y="0"/>
                  </a:moveTo>
                  <a:lnTo>
                    <a:pt x="4800" y="520"/>
                  </a:lnTo>
                  <a:lnTo>
                    <a:pt x="4051" y="1701"/>
                  </a:lnTo>
                  <a:lnTo>
                    <a:pt x="3911" y="2158"/>
                  </a:lnTo>
                  <a:lnTo>
                    <a:pt x="3962" y="2755"/>
                  </a:lnTo>
                  <a:lnTo>
                    <a:pt x="3289" y="2476"/>
                  </a:lnTo>
                  <a:lnTo>
                    <a:pt x="2692" y="2451"/>
                  </a:lnTo>
                  <a:lnTo>
                    <a:pt x="1968" y="2514"/>
                  </a:lnTo>
                  <a:lnTo>
                    <a:pt x="1600" y="2590"/>
                  </a:lnTo>
                  <a:lnTo>
                    <a:pt x="1282" y="2755"/>
                  </a:lnTo>
                  <a:lnTo>
                    <a:pt x="952" y="2895"/>
                  </a:lnTo>
                  <a:lnTo>
                    <a:pt x="660" y="3149"/>
                  </a:lnTo>
                  <a:lnTo>
                    <a:pt x="203" y="4203"/>
                  </a:lnTo>
                  <a:lnTo>
                    <a:pt x="520" y="5041"/>
                  </a:lnTo>
                  <a:lnTo>
                    <a:pt x="1206" y="5651"/>
                  </a:lnTo>
                  <a:lnTo>
                    <a:pt x="1346" y="5753"/>
                  </a:lnTo>
                  <a:lnTo>
                    <a:pt x="1498" y="5829"/>
                  </a:lnTo>
                  <a:lnTo>
                    <a:pt x="1206" y="5943"/>
                  </a:lnTo>
                  <a:lnTo>
                    <a:pt x="927" y="6095"/>
                  </a:lnTo>
                  <a:lnTo>
                    <a:pt x="228" y="6845"/>
                  </a:lnTo>
                  <a:lnTo>
                    <a:pt x="0" y="7670"/>
                  </a:lnTo>
                  <a:lnTo>
                    <a:pt x="749" y="8953"/>
                  </a:lnTo>
                  <a:lnTo>
                    <a:pt x="1435" y="9385"/>
                  </a:lnTo>
                  <a:lnTo>
                    <a:pt x="2501" y="9626"/>
                  </a:lnTo>
                  <a:lnTo>
                    <a:pt x="2882" y="9651"/>
                  </a:lnTo>
                  <a:lnTo>
                    <a:pt x="3340" y="9499"/>
                  </a:lnTo>
                  <a:lnTo>
                    <a:pt x="3467" y="9486"/>
                  </a:lnTo>
                  <a:lnTo>
                    <a:pt x="3721" y="9753"/>
                  </a:lnTo>
                  <a:lnTo>
                    <a:pt x="3962" y="10007"/>
                  </a:lnTo>
                  <a:lnTo>
                    <a:pt x="4927" y="10515"/>
                  </a:lnTo>
                  <a:lnTo>
                    <a:pt x="5689" y="10731"/>
                  </a:lnTo>
                  <a:lnTo>
                    <a:pt x="6870" y="10680"/>
                  </a:lnTo>
                  <a:lnTo>
                    <a:pt x="8483" y="9182"/>
                  </a:lnTo>
                  <a:lnTo>
                    <a:pt x="8445" y="8864"/>
                  </a:lnTo>
                  <a:lnTo>
                    <a:pt x="8356" y="8610"/>
                  </a:lnTo>
                  <a:lnTo>
                    <a:pt x="8737" y="8762"/>
                  </a:lnTo>
                  <a:lnTo>
                    <a:pt x="9194" y="8813"/>
                  </a:lnTo>
                  <a:lnTo>
                    <a:pt x="9563" y="8648"/>
                  </a:lnTo>
                  <a:lnTo>
                    <a:pt x="10083" y="8470"/>
                  </a:lnTo>
                  <a:lnTo>
                    <a:pt x="11683" y="5422"/>
                  </a:lnTo>
                  <a:lnTo>
                    <a:pt x="11544" y="4902"/>
                  </a:lnTo>
                  <a:lnTo>
                    <a:pt x="11417" y="4368"/>
                  </a:lnTo>
                  <a:lnTo>
                    <a:pt x="11010" y="3860"/>
                  </a:lnTo>
                  <a:lnTo>
                    <a:pt x="10375" y="3606"/>
                  </a:lnTo>
                  <a:lnTo>
                    <a:pt x="10083" y="3479"/>
                  </a:lnTo>
                  <a:lnTo>
                    <a:pt x="9639" y="3340"/>
                  </a:lnTo>
                  <a:lnTo>
                    <a:pt x="9169" y="3378"/>
                  </a:lnTo>
                  <a:lnTo>
                    <a:pt x="8902" y="3428"/>
                  </a:lnTo>
                  <a:lnTo>
                    <a:pt x="8712" y="3492"/>
                  </a:lnTo>
                  <a:lnTo>
                    <a:pt x="8534" y="3632"/>
                  </a:lnTo>
                  <a:lnTo>
                    <a:pt x="8889" y="3136"/>
                  </a:lnTo>
                  <a:lnTo>
                    <a:pt x="8851" y="2730"/>
                  </a:lnTo>
                  <a:lnTo>
                    <a:pt x="8813" y="1498"/>
                  </a:lnTo>
                  <a:lnTo>
                    <a:pt x="8547" y="977"/>
                  </a:lnTo>
                  <a:lnTo>
                    <a:pt x="7746" y="304"/>
                  </a:lnTo>
                  <a:lnTo>
                    <a:pt x="7251" y="101"/>
                  </a:lnTo>
                  <a:lnTo>
                    <a:pt x="6730" y="88"/>
                  </a:lnTo>
                  <a:lnTo>
                    <a:pt x="579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5" name="object 805"/>
            <p:cNvSpPr/>
            <p:nvPr/>
          </p:nvSpPr>
          <p:spPr>
            <a:xfrm>
              <a:off x="4146718" y="284623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6" name="object 806"/>
            <p:cNvSpPr/>
            <p:nvPr/>
          </p:nvSpPr>
          <p:spPr>
            <a:xfrm>
              <a:off x="4142915" y="2844023"/>
              <a:ext cx="11430" cy="10160"/>
            </a:xfrm>
            <a:custGeom>
              <a:avLst/>
              <a:gdLst/>
              <a:ahLst/>
              <a:cxnLst/>
              <a:rect l="l" t="t" r="r" b="b"/>
              <a:pathLst>
                <a:path w="11429" h="10160">
                  <a:moveTo>
                    <a:pt x="6680" y="0"/>
                  </a:moveTo>
                  <a:lnTo>
                    <a:pt x="5194" y="25"/>
                  </a:lnTo>
                  <a:lnTo>
                    <a:pt x="4368" y="444"/>
                  </a:lnTo>
                  <a:lnTo>
                    <a:pt x="3797" y="1460"/>
                  </a:lnTo>
                  <a:lnTo>
                    <a:pt x="3721" y="1841"/>
                  </a:lnTo>
                  <a:lnTo>
                    <a:pt x="3797" y="2209"/>
                  </a:lnTo>
                  <a:lnTo>
                    <a:pt x="3898" y="2578"/>
                  </a:lnTo>
                  <a:lnTo>
                    <a:pt x="4038" y="2832"/>
                  </a:lnTo>
                  <a:lnTo>
                    <a:pt x="4203" y="2908"/>
                  </a:lnTo>
                  <a:lnTo>
                    <a:pt x="4216" y="3225"/>
                  </a:lnTo>
                  <a:lnTo>
                    <a:pt x="4051" y="3162"/>
                  </a:lnTo>
                  <a:lnTo>
                    <a:pt x="3835" y="2997"/>
                  </a:lnTo>
                  <a:lnTo>
                    <a:pt x="3848" y="2857"/>
                  </a:lnTo>
                  <a:lnTo>
                    <a:pt x="3568" y="2400"/>
                  </a:lnTo>
                  <a:lnTo>
                    <a:pt x="3009" y="2209"/>
                  </a:lnTo>
                  <a:lnTo>
                    <a:pt x="1765" y="2031"/>
                  </a:lnTo>
                  <a:lnTo>
                    <a:pt x="254" y="2451"/>
                  </a:lnTo>
                  <a:lnTo>
                    <a:pt x="368" y="4063"/>
                  </a:lnTo>
                  <a:lnTo>
                    <a:pt x="482" y="4648"/>
                  </a:lnTo>
                  <a:lnTo>
                    <a:pt x="1308" y="4978"/>
                  </a:lnTo>
                  <a:lnTo>
                    <a:pt x="2108" y="4813"/>
                  </a:lnTo>
                  <a:lnTo>
                    <a:pt x="2273" y="5105"/>
                  </a:lnTo>
                  <a:lnTo>
                    <a:pt x="2616" y="5156"/>
                  </a:lnTo>
                  <a:lnTo>
                    <a:pt x="2413" y="5397"/>
                  </a:lnTo>
                  <a:lnTo>
                    <a:pt x="1803" y="5359"/>
                  </a:lnTo>
                  <a:lnTo>
                    <a:pt x="1041" y="5460"/>
                  </a:lnTo>
                  <a:lnTo>
                    <a:pt x="571" y="5613"/>
                  </a:lnTo>
                  <a:lnTo>
                    <a:pt x="38" y="6667"/>
                  </a:lnTo>
                  <a:lnTo>
                    <a:pt x="0" y="7150"/>
                  </a:lnTo>
                  <a:lnTo>
                    <a:pt x="647" y="8064"/>
                  </a:lnTo>
                  <a:lnTo>
                    <a:pt x="1130" y="8420"/>
                  </a:lnTo>
                  <a:lnTo>
                    <a:pt x="2133" y="8712"/>
                  </a:lnTo>
                  <a:lnTo>
                    <a:pt x="2921" y="8762"/>
                  </a:lnTo>
                  <a:lnTo>
                    <a:pt x="3327" y="8445"/>
                  </a:lnTo>
                  <a:lnTo>
                    <a:pt x="3810" y="9105"/>
                  </a:lnTo>
                  <a:lnTo>
                    <a:pt x="4038" y="9347"/>
                  </a:lnTo>
                  <a:lnTo>
                    <a:pt x="5029" y="9690"/>
                  </a:lnTo>
                  <a:lnTo>
                    <a:pt x="6121" y="9626"/>
                  </a:lnTo>
                  <a:lnTo>
                    <a:pt x="7429" y="9131"/>
                  </a:lnTo>
                  <a:lnTo>
                    <a:pt x="7658" y="8267"/>
                  </a:lnTo>
                  <a:lnTo>
                    <a:pt x="7200" y="7416"/>
                  </a:lnTo>
                  <a:lnTo>
                    <a:pt x="6972" y="7277"/>
                  </a:lnTo>
                  <a:lnTo>
                    <a:pt x="6324" y="7010"/>
                  </a:lnTo>
                  <a:lnTo>
                    <a:pt x="6388" y="6362"/>
                  </a:lnTo>
                  <a:lnTo>
                    <a:pt x="7505" y="7340"/>
                  </a:lnTo>
                  <a:lnTo>
                    <a:pt x="8267" y="7899"/>
                  </a:lnTo>
                  <a:lnTo>
                    <a:pt x="8826" y="7785"/>
                  </a:lnTo>
                  <a:lnTo>
                    <a:pt x="9398" y="7226"/>
                  </a:lnTo>
                  <a:lnTo>
                    <a:pt x="10287" y="6349"/>
                  </a:lnTo>
                  <a:lnTo>
                    <a:pt x="11137" y="4584"/>
                  </a:lnTo>
                  <a:lnTo>
                    <a:pt x="9423" y="3098"/>
                  </a:lnTo>
                  <a:lnTo>
                    <a:pt x="8674" y="3060"/>
                  </a:lnTo>
                  <a:lnTo>
                    <a:pt x="8001" y="3289"/>
                  </a:lnTo>
                  <a:lnTo>
                    <a:pt x="7594" y="3467"/>
                  </a:lnTo>
                  <a:lnTo>
                    <a:pt x="7188" y="3581"/>
                  </a:lnTo>
                  <a:lnTo>
                    <a:pt x="7556" y="3060"/>
                  </a:lnTo>
                  <a:lnTo>
                    <a:pt x="8064" y="2273"/>
                  </a:lnTo>
                  <a:lnTo>
                    <a:pt x="8229" y="1714"/>
                  </a:lnTo>
                  <a:lnTo>
                    <a:pt x="7696" y="901"/>
                  </a:lnTo>
                  <a:lnTo>
                    <a:pt x="7327" y="304"/>
                  </a:lnTo>
                  <a:lnTo>
                    <a:pt x="668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7" name="object 807"/>
            <p:cNvSpPr/>
            <p:nvPr/>
          </p:nvSpPr>
          <p:spPr>
            <a:xfrm>
              <a:off x="4135564" y="286618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25"/>
                  </a:moveTo>
                  <a:close/>
                </a:path>
                <a:path w="635" h="635">
                  <a:moveTo>
                    <a:pt x="355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8" name="object 808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4123867" y="2856598"/>
              <a:ext cx="31102" cy="28575"/>
            </a:xfrm>
            <a:prstGeom prst="rect">
              <a:avLst/>
            </a:prstGeom>
          </p:spPr>
        </p:pic>
        <p:sp>
          <p:nvSpPr>
            <p:cNvPr id="809" name="object 809"/>
            <p:cNvSpPr/>
            <p:nvPr/>
          </p:nvSpPr>
          <p:spPr>
            <a:xfrm>
              <a:off x="4135545" y="286392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0" name="object 810"/>
            <p:cNvSpPr/>
            <p:nvPr/>
          </p:nvSpPr>
          <p:spPr>
            <a:xfrm>
              <a:off x="4135564" y="286618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88" y="25"/>
                  </a:moveTo>
                  <a:close/>
                </a:path>
                <a:path w="635" h="635">
                  <a:moveTo>
                    <a:pt x="355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1" name="object 811"/>
            <p:cNvSpPr/>
            <p:nvPr/>
          </p:nvSpPr>
          <p:spPr>
            <a:xfrm>
              <a:off x="4124141" y="2856344"/>
              <a:ext cx="31115" cy="29209"/>
            </a:xfrm>
            <a:custGeom>
              <a:avLst/>
              <a:gdLst/>
              <a:ahLst/>
              <a:cxnLst/>
              <a:rect l="l" t="t" r="r" b="b"/>
              <a:pathLst>
                <a:path w="31114" h="29210">
                  <a:moveTo>
                    <a:pt x="10225" y="24256"/>
                  </a:moveTo>
                  <a:lnTo>
                    <a:pt x="9750" y="24599"/>
                  </a:lnTo>
                  <a:lnTo>
                    <a:pt x="9021" y="25184"/>
                  </a:lnTo>
                  <a:lnTo>
                    <a:pt x="9873" y="25184"/>
                  </a:lnTo>
                  <a:lnTo>
                    <a:pt x="8262" y="25653"/>
                  </a:lnTo>
                  <a:lnTo>
                    <a:pt x="9450" y="25653"/>
                  </a:lnTo>
                  <a:lnTo>
                    <a:pt x="9701" y="26187"/>
                  </a:lnTo>
                  <a:lnTo>
                    <a:pt x="10361" y="26860"/>
                  </a:lnTo>
                  <a:lnTo>
                    <a:pt x="11133" y="27292"/>
                  </a:lnTo>
                  <a:lnTo>
                    <a:pt x="12965" y="28257"/>
                  </a:lnTo>
                  <a:lnTo>
                    <a:pt x="14997" y="28816"/>
                  </a:lnTo>
                  <a:lnTo>
                    <a:pt x="17461" y="28816"/>
                  </a:lnTo>
                  <a:lnTo>
                    <a:pt x="19264" y="28422"/>
                  </a:lnTo>
                  <a:lnTo>
                    <a:pt x="20518" y="27673"/>
                  </a:lnTo>
                  <a:lnTo>
                    <a:pt x="14692" y="27673"/>
                  </a:lnTo>
                  <a:lnTo>
                    <a:pt x="12038" y="26720"/>
                  </a:lnTo>
                  <a:lnTo>
                    <a:pt x="11493" y="26187"/>
                  </a:lnTo>
                  <a:lnTo>
                    <a:pt x="11285" y="25907"/>
                  </a:lnTo>
                  <a:lnTo>
                    <a:pt x="10225" y="24256"/>
                  </a:lnTo>
                  <a:close/>
                </a:path>
                <a:path w="31114" h="29210">
                  <a:moveTo>
                    <a:pt x="18349" y="18732"/>
                  </a:moveTo>
                  <a:lnTo>
                    <a:pt x="18265" y="19519"/>
                  </a:lnTo>
                  <a:lnTo>
                    <a:pt x="18146" y="20586"/>
                  </a:lnTo>
                  <a:lnTo>
                    <a:pt x="18496" y="20586"/>
                  </a:lnTo>
                  <a:lnTo>
                    <a:pt x="18946" y="20739"/>
                  </a:lnTo>
                  <a:lnTo>
                    <a:pt x="19912" y="21208"/>
                  </a:lnTo>
                  <a:lnTo>
                    <a:pt x="20521" y="21551"/>
                  </a:lnTo>
                  <a:lnTo>
                    <a:pt x="21637" y="23634"/>
                  </a:lnTo>
                  <a:lnTo>
                    <a:pt x="21557" y="24599"/>
                  </a:lnTo>
                  <a:lnTo>
                    <a:pt x="21403" y="25184"/>
                  </a:lnTo>
                  <a:lnTo>
                    <a:pt x="21280" y="25653"/>
                  </a:lnTo>
                  <a:lnTo>
                    <a:pt x="21213" y="25907"/>
                  </a:lnTo>
                  <a:lnTo>
                    <a:pt x="21110" y="26187"/>
                  </a:lnTo>
                  <a:lnTo>
                    <a:pt x="17626" y="27508"/>
                  </a:lnTo>
                  <a:lnTo>
                    <a:pt x="14692" y="27673"/>
                  </a:lnTo>
                  <a:lnTo>
                    <a:pt x="20518" y="27673"/>
                  </a:lnTo>
                  <a:lnTo>
                    <a:pt x="21156" y="27292"/>
                  </a:lnTo>
                  <a:lnTo>
                    <a:pt x="21893" y="26403"/>
                  </a:lnTo>
                  <a:lnTo>
                    <a:pt x="22490" y="24599"/>
                  </a:lnTo>
                  <a:lnTo>
                    <a:pt x="22364" y="23634"/>
                  </a:lnTo>
                  <a:lnTo>
                    <a:pt x="22248" y="23304"/>
                  </a:lnTo>
                  <a:lnTo>
                    <a:pt x="22172" y="23088"/>
                  </a:lnTo>
                  <a:lnTo>
                    <a:pt x="25848" y="23088"/>
                  </a:lnTo>
                  <a:lnTo>
                    <a:pt x="26452" y="22859"/>
                  </a:lnTo>
                  <a:lnTo>
                    <a:pt x="23391" y="22859"/>
                  </a:lnTo>
                  <a:lnTo>
                    <a:pt x="21347" y="21335"/>
                  </a:lnTo>
                  <a:lnTo>
                    <a:pt x="18349" y="18732"/>
                  </a:lnTo>
                  <a:close/>
                </a:path>
                <a:path w="31114" h="29210">
                  <a:moveTo>
                    <a:pt x="1799" y="8152"/>
                  </a:moveTo>
                  <a:lnTo>
                    <a:pt x="1471" y="8432"/>
                  </a:lnTo>
                  <a:lnTo>
                    <a:pt x="252" y="11252"/>
                  </a:lnTo>
                  <a:lnTo>
                    <a:pt x="1116" y="13538"/>
                  </a:lnTo>
                  <a:lnTo>
                    <a:pt x="2944" y="15138"/>
                  </a:lnTo>
                  <a:lnTo>
                    <a:pt x="3421" y="15455"/>
                  </a:lnTo>
                  <a:lnTo>
                    <a:pt x="3732" y="15620"/>
                  </a:lnTo>
                  <a:lnTo>
                    <a:pt x="2944" y="15938"/>
                  </a:lnTo>
                  <a:lnTo>
                    <a:pt x="2195" y="16357"/>
                  </a:lnTo>
                  <a:lnTo>
                    <a:pt x="1649" y="16967"/>
                  </a:lnTo>
                  <a:lnTo>
                    <a:pt x="290" y="18364"/>
                  </a:lnTo>
                  <a:lnTo>
                    <a:pt x="0" y="19519"/>
                  </a:lnTo>
                  <a:lnTo>
                    <a:pt x="86" y="21208"/>
                  </a:lnTo>
                  <a:lnTo>
                    <a:pt x="1467" y="23634"/>
                  </a:lnTo>
                  <a:lnTo>
                    <a:pt x="1590" y="23850"/>
                  </a:lnTo>
                  <a:lnTo>
                    <a:pt x="1712" y="24066"/>
                  </a:lnTo>
                  <a:lnTo>
                    <a:pt x="3541" y="25184"/>
                  </a:lnTo>
                  <a:lnTo>
                    <a:pt x="5459" y="25653"/>
                  </a:lnTo>
                  <a:lnTo>
                    <a:pt x="6595" y="25907"/>
                  </a:lnTo>
                  <a:lnTo>
                    <a:pt x="7440" y="25907"/>
                  </a:lnTo>
                  <a:lnTo>
                    <a:pt x="8192" y="25653"/>
                  </a:lnTo>
                  <a:lnTo>
                    <a:pt x="9450" y="25653"/>
                  </a:lnTo>
                  <a:lnTo>
                    <a:pt x="9230" y="25184"/>
                  </a:lnTo>
                  <a:lnTo>
                    <a:pt x="7397" y="25184"/>
                  </a:lnTo>
                  <a:lnTo>
                    <a:pt x="4227" y="24256"/>
                  </a:lnTo>
                  <a:lnTo>
                    <a:pt x="2919" y="23304"/>
                  </a:lnTo>
                  <a:lnTo>
                    <a:pt x="1525" y="21335"/>
                  </a:lnTo>
                  <a:lnTo>
                    <a:pt x="1435" y="21208"/>
                  </a:lnTo>
                  <a:lnTo>
                    <a:pt x="1309" y="21031"/>
                  </a:lnTo>
                  <a:lnTo>
                    <a:pt x="1281" y="19519"/>
                  </a:lnTo>
                  <a:lnTo>
                    <a:pt x="2716" y="16700"/>
                  </a:lnTo>
                  <a:lnTo>
                    <a:pt x="3811" y="16357"/>
                  </a:lnTo>
                  <a:lnTo>
                    <a:pt x="3570" y="16357"/>
                  </a:lnTo>
                  <a:lnTo>
                    <a:pt x="5384" y="16128"/>
                  </a:lnTo>
                  <a:lnTo>
                    <a:pt x="7669" y="16128"/>
                  </a:lnTo>
                  <a:lnTo>
                    <a:pt x="8215" y="15455"/>
                  </a:lnTo>
                  <a:lnTo>
                    <a:pt x="7361" y="15455"/>
                  </a:lnTo>
                  <a:lnTo>
                    <a:pt x="7193" y="15138"/>
                  </a:lnTo>
                  <a:lnTo>
                    <a:pt x="7118" y="14998"/>
                  </a:lnTo>
                  <a:lnTo>
                    <a:pt x="4710" y="14998"/>
                  </a:lnTo>
                  <a:lnTo>
                    <a:pt x="2504" y="14151"/>
                  </a:lnTo>
                  <a:lnTo>
                    <a:pt x="2394" y="13771"/>
                  </a:lnTo>
                  <a:lnTo>
                    <a:pt x="2271" y="13119"/>
                  </a:lnTo>
                  <a:lnTo>
                    <a:pt x="2157" y="12509"/>
                  </a:lnTo>
                  <a:lnTo>
                    <a:pt x="2054" y="11252"/>
                  </a:lnTo>
                  <a:lnTo>
                    <a:pt x="1928" y="9728"/>
                  </a:lnTo>
                  <a:lnTo>
                    <a:pt x="1822" y="8432"/>
                  </a:lnTo>
                  <a:lnTo>
                    <a:pt x="1799" y="8152"/>
                  </a:lnTo>
                  <a:close/>
                </a:path>
                <a:path w="31114" h="29210">
                  <a:moveTo>
                    <a:pt x="9873" y="25184"/>
                  </a:moveTo>
                  <a:lnTo>
                    <a:pt x="9230" y="25184"/>
                  </a:lnTo>
                  <a:lnTo>
                    <a:pt x="9450" y="25653"/>
                  </a:lnTo>
                  <a:lnTo>
                    <a:pt x="8262" y="25653"/>
                  </a:lnTo>
                  <a:lnTo>
                    <a:pt x="9873" y="25184"/>
                  </a:lnTo>
                  <a:close/>
                </a:path>
                <a:path w="31114" h="29210">
                  <a:moveTo>
                    <a:pt x="25848" y="23088"/>
                  </a:moveTo>
                  <a:lnTo>
                    <a:pt x="22172" y="23088"/>
                  </a:lnTo>
                  <a:lnTo>
                    <a:pt x="23386" y="23634"/>
                  </a:lnTo>
                  <a:lnTo>
                    <a:pt x="24407" y="23634"/>
                  </a:lnTo>
                  <a:lnTo>
                    <a:pt x="25848" y="23088"/>
                  </a:lnTo>
                  <a:close/>
                </a:path>
                <a:path w="31114" h="29210">
                  <a:moveTo>
                    <a:pt x="31002" y="14151"/>
                  </a:moveTo>
                  <a:lnTo>
                    <a:pt x="28991" y="18364"/>
                  </a:lnTo>
                  <a:lnTo>
                    <a:pt x="28788" y="18732"/>
                  </a:lnTo>
                  <a:lnTo>
                    <a:pt x="24903" y="22529"/>
                  </a:lnTo>
                  <a:lnTo>
                    <a:pt x="23391" y="22859"/>
                  </a:lnTo>
                  <a:lnTo>
                    <a:pt x="26452" y="22859"/>
                  </a:lnTo>
                  <a:lnTo>
                    <a:pt x="30667" y="16967"/>
                  </a:lnTo>
                  <a:lnTo>
                    <a:pt x="30743" y="16700"/>
                  </a:lnTo>
                  <a:lnTo>
                    <a:pt x="30841" y="16357"/>
                  </a:lnTo>
                  <a:lnTo>
                    <a:pt x="30961" y="15938"/>
                  </a:lnTo>
                  <a:lnTo>
                    <a:pt x="31002" y="14151"/>
                  </a:lnTo>
                  <a:close/>
                </a:path>
                <a:path w="31114" h="29210">
                  <a:moveTo>
                    <a:pt x="6869" y="14528"/>
                  </a:moveTo>
                  <a:lnTo>
                    <a:pt x="4710" y="14998"/>
                  </a:lnTo>
                  <a:lnTo>
                    <a:pt x="7118" y="14998"/>
                  </a:lnTo>
                  <a:lnTo>
                    <a:pt x="6869" y="14528"/>
                  </a:lnTo>
                  <a:close/>
                </a:path>
                <a:path w="31114" h="29210">
                  <a:moveTo>
                    <a:pt x="30903" y="13771"/>
                  </a:moveTo>
                  <a:lnTo>
                    <a:pt x="31002" y="14151"/>
                  </a:lnTo>
                  <a:lnTo>
                    <a:pt x="31100" y="13944"/>
                  </a:lnTo>
                  <a:lnTo>
                    <a:pt x="30903" y="13771"/>
                  </a:lnTo>
                  <a:close/>
                </a:path>
                <a:path w="31114" h="29210">
                  <a:moveTo>
                    <a:pt x="28234" y="9918"/>
                  </a:moveTo>
                  <a:lnTo>
                    <a:pt x="26490" y="9918"/>
                  </a:lnTo>
                  <a:lnTo>
                    <a:pt x="30903" y="13771"/>
                  </a:lnTo>
                  <a:lnTo>
                    <a:pt x="30389" y="11709"/>
                  </a:lnTo>
                  <a:lnTo>
                    <a:pt x="29432" y="10515"/>
                  </a:lnTo>
                  <a:lnTo>
                    <a:pt x="29310" y="10363"/>
                  </a:lnTo>
                  <a:lnTo>
                    <a:pt x="28234" y="9918"/>
                  </a:lnTo>
                  <a:close/>
                </a:path>
                <a:path w="31114" h="29210">
                  <a:moveTo>
                    <a:pt x="21635" y="1689"/>
                  </a:moveTo>
                  <a:lnTo>
                    <a:pt x="19323" y="1689"/>
                  </a:lnTo>
                  <a:lnTo>
                    <a:pt x="20864" y="2425"/>
                  </a:lnTo>
                  <a:lnTo>
                    <a:pt x="23277" y="6210"/>
                  </a:lnTo>
                  <a:lnTo>
                    <a:pt x="20461" y="11252"/>
                  </a:lnTo>
                  <a:lnTo>
                    <a:pt x="21013" y="11252"/>
                  </a:lnTo>
                  <a:lnTo>
                    <a:pt x="21994" y="10769"/>
                  </a:lnTo>
                  <a:lnTo>
                    <a:pt x="22591" y="10515"/>
                  </a:lnTo>
                  <a:lnTo>
                    <a:pt x="24313" y="9918"/>
                  </a:lnTo>
                  <a:lnTo>
                    <a:pt x="28234" y="9918"/>
                  </a:lnTo>
                  <a:lnTo>
                    <a:pt x="27773" y="9728"/>
                  </a:lnTo>
                  <a:lnTo>
                    <a:pt x="22617" y="9728"/>
                  </a:lnTo>
                  <a:lnTo>
                    <a:pt x="23476" y="8559"/>
                  </a:lnTo>
                  <a:lnTo>
                    <a:pt x="23417" y="3987"/>
                  </a:lnTo>
                  <a:lnTo>
                    <a:pt x="22693" y="2578"/>
                  </a:lnTo>
                  <a:lnTo>
                    <a:pt x="21635" y="1689"/>
                  </a:lnTo>
                  <a:close/>
                </a:path>
                <a:path w="31114" h="29210">
                  <a:moveTo>
                    <a:pt x="9602" y="7061"/>
                  </a:moveTo>
                  <a:lnTo>
                    <a:pt x="5929" y="7061"/>
                  </a:lnTo>
                  <a:lnTo>
                    <a:pt x="9282" y="7543"/>
                  </a:lnTo>
                  <a:lnTo>
                    <a:pt x="11003" y="8152"/>
                  </a:lnTo>
                  <a:lnTo>
                    <a:pt x="10809" y="8152"/>
                  </a:lnTo>
                  <a:lnTo>
                    <a:pt x="10982" y="8432"/>
                  </a:lnTo>
                  <a:lnTo>
                    <a:pt x="11511" y="9448"/>
                  </a:lnTo>
                  <a:lnTo>
                    <a:pt x="11548" y="9728"/>
                  </a:lnTo>
                  <a:lnTo>
                    <a:pt x="12088" y="10121"/>
                  </a:lnTo>
                  <a:lnTo>
                    <a:pt x="12674" y="10363"/>
                  </a:lnTo>
                  <a:lnTo>
                    <a:pt x="12522" y="10363"/>
                  </a:lnTo>
                  <a:lnTo>
                    <a:pt x="12495" y="9448"/>
                  </a:lnTo>
                  <a:lnTo>
                    <a:pt x="12172" y="9448"/>
                  </a:lnTo>
                  <a:lnTo>
                    <a:pt x="11669" y="8559"/>
                  </a:lnTo>
                  <a:lnTo>
                    <a:pt x="11563" y="8152"/>
                  </a:lnTo>
                  <a:lnTo>
                    <a:pt x="11465" y="7746"/>
                  </a:lnTo>
                  <a:lnTo>
                    <a:pt x="11373" y="7340"/>
                  </a:lnTo>
                  <a:lnTo>
                    <a:pt x="10336" y="7340"/>
                  </a:lnTo>
                  <a:lnTo>
                    <a:pt x="9602" y="7061"/>
                  </a:lnTo>
                  <a:close/>
                </a:path>
                <a:path w="31114" h="29210">
                  <a:moveTo>
                    <a:pt x="27097" y="9448"/>
                  </a:moveTo>
                  <a:lnTo>
                    <a:pt x="22989" y="9448"/>
                  </a:lnTo>
                  <a:lnTo>
                    <a:pt x="22617" y="9728"/>
                  </a:lnTo>
                  <a:lnTo>
                    <a:pt x="27773" y="9728"/>
                  </a:lnTo>
                  <a:lnTo>
                    <a:pt x="27097" y="9448"/>
                  </a:lnTo>
                  <a:close/>
                </a:path>
                <a:path w="31114" h="29210">
                  <a:moveTo>
                    <a:pt x="28455" y="8559"/>
                  </a:moveTo>
                  <a:lnTo>
                    <a:pt x="24684" y="8559"/>
                  </a:lnTo>
                  <a:lnTo>
                    <a:pt x="26928" y="9448"/>
                  </a:lnTo>
                  <a:lnTo>
                    <a:pt x="21597" y="9448"/>
                  </a:lnTo>
                  <a:lnTo>
                    <a:pt x="28455" y="8559"/>
                  </a:lnTo>
                  <a:close/>
                </a:path>
                <a:path w="31114" h="29210">
                  <a:moveTo>
                    <a:pt x="9269" y="6934"/>
                  </a:moveTo>
                  <a:lnTo>
                    <a:pt x="4037" y="6934"/>
                  </a:lnTo>
                  <a:lnTo>
                    <a:pt x="2271" y="7746"/>
                  </a:lnTo>
                  <a:lnTo>
                    <a:pt x="1799" y="8152"/>
                  </a:lnTo>
                  <a:lnTo>
                    <a:pt x="5929" y="7061"/>
                  </a:lnTo>
                  <a:lnTo>
                    <a:pt x="9602" y="7061"/>
                  </a:lnTo>
                  <a:lnTo>
                    <a:pt x="9269" y="6934"/>
                  </a:lnTo>
                  <a:close/>
                </a:path>
                <a:path w="31114" h="29210">
                  <a:moveTo>
                    <a:pt x="15276" y="0"/>
                  </a:moveTo>
                  <a:lnTo>
                    <a:pt x="12609" y="1371"/>
                  </a:lnTo>
                  <a:lnTo>
                    <a:pt x="10590" y="4546"/>
                  </a:lnTo>
                  <a:lnTo>
                    <a:pt x="10276" y="5562"/>
                  </a:lnTo>
                  <a:lnTo>
                    <a:pt x="10336" y="7340"/>
                  </a:lnTo>
                  <a:lnTo>
                    <a:pt x="11373" y="7340"/>
                  </a:lnTo>
                  <a:lnTo>
                    <a:pt x="11280" y="6934"/>
                  </a:lnTo>
                  <a:lnTo>
                    <a:pt x="11133" y="6934"/>
                  </a:lnTo>
                  <a:lnTo>
                    <a:pt x="11268" y="6210"/>
                  </a:lnTo>
                  <a:lnTo>
                    <a:pt x="11390" y="5562"/>
                  </a:lnTo>
                  <a:lnTo>
                    <a:pt x="12952" y="2832"/>
                  </a:lnTo>
                  <a:lnTo>
                    <a:pt x="15162" y="1689"/>
                  </a:lnTo>
                  <a:lnTo>
                    <a:pt x="21635" y="1689"/>
                  </a:lnTo>
                  <a:lnTo>
                    <a:pt x="20547" y="774"/>
                  </a:lnTo>
                  <a:lnTo>
                    <a:pt x="19200" y="266"/>
                  </a:lnTo>
                  <a:lnTo>
                    <a:pt x="18414" y="266"/>
                  </a:lnTo>
                  <a:lnTo>
                    <a:pt x="1527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2" name="object 812"/>
            <p:cNvSpPr/>
            <p:nvPr/>
          </p:nvSpPr>
          <p:spPr>
            <a:xfrm>
              <a:off x="4135539" y="2863926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88" y="50"/>
                  </a:moveTo>
                  <a:close/>
                </a:path>
                <a:path w="2539" h="5714">
                  <a:moveTo>
                    <a:pt x="2298" y="5334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3" name="object 813"/>
            <p:cNvSpPr/>
            <p:nvPr/>
          </p:nvSpPr>
          <p:spPr>
            <a:xfrm>
              <a:off x="4133860" y="2865921"/>
              <a:ext cx="10795" cy="10160"/>
            </a:xfrm>
            <a:custGeom>
              <a:avLst/>
              <a:gdLst/>
              <a:ahLst/>
              <a:cxnLst/>
              <a:rect l="l" t="t" r="r" b="b"/>
              <a:pathLst>
                <a:path w="10795" h="10160">
                  <a:moveTo>
                    <a:pt x="5270" y="0"/>
                  </a:moveTo>
                  <a:lnTo>
                    <a:pt x="4368" y="457"/>
                  </a:lnTo>
                  <a:lnTo>
                    <a:pt x="3683" y="1523"/>
                  </a:lnTo>
                  <a:lnTo>
                    <a:pt x="3556" y="1930"/>
                  </a:lnTo>
                  <a:lnTo>
                    <a:pt x="3594" y="2476"/>
                  </a:lnTo>
                  <a:lnTo>
                    <a:pt x="2984" y="2222"/>
                  </a:lnTo>
                  <a:lnTo>
                    <a:pt x="2768" y="2197"/>
                  </a:lnTo>
                  <a:lnTo>
                    <a:pt x="2616" y="2209"/>
                  </a:lnTo>
                  <a:lnTo>
                    <a:pt x="2451" y="2197"/>
                  </a:lnTo>
                  <a:lnTo>
                    <a:pt x="177" y="3809"/>
                  </a:lnTo>
                  <a:lnTo>
                    <a:pt x="469" y="4571"/>
                  </a:lnTo>
                  <a:lnTo>
                    <a:pt x="1092" y="5118"/>
                  </a:lnTo>
                  <a:lnTo>
                    <a:pt x="1219" y="5206"/>
                  </a:lnTo>
                  <a:lnTo>
                    <a:pt x="1358" y="5270"/>
                  </a:lnTo>
                  <a:lnTo>
                    <a:pt x="1092" y="5384"/>
                  </a:lnTo>
                  <a:lnTo>
                    <a:pt x="838" y="5524"/>
                  </a:lnTo>
                  <a:lnTo>
                    <a:pt x="203" y="6197"/>
                  </a:lnTo>
                  <a:lnTo>
                    <a:pt x="0" y="6959"/>
                  </a:lnTo>
                  <a:lnTo>
                    <a:pt x="330" y="7543"/>
                  </a:lnTo>
                  <a:lnTo>
                    <a:pt x="685" y="8127"/>
                  </a:lnTo>
                  <a:lnTo>
                    <a:pt x="1295" y="8508"/>
                  </a:lnTo>
                  <a:lnTo>
                    <a:pt x="2273" y="8750"/>
                  </a:lnTo>
                  <a:lnTo>
                    <a:pt x="2616" y="8750"/>
                  </a:lnTo>
                  <a:lnTo>
                    <a:pt x="3251" y="8572"/>
                  </a:lnTo>
                  <a:lnTo>
                    <a:pt x="3378" y="8851"/>
                  </a:lnTo>
                  <a:lnTo>
                    <a:pt x="3606" y="9080"/>
                  </a:lnTo>
                  <a:lnTo>
                    <a:pt x="4483" y="9550"/>
                  </a:lnTo>
                  <a:lnTo>
                    <a:pt x="5168" y="9740"/>
                  </a:lnTo>
                  <a:lnTo>
                    <a:pt x="6248" y="9702"/>
                  </a:lnTo>
                  <a:lnTo>
                    <a:pt x="6604" y="9613"/>
                  </a:lnTo>
                  <a:lnTo>
                    <a:pt x="7251" y="9232"/>
                  </a:lnTo>
                  <a:lnTo>
                    <a:pt x="7505" y="8928"/>
                  </a:lnTo>
                  <a:lnTo>
                    <a:pt x="7696" y="8318"/>
                  </a:lnTo>
                  <a:lnTo>
                    <a:pt x="7683" y="8051"/>
                  </a:lnTo>
                  <a:lnTo>
                    <a:pt x="7594" y="7810"/>
                  </a:lnTo>
                  <a:lnTo>
                    <a:pt x="7950" y="7962"/>
                  </a:lnTo>
                  <a:lnTo>
                    <a:pt x="10617" y="4902"/>
                  </a:lnTo>
                  <a:lnTo>
                    <a:pt x="10490" y="4432"/>
                  </a:lnTo>
                  <a:lnTo>
                    <a:pt x="10375" y="3962"/>
                  </a:lnTo>
                  <a:lnTo>
                    <a:pt x="10007" y="3492"/>
                  </a:lnTo>
                  <a:lnTo>
                    <a:pt x="9283" y="3213"/>
                  </a:lnTo>
                  <a:lnTo>
                    <a:pt x="9080" y="3149"/>
                  </a:lnTo>
                  <a:lnTo>
                    <a:pt x="8763" y="3022"/>
                  </a:lnTo>
                  <a:lnTo>
                    <a:pt x="8331" y="3060"/>
                  </a:lnTo>
                  <a:lnTo>
                    <a:pt x="8089" y="3098"/>
                  </a:lnTo>
                  <a:lnTo>
                    <a:pt x="7924" y="3162"/>
                  </a:lnTo>
                  <a:lnTo>
                    <a:pt x="7747" y="3276"/>
                  </a:lnTo>
                  <a:lnTo>
                    <a:pt x="8077" y="2819"/>
                  </a:lnTo>
                  <a:lnTo>
                    <a:pt x="8039" y="2463"/>
                  </a:lnTo>
                  <a:lnTo>
                    <a:pt x="8026" y="1333"/>
                  </a:lnTo>
                  <a:lnTo>
                    <a:pt x="7772" y="876"/>
                  </a:lnTo>
                  <a:lnTo>
                    <a:pt x="7048" y="253"/>
                  </a:lnTo>
                  <a:lnTo>
                    <a:pt x="6591" y="76"/>
                  </a:lnTo>
                  <a:lnTo>
                    <a:pt x="527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4" name="object 814"/>
            <p:cNvSpPr/>
            <p:nvPr/>
          </p:nvSpPr>
          <p:spPr>
            <a:xfrm>
              <a:off x="4134369" y="2866451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6057" y="0"/>
                  </a:moveTo>
                  <a:lnTo>
                    <a:pt x="4711" y="38"/>
                  </a:lnTo>
                  <a:lnTo>
                    <a:pt x="3975" y="431"/>
                  </a:lnTo>
                  <a:lnTo>
                    <a:pt x="3441" y="1346"/>
                  </a:lnTo>
                  <a:lnTo>
                    <a:pt x="3378" y="1676"/>
                  </a:lnTo>
                  <a:lnTo>
                    <a:pt x="3441" y="2019"/>
                  </a:lnTo>
                  <a:lnTo>
                    <a:pt x="3530" y="2362"/>
                  </a:lnTo>
                  <a:lnTo>
                    <a:pt x="3657" y="2590"/>
                  </a:lnTo>
                  <a:lnTo>
                    <a:pt x="3810" y="2667"/>
                  </a:lnTo>
                  <a:lnTo>
                    <a:pt x="3822" y="2946"/>
                  </a:lnTo>
                  <a:lnTo>
                    <a:pt x="3683" y="2882"/>
                  </a:lnTo>
                  <a:lnTo>
                    <a:pt x="3479" y="2730"/>
                  </a:lnTo>
                  <a:lnTo>
                    <a:pt x="3225" y="2184"/>
                  </a:lnTo>
                  <a:lnTo>
                    <a:pt x="2730" y="2019"/>
                  </a:lnTo>
                  <a:lnTo>
                    <a:pt x="1600" y="1854"/>
                  </a:lnTo>
                  <a:lnTo>
                    <a:pt x="215" y="2247"/>
                  </a:lnTo>
                  <a:lnTo>
                    <a:pt x="317" y="3695"/>
                  </a:lnTo>
                  <a:lnTo>
                    <a:pt x="419" y="4241"/>
                  </a:lnTo>
                  <a:lnTo>
                    <a:pt x="1181" y="4533"/>
                  </a:lnTo>
                  <a:lnTo>
                    <a:pt x="1905" y="4368"/>
                  </a:lnTo>
                  <a:lnTo>
                    <a:pt x="2057" y="4648"/>
                  </a:lnTo>
                  <a:lnTo>
                    <a:pt x="2362" y="4699"/>
                  </a:lnTo>
                  <a:lnTo>
                    <a:pt x="2184" y="4914"/>
                  </a:lnTo>
                  <a:lnTo>
                    <a:pt x="1625" y="4889"/>
                  </a:lnTo>
                  <a:lnTo>
                    <a:pt x="927" y="4978"/>
                  </a:lnTo>
                  <a:lnTo>
                    <a:pt x="508" y="5118"/>
                  </a:lnTo>
                  <a:lnTo>
                    <a:pt x="25" y="6070"/>
                  </a:lnTo>
                  <a:lnTo>
                    <a:pt x="0" y="6515"/>
                  </a:lnTo>
                  <a:lnTo>
                    <a:pt x="571" y="7353"/>
                  </a:lnTo>
                  <a:lnTo>
                    <a:pt x="1028" y="7658"/>
                  </a:lnTo>
                  <a:lnTo>
                    <a:pt x="1930" y="7937"/>
                  </a:lnTo>
                  <a:lnTo>
                    <a:pt x="2641" y="7975"/>
                  </a:lnTo>
                  <a:lnTo>
                    <a:pt x="3022" y="7683"/>
                  </a:lnTo>
                  <a:lnTo>
                    <a:pt x="3276" y="8001"/>
                  </a:lnTo>
                  <a:lnTo>
                    <a:pt x="3454" y="8293"/>
                  </a:lnTo>
                  <a:lnTo>
                    <a:pt x="3657" y="8509"/>
                  </a:lnTo>
                  <a:lnTo>
                    <a:pt x="4559" y="8826"/>
                  </a:lnTo>
                  <a:lnTo>
                    <a:pt x="5562" y="8763"/>
                  </a:lnTo>
                  <a:lnTo>
                    <a:pt x="6731" y="8305"/>
                  </a:lnTo>
                  <a:lnTo>
                    <a:pt x="6959" y="7518"/>
                  </a:lnTo>
                  <a:lnTo>
                    <a:pt x="6527" y="6756"/>
                  </a:lnTo>
                  <a:lnTo>
                    <a:pt x="6324" y="6629"/>
                  </a:lnTo>
                  <a:lnTo>
                    <a:pt x="5994" y="6477"/>
                  </a:lnTo>
                  <a:lnTo>
                    <a:pt x="5727" y="6388"/>
                  </a:lnTo>
                  <a:lnTo>
                    <a:pt x="5803" y="5803"/>
                  </a:lnTo>
                  <a:lnTo>
                    <a:pt x="6807" y="6692"/>
                  </a:lnTo>
                  <a:lnTo>
                    <a:pt x="7505" y="7188"/>
                  </a:lnTo>
                  <a:lnTo>
                    <a:pt x="8013" y="7086"/>
                  </a:lnTo>
                  <a:lnTo>
                    <a:pt x="8534" y="6578"/>
                  </a:lnTo>
                  <a:lnTo>
                    <a:pt x="9347" y="5791"/>
                  </a:lnTo>
                  <a:lnTo>
                    <a:pt x="10109" y="4178"/>
                  </a:lnTo>
                  <a:lnTo>
                    <a:pt x="8547" y="2819"/>
                  </a:lnTo>
                  <a:lnTo>
                    <a:pt x="7874" y="2794"/>
                  </a:lnTo>
                  <a:lnTo>
                    <a:pt x="7264" y="3009"/>
                  </a:lnTo>
                  <a:lnTo>
                    <a:pt x="7023" y="3124"/>
                  </a:lnTo>
                  <a:lnTo>
                    <a:pt x="6819" y="3225"/>
                  </a:lnTo>
                  <a:lnTo>
                    <a:pt x="6515" y="3263"/>
                  </a:lnTo>
                  <a:lnTo>
                    <a:pt x="6858" y="2794"/>
                  </a:lnTo>
                  <a:lnTo>
                    <a:pt x="7315" y="2082"/>
                  </a:lnTo>
                  <a:lnTo>
                    <a:pt x="7467" y="1562"/>
                  </a:lnTo>
                  <a:lnTo>
                    <a:pt x="6985" y="825"/>
                  </a:lnTo>
                  <a:lnTo>
                    <a:pt x="6654" y="279"/>
                  </a:lnTo>
                  <a:lnTo>
                    <a:pt x="6057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5" name="object 815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4268101" y="3248966"/>
              <a:ext cx="101183" cy="121843"/>
            </a:xfrm>
            <a:prstGeom prst="rect">
              <a:avLst/>
            </a:prstGeom>
          </p:spPr>
        </p:pic>
        <p:pic>
          <p:nvPicPr>
            <p:cNvPr id="816" name="object 816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4204608" y="2991986"/>
              <a:ext cx="93957" cy="72136"/>
            </a:xfrm>
            <a:prstGeom prst="rect">
              <a:avLst/>
            </a:prstGeom>
          </p:spPr>
        </p:pic>
        <p:sp>
          <p:nvSpPr>
            <p:cNvPr id="817" name="object 817"/>
            <p:cNvSpPr/>
            <p:nvPr/>
          </p:nvSpPr>
          <p:spPr>
            <a:xfrm>
              <a:off x="3967861" y="3040202"/>
              <a:ext cx="112395" cy="86360"/>
            </a:xfrm>
            <a:custGeom>
              <a:avLst/>
              <a:gdLst/>
              <a:ahLst/>
              <a:cxnLst/>
              <a:rect l="l" t="t" r="r" b="b"/>
              <a:pathLst>
                <a:path w="112395" h="86360">
                  <a:moveTo>
                    <a:pt x="7048" y="32283"/>
                  </a:moveTo>
                  <a:lnTo>
                    <a:pt x="6692" y="32435"/>
                  </a:lnTo>
                  <a:lnTo>
                    <a:pt x="6527" y="32550"/>
                  </a:lnTo>
                  <a:lnTo>
                    <a:pt x="7048" y="32283"/>
                  </a:lnTo>
                  <a:close/>
                </a:path>
                <a:path w="112395" h="86360">
                  <a:moveTo>
                    <a:pt x="111912" y="35560"/>
                  </a:moveTo>
                  <a:lnTo>
                    <a:pt x="111455" y="35179"/>
                  </a:lnTo>
                  <a:lnTo>
                    <a:pt x="111010" y="34798"/>
                  </a:lnTo>
                  <a:lnTo>
                    <a:pt x="110274" y="34798"/>
                  </a:lnTo>
                  <a:lnTo>
                    <a:pt x="108546" y="35179"/>
                  </a:lnTo>
                  <a:lnTo>
                    <a:pt x="108115" y="34798"/>
                  </a:lnTo>
                  <a:lnTo>
                    <a:pt x="107530" y="34290"/>
                  </a:lnTo>
                  <a:lnTo>
                    <a:pt x="108102" y="33401"/>
                  </a:lnTo>
                  <a:lnTo>
                    <a:pt x="108191" y="33274"/>
                  </a:lnTo>
                  <a:lnTo>
                    <a:pt x="109308" y="32385"/>
                  </a:lnTo>
                  <a:lnTo>
                    <a:pt x="109918" y="31750"/>
                  </a:lnTo>
                  <a:lnTo>
                    <a:pt x="110172" y="31496"/>
                  </a:lnTo>
                  <a:lnTo>
                    <a:pt x="107556" y="31496"/>
                  </a:lnTo>
                  <a:lnTo>
                    <a:pt x="105752" y="31750"/>
                  </a:lnTo>
                  <a:lnTo>
                    <a:pt x="105600" y="31496"/>
                  </a:lnTo>
                  <a:lnTo>
                    <a:pt x="105168" y="30734"/>
                  </a:lnTo>
                  <a:lnTo>
                    <a:pt x="105879" y="30226"/>
                  </a:lnTo>
                  <a:lnTo>
                    <a:pt x="107505" y="29083"/>
                  </a:lnTo>
                  <a:lnTo>
                    <a:pt x="108140" y="28575"/>
                  </a:lnTo>
                  <a:lnTo>
                    <a:pt x="107569" y="28067"/>
                  </a:lnTo>
                  <a:lnTo>
                    <a:pt x="106591" y="27178"/>
                  </a:lnTo>
                  <a:lnTo>
                    <a:pt x="103136" y="28067"/>
                  </a:lnTo>
                  <a:lnTo>
                    <a:pt x="101765" y="26670"/>
                  </a:lnTo>
                  <a:lnTo>
                    <a:pt x="102819" y="25654"/>
                  </a:lnTo>
                  <a:lnTo>
                    <a:pt x="103962" y="24892"/>
                  </a:lnTo>
                  <a:lnTo>
                    <a:pt x="104876" y="24130"/>
                  </a:lnTo>
                  <a:lnTo>
                    <a:pt x="105219" y="24130"/>
                  </a:lnTo>
                  <a:lnTo>
                    <a:pt x="104241" y="23495"/>
                  </a:lnTo>
                  <a:lnTo>
                    <a:pt x="102882" y="22606"/>
                  </a:lnTo>
                  <a:lnTo>
                    <a:pt x="98831" y="23495"/>
                  </a:lnTo>
                  <a:lnTo>
                    <a:pt x="95758" y="23495"/>
                  </a:lnTo>
                  <a:lnTo>
                    <a:pt x="96291" y="22606"/>
                  </a:lnTo>
                  <a:lnTo>
                    <a:pt x="97409" y="21971"/>
                  </a:lnTo>
                  <a:lnTo>
                    <a:pt x="97942" y="21209"/>
                  </a:lnTo>
                  <a:lnTo>
                    <a:pt x="94665" y="21209"/>
                  </a:lnTo>
                  <a:lnTo>
                    <a:pt x="91325" y="23241"/>
                  </a:lnTo>
                  <a:lnTo>
                    <a:pt x="85445" y="26390"/>
                  </a:lnTo>
                  <a:lnTo>
                    <a:pt x="85445" y="73533"/>
                  </a:lnTo>
                  <a:lnTo>
                    <a:pt x="84353" y="73533"/>
                  </a:lnTo>
                  <a:lnTo>
                    <a:pt x="84442" y="73025"/>
                  </a:lnTo>
                  <a:lnTo>
                    <a:pt x="84493" y="72771"/>
                  </a:lnTo>
                  <a:lnTo>
                    <a:pt x="84645" y="72771"/>
                  </a:lnTo>
                  <a:lnTo>
                    <a:pt x="85445" y="73533"/>
                  </a:lnTo>
                  <a:lnTo>
                    <a:pt x="85445" y="26390"/>
                  </a:lnTo>
                  <a:lnTo>
                    <a:pt x="82169" y="28143"/>
                  </a:lnTo>
                  <a:lnTo>
                    <a:pt x="82169" y="77724"/>
                  </a:lnTo>
                  <a:lnTo>
                    <a:pt x="76301" y="77724"/>
                  </a:lnTo>
                  <a:lnTo>
                    <a:pt x="79819" y="74422"/>
                  </a:lnTo>
                  <a:lnTo>
                    <a:pt x="80149" y="74422"/>
                  </a:lnTo>
                  <a:lnTo>
                    <a:pt x="81318" y="75184"/>
                  </a:lnTo>
                  <a:lnTo>
                    <a:pt x="81305" y="76581"/>
                  </a:lnTo>
                  <a:lnTo>
                    <a:pt x="82169" y="77724"/>
                  </a:lnTo>
                  <a:lnTo>
                    <a:pt x="82169" y="28143"/>
                  </a:lnTo>
                  <a:lnTo>
                    <a:pt x="81343" y="28575"/>
                  </a:lnTo>
                  <a:lnTo>
                    <a:pt x="81318" y="28321"/>
                  </a:lnTo>
                  <a:lnTo>
                    <a:pt x="81191" y="27178"/>
                  </a:lnTo>
                  <a:lnTo>
                    <a:pt x="81140" y="26670"/>
                  </a:lnTo>
                  <a:lnTo>
                    <a:pt x="81026" y="25654"/>
                  </a:lnTo>
                  <a:lnTo>
                    <a:pt x="80987" y="25273"/>
                  </a:lnTo>
                  <a:lnTo>
                    <a:pt x="80086" y="25273"/>
                  </a:lnTo>
                  <a:lnTo>
                    <a:pt x="80086" y="74168"/>
                  </a:lnTo>
                  <a:lnTo>
                    <a:pt x="79946" y="74295"/>
                  </a:lnTo>
                  <a:lnTo>
                    <a:pt x="79768" y="74168"/>
                  </a:lnTo>
                  <a:lnTo>
                    <a:pt x="80086" y="74168"/>
                  </a:lnTo>
                  <a:lnTo>
                    <a:pt x="80086" y="25273"/>
                  </a:lnTo>
                  <a:lnTo>
                    <a:pt x="79768" y="25273"/>
                  </a:lnTo>
                  <a:lnTo>
                    <a:pt x="78752" y="24130"/>
                  </a:lnTo>
                  <a:lnTo>
                    <a:pt x="78600" y="24130"/>
                  </a:lnTo>
                  <a:lnTo>
                    <a:pt x="78778" y="23495"/>
                  </a:lnTo>
                  <a:lnTo>
                    <a:pt x="78854" y="23241"/>
                  </a:lnTo>
                  <a:lnTo>
                    <a:pt x="78917" y="22987"/>
                  </a:lnTo>
                  <a:lnTo>
                    <a:pt x="79032" y="22606"/>
                  </a:lnTo>
                  <a:lnTo>
                    <a:pt x="80289" y="19939"/>
                  </a:lnTo>
                  <a:lnTo>
                    <a:pt x="80733" y="19177"/>
                  </a:lnTo>
                  <a:lnTo>
                    <a:pt x="81191" y="18415"/>
                  </a:lnTo>
                  <a:lnTo>
                    <a:pt x="82448" y="15875"/>
                  </a:lnTo>
                  <a:lnTo>
                    <a:pt x="83108" y="14478"/>
                  </a:lnTo>
                  <a:lnTo>
                    <a:pt x="83185" y="13970"/>
                  </a:lnTo>
                  <a:lnTo>
                    <a:pt x="83286" y="13208"/>
                  </a:lnTo>
                  <a:lnTo>
                    <a:pt x="83337" y="12700"/>
                  </a:lnTo>
                  <a:lnTo>
                    <a:pt x="82981" y="12192"/>
                  </a:lnTo>
                  <a:lnTo>
                    <a:pt x="82892" y="12065"/>
                  </a:lnTo>
                  <a:lnTo>
                    <a:pt x="82524" y="12065"/>
                  </a:lnTo>
                  <a:lnTo>
                    <a:pt x="81711" y="12446"/>
                  </a:lnTo>
                  <a:lnTo>
                    <a:pt x="81013" y="13208"/>
                  </a:lnTo>
                  <a:lnTo>
                    <a:pt x="80708" y="13462"/>
                  </a:lnTo>
                  <a:lnTo>
                    <a:pt x="79984" y="13970"/>
                  </a:lnTo>
                  <a:lnTo>
                    <a:pt x="80048" y="13716"/>
                  </a:lnTo>
                  <a:lnTo>
                    <a:pt x="80111" y="13462"/>
                  </a:lnTo>
                  <a:lnTo>
                    <a:pt x="80314" y="12700"/>
                  </a:lnTo>
                  <a:lnTo>
                    <a:pt x="80352" y="10541"/>
                  </a:lnTo>
                  <a:lnTo>
                    <a:pt x="80213" y="9652"/>
                  </a:lnTo>
                  <a:lnTo>
                    <a:pt x="80162" y="7620"/>
                  </a:lnTo>
                  <a:lnTo>
                    <a:pt x="79362" y="8509"/>
                  </a:lnTo>
                  <a:lnTo>
                    <a:pt x="78905" y="9398"/>
                  </a:lnTo>
                  <a:lnTo>
                    <a:pt x="78689" y="9652"/>
                  </a:lnTo>
                  <a:lnTo>
                    <a:pt x="77762" y="10426"/>
                  </a:lnTo>
                  <a:lnTo>
                    <a:pt x="77863" y="9398"/>
                  </a:lnTo>
                  <a:lnTo>
                    <a:pt x="77952" y="7874"/>
                  </a:lnTo>
                  <a:lnTo>
                    <a:pt x="77889" y="7366"/>
                  </a:lnTo>
                  <a:lnTo>
                    <a:pt x="77800" y="6604"/>
                  </a:lnTo>
                  <a:lnTo>
                    <a:pt x="77508" y="5842"/>
                  </a:lnTo>
                  <a:lnTo>
                    <a:pt x="76987" y="4851"/>
                  </a:lnTo>
                  <a:lnTo>
                    <a:pt x="76987" y="72771"/>
                  </a:lnTo>
                  <a:lnTo>
                    <a:pt x="76784" y="72771"/>
                  </a:lnTo>
                  <a:lnTo>
                    <a:pt x="76720" y="73025"/>
                  </a:lnTo>
                  <a:lnTo>
                    <a:pt x="76631" y="73406"/>
                  </a:lnTo>
                  <a:lnTo>
                    <a:pt x="76593" y="73533"/>
                  </a:lnTo>
                  <a:lnTo>
                    <a:pt x="76542" y="73787"/>
                  </a:lnTo>
                  <a:lnTo>
                    <a:pt x="76441" y="74168"/>
                  </a:lnTo>
                  <a:lnTo>
                    <a:pt x="76314" y="74676"/>
                  </a:lnTo>
                  <a:lnTo>
                    <a:pt x="76225" y="75057"/>
                  </a:lnTo>
                  <a:lnTo>
                    <a:pt x="76098" y="75565"/>
                  </a:lnTo>
                  <a:lnTo>
                    <a:pt x="76009" y="75946"/>
                  </a:lnTo>
                  <a:lnTo>
                    <a:pt x="75946" y="76200"/>
                  </a:lnTo>
                  <a:lnTo>
                    <a:pt x="75844" y="76581"/>
                  </a:lnTo>
                  <a:lnTo>
                    <a:pt x="75755" y="76962"/>
                  </a:lnTo>
                  <a:lnTo>
                    <a:pt x="75653" y="77343"/>
                  </a:lnTo>
                  <a:lnTo>
                    <a:pt x="75565" y="77724"/>
                  </a:lnTo>
                  <a:lnTo>
                    <a:pt x="50914" y="77724"/>
                  </a:lnTo>
                  <a:lnTo>
                    <a:pt x="52044" y="75184"/>
                  </a:lnTo>
                  <a:lnTo>
                    <a:pt x="52108" y="75057"/>
                  </a:lnTo>
                  <a:lnTo>
                    <a:pt x="52209" y="74803"/>
                  </a:lnTo>
                  <a:lnTo>
                    <a:pt x="52273" y="74676"/>
                  </a:lnTo>
                  <a:lnTo>
                    <a:pt x="52387" y="74422"/>
                  </a:lnTo>
                  <a:lnTo>
                    <a:pt x="52959" y="73787"/>
                  </a:lnTo>
                  <a:lnTo>
                    <a:pt x="53860" y="73787"/>
                  </a:lnTo>
                  <a:lnTo>
                    <a:pt x="53949" y="74168"/>
                  </a:lnTo>
                  <a:lnTo>
                    <a:pt x="54190" y="74168"/>
                  </a:lnTo>
                  <a:lnTo>
                    <a:pt x="55245" y="74676"/>
                  </a:lnTo>
                  <a:lnTo>
                    <a:pt x="56210" y="75184"/>
                  </a:lnTo>
                  <a:lnTo>
                    <a:pt x="56337" y="74422"/>
                  </a:lnTo>
                  <a:lnTo>
                    <a:pt x="56438" y="73787"/>
                  </a:lnTo>
                  <a:lnTo>
                    <a:pt x="76542" y="73787"/>
                  </a:lnTo>
                  <a:lnTo>
                    <a:pt x="76542" y="73533"/>
                  </a:lnTo>
                  <a:lnTo>
                    <a:pt x="72186" y="73533"/>
                  </a:lnTo>
                  <a:lnTo>
                    <a:pt x="56476" y="73533"/>
                  </a:lnTo>
                  <a:lnTo>
                    <a:pt x="56502" y="73406"/>
                  </a:lnTo>
                  <a:lnTo>
                    <a:pt x="56362" y="73025"/>
                  </a:lnTo>
                  <a:lnTo>
                    <a:pt x="55930" y="71882"/>
                  </a:lnTo>
                  <a:lnTo>
                    <a:pt x="55841" y="71628"/>
                  </a:lnTo>
                  <a:lnTo>
                    <a:pt x="57645" y="69850"/>
                  </a:lnTo>
                  <a:lnTo>
                    <a:pt x="60375" y="70612"/>
                  </a:lnTo>
                  <a:lnTo>
                    <a:pt x="61036" y="69850"/>
                  </a:lnTo>
                  <a:lnTo>
                    <a:pt x="63093" y="67437"/>
                  </a:lnTo>
                  <a:lnTo>
                    <a:pt x="63436" y="65913"/>
                  </a:lnTo>
                  <a:lnTo>
                    <a:pt x="63525" y="65532"/>
                  </a:lnTo>
                  <a:lnTo>
                    <a:pt x="63677" y="65532"/>
                  </a:lnTo>
                  <a:lnTo>
                    <a:pt x="65163" y="67056"/>
                  </a:lnTo>
                  <a:lnTo>
                    <a:pt x="63322" y="70104"/>
                  </a:lnTo>
                  <a:lnTo>
                    <a:pt x="67183" y="67056"/>
                  </a:lnTo>
                  <a:lnTo>
                    <a:pt x="67500" y="67056"/>
                  </a:lnTo>
                  <a:lnTo>
                    <a:pt x="67602" y="71120"/>
                  </a:lnTo>
                  <a:lnTo>
                    <a:pt x="67703" y="72390"/>
                  </a:lnTo>
                  <a:lnTo>
                    <a:pt x="71005" y="69088"/>
                  </a:lnTo>
                  <a:lnTo>
                    <a:pt x="72034" y="70358"/>
                  </a:lnTo>
                  <a:lnTo>
                    <a:pt x="72059" y="70739"/>
                  </a:lnTo>
                  <a:lnTo>
                    <a:pt x="72186" y="73533"/>
                  </a:lnTo>
                  <a:lnTo>
                    <a:pt x="73177" y="72771"/>
                  </a:lnTo>
                  <a:lnTo>
                    <a:pt x="73748" y="71882"/>
                  </a:lnTo>
                  <a:lnTo>
                    <a:pt x="74815" y="71120"/>
                  </a:lnTo>
                  <a:lnTo>
                    <a:pt x="76987" y="72771"/>
                  </a:lnTo>
                  <a:lnTo>
                    <a:pt x="76987" y="4851"/>
                  </a:lnTo>
                  <a:lnTo>
                    <a:pt x="76847" y="4572"/>
                  </a:lnTo>
                  <a:lnTo>
                    <a:pt x="76669" y="4953"/>
                  </a:lnTo>
                  <a:lnTo>
                    <a:pt x="76555" y="5207"/>
                  </a:lnTo>
                  <a:lnTo>
                    <a:pt x="76263" y="5715"/>
                  </a:lnTo>
                  <a:lnTo>
                    <a:pt x="75450" y="6604"/>
                  </a:lnTo>
                  <a:lnTo>
                    <a:pt x="74663" y="7366"/>
                  </a:lnTo>
                  <a:lnTo>
                    <a:pt x="74574" y="6604"/>
                  </a:lnTo>
                  <a:lnTo>
                    <a:pt x="74472" y="5715"/>
                  </a:lnTo>
                  <a:lnTo>
                    <a:pt x="74422" y="5207"/>
                  </a:lnTo>
                  <a:lnTo>
                    <a:pt x="74256" y="4953"/>
                  </a:lnTo>
                  <a:lnTo>
                    <a:pt x="73266" y="3429"/>
                  </a:lnTo>
                  <a:lnTo>
                    <a:pt x="72847" y="3048"/>
                  </a:lnTo>
                  <a:lnTo>
                    <a:pt x="71513" y="2032"/>
                  </a:lnTo>
                  <a:lnTo>
                    <a:pt x="71526" y="3048"/>
                  </a:lnTo>
                  <a:lnTo>
                    <a:pt x="71666" y="3048"/>
                  </a:lnTo>
                  <a:lnTo>
                    <a:pt x="69456" y="4953"/>
                  </a:lnTo>
                  <a:lnTo>
                    <a:pt x="69697" y="3810"/>
                  </a:lnTo>
                  <a:lnTo>
                    <a:pt x="69773" y="3429"/>
                  </a:lnTo>
                  <a:lnTo>
                    <a:pt x="69862" y="3048"/>
                  </a:lnTo>
                  <a:lnTo>
                    <a:pt x="66446" y="1397"/>
                  </a:lnTo>
                  <a:lnTo>
                    <a:pt x="64389" y="762"/>
                  </a:lnTo>
                  <a:lnTo>
                    <a:pt x="64846" y="1651"/>
                  </a:lnTo>
                  <a:lnTo>
                    <a:pt x="64452" y="2413"/>
                  </a:lnTo>
                  <a:lnTo>
                    <a:pt x="64084" y="3048"/>
                  </a:lnTo>
                  <a:lnTo>
                    <a:pt x="63436" y="3810"/>
                  </a:lnTo>
                  <a:lnTo>
                    <a:pt x="63169" y="3429"/>
                  </a:lnTo>
                  <a:lnTo>
                    <a:pt x="62458" y="2413"/>
                  </a:lnTo>
                  <a:lnTo>
                    <a:pt x="62014" y="2032"/>
                  </a:lnTo>
                  <a:lnTo>
                    <a:pt x="60591" y="1016"/>
                  </a:lnTo>
                  <a:lnTo>
                    <a:pt x="58724" y="0"/>
                  </a:lnTo>
                  <a:lnTo>
                    <a:pt x="58635" y="2413"/>
                  </a:lnTo>
                  <a:lnTo>
                    <a:pt x="57759" y="3314"/>
                  </a:lnTo>
                  <a:lnTo>
                    <a:pt x="57353" y="3048"/>
                  </a:lnTo>
                  <a:lnTo>
                    <a:pt x="57137" y="3048"/>
                  </a:lnTo>
                  <a:lnTo>
                    <a:pt x="56375" y="2032"/>
                  </a:lnTo>
                  <a:lnTo>
                    <a:pt x="54483" y="2413"/>
                  </a:lnTo>
                  <a:lnTo>
                    <a:pt x="55168" y="2413"/>
                  </a:lnTo>
                  <a:lnTo>
                    <a:pt x="55422" y="3048"/>
                  </a:lnTo>
                  <a:lnTo>
                    <a:pt x="55549" y="6604"/>
                  </a:lnTo>
                  <a:lnTo>
                    <a:pt x="54521" y="5842"/>
                  </a:lnTo>
                  <a:lnTo>
                    <a:pt x="53784" y="5778"/>
                  </a:lnTo>
                  <a:lnTo>
                    <a:pt x="53784" y="73533"/>
                  </a:lnTo>
                  <a:lnTo>
                    <a:pt x="53187" y="73533"/>
                  </a:lnTo>
                  <a:lnTo>
                    <a:pt x="53657" y="73025"/>
                  </a:lnTo>
                  <a:lnTo>
                    <a:pt x="53759" y="73406"/>
                  </a:lnTo>
                  <a:lnTo>
                    <a:pt x="53784" y="73533"/>
                  </a:lnTo>
                  <a:lnTo>
                    <a:pt x="53784" y="5778"/>
                  </a:lnTo>
                  <a:lnTo>
                    <a:pt x="53200" y="5715"/>
                  </a:lnTo>
                  <a:lnTo>
                    <a:pt x="51650" y="5715"/>
                  </a:lnTo>
                  <a:lnTo>
                    <a:pt x="51600" y="6604"/>
                  </a:lnTo>
                  <a:lnTo>
                    <a:pt x="51460" y="7366"/>
                  </a:lnTo>
                  <a:lnTo>
                    <a:pt x="51041" y="7874"/>
                  </a:lnTo>
                  <a:lnTo>
                    <a:pt x="50698" y="7683"/>
                  </a:lnTo>
                  <a:lnTo>
                    <a:pt x="50698" y="77724"/>
                  </a:lnTo>
                  <a:lnTo>
                    <a:pt x="44932" y="77724"/>
                  </a:lnTo>
                  <a:lnTo>
                    <a:pt x="45999" y="76200"/>
                  </a:lnTo>
                  <a:lnTo>
                    <a:pt x="47028" y="74803"/>
                  </a:lnTo>
                  <a:lnTo>
                    <a:pt x="48463" y="73787"/>
                  </a:lnTo>
                  <a:lnTo>
                    <a:pt x="48882" y="73787"/>
                  </a:lnTo>
                  <a:lnTo>
                    <a:pt x="48971" y="74168"/>
                  </a:lnTo>
                  <a:lnTo>
                    <a:pt x="49072" y="74676"/>
                  </a:lnTo>
                  <a:lnTo>
                    <a:pt x="49187" y="75184"/>
                  </a:lnTo>
                  <a:lnTo>
                    <a:pt x="49288" y="75565"/>
                  </a:lnTo>
                  <a:lnTo>
                    <a:pt x="49390" y="75946"/>
                  </a:lnTo>
                  <a:lnTo>
                    <a:pt x="49453" y="76200"/>
                  </a:lnTo>
                  <a:lnTo>
                    <a:pt x="49555" y="76581"/>
                  </a:lnTo>
                  <a:lnTo>
                    <a:pt x="49771" y="76962"/>
                  </a:lnTo>
                  <a:lnTo>
                    <a:pt x="50698" y="77724"/>
                  </a:lnTo>
                  <a:lnTo>
                    <a:pt x="50698" y="7683"/>
                  </a:lnTo>
                  <a:lnTo>
                    <a:pt x="50177" y="7366"/>
                  </a:lnTo>
                  <a:lnTo>
                    <a:pt x="46228" y="7366"/>
                  </a:lnTo>
                  <a:lnTo>
                    <a:pt x="44881" y="7620"/>
                  </a:lnTo>
                  <a:lnTo>
                    <a:pt x="45821" y="8255"/>
                  </a:lnTo>
                  <a:lnTo>
                    <a:pt x="46418" y="9398"/>
                  </a:lnTo>
                  <a:lnTo>
                    <a:pt x="46418" y="9652"/>
                  </a:lnTo>
                  <a:lnTo>
                    <a:pt x="46012" y="10541"/>
                  </a:lnTo>
                  <a:lnTo>
                    <a:pt x="44691" y="10236"/>
                  </a:lnTo>
                  <a:lnTo>
                    <a:pt x="44691" y="77724"/>
                  </a:lnTo>
                  <a:lnTo>
                    <a:pt x="40589" y="77724"/>
                  </a:lnTo>
                  <a:lnTo>
                    <a:pt x="41859" y="76200"/>
                  </a:lnTo>
                  <a:lnTo>
                    <a:pt x="43700" y="74803"/>
                  </a:lnTo>
                  <a:lnTo>
                    <a:pt x="44577" y="75565"/>
                  </a:lnTo>
                  <a:lnTo>
                    <a:pt x="44691" y="77724"/>
                  </a:lnTo>
                  <a:lnTo>
                    <a:pt x="44691" y="10236"/>
                  </a:lnTo>
                  <a:lnTo>
                    <a:pt x="41186" y="9398"/>
                  </a:lnTo>
                  <a:lnTo>
                    <a:pt x="38481" y="10668"/>
                  </a:lnTo>
                  <a:lnTo>
                    <a:pt x="39560" y="11303"/>
                  </a:lnTo>
                  <a:lnTo>
                    <a:pt x="40373" y="12065"/>
                  </a:lnTo>
                  <a:lnTo>
                    <a:pt x="40284" y="12700"/>
                  </a:lnTo>
                  <a:lnTo>
                    <a:pt x="40055" y="13208"/>
                  </a:lnTo>
                  <a:lnTo>
                    <a:pt x="39941" y="13462"/>
                  </a:lnTo>
                  <a:lnTo>
                    <a:pt x="38366" y="12331"/>
                  </a:lnTo>
                  <a:lnTo>
                    <a:pt x="38366" y="78867"/>
                  </a:lnTo>
                  <a:lnTo>
                    <a:pt x="33553" y="78867"/>
                  </a:lnTo>
                  <a:lnTo>
                    <a:pt x="34290" y="77978"/>
                  </a:lnTo>
                  <a:lnTo>
                    <a:pt x="38049" y="77978"/>
                  </a:lnTo>
                  <a:lnTo>
                    <a:pt x="38366" y="78867"/>
                  </a:lnTo>
                  <a:lnTo>
                    <a:pt x="38366" y="12331"/>
                  </a:lnTo>
                  <a:lnTo>
                    <a:pt x="38011" y="12065"/>
                  </a:lnTo>
                  <a:lnTo>
                    <a:pt x="37947" y="77724"/>
                  </a:lnTo>
                  <a:lnTo>
                    <a:pt x="34493" y="77724"/>
                  </a:lnTo>
                  <a:lnTo>
                    <a:pt x="34810" y="77343"/>
                  </a:lnTo>
                  <a:lnTo>
                    <a:pt x="36093" y="75946"/>
                  </a:lnTo>
                  <a:lnTo>
                    <a:pt x="37858" y="76962"/>
                  </a:lnTo>
                  <a:lnTo>
                    <a:pt x="37680" y="76962"/>
                  </a:lnTo>
                  <a:lnTo>
                    <a:pt x="37947" y="77724"/>
                  </a:lnTo>
                  <a:lnTo>
                    <a:pt x="37947" y="12077"/>
                  </a:lnTo>
                  <a:lnTo>
                    <a:pt x="33718" y="12192"/>
                  </a:lnTo>
                  <a:lnTo>
                    <a:pt x="32359" y="12636"/>
                  </a:lnTo>
                  <a:lnTo>
                    <a:pt x="32359" y="78867"/>
                  </a:lnTo>
                  <a:lnTo>
                    <a:pt x="27838" y="78867"/>
                  </a:lnTo>
                  <a:lnTo>
                    <a:pt x="28295" y="78359"/>
                  </a:lnTo>
                  <a:lnTo>
                    <a:pt x="30010" y="77978"/>
                  </a:lnTo>
                  <a:lnTo>
                    <a:pt x="31419" y="77978"/>
                  </a:lnTo>
                  <a:lnTo>
                    <a:pt x="32359" y="78867"/>
                  </a:lnTo>
                  <a:lnTo>
                    <a:pt x="32359" y="12636"/>
                  </a:lnTo>
                  <a:lnTo>
                    <a:pt x="30530" y="13208"/>
                  </a:lnTo>
                  <a:lnTo>
                    <a:pt x="31292" y="13716"/>
                  </a:lnTo>
                  <a:lnTo>
                    <a:pt x="31597" y="14478"/>
                  </a:lnTo>
                  <a:lnTo>
                    <a:pt x="31292" y="15367"/>
                  </a:lnTo>
                  <a:lnTo>
                    <a:pt x="29387" y="15367"/>
                  </a:lnTo>
                  <a:lnTo>
                    <a:pt x="25603" y="15875"/>
                  </a:lnTo>
                  <a:lnTo>
                    <a:pt x="26212" y="16764"/>
                  </a:lnTo>
                  <a:lnTo>
                    <a:pt x="26835" y="17907"/>
                  </a:lnTo>
                  <a:lnTo>
                    <a:pt x="25869" y="19177"/>
                  </a:lnTo>
                  <a:lnTo>
                    <a:pt x="23342" y="19177"/>
                  </a:lnTo>
                  <a:lnTo>
                    <a:pt x="19824" y="18796"/>
                  </a:lnTo>
                  <a:lnTo>
                    <a:pt x="17297" y="20320"/>
                  </a:lnTo>
                  <a:lnTo>
                    <a:pt x="18402" y="20320"/>
                  </a:lnTo>
                  <a:lnTo>
                    <a:pt x="19253" y="20955"/>
                  </a:lnTo>
                  <a:lnTo>
                    <a:pt x="19710" y="21717"/>
                  </a:lnTo>
                  <a:lnTo>
                    <a:pt x="17907" y="22987"/>
                  </a:lnTo>
                  <a:lnTo>
                    <a:pt x="15290" y="21971"/>
                  </a:lnTo>
                  <a:lnTo>
                    <a:pt x="13081" y="24130"/>
                  </a:lnTo>
                  <a:lnTo>
                    <a:pt x="13995" y="24511"/>
                  </a:lnTo>
                  <a:lnTo>
                    <a:pt x="16205" y="25273"/>
                  </a:lnTo>
                  <a:lnTo>
                    <a:pt x="14351" y="26670"/>
                  </a:lnTo>
                  <a:lnTo>
                    <a:pt x="10820" y="27178"/>
                  </a:lnTo>
                  <a:lnTo>
                    <a:pt x="11353" y="27178"/>
                  </a:lnTo>
                  <a:lnTo>
                    <a:pt x="10287" y="27559"/>
                  </a:lnTo>
                  <a:lnTo>
                    <a:pt x="9423" y="27813"/>
                  </a:lnTo>
                  <a:lnTo>
                    <a:pt x="8610" y="28575"/>
                  </a:lnTo>
                  <a:lnTo>
                    <a:pt x="9982" y="28321"/>
                  </a:lnTo>
                  <a:lnTo>
                    <a:pt x="11125" y="29083"/>
                  </a:lnTo>
                  <a:lnTo>
                    <a:pt x="10579" y="30099"/>
                  </a:lnTo>
                  <a:lnTo>
                    <a:pt x="10515" y="30226"/>
                  </a:lnTo>
                  <a:lnTo>
                    <a:pt x="9067" y="30099"/>
                  </a:lnTo>
                  <a:lnTo>
                    <a:pt x="6540" y="32258"/>
                  </a:lnTo>
                  <a:lnTo>
                    <a:pt x="7327" y="32258"/>
                  </a:lnTo>
                  <a:lnTo>
                    <a:pt x="9042" y="31496"/>
                  </a:lnTo>
                  <a:lnTo>
                    <a:pt x="9906" y="31496"/>
                  </a:lnTo>
                  <a:lnTo>
                    <a:pt x="13335" y="32258"/>
                  </a:lnTo>
                  <a:lnTo>
                    <a:pt x="13144" y="32258"/>
                  </a:lnTo>
                  <a:lnTo>
                    <a:pt x="14312" y="32639"/>
                  </a:lnTo>
                  <a:lnTo>
                    <a:pt x="13398" y="33401"/>
                  </a:lnTo>
                  <a:lnTo>
                    <a:pt x="11823" y="34290"/>
                  </a:lnTo>
                  <a:lnTo>
                    <a:pt x="11988" y="34290"/>
                  </a:lnTo>
                  <a:lnTo>
                    <a:pt x="11557" y="35179"/>
                  </a:lnTo>
                  <a:lnTo>
                    <a:pt x="13741" y="34798"/>
                  </a:lnTo>
                  <a:lnTo>
                    <a:pt x="18008" y="34798"/>
                  </a:lnTo>
                  <a:lnTo>
                    <a:pt x="17132" y="35560"/>
                  </a:lnTo>
                  <a:lnTo>
                    <a:pt x="15671" y="36068"/>
                  </a:lnTo>
                  <a:lnTo>
                    <a:pt x="14643" y="36957"/>
                  </a:lnTo>
                  <a:lnTo>
                    <a:pt x="17538" y="36576"/>
                  </a:lnTo>
                  <a:lnTo>
                    <a:pt x="20675" y="35814"/>
                  </a:lnTo>
                  <a:lnTo>
                    <a:pt x="23088" y="36576"/>
                  </a:lnTo>
                  <a:lnTo>
                    <a:pt x="21551" y="36957"/>
                  </a:lnTo>
                  <a:lnTo>
                    <a:pt x="19621" y="37846"/>
                  </a:lnTo>
                  <a:lnTo>
                    <a:pt x="19773" y="37846"/>
                  </a:lnTo>
                  <a:lnTo>
                    <a:pt x="18605" y="38989"/>
                  </a:lnTo>
                  <a:lnTo>
                    <a:pt x="21145" y="38989"/>
                  </a:lnTo>
                  <a:lnTo>
                    <a:pt x="23380" y="38481"/>
                  </a:lnTo>
                  <a:lnTo>
                    <a:pt x="25565" y="39497"/>
                  </a:lnTo>
                  <a:lnTo>
                    <a:pt x="25361" y="39547"/>
                  </a:lnTo>
                  <a:lnTo>
                    <a:pt x="25361" y="78867"/>
                  </a:lnTo>
                  <a:lnTo>
                    <a:pt x="25082" y="78867"/>
                  </a:lnTo>
                  <a:lnTo>
                    <a:pt x="25234" y="78740"/>
                  </a:lnTo>
                  <a:lnTo>
                    <a:pt x="25361" y="78867"/>
                  </a:lnTo>
                  <a:lnTo>
                    <a:pt x="25361" y="39547"/>
                  </a:lnTo>
                  <a:lnTo>
                    <a:pt x="24257" y="39751"/>
                  </a:lnTo>
                  <a:lnTo>
                    <a:pt x="22593" y="40386"/>
                  </a:lnTo>
                  <a:lnTo>
                    <a:pt x="21475" y="41021"/>
                  </a:lnTo>
                  <a:lnTo>
                    <a:pt x="23761" y="41021"/>
                  </a:lnTo>
                  <a:lnTo>
                    <a:pt x="24371" y="41656"/>
                  </a:lnTo>
                  <a:lnTo>
                    <a:pt x="22301" y="43434"/>
                  </a:lnTo>
                  <a:lnTo>
                    <a:pt x="21894" y="43434"/>
                  </a:lnTo>
                  <a:lnTo>
                    <a:pt x="19685" y="43942"/>
                  </a:lnTo>
                  <a:lnTo>
                    <a:pt x="17411" y="45085"/>
                  </a:lnTo>
                  <a:lnTo>
                    <a:pt x="20307" y="45720"/>
                  </a:lnTo>
                  <a:lnTo>
                    <a:pt x="21145" y="46609"/>
                  </a:lnTo>
                  <a:lnTo>
                    <a:pt x="18554" y="47371"/>
                  </a:lnTo>
                  <a:lnTo>
                    <a:pt x="15697" y="47371"/>
                  </a:lnTo>
                  <a:lnTo>
                    <a:pt x="13360" y="48514"/>
                  </a:lnTo>
                  <a:lnTo>
                    <a:pt x="14325" y="49276"/>
                  </a:lnTo>
                  <a:lnTo>
                    <a:pt x="16624" y="49784"/>
                  </a:lnTo>
                  <a:lnTo>
                    <a:pt x="15913" y="49784"/>
                  </a:lnTo>
                  <a:lnTo>
                    <a:pt x="13423" y="52197"/>
                  </a:lnTo>
                  <a:lnTo>
                    <a:pt x="10617" y="52578"/>
                  </a:lnTo>
                  <a:lnTo>
                    <a:pt x="9194" y="53721"/>
                  </a:lnTo>
                  <a:lnTo>
                    <a:pt x="10718" y="54229"/>
                  </a:lnTo>
                  <a:lnTo>
                    <a:pt x="12725" y="53975"/>
                  </a:lnTo>
                  <a:lnTo>
                    <a:pt x="14033" y="54864"/>
                  </a:lnTo>
                  <a:lnTo>
                    <a:pt x="12598" y="55753"/>
                  </a:lnTo>
                  <a:lnTo>
                    <a:pt x="10629" y="56007"/>
                  </a:lnTo>
                  <a:lnTo>
                    <a:pt x="9423" y="57404"/>
                  </a:lnTo>
                  <a:lnTo>
                    <a:pt x="10363" y="57785"/>
                  </a:lnTo>
                  <a:lnTo>
                    <a:pt x="11899" y="57404"/>
                  </a:lnTo>
                  <a:lnTo>
                    <a:pt x="12611" y="58166"/>
                  </a:lnTo>
                  <a:lnTo>
                    <a:pt x="10883" y="58547"/>
                  </a:lnTo>
                  <a:lnTo>
                    <a:pt x="7683" y="59436"/>
                  </a:lnTo>
                  <a:lnTo>
                    <a:pt x="7772" y="60833"/>
                  </a:lnTo>
                  <a:lnTo>
                    <a:pt x="7861" y="62103"/>
                  </a:lnTo>
                  <a:lnTo>
                    <a:pt x="10718" y="62357"/>
                  </a:lnTo>
                  <a:lnTo>
                    <a:pt x="11188" y="63500"/>
                  </a:lnTo>
                  <a:lnTo>
                    <a:pt x="11239" y="63627"/>
                  </a:lnTo>
                  <a:lnTo>
                    <a:pt x="9855" y="64008"/>
                  </a:lnTo>
                  <a:lnTo>
                    <a:pt x="7835" y="63500"/>
                  </a:lnTo>
                  <a:lnTo>
                    <a:pt x="6680" y="64770"/>
                  </a:lnTo>
                  <a:lnTo>
                    <a:pt x="7581" y="65532"/>
                  </a:lnTo>
                  <a:lnTo>
                    <a:pt x="9347" y="65913"/>
                  </a:lnTo>
                  <a:lnTo>
                    <a:pt x="9817" y="67056"/>
                  </a:lnTo>
                  <a:lnTo>
                    <a:pt x="7556" y="67056"/>
                  </a:lnTo>
                  <a:lnTo>
                    <a:pt x="6667" y="67183"/>
                  </a:lnTo>
                  <a:lnTo>
                    <a:pt x="5562" y="68326"/>
                  </a:lnTo>
                  <a:lnTo>
                    <a:pt x="6261" y="69088"/>
                  </a:lnTo>
                  <a:lnTo>
                    <a:pt x="9867" y="69723"/>
                  </a:lnTo>
                  <a:lnTo>
                    <a:pt x="9105" y="69723"/>
                  </a:lnTo>
                  <a:lnTo>
                    <a:pt x="8242" y="72390"/>
                  </a:lnTo>
                  <a:lnTo>
                    <a:pt x="4762" y="72390"/>
                  </a:lnTo>
                  <a:lnTo>
                    <a:pt x="3632" y="73533"/>
                  </a:lnTo>
                  <a:lnTo>
                    <a:pt x="2032" y="73533"/>
                  </a:lnTo>
                  <a:lnTo>
                    <a:pt x="3492" y="73660"/>
                  </a:lnTo>
                  <a:lnTo>
                    <a:pt x="3378" y="73787"/>
                  </a:lnTo>
                  <a:lnTo>
                    <a:pt x="3505" y="73660"/>
                  </a:lnTo>
                  <a:lnTo>
                    <a:pt x="4978" y="73787"/>
                  </a:lnTo>
                  <a:lnTo>
                    <a:pt x="7251" y="74168"/>
                  </a:lnTo>
                  <a:lnTo>
                    <a:pt x="6070" y="75946"/>
                  </a:lnTo>
                  <a:lnTo>
                    <a:pt x="4559" y="75946"/>
                  </a:lnTo>
                  <a:lnTo>
                    <a:pt x="2133" y="76581"/>
                  </a:lnTo>
                  <a:lnTo>
                    <a:pt x="1079" y="77724"/>
                  </a:lnTo>
                  <a:lnTo>
                    <a:pt x="965" y="77851"/>
                  </a:lnTo>
                  <a:lnTo>
                    <a:pt x="850" y="77978"/>
                  </a:lnTo>
                  <a:lnTo>
                    <a:pt x="2070" y="77978"/>
                  </a:lnTo>
                  <a:lnTo>
                    <a:pt x="3632" y="77978"/>
                  </a:lnTo>
                  <a:lnTo>
                    <a:pt x="4165" y="78740"/>
                  </a:lnTo>
                  <a:lnTo>
                    <a:pt x="3683" y="78740"/>
                  </a:lnTo>
                  <a:lnTo>
                    <a:pt x="3289" y="78867"/>
                  </a:lnTo>
                  <a:lnTo>
                    <a:pt x="2844" y="78867"/>
                  </a:lnTo>
                  <a:lnTo>
                    <a:pt x="2489" y="79133"/>
                  </a:lnTo>
                  <a:lnTo>
                    <a:pt x="2146" y="79375"/>
                  </a:lnTo>
                  <a:lnTo>
                    <a:pt x="774" y="80391"/>
                  </a:lnTo>
                  <a:lnTo>
                    <a:pt x="0" y="81661"/>
                  </a:lnTo>
                  <a:lnTo>
                    <a:pt x="1511" y="81407"/>
                  </a:lnTo>
                  <a:lnTo>
                    <a:pt x="3937" y="80645"/>
                  </a:lnTo>
                  <a:lnTo>
                    <a:pt x="4038" y="81026"/>
                  </a:lnTo>
                  <a:lnTo>
                    <a:pt x="4140" y="81407"/>
                  </a:lnTo>
                  <a:lnTo>
                    <a:pt x="4216" y="81661"/>
                  </a:lnTo>
                  <a:lnTo>
                    <a:pt x="4318" y="82042"/>
                  </a:lnTo>
                  <a:lnTo>
                    <a:pt x="2070" y="83439"/>
                  </a:lnTo>
                  <a:lnTo>
                    <a:pt x="2019" y="83820"/>
                  </a:lnTo>
                  <a:lnTo>
                    <a:pt x="647" y="85979"/>
                  </a:lnTo>
                  <a:lnTo>
                    <a:pt x="4178" y="85090"/>
                  </a:lnTo>
                  <a:lnTo>
                    <a:pt x="4572" y="85090"/>
                  </a:lnTo>
                  <a:lnTo>
                    <a:pt x="6819" y="82550"/>
                  </a:lnTo>
                  <a:lnTo>
                    <a:pt x="7073" y="82550"/>
                  </a:lnTo>
                  <a:lnTo>
                    <a:pt x="7785" y="83185"/>
                  </a:lnTo>
                  <a:lnTo>
                    <a:pt x="7480" y="84455"/>
                  </a:lnTo>
                  <a:lnTo>
                    <a:pt x="7378" y="85852"/>
                  </a:lnTo>
                  <a:lnTo>
                    <a:pt x="9283" y="84455"/>
                  </a:lnTo>
                  <a:lnTo>
                    <a:pt x="10871" y="82931"/>
                  </a:lnTo>
                  <a:lnTo>
                    <a:pt x="11087" y="82550"/>
                  </a:lnTo>
                  <a:lnTo>
                    <a:pt x="11722" y="81407"/>
                  </a:lnTo>
                  <a:lnTo>
                    <a:pt x="12065" y="82042"/>
                  </a:lnTo>
                  <a:lnTo>
                    <a:pt x="12039" y="83820"/>
                  </a:lnTo>
                  <a:lnTo>
                    <a:pt x="11506" y="85090"/>
                  </a:lnTo>
                  <a:lnTo>
                    <a:pt x="13792" y="83820"/>
                  </a:lnTo>
                  <a:lnTo>
                    <a:pt x="15100" y="82550"/>
                  </a:lnTo>
                  <a:lnTo>
                    <a:pt x="15443" y="82042"/>
                  </a:lnTo>
                  <a:lnTo>
                    <a:pt x="15798" y="81407"/>
                  </a:lnTo>
                  <a:lnTo>
                    <a:pt x="16014" y="81026"/>
                  </a:lnTo>
                  <a:lnTo>
                    <a:pt x="16776" y="80645"/>
                  </a:lnTo>
                  <a:lnTo>
                    <a:pt x="18796" y="79629"/>
                  </a:lnTo>
                  <a:lnTo>
                    <a:pt x="18923" y="80391"/>
                  </a:lnTo>
                  <a:lnTo>
                    <a:pt x="19050" y="83185"/>
                  </a:lnTo>
                  <a:lnTo>
                    <a:pt x="20574" y="82550"/>
                  </a:lnTo>
                  <a:lnTo>
                    <a:pt x="20904" y="82550"/>
                  </a:lnTo>
                  <a:lnTo>
                    <a:pt x="23241" y="80391"/>
                  </a:lnTo>
                  <a:lnTo>
                    <a:pt x="24155" y="79629"/>
                  </a:lnTo>
                  <a:lnTo>
                    <a:pt x="24460" y="79375"/>
                  </a:lnTo>
                  <a:lnTo>
                    <a:pt x="25869" y="79375"/>
                  </a:lnTo>
                  <a:lnTo>
                    <a:pt x="25679" y="80391"/>
                  </a:lnTo>
                  <a:lnTo>
                    <a:pt x="25666" y="81407"/>
                  </a:lnTo>
                  <a:lnTo>
                    <a:pt x="26009" y="81026"/>
                  </a:lnTo>
                  <a:lnTo>
                    <a:pt x="26250" y="80645"/>
                  </a:lnTo>
                  <a:lnTo>
                    <a:pt x="27381" y="79375"/>
                  </a:lnTo>
                  <a:lnTo>
                    <a:pt x="32740" y="79375"/>
                  </a:lnTo>
                  <a:lnTo>
                    <a:pt x="32423" y="80391"/>
                  </a:lnTo>
                  <a:lnTo>
                    <a:pt x="33172" y="79375"/>
                  </a:lnTo>
                  <a:lnTo>
                    <a:pt x="38557" y="79375"/>
                  </a:lnTo>
                  <a:lnTo>
                    <a:pt x="40373" y="77978"/>
                  </a:lnTo>
                  <a:lnTo>
                    <a:pt x="44754" y="77978"/>
                  </a:lnTo>
                  <a:lnTo>
                    <a:pt x="50800" y="77978"/>
                  </a:lnTo>
                  <a:lnTo>
                    <a:pt x="51015" y="77978"/>
                  </a:lnTo>
                  <a:lnTo>
                    <a:pt x="75501" y="77978"/>
                  </a:lnTo>
                  <a:lnTo>
                    <a:pt x="75412" y="78359"/>
                  </a:lnTo>
                  <a:lnTo>
                    <a:pt x="75311" y="78740"/>
                  </a:lnTo>
                  <a:lnTo>
                    <a:pt x="75615" y="78359"/>
                  </a:lnTo>
                  <a:lnTo>
                    <a:pt x="76022" y="77978"/>
                  </a:lnTo>
                  <a:lnTo>
                    <a:pt x="82143" y="77978"/>
                  </a:lnTo>
                  <a:lnTo>
                    <a:pt x="82270" y="77863"/>
                  </a:lnTo>
                  <a:lnTo>
                    <a:pt x="83667" y="76581"/>
                  </a:lnTo>
                  <a:lnTo>
                    <a:pt x="83858" y="76200"/>
                  </a:lnTo>
                  <a:lnTo>
                    <a:pt x="83972" y="75565"/>
                  </a:lnTo>
                  <a:lnTo>
                    <a:pt x="84061" y="75057"/>
                  </a:lnTo>
                  <a:lnTo>
                    <a:pt x="84188" y="74422"/>
                  </a:lnTo>
                  <a:lnTo>
                    <a:pt x="84226" y="74168"/>
                  </a:lnTo>
                  <a:lnTo>
                    <a:pt x="84302" y="73787"/>
                  </a:lnTo>
                  <a:lnTo>
                    <a:pt x="85712" y="73787"/>
                  </a:lnTo>
                  <a:lnTo>
                    <a:pt x="86779" y="74803"/>
                  </a:lnTo>
                  <a:lnTo>
                    <a:pt x="87198" y="73787"/>
                  </a:lnTo>
                  <a:lnTo>
                    <a:pt x="87236" y="71882"/>
                  </a:lnTo>
                  <a:lnTo>
                    <a:pt x="86753" y="71120"/>
                  </a:lnTo>
                  <a:lnTo>
                    <a:pt x="86525" y="70739"/>
                  </a:lnTo>
                  <a:lnTo>
                    <a:pt x="87668" y="70104"/>
                  </a:lnTo>
                  <a:lnTo>
                    <a:pt x="88252" y="70358"/>
                  </a:lnTo>
                  <a:lnTo>
                    <a:pt x="89585" y="70739"/>
                  </a:lnTo>
                  <a:lnTo>
                    <a:pt x="89674" y="70358"/>
                  </a:lnTo>
                  <a:lnTo>
                    <a:pt x="89738" y="70104"/>
                  </a:lnTo>
                  <a:lnTo>
                    <a:pt x="89827" y="69723"/>
                  </a:lnTo>
                  <a:lnTo>
                    <a:pt x="89662" y="69088"/>
                  </a:lnTo>
                  <a:lnTo>
                    <a:pt x="89255" y="67437"/>
                  </a:lnTo>
                  <a:lnTo>
                    <a:pt x="89154" y="67056"/>
                  </a:lnTo>
                  <a:lnTo>
                    <a:pt x="88861" y="65913"/>
                  </a:lnTo>
                  <a:lnTo>
                    <a:pt x="88773" y="65532"/>
                  </a:lnTo>
                  <a:lnTo>
                    <a:pt x="88582" y="64770"/>
                  </a:lnTo>
                  <a:lnTo>
                    <a:pt x="91808" y="66802"/>
                  </a:lnTo>
                  <a:lnTo>
                    <a:pt x="92036" y="65913"/>
                  </a:lnTo>
                  <a:lnTo>
                    <a:pt x="92138" y="65532"/>
                  </a:lnTo>
                  <a:lnTo>
                    <a:pt x="91681" y="64770"/>
                  </a:lnTo>
                  <a:lnTo>
                    <a:pt x="91236" y="64008"/>
                  </a:lnTo>
                  <a:lnTo>
                    <a:pt x="91313" y="63500"/>
                  </a:lnTo>
                  <a:lnTo>
                    <a:pt x="92252" y="61087"/>
                  </a:lnTo>
                  <a:lnTo>
                    <a:pt x="94183" y="61976"/>
                  </a:lnTo>
                  <a:lnTo>
                    <a:pt x="95834" y="61087"/>
                  </a:lnTo>
                  <a:lnTo>
                    <a:pt x="97955" y="59944"/>
                  </a:lnTo>
                  <a:lnTo>
                    <a:pt x="95389" y="59690"/>
                  </a:lnTo>
                  <a:lnTo>
                    <a:pt x="95516" y="58547"/>
                  </a:lnTo>
                  <a:lnTo>
                    <a:pt x="95643" y="57404"/>
                  </a:lnTo>
                  <a:lnTo>
                    <a:pt x="95669" y="57150"/>
                  </a:lnTo>
                  <a:lnTo>
                    <a:pt x="97485" y="56642"/>
                  </a:lnTo>
                  <a:lnTo>
                    <a:pt x="98742" y="57404"/>
                  </a:lnTo>
                  <a:lnTo>
                    <a:pt x="99288" y="56642"/>
                  </a:lnTo>
                  <a:lnTo>
                    <a:pt x="99377" y="55245"/>
                  </a:lnTo>
                  <a:lnTo>
                    <a:pt x="98983" y="54483"/>
                  </a:lnTo>
                  <a:lnTo>
                    <a:pt x="99644" y="53975"/>
                  </a:lnTo>
                  <a:lnTo>
                    <a:pt x="99974" y="53721"/>
                  </a:lnTo>
                  <a:lnTo>
                    <a:pt x="101485" y="54229"/>
                  </a:lnTo>
                  <a:lnTo>
                    <a:pt x="102209" y="54749"/>
                  </a:lnTo>
                  <a:lnTo>
                    <a:pt x="102235" y="53721"/>
                  </a:lnTo>
                  <a:lnTo>
                    <a:pt x="102247" y="53086"/>
                  </a:lnTo>
                  <a:lnTo>
                    <a:pt x="101485" y="51689"/>
                  </a:lnTo>
                  <a:lnTo>
                    <a:pt x="101384" y="50038"/>
                  </a:lnTo>
                  <a:lnTo>
                    <a:pt x="102755" y="49530"/>
                  </a:lnTo>
                  <a:lnTo>
                    <a:pt x="103962" y="49784"/>
                  </a:lnTo>
                  <a:lnTo>
                    <a:pt x="104952" y="50165"/>
                  </a:lnTo>
                  <a:lnTo>
                    <a:pt x="105041" y="49784"/>
                  </a:lnTo>
                  <a:lnTo>
                    <a:pt x="105105" y="49530"/>
                  </a:lnTo>
                  <a:lnTo>
                    <a:pt x="105562" y="47752"/>
                  </a:lnTo>
                  <a:lnTo>
                    <a:pt x="103022" y="46609"/>
                  </a:lnTo>
                  <a:lnTo>
                    <a:pt x="101739" y="45720"/>
                  </a:lnTo>
                  <a:lnTo>
                    <a:pt x="101244" y="45339"/>
                  </a:lnTo>
                  <a:lnTo>
                    <a:pt x="100774" y="45339"/>
                  </a:lnTo>
                  <a:lnTo>
                    <a:pt x="101993" y="44831"/>
                  </a:lnTo>
                  <a:lnTo>
                    <a:pt x="104216" y="44831"/>
                  </a:lnTo>
                  <a:lnTo>
                    <a:pt x="105359" y="45339"/>
                  </a:lnTo>
                  <a:lnTo>
                    <a:pt x="105905" y="44831"/>
                  </a:lnTo>
                  <a:lnTo>
                    <a:pt x="106197" y="43942"/>
                  </a:lnTo>
                  <a:lnTo>
                    <a:pt x="105803" y="43434"/>
                  </a:lnTo>
                  <a:lnTo>
                    <a:pt x="107378" y="43180"/>
                  </a:lnTo>
                  <a:lnTo>
                    <a:pt x="108788" y="43827"/>
                  </a:lnTo>
                  <a:lnTo>
                    <a:pt x="110312" y="43180"/>
                  </a:lnTo>
                  <a:lnTo>
                    <a:pt x="110617" y="43180"/>
                  </a:lnTo>
                  <a:lnTo>
                    <a:pt x="110629" y="41910"/>
                  </a:lnTo>
                  <a:lnTo>
                    <a:pt x="109397" y="41656"/>
                  </a:lnTo>
                  <a:lnTo>
                    <a:pt x="108978" y="41656"/>
                  </a:lnTo>
                  <a:lnTo>
                    <a:pt x="108038" y="41021"/>
                  </a:lnTo>
                  <a:lnTo>
                    <a:pt x="107607" y="41021"/>
                  </a:lnTo>
                  <a:lnTo>
                    <a:pt x="108826" y="40386"/>
                  </a:lnTo>
                  <a:lnTo>
                    <a:pt x="110109" y="40132"/>
                  </a:lnTo>
                  <a:lnTo>
                    <a:pt x="111112" y="39751"/>
                  </a:lnTo>
                  <a:lnTo>
                    <a:pt x="110667" y="38481"/>
                  </a:lnTo>
                  <a:lnTo>
                    <a:pt x="109474" y="37846"/>
                  </a:lnTo>
                  <a:lnTo>
                    <a:pt x="107746" y="37846"/>
                  </a:lnTo>
                  <a:lnTo>
                    <a:pt x="108940" y="36830"/>
                  </a:lnTo>
                  <a:lnTo>
                    <a:pt x="110515" y="36195"/>
                  </a:lnTo>
                  <a:lnTo>
                    <a:pt x="111353" y="35814"/>
                  </a:lnTo>
                  <a:lnTo>
                    <a:pt x="111912" y="3556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8" name="object 818"/>
            <p:cNvSpPr/>
            <p:nvPr/>
          </p:nvSpPr>
          <p:spPr>
            <a:xfrm>
              <a:off x="3968518" y="3061368"/>
              <a:ext cx="111760" cy="65405"/>
            </a:xfrm>
            <a:custGeom>
              <a:avLst/>
              <a:gdLst/>
              <a:ahLst/>
              <a:cxnLst/>
              <a:rect l="l" t="t" r="r" b="b"/>
              <a:pathLst>
                <a:path w="111760" h="65405">
                  <a:moveTo>
                    <a:pt x="80378" y="4178"/>
                  </a:moveTo>
                  <a:lnTo>
                    <a:pt x="79311" y="4597"/>
                  </a:lnTo>
                  <a:lnTo>
                    <a:pt x="78955" y="4902"/>
                  </a:lnTo>
                  <a:lnTo>
                    <a:pt x="75323" y="7365"/>
                  </a:lnTo>
                  <a:lnTo>
                    <a:pt x="73745" y="8242"/>
                  </a:lnTo>
                  <a:lnTo>
                    <a:pt x="73444" y="8432"/>
                  </a:lnTo>
                  <a:lnTo>
                    <a:pt x="72936" y="8674"/>
                  </a:lnTo>
                  <a:lnTo>
                    <a:pt x="71373" y="9677"/>
                  </a:lnTo>
                  <a:lnTo>
                    <a:pt x="70064" y="10566"/>
                  </a:lnTo>
                  <a:lnTo>
                    <a:pt x="66116" y="13334"/>
                  </a:lnTo>
                  <a:lnTo>
                    <a:pt x="62763" y="15481"/>
                  </a:lnTo>
                  <a:lnTo>
                    <a:pt x="61121" y="16598"/>
                  </a:lnTo>
                  <a:lnTo>
                    <a:pt x="59562" y="17779"/>
                  </a:lnTo>
                  <a:lnTo>
                    <a:pt x="57769" y="18897"/>
                  </a:lnTo>
                  <a:lnTo>
                    <a:pt x="53616" y="21907"/>
                  </a:lnTo>
                  <a:lnTo>
                    <a:pt x="49453" y="24625"/>
                  </a:lnTo>
                  <a:lnTo>
                    <a:pt x="39954" y="31026"/>
                  </a:lnTo>
                  <a:lnTo>
                    <a:pt x="3384" y="61734"/>
                  </a:lnTo>
                  <a:lnTo>
                    <a:pt x="0" y="64820"/>
                  </a:lnTo>
                  <a:lnTo>
                    <a:pt x="4025" y="63741"/>
                  </a:lnTo>
                  <a:lnTo>
                    <a:pt x="6108" y="61366"/>
                  </a:lnTo>
                  <a:lnTo>
                    <a:pt x="6230" y="61226"/>
                  </a:lnTo>
                  <a:lnTo>
                    <a:pt x="10496" y="61226"/>
                  </a:lnTo>
                  <a:lnTo>
                    <a:pt x="11137" y="60083"/>
                  </a:lnTo>
                  <a:lnTo>
                    <a:pt x="15173" y="60083"/>
                  </a:lnTo>
                  <a:lnTo>
                    <a:pt x="15354" y="59728"/>
                  </a:lnTo>
                  <a:lnTo>
                    <a:pt x="18148" y="58419"/>
                  </a:lnTo>
                  <a:lnTo>
                    <a:pt x="23439" y="58419"/>
                  </a:lnTo>
                  <a:lnTo>
                    <a:pt x="24574" y="57518"/>
                  </a:lnTo>
                  <a:lnTo>
                    <a:pt x="27261" y="57518"/>
                  </a:lnTo>
                  <a:lnTo>
                    <a:pt x="27647" y="57086"/>
                  </a:lnTo>
                  <a:lnTo>
                    <a:pt x="28983" y="56794"/>
                  </a:lnTo>
                  <a:lnTo>
                    <a:pt x="30844" y="56794"/>
                  </a:lnTo>
                  <a:lnTo>
                    <a:pt x="30140" y="56133"/>
                  </a:lnTo>
                  <a:lnTo>
                    <a:pt x="34150" y="56133"/>
                  </a:lnTo>
                  <a:lnTo>
                    <a:pt x="35432" y="54787"/>
                  </a:lnTo>
                  <a:lnTo>
                    <a:pt x="41410" y="54787"/>
                  </a:lnTo>
                  <a:lnTo>
                    <a:pt x="43052" y="53606"/>
                  </a:lnTo>
                  <a:lnTo>
                    <a:pt x="46260" y="53606"/>
                  </a:lnTo>
                  <a:lnTo>
                    <a:pt x="48153" y="52260"/>
                  </a:lnTo>
                  <a:lnTo>
                    <a:pt x="52586" y="52260"/>
                  </a:lnTo>
                  <a:lnTo>
                    <a:pt x="53009" y="51828"/>
                  </a:lnTo>
                  <a:lnTo>
                    <a:pt x="55739" y="51828"/>
                  </a:lnTo>
                  <a:lnTo>
                    <a:pt x="55270" y="50584"/>
                  </a:lnTo>
                  <a:lnTo>
                    <a:pt x="55194" y="50380"/>
                  </a:lnTo>
                  <a:lnTo>
                    <a:pt x="56997" y="48628"/>
                  </a:lnTo>
                  <a:lnTo>
                    <a:pt x="60376" y="48628"/>
                  </a:lnTo>
                  <a:lnTo>
                    <a:pt x="62433" y="46202"/>
                  </a:lnTo>
                  <a:lnTo>
                    <a:pt x="62870" y="44297"/>
                  </a:lnTo>
                  <a:lnTo>
                    <a:pt x="62903" y="44157"/>
                  </a:lnTo>
                  <a:lnTo>
                    <a:pt x="88097" y="44157"/>
                  </a:lnTo>
                  <a:lnTo>
                    <a:pt x="87934" y="43497"/>
                  </a:lnTo>
                  <a:lnTo>
                    <a:pt x="91020" y="43497"/>
                  </a:lnTo>
                  <a:lnTo>
                    <a:pt x="90512" y="42608"/>
                  </a:lnTo>
                  <a:lnTo>
                    <a:pt x="90881" y="41655"/>
                  </a:lnTo>
                  <a:lnTo>
                    <a:pt x="91605" y="39903"/>
                  </a:lnTo>
                  <a:lnTo>
                    <a:pt x="95132" y="39903"/>
                  </a:lnTo>
                  <a:lnTo>
                    <a:pt x="97307" y="38709"/>
                  </a:lnTo>
                  <a:lnTo>
                    <a:pt x="94741" y="38455"/>
                  </a:lnTo>
                  <a:lnTo>
                    <a:pt x="94868" y="37096"/>
                  </a:lnTo>
                  <a:lnTo>
                    <a:pt x="94985" y="36156"/>
                  </a:lnTo>
                  <a:lnTo>
                    <a:pt x="95021" y="35864"/>
                  </a:lnTo>
                  <a:lnTo>
                    <a:pt x="96837" y="35344"/>
                  </a:lnTo>
                  <a:lnTo>
                    <a:pt x="98676" y="35344"/>
                  </a:lnTo>
                  <a:lnTo>
                    <a:pt x="98717" y="34035"/>
                  </a:lnTo>
                  <a:lnTo>
                    <a:pt x="98323" y="33248"/>
                  </a:lnTo>
                  <a:lnTo>
                    <a:pt x="99313" y="32435"/>
                  </a:lnTo>
                  <a:lnTo>
                    <a:pt x="101578" y="32435"/>
                  </a:lnTo>
                  <a:lnTo>
                    <a:pt x="101587" y="31813"/>
                  </a:lnTo>
                  <a:lnTo>
                    <a:pt x="100837" y="30416"/>
                  </a:lnTo>
                  <a:lnTo>
                    <a:pt x="100723" y="28841"/>
                  </a:lnTo>
                  <a:lnTo>
                    <a:pt x="102107" y="28282"/>
                  </a:lnTo>
                  <a:lnTo>
                    <a:pt x="104461" y="28282"/>
                  </a:lnTo>
                  <a:lnTo>
                    <a:pt x="104901" y="26492"/>
                  </a:lnTo>
                  <a:lnTo>
                    <a:pt x="102095" y="25247"/>
                  </a:lnTo>
                  <a:lnTo>
                    <a:pt x="100431" y="23926"/>
                  </a:lnTo>
                  <a:lnTo>
                    <a:pt x="101828" y="23418"/>
                  </a:lnTo>
                  <a:lnTo>
                    <a:pt x="105397" y="23418"/>
                  </a:lnTo>
                  <a:lnTo>
                    <a:pt x="105418" y="22542"/>
                  </a:lnTo>
                  <a:lnTo>
                    <a:pt x="105155" y="22148"/>
                  </a:lnTo>
                  <a:lnTo>
                    <a:pt x="106730" y="21907"/>
                  </a:lnTo>
                  <a:lnTo>
                    <a:pt x="109955" y="21907"/>
                  </a:lnTo>
                  <a:lnTo>
                    <a:pt x="109981" y="20739"/>
                  </a:lnTo>
                  <a:lnTo>
                    <a:pt x="108127" y="20319"/>
                  </a:lnTo>
                  <a:lnTo>
                    <a:pt x="107200" y="19723"/>
                  </a:lnTo>
                  <a:lnTo>
                    <a:pt x="108165" y="19088"/>
                  </a:lnTo>
                  <a:lnTo>
                    <a:pt x="109461" y="18897"/>
                  </a:lnTo>
                  <a:lnTo>
                    <a:pt x="110451" y="18465"/>
                  </a:lnTo>
                  <a:lnTo>
                    <a:pt x="110007" y="17246"/>
                  </a:lnTo>
                  <a:lnTo>
                    <a:pt x="108813" y="16598"/>
                  </a:lnTo>
                  <a:lnTo>
                    <a:pt x="107099" y="16598"/>
                  </a:lnTo>
                  <a:lnTo>
                    <a:pt x="108292" y="15659"/>
                  </a:lnTo>
                  <a:lnTo>
                    <a:pt x="109854" y="15024"/>
                  </a:lnTo>
                  <a:lnTo>
                    <a:pt x="111264" y="14389"/>
                  </a:lnTo>
                  <a:lnTo>
                    <a:pt x="110774" y="13969"/>
                  </a:lnTo>
                  <a:lnTo>
                    <a:pt x="107886" y="13969"/>
                  </a:lnTo>
                  <a:lnTo>
                    <a:pt x="106883" y="13017"/>
                  </a:lnTo>
                  <a:lnTo>
                    <a:pt x="107543" y="12077"/>
                  </a:lnTo>
                  <a:lnTo>
                    <a:pt x="108648" y="11137"/>
                  </a:lnTo>
                  <a:lnTo>
                    <a:pt x="109211" y="10566"/>
                  </a:lnTo>
                  <a:lnTo>
                    <a:pt x="105092" y="10566"/>
                  </a:lnTo>
                  <a:lnTo>
                    <a:pt x="104647" y="9677"/>
                  </a:lnTo>
                  <a:lnTo>
                    <a:pt x="104520" y="9423"/>
                  </a:lnTo>
                  <a:lnTo>
                    <a:pt x="106845" y="7873"/>
                  </a:lnTo>
                  <a:lnTo>
                    <a:pt x="107397" y="7365"/>
                  </a:lnTo>
                  <a:lnTo>
                    <a:pt x="107568" y="7365"/>
                  </a:lnTo>
                  <a:lnTo>
                    <a:pt x="106962" y="6845"/>
                  </a:lnTo>
                  <a:lnTo>
                    <a:pt x="81635" y="6845"/>
                  </a:lnTo>
                  <a:lnTo>
                    <a:pt x="80597" y="4902"/>
                  </a:lnTo>
                  <a:lnTo>
                    <a:pt x="80489" y="4597"/>
                  </a:lnTo>
                  <a:lnTo>
                    <a:pt x="80378" y="4178"/>
                  </a:lnTo>
                  <a:close/>
                </a:path>
                <a:path w="111760" h="65405">
                  <a:moveTo>
                    <a:pt x="10496" y="61226"/>
                  </a:moveTo>
                  <a:lnTo>
                    <a:pt x="6354" y="61226"/>
                  </a:lnTo>
                  <a:lnTo>
                    <a:pt x="6894" y="61734"/>
                  </a:lnTo>
                  <a:lnTo>
                    <a:pt x="6986" y="62598"/>
                  </a:lnTo>
                  <a:lnTo>
                    <a:pt x="6836" y="63233"/>
                  </a:lnTo>
                  <a:lnTo>
                    <a:pt x="6743" y="64592"/>
                  </a:lnTo>
                  <a:lnTo>
                    <a:pt x="8535" y="63233"/>
                  </a:lnTo>
                  <a:lnTo>
                    <a:pt x="10210" y="61734"/>
                  </a:lnTo>
                  <a:lnTo>
                    <a:pt x="10417" y="61366"/>
                  </a:lnTo>
                  <a:lnTo>
                    <a:pt x="10496" y="61226"/>
                  </a:lnTo>
                  <a:close/>
                </a:path>
                <a:path w="111760" h="65405">
                  <a:moveTo>
                    <a:pt x="15173" y="60083"/>
                  </a:moveTo>
                  <a:lnTo>
                    <a:pt x="11137" y="60083"/>
                  </a:lnTo>
                  <a:lnTo>
                    <a:pt x="11384" y="60756"/>
                  </a:lnTo>
                  <a:lnTo>
                    <a:pt x="11389" y="62598"/>
                  </a:lnTo>
                  <a:lnTo>
                    <a:pt x="11122" y="63233"/>
                  </a:lnTo>
                  <a:lnTo>
                    <a:pt x="11027" y="63461"/>
                  </a:lnTo>
                  <a:lnTo>
                    <a:pt x="10909" y="63741"/>
                  </a:lnTo>
                  <a:lnTo>
                    <a:pt x="10845" y="63893"/>
                  </a:lnTo>
                  <a:lnTo>
                    <a:pt x="11988" y="63233"/>
                  </a:lnTo>
                  <a:lnTo>
                    <a:pt x="13144" y="62598"/>
                  </a:lnTo>
                  <a:lnTo>
                    <a:pt x="14592" y="61226"/>
                  </a:lnTo>
                  <a:lnTo>
                    <a:pt x="15057" y="60312"/>
                  </a:lnTo>
                  <a:lnTo>
                    <a:pt x="15173" y="60083"/>
                  </a:lnTo>
                  <a:close/>
                </a:path>
                <a:path w="111760" h="65405">
                  <a:moveTo>
                    <a:pt x="23439" y="58419"/>
                  </a:moveTo>
                  <a:lnTo>
                    <a:pt x="18148" y="58419"/>
                  </a:lnTo>
                  <a:lnTo>
                    <a:pt x="18244" y="58991"/>
                  </a:lnTo>
                  <a:lnTo>
                    <a:pt x="18310" y="59385"/>
                  </a:lnTo>
                  <a:lnTo>
                    <a:pt x="18389" y="61988"/>
                  </a:lnTo>
                  <a:lnTo>
                    <a:pt x="20535" y="61010"/>
                  </a:lnTo>
                  <a:lnTo>
                    <a:pt x="22720" y="58991"/>
                  </a:lnTo>
                  <a:lnTo>
                    <a:pt x="23439" y="58419"/>
                  </a:lnTo>
                  <a:close/>
                </a:path>
                <a:path w="111760" h="65405">
                  <a:moveTo>
                    <a:pt x="27261" y="57518"/>
                  </a:moveTo>
                  <a:lnTo>
                    <a:pt x="24574" y="57518"/>
                  </a:lnTo>
                  <a:lnTo>
                    <a:pt x="25209" y="58191"/>
                  </a:lnTo>
                  <a:lnTo>
                    <a:pt x="25164" y="58419"/>
                  </a:lnTo>
                  <a:lnTo>
                    <a:pt x="25051" y="58991"/>
                  </a:lnTo>
                  <a:lnTo>
                    <a:pt x="25018" y="60312"/>
                  </a:lnTo>
                  <a:lnTo>
                    <a:pt x="25590" y="59385"/>
                  </a:lnTo>
                  <a:lnTo>
                    <a:pt x="27261" y="57518"/>
                  </a:lnTo>
                  <a:close/>
                </a:path>
                <a:path w="111760" h="65405">
                  <a:moveTo>
                    <a:pt x="34150" y="56133"/>
                  </a:moveTo>
                  <a:lnTo>
                    <a:pt x="32002" y="56133"/>
                  </a:lnTo>
                  <a:lnTo>
                    <a:pt x="28983" y="56794"/>
                  </a:lnTo>
                  <a:lnTo>
                    <a:pt x="30844" y="56794"/>
                  </a:lnTo>
                  <a:lnTo>
                    <a:pt x="32130" y="58000"/>
                  </a:lnTo>
                  <a:lnTo>
                    <a:pt x="31804" y="58991"/>
                  </a:lnTo>
                  <a:lnTo>
                    <a:pt x="32312" y="58419"/>
                  </a:lnTo>
                  <a:lnTo>
                    <a:pt x="34150" y="56133"/>
                  </a:lnTo>
                  <a:close/>
                </a:path>
                <a:path w="111760" h="65405">
                  <a:moveTo>
                    <a:pt x="41410" y="54787"/>
                  </a:moveTo>
                  <a:lnTo>
                    <a:pt x="35432" y="54787"/>
                  </a:lnTo>
                  <a:lnTo>
                    <a:pt x="37193" y="55740"/>
                  </a:lnTo>
                  <a:lnTo>
                    <a:pt x="37027" y="55740"/>
                  </a:lnTo>
                  <a:lnTo>
                    <a:pt x="37436" y="56794"/>
                  </a:lnTo>
                  <a:lnTo>
                    <a:pt x="37537" y="57086"/>
                  </a:lnTo>
                  <a:lnTo>
                    <a:pt x="37616" y="57315"/>
                  </a:lnTo>
                  <a:lnTo>
                    <a:pt x="37686" y="57518"/>
                  </a:lnTo>
                  <a:lnTo>
                    <a:pt x="37743" y="57683"/>
                  </a:lnTo>
                  <a:lnTo>
                    <a:pt x="37852" y="58000"/>
                  </a:lnTo>
                  <a:lnTo>
                    <a:pt x="37918" y="58191"/>
                  </a:lnTo>
                  <a:lnTo>
                    <a:pt x="38058" y="58000"/>
                  </a:lnTo>
                  <a:lnTo>
                    <a:pt x="39599" y="56794"/>
                  </a:lnTo>
                  <a:lnTo>
                    <a:pt x="40193" y="56133"/>
                  </a:lnTo>
                  <a:lnTo>
                    <a:pt x="41198" y="54940"/>
                  </a:lnTo>
                  <a:lnTo>
                    <a:pt x="41410" y="54787"/>
                  </a:lnTo>
                  <a:close/>
                </a:path>
                <a:path w="111760" h="65405">
                  <a:moveTo>
                    <a:pt x="83861" y="51511"/>
                  </a:moveTo>
                  <a:lnTo>
                    <a:pt x="76124" y="51511"/>
                  </a:lnTo>
                  <a:lnTo>
                    <a:pt x="74817" y="56794"/>
                  </a:lnTo>
                  <a:lnTo>
                    <a:pt x="74745" y="57086"/>
                  </a:lnTo>
                  <a:lnTo>
                    <a:pt x="74688" y="57315"/>
                  </a:lnTo>
                  <a:lnTo>
                    <a:pt x="79242" y="53136"/>
                  </a:lnTo>
                  <a:lnTo>
                    <a:pt x="83555" y="53136"/>
                  </a:lnTo>
                  <a:lnTo>
                    <a:pt x="83615" y="52819"/>
                  </a:lnTo>
                  <a:lnTo>
                    <a:pt x="83720" y="52260"/>
                  </a:lnTo>
                  <a:lnTo>
                    <a:pt x="83801" y="51828"/>
                  </a:lnTo>
                  <a:lnTo>
                    <a:pt x="83861" y="51511"/>
                  </a:lnTo>
                  <a:close/>
                </a:path>
                <a:path w="111760" h="65405">
                  <a:moveTo>
                    <a:pt x="32002" y="56133"/>
                  </a:moveTo>
                  <a:lnTo>
                    <a:pt x="30140" y="56133"/>
                  </a:lnTo>
                  <a:lnTo>
                    <a:pt x="30844" y="56794"/>
                  </a:lnTo>
                  <a:lnTo>
                    <a:pt x="28983" y="56794"/>
                  </a:lnTo>
                  <a:lnTo>
                    <a:pt x="32002" y="56133"/>
                  </a:lnTo>
                  <a:close/>
                </a:path>
                <a:path w="111760" h="65405">
                  <a:moveTo>
                    <a:pt x="46313" y="53606"/>
                  </a:moveTo>
                  <a:lnTo>
                    <a:pt x="43052" y="53606"/>
                  </a:lnTo>
                  <a:lnTo>
                    <a:pt x="43916" y="54330"/>
                  </a:lnTo>
                  <a:lnTo>
                    <a:pt x="43951" y="56133"/>
                  </a:lnTo>
                  <a:lnTo>
                    <a:pt x="44094" y="56794"/>
                  </a:lnTo>
                  <a:lnTo>
                    <a:pt x="45363" y="54940"/>
                  </a:lnTo>
                  <a:lnTo>
                    <a:pt x="46313" y="53606"/>
                  </a:lnTo>
                  <a:close/>
                </a:path>
                <a:path w="111760" h="65405">
                  <a:moveTo>
                    <a:pt x="52586" y="52260"/>
                  </a:moveTo>
                  <a:lnTo>
                    <a:pt x="48173" y="52260"/>
                  </a:lnTo>
                  <a:lnTo>
                    <a:pt x="48291" y="52819"/>
                  </a:lnTo>
                  <a:lnTo>
                    <a:pt x="48359" y="53136"/>
                  </a:lnTo>
                  <a:lnTo>
                    <a:pt x="48458" y="53606"/>
                  </a:lnTo>
                  <a:lnTo>
                    <a:pt x="48542" y="53974"/>
                  </a:lnTo>
                  <a:lnTo>
                    <a:pt x="48631" y="54330"/>
                  </a:lnTo>
                  <a:lnTo>
                    <a:pt x="48745" y="54787"/>
                  </a:lnTo>
                  <a:lnTo>
                    <a:pt x="48860" y="55244"/>
                  </a:lnTo>
                  <a:lnTo>
                    <a:pt x="48914" y="55460"/>
                  </a:lnTo>
                  <a:lnTo>
                    <a:pt x="49081" y="55740"/>
                  </a:lnTo>
                  <a:lnTo>
                    <a:pt x="50356" y="56794"/>
                  </a:lnTo>
                  <a:lnTo>
                    <a:pt x="50148" y="56794"/>
                  </a:lnTo>
                  <a:lnTo>
                    <a:pt x="51727" y="53136"/>
                  </a:lnTo>
                  <a:lnTo>
                    <a:pt x="52586" y="52260"/>
                  </a:lnTo>
                  <a:close/>
                </a:path>
                <a:path w="111760" h="65405">
                  <a:moveTo>
                    <a:pt x="83555" y="53136"/>
                  </a:moveTo>
                  <a:lnTo>
                    <a:pt x="79409" y="53136"/>
                  </a:lnTo>
                  <a:lnTo>
                    <a:pt x="80443" y="53809"/>
                  </a:lnTo>
                  <a:lnTo>
                    <a:pt x="80659" y="53974"/>
                  </a:lnTo>
                  <a:lnTo>
                    <a:pt x="80759" y="55460"/>
                  </a:lnTo>
                  <a:lnTo>
                    <a:pt x="81829" y="56794"/>
                  </a:lnTo>
                  <a:lnTo>
                    <a:pt x="81354" y="56794"/>
                  </a:lnTo>
                  <a:lnTo>
                    <a:pt x="83159" y="55244"/>
                  </a:lnTo>
                  <a:lnTo>
                    <a:pt x="83283" y="54586"/>
                  </a:lnTo>
                  <a:lnTo>
                    <a:pt x="83398" y="53974"/>
                  </a:lnTo>
                  <a:lnTo>
                    <a:pt x="83467" y="53606"/>
                  </a:lnTo>
                  <a:lnTo>
                    <a:pt x="83555" y="53136"/>
                  </a:lnTo>
                  <a:close/>
                </a:path>
                <a:path w="111760" h="65405">
                  <a:moveTo>
                    <a:pt x="55739" y="51828"/>
                  </a:moveTo>
                  <a:lnTo>
                    <a:pt x="53009" y="51828"/>
                  </a:lnTo>
                  <a:lnTo>
                    <a:pt x="53263" y="52819"/>
                  </a:lnTo>
                  <a:lnTo>
                    <a:pt x="54898" y="53606"/>
                  </a:lnTo>
                  <a:lnTo>
                    <a:pt x="55549" y="53974"/>
                  </a:lnTo>
                  <a:lnTo>
                    <a:pt x="55610" y="53606"/>
                  </a:lnTo>
                  <a:lnTo>
                    <a:pt x="55688" y="53136"/>
                  </a:lnTo>
                  <a:lnTo>
                    <a:pt x="55739" y="51828"/>
                  </a:lnTo>
                  <a:close/>
                </a:path>
                <a:path w="111760" h="65405">
                  <a:moveTo>
                    <a:pt x="86114" y="49860"/>
                  </a:moveTo>
                  <a:lnTo>
                    <a:pt x="74155" y="49860"/>
                  </a:lnTo>
                  <a:lnTo>
                    <a:pt x="76365" y="51511"/>
                  </a:lnTo>
                  <a:lnTo>
                    <a:pt x="83924" y="51511"/>
                  </a:lnTo>
                  <a:lnTo>
                    <a:pt x="86118" y="53606"/>
                  </a:lnTo>
                  <a:lnTo>
                    <a:pt x="86657" y="52260"/>
                  </a:lnTo>
                  <a:lnTo>
                    <a:pt x="86588" y="50584"/>
                  </a:lnTo>
                  <a:lnTo>
                    <a:pt x="86114" y="49860"/>
                  </a:lnTo>
                  <a:close/>
                </a:path>
                <a:path w="111760" h="65405">
                  <a:moveTo>
                    <a:pt x="89006" y="47840"/>
                  </a:moveTo>
                  <a:lnTo>
                    <a:pt x="70357" y="47840"/>
                  </a:lnTo>
                  <a:lnTo>
                    <a:pt x="71233" y="48933"/>
                  </a:lnTo>
                  <a:lnTo>
                    <a:pt x="71393" y="49225"/>
                  </a:lnTo>
                  <a:lnTo>
                    <a:pt x="71417" y="49568"/>
                  </a:lnTo>
                  <a:lnTo>
                    <a:pt x="71539" y="52260"/>
                  </a:lnTo>
                  <a:lnTo>
                    <a:pt x="72516" y="51511"/>
                  </a:lnTo>
                  <a:lnTo>
                    <a:pt x="73088" y="50584"/>
                  </a:lnTo>
                  <a:lnTo>
                    <a:pt x="74155" y="49860"/>
                  </a:lnTo>
                  <a:lnTo>
                    <a:pt x="86114" y="49860"/>
                  </a:lnTo>
                  <a:lnTo>
                    <a:pt x="85922" y="49568"/>
                  </a:lnTo>
                  <a:lnTo>
                    <a:pt x="85686" y="49568"/>
                  </a:lnTo>
                  <a:lnTo>
                    <a:pt x="86956" y="48933"/>
                  </a:lnTo>
                  <a:lnTo>
                    <a:pt x="89087" y="48933"/>
                  </a:lnTo>
                  <a:lnTo>
                    <a:pt x="89158" y="48628"/>
                  </a:lnTo>
                  <a:lnTo>
                    <a:pt x="89006" y="47840"/>
                  </a:lnTo>
                  <a:close/>
                </a:path>
                <a:path w="111760" h="65405">
                  <a:moveTo>
                    <a:pt x="88436" y="45529"/>
                  </a:moveTo>
                  <a:lnTo>
                    <a:pt x="66865" y="45529"/>
                  </a:lnTo>
                  <a:lnTo>
                    <a:pt x="66923" y="49568"/>
                  </a:lnTo>
                  <a:lnTo>
                    <a:pt x="67043" y="51104"/>
                  </a:lnTo>
                  <a:lnTo>
                    <a:pt x="70357" y="47840"/>
                  </a:lnTo>
                  <a:lnTo>
                    <a:pt x="89006" y="47840"/>
                  </a:lnTo>
                  <a:lnTo>
                    <a:pt x="88602" y="46202"/>
                  </a:lnTo>
                  <a:lnTo>
                    <a:pt x="88514" y="45846"/>
                  </a:lnTo>
                  <a:lnTo>
                    <a:pt x="88436" y="45529"/>
                  </a:lnTo>
                  <a:close/>
                </a:path>
                <a:path w="111760" h="65405">
                  <a:moveTo>
                    <a:pt x="89087" y="48933"/>
                  </a:moveTo>
                  <a:lnTo>
                    <a:pt x="87091" y="48933"/>
                  </a:lnTo>
                  <a:lnTo>
                    <a:pt x="88049" y="49225"/>
                  </a:lnTo>
                  <a:lnTo>
                    <a:pt x="88938" y="49568"/>
                  </a:lnTo>
                  <a:lnTo>
                    <a:pt x="89018" y="49225"/>
                  </a:lnTo>
                  <a:lnTo>
                    <a:pt x="89087" y="48933"/>
                  </a:lnTo>
                  <a:close/>
                </a:path>
                <a:path w="111760" h="65405">
                  <a:moveTo>
                    <a:pt x="60376" y="48628"/>
                  </a:moveTo>
                  <a:lnTo>
                    <a:pt x="56997" y="48628"/>
                  </a:lnTo>
                  <a:lnTo>
                    <a:pt x="59182" y="49225"/>
                  </a:lnTo>
                  <a:lnTo>
                    <a:pt x="59870" y="49225"/>
                  </a:lnTo>
                  <a:lnTo>
                    <a:pt x="60376" y="48628"/>
                  </a:lnTo>
                  <a:close/>
                </a:path>
                <a:path w="111760" h="65405">
                  <a:moveTo>
                    <a:pt x="88097" y="44157"/>
                  </a:moveTo>
                  <a:lnTo>
                    <a:pt x="62903" y="44157"/>
                  </a:lnTo>
                  <a:lnTo>
                    <a:pt x="64515" y="45846"/>
                  </a:lnTo>
                  <a:lnTo>
                    <a:pt x="62674" y="48933"/>
                  </a:lnTo>
                  <a:lnTo>
                    <a:pt x="66865" y="45529"/>
                  </a:lnTo>
                  <a:lnTo>
                    <a:pt x="88436" y="45529"/>
                  </a:lnTo>
                  <a:lnTo>
                    <a:pt x="88132" y="44297"/>
                  </a:lnTo>
                  <a:lnTo>
                    <a:pt x="88097" y="44157"/>
                  </a:lnTo>
                  <a:close/>
                </a:path>
                <a:path w="111760" h="65405">
                  <a:moveTo>
                    <a:pt x="91020" y="43497"/>
                  </a:moveTo>
                  <a:lnTo>
                    <a:pt x="87934" y="43497"/>
                  </a:lnTo>
                  <a:lnTo>
                    <a:pt x="91168" y="45529"/>
                  </a:lnTo>
                  <a:lnTo>
                    <a:pt x="91478" y="44297"/>
                  </a:lnTo>
                  <a:lnTo>
                    <a:pt x="91020" y="43497"/>
                  </a:lnTo>
                  <a:close/>
                </a:path>
                <a:path w="111760" h="65405">
                  <a:moveTo>
                    <a:pt x="95132" y="39903"/>
                  </a:moveTo>
                  <a:lnTo>
                    <a:pt x="91605" y="39903"/>
                  </a:lnTo>
                  <a:lnTo>
                    <a:pt x="93535" y="40779"/>
                  </a:lnTo>
                  <a:lnTo>
                    <a:pt x="95132" y="39903"/>
                  </a:lnTo>
                  <a:close/>
                </a:path>
                <a:path w="111760" h="65405">
                  <a:moveTo>
                    <a:pt x="98676" y="35344"/>
                  </a:moveTo>
                  <a:lnTo>
                    <a:pt x="96837" y="35344"/>
                  </a:lnTo>
                  <a:lnTo>
                    <a:pt x="98082" y="36156"/>
                  </a:lnTo>
                  <a:lnTo>
                    <a:pt x="98676" y="35344"/>
                  </a:lnTo>
                  <a:close/>
                </a:path>
                <a:path w="111760" h="65405">
                  <a:moveTo>
                    <a:pt x="101578" y="32435"/>
                  </a:moveTo>
                  <a:lnTo>
                    <a:pt x="99313" y="32435"/>
                  </a:lnTo>
                  <a:lnTo>
                    <a:pt x="100825" y="33070"/>
                  </a:lnTo>
                  <a:lnTo>
                    <a:pt x="101561" y="33553"/>
                  </a:lnTo>
                  <a:lnTo>
                    <a:pt x="101578" y="32435"/>
                  </a:lnTo>
                  <a:close/>
                </a:path>
                <a:path w="111760" h="65405">
                  <a:moveTo>
                    <a:pt x="104461" y="28282"/>
                  </a:moveTo>
                  <a:lnTo>
                    <a:pt x="102107" y="28282"/>
                  </a:lnTo>
                  <a:lnTo>
                    <a:pt x="103301" y="28536"/>
                  </a:lnTo>
                  <a:lnTo>
                    <a:pt x="104292" y="28968"/>
                  </a:lnTo>
                  <a:lnTo>
                    <a:pt x="104398" y="28536"/>
                  </a:lnTo>
                  <a:lnTo>
                    <a:pt x="104461" y="28282"/>
                  </a:lnTo>
                  <a:close/>
                </a:path>
                <a:path w="111760" h="65405">
                  <a:moveTo>
                    <a:pt x="105397" y="23418"/>
                  </a:moveTo>
                  <a:lnTo>
                    <a:pt x="102302" y="23418"/>
                  </a:lnTo>
                  <a:lnTo>
                    <a:pt x="103555" y="23609"/>
                  </a:lnTo>
                  <a:lnTo>
                    <a:pt x="104711" y="24053"/>
                  </a:lnTo>
                  <a:lnTo>
                    <a:pt x="105397" y="23418"/>
                  </a:lnTo>
                  <a:close/>
                </a:path>
                <a:path w="111760" h="65405">
                  <a:moveTo>
                    <a:pt x="109854" y="21907"/>
                  </a:moveTo>
                  <a:lnTo>
                    <a:pt x="106730" y="21907"/>
                  </a:lnTo>
                  <a:lnTo>
                    <a:pt x="108153" y="22542"/>
                  </a:lnTo>
                  <a:lnTo>
                    <a:pt x="109854" y="21907"/>
                  </a:lnTo>
                  <a:close/>
                </a:path>
                <a:path w="111760" h="65405">
                  <a:moveTo>
                    <a:pt x="110210" y="13487"/>
                  </a:moveTo>
                  <a:lnTo>
                    <a:pt x="107886" y="13969"/>
                  </a:lnTo>
                  <a:lnTo>
                    <a:pt x="110774" y="13969"/>
                  </a:lnTo>
                  <a:lnTo>
                    <a:pt x="110210" y="13487"/>
                  </a:lnTo>
                  <a:close/>
                </a:path>
                <a:path w="111760" h="65405">
                  <a:moveTo>
                    <a:pt x="108711" y="10020"/>
                  </a:moveTo>
                  <a:lnTo>
                    <a:pt x="105092" y="10566"/>
                  </a:lnTo>
                  <a:lnTo>
                    <a:pt x="109211" y="10566"/>
                  </a:lnTo>
                  <a:lnTo>
                    <a:pt x="109524" y="10248"/>
                  </a:lnTo>
                  <a:lnTo>
                    <a:pt x="108711" y="10020"/>
                  </a:lnTo>
                  <a:close/>
                </a:path>
                <a:path w="111760" h="65405">
                  <a:moveTo>
                    <a:pt x="97264" y="0"/>
                  </a:moveTo>
                  <a:lnTo>
                    <a:pt x="94018" y="0"/>
                  </a:lnTo>
                  <a:lnTo>
                    <a:pt x="90677" y="1993"/>
                  </a:lnTo>
                  <a:lnTo>
                    <a:pt x="81635" y="6845"/>
                  </a:lnTo>
                  <a:lnTo>
                    <a:pt x="102513" y="6845"/>
                  </a:lnTo>
                  <a:lnTo>
                    <a:pt x="101117" y="5410"/>
                  </a:lnTo>
                  <a:lnTo>
                    <a:pt x="102006" y="4597"/>
                  </a:lnTo>
                  <a:lnTo>
                    <a:pt x="102571" y="4178"/>
                  </a:lnTo>
                  <a:lnTo>
                    <a:pt x="103301" y="3682"/>
                  </a:lnTo>
                  <a:lnTo>
                    <a:pt x="104381" y="2806"/>
                  </a:lnTo>
                  <a:lnTo>
                    <a:pt x="103533" y="2273"/>
                  </a:lnTo>
                  <a:lnTo>
                    <a:pt x="95085" y="2273"/>
                  </a:lnTo>
                  <a:lnTo>
                    <a:pt x="95630" y="1447"/>
                  </a:lnTo>
                  <a:lnTo>
                    <a:pt x="96748" y="761"/>
                  </a:lnTo>
                  <a:lnTo>
                    <a:pt x="97264" y="0"/>
                  </a:lnTo>
                  <a:close/>
                </a:path>
                <a:path w="111760" h="65405">
                  <a:moveTo>
                    <a:pt x="105943" y="5968"/>
                  </a:moveTo>
                  <a:lnTo>
                    <a:pt x="102318" y="6845"/>
                  </a:lnTo>
                  <a:lnTo>
                    <a:pt x="106962" y="6845"/>
                  </a:lnTo>
                  <a:lnTo>
                    <a:pt x="105943" y="5968"/>
                  </a:lnTo>
                  <a:close/>
                </a:path>
                <a:path w="111760" h="65405">
                  <a:moveTo>
                    <a:pt x="102222" y="1447"/>
                  </a:moveTo>
                  <a:lnTo>
                    <a:pt x="98170" y="2273"/>
                  </a:lnTo>
                  <a:lnTo>
                    <a:pt x="103533" y="2273"/>
                  </a:lnTo>
                  <a:lnTo>
                    <a:pt x="102222" y="1447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9" name="object 819"/>
            <p:cNvSpPr/>
            <p:nvPr/>
          </p:nvSpPr>
          <p:spPr>
            <a:xfrm>
              <a:off x="3975295" y="3048811"/>
              <a:ext cx="93345" cy="71755"/>
            </a:xfrm>
            <a:custGeom>
              <a:avLst/>
              <a:gdLst/>
              <a:ahLst/>
              <a:cxnLst/>
              <a:rect l="l" t="t" r="r" b="b"/>
              <a:pathLst>
                <a:path w="93345" h="71755">
                  <a:moveTo>
                    <a:pt x="9766" y="63753"/>
                  </a:moveTo>
                  <a:lnTo>
                    <a:pt x="7950" y="63753"/>
                  </a:lnTo>
                  <a:lnTo>
                    <a:pt x="5156" y="66293"/>
                  </a:lnTo>
                  <a:lnTo>
                    <a:pt x="2552" y="68579"/>
                  </a:lnTo>
                  <a:lnTo>
                    <a:pt x="38" y="71119"/>
                  </a:lnTo>
                  <a:lnTo>
                    <a:pt x="0" y="71500"/>
                  </a:lnTo>
                  <a:lnTo>
                    <a:pt x="876" y="71500"/>
                  </a:lnTo>
                  <a:lnTo>
                    <a:pt x="3213" y="69214"/>
                  </a:lnTo>
                  <a:lnTo>
                    <a:pt x="5549" y="67055"/>
                  </a:lnTo>
                  <a:lnTo>
                    <a:pt x="8064" y="64896"/>
                  </a:lnTo>
                  <a:lnTo>
                    <a:pt x="9222" y="64896"/>
                  </a:lnTo>
                  <a:lnTo>
                    <a:pt x="9766" y="63753"/>
                  </a:lnTo>
                  <a:close/>
                </a:path>
                <a:path w="93345" h="71755">
                  <a:moveTo>
                    <a:pt x="9222" y="64896"/>
                  </a:moveTo>
                  <a:lnTo>
                    <a:pt x="8064" y="64896"/>
                  </a:lnTo>
                  <a:lnTo>
                    <a:pt x="5321" y="70738"/>
                  </a:lnTo>
                  <a:lnTo>
                    <a:pt x="5245" y="71119"/>
                  </a:lnTo>
                  <a:lnTo>
                    <a:pt x="6264" y="71119"/>
                  </a:lnTo>
                  <a:lnTo>
                    <a:pt x="9222" y="64896"/>
                  </a:lnTo>
                  <a:close/>
                </a:path>
                <a:path w="93345" h="71755">
                  <a:moveTo>
                    <a:pt x="16909" y="58419"/>
                  </a:moveTo>
                  <a:lnTo>
                    <a:pt x="15748" y="58419"/>
                  </a:lnTo>
                  <a:lnTo>
                    <a:pt x="14092" y="68579"/>
                  </a:lnTo>
                  <a:lnTo>
                    <a:pt x="13989" y="69214"/>
                  </a:lnTo>
                  <a:lnTo>
                    <a:pt x="13957" y="69976"/>
                  </a:lnTo>
                  <a:lnTo>
                    <a:pt x="14782" y="69976"/>
                  </a:lnTo>
                  <a:lnTo>
                    <a:pt x="15087" y="69722"/>
                  </a:lnTo>
                  <a:lnTo>
                    <a:pt x="15515" y="67055"/>
                  </a:lnTo>
                  <a:lnTo>
                    <a:pt x="15638" y="66293"/>
                  </a:lnTo>
                  <a:lnTo>
                    <a:pt x="15720" y="65785"/>
                  </a:lnTo>
                  <a:lnTo>
                    <a:pt x="15802" y="65277"/>
                  </a:lnTo>
                  <a:lnTo>
                    <a:pt x="15925" y="64515"/>
                  </a:lnTo>
                  <a:lnTo>
                    <a:pt x="16048" y="63753"/>
                  </a:lnTo>
                  <a:lnTo>
                    <a:pt x="16150" y="63118"/>
                  </a:lnTo>
                  <a:lnTo>
                    <a:pt x="16232" y="62610"/>
                  </a:lnTo>
                  <a:lnTo>
                    <a:pt x="16335" y="61975"/>
                  </a:lnTo>
                  <a:lnTo>
                    <a:pt x="16397" y="61594"/>
                  </a:lnTo>
                  <a:lnTo>
                    <a:pt x="16520" y="60832"/>
                  </a:lnTo>
                  <a:lnTo>
                    <a:pt x="16643" y="60070"/>
                  </a:lnTo>
                  <a:lnTo>
                    <a:pt x="16766" y="59308"/>
                  </a:lnTo>
                  <a:lnTo>
                    <a:pt x="16889" y="58546"/>
                  </a:lnTo>
                  <a:close/>
                </a:path>
                <a:path w="93345" h="71755">
                  <a:moveTo>
                    <a:pt x="20373" y="57657"/>
                  </a:moveTo>
                  <a:lnTo>
                    <a:pt x="20156" y="57911"/>
                  </a:lnTo>
                  <a:lnTo>
                    <a:pt x="19545" y="58927"/>
                  </a:lnTo>
                  <a:lnTo>
                    <a:pt x="22757" y="65277"/>
                  </a:lnTo>
                  <a:lnTo>
                    <a:pt x="22821" y="65404"/>
                  </a:lnTo>
                  <a:lnTo>
                    <a:pt x="23075" y="65785"/>
                  </a:lnTo>
                  <a:lnTo>
                    <a:pt x="24028" y="65785"/>
                  </a:lnTo>
                  <a:lnTo>
                    <a:pt x="24180" y="65404"/>
                  </a:lnTo>
                  <a:lnTo>
                    <a:pt x="24231" y="65277"/>
                  </a:lnTo>
                  <a:lnTo>
                    <a:pt x="20373" y="57657"/>
                  </a:lnTo>
                  <a:close/>
                </a:path>
                <a:path w="93345" h="71755">
                  <a:moveTo>
                    <a:pt x="16991" y="57911"/>
                  </a:moveTo>
                  <a:lnTo>
                    <a:pt x="14922" y="57911"/>
                  </a:lnTo>
                  <a:lnTo>
                    <a:pt x="9410" y="62610"/>
                  </a:lnTo>
                  <a:lnTo>
                    <a:pt x="1701" y="64515"/>
                  </a:lnTo>
                  <a:lnTo>
                    <a:pt x="1263" y="64896"/>
                  </a:lnTo>
                  <a:lnTo>
                    <a:pt x="1406" y="64896"/>
                  </a:lnTo>
                  <a:lnTo>
                    <a:pt x="1397" y="65277"/>
                  </a:lnTo>
                  <a:lnTo>
                    <a:pt x="1663" y="65404"/>
                  </a:lnTo>
                  <a:lnTo>
                    <a:pt x="2006" y="65277"/>
                  </a:lnTo>
                  <a:lnTo>
                    <a:pt x="7950" y="63753"/>
                  </a:lnTo>
                  <a:lnTo>
                    <a:pt x="9766" y="63753"/>
                  </a:lnTo>
                  <a:lnTo>
                    <a:pt x="10007" y="63245"/>
                  </a:lnTo>
                  <a:lnTo>
                    <a:pt x="11836" y="61594"/>
                  </a:lnTo>
                  <a:lnTo>
                    <a:pt x="15748" y="58419"/>
                  </a:lnTo>
                  <a:lnTo>
                    <a:pt x="16909" y="58419"/>
                  </a:lnTo>
                  <a:lnTo>
                    <a:pt x="16991" y="57911"/>
                  </a:lnTo>
                  <a:close/>
                </a:path>
                <a:path w="93345" h="71755">
                  <a:moveTo>
                    <a:pt x="31306" y="56133"/>
                  </a:moveTo>
                  <a:lnTo>
                    <a:pt x="31373" y="60324"/>
                  </a:lnTo>
                  <a:lnTo>
                    <a:pt x="32334" y="63118"/>
                  </a:lnTo>
                  <a:lnTo>
                    <a:pt x="32359" y="63245"/>
                  </a:lnTo>
                  <a:lnTo>
                    <a:pt x="33413" y="63245"/>
                  </a:lnTo>
                  <a:lnTo>
                    <a:pt x="33489" y="62610"/>
                  </a:lnTo>
                  <a:lnTo>
                    <a:pt x="31306" y="56133"/>
                  </a:lnTo>
                  <a:close/>
                </a:path>
                <a:path w="93345" h="71755">
                  <a:moveTo>
                    <a:pt x="72933" y="50418"/>
                  </a:moveTo>
                  <a:lnTo>
                    <a:pt x="71208" y="50418"/>
                  </a:lnTo>
                  <a:lnTo>
                    <a:pt x="72808" y="56768"/>
                  </a:lnTo>
                  <a:lnTo>
                    <a:pt x="72829" y="56895"/>
                  </a:lnTo>
                  <a:lnTo>
                    <a:pt x="74783" y="62610"/>
                  </a:lnTo>
                  <a:lnTo>
                    <a:pt x="75755" y="62610"/>
                  </a:lnTo>
                  <a:lnTo>
                    <a:pt x="75718" y="61594"/>
                  </a:lnTo>
                  <a:lnTo>
                    <a:pt x="74505" y="57911"/>
                  </a:lnTo>
                  <a:lnTo>
                    <a:pt x="74422" y="57657"/>
                  </a:lnTo>
                  <a:lnTo>
                    <a:pt x="73437" y="53974"/>
                  </a:lnTo>
                  <a:lnTo>
                    <a:pt x="73335" y="53593"/>
                  </a:lnTo>
                  <a:lnTo>
                    <a:pt x="73233" y="53212"/>
                  </a:lnTo>
                  <a:lnTo>
                    <a:pt x="73097" y="52704"/>
                  </a:lnTo>
                  <a:lnTo>
                    <a:pt x="73029" y="52450"/>
                  </a:lnTo>
                  <a:lnTo>
                    <a:pt x="72927" y="52069"/>
                  </a:lnTo>
                  <a:lnTo>
                    <a:pt x="72859" y="51815"/>
                  </a:lnTo>
                  <a:lnTo>
                    <a:pt x="74276" y="51815"/>
                  </a:lnTo>
                  <a:lnTo>
                    <a:pt x="73690" y="51434"/>
                  </a:lnTo>
                  <a:lnTo>
                    <a:pt x="73334" y="51053"/>
                  </a:lnTo>
                  <a:lnTo>
                    <a:pt x="72933" y="50418"/>
                  </a:lnTo>
                  <a:close/>
                </a:path>
                <a:path w="93345" h="71755">
                  <a:moveTo>
                    <a:pt x="43277" y="38734"/>
                  </a:moveTo>
                  <a:lnTo>
                    <a:pt x="41735" y="38734"/>
                  </a:lnTo>
                  <a:lnTo>
                    <a:pt x="38874" y="43687"/>
                  </a:lnTo>
                  <a:lnTo>
                    <a:pt x="38943" y="49402"/>
                  </a:lnTo>
                  <a:lnTo>
                    <a:pt x="39004" y="49783"/>
                  </a:lnTo>
                  <a:lnTo>
                    <a:pt x="39106" y="50418"/>
                  </a:lnTo>
                  <a:lnTo>
                    <a:pt x="39208" y="51053"/>
                  </a:lnTo>
                  <a:lnTo>
                    <a:pt x="39310" y="51688"/>
                  </a:lnTo>
                  <a:lnTo>
                    <a:pt x="39433" y="52450"/>
                  </a:lnTo>
                  <a:lnTo>
                    <a:pt x="39555" y="53212"/>
                  </a:lnTo>
                  <a:lnTo>
                    <a:pt x="39677" y="53974"/>
                  </a:lnTo>
                  <a:lnTo>
                    <a:pt x="39779" y="54609"/>
                  </a:lnTo>
                  <a:lnTo>
                    <a:pt x="39820" y="54863"/>
                  </a:lnTo>
                  <a:lnTo>
                    <a:pt x="39943" y="55625"/>
                  </a:lnTo>
                  <a:lnTo>
                    <a:pt x="40024" y="56133"/>
                  </a:lnTo>
                  <a:lnTo>
                    <a:pt x="40126" y="56768"/>
                  </a:lnTo>
                  <a:lnTo>
                    <a:pt x="40208" y="57276"/>
                  </a:lnTo>
                  <a:lnTo>
                    <a:pt x="42138" y="60832"/>
                  </a:lnTo>
                  <a:lnTo>
                    <a:pt x="42570" y="60832"/>
                  </a:lnTo>
                  <a:lnTo>
                    <a:pt x="43116" y="60578"/>
                  </a:lnTo>
                  <a:lnTo>
                    <a:pt x="43122" y="59943"/>
                  </a:lnTo>
                  <a:lnTo>
                    <a:pt x="42201" y="57911"/>
                  </a:lnTo>
                  <a:lnTo>
                    <a:pt x="41114" y="53974"/>
                  </a:lnTo>
                  <a:lnTo>
                    <a:pt x="41009" y="53593"/>
                  </a:lnTo>
                  <a:lnTo>
                    <a:pt x="40904" y="53212"/>
                  </a:lnTo>
                  <a:lnTo>
                    <a:pt x="40764" y="52704"/>
                  </a:lnTo>
                  <a:lnTo>
                    <a:pt x="40639" y="46100"/>
                  </a:lnTo>
                  <a:lnTo>
                    <a:pt x="40629" y="44957"/>
                  </a:lnTo>
                  <a:lnTo>
                    <a:pt x="42953" y="39496"/>
                  </a:lnTo>
                  <a:lnTo>
                    <a:pt x="43061" y="39242"/>
                  </a:lnTo>
                  <a:lnTo>
                    <a:pt x="43169" y="38988"/>
                  </a:lnTo>
                  <a:lnTo>
                    <a:pt x="43277" y="38734"/>
                  </a:lnTo>
                  <a:close/>
                </a:path>
                <a:path w="93345" h="71755">
                  <a:moveTo>
                    <a:pt x="25461" y="51053"/>
                  </a:moveTo>
                  <a:lnTo>
                    <a:pt x="23675" y="51053"/>
                  </a:lnTo>
                  <a:lnTo>
                    <a:pt x="21076" y="53085"/>
                  </a:lnTo>
                  <a:lnTo>
                    <a:pt x="18694" y="54863"/>
                  </a:lnTo>
                  <a:lnTo>
                    <a:pt x="16243" y="56895"/>
                  </a:lnTo>
                  <a:lnTo>
                    <a:pt x="3314" y="58419"/>
                  </a:lnTo>
                  <a:lnTo>
                    <a:pt x="2997" y="58673"/>
                  </a:lnTo>
                  <a:lnTo>
                    <a:pt x="2921" y="58927"/>
                  </a:lnTo>
                  <a:lnTo>
                    <a:pt x="2825" y="59308"/>
                  </a:lnTo>
                  <a:lnTo>
                    <a:pt x="3403" y="59308"/>
                  </a:lnTo>
                  <a:lnTo>
                    <a:pt x="14922" y="57911"/>
                  </a:lnTo>
                  <a:lnTo>
                    <a:pt x="16991" y="57911"/>
                  </a:lnTo>
                  <a:lnTo>
                    <a:pt x="17094" y="57276"/>
                  </a:lnTo>
                  <a:lnTo>
                    <a:pt x="19253" y="55625"/>
                  </a:lnTo>
                  <a:lnTo>
                    <a:pt x="23672" y="52069"/>
                  </a:lnTo>
                  <a:lnTo>
                    <a:pt x="24570" y="52069"/>
                  </a:lnTo>
                  <a:lnTo>
                    <a:pt x="25461" y="51053"/>
                  </a:lnTo>
                  <a:close/>
                </a:path>
                <a:path w="93345" h="71755">
                  <a:moveTo>
                    <a:pt x="53632" y="31368"/>
                  </a:moveTo>
                  <a:lnTo>
                    <a:pt x="52108" y="31368"/>
                  </a:lnTo>
                  <a:lnTo>
                    <a:pt x="50150" y="37972"/>
                  </a:lnTo>
                  <a:lnTo>
                    <a:pt x="50037" y="38353"/>
                  </a:lnTo>
                  <a:lnTo>
                    <a:pt x="49911" y="58673"/>
                  </a:lnTo>
                  <a:lnTo>
                    <a:pt x="50825" y="58673"/>
                  </a:lnTo>
                  <a:lnTo>
                    <a:pt x="50900" y="41655"/>
                  </a:lnTo>
                  <a:lnTo>
                    <a:pt x="51024" y="40258"/>
                  </a:lnTo>
                  <a:lnTo>
                    <a:pt x="51137" y="38988"/>
                  </a:lnTo>
                  <a:lnTo>
                    <a:pt x="51227" y="37972"/>
                  </a:lnTo>
                  <a:lnTo>
                    <a:pt x="51294" y="37210"/>
                  </a:lnTo>
                  <a:lnTo>
                    <a:pt x="53581" y="31495"/>
                  </a:lnTo>
                  <a:lnTo>
                    <a:pt x="53632" y="31368"/>
                  </a:lnTo>
                  <a:close/>
                </a:path>
                <a:path w="93345" h="71755">
                  <a:moveTo>
                    <a:pt x="21532" y="55625"/>
                  </a:moveTo>
                  <a:lnTo>
                    <a:pt x="21007" y="56133"/>
                  </a:lnTo>
                  <a:lnTo>
                    <a:pt x="20005" y="57276"/>
                  </a:lnTo>
                  <a:lnTo>
                    <a:pt x="20181" y="57276"/>
                  </a:lnTo>
                  <a:lnTo>
                    <a:pt x="20373" y="57657"/>
                  </a:lnTo>
                  <a:lnTo>
                    <a:pt x="20538" y="57276"/>
                  </a:lnTo>
                  <a:lnTo>
                    <a:pt x="21532" y="55625"/>
                  </a:lnTo>
                  <a:close/>
                </a:path>
                <a:path w="93345" h="71755">
                  <a:moveTo>
                    <a:pt x="70583" y="41401"/>
                  </a:moveTo>
                  <a:lnTo>
                    <a:pt x="69201" y="41401"/>
                  </a:lnTo>
                  <a:lnTo>
                    <a:pt x="69516" y="43052"/>
                  </a:lnTo>
                  <a:lnTo>
                    <a:pt x="70042" y="45592"/>
                  </a:lnTo>
                  <a:lnTo>
                    <a:pt x="70827" y="48894"/>
                  </a:lnTo>
                  <a:lnTo>
                    <a:pt x="70954" y="49402"/>
                  </a:lnTo>
                  <a:lnTo>
                    <a:pt x="70195" y="50037"/>
                  </a:lnTo>
                  <a:lnTo>
                    <a:pt x="68116" y="52069"/>
                  </a:lnTo>
                  <a:lnTo>
                    <a:pt x="67819" y="52450"/>
                  </a:lnTo>
                  <a:lnTo>
                    <a:pt x="66573" y="56768"/>
                  </a:lnTo>
                  <a:lnTo>
                    <a:pt x="66607" y="56895"/>
                  </a:lnTo>
                  <a:lnTo>
                    <a:pt x="66708" y="57276"/>
                  </a:lnTo>
                  <a:lnTo>
                    <a:pt x="65697" y="57276"/>
                  </a:lnTo>
                  <a:lnTo>
                    <a:pt x="68630" y="56895"/>
                  </a:lnTo>
                  <a:lnTo>
                    <a:pt x="67691" y="56895"/>
                  </a:lnTo>
                  <a:lnTo>
                    <a:pt x="68517" y="53974"/>
                  </a:lnTo>
                  <a:lnTo>
                    <a:pt x="68624" y="53593"/>
                  </a:lnTo>
                  <a:lnTo>
                    <a:pt x="68732" y="53212"/>
                  </a:lnTo>
                  <a:lnTo>
                    <a:pt x="70202" y="51434"/>
                  </a:lnTo>
                  <a:lnTo>
                    <a:pt x="71208" y="50418"/>
                  </a:lnTo>
                  <a:lnTo>
                    <a:pt x="72933" y="50418"/>
                  </a:lnTo>
                  <a:lnTo>
                    <a:pt x="72372" y="49529"/>
                  </a:lnTo>
                  <a:lnTo>
                    <a:pt x="72292" y="49402"/>
                  </a:lnTo>
                  <a:lnTo>
                    <a:pt x="72120" y="48894"/>
                  </a:lnTo>
                  <a:lnTo>
                    <a:pt x="71191" y="44957"/>
                  </a:lnTo>
                  <a:lnTo>
                    <a:pt x="71113" y="44576"/>
                  </a:lnTo>
                  <a:lnTo>
                    <a:pt x="71008" y="44068"/>
                  </a:lnTo>
                  <a:lnTo>
                    <a:pt x="70929" y="43687"/>
                  </a:lnTo>
                  <a:lnTo>
                    <a:pt x="71221" y="43687"/>
                  </a:lnTo>
                  <a:lnTo>
                    <a:pt x="70654" y="41655"/>
                  </a:lnTo>
                  <a:lnTo>
                    <a:pt x="70583" y="41401"/>
                  </a:lnTo>
                  <a:close/>
                </a:path>
                <a:path w="93345" h="71755">
                  <a:moveTo>
                    <a:pt x="32575" y="46989"/>
                  </a:moveTo>
                  <a:lnTo>
                    <a:pt x="32284" y="47243"/>
                  </a:lnTo>
                  <a:lnTo>
                    <a:pt x="29214" y="50418"/>
                  </a:lnTo>
                  <a:lnTo>
                    <a:pt x="29379" y="50418"/>
                  </a:lnTo>
                  <a:lnTo>
                    <a:pt x="31306" y="56133"/>
                  </a:lnTo>
                  <a:lnTo>
                    <a:pt x="31305" y="51053"/>
                  </a:lnTo>
                  <a:lnTo>
                    <a:pt x="32297" y="47878"/>
                  </a:lnTo>
                  <a:lnTo>
                    <a:pt x="32416" y="47497"/>
                  </a:lnTo>
                  <a:lnTo>
                    <a:pt x="32496" y="47243"/>
                  </a:lnTo>
                  <a:lnTo>
                    <a:pt x="32575" y="46989"/>
                  </a:lnTo>
                  <a:close/>
                </a:path>
                <a:path w="93345" h="71755">
                  <a:moveTo>
                    <a:pt x="74276" y="51815"/>
                  </a:moveTo>
                  <a:lnTo>
                    <a:pt x="72859" y="51815"/>
                  </a:lnTo>
                  <a:lnTo>
                    <a:pt x="75057" y="53720"/>
                  </a:lnTo>
                  <a:lnTo>
                    <a:pt x="78651" y="56133"/>
                  </a:lnTo>
                  <a:lnTo>
                    <a:pt x="78871" y="56133"/>
                  </a:lnTo>
                  <a:lnTo>
                    <a:pt x="79514" y="55625"/>
                  </a:lnTo>
                  <a:lnTo>
                    <a:pt x="79543" y="55336"/>
                  </a:lnTo>
                  <a:lnTo>
                    <a:pt x="79693" y="55336"/>
                  </a:lnTo>
                  <a:lnTo>
                    <a:pt x="74276" y="51815"/>
                  </a:lnTo>
                  <a:close/>
                </a:path>
                <a:path w="93345" h="71755">
                  <a:moveTo>
                    <a:pt x="24570" y="52069"/>
                  </a:moveTo>
                  <a:lnTo>
                    <a:pt x="23672" y="52069"/>
                  </a:lnTo>
                  <a:lnTo>
                    <a:pt x="21706" y="55336"/>
                  </a:lnTo>
                  <a:lnTo>
                    <a:pt x="24570" y="52069"/>
                  </a:lnTo>
                  <a:close/>
                </a:path>
                <a:path w="93345" h="71755">
                  <a:moveTo>
                    <a:pt x="8585" y="51053"/>
                  </a:moveTo>
                  <a:lnTo>
                    <a:pt x="7569" y="51053"/>
                  </a:lnTo>
                  <a:lnTo>
                    <a:pt x="7226" y="51434"/>
                  </a:lnTo>
                  <a:lnTo>
                    <a:pt x="7239" y="51688"/>
                  </a:lnTo>
                  <a:lnTo>
                    <a:pt x="12026" y="53974"/>
                  </a:lnTo>
                  <a:lnTo>
                    <a:pt x="13616" y="53593"/>
                  </a:lnTo>
                  <a:lnTo>
                    <a:pt x="13932" y="53593"/>
                  </a:lnTo>
                  <a:lnTo>
                    <a:pt x="8585" y="51053"/>
                  </a:lnTo>
                  <a:close/>
                </a:path>
                <a:path w="93345" h="71755">
                  <a:moveTo>
                    <a:pt x="37075" y="42290"/>
                  </a:moveTo>
                  <a:lnTo>
                    <a:pt x="35280" y="42290"/>
                  </a:lnTo>
                  <a:lnTo>
                    <a:pt x="32131" y="44576"/>
                  </a:lnTo>
                  <a:lnTo>
                    <a:pt x="25793" y="49402"/>
                  </a:lnTo>
                  <a:lnTo>
                    <a:pt x="24612" y="49783"/>
                  </a:lnTo>
                  <a:lnTo>
                    <a:pt x="13640" y="53593"/>
                  </a:lnTo>
                  <a:lnTo>
                    <a:pt x="19977" y="52069"/>
                  </a:lnTo>
                  <a:lnTo>
                    <a:pt x="23408" y="51053"/>
                  </a:lnTo>
                  <a:lnTo>
                    <a:pt x="25461" y="51053"/>
                  </a:lnTo>
                  <a:lnTo>
                    <a:pt x="26352" y="50037"/>
                  </a:lnTo>
                  <a:lnTo>
                    <a:pt x="29197" y="47878"/>
                  </a:lnTo>
                  <a:lnTo>
                    <a:pt x="32092" y="45719"/>
                  </a:lnTo>
                  <a:lnTo>
                    <a:pt x="34937" y="43687"/>
                  </a:lnTo>
                  <a:lnTo>
                    <a:pt x="35724" y="43687"/>
                  </a:lnTo>
                  <a:lnTo>
                    <a:pt x="37075" y="42290"/>
                  </a:lnTo>
                  <a:close/>
                </a:path>
                <a:path w="93345" h="71755">
                  <a:moveTo>
                    <a:pt x="70674" y="18287"/>
                  </a:moveTo>
                  <a:lnTo>
                    <a:pt x="67398" y="18287"/>
                  </a:lnTo>
                  <a:lnTo>
                    <a:pt x="68821" y="19303"/>
                  </a:lnTo>
                  <a:lnTo>
                    <a:pt x="68453" y="19303"/>
                  </a:lnTo>
                  <a:lnTo>
                    <a:pt x="67043" y="19811"/>
                  </a:lnTo>
                  <a:lnTo>
                    <a:pt x="62255" y="20065"/>
                  </a:lnTo>
                  <a:lnTo>
                    <a:pt x="68795" y="20065"/>
                  </a:lnTo>
                  <a:lnTo>
                    <a:pt x="68042" y="22097"/>
                  </a:lnTo>
                  <a:lnTo>
                    <a:pt x="67995" y="22224"/>
                  </a:lnTo>
                  <a:lnTo>
                    <a:pt x="67902" y="23113"/>
                  </a:lnTo>
                  <a:lnTo>
                    <a:pt x="67809" y="24002"/>
                  </a:lnTo>
                  <a:lnTo>
                    <a:pt x="67703" y="28828"/>
                  </a:lnTo>
                  <a:lnTo>
                    <a:pt x="61493" y="32638"/>
                  </a:lnTo>
                  <a:lnTo>
                    <a:pt x="57561" y="37972"/>
                  </a:lnTo>
                  <a:lnTo>
                    <a:pt x="57440" y="38226"/>
                  </a:lnTo>
                  <a:lnTo>
                    <a:pt x="55140" y="48894"/>
                  </a:lnTo>
                  <a:lnTo>
                    <a:pt x="55202" y="50418"/>
                  </a:lnTo>
                  <a:lnTo>
                    <a:pt x="55345" y="51053"/>
                  </a:lnTo>
                  <a:lnTo>
                    <a:pt x="55430" y="51434"/>
                  </a:lnTo>
                  <a:lnTo>
                    <a:pt x="55487" y="51688"/>
                  </a:lnTo>
                  <a:lnTo>
                    <a:pt x="55573" y="52069"/>
                  </a:lnTo>
                  <a:lnTo>
                    <a:pt x="55658" y="52450"/>
                  </a:lnTo>
                  <a:lnTo>
                    <a:pt x="55715" y="52704"/>
                  </a:lnTo>
                  <a:lnTo>
                    <a:pt x="55829" y="53212"/>
                  </a:lnTo>
                  <a:lnTo>
                    <a:pt x="55930" y="53593"/>
                  </a:lnTo>
                  <a:lnTo>
                    <a:pt x="56756" y="53593"/>
                  </a:lnTo>
                  <a:lnTo>
                    <a:pt x="57099" y="53212"/>
                  </a:lnTo>
                  <a:lnTo>
                    <a:pt x="56472" y="50418"/>
                  </a:lnTo>
                  <a:lnTo>
                    <a:pt x="56390" y="50037"/>
                  </a:lnTo>
                  <a:lnTo>
                    <a:pt x="56280" y="49529"/>
                  </a:lnTo>
                  <a:lnTo>
                    <a:pt x="56252" y="48894"/>
                  </a:lnTo>
                  <a:lnTo>
                    <a:pt x="58010" y="40766"/>
                  </a:lnTo>
                  <a:lnTo>
                    <a:pt x="58120" y="40258"/>
                  </a:lnTo>
                  <a:lnTo>
                    <a:pt x="58175" y="40004"/>
                  </a:lnTo>
                  <a:lnTo>
                    <a:pt x="58285" y="39496"/>
                  </a:lnTo>
                  <a:lnTo>
                    <a:pt x="58394" y="38988"/>
                  </a:lnTo>
                  <a:lnTo>
                    <a:pt x="58449" y="38734"/>
                  </a:lnTo>
                  <a:lnTo>
                    <a:pt x="58559" y="38226"/>
                  </a:lnTo>
                  <a:lnTo>
                    <a:pt x="62090" y="33400"/>
                  </a:lnTo>
                  <a:lnTo>
                    <a:pt x="67741" y="29717"/>
                  </a:lnTo>
                  <a:lnTo>
                    <a:pt x="69390" y="29717"/>
                  </a:lnTo>
                  <a:lnTo>
                    <a:pt x="68897" y="28828"/>
                  </a:lnTo>
                  <a:lnTo>
                    <a:pt x="68995" y="23113"/>
                  </a:lnTo>
                  <a:lnTo>
                    <a:pt x="69037" y="22605"/>
                  </a:lnTo>
                  <a:lnTo>
                    <a:pt x="69799" y="20319"/>
                  </a:lnTo>
                  <a:lnTo>
                    <a:pt x="71156" y="20319"/>
                  </a:lnTo>
                  <a:lnTo>
                    <a:pt x="71030" y="20065"/>
                  </a:lnTo>
                  <a:lnTo>
                    <a:pt x="70903" y="19811"/>
                  </a:lnTo>
                  <a:lnTo>
                    <a:pt x="73117" y="19811"/>
                  </a:lnTo>
                  <a:lnTo>
                    <a:pt x="70674" y="18287"/>
                  </a:lnTo>
                  <a:close/>
                </a:path>
                <a:path w="93345" h="71755">
                  <a:moveTo>
                    <a:pt x="69390" y="29717"/>
                  </a:moveTo>
                  <a:lnTo>
                    <a:pt x="67741" y="29717"/>
                  </a:lnTo>
                  <a:lnTo>
                    <a:pt x="67811" y="31368"/>
                  </a:lnTo>
                  <a:lnTo>
                    <a:pt x="67930" y="33400"/>
                  </a:lnTo>
                  <a:lnTo>
                    <a:pt x="68302" y="36321"/>
                  </a:lnTo>
                  <a:lnTo>
                    <a:pt x="68396" y="36956"/>
                  </a:lnTo>
                  <a:lnTo>
                    <a:pt x="68487" y="37464"/>
                  </a:lnTo>
                  <a:lnTo>
                    <a:pt x="68578" y="37972"/>
                  </a:lnTo>
                  <a:lnTo>
                    <a:pt x="68646" y="38353"/>
                  </a:lnTo>
                  <a:lnTo>
                    <a:pt x="68759" y="38988"/>
                  </a:lnTo>
                  <a:lnTo>
                    <a:pt x="68850" y="39496"/>
                  </a:lnTo>
                  <a:lnTo>
                    <a:pt x="68941" y="40004"/>
                  </a:lnTo>
                  <a:lnTo>
                    <a:pt x="68986" y="40258"/>
                  </a:lnTo>
                  <a:lnTo>
                    <a:pt x="67734" y="41401"/>
                  </a:lnTo>
                  <a:lnTo>
                    <a:pt x="63246" y="46100"/>
                  </a:lnTo>
                  <a:lnTo>
                    <a:pt x="61679" y="51053"/>
                  </a:lnTo>
                  <a:lnTo>
                    <a:pt x="61558" y="51434"/>
                  </a:lnTo>
                  <a:lnTo>
                    <a:pt x="61478" y="51688"/>
                  </a:lnTo>
                  <a:lnTo>
                    <a:pt x="61357" y="52069"/>
                  </a:lnTo>
                  <a:lnTo>
                    <a:pt x="61237" y="52450"/>
                  </a:lnTo>
                  <a:lnTo>
                    <a:pt x="61156" y="52704"/>
                  </a:lnTo>
                  <a:lnTo>
                    <a:pt x="61036" y="53212"/>
                  </a:lnTo>
                  <a:lnTo>
                    <a:pt x="62103" y="53212"/>
                  </a:lnTo>
                  <a:lnTo>
                    <a:pt x="63806" y="47878"/>
                  </a:lnTo>
                  <a:lnTo>
                    <a:pt x="63927" y="47497"/>
                  </a:lnTo>
                  <a:lnTo>
                    <a:pt x="64008" y="47243"/>
                  </a:lnTo>
                  <a:lnTo>
                    <a:pt x="67456" y="43179"/>
                  </a:lnTo>
                  <a:lnTo>
                    <a:pt x="69061" y="41401"/>
                  </a:lnTo>
                  <a:lnTo>
                    <a:pt x="70583" y="41401"/>
                  </a:lnTo>
                  <a:lnTo>
                    <a:pt x="70263" y="40258"/>
                  </a:lnTo>
                  <a:lnTo>
                    <a:pt x="70192" y="40004"/>
                  </a:lnTo>
                  <a:lnTo>
                    <a:pt x="69397" y="35051"/>
                  </a:lnTo>
                  <a:lnTo>
                    <a:pt x="69282" y="34162"/>
                  </a:lnTo>
                  <a:lnTo>
                    <a:pt x="69155" y="32638"/>
                  </a:lnTo>
                  <a:lnTo>
                    <a:pt x="69113" y="32130"/>
                  </a:lnTo>
                  <a:lnTo>
                    <a:pt x="70727" y="32130"/>
                  </a:lnTo>
                  <a:lnTo>
                    <a:pt x="69390" y="29717"/>
                  </a:lnTo>
                  <a:close/>
                </a:path>
                <a:path w="93345" h="71755">
                  <a:moveTo>
                    <a:pt x="71221" y="43687"/>
                  </a:moveTo>
                  <a:lnTo>
                    <a:pt x="70929" y="43687"/>
                  </a:lnTo>
                  <a:lnTo>
                    <a:pt x="74168" y="47497"/>
                  </a:lnTo>
                  <a:lnTo>
                    <a:pt x="80123" y="52069"/>
                  </a:lnTo>
                  <a:lnTo>
                    <a:pt x="80584" y="52450"/>
                  </a:lnTo>
                  <a:lnTo>
                    <a:pt x="80845" y="52704"/>
                  </a:lnTo>
                  <a:lnTo>
                    <a:pt x="81356" y="52704"/>
                  </a:lnTo>
                  <a:lnTo>
                    <a:pt x="81694" y="52450"/>
                  </a:lnTo>
                  <a:lnTo>
                    <a:pt x="81832" y="52450"/>
                  </a:lnTo>
                  <a:lnTo>
                    <a:pt x="81927" y="52069"/>
                  </a:lnTo>
                  <a:lnTo>
                    <a:pt x="71221" y="43687"/>
                  </a:lnTo>
                  <a:close/>
                </a:path>
                <a:path w="93345" h="71755">
                  <a:moveTo>
                    <a:pt x="70727" y="32130"/>
                  </a:moveTo>
                  <a:lnTo>
                    <a:pt x="69113" y="32130"/>
                  </a:lnTo>
                  <a:lnTo>
                    <a:pt x="72845" y="38226"/>
                  </a:lnTo>
                  <a:lnTo>
                    <a:pt x="72923" y="38353"/>
                  </a:lnTo>
                  <a:lnTo>
                    <a:pt x="84543" y="49402"/>
                  </a:lnTo>
                  <a:lnTo>
                    <a:pt x="84721" y="49529"/>
                  </a:lnTo>
                  <a:lnTo>
                    <a:pt x="85051" y="49529"/>
                  </a:lnTo>
                  <a:lnTo>
                    <a:pt x="85229" y="49402"/>
                  </a:lnTo>
                  <a:lnTo>
                    <a:pt x="85509" y="49402"/>
                  </a:lnTo>
                  <a:lnTo>
                    <a:pt x="85661" y="48894"/>
                  </a:lnTo>
                  <a:lnTo>
                    <a:pt x="81131" y="44322"/>
                  </a:lnTo>
                  <a:lnTo>
                    <a:pt x="75882" y="38734"/>
                  </a:lnTo>
                  <a:lnTo>
                    <a:pt x="71291" y="33146"/>
                  </a:lnTo>
                  <a:lnTo>
                    <a:pt x="70727" y="32130"/>
                  </a:lnTo>
                  <a:close/>
                </a:path>
                <a:path w="93345" h="71755">
                  <a:moveTo>
                    <a:pt x="12192" y="43687"/>
                  </a:moveTo>
                  <a:lnTo>
                    <a:pt x="11544" y="43687"/>
                  </a:lnTo>
                  <a:lnTo>
                    <a:pt x="11268" y="44068"/>
                  </a:lnTo>
                  <a:lnTo>
                    <a:pt x="11271" y="44576"/>
                  </a:lnTo>
                  <a:lnTo>
                    <a:pt x="12025" y="44576"/>
                  </a:lnTo>
                  <a:lnTo>
                    <a:pt x="19621" y="46481"/>
                  </a:lnTo>
                  <a:lnTo>
                    <a:pt x="28041" y="44322"/>
                  </a:lnTo>
                  <a:lnTo>
                    <a:pt x="22011" y="44322"/>
                  </a:lnTo>
                  <a:lnTo>
                    <a:pt x="12192" y="43687"/>
                  </a:lnTo>
                  <a:close/>
                </a:path>
                <a:path w="93345" h="71755">
                  <a:moveTo>
                    <a:pt x="35724" y="43687"/>
                  </a:moveTo>
                  <a:lnTo>
                    <a:pt x="34937" y="43687"/>
                  </a:lnTo>
                  <a:lnTo>
                    <a:pt x="32938" y="46481"/>
                  </a:lnTo>
                  <a:lnTo>
                    <a:pt x="33390" y="46100"/>
                  </a:lnTo>
                  <a:lnTo>
                    <a:pt x="35724" y="43687"/>
                  </a:lnTo>
                  <a:close/>
                </a:path>
                <a:path w="93345" h="71755">
                  <a:moveTo>
                    <a:pt x="54038" y="30352"/>
                  </a:moveTo>
                  <a:lnTo>
                    <a:pt x="52158" y="30352"/>
                  </a:lnTo>
                  <a:lnTo>
                    <a:pt x="49542" y="32130"/>
                  </a:lnTo>
                  <a:lnTo>
                    <a:pt x="43609" y="36321"/>
                  </a:lnTo>
                  <a:lnTo>
                    <a:pt x="42937" y="36321"/>
                  </a:lnTo>
                  <a:lnTo>
                    <a:pt x="40379" y="36702"/>
                  </a:lnTo>
                  <a:lnTo>
                    <a:pt x="40183" y="36702"/>
                  </a:lnTo>
                  <a:lnTo>
                    <a:pt x="33890" y="37464"/>
                  </a:lnTo>
                  <a:lnTo>
                    <a:pt x="42037" y="37464"/>
                  </a:lnTo>
                  <a:lnTo>
                    <a:pt x="37426" y="40766"/>
                  </a:lnTo>
                  <a:lnTo>
                    <a:pt x="34335" y="41655"/>
                  </a:lnTo>
                  <a:lnTo>
                    <a:pt x="27986" y="43179"/>
                  </a:lnTo>
                  <a:lnTo>
                    <a:pt x="19055" y="44322"/>
                  </a:lnTo>
                  <a:lnTo>
                    <a:pt x="28041" y="44322"/>
                  </a:lnTo>
                  <a:lnTo>
                    <a:pt x="30518" y="43687"/>
                  </a:lnTo>
                  <a:lnTo>
                    <a:pt x="35280" y="42290"/>
                  </a:lnTo>
                  <a:lnTo>
                    <a:pt x="37075" y="42290"/>
                  </a:lnTo>
                  <a:lnTo>
                    <a:pt x="37934" y="41401"/>
                  </a:lnTo>
                  <a:lnTo>
                    <a:pt x="41632" y="38734"/>
                  </a:lnTo>
                  <a:lnTo>
                    <a:pt x="43277" y="38734"/>
                  </a:lnTo>
                  <a:lnTo>
                    <a:pt x="43817" y="37464"/>
                  </a:lnTo>
                  <a:lnTo>
                    <a:pt x="43926" y="37210"/>
                  </a:lnTo>
                  <a:lnTo>
                    <a:pt x="44156" y="36956"/>
                  </a:lnTo>
                  <a:lnTo>
                    <a:pt x="46799" y="35051"/>
                  </a:lnTo>
                  <a:lnTo>
                    <a:pt x="52108" y="31368"/>
                  </a:lnTo>
                  <a:lnTo>
                    <a:pt x="53632" y="31368"/>
                  </a:lnTo>
                  <a:lnTo>
                    <a:pt x="53987" y="30479"/>
                  </a:lnTo>
                  <a:lnTo>
                    <a:pt x="54038" y="30352"/>
                  </a:lnTo>
                  <a:close/>
                </a:path>
                <a:path w="93345" h="71755">
                  <a:moveTo>
                    <a:pt x="18917" y="36321"/>
                  </a:moveTo>
                  <a:lnTo>
                    <a:pt x="17411" y="36321"/>
                  </a:lnTo>
                  <a:lnTo>
                    <a:pt x="17043" y="36702"/>
                  </a:lnTo>
                  <a:lnTo>
                    <a:pt x="17094" y="36956"/>
                  </a:lnTo>
                  <a:lnTo>
                    <a:pt x="17627" y="37210"/>
                  </a:lnTo>
                  <a:lnTo>
                    <a:pt x="17838" y="37210"/>
                  </a:lnTo>
                  <a:lnTo>
                    <a:pt x="26428" y="39496"/>
                  </a:lnTo>
                  <a:lnTo>
                    <a:pt x="38112" y="37972"/>
                  </a:lnTo>
                  <a:lnTo>
                    <a:pt x="41394" y="37464"/>
                  </a:lnTo>
                  <a:lnTo>
                    <a:pt x="26639" y="37464"/>
                  </a:lnTo>
                  <a:lnTo>
                    <a:pt x="18917" y="36321"/>
                  </a:lnTo>
                  <a:close/>
                </a:path>
                <a:path w="93345" h="71755">
                  <a:moveTo>
                    <a:pt x="78697" y="28447"/>
                  </a:moveTo>
                  <a:lnTo>
                    <a:pt x="78555" y="28447"/>
                  </a:lnTo>
                  <a:lnTo>
                    <a:pt x="83756" y="31876"/>
                  </a:lnTo>
                  <a:lnTo>
                    <a:pt x="90569" y="35051"/>
                  </a:lnTo>
                  <a:lnTo>
                    <a:pt x="91363" y="35051"/>
                  </a:lnTo>
                  <a:lnTo>
                    <a:pt x="91808" y="34670"/>
                  </a:lnTo>
                  <a:lnTo>
                    <a:pt x="91782" y="34416"/>
                  </a:lnTo>
                  <a:lnTo>
                    <a:pt x="91363" y="34162"/>
                  </a:lnTo>
                  <a:lnTo>
                    <a:pt x="78697" y="28447"/>
                  </a:lnTo>
                  <a:close/>
                </a:path>
                <a:path w="93345" h="71755">
                  <a:moveTo>
                    <a:pt x="21450" y="28447"/>
                  </a:moveTo>
                  <a:lnTo>
                    <a:pt x="20980" y="28447"/>
                  </a:lnTo>
                  <a:lnTo>
                    <a:pt x="20447" y="28828"/>
                  </a:lnTo>
                  <a:lnTo>
                    <a:pt x="20351" y="29209"/>
                  </a:lnTo>
                  <a:lnTo>
                    <a:pt x="20567" y="29209"/>
                  </a:lnTo>
                  <a:lnTo>
                    <a:pt x="20751" y="29336"/>
                  </a:lnTo>
                  <a:lnTo>
                    <a:pt x="27575" y="31368"/>
                  </a:lnTo>
                  <a:lnTo>
                    <a:pt x="31735" y="31368"/>
                  </a:lnTo>
                  <a:lnTo>
                    <a:pt x="36322" y="31495"/>
                  </a:lnTo>
                  <a:lnTo>
                    <a:pt x="45562" y="30987"/>
                  </a:lnTo>
                  <a:lnTo>
                    <a:pt x="50839" y="30479"/>
                  </a:lnTo>
                  <a:lnTo>
                    <a:pt x="38963" y="30479"/>
                  </a:lnTo>
                  <a:lnTo>
                    <a:pt x="28783" y="30352"/>
                  </a:lnTo>
                  <a:lnTo>
                    <a:pt x="21704" y="28574"/>
                  </a:lnTo>
                  <a:lnTo>
                    <a:pt x="21551" y="28574"/>
                  </a:lnTo>
                  <a:lnTo>
                    <a:pt x="21450" y="28447"/>
                  </a:lnTo>
                  <a:close/>
                </a:path>
                <a:path w="93345" h="71755">
                  <a:moveTo>
                    <a:pt x="67638" y="20827"/>
                  </a:moveTo>
                  <a:lnTo>
                    <a:pt x="66193" y="20827"/>
                  </a:lnTo>
                  <a:lnTo>
                    <a:pt x="53708" y="29209"/>
                  </a:lnTo>
                  <a:lnTo>
                    <a:pt x="47476" y="29971"/>
                  </a:lnTo>
                  <a:lnTo>
                    <a:pt x="46604" y="29971"/>
                  </a:lnTo>
                  <a:lnTo>
                    <a:pt x="38963" y="30479"/>
                  </a:lnTo>
                  <a:lnTo>
                    <a:pt x="50839" y="30479"/>
                  </a:lnTo>
                  <a:lnTo>
                    <a:pt x="52158" y="30352"/>
                  </a:lnTo>
                  <a:lnTo>
                    <a:pt x="54038" y="30352"/>
                  </a:lnTo>
                  <a:lnTo>
                    <a:pt x="54190" y="29971"/>
                  </a:lnTo>
                  <a:lnTo>
                    <a:pt x="60502" y="25526"/>
                  </a:lnTo>
                  <a:lnTo>
                    <a:pt x="67638" y="20827"/>
                  </a:lnTo>
                  <a:close/>
                </a:path>
                <a:path w="93345" h="71755">
                  <a:moveTo>
                    <a:pt x="25184" y="26542"/>
                  </a:moveTo>
                  <a:lnTo>
                    <a:pt x="24091" y="26542"/>
                  </a:lnTo>
                  <a:lnTo>
                    <a:pt x="23736" y="26923"/>
                  </a:lnTo>
                  <a:lnTo>
                    <a:pt x="23749" y="27177"/>
                  </a:lnTo>
                  <a:lnTo>
                    <a:pt x="24028" y="27304"/>
                  </a:lnTo>
                  <a:lnTo>
                    <a:pt x="24231" y="27304"/>
                  </a:lnTo>
                  <a:lnTo>
                    <a:pt x="28867" y="28574"/>
                  </a:lnTo>
                  <a:lnTo>
                    <a:pt x="33718" y="28447"/>
                  </a:lnTo>
                  <a:lnTo>
                    <a:pt x="42741" y="28447"/>
                  </a:lnTo>
                  <a:lnTo>
                    <a:pt x="44780" y="27685"/>
                  </a:lnTo>
                  <a:lnTo>
                    <a:pt x="29413" y="27685"/>
                  </a:lnTo>
                  <a:lnTo>
                    <a:pt x="25184" y="26542"/>
                  </a:lnTo>
                  <a:close/>
                </a:path>
                <a:path w="93345" h="71755">
                  <a:moveTo>
                    <a:pt x="73399" y="24821"/>
                  </a:moveTo>
                  <a:lnTo>
                    <a:pt x="74256" y="26542"/>
                  </a:lnTo>
                  <a:lnTo>
                    <a:pt x="74474" y="26542"/>
                  </a:lnTo>
                  <a:lnTo>
                    <a:pt x="78697" y="28447"/>
                  </a:lnTo>
                  <a:lnTo>
                    <a:pt x="78539" y="28447"/>
                  </a:lnTo>
                  <a:lnTo>
                    <a:pt x="74422" y="25653"/>
                  </a:lnTo>
                  <a:lnTo>
                    <a:pt x="73399" y="24821"/>
                  </a:lnTo>
                  <a:close/>
                </a:path>
                <a:path w="93345" h="71755">
                  <a:moveTo>
                    <a:pt x="64160" y="20827"/>
                  </a:moveTo>
                  <a:lnTo>
                    <a:pt x="49872" y="20827"/>
                  </a:lnTo>
                  <a:lnTo>
                    <a:pt x="54546" y="20954"/>
                  </a:lnTo>
                  <a:lnTo>
                    <a:pt x="49593" y="25018"/>
                  </a:lnTo>
                  <a:lnTo>
                    <a:pt x="43205" y="27304"/>
                  </a:lnTo>
                  <a:lnTo>
                    <a:pt x="29413" y="27685"/>
                  </a:lnTo>
                  <a:lnTo>
                    <a:pt x="44780" y="27685"/>
                  </a:lnTo>
                  <a:lnTo>
                    <a:pt x="50558" y="25526"/>
                  </a:lnTo>
                  <a:lnTo>
                    <a:pt x="55854" y="20954"/>
                  </a:lnTo>
                  <a:lnTo>
                    <a:pt x="64160" y="20827"/>
                  </a:lnTo>
                  <a:close/>
                </a:path>
                <a:path w="93345" h="71755">
                  <a:moveTo>
                    <a:pt x="71156" y="20319"/>
                  </a:moveTo>
                  <a:lnTo>
                    <a:pt x="69799" y="20319"/>
                  </a:lnTo>
                  <a:lnTo>
                    <a:pt x="70953" y="22605"/>
                  </a:lnTo>
                  <a:lnTo>
                    <a:pt x="71017" y="22732"/>
                  </a:lnTo>
                  <a:lnTo>
                    <a:pt x="71301" y="23113"/>
                  </a:lnTo>
                  <a:lnTo>
                    <a:pt x="73399" y="24821"/>
                  </a:lnTo>
                  <a:lnTo>
                    <a:pt x="71156" y="20319"/>
                  </a:lnTo>
                  <a:close/>
                </a:path>
                <a:path w="93345" h="71755">
                  <a:moveTo>
                    <a:pt x="44970" y="19811"/>
                  </a:moveTo>
                  <a:lnTo>
                    <a:pt x="25311" y="19811"/>
                  </a:lnTo>
                  <a:lnTo>
                    <a:pt x="28867" y="20065"/>
                  </a:lnTo>
                  <a:lnTo>
                    <a:pt x="34531" y="20319"/>
                  </a:lnTo>
                  <a:lnTo>
                    <a:pt x="37697" y="20319"/>
                  </a:lnTo>
                  <a:lnTo>
                    <a:pt x="35026" y="21335"/>
                  </a:lnTo>
                  <a:lnTo>
                    <a:pt x="30886" y="22605"/>
                  </a:lnTo>
                  <a:lnTo>
                    <a:pt x="25057" y="23748"/>
                  </a:lnTo>
                  <a:lnTo>
                    <a:pt x="24765" y="24002"/>
                  </a:lnTo>
                  <a:lnTo>
                    <a:pt x="24803" y="24510"/>
                  </a:lnTo>
                  <a:lnTo>
                    <a:pt x="24993" y="24637"/>
                  </a:lnTo>
                  <a:lnTo>
                    <a:pt x="25311" y="24637"/>
                  </a:lnTo>
                  <a:lnTo>
                    <a:pt x="32918" y="23113"/>
                  </a:lnTo>
                  <a:lnTo>
                    <a:pt x="37517" y="21335"/>
                  </a:lnTo>
                  <a:lnTo>
                    <a:pt x="38783" y="20827"/>
                  </a:lnTo>
                  <a:lnTo>
                    <a:pt x="67638" y="20827"/>
                  </a:lnTo>
                  <a:lnTo>
                    <a:pt x="68795" y="20065"/>
                  </a:lnTo>
                  <a:lnTo>
                    <a:pt x="52235" y="20065"/>
                  </a:lnTo>
                  <a:lnTo>
                    <a:pt x="44970" y="19811"/>
                  </a:lnTo>
                  <a:close/>
                </a:path>
                <a:path w="93345" h="71755">
                  <a:moveTo>
                    <a:pt x="73117" y="19811"/>
                  </a:moveTo>
                  <a:lnTo>
                    <a:pt x="71062" y="19811"/>
                  </a:lnTo>
                  <a:lnTo>
                    <a:pt x="77724" y="23621"/>
                  </a:lnTo>
                  <a:lnTo>
                    <a:pt x="93296" y="24510"/>
                  </a:lnTo>
                  <a:lnTo>
                    <a:pt x="90741" y="24510"/>
                  </a:lnTo>
                  <a:lnTo>
                    <a:pt x="91401" y="24256"/>
                  </a:lnTo>
                  <a:lnTo>
                    <a:pt x="91465" y="23621"/>
                  </a:lnTo>
                  <a:lnTo>
                    <a:pt x="92982" y="23621"/>
                  </a:lnTo>
                  <a:lnTo>
                    <a:pt x="77597" y="22605"/>
                  </a:lnTo>
                  <a:lnTo>
                    <a:pt x="73117" y="19811"/>
                  </a:lnTo>
                  <a:close/>
                </a:path>
                <a:path w="93345" h="71755">
                  <a:moveTo>
                    <a:pt x="25311" y="19811"/>
                  </a:moveTo>
                  <a:lnTo>
                    <a:pt x="23626" y="19811"/>
                  </a:lnTo>
                  <a:lnTo>
                    <a:pt x="22779" y="20319"/>
                  </a:lnTo>
                  <a:lnTo>
                    <a:pt x="22923" y="20319"/>
                  </a:lnTo>
                  <a:lnTo>
                    <a:pt x="20078" y="21335"/>
                  </a:lnTo>
                  <a:lnTo>
                    <a:pt x="14775" y="22097"/>
                  </a:lnTo>
                  <a:lnTo>
                    <a:pt x="15513" y="22097"/>
                  </a:lnTo>
                  <a:lnTo>
                    <a:pt x="15417" y="22732"/>
                  </a:lnTo>
                  <a:lnTo>
                    <a:pt x="15773" y="22732"/>
                  </a:lnTo>
                  <a:lnTo>
                    <a:pt x="21513" y="22097"/>
                  </a:lnTo>
                  <a:lnTo>
                    <a:pt x="24591" y="20319"/>
                  </a:lnTo>
                  <a:lnTo>
                    <a:pt x="25311" y="19811"/>
                  </a:lnTo>
                  <a:close/>
                </a:path>
                <a:path w="93345" h="71755">
                  <a:moveTo>
                    <a:pt x="52984" y="19811"/>
                  </a:moveTo>
                  <a:lnTo>
                    <a:pt x="51684" y="19811"/>
                  </a:lnTo>
                  <a:lnTo>
                    <a:pt x="52226" y="20065"/>
                  </a:lnTo>
                  <a:lnTo>
                    <a:pt x="55295" y="20065"/>
                  </a:lnTo>
                  <a:lnTo>
                    <a:pt x="52984" y="19811"/>
                  </a:lnTo>
                  <a:close/>
                </a:path>
                <a:path w="93345" h="71755">
                  <a:moveTo>
                    <a:pt x="38527" y="19303"/>
                  </a:moveTo>
                  <a:lnTo>
                    <a:pt x="16230" y="19303"/>
                  </a:lnTo>
                  <a:lnTo>
                    <a:pt x="22682" y="19811"/>
                  </a:lnTo>
                  <a:lnTo>
                    <a:pt x="44454" y="19811"/>
                  </a:lnTo>
                  <a:lnTo>
                    <a:pt x="38527" y="19303"/>
                  </a:lnTo>
                  <a:close/>
                </a:path>
                <a:path w="93345" h="71755">
                  <a:moveTo>
                    <a:pt x="50717" y="19303"/>
                  </a:moveTo>
                  <a:lnTo>
                    <a:pt x="50415" y="19303"/>
                  </a:lnTo>
                  <a:lnTo>
                    <a:pt x="50930" y="19811"/>
                  </a:lnTo>
                  <a:lnTo>
                    <a:pt x="51568" y="19811"/>
                  </a:lnTo>
                  <a:lnTo>
                    <a:pt x="50717" y="19303"/>
                  </a:lnTo>
                  <a:close/>
                </a:path>
                <a:path w="93345" h="71755">
                  <a:moveTo>
                    <a:pt x="15773" y="18287"/>
                  </a:moveTo>
                  <a:lnTo>
                    <a:pt x="14833" y="18287"/>
                  </a:lnTo>
                  <a:lnTo>
                    <a:pt x="14664" y="19303"/>
                  </a:lnTo>
                  <a:lnTo>
                    <a:pt x="30708" y="19303"/>
                  </a:lnTo>
                  <a:lnTo>
                    <a:pt x="15773" y="18287"/>
                  </a:lnTo>
                  <a:close/>
                </a:path>
                <a:path w="93345" h="71755">
                  <a:moveTo>
                    <a:pt x="18882" y="12953"/>
                  </a:moveTo>
                  <a:lnTo>
                    <a:pt x="18122" y="12953"/>
                  </a:lnTo>
                  <a:lnTo>
                    <a:pt x="17830" y="13207"/>
                  </a:lnTo>
                  <a:lnTo>
                    <a:pt x="17703" y="13461"/>
                  </a:lnTo>
                  <a:lnTo>
                    <a:pt x="20815" y="17017"/>
                  </a:lnTo>
                  <a:lnTo>
                    <a:pt x="23934" y="19303"/>
                  </a:lnTo>
                  <a:lnTo>
                    <a:pt x="26458" y="19303"/>
                  </a:lnTo>
                  <a:lnTo>
                    <a:pt x="23139" y="17779"/>
                  </a:lnTo>
                  <a:lnTo>
                    <a:pt x="18882" y="12953"/>
                  </a:lnTo>
                  <a:close/>
                </a:path>
                <a:path w="93345" h="71755">
                  <a:moveTo>
                    <a:pt x="32851" y="17271"/>
                  </a:moveTo>
                  <a:lnTo>
                    <a:pt x="32588" y="17271"/>
                  </a:lnTo>
                  <a:lnTo>
                    <a:pt x="36652" y="19303"/>
                  </a:lnTo>
                  <a:lnTo>
                    <a:pt x="37184" y="19303"/>
                  </a:lnTo>
                  <a:lnTo>
                    <a:pt x="35516" y="17779"/>
                  </a:lnTo>
                  <a:lnTo>
                    <a:pt x="33340" y="17779"/>
                  </a:lnTo>
                  <a:lnTo>
                    <a:pt x="32851" y="17271"/>
                  </a:lnTo>
                  <a:close/>
                </a:path>
                <a:path w="93345" h="71755">
                  <a:moveTo>
                    <a:pt x="36805" y="5460"/>
                  </a:moveTo>
                  <a:lnTo>
                    <a:pt x="36152" y="5460"/>
                  </a:lnTo>
                  <a:lnTo>
                    <a:pt x="35763" y="5714"/>
                  </a:lnTo>
                  <a:lnTo>
                    <a:pt x="35661" y="5968"/>
                  </a:lnTo>
                  <a:lnTo>
                    <a:pt x="43573" y="14604"/>
                  </a:lnTo>
                  <a:lnTo>
                    <a:pt x="50501" y="19303"/>
                  </a:lnTo>
                  <a:lnTo>
                    <a:pt x="49385" y="18287"/>
                  </a:lnTo>
                  <a:lnTo>
                    <a:pt x="40500" y="9524"/>
                  </a:lnTo>
                  <a:lnTo>
                    <a:pt x="36805" y="5460"/>
                  </a:lnTo>
                  <a:close/>
                </a:path>
                <a:path w="93345" h="71755">
                  <a:moveTo>
                    <a:pt x="48920" y="1015"/>
                  </a:moveTo>
                  <a:lnTo>
                    <a:pt x="48217" y="1015"/>
                  </a:lnTo>
                  <a:lnTo>
                    <a:pt x="47853" y="1269"/>
                  </a:lnTo>
                  <a:lnTo>
                    <a:pt x="47764" y="1523"/>
                  </a:lnTo>
                  <a:lnTo>
                    <a:pt x="48501" y="2285"/>
                  </a:lnTo>
                  <a:lnTo>
                    <a:pt x="60045" y="13461"/>
                  </a:lnTo>
                  <a:lnTo>
                    <a:pt x="66367" y="17779"/>
                  </a:lnTo>
                  <a:lnTo>
                    <a:pt x="67026" y="18287"/>
                  </a:lnTo>
                  <a:lnTo>
                    <a:pt x="69193" y="19303"/>
                  </a:lnTo>
                  <a:lnTo>
                    <a:pt x="68821" y="19303"/>
                  </a:lnTo>
                  <a:lnTo>
                    <a:pt x="67398" y="18287"/>
                  </a:lnTo>
                  <a:lnTo>
                    <a:pt x="70692" y="18287"/>
                  </a:lnTo>
                  <a:lnTo>
                    <a:pt x="70124" y="17779"/>
                  </a:lnTo>
                  <a:lnTo>
                    <a:pt x="68586" y="17779"/>
                  </a:lnTo>
                  <a:lnTo>
                    <a:pt x="64359" y="14858"/>
                  </a:lnTo>
                  <a:lnTo>
                    <a:pt x="58754" y="10159"/>
                  </a:lnTo>
                  <a:lnTo>
                    <a:pt x="53195" y="5079"/>
                  </a:lnTo>
                  <a:lnTo>
                    <a:pt x="48920" y="1015"/>
                  </a:lnTo>
                  <a:close/>
                </a:path>
                <a:path w="93345" h="71755">
                  <a:moveTo>
                    <a:pt x="71882" y="17271"/>
                  </a:moveTo>
                  <a:lnTo>
                    <a:pt x="70747" y="17779"/>
                  </a:lnTo>
                  <a:lnTo>
                    <a:pt x="70070" y="18287"/>
                  </a:lnTo>
                  <a:lnTo>
                    <a:pt x="71227" y="18287"/>
                  </a:lnTo>
                  <a:lnTo>
                    <a:pt x="72370" y="17779"/>
                  </a:lnTo>
                  <a:lnTo>
                    <a:pt x="71882" y="17271"/>
                  </a:lnTo>
                  <a:close/>
                </a:path>
                <a:path w="93345" h="71755">
                  <a:moveTo>
                    <a:pt x="29222" y="11810"/>
                  </a:moveTo>
                  <a:lnTo>
                    <a:pt x="28867" y="11810"/>
                  </a:lnTo>
                  <a:lnTo>
                    <a:pt x="28308" y="12191"/>
                  </a:lnTo>
                  <a:lnTo>
                    <a:pt x="28206" y="12445"/>
                  </a:lnTo>
                  <a:lnTo>
                    <a:pt x="33340" y="17779"/>
                  </a:lnTo>
                  <a:lnTo>
                    <a:pt x="35516" y="17779"/>
                  </a:lnTo>
                  <a:lnTo>
                    <a:pt x="31343" y="13969"/>
                  </a:lnTo>
                  <a:lnTo>
                    <a:pt x="29222" y="11810"/>
                  </a:lnTo>
                  <a:close/>
                </a:path>
                <a:path w="93345" h="71755">
                  <a:moveTo>
                    <a:pt x="47505" y="17271"/>
                  </a:moveTo>
                  <a:lnTo>
                    <a:pt x="34959" y="17271"/>
                  </a:lnTo>
                  <a:lnTo>
                    <a:pt x="35516" y="17779"/>
                  </a:lnTo>
                  <a:lnTo>
                    <a:pt x="48254" y="17779"/>
                  </a:lnTo>
                  <a:lnTo>
                    <a:pt x="47505" y="17271"/>
                  </a:lnTo>
                  <a:close/>
                </a:path>
                <a:path w="93345" h="71755">
                  <a:moveTo>
                    <a:pt x="65623" y="17271"/>
                  </a:moveTo>
                  <a:lnTo>
                    <a:pt x="48355" y="17271"/>
                  </a:lnTo>
                  <a:lnTo>
                    <a:pt x="48870" y="17779"/>
                  </a:lnTo>
                  <a:lnTo>
                    <a:pt x="66367" y="17779"/>
                  </a:lnTo>
                  <a:lnTo>
                    <a:pt x="65623" y="17271"/>
                  </a:lnTo>
                  <a:close/>
                </a:path>
                <a:path w="93345" h="71755">
                  <a:moveTo>
                    <a:pt x="68286" y="17271"/>
                  </a:moveTo>
                  <a:lnTo>
                    <a:pt x="67851" y="17271"/>
                  </a:lnTo>
                  <a:lnTo>
                    <a:pt x="68586" y="17779"/>
                  </a:lnTo>
                  <a:lnTo>
                    <a:pt x="68286" y="17271"/>
                  </a:lnTo>
                  <a:close/>
                </a:path>
                <a:path w="93345" h="71755">
                  <a:moveTo>
                    <a:pt x="61823" y="0"/>
                  </a:moveTo>
                  <a:lnTo>
                    <a:pt x="60833" y="0"/>
                  </a:lnTo>
                  <a:lnTo>
                    <a:pt x="60629" y="253"/>
                  </a:lnTo>
                  <a:lnTo>
                    <a:pt x="68673" y="17779"/>
                  </a:lnTo>
                  <a:lnTo>
                    <a:pt x="70124" y="17779"/>
                  </a:lnTo>
                  <a:lnTo>
                    <a:pt x="68135" y="16001"/>
                  </a:lnTo>
                  <a:lnTo>
                    <a:pt x="64061" y="5968"/>
                  </a:lnTo>
                  <a:lnTo>
                    <a:pt x="62012" y="507"/>
                  </a:lnTo>
                  <a:lnTo>
                    <a:pt x="61918" y="253"/>
                  </a:lnTo>
                  <a:lnTo>
                    <a:pt x="61823" y="0"/>
                  </a:lnTo>
                  <a:close/>
                </a:path>
                <a:path w="93345" h="71755">
                  <a:moveTo>
                    <a:pt x="71513" y="17271"/>
                  </a:moveTo>
                  <a:lnTo>
                    <a:pt x="69556" y="17271"/>
                  </a:lnTo>
                  <a:lnTo>
                    <a:pt x="70124" y="17779"/>
                  </a:lnTo>
                  <a:lnTo>
                    <a:pt x="70904" y="17779"/>
                  </a:lnTo>
                  <a:lnTo>
                    <a:pt x="71513" y="17271"/>
                  </a:lnTo>
                  <a:close/>
                </a:path>
                <a:path w="93345" h="71755">
                  <a:moveTo>
                    <a:pt x="71793" y="17271"/>
                  </a:moveTo>
                  <a:lnTo>
                    <a:pt x="71513" y="17271"/>
                  </a:lnTo>
                  <a:lnTo>
                    <a:pt x="70904" y="17779"/>
                  </a:lnTo>
                  <a:lnTo>
                    <a:pt x="70624" y="17779"/>
                  </a:lnTo>
                  <a:lnTo>
                    <a:pt x="71793" y="17271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0" name="object 820"/>
            <p:cNvSpPr/>
            <p:nvPr/>
          </p:nvSpPr>
          <p:spPr>
            <a:xfrm>
              <a:off x="3975386" y="3066391"/>
              <a:ext cx="93980" cy="53975"/>
            </a:xfrm>
            <a:custGeom>
              <a:avLst/>
              <a:gdLst/>
              <a:ahLst/>
              <a:cxnLst/>
              <a:rect l="l" t="t" r="r" b="b"/>
              <a:pathLst>
                <a:path w="93979" h="53975">
                  <a:moveTo>
                    <a:pt x="71996" y="0"/>
                  </a:moveTo>
                  <a:lnTo>
                    <a:pt x="62433" y="6007"/>
                  </a:lnTo>
                  <a:lnTo>
                    <a:pt x="57645" y="9080"/>
                  </a:lnTo>
                  <a:lnTo>
                    <a:pt x="56908" y="9651"/>
                  </a:lnTo>
                  <a:lnTo>
                    <a:pt x="51866" y="13169"/>
                  </a:lnTo>
                  <a:lnTo>
                    <a:pt x="44627" y="17945"/>
                  </a:lnTo>
                  <a:lnTo>
                    <a:pt x="42024" y="19824"/>
                  </a:lnTo>
                  <a:lnTo>
                    <a:pt x="40297" y="21208"/>
                  </a:lnTo>
                  <a:lnTo>
                    <a:pt x="38383" y="22618"/>
                  </a:lnTo>
                  <a:lnTo>
                    <a:pt x="33147" y="26555"/>
                  </a:lnTo>
                  <a:lnTo>
                    <a:pt x="29819" y="29438"/>
                  </a:lnTo>
                  <a:lnTo>
                    <a:pt x="22479" y="34823"/>
                  </a:lnTo>
                  <a:lnTo>
                    <a:pt x="18529" y="37274"/>
                  </a:lnTo>
                  <a:lnTo>
                    <a:pt x="14931" y="40226"/>
                  </a:lnTo>
                  <a:lnTo>
                    <a:pt x="9218" y="45021"/>
                  </a:lnTo>
                  <a:lnTo>
                    <a:pt x="8077" y="46050"/>
                  </a:lnTo>
                  <a:lnTo>
                    <a:pt x="7797" y="46253"/>
                  </a:lnTo>
                  <a:lnTo>
                    <a:pt x="6108" y="47777"/>
                  </a:lnTo>
                  <a:lnTo>
                    <a:pt x="3530" y="50266"/>
                  </a:lnTo>
                  <a:lnTo>
                    <a:pt x="1682" y="52133"/>
                  </a:lnTo>
                  <a:lnTo>
                    <a:pt x="0" y="53733"/>
                  </a:lnTo>
                  <a:lnTo>
                    <a:pt x="164" y="53911"/>
                  </a:lnTo>
                  <a:lnTo>
                    <a:pt x="787" y="53911"/>
                  </a:lnTo>
                  <a:lnTo>
                    <a:pt x="3124" y="51612"/>
                  </a:lnTo>
                  <a:lnTo>
                    <a:pt x="5461" y="49453"/>
                  </a:lnTo>
                  <a:lnTo>
                    <a:pt x="7975" y="47243"/>
                  </a:lnTo>
                  <a:lnTo>
                    <a:pt x="9112" y="47243"/>
                  </a:lnTo>
                  <a:lnTo>
                    <a:pt x="9577" y="46253"/>
                  </a:lnTo>
                  <a:lnTo>
                    <a:pt x="9673" y="46050"/>
                  </a:lnTo>
                  <a:lnTo>
                    <a:pt x="9798" y="45783"/>
                  </a:lnTo>
                  <a:lnTo>
                    <a:pt x="9864" y="45643"/>
                  </a:lnTo>
                  <a:lnTo>
                    <a:pt x="10143" y="45351"/>
                  </a:lnTo>
                  <a:lnTo>
                    <a:pt x="11747" y="43980"/>
                  </a:lnTo>
                  <a:lnTo>
                    <a:pt x="13601" y="42430"/>
                  </a:lnTo>
                  <a:lnTo>
                    <a:pt x="15549" y="40843"/>
                  </a:lnTo>
                  <a:lnTo>
                    <a:pt x="16817" y="40843"/>
                  </a:lnTo>
                  <a:lnTo>
                    <a:pt x="16916" y="40226"/>
                  </a:lnTo>
                  <a:lnTo>
                    <a:pt x="17005" y="39674"/>
                  </a:lnTo>
                  <a:lnTo>
                    <a:pt x="19151" y="37922"/>
                  </a:lnTo>
                  <a:lnTo>
                    <a:pt x="21348" y="36194"/>
                  </a:lnTo>
                  <a:lnTo>
                    <a:pt x="23596" y="34467"/>
                  </a:lnTo>
                  <a:lnTo>
                    <a:pt x="24461" y="34467"/>
                  </a:lnTo>
                  <a:lnTo>
                    <a:pt x="26263" y="32397"/>
                  </a:lnTo>
                  <a:lnTo>
                    <a:pt x="29108" y="30225"/>
                  </a:lnTo>
                  <a:lnTo>
                    <a:pt x="34763" y="26034"/>
                  </a:lnTo>
                  <a:lnTo>
                    <a:pt x="35637" y="26034"/>
                  </a:lnTo>
                  <a:lnTo>
                    <a:pt x="37833" y="23774"/>
                  </a:lnTo>
                  <a:lnTo>
                    <a:pt x="41719" y="20993"/>
                  </a:lnTo>
                  <a:lnTo>
                    <a:pt x="43220" y="20993"/>
                  </a:lnTo>
                  <a:lnTo>
                    <a:pt x="43712" y="19824"/>
                  </a:lnTo>
                  <a:lnTo>
                    <a:pt x="43815" y="19581"/>
                  </a:lnTo>
                  <a:lnTo>
                    <a:pt x="43878" y="19430"/>
                  </a:lnTo>
                  <a:lnTo>
                    <a:pt x="49416" y="15524"/>
                  </a:lnTo>
                  <a:lnTo>
                    <a:pt x="52019" y="13728"/>
                  </a:lnTo>
                  <a:lnTo>
                    <a:pt x="53528" y="13728"/>
                  </a:lnTo>
                  <a:lnTo>
                    <a:pt x="54102" y="12280"/>
                  </a:lnTo>
                  <a:lnTo>
                    <a:pt x="60248" y="8026"/>
                  </a:lnTo>
                  <a:lnTo>
                    <a:pt x="68694" y="2400"/>
                  </a:lnTo>
                  <a:lnTo>
                    <a:pt x="70940" y="2400"/>
                  </a:lnTo>
                  <a:lnTo>
                    <a:pt x="70764" y="2044"/>
                  </a:lnTo>
                  <a:lnTo>
                    <a:pt x="72819" y="2044"/>
                  </a:lnTo>
                  <a:lnTo>
                    <a:pt x="70980" y="888"/>
                  </a:lnTo>
                  <a:lnTo>
                    <a:pt x="71412" y="596"/>
                  </a:lnTo>
                  <a:lnTo>
                    <a:pt x="71894" y="304"/>
                  </a:lnTo>
                  <a:lnTo>
                    <a:pt x="71996" y="0"/>
                  </a:lnTo>
                  <a:close/>
                </a:path>
                <a:path w="93979" h="53975">
                  <a:moveTo>
                    <a:pt x="9112" y="47243"/>
                  </a:moveTo>
                  <a:lnTo>
                    <a:pt x="7975" y="47243"/>
                  </a:lnTo>
                  <a:lnTo>
                    <a:pt x="5228" y="53098"/>
                  </a:lnTo>
                  <a:lnTo>
                    <a:pt x="5175" y="53568"/>
                  </a:lnTo>
                  <a:lnTo>
                    <a:pt x="6104" y="53568"/>
                  </a:lnTo>
                  <a:lnTo>
                    <a:pt x="6362" y="53098"/>
                  </a:lnTo>
                  <a:lnTo>
                    <a:pt x="9112" y="47243"/>
                  </a:lnTo>
                  <a:close/>
                </a:path>
                <a:path w="93979" h="53975">
                  <a:moveTo>
                    <a:pt x="16817" y="40843"/>
                  </a:moveTo>
                  <a:lnTo>
                    <a:pt x="15644" y="40843"/>
                  </a:lnTo>
                  <a:lnTo>
                    <a:pt x="13893" y="51612"/>
                  </a:lnTo>
                  <a:lnTo>
                    <a:pt x="13878" y="52450"/>
                  </a:lnTo>
                  <a:lnTo>
                    <a:pt x="14617" y="52450"/>
                  </a:lnTo>
                  <a:lnTo>
                    <a:pt x="14998" y="52133"/>
                  </a:lnTo>
                  <a:lnTo>
                    <a:pt x="16741" y="41313"/>
                  </a:lnTo>
                  <a:lnTo>
                    <a:pt x="16817" y="40843"/>
                  </a:lnTo>
                  <a:close/>
                </a:path>
                <a:path w="93979" h="53975">
                  <a:moveTo>
                    <a:pt x="20266" y="40030"/>
                  </a:moveTo>
                  <a:lnTo>
                    <a:pt x="20113" y="40226"/>
                  </a:lnTo>
                  <a:lnTo>
                    <a:pt x="19556" y="41147"/>
                  </a:lnTo>
                  <a:lnTo>
                    <a:pt x="19456" y="41313"/>
                  </a:lnTo>
                  <a:lnTo>
                    <a:pt x="22733" y="47777"/>
                  </a:lnTo>
                  <a:lnTo>
                    <a:pt x="22874" y="47993"/>
                  </a:lnTo>
                  <a:lnTo>
                    <a:pt x="22999" y="48183"/>
                  </a:lnTo>
                  <a:lnTo>
                    <a:pt x="23636" y="48183"/>
                  </a:lnTo>
                  <a:lnTo>
                    <a:pt x="23990" y="47993"/>
                  </a:lnTo>
                  <a:lnTo>
                    <a:pt x="24112" y="47777"/>
                  </a:lnTo>
                  <a:lnTo>
                    <a:pt x="23923" y="47243"/>
                  </a:lnTo>
                  <a:lnTo>
                    <a:pt x="20485" y="40462"/>
                  </a:lnTo>
                  <a:lnTo>
                    <a:pt x="20365" y="40226"/>
                  </a:lnTo>
                  <a:lnTo>
                    <a:pt x="20266" y="40030"/>
                  </a:lnTo>
                  <a:close/>
                </a:path>
                <a:path w="93979" h="53975">
                  <a:moveTo>
                    <a:pt x="31203" y="38442"/>
                  </a:moveTo>
                  <a:lnTo>
                    <a:pt x="31253" y="42633"/>
                  </a:lnTo>
                  <a:lnTo>
                    <a:pt x="32114" y="45021"/>
                  </a:lnTo>
                  <a:lnTo>
                    <a:pt x="32233" y="45351"/>
                  </a:lnTo>
                  <a:lnTo>
                    <a:pt x="32339" y="45643"/>
                  </a:lnTo>
                  <a:lnTo>
                    <a:pt x="32389" y="45783"/>
                  </a:lnTo>
                  <a:lnTo>
                    <a:pt x="32994" y="45783"/>
                  </a:lnTo>
                  <a:lnTo>
                    <a:pt x="33324" y="45643"/>
                  </a:lnTo>
                  <a:lnTo>
                    <a:pt x="33409" y="45021"/>
                  </a:lnTo>
                  <a:lnTo>
                    <a:pt x="31203" y="38442"/>
                  </a:lnTo>
                  <a:close/>
                </a:path>
                <a:path w="93979" h="53975">
                  <a:moveTo>
                    <a:pt x="72819" y="32753"/>
                  </a:moveTo>
                  <a:lnTo>
                    <a:pt x="71107" y="32753"/>
                  </a:lnTo>
                  <a:lnTo>
                    <a:pt x="72723" y="39179"/>
                  </a:lnTo>
                  <a:lnTo>
                    <a:pt x="74688" y="45021"/>
                  </a:lnTo>
                  <a:lnTo>
                    <a:pt x="75578" y="45021"/>
                  </a:lnTo>
                  <a:lnTo>
                    <a:pt x="75869" y="44627"/>
                  </a:lnTo>
                  <a:lnTo>
                    <a:pt x="74477" y="40462"/>
                  </a:lnTo>
                  <a:lnTo>
                    <a:pt x="74398" y="40226"/>
                  </a:lnTo>
                  <a:lnTo>
                    <a:pt x="73110" y="35407"/>
                  </a:lnTo>
                  <a:lnTo>
                    <a:pt x="73039" y="35140"/>
                  </a:lnTo>
                  <a:lnTo>
                    <a:pt x="72955" y="34823"/>
                  </a:lnTo>
                  <a:lnTo>
                    <a:pt x="72861" y="34467"/>
                  </a:lnTo>
                  <a:lnTo>
                    <a:pt x="72771" y="34124"/>
                  </a:lnTo>
                  <a:lnTo>
                    <a:pt x="74037" y="34124"/>
                  </a:lnTo>
                  <a:lnTo>
                    <a:pt x="73393" y="33705"/>
                  </a:lnTo>
                  <a:lnTo>
                    <a:pt x="72819" y="32753"/>
                  </a:lnTo>
                  <a:close/>
                </a:path>
                <a:path w="93979" h="53975">
                  <a:moveTo>
                    <a:pt x="43220" y="20993"/>
                  </a:moveTo>
                  <a:lnTo>
                    <a:pt x="41719" y="20993"/>
                  </a:lnTo>
                  <a:lnTo>
                    <a:pt x="38785" y="26034"/>
                  </a:lnTo>
                  <a:lnTo>
                    <a:pt x="38867" y="31864"/>
                  </a:lnTo>
                  <a:lnTo>
                    <a:pt x="38952" y="32397"/>
                  </a:lnTo>
                  <a:lnTo>
                    <a:pt x="39010" y="32753"/>
                  </a:lnTo>
                  <a:lnTo>
                    <a:pt x="39126" y="33477"/>
                  </a:lnTo>
                  <a:lnTo>
                    <a:pt x="39230" y="34124"/>
                  </a:lnTo>
                  <a:lnTo>
                    <a:pt x="39343" y="34823"/>
                  </a:lnTo>
                  <a:lnTo>
                    <a:pt x="39925" y="38442"/>
                  </a:lnTo>
                  <a:lnTo>
                    <a:pt x="40043" y="39179"/>
                  </a:lnTo>
                  <a:lnTo>
                    <a:pt x="40133" y="39674"/>
                  </a:lnTo>
                  <a:lnTo>
                    <a:pt x="41935" y="42976"/>
                  </a:lnTo>
                  <a:lnTo>
                    <a:pt x="42125" y="43230"/>
                  </a:lnTo>
                  <a:lnTo>
                    <a:pt x="42468" y="43230"/>
                  </a:lnTo>
                  <a:lnTo>
                    <a:pt x="42934" y="42976"/>
                  </a:lnTo>
                  <a:lnTo>
                    <a:pt x="43192" y="42633"/>
                  </a:lnTo>
                  <a:lnTo>
                    <a:pt x="42218" y="40462"/>
                  </a:lnTo>
                  <a:lnTo>
                    <a:pt x="42113" y="40226"/>
                  </a:lnTo>
                  <a:lnTo>
                    <a:pt x="40791" y="35407"/>
                  </a:lnTo>
                  <a:lnTo>
                    <a:pt x="40718" y="35140"/>
                  </a:lnTo>
                  <a:lnTo>
                    <a:pt x="40596" y="33477"/>
                  </a:lnTo>
                  <a:lnTo>
                    <a:pt x="40540" y="27350"/>
                  </a:lnTo>
                  <a:lnTo>
                    <a:pt x="42963" y="21602"/>
                  </a:lnTo>
                  <a:lnTo>
                    <a:pt x="43057" y="21380"/>
                  </a:lnTo>
                  <a:lnTo>
                    <a:pt x="43129" y="21208"/>
                  </a:lnTo>
                  <a:lnTo>
                    <a:pt x="43220" y="20993"/>
                  </a:lnTo>
                  <a:close/>
                </a:path>
                <a:path w="93979" h="53975">
                  <a:moveTo>
                    <a:pt x="53528" y="13728"/>
                  </a:moveTo>
                  <a:lnTo>
                    <a:pt x="52019" y="13728"/>
                  </a:lnTo>
                  <a:lnTo>
                    <a:pt x="50046" y="20408"/>
                  </a:lnTo>
                  <a:lnTo>
                    <a:pt x="49956" y="20713"/>
                  </a:lnTo>
                  <a:lnTo>
                    <a:pt x="49874" y="20993"/>
                  </a:lnTo>
                  <a:lnTo>
                    <a:pt x="49810" y="21208"/>
                  </a:lnTo>
                  <a:lnTo>
                    <a:pt x="49745" y="40843"/>
                  </a:lnTo>
                  <a:lnTo>
                    <a:pt x="49886" y="41147"/>
                  </a:lnTo>
                  <a:lnTo>
                    <a:pt x="50259" y="41147"/>
                  </a:lnTo>
                  <a:lnTo>
                    <a:pt x="51140" y="40843"/>
                  </a:lnTo>
                  <a:lnTo>
                    <a:pt x="50999" y="40843"/>
                  </a:lnTo>
                  <a:lnTo>
                    <a:pt x="50901" y="40030"/>
                  </a:lnTo>
                  <a:lnTo>
                    <a:pt x="50824" y="39179"/>
                  </a:lnTo>
                  <a:lnTo>
                    <a:pt x="50712" y="37922"/>
                  </a:lnTo>
                  <a:lnTo>
                    <a:pt x="50693" y="25387"/>
                  </a:lnTo>
                  <a:lnTo>
                    <a:pt x="50837" y="23774"/>
                  </a:lnTo>
                  <a:lnTo>
                    <a:pt x="50939" y="22618"/>
                  </a:lnTo>
                  <a:lnTo>
                    <a:pt x="51064" y="21208"/>
                  </a:lnTo>
                  <a:lnTo>
                    <a:pt x="51187" y="19824"/>
                  </a:lnTo>
                  <a:lnTo>
                    <a:pt x="51268" y="19430"/>
                  </a:lnTo>
                  <a:lnTo>
                    <a:pt x="53528" y="13728"/>
                  </a:lnTo>
                  <a:close/>
                </a:path>
                <a:path w="93979" h="53975">
                  <a:moveTo>
                    <a:pt x="21507" y="37922"/>
                  </a:moveTo>
                  <a:lnTo>
                    <a:pt x="21000" y="38442"/>
                  </a:lnTo>
                  <a:lnTo>
                    <a:pt x="19928" y="39674"/>
                  </a:lnTo>
                  <a:lnTo>
                    <a:pt x="20085" y="39674"/>
                  </a:lnTo>
                  <a:lnTo>
                    <a:pt x="20266" y="40030"/>
                  </a:lnTo>
                  <a:lnTo>
                    <a:pt x="20447" y="39674"/>
                  </a:lnTo>
                  <a:lnTo>
                    <a:pt x="21507" y="37922"/>
                  </a:lnTo>
                  <a:close/>
                </a:path>
                <a:path w="93979" h="53975">
                  <a:moveTo>
                    <a:pt x="70486" y="23774"/>
                  </a:moveTo>
                  <a:lnTo>
                    <a:pt x="69109" y="23774"/>
                  </a:lnTo>
                  <a:lnTo>
                    <a:pt x="69416" y="25387"/>
                  </a:lnTo>
                  <a:lnTo>
                    <a:pt x="69942" y="27927"/>
                  </a:lnTo>
                  <a:lnTo>
                    <a:pt x="70737" y="31280"/>
                  </a:lnTo>
                  <a:lnTo>
                    <a:pt x="70788" y="31864"/>
                  </a:lnTo>
                  <a:lnTo>
                    <a:pt x="69886" y="32613"/>
                  </a:lnTo>
                  <a:lnTo>
                    <a:pt x="67999" y="34467"/>
                  </a:lnTo>
                  <a:lnTo>
                    <a:pt x="67730" y="34823"/>
                  </a:lnTo>
                  <a:lnTo>
                    <a:pt x="66484" y="39179"/>
                  </a:lnTo>
                  <a:lnTo>
                    <a:pt x="66484" y="39674"/>
                  </a:lnTo>
                  <a:lnTo>
                    <a:pt x="67105" y="39674"/>
                  </a:lnTo>
                  <a:lnTo>
                    <a:pt x="67793" y="39179"/>
                  </a:lnTo>
                  <a:lnTo>
                    <a:pt x="67614" y="39179"/>
                  </a:lnTo>
                  <a:lnTo>
                    <a:pt x="68684" y="35407"/>
                  </a:lnTo>
                  <a:lnTo>
                    <a:pt x="69004" y="35140"/>
                  </a:lnTo>
                  <a:lnTo>
                    <a:pt x="70176" y="33705"/>
                  </a:lnTo>
                  <a:lnTo>
                    <a:pt x="71107" y="32753"/>
                  </a:lnTo>
                  <a:lnTo>
                    <a:pt x="72819" y="32753"/>
                  </a:lnTo>
                  <a:lnTo>
                    <a:pt x="72123" y="31597"/>
                  </a:lnTo>
                  <a:lnTo>
                    <a:pt x="71468" y="28895"/>
                  </a:lnTo>
                  <a:lnTo>
                    <a:pt x="70984" y="26742"/>
                  </a:lnTo>
                  <a:lnTo>
                    <a:pt x="70873" y="26214"/>
                  </a:lnTo>
                  <a:lnTo>
                    <a:pt x="70835" y="26034"/>
                  </a:lnTo>
                  <a:lnTo>
                    <a:pt x="71111" y="26034"/>
                  </a:lnTo>
                  <a:lnTo>
                    <a:pt x="70486" y="23774"/>
                  </a:lnTo>
                  <a:close/>
                </a:path>
                <a:path w="93979" h="53975">
                  <a:moveTo>
                    <a:pt x="32406" y="29438"/>
                  </a:moveTo>
                  <a:lnTo>
                    <a:pt x="32146" y="29629"/>
                  </a:lnTo>
                  <a:lnTo>
                    <a:pt x="29248" y="32613"/>
                  </a:lnTo>
                  <a:lnTo>
                    <a:pt x="31203" y="38442"/>
                  </a:lnTo>
                  <a:lnTo>
                    <a:pt x="31216" y="33477"/>
                  </a:lnTo>
                  <a:lnTo>
                    <a:pt x="32174" y="30225"/>
                  </a:lnTo>
                  <a:lnTo>
                    <a:pt x="32275" y="29883"/>
                  </a:lnTo>
                  <a:lnTo>
                    <a:pt x="32350" y="29629"/>
                  </a:lnTo>
                  <a:lnTo>
                    <a:pt x="32406" y="29438"/>
                  </a:lnTo>
                  <a:close/>
                </a:path>
                <a:path w="93979" h="53975">
                  <a:moveTo>
                    <a:pt x="74037" y="34124"/>
                  </a:moveTo>
                  <a:lnTo>
                    <a:pt x="72771" y="34124"/>
                  </a:lnTo>
                  <a:lnTo>
                    <a:pt x="74812" y="35953"/>
                  </a:lnTo>
                  <a:lnTo>
                    <a:pt x="75123" y="36194"/>
                  </a:lnTo>
                  <a:lnTo>
                    <a:pt x="78562" y="38442"/>
                  </a:lnTo>
                  <a:lnTo>
                    <a:pt x="78861" y="38442"/>
                  </a:lnTo>
                  <a:lnTo>
                    <a:pt x="79425" y="37922"/>
                  </a:lnTo>
                  <a:lnTo>
                    <a:pt x="79454" y="37722"/>
                  </a:lnTo>
                  <a:lnTo>
                    <a:pt x="79125" y="37435"/>
                  </a:lnTo>
                  <a:lnTo>
                    <a:pt x="74037" y="34124"/>
                  </a:lnTo>
                  <a:close/>
                </a:path>
                <a:path w="93979" h="53975">
                  <a:moveTo>
                    <a:pt x="24461" y="34467"/>
                  </a:moveTo>
                  <a:lnTo>
                    <a:pt x="23596" y="34467"/>
                  </a:lnTo>
                  <a:lnTo>
                    <a:pt x="21899" y="37274"/>
                  </a:lnTo>
                  <a:lnTo>
                    <a:pt x="22302" y="36948"/>
                  </a:lnTo>
                  <a:lnTo>
                    <a:pt x="24461" y="34467"/>
                  </a:lnTo>
                  <a:close/>
                </a:path>
                <a:path w="93979" h="53975">
                  <a:moveTo>
                    <a:pt x="70940" y="2400"/>
                  </a:moveTo>
                  <a:lnTo>
                    <a:pt x="68694" y="2400"/>
                  </a:lnTo>
                  <a:lnTo>
                    <a:pt x="67906" y="4571"/>
                  </a:lnTo>
                  <a:lnTo>
                    <a:pt x="67860" y="4991"/>
                  </a:lnTo>
                  <a:lnTo>
                    <a:pt x="67747" y="6007"/>
                  </a:lnTo>
                  <a:lnTo>
                    <a:pt x="67683" y="6578"/>
                  </a:lnTo>
                  <a:lnTo>
                    <a:pt x="67602" y="11163"/>
                  </a:lnTo>
                  <a:lnTo>
                    <a:pt x="61391" y="14998"/>
                  </a:lnTo>
                  <a:lnTo>
                    <a:pt x="57378" y="20408"/>
                  </a:lnTo>
                  <a:lnTo>
                    <a:pt x="55025" y="31280"/>
                  </a:lnTo>
                  <a:lnTo>
                    <a:pt x="55102" y="32753"/>
                  </a:lnTo>
                  <a:lnTo>
                    <a:pt x="55263" y="33477"/>
                  </a:lnTo>
                  <a:lnTo>
                    <a:pt x="55314" y="33705"/>
                  </a:lnTo>
                  <a:lnTo>
                    <a:pt x="55408" y="34124"/>
                  </a:lnTo>
                  <a:lnTo>
                    <a:pt x="55484" y="34467"/>
                  </a:lnTo>
                  <a:lnTo>
                    <a:pt x="55563" y="34823"/>
                  </a:lnTo>
                  <a:lnTo>
                    <a:pt x="55634" y="35140"/>
                  </a:lnTo>
                  <a:lnTo>
                    <a:pt x="55693" y="35407"/>
                  </a:lnTo>
                  <a:lnTo>
                    <a:pt x="55815" y="35953"/>
                  </a:lnTo>
                  <a:lnTo>
                    <a:pt x="56696" y="35953"/>
                  </a:lnTo>
                  <a:lnTo>
                    <a:pt x="57143" y="35407"/>
                  </a:lnTo>
                  <a:lnTo>
                    <a:pt x="56969" y="35407"/>
                  </a:lnTo>
                  <a:lnTo>
                    <a:pt x="56377" y="32753"/>
                  </a:lnTo>
                  <a:lnTo>
                    <a:pt x="56298" y="32397"/>
                  </a:lnTo>
                  <a:lnTo>
                    <a:pt x="56179" y="31864"/>
                  </a:lnTo>
                  <a:lnTo>
                    <a:pt x="56166" y="31280"/>
                  </a:lnTo>
                  <a:lnTo>
                    <a:pt x="58261" y="21602"/>
                  </a:lnTo>
                  <a:lnTo>
                    <a:pt x="58347" y="21208"/>
                  </a:lnTo>
                  <a:lnTo>
                    <a:pt x="58454" y="20713"/>
                  </a:lnTo>
                  <a:lnTo>
                    <a:pt x="58636" y="20408"/>
                  </a:lnTo>
                  <a:lnTo>
                    <a:pt x="62014" y="15735"/>
                  </a:lnTo>
                  <a:lnTo>
                    <a:pt x="67652" y="12115"/>
                  </a:lnTo>
                  <a:lnTo>
                    <a:pt x="69330" y="12115"/>
                  </a:lnTo>
                  <a:lnTo>
                    <a:pt x="68808" y="11163"/>
                  </a:lnTo>
                  <a:lnTo>
                    <a:pt x="68920" y="5295"/>
                  </a:lnTo>
                  <a:lnTo>
                    <a:pt x="68945" y="4991"/>
                  </a:lnTo>
                  <a:lnTo>
                    <a:pt x="69599" y="3009"/>
                  </a:lnTo>
                  <a:lnTo>
                    <a:pt x="69710" y="2679"/>
                  </a:lnTo>
                  <a:lnTo>
                    <a:pt x="71079" y="2679"/>
                  </a:lnTo>
                  <a:lnTo>
                    <a:pt x="70940" y="2400"/>
                  </a:lnTo>
                  <a:close/>
                </a:path>
                <a:path w="93979" h="53975">
                  <a:moveTo>
                    <a:pt x="69330" y="12115"/>
                  </a:moveTo>
                  <a:lnTo>
                    <a:pt x="67652" y="12115"/>
                  </a:lnTo>
                  <a:lnTo>
                    <a:pt x="67720" y="13728"/>
                  </a:lnTo>
                  <a:lnTo>
                    <a:pt x="67832" y="15735"/>
                  </a:lnTo>
                  <a:lnTo>
                    <a:pt x="68262" y="19024"/>
                  </a:lnTo>
                  <a:lnTo>
                    <a:pt x="68291" y="19189"/>
                  </a:lnTo>
                  <a:lnTo>
                    <a:pt x="68404" y="19824"/>
                  </a:lnTo>
                  <a:lnTo>
                    <a:pt x="68508" y="20408"/>
                  </a:lnTo>
                  <a:lnTo>
                    <a:pt x="68612" y="20993"/>
                  </a:lnTo>
                  <a:lnTo>
                    <a:pt x="68721" y="21602"/>
                  </a:lnTo>
                  <a:lnTo>
                    <a:pt x="68843" y="22288"/>
                  </a:lnTo>
                  <a:lnTo>
                    <a:pt x="68871" y="22618"/>
                  </a:lnTo>
                  <a:lnTo>
                    <a:pt x="67680" y="23774"/>
                  </a:lnTo>
                  <a:lnTo>
                    <a:pt x="63157" y="28435"/>
                  </a:lnTo>
                  <a:lnTo>
                    <a:pt x="61353" y="34124"/>
                  </a:lnTo>
                  <a:lnTo>
                    <a:pt x="61245" y="34467"/>
                  </a:lnTo>
                  <a:lnTo>
                    <a:pt x="61132" y="34823"/>
                  </a:lnTo>
                  <a:lnTo>
                    <a:pt x="61031" y="35140"/>
                  </a:lnTo>
                  <a:lnTo>
                    <a:pt x="60947" y="35953"/>
                  </a:lnTo>
                  <a:lnTo>
                    <a:pt x="58383" y="35953"/>
                  </a:lnTo>
                  <a:lnTo>
                    <a:pt x="64185" y="35407"/>
                  </a:lnTo>
                  <a:lnTo>
                    <a:pt x="62082" y="35407"/>
                  </a:lnTo>
                  <a:lnTo>
                    <a:pt x="63729" y="30225"/>
                  </a:lnTo>
                  <a:lnTo>
                    <a:pt x="63838" y="29883"/>
                  </a:lnTo>
                  <a:lnTo>
                    <a:pt x="63919" y="29629"/>
                  </a:lnTo>
                  <a:lnTo>
                    <a:pt x="67475" y="25387"/>
                  </a:lnTo>
                  <a:lnTo>
                    <a:pt x="68981" y="23774"/>
                  </a:lnTo>
                  <a:lnTo>
                    <a:pt x="70486" y="23774"/>
                  </a:lnTo>
                  <a:lnTo>
                    <a:pt x="70167" y="22618"/>
                  </a:lnTo>
                  <a:lnTo>
                    <a:pt x="70091" y="22288"/>
                  </a:lnTo>
                  <a:lnTo>
                    <a:pt x="69386" y="17945"/>
                  </a:lnTo>
                  <a:lnTo>
                    <a:pt x="69312" y="17449"/>
                  </a:lnTo>
                  <a:lnTo>
                    <a:pt x="69215" y="16789"/>
                  </a:lnTo>
                  <a:lnTo>
                    <a:pt x="69111" y="15524"/>
                  </a:lnTo>
                  <a:lnTo>
                    <a:pt x="69024" y="14465"/>
                  </a:lnTo>
                  <a:lnTo>
                    <a:pt x="70619" y="14465"/>
                  </a:lnTo>
                  <a:lnTo>
                    <a:pt x="69421" y="12280"/>
                  </a:lnTo>
                  <a:lnTo>
                    <a:pt x="69330" y="12115"/>
                  </a:lnTo>
                  <a:close/>
                </a:path>
                <a:path w="93979" h="53975">
                  <a:moveTo>
                    <a:pt x="71009" y="26214"/>
                  </a:moveTo>
                  <a:lnTo>
                    <a:pt x="74079" y="29883"/>
                  </a:lnTo>
                  <a:lnTo>
                    <a:pt x="80886" y="35140"/>
                  </a:lnTo>
                  <a:lnTo>
                    <a:pt x="81191" y="35140"/>
                  </a:lnTo>
                  <a:lnTo>
                    <a:pt x="81584" y="34823"/>
                  </a:lnTo>
                  <a:lnTo>
                    <a:pt x="81757" y="34823"/>
                  </a:lnTo>
                  <a:lnTo>
                    <a:pt x="81822" y="34467"/>
                  </a:lnTo>
                  <a:lnTo>
                    <a:pt x="81956" y="34467"/>
                  </a:lnTo>
                  <a:lnTo>
                    <a:pt x="71009" y="26214"/>
                  </a:lnTo>
                  <a:close/>
                </a:path>
                <a:path w="93979" h="53975">
                  <a:moveTo>
                    <a:pt x="70619" y="14465"/>
                  </a:moveTo>
                  <a:lnTo>
                    <a:pt x="69024" y="14465"/>
                  </a:lnTo>
                  <a:lnTo>
                    <a:pt x="72821" y="20713"/>
                  </a:lnTo>
                  <a:lnTo>
                    <a:pt x="84508" y="31864"/>
                  </a:lnTo>
                  <a:lnTo>
                    <a:pt x="84963" y="31864"/>
                  </a:lnTo>
                  <a:lnTo>
                    <a:pt x="85363" y="31597"/>
                  </a:lnTo>
                  <a:lnTo>
                    <a:pt x="85553" y="31280"/>
                  </a:lnTo>
                  <a:lnTo>
                    <a:pt x="84577" y="30225"/>
                  </a:lnTo>
                  <a:lnTo>
                    <a:pt x="81031" y="26742"/>
                  </a:lnTo>
                  <a:lnTo>
                    <a:pt x="75848" y="21208"/>
                  </a:lnTo>
                  <a:lnTo>
                    <a:pt x="71200" y="15524"/>
                  </a:lnTo>
                  <a:lnTo>
                    <a:pt x="70619" y="14465"/>
                  </a:lnTo>
                  <a:close/>
                </a:path>
                <a:path w="93979" h="53975">
                  <a:moveTo>
                    <a:pt x="35637" y="26034"/>
                  </a:moveTo>
                  <a:lnTo>
                    <a:pt x="34803" y="26034"/>
                  </a:lnTo>
                  <a:lnTo>
                    <a:pt x="32749" y="28895"/>
                  </a:lnTo>
                  <a:lnTo>
                    <a:pt x="33306" y="28435"/>
                  </a:lnTo>
                  <a:lnTo>
                    <a:pt x="35637" y="26034"/>
                  </a:lnTo>
                  <a:close/>
                </a:path>
                <a:path w="93979" h="53975">
                  <a:moveTo>
                    <a:pt x="71111" y="26034"/>
                  </a:moveTo>
                  <a:lnTo>
                    <a:pt x="70859" y="26034"/>
                  </a:lnTo>
                  <a:lnTo>
                    <a:pt x="71009" y="26214"/>
                  </a:lnTo>
                  <a:lnTo>
                    <a:pt x="71462" y="26555"/>
                  </a:lnTo>
                  <a:lnTo>
                    <a:pt x="71255" y="26555"/>
                  </a:lnTo>
                  <a:lnTo>
                    <a:pt x="71161" y="26214"/>
                  </a:lnTo>
                  <a:lnTo>
                    <a:pt x="71111" y="26034"/>
                  </a:lnTo>
                  <a:close/>
                </a:path>
                <a:path w="93979" h="53975">
                  <a:moveTo>
                    <a:pt x="78142" y="10603"/>
                  </a:moveTo>
                  <a:lnTo>
                    <a:pt x="83667" y="14274"/>
                  </a:lnTo>
                  <a:lnTo>
                    <a:pt x="90678" y="17449"/>
                  </a:lnTo>
                  <a:lnTo>
                    <a:pt x="91274" y="17449"/>
                  </a:lnTo>
                  <a:lnTo>
                    <a:pt x="91719" y="16992"/>
                  </a:lnTo>
                  <a:lnTo>
                    <a:pt x="91700" y="16789"/>
                  </a:lnTo>
                  <a:lnTo>
                    <a:pt x="89479" y="15735"/>
                  </a:lnTo>
                  <a:lnTo>
                    <a:pt x="78142" y="10603"/>
                  </a:lnTo>
                  <a:close/>
                </a:path>
                <a:path w="93979" h="53975">
                  <a:moveTo>
                    <a:pt x="73482" y="7315"/>
                  </a:moveTo>
                  <a:lnTo>
                    <a:pt x="73732" y="8026"/>
                  </a:lnTo>
                  <a:lnTo>
                    <a:pt x="74104" y="8775"/>
                  </a:lnTo>
                  <a:lnTo>
                    <a:pt x="78142" y="10603"/>
                  </a:lnTo>
                  <a:lnTo>
                    <a:pt x="74333" y="8026"/>
                  </a:lnTo>
                  <a:lnTo>
                    <a:pt x="73482" y="7315"/>
                  </a:lnTo>
                  <a:close/>
                </a:path>
                <a:path w="93979" h="53975">
                  <a:moveTo>
                    <a:pt x="71079" y="2679"/>
                  </a:moveTo>
                  <a:lnTo>
                    <a:pt x="69710" y="2679"/>
                  </a:lnTo>
                  <a:lnTo>
                    <a:pt x="71069" y="5295"/>
                  </a:lnTo>
                  <a:lnTo>
                    <a:pt x="73306" y="7167"/>
                  </a:lnTo>
                  <a:lnTo>
                    <a:pt x="71079" y="2679"/>
                  </a:lnTo>
                  <a:close/>
                </a:path>
                <a:path w="93979" h="53975">
                  <a:moveTo>
                    <a:pt x="91374" y="6007"/>
                  </a:moveTo>
                  <a:lnTo>
                    <a:pt x="78863" y="6007"/>
                  </a:lnTo>
                  <a:lnTo>
                    <a:pt x="91347" y="6781"/>
                  </a:lnTo>
                  <a:lnTo>
                    <a:pt x="90970" y="6781"/>
                  </a:lnTo>
                  <a:lnTo>
                    <a:pt x="91313" y="6578"/>
                  </a:lnTo>
                  <a:lnTo>
                    <a:pt x="91374" y="6007"/>
                  </a:lnTo>
                  <a:close/>
                </a:path>
                <a:path w="93979" h="53975">
                  <a:moveTo>
                    <a:pt x="72819" y="2044"/>
                  </a:moveTo>
                  <a:lnTo>
                    <a:pt x="70764" y="2044"/>
                  </a:lnTo>
                  <a:lnTo>
                    <a:pt x="77769" y="6007"/>
                  </a:lnTo>
                  <a:lnTo>
                    <a:pt x="93582" y="6007"/>
                  </a:lnTo>
                  <a:lnTo>
                    <a:pt x="77508" y="4991"/>
                  </a:lnTo>
                  <a:lnTo>
                    <a:pt x="72819" y="2044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1" name="object 821"/>
            <p:cNvSpPr/>
            <p:nvPr/>
          </p:nvSpPr>
          <p:spPr>
            <a:xfrm>
              <a:off x="4042486" y="311533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52" y="50"/>
                  </a:moveTo>
                  <a:lnTo>
                    <a:pt x="0" y="76"/>
                  </a:lnTo>
                  <a:lnTo>
                    <a:pt x="152" y="50"/>
                  </a:lnTo>
                  <a:close/>
                </a:path>
                <a:path w="635" h="635">
                  <a:moveTo>
                    <a:pt x="292" y="38"/>
                  </a:moveTo>
                  <a:lnTo>
                    <a:pt x="165" y="50"/>
                  </a:lnTo>
                  <a:lnTo>
                    <a:pt x="292" y="38"/>
                  </a:lnTo>
                  <a:close/>
                </a:path>
                <a:path w="635" h="635">
                  <a:moveTo>
                    <a:pt x="406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2" name="object 822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4031259" y="3106102"/>
              <a:ext cx="30033" cy="27546"/>
            </a:xfrm>
            <a:prstGeom prst="rect">
              <a:avLst/>
            </a:prstGeom>
          </p:spPr>
        </p:pic>
        <p:sp>
          <p:nvSpPr>
            <p:cNvPr id="823" name="object 823"/>
            <p:cNvSpPr/>
            <p:nvPr/>
          </p:nvSpPr>
          <p:spPr>
            <a:xfrm>
              <a:off x="4042524" y="311314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4" name="object 824"/>
            <p:cNvSpPr/>
            <p:nvPr/>
          </p:nvSpPr>
          <p:spPr>
            <a:xfrm>
              <a:off x="4042486" y="311533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52" y="50"/>
                  </a:moveTo>
                  <a:lnTo>
                    <a:pt x="0" y="76"/>
                  </a:lnTo>
                  <a:lnTo>
                    <a:pt x="152" y="50"/>
                  </a:lnTo>
                  <a:close/>
                </a:path>
                <a:path w="635" h="635">
                  <a:moveTo>
                    <a:pt x="292" y="38"/>
                  </a:moveTo>
                  <a:lnTo>
                    <a:pt x="165" y="50"/>
                  </a:lnTo>
                  <a:lnTo>
                    <a:pt x="292" y="38"/>
                  </a:lnTo>
                  <a:close/>
                </a:path>
                <a:path w="635" h="635">
                  <a:moveTo>
                    <a:pt x="406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5" name="object 825"/>
            <p:cNvSpPr/>
            <p:nvPr/>
          </p:nvSpPr>
          <p:spPr>
            <a:xfrm>
              <a:off x="4031258" y="3105846"/>
              <a:ext cx="30480" cy="27940"/>
            </a:xfrm>
            <a:custGeom>
              <a:avLst/>
              <a:gdLst/>
              <a:ahLst/>
              <a:cxnLst/>
              <a:rect l="l" t="t" r="r" b="b"/>
              <a:pathLst>
                <a:path w="30479" h="27939">
                  <a:moveTo>
                    <a:pt x="10146" y="23418"/>
                  </a:moveTo>
                  <a:lnTo>
                    <a:pt x="9666" y="23749"/>
                  </a:lnTo>
                  <a:lnTo>
                    <a:pt x="8975" y="24307"/>
                  </a:lnTo>
                  <a:lnTo>
                    <a:pt x="9927" y="24307"/>
                  </a:lnTo>
                  <a:lnTo>
                    <a:pt x="8174" y="24765"/>
                  </a:lnTo>
                  <a:lnTo>
                    <a:pt x="9374" y="24765"/>
                  </a:lnTo>
                  <a:lnTo>
                    <a:pt x="9613" y="25285"/>
                  </a:lnTo>
                  <a:lnTo>
                    <a:pt x="10261" y="25933"/>
                  </a:lnTo>
                  <a:lnTo>
                    <a:pt x="11008" y="26352"/>
                  </a:lnTo>
                  <a:lnTo>
                    <a:pt x="12776" y="27279"/>
                  </a:lnTo>
                  <a:lnTo>
                    <a:pt x="14744" y="27813"/>
                  </a:lnTo>
                  <a:lnTo>
                    <a:pt x="17140" y="27813"/>
                  </a:lnTo>
                  <a:lnTo>
                    <a:pt x="18859" y="27444"/>
                  </a:lnTo>
                  <a:lnTo>
                    <a:pt x="20066" y="26708"/>
                  </a:lnTo>
                  <a:lnTo>
                    <a:pt x="14452" y="26708"/>
                  </a:lnTo>
                  <a:lnTo>
                    <a:pt x="11887" y="25793"/>
                  </a:lnTo>
                  <a:lnTo>
                    <a:pt x="11368" y="25285"/>
                  </a:lnTo>
                  <a:lnTo>
                    <a:pt x="11160" y="25006"/>
                  </a:lnTo>
                  <a:lnTo>
                    <a:pt x="10146" y="23418"/>
                  </a:lnTo>
                  <a:close/>
                </a:path>
                <a:path w="30479" h="27939">
                  <a:moveTo>
                    <a:pt x="17983" y="18072"/>
                  </a:moveTo>
                  <a:lnTo>
                    <a:pt x="17897" y="18846"/>
                  </a:lnTo>
                  <a:lnTo>
                    <a:pt x="17779" y="19875"/>
                  </a:lnTo>
                  <a:lnTo>
                    <a:pt x="18119" y="19875"/>
                  </a:lnTo>
                  <a:lnTo>
                    <a:pt x="18793" y="20142"/>
                  </a:lnTo>
                  <a:lnTo>
                    <a:pt x="19481" y="20472"/>
                  </a:lnTo>
                  <a:lnTo>
                    <a:pt x="20078" y="20789"/>
                  </a:lnTo>
                  <a:lnTo>
                    <a:pt x="21145" y="22809"/>
                  </a:lnTo>
                  <a:lnTo>
                    <a:pt x="21071" y="23749"/>
                  </a:lnTo>
                  <a:lnTo>
                    <a:pt x="20962" y="24168"/>
                  </a:lnTo>
                  <a:lnTo>
                    <a:pt x="20926" y="24307"/>
                  </a:lnTo>
                  <a:lnTo>
                    <a:pt x="20807" y="24765"/>
                  </a:lnTo>
                  <a:lnTo>
                    <a:pt x="20744" y="25006"/>
                  </a:lnTo>
                  <a:lnTo>
                    <a:pt x="20642" y="25285"/>
                  </a:lnTo>
                  <a:lnTo>
                    <a:pt x="17284" y="26555"/>
                  </a:lnTo>
                  <a:lnTo>
                    <a:pt x="14452" y="26708"/>
                  </a:lnTo>
                  <a:lnTo>
                    <a:pt x="20066" y="26708"/>
                  </a:lnTo>
                  <a:lnTo>
                    <a:pt x="20675" y="26352"/>
                  </a:lnTo>
                  <a:lnTo>
                    <a:pt x="21386" y="25488"/>
                  </a:lnTo>
                  <a:lnTo>
                    <a:pt x="21783" y="24307"/>
                  </a:lnTo>
                  <a:lnTo>
                    <a:pt x="21666" y="22301"/>
                  </a:lnTo>
                  <a:lnTo>
                    <a:pt x="25138" y="22301"/>
                  </a:lnTo>
                  <a:lnTo>
                    <a:pt x="25800" y="22059"/>
                  </a:lnTo>
                  <a:lnTo>
                    <a:pt x="22847" y="22059"/>
                  </a:lnTo>
                  <a:lnTo>
                    <a:pt x="20866" y="20599"/>
                  </a:lnTo>
                  <a:lnTo>
                    <a:pt x="17983" y="18072"/>
                  </a:lnTo>
                  <a:close/>
                </a:path>
                <a:path w="30479" h="27939">
                  <a:moveTo>
                    <a:pt x="1993" y="7876"/>
                  </a:moveTo>
                  <a:lnTo>
                    <a:pt x="1689" y="8140"/>
                  </a:lnTo>
                  <a:lnTo>
                    <a:pt x="495" y="10871"/>
                  </a:lnTo>
                  <a:lnTo>
                    <a:pt x="1333" y="13068"/>
                  </a:lnTo>
                  <a:lnTo>
                    <a:pt x="3098" y="14630"/>
                  </a:lnTo>
                  <a:lnTo>
                    <a:pt x="3578" y="14922"/>
                  </a:lnTo>
                  <a:lnTo>
                    <a:pt x="3873" y="15074"/>
                  </a:lnTo>
                  <a:lnTo>
                    <a:pt x="3098" y="15379"/>
                  </a:lnTo>
                  <a:lnTo>
                    <a:pt x="2387" y="15786"/>
                  </a:lnTo>
                  <a:lnTo>
                    <a:pt x="1854" y="16370"/>
                  </a:lnTo>
                  <a:lnTo>
                    <a:pt x="546" y="17729"/>
                  </a:lnTo>
                  <a:lnTo>
                    <a:pt x="0" y="19875"/>
                  </a:lnTo>
                  <a:lnTo>
                    <a:pt x="1677" y="22809"/>
                  </a:lnTo>
                  <a:lnTo>
                    <a:pt x="1801" y="23025"/>
                  </a:lnTo>
                  <a:lnTo>
                    <a:pt x="1917" y="23228"/>
                  </a:lnTo>
                  <a:lnTo>
                    <a:pt x="3695" y="24307"/>
                  </a:lnTo>
                  <a:lnTo>
                    <a:pt x="5537" y="24765"/>
                  </a:lnTo>
                  <a:lnTo>
                    <a:pt x="6638" y="25006"/>
                  </a:lnTo>
                  <a:lnTo>
                    <a:pt x="7454" y="25006"/>
                  </a:lnTo>
                  <a:lnTo>
                    <a:pt x="8158" y="24765"/>
                  </a:lnTo>
                  <a:lnTo>
                    <a:pt x="9374" y="24765"/>
                  </a:lnTo>
                  <a:lnTo>
                    <a:pt x="9163" y="24307"/>
                  </a:lnTo>
                  <a:lnTo>
                    <a:pt x="6946" y="24168"/>
                  </a:lnTo>
                  <a:lnTo>
                    <a:pt x="4343" y="23418"/>
                  </a:lnTo>
                  <a:lnTo>
                    <a:pt x="3073" y="22504"/>
                  </a:lnTo>
                  <a:lnTo>
                    <a:pt x="1741" y="20599"/>
                  </a:lnTo>
                  <a:lnTo>
                    <a:pt x="1653" y="20472"/>
                  </a:lnTo>
                  <a:lnTo>
                    <a:pt x="1537" y="20307"/>
                  </a:lnTo>
                  <a:lnTo>
                    <a:pt x="1511" y="18846"/>
                  </a:lnTo>
                  <a:lnTo>
                    <a:pt x="2882" y="16116"/>
                  </a:lnTo>
                  <a:lnTo>
                    <a:pt x="3964" y="15786"/>
                  </a:lnTo>
                  <a:lnTo>
                    <a:pt x="3776" y="15786"/>
                  </a:lnTo>
                  <a:lnTo>
                    <a:pt x="5443" y="15582"/>
                  </a:lnTo>
                  <a:lnTo>
                    <a:pt x="7670" y="15582"/>
                  </a:lnTo>
                  <a:lnTo>
                    <a:pt x="8081" y="15074"/>
                  </a:lnTo>
                  <a:lnTo>
                    <a:pt x="8204" y="14922"/>
                  </a:lnTo>
                  <a:lnTo>
                    <a:pt x="7376" y="14922"/>
                  </a:lnTo>
                  <a:lnTo>
                    <a:pt x="7220" y="14630"/>
                  </a:lnTo>
                  <a:lnTo>
                    <a:pt x="7139" y="14478"/>
                  </a:lnTo>
                  <a:lnTo>
                    <a:pt x="4800" y="14478"/>
                  </a:lnTo>
                  <a:lnTo>
                    <a:pt x="2691" y="13659"/>
                  </a:lnTo>
                  <a:lnTo>
                    <a:pt x="2577" y="13296"/>
                  </a:lnTo>
                  <a:lnTo>
                    <a:pt x="2458" y="12661"/>
                  </a:lnTo>
                  <a:lnTo>
                    <a:pt x="2349" y="12077"/>
                  </a:lnTo>
                  <a:lnTo>
                    <a:pt x="2247" y="10871"/>
                  </a:lnTo>
                  <a:lnTo>
                    <a:pt x="2122" y="9398"/>
                  </a:lnTo>
                  <a:lnTo>
                    <a:pt x="2026" y="8267"/>
                  </a:lnTo>
                  <a:lnTo>
                    <a:pt x="10942" y="8267"/>
                  </a:lnTo>
                  <a:lnTo>
                    <a:pt x="2016" y="8140"/>
                  </a:lnTo>
                  <a:lnTo>
                    <a:pt x="1993" y="7876"/>
                  </a:lnTo>
                  <a:close/>
                </a:path>
                <a:path w="30479" h="27939">
                  <a:moveTo>
                    <a:pt x="9927" y="24307"/>
                  </a:moveTo>
                  <a:lnTo>
                    <a:pt x="9163" y="24307"/>
                  </a:lnTo>
                  <a:lnTo>
                    <a:pt x="9374" y="24765"/>
                  </a:lnTo>
                  <a:lnTo>
                    <a:pt x="8174" y="24765"/>
                  </a:lnTo>
                  <a:lnTo>
                    <a:pt x="9927" y="24307"/>
                  </a:lnTo>
                  <a:close/>
                </a:path>
                <a:path w="30479" h="27939">
                  <a:moveTo>
                    <a:pt x="25138" y="22301"/>
                  </a:moveTo>
                  <a:lnTo>
                    <a:pt x="21666" y="22301"/>
                  </a:lnTo>
                  <a:lnTo>
                    <a:pt x="22851" y="22809"/>
                  </a:lnTo>
                  <a:lnTo>
                    <a:pt x="23825" y="22809"/>
                  </a:lnTo>
                  <a:lnTo>
                    <a:pt x="25138" y="22301"/>
                  </a:lnTo>
                  <a:close/>
                </a:path>
                <a:path w="30479" h="27939">
                  <a:moveTo>
                    <a:pt x="30194" y="13659"/>
                  </a:moveTo>
                  <a:lnTo>
                    <a:pt x="22847" y="22059"/>
                  </a:lnTo>
                  <a:lnTo>
                    <a:pt x="25800" y="22059"/>
                  </a:lnTo>
                  <a:lnTo>
                    <a:pt x="29875" y="16370"/>
                  </a:lnTo>
                  <a:lnTo>
                    <a:pt x="29949" y="16116"/>
                  </a:lnTo>
                  <a:lnTo>
                    <a:pt x="30044" y="15786"/>
                  </a:lnTo>
                  <a:lnTo>
                    <a:pt x="30162" y="15379"/>
                  </a:lnTo>
                  <a:lnTo>
                    <a:pt x="30194" y="13659"/>
                  </a:lnTo>
                  <a:close/>
                </a:path>
                <a:path w="30479" h="27939">
                  <a:moveTo>
                    <a:pt x="6896" y="14020"/>
                  </a:moveTo>
                  <a:lnTo>
                    <a:pt x="4800" y="14478"/>
                  </a:lnTo>
                  <a:lnTo>
                    <a:pt x="7139" y="14478"/>
                  </a:lnTo>
                  <a:lnTo>
                    <a:pt x="6896" y="14020"/>
                  </a:lnTo>
                  <a:close/>
                </a:path>
                <a:path w="30479" h="27939">
                  <a:moveTo>
                    <a:pt x="30099" y="13296"/>
                  </a:moveTo>
                  <a:lnTo>
                    <a:pt x="30194" y="13659"/>
                  </a:lnTo>
                  <a:lnTo>
                    <a:pt x="30289" y="13462"/>
                  </a:lnTo>
                  <a:lnTo>
                    <a:pt x="30099" y="13296"/>
                  </a:lnTo>
                  <a:close/>
                </a:path>
                <a:path w="30479" h="27939">
                  <a:moveTo>
                    <a:pt x="27489" y="9563"/>
                  </a:moveTo>
                  <a:lnTo>
                    <a:pt x="25831" y="9563"/>
                  </a:lnTo>
                  <a:lnTo>
                    <a:pt x="30099" y="13296"/>
                  </a:lnTo>
                  <a:lnTo>
                    <a:pt x="29603" y="11303"/>
                  </a:lnTo>
                  <a:lnTo>
                    <a:pt x="28672" y="10147"/>
                  </a:lnTo>
                  <a:lnTo>
                    <a:pt x="28549" y="9994"/>
                  </a:lnTo>
                  <a:lnTo>
                    <a:pt x="27489" y="9563"/>
                  </a:lnTo>
                  <a:close/>
                </a:path>
                <a:path w="30479" h="27939">
                  <a:moveTo>
                    <a:pt x="21161" y="1638"/>
                  </a:moveTo>
                  <a:lnTo>
                    <a:pt x="18951" y="1638"/>
                  </a:lnTo>
                  <a:lnTo>
                    <a:pt x="20396" y="2349"/>
                  </a:lnTo>
                  <a:lnTo>
                    <a:pt x="22733" y="6007"/>
                  </a:lnTo>
                  <a:lnTo>
                    <a:pt x="22622" y="6388"/>
                  </a:lnTo>
                  <a:lnTo>
                    <a:pt x="22534" y="6692"/>
                  </a:lnTo>
                  <a:lnTo>
                    <a:pt x="22416" y="7099"/>
                  </a:lnTo>
                  <a:lnTo>
                    <a:pt x="22297" y="7480"/>
                  </a:lnTo>
                  <a:lnTo>
                    <a:pt x="21086" y="9398"/>
                  </a:lnTo>
                  <a:lnTo>
                    <a:pt x="20009" y="10871"/>
                  </a:lnTo>
                  <a:lnTo>
                    <a:pt x="20520" y="10871"/>
                  </a:lnTo>
                  <a:lnTo>
                    <a:pt x="21291" y="10528"/>
                  </a:lnTo>
                  <a:lnTo>
                    <a:pt x="22072" y="10147"/>
                  </a:lnTo>
                  <a:lnTo>
                    <a:pt x="23801" y="9563"/>
                  </a:lnTo>
                  <a:lnTo>
                    <a:pt x="27489" y="9563"/>
                  </a:lnTo>
                  <a:lnTo>
                    <a:pt x="27084" y="9398"/>
                  </a:lnTo>
                  <a:lnTo>
                    <a:pt x="22085" y="9398"/>
                  </a:lnTo>
                  <a:lnTo>
                    <a:pt x="22908" y="8267"/>
                  </a:lnTo>
                  <a:lnTo>
                    <a:pt x="22872" y="3848"/>
                  </a:lnTo>
                  <a:lnTo>
                    <a:pt x="22174" y="2489"/>
                  </a:lnTo>
                  <a:lnTo>
                    <a:pt x="21161" y="1638"/>
                  </a:lnTo>
                  <a:close/>
                </a:path>
                <a:path w="30479" h="27939">
                  <a:moveTo>
                    <a:pt x="9596" y="6832"/>
                  </a:moveTo>
                  <a:lnTo>
                    <a:pt x="5994" y="6832"/>
                  </a:lnTo>
                  <a:lnTo>
                    <a:pt x="9220" y="7277"/>
                  </a:lnTo>
                  <a:lnTo>
                    <a:pt x="10872" y="7876"/>
                  </a:lnTo>
                  <a:lnTo>
                    <a:pt x="10703" y="7876"/>
                  </a:lnTo>
                  <a:lnTo>
                    <a:pt x="10864" y="8140"/>
                  </a:lnTo>
                  <a:lnTo>
                    <a:pt x="11374" y="9118"/>
                  </a:lnTo>
                  <a:lnTo>
                    <a:pt x="11424" y="9398"/>
                  </a:lnTo>
                  <a:lnTo>
                    <a:pt x="11925" y="9779"/>
                  </a:lnTo>
                  <a:lnTo>
                    <a:pt x="12489" y="9994"/>
                  </a:lnTo>
                  <a:lnTo>
                    <a:pt x="12359" y="9994"/>
                  </a:lnTo>
                  <a:lnTo>
                    <a:pt x="12319" y="9118"/>
                  </a:lnTo>
                  <a:lnTo>
                    <a:pt x="11998" y="9118"/>
                  </a:lnTo>
                  <a:lnTo>
                    <a:pt x="11531" y="8267"/>
                  </a:lnTo>
                  <a:lnTo>
                    <a:pt x="11427" y="7876"/>
                  </a:lnTo>
                  <a:lnTo>
                    <a:pt x="11330" y="7480"/>
                  </a:lnTo>
                  <a:lnTo>
                    <a:pt x="11244" y="7099"/>
                  </a:lnTo>
                  <a:lnTo>
                    <a:pt x="10248" y="7099"/>
                  </a:lnTo>
                  <a:lnTo>
                    <a:pt x="9596" y="6832"/>
                  </a:lnTo>
                  <a:close/>
                </a:path>
                <a:path w="30479" h="27939">
                  <a:moveTo>
                    <a:pt x="26398" y="9118"/>
                  </a:moveTo>
                  <a:lnTo>
                    <a:pt x="22470" y="9118"/>
                  </a:lnTo>
                  <a:lnTo>
                    <a:pt x="22085" y="9398"/>
                  </a:lnTo>
                  <a:lnTo>
                    <a:pt x="27084" y="9398"/>
                  </a:lnTo>
                  <a:lnTo>
                    <a:pt x="26398" y="9118"/>
                  </a:lnTo>
                  <a:close/>
                </a:path>
                <a:path w="30479" h="27939">
                  <a:moveTo>
                    <a:pt x="28003" y="8267"/>
                  </a:moveTo>
                  <a:lnTo>
                    <a:pt x="24074" y="8267"/>
                  </a:lnTo>
                  <a:lnTo>
                    <a:pt x="26243" y="9118"/>
                  </a:lnTo>
                  <a:lnTo>
                    <a:pt x="20770" y="9118"/>
                  </a:lnTo>
                  <a:lnTo>
                    <a:pt x="28003" y="8267"/>
                  </a:lnTo>
                  <a:close/>
                </a:path>
                <a:path w="30479" h="27939">
                  <a:moveTo>
                    <a:pt x="21880" y="8140"/>
                  </a:moveTo>
                  <a:lnTo>
                    <a:pt x="11497" y="8140"/>
                  </a:lnTo>
                  <a:lnTo>
                    <a:pt x="11531" y="8267"/>
                  </a:lnTo>
                  <a:lnTo>
                    <a:pt x="21800" y="8267"/>
                  </a:lnTo>
                  <a:lnTo>
                    <a:pt x="21880" y="8140"/>
                  </a:lnTo>
                  <a:close/>
                </a:path>
                <a:path w="30479" h="27939">
                  <a:moveTo>
                    <a:pt x="8509" y="6388"/>
                  </a:moveTo>
                  <a:lnTo>
                    <a:pt x="6019" y="6388"/>
                  </a:lnTo>
                  <a:lnTo>
                    <a:pt x="5092" y="6515"/>
                  </a:lnTo>
                  <a:lnTo>
                    <a:pt x="4152" y="6692"/>
                  </a:lnTo>
                  <a:lnTo>
                    <a:pt x="2451" y="7480"/>
                  </a:lnTo>
                  <a:lnTo>
                    <a:pt x="1993" y="7876"/>
                  </a:lnTo>
                  <a:lnTo>
                    <a:pt x="2016" y="8140"/>
                  </a:lnTo>
                  <a:lnTo>
                    <a:pt x="1386" y="8140"/>
                  </a:lnTo>
                  <a:lnTo>
                    <a:pt x="5994" y="6832"/>
                  </a:lnTo>
                  <a:lnTo>
                    <a:pt x="9596" y="6832"/>
                  </a:lnTo>
                  <a:lnTo>
                    <a:pt x="8509" y="6388"/>
                  </a:lnTo>
                  <a:close/>
                </a:path>
                <a:path w="30479" h="27939">
                  <a:moveTo>
                    <a:pt x="15011" y="0"/>
                  </a:moveTo>
                  <a:lnTo>
                    <a:pt x="12433" y="1320"/>
                  </a:lnTo>
                  <a:lnTo>
                    <a:pt x="11125" y="3352"/>
                  </a:lnTo>
                  <a:lnTo>
                    <a:pt x="10490" y="4381"/>
                  </a:lnTo>
                  <a:lnTo>
                    <a:pt x="10188" y="5372"/>
                  </a:lnTo>
                  <a:lnTo>
                    <a:pt x="10248" y="7099"/>
                  </a:lnTo>
                  <a:lnTo>
                    <a:pt x="11244" y="7099"/>
                  </a:lnTo>
                  <a:lnTo>
                    <a:pt x="11252" y="5372"/>
                  </a:lnTo>
                  <a:lnTo>
                    <a:pt x="12763" y="2743"/>
                  </a:lnTo>
                  <a:lnTo>
                    <a:pt x="14897" y="1638"/>
                  </a:lnTo>
                  <a:lnTo>
                    <a:pt x="21161" y="1638"/>
                  </a:lnTo>
                  <a:lnTo>
                    <a:pt x="20104" y="749"/>
                  </a:lnTo>
                  <a:lnTo>
                    <a:pt x="18796" y="254"/>
                  </a:lnTo>
                  <a:lnTo>
                    <a:pt x="18075" y="254"/>
                  </a:lnTo>
                  <a:lnTo>
                    <a:pt x="15011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6" name="object 826"/>
            <p:cNvSpPr/>
            <p:nvPr/>
          </p:nvSpPr>
          <p:spPr>
            <a:xfrm>
              <a:off x="4042524" y="3113150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76" y="50"/>
                  </a:moveTo>
                  <a:close/>
                </a:path>
                <a:path w="2539" h="5714">
                  <a:moveTo>
                    <a:pt x="2235" y="5156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7" name="object 827"/>
            <p:cNvSpPr/>
            <p:nvPr/>
          </p:nvSpPr>
          <p:spPr>
            <a:xfrm>
              <a:off x="4040907" y="3115073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5080" y="0"/>
                  </a:moveTo>
                  <a:lnTo>
                    <a:pt x="4203" y="457"/>
                  </a:lnTo>
                  <a:lnTo>
                    <a:pt x="3543" y="1485"/>
                  </a:lnTo>
                  <a:lnTo>
                    <a:pt x="3429" y="1879"/>
                  </a:lnTo>
                  <a:lnTo>
                    <a:pt x="3454" y="2374"/>
                  </a:lnTo>
                  <a:lnTo>
                    <a:pt x="2882" y="2171"/>
                  </a:lnTo>
                  <a:lnTo>
                    <a:pt x="2667" y="2146"/>
                  </a:lnTo>
                  <a:lnTo>
                    <a:pt x="2197" y="2146"/>
                  </a:lnTo>
                  <a:lnTo>
                    <a:pt x="444" y="3060"/>
                  </a:lnTo>
                  <a:lnTo>
                    <a:pt x="165" y="3682"/>
                  </a:lnTo>
                  <a:lnTo>
                    <a:pt x="444" y="4432"/>
                  </a:lnTo>
                  <a:lnTo>
                    <a:pt x="939" y="4851"/>
                  </a:lnTo>
                  <a:lnTo>
                    <a:pt x="1168" y="5041"/>
                  </a:lnTo>
                  <a:lnTo>
                    <a:pt x="1308" y="5105"/>
                  </a:lnTo>
                  <a:lnTo>
                    <a:pt x="1054" y="5219"/>
                  </a:lnTo>
                  <a:lnTo>
                    <a:pt x="812" y="5359"/>
                  </a:lnTo>
                  <a:lnTo>
                    <a:pt x="177" y="6007"/>
                  </a:lnTo>
                  <a:lnTo>
                    <a:pt x="0" y="6730"/>
                  </a:lnTo>
                  <a:lnTo>
                    <a:pt x="647" y="7873"/>
                  </a:lnTo>
                  <a:lnTo>
                    <a:pt x="1244" y="8242"/>
                  </a:lnTo>
                  <a:lnTo>
                    <a:pt x="2184" y="8458"/>
                  </a:lnTo>
                  <a:lnTo>
                    <a:pt x="2527" y="8470"/>
                  </a:lnTo>
                  <a:lnTo>
                    <a:pt x="3124" y="8293"/>
                  </a:lnTo>
                  <a:lnTo>
                    <a:pt x="3251" y="8559"/>
                  </a:lnTo>
                  <a:lnTo>
                    <a:pt x="3479" y="8788"/>
                  </a:lnTo>
                  <a:lnTo>
                    <a:pt x="4318" y="9232"/>
                  </a:lnTo>
                  <a:lnTo>
                    <a:pt x="4991" y="9423"/>
                  </a:lnTo>
                  <a:lnTo>
                    <a:pt x="5676" y="9385"/>
                  </a:lnTo>
                  <a:lnTo>
                    <a:pt x="6019" y="9385"/>
                  </a:lnTo>
                  <a:lnTo>
                    <a:pt x="6375" y="9296"/>
                  </a:lnTo>
                  <a:lnTo>
                    <a:pt x="6997" y="8915"/>
                  </a:lnTo>
                  <a:lnTo>
                    <a:pt x="7226" y="8635"/>
                  </a:lnTo>
                  <a:lnTo>
                    <a:pt x="7429" y="8039"/>
                  </a:lnTo>
                  <a:lnTo>
                    <a:pt x="7404" y="7785"/>
                  </a:lnTo>
                  <a:lnTo>
                    <a:pt x="7327" y="7543"/>
                  </a:lnTo>
                  <a:lnTo>
                    <a:pt x="7670" y="7708"/>
                  </a:lnTo>
                  <a:lnTo>
                    <a:pt x="10248" y="4749"/>
                  </a:lnTo>
                  <a:lnTo>
                    <a:pt x="10121" y="4292"/>
                  </a:lnTo>
                  <a:lnTo>
                    <a:pt x="10007" y="3835"/>
                  </a:lnTo>
                  <a:lnTo>
                    <a:pt x="9664" y="3403"/>
                  </a:lnTo>
                  <a:lnTo>
                    <a:pt x="9093" y="3162"/>
                  </a:lnTo>
                  <a:lnTo>
                    <a:pt x="8851" y="3060"/>
                  </a:lnTo>
                  <a:lnTo>
                    <a:pt x="8445" y="2933"/>
                  </a:lnTo>
                  <a:lnTo>
                    <a:pt x="8026" y="2971"/>
                  </a:lnTo>
                  <a:lnTo>
                    <a:pt x="7810" y="3009"/>
                  </a:lnTo>
                  <a:lnTo>
                    <a:pt x="7645" y="3060"/>
                  </a:lnTo>
                  <a:lnTo>
                    <a:pt x="7480" y="3187"/>
                  </a:lnTo>
                  <a:lnTo>
                    <a:pt x="7797" y="2743"/>
                  </a:lnTo>
                  <a:lnTo>
                    <a:pt x="7759" y="2400"/>
                  </a:lnTo>
                  <a:lnTo>
                    <a:pt x="7734" y="1765"/>
                  </a:lnTo>
                  <a:lnTo>
                    <a:pt x="7734" y="1320"/>
                  </a:lnTo>
                  <a:lnTo>
                    <a:pt x="7493" y="850"/>
                  </a:lnTo>
                  <a:lnTo>
                    <a:pt x="6794" y="266"/>
                  </a:lnTo>
                  <a:lnTo>
                    <a:pt x="6362" y="101"/>
                  </a:lnTo>
                  <a:lnTo>
                    <a:pt x="5905" y="76"/>
                  </a:lnTo>
                  <a:lnTo>
                    <a:pt x="508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8" name="object 828"/>
            <p:cNvSpPr/>
            <p:nvPr/>
          </p:nvSpPr>
          <p:spPr>
            <a:xfrm>
              <a:off x="4044717" y="311755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9" name="object 829"/>
            <p:cNvSpPr/>
            <p:nvPr/>
          </p:nvSpPr>
          <p:spPr>
            <a:xfrm>
              <a:off x="4041377" y="3115608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5867" y="0"/>
                  </a:moveTo>
                  <a:lnTo>
                    <a:pt x="4559" y="25"/>
                  </a:lnTo>
                  <a:lnTo>
                    <a:pt x="3848" y="406"/>
                  </a:lnTo>
                  <a:lnTo>
                    <a:pt x="3340" y="1295"/>
                  </a:lnTo>
                  <a:lnTo>
                    <a:pt x="3276" y="1612"/>
                  </a:lnTo>
                  <a:lnTo>
                    <a:pt x="3340" y="1943"/>
                  </a:lnTo>
                  <a:lnTo>
                    <a:pt x="3428" y="2273"/>
                  </a:lnTo>
                  <a:lnTo>
                    <a:pt x="3555" y="2489"/>
                  </a:lnTo>
                  <a:lnTo>
                    <a:pt x="3708" y="2552"/>
                  </a:lnTo>
                  <a:lnTo>
                    <a:pt x="3708" y="2832"/>
                  </a:lnTo>
                  <a:lnTo>
                    <a:pt x="3568" y="2781"/>
                  </a:lnTo>
                  <a:lnTo>
                    <a:pt x="3365" y="2641"/>
                  </a:lnTo>
                  <a:lnTo>
                    <a:pt x="3136" y="2108"/>
                  </a:lnTo>
                  <a:lnTo>
                    <a:pt x="2641" y="1930"/>
                  </a:lnTo>
                  <a:lnTo>
                    <a:pt x="1562" y="1777"/>
                  </a:lnTo>
                  <a:lnTo>
                    <a:pt x="228" y="2158"/>
                  </a:lnTo>
                  <a:lnTo>
                    <a:pt x="330" y="3555"/>
                  </a:lnTo>
                  <a:lnTo>
                    <a:pt x="431" y="4089"/>
                  </a:lnTo>
                  <a:lnTo>
                    <a:pt x="1155" y="4368"/>
                  </a:lnTo>
                  <a:lnTo>
                    <a:pt x="1854" y="4216"/>
                  </a:lnTo>
                  <a:lnTo>
                    <a:pt x="2006" y="4483"/>
                  </a:lnTo>
                  <a:lnTo>
                    <a:pt x="2311" y="4508"/>
                  </a:lnTo>
                  <a:lnTo>
                    <a:pt x="2120" y="4749"/>
                  </a:lnTo>
                  <a:lnTo>
                    <a:pt x="0" y="6286"/>
                  </a:lnTo>
                  <a:lnTo>
                    <a:pt x="571" y="7086"/>
                  </a:lnTo>
                  <a:lnTo>
                    <a:pt x="1003" y="7391"/>
                  </a:lnTo>
                  <a:lnTo>
                    <a:pt x="1879" y="7658"/>
                  </a:lnTo>
                  <a:lnTo>
                    <a:pt x="2565" y="7683"/>
                  </a:lnTo>
                  <a:lnTo>
                    <a:pt x="2920" y="7404"/>
                  </a:lnTo>
                  <a:lnTo>
                    <a:pt x="3340" y="8000"/>
                  </a:lnTo>
                  <a:lnTo>
                    <a:pt x="3555" y="8191"/>
                  </a:lnTo>
                  <a:lnTo>
                    <a:pt x="4419" y="8508"/>
                  </a:lnTo>
                  <a:lnTo>
                    <a:pt x="5372" y="8458"/>
                  </a:lnTo>
                  <a:lnTo>
                    <a:pt x="6527" y="8013"/>
                  </a:lnTo>
                  <a:lnTo>
                    <a:pt x="6718" y="7264"/>
                  </a:lnTo>
                  <a:lnTo>
                    <a:pt x="6324" y="6502"/>
                  </a:lnTo>
                  <a:lnTo>
                    <a:pt x="5803" y="6235"/>
                  </a:lnTo>
                  <a:lnTo>
                    <a:pt x="5549" y="6159"/>
                  </a:lnTo>
                  <a:lnTo>
                    <a:pt x="5613" y="5600"/>
                  </a:lnTo>
                  <a:lnTo>
                    <a:pt x="6591" y="6451"/>
                  </a:lnTo>
                  <a:lnTo>
                    <a:pt x="7251" y="6921"/>
                  </a:lnTo>
                  <a:lnTo>
                    <a:pt x="7746" y="6832"/>
                  </a:lnTo>
                  <a:lnTo>
                    <a:pt x="8254" y="6337"/>
                  </a:lnTo>
                  <a:lnTo>
                    <a:pt x="9029" y="5575"/>
                  </a:lnTo>
                  <a:lnTo>
                    <a:pt x="9778" y="4025"/>
                  </a:lnTo>
                  <a:lnTo>
                    <a:pt x="8762" y="3124"/>
                  </a:lnTo>
                  <a:lnTo>
                    <a:pt x="8267" y="2705"/>
                  </a:lnTo>
                  <a:lnTo>
                    <a:pt x="7619" y="2692"/>
                  </a:lnTo>
                  <a:lnTo>
                    <a:pt x="7023" y="2895"/>
                  </a:lnTo>
                  <a:lnTo>
                    <a:pt x="6807" y="2997"/>
                  </a:lnTo>
                  <a:lnTo>
                    <a:pt x="6680" y="3035"/>
                  </a:lnTo>
                  <a:lnTo>
                    <a:pt x="6311" y="3149"/>
                  </a:lnTo>
                  <a:lnTo>
                    <a:pt x="7086" y="2006"/>
                  </a:lnTo>
                  <a:lnTo>
                    <a:pt x="7226" y="1511"/>
                  </a:lnTo>
                  <a:lnTo>
                    <a:pt x="6426" y="266"/>
                  </a:lnTo>
                  <a:lnTo>
                    <a:pt x="5867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0" name="object 830"/>
            <p:cNvSpPr/>
            <p:nvPr/>
          </p:nvSpPr>
          <p:spPr>
            <a:xfrm>
              <a:off x="4068076" y="3114535"/>
              <a:ext cx="635" cy="2540"/>
            </a:xfrm>
            <a:custGeom>
              <a:avLst/>
              <a:gdLst/>
              <a:ahLst/>
              <a:cxnLst/>
              <a:rect l="l" t="t" r="r" b="b"/>
              <a:pathLst>
                <a:path w="635" h="2539">
                  <a:moveTo>
                    <a:pt x="101" y="38"/>
                  </a:moveTo>
                  <a:close/>
                </a:path>
                <a:path w="635" h="2539">
                  <a:moveTo>
                    <a:pt x="139" y="2006"/>
                  </a:moveTo>
                  <a:lnTo>
                    <a:pt x="0" y="2032"/>
                  </a:lnTo>
                  <a:lnTo>
                    <a:pt x="139" y="2006"/>
                  </a:lnTo>
                  <a:close/>
                </a:path>
                <a:path w="635" h="2539">
                  <a:moveTo>
                    <a:pt x="381" y="1968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1" name="object 831"/>
            <p:cNvSpPr/>
            <p:nvPr/>
          </p:nvSpPr>
          <p:spPr>
            <a:xfrm>
              <a:off x="4068076" y="311650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39" y="38"/>
                  </a:moveTo>
                  <a:lnTo>
                    <a:pt x="0" y="63"/>
                  </a:lnTo>
                  <a:lnTo>
                    <a:pt x="139" y="38"/>
                  </a:lnTo>
                  <a:close/>
                </a:path>
                <a:path w="635" h="635">
                  <a:moveTo>
                    <a:pt x="381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2" name="object 832"/>
            <p:cNvSpPr/>
            <p:nvPr/>
          </p:nvSpPr>
          <p:spPr>
            <a:xfrm>
              <a:off x="4056959" y="3107854"/>
              <a:ext cx="28575" cy="25400"/>
            </a:xfrm>
            <a:custGeom>
              <a:avLst/>
              <a:gdLst/>
              <a:ahLst/>
              <a:cxnLst/>
              <a:rect l="l" t="t" r="r" b="b"/>
              <a:pathLst>
                <a:path w="28575" h="25400">
                  <a:moveTo>
                    <a:pt x="10129" y="21335"/>
                  </a:moveTo>
                  <a:lnTo>
                    <a:pt x="9706" y="21640"/>
                  </a:lnTo>
                  <a:lnTo>
                    <a:pt x="9081" y="22148"/>
                  </a:lnTo>
                  <a:lnTo>
                    <a:pt x="9952" y="22148"/>
                  </a:lnTo>
                  <a:lnTo>
                    <a:pt x="8459" y="22504"/>
                  </a:lnTo>
                  <a:lnTo>
                    <a:pt x="9408" y="22504"/>
                  </a:lnTo>
                  <a:lnTo>
                    <a:pt x="9541" y="22783"/>
                  </a:lnTo>
                  <a:lnTo>
                    <a:pt x="9655" y="23025"/>
                  </a:lnTo>
                  <a:lnTo>
                    <a:pt x="10118" y="23507"/>
                  </a:lnTo>
                  <a:lnTo>
                    <a:pt x="10239" y="23634"/>
                  </a:lnTo>
                  <a:lnTo>
                    <a:pt x="10923" y="24015"/>
                  </a:lnTo>
                  <a:lnTo>
                    <a:pt x="12525" y="24853"/>
                  </a:lnTo>
                  <a:lnTo>
                    <a:pt x="14316" y="25349"/>
                  </a:lnTo>
                  <a:lnTo>
                    <a:pt x="16434" y="25349"/>
                  </a:lnTo>
                  <a:lnTo>
                    <a:pt x="18063" y="25006"/>
                  </a:lnTo>
                  <a:lnTo>
                    <a:pt x="19175" y="24333"/>
                  </a:lnTo>
                  <a:lnTo>
                    <a:pt x="14049" y="24333"/>
                  </a:lnTo>
                  <a:lnTo>
                    <a:pt x="11713" y="23507"/>
                  </a:lnTo>
                  <a:lnTo>
                    <a:pt x="11241" y="23025"/>
                  </a:lnTo>
                  <a:lnTo>
                    <a:pt x="11064" y="22783"/>
                  </a:lnTo>
                  <a:lnTo>
                    <a:pt x="10129" y="21335"/>
                  </a:lnTo>
                  <a:close/>
                </a:path>
                <a:path w="28575" h="25400">
                  <a:moveTo>
                    <a:pt x="17262" y="16484"/>
                  </a:moveTo>
                  <a:lnTo>
                    <a:pt x="17185" y="17170"/>
                  </a:lnTo>
                  <a:lnTo>
                    <a:pt x="17087" y="18097"/>
                  </a:lnTo>
                  <a:lnTo>
                    <a:pt x="17386" y="18097"/>
                  </a:lnTo>
                  <a:lnTo>
                    <a:pt x="18008" y="18351"/>
                  </a:lnTo>
                  <a:lnTo>
                    <a:pt x="19180" y="18948"/>
                  </a:lnTo>
                  <a:lnTo>
                    <a:pt x="20152" y="20777"/>
                  </a:lnTo>
                  <a:lnTo>
                    <a:pt x="20087" y="21640"/>
                  </a:lnTo>
                  <a:lnTo>
                    <a:pt x="19955" y="22148"/>
                  </a:lnTo>
                  <a:lnTo>
                    <a:pt x="19862" y="22504"/>
                  </a:lnTo>
                  <a:lnTo>
                    <a:pt x="19789" y="22783"/>
                  </a:lnTo>
                  <a:lnTo>
                    <a:pt x="19726" y="23025"/>
                  </a:lnTo>
                  <a:lnTo>
                    <a:pt x="16627" y="24193"/>
                  </a:lnTo>
                  <a:lnTo>
                    <a:pt x="14049" y="24333"/>
                  </a:lnTo>
                  <a:lnTo>
                    <a:pt x="19175" y="24333"/>
                  </a:lnTo>
                  <a:lnTo>
                    <a:pt x="19726" y="24015"/>
                  </a:lnTo>
                  <a:lnTo>
                    <a:pt x="20374" y="23215"/>
                  </a:lnTo>
                  <a:lnTo>
                    <a:pt x="20907" y="21640"/>
                  </a:lnTo>
                  <a:lnTo>
                    <a:pt x="20787" y="20777"/>
                  </a:lnTo>
                  <a:lnTo>
                    <a:pt x="20690" y="20497"/>
                  </a:lnTo>
                  <a:lnTo>
                    <a:pt x="23280" y="20497"/>
                  </a:lnTo>
                  <a:lnTo>
                    <a:pt x="24394" y="20104"/>
                  </a:lnTo>
                  <a:lnTo>
                    <a:pt x="21695" y="20104"/>
                  </a:lnTo>
                  <a:lnTo>
                    <a:pt x="19891" y="18783"/>
                  </a:lnTo>
                  <a:lnTo>
                    <a:pt x="17262" y="16484"/>
                  </a:lnTo>
                  <a:close/>
                </a:path>
                <a:path w="28575" h="25400">
                  <a:moveTo>
                    <a:pt x="5345" y="6095"/>
                  </a:moveTo>
                  <a:lnTo>
                    <a:pt x="4677" y="6095"/>
                  </a:lnTo>
                  <a:lnTo>
                    <a:pt x="3127" y="6819"/>
                  </a:lnTo>
                  <a:lnTo>
                    <a:pt x="2637" y="7238"/>
                  </a:lnTo>
                  <a:lnTo>
                    <a:pt x="2379" y="7531"/>
                  </a:lnTo>
                  <a:lnTo>
                    <a:pt x="1349" y="9905"/>
                  </a:lnTo>
                  <a:lnTo>
                    <a:pt x="2111" y="11899"/>
                  </a:lnTo>
                  <a:lnTo>
                    <a:pt x="3724" y="13334"/>
                  </a:lnTo>
                  <a:lnTo>
                    <a:pt x="4128" y="13588"/>
                  </a:lnTo>
                  <a:lnTo>
                    <a:pt x="4423" y="13741"/>
                  </a:lnTo>
                  <a:lnTo>
                    <a:pt x="3712" y="14008"/>
                  </a:lnTo>
                  <a:lnTo>
                    <a:pt x="3064" y="14389"/>
                  </a:lnTo>
                  <a:lnTo>
                    <a:pt x="2594" y="14935"/>
                  </a:lnTo>
                  <a:lnTo>
                    <a:pt x="1387" y="16154"/>
                  </a:lnTo>
                  <a:lnTo>
                    <a:pt x="1128" y="17170"/>
                  </a:lnTo>
                  <a:lnTo>
                    <a:pt x="1015" y="17614"/>
                  </a:lnTo>
                  <a:lnTo>
                    <a:pt x="892" y="18097"/>
                  </a:lnTo>
                  <a:lnTo>
                    <a:pt x="2422" y="20777"/>
                  </a:lnTo>
                  <a:lnTo>
                    <a:pt x="2541" y="20980"/>
                  </a:lnTo>
                  <a:lnTo>
                    <a:pt x="2645" y="21158"/>
                  </a:lnTo>
                  <a:lnTo>
                    <a:pt x="4258" y="22148"/>
                  </a:lnTo>
                  <a:lnTo>
                    <a:pt x="6877" y="22783"/>
                  </a:lnTo>
                  <a:lnTo>
                    <a:pt x="7674" y="22783"/>
                  </a:lnTo>
                  <a:lnTo>
                    <a:pt x="8499" y="22504"/>
                  </a:lnTo>
                  <a:lnTo>
                    <a:pt x="9408" y="22504"/>
                  </a:lnTo>
                  <a:lnTo>
                    <a:pt x="9240" y="22148"/>
                  </a:lnTo>
                  <a:lnTo>
                    <a:pt x="7603" y="22148"/>
                  </a:lnTo>
                  <a:lnTo>
                    <a:pt x="4855" y="21335"/>
                  </a:lnTo>
                  <a:lnTo>
                    <a:pt x="3699" y="20497"/>
                  </a:lnTo>
                  <a:lnTo>
                    <a:pt x="2295" y="18503"/>
                  </a:lnTo>
                  <a:lnTo>
                    <a:pt x="2264" y="17170"/>
                  </a:lnTo>
                  <a:lnTo>
                    <a:pt x="3399" y="14935"/>
                  </a:lnTo>
                  <a:lnTo>
                    <a:pt x="3521" y="14693"/>
                  </a:lnTo>
                  <a:lnTo>
                    <a:pt x="4503" y="14389"/>
                  </a:lnTo>
                  <a:lnTo>
                    <a:pt x="4324" y="14389"/>
                  </a:lnTo>
                  <a:lnTo>
                    <a:pt x="5834" y="14198"/>
                  </a:lnTo>
                  <a:lnTo>
                    <a:pt x="7877" y="14198"/>
                  </a:lnTo>
                  <a:lnTo>
                    <a:pt x="8239" y="13741"/>
                  </a:lnTo>
                  <a:lnTo>
                    <a:pt x="8360" y="13588"/>
                  </a:lnTo>
                  <a:lnTo>
                    <a:pt x="7595" y="13588"/>
                  </a:lnTo>
                  <a:lnTo>
                    <a:pt x="7458" y="13334"/>
                  </a:lnTo>
                  <a:lnTo>
                    <a:pt x="7377" y="13182"/>
                  </a:lnTo>
                  <a:lnTo>
                    <a:pt x="5274" y="13182"/>
                  </a:lnTo>
                  <a:lnTo>
                    <a:pt x="3347" y="12453"/>
                  </a:lnTo>
                  <a:lnTo>
                    <a:pt x="3235" y="12110"/>
                  </a:lnTo>
                  <a:lnTo>
                    <a:pt x="3135" y="11544"/>
                  </a:lnTo>
                  <a:lnTo>
                    <a:pt x="3038" y="10998"/>
                  </a:lnTo>
                  <a:lnTo>
                    <a:pt x="2915" y="9258"/>
                  </a:lnTo>
                  <a:lnTo>
                    <a:pt x="2792" y="7531"/>
                  </a:lnTo>
                  <a:lnTo>
                    <a:pt x="2772" y="7238"/>
                  </a:lnTo>
                  <a:lnTo>
                    <a:pt x="5628" y="6438"/>
                  </a:lnTo>
                  <a:lnTo>
                    <a:pt x="7820" y="6438"/>
                  </a:lnTo>
                  <a:lnTo>
                    <a:pt x="5345" y="6095"/>
                  </a:lnTo>
                  <a:close/>
                </a:path>
                <a:path w="28575" h="25400">
                  <a:moveTo>
                    <a:pt x="9952" y="22148"/>
                  </a:moveTo>
                  <a:lnTo>
                    <a:pt x="9240" y="22148"/>
                  </a:lnTo>
                  <a:lnTo>
                    <a:pt x="9408" y="22504"/>
                  </a:lnTo>
                  <a:lnTo>
                    <a:pt x="8459" y="22504"/>
                  </a:lnTo>
                  <a:lnTo>
                    <a:pt x="9952" y="22148"/>
                  </a:lnTo>
                  <a:close/>
                </a:path>
                <a:path w="28575" h="25400">
                  <a:moveTo>
                    <a:pt x="23298" y="20497"/>
                  </a:moveTo>
                  <a:lnTo>
                    <a:pt x="21043" y="20497"/>
                  </a:lnTo>
                  <a:lnTo>
                    <a:pt x="21695" y="20777"/>
                  </a:lnTo>
                  <a:lnTo>
                    <a:pt x="22584" y="20777"/>
                  </a:lnTo>
                  <a:lnTo>
                    <a:pt x="23298" y="20497"/>
                  </a:lnTo>
                  <a:close/>
                </a:path>
                <a:path w="28575" h="25400">
                  <a:moveTo>
                    <a:pt x="27715" y="16281"/>
                  </a:moveTo>
                  <a:lnTo>
                    <a:pt x="26556" y="16281"/>
                  </a:lnTo>
                  <a:lnTo>
                    <a:pt x="26431" y="16484"/>
                  </a:lnTo>
                  <a:lnTo>
                    <a:pt x="23028" y="19824"/>
                  </a:lnTo>
                  <a:lnTo>
                    <a:pt x="21695" y="20104"/>
                  </a:lnTo>
                  <a:lnTo>
                    <a:pt x="24591" y="20104"/>
                  </a:lnTo>
                  <a:lnTo>
                    <a:pt x="25644" y="19151"/>
                  </a:lnTo>
                  <a:lnTo>
                    <a:pt x="27130" y="17348"/>
                  </a:lnTo>
                  <a:lnTo>
                    <a:pt x="27603" y="16484"/>
                  </a:lnTo>
                  <a:lnTo>
                    <a:pt x="27715" y="16281"/>
                  </a:lnTo>
                  <a:close/>
                </a:path>
                <a:path w="28575" h="25400">
                  <a:moveTo>
                    <a:pt x="28388" y="12453"/>
                  </a:moveTo>
                  <a:lnTo>
                    <a:pt x="26616" y="16154"/>
                  </a:lnTo>
                  <a:lnTo>
                    <a:pt x="27751" y="16154"/>
                  </a:lnTo>
                  <a:lnTo>
                    <a:pt x="28098" y="14935"/>
                  </a:lnTo>
                  <a:lnTo>
                    <a:pt x="28167" y="14693"/>
                  </a:lnTo>
                  <a:lnTo>
                    <a:pt x="28254" y="14389"/>
                  </a:lnTo>
                  <a:lnTo>
                    <a:pt x="28362" y="14008"/>
                  </a:lnTo>
                  <a:lnTo>
                    <a:pt x="28388" y="12453"/>
                  </a:lnTo>
                  <a:close/>
                </a:path>
                <a:path w="28575" h="25400">
                  <a:moveTo>
                    <a:pt x="7166" y="12788"/>
                  </a:moveTo>
                  <a:lnTo>
                    <a:pt x="5274" y="13182"/>
                  </a:lnTo>
                  <a:lnTo>
                    <a:pt x="7377" y="13182"/>
                  </a:lnTo>
                  <a:lnTo>
                    <a:pt x="7166" y="12788"/>
                  </a:lnTo>
                  <a:close/>
                </a:path>
                <a:path w="28575" h="25400">
                  <a:moveTo>
                    <a:pt x="28297" y="12110"/>
                  </a:moveTo>
                  <a:lnTo>
                    <a:pt x="28388" y="12453"/>
                  </a:lnTo>
                  <a:lnTo>
                    <a:pt x="28477" y="12268"/>
                  </a:lnTo>
                  <a:lnTo>
                    <a:pt x="28297" y="12110"/>
                  </a:lnTo>
                  <a:close/>
                </a:path>
                <a:path w="28575" h="25400">
                  <a:moveTo>
                    <a:pt x="24952" y="8318"/>
                  </a:moveTo>
                  <a:lnTo>
                    <a:pt x="21343" y="8318"/>
                  </a:lnTo>
                  <a:lnTo>
                    <a:pt x="20763" y="8737"/>
                  </a:lnTo>
                  <a:lnTo>
                    <a:pt x="24413" y="8737"/>
                  </a:lnTo>
                  <a:lnTo>
                    <a:pt x="28297" y="12110"/>
                  </a:lnTo>
                  <a:lnTo>
                    <a:pt x="27842" y="10299"/>
                  </a:lnTo>
                  <a:lnTo>
                    <a:pt x="27013" y="9258"/>
                  </a:lnTo>
                  <a:lnTo>
                    <a:pt x="26902" y="9118"/>
                  </a:lnTo>
                  <a:lnTo>
                    <a:pt x="24952" y="8318"/>
                  </a:lnTo>
                  <a:close/>
                </a:path>
                <a:path w="28575" h="25400">
                  <a:moveTo>
                    <a:pt x="20147" y="1485"/>
                  </a:moveTo>
                  <a:lnTo>
                    <a:pt x="18140" y="1485"/>
                  </a:lnTo>
                  <a:lnTo>
                    <a:pt x="19472" y="2146"/>
                  </a:lnTo>
                  <a:lnTo>
                    <a:pt x="21593" y="5473"/>
                  </a:lnTo>
                  <a:lnTo>
                    <a:pt x="21505" y="5791"/>
                  </a:lnTo>
                  <a:lnTo>
                    <a:pt x="21421" y="6095"/>
                  </a:lnTo>
                  <a:lnTo>
                    <a:pt x="21327" y="6438"/>
                  </a:lnTo>
                  <a:lnTo>
                    <a:pt x="21217" y="6819"/>
                  </a:lnTo>
                  <a:lnTo>
                    <a:pt x="19994" y="8737"/>
                  </a:lnTo>
                  <a:lnTo>
                    <a:pt x="19133" y="9905"/>
                  </a:lnTo>
                  <a:lnTo>
                    <a:pt x="19634" y="9905"/>
                  </a:lnTo>
                  <a:lnTo>
                    <a:pt x="20984" y="9258"/>
                  </a:lnTo>
                  <a:lnTo>
                    <a:pt x="22522" y="8737"/>
                  </a:lnTo>
                  <a:lnTo>
                    <a:pt x="20880" y="8737"/>
                  </a:lnTo>
                  <a:lnTo>
                    <a:pt x="21964" y="7238"/>
                  </a:lnTo>
                  <a:lnTo>
                    <a:pt x="21813" y="6819"/>
                  </a:lnTo>
                  <a:lnTo>
                    <a:pt x="21720" y="3517"/>
                  </a:lnTo>
                  <a:lnTo>
                    <a:pt x="21202" y="2501"/>
                  </a:lnTo>
                  <a:lnTo>
                    <a:pt x="21085" y="2273"/>
                  </a:lnTo>
                  <a:lnTo>
                    <a:pt x="20147" y="1485"/>
                  </a:lnTo>
                  <a:close/>
                </a:path>
                <a:path w="28575" h="25400">
                  <a:moveTo>
                    <a:pt x="12106" y="8318"/>
                  </a:moveTo>
                  <a:lnTo>
                    <a:pt x="10959" y="8318"/>
                  </a:lnTo>
                  <a:lnTo>
                    <a:pt x="11751" y="8902"/>
                  </a:lnTo>
                  <a:lnTo>
                    <a:pt x="12265" y="9118"/>
                  </a:lnTo>
                  <a:lnTo>
                    <a:pt x="12136" y="8902"/>
                  </a:lnTo>
                  <a:lnTo>
                    <a:pt x="12106" y="8318"/>
                  </a:lnTo>
                  <a:close/>
                </a:path>
                <a:path w="28575" h="25400">
                  <a:moveTo>
                    <a:pt x="14557" y="0"/>
                  </a:moveTo>
                  <a:lnTo>
                    <a:pt x="12221" y="1206"/>
                  </a:lnTo>
                  <a:lnTo>
                    <a:pt x="11027" y="3060"/>
                  </a:lnTo>
                  <a:lnTo>
                    <a:pt x="10443" y="4013"/>
                  </a:lnTo>
                  <a:lnTo>
                    <a:pt x="10175" y="4902"/>
                  </a:lnTo>
                  <a:lnTo>
                    <a:pt x="10220" y="6438"/>
                  </a:lnTo>
                  <a:lnTo>
                    <a:pt x="7820" y="6438"/>
                  </a:lnTo>
                  <a:lnTo>
                    <a:pt x="9287" y="6642"/>
                  </a:lnTo>
                  <a:lnTo>
                    <a:pt x="10995" y="7238"/>
                  </a:lnTo>
                  <a:lnTo>
                    <a:pt x="10678" y="7238"/>
                  </a:lnTo>
                  <a:lnTo>
                    <a:pt x="11324" y="8318"/>
                  </a:lnTo>
                  <a:lnTo>
                    <a:pt x="11831" y="8318"/>
                  </a:lnTo>
                  <a:lnTo>
                    <a:pt x="11395" y="7531"/>
                  </a:lnTo>
                  <a:lnTo>
                    <a:pt x="11315" y="7238"/>
                  </a:lnTo>
                  <a:lnTo>
                    <a:pt x="11199" y="6819"/>
                  </a:lnTo>
                  <a:lnTo>
                    <a:pt x="11141" y="4902"/>
                  </a:lnTo>
                  <a:lnTo>
                    <a:pt x="12513" y="2501"/>
                  </a:lnTo>
                  <a:lnTo>
                    <a:pt x="14468" y="1485"/>
                  </a:lnTo>
                  <a:lnTo>
                    <a:pt x="20147" y="1485"/>
                  </a:lnTo>
                  <a:lnTo>
                    <a:pt x="19193" y="685"/>
                  </a:lnTo>
                  <a:lnTo>
                    <a:pt x="18012" y="241"/>
                  </a:lnTo>
                  <a:lnTo>
                    <a:pt x="17389" y="241"/>
                  </a:lnTo>
                  <a:lnTo>
                    <a:pt x="14557" y="0"/>
                  </a:lnTo>
                  <a:close/>
                </a:path>
                <a:path w="28575" h="25400">
                  <a:moveTo>
                    <a:pt x="6852" y="6095"/>
                  </a:moveTo>
                  <a:lnTo>
                    <a:pt x="5345" y="6095"/>
                  </a:lnTo>
                  <a:lnTo>
                    <a:pt x="7820" y="6438"/>
                  </a:lnTo>
                  <a:lnTo>
                    <a:pt x="5628" y="6438"/>
                  </a:lnTo>
                  <a:lnTo>
                    <a:pt x="6852" y="6095"/>
                  </a:lnTo>
                  <a:close/>
                </a:path>
                <a:path w="28575" h="25400">
                  <a:moveTo>
                    <a:pt x="9315" y="6095"/>
                  </a:moveTo>
                  <a:lnTo>
                    <a:pt x="6852" y="6095"/>
                  </a:lnTo>
                  <a:lnTo>
                    <a:pt x="5628" y="6438"/>
                  </a:lnTo>
                  <a:lnTo>
                    <a:pt x="10528" y="6438"/>
                  </a:lnTo>
                  <a:lnTo>
                    <a:pt x="9315" y="6095"/>
                  </a:lnTo>
                  <a:close/>
                </a:path>
                <a:path w="28575" h="25400">
                  <a:moveTo>
                    <a:pt x="6248" y="5791"/>
                  </a:moveTo>
                  <a:lnTo>
                    <a:pt x="0" y="5791"/>
                  </a:lnTo>
                  <a:lnTo>
                    <a:pt x="12061" y="6095"/>
                  </a:lnTo>
                  <a:lnTo>
                    <a:pt x="4677" y="6095"/>
                  </a:lnTo>
                  <a:lnTo>
                    <a:pt x="6248" y="5791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3" name="object 833"/>
            <p:cNvSpPr/>
            <p:nvPr/>
          </p:nvSpPr>
          <p:spPr>
            <a:xfrm>
              <a:off x="4068114" y="311453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4" name="object 834"/>
            <p:cNvSpPr/>
            <p:nvPr/>
          </p:nvSpPr>
          <p:spPr>
            <a:xfrm>
              <a:off x="4066638" y="3116272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4622" y="0"/>
                  </a:moveTo>
                  <a:lnTo>
                    <a:pt x="3835" y="419"/>
                  </a:lnTo>
                  <a:lnTo>
                    <a:pt x="3225" y="1358"/>
                  </a:lnTo>
                  <a:lnTo>
                    <a:pt x="3124" y="1714"/>
                  </a:lnTo>
                  <a:lnTo>
                    <a:pt x="3136" y="2108"/>
                  </a:lnTo>
                  <a:lnTo>
                    <a:pt x="2616" y="1981"/>
                  </a:lnTo>
                  <a:lnTo>
                    <a:pt x="2438" y="1955"/>
                  </a:lnTo>
                  <a:lnTo>
                    <a:pt x="2006" y="1955"/>
                  </a:lnTo>
                  <a:lnTo>
                    <a:pt x="152" y="3352"/>
                  </a:lnTo>
                  <a:lnTo>
                    <a:pt x="406" y="4038"/>
                  </a:lnTo>
                  <a:lnTo>
                    <a:pt x="952" y="4521"/>
                  </a:lnTo>
                  <a:lnTo>
                    <a:pt x="1193" y="4648"/>
                  </a:lnTo>
                  <a:lnTo>
                    <a:pt x="952" y="4749"/>
                  </a:lnTo>
                  <a:lnTo>
                    <a:pt x="736" y="4876"/>
                  </a:lnTo>
                  <a:lnTo>
                    <a:pt x="165" y="5460"/>
                  </a:lnTo>
                  <a:lnTo>
                    <a:pt x="0" y="6121"/>
                  </a:lnTo>
                  <a:lnTo>
                    <a:pt x="596" y="7162"/>
                  </a:lnTo>
                  <a:lnTo>
                    <a:pt x="1142" y="7505"/>
                  </a:lnTo>
                  <a:lnTo>
                    <a:pt x="1993" y="7708"/>
                  </a:lnTo>
                  <a:lnTo>
                    <a:pt x="2298" y="7708"/>
                  </a:lnTo>
                  <a:lnTo>
                    <a:pt x="2857" y="7543"/>
                  </a:lnTo>
                  <a:lnTo>
                    <a:pt x="2971" y="7797"/>
                  </a:lnTo>
                  <a:lnTo>
                    <a:pt x="3174" y="8000"/>
                  </a:lnTo>
                  <a:lnTo>
                    <a:pt x="3936" y="8407"/>
                  </a:lnTo>
                  <a:lnTo>
                    <a:pt x="4546" y="8572"/>
                  </a:lnTo>
                  <a:lnTo>
                    <a:pt x="5486" y="8534"/>
                  </a:lnTo>
                  <a:lnTo>
                    <a:pt x="5803" y="8458"/>
                  </a:lnTo>
                  <a:lnTo>
                    <a:pt x="6375" y="8127"/>
                  </a:lnTo>
                  <a:lnTo>
                    <a:pt x="6591" y="7861"/>
                  </a:lnTo>
                  <a:lnTo>
                    <a:pt x="6769" y="7315"/>
                  </a:lnTo>
                  <a:lnTo>
                    <a:pt x="6756" y="7086"/>
                  </a:lnTo>
                  <a:lnTo>
                    <a:pt x="6680" y="6870"/>
                  </a:lnTo>
                  <a:lnTo>
                    <a:pt x="6984" y="7010"/>
                  </a:lnTo>
                  <a:lnTo>
                    <a:pt x="9334" y="4330"/>
                  </a:lnTo>
                  <a:lnTo>
                    <a:pt x="9220" y="3911"/>
                  </a:lnTo>
                  <a:lnTo>
                    <a:pt x="9118" y="3479"/>
                  </a:lnTo>
                  <a:lnTo>
                    <a:pt x="8801" y="3086"/>
                  </a:lnTo>
                  <a:lnTo>
                    <a:pt x="8267" y="2882"/>
                  </a:lnTo>
                  <a:lnTo>
                    <a:pt x="8064" y="2781"/>
                  </a:lnTo>
                  <a:lnTo>
                    <a:pt x="7899" y="2743"/>
                  </a:lnTo>
                  <a:lnTo>
                    <a:pt x="7696" y="2654"/>
                  </a:lnTo>
                  <a:lnTo>
                    <a:pt x="7111" y="2730"/>
                  </a:lnTo>
                  <a:lnTo>
                    <a:pt x="6959" y="2781"/>
                  </a:lnTo>
                  <a:lnTo>
                    <a:pt x="6807" y="2895"/>
                  </a:lnTo>
                  <a:lnTo>
                    <a:pt x="7099" y="2489"/>
                  </a:lnTo>
                  <a:lnTo>
                    <a:pt x="7061" y="2184"/>
                  </a:lnTo>
                  <a:lnTo>
                    <a:pt x="7048" y="1193"/>
                  </a:lnTo>
                  <a:lnTo>
                    <a:pt x="6819" y="774"/>
                  </a:lnTo>
                  <a:lnTo>
                    <a:pt x="6184" y="228"/>
                  </a:lnTo>
                  <a:lnTo>
                    <a:pt x="5791" y="88"/>
                  </a:lnTo>
                  <a:lnTo>
                    <a:pt x="462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5" name="object 835"/>
            <p:cNvSpPr/>
            <p:nvPr/>
          </p:nvSpPr>
          <p:spPr>
            <a:xfrm>
              <a:off x="4070108" y="311853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6" name="object 836"/>
            <p:cNvSpPr/>
            <p:nvPr/>
          </p:nvSpPr>
          <p:spPr>
            <a:xfrm>
              <a:off x="4067081" y="3116747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89" h="8255">
                  <a:moveTo>
                    <a:pt x="5334" y="0"/>
                  </a:moveTo>
                  <a:lnTo>
                    <a:pt x="4140" y="38"/>
                  </a:lnTo>
                  <a:lnTo>
                    <a:pt x="3492" y="368"/>
                  </a:lnTo>
                  <a:lnTo>
                    <a:pt x="3022" y="1193"/>
                  </a:lnTo>
                  <a:lnTo>
                    <a:pt x="2971" y="1473"/>
                  </a:lnTo>
                  <a:lnTo>
                    <a:pt x="3022" y="1778"/>
                  </a:lnTo>
                  <a:lnTo>
                    <a:pt x="3111" y="2082"/>
                  </a:lnTo>
                  <a:lnTo>
                    <a:pt x="3213" y="2273"/>
                  </a:lnTo>
                  <a:lnTo>
                    <a:pt x="3365" y="2336"/>
                  </a:lnTo>
                  <a:lnTo>
                    <a:pt x="3365" y="2590"/>
                  </a:lnTo>
                  <a:lnTo>
                    <a:pt x="3238" y="2540"/>
                  </a:lnTo>
                  <a:lnTo>
                    <a:pt x="3060" y="2400"/>
                  </a:lnTo>
                  <a:lnTo>
                    <a:pt x="2844" y="1930"/>
                  </a:lnTo>
                  <a:lnTo>
                    <a:pt x="2400" y="1765"/>
                  </a:lnTo>
                  <a:lnTo>
                    <a:pt x="1409" y="1638"/>
                  </a:lnTo>
                  <a:lnTo>
                    <a:pt x="190" y="1981"/>
                  </a:lnTo>
                  <a:lnTo>
                    <a:pt x="279" y="3251"/>
                  </a:lnTo>
                  <a:lnTo>
                    <a:pt x="381" y="3733"/>
                  </a:lnTo>
                  <a:lnTo>
                    <a:pt x="1041" y="4000"/>
                  </a:lnTo>
                  <a:lnTo>
                    <a:pt x="1689" y="3860"/>
                  </a:lnTo>
                  <a:lnTo>
                    <a:pt x="1816" y="4089"/>
                  </a:lnTo>
                  <a:lnTo>
                    <a:pt x="2082" y="4127"/>
                  </a:lnTo>
                  <a:lnTo>
                    <a:pt x="1917" y="4330"/>
                  </a:lnTo>
                  <a:lnTo>
                    <a:pt x="0" y="5727"/>
                  </a:lnTo>
                  <a:lnTo>
                    <a:pt x="508" y="6451"/>
                  </a:lnTo>
                  <a:lnTo>
                    <a:pt x="901" y="6743"/>
                  </a:lnTo>
                  <a:lnTo>
                    <a:pt x="1701" y="6985"/>
                  </a:lnTo>
                  <a:lnTo>
                    <a:pt x="2324" y="7010"/>
                  </a:lnTo>
                  <a:lnTo>
                    <a:pt x="2679" y="6731"/>
                  </a:lnTo>
                  <a:lnTo>
                    <a:pt x="3035" y="7289"/>
                  </a:lnTo>
                  <a:lnTo>
                    <a:pt x="3213" y="7480"/>
                  </a:lnTo>
                  <a:lnTo>
                    <a:pt x="4013" y="7759"/>
                  </a:lnTo>
                  <a:lnTo>
                    <a:pt x="4876" y="7708"/>
                  </a:lnTo>
                  <a:lnTo>
                    <a:pt x="5930" y="7315"/>
                  </a:lnTo>
                  <a:lnTo>
                    <a:pt x="6108" y="6629"/>
                  </a:lnTo>
                  <a:lnTo>
                    <a:pt x="5740" y="5943"/>
                  </a:lnTo>
                  <a:lnTo>
                    <a:pt x="5562" y="5829"/>
                  </a:lnTo>
                  <a:lnTo>
                    <a:pt x="5041" y="5613"/>
                  </a:lnTo>
                  <a:lnTo>
                    <a:pt x="5105" y="5105"/>
                  </a:lnTo>
                  <a:lnTo>
                    <a:pt x="5981" y="5892"/>
                  </a:lnTo>
                  <a:lnTo>
                    <a:pt x="6591" y="6324"/>
                  </a:lnTo>
                  <a:lnTo>
                    <a:pt x="7048" y="6235"/>
                  </a:lnTo>
                  <a:lnTo>
                    <a:pt x="7505" y="5778"/>
                  </a:lnTo>
                  <a:lnTo>
                    <a:pt x="8216" y="5092"/>
                  </a:lnTo>
                  <a:lnTo>
                    <a:pt x="8890" y="3670"/>
                  </a:lnTo>
                  <a:lnTo>
                    <a:pt x="7518" y="2476"/>
                  </a:lnTo>
                  <a:lnTo>
                    <a:pt x="6921" y="2463"/>
                  </a:lnTo>
                  <a:lnTo>
                    <a:pt x="6388" y="2641"/>
                  </a:lnTo>
                  <a:lnTo>
                    <a:pt x="6184" y="2743"/>
                  </a:lnTo>
                  <a:lnTo>
                    <a:pt x="5994" y="2832"/>
                  </a:lnTo>
                  <a:lnTo>
                    <a:pt x="5740" y="2882"/>
                  </a:lnTo>
                  <a:lnTo>
                    <a:pt x="6032" y="2463"/>
                  </a:lnTo>
                  <a:lnTo>
                    <a:pt x="6438" y="1828"/>
                  </a:lnTo>
                  <a:lnTo>
                    <a:pt x="6565" y="1371"/>
                  </a:lnTo>
                  <a:lnTo>
                    <a:pt x="5842" y="266"/>
                  </a:lnTo>
                  <a:lnTo>
                    <a:pt x="5334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7" name="object 837"/>
            <p:cNvSpPr/>
            <p:nvPr/>
          </p:nvSpPr>
          <p:spPr>
            <a:xfrm>
              <a:off x="4042080" y="314236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38" name="object 838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4031620" y="3133687"/>
              <a:ext cx="27997" cy="25768"/>
            </a:xfrm>
            <a:prstGeom prst="rect">
              <a:avLst/>
            </a:prstGeom>
          </p:spPr>
        </p:pic>
        <p:sp>
          <p:nvSpPr>
            <p:cNvPr id="839" name="object 839"/>
            <p:cNvSpPr/>
            <p:nvPr/>
          </p:nvSpPr>
          <p:spPr>
            <a:xfrm>
              <a:off x="4042048" y="314028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0" name="object 840"/>
            <p:cNvSpPr/>
            <p:nvPr/>
          </p:nvSpPr>
          <p:spPr>
            <a:xfrm>
              <a:off x="4042080" y="314236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1" name="object 841"/>
            <p:cNvSpPr/>
            <p:nvPr/>
          </p:nvSpPr>
          <p:spPr>
            <a:xfrm>
              <a:off x="4030606" y="3133448"/>
              <a:ext cx="29209" cy="26034"/>
            </a:xfrm>
            <a:custGeom>
              <a:avLst/>
              <a:gdLst/>
              <a:ahLst/>
              <a:cxnLst/>
              <a:rect l="l" t="t" r="r" b="b"/>
              <a:pathLst>
                <a:path w="29210" h="26035">
                  <a:moveTo>
                    <a:pt x="9973" y="22707"/>
                  </a:moveTo>
                  <a:lnTo>
                    <a:pt x="9488" y="22707"/>
                  </a:lnTo>
                  <a:lnTo>
                    <a:pt x="9690" y="23139"/>
                  </a:lnTo>
                  <a:lnTo>
                    <a:pt x="14684" y="25996"/>
                  </a:lnTo>
                  <a:lnTo>
                    <a:pt x="16799" y="25996"/>
                  </a:lnTo>
                  <a:lnTo>
                    <a:pt x="18532" y="25641"/>
                  </a:lnTo>
                  <a:lnTo>
                    <a:pt x="19654" y="24942"/>
                  </a:lnTo>
                  <a:lnTo>
                    <a:pt x="14405" y="24942"/>
                  </a:lnTo>
                  <a:lnTo>
                    <a:pt x="12017" y="24079"/>
                  </a:lnTo>
                  <a:lnTo>
                    <a:pt x="11525" y="23609"/>
                  </a:lnTo>
                  <a:lnTo>
                    <a:pt x="11212" y="23139"/>
                  </a:lnTo>
                  <a:lnTo>
                    <a:pt x="8677" y="23139"/>
                  </a:lnTo>
                  <a:lnTo>
                    <a:pt x="9973" y="22707"/>
                  </a:lnTo>
                  <a:close/>
                </a:path>
                <a:path w="29210" h="26035">
                  <a:moveTo>
                    <a:pt x="17707" y="16890"/>
                  </a:moveTo>
                  <a:lnTo>
                    <a:pt x="17630" y="17602"/>
                  </a:lnTo>
                  <a:lnTo>
                    <a:pt x="17516" y="18554"/>
                  </a:lnTo>
                  <a:lnTo>
                    <a:pt x="17823" y="18554"/>
                  </a:lnTo>
                  <a:lnTo>
                    <a:pt x="18470" y="18808"/>
                  </a:lnTo>
                  <a:lnTo>
                    <a:pt x="19117" y="19113"/>
                  </a:lnTo>
                  <a:lnTo>
                    <a:pt x="19663" y="19418"/>
                  </a:lnTo>
                  <a:lnTo>
                    <a:pt x="20671" y="21297"/>
                  </a:lnTo>
                  <a:lnTo>
                    <a:pt x="20601" y="22174"/>
                  </a:lnTo>
                  <a:lnTo>
                    <a:pt x="14405" y="24942"/>
                  </a:lnTo>
                  <a:lnTo>
                    <a:pt x="19654" y="24942"/>
                  </a:lnTo>
                  <a:lnTo>
                    <a:pt x="20222" y="24612"/>
                  </a:lnTo>
                  <a:lnTo>
                    <a:pt x="20895" y="23799"/>
                  </a:lnTo>
                  <a:lnTo>
                    <a:pt x="21441" y="22174"/>
                  </a:lnTo>
                  <a:lnTo>
                    <a:pt x="21314" y="21297"/>
                  </a:lnTo>
                  <a:lnTo>
                    <a:pt x="21211" y="21005"/>
                  </a:lnTo>
                  <a:lnTo>
                    <a:pt x="23893" y="21005"/>
                  </a:lnTo>
                  <a:lnTo>
                    <a:pt x="24987" y="20612"/>
                  </a:lnTo>
                  <a:lnTo>
                    <a:pt x="22254" y="20612"/>
                  </a:lnTo>
                  <a:lnTo>
                    <a:pt x="20399" y="19240"/>
                  </a:lnTo>
                  <a:lnTo>
                    <a:pt x="17707" y="16890"/>
                  </a:lnTo>
                  <a:close/>
                </a:path>
                <a:path w="29210" h="26035">
                  <a:moveTo>
                    <a:pt x="9509" y="6248"/>
                  </a:moveTo>
                  <a:lnTo>
                    <a:pt x="4804" y="6248"/>
                  </a:lnTo>
                  <a:lnTo>
                    <a:pt x="3204" y="6984"/>
                  </a:lnTo>
                  <a:lnTo>
                    <a:pt x="2492" y="7594"/>
                  </a:lnTo>
                  <a:lnTo>
                    <a:pt x="1387" y="10147"/>
                  </a:lnTo>
                  <a:lnTo>
                    <a:pt x="2162" y="12191"/>
                  </a:lnTo>
                  <a:lnTo>
                    <a:pt x="3813" y="13665"/>
                  </a:lnTo>
                  <a:lnTo>
                    <a:pt x="4524" y="14071"/>
                  </a:lnTo>
                  <a:lnTo>
                    <a:pt x="3813" y="14363"/>
                  </a:lnTo>
                  <a:lnTo>
                    <a:pt x="3153" y="14744"/>
                  </a:lnTo>
                  <a:lnTo>
                    <a:pt x="2657" y="15290"/>
                  </a:lnTo>
                  <a:lnTo>
                    <a:pt x="1426" y="16560"/>
                  </a:lnTo>
                  <a:lnTo>
                    <a:pt x="1160" y="17602"/>
                  </a:lnTo>
                  <a:lnTo>
                    <a:pt x="1044" y="18059"/>
                  </a:lnTo>
                  <a:lnTo>
                    <a:pt x="918" y="18554"/>
                  </a:lnTo>
                  <a:lnTo>
                    <a:pt x="2483" y="21297"/>
                  </a:lnTo>
                  <a:lnTo>
                    <a:pt x="2599" y="21501"/>
                  </a:lnTo>
                  <a:lnTo>
                    <a:pt x="2708" y="21691"/>
                  </a:lnTo>
                  <a:lnTo>
                    <a:pt x="4359" y="22707"/>
                  </a:lnTo>
                  <a:lnTo>
                    <a:pt x="6086" y="23139"/>
                  </a:lnTo>
                  <a:lnTo>
                    <a:pt x="7065" y="23355"/>
                  </a:lnTo>
                  <a:lnTo>
                    <a:pt x="7877" y="23355"/>
                  </a:lnTo>
                  <a:lnTo>
                    <a:pt x="8525" y="23139"/>
                  </a:lnTo>
                  <a:lnTo>
                    <a:pt x="9690" y="23139"/>
                  </a:lnTo>
                  <a:lnTo>
                    <a:pt x="9488" y="22707"/>
                  </a:lnTo>
                  <a:lnTo>
                    <a:pt x="7843" y="22707"/>
                  </a:lnTo>
                  <a:lnTo>
                    <a:pt x="4969" y="21869"/>
                  </a:lnTo>
                  <a:lnTo>
                    <a:pt x="3788" y="21005"/>
                  </a:lnTo>
                  <a:lnTo>
                    <a:pt x="2668" y="19418"/>
                  </a:lnTo>
                  <a:lnTo>
                    <a:pt x="2543" y="19240"/>
                  </a:lnTo>
                  <a:lnTo>
                    <a:pt x="2453" y="19113"/>
                  </a:lnTo>
                  <a:lnTo>
                    <a:pt x="2327" y="17602"/>
                  </a:lnTo>
                  <a:lnTo>
                    <a:pt x="3489" y="15290"/>
                  </a:lnTo>
                  <a:lnTo>
                    <a:pt x="3610" y="15049"/>
                  </a:lnTo>
                  <a:lnTo>
                    <a:pt x="4615" y="14744"/>
                  </a:lnTo>
                  <a:lnTo>
                    <a:pt x="4427" y="14744"/>
                  </a:lnTo>
                  <a:lnTo>
                    <a:pt x="5992" y="14554"/>
                  </a:lnTo>
                  <a:lnTo>
                    <a:pt x="8080" y="14554"/>
                  </a:lnTo>
                  <a:lnTo>
                    <a:pt x="8472" y="14071"/>
                  </a:lnTo>
                  <a:lnTo>
                    <a:pt x="9608" y="14071"/>
                  </a:lnTo>
                  <a:lnTo>
                    <a:pt x="6306" y="13665"/>
                  </a:lnTo>
                  <a:lnTo>
                    <a:pt x="7657" y="13665"/>
                  </a:lnTo>
                  <a:lnTo>
                    <a:pt x="7577" y="13512"/>
                  </a:lnTo>
                  <a:lnTo>
                    <a:pt x="5401" y="13512"/>
                  </a:lnTo>
                  <a:lnTo>
                    <a:pt x="3381" y="12738"/>
                  </a:lnTo>
                  <a:lnTo>
                    <a:pt x="3282" y="12191"/>
                  </a:lnTo>
                  <a:lnTo>
                    <a:pt x="3217" y="11836"/>
                  </a:lnTo>
                  <a:lnTo>
                    <a:pt x="3115" y="11277"/>
                  </a:lnTo>
                  <a:lnTo>
                    <a:pt x="3033" y="10147"/>
                  </a:lnTo>
                  <a:lnTo>
                    <a:pt x="2919" y="8572"/>
                  </a:lnTo>
                  <a:lnTo>
                    <a:pt x="2835" y="7416"/>
                  </a:lnTo>
                  <a:lnTo>
                    <a:pt x="6506" y="6375"/>
                  </a:lnTo>
                  <a:lnTo>
                    <a:pt x="9844" y="6375"/>
                  </a:lnTo>
                  <a:lnTo>
                    <a:pt x="9509" y="6248"/>
                  </a:lnTo>
                  <a:close/>
                </a:path>
                <a:path w="29210" h="26035">
                  <a:moveTo>
                    <a:pt x="10383" y="21869"/>
                  </a:moveTo>
                  <a:lnTo>
                    <a:pt x="9962" y="22174"/>
                  </a:lnTo>
                  <a:lnTo>
                    <a:pt x="9309" y="22707"/>
                  </a:lnTo>
                  <a:lnTo>
                    <a:pt x="9973" y="22707"/>
                  </a:lnTo>
                  <a:lnTo>
                    <a:pt x="8677" y="23139"/>
                  </a:lnTo>
                  <a:lnTo>
                    <a:pt x="11212" y="23139"/>
                  </a:lnTo>
                  <a:lnTo>
                    <a:pt x="10950" y="22707"/>
                  </a:lnTo>
                  <a:lnTo>
                    <a:pt x="10383" y="21869"/>
                  </a:lnTo>
                  <a:close/>
                </a:path>
                <a:path w="29210" h="26035">
                  <a:moveTo>
                    <a:pt x="23909" y="21005"/>
                  </a:moveTo>
                  <a:lnTo>
                    <a:pt x="21562" y="21005"/>
                  </a:lnTo>
                  <a:lnTo>
                    <a:pt x="22240" y="21297"/>
                  </a:lnTo>
                  <a:lnTo>
                    <a:pt x="23168" y="21297"/>
                  </a:lnTo>
                  <a:lnTo>
                    <a:pt x="23909" y="21005"/>
                  </a:lnTo>
                  <a:close/>
                </a:path>
                <a:path w="29210" h="26035">
                  <a:moveTo>
                    <a:pt x="29116" y="12738"/>
                  </a:moveTo>
                  <a:lnTo>
                    <a:pt x="27289" y="16560"/>
                  </a:lnTo>
                  <a:lnTo>
                    <a:pt x="27229" y="16687"/>
                  </a:lnTo>
                  <a:lnTo>
                    <a:pt x="27104" y="16890"/>
                  </a:lnTo>
                  <a:lnTo>
                    <a:pt x="23612" y="20319"/>
                  </a:lnTo>
                  <a:lnTo>
                    <a:pt x="22254" y="20612"/>
                  </a:lnTo>
                  <a:lnTo>
                    <a:pt x="25197" y="20612"/>
                  </a:lnTo>
                  <a:lnTo>
                    <a:pt x="28818" y="15290"/>
                  </a:lnTo>
                  <a:lnTo>
                    <a:pt x="28888" y="15049"/>
                  </a:lnTo>
                  <a:lnTo>
                    <a:pt x="28976" y="14744"/>
                  </a:lnTo>
                  <a:lnTo>
                    <a:pt x="29086" y="14363"/>
                  </a:lnTo>
                  <a:lnTo>
                    <a:pt x="29116" y="12738"/>
                  </a:lnTo>
                  <a:close/>
                </a:path>
                <a:path w="29210" h="26035">
                  <a:moveTo>
                    <a:pt x="7356" y="13093"/>
                  </a:moveTo>
                  <a:lnTo>
                    <a:pt x="5401" y="13512"/>
                  </a:lnTo>
                  <a:lnTo>
                    <a:pt x="7577" y="13512"/>
                  </a:lnTo>
                  <a:lnTo>
                    <a:pt x="7356" y="13093"/>
                  </a:lnTo>
                  <a:close/>
                </a:path>
                <a:path w="29210" h="26035">
                  <a:moveTo>
                    <a:pt x="29026" y="12409"/>
                  </a:moveTo>
                  <a:lnTo>
                    <a:pt x="29116" y="12738"/>
                  </a:lnTo>
                  <a:lnTo>
                    <a:pt x="29200" y="12560"/>
                  </a:lnTo>
                  <a:lnTo>
                    <a:pt x="29026" y="12409"/>
                  </a:lnTo>
                  <a:close/>
                </a:path>
                <a:path w="29210" h="26035">
                  <a:moveTo>
                    <a:pt x="25765" y="8572"/>
                  </a:moveTo>
                  <a:lnTo>
                    <a:pt x="21836" y="8572"/>
                  </a:lnTo>
                  <a:lnTo>
                    <a:pt x="21309" y="8953"/>
                  </a:lnTo>
                  <a:lnTo>
                    <a:pt x="25049" y="8953"/>
                  </a:lnTo>
                  <a:lnTo>
                    <a:pt x="29026" y="12409"/>
                  </a:lnTo>
                  <a:lnTo>
                    <a:pt x="28565" y="10553"/>
                  </a:lnTo>
                  <a:lnTo>
                    <a:pt x="27710" y="9486"/>
                  </a:lnTo>
                  <a:lnTo>
                    <a:pt x="27588" y="9334"/>
                  </a:lnTo>
                  <a:lnTo>
                    <a:pt x="26620" y="8953"/>
                  </a:lnTo>
                  <a:lnTo>
                    <a:pt x="25765" y="8572"/>
                  </a:lnTo>
                  <a:close/>
                </a:path>
                <a:path w="29210" h="26035">
                  <a:moveTo>
                    <a:pt x="20682" y="1523"/>
                  </a:moveTo>
                  <a:lnTo>
                    <a:pt x="18599" y="1523"/>
                  </a:lnTo>
                  <a:lnTo>
                    <a:pt x="19968" y="2197"/>
                  </a:lnTo>
                  <a:lnTo>
                    <a:pt x="22152" y="5600"/>
                  </a:lnTo>
                  <a:lnTo>
                    <a:pt x="22057" y="5930"/>
                  </a:lnTo>
                  <a:lnTo>
                    <a:pt x="21966" y="6248"/>
                  </a:lnTo>
                  <a:lnTo>
                    <a:pt x="21930" y="6375"/>
                  </a:lnTo>
                  <a:lnTo>
                    <a:pt x="21809" y="6794"/>
                  </a:lnTo>
                  <a:lnTo>
                    <a:pt x="21750" y="6984"/>
                  </a:lnTo>
                  <a:lnTo>
                    <a:pt x="20492" y="8953"/>
                  </a:lnTo>
                  <a:lnTo>
                    <a:pt x="19615" y="10147"/>
                  </a:lnTo>
                  <a:lnTo>
                    <a:pt x="20104" y="10147"/>
                  </a:lnTo>
                  <a:lnTo>
                    <a:pt x="21530" y="9486"/>
                  </a:lnTo>
                  <a:lnTo>
                    <a:pt x="23062" y="8953"/>
                  </a:lnTo>
                  <a:lnTo>
                    <a:pt x="21425" y="8953"/>
                  </a:lnTo>
                  <a:lnTo>
                    <a:pt x="22324" y="7721"/>
                  </a:lnTo>
                  <a:lnTo>
                    <a:pt x="22279" y="3594"/>
                  </a:lnTo>
                  <a:lnTo>
                    <a:pt x="21748" y="2552"/>
                  </a:lnTo>
                  <a:lnTo>
                    <a:pt x="21631" y="2324"/>
                  </a:lnTo>
                  <a:lnTo>
                    <a:pt x="20682" y="1523"/>
                  </a:lnTo>
                  <a:close/>
                </a:path>
                <a:path w="29210" h="26035">
                  <a:moveTo>
                    <a:pt x="12426" y="8572"/>
                  </a:moveTo>
                  <a:lnTo>
                    <a:pt x="11289" y="8572"/>
                  </a:lnTo>
                  <a:lnTo>
                    <a:pt x="11840" y="8953"/>
                  </a:lnTo>
                  <a:lnTo>
                    <a:pt x="12055" y="9131"/>
                  </a:lnTo>
                  <a:lnTo>
                    <a:pt x="12580" y="9334"/>
                  </a:lnTo>
                  <a:lnTo>
                    <a:pt x="12451" y="9334"/>
                  </a:lnTo>
                  <a:lnTo>
                    <a:pt x="12426" y="8572"/>
                  </a:lnTo>
                  <a:close/>
                </a:path>
                <a:path w="29210" h="26035">
                  <a:moveTo>
                    <a:pt x="9844" y="6375"/>
                  </a:moveTo>
                  <a:lnTo>
                    <a:pt x="6506" y="6375"/>
                  </a:lnTo>
                  <a:lnTo>
                    <a:pt x="9528" y="6794"/>
                  </a:lnTo>
                  <a:lnTo>
                    <a:pt x="11248" y="7416"/>
                  </a:lnTo>
                  <a:lnTo>
                    <a:pt x="10946" y="7416"/>
                  </a:lnTo>
                  <a:lnTo>
                    <a:pt x="11054" y="7594"/>
                  </a:lnTo>
                  <a:lnTo>
                    <a:pt x="11101" y="7721"/>
                  </a:lnTo>
                  <a:lnTo>
                    <a:pt x="11681" y="8572"/>
                  </a:lnTo>
                  <a:lnTo>
                    <a:pt x="12158" y="8572"/>
                  </a:lnTo>
                  <a:lnTo>
                    <a:pt x="11687" y="7721"/>
                  </a:lnTo>
                  <a:lnTo>
                    <a:pt x="11614" y="7416"/>
                  </a:lnTo>
                  <a:lnTo>
                    <a:pt x="11510" y="6984"/>
                  </a:lnTo>
                  <a:lnTo>
                    <a:pt x="11464" y="6794"/>
                  </a:lnTo>
                  <a:lnTo>
                    <a:pt x="10950" y="6794"/>
                  </a:lnTo>
                  <a:lnTo>
                    <a:pt x="9844" y="6375"/>
                  </a:lnTo>
                  <a:close/>
                </a:path>
                <a:path w="29210" h="26035">
                  <a:moveTo>
                    <a:pt x="27494" y="7721"/>
                  </a:moveTo>
                  <a:lnTo>
                    <a:pt x="23362" y="7721"/>
                  </a:lnTo>
                  <a:lnTo>
                    <a:pt x="25676" y="8572"/>
                  </a:lnTo>
                  <a:lnTo>
                    <a:pt x="19665" y="8572"/>
                  </a:lnTo>
                  <a:lnTo>
                    <a:pt x="27494" y="7721"/>
                  </a:lnTo>
                  <a:close/>
                </a:path>
                <a:path w="29210" h="26035">
                  <a:moveTo>
                    <a:pt x="14938" y="0"/>
                  </a:moveTo>
                  <a:lnTo>
                    <a:pt x="12538" y="1231"/>
                  </a:lnTo>
                  <a:lnTo>
                    <a:pt x="11306" y="3136"/>
                  </a:lnTo>
                  <a:lnTo>
                    <a:pt x="10709" y="4102"/>
                  </a:lnTo>
                  <a:lnTo>
                    <a:pt x="10430" y="5016"/>
                  </a:lnTo>
                  <a:lnTo>
                    <a:pt x="10493" y="6794"/>
                  </a:lnTo>
                  <a:lnTo>
                    <a:pt x="11464" y="6794"/>
                  </a:lnTo>
                  <a:lnTo>
                    <a:pt x="11433" y="5016"/>
                  </a:lnTo>
                  <a:lnTo>
                    <a:pt x="12830" y="2552"/>
                  </a:lnTo>
                  <a:lnTo>
                    <a:pt x="14837" y="1523"/>
                  </a:lnTo>
                  <a:lnTo>
                    <a:pt x="20682" y="1523"/>
                  </a:lnTo>
                  <a:lnTo>
                    <a:pt x="19688" y="685"/>
                  </a:lnTo>
                  <a:lnTo>
                    <a:pt x="18482" y="241"/>
                  </a:lnTo>
                  <a:lnTo>
                    <a:pt x="17834" y="241"/>
                  </a:lnTo>
                  <a:lnTo>
                    <a:pt x="14938" y="0"/>
                  </a:lnTo>
                  <a:close/>
                </a:path>
                <a:path w="29210" h="26035">
                  <a:moveTo>
                    <a:pt x="6346" y="5930"/>
                  </a:moveTo>
                  <a:lnTo>
                    <a:pt x="0" y="5930"/>
                  </a:lnTo>
                  <a:lnTo>
                    <a:pt x="12881" y="6248"/>
                  </a:lnTo>
                  <a:lnTo>
                    <a:pt x="4804" y="6248"/>
                  </a:lnTo>
                  <a:lnTo>
                    <a:pt x="6346" y="593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2" name="object 842"/>
            <p:cNvSpPr/>
            <p:nvPr/>
          </p:nvSpPr>
          <p:spPr>
            <a:xfrm>
              <a:off x="4042042" y="314029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3" name="object 843"/>
            <p:cNvSpPr/>
            <p:nvPr/>
          </p:nvSpPr>
          <p:spPr>
            <a:xfrm>
              <a:off x="4040541" y="3142066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4737" y="0"/>
                  </a:moveTo>
                  <a:lnTo>
                    <a:pt x="3924" y="419"/>
                  </a:lnTo>
                  <a:lnTo>
                    <a:pt x="3314" y="1397"/>
                  </a:lnTo>
                  <a:lnTo>
                    <a:pt x="3200" y="1765"/>
                  </a:lnTo>
                  <a:lnTo>
                    <a:pt x="3213" y="2133"/>
                  </a:lnTo>
                  <a:lnTo>
                    <a:pt x="2679" y="2032"/>
                  </a:lnTo>
                  <a:lnTo>
                    <a:pt x="2489" y="1993"/>
                  </a:lnTo>
                  <a:lnTo>
                    <a:pt x="2044" y="2006"/>
                  </a:lnTo>
                  <a:lnTo>
                    <a:pt x="1612" y="2057"/>
                  </a:lnTo>
                  <a:lnTo>
                    <a:pt x="1308" y="2133"/>
                  </a:lnTo>
                  <a:lnTo>
                    <a:pt x="774" y="2362"/>
                  </a:lnTo>
                  <a:lnTo>
                    <a:pt x="533" y="2578"/>
                  </a:lnTo>
                  <a:lnTo>
                    <a:pt x="152" y="3454"/>
                  </a:lnTo>
                  <a:lnTo>
                    <a:pt x="419" y="4140"/>
                  </a:lnTo>
                  <a:lnTo>
                    <a:pt x="1092" y="4724"/>
                  </a:lnTo>
                  <a:lnTo>
                    <a:pt x="1219" y="4775"/>
                  </a:lnTo>
                  <a:lnTo>
                    <a:pt x="977" y="4864"/>
                  </a:lnTo>
                  <a:lnTo>
                    <a:pt x="749" y="5003"/>
                  </a:lnTo>
                  <a:lnTo>
                    <a:pt x="165" y="5613"/>
                  </a:lnTo>
                  <a:lnTo>
                    <a:pt x="0" y="6273"/>
                  </a:lnTo>
                  <a:lnTo>
                    <a:pt x="292" y="6819"/>
                  </a:lnTo>
                  <a:lnTo>
                    <a:pt x="2349" y="7912"/>
                  </a:lnTo>
                  <a:lnTo>
                    <a:pt x="2730" y="7785"/>
                  </a:lnTo>
                  <a:lnTo>
                    <a:pt x="2921" y="7747"/>
                  </a:lnTo>
                  <a:lnTo>
                    <a:pt x="3035" y="8001"/>
                  </a:lnTo>
                  <a:lnTo>
                    <a:pt x="3238" y="8216"/>
                  </a:lnTo>
                  <a:lnTo>
                    <a:pt x="4038" y="8636"/>
                  </a:lnTo>
                  <a:lnTo>
                    <a:pt x="4660" y="8801"/>
                  </a:lnTo>
                  <a:lnTo>
                    <a:pt x="5613" y="8750"/>
                  </a:lnTo>
                  <a:lnTo>
                    <a:pt x="5943" y="8674"/>
                  </a:lnTo>
                  <a:lnTo>
                    <a:pt x="6527" y="8331"/>
                  </a:lnTo>
                  <a:lnTo>
                    <a:pt x="6756" y="8064"/>
                  </a:lnTo>
                  <a:lnTo>
                    <a:pt x="6934" y="7518"/>
                  </a:lnTo>
                  <a:lnTo>
                    <a:pt x="6921" y="7277"/>
                  </a:lnTo>
                  <a:lnTo>
                    <a:pt x="6845" y="7048"/>
                  </a:lnTo>
                  <a:lnTo>
                    <a:pt x="7150" y="7200"/>
                  </a:lnTo>
                  <a:lnTo>
                    <a:pt x="7518" y="7226"/>
                  </a:lnTo>
                  <a:lnTo>
                    <a:pt x="7823" y="7086"/>
                  </a:lnTo>
                  <a:lnTo>
                    <a:pt x="8255" y="6946"/>
                  </a:lnTo>
                  <a:lnTo>
                    <a:pt x="9563" y="4445"/>
                  </a:lnTo>
                  <a:lnTo>
                    <a:pt x="9448" y="4013"/>
                  </a:lnTo>
                  <a:lnTo>
                    <a:pt x="9347" y="3581"/>
                  </a:lnTo>
                  <a:lnTo>
                    <a:pt x="9017" y="3162"/>
                  </a:lnTo>
                  <a:lnTo>
                    <a:pt x="8470" y="2959"/>
                  </a:lnTo>
                  <a:lnTo>
                    <a:pt x="8255" y="2857"/>
                  </a:lnTo>
                  <a:lnTo>
                    <a:pt x="8102" y="2806"/>
                  </a:lnTo>
                  <a:lnTo>
                    <a:pt x="7886" y="2743"/>
                  </a:lnTo>
                  <a:lnTo>
                    <a:pt x="7505" y="2768"/>
                  </a:lnTo>
                  <a:lnTo>
                    <a:pt x="7289" y="2806"/>
                  </a:lnTo>
                  <a:lnTo>
                    <a:pt x="7137" y="2870"/>
                  </a:lnTo>
                  <a:lnTo>
                    <a:pt x="6985" y="2971"/>
                  </a:lnTo>
                  <a:lnTo>
                    <a:pt x="7277" y="2565"/>
                  </a:lnTo>
                  <a:lnTo>
                    <a:pt x="7239" y="2247"/>
                  </a:lnTo>
                  <a:lnTo>
                    <a:pt x="7213" y="1219"/>
                  </a:lnTo>
                  <a:lnTo>
                    <a:pt x="6997" y="800"/>
                  </a:lnTo>
                  <a:lnTo>
                    <a:pt x="6337" y="241"/>
                  </a:lnTo>
                  <a:lnTo>
                    <a:pt x="5930" y="88"/>
                  </a:lnTo>
                  <a:lnTo>
                    <a:pt x="5511" y="76"/>
                  </a:lnTo>
                  <a:lnTo>
                    <a:pt x="473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4" name="object 844"/>
            <p:cNvSpPr/>
            <p:nvPr/>
          </p:nvSpPr>
          <p:spPr>
            <a:xfrm>
              <a:off x="4044097" y="314438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5" name="object 845"/>
            <p:cNvSpPr/>
            <p:nvPr/>
          </p:nvSpPr>
          <p:spPr>
            <a:xfrm>
              <a:off x="4040985" y="3142559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5">
                  <a:moveTo>
                    <a:pt x="5460" y="0"/>
                  </a:moveTo>
                  <a:lnTo>
                    <a:pt x="4267" y="38"/>
                  </a:lnTo>
                  <a:lnTo>
                    <a:pt x="3581" y="381"/>
                  </a:lnTo>
                  <a:lnTo>
                    <a:pt x="3111" y="1219"/>
                  </a:lnTo>
                  <a:lnTo>
                    <a:pt x="3047" y="1524"/>
                  </a:lnTo>
                  <a:lnTo>
                    <a:pt x="3111" y="1828"/>
                  </a:lnTo>
                  <a:lnTo>
                    <a:pt x="3251" y="2247"/>
                  </a:lnTo>
                  <a:lnTo>
                    <a:pt x="3441" y="2400"/>
                  </a:lnTo>
                  <a:lnTo>
                    <a:pt x="3454" y="2667"/>
                  </a:lnTo>
                  <a:lnTo>
                    <a:pt x="3314" y="2603"/>
                  </a:lnTo>
                  <a:lnTo>
                    <a:pt x="3136" y="2463"/>
                  </a:lnTo>
                  <a:lnTo>
                    <a:pt x="2908" y="1981"/>
                  </a:lnTo>
                  <a:lnTo>
                    <a:pt x="2463" y="1828"/>
                  </a:lnTo>
                  <a:lnTo>
                    <a:pt x="1447" y="1676"/>
                  </a:lnTo>
                  <a:lnTo>
                    <a:pt x="203" y="2019"/>
                  </a:lnTo>
                  <a:lnTo>
                    <a:pt x="292" y="3327"/>
                  </a:lnTo>
                  <a:lnTo>
                    <a:pt x="393" y="3835"/>
                  </a:lnTo>
                  <a:lnTo>
                    <a:pt x="1066" y="4089"/>
                  </a:lnTo>
                  <a:lnTo>
                    <a:pt x="1727" y="3949"/>
                  </a:lnTo>
                  <a:lnTo>
                    <a:pt x="1866" y="4191"/>
                  </a:lnTo>
                  <a:lnTo>
                    <a:pt x="2146" y="4229"/>
                  </a:lnTo>
                  <a:lnTo>
                    <a:pt x="1981" y="4445"/>
                  </a:lnTo>
                  <a:lnTo>
                    <a:pt x="0" y="5880"/>
                  </a:lnTo>
                  <a:lnTo>
                    <a:pt x="520" y="6616"/>
                  </a:lnTo>
                  <a:lnTo>
                    <a:pt x="927" y="6908"/>
                  </a:lnTo>
                  <a:lnTo>
                    <a:pt x="1752" y="7162"/>
                  </a:lnTo>
                  <a:lnTo>
                    <a:pt x="2400" y="7188"/>
                  </a:lnTo>
                  <a:lnTo>
                    <a:pt x="2755" y="6896"/>
                  </a:lnTo>
                  <a:lnTo>
                    <a:pt x="3124" y="7480"/>
                  </a:lnTo>
                  <a:lnTo>
                    <a:pt x="3301" y="7658"/>
                  </a:lnTo>
                  <a:lnTo>
                    <a:pt x="3568" y="7772"/>
                  </a:lnTo>
                  <a:lnTo>
                    <a:pt x="4127" y="7962"/>
                  </a:lnTo>
                  <a:lnTo>
                    <a:pt x="5003" y="7912"/>
                  </a:lnTo>
                  <a:lnTo>
                    <a:pt x="6083" y="7493"/>
                  </a:lnTo>
                  <a:lnTo>
                    <a:pt x="6273" y="6781"/>
                  </a:lnTo>
                  <a:lnTo>
                    <a:pt x="5892" y="6096"/>
                  </a:lnTo>
                  <a:lnTo>
                    <a:pt x="5499" y="5880"/>
                  </a:lnTo>
                  <a:lnTo>
                    <a:pt x="5168" y="5753"/>
                  </a:lnTo>
                  <a:lnTo>
                    <a:pt x="5232" y="5232"/>
                  </a:lnTo>
                  <a:lnTo>
                    <a:pt x="6146" y="6019"/>
                  </a:lnTo>
                  <a:lnTo>
                    <a:pt x="6769" y="6477"/>
                  </a:lnTo>
                  <a:lnTo>
                    <a:pt x="7226" y="6388"/>
                  </a:lnTo>
                  <a:lnTo>
                    <a:pt x="7696" y="5930"/>
                  </a:lnTo>
                  <a:lnTo>
                    <a:pt x="8432" y="5219"/>
                  </a:lnTo>
                  <a:lnTo>
                    <a:pt x="9118" y="3771"/>
                  </a:lnTo>
                  <a:lnTo>
                    <a:pt x="7721" y="2540"/>
                  </a:lnTo>
                  <a:lnTo>
                    <a:pt x="7111" y="2527"/>
                  </a:lnTo>
                  <a:lnTo>
                    <a:pt x="6527" y="2717"/>
                  </a:lnTo>
                  <a:lnTo>
                    <a:pt x="6146" y="2908"/>
                  </a:lnTo>
                  <a:lnTo>
                    <a:pt x="5880" y="2946"/>
                  </a:lnTo>
                  <a:lnTo>
                    <a:pt x="6184" y="2527"/>
                  </a:lnTo>
                  <a:lnTo>
                    <a:pt x="6591" y="1879"/>
                  </a:lnTo>
                  <a:lnTo>
                    <a:pt x="6730" y="1409"/>
                  </a:lnTo>
                  <a:lnTo>
                    <a:pt x="5994" y="254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6" name="object 846"/>
            <p:cNvSpPr/>
            <p:nvPr/>
          </p:nvSpPr>
          <p:spPr>
            <a:xfrm>
              <a:off x="4066781" y="313922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12"/>
                  </a:moveTo>
                  <a:close/>
                </a:path>
                <a:path w="635" h="635">
                  <a:moveTo>
                    <a:pt x="177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47" name="object 847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4056940" y="3131108"/>
              <a:ext cx="26312" cy="24155"/>
            </a:xfrm>
            <a:prstGeom prst="rect">
              <a:avLst/>
            </a:prstGeom>
          </p:spPr>
        </p:pic>
        <p:sp>
          <p:nvSpPr>
            <p:cNvPr id="848" name="object 848"/>
            <p:cNvSpPr/>
            <p:nvPr/>
          </p:nvSpPr>
          <p:spPr>
            <a:xfrm>
              <a:off x="4066757" y="313728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9" name="object 849"/>
            <p:cNvSpPr/>
            <p:nvPr/>
          </p:nvSpPr>
          <p:spPr>
            <a:xfrm>
              <a:off x="4066781" y="313922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12"/>
                  </a:moveTo>
                  <a:close/>
                </a:path>
                <a:path w="635" h="635">
                  <a:moveTo>
                    <a:pt x="177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0" name="object 850"/>
            <p:cNvSpPr/>
            <p:nvPr/>
          </p:nvSpPr>
          <p:spPr>
            <a:xfrm>
              <a:off x="4056805" y="3130873"/>
              <a:ext cx="26670" cy="24765"/>
            </a:xfrm>
            <a:custGeom>
              <a:avLst/>
              <a:gdLst/>
              <a:ahLst/>
              <a:cxnLst/>
              <a:rect l="l" t="t" r="r" b="b"/>
              <a:pathLst>
                <a:path w="26670" h="24764">
                  <a:moveTo>
                    <a:pt x="8952" y="20535"/>
                  </a:moveTo>
                  <a:lnTo>
                    <a:pt x="8538" y="20840"/>
                  </a:lnTo>
                  <a:lnTo>
                    <a:pt x="7468" y="21729"/>
                  </a:lnTo>
                  <a:lnTo>
                    <a:pt x="8287" y="21729"/>
                  </a:lnTo>
                  <a:lnTo>
                    <a:pt x="8389" y="21945"/>
                  </a:lnTo>
                  <a:lnTo>
                    <a:pt x="8503" y="22186"/>
                  </a:lnTo>
                  <a:lnTo>
                    <a:pt x="9062" y="22745"/>
                  </a:lnTo>
                  <a:lnTo>
                    <a:pt x="11272" y="23926"/>
                  </a:lnTo>
                  <a:lnTo>
                    <a:pt x="12986" y="24409"/>
                  </a:lnTo>
                  <a:lnTo>
                    <a:pt x="15029" y="24409"/>
                  </a:lnTo>
                  <a:lnTo>
                    <a:pt x="16593" y="24066"/>
                  </a:lnTo>
                  <a:lnTo>
                    <a:pt x="17660" y="23431"/>
                  </a:lnTo>
                  <a:lnTo>
                    <a:pt x="12732" y="23431"/>
                  </a:lnTo>
                  <a:lnTo>
                    <a:pt x="10485" y="22618"/>
                  </a:lnTo>
                  <a:lnTo>
                    <a:pt x="10031" y="22186"/>
                  </a:lnTo>
                  <a:lnTo>
                    <a:pt x="9853" y="21945"/>
                  </a:lnTo>
                  <a:lnTo>
                    <a:pt x="8952" y="20535"/>
                  </a:lnTo>
                  <a:close/>
                </a:path>
                <a:path w="26670" h="24764">
                  <a:moveTo>
                    <a:pt x="15831" y="15862"/>
                  </a:moveTo>
                  <a:lnTo>
                    <a:pt x="15753" y="16535"/>
                  </a:lnTo>
                  <a:lnTo>
                    <a:pt x="15633" y="17665"/>
                  </a:lnTo>
                  <a:lnTo>
                    <a:pt x="16551" y="17665"/>
                  </a:lnTo>
                  <a:lnTo>
                    <a:pt x="17673" y="18237"/>
                  </a:lnTo>
                  <a:lnTo>
                    <a:pt x="18613" y="20015"/>
                  </a:lnTo>
                  <a:lnTo>
                    <a:pt x="18545" y="20840"/>
                  </a:lnTo>
                  <a:lnTo>
                    <a:pt x="18308" y="21729"/>
                  </a:lnTo>
                  <a:lnTo>
                    <a:pt x="18251" y="21945"/>
                  </a:lnTo>
                  <a:lnTo>
                    <a:pt x="18126" y="22186"/>
                  </a:lnTo>
                  <a:lnTo>
                    <a:pt x="15209" y="23291"/>
                  </a:lnTo>
                  <a:lnTo>
                    <a:pt x="12732" y="23431"/>
                  </a:lnTo>
                  <a:lnTo>
                    <a:pt x="17660" y="23431"/>
                  </a:lnTo>
                  <a:lnTo>
                    <a:pt x="18193" y="23113"/>
                  </a:lnTo>
                  <a:lnTo>
                    <a:pt x="18828" y="22352"/>
                  </a:lnTo>
                  <a:lnTo>
                    <a:pt x="19324" y="20840"/>
                  </a:lnTo>
                  <a:lnTo>
                    <a:pt x="19219" y="20015"/>
                  </a:lnTo>
                  <a:lnTo>
                    <a:pt x="19120" y="19735"/>
                  </a:lnTo>
                  <a:lnTo>
                    <a:pt x="21625" y="19735"/>
                  </a:lnTo>
                  <a:lnTo>
                    <a:pt x="22678" y="19354"/>
                  </a:lnTo>
                  <a:lnTo>
                    <a:pt x="20098" y="19354"/>
                  </a:lnTo>
                  <a:lnTo>
                    <a:pt x="18359" y="18072"/>
                  </a:lnTo>
                  <a:lnTo>
                    <a:pt x="15831" y="15862"/>
                  </a:lnTo>
                  <a:close/>
                </a:path>
                <a:path w="26670" h="24764">
                  <a:moveTo>
                    <a:pt x="7207" y="21729"/>
                  </a:moveTo>
                  <a:lnTo>
                    <a:pt x="4909" y="21729"/>
                  </a:lnTo>
                  <a:lnTo>
                    <a:pt x="5912" y="21945"/>
                  </a:lnTo>
                  <a:lnTo>
                    <a:pt x="6598" y="21945"/>
                  </a:lnTo>
                  <a:lnTo>
                    <a:pt x="7207" y="21729"/>
                  </a:lnTo>
                  <a:close/>
                </a:path>
                <a:path w="26670" h="24764">
                  <a:moveTo>
                    <a:pt x="2511" y="20840"/>
                  </a:moveTo>
                  <a:lnTo>
                    <a:pt x="343" y="20840"/>
                  </a:lnTo>
                  <a:lnTo>
                    <a:pt x="14369" y="21729"/>
                  </a:lnTo>
                  <a:lnTo>
                    <a:pt x="3957" y="21729"/>
                  </a:lnTo>
                  <a:lnTo>
                    <a:pt x="2511" y="20840"/>
                  </a:lnTo>
                  <a:close/>
                </a:path>
                <a:path w="26670" h="24764">
                  <a:moveTo>
                    <a:pt x="1874" y="6959"/>
                  </a:moveTo>
                  <a:lnTo>
                    <a:pt x="1494" y="7251"/>
                  </a:lnTo>
                  <a:lnTo>
                    <a:pt x="502" y="9537"/>
                  </a:lnTo>
                  <a:lnTo>
                    <a:pt x="1239" y="11455"/>
                  </a:lnTo>
                  <a:lnTo>
                    <a:pt x="2776" y="12827"/>
                  </a:lnTo>
                  <a:lnTo>
                    <a:pt x="3192" y="13081"/>
                  </a:lnTo>
                  <a:lnTo>
                    <a:pt x="3461" y="13220"/>
                  </a:lnTo>
                  <a:lnTo>
                    <a:pt x="2776" y="13487"/>
                  </a:lnTo>
                  <a:lnTo>
                    <a:pt x="2153" y="13855"/>
                  </a:lnTo>
                  <a:lnTo>
                    <a:pt x="540" y="15544"/>
                  </a:lnTo>
                  <a:lnTo>
                    <a:pt x="0" y="17665"/>
                  </a:lnTo>
                  <a:lnTo>
                    <a:pt x="186" y="17665"/>
                  </a:lnTo>
                  <a:lnTo>
                    <a:pt x="883" y="18910"/>
                  </a:lnTo>
                  <a:lnTo>
                    <a:pt x="1537" y="20015"/>
                  </a:lnTo>
                  <a:lnTo>
                    <a:pt x="1649" y="20205"/>
                  </a:lnTo>
                  <a:lnTo>
                    <a:pt x="1747" y="20370"/>
                  </a:lnTo>
                  <a:lnTo>
                    <a:pt x="2511" y="20840"/>
                  </a:lnTo>
                  <a:lnTo>
                    <a:pt x="4903" y="20840"/>
                  </a:lnTo>
                  <a:lnTo>
                    <a:pt x="3868" y="20535"/>
                  </a:lnTo>
                  <a:lnTo>
                    <a:pt x="2763" y="19735"/>
                  </a:lnTo>
                  <a:lnTo>
                    <a:pt x="1401" y="17805"/>
                  </a:lnTo>
                  <a:lnTo>
                    <a:pt x="1379" y="16535"/>
                  </a:lnTo>
                  <a:lnTo>
                    <a:pt x="2585" y="14147"/>
                  </a:lnTo>
                  <a:lnTo>
                    <a:pt x="3494" y="13855"/>
                  </a:lnTo>
                  <a:lnTo>
                    <a:pt x="3230" y="13855"/>
                  </a:lnTo>
                  <a:lnTo>
                    <a:pt x="4812" y="13665"/>
                  </a:lnTo>
                  <a:lnTo>
                    <a:pt x="6789" y="13665"/>
                  </a:lnTo>
                  <a:lnTo>
                    <a:pt x="7137" y="13220"/>
                  </a:lnTo>
                  <a:lnTo>
                    <a:pt x="7246" y="13081"/>
                  </a:lnTo>
                  <a:lnTo>
                    <a:pt x="6519" y="13081"/>
                  </a:lnTo>
                  <a:lnTo>
                    <a:pt x="6383" y="12827"/>
                  </a:lnTo>
                  <a:lnTo>
                    <a:pt x="6314" y="12700"/>
                  </a:lnTo>
                  <a:lnTo>
                    <a:pt x="4274" y="12700"/>
                  </a:lnTo>
                  <a:lnTo>
                    <a:pt x="3614" y="12433"/>
                  </a:lnTo>
                  <a:lnTo>
                    <a:pt x="2414" y="11988"/>
                  </a:lnTo>
                  <a:lnTo>
                    <a:pt x="2324" y="11661"/>
                  </a:lnTo>
                  <a:lnTo>
                    <a:pt x="2223" y="11112"/>
                  </a:lnTo>
                  <a:lnTo>
                    <a:pt x="2128" y="10591"/>
                  </a:lnTo>
                  <a:lnTo>
                    <a:pt x="2010" y="8902"/>
                  </a:lnTo>
                  <a:lnTo>
                    <a:pt x="1894" y="7251"/>
                  </a:lnTo>
                  <a:lnTo>
                    <a:pt x="1874" y="6959"/>
                  </a:lnTo>
                  <a:close/>
                </a:path>
                <a:path w="26670" h="24764">
                  <a:moveTo>
                    <a:pt x="21643" y="19735"/>
                  </a:moveTo>
                  <a:lnTo>
                    <a:pt x="19474" y="19735"/>
                  </a:lnTo>
                  <a:lnTo>
                    <a:pt x="20129" y="20015"/>
                  </a:lnTo>
                  <a:lnTo>
                    <a:pt x="20949" y="20015"/>
                  </a:lnTo>
                  <a:lnTo>
                    <a:pt x="21643" y="19735"/>
                  </a:lnTo>
                  <a:close/>
                </a:path>
                <a:path w="26670" h="24764">
                  <a:moveTo>
                    <a:pt x="26542" y="11988"/>
                  </a:moveTo>
                  <a:lnTo>
                    <a:pt x="20098" y="19354"/>
                  </a:lnTo>
                  <a:lnTo>
                    <a:pt x="22865" y="19354"/>
                  </a:lnTo>
                  <a:lnTo>
                    <a:pt x="26408" y="13855"/>
                  </a:lnTo>
                  <a:lnTo>
                    <a:pt x="26512" y="13487"/>
                  </a:lnTo>
                  <a:lnTo>
                    <a:pt x="26542" y="11988"/>
                  </a:lnTo>
                  <a:close/>
                </a:path>
                <a:path w="26670" h="24764">
                  <a:moveTo>
                    <a:pt x="6171" y="12433"/>
                  </a:moveTo>
                  <a:lnTo>
                    <a:pt x="5513" y="12433"/>
                  </a:lnTo>
                  <a:lnTo>
                    <a:pt x="4274" y="12700"/>
                  </a:lnTo>
                  <a:lnTo>
                    <a:pt x="6314" y="12700"/>
                  </a:lnTo>
                  <a:lnTo>
                    <a:pt x="6171" y="12433"/>
                  </a:lnTo>
                  <a:close/>
                </a:path>
                <a:path w="26670" h="24764">
                  <a:moveTo>
                    <a:pt x="26455" y="11661"/>
                  </a:moveTo>
                  <a:lnTo>
                    <a:pt x="26542" y="11988"/>
                  </a:lnTo>
                  <a:lnTo>
                    <a:pt x="26626" y="11811"/>
                  </a:lnTo>
                  <a:lnTo>
                    <a:pt x="26455" y="11661"/>
                  </a:lnTo>
                  <a:close/>
                </a:path>
                <a:path w="26670" h="24764">
                  <a:moveTo>
                    <a:pt x="23214" y="8001"/>
                  </a:moveTo>
                  <a:lnTo>
                    <a:pt x="19754" y="8001"/>
                  </a:lnTo>
                  <a:lnTo>
                    <a:pt x="19222" y="8407"/>
                  </a:lnTo>
                  <a:lnTo>
                    <a:pt x="22715" y="8407"/>
                  </a:lnTo>
                  <a:lnTo>
                    <a:pt x="26455" y="11661"/>
                  </a:lnTo>
                  <a:lnTo>
                    <a:pt x="26029" y="9918"/>
                  </a:lnTo>
                  <a:lnTo>
                    <a:pt x="25214" y="8902"/>
                  </a:lnTo>
                  <a:lnTo>
                    <a:pt x="25102" y="8763"/>
                  </a:lnTo>
                  <a:lnTo>
                    <a:pt x="23214" y="8001"/>
                  </a:lnTo>
                  <a:close/>
                </a:path>
                <a:path w="26670" h="24764">
                  <a:moveTo>
                    <a:pt x="18615" y="1435"/>
                  </a:moveTo>
                  <a:lnTo>
                    <a:pt x="16671" y="1435"/>
                  </a:lnTo>
                  <a:lnTo>
                    <a:pt x="18183" y="2184"/>
                  </a:lnTo>
                  <a:lnTo>
                    <a:pt x="18025" y="2184"/>
                  </a:lnTo>
                  <a:lnTo>
                    <a:pt x="19997" y="5257"/>
                  </a:lnTo>
                  <a:lnTo>
                    <a:pt x="19736" y="6197"/>
                  </a:lnTo>
                  <a:lnTo>
                    <a:pt x="19625" y="6565"/>
                  </a:lnTo>
                  <a:lnTo>
                    <a:pt x="18439" y="8407"/>
                  </a:lnTo>
                  <a:lnTo>
                    <a:pt x="17603" y="9537"/>
                  </a:lnTo>
                  <a:lnTo>
                    <a:pt x="18067" y="9537"/>
                  </a:lnTo>
                  <a:lnTo>
                    <a:pt x="19413" y="8902"/>
                  </a:lnTo>
                  <a:lnTo>
                    <a:pt x="20853" y="8407"/>
                  </a:lnTo>
                  <a:lnTo>
                    <a:pt x="19317" y="8407"/>
                  </a:lnTo>
                  <a:lnTo>
                    <a:pt x="20379" y="6959"/>
                  </a:lnTo>
                  <a:lnTo>
                    <a:pt x="20209" y="6565"/>
                  </a:lnTo>
                  <a:lnTo>
                    <a:pt x="20124" y="3378"/>
                  </a:lnTo>
                  <a:lnTo>
                    <a:pt x="19624" y="2400"/>
                  </a:lnTo>
                  <a:lnTo>
                    <a:pt x="19514" y="2184"/>
                  </a:lnTo>
                  <a:lnTo>
                    <a:pt x="18615" y="1435"/>
                  </a:lnTo>
                  <a:close/>
                </a:path>
                <a:path w="26670" h="24764">
                  <a:moveTo>
                    <a:pt x="10878" y="8001"/>
                  </a:moveTo>
                  <a:lnTo>
                    <a:pt x="9742" y="8001"/>
                  </a:lnTo>
                  <a:lnTo>
                    <a:pt x="10523" y="8572"/>
                  </a:lnTo>
                  <a:lnTo>
                    <a:pt x="10999" y="8763"/>
                  </a:lnTo>
                  <a:lnTo>
                    <a:pt x="10878" y="8001"/>
                  </a:lnTo>
                  <a:close/>
                </a:path>
                <a:path w="26670" h="24764">
                  <a:moveTo>
                    <a:pt x="13215" y="0"/>
                  </a:moveTo>
                  <a:lnTo>
                    <a:pt x="10967" y="1168"/>
                  </a:lnTo>
                  <a:lnTo>
                    <a:pt x="9253" y="3848"/>
                  </a:lnTo>
                  <a:lnTo>
                    <a:pt x="8994" y="4711"/>
                  </a:lnTo>
                  <a:lnTo>
                    <a:pt x="9029" y="6197"/>
                  </a:lnTo>
                  <a:lnTo>
                    <a:pt x="6771" y="6197"/>
                  </a:lnTo>
                  <a:lnTo>
                    <a:pt x="8135" y="6388"/>
                  </a:lnTo>
                  <a:lnTo>
                    <a:pt x="9768" y="6959"/>
                  </a:lnTo>
                  <a:lnTo>
                    <a:pt x="9482" y="6959"/>
                  </a:lnTo>
                  <a:lnTo>
                    <a:pt x="10114" y="8001"/>
                  </a:lnTo>
                  <a:lnTo>
                    <a:pt x="10571" y="8001"/>
                  </a:lnTo>
                  <a:lnTo>
                    <a:pt x="10180" y="7251"/>
                  </a:lnTo>
                  <a:lnTo>
                    <a:pt x="10099" y="6959"/>
                  </a:lnTo>
                  <a:lnTo>
                    <a:pt x="9991" y="6565"/>
                  </a:lnTo>
                  <a:lnTo>
                    <a:pt x="9938" y="4711"/>
                  </a:lnTo>
                  <a:lnTo>
                    <a:pt x="11247" y="2400"/>
                  </a:lnTo>
                  <a:lnTo>
                    <a:pt x="13126" y="1435"/>
                  </a:lnTo>
                  <a:lnTo>
                    <a:pt x="18615" y="1435"/>
                  </a:lnTo>
                  <a:lnTo>
                    <a:pt x="17685" y="660"/>
                  </a:lnTo>
                  <a:lnTo>
                    <a:pt x="16542" y="241"/>
                  </a:lnTo>
                  <a:lnTo>
                    <a:pt x="16145" y="241"/>
                  </a:lnTo>
                  <a:lnTo>
                    <a:pt x="13215" y="0"/>
                  </a:lnTo>
                  <a:close/>
                </a:path>
                <a:path w="26670" h="24764">
                  <a:moveTo>
                    <a:pt x="24201" y="7251"/>
                  </a:moveTo>
                  <a:lnTo>
                    <a:pt x="21203" y="7251"/>
                  </a:lnTo>
                  <a:lnTo>
                    <a:pt x="23077" y="8001"/>
                  </a:lnTo>
                  <a:lnTo>
                    <a:pt x="18706" y="8001"/>
                  </a:lnTo>
                  <a:lnTo>
                    <a:pt x="24201" y="7251"/>
                  </a:lnTo>
                  <a:close/>
                </a:path>
                <a:path w="26670" h="24764">
                  <a:moveTo>
                    <a:pt x="7197" y="5562"/>
                  </a:moveTo>
                  <a:lnTo>
                    <a:pt x="4375" y="5562"/>
                  </a:lnTo>
                  <a:lnTo>
                    <a:pt x="2204" y="6565"/>
                  </a:lnTo>
                  <a:lnTo>
                    <a:pt x="1749" y="6959"/>
                  </a:lnTo>
                  <a:lnTo>
                    <a:pt x="3278" y="6565"/>
                  </a:lnTo>
                  <a:lnTo>
                    <a:pt x="4591" y="6197"/>
                  </a:lnTo>
                  <a:lnTo>
                    <a:pt x="9321" y="6197"/>
                  </a:lnTo>
                  <a:lnTo>
                    <a:pt x="7197" y="5562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1" name="object 851"/>
            <p:cNvSpPr/>
            <p:nvPr/>
          </p:nvSpPr>
          <p:spPr>
            <a:xfrm>
              <a:off x="4066756" y="313729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5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2" name="object 852"/>
            <p:cNvSpPr/>
            <p:nvPr/>
          </p:nvSpPr>
          <p:spPr>
            <a:xfrm>
              <a:off x="4065332" y="3138977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5">
                  <a:moveTo>
                    <a:pt x="4457" y="0"/>
                  </a:moveTo>
                  <a:lnTo>
                    <a:pt x="3683" y="393"/>
                  </a:lnTo>
                  <a:lnTo>
                    <a:pt x="3098" y="1308"/>
                  </a:lnTo>
                  <a:lnTo>
                    <a:pt x="2997" y="1650"/>
                  </a:lnTo>
                  <a:lnTo>
                    <a:pt x="3009" y="1993"/>
                  </a:lnTo>
                  <a:lnTo>
                    <a:pt x="2654" y="1943"/>
                  </a:lnTo>
                  <a:lnTo>
                    <a:pt x="2349" y="1866"/>
                  </a:lnTo>
                  <a:lnTo>
                    <a:pt x="2209" y="1879"/>
                  </a:lnTo>
                  <a:lnTo>
                    <a:pt x="2057" y="1866"/>
                  </a:lnTo>
                  <a:lnTo>
                    <a:pt x="393" y="2679"/>
                  </a:lnTo>
                  <a:lnTo>
                    <a:pt x="152" y="3225"/>
                  </a:lnTo>
                  <a:lnTo>
                    <a:pt x="393" y="3886"/>
                  </a:lnTo>
                  <a:lnTo>
                    <a:pt x="812" y="4241"/>
                  </a:lnTo>
                  <a:lnTo>
                    <a:pt x="1028" y="4419"/>
                  </a:lnTo>
                  <a:lnTo>
                    <a:pt x="698" y="4686"/>
                  </a:lnTo>
                  <a:lnTo>
                    <a:pt x="165" y="5270"/>
                  </a:lnTo>
                  <a:lnTo>
                    <a:pt x="0" y="5905"/>
                  </a:lnTo>
                  <a:lnTo>
                    <a:pt x="571" y="6896"/>
                  </a:lnTo>
                  <a:lnTo>
                    <a:pt x="1092" y="7213"/>
                  </a:lnTo>
                  <a:lnTo>
                    <a:pt x="1638" y="7353"/>
                  </a:lnTo>
                  <a:lnTo>
                    <a:pt x="1917" y="7404"/>
                  </a:lnTo>
                  <a:lnTo>
                    <a:pt x="2209" y="7416"/>
                  </a:lnTo>
                  <a:lnTo>
                    <a:pt x="2476" y="7340"/>
                  </a:lnTo>
                  <a:lnTo>
                    <a:pt x="2743" y="7264"/>
                  </a:lnTo>
                  <a:lnTo>
                    <a:pt x="2857" y="7505"/>
                  </a:lnTo>
                  <a:lnTo>
                    <a:pt x="3048" y="7696"/>
                  </a:lnTo>
                  <a:lnTo>
                    <a:pt x="3784" y="8102"/>
                  </a:lnTo>
                  <a:lnTo>
                    <a:pt x="4368" y="8254"/>
                  </a:lnTo>
                  <a:lnTo>
                    <a:pt x="5270" y="8216"/>
                  </a:lnTo>
                  <a:lnTo>
                    <a:pt x="5588" y="8153"/>
                  </a:lnTo>
                  <a:lnTo>
                    <a:pt x="6134" y="7810"/>
                  </a:lnTo>
                  <a:lnTo>
                    <a:pt x="6350" y="7556"/>
                  </a:lnTo>
                  <a:lnTo>
                    <a:pt x="6515" y="7048"/>
                  </a:lnTo>
                  <a:lnTo>
                    <a:pt x="6489" y="6819"/>
                  </a:lnTo>
                  <a:lnTo>
                    <a:pt x="6426" y="6616"/>
                  </a:lnTo>
                  <a:lnTo>
                    <a:pt x="6718" y="6743"/>
                  </a:lnTo>
                  <a:lnTo>
                    <a:pt x="8991" y="4165"/>
                  </a:lnTo>
                  <a:lnTo>
                    <a:pt x="8877" y="3759"/>
                  </a:lnTo>
                  <a:lnTo>
                    <a:pt x="8775" y="3352"/>
                  </a:lnTo>
                  <a:lnTo>
                    <a:pt x="8458" y="2959"/>
                  </a:lnTo>
                  <a:lnTo>
                    <a:pt x="7416" y="2565"/>
                  </a:lnTo>
                  <a:lnTo>
                    <a:pt x="6845" y="2628"/>
                  </a:lnTo>
                  <a:lnTo>
                    <a:pt x="6705" y="2679"/>
                  </a:lnTo>
                  <a:lnTo>
                    <a:pt x="6553" y="2793"/>
                  </a:lnTo>
                  <a:lnTo>
                    <a:pt x="6832" y="2400"/>
                  </a:lnTo>
                  <a:lnTo>
                    <a:pt x="6781" y="1536"/>
                  </a:lnTo>
                  <a:lnTo>
                    <a:pt x="6781" y="1142"/>
                  </a:lnTo>
                  <a:lnTo>
                    <a:pt x="6565" y="736"/>
                  </a:lnTo>
                  <a:lnTo>
                    <a:pt x="5956" y="228"/>
                  </a:lnTo>
                  <a:lnTo>
                    <a:pt x="5575" y="76"/>
                  </a:lnTo>
                  <a:lnTo>
                    <a:pt x="5181" y="63"/>
                  </a:lnTo>
                  <a:lnTo>
                    <a:pt x="445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3" name="object 853"/>
            <p:cNvSpPr/>
            <p:nvPr/>
          </p:nvSpPr>
          <p:spPr>
            <a:xfrm>
              <a:off x="4068681" y="314116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4" name="object 854"/>
            <p:cNvSpPr/>
            <p:nvPr/>
          </p:nvSpPr>
          <p:spPr>
            <a:xfrm>
              <a:off x="4065757" y="3139437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89" h="7619">
                  <a:moveTo>
                    <a:pt x="5130" y="0"/>
                  </a:moveTo>
                  <a:lnTo>
                    <a:pt x="3987" y="25"/>
                  </a:lnTo>
                  <a:lnTo>
                    <a:pt x="3365" y="342"/>
                  </a:lnTo>
                  <a:lnTo>
                    <a:pt x="2921" y="1142"/>
                  </a:lnTo>
                  <a:lnTo>
                    <a:pt x="2844" y="1435"/>
                  </a:lnTo>
                  <a:lnTo>
                    <a:pt x="2921" y="1701"/>
                  </a:lnTo>
                  <a:lnTo>
                    <a:pt x="2984" y="2006"/>
                  </a:lnTo>
                  <a:lnTo>
                    <a:pt x="3098" y="2184"/>
                  </a:lnTo>
                  <a:lnTo>
                    <a:pt x="3225" y="2247"/>
                  </a:lnTo>
                  <a:lnTo>
                    <a:pt x="3238" y="2489"/>
                  </a:lnTo>
                  <a:lnTo>
                    <a:pt x="3111" y="2438"/>
                  </a:lnTo>
                  <a:lnTo>
                    <a:pt x="2933" y="2311"/>
                  </a:lnTo>
                  <a:lnTo>
                    <a:pt x="2730" y="1854"/>
                  </a:lnTo>
                  <a:lnTo>
                    <a:pt x="2311" y="1701"/>
                  </a:lnTo>
                  <a:lnTo>
                    <a:pt x="1358" y="1574"/>
                  </a:lnTo>
                  <a:lnTo>
                    <a:pt x="177" y="1904"/>
                  </a:lnTo>
                  <a:lnTo>
                    <a:pt x="279" y="3124"/>
                  </a:lnTo>
                  <a:lnTo>
                    <a:pt x="355" y="3594"/>
                  </a:lnTo>
                  <a:lnTo>
                    <a:pt x="1003" y="3835"/>
                  </a:lnTo>
                  <a:lnTo>
                    <a:pt x="1612" y="3708"/>
                  </a:lnTo>
                  <a:lnTo>
                    <a:pt x="1739" y="3936"/>
                  </a:lnTo>
                  <a:lnTo>
                    <a:pt x="2006" y="3962"/>
                  </a:lnTo>
                  <a:lnTo>
                    <a:pt x="1841" y="4165"/>
                  </a:lnTo>
                  <a:lnTo>
                    <a:pt x="0" y="5511"/>
                  </a:lnTo>
                  <a:lnTo>
                    <a:pt x="482" y="6222"/>
                  </a:lnTo>
                  <a:lnTo>
                    <a:pt x="863" y="6489"/>
                  </a:lnTo>
                  <a:lnTo>
                    <a:pt x="1625" y="6705"/>
                  </a:lnTo>
                  <a:lnTo>
                    <a:pt x="2235" y="6743"/>
                  </a:lnTo>
                  <a:lnTo>
                    <a:pt x="2578" y="6476"/>
                  </a:lnTo>
                  <a:lnTo>
                    <a:pt x="2921" y="7010"/>
                  </a:lnTo>
                  <a:lnTo>
                    <a:pt x="3098" y="7200"/>
                  </a:lnTo>
                  <a:lnTo>
                    <a:pt x="3860" y="7467"/>
                  </a:lnTo>
                  <a:lnTo>
                    <a:pt x="4699" y="7416"/>
                  </a:lnTo>
                  <a:lnTo>
                    <a:pt x="5702" y="7035"/>
                  </a:lnTo>
                  <a:lnTo>
                    <a:pt x="5880" y="6375"/>
                  </a:lnTo>
                  <a:lnTo>
                    <a:pt x="5524" y="5714"/>
                  </a:lnTo>
                  <a:lnTo>
                    <a:pt x="5359" y="5613"/>
                  </a:lnTo>
                  <a:lnTo>
                    <a:pt x="5080" y="5486"/>
                  </a:lnTo>
                  <a:lnTo>
                    <a:pt x="4851" y="5410"/>
                  </a:lnTo>
                  <a:lnTo>
                    <a:pt x="4914" y="4902"/>
                  </a:lnTo>
                  <a:lnTo>
                    <a:pt x="5765" y="5651"/>
                  </a:lnTo>
                  <a:lnTo>
                    <a:pt x="6350" y="6083"/>
                  </a:lnTo>
                  <a:lnTo>
                    <a:pt x="6781" y="5994"/>
                  </a:lnTo>
                  <a:lnTo>
                    <a:pt x="7226" y="5562"/>
                  </a:lnTo>
                  <a:lnTo>
                    <a:pt x="7912" y="4902"/>
                  </a:lnTo>
                  <a:lnTo>
                    <a:pt x="8559" y="3543"/>
                  </a:lnTo>
                  <a:lnTo>
                    <a:pt x="7239" y="2387"/>
                  </a:lnTo>
                  <a:lnTo>
                    <a:pt x="6667" y="2374"/>
                  </a:lnTo>
                  <a:lnTo>
                    <a:pt x="6146" y="2539"/>
                  </a:lnTo>
                  <a:lnTo>
                    <a:pt x="5956" y="2628"/>
                  </a:lnTo>
                  <a:lnTo>
                    <a:pt x="5765" y="2730"/>
                  </a:lnTo>
                  <a:lnTo>
                    <a:pt x="5511" y="2755"/>
                  </a:lnTo>
                  <a:lnTo>
                    <a:pt x="5803" y="2374"/>
                  </a:lnTo>
                  <a:lnTo>
                    <a:pt x="6197" y="1765"/>
                  </a:lnTo>
                  <a:lnTo>
                    <a:pt x="6311" y="1320"/>
                  </a:lnTo>
                  <a:lnTo>
                    <a:pt x="5626" y="241"/>
                  </a:lnTo>
                  <a:lnTo>
                    <a:pt x="513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5" name="object 855"/>
            <p:cNvSpPr/>
            <p:nvPr/>
          </p:nvSpPr>
          <p:spPr>
            <a:xfrm>
              <a:off x="4056532" y="3161868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101" y="38"/>
                  </a:moveTo>
                  <a:close/>
                </a:path>
                <a:path w="635" h="1905">
                  <a:moveTo>
                    <a:pt x="114" y="1854"/>
                  </a:moveTo>
                  <a:close/>
                </a:path>
                <a:path w="635" h="1905">
                  <a:moveTo>
                    <a:pt x="241" y="1841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6" name="object 856"/>
            <p:cNvSpPr/>
            <p:nvPr/>
          </p:nvSpPr>
          <p:spPr>
            <a:xfrm>
              <a:off x="4056532" y="316370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14" y="12"/>
                  </a:moveTo>
                  <a:close/>
                </a:path>
                <a:path w="635" h="635">
                  <a:moveTo>
                    <a:pt x="241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7" name="object 857"/>
            <p:cNvSpPr/>
            <p:nvPr/>
          </p:nvSpPr>
          <p:spPr>
            <a:xfrm>
              <a:off x="4047185" y="3155779"/>
              <a:ext cx="25400" cy="23495"/>
            </a:xfrm>
            <a:custGeom>
              <a:avLst/>
              <a:gdLst/>
              <a:ahLst/>
              <a:cxnLst/>
              <a:rect l="l" t="t" r="r" b="b"/>
              <a:pathLst>
                <a:path w="25400" h="23494">
                  <a:moveTo>
                    <a:pt x="8436" y="19494"/>
                  </a:moveTo>
                  <a:lnTo>
                    <a:pt x="7956" y="19850"/>
                  </a:lnTo>
                  <a:lnTo>
                    <a:pt x="7477" y="20243"/>
                  </a:lnTo>
                  <a:lnTo>
                    <a:pt x="8227" y="20243"/>
                  </a:lnTo>
                  <a:lnTo>
                    <a:pt x="6779" y="20624"/>
                  </a:lnTo>
                  <a:lnTo>
                    <a:pt x="7812" y="20624"/>
                  </a:lnTo>
                  <a:lnTo>
                    <a:pt x="7903" y="20815"/>
                  </a:lnTo>
                  <a:lnTo>
                    <a:pt x="8013" y="21043"/>
                  </a:lnTo>
                  <a:lnTo>
                    <a:pt x="8534" y="21590"/>
                  </a:lnTo>
                  <a:lnTo>
                    <a:pt x="10642" y="22707"/>
                  </a:lnTo>
                  <a:lnTo>
                    <a:pt x="12280" y="23164"/>
                  </a:lnTo>
                  <a:lnTo>
                    <a:pt x="14178" y="23164"/>
                  </a:lnTo>
                  <a:lnTo>
                    <a:pt x="15697" y="22834"/>
                  </a:lnTo>
                  <a:lnTo>
                    <a:pt x="16706" y="22237"/>
                  </a:lnTo>
                  <a:lnTo>
                    <a:pt x="12039" y="22237"/>
                  </a:lnTo>
                  <a:lnTo>
                    <a:pt x="10215" y="21590"/>
                  </a:lnTo>
                  <a:lnTo>
                    <a:pt x="10007" y="21590"/>
                  </a:lnTo>
                  <a:lnTo>
                    <a:pt x="9461" y="21043"/>
                  </a:lnTo>
                  <a:lnTo>
                    <a:pt x="9291" y="20815"/>
                  </a:lnTo>
                  <a:lnTo>
                    <a:pt x="8436" y="19494"/>
                  </a:lnTo>
                  <a:close/>
                </a:path>
                <a:path w="25400" h="23494">
                  <a:moveTo>
                    <a:pt x="14960" y="15049"/>
                  </a:moveTo>
                  <a:lnTo>
                    <a:pt x="14890" y="15684"/>
                  </a:lnTo>
                  <a:lnTo>
                    <a:pt x="14798" y="16535"/>
                  </a:lnTo>
                  <a:lnTo>
                    <a:pt x="15069" y="16535"/>
                  </a:lnTo>
                  <a:lnTo>
                    <a:pt x="15649" y="16764"/>
                  </a:lnTo>
                  <a:lnTo>
                    <a:pt x="16713" y="17322"/>
                  </a:lnTo>
                  <a:lnTo>
                    <a:pt x="17614" y="18999"/>
                  </a:lnTo>
                  <a:lnTo>
                    <a:pt x="17526" y="19850"/>
                  </a:lnTo>
                  <a:lnTo>
                    <a:pt x="12039" y="22237"/>
                  </a:lnTo>
                  <a:lnTo>
                    <a:pt x="16706" y="22237"/>
                  </a:lnTo>
                  <a:lnTo>
                    <a:pt x="17221" y="21932"/>
                  </a:lnTo>
                  <a:lnTo>
                    <a:pt x="17805" y="21221"/>
                  </a:lnTo>
                  <a:lnTo>
                    <a:pt x="18262" y="19850"/>
                  </a:lnTo>
                  <a:lnTo>
                    <a:pt x="18188" y="18999"/>
                  </a:lnTo>
                  <a:lnTo>
                    <a:pt x="18095" y="18732"/>
                  </a:lnTo>
                  <a:lnTo>
                    <a:pt x="18033" y="18554"/>
                  </a:lnTo>
                  <a:lnTo>
                    <a:pt x="20983" y="18554"/>
                  </a:lnTo>
                  <a:lnTo>
                    <a:pt x="21503" y="18364"/>
                  </a:lnTo>
                  <a:lnTo>
                    <a:pt x="19024" y="18364"/>
                  </a:lnTo>
                  <a:lnTo>
                    <a:pt x="17360" y="17157"/>
                  </a:lnTo>
                  <a:lnTo>
                    <a:pt x="14960" y="15049"/>
                  </a:lnTo>
                  <a:close/>
                </a:path>
                <a:path w="25400" h="23494">
                  <a:moveTo>
                    <a:pt x="3689" y="6057"/>
                  </a:moveTo>
                  <a:lnTo>
                    <a:pt x="2407" y="6057"/>
                  </a:lnTo>
                  <a:lnTo>
                    <a:pt x="2044" y="6223"/>
                  </a:lnTo>
                  <a:lnTo>
                    <a:pt x="1370" y="6870"/>
                  </a:lnTo>
                  <a:lnTo>
                    <a:pt x="419" y="9055"/>
                  </a:lnTo>
                  <a:lnTo>
                    <a:pt x="1117" y="10871"/>
                  </a:lnTo>
                  <a:lnTo>
                    <a:pt x="2578" y="12179"/>
                  </a:lnTo>
                  <a:lnTo>
                    <a:pt x="2971" y="12420"/>
                  </a:lnTo>
                  <a:lnTo>
                    <a:pt x="3225" y="12547"/>
                  </a:lnTo>
                  <a:lnTo>
                    <a:pt x="2578" y="12801"/>
                  </a:lnTo>
                  <a:lnTo>
                    <a:pt x="1993" y="13144"/>
                  </a:lnTo>
                  <a:lnTo>
                    <a:pt x="427" y="14871"/>
                  </a:lnTo>
                  <a:lnTo>
                    <a:pt x="218" y="15684"/>
                  </a:lnTo>
                  <a:lnTo>
                    <a:pt x="114" y="16090"/>
                  </a:lnTo>
                  <a:lnTo>
                    <a:pt x="0" y="16535"/>
                  </a:lnTo>
                  <a:lnTo>
                    <a:pt x="1411" y="18999"/>
                  </a:lnTo>
                  <a:lnTo>
                    <a:pt x="1505" y="19164"/>
                  </a:lnTo>
                  <a:lnTo>
                    <a:pt x="1600" y="19329"/>
                  </a:lnTo>
                  <a:lnTo>
                    <a:pt x="3073" y="20243"/>
                  </a:lnTo>
                  <a:lnTo>
                    <a:pt x="4610" y="20624"/>
                  </a:lnTo>
                  <a:lnTo>
                    <a:pt x="5503" y="20815"/>
                  </a:lnTo>
                  <a:lnTo>
                    <a:pt x="6210" y="20815"/>
                  </a:lnTo>
                  <a:lnTo>
                    <a:pt x="6762" y="20624"/>
                  </a:lnTo>
                  <a:lnTo>
                    <a:pt x="7812" y="20624"/>
                  </a:lnTo>
                  <a:lnTo>
                    <a:pt x="7629" y="20243"/>
                  </a:lnTo>
                  <a:lnTo>
                    <a:pt x="6201" y="20243"/>
                  </a:lnTo>
                  <a:lnTo>
                    <a:pt x="4787" y="19850"/>
                  </a:lnTo>
                  <a:lnTo>
                    <a:pt x="3619" y="19494"/>
                  </a:lnTo>
                  <a:lnTo>
                    <a:pt x="2565" y="18732"/>
                  </a:lnTo>
                  <a:lnTo>
                    <a:pt x="1279" y="16903"/>
                  </a:lnTo>
                  <a:lnTo>
                    <a:pt x="1257" y="15684"/>
                  </a:lnTo>
                  <a:lnTo>
                    <a:pt x="2400" y="13423"/>
                  </a:lnTo>
                  <a:lnTo>
                    <a:pt x="3294" y="13144"/>
                  </a:lnTo>
                  <a:lnTo>
                    <a:pt x="3092" y="13144"/>
                  </a:lnTo>
                  <a:lnTo>
                    <a:pt x="4603" y="12966"/>
                  </a:lnTo>
                  <a:lnTo>
                    <a:pt x="6388" y="12966"/>
                  </a:lnTo>
                  <a:lnTo>
                    <a:pt x="6719" y="12547"/>
                  </a:lnTo>
                  <a:lnTo>
                    <a:pt x="6819" y="12420"/>
                  </a:lnTo>
                  <a:lnTo>
                    <a:pt x="6152" y="12420"/>
                  </a:lnTo>
                  <a:lnTo>
                    <a:pt x="6017" y="12179"/>
                  </a:lnTo>
                  <a:lnTo>
                    <a:pt x="4308" y="12179"/>
                  </a:lnTo>
                  <a:lnTo>
                    <a:pt x="2218" y="11369"/>
                  </a:lnTo>
                  <a:lnTo>
                    <a:pt x="2114" y="10871"/>
                  </a:lnTo>
                  <a:lnTo>
                    <a:pt x="2051" y="10541"/>
                  </a:lnTo>
                  <a:lnTo>
                    <a:pt x="1955" y="10045"/>
                  </a:lnTo>
                  <a:lnTo>
                    <a:pt x="1843" y="8445"/>
                  </a:lnTo>
                  <a:lnTo>
                    <a:pt x="1732" y="6870"/>
                  </a:lnTo>
                  <a:lnTo>
                    <a:pt x="816" y="6870"/>
                  </a:lnTo>
                  <a:lnTo>
                    <a:pt x="3689" y="6057"/>
                  </a:lnTo>
                  <a:close/>
                </a:path>
                <a:path w="25400" h="23494">
                  <a:moveTo>
                    <a:pt x="8227" y="20243"/>
                  </a:moveTo>
                  <a:lnTo>
                    <a:pt x="7629" y="20243"/>
                  </a:lnTo>
                  <a:lnTo>
                    <a:pt x="7812" y="20624"/>
                  </a:lnTo>
                  <a:lnTo>
                    <a:pt x="6779" y="20624"/>
                  </a:lnTo>
                  <a:lnTo>
                    <a:pt x="8227" y="20243"/>
                  </a:lnTo>
                  <a:close/>
                </a:path>
                <a:path w="25400" h="23494">
                  <a:moveTo>
                    <a:pt x="20983" y="18554"/>
                  </a:moveTo>
                  <a:lnTo>
                    <a:pt x="18033" y="18554"/>
                  </a:lnTo>
                  <a:lnTo>
                    <a:pt x="19030" y="18999"/>
                  </a:lnTo>
                  <a:lnTo>
                    <a:pt x="19837" y="18999"/>
                  </a:lnTo>
                  <a:lnTo>
                    <a:pt x="20983" y="18554"/>
                  </a:lnTo>
                  <a:close/>
                </a:path>
                <a:path w="25400" h="23494">
                  <a:moveTo>
                    <a:pt x="25130" y="12547"/>
                  </a:moveTo>
                  <a:lnTo>
                    <a:pt x="24567" y="12547"/>
                  </a:lnTo>
                  <a:lnTo>
                    <a:pt x="23459" y="14871"/>
                  </a:lnTo>
                  <a:lnTo>
                    <a:pt x="23354" y="15049"/>
                  </a:lnTo>
                  <a:lnTo>
                    <a:pt x="20231" y="18110"/>
                  </a:lnTo>
                  <a:lnTo>
                    <a:pt x="19024" y="18364"/>
                  </a:lnTo>
                  <a:lnTo>
                    <a:pt x="21668" y="18364"/>
                  </a:lnTo>
                  <a:lnTo>
                    <a:pt x="22618" y="17500"/>
                  </a:lnTo>
                  <a:lnTo>
                    <a:pt x="23990" y="15836"/>
                  </a:lnTo>
                  <a:lnTo>
                    <a:pt x="24415" y="15049"/>
                  </a:lnTo>
                  <a:lnTo>
                    <a:pt x="24510" y="14871"/>
                  </a:lnTo>
                  <a:lnTo>
                    <a:pt x="24928" y="13423"/>
                  </a:lnTo>
                  <a:lnTo>
                    <a:pt x="25009" y="13144"/>
                  </a:lnTo>
                  <a:lnTo>
                    <a:pt x="25130" y="12547"/>
                  </a:lnTo>
                  <a:close/>
                </a:path>
                <a:path w="25400" h="23494">
                  <a:moveTo>
                    <a:pt x="25129" y="11369"/>
                  </a:moveTo>
                  <a:lnTo>
                    <a:pt x="24743" y="12179"/>
                  </a:lnTo>
                  <a:lnTo>
                    <a:pt x="24628" y="12420"/>
                  </a:lnTo>
                  <a:lnTo>
                    <a:pt x="25142" y="12420"/>
                  </a:lnTo>
                  <a:lnTo>
                    <a:pt x="25129" y="11369"/>
                  </a:lnTo>
                  <a:close/>
                </a:path>
                <a:path w="25400" h="23494">
                  <a:moveTo>
                    <a:pt x="5740" y="11684"/>
                  </a:moveTo>
                  <a:lnTo>
                    <a:pt x="3495" y="12179"/>
                  </a:lnTo>
                  <a:lnTo>
                    <a:pt x="6017" y="12179"/>
                  </a:lnTo>
                  <a:lnTo>
                    <a:pt x="5740" y="11684"/>
                  </a:lnTo>
                  <a:close/>
                </a:path>
                <a:path w="25400" h="23494">
                  <a:moveTo>
                    <a:pt x="22943" y="7975"/>
                  </a:moveTo>
                  <a:lnTo>
                    <a:pt x="21501" y="7975"/>
                  </a:lnTo>
                  <a:lnTo>
                    <a:pt x="25050" y="11063"/>
                  </a:lnTo>
                  <a:lnTo>
                    <a:pt x="24650" y="9410"/>
                  </a:lnTo>
                  <a:lnTo>
                    <a:pt x="23876" y="8445"/>
                  </a:lnTo>
                  <a:lnTo>
                    <a:pt x="24082" y="8445"/>
                  </a:lnTo>
                  <a:lnTo>
                    <a:pt x="22943" y="7975"/>
                  </a:lnTo>
                  <a:close/>
                </a:path>
                <a:path w="25400" h="23494">
                  <a:moveTo>
                    <a:pt x="17610" y="1358"/>
                  </a:moveTo>
                  <a:lnTo>
                    <a:pt x="15763" y="1358"/>
                  </a:lnTo>
                  <a:lnTo>
                    <a:pt x="17212" y="2070"/>
                  </a:lnTo>
                  <a:lnTo>
                    <a:pt x="17053" y="2070"/>
                  </a:lnTo>
                  <a:lnTo>
                    <a:pt x="18922" y="4991"/>
                  </a:lnTo>
                  <a:lnTo>
                    <a:pt x="18622" y="6057"/>
                  </a:lnTo>
                  <a:lnTo>
                    <a:pt x="18572" y="6223"/>
                  </a:lnTo>
                  <a:lnTo>
                    <a:pt x="17450" y="7975"/>
                  </a:lnTo>
                  <a:lnTo>
                    <a:pt x="16656" y="9055"/>
                  </a:lnTo>
                  <a:lnTo>
                    <a:pt x="17084" y="9055"/>
                  </a:lnTo>
                  <a:lnTo>
                    <a:pt x="18364" y="8445"/>
                  </a:lnTo>
                  <a:lnTo>
                    <a:pt x="19762" y="7975"/>
                  </a:lnTo>
                  <a:lnTo>
                    <a:pt x="18277" y="7975"/>
                  </a:lnTo>
                  <a:lnTo>
                    <a:pt x="19087" y="6870"/>
                  </a:lnTo>
                  <a:lnTo>
                    <a:pt x="19037" y="3200"/>
                  </a:lnTo>
                  <a:lnTo>
                    <a:pt x="18558" y="2273"/>
                  </a:lnTo>
                  <a:lnTo>
                    <a:pt x="18453" y="2070"/>
                  </a:lnTo>
                  <a:lnTo>
                    <a:pt x="17610" y="1358"/>
                  </a:lnTo>
                  <a:close/>
                </a:path>
                <a:path w="25400" h="23494">
                  <a:moveTo>
                    <a:pt x="12496" y="0"/>
                  </a:moveTo>
                  <a:lnTo>
                    <a:pt x="10363" y="1092"/>
                  </a:lnTo>
                  <a:lnTo>
                    <a:pt x="8724" y="3657"/>
                  </a:lnTo>
                  <a:lnTo>
                    <a:pt x="8478" y="4470"/>
                  </a:lnTo>
                  <a:lnTo>
                    <a:pt x="8540" y="6057"/>
                  </a:lnTo>
                  <a:lnTo>
                    <a:pt x="7683" y="6057"/>
                  </a:lnTo>
                  <a:lnTo>
                    <a:pt x="8135" y="6223"/>
                  </a:lnTo>
                  <a:lnTo>
                    <a:pt x="8699" y="6223"/>
                  </a:lnTo>
                  <a:lnTo>
                    <a:pt x="9100" y="6870"/>
                  </a:lnTo>
                  <a:lnTo>
                    <a:pt x="9719" y="7975"/>
                  </a:lnTo>
                  <a:lnTo>
                    <a:pt x="9931" y="8128"/>
                  </a:lnTo>
                  <a:lnTo>
                    <a:pt x="10281" y="8128"/>
                  </a:lnTo>
                  <a:lnTo>
                    <a:pt x="10275" y="7975"/>
                  </a:lnTo>
                  <a:lnTo>
                    <a:pt x="9601" y="6870"/>
                  </a:lnTo>
                  <a:lnTo>
                    <a:pt x="9421" y="6223"/>
                  </a:lnTo>
                  <a:lnTo>
                    <a:pt x="9154" y="4991"/>
                  </a:lnTo>
                  <a:lnTo>
                    <a:pt x="9344" y="4622"/>
                  </a:lnTo>
                  <a:lnTo>
                    <a:pt x="9372" y="4470"/>
                  </a:lnTo>
                  <a:lnTo>
                    <a:pt x="10617" y="2273"/>
                  </a:lnTo>
                  <a:lnTo>
                    <a:pt x="12407" y="1358"/>
                  </a:lnTo>
                  <a:lnTo>
                    <a:pt x="17610" y="1358"/>
                  </a:lnTo>
                  <a:lnTo>
                    <a:pt x="16738" y="622"/>
                  </a:lnTo>
                  <a:lnTo>
                    <a:pt x="15646" y="215"/>
                  </a:lnTo>
                  <a:lnTo>
                    <a:pt x="15170" y="215"/>
                  </a:lnTo>
                  <a:lnTo>
                    <a:pt x="12496" y="0"/>
                  </a:lnTo>
                  <a:close/>
                </a:path>
                <a:path w="25400" h="23494">
                  <a:moveTo>
                    <a:pt x="20535" y="6870"/>
                  </a:moveTo>
                  <a:lnTo>
                    <a:pt x="19311" y="6870"/>
                  </a:lnTo>
                  <a:lnTo>
                    <a:pt x="23607" y="7975"/>
                  </a:lnTo>
                  <a:lnTo>
                    <a:pt x="17589" y="7975"/>
                  </a:lnTo>
                  <a:lnTo>
                    <a:pt x="20535" y="6870"/>
                  </a:lnTo>
                  <a:close/>
                </a:path>
                <a:path w="25400" h="23494">
                  <a:moveTo>
                    <a:pt x="6163" y="4991"/>
                  </a:moveTo>
                  <a:lnTo>
                    <a:pt x="5790" y="4991"/>
                  </a:lnTo>
                  <a:lnTo>
                    <a:pt x="9375" y="6057"/>
                  </a:lnTo>
                  <a:lnTo>
                    <a:pt x="1239" y="6057"/>
                  </a:lnTo>
                  <a:lnTo>
                    <a:pt x="6163" y="4991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8" name="object 858"/>
            <p:cNvSpPr/>
            <p:nvPr/>
          </p:nvSpPr>
          <p:spPr>
            <a:xfrm>
              <a:off x="4056570" y="316186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63" y="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9" name="object 859"/>
            <p:cNvSpPr/>
            <p:nvPr/>
          </p:nvSpPr>
          <p:spPr>
            <a:xfrm>
              <a:off x="4055216" y="3163474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89" h="8255">
                  <a:moveTo>
                    <a:pt x="4229" y="0"/>
                  </a:moveTo>
                  <a:lnTo>
                    <a:pt x="3505" y="368"/>
                  </a:lnTo>
                  <a:lnTo>
                    <a:pt x="2959" y="1231"/>
                  </a:lnTo>
                  <a:lnTo>
                    <a:pt x="2857" y="1562"/>
                  </a:lnTo>
                  <a:lnTo>
                    <a:pt x="2870" y="1930"/>
                  </a:lnTo>
                  <a:lnTo>
                    <a:pt x="2527" y="1841"/>
                  </a:lnTo>
                  <a:lnTo>
                    <a:pt x="2222" y="1765"/>
                  </a:lnTo>
                  <a:lnTo>
                    <a:pt x="1828" y="1790"/>
                  </a:lnTo>
                  <a:lnTo>
                    <a:pt x="152" y="3060"/>
                  </a:lnTo>
                  <a:lnTo>
                    <a:pt x="380" y="3670"/>
                  </a:lnTo>
                  <a:lnTo>
                    <a:pt x="774" y="4038"/>
                  </a:lnTo>
                  <a:lnTo>
                    <a:pt x="977" y="4191"/>
                  </a:lnTo>
                  <a:lnTo>
                    <a:pt x="876" y="4330"/>
                  </a:lnTo>
                  <a:lnTo>
                    <a:pt x="673" y="4445"/>
                  </a:lnTo>
                  <a:lnTo>
                    <a:pt x="533" y="4610"/>
                  </a:lnTo>
                  <a:lnTo>
                    <a:pt x="152" y="4991"/>
                  </a:lnTo>
                  <a:lnTo>
                    <a:pt x="2108" y="7035"/>
                  </a:lnTo>
                  <a:lnTo>
                    <a:pt x="2603" y="6896"/>
                  </a:lnTo>
                  <a:lnTo>
                    <a:pt x="2705" y="7112"/>
                  </a:lnTo>
                  <a:lnTo>
                    <a:pt x="2895" y="7302"/>
                  </a:lnTo>
                  <a:lnTo>
                    <a:pt x="3594" y="7670"/>
                  </a:lnTo>
                  <a:lnTo>
                    <a:pt x="4152" y="7823"/>
                  </a:lnTo>
                  <a:lnTo>
                    <a:pt x="5016" y="7797"/>
                  </a:lnTo>
                  <a:lnTo>
                    <a:pt x="5308" y="7721"/>
                  </a:lnTo>
                  <a:lnTo>
                    <a:pt x="5816" y="7416"/>
                  </a:lnTo>
                  <a:lnTo>
                    <a:pt x="6019" y="7175"/>
                  </a:lnTo>
                  <a:lnTo>
                    <a:pt x="6184" y="6680"/>
                  </a:lnTo>
                  <a:lnTo>
                    <a:pt x="6172" y="6477"/>
                  </a:lnTo>
                  <a:lnTo>
                    <a:pt x="6108" y="6273"/>
                  </a:lnTo>
                  <a:lnTo>
                    <a:pt x="6375" y="6400"/>
                  </a:lnTo>
                  <a:lnTo>
                    <a:pt x="6718" y="6426"/>
                  </a:lnTo>
                  <a:lnTo>
                    <a:pt x="6984" y="6311"/>
                  </a:lnTo>
                  <a:lnTo>
                    <a:pt x="7365" y="6184"/>
                  </a:lnTo>
                  <a:lnTo>
                    <a:pt x="8534" y="3949"/>
                  </a:lnTo>
                  <a:lnTo>
                    <a:pt x="8432" y="3568"/>
                  </a:lnTo>
                  <a:lnTo>
                    <a:pt x="8343" y="3187"/>
                  </a:lnTo>
                  <a:lnTo>
                    <a:pt x="8051" y="2806"/>
                  </a:lnTo>
                  <a:lnTo>
                    <a:pt x="7581" y="2628"/>
                  </a:lnTo>
                  <a:lnTo>
                    <a:pt x="7365" y="2527"/>
                  </a:lnTo>
                  <a:lnTo>
                    <a:pt x="7035" y="2425"/>
                  </a:lnTo>
                  <a:lnTo>
                    <a:pt x="6502" y="2489"/>
                  </a:lnTo>
                  <a:lnTo>
                    <a:pt x="6362" y="2540"/>
                  </a:lnTo>
                  <a:lnTo>
                    <a:pt x="6222" y="2641"/>
                  </a:lnTo>
                  <a:lnTo>
                    <a:pt x="6489" y="2273"/>
                  </a:lnTo>
                  <a:lnTo>
                    <a:pt x="6464" y="1981"/>
                  </a:lnTo>
                  <a:lnTo>
                    <a:pt x="6438" y="1092"/>
                  </a:lnTo>
                  <a:lnTo>
                    <a:pt x="6235" y="698"/>
                  </a:lnTo>
                  <a:lnTo>
                    <a:pt x="5664" y="215"/>
                  </a:lnTo>
                  <a:lnTo>
                    <a:pt x="5295" y="76"/>
                  </a:lnTo>
                  <a:lnTo>
                    <a:pt x="4914" y="63"/>
                  </a:lnTo>
                  <a:lnTo>
                    <a:pt x="422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0" name="object 860"/>
            <p:cNvSpPr/>
            <p:nvPr/>
          </p:nvSpPr>
          <p:spPr>
            <a:xfrm>
              <a:off x="4058390" y="316552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1" name="object 861"/>
            <p:cNvSpPr/>
            <p:nvPr/>
          </p:nvSpPr>
          <p:spPr>
            <a:xfrm>
              <a:off x="4055631" y="3163902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4864" y="0"/>
                  </a:moveTo>
                  <a:lnTo>
                    <a:pt x="3784" y="38"/>
                  </a:lnTo>
                  <a:lnTo>
                    <a:pt x="3174" y="342"/>
                  </a:lnTo>
                  <a:lnTo>
                    <a:pt x="2895" y="850"/>
                  </a:lnTo>
                  <a:lnTo>
                    <a:pt x="2755" y="1079"/>
                  </a:lnTo>
                  <a:lnTo>
                    <a:pt x="2705" y="1358"/>
                  </a:lnTo>
                  <a:lnTo>
                    <a:pt x="2755" y="1625"/>
                  </a:lnTo>
                  <a:lnTo>
                    <a:pt x="2832" y="1892"/>
                  </a:lnTo>
                  <a:lnTo>
                    <a:pt x="2933" y="2082"/>
                  </a:lnTo>
                  <a:lnTo>
                    <a:pt x="3073" y="2362"/>
                  </a:lnTo>
                  <a:lnTo>
                    <a:pt x="2946" y="2311"/>
                  </a:lnTo>
                  <a:lnTo>
                    <a:pt x="2781" y="2197"/>
                  </a:lnTo>
                  <a:lnTo>
                    <a:pt x="2590" y="1752"/>
                  </a:lnTo>
                  <a:lnTo>
                    <a:pt x="2184" y="1625"/>
                  </a:lnTo>
                  <a:lnTo>
                    <a:pt x="1904" y="1574"/>
                  </a:lnTo>
                  <a:lnTo>
                    <a:pt x="1269" y="1498"/>
                  </a:lnTo>
                  <a:lnTo>
                    <a:pt x="165" y="1803"/>
                  </a:lnTo>
                  <a:lnTo>
                    <a:pt x="241" y="2971"/>
                  </a:lnTo>
                  <a:lnTo>
                    <a:pt x="330" y="3416"/>
                  </a:lnTo>
                  <a:lnTo>
                    <a:pt x="939" y="3644"/>
                  </a:lnTo>
                  <a:lnTo>
                    <a:pt x="1523" y="3517"/>
                  </a:lnTo>
                  <a:lnTo>
                    <a:pt x="1638" y="3733"/>
                  </a:lnTo>
                  <a:lnTo>
                    <a:pt x="1904" y="3759"/>
                  </a:lnTo>
                  <a:lnTo>
                    <a:pt x="1752" y="3949"/>
                  </a:lnTo>
                  <a:lnTo>
                    <a:pt x="0" y="5232"/>
                  </a:lnTo>
                  <a:lnTo>
                    <a:pt x="457" y="5905"/>
                  </a:lnTo>
                  <a:lnTo>
                    <a:pt x="812" y="6159"/>
                  </a:lnTo>
                  <a:lnTo>
                    <a:pt x="1206" y="6273"/>
                  </a:lnTo>
                  <a:lnTo>
                    <a:pt x="1536" y="6388"/>
                  </a:lnTo>
                  <a:lnTo>
                    <a:pt x="2120" y="6413"/>
                  </a:lnTo>
                  <a:lnTo>
                    <a:pt x="2438" y="6146"/>
                  </a:lnTo>
                  <a:lnTo>
                    <a:pt x="2755" y="6680"/>
                  </a:lnTo>
                  <a:lnTo>
                    <a:pt x="2933" y="6832"/>
                  </a:lnTo>
                  <a:lnTo>
                    <a:pt x="3657" y="7099"/>
                  </a:lnTo>
                  <a:lnTo>
                    <a:pt x="4444" y="7048"/>
                  </a:lnTo>
                  <a:lnTo>
                    <a:pt x="5410" y="6692"/>
                  </a:lnTo>
                  <a:lnTo>
                    <a:pt x="5575" y="6045"/>
                  </a:lnTo>
                  <a:lnTo>
                    <a:pt x="5245" y="5422"/>
                  </a:lnTo>
                  <a:lnTo>
                    <a:pt x="5079" y="5333"/>
                  </a:lnTo>
                  <a:lnTo>
                    <a:pt x="4597" y="5130"/>
                  </a:lnTo>
                  <a:lnTo>
                    <a:pt x="4648" y="4660"/>
                  </a:lnTo>
                  <a:lnTo>
                    <a:pt x="5460" y="5372"/>
                  </a:lnTo>
                  <a:lnTo>
                    <a:pt x="6019" y="5765"/>
                  </a:lnTo>
                  <a:lnTo>
                    <a:pt x="6426" y="5689"/>
                  </a:lnTo>
                  <a:lnTo>
                    <a:pt x="6845" y="5283"/>
                  </a:lnTo>
                  <a:lnTo>
                    <a:pt x="7492" y="4648"/>
                  </a:lnTo>
                  <a:lnTo>
                    <a:pt x="8115" y="3352"/>
                  </a:lnTo>
                  <a:lnTo>
                    <a:pt x="6870" y="2260"/>
                  </a:lnTo>
                  <a:lnTo>
                    <a:pt x="6324" y="2247"/>
                  </a:lnTo>
                  <a:lnTo>
                    <a:pt x="5537" y="2539"/>
                  </a:lnTo>
                  <a:lnTo>
                    <a:pt x="5232" y="2628"/>
                  </a:lnTo>
                  <a:lnTo>
                    <a:pt x="5499" y="2247"/>
                  </a:lnTo>
                  <a:lnTo>
                    <a:pt x="5867" y="1676"/>
                  </a:lnTo>
                  <a:lnTo>
                    <a:pt x="5994" y="1257"/>
                  </a:lnTo>
                  <a:lnTo>
                    <a:pt x="5333" y="241"/>
                  </a:lnTo>
                  <a:lnTo>
                    <a:pt x="4864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2" name="object 862"/>
            <p:cNvSpPr/>
            <p:nvPr/>
          </p:nvSpPr>
          <p:spPr>
            <a:xfrm>
              <a:off x="4073690" y="315633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12"/>
                  </a:moveTo>
                  <a:close/>
                </a:path>
                <a:path w="635" h="635">
                  <a:moveTo>
                    <a:pt x="139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63" name="object 863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065968" y="3149993"/>
              <a:ext cx="20510" cy="18859"/>
            </a:xfrm>
            <a:prstGeom prst="rect">
              <a:avLst/>
            </a:prstGeom>
          </p:spPr>
        </p:pic>
        <p:sp>
          <p:nvSpPr>
            <p:cNvPr id="864" name="object 864"/>
            <p:cNvSpPr/>
            <p:nvPr/>
          </p:nvSpPr>
          <p:spPr>
            <a:xfrm>
              <a:off x="4073673" y="315481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5" name="object 865"/>
            <p:cNvSpPr/>
            <p:nvPr/>
          </p:nvSpPr>
          <p:spPr>
            <a:xfrm>
              <a:off x="4073690" y="315633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12"/>
                  </a:moveTo>
                  <a:close/>
                </a:path>
                <a:path w="635" h="635">
                  <a:moveTo>
                    <a:pt x="139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6" name="object 866"/>
            <p:cNvSpPr/>
            <p:nvPr/>
          </p:nvSpPr>
          <p:spPr>
            <a:xfrm>
              <a:off x="4065746" y="3149822"/>
              <a:ext cx="24765" cy="19050"/>
            </a:xfrm>
            <a:custGeom>
              <a:avLst/>
              <a:gdLst/>
              <a:ahLst/>
              <a:cxnLst/>
              <a:rect l="l" t="t" r="r" b="b"/>
              <a:pathLst>
                <a:path w="24764" h="19050">
                  <a:moveTo>
                    <a:pt x="7154" y="15989"/>
                  </a:moveTo>
                  <a:lnTo>
                    <a:pt x="6007" y="16891"/>
                  </a:lnTo>
                  <a:lnTo>
                    <a:pt x="6617" y="16891"/>
                  </a:lnTo>
                  <a:lnTo>
                    <a:pt x="6920" y="17399"/>
                  </a:lnTo>
                  <a:lnTo>
                    <a:pt x="7432" y="17818"/>
                  </a:lnTo>
                  <a:lnTo>
                    <a:pt x="9138" y="18745"/>
                  </a:lnTo>
                  <a:lnTo>
                    <a:pt x="9320" y="18745"/>
                  </a:lnTo>
                  <a:lnTo>
                    <a:pt x="10295" y="19011"/>
                  </a:lnTo>
                  <a:lnTo>
                    <a:pt x="11945" y="19011"/>
                  </a:lnTo>
                  <a:lnTo>
                    <a:pt x="13114" y="18745"/>
                  </a:lnTo>
                  <a:lnTo>
                    <a:pt x="13929" y="18249"/>
                  </a:lnTo>
                  <a:lnTo>
                    <a:pt x="10104" y="18249"/>
                  </a:lnTo>
                  <a:lnTo>
                    <a:pt x="8923" y="17818"/>
                  </a:lnTo>
                  <a:lnTo>
                    <a:pt x="8518" y="17818"/>
                  </a:lnTo>
                  <a:lnTo>
                    <a:pt x="8124" y="17399"/>
                  </a:lnTo>
                  <a:lnTo>
                    <a:pt x="7739" y="16891"/>
                  </a:lnTo>
                  <a:lnTo>
                    <a:pt x="7154" y="15989"/>
                  </a:lnTo>
                  <a:close/>
                </a:path>
                <a:path w="24764" h="19050">
                  <a:moveTo>
                    <a:pt x="12505" y="12344"/>
                  </a:moveTo>
                  <a:lnTo>
                    <a:pt x="12416" y="13208"/>
                  </a:lnTo>
                  <a:lnTo>
                    <a:pt x="11522" y="13208"/>
                  </a:lnTo>
                  <a:lnTo>
                    <a:pt x="14051" y="14071"/>
                  </a:lnTo>
                  <a:lnTo>
                    <a:pt x="13683" y="14071"/>
                  </a:lnTo>
                  <a:lnTo>
                    <a:pt x="13940" y="14224"/>
                  </a:lnTo>
                  <a:lnTo>
                    <a:pt x="14555" y="15367"/>
                  </a:lnTo>
                  <a:lnTo>
                    <a:pt x="14624" y="16217"/>
                  </a:lnTo>
                  <a:lnTo>
                    <a:pt x="14309" y="17399"/>
                  </a:lnTo>
                  <a:lnTo>
                    <a:pt x="13981" y="17399"/>
                  </a:lnTo>
                  <a:lnTo>
                    <a:pt x="11757" y="18249"/>
                  </a:lnTo>
                  <a:lnTo>
                    <a:pt x="13929" y="18249"/>
                  </a:lnTo>
                  <a:lnTo>
                    <a:pt x="14346" y="17995"/>
                  </a:lnTo>
                  <a:lnTo>
                    <a:pt x="14842" y="17399"/>
                  </a:lnTo>
                  <a:lnTo>
                    <a:pt x="15235" y="16217"/>
                  </a:lnTo>
                  <a:lnTo>
                    <a:pt x="15141" y="15582"/>
                  </a:lnTo>
                  <a:lnTo>
                    <a:pt x="15067" y="15367"/>
                  </a:lnTo>
                  <a:lnTo>
                    <a:pt x="17023" y="15367"/>
                  </a:lnTo>
                  <a:lnTo>
                    <a:pt x="17843" y="15074"/>
                  </a:lnTo>
                  <a:lnTo>
                    <a:pt x="15832" y="15074"/>
                  </a:lnTo>
                  <a:lnTo>
                    <a:pt x="14473" y="14071"/>
                  </a:lnTo>
                  <a:lnTo>
                    <a:pt x="12505" y="12344"/>
                  </a:lnTo>
                  <a:close/>
                </a:path>
                <a:path w="24764" h="19050">
                  <a:moveTo>
                    <a:pt x="2094" y="16217"/>
                  </a:moveTo>
                  <a:lnTo>
                    <a:pt x="383" y="16217"/>
                  </a:lnTo>
                  <a:lnTo>
                    <a:pt x="10961" y="16891"/>
                  </a:lnTo>
                  <a:lnTo>
                    <a:pt x="3196" y="16891"/>
                  </a:lnTo>
                  <a:lnTo>
                    <a:pt x="2094" y="16217"/>
                  </a:lnTo>
                  <a:close/>
                </a:path>
                <a:path w="24764" h="19050">
                  <a:moveTo>
                    <a:pt x="5743" y="10299"/>
                  </a:moveTo>
                  <a:lnTo>
                    <a:pt x="2865" y="10299"/>
                  </a:lnTo>
                  <a:lnTo>
                    <a:pt x="2345" y="10502"/>
                  </a:lnTo>
                  <a:lnTo>
                    <a:pt x="1862" y="10795"/>
                  </a:lnTo>
                  <a:lnTo>
                    <a:pt x="372" y="12344"/>
                  </a:lnTo>
                  <a:lnTo>
                    <a:pt x="532" y="12344"/>
                  </a:lnTo>
                  <a:lnTo>
                    <a:pt x="393" y="12877"/>
                  </a:lnTo>
                  <a:lnTo>
                    <a:pt x="307" y="13208"/>
                  </a:lnTo>
                  <a:lnTo>
                    <a:pt x="0" y="13208"/>
                  </a:lnTo>
                  <a:lnTo>
                    <a:pt x="1240" y="15367"/>
                  </a:lnTo>
                  <a:lnTo>
                    <a:pt x="1364" y="15582"/>
                  </a:lnTo>
                  <a:lnTo>
                    <a:pt x="1452" y="15735"/>
                  </a:lnTo>
                  <a:lnTo>
                    <a:pt x="1719" y="15989"/>
                  </a:lnTo>
                  <a:lnTo>
                    <a:pt x="2094" y="16217"/>
                  </a:lnTo>
                  <a:lnTo>
                    <a:pt x="3976" y="16217"/>
                  </a:lnTo>
                  <a:lnTo>
                    <a:pt x="3196" y="15989"/>
                  </a:lnTo>
                  <a:lnTo>
                    <a:pt x="2319" y="15367"/>
                  </a:lnTo>
                  <a:lnTo>
                    <a:pt x="1633" y="14376"/>
                  </a:lnTo>
                  <a:lnTo>
                    <a:pt x="1527" y="14224"/>
                  </a:lnTo>
                  <a:lnTo>
                    <a:pt x="1422" y="14071"/>
                  </a:lnTo>
                  <a:lnTo>
                    <a:pt x="1183" y="14071"/>
                  </a:lnTo>
                  <a:lnTo>
                    <a:pt x="1253" y="12877"/>
                  </a:lnTo>
                  <a:lnTo>
                    <a:pt x="2192" y="11010"/>
                  </a:lnTo>
                  <a:lnTo>
                    <a:pt x="2894" y="10795"/>
                  </a:lnTo>
                  <a:lnTo>
                    <a:pt x="2201" y="10795"/>
                  </a:lnTo>
                  <a:lnTo>
                    <a:pt x="8465" y="10502"/>
                  </a:lnTo>
                  <a:lnTo>
                    <a:pt x="5581" y="10502"/>
                  </a:lnTo>
                  <a:lnTo>
                    <a:pt x="5743" y="10299"/>
                  </a:lnTo>
                  <a:close/>
                </a:path>
                <a:path w="24764" h="19050">
                  <a:moveTo>
                    <a:pt x="17040" y="15367"/>
                  </a:moveTo>
                  <a:lnTo>
                    <a:pt x="15334" y="15367"/>
                  </a:lnTo>
                  <a:lnTo>
                    <a:pt x="15819" y="15582"/>
                  </a:lnTo>
                  <a:lnTo>
                    <a:pt x="16505" y="15582"/>
                  </a:lnTo>
                  <a:lnTo>
                    <a:pt x="17040" y="15367"/>
                  </a:lnTo>
                  <a:close/>
                </a:path>
                <a:path w="24764" h="19050">
                  <a:moveTo>
                    <a:pt x="20846" y="9321"/>
                  </a:moveTo>
                  <a:lnTo>
                    <a:pt x="19401" y="12344"/>
                  </a:lnTo>
                  <a:lnTo>
                    <a:pt x="16823" y="14859"/>
                  </a:lnTo>
                  <a:lnTo>
                    <a:pt x="15832" y="15074"/>
                  </a:lnTo>
                  <a:lnTo>
                    <a:pt x="17991" y="15074"/>
                  </a:lnTo>
                  <a:lnTo>
                    <a:pt x="20740" y="10795"/>
                  </a:lnTo>
                  <a:lnTo>
                    <a:pt x="20846" y="9321"/>
                  </a:lnTo>
                  <a:close/>
                </a:path>
                <a:path w="24764" h="19050">
                  <a:moveTo>
                    <a:pt x="4006" y="4749"/>
                  </a:moveTo>
                  <a:lnTo>
                    <a:pt x="2675" y="4749"/>
                  </a:lnTo>
                  <a:lnTo>
                    <a:pt x="1888" y="5105"/>
                  </a:lnTo>
                  <a:lnTo>
                    <a:pt x="1336" y="5651"/>
                  </a:lnTo>
                  <a:lnTo>
                    <a:pt x="896" y="6667"/>
                  </a:lnTo>
                  <a:lnTo>
                    <a:pt x="781" y="6934"/>
                  </a:lnTo>
                  <a:lnTo>
                    <a:pt x="678" y="7721"/>
                  </a:lnTo>
                  <a:lnTo>
                    <a:pt x="1032" y="8648"/>
                  </a:lnTo>
                  <a:lnTo>
                    <a:pt x="1138" y="8928"/>
                  </a:lnTo>
                  <a:lnTo>
                    <a:pt x="2689" y="10299"/>
                  </a:lnTo>
                  <a:lnTo>
                    <a:pt x="5332" y="10299"/>
                  </a:lnTo>
                  <a:lnTo>
                    <a:pt x="4936" y="9575"/>
                  </a:lnTo>
                  <a:lnTo>
                    <a:pt x="2697" y="9575"/>
                  </a:lnTo>
                  <a:lnTo>
                    <a:pt x="2027" y="9321"/>
                  </a:lnTo>
                  <a:lnTo>
                    <a:pt x="1901" y="8648"/>
                  </a:lnTo>
                  <a:lnTo>
                    <a:pt x="1789" y="7721"/>
                  </a:lnTo>
                  <a:lnTo>
                    <a:pt x="1717" y="6667"/>
                  </a:lnTo>
                  <a:lnTo>
                    <a:pt x="1648" y="5651"/>
                  </a:lnTo>
                  <a:lnTo>
                    <a:pt x="887" y="5651"/>
                  </a:lnTo>
                  <a:lnTo>
                    <a:pt x="4006" y="4749"/>
                  </a:lnTo>
                  <a:close/>
                </a:path>
                <a:path w="24764" h="19050">
                  <a:moveTo>
                    <a:pt x="19324" y="6667"/>
                  </a:moveTo>
                  <a:lnTo>
                    <a:pt x="18023" y="6667"/>
                  </a:lnTo>
                  <a:lnTo>
                    <a:pt x="20620" y="8928"/>
                  </a:lnTo>
                  <a:lnTo>
                    <a:pt x="20576" y="8242"/>
                  </a:lnTo>
                  <a:lnTo>
                    <a:pt x="20455" y="7721"/>
                  </a:lnTo>
                  <a:lnTo>
                    <a:pt x="19814" y="6934"/>
                  </a:lnTo>
                  <a:lnTo>
                    <a:pt x="19981" y="6934"/>
                  </a:lnTo>
                  <a:lnTo>
                    <a:pt x="19324" y="6667"/>
                  </a:lnTo>
                  <a:close/>
                </a:path>
                <a:path w="24764" h="19050">
                  <a:moveTo>
                    <a:pt x="16061" y="6667"/>
                  </a:moveTo>
                  <a:lnTo>
                    <a:pt x="14454" y="6667"/>
                  </a:lnTo>
                  <a:lnTo>
                    <a:pt x="13896" y="7429"/>
                  </a:lnTo>
                  <a:lnTo>
                    <a:pt x="14245" y="7429"/>
                  </a:lnTo>
                  <a:lnTo>
                    <a:pt x="14905" y="7099"/>
                  </a:lnTo>
                  <a:lnTo>
                    <a:pt x="15299" y="6934"/>
                  </a:lnTo>
                  <a:lnTo>
                    <a:pt x="16061" y="6667"/>
                  </a:lnTo>
                  <a:close/>
                </a:path>
                <a:path w="24764" h="19050">
                  <a:moveTo>
                    <a:pt x="10473" y="0"/>
                  </a:moveTo>
                  <a:lnTo>
                    <a:pt x="8720" y="901"/>
                  </a:lnTo>
                  <a:lnTo>
                    <a:pt x="7387" y="2997"/>
                  </a:lnTo>
                  <a:lnTo>
                    <a:pt x="7145" y="3784"/>
                  </a:lnTo>
                  <a:lnTo>
                    <a:pt x="7222" y="4749"/>
                  </a:lnTo>
                  <a:lnTo>
                    <a:pt x="5009" y="4749"/>
                  </a:lnTo>
                  <a:lnTo>
                    <a:pt x="7369" y="5105"/>
                  </a:lnTo>
                  <a:lnTo>
                    <a:pt x="7702" y="5651"/>
                  </a:lnTo>
                  <a:lnTo>
                    <a:pt x="7449" y="5651"/>
                  </a:lnTo>
                  <a:lnTo>
                    <a:pt x="9573" y="6667"/>
                  </a:lnTo>
                  <a:lnTo>
                    <a:pt x="7940" y="6667"/>
                  </a:lnTo>
                  <a:lnTo>
                    <a:pt x="7881" y="4749"/>
                  </a:lnTo>
                  <a:lnTo>
                    <a:pt x="7725" y="4102"/>
                  </a:lnTo>
                  <a:lnTo>
                    <a:pt x="8299" y="2997"/>
                  </a:lnTo>
                  <a:lnTo>
                    <a:pt x="8936" y="1866"/>
                  </a:lnTo>
                  <a:lnTo>
                    <a:pt x="10409" y="1104"/>
                  </a:lnTo>
                  <a:lnTo>
                    <a:pt x="14664" y="1104"/>
                  </a:lnTo>
                  <a:lnTo>
                    <a:pt x="13953" y="508"/>
                  </a:lnTo>
                  <a:lnTo>
                    <a:pt x="13064" y="177"/>
                  </a:lnTo>
                  <a:lnTo>
                    <a:pt x="10473" y="0"/>
                  </a:lnTo>
                  <a:close/>
                </a:path>
                <a:path w="24764" h="19050">
                  <a:moveTo>
                    <a:pt x="15119" y="5651"/>
                  </a:moveTo>
                  <a:lnTo>
                    <a:pt x="8843" y="5651"/>
                  </a:lnTo>
                  <a:lnTo>
                    <a:pt x="24661" y="6667"/>
                  </a:lnTo>
                  <a:lnTo>
                    <a:pt x="14469" y="6667"/>
                  </a:lnTo>
                  <a:lnTo>
                    <a:pt x="15119" y="5651"/>
                  </a:lnTo>
                  <a:close/>
                </a:path>
                <a:path w="24764" h="19050">
                  <a:moveTo>
                    <a:pt x="14664" y="1104"/>
                  </a:moveTo>
                  <a:lnTo>
                    <a:pt x="13132" y="1104"/>
                  </a:lnTo>
                  <a:lnTo>
                    <a:pt x="14381" y="1701"/>
                  </a:lnTo>
                  <a:lnTo>
                    <a:pt x="14338" y="1866"/>
                  </a:lnTo>
                  <a:lnTo>
                    <a:pt x="15756" y="4102"/>
                  </a:lnTo>
                  <a:lnTo>
                    <a:pt x="15573" y="4749"/>
                  </a:lnTo>
                  <a:lnTo>
                    <a:pt x="15468" y="5105"/>
                  </a:lnTo>
                  <a:lnTo>
                    <a:pt x="15119" y="5651"/>
                  </a:lnTo>
                  <a:lnTo>
                    <a:pt x="15977" y="5651"/>
                  </a:lnTo>
                  <a:lnTo>
                    <a:pt x="15858" y="2628"/>
                  </a:lnTo>
                  <a:lnTo>
                    <a:pt x="15461" y="1866"/>
                  </a:lnTo>
                  <a:lnTo>
                    <a:pt x="15375" y="1701"/>
                  </a:lnTo>
                  <a:lnTo>
                    <a:pt x="14664" y="1104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7" name="object 867"/>
            <p:cNvSpPr/>
            <p:nvPr/>
          </p:nvSpPr>
          <p:spPr>
            <a:xfrm>
              <a:off x="4073664" y="3154819"/>
              <a:ext cx="1905" cy="3810"/>
            </a:xfrm>
            <a:custGeom>
              <a:avLst/>
              <a:gdLst/>
              <a:ahLst/>
              <a:cxnLst/>
              <a:rect l="l" t="t" r="r" b="b"/>
              <a:pathLst>
                <a:path w="1904" h="3810">
                  <a:moveTo>
                    <a:pt x="50" y="25"/>
                  </a:moveTo>
                  <a:close/>
                </a:path>
                <a:path w="1904" h="3810">
                  <a:moveTo>
                    <a:pt x="1549" y="350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8" name="object 868"/>
            <p:cNvSpPr/>
            <p:nvPr/>
          </p:nvSpPr>
          <p:spPr>
            <a:xfrm>
              <a:off x="4072561" y="315630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5003" y="4978"/>
                  </a:moveTo>
                  <a:lnTo>
                    <a:pt x="315" y="4978"/>
                  </a:lnTo>
                  <a:lnTo>
                    <a:pt x="444" y="5207"/>
                  </a:lnTo>
                  <a:lnTo>
                    <a:pt x="957" y="5511"/>
                  </a:lnTo>
                  <a:lnTo>
                    <a:pt x="2082" y="5511"/>
                  </a:lnTo>
                  <a:lnTo>
                    <a:pt x="2520" y="5905"/>
                  </a:lnTo>
                  <a:lnTo>
                    <a:pt x="3032" y="6172"/>
                  </a:lnTo>
                  <a:lnTo>
                    <a:pt x="4368" y="6172"/>
                  </a:lnTo>
                  <a:lnTo>
                    <a:pt x="4775" y="5905"/>
                  </a:lnTo>
                  <a:lnTo>
                    <a:pt x="4939" y="5905"/>
                  </a:lnTo>
                  <a:lnTo>
                    <a:pt x="5003" y="4978"/>
                  </a:lnTo>
                  <a:close/>
                </a:path>
                <a:path w="6985" h="6350">
                  <a:moveTo>
                    <a:pt x="6852" y="3479"/>
                  </a:moveTo>
                  <a:lnTo>
                    <a:pt x="558" y="3479"/>
                  </a:lnTo>
                  <a:lnTo>
                    <a:pt x="114" y="3962"/>
                  </a:lnTo>
                  <a:lnTo>
                    <a:pt x="0" y="4419"/>
                  </a:lnTo>
                  <a:lnTo>
                    <a:pt x="150" y="4686"/>
                  </a:lnTo>
                  <a:lnTo>
                    <a:pt x="6286" y="4686"/>
                  </a:lnTo>
                  <a:lnTo>
                    <a:pt x="6667" y="4216"/>
                  </a:lnTo>
                  <a:lnTo>
                    <a:pt x="6807" y="3962"/>
                  </a:lnTo>
                  <a:lnTo>
                    <a:pt x="6852" y="3479"/>
                  </a:lnTo>
                  <a:close/>
                </a:path>
                <a:path w="6985" h="6350">
                  <a:moveTo>
                    <a:pt x="6604" y="2133"/>
                  </a:moveTo>
                  <a:lnTo>
                    <a:pt x="214" y="2133"/>
                  </a:lnTo>
                  <a:lnTo>
                    <a:pt x="162" y="2438"/>
                  </a:lnTo>
                  <a:lnTo>
                    <a:pt x="304" y="2844"/>
                  </a:lnTo>
                  <a:lnTo>
                    <a:pt x="812" y="3263"/>
                  </a:lnTo>
                  <a:lnTo>
                    <a:pt x="6873" y="3263"/>
                  </a:lnTo>
                  <a:lnTo>
                    <a:pt x="6845" y="2438"/>
                  </a:lnTo>
                  <a:lnTo>
                    <a:pt x="6604" y="2133"/>
                  </a:lnTo>
                  <a:close/>
                </a:path>
                <a:path w="6985" h="6350">
                  <a:moveTo>
                    <a:pt x="4648" y="0"/>
                  </a:moveTo>
                  <a:lnTo>
                    <a:pt x="3126" y="0"/>
                  </a:lnTo>
                  <a:lnTo>
                    <a:pt x="2882" y="127"/>
                  </a:lnTo>
                  <a:lnTo>
                    <a:pt x="2425" y="838"/>
                  </a:lnTo>
                  <a:lnTo>
                    <a:pt x="2343" y="1549"/>
                  </a:lnTo>
                  <a:lnTo>
                    <a:pt x="5239" y="1549"/>
                  </a:lnTo>
                  <a:lnTo>
                    <a:pt x="5277" y="838"/>
                  </a:lnTo>
                  <a:lnTo>
                    <a:pt x="5118" y="406"/>
                  </a:lnTo>
                  <a:lnTo>
                    <a:pt x="464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9" name="object 869"/>
            <p:cNvSpPr/>
            <p:nvPr/>
          </p:nvSpPr>
          <p:spPr>
            <a:xfrm>
              <a:off x="4075177" y="3157813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0" name="object 870"/>
            <p:cNvSpPr/>
            <p:nvPr/>
          </p:nvSpPr>
          <p:spPr>
            <a:xfrm>
              <a:off x="4072896" y="3156489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4000" y="0"/>
                  </a:moveTo>
                  <a:lnTo>
                    <a:pt x="2222" y="1104"/>
                  </a:lnTo>
                  <a:lnTo>
                    <a:pt x="2324" y="1549"/>
                  </a:lnTo>
                  <a:lnTo>
                    <a:pt x="2412" y="1701"/>
                  </a:lnTo>
                  <a:lnTo>
                    <a:pt x="2514" y="1943"/>
                  </a:lnTo>
                  <a:lnTo>
                    <a:pt x="2298" y="1803"/>
                  </a:lnTo>
                  <a:lnTo>
                    <a:pt x="2133" y="1447"/>
                  </a:lnTo>
                  <a:lnTo>
                    <a:pt x="1803" y="1333"/>
                  </a:lnTo>
                  <a:lnTo>
                    <a:pt x="1066" y="1231"/>
                  </a:lnTo>
                  <a:lnTo>
                    <a:pt x="139" y="1485"/>
                  </a:lnTo>
                  <a:lnTo>
                    <a:pt x="215" y="2425"/>
                  </a:lnTo>
                  <a:lnTo>
                    <a:pt x="279" y="2794"/>
                  </a:lnTo>
                  <a:lnTo>
                    <a:pt x="609" y="2921"/>
                  </a:lnTo>
                  <a:lnTo>
                    <a:pt x="774" y="2997"/>
                  </a:lnTo>
                  <a:lnTo>
                    <a:pt x="1257" y="2895"/>
                  </a:lnTo>
                  <a:lnTo>
                    <a:pt x="1358" y="3060"/>
                  </a:lnTo>
                  <a:lnTo>
                    <a:pt x="1562" y="3098"/>
                  </a:lnTo>
                  <a:lnTo>
                    <a:pt x="1435" y="3238"/>
                  </a:lnTo>
                  <a:lnTo>
                    <a:pt x="1079" y="3225"/>
                  </a:lnTo>
                  <a:lnTo>
                    <a:pt x="609" y="3276"/>
                  </a:lnTo>
                  <a:lnTo>
                    <a:pt x="330" y="3378"/>
                  </a:lnTo>
                  <a:lnTo>
                    <a:pt x="152" y="3708"/>
                  </a:lnTo>
                  <a:lnTo>
                    <a:pt x="12" y="4000"/>
                  </a:lnTo>
                  <a:lnTo>
                    <a:pt x="0" y="4292"/>
                  </a:lnTo>
                  <a:lnTo>
                    <a:pt x="380" y="4838"/>
                  </a:lnTo>
                  <a:lnTo>
                    <a:pt x="685" y="5054"/>
                  </a:lnTo>
                  <a:lnTo>
                    <a:pt x="1282" y="5245"/>
                  </a:lnTo>
                  <a:lnTo>
                    <a:pt x="1739" y="5257"/>
                  </a:lnTo>
                  <a:lnTo>
                    <a:pt x="2006" y="5054"/>
                  </a:lnTo>
                  <a:lnTo>
                    <a:pt x="2158" y="5270"/>
                  </a:lnTo>
                  <a:lnTo>
                    <a:pt x="2273" y="5473"/>
                  </a:lnTo>
                  <a:lnTo>
                    <a:pt x="2412" y="5613"/>
                  </a:lnTo>
                  <a:lnTo>
                    <a:pt x="3009" y="5816"/>
                  </a:lnTo>
                  <a:lnTo>
                    <a:pt x="3657" y="5778"/>
                  </a:lnTo>
                  <a:lnTo>
                    <a:pt x="4444" y="5486"/>
                  </a:lnTo>
                  <a:lnTo>
                    <a:pt x="4584" y="4965"/>
                  </a:lnTo>
                  <a:lnTo>
                    <a:pt x="4305" y="4457"/>
                  </a:lnTo>
                  <a:lnTo>
                    <a:pt x="3949" y="4267"/>
                  </a:lnTo>
                  <a:lnTo>
                    <a:pt x="3784" y="4203"/>
                  </a:lnTo>
                  <a:lnTo>
                    <a:pt x="3822" y="3822"/>
                  </a:lnTo>
                  <a:lnTo>
                    <a:pt x="4495" y="4406"/>
                  </a:lnTo>
                  <a:lnTo>
                    <a:pt x="4952" y="4749"/>
                  </a:lnTo>
                  <a:lnTo>
                    <a:pt x="5283" y="4673"/>
                  </a:lnTo>
                  <a:lnTo>
                    <a:pt x="5626" y="4343"/>
                  </a:lnTo>
                  <a:lnTo>
                    <a:pt x="6159" y="3810"/>
                  </a:lnTo>
                  <a:lnTo>
                    <a:pt x="6667" y="2755"/>
                  </a:lnTo>
                  <a:lnTo>
                    <a:pt x="5638" y="1854"/>
                  </a:lnTo>
                  <a:lnTo>
                    <a:pt x="5194" y="1841"/>
                  </a:lnTo>
                  <a:lnTo>
                    <a:pt x="4787" y="1981"/>
                  </a:lnTo>
                  <a:lnTo>
                    <a:pt x="4635" y="2044"/>
                  </a:lnTo>
                  <a:lnTo>
                    <a:pt x="4470" y="2133"/>
                  </a:lnTo>
                  <a:lnTo>
                    <a:pt x="4292" y="2146"/>
                  </a:lnTo>
                  <a:lnTo>
                    <a:pt x="4521" y="1841"/>
                  </a:lnTo>
                  <a:lnTo>
                    <a:pt x="4825" y="1371"/>
                  </a:lnTo>
                  <a:lnTo>
                    <a:pt x="4914" y="1028"/>
                  </a:lnTo>
                  <a:lnTo>
                    <a:pt x="4381" y="190"/>
                  </a:lnTo>
                  <a:lnTo>
                    <a:pt x="400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1" name="object 871"/>
            <p:cNvSpPr/>
            <p:nvPr/>
          </p:nvSpPr>
          <p:spPr>
            <a:xfrm>
              <a:off x="4069867" y="3174352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76" y="38"/>
                  </a:moveTo>
                  <a:close/>
                </a:path>
                <a:path w="635" h="1905">
                  <a:moveTo>
                    <a:pt x="101" y="1676"/>
                  </a:moveTo>
                  <a:close/>
                </a:path>
                <a:path w="635" h="1905">
                  <a:moveTo>
                    <a:pt x="215" y="1663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2" name="object 872"/>
            <p:cNvSpPr/>
            <p:nvPr/>
          </p:nvSpPr>
          <p:spPr>
            <a:xfrm>
              <a:off x="4069867" y="317601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01" y="12"/>
                  </a:moveTo>
                  <a:close/>
                </a:path>
                <a:path w="635" h="635">
                  <a:moveTo>
                    <a:pt x="215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3" name="object 873"/>
            <p:cNvSpPr/>
            <p:nvPr/>
          </p:nvSpPr>
          <p:spPr>
            <a:xfrm>
              <a:off x="4061322" y="3168827"/>
              <a:ext cx="23495" cy="21590"/>
            </a:xfrm>
            <a:custGeom>
              <a:avLst/>
              <a:gdLst/>
              <a:ahLst/>
              <a:cxnLst/>
              <a:rect l="l" t="t" r="r" b="b"/>
              <a:pathLst>
                <a:path w="23495" h="21589">
                  <a:moveTo>
                    <a:pt x="7728" y="17678"/>
                  </a:moveTo>
                  <a:lnTo>
                    <a:pt x="7365" y="17932"/>
                  </a:lnTo>
                  <a:lnTo>
                    <a:pt x="6845" y="18351"/>
                  </a:lnTo>
                  <a:lnTo>
                    <a:pt x="6993" y="18351"/>
                  </a:lnTo>
                  <a:lnTo>
                    <a:pt x="7133" y="18656"/>
                  </a:lnTo>
                  <a:lnTo>
                    <a:pt x="11204" y="21018"/>
                  </a:lnTo>
                  <a:lnTo>
                    <a:pt x="12769" y="21018"/>
                  </a:lnTo>
                  <a:lnTo>
                    <a:pt x="14303" y="20726"/>
                  </a:lnTo>
                  <a:lnTo>
                    <a:pt x="15226" y="20167"/>
                  </a:lnTo>
                  <a:lnTo>
                    <a:pt x="10975" y="20167"/>
                  </a:lnTo>
                  <a:lnTo>
                    <a:pt x="9361" y="19583"/>
                  </a:lnTo>
                  <a:lnTo>
                    <a:pt x="9163" y="19583"/>
                  </a:lnTo>
                  <a:lnTo>
                    <a:pt x="8653" y="19088"/>
                  </a:lnTo>
                  <a:lnTo>
                    <a:pt x="8491" y="18872"/>
                  </a:lnTo>
                  <a:lnTo>
                    <a:pt x="7728" y="17678"/>
                  </a:lnTo>
                  <a:close/>
                </a:path>
                <a:path w="23495" h="21589">
                  <a:moveTo>
                    <a:pt x="13642" y="13652"/>
                  </a:moveTo>
                  <a:lnTo>
                    <a:pt x="13574" y="14223"/>
                  </a:lnTo>
                  <a:lnTo>
                    <a:pt x="13478" y="15201"/>
                  </a:lnTo>
                  <a:lnTo>
                    <a:pt x="14290" y="15201"/>
                  </a:lnTo>
                  <a:lnTo>
                    <a:pt x="15230" y="15709"/>
                  </a:lnTo>
                  <a:lnTo>
                    <a:pt x="16132" y="17386"/>
                  </a:lnTo>
                  <a:lnTo>
                    <a:pt x="16053" y="17678"/>
                  </a:lnTo>
                  <a:lnTo>
                    <a:pt x="15984" y="17932"/>
                  </a:lnTo>
                  <a:lnTo>
                    <a:pt x="15870" y="18351"/>
                  </a:lnTo>
                  <a:lnTo>
                    <a:pt x="15788" y="18656"/>
                  </a:lnTo>
                  <a:lnTo>
                    <a:pt x="15729" y="18872"/>
                  </a:lnTo>
                  <a:lnTo>
                    <a:pt x="15641" y="19088"/>
                  </a:lnTo>
                  <a:lnTo>
                    <a:pt x="13109" y="20040"/>
                  </a:lnTo>
                  <a:lnTo>
                    <a:pt x="10975" y="20167"/>
                  </a:lnTo>
                  <a:lnTo>
                    <a:pt x="15226" y="20167"/>
                  </a:lnTo>
                  <a:lnTo>
                    <a:pt x="15687" y="19888"/>
                  </a:lnTo>
                  <a:lnTo>
                    <a:pt x="16221" y="19240"/>
                  </a:lnTo>
                  <a:lnTo>
                    <a:pt x="16342" y="18872"/>
                  </a:lnTo>
                  <a:lnTo>
                    <a:pt x="16413" y="18656"/>
                  </a:lnTo>
                  <a:lnTo>
                    <a:pt x="16514" y="18351"/>
                  </a:lnTo>
                  <a:lnTo>
                    <a:pt x="16605" y="17386"/>
                  </a:lnTo>
                  <a:lnTo>
                    <a:pt x="16477" y="16992"/>
                  </a:lnTo>
                  <a:lnTo>
                    <a:pt x="16424" y="16840"/>
                  </a:lnTo>
                  <a:lnTo>
                    <a:pt x="19082" y="16840"/>
                  </a:lnTo>
                  <a:lnTo>
                    <a:pt x="19582" y="16649"/>
                  </a:lnTo>
                  <a:lnTo>
                    <a:pt x="17313" y="16649"/>
                  </a:lnTo>
                  <a:lnTo>
                    <a:pt x="15827" y="15557"/>
                  </a:lnTo>
                  <a:lnTo>
                    <a:pt x="13642" y="13652"/>
                  </a:lnTo>
                  <a:close/>
                </a:path>
                <a:path w="23495" h="21589">
                  <a:moveTo>
                    <a:pt x="6378" y="18656"/>
                  </a:moveTo>
                  <a:lnTo>
                    <a:pt x="4117" y="18656"/>
                  </a:lnTo>
                  <a:lnTo>
                    <a:pt x="5008" y="18872"/>
                  </a:lnTo>
                  <a:lnTo>
                    <a:pt x="5692" y="18872"/>
                  </a:lnTo>
                  <a:lnTo>
                    <a:pt x="6378" y="18656"/>
                  </a:lnTo>
                  <a:close/>
                </a:path>
                <a:path w="23495" h="21589">
                  <a:moveTo>
                    <a:pt x="4234" y="5257"/>
                  </a:moveTo>
                  <a:lnTo>
                    <a:pt x="2766" y="5257"/>
                  </a:lnTo>
                  <a:lnTo>
                    <a:pt x="1920" y="5651"/>
                  </a:lnTo>
                  <a:lnTo>
                    <a:pt x="1293" y="6235"/>
                  </a:lnTo>
                  <a:lnTo>
                    <a:pt x="682" y="7658"/>
                  </a:lnTo>
                  <a:lnTo>
                    <a:pt x="573" y="8534"/>
                  </a:lnTo>
                  <a:lnTo>
                    <a:pt x="966" y="9563"/>
                  </a:lnTo>
                  <a:lnTo>
                    <a:pt x="1082" y="9867"/>
                  </a:lnTo>
                  <a:lnTo>
                    <a:pt x="2416" y="11048"/>
                  </a:lnTo>
                  <a:lnTo>
                    <a:pt x="3000" y="11391"/>
                  </a:lnTo>
                  <a:lnTo>
                    <a:pt x="2403" y="11607"/>
                  </a:lnTo>
                  <a:lnTo>
                    <a:pt x="1870" y="11925"/>
                  </a:lnTo>
                  <a:lnTo>
                    <a:pt x="485" y="13373"/>
                  </a:lnTo>
                  <a:lnTo>
                    <a:pt x="0" y="15201"/>
                  </a:lnTo>
                  <a:lnTo>
                    <a:pt x="170" y="15201"/>
                  </a:lnTo>
                  <a:lnTo>
                    <a:pt x="1594" y="17678"/>
                  </a:lnTo>
                  <a:lnTo>
                    <a:pt x="1745" y="17678"/>
                  </a:lnTo>
                  <a:lnTo>
                    <a:pt x="2860" y="18351"/>
                  </a:lnTo>
                  <a:lnTo>
                    <a:pt x="5609" y="18351"/>
                  </a:lnTo>
                  <a:lnTo>
                    <a:pt x="3355" y="17678"/>
                  </a:lnTo>
                  <a:lnTo>
                    <a:pt x="2390" y="16992"/>
                  </a:lnTo>
                  <a:lnTo>
                    <a:pt x="1234" y="15328"/>
                  </a:lnTo>
                  <a:lnTo>
                    <a:pt x="1209" y="14223"/>
                  </a:lnTo>
                  <a:lnTo>
                    <a:pt x="2238" y="12179"/>
                  </a:lnTo>
                  <a:lnTo>
                    <a:pt x="3044" y="11925"/>
                  </a:lnTo>
                  <a:lnTo>
                    <a:pt x="2846" y="11925"/>
                  </a:lnTo>
                  <a:lnTo>
                    <a:pt x="4227" y="11760"/>
                  </a:lnTo>
                  <a:lnTo>
                    <a:pt x="5857" y="11760"/>
                  </a:lnTo>
                  <a:lnTo>
                    <a:pt x="6160" y="11391"/>
                  </a:lnTo>
                  <a:lnTo>
                    <a:pt x="7386" y="11391"/>
                  </a:lnTo>
                  <a:lnTo>
                    <a:pt x="4357" y="11048"/>
                  </a:lnTo>
                  <a:lnTo>
                    <a:pt x="3997" y="11048"/>
                  </a:lnTo>
                  <a:lnTo>
                    <a:pt x="2073" y="10312"/>
                  </a:lnTo>
                  <a:lnTo>
                    <a:pt x="1989" y="9867"/>
                  </a:lnTo>
                  <a:lnTo>
                    <a:pt x="1931" y="9563"/>
                  </a:lnTo>
                  <a:lnTo>
                    <a:pt x="1804" y="8534"/>
                  </a:lnTo>
                  <a:lnTo>
                    <a:pt x="1713" y="7226"/>
                  </a:lnTo>
                  <a:lnTo>
                    <a:pt x="1644" y="6235"/>
                  </a:lnTo>
                  <a:lnTo>
                    <a:pt x="833" y="6235"/>
                  </a:lnTo>
                  <a:lnTo>
                    <a:pt x="4234" y="5257"/>
                  </a:lnTo>
                  <a:close/>
                </a:path>
                <a:path w="23495" h="21589">
                  <a:moveTo>
                    <a:pt x="15920" y="16992"/>
                  </a:moveTo>
                  <a:lnTo>
                    <a:pt x="15274" y="16992"/>
                  </a:lnTo>
                  <a:lnTo>
                    <a:pt x="19802" y="17386"/>
                  </a:lnTo>
                  <a:lnTo>
                    <a:pt x="16132" y="17386"/>
                  </a:lnTo>
                  <a:lnTo>
                    <a:pt x="15920" y="16992"/>
                  </a:lnTo>
                  <a:close/>
                </a:path>
                <a:path w="23495" h="21589">
                  <a:moveTo>
                    <a:pt x="19082" y="16840"/>
                  </a:moveTo>
                  <a:lnTo>
                    <a:pt x="16424" y="16840"/>
                  </a:lnTo>
                  <a:lnTo>
                    <a:pt x="16783" y="16992"/>
                  </a:lnTo>
                  <a:lnTo>
                    <a:pt x="16477" y="16992"/>
                  </a:lnTo>
                  <a:lnTo>
                    <a:pt x="16615" y="17386"/>
                  </a:lnTo>
                  <a:lnTo>
                    <a:pt x="17650" y="17386"/>
                  </a:lnTo>
                  <a:lnTo>
                    <a:pt x="19082" y="16840"/>
                  </a:lnTo>
                  <a:close/>
                </a:path>
                <a:path w="23495" h="21589">
                  <a:moveTo>
                    <a:pt x="22866" y="10312"/>
                  </a:moveTo>
                  <a:lnTo>
                    <a:pt x="21391" y="13373"/>
                  </a:lnTo>
                  <a:lnTo>
                    <a:pt x="21237" y="13652"/>
                  </a:lnTo>
                  <a:lnTo>
                    <a:pt x="18418" y="16408"/>
                  </a:lnTo>
                  <a:lnTo>
                    <a:pt x="17313" y="16649"/>
                  </a:lnTo>
                  <a:lnTo>
                    <a:pt x="19716" y="16649"/>
                  </a:lnTo>
                  <a:lnTo>
                    <a:pt x="20577" y="15874"/>
                  </a:lnTo>
                  <a:lnTo>
                    <a:pt x="21821" y="14363"/>
                  </a:lnTo>
                  <a:lnTo>
                    <a:pt x="22360" y="13373"/>
                  </a:lnTo>
                  <a:lnTo>
                    <a:pt x="22583" y="12534"/>
                  </a:lnTo>
                  <a:lnTo>
                    <a:pt x="22681" y="12179"/>
                  </a:lnTo>
                  <a:lnTo>
                    <a:pt x="22796" y="11760"/>
                  </a:lnTo>
                  <a:lnTo>
                    <a:pt x="22866" y="10312"/>
                  </a:lnTo>
                  <a:close/>
                </a:path>
                <a:path w="23495" h="21589">
                  <a:moveTo>
                    <a:pt x="5273" y="10591"/>
                  </a:moveTo>
                  <a:lnTo>
                    <a:pt x="3173" y="11048"/>
                  </a:lnTo>
                  <a:lnTo>
                    <a:pt x="5516" y="11048"/>
                  </a:lnTo>
                  <a:lnTo>
                    <a:pt x="5273" y="10591"/>
                  </a:lnTo>
                  <a:close/>
                </a:path>
                <a:path w="23495" h="21589">
                  <a:moveTo>
                    <a:pt x="20852" y="7226"/>
                  </a:moveTo>
                  <a:lnTo>
                    <a:pt x="19573" y="7226"/>
                  </a:lnTo>
                  <a:lnTo>
                    <a:pt x="22790" y="10018"/>
                  </a:lnTo>
                  <a:lnTo>
                    <a:pt x="22418" y="8534"/>
                  </a:lnTo>
                  <a:lnTo>
                    <a:pt x="21722" y="7658"/>
                  </a:lnTo>
                  <a:lnTo>
                    <a:pt x="21911" y="7658"/>
                  </a:lnTo>
                  <a:lnTo>
                    <a:pt x="20852" y="7226"/>
                  </a:lnTo>
                  <a:close/>
                </a:path>
                <a:path w="23495" h="21589">
                  <a:moveTo>
                    <a:pt x="16017" y="1231"/>
                  </a:moveTo>
                  <a:lnTo>
                    <a:pt x="14368" y="1231"/>
                  </a:lnTo>
                  <a:lnTo>
                    <a:pt x="15677" y="1879"/>
                  </a:lnTo>
                  <a:lnTo>
                    <a:pt x="15658" y="2070"/>
                  </a:lnTo>
                  <a:lnTo>
                    <a:pt x="17237" y="4533"/>
                  </a:lnTo>
                  <a:lnTo>
                    <a:pt x="17026" y="5257"/>
                  </a:lnTo>
                  <a:lnTo>
                    <a:pt x="16903" y="5651"/>
                  </a:lnTo>
                  <a:lnTo>
                    <a:pt x="15901" y="7226"/>
                  </a:lnTo>
                  <a:lnTo>
                    <a:pt x="15192" y="8204"/>
                  </a:lnTo>
                  <a:lnTo>
                    <a:pt x="15561" y="8204"/>
                  </a:lnTo>
                  <a:lnTo>
                    <a:pt x="16729" y="7658"/>
                  </a:lnTo>
                  <a:lnTo>
                    <a:pt x="18012" y="7226"/>
                  </a:lnTo>
                  <a:lnTo>
                    <a:pt x="16648" y="7226"/>
                  </a:lnTo>
                  <a:lnTo>
                    <a:pt x="17372" y="6235"/>
                  </a:lnTo>
                  <a:lnTo>
                    <a:pt x="17338" y="2895"/>
                  </a:lnTo>
                  <a:lnTo>
                    <a:pt x="16905" y="2070"/>
                  </a:lnTo>
                  <a:lnTo>
                    <a:pt x="16805" y="1879"/>
                  </a:lnTo>
                  <a:lnTo>
                    <a:pt x="16017" y="1231"/>
                  </a:lnTo>
                  <a:close/>
                </a:path>
                <a:path w="23495" h="21589">
                  <a:moveTo>
                    <a:pt x="9382" y="7226"/>
                  </a:moveTo>
                  <a:lnTo>
                    <a:pt x="8689" y="7226"/>
                  </a:lnTo>
                  <a:lnTo>
                    <a:pt x="9769" y="7658"/>
                  </a:lnTo>
                  <a:lnTo>
                    <a:pt x="9391" y="7658"/>
                  </a:lnTo>
                  <a:lnTo>
                    <a:pt x="9382" y="7226"/>
                  </a:lnTo>
                  <a:close/>
                </a:path>
                <a:path w="23495" h="21589">
                  <a:moveTo>
                    <a:pt x="8323" y="6235"/>
                  </a:moveTo>
                  <a:lnTo>
                    <a:pt x="7999" y="6235"/>
                  </a:lnTo>
                  <a:lnTo>
                    <a:pt x="10146" y="7226"/>
                  </a:lnTo>
                  <a:lnTo>
                    <a:pt x="8928" y="7226"/>
                  </a:lnTo>
                  <a:lnTo>
                    <a:pt x="8323" y="6235"/>
                  </a:lnTo>
                  <a:close/>
                </a:path>
                <a:path w="23495" h="21589">
                  <a:moveTo>
                    <a:pt x="18780" y="6235"/>
                  </a:moveTo>
                  <a:lnTo>
                    <a:pt x="17600" y="6235"/>
                  </a:lnTo>
                  <a:lnTo>
                    <a:pt x="21439" y="7226"/>
                  </a:lnTo>
                  <a:lnTo>
                    <a:pt x="15907" y="7226"/>
                  </a:lnTo>
                  <a:lnTo>
                    <a:pt x="18780" y="6235"/>
                  </a:lnTo>
                  <a:close/>
                </a:path>
                <a:path w="23495" h="21589">
                  <a:moveTo>
                    <a:pt x="11395" y="0"/>
                  </a:moveTo>
                  <a:lnTo>
                    <a:pt x="9464" y="990"/>
                  </a:lnTo>
                  <a:lnTo>
                    <a:pt x="7978" y="3314"/>
                  </a:lnTo>
                  <a:lnTo>
                    <a:pt x="7803" y="3911"/>
                  </a:lnTo>
                  <a:lnTo>
                    <a:pt x="7788" y="5257"/>
                  </a:lnTo>
                  <a:lnTo>
                    <a:pt x="5304" y="5257"/>
                  </a:lnTo>
                  <a:lnTo>
                    <a:pt x="7026" y="5499"/>
                  </a:lnTo>
                  <a:lnTo>
                    <a:pt x="7458" y="5651"/>
                  </a:lnTo>
                  <a:lnTo>
                    <a:pt x="7966" y="5651"/>
                  </a:lnTo>
                  <a:lnTo>
                    <a:pt x="8323" y="6235"/>
                  </a:lnTo>
                  <a:lnTo>
                    <a:pt x="8778" y="6235"/>
                  </a:lnTo>
                  <a:lnTo>
                    <a:pt x="8662" y="3911"/>
                  </a:lnTo>
                  <a:lnTo>
                    <a:pt x="9705" y="2070"/>
                  </a:lnTo>
                  <a:lnTo>
                    <a:pt x="11318" y="1231"/>
                  </a:lnTo>
                  <a:lnTo>
                    <a:pt x="16017" y="1231"/>
                  </a:lnTo>
                  <a:lnTo>
                    <a:pt x="15243" y="558"/>
                  </a:lnTo>
                  <a:lnTo>
                    <a:pt x="14265" y="203"/>
                  </a:lnTo>
                  <a:lnTo>
                    <a:pt x="13867" y="203"/>
                  </a:lnTo>
                  <a:lnTo>
                    <a:pt x="11395" y="0"/>
                  </a:lnTo>
                  <a:close/>
                </a:path>
                <a:path w="23495" h="21589">
                  <a:moveTo>
                    <a:pt x="6121" y="4775"/>
                  </a:moveTo>
                  <a:lnTo>
                    <a:pt x="4600" y="4775"/>
                  </a:lnTo>
                  <a:lnTo>
                    <a:pt x="2187" y="5257"/>
                  </a:lnTo>
                  <a:lnTo>
                    <a:pt x="7788" y="5257"/>
                  </a:lnTo>
                  <a:lnTo>
                    <a:pt x="6121" y="4775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4" name="object 874"/>
            <p:cNvSpPr/>
            <p:nvPr/>
          </p:nvSpPr>
          <p:spPr>
            <a:xfrm>
              <a:off x="4069893" y="317435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5" name="object 875"/>
            <p:cNvSpPr/>
            <p:nvPr/>
          </p:nvSpPr>
          <p:spPr>
            <a:xfrm>
              <a:off x="4068673" y="3175792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3835" y="0"/>
                  </a:moveTo>
                  <a:lnTo>
                    <a:pt x="3174" y="342"/>
                  </a:lnTo>
                  <a:lnTo>
                    <a:pt x="2679" y="1130"/>
                  </a:lnTo>
                  <a:lnTo>
                    <a:pt x="2590" y="1422"/>
                  </a:lnTo>
                  <a:lnTo>
                    <a:pt x="2603" y="1752"/>
                  </a:lnTo>
                  <a:lnTo>
                    <a:pt x="2171" y="1651"/>
                  </a:lnTo>
                  <a:lnTo>
                    <a:pt x="2019" y="1612"/>
                  </a:lnTo>
                  <a:lnTo>
                    <a:pt x="1777" y="1612"/>
                  </a:lnTo>
                  <a:lnTo>
                    <a:pt x="126" y="2794"/>
                  </a:lnTo>
                  <a:lnTo>
                    <a:pt x="342" y="3340"/>
                  </a:lnTo>
                  <a:lnTo>
                    <a:pt x="711" y="3683"/>
                  </a:lnTo>
                  <a:lnTo>
                    <a:pt x="990" y="3873"/>
                  </a:lnTo>
                  <a:lnTo>
                    <a:pt x="800" y="3937"/>
                  </a:lnTo>
                  <a:lnTo>
                    <a:pt x="609" y="4038"/>
                  </a:lnTo>
                  <a:lnTo>
                    <a:pt x="139" y="4533"/>
                  </a:lnTo>
                  <a:lnTo>
                    <a:pt x="0" y="5080"/>
                  </a:lnTo>
                  <a:lnTo>
                    <a:pt x="495" y="5943"/>
                  </a:lnTo>
                  <a:lnTo>
                    <a:pt x="939" y="6223"/>
                  </a:lnTo>
                  <a:lnTo>
                    <a:pt x="1650" y="6388"/>
                  </a:lnTo>
                  <a:lnTo>
                    <a:pt x="1904" y="6400"/>
                  </a:lnTo>
                  <a:lnTo>
                    <a:pt x="2133" y="6311"/>
                  </a:lnTo>
                  <a:lnTo>
                    <a:pt x="2285" y="6286"/>
                  </a:lnTo>
                  <a:lnTo>
                    <a:pt x="2451" y="6464"/>
                  </a:lnTo>
                  <a:lnTo>
                    <a:pt x="2628" y="6642"/>
                  </a:lnTo>
                  <a:lnTo>
                    <a:pt x="2806" y="6743"/>
                  </a:lnTo>
                  <a:lnTo>
                    <a:pt x="3263" y="6972"/>
                  </a:lnTo>
                  <a:lnTo>
                    <a:pt x="3759" y="7112"/>
                  </a:lnTo>
                  <a:lnTo>
                    <a:pt x="4546" y="7073"/>
                  </a:lnTo>
                  <a:lnTo>
                    <a:pt x="4813" y="7023"/>
                  </a:lnTo>
                  <a:lnTo>
                    <a:pt x="5283" y="6743"/>
                  </a:lnTo>
                  <a:lnTo>
                    <a:pt x="5460" y="6502"/>
                  </a:lnTo>
                  <a:lnTo>
                    <a:pt x="5613" y="6070"/>
                  </a:lnTo>
                  <a:lnTo>
                    <a:pt x="5600" y="5880"/>
                  </a:lnTo>
                  <a:lnTo>
                    <a:pt x="5537" y="5702"/>
                  </a:lnTo>
                  <a:lnTo>
                    <a:pt x="5791" y="5816"/>
                  </a:lnTo>
                  <a:lnTo>
                    <a:pt x="6083" y="5842"/>
                  </a:lnTo>
                  <a:lnTo>
                    <a:pt x="6337" y="5727"/>
                  </a:lnTo>
                  <a:lnTo>
                    <a:pt x="6680" y="5626"/>
                  </a:lnTo>
                  <a:lnTo>
                    <a:pt x="7734" y="3594"/>
                  </a:lnTo>
                  <a:lnTo>
                    <a:pt x="7645" y="3251"/>
                  </a:lnTo>
                  <a:lnTo>
                    <a:pt x="7569" y="2908"/>
                  </a:lnTo>
                  <a:lnTo>
                    <a:pt x="7302" y="2565"/>
                  </a:lnTo>
                  <a:lnTo>
                    <a:pt x="6870" y="2387"/>
                  </a:lnTo>
                  <a:lnTo>
                    <a:pt x="6616" y="2286"/>
                  </a:lnTo>
                  <a:lnTo>
                    <a:pt x="6388" y="2209"/>
                  </a:lnTo>
                  <a:lnTo>
                    <a:pt x="5905" y="2273"/>
                  </a:lnTo>
                  <a:lnTo>
                    <a:pt x="5778" y="2311"/>
                  </a:lnTo>
                  <a:lnTo>
                    <a:pt x="5651" y="2413"/>
                  </a:lnTo>
                  <a:lnTo>
                    <a:pt x="5892" y="2082"/>
                  </a:lnTo>
                  <a:lnTo>
                    <a:pt x="5841" y="1333"/>
                  </a:lnTo>
                  <a:lnTo>
                    <a:pt x="5841" y="1003"/>
                  </a:lnTo>
                  <a:lnTo>
                    <a:pt x="5664" y="635"/>
                  </a:lnTo>
                  <a:lnTo>
                    <a:pt x="5130" y="203"/>
                  </a:lnTo>
                  <a:lnTo>
                    <a:pt x="4800" y="76"/>
                  </a:lnTo>
                  <a:lnTo>
                    <a:pt x="4457" y="63"/>
                  </a:lnTo>
                  <a:lnTo>
                    <a:pt x="383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6" name="object 876"/>
            <p:cNvSpPr/>
            <p:nvPr/>
          </p:nvSpPr>
          <p:spPr>
            <a:xfrm>
              <a:off x="4071560" y="3177672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7" name="object 877"/>
            <p:cNvSpPr/>
            <p:nvPr/>
          </p:nvSpPr>
          <p:spPr>
            <a:xfrm>
              <a:off x="4069040" y="3176190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4419" y="0"/>
                  </a:moveTo>
                  <a:lnTo>
                    <a:pt x="2463" y="1231"/>
                  </a:lnTo>
                  <a:lnTo>
                    <a:pt x="2578" y="1727"/>
                  </a:lnTo>
                  <a:lnTo>
                    <a:pt x="2679" y="1879"/>
                  </a:lnTo>
                  <a:lnTo>
                    <a:pt x="2794" y="2146"/>
                  </a:lnTo>
                  <a:lnTo>
                    <a:pt x="2540" y="2006"/>
                  </a:lnTo>
                  <a:lnTo>
                    <a:pt x="2501" y="1828"/>
                  </a:lnTo>
                  <a:lnTo>
                    <a:pt x="2362" y="1600"/>
                  </a:lnTo>
                  <a:lnTo>
                    <a:pt x="1993" y="1473"/>
                  </a:lnTo>
                  <a:lnTo>
                    <a:pt x="1739" y="1447"/>
                  </a:lnTo>
                  <a:lnTo>
                    <a:pt x="1168" y="1358"/>
                  </a:lnTo>
                  <a:lnTo>
                    <a:pt x="152" y="1638"/>
                  </a:lnTo>
                  <a:lnTo>
                    <a:pt x="215" y="2362"/>
                  </a:lnTo>
                  <a:lnTo>
                    <a:pt x="228" y="2692"/>
                  </a:lnTo>
                  <a:lnTo>
                    <a:pt x="304" y="3098"/>
                  </a:lnTo>
                  <a:lnTo>
                    <a:pt x="863" y="3314"/>
                  </a:lnTo>
                  <a:lnTo>
                    <a:pt x="1397" y="3200"/>
                  </a:lnTo>
                  <a:lnTo>
                    <a:pt x="1498" y="3390"/>
                  </a:lnTo>
                  <a:lnTo>
                    <a:pt x="1727" y="3428"/>
                  </a:lnTo>
                  <a:lnTo>
                    <a:pt x="1600" y="3581"/>
                  </a:lnTo>
                  <a:lnTo>
                    <a:pt x="0" y="4749"/>
                  </a:lnTo>
                  <a:lnTo>
                    <a:pt x="203" y="5054"/>
                  </a:lnTo>
                  <a:lnTo>
                    <a:pt x="431" y="5359"/>
                  </a:lnTo>
                  <a:lnTo>
                    <a:pt x="749" y="5600"/>
                  </a:lnTo>
                  <a:lnTo>
                    <a:pt x="1409" y="5791"/>
                  </a:lnTo>
                  <a:lnTo>
                    <a:pt x="1930" y="5816"/>
                  </a:lnTo>
                  <a:lnTo>
                    <a:pt x="2222" y="5575"/>
                  </a:lnTo>
                  <a:lnTo>
                    <a:pt x="2514" y="6057"/>
                  </a:lnTo>
                  <a:lnTo>
                    <a:pt x="2679" y="6197"/>
                  </a:lnTo>
                  <a:lnTo>
                    <a:pt x="3327" y="6438"/>
                  </a:lnTo>
                  <a:lnTo>
                    <a:pt x="4051" y="6400"/>
                  </a:lnTo>
                  <a:lnTo>
                    <a:pt x="4914" y="6070"/>
                  </a:lnTo>
                  <a:lnTo>
                    <a:pt x="5067" y="5499"/>
                  </a:lnTo>
                  <a:lnTo>
                    <a:pt x="4762" y="4927"/>
                  </a:lnTo>
                  <a:lnTo>
                    <a:pt x="4445" y="4749"/>
                  </a:lnTo>
                  <a:lnTo>
                    <a:pt x="4178" y="4660"/>
                  </a:lnTo>
                  <a:lnTo>
                    <a:pt x="4229" y="4229"/>
                  </a:lnTo>
                  <a:lnTo>
                    <a:pt x="4965" y="4876"/>
                  </a:lnTo>
                  <a:lnTo>
                    <a:pt x="5473" y="5232"/>
                  </a:lnTo>
                  <a:lnTo>
                    <a:pt x="5842" y="5168"/>
                  </a:lnTo>
                  <a:lnTo>
                    <a:pt x="6223" y="4800"/>
                  </a:lnTo>
                  <a:lnTo>
                    <a:pt x="6807" y="4216"/>
                  </a:lnTo>
                  <a:lnTo>
                    <a:pt x="7366" y="3047"/>
                  </a:lnTo>
                  <a:lnTo>
                    <a:pt x="6235" y="2057"/>
                  </a:lnTo>
                  <a:lnTo>
                    <a:pt x="5740" y="2057"/>
                  </a:lnTo>
                  <a:lnTo>
                    <a:pt x="5270" y="2197"/>
                  </a:lnTo>
                  <a:lnTo>
                    <a:pt x="5118" y="2273"/>
                  </a:lnTo>
                  <a:lnTo>
                    <a:pt x="4749" y="2387"/>
                  </a:lnTo>
                  <a:lnTo>
                    <a:pt x="5003" y="2057"/>
                  </a:lnTo>
                  <a:lnTo>
                    <a:pt x="5334" y="1536"/>
                  </a:lnTo>
                  <a:lnTo>
                    <a:pt x="5448" y="1142"/>
                  </a:lnTo>
                  <a:lnTo>
                    <a:pt x="5092" y="609"/>
                  </a:lnTo>
                  <a:lnTo>
                    <a:pt x="4851" y="203"/>
                  </a:lnTo>
                  <a:lnTo>
                    <a:pt x="4419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8" name="object 878"/>
            <p:cNvSpPr/>
            <p:nvPr/>
          </p:nvSpPr>
          <p:spPr>
            <a:xfrm>
              <a:off x="4295178" y="262514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52" y="50"/>
                  </a:moveTo>
                  <a:lnTo>
                    <a:pt x="0" y="76"/>
                  </a:lnTo>
                  <a:lnTo>
                    <a:pt x="152" y="50"/>
                  </a:lnTo>
                  <a:close/>
                </a:path>
                <a:path w="635" h="635">
                  <a:moveTo>
                    <a:pt x="304" y="38"/>
                  </a:moveTo>
                  <a:lnTo>
                    <a:pt x="165" y="50"/>
                  </a:lnTo>
                  <a:lnTo>
                    <a:pt x="304" y="38"/>
                  </a:lnTo>
                  <a:close/>
                </a:path>
                <a:path w="635" h="635">
                  <a:moveTo>
                    <a:pt x="431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79" name="object 879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4283633" y="2615209"/>
              <a:ext cx="31749" cy="29654"/>
            </a:xfrm>
            <a:prstGeom prst="rect">
              <a:avLst/>
            </a:prstGeom>
          </p:spPr>
        </p:pic>
        <p:sp>
          <p:nvSpPr>
            <p:cNvPr id="880" name="object 880"/>
            <p:cNvSpPr/>
            <p:nvPr/>
          </p:nvSpPr>
          <p:spPr>
            <a:xfrm>
              <a:off x="4295225" y="262280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1" name="object 881"/>
            <p:cNvSpPr/>
            <p:nvPr/>
          </p:nvSpPr>
          <p:spPr>
            <a:xfrm>
              <a:off x="4295178" y="262514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52" y="50"/>
                  </a:moveTo>
                  <a:lnTo>
                    <a:pt x="0" y="76"/>
                  </a:lnTo>
                  <a:lnTo>
                    <a:pt x="152" y="50"/>
                  </a:lnTo>
                  <a:close/>
                </a:path>
                <a:path w="635" h="635">
                  <a:moveTo>
                    <a:pt x="304" y="38"/>
                  </a:moveTo>
                  <a:lnTo>
                    <a:pt x="165" y="50"/>
                  </a:lnTo>
                  <a:lnTo>
                    <a:pt x="304" y="38"/>
                  </a:lnTo>
                  <a:close/>
                </a:path>
                <a:path w="635" h="635">
                  <a:moveTo>
                    <a:pt x="431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2" name="object 882"/>
            <p:cNvSpPr/>
            <p:nvPr/>
          </p:nvSpPr>
          <p:spPr>
            <a:xfrm>
              <a:off x="4283372" y="2614936"/>
              <a:ext cx="32384" cy="30480"/>
            </a:xfrm>
            <a:custGeom>
              <a:avLst/>
              <a:gdLst/>
              <a:ahLst/>
              <a:cxnLst/>
              <a:rect l="l" t="t" r="r" b="b"/>
              <a:pathLst>
                <a:path w="32385" h="30480">
                  <a:moveTo>
                    <a:pt x="10195" y="26149"/>
                  </a:moveTo>
                  <a:lnTo>
                    <a:pt x="9575" y="26149"/>
                  </a:lnTo>
                  <a:lnTo>
                    <a:pt x="10081" y="27190"/>
                  </a:lnTo>
                  <a:lnTo>
                    <a:pt x="10766" y="27889"/>
                  </a:lnTo>
                  <a:lnTo>
                    <a:pt x="11564" y="28333"/>
                  </a:lnTo>
                  <a:lnTo>
                    <a:pt x="13472" y="29337"/>
                  </a:lnTo>
                  <a:lnTo>
                    <a:pt x="15580" y="29921"/>
                  </a:lnTo>
                  <a:lnTo>
                    <a:pt x="18191" y="29921"/>
                  </a:lnTo>
                  <a:lnTo>
                    <a:pt x="19999" y="29514"/>
                  </a:lnTo>
                  <a:lnTo>
                    <a:pt x="21282" y="28740"/>
                  </a:lnTo>
                  <a:lnTo>
                    <a:pt x="15275" y="28740"/>
                  </a:lnTo>
                  <a:lnTo>
                    <a:pt x="12506" y="27736"/>
                  </a:lnTo>
                  <a:lnTo>
                    <a:pt x="11960" y="27190"/>
                  </a:lnTo>
                  <a:lnTo>
                    <a:pt x="11576" y="26644"/>
                  </a:lnTo>
                  <a:lnTo>
                    <a:pt x="8709" y="26644"/>
                  </a:lnTo>
                  <a:lnTo>
                    <a:pt x="10195" y="26149"/>
                  </a:lnTo>
                  <a:close/>
                </a:path>
                <a:path w="32385" h="30480">
                  <a:moveTo>
                    <a:pt x="19060" y="19443"/>
                  </a:moveTo>
                  <a:lnTo>
                    <a:pt x="18966" y="20281"/>
                  </a:lnTo>
                  <a:lnTo>
                    <a:pt x="18844" y="21374"/>
                  </a:lnTo>
                  <a:lnTo>
                    <a:pt x="19222" y="21374"/>
                  </a:lnTo>
                  <a:lnTo>
                    <a:pt x="19669" y="21513"/>
                  </a:lnTo>
                  <a:lnTo>
                    <a:pt x="19974" y="21678"/>
                  </a:lnTo>
                  <a:lnTo>
                    <a:pt x="20672" y="22009"/>
                  </a:lnTo>
                  <a:lnTo>
                    <a:pt x="21320" y="22364"/>
                  </a:lnTo>
                  <a:lnTo>
                    <a:pt x="22481" y="24536"/>
                  </a:lnTo>
                  <a:lnTo>
                    <a:pt x="22390" y="25552"/>
                  </a:lnTo>
                  <a:lnTo>
                    <a:pt x="22096" y="26644"/>
                  </a:lnTo>
                  <a:lnTo>
                    <a:pt x="22027" y="26898"/>
                  </a:lnTo>
                  <a:lnTo>
                    <a:pt x="21889" y="27190"/>
                  </a:lnTo>
                  <a:lnTo>
                    <a:pt x="18298" y="28562"/>
                  </a:lnTo>
                  <a:lnTo>
                    <a:pt x="15275" y="28740"/>
                  </a:lnTo>
                  <a:lnTo>
                    <a:pt x="21282" y="28740"/>
                  </a:lnTo>
                  <a:lnTo>
                    <a:pt x="21955" y="28333"/>
                  </a:lnTo>
                  <a:lnTo>
                    <a:pt x="22743" y="27419"/>
                  </a:lnTo>
                  <a:lnTo>
                    <a:pt x="23157" y="26149"/>
                  </a:lnTo>
                  <a:lnTo>
                    <a:pt x="23095" y="24193"/>
                  </a:lnTo>
                  <a:lnTo>
                    <a:pt x="23022" y="23977"/>
                  </a:lnTo>
                  <a:lnTo>
                    <a:pt x="26809" y="23977"/>
                  </a:lnTo>
                  <a:lnTo>
                    <a:pt x="27412" y="23749"/>
                  </a:lnTo>
                  <a:lnTo>
                    <a:pt x="24305" y="23749"/>
                  </a:lnTo>
                  <a:lnTo>
                    <a:pt x="22450" y="22364"/>
                  </a:lnTo>
                  <a:lnTo>
                    <a:pt x="22158" y="22174"/>
                  </a:lnTo>
                  <a:lnTo>
                    <a:pt x="19060" y="19443"/>
                  </a:lnTo>
                  <a:close/>
                </a:path>
                <a:path w="32385" h="30480">
                  <a:moveTo>
                    <a:pt x="1877" y="8460"/>
                  </a:moveTo>
                  <a:lnTo>
                    <a:pt x="1546" y="8750"/>
                  </a:lnTo>
                  <a:lnTo>
                    <a:pt x="264" y="11684"/>
                  </a:lnTo>
                  <a:lnTo>
                    <a:pt x="1165" y="14058"/>
                  </a:lnTo>
                  <a:lnTo>
                    <a:pt x="3070" y="15735"/>
                  </a:lnTo>
                  <a:lnTo>
                    <a:pt x="3569" y="16052"/>
                  </a:lnTo>
                  <a:lnTo>
                    <a:pt x="3883" y="16205"/>
                  </a:lnTo>
                  <a:lnTo>
                    <a:pt x="3058" y="16548"/>
                  </a:lnTo>
                  <a:lnTo>
                    <a:pt x="2296" y="16979"/>
                  </a:lnTo>
                  <a:lnTo>
                    <a:pt x="1711" y="17614"/>
                  </a:lnTo>
                  <a:lnTo>
                    <a:pt x="314" y="19062"/>
                  </a:lnTo>
                  <a:lnTo>
                    <a:pt x="0" y="20281"/>
                  </a:lnTo>
                  <a:lnTo>
                    <a:pt x="82" y="22009"/>
                  </a:lnTo>
                  <a:lnTo>
                    <a:pt x="1664" y="24765"/>
                  </a:lnTo>
                  <a:lnTo>
                    <a:pt x="1788" y="24980"/>
                  </a:lnTo>
                  <a:lnTo>
                    <a:pt x="3693" y="26149"/>
                  </a:lnTo>
                  <a:lnTo>
                    <a:pt x="5674" y="26644"/>
                  </a:lnTo>
                  <a:lnTo>
                    <a:pt x="6854" y="26898"/>
                  </a:lnTo>
                  <a:lnTo>
                    <a:pt x="7731" y="26898"/>
                  </a:lnTo>
                  <a:lnTo>
                    <a:pt x="8483" y="26644"/>
                  </a:lnTo>
                  <a:lnTo>
                    <a:pt x="9816" y="26644"/>
                  </a:lnTo>
                  <a:lnTo>
                    <a:pt x="9575" y="26149"/>
                  </a:lnTo>
                  <a:lnTo>
                    <a:pt x="9850" y="26149"/>
                  </a:lnTo>
                  <a:lnTo>
                    <a:pt x="7198" y="25996"/>
                  </a:lnTo>
                  <a:lnTo>
                    <a:pt x="4391" y="25184"/>
                  </a:lnTo>
                  <a:lnTo>
                    <a:pt x="3032" y="24193"/>
                  </a:lnTo>
                  <a:lnTo>
                    <a:pt x="1619" y="22174"/>
                  </a:lnTo>
                  <a:lnTo>
                    <a:pt x="1503" y="22009"/>
                  </a:lnTo>
                  <a:lnTo>
                    <a:pt x="1387" y="21844"/>
                  </a:lnTo>
                  <a:lnTo>
                    <a:pt x="1343" y="20281"/>
                  </a:lnTo>
                  <a:lnTo>
                    <a:pt x="2829" y="17335"/>
                  </a:lnTo>
                  <a:lnTo>
                    <a:pt x="3962" y="16979"/>
                  </a:lnTo>
                  <a:lnTo>
                    <a:pt x="3702" y="16979"/>
                  </a:lnTo>
                  <a:lnTo>
                    <a:pt x="5708" y="16738"/>
                  </a:lnTo>
                  <a:lnTo>
                    <a:pt x="7960" y="16738"/>
                  </a:lnTo>
                  <a:lnTo>
                    <a:pt x="8544" y="16052"/>
                  </a:lnTo>
                  <a:lnTo>
                    <a:pt x="7674" y="16052"/>
                  </a:lnTo>
                  <a:lnTo>
                    <a:pt x="7499" y="15735"/>
                  </a:lnTo>
                  <a:lnTo>
                    <a:pt x="7415" y="15582"/>
                  </a:lnTo>
                  <a:lnTo>
                    <a:pt x="4886" y="15582"/>
                  </a:lnTo>
                  <a:lnTo>
                    <a:pt x="2575" y="14681"/>
                  </a:lnTo>
                  <a:lnTo>
                    <a:pt x="2459" y="14058"/>
                  </a:lnTo>
                  <a:lnTo>
                    <a:pt x="2376" y="13614"/>
                  </a:lnTo>
                  <a:lnTo>
                    <a:pt x="2257" y="12979"/>
                  </a:lnTo>
                  <a:lnTo>
                    <a:pt x="2148" y="11684"/>
                  </a:lnTo>
                  <a:lnTo>
                    <a:pt x="2035" y="10337"/>
                  </a:lnTo>
                  <a:lnTo>
                    <a:pt x="1913" y="8890"/>
                  </a:lnTo>
                  <a:lnTo>
                    <a:pt x="1877" y="8460"/>
                  </a:lnTo>
                  <a:close/>
                </a:path>
                <a:path w="32385" h="30480">
                  <a:moveTo>
                    <a:pt x="10630" y="25184"/>
                  </a:moveTo>
                  <a:lnTo>
                    <a:pt x="10122" y="25552"/>
                  </a:lnTo>
                  <a:lnTo>
                    <a:pt x="9376" y="26149"/>
                  </a:lnTo>
                  <a:lnTo>
                    <a:pt x="10195" y="26149"/>
                  </a:lnTo>
                  <a:lnTo>
                    <a:pt x="8709" y="26644"/>
                  </a:lnTo>
                  <a:lnTo>
                    <a:pt x="11576" y="26644"/>
                  </a:lnTo>
                  <a:lnTo>
                    <a:pt x="10630" y="25184"/>
                  </a:lnTo>
                  <a:close/>
                </a:path>
                <a:path w="32385" h="30480">
                  <a:moveTo>
                    <a:pt x="26809" y="23977"/>
                  </a:moveTo>
                  <a:lnTo>
                    <a:pt x="23022" y="23977"/>
                  </a:lnTo>
                  <a:lnTo>
                    <a:pt x="24275" y="24536"/>
                  </a:lnTo>
                  <a:lnTo>
                    <a:pt x="25333" y="24536"/>
                  </a:lnTo>
                  <a:lnTo>
                    <a:pt x="26809" y="23977"/>
                  </a:lnTo>
                  <a:close/>
                </a:path>
                <a:path w="32385" h="30480">
                  <a:moveTo>
                    <a:pt x="32200" y="14681"/>
                  </a:moveTo>
                  <a:lnTo>
                    <a:pt x="30107" y="19062"/>
                  </a:lnTo>
                  <a:lnTo>
                    <a:pt x="30028" y="19227"/>
                  </a:lnTo>
                  <a:lnTo>
                    <a:pt x="29905" y="19443"/>
                  </a:lnTo>
                  <a:lnTo>
                    <a:pt x="25867" y="23380"/>
                  </a:lnTo>
                  <a:lnTo>
                    <a:pt x="24305" y="23749"/>
                  </a:lnTo>
                  <a:lnTo>
                    <a:pt x="27412" y="23749"/>
                  </a:lnTo>
                  <a:lnTo>
                    <a:pt x="27848" y="23583"/>
                  </a:lnTo>
                  <a:lnTo>
                    <a:pt x="28940" y="22618"/>
                  </a:lnTo>
                  <a:lnTo>
                    <a:pt x="30718" y="20472"/>
                  </a:lnTo>
                  <a:lnTo>
                    <a:pt x="31274" y="19443"/>
                  </a:lnTo>
                  <a:lnTo>
                    <a:pt x="31391" y="19227"/>
                  </a:lnTo>
                  <a:lnTo>
                    <a:pt x="31798" y="17856"/>
                  </a:lnTo>
                  <a:lnTo>
                    <a:pt x="31863" y="17614"/>
                  </a:lnTo>
                  <a:lnTo>
                    <a:pt x="31939" y="17335"/>
                  </a:lnTo>
                  <a:lnTo>
                    <a:pt x="32036" y="16979"/>
                  </a:lnTo>
                  <a:lnTo>
                    <a:pt x="32153" y="16548"/>
                  </a:lnTo>
                  <a:lnTo>
                    <a:pt x="32200" y="14681"/>
                  </a:lnTo>
                  <a:close/>
                </a:path>
                <a:path w="32385" h="30480">
                  <a:moveTo>
                    <a:pt x="7134" y="15074"/>
                  </a:moveTo>
                  <a:lnTo>
                    <a:pt x="4886" y="15582"/>
                  </a:lnTo>
                  <a:lnTo>
                    <a:pt x="7415" y="15582"/>
                  </a:lnTo>
                  <a:lnTo>
                    <a:pt x="7134" y="15074"/>
                  </a:lnTo>
                  <a:close/>
                </a:path>
                <a:path w="32385" h="30480">
                  <a:moveTo>
                    <a:pt x="32095" y="14292"/>
                  </a:moveTo>
                  <a:lnTo>
                    <a:pt x="32200" y="14681"/>
                  </a:lnTo>
                  <a:lnTo>
                    <a:pt x="32293" y="14465"/>
                  </a:lnTo>
                  <a:lnTo>
                    <a:pt x="32095" y="14292"/>
                  </a:lnTo>
                  <a:close/>
                </a:path>
                <a:path w="32385" h="30480">
                  <a:moveTo>
                    <a:pt x="29390" y="10337"/>
                  </a:moveTo>
                  <a:lnTo>
                    <a:pt x="27563" y="10337"/>
                  </a:lnTo>
                  <a:lnTo>
                    <a:pt x="32095" y="14292"/>
                  </a:lnTo>
                  <a:lnTo>
                    <a:pt x="31569" y="12166"/>
                  </a:lnTo>
                  <a:lnTo>
                    <a:pt x="30426" y="10756"/>
                  </a:lnTo>
                  <a:lnTo>
                    <a:pt x="29390" y="10337"/>
                  </a:lnTo>
                  <a:close/>
                </a:path>
                <a:path w="32385" h="30480">
                  <a:moveTo>
                    <a:pt x="22450" y="1752"/>
                  </a:moveTo>
                  <a:lnTo>
                    <a:pt x="20080" y="1752"/>
                  </a:lnTo>
                  <a:lnTo>
                    <a:pt x="21663" y="2527"/>
                  </a:lnTo>
                  <a:lnTo>
                    <a:pt x="24178" y="6451"/>
                  </a:lnTo>
                  <a:lnTo>
                    <a:pt x="24056" y="6870"/>
                  </a:lnTo>
                  <a:lnTo>
                    <a:pt x="23960" y="7200"/>
                  </a:lnTo>
                  <a:lnTo>
                    <a:pt x="23838" y="7620"/>
                  </a:lnTo>
                  <a:lnTo>
                    <a:pt x="23712" y="8039"/>
                  </a:lnTo>
                  <a:lnTo>
                    <a:pt x="22237" y="10337"/>
                  </a:lnTo>
                  <a:lnTo>
                    <a:pt x="21260" y="11684"/>
                  </a:lnTo>
                  <a:lnTo>
                    <a:pt x="21760" y="11684"/>
                  </a:lnTo>
                  <a:lnTo>
                    <a:pt x="22886" y="11201"/>
                  </a:lnTo>
                  <a:lnTo>
                    <a:pt x="23454" y="10934"/>
                  </a:lnTo>
                  <a:lnTo>
                    <a:pt x="25158" y="10337"/>
                  </a:lnTo>
                  <a:lnTo>
                    <a:pt x="29390" y="10337"/>
                  </a:lnTo>
                  <a:lnTo>
                    <a:pt x="28794" y="10096"/>
                  </a:lnTo>
                  <a:lnTo>
                    <a:pt x="23492" y="10096"/>
                  </a:lnTo>
                  <a:lnTo>
                    <a:pt x="24361" y="8890"/>
                  </a:lnTo>
                  <a:lnTo>
                    <a:pt x="24330" y="4140"/>
                  </a:lnTo>
                  <a:lnTo>
                    <a:pt x="23568" y="2679"/>
                  </a:lnTo>
                  <a:lnTo>
                    <a:pt x="22450" y="1752"/>
                  </a:lnTo>
                  <a:close/>
                </a:path>
                <a:path w="32385" h="30480">
                  <a:moveTo>
                    <a:pt x="12979" y="9867"/>
                  </a:moveTo>
                  <a:lnTo>
                    <a:pt x="11948" y="9867"/>
                  </a:lnTo>
                  <a:lnTo>
                    <a:pt x="11986" y="10096"/>
                  </a:lnTo>
                  <a:lnTo>
                    <a:pt x="12290" y="10337"/>
                  </a:lnTo>
                  <a:lnTo>
                    <a:pt x="12544" y="10502"/>
                  </a:lnTo>
                  <a:lnTo>
                    <a:pt x="13171" y="10756"/>
                  </a:lnTo>
                  <a:lnTo>
                    <a:pt x="13017" y="10756"/>
                  </a:lnTo>
                  <a:lnTo>
                    <a:pt x="12979" y="9867"/>
                  </a:lnTo>
                  <a:close/>
                </a:path>
                <a:path w="32385" h="30480">
                  <a:moveTo>
                    <a:pt x="28229" y="9867"/>
                  </a:moveTo>
                  <a:lnTo>
                    <a:pt x="23802" y="9867"/>
                  </a:lnTo>
                  <a:lnTo>
                    <a:pt x="23492" y="10096"/>
                  </a:lnTo>
                  <a:lnTo>
                    <a:pt x="28794" y="10096"/>
                  </a:lnTo>
                  <a:lnTo>
                    <a:pt x="28229" y="9867"/>
                  </a:lnTo>
                  <a:close/>
                </a:path>
                <a:path w="32385" h="30480">
                  <a:moveTo>
                    <a:pt x="10049" y="7353"/>
                  </a:moveTo>
                  <a:lnTo>
                    <a:pt x="6169" y="7353"/>
                  </a:lnTo>
                  <a:lnTo>
                    <a:pt x="9636" y="7823"/>
                  </a:lnTo>
                  <a:lnTo>
                    <a:pt x="11390" y="8460"/>
                  </a:lnTo>
                  <a:lnTo>
                    <a:pt x="11221" y="8460"/>
                  </a:lnTo>
                  <a:lnTo>
                    <a:pt x="12082" y="9867"/>
                  </a:lnTo>
                  <a:lnTo>
                    <a:pt x="12669" y="9867"/>
                  </a:lnTo>
                  <a:lnTo>
                    <a:pt x="12125" y="8890"/>
                  </a:lnTo>
                  <a:lnTo>
                    <a:pt x="12009" y="8460"/>
                  </a:lnTo>
                  <a:lnTo>
                    <a:pt x="11906" y="8039"/>
                  </a:lnTo>
                  <a:lnTo>
                    <a:pt x="11811" y="7620"/>
                  </a:lnTo>
                  <a:lnTo>
                    <a:pt x="10741" y="7620"/>
                  </a:lnTo>
                  <a:lnTo>
                    <a:pt x="10049" y="7353"/>
                  </a:lnTo>
                  <a:close/>
                </a:path>
                <a:path w="32385" h="30480">
                  <a:moveTo>
                    <a:pt x="31661" y="8890"/>
                  </a:moveTo>
                  <a:lnTo>
                    <a:pt x="25668" y="8890"/>
                  </a:lnTo>
                  <a:lnTo>
                    <a:pt x="28068" y="9867"/>
                  </a:lnTo>
                  <a:lnTo>
                    <a:pt x="19682" y="9867"/>
                  </a:lnTo>
                  <a:lnTo>
                    <a:pt x="31661" y="8890"/>
                  </a:lnTo>
                  <a:close/>
                </a:path>
                <a:path w="32385" h="30480">
                  <a:moveTo>
                    <a:pt x="8874" y="6870"/>
                  </a:moveTo>
                  <a:lnTo>
                    <a:pt x="5810" y="6870"/>
                  </a:lnTo>
                  <a:lnTo>
                    <a:pt x="4201" y="7200"/>
                  </a:lnTo>
                  <a:lnTo>
                    <a:pt x="2359" y="8039"/>
                  </a:lnTo>
                  <a:lnTo>
                    <a:pt x="1877" y="8460"/>
                  </a:lnTo>
                  <a:lnTo>
                    <a:pt x="6169" y="7353"/>
                  </a:lnTo>
                  <a:lnTo>
                    <a:pt x="10049" y="7353"/>
                  </a:lnTo>
                  <a:lnTo>
                    <a:pt x="8874" y="6870"/>
                  </a:lnTo>
                  <a:close/>
                </a:path>
                <a:path w="32385" h="30480">
                  <a:moveTo>
                    <a:pt x="15859" y="0"/>
                  </a:moveTo>
                  <a:lnTo>
                    <a:pt x="13103" y="1422"/>
                  </a:lnTo>
                  <a:lnTo>
                    <a:pt x="10995" y="4724"/>
                  </a:lnTo>
                  <a:lnTo>
                    <a:pt x="10683" y="5778"/>
                  </a:lnTo>
                  <a:lnTo>
                    <a:pt x="10741" y="7620"/>
                  </a:lnTo>
                  <a:lnTo>
                    <a:pt x="11811" y="7620"/>
                  </a:lnTo>
                  <a:lnTo>
                    <a:pt x="11833" y="5778"/>
                  </a:lnTo>
                  <a:lnTo>
                    <a:pt x="13459" y="2946"/>
                  </a:lnTo>
                  <a:lnTo>
                    <a:pt x="15758" y="1752"/>
                  </a:lnTo>
                  <a:lnTo>
                    <a:pt x="22450" y="1752"/>
                  </a:lnTo>
                  <a:lnTo>
                    <a:pt x="21346" y="800"/>
                  </a:lnTo>
                  <a:lnTo>
                    <a:pt x="19949" y="279"/>
                  </a:lnTo>
                  <a:lnTo>
                    <a:pt x="19088" y="279"/>
                  </a:lnTo>
                  <a:lnTo>
                    <a:pt x="1585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3" name="object 883"/>
            <p:cNvSpPr/>
            <p:nvPr/>
          </p:nvSpPr>
          <p:spPr>
            <a:xfrm>
              <a:off x="4295216" y="262280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5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4" name="object 884"/>
            <p:cNvSpPr/>
            <p:nvPr/>
          </p:nvSpPr>
          <p:spPr>
            <a:xfrm>
              <a:off x="4293477" y="2624860"/>
              <a:ext cx="11430" cy="10160"/>
            </a:xfrm>
            <a:custGeom>
              <a:avLst/>
              <a:gdLst/>
              <a:ahLst/>
              <a:cxnLst/>
              <a:rect l="l" t="t" r="r" b="b"/>
              <a:pathLst>
                <a:path w="11429" h="10160">
                  <a:moveTo>
                    <a:pt x="5461" y="0"/>
                  </a:moveTo>
                  <a:lnTo>
                    <a:pt x="4533" y="495"/>
                  </a:lnTo>
                  <a:lnTo>
                    <a:pt x="3810" y="1612"/>
                  </a:lnTo>
                  <a:lnTo>
                    <a:pt x="3683" y="2019"/>
                  </a:lnTo>
                  <a:lnTo>
                    <a:pt x="3721" y="2590"/>
                  </a:lnTo>
                  <a:lnTo>
                    <a:pt x="3098" y="2349"/>
                  </a:lnTo>
                  <a:lnTo>
                    <a:pt x="2870" y="2298"/>
                  </a:lnTo>
                  <a:lnTo>
                    <a:pt x="2705" y="2324"/>
                  </a:lnTo>
                  <a:lnTo>
                    <a:pt x="2527" y="2311"/>
                  </a:lnTo>
                  <a:lnTo>
                    <a:pt x="482" y="3289"/>
                  </a:lnTo>
                  <a:lnTo>
                    <a:pt x="177" y="3962"/>
                  </a:lnTo>
                  <a:lnTo>
                    <a:pt x="482" y="4762"/>
                  </a:lnTo>
                  <a:lnTo>
                    <a:pt x="1130" y="5333"/>
                  </a:lnTo>
                  <a:lnTo>
                    <a:pt x="1270" y="5422"/>
                  </a:lnTo>
                  <a:lnTo>
                    <a:pt x="1409" y="5486"/>
                  </a:lnTo>
                  <a:lnTo>
                    <a:pt x="1130" y="5600"/>
                  </a:lnTo>
                  <a:lnTo>
                    <a:pt x="863" y="5753"/>
                  </a:lnTo>
                  <a:lnTo>
                    <a:pt x="190" y="6464"/>
                  </a:lnTo>
                  <a:lnTo>
                    <a:pt x="0" y="7251"/>
                  </a:lnTo>
                  <a:lnTo>
                    <a:pt x="698" y="8458"/>
                  </a:lnTo>
                  <a:lnTo>
                    <a:pt x="1346" y="8864"/>
                  </a:lnTo>
                  <a:lnTo>
                    <a:pt x="2349" y="9105"/>
                  </a:lnTo>
                  <a:lnTo>
                    <a:pt x="2705" y="9105"/>
                  </a:lnTo>
                  <a:lnTo>
                    <a:pt x="3035" y="9016"/>
                  </a:lnTo>
                  <a:lnTo>
                    <a:pt x="3365" y="8915"/>
                  </a:lnTo>
                  <a:lnTo>
                    <a:pt x="3492" y="9207"/>
                  </a:lnTo>
                  <a:lnTo>
                    <a:pt x="3721" y="9448"/>
                  </a:lnTo>
                  <a:lnTo>
                    <a:pt x="4648" y="9931"/>
                  </a:lnTo>
                  <a:lnTo>
                    <a:pt x="5359" y="10134"/>
                  </a:lnTo>
                  <a:lnTo>
                    <a:pt x="6477" y="10083"/>
                  </a:lnTo>
                  <a:lnTo>
                    <a:pt x="7988" y="8661"/>
                  </a:lnTo>
                  <a:lnTo>
                    <a:pt x="7962" y="8369"/>
                  </a:lnTo>
                  <a:lnTo>
                    <a:pt x="7886" y="8115"/>
                  </a:lnTo>
                  <a:lnTo>
                    <a:pt x="8242" y="8293"/>
                  </a:lnTo>
                  <a:lnTo>
                    <a:pt x="11023" y="5118"/>
                  </a:lnTo>
                  <a:lnTo>
                    <a:pt x="10883" y="4622"/>
                  </a:lnTo>
                  <a:lnTo>
                    <a:pt x="10756" y="4140"/>
                  </a:lnTo>
                  <a:lnTo>
                    <a:pt x="10388" y="3657"/>
                  </a:lnTo>
                  <a:lnTo>
                    <a:pt x="9779" y="3390"/>
                  </a:lnTo>
                  <a:lnTo>
                    <a:pt x="9436" y="3263"/>
                  </a:lnTo>
                  <a:lnTo>
                    <a:pt x="9080" y="3149"/>
                  </a:lnTo>
                  <a:lnTo>
                    <a:pt x="8648" y="3200"/>
                  </a:lnTo>
                  <a:lnTo>
                    <a:pt x="8216" y="3289"/>
                  </a:lnTo>
                  <a:lnTo>
                    <a:pt x="8039" y="3428"/>
                  </a:lnTo>
                  <a:lnTo>
                    <a:pt x="8382" y="2946"/>
                  </a:lnTo>
                  <a:lnTo>
                    <a:pt x="8343" y="2578"/>
                  </a:lnTo>
                  <a:lnTo>
                    <a:pt x="8318" y="1409"/>
                  </a:lnTo>
                  <a:lnTo>
                    <a:pt x="8064" y="927"/>
                  </a:lnTo>
                  <a:lnTo>
                    <a:pt x="7315" y="279"/>
                  </a:lnTo>
                  <a:lnTo>
                    <a:pt x="6845" y="101"/>
                  </a:lnTo>
                  <a:lnTo>
                    <a:pt x="6350" y="88"/>
                  </a:lnTo>
                  <a:lnTo>
                    <a:pt x="546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5" name="object 885"/>
            <p:cNvSpPr/>
            <p:nvPr/>
          </p:nvSpPr>
          <p:spPr>
            <a:xfrm>
              <a:off x="4297584" y="2627527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6" name="object 886"/>
            <p:cNvSpPr/>
            <p:nvPr/>
          </p:nvSpPr>
          <p:spPr>
            <a:xfrm>
              <a:off x="4293980" y="2625438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311" y="0"/>
                  </a:moveTo>
                  <a:lnTo>
                    <a:pt x="5651" y="0"/>
                  </a:lnTo>
                  <a:lnTo>
                    <a:pt x="4914" y="25"/>
                  </a:lnTo>
                  <a:lnTo>
                    <a:pt x="4140" y="419"/>
                  </a:lnTo>
                  <a:lnTo>
                    <a:pt x="3594" y="1396"/>
                  </a:lnTo>
                  <a:lnTo>
                    <a:pt x="3517" y="1739"/>
                  </a:lnTo>
                  <a:lnTo>
                    <a:pt x="3683" y="2438"/>
                  </a:lnTo>
                  <a:lnTo>
                    <a:pt x="3822" y="2692"/>
                  </a:lnTo>
                  <a:lnTo>
                    <a:pt x="3975" y="2743"/>
                  </a:lnTo>
                  <a:lnTo>
                    <a:pt x="3987" y="3035"/>
                  </a:lnTo>
                  <a:lnTo>
                    <a:pt x="3835" y="2984"/>
                  </a:lnTo>
                  <a:lnTo>
                    <a:pt x="3632" y="2832"/>
                  </a:lnTo>
                  <a:lnTo>
                    <a:pt x="3365" y="2260"/>
                  </a:lnTo>
                  <a:lnTo>
                    <a:pt x="2844" y="2095"/>
                  </a:lnTo>
                  <a:lnTo>
                    <a:pt x="1676" y="1917"/>
                  </a:lnTo>
                  <a:lnTo>
                    <a:pt x="241" y="2324"/>
                  </a:lnTo>
                  <a:lnTo>
                    <a:pt x="342" y="3835"/>
                  </a:lnTo>
                  <a:lnTo>
                    <a:pt x="457" y="4406"/>
                  </a:lnTo>
                  <a:lnTo>
                    <a:pt x="1244" y="4698"/>
                  </a:lnTo>
                  <a:lnTo>
                    <a:pt x="1993" y="4546"/>
                  </a:lnTo>
                  <a:lnTo>
                    <a:pt x="2159" y="4838"/>
                  </a:lnTo>
                  <a:lnTo>
                    <a:pt x="2476" y="4864"/>
                  </a:lnTo>
                  <a:lnTo>
                    <a:pt x="2286" y="5105"/>
                  </a:lnTo>
                  <a:lnTo>
                    <a:pt x="1701" y="5079"/>
                  </a:lnTo>
                  <a:lnTo>
                    <a:pt x="990" y="5156"/>
                  </a:lnTo>
                  <a:lnTo>
                    <a:pt x="546" y="5295"/>
                  </a:lnTo>
                  <a:lnTo>
                    <a:pt x="50" y="6286"/>
                  </a:lnTo>
                  <a:lnTo>
                    <a:pt x="0" y="6769"/>
                  </a:lnTo>
                  <a:lnTo>
                    <a:pt x="609" y="7607"/>
                  </a:lnTo>
                  <a:lnTo>
                    <a:pt x="1079" y="7962"/>
                  </a:lnTo>
                  <a:lnTo>
                    <a:pt x="2032" y="8229"/>
                  </a:lnTo>
                  <a:lnTo>
                    <a:pt x="2768" y="8267"/>
                  </a:lnTo>
                  <a:lnTo>
                    <a:pt x="3175" y="7937"/>
                  </a:lnTo>
                  <a:lnTo>
                    <a:pt x="3416" y="8318"/>
                  </a:lnTo>
                  <a:lnTo>
                    <a:pt x="3606" y="8597"/>
                  </a:lnTo>
                  <a:lnTo>
                    <a:pt x="3822" y="8826"/>
                  </a:lnTo>
                  <a:lnTo>
                    <a:pt x="4762" y="9143"/>
                  </a:lnTo>
                  <a:lnTo>
                    <a:pt x="5778" y="9093"/>
                  </a:lnTo>
                  <a:lnTo>
                    <a:pt x="6400" y="8851"/>
                  </a:lnTo>
                  <a:lnTo>
                    <a:pt x="7023" y="8635"/>
                  </a:lnTo>
                  <a:lnTo>
                    <a:pt x="7239" y="7823"/>
                  </a:lnTo>
                  <a:lnTo>
                    <a:pt x="6807" y="6997"/>
                  </a:lnTo>
                  <a:lnTo>
                    <a:pt x="5969" y="6603"/>
                  </a:lnTo>
                  <a:lnTo>
                    <a:pt x="6045" y="6019"/>
                  </a:lnTo>
                  <a:lnTo>
                    <a:pt x="7073" y="6946"/>
                  </a:lnTo>
                  <a:lnTo>
                    <a:pt x="7810" y="7454"/>
                  </a:lnTo>
                  <a:lnTo>
                    <a:pt x="8343" y="7353"/>
                  </a:lnTo>
                  <a:lnTo>
                    <a:pt x="8877" y="6819"/>
                  </a:lnTo>
                  <a:lnTo>
                    <a:pt x="9715" y="5994"/>
                  </a:lnTo>
                  <a:lnTo>
                    <a:pt x="10515" y="4330"/>
                  </a:lnTo>
                  <a:lnTo>
                    <a:pt x="8890" y="2908"/>
                  </a:lnTo>
                  <a:lnTo>
                    <a:pt x="8191" y="2895"/>
                  </a:lnTo>
                  <a:lnTo>
                    <a:pt x="7556" y="3111"/>
                  </a:lnTo>
                  <a:lnTo>
                    <a:pt x="7327" y="3225"/>
                  </a:lnTo>
                  <a:lnTo>
                    <a:pt x="7175" y="3263"/>
                  </a:lnTo>
                  <a:lnTo>
                    <a:pt x="7048" y="3352"/>
                  </a:lnTo>
                  <a:lnTo>
                    <a:pt x="6781" y="3378"/>
                  </a:lnTo>
                  <a:lnTo>
                    <a:pt x="7137" y="2895"/>
                  </a:lnTo>
                  <a:lnTo>
                    <a:pt x="7620" y="2158"/>
                  </a:lnTo>
                  <a:lnTo>
                    <a:pt x="7772" y="1612"/>
                  </a:lnTo>
                  <a:lnTo>
                    <a:pt x="7277" y="838"/>
                  </a:lnTo>
                  <a:lnTo>
                    <a:pt x="6908" y="304"/>
                  </a:lnTo>
                  <a:lnTo>
                    <a:pt x="6311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7" name="object 887"/>
            <p:cNvSpPr/>
            <p:nvPr/>
          </p:nvSpPr>
          <p:spPr>
            <a:xfrm>
              <a:off x="4323245" y="262982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0"/>
                  </a:moveTo>
                  <a:lnTo>
                    <a:pt x="0" y="25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8" name="object 888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4312729" y="2620708"/>
              <a:ext cx="28930" cy="27038"/>
            </a:xfrm>
            <a:prstGeom prst="rect">
              <a:avLst/>
            </a:prstGeom>
          </p:spPr>
        </p:pic>
        <p:sp>
          <p:nvSpPr>
            <p:cNvPr id="889" name="object 889"/>
            <p:cNvSpPr/>
            <p:nvPr/>
          </p:nvSpPr>
          <p:spPr>
            <a:xfrm>
              <a:off x="4323291" y="262764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0" name="object 890"/>
            <p:cNvSpPr/>
            <p:nvPr/>
          </p:nvSpPr>
          <p:spPr>
            <a:xfrm>
              <a:off x="4323245" y="262982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0"/>
                  </a:moveTo>
                  <a:lnTo>
                    <a:pt x="0" y="25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1" name="object 891"/>
            <p:cNvSpPr/>
            <p:nvPr/>
          </p:nvSpPr>
          <p:spPr>
            <a:xfrm>
              <a:off x="4312498" y="2620472"/>
              <a:ext cx="29845" cy="27305"/>
            </a:xfrm>
            <a:custGeom>
              <a:avLst/>
              <a:gdLst/>
              <a:ahLst/>
              <a:cxnLst/>
              <a:rect l="l" t="t" r="r" b="b"/>
              <a:pathLst>
                <a:path w="29845" h="27305">
                  <a:moveTo>
                    <a:pt x="9685" y="22948"/>
                  </a:moveTo>
                  <a:lnTo>
                    <a:pt x="9224" y="23266"/>
                  </a:lnTo>
                  <a:lnTo>
                    <a:pt x="8540" y="23825"/>
                  </a:lnTo>
                  <a:lnTo>
                    <a:pt x="9402" y="23825"/>
                  </a:lnTo>
                  <a:lnTo>
                    <a:pt x="7772" y="24269"/>
                  </a:lnTo>
                  <a:lnTo>
                    <a:pt x="8929" y="24269"/>
                  </a:lnTo>
                  <a:lnTo>
                    <a:pt x="9038" y="24498"/>
                  </a:lnTo>
                  <a:lnTo>
                    <a:pt x="9165" y="24764"/>
                  </a:lnTo>
                  <a:lnTo>
                    <a:pt x="9787" y="25412"/>
                  </a:lnTo>
                  <a:lnTo>
                    <a:pt x="12251" y="26720"/>
                  </a:lnTo>
                  <a:lnTo>
                    <a:pt x="14194" y="27266"/>
                  </a:lnTo>
                  <a:lnTo>
                    <a:pt x="16493" y="27266"/>
                  </a:lnTo>
                  <a:lnTo>
                    <a:pt x="18207" y="26885"/>
                  </a:lnTo>
                  <a:lnTo>
                    <a:pt x="19374" y="26187"/>
                  </a:lnTo>
                  <a:lnTo>
                    <a:pt x="13902" y="26187"/>
                  </a:lnTo>
                  <a:lnTo>
                    <a:pt x="11375" y="25272"/>
                  </a:lnTo>
                  <a:lnTo>
                    <a:pt x="10878" y="24764"/>
                  </a:lnTo>
                  <a:lnTo>
                    <a:pt x="10681" y="24498"/>
                  </a:lnTo>
                  <a:lnTo>
                    <a:pt x="9685" y="22948"/>
                  </a:lnTo>
                  <a:close/>
                </a:path>
                <a:path w="29845" h="27305">
                  <a:moveTo>
                    <a:pt x="17356" y="17729"/>
                  </a:moveTo>
                  <a:lnTo>
                    <a:pt x="17272" y="18465"/>
                  </a:lnTo>
                  <a:lnTo>
                    <a:pt x="17155" y="19456"/>
                  </a:lnTo>
                  <a:lnTo>
                    <a:pt x="17428" y="19456"/>
                  </a:lnTo>
                  <a:lnTo>
                    <a:pt x="17915" y="19621"/>
                  </a:lnTo>
                  <a:lnTo>
                    <a:pt x="18829" y="20065"/>
                  </a:lnTo>
                  <a:lnTo>
                    <a:pt x="19414" y="20383"/>
                  </a:lnTo>
                  <a:lnTo>
                    <a:pt x="20473" y="22351"/>
                  </a:lnTo>
                  <a:lnTo>
                    <a:pt x="20394" y="23266"/>
                  </a:lnTo>
                  <a:lnTo>
                    <a:pt x="20246" y="23825"/>
                  </a:lnTo>
                  <a:lnTo>
                    <a:pt x="20129" y="24269"/>
                  </a:lnTo>
                  <a:lnTo>
                    <a:pt x="20068" y="24498"/>
                  </a:lnTo>
                  <a:lnTo>
                    <a:pt x="19998" y="24764"/>
                  </a:lnTo>
                  <a:lnTo>
                    <a:pt x="16670" y="26022"/>
                  </a:lnTo>
                  <a:lnTo>
                    <a:pt x="13902" y="26187"/>
                  </a:lnTo>
                  <a:lnTo>
                    <a:pt x="19374" y="26187"/>
                  </a:lnTo>
                  <a:lnTo>
                    <a:pt x="20011" y="25806"/>
                  </a:lnTo>
                  <a:lnTo>
                    <a:pt x="20696" y="24968"/>
                  </a:lnTo>
                  <a:lnTo>
                    <a:pt x="21268" y="23266"/>
                  </a:lnTo>
                  <a:lnTo>
                    <a:pt x="21144" y="22351"/>
                  </a:lnTo>
                  <a:lnTo>
                    <a:pt x="21040" y="22047"/>
                  </a:lnTo>
                  <a:lnTo>
                    <a:pt x="20976" y="21856"/>
                  </a:lnTo>
                  <a:lnTo>
                    <a:pt x="24375" y="21856"/>
                  </a:lnTo>
                  <a:lnTo>
                    <a:pt x="25041" y="21615"/>
                  </a:lnTo>
                  <a:lnTo>
                    <a:pt x="22131" y="21615"/>
                  </a:lnTo>
                  <a:lnTo>
                    <a:pt x="20188" y="20192"/>
                  </a:lnTo>
                  <a:lnTo>
                    <a:pt x="17356" y="17729"/>
                  </a:lnTo>
                  <a:close/>
                </a:path>
                <a:path w="29845" h="27305">
                  <a:moveTo>
                    <a:pt x="1697" y="7711"/>
                  </a:moveTo>
                  <a:lnTo>
                    <a:pt x="1338" y="8102"/>
                  </a:lnTo>
                  <a:lnTo>
                    <a:pt x="237" y="10655"/>
                  </a:lnTo>
                  <a:lnTo>
                    <a:pt x="1049" y="12801"/>
                  </a:lnTo>
                  <a:lnTo>
                    <a:pt x="2789" y="14350"/>
                  </a:lnTo>
                  <a:lnTo>
                    <a:pt x="3526" y="14770"/>
                  </a:lnTo>
                  <a:lnTo>
                    <a:pt x="2777" y="15074"/>
                  </a:lnTo>
                  <a:lnTo>
                    <a:pt x="2091" y="15468"/>
                  </a:lnTo>
                  <a:lnTo>
                    <a:pt x="1557" y="16052"/>
                  </a:lnTo>
                  <a:lnTo>
                    <a:pt x="287" y="17360"/>
                  </a:lnTo>
                  <a:lnTo>
                    <a:pt x="0" y="18465"/>
                  </a:lnTo>
                  <a:lnTo>
                    <a:pt x="88" y="20065"/>
                  </a:lnTo>
                  <a:lnTo>
                    <a:pt x="1390" y="22351"/>
                  </a:lnTo>
                  <a:lnTo>
                    <a:pt x="1505" y="22555"/>
                  </a:lnTo>
                  <a:lnTo>
                    <a:pt x="1621" y="22758"/>
                  </a:lnTo>
                  <a:lnTo>
                    <a:pt x="3361" y="23825"/>
                  </a:lnTo>
                  <a:lnTo>
                    <a:pt x="5164" y="24269"/>
                  </a:lnTo>
                  <a:lnTo>
                    <a:pt x="6246" y="24498"/>
                  </a:lnTo>
                  <a:lnTo>
                    <a:pt x="7044" y="24498"/>
                  </a:lnTo>
                  <a:lnTo>
                    <a:pt x="7761" y="24269"/>
                  </a:lnTo>
                  <a:lnTo>
                    <a:pt x="8929" y="24269"/>
                  </a:lnTo>
                  <a:lnTo>
                    <a:pt x="8718" y="23825"/>
                  </a:lnTo>
                  <a:lnTo>
                    <a:pt x="6981" y="23825"/>
                  </a:lnTo>
                  <a:lnTo>
                    <a:pt x="3996" y="22948"/>
                  </a:lnTo>
                  <a:lnTo>
                    <a:pt x="2751" y="22047"/>
                  </a:lnTo>
                  <a:lnTo>
                    <a:pt x="1450" y="20192"/>
                  </a:lnTo>
                  <a:lnTo>
                    <a:pt x="1361" y="20065"/>
                  </a:lnTo>
                  <a:lnTo>
                    <a:pt x="1236" y="19888"/>
                  </a:lnTo>
                  <a:lnTo>
                    <a:pt x="1215" y="18465"/>
                  </a:lnTo>
                  <a:lnTo>
                    <a:pt x="2573" y="15798"/>
                  </a:lnTo>
                  <a:lnTo>
                    <a:pt x="3597" y="15468"/>
                  </a:lnTo>
                  <a:lnTo>
                    <a:pt x="3319" y="15468"/>
                  </a:lnTo>
                  <a:lnTo>
                    <a:pt x="5061" y="15265"/>
                  </a:lnTo>
                  <a:lnTo>
                    <a:pt x="7260" y="15265"/>
                  </a:lnTo>
                  <a:lnTo>
                    <a:pt x="7648" y="14770"/>
                  </a:lnTo>
                  <a:lnTo>
                    <a:pt x="7768" y="14617"/>
                  </a:lnTo>
                  <a:lnTo>
                    <a:pt x="6960" y="14617"/>
                  </a:lnTo>
                  <a:lnTo>
                    <a:pt x="6813" y="14350"/>
                  </a:lnTo>
                  <a:lnTo>
                    <a:pt x="6730" y="14198"/>
                  </a:lnTo>
                  <a:lnTo>
                    <a:pt x="4453" y="14198"/>
                  </a:lnTo>
                  <a:lnTo>
                    <a:pt x="2333" y="13373"/>
                  </a:lnTo>
                  <a:lnTo>
                    <a:pt x="2224" y="12801"/>
                  </a:lnTo>
                  <a:lnTo>
                    <a:pt x="2150" y="12407"/>
                  </a:lnTo>
                  <a:lnTo>
                    <a:pt x="2040" y="11823"/>
                  </a:lnTo>
                  <a:lnTo>
                    <a:pt x="1914" y="10312"/>
                  </a:lnTo>
                  <a:lnTo>
                    <a:pt x="1837" y="9385"/>
                  </a:lnTo>
                  <a:lnTo>
                    <a:pt x="1730" y="8102"/>
                  </a:lnTo>
                  <a:lnTo>
                    <a:pt x="1697" y="7711"/>
                  </a:lnTo>
                  <a:close/>
                </a:path>
                <a:path w="29845" h="27305">
                  <a:moveTo>
                    <a:pt x="9402" y="23825"/>
                  </a:moveTo>
                  <a:lnTo>
                    <a:pt x="8718" y="23825"/>
                  </a:lnTo>
                  <a:lnTo>
                    <a:pt x="8929" y="24269"/>
                  </a:lnTo>
                  <a:lnTo>
                    <a:pt x="7772" y="24269"/>
                  </a:lnTo>
                  <a:lnTo>
                    <a:pt x="9402" y="23825"/>
                  </a:lnTo>
                  <a:close/>
                </a:path>
                <a:path w="29845" h="27305">
                  <a:moveTo>
                    <a:pt x="24375" y="21856"/>
                  </a:moveTo>
                  <a:lnTo>
                    <a:pt x="20976" y="21856"/>
                  </a:lnTo>
                  <a:lnTo>
                    <a:pt x="22137" y="22351"/>
                  </a:lnTo>
                  <a:lnTo>
                    <a:pt x="23071" y="22351"/>
                  </a:lnTo>
                  <a:lnTo>
                    <a:pt x="24375" y="21856"/>
                  </a:lnTo>
                  <a:close/>
                </a:path>
                <a:path w="29845" h="27305">
                  <a:moveTo>
                    <a:pt x="29317" y="13373"/>
                  </a:moveTo>
                  <a:lnTo>
                    <a:pt x="27408" y="17360"/>
                  </a:lnTo>
                  <a:lnTo>
                    <a:pt x="27198" y="17729"/>
                  </a:lnTo>
                  <a:lnTo>
                    <a:pt x="23554" y="21310"/>
                  </a:lnTo>
                  <a:lnTo>
                    <a:pt x="22131" y="21615"/>
                  </a:lnTo>
                  <a:lnTo>
                    <a:pt x="25230" y="21615"/>
                  </a:lnTo>
                  <a:lnTo>
                    <a:pt x="26361" y="20599"/>
                  </a:lnTo>
                  <a:lnTo>
                    <a:pt x="27973" y="18643"/>
                  </a:lnTo>
                  <a:lnTo>
                    <a:pt x="28467" y="17729"/>
                  </a:lnTo>
                  <a:lnTo>
                    <a:pt x="28583" y="17513"/>
                  </a:lnTo>
                  <a:lnTo>
                    <a:pt x="29009" y="16052"/>
                  </a:lnTo>
                  <a:lnTo>
                    <a:pt x="29083" y="15798"/>
                  </a:lnTo>
                  <a:lnTo>
                    <a:pt x="29179" y="15468"/>
                  </a:lnTo>
                  <a:lnTo>
                    <a:pt x="29294" y="15074"/>
                  </a:lnTo>
                  <a:lnTo>
                    <a:pt x="29317" y="13373"/>
                  </a:lnTo>
                  <a:close/>
                </a:path>
                <a:path w="29845" h="27305">
                  <a:moveTo>
                    <a:pt x="6485" y="13754"/>
                  </a:moveTo>
                  <a:lnTo>
                    <a:pt x="4453" y="14198"/>
                  </a:lnTo>
                  <a:lnTo>
                    <a:pt x="6730" y="14198"/>
                  </a:lnTo>
                  <a:lnTo>
                    <a:pt x="6485" y="13754"/>
                  </a:lnTo>
                  <a:close/>
                </a:path>
                <a:path w="29845" h="27305">
                  <a:moveTo>
                    <a:pt x="29220" y="13018"/>
                  </a:moveTo>
                  <a:lnTo>
                    <a:pt x="29317" y="13373"/>
                  </a:lnTo>
                  <a:lnTo>
                    <a:pt x="29409" y="13182"/>
                  </a:lnTo>
                  <a:lnTo>
                    <a:pt x="29220" y="13018"/>
                  </a:lnTo>
                  <a:close/>
                </a:path>
                <a:path w="29845" h="27305">
                  <a:moveTo>
                    <a:pt x="26682" y="9385"/>
                  </a:moveTo>
                  <a:lnTo>
                    <a:pt x="25052" y="9385"/>
                  </a:lnTo>
                  <a:lnTo>
                    <a:pt x="29220" y="13018"/>
                  </a:lnTo>
                  <a:lnTo>
                    <a:pt x="28735" y="11074"/>
                  </a:lnTo>
                  <a:lnTo>
                    <a:pt x="27821" y="9931"/>
                  </a:lnTo>
                  <a:lnTo>
                    <a:pt x="28034" y="9931"/>
                  </a:lnTo>
                  <a:lnTo>
                    <a:pt x="26682" y="9385"/>
                  </a:lnTo>
                  <a:close/>
                </a:path>
                <a:path w="29845" h="27305">
                  <a:moveTo>
                    <a:pt x="20471" y="1612"/>
                  </a:moveTo>
                  <a:lnTo>
                    <a:pt x="18301" y="1612"/>
                  </a:lnTo>
                  <a:lnTo>
                    <a:pt x="19731" y="2311"/>
                  </a:lnTo>
                  <a:lnTo>
                    <a:pt x="22017" y="5892"/>
                  </a:lnTo>
                  <a:lnTo>
                    <a:pt x="19357" y="10655"/>
                  </a:lnTo>
                  <a:lnTo>
                    <a:pt x="19830" y="10655"/>
                  </a:lnTo>
                  <a:lnTo>
                    <a:pt x="20601" y="10312"/>
                  </a:lnTo>
                  <a:lnTo>
                    <a:pt x="21357" y="9931"/>
                  </a:lnTo>
                  <a:lnTo>
                    <a:pt x="22984" y="9385"/>
                  </a:lnTo>
                  <a:lnTo>
                    <a:pt x="21254" y="9385"/>
                  </a:lnTo>
                  <a:lnTo>
                    <a:pt x="22181" y="8102"/>
                  </a:lnTo>
                  <a:lnTo>
                    <a:pt x="22157" y="3771"/>
                  </a:lnTo>
                  <a:lnTo>
                    <a:pt x="21585" y="2679"/>
                  </a:lnTo>
                  <a:lnTo>
                    <a:pt x="21458" y="2438"/>
                  </a:lnTo>
                  <a:lnTo>
                    <a:pt x="20471" y="1612"/>
                  </a:lnTo>
                  <a:close/>
                </a:path>
                <a:path w="29845" h="27305">
                  <a:moveTo>
                    <a:pt x="11833" y="9385"/>
                  </a:moveTo>
                  <a:lnTo>
                    <a:pt x="11173" y="9385"/>
                  </a:lnTo>
                  <a:lnTo>
                    <a:pt x="11425" y="9575"/>
                  </a:lnTo>
                  <a:lnTo>
                    <a:pt x="11839" y="9575"/>
                  </a:lnTo>
                  <a:lnTo>
                    <a:pt x="11833" y="9385"/>
                  </a:lnTo>
                  <a:close/>
                </a:path>
                <a:path w="29845" h="27305">
                  <a:moveTo>
                    <a:pt x="10466" y="8102"/>
                  </a:moveTo>
                  <a:lnTo>
                    <a:pt x="9948" y="8102"/>
                  </a:lnTo>
                  <a:lnTo>
                    <a:pt x="12855" y="9385"/>
                  </a:lnTo>
                  <a:lnTo>
                    <a:pt x="11243" y="9385"/>
                  </a:lnTo>
                  <a:lnTo>
                    <a:pt x="10466" y="8102"/>
                  </a:lnTo>
                  <a:close/>
                </a:path>
                <a:path w="29845" h="27305">
                  <a:moveTo>
                    <a:pt x="24031" y="8102"/>
                  </a:moveTo>
                  <a:lnTo>
                    <a:pt x="23357" y="8102"/>
                  </a:lnTo>
                  <a:lnTo>
                    <a:pt x="26610" y="9385"/>
                  </a:lnTo>
                  <a:lnTo>
                    <a:pt x="20281" y="9385"/>
                  </a:lnTo>
                  <a:lnTo>
                    <a:pt x="24031" y="8102"/>
                  </a:lnTo>
                  <a:close/>
                </a:path>
                <a:path w="29845" h="27305">
                  <a:moveTo>
                    <a:pt x="9332" y="6705"/>
                  </a:moveTo>
                  <a:lnTo>
                    <a:pt x="5609" y="6705"/>
                  </a:lnTo>
                  <a:lnTo>
                    <a:pt x="8771" y="7137"/>
                  </a:lnTo>
                  <a:lnTo>
                    <a:pt x="10406" y="7711"/>
                  </a:lnTo>
                  <a:lnTo>
                    <a:pt x="10229" y="7711"/>
                  </a:lnTo>
                  <a:lnTo>
                    <a:pt x="10466" y="8102"/>
                  </a:lnTo>
                  <a:lnTo>
                    <a:pt x="11044" y="8102"/>
                  </a:lnTo>
                  <a:lnTo>
                    <a:pt x="10929" y="7711"/>
                  </a:lnTo>
                  <a:lnTo>
                    <a:pt x="10831" y="7327"/>
                  </a:lnTo>
                  <a:lnTo>
                    <a:pt x="10742" y="6921"/>
                  </a:lnTo>
                  <a:lnTo>
                    <a:pt x="10062" y="6921"/>
                  </a:lnTo>
                  <a:lnTo>
                    <a:pt x="9332" y="6705"/>
                  </a:lnTo>
                  <a:close/>
                </a:path>
                <a:path w="29845" h="27305">
                  <a:moveTo>
                    <a:pt x="8860" y="6565"/>
                  </a:moveTo>
                  <a:lnTo>
                    <a:pt x="3805" y="6565"/>
                  </a:lnTo>
                  <a:lnTo>
                    <a:pt x="2142" y="7327"/>
                  </a:lnTo>
                  <a:lnTo>
                    <a:pt x="1697" y="7711"/>
                  </a:lnTo>
                  <a:lnTo>
                    <a:pt x="2022" y="7711"/>
                  </a:lnTo>
                  <a:lnTo>
                    <a:pt x="5609" y="6705"/>
                  </a:lnTo>
                  <a:lnTo>
                    <a:pt x="9332" y="6705"/>
                  </a:lnTo>
                  <a:lnTo>
                    <a:pt x="8860" y="6565"/>
                  </a:lnTo>
                  <a:close/>
                </a:path>
                <a:path w="29845" h="27305">
                  <a:moveTo>
                    <a:pt x="14435" y="0"/>
                  </a:moveTo>
                  <a:lnTo>
                    <a:pt x="11933" y="1282"/>
                  </a:lnTo>
                  <a:lnTo>
                    <a:pt x="10016" y="4305"/>
                  </a:lnTo>
                  <a:lnTo>
                    <a:pt x="9723" y="5270"/>
                  </a:lnTo>
                  <a:lnTo>
                    <a:pt x="9767" y="6921"/>
                  </a:lnTo>
                  <a:lnTo>
                    <a:pt x="10742" y="6921"/>
                  </a:lnTo>
                  <a:lnTo>
                    <a:pt x="10514" y="5892"/>
                  </a:lnTo>
                  <a:lnTo>
                    <a:pt x="10649" y="5892"/>
                  </a:lnTo>
                  <a:lnTo>
                    <a:pt x="10765" y="5270"/>
                  </a:lnTo>
                  <a:lnTo>
                    <a:pt x="12238" y="2679"/>
                  </a:lnTo>
                  <a:lnTo>
                    <a:pt x="14346" y="1612"/>
                  </a:lnTo>
                  <a:lnTo>
                    <a:pt x="20471" y="1612"/>
                  </a:lnTo>
                  <a:lnTo>
                    <a:pt x="19439" y="749"/>
                  </a:lnTo>
                  <a:lnTo>
                    <a:pt x="18156" y="253"/>
                  </a:lnTo>
                  <a:lnTo>
                    <a:pt x="17451" y="253"/>
                  </a:lnTo>
                  <a:lnTo>
                    <a:pt x="1443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2" name="object 892"/>
            <p:cNvSpPr/>
            <p:nvPr/>
          </p:nvSpPr>
          <p:spPr>
            <a:xfrm>
              <a:off x="4323283" y="2627642"/>
              <a:ext cx="2540" cy="5080"/>
            </a:xfrm>
            <a:custGeom>
              <a:avLst/>
              <a:gdLst/>
              <a:ahLst/>
              <a:cxnLst/>
              <a:rect l="l" t="t" r="r" b="b"/>
              <a:pathLst>
                <a:path w="2539" h="5080">
                  <a:moveTo>
                    <a:pt x="63" y="38"/>
                  </a:moveTo>
                  <a:close/>
                </a:path>
                <a:path w="2539" h="5080">
                  <a:moveTo>
                    <a:pt x="2184" y="5041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3" name="object 893"/>
            <p:cNvSpPr/>
            <p:nvPr/>
          </p:nvSpPr>
          <p:spPr>
            <a:xfrm>
              <a:off x="4321697" y="2629516"/>
              <a:ext cx="10160" cy="9525"/>
            </a:xfrm>
            <a:custGeom>
              <a:avLst/>
              <a:gdLst/>
              <a:ahLst/>
              <a:cxnLst/>
              <a:rect l="l" t="t" r="r" b="b"/>
              <a:pathLst>
                <a:path w="10160" h="9525">
                  <a:moveTo>
                    <a:pt x="4978" y="0"/>
                  </a:moveTo>
                  <a:lnTo>
                    <a:pt x="4114" y="457"/>
                  </a:lnTo>
                  <a:lnTo>
                    <a:pt x="3479" y="1473"/>
                  </a:lnTo>
                  <a:lnTo>
                    <a:pt x="3352" y="1841"/>
                  </a:lnTo>
                  <a:lnTo>
                    <a:pt x="3403" y="2362"/>
                  </a:lnTo>
                  <a:lnTo>
                    <a:pt x="2959" y="2184"/>
                  </a:lnTo>
                  <a:lnTo>
                    <a:pt x="2616" y="2082"/>
                  </a:lnTo>
                  <a:lnTo>
                    <a:pt x="2463" y="2095"/>
                  </a:lnTo>
                  <a:lnTo>
                    <a:pt x="2298" y="2082"/>
                  </a:lnTo>
                  <a:lnTo>
                    <a:pt x="1993" y="2146"/>
                  </a:lnTo>
                  <a:lnTo>
                    <a:pt x="1689" y="2159"/>
                  </a:lnTo>
                  <a:lnTo>
                    <a:pt x="1371" y="2235"/>
                  </a:lnTo>
                  <a:lnTo>
                    <a:pt x="812" y="2489"/>
                  </a:lnTo>
                  <a:lnTo>
                    <a:pt x="558" y="2717"/>
                  </a:lnTo>
                  <a:lnTo>
                    <a:pt x="165" y="3619"/>
                  </a:lnTo>
                  <a:lnTo>
                    <a:pt x="431" y="4330"/>
                  </a:lnTo>
                  <a:lnTo>
                    <a:pt x="1028" y="4851"/>
                  </a:lnTo>
                  <a:lnTo>
                    <a:pt x="1270" y="5003"/>
                  </a:lnTo>
                  <a:lnTo>
                    <a:pt x="1028" y="5105"/>
                  </a:lnTo>
                  <a:lnTo>
                    <a:pt x="787" y="5245"/>
                  </a:lnTo>
                  <a:lnTo>
                    <a:pt x="622" y="5435"/>
                  </a:lnTo>
                  <a:lnTo>
                    <a:pt x="177" y="5880"/>
                  </a:lnTo>
                  <a:lnTo>
                    <a:pt x="2463" y="8305"/>
                  </a:lnTo>
                  <a:lnTo>
                    <a:pt x="2755" y="8216"/>
                  </a:lnTo>
                  <a:lnTo>
                    <a:pt x="2959" y="8153"/>
                  </a:lnTo>
                  <a:lnTo>
                    <a:pt x="3187" y="8382"/>
                  </a:lnTo>
                  <a:lnTo>
                    <a:pt x="3403" y="8610"/>
                  </a:lnTo>
                  <a:lnTo>
                    <a:pt x="4229" y="9055"/>
                  </a:lnTo>
                  <a:lnTo>
                    <a:pt x="4889" y="9232"/>
                  </a:lnTo>
                  <a:lnTo>
                    <a:pt x="5905" y="9182"/>
                  </a:lnTo>
                  <a:lnTo>
                    <a:pt x="7277" y="7886"/>
                  </a:lnTo>
                  <a:lnTo>
                    <a:pt x="7264" y="7632"/>
                  </a:lnTo>
                  <a:lnTo>
                    <a:pt x="7175" y="7391"/>
                  </a:lnTo>
                  <a:lnTo>
                    <a:pt x="7505" y="7543"/>
                  </a:lnTo>
                  <a:lnTo>
                    <a:pt x="10033" y="4648"/>
                  </a:lnTo>
                  <a:lnTo>
                    <a:pt x="9918" y="4203"/>
                  </a:lnTo>
                  <a:lnTo>
                    <a:pt x="9804" y="3759"/>
                  </a:lnTo>
                  <a:lnTo>
                    <a:pt x="9461" y="3340"/>
                  </a:lnTo>
                  <a:lnTo>
                    <a:pt x="8902" y="3098"/>
                  </a:lnTo>
                  <a:lnTo>
                    <a:pt x="8661" y="2984"/>
                  </a:lnTo>
                  <a:lnTo>
                    <a:pt x="8496" y="2959"/>
                  </a:lnTo>
                  <a:lnTo>
                    <a:pt x="8280" y="2870"/>
                  </a:lnTo>
                  <a:lnTo>
                    <a:pt x="7658" y="2946"/>
                  </a:lnTo>
                  <a:lnTo>
                    <a:pt x="7480" y="3022"/>
                  </a:lnTo>
                  <a:lnTo>
                    <a:pt x="7327" y="3124"/>
                  </a:lnTo>
                  <a:lnTo>
                    <a:pt x="7620" y="2692"/>
                  </a:lnTo>
                  <a:lnTo>
                    <a:pt x="7594" y="2349"/>
                  </a:lnTo>
                  <a:lnTo>
                    <a:pt x="7569" y="1282"/>
                  </a:lnTo>
                  <a:lnTo>
                    <a:pt x="7353" y="838"/>
                  </a:lnTo>
                  <a:lnTo>
                    <a:pt x="6654" y="254"/>
                  </a:lnTo>
                  <a:lnTo>
                    <a:pt x="6235" y="101"/>
                  </a:lnTo>
                  <a:lnTo>
                    <a:pt x="5791" y="76"/>
                  </a:lnTo>
                  <a:lnTo>
                    <a:pt x="497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4" name="object 894"/>
            <p:cNvSpPr/>
            <p:nvPr/>
          </p:nvSpPr>
          <p:spPr>
            <a:xfrm>
              <a:off x="4322161" y="2630040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5740" y="0"/>
                  </a:moveTo>
                  <a:lnTo>
                    <a:pt x="4470" y="25"/>
                  </a:lnTo>
                  <a:lnTo>
                    <a:pt x="3759" y="393"/>
                  </a:lnTo>
                  <a:lnTo>
                    <a:pt x="3263" y="1270"/>
                  </a:lnTo>
                  <a:lnTo>
                    <a:pt x="3187" y="1600"/>
                  </a:lnTo>
                  <a:lnTo>
                    <a:pt x="3263" y="1905"/>
                  </a:lnTo>
                  <a:lnTo>
                    <a:pt x="3403" y="2349"/>
                  </a:lnTo>
                  <a:lnTo>
                    <a:pt x="3619" y="2501"/>
                  </a:lnTo>
                  <a:lnTo>
                    <a:pt x="3632" y="2794"/>
                  </a:lnTo>
                  <a:lnTo>
                    <a:pt x="3479" y="2730"/>
                  </a:lnTo>
                  <a:lnTo>
                    <a:pt x="3289" y="2590"/>
                  </a:lnTo>
                  <a:lnTo>
                    <a:pt x="3314" y="2463"/>
                  </a:lnTo>
                  <a:lnTo>
                    <a:pt x="3060" y="2070"/>
                  </a:lnTo>
                  <a:lnTo>
                    <a:pt x="2578" y="1879"/>
                  </a:lnTo>
                  <a:lnTo>
                    <a:pt x="2273" y="1854"/>
                  </a:lnTo>
                  <a:lnTo>
                    <a:pt x="1511" y="1752"/>
                  </a:lnTo>
                  <a:lnTo>
                    <a:pt x="203" y="2120"/>
                  </a:lnTo>
                  <a:lnTo>
                    <a:pt x="304" y="3479"/>
                  </a:lnTo>
                  <a:lnTo>
                    <a:pt x="406" y="4000"/>
                  </a:lnTo>
                  <a:lnTo>
                    <a:pt x="1130" y="4279"/>
                  </a:lnTo>
                  <a:lnTo>
                    <a:pt x="1816" y="4127"/>
                  </a:lnTo>
                  <a:lnTo>
                    <a:pt x="1955" y="4394"/>
                  </a:lnTo>
                  <a:lnTo>
                    <a:pt x="2247" y="4419"/>
                  </a:lnTo>
                  <a:lnTo>
                    <a:pt x="2070" y="4660"/>
                  </a:lnTo>
                  <a:lnTo>
                    <a:pt x="1549" y="4622"/>
                  </a:lnTo>
                  <a:lnTo>
                    <a:pt x="901" y="4699"/>
                  </a:lnTo>
                  <a:lnTo>
                    <a:pt x="482" y="4826"/>
                  </a:lnTo>
                  <a:lnTo>
                    <a:pt x="241" y="5334"/>
                  </a:lnTo>
                  <a:lnTo>
                    <a:pt x="25" y="5740"/>
                  </a:lnTo>
                  <a:lnTo>
                    <a:pt x="0" y="6172"/>
                  </a:lnTo>
                  <a:lnTo>
                    <a:pt x="279" y="6540"/>
                  </a:lnTo>
                  <a:lnTo>
                    <a:pt x="546" y="6946"/>
                  </a:lnTo>
                  <a:lnTo>
                    <a:pt x="977" y="7239"/>
                  </a:lnTo>
                  <a:lnTo>
                    <a:pt x="1828" y="7505"/>
                  </a:lnTo>
                  <a:lnTo>
                    <a:pt x="2514" y="7531"/>
                  </a:lnTo>
                  <a:lnTo>
                    <a:pt x="2882" y="7239"/>
                  </a:lnTo>
                  <a:lnTo>
                    <a:pt x="3098" y="7569"/>
                  </a:lnTo>
                  <a:lnTo>
                    <a:pt x="3276" y="7835"/>
                  </a:lnTo>
                  <a:lnTo>
                    <a:pt x="3467" y="8039"/>
                  </a:lnTo>
                  <a:lnTo>
                    <a:pt x="4330" y="8343"/>
                  </a:lnTo>
                  <a:lnTo>
                    <a:pt x="5257" y="8280"/>
                  </a:lnTo>
                  <a:lnTo>
                    <a:pt x="6375" y="7861"/>
                  </a:lnTo>
                  <a:lnTo>
                    <a:pt x="6578" y="7112"/>
                  </a:lnTo>
                  <a:lnTo>
                    <a:pt x="6184" y="6388"/>
                  </a:lnTo>
                  <a:lnTo>
                    <a:pt x="5676" y="6121"/>
                  </a:lnTo>
                  <a:lnTo>
                    <a:pt x="5422" y="6032"/>
                  </a:lnTo>
                  <a:lnTo>
                    <a:pt x="5486" y="5473"/>
                  </a:lnTo>
                  <a:lnTo>
                    <a:pt x="6451" y="6324"/>
                  </a:lnTo>
                  <a:lnTo>
                    <a:pt x="7099" y="6781"/>
                  </a:lnTo>
                  <a:lnTo>
                    <a:pt x="7581" y="6692"/>
                  </a:lnTo>
                  <a:lnTo>
                    <a:pt x="8077" y="6223"/>
                  </a:lnTo>
                  <a:lnTo>
                    <a:pt x="8839" y="5473"/>
                  </a:lnTo>
                  <a:lnTo>
                    <a:pt x="9563" y="3962"/>
                  </a:lnTo>
                  <a:lnTo>
                    <a:pt x="8089" y="2667"/>
                  </a:lnTo>
                  <a:lnTo>
                    <a:pt x="7442" y="2628"/>
                  </a:lnTo>
                  <a:lnTo>
                    <a:pt x="6870" y="2832"/>
                  </a:lnTo>
                  <a:lnTo>
                    <a:pt x="6642" y="2933"/>
                  </a:lnTo>
                  <a:lnTo>
                    <a:pt x="6413" y="3060"/>
                  </a:lnTo>
                  <a:lnTo>
                    <a:pt x="6172" y="3086"/>
                  </a:lnTo>
                  <a:lnTo>
                    <a:pt x="6502" y="2628"/>
                  </a:lnTo>
                  <a:lnTo>
                    <a:pt x="6934" y="1968"/>
                  </a:lnTo>
                  <a:lnTo>
                    <a:pt x="7061" y="1473"/>
                  </a:lnTo>
                  <a:lnTo>
                    <a:pt x="6299" y="279"/>
                  </a:lnTo>
                  <a:lnTo>
                    <a:pt x="574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5" name="object 895"/>
            <p:cNvSpPr/>
            <p:nvPr/>
          </p:nvSpPr>
          <p:spPr>
            <a:xfrm>
              <a:off x="4294670" y="265419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52" y="0"/>
                  </a:moveTo>
                  <a:lnTo>
                    <a:pt x="0" y="3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96" name="object 896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4283887" y="2644902"/>
              <a:ext cx="29659" cy="27660"/>
            </a:xfrm>
            <a:prstGeom prst="rect">
              <a:avLst/>
            </a:prstGeom>
          </p:spPr>
        </p:pic>
        <p:sp>
          <p:nvSpPr>
            <p:cNvPr id="897" name="object 897"/>
            <p:cNvSpPr/>
            <p:nvPr/>
          </p:nvSpPr>
          <p:spPr>
            <a:xfrm>
              <a:off x="4294706" y="265197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8" name="object 898"/>
            <p:cNvSpPr/>
            <p:nvPr/>
          </p:nvSpPr>
          <p:spPr>
            <a:xfrm>
              <a:off x="4294670" y="265419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52" y="0"/>
                  </a:moveTo>
                  <a:lnTo>
                    <a:pt x="0" y="3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9" name="object 899"/>
            <p:cNvSpPr/>
            <p:nvPr/>
          </p:nvSpPr>
          <p:spPr>
            <a:xfrm>
              <a:off x="4283643" y="2644623"/>
              <a:ext cx="30480" cy="27940"/>
            </a:xfrm>
            <a:custGeom>
              <a:avLst/>
              <a:gdLst/>
              <a:ahLst/>
              <a:cxnLst/>
              <a:rect l="l" t="t" r="r" b="b"/>
              <a:pathLst>
                <a:path w="30479" h="27939">
                  <a:moveTo>
                    <a:pt x="9925" y="23520"/>
                  </a:moveTo>
                  <a:lnTo>
                    <a:pt x="9458" y="23863"/>
                  </a:lnTo>
                  <a:lnTo>
                    <a:pt x="8775" y="24422"/>
                  </a:lnTo>
                  <a:lnTo>
                    <a:pt x="9574" y="24422"/>
                  </a:lnTo>
                  <a:lnTo>
                    <a:pt x="8030" y="24892"/>
                  </a:lnTo>
                  <a:lnTo>
                    <a:pt x="9169" y="24892"/>
                  </a:lnTo>
                  <a:lnTo>
                    <a:pt x="9279" y="25133"/>
                  </a:lnTo>
                  <a:lnTo>
                    <a:pt x="9400" y="25400"/>
                  </a:lnTo>
                  <a:lnTo>
                    <a:pt x="10060" y="26047"/>
                  </a:lnTo>
                  <a:lnTo>
                    <a:pt x="10795" y="26479"/>
                  </a:lnTo>
                  <a:lnTo>
                    <a:pt x="12575" y="27406"/>
                  </a:lnTo>
                  <a:lnTo>
                    <a:pt x="14556" y="27940"/>
                  </a:lnTo>
                  <a:lnTo>
                    <a:pt x="16965" y="27940"/>
                  </a:lnTo>
                  <a:lnTo>
                    <a:pt x="18683" y="27571"/>
                  </a:lnTo>
                  <a:lnTo>
                    <a:pt x="19917" y="26835"/>
                  </a:lnTo>
                  <a:lnTo>
                    <a:pt x="14264" y="26835"/>
                  </a:lnTo>
                  <a:lnTo>
                    <a:pt x="11686" y="25908"/>
                  </a:lnTo>
                  <a:lnTo>
                    <a:pt x="11178" y="25400"/>
                  </a:lnTo>
                  <a:lnTo>
                    <a:pt x="10977" y="25133"/>
                  </a:lnTo>
                  <a:lnTo>
                    <a:pt x="10531" y="24422"/>
                  </a:lnTo>
                  <a:lnTo>
                    <a:pt x="9925" y="23520"/>
                  </a:lnTo>
                  <a:close/>
                </a:path>
                <a:path w="30479" h="27939">
                  <a:moveTo>
                    <a:pt x="17807" y="18173"/>
                  </a:moveTo>
                  <a:lnTo>
                    <a:pt x="17713" y="18948"/>
                  </a:lnTo>
                  <a:lnTo>
                    <a:pt x="17606" y="19964"/>
                  </a:lnTo>
                  <a:lnTo>
                    <a:pt x="17938" y="19964"/>
                  </a:lnTo>
                  <a:lnTo>
                    <a:pt x="18366" y="20116"/>
                  </a:lnTo>
                  <a:lnTo>
                    <a:pt x="19318" y="20574"/>
                  </a:lnTo>
                  <a:lnTo>
                    <a:pt x="19915" y="20904"/>
                  </a:lnTo>
                  <a:lnTo>
                    <a:pt x="20994" y="22923"/>
                  </a:lnTo>
                  <a:lnTo>
                    <a:pt x="20917" y="23863"/>
                  </a:lnTo>
                  <a:lnTo>
                    <a:pt x="20768" y="24422"/>
                  </a:lnTo>
                  <a:lnTo>
                    <a:pt x="20644" y="24892"/>
                  </a:lnTo>
                  <a:lnTo>
                    <a:pt x="20580" y="25133"/>
                  </a:lnTo>
                  <a:lnTo>
                    <a:pt x="20479" y="25400"/>
                  </a:lnTo>
                  <a:lnTo>
                    <a:pt x="17109" y="26682"/>
                  </a:lnTo>
                  <a:lnTo>
                    <a:pt x="14264" y="26835"/>
                  </a:lnTo>
                  <a:lnTo>
                    <a:pt x="19917" y="26835"/>
                  </a:lnTo>
                  <a:lnTo>
                    <a:pt x="20512" y="26479"/>
                  </a:lnTo>
                  <a:lnTo>
                    <a:pt x="21236" y="25615"/>
                  </a:lnTo>
                  <a:lnTo>
                    <a:pt x="21808" y="23863"/>
                  </a:lnTo>
                  <a:lnTo>
                    <a:pt x="21686" y="22923"/>
                  </a:lnTo>
                  <a:lnTo>
                    <a:pt x="21582" y="22606"/>
                  </a:lnTo>
                  <a:lnTo>
                    <a:pt x="21515" y="22402"/>
                  </a:lnTo>
                  <a:lnTo>
                    <a:pt x="25017" y="22402"/>
                  </a:lnTo>
                  <a:lnTo>
                    <a:pt x="25634" y="22174"/>
                  </a:lnTo>
                  <a:lnTo>
                    <a:pt x="22697" y="22174"/>
                  </a:lnTo>
                  <a:lnTo>
                    <a:pt x="20991" y="20904"/>
                  </a:lnTo>
                  <a:lnTo>
                    <a:pt x="20703" y="20713"/>
                  </a:lnTo>
                  <a:lnTo>
                    <a:pt x="17807" y="18173"/>
                  </a:lnTo>
                  <a:close/>
                </a:path>
                <a:path w="30479" h="27939">
                  <a:moveTo>
                    <a:pt x="1741" y="7914"/>
                  </a:moveTo>
                  <a:lnTo>
                    <a:pt x="1437" y="8178"/>
                  </a:lnTo>
                  <a:lnTo>
                    <a:pt x="256" y="10909"/>
                  </a:lnTo>
                  <a:lnTo>
                    <a:pt x="1081" y="13119"/>
                  </a:lnTo>
                  <a:lnTo>
                    <a:pt x="2859" y="14693"/>
                  </a:lnTo>
                  <a:lnTo>
                    <a:pt x="3329" y="14986"/>
                  </a:lnTo>
                  <a:lnTo>
                    <a:pt x="3634" y="15138"/>
                  </a:lnTo>
                  <a:lnTo>
                    <a:pt x="2859" y="15455"/>
                  </a:lnTo>
                  <a:lnTo>
                    <a:pt x="2135" y="15862"/>
                  </a:lnTo>
                  <a:lnTo>
                    <a:pt x="261" y="17945"/>
                  </a:lnTo>
                  <a:lnTo>
                    <a:pt x="0" y="18948"/>
                  </a:lnTo>
                  <a:lnTo>
                    <a:pt x="79" y="20574"/>
                  </a:lnTo>
                  <a:lnTo>
                    <a:pt x="1432" y="22923"/>
                  </a:lnTo>
                  <a:lnTo>
                    <a:pt x="1559" y="23139"/>
                  </a:lnTo>
                  <a:lnTo>
                    <a:pt x="1678" y="23342"/>
                  </a:lnTo>
                  <a:lnTo>
                    <a:pt x="3443" y="24422"/>
                  </a:lnTo>
                  <a:lnTo>
                    <a:pt x="5298" y="24892"/>
                  </a:lnTo>
                  <a:lnTo>
                    <a:pt x="6472" y="25133"/>
                  </a:lnTo>
                  <a:lnTo>
                    <a:pt x="7228" y="25133"/>
                  </a:lnTo>
                  <a:lnTo>
                    <a:pt x="7913" y="24892"/>
                  </a:lnTo>
                  <a:lnTo>
                    <a:pt x="9169" y="24892"/>
                  </a:lnTo>
                  <a:lnTo>
                    <a:pt x="8957" y="24422"/>
                  </a:lnTo>
                  <a:lnTo>
                    <a:pt x="7149" y="24422"/>
                  </a:lnTo>
                  <a:lnTo>
                    <a:pt x="4104" y="23520"/>
                  </a:lnTo>
                  <a:lnTo>
                    <a:pt x="2834" y="22606"/>
                  </a:lnTo>
                  <a:lnTo>
                    <a:pt x="1501" y="20713"/>
                  </a:lnTo>
                  <a:lnTo>
                    <a:pt x="1403" y="20574"/>
                  </a:lnTo>
                  <a:lnTo>
                    <a:pt x="1277" y="20396"/>
                  </a:lnTo>
                  <a:lnTo>
                    <a:pt x="1259" y="18948"/>
                  </a:lnTo>
                  <a:lnTo>
                    <a:pt x="2504" y="16459"/>
                  </a:lnTo>
                  <a:lnTo>
                    <a:pt x="2631" y="16205"/>
                  </a:lnTo>
                  <a:lnTo>
                    <a:pt x="3692" y="15862"/>
                  </a:lnTo>
                  <a:lnTo>
                    <a:pt x="3400" y="15862"/>
                  </a:lnTo>
                  <a:lnTo>
                    <a:pt x="5312" y="15646"/>
                  </a:lnTo>
                  <a:lnTo>
                    <a:pt x="7444" y="15646"/>
                  </a:lnTo>
                  <a:lnTo>
                    <a:pt x="7854" y="15138"/>
                  </a:lnTo>
                  <a:lnTo>
                    <a:pt x="7977" y="14986"/>
                  </a:lnTo>
                  <a:lnTo>
                    <a:pt x="7142" y="14986"/>
                  </a:lnTo>
                  <a:lnTo>
                    <a:pt x="6987" y="14693"/>
                  </a:lnTo>
                  <a:lnTo>
                    <a:pt x="6906" y="14541"/>
                  </a:lnTo>
                  <a:lnTo>
                    <a:pt x="4561" y="14541"/>
                  </a:lnTo>
                  <a:lnTo>
                    <a:pt x="2441" y="13718"/>
                  </a:lnTo>
                  <a:lnTo>
                    <a:pt x="2335" y="13342"/>
                  </a:lnTo>
                  <a:lnTo>
                    <a:pt x="2221" y="12725"/>
                  </a:lnTo>
                  <a:lnTo>
                    <a:pt x="2110" y="12128"/>
                  </a:lnTo>
                  <a:lnTo>
                    <a:pt x="2003" y="10909"/>
                  </a:lnTo>
                  <a:lnTo>
                    <a:pt x="1890" y="9613"/>
                  </a:lnTo>
                  <a:lnTo>
                    <a:pt x="1764" y="8178"/>
                  </a:lnTo>
                  <a:lnTo>
                    <a:pt x="1741" y="7914"/>
                  </a:lnTo>
                  <a:close/>
                </a:path>
                <a:path w="30479" h="27939">
                  <a:moveTo>
                    <a:pt x="9574" y="24422"/>
                  </a:moveTo>
                  <a:lnTo>
                    <a:pt x="8957" y="24422"/>
                  </a:lnTo>
                  <a:lnTo>
                    <a:pt x="9169" y="24892"/>
                  </a:lnTo>
                  <a:lnTo>
                    <a:pt x="8030" y="24892"/>
                  </a:lnTo>
                  <a:lnTo>
                    <a:pt x="9574" y="24422"/>
                  </a:lnTo>
                  <a:close/>
                </a:path>
                <a:path w="30479" h="27939">
                  <a:moveTo>
                    <a:pt x="25017" y="22402"/>
                  </a:moveTo>
                  <a:lnTo>
                    <a:pt x="21515" y="22402"/>
                  </a:lnTo>
                  <a:lnTo>
                    <a:pt x="22730" y="22923"/>
                  </a:lnTo>
                  <a:lnTo>
                    <a:pt x="23674" y="22923"/>
                  </a:lnTo>
                  <a:lnTo>
                    <a:pt x="25017" y="22402"/>
                  </a:lnTo>
                  <a:close/>
                </a:path>
                <a:path w="30479" h="27939">
                  <a:moveTo>
                    <a:pt x="30066" y="13718"/>
                  </a:moveTo>
                  <a:lnTo>
                    <a:pt x="28052" y="17945"/>
                  </a:lnTo>
                  <a:lnTo>
                    <a:pt x="27915" y="18173"/>
                  </a:lnTo>
                  <a:lnTo>
                    <a:pt x="24144" y="21856"/>
                  </a:lnTo>
                  <a:lnTo>
                    <a:pt x="22697" y="22174"/>
                  </a:lnTo>
                  <a:lnTo>
                    <a:pt x="25634" y="22174"/>
                  </a:lnTo>
                  <a:lnTo>
                    <a:pt x="26011" y="22034"/>
                  </a:lnTo>
                  <a:lnTo>
                    <a:pt x="27040" y="21132"/>
                  </a:lnTo>
                  <a:lnTo>
                    <a:pt x="28678" y="19113"/>
                  </a:lnTo>
                  <a:lnTo>
                    <a:pt x="29199" y="18173"/>
                  </a:lnTo>
                  <a:lnTo>
                    <a:pt x="29326" y="17945"/>
                  </a:lnTo>
                  <a:lnTo>
                    <a:pt x="29751" y="16459"/>
                  </a:lnTo>
                  <a:lnTo>
                    <a:pt x="29823" y="16205"/>
                  </a:lnTo>
                  <a:lnTo>
                    <a:pt x="29921" y="15862"/>
                  </a:lnTo>
                  <a:lnTo>
                    <a:pt x="30037" y="15455"/>
                  </a:lnTo>
                  <a:lnTo>
                    <a:pt x="30066" y="13718"/>
                  </a:lnTo>
                  <a:close/>
                </a:path>
                <a:path w="30479" h="27939">
                  <a:moveTo>
                    <a:pt x="6669" y="14097"/>
                  </a:moveTo>
                  <a:lnTo>
                    <a:pt x="4561" y="14541"/>
                  </a:lnTo>
                  <a:lnTo>
                    <a:pt x="6906" y="14541"/>
                  </a:lnTo>
                  <a:lnTo>
                    <a:pt x="6669" y="14097"/>
                  </a:lnTo>
                  <a:close/>
                </a:path>
                <a:path w="30479" h="27939">
                  <a:moveTo>
                    <a:pt x="29968" y="13342"/>
                  </a:moveTo>
                  <a:lnTo>
                    <a:pt x="30066" y="13718"/>
                  </a:lnTo>
                  <a:lnTo>
                    <a:pt x="30164" y="13512"/>
                  </a:lnTo>
                  <a:lnTo>
                    <a:pt x="29968" y="13342"/>
                  </a:lnTo>
                  <a:close/>
                </a:path>
                <a:path w="30479" h="27939">
                  <a:moveTo>
                    <a:pt x="27400" y="9613"/>
                  </a:moveTo>
                  <a:lnTo>
                    <a:pt x="25694" y="9613"/>
                  </a:lnTo>
                  <a:lnTo>
                    <a:pt x="29968" y="13342"/>
                  </a:lnTo>
                  <a:lnTo>
                    <a:pt x="29478" y="11353"/>
                  </a:lnTo>
                  <a:lnTo>
                    <a:pt x="28424" y="10033"/>
                  </a:lnTo>
                  <a:lnTo>
                    <a:pt x="27400" y="9613"/>
                  </a:lnTo>
                  <a:close/>
                </a:path>
                <a:path w="30479" h="27939">
                  <a:moveTo>
                    <a:pt x="20957" y="1638"/>
                  </a:moveTo>
                  <a:lnTo>
                    <a:pt x="18719" y="1638"/>
                  </a:lnTo>
                  <a:lnTo>
                    <a:pt x="20233" y="2349"/>
                  </a:lnTo>
                  <a:lnTo>
                    <a:pt x="22582" y="6032"/>
                  </a:lnTo>
                  <a:lnTo>
                    <a:pt x="22340" y="6858"/>
                  </a:lnTo>
                  <a:lnTo>
                    <a:pt x="22273" y="7086"/>
                  </a:lnTo>
                  <a:lnTo>
                    <a:pt x="22206" y="7315"/>
                  </a:lnTo>
                  <a:lnTo>
                    <a:pt x="22142" y="7518"/>
                  </a:lnTo>
                  <a:lnTo>
                    <a:pt x="20923" y="9436"/>
                  </a:lnTo>
                  <a:lnTo>
                    <a:pt x="19864" y="10909"/>
                  </a:lnTo>
                  <a:lnTo>
                    <a:pt x="20398" y="10909"/>
                  </a:lnTo>
                  <a:lnTo>
                    <a:pt x="21909" y="10198"/>
                  </a:lnTo>
                  <a:lnTo>
                    <a:pt x="23615" y="9613"/>
                  </a:lnTo>
                  <a:lnTo>
                    <a:pt x="27400" y="9613"/>
                  </a:lnTo>
                  <a:lnTo>
                    <a:pt x="26965" y="9436"/>
                  </a:lnTo>
                  <a:lnTo>
                    <a:pt x="21935" y="9436"/>
                  </a:lnTo>
                  <a:lnTo>
                    <a:pt x="22758" y="8305"/>
                  </a:lnTo>
                  <a:lnTo>
                    <a:pt x="22709" y="3873"/>
                  </a:lnTo>
                  <a:lnTo>
                    <a:pt x="22011" y="2501"/>
                  </a:lnTo>
                  <a:lnTo>
                    <a:pt x="20957" y="1638"/>
                  </a:lnTo>
                  <a:close/>
                </a:path>
                <a:path w="30479" h="27939">
                  <a:moveTo>
                    <a:pt x="12132" y="9220"/>
                  </a:moveTo>
                  <a:lnTo>
                    <a:pt x="11159" y="9220"/>
                  </a:lnTo>
                  <a:lnTo>
                    <a:pt x="11183" y="9436"/>
                  </a:lnTo>
                  <a:lnTo>
                    <a:pt x="11724" y="9804"/>
                  </a:lnTo>
                  <a:lnTo>
                    <a:pt x="12242" y="10033"/>
                  </a:lnTo>
                  <a:lnTo>
                    <a:pt x="12132" y="9220"/>
                  </a:lnTo>
                  <a:close/>
                </a:path>
                <a:path w="30479" h="27939">
                  <a:moveTo>
                    <a:pt x="26367" y="9220"/>
                  </a:moveTo>
                  <a:lnTo>
                    <a:pt x="22225" y="9220"/>
                  </a:lnTo>
                  <a:lnTo>
                    <a:pt x="21935" y="9436"/>
                  </a:lnTo>
                  <a:lnTo>
                    <a:pt x="27015" y="9436"/>
                  </a:lnTo>
                  <a:lnTo>
                    <a:pt x="26367" y="9220"/>
                  </a:lnTo>
                  <a:close/>
                </a:path>
                <a:path w="30479" h="27939">
                  <a:moveTo>
                    <a:pt x="7982" y="6388"/>
                  </a:moveTo>
                  <a:lnTo>
                    <a:pt x="5490" y="6388"/>
                  </a:lnTo>
                  <a:lnTo>
                    <a:pt x="3347" y="6858"/>
                  </a:lnTo>
                  <a:lnTo>
                    <a:pt x="5755" y="6858"/>
                  </a:lnTo>
                  <a:lnTo>
                    <a:pt x="8993" y="7315"/>
                  </a:lnTo>
                  <a:lnTo>
                    <a:pt x="10702" y="7914"/>
                  </a:lnTo>
                  <a:lnTo>
                    <a:pt x="10497" y="7914"/>
                  </a:lnTo>
                  <a:lnTo>
                    <a:pt x="11300" y="9220"/>
                  </a:lnTo>
                  <a:lnTo>
                    <a:pt x="11832" y="9220"/>
                  </a:lnTo>
                  <a:lnTo>
                    <a:pt x="11330" y="8305"/>
                  </a:lnTo>
                  <a:lnTo>
                    <a:pt x="11226" y="7914"/>
                  </a:lnTo>
                  <a:lnTo>
                    <a:pt x="11129" y="7518"/>
                  </a:lnTo>
                  <a:lnTo>
                    <a:pt x="11031" y="7086"/>
                  </a:lnTo>
                  <a:lnTo>
                    <a:pt x="10258" y="7086"/>
                  </a:lnTo>
                  <a:lnTo>
                    <a:pt x="7982" y="6388"/>
                  </a:lnTo>
                  <a:close/>
                </a:path>
                <a:path w="30479" h="27939">
                  <a:moveTo>
                    <a:pt x="5755" y="6858"/>
                  </a:moveTo>
                  <a:lnTo>
                    <a:pt x="3647" y="6858"/>
                  </a:lnTo>
                  <a:lnTo>
                    <a:pt x="2199" y="7518"/>
                  </a:lnTo>
                  <a:lnTo>
                    <a:pt x="1741" y="7914"/>
                  </a:lnTo>
                  <a:lnTo>
                    <a:pt x="1764" y="8178"/>
                  </a:lnTo>
                  <a:lnTo>
                    <a:pt x="1139" y="8178"/>
                  </a:lnTo>
                  <a:lnTo>
                    <a:pt x="5755" y="6858"/>
                  </a:lnTo>
                  <a:close/>
                </a:path>
                <a:path w="30479" h="27939">
                  <a:moveTo>
                    <a:pt x="14810" y="0"/>
                  </a:moveTo>
                  <a:lnTo>
                    <a:pt x="12244" y="1320"/>
                  </a:lnTo>
                  <a:lnTo>
                    <a:pt x="10276" y="4419"/>
                  </a:lnTo>
                  <a:lnTo>
                    <a:pt x="9972" y="5397"/>
                  </a:lnTo>
                  <a:lnTo>
                    <a:pt x="10014" y="7086"/>
                  </a:lnTo>
                  <a:lnTo>
                    <a:pt x="11031" y="7086"/>
                  </a:lnTo>
                  <a:lnTo>
                    <a:pt x="11051" y="5397"/>
                  </a:lnTo>
                  <a:lnTo>
                    <a:pt x="12562" y="2755"/>
                  </a:lnTo>
                  <a:lnTo>
                    <a:pt x="14721" y="1638"/>
                  </a:lnTo>
                  <a:lnTo>
                    <a:pt x="20957" y="1638"/>
                  </a:lnTo>
                  <a:lnTo>
                    <a:pt x="19928" y="736"/>
                  </a:lnTo>
                  <a:lnTo>
                    <a:pt x="18633" y="266"/>
                  </a:lnTo>
                  <a:lnTo>
                    <a:pt x="17853" y="266"/>
                  </a:lnTo>
                  <a:lnTo>
                    <a:pt x="1481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0" name="object 900"/>
            <p:cNvSpPr/>
            <p:nvPr/>
          </p:nvSpPr>
          <p:spPr>
            <a:xfrm>
              <a:off x="4294695" y="2651975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39" h="5714">
                  <a:moveTo>
                    <a:pt x="76" y="50"/>
                  </a:moveTo>
                  <a:close/>
                </a:path>
                <a:path w="2539" h="5714">
                  <a:moveTo>
                    <a:pt x="2298" y="516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1" name="object 901"/>
            <p:cNvSpPr/>
            <p:nvPr/>
          </p:nvSpPr>
          <p:spPr>
            <a:xfrm>
              <a:off x="4293078" y="2653900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5092" y="0"/>
                  </a:moveTo>
                  <a:lnTo>
                    <a:pt x="4229" y="457"/>
                  </a:lnTo>
                  <a:lnTo>
                    <a:pt x="3555" y="1498"/>
                  </a:lnTo>
                  <a:lnTo>
                    <a:pt x="3441" y="1879"/>
                  </a:lnTo>
                  <a:lnTo>
                    <a:pt x="3454" y="2324"/>
                  </a:lnTo>
                  <a:lnTo>
                    <a:pt x="3047" y="2260"/>
                  </a:lnTo>
                  <a:lnTo>
                    <a:pt x="2882" y="2184"/>
                  </a:lnTo>
                  <a:lnTo>
                    <a:pt x="2679" y="2158"/>
                  </a:lnTo>
                  <a:lnTo>
                    <a:pt x="2197" y="2158"/>
                  </a:lnTo>
                  <a:lnTo>
                    <a:pt x="2044" y="2184"/>
                  </a:lnTo>
                  <a:lnTo>
                    <a:pt x="1714" y="2197"/>
                  </a:lnTo>
                  <a:lnTo>
                    <a:pt x="1409" y="2273"/>
                  </a:lnTo>
                  <a:lnTo>
                    <a:pt x="838" y="2565"/>
                  </a:lnTo>
                  <a:lnTo>
                    <a:pt x="571" y="2781"/>
                  </a:lnTo>
                  <a:lnTo>
                    <a:pt x="457" y="3073"/>
                  </a:lnTo>
                  <a:lnTo>
                    <a:pt x="165" y="3695"/>
                  </a:lnTo>
                  <a:lnTo>
                    <a:pt x="457" y="4444"/>
                  </a:lnTo>
                  <a:lnTo>
                    <a:pt x="1054" y="4978"/>
                  </a:lnTo>
                  <a:lnTo>
                    <a:pt x="1181" y="5067"/>
                  </a:lnTo>
                  <a:lnTo>
                    <a:pt x="1308" y="5130"/>
                  </a:lnTo>
                  <a:lnTo>
                    <a:pt x="812" y="5372"/>
                  </a:lnTo>
                  <a:lnTo>
                    <a:pt x="177" y="6032"/>
                  </a:lnTo>
                  <a:lnTo>
                    <a:pt x="0" y="6743"/>
                  </a:lnTo>
                  <a:lnTo>
                    <a:pt x="317" y="7340"/>
                  </a:lnTo>
                  <a:lnTo>
                    <a:pt x="647" y="7912"/>
                  </a:lnTo>
                  <a:lnTo>
                    <a:pt x="1257" y="8267"/>
                  </a:lnTo>
                  <a:lnTo>
                    <a:pt x="2184" y="8496"/>
                  </a:lnTo>
                  <a:lnTo>
                    <a:pt x="2539" y="8496"/>
                  </a:lnTo>
                  <a:lnTo>
                    <a:pt x="3047" y="8343"/>
                  </a:lnTo>
                  <a:lnTo>
                    <a:pt x="3263" y="8597"/>
                  </a:lnTo>
                  <a:lnTo>
                    <a:pt x="3492" y="8826"/>
                  </a:lnTo>
                  <a:lnTo>
                    <a:pt x="4343" y="9270"/>
                  </a:lnTo>
                  <a:lnTo>
                    <a:pt x="5003" y="9461"/>
                  </a:lnTo>
                  <a:lnTo>
                    <a:pt x="5702" y="9423"/>
                  </a:lnTo>
                  <a:lnTo>
                    <a:pt x="6045" y="9423"/>
                  </a:lnTo>
                  <a:lnTo>
                    <a:pt x="6400" y="9334"/>
                  </a:lnTo>
                  <a:lnTo>
                    <a:pt x="7023" y="8953"/>
                  </a:lnTo>
                  <a:lnTo>
                    <a:pt x="7264" y="8674"/>
                  </a:lnTo>
                  <a:lnTo>
                    <a:pt x="7467" y="8077"/>
                  </a:lnTo>
                  <a:lnTo>
                    <a:pt x="7442" y="7823"/>
                  </a:lnTo>
                  <a:lnTo>
                    <a:pt x="7353" y="7569"/>
                  </a:lnTo>
                  <a:lnTo>
                    <a:pt x="7696" y="7721"/>
                  </a:lnTo>
                  <a:lnTo>
                    <a:pt x="8089" y="7759"/>
                  </a:lnTo>
                  <a:lnTo>
                    <a:pt x="8420" y="7619"/>
                  </a:lnTo>
                  <a:lnTo>
                    <a:pt x="8889" y="7454"/>
                  </a:lnTo>
                  <a:lnTo>
                    <a:pt x="10286" y="4762"/>
                  </a:lnTo>
                  <a:lnTo>
                    <a:pt x="10172" y="4317"/>
                  </a:lnTo>
                  <a:lnTo>
                    <a:pt x="10045" y="3848"/>
                  </a:lnTo>
                  <a:lnTo>
                    <a:pt x="9702" y="3390"/>
                  </a:lnTo>
                  <a:lnTo>
                    <a:pt x="8813" y="3047"/>
                  </a:lnTo>
                  <a:lnTo>
                    <a:pt x="8496" y="2946"/>
                  </a:lnTo>
                  <a:lnTo>
                    <a:pt x="8077" y="2984"/>
                  </a:lnTo>
                  <a:lnTo>
                    <a:pt x="7670" y="3073"/>
                  </a:lnTo>
                  <a:lnTo>
                    <a:pt x="7518" y="3200"/>
                  </a:lnTo>
                  <a:lnTo>
                    <a:pt x="7835" y="2755"/>
                  </a:lnTo>
                  <a:lnTo>
                    <a:pt x="7785" y="2400"/>
                  </a:lnTo>
                  <a:lnTo>
                    <a:pt x="7772" y="1308"/>
                  </a:lnTo>
                  <a:lnTo>
                    <a:pt x="7531" y="850"/>
                  </a:lnTo>
                  <a:lnTo>
                    <a:pt x="7175" y="571"/>
                  </a:lnTo>
                  <a:lnTo>
                    <a:pt x="6832" y="266"/>
                  </a:lnTo>
                  <a:lnTo>
                    <a:pt x="6388" y="88"/>
                  </a:lnTo>
                  <a:lnTo>
                    <a:pt x="5930" y="76"/>
                  </a:lnTo>
                  <a:lnTo>
                    <a:pt x="509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2" name="object 902"/>
            <p:cNvSpPr/>
            <p:nvPr/>
          </p:nvSpPr>
          <p:spPr>
            <a:xfrm>
              <a:off x="4296900" y="2656402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>
                  <a:moveTo>
                    <a:pt x="12" y="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3" name="object 903"/>
            <p:cNvSpPr/>
            <p:nvPr/>
          </p:nvSpPr>
          <p:spPr>
            <a:xfrm>
              <a:off x="4293556" y="2654432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5880" y="0"/>
                  </a:moveTo>
                  <a:lnTo>
                    <a:pt x="5283" y="0"/>
                  </a:lnTo>
                  <a:lnTo>
                    <a:pt x="4584" y="38"/>
                  </a:lnTo>
                  <a:lnTo>
                    <a:pt x="3860" y="406"/>
                  </a:lnTo>
                  <a:lnTo>
                    <a:pt x="3505" y="1003"/>
                  </a:lnTo>
                  <a:lnTo>
                    <a:pt x="3352" y="1295"/>
                  </a:lnTo>
                  <a:lnTo>
                    <a:pt x="3276" y="1625"/>
                  </a:lnTo>
                  <a:lnTo>
                    <a:pt x="3441" y="2286"/>
                  </a:lnTo>
                  <a:lnTo>
                    <a:pt x="3568" y="2514"/>
                  </a:lnTo>
                  <a:lnTo>
                    <a:pt x="3708" y="2565"/>
                  </a:lnTo>
                  <a:lnTo>
                    <a:pt x="3721" y="2857"/>
                  </a:lnTo>
                  <a:lnTo>
                    <a:pt x="3492" y="2743"/>
                  </a:lnTo>
                  <a:lnTo>
                    <a:pt x="3390" y="2540"/>
                  </a:lnTo>
                  <a:lnTo>
                    <a:pt x="3136" y="2120"/>
                  </a:lnTo>
                  <a:lnTo>
                    <a:pt x="2654" y="1955"/>
                  </a:lnTo>
                  <a:lnTo>
                    <a:pt x="2324" y="1892"/>
                  </a:lnTo>
                  <a:lnTo>
                    <a:pt x="1562" y="1790"/>
                  </a:lnTo>
                  <a:lnTo>
                    <a:pt x="215" y="2159"/>
                  </a:lnTo>
                  <a:lnTo>
                    <a:pt x="317" y="3581"/>
                  </a:lnTo>
                  <a:lnTo>
                    <a:pt x="419" y="4114"/>
                  </a:lnTo>
                  <a:lnTo>
                    <a:pt x="901" y="4279"/>
                  </a:lnTo>
                  <a:lnTo>
                    <a:pt x="1155" y="4394"/>
                  </a:lnTo>
                  <a:lnTo>
                    <a:pt x="1854" y="4229"/>
                  </a:lnTo>
                  <a:lnTo>
                    <a:pt x="2006" y="4508"/>
                  </a:lnTo>
                  <a:lnTo>
                    <a:pt x="2298" y="4533"/>
                  </a:lnTo>
                  <a:lnTo>
                    <a:pt x="2133" y="4775"/>
                  </a:lnTo>
                  <a:lnTo>
                    <a:pt x="1587" y="4724"/>
                  </a:lnTo>
                  <a:lnTo>
                    <a:pt x="1447" y="4762"/>
                  </a:lnTo>
                  <a:lnTo>
                    <a:pt x="914" y="4826"/>
                  </a:lnTo>
                  <a:lnTo>
                    <a:pt x="495" y="4953"/>
                  </a:lnTo>
                  <a:lnTo>
                    <a:pt x="38" y="5867"/>
                  </a:lnTo>
                  <a:lnTo>
                    <a:pt x="0" y="6324"/>
                  </a:lnTo>
                  <a:lnTo>
                    <a:pt x="292" y="6705"/>
                  </a:lnTo>
                  <a:lnTo>
                    <a:pt x="558" y="7124"/>
                  </a:lnTo>
                  <a:lnTo>
                    <a:pt x="990" y="7429"/>
                  </a:lnTo>
                  <a:lnTo>
                    <a:pt x="1879" y="7696"/>
                  </a:lnTo>
                  <a:lnTo>
                    <a:pt x="2578" y="7734"/>
                  </a:lnTo>
                  <a:lnTo>
                    <a:pt x="2959" y="7429"/>
                  </a:lnTo>
                  <a:lnTo>
                    <a:pt x="3187" y="7759"/>
                  </a:lnTo>
                  <a:lnTo>
                    <a:pt x="3352" y="8039"/>
                  </a:lnTo>
                  <a:lnTo>
                    <a:pt x="3568" y="8242"/>
                  </a:lnTo>
                  <a:lnTo>
                    <a:pt x="3848" y="8331"/>
                  </a:lnTo>
                  <a:lnTo>
                    <a:pt x="4432" y="8559"/>
                  </a:lnTo>
                  <a:lnTo>
                    <a:pt x="5384" y="8509"/>
                  </a:lnTo>
                  <a:lnTo>
                    <a:pt x="6540" y="8064"/>
                  </a:lnTo>
                  <a:lnTo>
                    <a:pt x="6743" y="7289"/>
                  </a:lnTo>
                  <a:lnTo>
                    <a:pt x="6349" y="6553"/>
                  </a:lnTo>
                  <a:lnTo>
                    <a:pt x="6146" y="6426"/>
                  </a:lnTo>
                  <a:lnTo>
                    <a:pt x="5918" y="6324"/>
                  </a:lnTo>
                  <a:lnTo>
                    <a:pt x="5562" y="6197"/>
                  </a:lnTo>
                  <a:lnTo>
                    <a:pt x="5626" y="5626"/>
                  </a:lnTo>
                  <a:lnTo>
                    <a:pt x="6705" y="6553"/>
                  </a:lnTo>
                  <a:lnTo>
                    <a:pt x="7289" y="6972"/>
                  </a:lnTo>
                  <a:lnTo>
                    <a:pt x="7772" y="6870"/>
                  </a:lnTo>
                  <a:lnTo>
                    <a:pt x="8280" y="6375"/>
                  </a:lnTo>
                  <a:lnTo>
                    <a:pt x="9067" y="5600"/>
                  </a:lnTo>
                  <a:lnTo>
                    <a:pt x="9804" y="4051"/>
                  </a:lnTo>
                  <a:lnTo>
                    <a:pt x="8305" y="2730"/>
                  </a:lnTo>
                  <a:lnTo>
                    <a:pt x="7645" y="2705"/>
                  </a:lnTo>
                  <a:lnTo>
                    <a:pt x="7048" y="2921"/>
                  </a:lnTo>
                  <a:lnTo>
                    <a:pt x="6578" y="3136"/>
                  </a:lnTo>
                  <a:lnTo>
                    <a:pt x="6324" y="3162"/>
                  </a:lnTo>
                  <a:lnTo>
                    <a:pt x="7111" y="2032"/>
                  </a:lnTo>
                  <a:lnTo>
                    <a:pt x="7251" y="1524"/>
                  </a:lnTo>
                  <a:lnTo>
                    <a:pt x="6451" y="279"/>
                  </a:lnTo>
                  <a:lnTo>
                    <a:pt x="588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4" name="object 904"/>
            <p:cNvSpPr/>
            <p:nvPr/>
          </p:nvSpPr>
          <p:spPr>
            <a:xfrm>
              <a:off x="4322864" y="265502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12"/>
                  </a:moveTo>
                  <a:lnTo>
                    <a:pt x="0" y="38"/>
                  </a:lnTo>
                  <a:lnTo>
                    <a:pt x="127" y="12"/>
                  </a:lnTo>
                  <a:close/>
                </a:path>
                <a:path w="635" h="635">
                  <a:moveTo>
                    <a:pt x="266" y="0"/>
                  </a:moveTo>
                  <a:lnTo>
                    <a:pt x="139" y="12"/>
                  </a:lnTo>
                  <a:lnTo>
                    <a:pt x="266" y="0"/>
                  </a:lnTo>
                  <a:close/>
                </a:path>
                <a:path w="635" h="635">
                  <a:moveTo>
                    <a:pt x="292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05" name="object 905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4312729" y="2646286"/>
              <a:ext cx="27851" cy="26022"/>
            </a:xfrm>
            <a:prstGeom prst="rect">
              <a:avLst/>
            </a:prstGeom>
          </p:spPr>
        </p:pic>
        <p:sp>
          <p:nvSpPr>
            <p:cNvPr id="906" name="object 906"/>
            <p:cNvSpPr/>
            <p:nvPr/>
          </p:nvSpPr>
          <p:spPr>
            <a:xfrm>
              <a:off x="4322896" y="265294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7" name="object 907"/>
            <p:cNvSpPr/>
            <p:nvPr/>
          </p:nvSpPr>
          <p:spPr>
            <a:xfrm>
              <a:off x="4322864" y="265502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27" y="12"/>
                  </a:moveTo>
                  <a:lnTo>
                    <a:pt x="0" y="38"/>
                  </a:lnTo>
                  <a:lnTo>
                    <a:pt x="127" y="12"/>
                  </a:lnTo>
                  <a:close/>
                </a:path>
                <a:path w="635" h="635">
                  <a:moveTo>
                    <a:pt x="266" y="0"/>
                  </a:moveTo>
                  <a:lnTo>
                    <a:pt x="139" y="12"/>
                  </a:lnTo>
                  <a:lnTo>
                    <a:pt x="266" y="0"/>
                  </a:lnTo>
                  <a:close/>
                </a:path>
                <a:path w="635" h="635">
                  <a:moveTo>
                    <a:pt x="292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8" name="object 908"/>
            <p:cNvSpPr/>
            <p:nvPr/>
          </p:nvSpPr>
          <p:spPr>
            <a:xfrm>
              <a:off x="4311332" y="2646045"/>
              <a:ext cx="29845" cy="26670"/>
            </a:xfrm>
            <a:custGeom>
              <a:avLst/>
              <a:gdLst/>
              <a:ahLst/>
              <a:cxnLst/>
              <a:rect l="l" t="t" r="r" b="b"/>
              <a:pathLst>
                <a:path w="29845" h="26669">
                  <a:moveTo>
                    <a:pt x="10502" y="22097"/>
                  </a:moveTo>
                  <a:lnTo>
                    <a:pt x="9974" y="22466"/>
                  </a:lnTo>
                  <a:lnTo>
                    <a:pt x="9391" y="22936"/>
                  </a:lnTo>
                  <a:lnTo>
                    <a:pt x="10210" y="22936"/>
                  </a:lnTo>
                  <a:lnTo>
                    <a:pt x="8906" y="23291"/>
                  </a:lnTo>
                  <a:lnTo>
                    <a:pt x="9746" y="23291"/>
                  </a:lnTo>
                  <a:lnTo>
                    <a:pt x="9883" y="23583"/>
                  </a:lnTo>
                  <a:lnTo>
                    <a:pt x="10007" y="23850"/>
                  </a:lnTo>
                  <a:lnTo>
                    <a:pt x="10604" y="24460"/>
                  </a:lnTo>
                  <a:lnTo>
                    <a:pt x="12979" y="25730"/>
                  </a:lnTo>
                  <a:lnTo>
                    <a:pt x="14846" y="26250"/>
                  </a:lnTo>
                  <a:lnTo>
                    <a:pt x="17067" y="26250"/>
                  </a:lnTo>
                  <a:lnTo>
                    <a:pt x="18719" y="25895"/>
                  </a:lnTo>
                  <a:lnTo>
                    <a:pt x="19827" y="25222"/>
                  </a:lnTo>
                  <a:lnTo>
                    <a:pt x="14554" y="25222"/>
                  </a:lnTo>
                  <a:lnTo>
                    <a:pt x="12941" y="24599"/>
                  </a:lnTo>
                  <a:lnTo>
                    <a:pt x="12501" y="24460"/>
                  </a:lnTo>
                  <a:lnTo>
                    <a:pt x="12258" y="24460"/>
                  </a:lnTo>
                  <a:lnTo>
                    <a:pt x="11634" y="23850"/>
                  </a:lnTo>
                  <a:lnTo>
                    <a:pt x="11448" y="23583"/>
                  </a:lnTo>
                  <a:lnTo>
                    <a:pt x="11062" y="22936"/>
                  </a:lnTo>
                  <a:lnTo>
                    <a:pt x="10502" y="22097"/>
                  </a:lnTo>
                  <a:close/>
                </a:path>
                <a:path w="29845" h="26669">
                  <a:moveTo>
                    <a:pt x="17894" y="17056"/>
                  </a:moveTo>
                  <a:lnTo>
                    <a:pt x="17808" y="17779"/>
                  </a:lnTo>
                  <a:lnTo>
                    <a:pt x="17706" y="18745"/>
                  </a:lnTo>
                  <a:lnTo>
                    <a:pt x="18015" y="18745"/>
                  </a:lnTo>
                  <a:lnTo>
                    <a:pt x="18663" y="18999"/>
                  </a:lnTo>
                  <a:lnTo>
                    <a:pt x="19862" y="19621"/>
                  </a:lnTo>
                  <a:lnTo>
                    <a:pt x="20890" y="21526"/>
                  </a:lnTo>
                  <a:lnTo>
                    <a:pt x="20796" y="22466"/>
                  </a:lnTo>
                  <a:lnTo>
                    <a:pt x="20673" y="22936"/>
                  </a:lnTo>
                  <a:lnTo>
                    <a:pt x="20580" y="23291"/>
                  </a:lnTo>
                  <a:lnTo>
                    <a:pt x="20504" y="23583"/>
                  </a:lnTo>
                  <a:lnTo>
                    <a:pt x="20434" y="23850"/>
                  </a:lnTo>
                  <a:lnTo>
                    <a:pt x="18768" y="24460"/>
                  </a:lnTo>
                  <a:lnTo>
                    <a:pt x="17221" y="25057"/>
                  </a:lnTo>
                  <a:lnTo>
                    <a:pt x="14554" y="25222"/>
                  </a:lnTo>
                  <a:lnTo>
                    <a:pt x="19827" y="25222"/>
                  </a:lnTo>
                  <a:lnTo>
                    <a:pt x="20434" y="24853"/>
                  </a:lnTo>
                  <a:lnTo>
                    <a:pt x="21120" y="24041"/>
                  </a:lnTo>
                  <a:lnTo>
                    <a:pt x="21620" y="22466"/>
                  </a:lnTo>
                  <a:lnTo>
                    <a:pt x="21532" y="21526"/>
                  </a:lnTo>
                  <a:lnTo>
                    <a:pt x="21431" y="21234"/>
                  </a:lnTo>
                  <a:lnTo>
                    <a:pt x="21361" y="21031"/>
                  </a:lnTo>
                  <a:lnTo>
                    <a:pt x="24667" y="21031"/>
                  </a:lnTo>
                  <a:lnTo>
                    <a:pt x="25279" y="20815"/>
                  </a:lnTo>
                  <a:lnTo>
                    <a:pt x="22478" y="20815"/>
                  </a:lnTo>
                  <a:lnTo>
                    <a:pt x="20612" y="19430"/>
                  </a:lnTo>
                  <a:lnTo>
                    <a:pt x="17894" y="17056"/>
                  </a:lnTo>
                  <a:close/>
                </a:path>
                <a:path w="29845" h="26669">
                  <a:moveTo>
                    <a:pt x="6578" y="6426"/>
                  </a:moveTo>
                  <a:lnTo>
                    <a:pt x="4599" y="6426"/>
                  </a:lnTo>
                  <a:lnTo>
                    <a:pt x="3225" y="7048"/>
                  </a:lnTo>
                  <a:lnTo>
                    <a:pt x="2527" y="7670"/>
                  </a:lnTo>
                  <a:lnTo>
                    <a:pt x="1396" y="10248"/>
                  </a:lnTo>
                  <a:lnTo>
                    <a:pt x="2184" y="12331"/>
                  </a:lnTo>
                  <a:lnTo>
                    <a:pt x="3848" y="13779"/>
                  </a:lnTo>
                  <a:lnTo>
                    <a:pt x="4267" y="14058"/>
                  </a:lnTo>
                  <a:lnTo>
                    <a:pt x="4571" y="14211"/>
                  </a:lnTo>
                  <a:lnTo>
                    <a:pt x="3848" y="14516"/>
                  </a:lnTo>
                  <a:lnTo>
                    <a:pt x="3174" y="14897"/>
                  </a:lnTo>
                  <a:lnTo>
                    <a:pt x="2666" y="15455"/>
                  </a:lnTo>
                  <a:lnTo>
                    <a:pt x="1447" y="16725"/>
                  </a:lnTo>
                  <a:lnTo>
                    <a:pt x="7075" y="23583"/>
                  </a:lnTo>
                  <a:lnTo>
                    <a:pt x="7950" y="23583"/>
                  </a:lnTo>
                  <a:lnTo>
                    <a:pt x="8801" y="23291"/>
                  </a:lnTo>
                  <a:lnTo>
                    <a:pt x="9746" y="23291"/>
                  </a:lnTo>
                  <a:lnTo>
                    <a:pt x="9580" y="22936"/>
                  </a:lnTo>
                  <a:lnTo>
                    <a:pt x="7898" y="22936"/>
                  </a:lnTo>
                  <a:lnTo>
                    <a:pt x="6349" y="22466"/>
                  </a:lnTo>
                  <a:lnTo>
                    <a:pt x="5029" y="22097"/>
                  </a:lnTo>
                  <a:lnTo>
                    <a:pt x="3835" y="21234"/>
                  </a:lnTo>
                  <a:lnTo>
                    <a:pt x="2379" y="19151"/>
                  </a:lnTo>
                  <a:lnTo>
                    <a:pt x="2349" y="17779"/>
                  </a:lnTo>
                  <a:lnTo>
                    <a:pt x="3523" y="15455"/>
                  </a:lnTo>
                  <a:lnTo>
                    <a:pt x="3644" y="15214"/>
                  </a:lnTo>
                  <a:lnTo>
                    <a:pt x="4630" y="14897"/>
                  </a:lnTo>
                  <a:lnTo>
                    <a:pt x="4366" y="14897"/>
                  </a:lnTo>
                  <a:lnTo>
                    <a:pt x="6050" y="14693"/>
                  </a:lnTo>
                  <a:lnTo>
                    <a:pt x="8153" y="14693"/>
                  </a:lnTo>
                  <a:lnTo>
                    <a:pt x="8539" y="14211"/>
                  </a:lnTo>
                  <a:lnTo>
                    <a:pt x="8661" y="14058"/>
                  </a:lnTo>
                  <a:lnTo>
                    <a:pt x="7878" y="14058"/>
                  </a:lnTo>
                  <a:lnTo>
                    <a:pt x="7726" y="13779"/>
                  </a:lnTo>
                  <a:lnTo>
                    <a:pt x="5788" y="13779"/>
                  </a:lnTo>
                  <a:lnTo>
                    <a:pt x="2882" y="7670"/>
                  </a:lnTo>
                  <a:lnTo>
                    <a:pt x="2252" y="7670"/>
                  </a:lnTo>
                  <a:lnTo>
                    <a:pt x="6578" y="6426"/>
                  </a:lnTo>
                  <a:close/>
                </a:path>
                <a:path w="29845" h="26669">
                  <a:moveTo>
                    <a:pt x="10210" y="22936"/>
                  </a:moveTo>
                  <a:lnTo>
                    <a:pt x="9580" y="22936"/>
                  </a:lnTo>
                  <a:lnTo>
                    <a:pt x="9746" y="23291"/>
                  </a:lnTo>
                  <a:lnTo>
                    <a:pt x="8906" y="23291"/>
                  </a:lnTo>
                  <a:lnTo>
                    <a:pt x="10210" y="22936"/>
                  </a:lnTo>
                  <a:close/>
                </a:path>
                <a:path w="29845" h="26669">
                  <a:moveTo>
                    <a:pt x="24667" y="21031"/>
                  </a:moveTo>
                  <a:lnTo>
                    <a:pt x="21361" y="21031"/>
                  </a:lnTo>
                  <a:lnTo>
                    <a:pt x="22491" y="21526"/>
                  </a:lnTo>
                  <a:lnTo>
                    <a:pt x="23406" y="21526"/>
                  </a:lnTo>
                  <a:lnTo>
                    <a:pt x="24667" y="21031"/>
                  </a:lnTo>
                  <a:close/>
                </a:path>
                <a:path w="29845" h="26669">
                  <a:moveTo>
                    <a:pt x="29406" y="12874"/>
                  </a:moveTo>
                  <a:lnTo>
                    <a:pt x="22478" y="20815"/>
                  </a:lnTo>
                  <a:lnTo>
                    <a:pt x="25477" y="20815"/>
                  </a:lnTo>
                  <a:lnTo>
                    <a:pt x="26555" y="19837"/>
                  </a:lnTo>
                  <a:lnTo>
                    <a:pt x="28105" y="17945"/>
                  </a:lnTo>
                  <a:lnTo>
                    <a:pt x="28596" y="17056"/>
                  </a:lnTo>
                  <a:lnTo>
                    <a:pt x="28701" y="16865"/>
                  </a:lnTo>
                  <a:lnTo>
                    <a:pt x="29113" y="15455"/>
                  </a:lnTo>
                  <a:lnTo>
                    <a:pt x="29183" y="15214"/>
                  </a:lnTo>
                  <a:lnTo>
                    <a:pt x="29276" y="14897"/>
                  </a:lnTo>
                  <a:lnTo>
                    <a:pt x="29387" y="14516"/>
                  </a:lnTo>
                  <a:lnTo>
                    <a:pt x="29406" y="12874"/>
                  </a:lnTo>
                  <a:close/>
                </a:path>
                <a:path w="29845" h="26669">
                  <a:moveTo>
                    <a:pt x="7429" y="13233"/>
                  </a:moveTo>
                  <a:lnTo>
                    <a:pt x="4864" y="13779"/>
                  </a:lnTo>
                  <a:lnTo>
                    <a:pt x="7726" y="13779"/>
                  </a:lnTo>
                  <a:lnTo>
                    <a:pt x="7429" y="13233"/>
                  </a:lnTo>
                  <a:close/>
                </a:path>
                <a:path w="29845" h="26669">
                  <a:moveTo>
                    <a:pt x="29319" y="12551"/>
                  </a:moveTo>
                  <a:lnTo>
                    <a:pt x="29406" y="12874"/>
                  </a:lnTo>
                  <a:lnTo>
                    <a:pt x="29489" y="12699"/>
                  </a:lnTo>
                  <a:lnTo>
                    <a:pt x="29319" y="12551"/>
                  </a:lnTo>
                  <a:close/>
                </a:path>
                <a:path w="29845" h="26669">
                  <a:moveTo>
                    <a:pt x="25933" y="8661"/>
                  </a:moveTo>
                  <a:lnTo>
                    <a:pt x="22041" y="8661"/>
                  </a:lnTo>
                  <a:lnTo>
                    <a:pt x="21522" y="9029"/>
                  </a:lnTo>
                  <a:lnTo>
                    <a:pt x="25298" y="9029"/>
                  </a:lnTo>
                  <a:lnTo>
                    <a:pt x="29319" y="12551"/>
                  </a:lnTo>
                  <a:lnTo>
                    <a:pt x="28854" y="10655"/>
                  </a:lnTo>
                  <a:lnTo>
                    <a:pt x="27863" y="9423"/>
                  </a:lnTo>
                  <a:lnTo>
                    <a:pt x="25933" y="8661"/>
                  </a:lnTo>
                  <a:close/>
                </a:path>
                <a:path w="29845" h="26669">
                  <a:moveTo>
                    <a:pt x="20867" y="1536"/>
                  </a:moveTo>
                  <a:lnTo>
                    <a:pt x="18762" y="1536"/>
                  </a:lnTo>
                  <a:lnTo>
                    <a:pt x="20180" y="2222"/>
                  </a:lnTo>
                  <a:lnTo>
                    <a:pt x="22377" y="5664"/>
                  </a:lnTo>
                  <a:lnTo>
                    <a:pt x="22287" y="5981"/>
                  </a:lnTo>
                  <a:lnTo>
                    <a:pt x="22160" y="6426"/>
                  </a:lnTo>
                  <a:lnTo>
                    <a:pt x="22037" y="6857"/>
                  </a:lnTo>
                  <a:lnTo>
                    <a:pt x="21983" y="7048"/>
                  </a:lnTo>
                  <a:lnTo>
                    <a:pt x="20702" y="9029"/>
                  </a:lnTo>
                  <a:lnTo>
                    <a:pt x="19815" y="10248"/>
                  </a:lnTo>
                  <a:lnTo>
                    <a:pt x="20268" y="10248"/>
                  </a:lnTo>
                  <a:lnTo>
                    <a:pt x="21742" y="9588"/>
                  </a:lnTo>
                  <a:lnTo>
                    <a:pt x="23337" y="9029"/>
                  </a:lnTo>
                  <a:lnTo>
                    <a:pt x="21633" y="9029"/>
                  </a:lnTo>
                  <a:lnTo>
                    <a:pt x="22538" y="7797"/>
                  </a:lnTo>
                  <a:lnTo>
                    <a:pt x="22505" y="3670"/>
                  </a:lnTo>
                  <a:lnTo>
                    <a:pt x="21962" y="2578"/>
                  </a:lnTo>
                  <a:lnTo>
                    <a:pt x="21843" y="2349"/>
                  </a:lnTo>
                  <a:lnTo>
                    <a:pt x="20867" y="1536"/>
                  </a:lnTo>
                  <a:close/>
                </a:path>
                <a:path w="29845" h="26669">
                  <a:moveTo>
                    <a:pt x="12551" y="8661"/>
                  </a:moveTo>
                  <a:lnTo>
                    <a:pt x="11386" y="8661"/>
                  </a:lnTo>
                  <a:lnTo>
                    <a:pt x="12179" y="9220"/>
                  </a:lnTo>
                  <a:lnTo>
                    <a:pt x="12679" y="9423"/>
                  </a:lnTo>
                  <a:lnTo>
                    <a:pt x="12568" y="9029"/>
                  </a:lnTo>
                  <a:lnTo>
                    <a:pt x="12551" y="8661"/>
                  </a:lnTo>
                  <a:close/>
                </a:path>
                <a:path w="29845" h="26669">
                  <a:moveTo>
                    <a:pt x="15087" y="0"/>
                  </a:moveTo>
                  <a:lnTo>
                    <a:pt x="12661" y="1244"/>
                  </a:lnTo>
                  <a:lnTo>
                    <a:pt x="10807" y="4140"/>
                  </a:lnTo>
                  <a:lnTo>
                    <a:pt x="10538" y="5067"/>
                  </a:lnTo>
                  <a:lnTo>
                    <a:pt x="10569" y="6426"/>
                  </a:lnTo>
                  <a:lnTo>
                    <a:pt x="6578" y="6426"/>
                  </a:lnTo>
                  <a:lnTo>
                    <a:pt x="9463" y="6857"/>
                  </a:lnTo>
                  <a:lnTo>
                    <a:pt x="9626" y="6857"/>
                  </a:lnTo>
                  <a:lnTo>
                    <a:pt x="10144" y="7048"/>
                  </a:lnTo>
                  <a:lnTo>
                    <a:pt x="10783" y="7048"/>
                  </a:lnTo>
                  <a:lnTo>
                    <a:pt x="11786" y="8661"/>
                  </a:lnTo>
                  <a:lnTo>
                    <a:pt x="12269" y="8661"/>
                  </a:lnTo>
                  <a:lnTo>
                    <a:pt x="11810" y="7797"/>
                  </a:lnTo>
                  <a:lnTo>
                    <a:pt x="11596" y="7048"/>
                  </a:lnTo>
                  <a:lnTo>
                    <a:pt x="11544" y="5067"/>
                  </a:lnTo>
                  <a:lnTo>
                    <a:pt x="12953" y="2578"/>
                  </a:lnTo>
                  <a:lnTo>
                    <a:pt x="14985" y="1536"/>
                  </a:lnTo>
                  <a:lnTo>
                    <a:pt x="20867" y="1536"/>
                  </a:lnTo>
                  <a:lnTo>
                    <a:pt x="19875" y="711"/>
                  </a:lnTo>
                  <a:lnTo>
                    <a:pt x="18656" y="241"/>
                  </a:lnTo>
                  <a:lnTo>
                    <a:pt x="17999" y="241"/>
                  </a:lnTo>
                  <a:lnTo>
                    <a:pt x="15087" y="0"/>
                  </a:lnTo>
                  <a:close/>
                </a:path>
                <a:path w="29845" h="26669">
                  <a:moveTo>
                    <a:pt x="27836" y="7797"/>
                  </a:moveTo>
                  <a:lnTo>
                    <a:pt x="23664" y="7797"/>
                  </a:lnTo>
                  <a:lnTo>
                    <a:pt x="25845" y="8661"/>
                  </a:lnTo>
                  <a:lnTo>
                    <a:pt x="19105" y="8661"/>
                  </a:lnTo>
                  <a:lnTo>
                    <a:pt x="27836" y="7797"/>
                  </a:lnTo>
                  <a:close/>
                </a:path>
                <a:path w="29845" h="26669">
                  <a:moveTo>
                    <a:pt x="6370" y="5981"/>
                  </a:moveTo>
                  <a:lnTo>
                    <a:pt x="0" y="5981"/>
                  </a:lnTo>
                  <a:lnTo>
                    <a:pt x="18224" y="6426"/>
                  </a:lnTo>
                  <a:lnTo>
                    <a:pt x="4325" y="6426"/>
                  </a:lnTo>
                  <a:lnTo>
                    <a:pt x="6370" y="5981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9" name="object 909"/>
            <p:cNvSpPr/>
            <p:nvPr/>
          </p:nvSpPr>
          <p:spPr>
            <a:xfrm>
              <a:off x="4322889" y="2652953"/>
              <a:ext cx="2540" cy="5080"/>
            </a:xfrm>
            <a:custGeom>
              <a:avLst/>
              <a:gdLst/>
              <a:ahLst/>
              <a:cxnLst/>
              <a:rect l="l" t="t" r="r" b="b"/>
              <a:pathLst>
                <a:path w="2539" h="5080">
                  <a:moveTo>
                    <a:pt x="63" y="38"/>
                  </a:moveTo>
                  <a:close/>
                </a:path>
                <a:path w="2539" h="5080">
                  <a:moveTo>
                    <a:pt x="2095" y="4851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0" name="object 910"/>
            <p:cNvSpPr/>
            <p:nvPr/>
          </p:nvSpPr>
          <p:spPr>
            <a:xfrm>
              <a:off x="4321357" y="2654756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60" h="8889">
                  <a:moveTo>
                    <a:pt x="4787" y="0"/>
                  </a:moveTo>
                  <a:lnTo>
                    <a:pt x="3962" y="431"/>
                  </a:lnTo>
                  <a:lnTo>
                    <a:pt x="3340" y="1397"/>
                  </a:lnTo>
                  <a:lnTo>
                    <a:pt x="3238" y="1778"/>
                  </a:lnTo>
                  <a:lnTo>
                    <a:pt x="3251" y="2184"/>
                  </a:lnTo>
                  <a:lnTo>
                    <a:pt x="2717" y="2044"/>
                  </a:lnTo>
                  <a:lnTo>
                    <a:pt x="2514" y="2019"/>
                  </a:lnTo>
                  <a:lnTo>
                    <a:pt x="2070" y="2019"/>
                  </a:lnTo>
                  <a:lnTo>
                    <a:pt x="165" y="3479"/>
                  </a:lnTo>
                  <a:lnTo>
                    <a:pt x="431" y="4178"/>
                  </a:lnTo>
                  <a:lnTo>
                    <a:pt x="990" y="4673"/>
                  </a:lnTo>
                  <a:lnTo>
                    <a:pt x="1117" y="4762"/>
                  </a:lnTo>
                  <a:lnTo>
                    <a:pt x="990" y="4902"/>
                  </a:lnTo>
                  <a:lnTo>
                    <a:pt x="774" y="5054"/>
                  </a:lnTo>
                  <a:lnTo>
                    <a:pt x="177" y="5664"/>
                  </a:lnTo>
                  <a:lnTo>
                    <a:pt x="0" y="6350"/>
                  </a:lnTo>
                  <a:lnTo>
                    <a:pt x="292" y="6870"/>
                  </a:lnTo>
                  <a:lnTo>
                    <a:pt x="622" y="7416"/>
                  </a:lnTo>
                  <a:lnTo>
                    <a:pt x="1168" y="7759"/>
                  </a:lnTo>
                  <a:lnTo>
                    <a:pt x="2070" y="7975"/>
                  </a:lnTo>
                  <a:lnTo>
                    <a:pt x="2387" y="7988"/>
                  </a:lnTo>
                  <a:lnTo>
                    <a:pt x="2667" y="7886"/>
                  </a:lnTo>
                  <a:lnTo>
                    <a:pt x="2857" y="7848"/>
                  </a:lnTo>
                  <a:lnTo>
                    <a:pt x="3073" y="8064"/>
                  </a:lnTo>
                  <a:lnTo>
                    <a:pt x="3276" y="8293"/>
                  </a:lnTo>
                  <a:lnTo>
                    <a:pt x="4076" y="8712"/>
                  </a:lnTo>
                  <a:lnTo>
                    <a:pt x="4711" y="8877"/>
                  </a:lnTo>
                  <a:lnTo>
                    <a:pt x="5346" y="8864"/>
                  </a:lnTo>
                  <a:lnTo>
                    <a:pt x="7010" y="7581"/>
                  </a:lnTo>
                  <a:lnTo>
                    <a:pt x="6997" y="7340"/>
                  </a:lnTo>
                  <a:lnTo>
                    <a:pt x="6921" y="7112"/>
                  </a:lnTo>
                  <a:lnTo>
                    <a:pt x="7226" y="7251"/>
                  </a:lnTo>
                  <a:lnTo>
                    <a:pt x="9677" y="4483"/>
                  </a:lnTo>
                  <a:lnTo>
                    <a:pt x="9550" y="4051"/>
                  </a:lnTo>
                  <a:lnTo>
                    <a:pt x="9448" y="3619"/>
                  </a:lnTo>
                  <a:lnTo>
                    <a:pt x="9105" y="3200"/>
                  </a:lnTo>
                  <a:lnTo>
                    <a:pt x="8712" y="3022"/>
                  </a:lnTo>
                  <a:lnTo>
                    <a:pt x="8559" y="2997"/>
                  </a:lnTo>
                  <a:lnTo>
                    <a:pt x="7988" y="2755"/>
                  </a:lnTo>
                  <a:lnTo>
                    <a:pt x="7772" y="2794"/>
                  </a:lnTo>
                  <a:lnTo>
                    <a:pt x="7594" y="2794"/>
                  </a:lnTo>
                  <a:lnTo>
                    <a:pt x="7378" y="2832"/>
                  </a:lnTo>
                  <a:lnTo>
                    <a:pt x="7213" y="2895"/>
                  </a:lnTo>
                  <a:lnTo>
                    <a:pt x="7048" y="3009"/>
                  </a:lnTo>
                  <a:lnTo>
                    <a:pt x="7353" y="2590"/>
                  </a:lnTo>
                  <a:lnTo>
                    <a:pt x="7315" y="2247"/>
                  </a:lnTo>
                  <a:lnTo>
                    <a:pt x="7302" y="1219"/>
                  </a:lnTo>
                  <a:lnTo>
                    <a:pt x="7086" y="800"/>
                  </a:lnTo>
                  <a:lnTo>
                    <a:pt x="6743" y="533"/>
                  </a:lnTo>
                  <a:lnTo>
                    <a:pt x="6426" y="241"/>
                  </a:lnTo>
                  <a:lnTo>
                    <a:pt x="6007" y="88"/>
                  </a:lnTo>
                  <a:lnTo>
                    <a:pt x="478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1" name="object 911"/>
            <p:cNvSpPr/>
            <p:nvPr/>
          </p:nvSpPr>
          <p:spPr>
            <a:xfrm>
              <a:off x="4324954" y="2657100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>
                  <a:moveTo>
                    <a:pt x="12" y="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2" name="object 912"/>
            <p:cNvSpPr/>
            <p:nvPr/>
          </p:nvSpPr>
          <p:spPr>
            <a:xfrm>
              <a:off x="4321818" y="2655262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5">
                  <a:moveTo>
                    <a:pt x="5524" y="0"/>
                  </a:moveTo>
                  <a:lnTo>
                    <a:pt x="4953" y="0"/>
                  </a:lnTo>
                  <a:lnTo>
                    <a:pt x="4305" y="25"/>
                  </a:lnTo>
                  <a:lnTo>
                    <a:pt x="3619" y="368"/>
                  </a:lnTo>
                  <a:lnTo>
                    <a:pt x="3136" y="1219"/>
                  </a:lnTo>
                  <a:lnTo>
                    <a:pt x="3073" y="1524"/>
                  </a:lnTo>
                  <a:lnTo>
                    <a:pt x="3136" y="1828"/>
                  </a:lnTo>
                  <a:lnTo>
                    <a:pt x="3225" y="2133"/>
                  </a:lnTo>
                  <a:lnTo>
                    <a:pt x="3340" y="2336"/>
                  </a:lnTo>
                  <a:lnTo>
                    <a:pt x="3479" y="2413"/>
                  </a:lnTo>
                  <a:lnTo>
                    <a:pt x="3492" y="2667"/>
                  </a:lnTo>
                  <a:lnTo>
                    <a:pt x="3352" y="2616"/>
                  </a:lnTo>
                  <a:lnTo>
                    <a:pt x="3175" y="2489"/>
                  </a:lnTo>
                  <a:lnTo>
                    <a:pt x="3124" y="2260"/>
                  </a:lnTo>
                  <a:lnTo>
                    <a:pt x="2946" y="1981"/>
                  </a:lnTo>
                  <a:lnTo>
                    <a:pt x="2489" y="1828"/>
                  </a:lnTo>
                  <a:lnTo>
                    <a:pt x="2171" y="1765"/>
                  </a:lnTo>
                  <a:lnTo>
                    <a:pt x="1447" y="1676"/>
                  </a:lnTo>
                  <a:lnTo>
                    <a:pt x="190" y="2032"/>
                  </a:lnTo>
                  <a:lnTo>
                    <a:pt x="292" y="3352"/>
                  </a:lnTo>
                  <a:lnTo>
                    <a:pt x="393" y="3848"/>
                  </a:lnTo>
                  <a:lnTo>
                    <a:pt x="1079" y="4127"/>
                  </a:lnTo>
                  <a:lnTo>
                    <a:pt x="1739" y="3975"/>
                  </a:lnTo>
                  <a:lnTo>
                    <a:pt x="1879" y="4229"/>
                  </a:lnTo>
                  <a:lnTo>
                    <a:pt x="2159" y="4254"/>
                  </a:lnTo>
                  <a:lnTo>
                    <a:pt x="1993" y="4470"/>
                  </a:lnTo>
                  <a:lnTo>
                    <a:pt x="0" y="5918"/>
                  </a:lnTo>
                  <a:lnTo>
                    <a:pt x="520" y="6667"/>
                  </a:lnTo>
                  <a:lnTo>
                    <a:pt x="939" y="6972"/>
                  </a:lnTo>
                  <a:lnTo>
                    <a:pt x="1371" y="7112"/>
                  </a:lnTo>
                  <a:lnTo>
                    <a:pt x="1765" y="7213"/>
                  </a:lnTo>
                  <a:lnTo>
                    <a:pt x="2413" y="7239"/>
                  </a:lnTo>
                  <a:lnTo>
                    <a:pt x="2781" y="6959"/>
                  </a:lnTo>
                  <a:lnTo>
                    <a:pt x="2984" y="7289"/>
                  </a:lnTo>
                  <a:lnTo>
                    <a:pt x="3149" y="7531"/>
                  </a:lnTo>
                  <a:lnTo>
                    <a:pt x="3340" y="7734"/>
                  </a:lnTo>
                  <a:lnTo>
                    <a:pt x="3594" y="7835"/>
                  </a:lnTo>
                  <a:lnTo>
                    <a:pt x="4152" y="8026"/>
                  </a:lnTo>
                  <a:lnTo>
                    <a:pt x="5054" y="7975"/>
                  </a:lnTo>
                  <a:lnTo>
                    <a:pt x="5613" y="7747"/>
                  </a:lnTo>
                  <a:lnTo>
                    <a:pt x="6134" y="7556"/>
                  </a:lnTo>
                  <a:lnTo>
                    <a:pt x="6337" y="6832"/>
                  </a:lnTo>
                  <a:lnTo>
                    <a:pt x="6057" y="6350"/>
                  </a:lnTo>
                  <a:lnTo>
                    <a:pt x="5956" y="6134"/>
                  </a:lnTo>
                  <a:lnTo>
                    <a:pt x="5549" y="5930"/>
                  </a:lnTo>
                  <a:lnTo>
                    <a:pt x="5232" y="5803"/>
                  </a:lnTo>
                  <a:lnTo>
                    <a:pt x="5232" y="5664"/>
                  </a:lnTo>
                  <a:lnTo>
                    <a:pt x="5283" y="5270"/>
                  </a:lnTo>
                  <a:lnTo>
                    <a:pt x="6210" y="6057"/>
                  </a:lnTo>
                  <a:lnTo>
                    <a:pt x="6832" y="6540"/>
                  </a:lnTo>
                  <a:lnTo>
                    <a:pt x="7302" y="6438"/>
                  </a:lnTo>
                  <a:lnTo>
                    <a:pt x="7772" y="5981"/>
                  </a:lnTo>
                  <a:lnTo>
                    <a:pt x="8509" y="5257"/>
                  </a:lnTo>
                  <a:lnTo>
                    <a:pt x="9207" y="3797"/>
                  </a:lnTo>
                  <a:lnTo>
                    <a:pt x="7785" y="2552"/>
                  </a:lnTo>
                  <a:lnTo>
                    <a:pt x="7175" y="2540"/>
                  </a:lnTo>
                  <a:lnTo>
                    <a:pt x="6616" y="2730"/>
                  </a:lnTo>
                  <a:lnTo>
                    <a:pt x="6400" y="2819"/>
                  </a:lnTo>
                  <a:lnTo>
                    <a:pt x="6210" y="2921"/>
                  </a:lnTo>
                  <a:lnTo>
                    <a:pt x="5930" y="2959"/>
                  </a:lnTo>
                  <a:lnTo>
                    <a:pt x="6248" y="2540"/>
                  </a:lnTo>
                  <a:lnTo>
                    <a:pt x="6667" y="1879"/>
                  </a:lnTo>
                  <a:lnTo>
                    <a:pt x="6794" y="1422"/>
                  </a:lnTo>
                  <a:lnTo>
                    <a:pt x="6362" y="749"/>
                  </a:lnTo>
                  <a:lnTo>
                    <a:pt x="6057" y="241"/>
                  </a:lnTo>
                  <a:lnTo>
                    <a:pt x="5524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3" name="object 913"/>
            <p:cNvSpPr/>
            <p:nvPr/>
          </p:nvSpPr>
          <p:spPr>
            <a:xfrm>
              <a:off x="4310341" y="267717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12"/>
                  </a:moveTo>
                  <a:close/>
                </a:path>
                <a:path w="635" h="635">
                  <a:moveTo>
                    <a:pt x="19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14" name="object 914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4300677" y="2668880"/>
              <a:ext cx="26428" cy="24688"/>
            </a:xfrm>
            <a:prstGeom prst="rect">
              <a:avLst/>
            </a:prstGeom>
          </p:spPr>
        </p:pic>
        <p:sp>
          <p:nvSpPr>
            <p:cNvPr id="915" name="object 915"/>
            <p:cNvSpPr/>
            <p:nvPr/>
          </p:nvSpPr>
          <p:spPr>
            <a:xfrm>
              <a:off x="4310320" y="267519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6" name="object 916"/>
            <p:cNvSpPr/>
            <p:nvPr/>
          </p:nvSpPr>
          <p:spPr>
            <a:xfrm>
              <a:off x="4310341" y="2677172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12"/>
                  </a:moveTo>
                  <a:close/>
                </a:path>
                <a:path w="635" h="635">
                  <a:moveTo>
                    <a:pt x="190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7" name="object 917"/>
            <p:cNvSpPr/>
            <p:nvPr/>
          </p:nvSpPr>
          <p:spPr>
            <a:xfrm>
              <a:off x="4300235" y="2668651"/>
              <a:ext cx="27305" cy="25400"/>
            </a:xfrm>
            <a:custGeom>
              <a:avLst/>
              <a:gdLst/>
              <a:ahLst/>
              <a:cxnLst/>
              <a:rect l="l" t="t" r="r" b="b"/>
              <a:pathLst>
                <a:path w="27304" h="25400">
                  <a:moveTo>
                    <a:pt x="9071" y="20954"/>
                  </a:moveTo>
                  <a:lnTo>
                    <a:pt x="8653" y="21259"/>
                  </a:lnTo>
                  <a:lnTo>
                    <a:pt x="8036" y="21767"/>
                  </a:lnTo>
                  <a:lnTo>
                    <a:pt x="8769" y="21767"/>
                  </a:lnTo>
                  <a:lnTo>
                    <a:pt x="7524" y="22123"/>
                  </a:lnTo>
                  <a:lnTo>
                    <a:pt x="8378" y="22123"/>
                  </a:lnTo>
                  <a:lnTo>
                    <a:pt x="8500" y="22390"/>
                  </a:lnTo>
                  <a:lnTo>
                    <a:pt x="8610" y="22631"/>
                  </a:lnTo>
                  <a:lnTo>
                    <a:pt x="9057" y="23088"/>
                  </a:lnTo>
                  <a:lnTo>
                    <a:pt x="9829" y="23583"/>
                  </a:lnTo>
                  <a:lnTo>
                    <a:pt x="11442" y="24409"/>
                  </a:lnTo>
                  <a:lnTo>
                    <a:pt x="13195" y="24917"/>
                  </a:lnTo>
                  <a:lnTo>
                    <a:pt x="15365" y="24917"/>
                  </a:lnTo>
                  <a:lnTo>
                    <a:pt x="16878" y="24574"/>
                  </a:lnTo>
                  <a:lnTo>
                    <a:pt x="17970" y="23914"/>
                  </a:lnTo>
                  <a:lnTo>
                    <a:pt x="12941" y="23914"/>
                  </a:lnTo>
                  <a:lnTo>
                    <a:pt x="10642" y="23088"/>
                  </a:lnTo>
                  <a:lnTo>
                    <a:pt x="10163" y="22631"/>
                  </a:lnTo>
                  <a:lnTo>
                    <a:pt x="9989" y="22390"/>
                  </a:lnTo>
                  <a:lnTo>
                    <a:pt x="9613" y="21767"/>
                  </a:lnTo>
                  <a:lnTo>
                    <a:pt x="9071" y="20954"/>
                  </a:lnTo>
                  <a:close/>
                </a:path>
                <a:path w="27304" h="25400">
                  <a:moveTo>
                    <a:pt x="16090" y="16179"/>
                  </a:moveTo>
                  <a:lnTo>
                    <a:pt x="16012" y="16878"/>
                  </a:lnTo>
                  <a:lnTo>
                    <a:pt x="15901" y="17792"/>
                  </a:lnTo>
                  <a:lnTo>
                    <a:pt x="16195" y="17792"/>
                  </a:lnTo>
                  <a:lnTo>
                    <a:pt x="16842" y="18033"/>
                  </a:lnTo>
                  <a:lnTo>
                    <a:pt x="17437" y="18313"/>
                  </a:lnTo>
                  <a:lnTo>
                    <a:pt x="17970" y="18605"/>
                  </a:lnTo>
                  <a:lnTo>
                    <a:pt x="18940" y="20421"/>
                  </a:lnTo>
                  <a:lnTo>
                    <a:pt x="18862" y="21259"/>
                  </a:lnTo>
                  <a:lnTo>
                    <a:pt x="18728" y="21767"/>
                  </a:lnTo>
                  <a:lnTo>
                    <a:pt x="18634" y="22123"/>
                  </a:lnTo>
                  <a:lnTo>
                    <a:pt x="18564" y="22390"/>
                  </a:lnTo>
                  <a:lnTo>
                    <a:pt x="18470" y="22631"/>
                  </a:lnTo>
                  <a:lnTo>
                    <a:pt x="15468" y="23774"/>
                  </a:lnTo>
                  <a:lnTo>
                    <a:pt x="12941" y="23914"/>
                  </a:lnTo>
                  <a:lnTo>
                    <a:pt x="17970" y="23914"/>
                  </a:lnTo>
                  <a:lnTo>
                    <a:pt x="18516" y="23583"/>
                  </a:lnTo>
                  <a:lnTo>
                    <a:pt x="19151" y="22821"/>
                  </a:lnTo>
                  <a:lnTo>
                    <a:pt x="19672" y="21259"/>
                  </a:lnTo>
                  <a:lnTo>
                    <a:pt x="19554" y="20421"/>
                  </a:lnTo>
                  <a:lnTo>
                    <a:pt x="19451" y="20129"/>
                  </a:lnTo>
                  <a:lnTo>
                    <a:pt x="19392" y="19964"/>
                  </a:lnTo>
                  <a:lnTo>
                    <a:pt x="22532" y="19964"/>
                  </a:lnTo>
                  <a:lnTo>
                    <a:pt x="23103" y="19748"/>
                  </a:lnTo>
                  <a:lnTo>
                    <a:pt x="20447" y="19748"/>
                  </a:lnTo>
                  <a:lnTo>
                    <a:pt x="18669" y="18440"/>
                  </a:lnTo>
                  <a:lnTo>
                    <a:pt x="16090" y="16179"/>
                  </a:lnTo>
                  <a:close/>
                </a:path>
                <a:path w="27304" h="25400">
                  <a:moveTo>
                    <a:pt x="7274" y="5676"/>
                  </a:moveTo>
                  <a:lnTo>
                    <a:pt x="4438" y="5676"/>
                  </a:lnTo>
                  <a:lnTo>
                    <a:pt x="2184" y="6692"/>
                  </a:lnTo>
                  <a:lnTo>
                    <a:pt x="1498" y="7277"/>
                  </a:lnTo>
                  <a:lnTo>
                    <a:pt x="457" y="9728"/>
                  </a:lnTo>
                  <a:lnTo>
                    <a:pt x="1193" y="11709"/>
                  </a:lnTo>
                  <a:lnTo>
                    <a:pt x="2476" y="12826"/>
                  </a:lnTo>
                  <a:lnTo>
                    <a:pt x="2768" y="13106"/>
                  </a:lnTo>
                  <a:lnTo>
                    <a:pt x="3454" y="13500"/>
                  </a:lnTo>
                  <a:lnTo>
                    <a:pt x="2768" y="13766"/>
                  </a:lnTo>
                  <a:lnTo>
                    <a:pt x="2146" y="14135"/>
                  </a:lnTo>
                  <a:lnTo>
                    <a:pt x="482" y="15874"/>
                  </a:lnTo>
                  <a:lnTo>
                    <a:pt x="230" y="16878"/>
                  </a:lnTo>
                  <a:lnTo>
                    <a:pt x="121" y="17310"/>
                  </a:lnTo>
                  <a:lnTo>
                    <a:pt x="0" y="17792"/>
                  </a:lnTo>
                  <a:lnTo>
                    <a:pt x="1492" y="20421"/>
                  </a:lnTo>
                  <a:lnTo>
                    <a:pt x="1593" y="20599"/>
                  </a:lnTo>
                  <a:lnTo>
                    <a:pt x="1701" y="20789"/>
                  </a:lnTo>
                  <a:lnTo>
                    <a:pt x="3289" y="21767"/>
                  </a:lnTo>
                  <a:lnTo>
                    <a:pt x="5884" y="22390"/>
                  </a:lnTo>
                  <a:lnTo>
                    <a:pt x="6667" y="22390"/>
                  </a:lnTo>
                  <a:lnTo>
                    <a:pt x="7467" y="22123"/>
                  </a:lnTo>
                  <a:lnTo>
                    <a:pt x="8378" y="22123"/>
                  </a:lnTo>
                  <a:lnTo>
                    <a:pt x="8216" y="21767"/>
                  </a:lnTo>
                  <a:lnTo>
                    <a:pt x="6607" y="21767"/>
                  </a:lnTo>
                  <a:lnTo>
                    <a:pt x="3873" y="20954"/>
                  </a:lnTo>
                  <a:lnTo>
                    <a:pt x="2755" y="20129"/>
                  </a:lnTo>
                  <a:lnTo>
                    <a:pt x="1675" y="18605"/>
                  </a:lnTo>
                  <a:lnTo>
                    <a:pt x="1558" y="18440"/>
                  </a:lnTo>
                  <a:lnTo>
                    <a:pt x="1468" y="18313"/>
                  </a:lnTo>
                  <a:lnTo>
                    <a:pt x="1346" y="16878"/>
                  </a:lnTo>
                  <a:lnTo>
                    <a:pt x="2578" y="14439"/>
                  </a:lnTo>
                  <a:lnTo>
                    <a:pt x="3537" y="14135"/>
                  </a:lnTo>
                  <a:lnTo>
                    <a:pt x="3335" y="14135"/>
                  </a:lnTo>
                  <a:lnTo>
                    <a:pt x="4947" y="13944"/>
                  </a:lnTo>
                  <a:lnTo>
                    <a:pt x="6858" y="13944"/>
                  </a:lnTo>
                  <a:lnTo>
                    <a:pt x="7225" y="13500"/>
                  </a:lnTo>
                  <a:lnTo>
                    <a:pt x="7340" y="13360"/>
                  </a:lnTo>
                  <a:lnTo>
                    <a:pt x="6594" y="13360"/>
                  </a:lnTo>
                  <a:lnTo>
                    <a:pt x="6458" y="13106"/>
                  </a:lnTo>
                  <a:lnTo>
                    <a:pt x="6377" y="12953"/>
                  </a:lnTo>
                  <a:lnTo>
                    <a:pt x="4305" y="12953"/>
                  </a:lnTo>
                  <a:lnTo>
                    <a:pt x="2386" y="12226"/>
                  </a:lnTo>
                  <a:lnTo>
                    <a:pt x="2266" y="11709"/>
                  </a:lnTo>
                  <a:lnTo>
                    <a:pt x="2194" y="11328"/>
                  </a:lnTo>
                  <a:lnTo>
                    <a:pt x="2095" y="10807"/>
                  </a:lnTo>
                  <a:lnTo>
                    <a:pt x="1977" y="9093"/>
                  </a:lnTo>
                  <a:lnTo>
                    <a:pt x="1852" y="7277"/>
                  </a:lnTo>
                  <a:lnTo>
                    <a:pt x="1841" y="7111"/>
                  </a:lnTo>
                  <a:lnTo>
                    <a:pt x="3978" y="6502"/>
                  </a:lnTo>
                  <a:lnTo>
                    <a:pt x="10100" y="6502"/>
                  </a:lnTo>
                  <a:lnTo>
                    <a:pt x="7274" y="5676"/>
                  </a:lnTo>
                  <a:close/>
                </a:path>
                <a:path w="27304" h="25400">
                  <a:moveTo>
                    <a:pt x="8769" y="21767"/>
                  </a:moveTo>
                  <a:lnTo>
                    <a:pt x="8216" y="21767"/>
                  </a:lnTo>
                  <a:lnTo>
                    <a:pt x="8378" y="22123"/>
                  </a:lnTo>
                  <a:lnTo>
                    <a:pt x="7524" y="22123"/>
                  </a:lnTo>
                  <a:lnTo>
                    <a:pt x="8769" y="21767"/>
                  </a:lnTo>
                  <a:close/>
                </a:path>
                <a:path w="27304" h="25400">
                  <a:moveTo>
                    <a:pt x="22532" y="19964"/>
                  </a:moveTo>
                  <a:lnTo>
                    <a:pt x="19392" y="19964"/>
                  </a:lnTo>
                  <a:lnTo>
                    <a:pt x="20444" y="20421"/>
                  </a:lnTo>
                  <a:lnTo>
                    <a:pt x="21323" y="20421"/>
                  </a:lnTo>
                  <a:lnTo>
                    <a:pt x="22532" y="19964"/>
                  </a:lnTo>
                  <a:close/>
                </a:path>
                <a:path w="27304" h="25400">
                  <a:moveTo>
                    <a:pt x="27030" y="12226"/>
                  </a:moveTo>
                  <a:lnTo>
                    <a:pt x="25280" y="15874"/>
                  </a:lnTo>
                  <a:lnTo>
                    <a:pt x="25119" y="16179"/>
                  </a:lnTo>
                  <a:lnTo>
                    <a:pt x="21755" y="19469"/>
                  </a:lnTo>
                  <a:lnTo>
                    <a:pt x="20447" y="19748"/>
                  </a:lnTo>
                  <a:lnTo>
                    <a:pt x="23277" y="19748"/>
                  </a:lnTo>
                  <a:lnTo>
                    <a:pt x="27015" y="13500"/>
                  </a:lnTo>
                  <a:lnTo>
                    <a:pt x="27030" y="12226"/>
                  </a:lnTo>
                  <a:close/>
                </a:path>
                <a:path w="27304" h="25400">
                  <a:moveTo>
                    <a:pt x="6159" y="12547"/>
                  </a:moveTo>
                  <a:lnTo>
                    <a:pt x="4305" y="12953"/>
                  </a:lnTo>
                  <a:lnTo>
                    <a:pt x="6377" y="12953"/>
                  </a:lnTo>
                  <a:lnTo>
                    <a:pt x="6159" y="12547"/>
                  </a:lnTo>
                  <a:close/>
                </a:path>
                <a:path w="27304" h="25400">
                  <a:moveTo>
                    <a:pt x="26947" y="11906"/>
                  </a:moveTo>
                  <a:lnTo>
                    <a:pt x="27030" y="12226"/>
                  </a:lnTo>
                  <a:lnTo>
                    <a:pt x="27114" y="12052"/>
                  </a:lnTo>
                  <a:lnTo>
                    <a:pt x="26947" y="11906"/>
                  </a:lnTo>
                  <a:close/>
                </a:path>
                <a:path w="27304" h="25400">
                  <a:moveTo>
                    <a:pt x="24659" y="8572"/>
                  </a:moveTo>
                  <a:lnTo>
                    <a:pt x="23126" y="8572"/>
                  </a:lnTo>
                  <a:lnTo>
                    <a:pt x="26947" y="11906"/>
                  </a:lnTo>
                  <a:lnTo>
                    <a:pt x="26504" y="10121"/>
                  </a:lnTo>
                  <a:lnTo>
                    <a:pt x="25686" y="9093"/>
                  </a:lnTo>
                  <a:lnTo>
                    <a:pt x="25565" y="8940"/>
                  </a:lnTo>
                  <a:lnTo>
                    <a:pt x="24659" y="8572"/>
                  </a:lnTo>
                  <a:close/>
                </a:path>
                <a:path w="27304" h="25400">
                  <a:moveTo>
                    <a:pt x="18924" y="1447"/>
                  </a:moveTo>
                  <a:lnTo>
                    <a:pt x="16908" y="1447"/>
                  </a:lnTo>
                  <a:lnTo>
                    <a:pt x="18511" y="2222"/>
                  </a:lnTo>
                  <a:lnTo>
                    <a:pt x="18348" y="2222"/>
                  </a:lnTo>
                  <a:lnTo>
                    <a:pt x="20358" y="5372"/>
                  </a:lnTo>
                  <a:lnTo>
                    <a:pt x="20028" y="6502"/>
                  </a:lnTo>
                  <a:lnTo>
                    <a:pt x="19968" y="6692"/>
                  </a:lnTo>
                  <a:lnTo>
                    <a:pt x="18759" y="8572"/>
                  </a:lnTo>
                  <a:lnTo>
                    <a:pt x="17923" y="9728"/>
                  </a:lnTo>
                  <a:lnTo>
                    <a:pt x="18208" y="9728"/>
                  </a:lnTo>
                  <a:lnTo>
                    <a:pt x="19761" y="9093"/>
                  </a:lnTo>
                  <a:lnTo>
                    <a:pt x="21265" y="8572"/>
                  </a:lnTo>
                  <a:lnTo>
                    <a:pt x="19651" y="8572"/>
                  </a:lnTo>
                  <a:lnTo>
                    <a:pt x="20515" y="7404"/>
                  </a:lnTo>
                  <a:lnTo>
                    <a:pt x="20472" y="3441"/>
                  </a:lnTo>
                  <a:lnTo>
                    <a:pt x="19966" y="2451"/>
                  </a:lnTo>
                  <a:lnTo>
                    <a:pt x="19850" y="2222"/>
                  </a:lnTo>
                  <a:lnTo>
                    <a:pt x="18924" y="1447"/>
                  </a:lnTo>
                  <a:close/>
                </a:path>
                <a:path w="27304" h="25400">
                  <a:moveTo>
                    <a:pt x="11037" y="8572"/>
                  </a:moveTo>
                  <a:lnTo>
                    <a:pt x="10439" y="8572"/>
                  </a:lnTo>
                  <a:lnTo>
                    <a:pt x="10680" y="8750"/>
                  </a:lnTo>
                  <a:lnTo>
                    <a:pt x="11141" y="8940"/>
                  </a:lnTo>
                  <a:lnTo>
                    <a:pt x="11037" y="8572"/>
                  </a:lnTo>
                  <a:close/>
                </a:path>
                <a:path w="27304" h="25400">
                  <a:moveTo>
                    <a:pt x="9792" y="7404"/>
                  </a:moveTo>
                  <a:lnTo>
                    <a:pt x="9417" y="7404"/>
                  </a:lnTo>
                  <a:lnTo>
                    <a:pt x="11921" y="8572"/>
                  </a:lnTo>
                  <a:lnTo>
                    <a:pt x="10538" y="8572"/>
                  </a:lnTo>
                  <a:lnTo>
                    <a:pt x="9792" y="7404"/>
                  </a:lnTo>
                  <a:close/>
                </a:path>
                <a:path w="27304" h="25400">
                  <a:moveTo>
                    <a:pt x="21991" y="7404"/>
                  </a:moveTo>
                  <a:lnTo>
                    <a:pt x="20713" y="7404"/>
                  </a:lnTo>
                  <a:lnTo>
                    <a:pt x="25387" y="8572"/>
                  </a:lnTo>
                  <a:lnTo>
                    <a:pt x="18935" y="8572"/>
                  </a:lnTo>
                  <a:lnTo>
                    <a:pt x="21991" y="7404"/>
                  </a:lnTo>
                  <a:close/>
                </a:path>
                <a:path w="27304" h="25400">
                  <a:moveTo>
                    <a:pt x="13423" y="0"/>
                  </a:moveTo>
                  <a:lnTo>
                    <a:pt x="11137" y="1181"/>
                  </a:lnTo>
                  <a:lnTo>
                    <a:pt x="9956" y="2997"/>
                  </a:lnTo>
                  <a:lnTo>
                    <a:pt x="9385" y="3911"/>
                  </a:lnTo>
                  <a:lnTo>
                    <a:pt x="9124" y="4813"/>
                  </a:lnTo>
                  <a:lnTo>
                    <a:pt x="9158" y="6502"/>
                  </a:lnTo>
                  <a:lnTo>
                    <a:pt x="8242" y="6502"/>
                  </a:lnTo>
                  <a:lnTo>
                    <a:pt x="9862" y="7111"/>
                  </a:lnTo>
                  <a:lnTo>
                    <a:pt x="9606" y="7111"/>
                  </a:lnTo>
                  <a:lnTo>
                    <a:pt x="9711" y="7277"/>
                  </a:lnTo>
                  <a:lnTo>
                    <a:pt x="9792" y="7404"/>
                  </a:lnTo>
                  <a:lnTo>
                    <a:pt x="10325" y="7404"/>
                  </a:lnTo>
                  <a:lnTo>
                    <a:pt x="10244" y="7111"/>
                  </a:lnTo>
                  <a:lnTo>
                    <a:pt x="10129" y="6692"/>
                  </a:lnTo>
                  <a:lnTo>
                    <a:pt x="10083" y="4813"/>
                  </a:lnTo>
                  <a:lnTo>
                    <a:pt x="11417" y="2451"/>
                  </a:lnTo>
                  <a:lnTo>
                    <a:pt x="13335" y="1447"/>
                  </a:lnTo>
                  <a:lnTo>
                    <a:pt x="18924" y="1447"/>
                  </a:lnTo>
                  <a:lnTo>
                    <a:pt x="17983" y="660"/>
                  </a:lnTo>
                  <a:lnTo>
                    <a:pt x="16827" y="228"/>
                  </a:lnTo>
                  <a:lnTo>
                    <a:pt x="16248" y="228"/>
                  </a:lnTo>
                  <a:lnTo>
                    <a:pt x="1342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8" name="object 918"/>
            <p:cNvSpPr/>
            <p:nvPr/>
          </p:nvSpPr>
          <p:spPr>
            <a:xfrm>
              <a:off x="4310316" y="267520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76" y="38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9" name="object 919"/>
            <p:cNvSpPr/>
            <p:nvPr/>
          </p:nvSpPr>
          <p:spPr>
            <a:xfrm>
              <a:off x="4308876" y="2676914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4533" y="0"/>
                  </a:moveTo>
                  <a:lnTo>
                    <a:pt x="3759" y="406"/>
                  </a:lnTo>
                  <a:lnTo>
                    <a:pt x="3175" y="1320"/>
                  </a:lnTo>
                  <a:lnTo>
                    <a:pt x="3060" y="1676"/>
                  </a:lnTo>
                  <a:lnTo>
                    <a:pt x="3073" y="2070"/>
                  </a:lnTo>
                  <a:lnTo>
                    <a:pt x="2565" y="1955"/>
                  </a:lnTo>
                  <a:lnTo>
                    <a:pt x="2387" y="1917"/>
                  </a:lnTo>
                  <a:lnTo>
                    <a:pt x="1955" y="1917"/>
                  </a:lnTo>
                  <a:lnTo>
                    <a:pt x="1536" y="1981"/>
                  </a:lnTo>
                  <a:lnTo>
                    <a:pt x="152" y="3289"/>
                  </a:lnTo>
                  <a:lnTo>
                    <a:pt x="393" y="3962"/>
                  </a:lnTo>
                  <a:lnTo>
                    <a:pt x="927" y="4432"/>
                  </a:lnTo>
                  <a:lnTo>
                    <a:pt x="1168" y="4572"/>
                  </a:lnTo>
                  <a:lnTo>
                    <a:pt x="927" y="4660"/>
                  </a:lnTo>
                  <a:lnTo>
                    <a:pt x="711" y="4787"/>
                  </a:lnTo>
                  <a:lnTo>
                    <a:pt x="558" y="4965"/>
                  </a:lnTo>
                  <a:lnTo>
                    <a:pt x="152" y="5372"/>
                  </a:lnTo>
                  <a:lnTo>
                    <a:pt x="2247" y="7581"/>
                  </a:lnTo>
                  <a:lnTo>
                    <a:pt x="2806" y="7416"/>
                  </a:lnTo>
                  <a:lnTo>
                    <a:pt x="2908" y="7670"/>
                  </a:lnTo>
                  <a:lnTo>
                    <a:pt x="3111" y="7861"/>
                  </a:lnTo>
                  <a:lnTo>
                    <a:pt x="3860" y="8267"/>
                  </a:lnTo>
                  <a:lnTo>
                    <a:pt x="4470" y="8445"/>
                  </a:lnTo>
                  <a:lnTo>
                    <a:pt x="5384" y="8394"/>
                  </a:lnTo>
                  <a:lnTo>
                    <a:pt x="6642" y="7200"/>
                  </a:lnTo>
                  <a:lnTo>
                    <a:pt x="6629" y="6959"/>
                  </a:lnTo>
                  <a:lnTo>
                    <a:pt x="6553" y="6756"/>
                  </a:lnTo>
                  <a:lnTo>
                    <a:pt x="6858" y="6896"/>
                  </a:lnTo>
                  <a:lnTo>
                    <a:pt x="7213" y="6921"/>
                  </a:lnTo>
                  <a:lnTo>
                    <a:pt x="7505" y="6794"/>
                  </a:lnTo>
                  <a:lnTo>
                    <a:pt x="7912" y="6654"/>
                  </a:lnTo>
                  <a:lnTo>
                    <a:pt x="9182" y="4267"/>
                  </a:lnTo>
                  <a:lnTo>
                    <a:pt x="9055" y="3835"/>
                  </a:lnTo>
                  <a:lnTo>
                    <a:pt x="8953" y="3441"/>
                  </a:lnTo>
                  <a:lnTo>
                    <a:pt x="8636" y="3048"/>
                  </a:lnTo>
                  <a:lnTo>
                    <a:pt x="8140" y="2819"/>
                  </a:lnTo>
                  <a:lnTo>
                    <a:pt x="7912" y="2730"/>
                  </a:lnTo>
                  <a:lnTo>
                    <a:pt x="7759" y="2692"/>
                  </a:lnTo>
                  <a:lnTo>
                    <a:pt x="7556" y="2616"/>
                  </a:lnTo>
                  <a:lnTo>
                    <a:pt x="7188" y="2654"/>
                  </a:lnTo>
                  <a:lnTo>
                    <a:pt x="6985" y="2692"/>
                  </a:lnTo>
                  <a:lnTo>
                    <a:pt x="6832" y="2743"/>
                  </a:lnTo>
                  <a:lnTo>
                    <a:pt x="6692" y="2844"/>
                  </a:lnTo>
                  <a:lnTo>
                    <a:pt x="6959" y="2463"/>
                  </a:lnTo>
                  <a:lnTo>
                    <a:pt x="6934" y="2133"/>
                  </a:lnTo>
                  <a:lnTo>
                    <a:pt x="6921" y="1181"/>
                  </a:lnTo>
                  <a:lnTo>
                    <a:pt x="6705" y="749"/>
                  </a:lnTo>
                  <a:lnTo>
                    <a:pt x="6400" y="508"/>
                  </a:lnTo>
                  <a:lnTo>
                    <a:pt x="6083" y="228"/>
                  </a:lnTo>
                  <a:lnTo>
                    <a:pt x="5689" y="88"/>
                  </a:lnTo>
                  <a:lnTo>
                    <a:pt x="453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0" name="object 920"/>
            <p:cNvSpPr/>
            <p:nvPr/>
          </p:nvSpPr>
          <p:spPr>
            <a:xfrm>
              <a:off x="4312284" y="267913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1" name="object 921"/>
            <p:cNvSpPr/>
            <p:nvPr/>
          </p:nvSpPr>
          <p:spPr>
            <a:xfrm>
              <a:off x="4309310" y="2677402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89" h="7619">
                  <a:moveTo>
                    <a:pt x="5232" y="0"/>
                  </a:moveTo>
                  <a:lnTo>
                    <a:pt x="4686" y="0"/>
                  </a:lnTo>
                  <a:lnTo>
                    <a:pt x="4076" y="25"/>
                  </a:lnTo>
                  <a:lnTo>
                    <a:pt x="3416" y="342"/>
                  </a:lnTo>
                  <a:lnTo>
                    <a:pt x="2959" y="1143"/>
                  </a:lnTo>
                  <a:lnTo>
                    <a:pt x="2908" y="1435"/>
                  </a:lnTo>
                  <a:lnTo>
                    <a:pt x="3047" y="2019"/>
                  </a:lnTo>
                  <a:lnTo>
                    <a:pt x="3162" y="2222"/>
                  </a:lnTo>
                  <a:lnTo>
                    <a:pt x="3301" y="2273"/>
                  </a:lnTo>
                  <a:lnTo>
                    <a:pt x="3301" y="2527"/>
                  </a:lnTo>
                  <a:lnTo>
                    <a:pt x="3162" y="2489"/>
                  </a:lnTo>
                  <a:lnTo>
                    <a:pt x="2984" y="2349"/>
                  </a:lnTo>
                  <a:lnTo>
                    <a:pt x="2793" y="1879"/>
                  </a:lnTo>
                  <a:lnTo>
                    <a:pt x="2349" y="1727"/>
                  </a:lnTo>
                  <a:lnTo>
                    <a:pt x="1371" y="1574"/>
                  </a:lnTo>
                  <a:lnTo>
                    <a:pt x="177" y="1930"/>
                  </a:lnTo>
                  <a:lnTo>
                    <a:pt x="266" y="3175"/>
                  </a:lnTo>
                  <a:lnTo>
                    <a:pt x="368" y="3644"/>
                  </a:lnTo>
                  <a:lnTo>
                    <a:pt x="774" y="3822"/>
                  </a:lnTo>
                  <a:lnTo>
                    <a:pt x="1015" y="3898"/>
                  </a:lnTo>
                  <a:lnTo>
                    <a:pt x="1638" y="3771"/>
                  </a:lnTo>
                  <a:lnTo>
                    <a:pt x="1765" y="4000"/>
                  </a:lnTo>
                  <a:lnTo>
                    <a:pt x="2057" y="4038"/>
                  </a:lnTo>
                  <a:lnTo>
                    <a:pt x="1879" y="4241"/>
                  </a:lnTo>
                  <a:lnTo>
                    <a:pt x="1396" y="4203"/>
                  </a:lnTo>
                  <a:lnTo>
                    <a:pt x="1269" y="4241"/>
                  </a:lnTo>
                  <a:lnTo>
                    <a:pt x="800" y="4305"/>
                  </a:lnTo>
                  <a:lnTo>
                    <a:pt x="431" y="4406"/>
                  </a:lnTo>
                  <a:lnTo>
                    <a:pt x="203" y="4838"/>
                  </a:lnTo>
                  <a:lnTo>
                    <a:pt x="25" y="5232"/>
                  </a:lnTo>
                  <a:lnTo>
                    <a:pt x="0" y="5613"/>
                  </a:lnTo>
                  <a:lnTo>
                    <a:pt x="495" y="6337"/>
                  </a:lnTo>
                  <a:lnTo>
                    <a:pt x="876" y="6616"/>
                  </a:lnTo>
                  <a:lnTo>
                    <a:pt x="1663" y="6845"/>
                  </a:lnTo>
                  <a:lnTo>
                    <a:pt x="2273" y="6883"/>
                  </a:lnTo>
                  <a:lnTo>
                    <a:pt x="2628" y="6591"/>
                  </a:lnTo>
                  <a:lnTo>
                    <a:pt x="2819" y="6908"/>
                  </a:lnTo>
                  <a:lnTo>
                    <a:pt x="2984" y="7150"/>
                  </a:lnTo>
                  <a:lnTo>
                    <a:pt x="3162" y="7327"/>
                  </a:lnTo>
                  <a:lnTo>
                    <a:pt x="3416" y="7429"/>
                  </a:lnTo>
                  <a:lnTo>
                    <a:pt x="3936" y="7607"/>
                  </a:lnTo>
                  <a:lnTo>
                    <a:pt x="4800" y="7569"/>
                  </a:lnTo>
                  <a:lnTo>
                    <a:pt x="5816" y="7175"/>
                  </a:lnTo>
                  <a:lnTo>
                    <a:pt x="5994" y="6477"/>
                  </a:lnTo>
                  <a:lnTo>
                    <a:pt x="5638" y="5816"/>
                  </a:lnTo>
                  <a:lnTo>
                    <a:pt x="5257" y="5613"/>
                  </a:lnTo>
                  <a:lnTo>
                    <a:pt x="4952" y="5499"/>
                  </a:lnTo>
                  <a:lnTo>
                    <a:pt x="5003" y="4991"/>
                  </a:lnTo>
                  <a:lnTo>
                    <a:pt x="5867" y="5753"/>
                  </a:lnTo>
                  <a:lnTo>
                    <a:pt x="6489" y="6197"/>
                  </a:lnTo>
                  <a:lnTo>
                    <a:pt x="6921" y="6108"/>
                  </a:lnTo>
                  <a:lnTo>
                    <a:pt x="7365" y="5664"/>
                  </a:lnTo>
                  <a:lnTo>
                    <a:pt x="8064" y="4978"/>
                  </a:lnTo>
                  <a:lnTo>
                    <a:pt x="8737" y="3594"/>
                  </a:lnTo>
                  <a:lnTo>
                    <a:pt x="7391" y="2438"/>
                  </a:lnTo>
                  <a:lnTo>
                    <a:pt x="6807" y="2413"/>
                  </a:lnTo>
                  <a:lnTo>
                    <a:pt x="6273" y="2578"/>
                  </a:lnTo>
                  <a:lnTo>
                    <a:pt x="6070" y="2679"/>
                  </a:lnTo>
                  <a:lnTo>
                    <a:pt x="5930" y="2743"/>
                  </a:lnTo>
                  <a:lnTo>
                    <a:pt x="5626" y="2806"/>
                  </a:lnTo>
                  <a:lnTo>
                    <a:pt x="5930" y="2413"/>
                  </a:lnTo>
                  <a:lnTo>
                    <a:pt x="6311" y="1778"/>
                  </a:lnTo>
                  <a:lnTo>
                    <a:pt x="6438" y="1333"/>
                  </a:lnTo>
                  <a:lnTo>
                    <a:pt x="5740" y="241"/>
                  </a:lnTo>
                  <a:lnTo>
                    <a:pt x="5232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2" name="object 922"/>
            <p:cNvSpPr/>
            <p:nvPr/>
          </p:nvSpPr>
          <p:spPr>
            <a:xfrm>
              <a:off x="4336567" y="2671648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5" h="1905">
                  <a:moveTo>
                    <a:pt x="76" y="25"/>
                  </a:moveTo>
                  <a:close/>
                </a:path>
                <a:path w="635" h="1905">
                  <a:moveTo>
                    <a:pt x="114" y="1625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3" name="object 923"/>
            <p:cNvSpPr/>
            <p:nvPr/>
          </p:nvSpPr>
          <p:spPr>
            <a:xfrm>
              <a:off x="4336567" y="267327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14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4" name="object 924"/>
            <p:cNvSpPr/>
            <p:nvPr/>
          </p:nvSpPr>
          <p:spPr>
            <a:xfrm>
              <a:off x="4328235" y="2666281"/>
              <a:ext cx="26034" cy="20955"/>
            </a:xfrm>
            <a:custGeom>
              <a:avLst/>
              <a:gdLst/>
              <a:ahLst/>
              <a:cxnLst/>
              <a:rect l="l" t="t" r="r" b="b"/>
              <a:pathLst>
                <a:path w="26035" h="20955">
                  <a:moveTo>
                    <a:pt x="7523" y="17170"/>
                  </a:moveTo>
                  <a:lnTo>
                    <a:pt x="6682" y="17856"/>
                  </a:lnTo>
                  <a:lnTo>
                    <a:pt x="6816" y="17856"/>
                  </a:lnTo>
                  <a:lnTo>
                    <a:pt x="6953" y="18148"/>
                  </a:lnTo>
                  <a:lnTo>
                    <a:pt x="7054" y="18364"/>
                  </a:lnTo>
                  <a:lnTo>
                    <a:pt x="7155" y="18580"/>
                  </a:lnTo>
                  <a:lnTo>
                    <a:pt x="7294" y="18719"/>
                  </a:lnTo>
                  <a:lnTo>
                    <a:pt x="7813" y="19151"/>
                  </a:lnTo>
                  <a:lnTo>
                    <a:pt x="9679" y="20154"/>
                  </a:lnTo>
                  <a:lnTo>
                    <a:pt x="9873" y="20154"/>
                  </a:lnTo>
                  <a:lnTo>
                    <a:pt x="10914" y="20447"/>
                  </a:lnTo>
                  <a:lnTo>
                    <a:pt x="12664" y="20447"/>
                  </a:lnTo>
                  <a:lnTo>
                    <a:pt x="13936" y="20154"/>
                  </a:lnTo>
                  <a:lnTo>
                    <a:pt x="14820" y="19621"/>
                  </a:lnTo>
                  <a:lnTo>
                    <a:pt x="10698" y="19621"/>
                  </a:lnTo>
                  <a:lnTo>
                    <a:pt x="9441" y="19151"/>
                  </a:lnTo>
                  <a:lnTo>
                    <a:pt x="9022" y="19151"/>
                  </a:lnTo>
                  <a:lnTo>
                    <a:pt x="8450" y="18580"/>
                  </a:lnTo>
                  <a:lnTo>
                    <a:pt x="8285" y="18364"/>
                  </a:lnTo>
                  <a:lnTo>
                    <a:pt x="7523" y="17170"/>
                  </a:lnTo>
                  <a:close/>
                </a:path>
                <a:path w="26035" h="20955">
                  <a:moveTo>
                    <a:pt x="13301" y="13271"/>
                  </a:moveTo>
                  <a:lnTo>
                    <a:pt x="13187" y="14198"/>
                  </a:lnTo>
                  <a:lnTo>
                    <a:pt x="12151" y="14198"/>
                  </a:lnTo>
                  <a:lnTo>
                    <a:pt x="14386" y="14909"/>
                  </a:lnTo>
                  <a:lnTo>
                    <a:pt x="14135" y="14909"/>
                  </a:lnTo>
                  <a:lnTo>
                    <a:pt x="14838" y="15265"/>
                  </a:lnTo>
                  <a:lnTo>
                    <a:pt x="15633" y="16751"/>
                  </a:lnTo>
                  <a:lnTo>
                    <a:pt x="15570" y="17437"/>
                  </a:lnTo>
                  <a:lnTo>
                    <a:pt x="15456" y="17856"/>
                  </a:lnTo>
                  <a:lnTo>
                    <a:pt x="15377" y="18148"/>
                  </a:lnTo>
                  <a:lnTo>
                    <a:pt x="15318" y="18364"/>
                  </a:lnTo>
                  <a:lnTo>
                    <a:pt x="15170" y="18580"/>
                  </a:lnTo>
                  <a:lnTo>
                    <a:pt x="12449" y="19621"/>
                  </a:lnTo>
                  <a:lnTo>
                    <a:pt x="14820" y="19621"/>
                  </a:lnTo>
                  <a:lnTo>
                    <a:pt x="15283" y="19342"/>
                  </a:lnTo>
                  <a:lnTo>
                    <a:pt x="15803" y="18719"/>
                  </a:lnTo>
                  <a:lnTo>
                    <a:pt x="15920" y="18364"/>
                  </a:lnTo>
                  <a:lnTo>
                    <a:pt x="16046" y="16510"/>
                  </a:lnTo>
                  <a:lnTo>
                    <a:pt x="16341" y="16510"/>
                  </a:lnTo>
                  <a:lnTo>
                    <a:pt x="15646" y="16205"/>
                  </a:lnTo>
                  <a:lnTo>
                    <a:pt x="16870" y="16205"/>
                  </a:lnTo>
                  <a:lnTo>
                    <a:pt x="15410" y="15113"/>
                  </a:lnTo>
                  <a:lnTo>
                    <a:pt x="13301" y="13271"/>
                  </a:lnTo>
                  <a:close/>
                </a:path>
                <a:path w="26035" h="20955">
                  <a:moveTo>
                    <a:pt x="6215" y="18148"/>
                  </a:moveTo>
                  <a:lnTo>
                    <a:pt x="4023" y="18148"/>
                  </a:lnTo>
                  <a:lnTo>
                    <a:pt x="4938" y="18364"/>
                  </a:lnTo>
                  <a:lnTo>
                    <a:pt x="5554" y="18364"/>
                  </a:lnTo>
                  <a:lnTo>
                    <a:pt x="6215" y="18148"/>
                  </a:lnTo>
                  <a:close/>
                </a:path>
                <a:path w="26035" h="20955">
                  <a:moveTo>
                    <a:pt x="4120" y="5092"/>
                  </a:moveTo>
                  <a:lnTo>
                    <a:pt x="2718" y="5092"/>
                  </a:lnTo>
                  <a:lnTo>
                    <a:pt x="1871" y="5473"/>
                  </a:lnTo>
                  <a:lnTo>
                    <a:pt x="1275" y="6057"/>
                  </a:lnTo>
                  <a:lnTo>
                    <a:pt x="677" y="7454"/>
                  </a:lnTo>
                  <a:lnTo>
                    <a:pt x="567" y="8293"/>
                  </a:lnTo>
                  <a:lnTo>
                    <a:pt x="954" y="9296"/>
                  </a:lnTo>
                  <a:lnTo>
                    <a:pt x="1071" y="9601"/>
                  </a:lnTo>
                  <a:lnTo>
                    <a:pt x="1862" y="10287"/>
                  </a:lnTo>
                  <a:lnTo>
                    <a:pt x="2125" y="10617"/>
                  </a:lnTo>
                  <a:lnTo>
                    <a:pt x="2926" y="11061"/>
                  </a:lnTo>
                  <a:lnTo>
                    <a:pt x="2354" y="11290"/>
                  </a:lnTo>
                  <a:lnTo>
                    <a:pt x="1833" y="11582"/>
                  </a:lnTo>
                  <a:lnTo>
                    <a:pt x="487" y="13004"/>
                  </a:lnTo>
                  <a:lnTo>
                    <a:pt x="0" y="14909"/>
                  </a:lnTo>
                  <a:lnTo>
                    <a:pt x="262" y="14909"/>
                  </a:lnTo>
                  <a:lnTo>
                    <a:pt x="1316" y="16751"/>
                  </a:lnTo>
                  <a:lnTo>
                    <a:pt x="1403" y="16903"/>
                  </a:lnTo>
                  <a:lnTo>
                    <a:pt x="1676" y="17170"/>
                  </a:lnTo>
                  <a:lnTo>
                    <a:pt x="2786" y="17856"/>
                  </a:lnTo>
                  <a:lnTo>
                    <a:pt x="5517" y="17856"/>
                  </a:lnTo>
                  <a:lnTo>
                    <a:pt x="3281" y="17170"/>
                  </a:lnTo>
                  <a:lnTo>
                    <a:pt x="2354" y="16510"/>
                  </a:lnTo>
                  <a:lnTo>
                    <a:pt x="1204" y="14909"/>
                  </a:lnTo>
                  <a:lnTo>
                    <a:pt x="1186" y="13830"/>
                  </a:lnTo>
                  <a:lnTo>
                    <a:pt x="2202" y="11836"/>
                  </a:lnTo>
                  <a:lnTo>
                    <a:pt x="3048" y="11582"/>
                  </a:lnTo>
                  <a:lnTo>
                    <a:pt x="5593" y="11582"/>
                  </a:lnTo>
                  <a:lnTo>
                    <a:pt x="6018" y="11061"/>
                  </a:lnTo>
                  <a:lnTo>
                    <a:pt x="5552" y="11061"/>
                  </a:lnTo>
                  <a:lnTo>
                    <a:pt x="5320" y="10617"/>
                  </a:lnTo>
                  <a:lnTo>
                    <a:pt x="3611" y="10617"/>
                  </a:lnTo>
                  <a:lnTo>
                    <a:pt x="1609" y="6057"/>
                  </a:lnTo>
                  <a:lnTo>
                    <a:pt x="749" y="6057"/>
                  </a:lnTo>
                  <a:lnTo>
                    <a:pt x="4120" y="5092"/>
                  </a:lnTo>
                  <a:close/>
                </a:path>
                <a:path w="26035" h="20955">
                  <a:moveTo>
                    <a:pt x="19045" y="16205"/>
                  </a:moveTo>
                  <a:lnTo>
                    <a:pt x="15942" y="16205"/>
                  </a:lnTo>
                  <a:lnTo>
                    <a:pt x="16046" y="16510"/>
                  </a:lnTo>
                  <a:lnTo>
                    <a:pt x="16341" y="16510"/>
                  </a:lnTo>
                  <a:lnTo>
                    <a:pt x="16892" y="16751"/>
                  </a:lnTo>
                  <a:lnTo>
                    <a:pt x="17594" y="16751"/>
                  </a:lnTo>
                  <a:lnTo>
                    <a:pt x="18171" y="16510"/>
                  </a:lnTo>
                  <a:lnTo>
                    <a:pt x="19045" y="16205"/>
                  </a:lnTo>
                  <a:close/>
                </a:path>
                <a:path w="26035" h="20955">
                  <a:moveTo>
                    <a:pt x="15942" y="16205"/>
                  </a:moveTo>
                  <a:lnTo>
                    <a:pt x="15646" y="16205"/>
                  </a:lnTo>
                  <a:lnTo>
                    <a:pt x="16341" y="16510"/>
                  </a:lnTo>
                  <a:lnTo>
                    <a:pt x="16046" y="16510"/>
                  </a:lnTo>
                  <a:lnTo>
                    <a:pt x="15942" y="16205"/>
                  </a:lnTo>
                  <a:close/>
                </a:path>
                <a:path w="26035" h="20955">
                  <a:moveTo>
                    <a:pt x="22272" y="10020"/>
                  </a:moveTo>
                  <a:lnTo>
                    <a:pt x="20840" y="13004"/>
                  </a:lnTo>
                  <a:lnTo>
                    <a:pt x="20692" y="13271"/>
                  </a:lnTo>
                  <a:lnTo>
                    <a:pt x="17950" y="15963"/>
                  </a:lnTo>
                  <a:lnTo>
                    <a:pt x="16870" y="16205"/>
                  </a:lnTo>
                  <a:lnTo>
                    <a:pt x="19210" y="16205"/>
                  </a:lnTo>
                  <a:lnTo>
                    <a:pt x="20058" y="15443"/>
                  </a:lnTo>
                  <a:lnTo>
                    <a:pt x="21252" y="13970"/>
                  </a:lnTo>
                  <a:lnTo>
                    <a:pt x="21793" y="13004"/>
                  </a:lnTo>
                  <a:lnTo>
                    <a:pt x="22097" y="11836"/>
                  </a:lnTo>
                  <a:lnTo>
                    <a:pt x="22170" y="11582"/>
                  </a:lnTo>
                  <a:lnTo>
                    <a:pt x="22272" y="10020"/>
                  </a:lnTo>
                  <a:close/>
                </a:path>
                <a:path w="26035" h="20955">
                  <a:moveTo>
                    <a:pt x="5148" y="10287"/>
                  </a:moveTo>
                  <a:lnTo>
                    <a:pt x="3611" y="10617"/>
                  </a:lnTo>
                  <a:lnTo>
                    <a:pt x="5320" y="10617"/>
                  </a:lnTo>
                  <a:lnTo>
                    <a:pt x="5148" y="10287"/>
                  </a:lnTo>
                  <a:close/>
                </a:path>
                <a:path w="26035" h="20955">
                  <a:moveTo>
                    <a:pt x="20604" y="7150"/>
                  </a:moveTo>
                  <a:lnTo>
                    <a:pt x="19226" y="7150"/>
                  </a:lnTo>
                  <a:lnTo>
                    <a:pt x="22331" y="9880"/>
                  </a:lnTo>
                  <a:lnTo>
                    <a:pt x="22159" y="9601"/>
                  </a:lnTo>
                  <a:lnTo>
                    <a:pt x="21836" y="8293"/>
                  </a:lnTo>
                  <a:lnTo>
                    <a:pt x="21154" y="7454"/>
                  </a:lnTo>
                  <a:lnTo>
                    <a:pt x="21336" y="7454"/>
                  </a:lnTo>
                  <a:lnTo>
                    <a:pt x="20604" y="7150"/>
                  </a:lnTo>
                  <a:close/>
                </a:path>
                <a:path w="26035" h="20955">
                  <a:moveTo>
                    <a:pt x="17172" y="7150"/>
                  </a:moveTo>
                  <a:lnTo>
                    <a:pt x="15402" y="7150"/>
                  </a:lnTo>
                  <a:lnTo>
                    <a:pt x="14781" y="7988"/>
                  </a:lnTo>
                  <a:lnTo>
                    <a:pt x="15086" y="7988"/>
                  </a:lnTo>
                  <a:lnTo>
                    <a:pt x="16299" y="7454"/>
                  </a:lnTo>
                  <a:lnTo>
                    <a:pt x="17172" y="7150"/>
                  </a:lnTo>
                  <a:close/>
                </a:path>
                <a:path w="26035" h="20955">
                  <a:moveTo>
                    <a:pt x="9155" y="7150"/>
                  </a:moveTo>
                  <a:lnTo>
                    <a:pt x="8844" y="7150"/>
                  </a:lnTo>
                  <a:lnTo>
                    <a:pt x="9479" y="7454"/>
                  </a:lnTo>
                  <a:lnTo>
                    <a:pt x="9168" y="7454"/>
                  </a:lnTo>
                  <a:lnTo>
                    <a:pt x="9155" y="7150"/>
                  </a:lnTo>
                  <a:close/>
                </a:path>
                <a:path w="26035" h="20955">
                  <a:moveTo>
                    <a:pt x="8115" y="6057"/>
                  </a:moveTo>
                  <a:lnTo>
                    <a:pt x="7722" y="6057"/>
                  </a:lnTo>
                  <a:lnTo>
                    <a:pt x="10204" y="7150"/>
                  </a:lnTo>
                  <a:lnTo>
                    <a:pt x="8786" y="7150"/>
                  </a:lnTo>
                  <a:lnTo>
                    <a:pt x="8115" y="6057"/>
                  </a:lnTo>
                  <a:close/>
                </a:path>
                <a:path w="26035" h="20955">
                  <a:moveTo>
                    <a:pt x="16103" y="6057"/>
                  </a:moveTo>
                  <a:lnTo>
                    <a:pt x="9629" y="6057"/>
                  </a:lnTo>
                  <a:lnTo>
                    <a:pt x="25748" y="7150"/>
                  </a:lnTo>
                  <a:lnTo>
                    <a:pt x="15421" y="7150"/>
                  </a:lnTo>
                  <a:lnTo>
                    <a:pt x="16103" y="6057"/>
                  </a:lnTo>
                  <a:close/>
                </a:path>
                <a:path w="26035" h="20955">
                  <a:moveTo>
                    <a:pt x="11104" y="0"/>
                  </a:moveTo>
                  <a:lnTo>
                    <a:pt x="9225" y="952"/>
                  </a:lnTo>
                  <a:lnTo>
                    <a:pt x="7777" y="3200"/>
                  </a:lnTo>
                  <a:lnTo>
                    <a:pt x="7561" y="3924"/>
                  </a:lnTo>
                  <a:lnTo>
                    <a:pt x="7599" y="5092"/>
                  </a:lnTo>
                  <a:lnTo>
                    <a:pt x="5072" y="5092"/>
                  </a:lnTo>
                  <a:lnTo>
                    <a:pt x="7756" y="5473"/>
                  </a:lnTo>
                  <a:lnTo>
                    <a:pt x="8115" y="6057"/>
                  </a:lnTo>
                  <a:lnTo>
                    <a:pt x="8564" y="6057"/>
                  </a:lnTo>
                  <a:lnTo>
                    <a:pt x="8387" y="5473"/>
                  </a:lnTo>
                  <a:lnTo>
                    <a:pt x="8153" y="4406"/>
                  </a:lnTo>
                  <a:lnTo>
                    <a:pt x="8334" y="4051"/>
                  </a:lnTo>
                  <a:lnTo>
                    <a:pt x="8361" y="3924"/>
                  </a:lnTo>
                  <a:lnTo>
                    <a:pt x="9453" y="1981"/>
                  </a:lnTo>
                  <a:lnTo>
                    <a:pt x="11028" y="1193"/>
                  </a:lnTo>
                  <a:lnTo>
                    <a:pt x="15643" y="1193"/>
                  </a:lnTo>
                  <a:lnTo>
                    <a:pt x="14851" y="520"/>
                  </a:lnTo>
                  <a:lnTo>
                    <a:pt x="13898" y="177"/>
                  </a:lnTo>
                  <a:lnTo>
                    <a:pt x="11104" y="0"/>
                  </a:lnTo>
                  <a:close/>
                </a:path>
                <a:path w="26035" h="20955">
                  <a:moveTo>
                    <a:pt x="15643" y="1193"/>
                  </a:moveTo>
                  <a:lnTo>
                    <a:pt x="14005" y="1193"/>
                  </a:lnTo>
                  <a:lnTo>
                    <a:pt x="15289" y="1816"/>
                  </a:lnTo>
                  <a:lnTo>
                    <a:pt x="15245" y="1981"/>
                  </a:lnTo>
                  <a:lnTo>
                    <a:pt x="16794" y="4406"/>
                  </a:lnTo>
                  <a:lnTo>
                    <a:pt x="16587" y="5092"/>
                  </a:lnTo>
                  <a:lnTo>
                    <a:pt x="16469" y="5473"/>
                  </a:lnTo>
                  <a:lnTo>
                    <a:pt x="16103" y="6057"/>
                  </a:lnTo>
                  <a:lnTo>
                    <a:pt x="17015" y="6057"/>
                  </a:lnTo>
                  <a:lnTo>
                    <a:pt x="16897" y="2857"/>
                  </a:lnTo>
                  <a:lnTo>
                    <a:pt x="16462" y="1981"/>
                  </a:lnTo>
                  <a:lnTo>
                    <a:pt x="16375" y="1816"/>
                  </a:lnTo>
                  <a:lnTo>
                    <a:pt x="15643" y="1193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5" name="object 925"/>
            <p:cNvSpPr/>
            <p:nvPr/>
          </p:nvSpPr>
          <p:spPr>
            <a:xfrm>
              <a:off x="4336593" y="267164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50" y="2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6" name="object 926"/>
            <p:cNvSpPr/>
            <p:nvPr/>
          </p:nvSpPr>
          <p:spPr>
            <a:xfrm>
              <a:off x="4335395" y="2673063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3733" y="0"/>
                  </a:moveTo>
                  <a:lnTo>
                    <a:pt x="3111" y="330"/>
                  </a:lnTo>
                  <a:lnTo>
                    <a:pt x="2768" y="825"/>
                  </a:lnTo>
                  <a:lnTo>
                    <a:pt x="2616" y="1079"/>
                  </a:lnTo>
                  <a:lnTo>
                    <a:pt x="2539" y="1371"/>
                  </a:lnTo>
                  <a:lnTo>
                    <a:pt x="2539" y="1701"/>
                  </a:lnTo>
                  <a:lnTo>
                    <a:pt x="2120" y="1587"/>
                  </a:lnTo>
                  <a:lnTo>
                    <a:pt x="1981" y="1562"/>
                  </a:lnTo>
                  <a:lnTo>
                    <a:pt x="1269" y="1600"/>
                  </a:lnTo>
                  <a:lnTo>
                    <a:pt x="1041" y="1663"/>
                  </a:lnTo>
                  <a:lnTo>
                    <a:pt x="622" y="1854"/>
                  </a:lnTo>
                  <a:lnTo>
                    <a:pt x="431" y="2019"/>
                  </a:lnTo>
                  <a:lnTo>
                    <a:pt x="342" y="2235"/>
                  </a:lnTo>
                  <a:lnTo>
                    <a:pt x="126" y="2692"/>
                  </a:lnTo>
                  <a:lnTo>
                    <a:pt x="342" y="3238"/>
                  </a:lnTo>
                  <a:lnTo>
                    <a:pt x="787" y="3632"/>
                  </a:lnTo>
                  <a:lnTo>
                    <a:pt x="977" y="3733"/>
                  </a:lnTo>
                  <a:lnTo>
                    <a:pt x="787" y="3810"/>
                  </a:lnTo>
                  <a:lnTo>
                    <a:pt x="609" y="3911"/>
                  </a:lnTo>
                  <a:lnTo>
                    <a:pt x="152" y="4406"/>
                  </a:lnTo>
                  <a:lnTo>
                    <a:pt x="0" y="4927"/>
                  </a:lnTo>
                  <a:lnTo>
                    <a:pt x="482" y="5778"/>
                  </a:lnTo>
                  <a:lnTo>
                    <a:pt x="927" y="6045"/>
                  </a:lnTo>
                  <a:lnTo>
                    <a:pt x="1612" y="6197"/>
                  </a:lnTo>
                  <a:lnTo>
                    <a:pt x="1866" y="6210"/>
                  </a:lnTo>
                  <a:lnTo>
                    <a:pt x="2311" y="6070"/>
                  </a:lnTo>
                  <a:lnTo>
                    <a:pt x="2400" y="6273"/>
                  </a:lnTo>
                  <a:lnTo>
                    <a:pt x="2552" y="6451"/>
                  </a:lnTo>
                  <a:lnTo>
                    <a:pt x="3187" y="6769"/>
                  </a:lnTo>
                  <a:lnTo>
                    <a:pt x="3670" y="6921"/>
                  </a:lnTo>
                  <a:lnTo>
                    <a:pt x="4444" y="6883"/>
                  </a:lnTo>
                  <a:lnTo>
                    <a:pt x="4698" y="6832"/>
                  </a:lnTo>
                  <a:lnTo>
                    <a:pt x="4927" y="6667"/>
                  </a:lnTo>
                  <a:lnTo>
                    <a:pt x="5143" y="6540"/>
                  </a:lnTo>
                  <a:lnTo>
                    <a:pt x="5333" y="6324"/>
                  </a:lnTo>
                  <a:lnTo>
                    <a:pt x="5473" y="5892"/>
                  </a:lnTo>
                  <a:lnTo>
                    <a:pt x="5448" y="5702"/>
                  </a:lnTo>
                  <a:lnTo>
                    <a:pt x="5397" y="5537"/>
                  </a:lnTo>
                  <a:lnTo>
                    <a:pt x="5638" y="5651"/>
                  </a:lnTo>
                  <a:lnTo>
                    <a:pt x="7543" y="3492"/>
                  </a:lnTo>
                  <a:lnTo>
                    <a:pt x="7454" y="3136"/>
                  </a:lnTo>
                  <a:lnTo>
                    <a:pt x="7378" y="2819"/>
                  </a:lnTo>
                  <a:lnTo>
                    <a:pt x="7111" y="2476"/>
                  </a:lnTo>
                  <a:lnTo>
                    <a:pt x="6794" y="2362"/>
                  </a:lnTo>
                  <a:lnTo>
                    <a:pt x="6451" y="2222"/>
                  </a:lnTo>
                  <a:lnTo>
                    <a:pt x="6222" y="2133"/>
                  </a:lnTo>
                  <a:lnTo>
                    <a:pt x="5753" y="2184"/>
                  </a:lnTo>
                  <a:lnTo>
                    <a:pt x="5626" y="2235"/>
                  </a:lnTo>
                  <a:lnTo>
                    <a:pt x="5499" y="2324"/>
                  </a:lnTo>
                  <a:lnTo>
                    <a:pt x="5740" y="1993"/>
                  </a:lnTo>
                  <a:lnTo>
                    <a:pt x="5714" y="1752"/>
                  </a:lnTo>
                  <a:lnTo>
                    <a:pt x="5702" y="939"/>
                  </a:lnTo>
                  <a:lnTo>
                    <a:pt x="5524" y="609"/>
                  </a:lnTo>
                  <a:lnTo>
                    <a:pt x="5257" y="406"/>
                  </a:lnTo>
                  <a:lnTo>
                    <a:pt x="5016" y="177"/>
                  </a:lnTo>
                  <a:lnTo>
                    <a:pt x="4698" y="63"/>
                  </a:lnTo>
                  <a:lnTo>
                    <a:pt x="373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7" name="object 927"/>
            <p:cNvSpPr/>
            <p:nvPr/>
          </p:nvSpPr>
          <p:spPr>
            <a:xfrm>
              <a:off x="4338206" y="2674881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5">
                  <a:moveTo>
                    <a:pt x="12" y="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8" name="object 928"/>
            <p:cNvSpPr/>
            <p:nvPr/>
          </p:nvSpPr>
          <p:spPr>
            <a:xfrm>
              <a:off x="4335758" y="2673450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4305" y="0"/>
                  </a:moveTo>
                  <a:lnTo>
                    <a:pt x="3352" y="12"/>
                  </a:lnTo>
                  <a:lnTo>
                    <a:pt x="2819" y="279"/>
                  </a:lnTo>
                  <a:lnTo>
                    <a:pt x="2565" y="736"/>
                  </a:lnTo>
                  <a:lnTo>
                    <a:pt x="2438" y="927"/>
                  </a:lnTo>
                  <a:lnTo>
                    <a:pt x="2717" y="1879"/>
                  </a:lnTo>
                  <a:lnTo>
                    <a:pt x="2717" y="2082"/>
                  </a:lnTo>
                  <a:lnTo>
                    <a:pt x="2463" y="1930"/>
                  </a:lnTo>
                  <a:lnTo>
                    <a:pt x="2425" y="1765"/>
                  </a:lnTo>
                  <a:lnTo>
                    <a:pt x="2298" y="1536"/>
                  </a:lnTo>
                  <a:lnTo>
                    <a:pt x="1943" y="1409"/>
                  </a:lnTo>
                  <a:lnTo>
                    <a:pt x="1701" y="1371"/>
                  </a:lnTo>
                  <a:lnTo>
                    <a:pt x="1130" y="1308"/>
                  </a:lnTo>
                  <a:lnTo>
                    <a:pt x="165" y="1587"/>
                  </a:lnTo>
                  <a:lnTo>
                    <a:pt x="228" y="2603"/>
                  </a:lnTo>
                  <a:lnTo>
                    <a:pt x="304" y="2997"/>
                  </a:lnTo>
                  <a:lnTo>
                    <a:pt x="660" y="3124"/>
                  </a:lnTo>
                  <a:lnTo>
                    <a:pt x="838" y="3213"/>
                  </a:lnTo>
                  <a:lnTo>
                    <a:pt x="1358" y="3098"/>
                  </a:lnTo>
                  <a:lnTo>
                    <a:pt x="1473" y="3289"/>
                  </a:lnTo>
                  <a:lnTo>
                    <a:pt x="1676" y="3327"/>
                  </a:lnTo>
                  <a:lnTo>
                    <a:pt x="1549" y="3467"/>
                  </a:lnTo>
                  <a:lnTo>
                    <a:pt x="1168" y="3454"/>
                  </a:lnTo>
                  <a:lnTo>
                    <a:pt x="660" y="3530"/>
                  </a:lnTo>
                  <a:lnTo>
                    <a:pt x="368" y="3619"/>
                  </a:lnTo>
                  <a:lnTo>
                    <a:pt x="177" y="3975"/>
                  </a:lnTo>
                  <a:lnTo>
                    <a:pt x="38" y="4292"/>
                  </a:lnTo>
                  <a:lnTo>
                    <a:pt x="0" y="4610"/>
                  </a:lnTo>
                  <a:lnTo>
                    <a:pt x="419" y="5194"/>
                  </a:lnTo>
                  <a:lnTo>
                    <a:pt x="736" y="5435"/>
                  </a:lnTo>
                  <a:lnTo>
                    <a:pt x="1066" y="5537"/>
                  </a:lnTo>
                  <a:lnTo>
                    <a:pt x="1371" y="5613"/>
                  </a:lnTo>
                  <a:lnTo>
                    <a:pt x="1879" y="5651"/>
                  </a:lnTo>
                  <a:lnTo>
                    <a:pt x="2171" y="5410"/>
                  </a:lnTo>
                  <a:lnTo>
                    <a:pt x="2324" y="5664"/>
                  </a:lnTo>
                  <a:lnTo>
                    <a:pt x="2451" y="5880"/>
                  </a:lnTo>
                  <a:lnTo>
                    <a:pt x="2603" y="6019"/>
                  </a:lnTo>
                  <a:lnTo>
                    <a:pt x="3238" y="6261"/>
                  </a:lnTo>
                  <a:lnTo>
                    <a:pt x="3936" y="6210"/>
                  </a:lnTo>
                  <a:lnTo>
                    <a:pt x="4787" y="5892"/>
                  </a:lnTo>
                  <a:lnTo>
                    <a:pt x="4940" y="5334"/>
                  </a:lnTo>
                  <a:lnTo>
                    <a:pt x="4724" y="4940"/>
                  </a:lnTo>
                  <a:lnTo>
                    <a:pt x="4648" y="4775"/>
                  </a:lnTo>
                  <a:lnTo>
                    <a:pt x="4330" y="4610"/>
                  </a:lnTo>
                  <a:lnTo>
                    <a:pt x="4063" y="4521"/>
                  </a:lnTo>
                  <a:lnTo>
                    <a:pt x="4114" y="4102"/>
                  </a:lnTo>
                  <a:lnTo>
                    <a:pt x="4838" y="4724"/>
                  </a:lnTo>
                  <a:lnTo>
                    <a:pt x="5321" y="5092"/>
                  </a:lnTo>
                  <a:lnTo>
                    <a:pt x="5689" y="5016"/>
                  </a:lnTo>
                  <a:lnTo>
                    <a:pt x="6057" y="4660"/>
                  </a:lnTo>
                  <a:lnTo>
                    <a:pt x="6642" y="4102"/>
                  </a:lnTo>
                  <a:lnTo>
                    <a:pt x="7188" y="2946"/>
                  </a:lnTo>
                  <a:lnTo>
                    <a:pt x="6438" y="2311"/>
                  </a:lnTo>
                  <a:lnTo>
                    <a:pt x="6070" y="1981"/>
                  </a:lnTo>
                  <a:lnTo>
                    <a:pt x="5587" y="1981"/>
                  </a:lnTo>
                  <a:lnTo>
                    <a:pt x="5156" y="2120"/>
                  </a:lnTo>
                  <a:lnTo>
                    <a:pt x="4991" y="2209"/>
                  </a:lnTo>
                  <a:lnTo>
                    <a:pt x="4838" y="2286"/>
                  </a:lnTo>
                  <a:lnTo>
                    <a:pt x="4622" y="2311"/>
                  </a:lnTo>
                  <a:lnTo>
                    <a:pt x="4864" y="1981"/>
                  </a:lnTo>
                  <a:lnTo>
                    <a:pt x="5194" y="1460"/>
                  </a:lnTo>
                  <a:lnTo>
                    <a:pt x="5308" y="1104"/>
                  </a:lnTo>
                  <a:lnTo>
                    <a:pt x="4724" y="177"/>
                  </a:lnTo>
                  <a:lnTo>
                    <a:pt x="4305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9" name="object 929"/>
            <p:cNvSpPr/>
            <p:nvPr/>
          </p:nvSpPr>
          <p:spPr>
            <a:xfrm>
              <a:off x="4323804" y="269379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14" y="38"/>
                  </a:moveTo>
                  <a:close/>
                </a:path>
                <a:path w="635" h="635">
                  <a:moveTo>
                    <a:pt x="33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30" name="object 930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4314776" y="2686291"/>
              <a:ext cx="24216" cy="22402"/>
            </a:xfrm>
            <a:prstGeom prst="rect">
              <a:avLst/>
            </a:prstGeom>
          </p:spPr>
        </p:pic>
        <p:sp>
          <p:nvSpPr>
            <p:cNvPr id="931" name="object 931"/>
            <p:cNvSpPr/>
            <p:nvPr/>
          </p:nvSpPr>
          <p:spPr>
            <a:xfrm>
              <a:off x="4323832" y="269203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0" y="0"/>
                  </a:moveTo>
                  <a:close/>
                </a:path>
              </a:pathLst>
            </a:custGeom>
            <a:solidFill>
              <a:srgbClr val="DED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2" name="object 932"/>
            <p:cNvSpPr/>
            <p:nvPr/>
          </p:nvSpPr>
          <p:spPr>
            <a:xfrm>
              <a:off x="4323804" y="269379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5" h="635">
                  <a:moveTo>
                    <a:pt x="114" y="38"/>
                  </a:moveTo>
                  <a:close/>
                </a:path>
                <a:path w="635" h="635">
                  <a:moveTo>
                    <a:pt x="330" y="0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3" name="object 933"/>
            <p:cNvSpPr/>
            <p:nvPr/>
          </p:nvSpPr>
          <p:spPr>
            <a:xfrm>
              <a:off x="4314628" y="2686107"/>
              <a:ext cx="24765" cy="22860"/>
            </a:xfrm>
            <a:custGeom>
              <a:avLst/>
              <a:gdLst/>
              <a:ahLst/>
              <a:cxnLst/>
              <a:rect l="l" t="t" r="r" b="b"/>
              <a:pathLst>
                <a:path w="24764" h="22860">
                  <a:moveTo>
                    <a:pt x="8288" y="18999"/>
                  </a:moveTo>
                  <a:lnTo>
                    <a:pt x="7828" y="19342"/>
                  </a:lnTo>
                  <a:lnTo>
                    <a:pt x="6911" y="20104"/>
                  </a:lnTo>
                  <a:lnTo>
                    <a:pt x="7674" y="20104"/>
                  </a:lnTo>
                  <a:lnTo>
                    <a:pt x="7764" y="20294"/>
                  </a:lnTo>
                  <a:lnTo>
                    <a:pt x="12031" y="22580"/>
                  </a:lnTo>
                  <a:lnTo>
                    <a:pt x="13890" y="22580"/>
                  </a:lnTo>
                  <a:lnTo>
                    <a:pt x="15371" y="22275"/>
                  </a:lnTo>
                  <a:lnTo>
                    <a:pt x="16369" y="21678"/>
                  </a:lnTo>
                  <a:lnTo>
                    <a:pt x="11789" y="21678"/>
                  </a:lnTo>
                  <a:lnTo>
                    <a:pt x="10024" y="21043"/>
                  </a:lnTo>
                  <a:lnTo>
                    <a:pt x="9824" y="21043"/>
                  </a:lnTo>
                  <a:lnTo>
                    <a:pt x="9276" y="20510"/>
                  </a:lnTo>
                  <a:lnTo>
                    <a:pt x="8288" y="18999"/>
                  </a:lnTo>
                  <a:close/>
                </a:path>
                <a:path w="24764" h="22860">
                  <a:moveTo>
                    <a:pt x="14660" y="14668"/>
                  </a:moveTo>
                  <a:lnTo>
                    <a:pt x="14582" y="15290"/>
                  </a:lnTo>
                  <a:lnTo>
                    <a:pt x="14463" y="16332"/>
                  </a:lnTo>
                  <a:lnTo>
                    <a:pt x="15320" y="16332"/>
                  </a:lnTo>
                  <a:lnTo>
                    <a:pt x="16361" y="16878"/>
                  </a:lnTo>
                  <a:lnTo>
                    <a:pt x="17231" y="18503"/>
                  </a:lnTo>
                  <a:lnTo>
                    <a:pt x="17152" y="19342"/>
                  </a:lnTo>
                  <a:lnTo>
                    <a:pt x="16951" y="20104"/>
                  </a:lnTo>
                  <a:lnTo>
                    <a:pt x="16844" y="20510"/>
                  </a:lnTo>
                  <a:lnTo>
                    <a:pt x="14088" y="21551"/>
                  </a:lnTo>
                  <a:lnTo>
                    <a:pt x="11789" y="21678"/>
                  </a:lnTo>
                  <a:lnTo>
                    <a:pt x="16369" y="21678"/>
                  </a:lnTo>
                  <a:lnTo>
                    <a:pt x="16857" y="21386"/>
                  </a:lnTo>
                  <a:lnTo>
                    <a:pt x="17441" y="20688"/>
                  </a:lnTo>
                  <a:lnTo>
                    <a:pt x="17865" y="19342"/>
                  </a:lnTo>
                  <a:lnTo>
                    <a:pt x="17799" y="18503"/>
                  </a:lnTo>
                  <a:lnTo>
                    <a:pt x="17710" y="18249"/>
                  </a:lnTo>
                  <a:lnTo>
                    <a:pt x="20042" y="18249"/>
                  </a:lnTo>
                  <a:lnTo>
                    <a:pt x="21040" y="17894"/>
                  </a:lnTo>
                  <a:lnTo>
                    <a:pt x="18609" y="17894"/>
                  </a:lnTo>
                  <a:lnTo>
                    <a:pt x="17009" y="16725"/>
                  </a:lnTo>
                  <a:lnTo>
                    <a:pt x="14660" y="14668"/>
                  </a:lnTo>
                  <a:close/>
                </a:path>
                <a:path w="24764" h="22860">
                  <a:moveTo>
                    <a:pt x="1824" y="19342"/>
                  </a:moveTo>
                  <a:lnTo>
                    <a:pt x="1553" y="19342"/>
                  </a:lnTo>
                  <a:lnTo>
                    <a:pt x="4550" y="20104"/>
                  </a:lnTo>
                  <a:lnTo>
                    <a:pt x="5430" y="20294"/>
                  </a:lnTo>
                  <a:lnTo>
                    <a:pt x="6113" y="20294"/>
                  </a:lnTo>
                  <a:lnTo>
                    <a:pt x="6655" y="20104"/>
                  </a:lnTo>
                  <a:lnTo>
                    <a:pt x="12916" y="20104"/>
                  </a:lnTo>
                  <a:lnTo>
                    <a:pt x="1824" y="19342"/>
                  </a:lnTo>
                  <a:close/>
                </a:path>
                <a:path w="24764" h="22860">
                  <a:moveTo>
                    <a:pt x="4565" y="5626"/>
                  </a:moveTo>
                  <a:lnTo>
                    <a:pt x="2980" y="5626"/>
                  </a:lnTo>
                  <a:lnTo>
                    <a:pt x="2049" y="6070"/>
                  </a:lnTo>
                  <a:lnTo>
                    <a:pt x="1377" y="6692"/>
                  </a:lnTo>
                  <a:lnTo>
                    <a:pt x="474" y="8801"/>
                  </a:lnTo>
                  <a:lnTo>
                    <a:pt x="1033" y="10261"/>
                  </a:lnTo>
                  <a:lnTo>
                    <a:pt x="1160" y="10591"/>
                  </a:lnTo>
                  <a:lnTo>
                    <a:pt x="2441" y="11734"/>
                  </a:lnTo>
                  <a:lnTo>
                    <a:pt x="2965" y="12103"/>
                  </a:lnTo>
                  <a:lnTo>
                    <a:pt x="3192" y="12230"/>
                  </a:lnTo>
                  <a:lnTo>
                    <a:pt x="2569" y="12471"/>
                  </a:lnTo>
                  <a:lnTo>
                    <a:pt x="1998" y="12801"/>
                  </a:lnTo>
                  <a:lnTo>
                    <a:pt x="470" y="14490"/>
                  </a:lnTo>
                  <a:lnTo>
                    <a:pt x="0" y="16332"/>
                  </a:lnTo>
                  <a:lnTo>
                    <a:pt x="176" y="16332"/>
                  </a:lnTo>
                  <a:lnTo>
                    <a:pt x="1417" y="18503"/>
                  </a:lnTo>
                  <a:lnTo>
                    <a:pt x="1520" y="18681"/>
                  </a:lnTo>
                  <a:lnTo>
                    <a:pt x="1617" y="18846"/>
                  </a:lnTo>
                  <a:lnTo>
                    <a:pt x="3676" y="20104"/>
                  </a:lnTo>
                  <a:lnTo>
                    <a:pt x="6911" y="20104"/>
                  </a:lnTo>
                  <a:lnTo>
                    <a:pt x="7828" y="19342"/>
                  </a:lnTo>
                  <a:lnTo>
                    <a:pt x="4728" y="19342"/>
                  </a:lnTo>
                  <a:lnTo>
                    <a:pt x="3585" y="18999"/>
                  </a:lnTo>
                  <a:lnTo>
                    <a:pt x="2557" y="18249"/>
                  </a:lnTo>
                  <a:lnTo>
                    <a:pt x="1308" y="16471"/>
                  </a:lnTo>
                  <a:lnTo>
                    <a:pt x="1274" y="15290"/>
                  </a:lnTo>
                  <a:lnTo>
                    <a:pt x="2404" y="13068"/>
                  </a:lnTo>
                  <a:lnTo>
                    <a:pt x="3297" y="12801"/>
                  </a:lnTo>
                  <a:lnTo>
                    <a:pt x="4652" y="12623"/>
                  </a:lnTo>
                  <a:lnTo>
                    <a:pt x="6278" y="12623"/>
                  </a:lnTo>
                  <a:lnTo>
                    <a:pt x="6604" y="12230"/>
                  </a:lnTo>
                  <a:lnTo>
                    <a:pt x="6709" y="12103"/>
                  </a:lnTo>
                  <a:lnTo>
                    <a:pt x="6069" y="12103"/>
                  </a:lnTo>
                  <a:lnTo>
                    <a:pt x="5859" y="11734"/>
                  </a:lnTo>
                  <a:lnTo>
                    <a:pt x="3954" y="11734"/>
                  </a:lnTo>
                  <a:lnTo>
                    <a:pt x="2950" y="11379"/>
                  </a:lnTo>
                  <a:lnTo>
                    <a:pt x="1748" y="6692"/>
                  </a:lnTo>
                  <a:lnTo>
                    <a:pt x="846" y="6692"/>
                  </a:lnTo>
                  <a:lnTo>
                    <a:pt x="4565" y="5626"/>
                  </a:lnTo>
                  <a:close/>
                </a:path>
                <a:path w="24764" h="22860">
                  <a:moveTo>
                    <a:pt x="17152" y="19342"/>
                  </a:moveTo>
                  <a:lnTo>
                    <a:pt x="8515" y="19342"/>
                  </a:lnTo>
                  <a:lnTo>
                    <a:pt x="9020" y="20104"/>
                  </a:lnTo>
                  <a:lnTo>
                    <a:pt x="16951" y="20104"/>
                  </a:lnTo>
                  <a:lnTo>
                    <a:pt x="17152" y="19342"/>
                  </a:lnTo>
                  <a:close/>
                </a:path>
                <a:path w="24764" h="22860">
                  <a:moveTo>
                    <a:pt x="20053" y="18249"/>
                  </a:moveTo>
                  <a:lnTo>
                    <a:pt x="18012" y="18249"/>
                  </a:lnTo>
                  <a:lnTo>
                    <a:pt x="18605" y="18503"/>
                  </a:lnTo>
                  <a:lnTo>
                    <a:pt x="19397" y="18503"/>
                  </a:lnTo>
                  <a:lnTo>
                    <a:pt x="20053" y="18249"/>
                  </a:lnTo>
                  <a:close/>
                </a:path>
                <a:path w="24764" h="22860">
                  <a:moveTo>
                    <a:pt x="24575" y="11075"/>
                  </a:moveTo>
                  <a:lnTo>
                    <a:pt x="22937" y="14490"/>
                  </a:lnTo>
                  <a:lnTo>
                    <a:pt x="22838" y="14668"/>
                  </a:lnTo>
                  <a:lnTo>
                    <a:pt x="19790" y="17653"/>
                  </a:lnTo>
                  <a:lnTo>
                    <a:pt x="18609" y="17894"/>
                  </a:lnTo>
                  <a:lnTo>
                    <a:pt x="21191" y="17894"/>
                  </a:lnTo>
                  <a:lnTo>
                    <a:pt x="22127" y="17043"/>
                  </a:lnTo>
                  <a:lnTo>
                    <a:pt x="23461" y="15443"/>
                  </a:lnTo>
                  <a:lnTo>
                    <a:pt x="23874" y="14668"/>
                  </a:lnTo>
                  <a:lnTo>
                    <a:pt x="23969" y="14490"/>
                  </a:lnTo>
                  <a:lnTo>
                    <a:pt x="24371" y="13068"/>
                  </a:lnTo>
                  <a:lnTo>
                    <a:pt x="24497" y="12623"/>
                  </a:lnTo>
                  <a:lnTo>
                    <a:pt x="24575" y="11075"/>
                  </a:lnTo>
                  <a:close/>
                </a:path>
                <a:path w="24764" h="22860">
                  <a:moveTo>
                    <a:pt x="5655" y="11379"/>
                  </a:moveTo>
                  <a:lnTo>
                    <a:pt x="3954" y="11734"/>
                  </a:lnTo>
                  <a:lnTo>
                    <a:pt x="5859" y="11734"/>
                  </a:lnTo>
                  <a:lnTo>
                    <a:pt x="5655" y="11379"/>
                  </a:lnTo>
                  <a:close/>
                </a:path>
                <a:path w="24764" h="22860">
                  <a:moveTo>
                    <a:pt x="21568" y="7416"/>
                  </a:moveTo>
                  <a:lnTo>
                    <a:pt x="18137" y="7416"/>
                  </a:lnTo>
                  <a:lnTo>
                    <a:pt x="17880" y="7772"/>
                  </a:lnTo>
                  <a:lnTo>
                    <a:pt x="21064" y="7772"/>
                  </a:lnTo>
                  <a:lnTo>
                    <a:pt x="24495" y="10770"/>
                  </a:lnTo>
                  <a:lnTo>
                    <a:pt x="24096" y="9169"/>
                  </a:lnTo>
                  <a:lnTo>
                    <a:pt x="23347" y="8216"/>
                  </a:lnTo>
                  <a:lnTo>
                    <a:pt x="23539" y="8216"/>
                  </a:lnTo>
                  <a:lnTo>
                    <a:pt x="21568" y="7416"/>
                  </a:lnTo>
                  <a:close/>
                </a:path>
                <a:path w="24764" h="22860">
                  <a:moveTo>
                    <a:pt x="17212" y="1308"/>
                  </a:moveTo>
                  <a:lnTo>
                    <a:pt x="15440" y="1308"/>
                  </a:lnTo>
                  <a:lnTo>
                    <a:pt x="16628" y="1879"/>
                  </a:lnTo>
                  <a:lnTo>
                    <a:pt x="18520" y="4864"/>
                  </a:lnTo>
                  <a:lnTo>
                    <a:pt x="16336" y="8801"/>
                  </a:lnTo>
                  <a:lnTo>
                    <a:pt x="16746" y="8801"/>
                  </a:lnTo>
                  <a:lnTo>
                    <a:pt x="17974" y="8216"/>
                  </a:lnTo>
                  <a:lnTo>
                    <a:pt x="19286" y="7772"/>
                  </a:lnTo>
                  <a:lnTo>
                    <a:pt x="17777" y="7772"/>
                  </a:lnTo>
                  <a:lnTo>
                    <a:pt x="18257" y="7416"/>
                  </a:lnTo>
                  <a:lnTo>
                    <a:pt x="18661" y="6692"/>
                  </a:lnTo>
                  <a:lnTo>
                    <a:pt x="18635" y="3111"/>
                  </a:lnTo>
                  <a:lnTo>
                    <a:pt x="18168" y="2209"/>
                  </a:lnTo>
                  <a:lnTo>
                    <a:pt x="18063" y="2006"/>
                  </a:lnTo>
                  <a:lnTo>
                    <a:pt x="17212" y="1308"/>
                  </a:lnTo>
                  <a:close/>
                </a:path>
                <a:path w="24764" h="22860">
                  <a:moveTo>
                    <a:pt x="10064" y="7416"/>
                  </a:moveTo>
                  <a:lnTo>
                    <a:pt x="9009" y="7416"/>
                  </a:lnTo>
                  <a:lnTo>
                    <a:pt x="9554" y="7772"/>
                  </a:lnTo>
                  <a:lnTo>
                    <a:pt x="9745" y="7924"/>
                  </a:lnTo>
                  <a:lnTo>
                    <a:pt x="10093" y="7924"/>
                  </a:lnTo>
                  <a:lnTo>
                    <a:pt x="10064" y="7416"/>
                  </a:lnTo>
                  <a:close/>
                </a:path>
                <a:path w="24764" h="22860">
                  <a:moveTo>
                    <a:pt x="12234" y="0"/>
                  </a:moveTo>
                  <a:lnTo>
                    <a:pt x="10164" y="1041"/>
                  </a:lnTo>
                  <a:lnTo>
                    <a:pt x="8564" y="3556"/>
                  </a:lnTo>
                  <a:lnTo>
                    <a:pt x="8375" y="4191"/>
                  </a:lnTo>
                  <a:lnTo>
                    <a:pt x="8360" y="5626"/>
                  </a:lnTo>
                  <a:lnTo>
                    <a:pt x="5615" y="5626"/>
                  </a:lnTo>
                  <a:lnTo>
                    <a:pt x="7357" y="5880"/>
                  </a:lnTo>
                  <a:lnTo>
                    <a:pt x="7548" y="5880"/>
                  </a:lnTo>
                  <a:lnTo>
                    <a:pt x="8073" y="6070"/>
                  </a:lnTo>
                  <a:lnTo>
                    <a:pt x="8563" y="6070"/>
                  </a:lnTo>
                  <a:lnTo>
                    <a:pt x="9391" y="7416"/>
                  </a:lnTo>
                  <a:lnTo>
                    <a:pt x="9792" y="7416"/>
                  </a:lnTo>
                  <a:lnTo>
                    <a:pt x="9467" y="6692"/>
                  </a:lnTo>
                  <a:lnTo>
                    <a:pt x="9267" y="6070"/>
                  </a:lnTo>
                  <a:lnTo>
                    <a:pt x="9290" y="4191"/>
                  </a:lnTo>
                  <a:lnTo>
                    <a:pt x="10418" y="2209"/>
                  </a:lnTo>
                  <a:lnTo>
                    <a:pt x="12170" y="1308"/>
                  </a:lnTo>
                  <a:lnTo>
                    <a:pt x="17212" y="1308"/>
                  </a:lnTo>
                  <a:lnTo>
                    <a:pt x="16387" y="596"/>
                  </a:lnTo>
                  <a:lnTo>
                    <a:pt x="15320" y="190"/>
                  </a:lnTo>
                  <a:lnTo>
                    <a:pt x="14953" y="190"/>
                  </a:lnTo>
                  <a:lnTo>
                    <a:pt x="12234" y="0"/>
                  </a:lnTo>
                  <a:close/>
                </a:path>
                <a:path w="24764" h="22860">
                  <a:moveTo>
                    <a:pt x="22026" y="6692"/>
                  </a:moveTo>
                  <a:lnTo>
                    <a:pt x="19675" y="6692"/>
                  </a:lnTo>
                  <a:lnTo>
                    <a:pt x="21421" y="7416"/>
                  </a:lnTo>
                  <a:lnTo>
                    <a:pt x="17682" y="7416"/>
                  </a:lnTo>
                  <a:lnTo>
                    <a:pt x="22026" y="6692"/>
                  </a:lnTo>
                  <a:close/>
                </a:path>
                <a:path w="24764" h="22860">
                  <a:moveTo>
                    <a:pt x="6661" y="5143"/>
                  </a:moveTo>
                  <a:lnTo>
                    <a:pt x="4888" y="5143"/>
                  </a:lnTo>
                  <a:lnTo>
                    <a:pt x="2255" y="5626"/>
                  </a:lnTo>
                  <a:lnTo>
                    <a:pt x="8360" y="5626"/>
                  </a:lnTo>
                  <a:lnTo>
                    <a:pt x="6661" y="5143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4" name="object 934"/>
            <p:cNvSpPr/>
            <p:nvPr/>
          </p:nvSpPr>
          <p:spPr>
            <a:xfrm>
              <a:off x="4323829" y="2692044"/>
              <a:ext cx="1905" cy="4445"/>
            </a:xfrm>
            <a:custGeom>
              <a:avLst/>
              <a:gdLst/>
              <a:ahLst/>
              <a:cxnLst/>
              <a:rect l="l" t="t" r="r" b="b"/>
              <a:pathLst>
                <a:path w="1904" h="4444">
                  <a:moveTo>
                    <a:pt x="63" y="38"/>
                  </a:moveTo>
                  <a:close/>
                </a:path>
                <a:path w="1904" h="4444">
                  <a:moveTo>
                    <a:pt x="1816" y="4165"/>
                  </a:move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5" name="object 935"/>
            <p:cNvSpPr/>
            <p:nvPr/>
          </p:nvSpPr>
          <p:spPr>
            <a:xfrm>
              <a:off x="4322522" y="2693587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89" h="8255">
                  <a:moveTo>
                    <a:pt x="4127" y="0"/>
                  </a:moveTo>
                  <a:lnTo>
                    <a:pt x="3403" y="368"/>
                  </a:lnTo>
                  <a:lnTo>
                    <a:pt x="2882" y="1219"/>
                  </a:lnTo>
                  <a:lnTo>
                    <a:pt x="2781" y="1524"/>
                  </a:lnTo>
                  <a:lnTo>
                    <a:pt x="2793" y="1879"/>
                  </a:lnTo>
                  <a:lnTo>
                    <a:pt x="2463" y="1816"/>
                  </a:lnTo>
                  <a:lnTo>
                    <a:pt x="2324" y="1752"/>
                  </a:lnTo>
                  <a:lnTo>
                    <a:pt x="1777" y="1739"/>
                  </a:lnTo>
                  <a:lnTo>
                    <a:pt x="1396" y="1790"/>
                  </a:lnTo>
                  <a:lnTo>
                    <a:pt x="126" y="2997"/>
                  </a:lnTo>
                  <a:lnTo>
                    <a:pt x="368" y="3594"/>
                  </a:lnTo>
                  <a:lnTo>
                    <a:pt x="850" y="4025"/>
                  </a:lnTo>
                  <a:lnTo>
                    <a:pt x="1054" y="4152"/>
                  </a:lnTo>
                  <a:lnTo>
                    <a:pt x="850" y="4229"/>
                  </a:lnTo>
                  <a:lnTo>
                    <a:pt x="660" y="4343"/>
                  </a:lnTo>
                  <a:lnTo>
                    <a:pt x="152" y="4864"/>
                  </a:lnTo>
                  <a:lnTo>
                    <a:pt x="0" y="5473"/>
                  </a:lnTo>
                  <a:lnTo>
                    <a:pt x="266" y="5918"/>
                  </a:lnTo>
                  <a:lnTo>
                    <a:pt x="520" y="6388"/>
                  </a:lnTo>
                  <a:lnTo>
                    <a:pt x="1015" y="6692"/>
                  </a:lnTo>
                  <a:lnTo>
                    <a:pt x="1765" y="6870"/>
                  </a:lnTo>
                  <a:lnTo>
                    <a:pt x="2044" y="6883"/>
                  </a:lnTo>
                  <a:lnTo>
                    <a:pt x="2285" y="6781"/>
                  </a:lnTo>
                  <a:lnTo>
                    <a:pt x="2463" y="6756"/>
                  </a:lnTo>
                  <a:lnTo>
                    <a:pt x="2641" y="6946"/>
                  </a:lnTo>
                  <a:lnTo>
                    <a:pt x="2832" y="7137"/>
                  </a:lnTo>
                  <a:lnTo>
                    <a:pt x="3505" y="7505"/>
                  </a:lnTo>
                  <a:lnTo>
                    <a:pt x="4051" y="7645"/>
                  </a:lnTo>
                  <a:lnTo>
                    <a:pt x="4597" y="7632"/>
                  </a:lnTo>
                  <a:lnTo>
                    <a:pt x="6032" y="6540"/>
                  </a:lnTo>
                  <a:lnTo>
                    <a:pt x="6007" y="6311"/>
                  </a:lnTo>
                  <a:lnTo>
                    <a:pt x="5956" y="6134"/>
                  </a:lnTo>
                  <a:lnTo>
                    <a:pt x="6222" y="6235"/>
                  </a:lnTo>
                  <a:lnTo>
                    <a:pt x="8318" y="3848"/>
                  </a:lnTo>
                  <a:lnTo>
                    <a:pt x="8216" y="3479"/>
                  </a:lnTo>
                  <a:lnTo>
                    <a:pt x="8140" y="3111"/>
                  </a:lnTo>
                  <a:lnTo>
                    <a:pt x="7848" y="2755"/>
                  </a:lnTo>
                  <a:lnTo>
                    <a:pt x="7492" y="2616"/>
                  </a:lnTo>
                  <a:lnTo>
                    <a:pt x="7277" y="2540"/>
                  </a:lnTo>
                  <a:lnTo>
                    <a:pt x="6870" y="2362"/>
                  </a:lnTo>
                  <a:lnTo>
                    <a:pt x="6680" y="2400"/>
                  </a:lnTo>
                  <a:lnTo>
                    <a:pt x="6337" y="2438"/>
                  </a:lnTo>
                  <a:lnTo>
                    <a:pt x="6210" y="2489"/>
                  </a:lnTo>
                  <a:lnTo>
                    <a:pt x="6070" y="2590"/>
                  </a:lnTo>
                  <a:lnTo>
                    <a:pt x="6337" y="2235"/>
                  </a:lnTo>
                  <a:lnTo>
                    <a:pt x="6299" y="1930"/>
                  </a:lnTo>
                  <a:lnTo>
                    <a:pt x="4787" y="63"/>
                  </a:lnTo>
                  <a:lnTo>
                    <a:pt x="412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6" name="object 936"/>
            <p:cNvSpPr/>
            <p:nvPr/>
          </p:nvSpPr>
          <p:spPr>
            <a:xfrm>
              <a:off x="4325626" y="2695591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7" name="object 937"/>
            <p:cNvSpPr/>
            <p:nvPr/>
          </p:nvSpPr>
          <p:spPr>
            <a:xfrm>
              <a:off x="4322902" y="2694011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4762" y="0"/>
                  </a:moveTo>
                  <a:lnTo>
                    <a:pt x="4267" y="25"/>
                  </a:lnTo>
                  <a:lnTo>
                    <a:pt x="3708" y="25"/>
                  </a:lnTo>
                  <a:lnTo>
                    <a:pt x="3124" y="330"/>
                  </a:lnTo>
                  <a:lnTo>
                    <a:pt x="2705" y="1066"/>
                  </a:lnTo>
                  <a:lnTo>
                    <a:pt x="2667" y="1320"/>
                  </a:lnTo>
                  <a:lnTo>
                    <a:pt x="2730" y="1701"/>
                  </a:lnTo>
                  <a:lnTo>
                    <a:pt x="2781" y="1866"/>
                  </a:lnTo>
                  <a:lnTo>
                    <a:pt x="2882" y="2044"/>
                  </a:lnTo>
                  <a:lnTo>
                    <a:pt x="3009" y="2082"/>
                  </a:lnTo>
                  <a:lnTo>
                    <a:pt x="3022" y="2311"/>
                  </a:lnTo>
                  <a:lnTo>
                    <a:pt x="2895" y="2260"/>
                  </a:lnTo>
                  <a:lnTo>
                    <a:pt x="2730" y="2146"/>
                  </a:lnTo>
                  <a:lnTo>
                    <a:pt x="2552" y="1714"/>
                  </a:lnTo>
                  <a:lnTo>
                    <a:pt x="2159" y="1587"/>
                  </a:lnTo>
                  <a:lnTo>
                    <a:pt x="1892" y="1536"/>
                  </a:lnTo>
                  <a:lnTo>
                    <a:pt x="1270" y="1460"/>
                  </a:lnTo>
                  <a:lnTo>
                    <a:pt x="190" y="1765"/>
                  </a:lnTo>
                  <a:lnTo>
                    <a:pt x="228" y="2540"/>
                  </a:lnTo>
                  <a:lnTo>
                    <a:pt x="266" y="2895"/>
                  </a:lnTo>
                  <a:lnTo>
                    <a:pt x="342" y="3327"/>
                  </a:lnTo>
                  <a:lnTo>
                    <a:pt x="927" y="3556"/>
                  </a:lnTo>
                  <a:lnTo>
                    <a:pt x="1511" y="3429"/>
                  </a:lnTo>
                  <a:lnTo>
                    <a:pt x="1625" y="3657"/>
                  </a:lnTo>
                  <a:lnTo>
                    <a:pt x="1879" y="3670"/>
                  </a:lnTo>
                  <a:lnTo>
                    <a:pt x="1727" y="3860"/>
                  </a:lnTo>
                  <a:lnTo>
                    <a:pt x="1295" y="3835"/>
                  </a:lnTo>
                  <a:lnTo>
                    <a:pt x="749" y="3898"/>
                  </a:lnTo>
                  <a:lnTo>
                    <a:pt x="406" y="4013"/>
                  </a:lnTo>
                  <a:lnTo>
                    <a:pt x="38" y="4749"/>
                  </a:lnTo>
                  <a:lnTo>
                    <a:pt x="0" y="5118"/>
                  </a:lnTo>
                  <a:lnTo>
                    <a:pt x="469" y="5778"/>
                  </a:lnTo>
                  <a:lnTo>
                    <a:pt x="812" y="6019"/>
                  </a:lnTo>
                  <a:lnTo>
                    <a:pt x="1524" y="6223"/>
                  </a:lnTo>
                  <a:lnTo>
                    <a:pt x="2095" y="6273"/>
                  </a:lnTo>
                  <a:lnTo>
                    <a:pt x="2400" y="6007"/>
                  </a:lnTo>
                  <a:lnTo>
                    <a:pt x="2578" y="6286"/>
                  </a:lnTo>
                  <a:lnTo>
                    <a:pt x="2717" y="6515"/>
                  </a:lnTo>
                  <a:lnTo>
                    <a:pt x="2882" y="6654"/>
                  </a:lnTo>
                  <a:lnTo>
                    <a:pt x="3581" y="6921"/>
                  </a:lnTo>
                  <a:lnTo>
                    <a:pt x="4368" y="6883"/>
                  </a:lnTo>
                  <a:lnTo>
                    <a:pt x="5295" y="6515"/>
                  </a:lnTo>
                  <a:lnTo>
                    <a:pt x="5461" y="5905"/>
                  </a:lnTo>
                  <a:lnTo>
                    <a:pt x="5143" y="5295"/>
                  </a:lnTo>
                  <a:lnTo>
                    <a:pt x="4978" y="5207"/>
                  </a:lnTo>
                  <a:lnTo>
                    <a:pt x="4508" y="5003"/>
                  </a:lnTo>
                  <a:lnTo>
                    <a:pt x="4559" y="4546"/>
                  </a:lnTo>
                  <a:lnTo>
                    <a:pt x="5346" y="5245"/>
                  </a:lnTo>
                  <a:lnTo>
                    <a:pt x="5892" y="5638"/>
                  </a:lnTo>
                  <a:lnTo>
                    <a:pt x="6286" y="5562"/>
                  </a:lnTo>
                  <a:lnTo>
                    <a:pt x="6705" y="5168"/>
                  </a:lnTo>
                  <a:lnTo>
                    <a:pt x="7340" y="4533"/>
                  </a:lnTo>
                  <a:lnTo>
                    <a:pt x="7937" y="3289"/>
                  </a:lnTo>
                  <a:lnTo>
                    <a:pt x="7124" y="2552"/>
                  </a:lnTo>
                  <a:lnTo>
                    <a:pt x="6718" y="2209"/>
                  </a:lnTo>
                  <a:lnTo>
                    <a:pt x="6184" y="2197"/>
                  </a:lnTo>
                  <a:lnTo>
                    <a:pt x="5702" y="2349"/>
                  </a:lnTo>
                  <a:lnTo>
                    <a:pt x="5511" y="2438"/>
                  </a:lnTo>
                  <a:lnTo>
                    <a:pt x="5346" y="2540"/>
                  </a:lnTo>
                  <a:lnTo>
                    <a:pt x="5130" y="2552"/>
                  </a:lnTo>
                  <a:lnTo>
                    <a:pt x="5384" y="2197"/>
                  </a:lnTo>
                  <a:lnTo>
                    <a:pt x="5753" y="1638"/>
                  </a:lnTo>
                  <a:lnTo>
                    <a:pt x="5867" y="1244"/>
                  </a:lnTo>
                  <a:lnTo>
                    <a:pt x="5219" y="215"/>
                  </a:lnTo>
                  <a:lnTo>
                    <a:pt x="4762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38" name="object 938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5828051" y="2969349"/>
              <a:ext cx="193741" cy="242421"/>
            </a:xfrm>
            <a:prstGeom prst="rect">
              <a:avLst/>
            </a:prstGeom>
          </p:spPr>
        </p:pic>
        <p:sp>
          <p:nvSpPr>
            <p:cNvPr id="939" name="object 939"/>
            <p:cNvSpPr/>
            <p:nvPr/>
          </p:nvSpPr>
          <p:spPr>
            <a:xfrm>
              <a:off x="5654704" y="3551469"/>
              <a:ext cx="18415" cy="10160"/>
            </a:xfrm>
            <a:custGeom>
              <a:avLst/>
              <a:gdLst/>
              <a:ahLst/>
              <a:cxnLst/>
              <a:rect l="l" t="t" r="r" b="b"/>
              <a:pathLst>
                <a:path w="18414" h="10160">
                  <a:moveTo>
                    <a:pt x="9829" y="0"/>
                  </a:moveTo>
                  <a:lnTo>
                    <a:pt x="0" y="2285"/>
                  </a:lnTo>
                  <a:lnTo>
                    <a:pt x="609" y="9660"/>
                  </a:lnTo>
                  <a:lnTo>
                    <a:pt x="18069" y="9660"/>
                  </a:lnTo>
                  <a:lnTo>
                    <a:pt x="14236" y="4356"/>
                  </a:lnTo>
                  <a:lnTo>
                    <a:pt x="9829" y="0"/>
                  </a:lnTo>
                  <a:close/>
                </a:path>
              </a:pathLst>
            </a:custGeom>
            <a:solidFill>
              <a:srgbClr val="807B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0" name="object 940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5766469" y="3310049"/>
              <a:ext cx="107461" cy="81102"/>
            </a:xfrm>
            <a:prstGeom prst="rect">
              <a:avLst/>
            </a:prstGeom>
          </p:spPr>
        </p:pic>
        <p:pic>
          <p:nvPicPr>
            <p:cNvPr id="941" name="object 941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938793" y="3057842"/>
              <a:ext cx="20656" cy="23291"/>
            </a:xfrm>
            <a:prstGeom prst="rect">
              <a:avLst/>
            </a:prstGeom>
          </p:spPr>
        </p:pic>
        <p:sp>
          <p:nvSpPr>
            <p:cNvPr id="942" name="object 942"/>
            <p:cNvSpPr/>
            <p:nvPr/>
          </p:nvSpPr>
          <p:spPr>
            <a:xfrm>
              <a:off x="5950913" y="3066838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013" y="0"/>
                  </a:moveTo>
                  <a:lnTo>
                    <a:pt x="2095" y="241"/>
                  </a:lnTo>
                  <a:lnTo>
                    <a:pt x="1054" y="1574"/>
                  </a:lnTo>
                  <a:lnTo>
                    <a:pt x="0" y="2908"/>
                  </a:lnTo>
                  <a:lnTo>
                    <a:pt x="215" y="4813"/>
                  </a:lnTo>
                  <a:lnTo>
                    <a:pt x="2819" y="6870"/>
                  </a:lnTo>
                  <a:lnTo>
                    <a:pt x="4724" y="6629"/>
                  </a:lnTo>
                  <a:lnTo>
                    <a:pt x="5765" y="5295"/>
                  </a:lnTo>
                  <a:lnTo>
                    <a:pt x="6832" y="3962"/>
                  </a:lnTo>
                  <a:lnTo>
                    <a:pt x="6604" y="2044"/>
                  </a:lnTo>
                  <a:lnTo>
                    <a:pt x="401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3" name="object 943"/>
            <p:cNvSpPr/>
            <p:nvPr/>
          </p:nvSpPr>
          <p:spPr>
            <a:xfrm>
              <a:off x="5953765" y="3068882"/>
              <a:ext cx="2540" cy="3175"/>
            </a:xfrm>
            <a:custGeom>
              <a:avLst/>
              <a:gdLst/>
              <a:ahLst/>
              <a:cxnLst/>
              <a:rect l="l" t="t" r="r" b="b"/>
              <a:pathLst>
                <a:path w="2539" h="3175">
                  <a:moveTo>
                    <a:pt x="2298" y="0"/>
                  </a:moveTo>
                  <a:lnTo>
                    <a:pt x="0" y="292"/>
                  </a:lnTo>
                  <a:lnTo>
                    <a:pt x="254" y="2603"/>
                  </a:lnTo>
                  <a:lnTo>
                    <a:pt x="2540" y="2298"/>
                  </a:lnTo>
                  <a:lnTo>
                    <a:pt x="229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4" name="object 944"/>
            <p:cNvSpPr/>
            <p:nvPr/>
          </p:nvSpPr>
          <p:spPr>
            <a:xfrm>
              <a:off x="5942699" y="3063853"/>
              <a:ext cx="6350" cy="7620"/>
            </a:xfrm>
            <a:custGeom>
              <a:avLst/>
              <a:gdLst/>
              <a:ahLst/>
              <a:cxnLst/>
              <a:rect l="l" t="t" r="r" b="b"/>
              <a:pathLst>
                <a:path w="6350" h="7619">
                  <a:moveTo>
                    <a:pt x="2336" y="0"/>
                  </a:moveTo>
                  <a:lnTo>
                    <a:pt x="850" y="1181"/>
                  </a:lnTo>
                  <a:lnTo>
                    <a:pt x="419" y="2959"/>
                  </a:lnTo>
                  <a:lnTo>
                    <a:pt x="0" y="4737"/>
                  </a:lnTo>
                  <a:lnTo>
                    <a:pt x="812" y="6464"/>
                  </a:lnTo>
                  <a:lnTo>
                    <a:pt x="2222" y="6781"/>
                  </a:lnTo>
                  <a:lnTo>
                    <a:pt x="3644" y="7124"/>
                  </a:lnTo>
                  <a:lnTo>
                    <a:pt x="5130" y="5956"/>
                  </a:lnTo>
                  <a:lnTo>
                    <a:pt x="5969" y="2400"/>
                  </a:lnTo>
                  <a:lnTo>
                    <a:pt x="5168" y="685"/>
                  </a:lnTo>
                  <a:lnTo>
                    <a:pt x="233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5" name="object 945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900559" y="3064497"/>
              <a:ext cx="22986" cy="22402"/>
            </a:xfrm>
            <a:prstGeom prst="rect">
              <a:avLst/>
            </a:prstGeom>
          </p:spPr>
        </p:pic>
        <p:sp>
          <p:nvSpPr>
            <p:cNvPr id="946" name="object 946"/>
            <p:cNvSpPr/>
            <p:nvPr/>
          </p:nvSpPr>
          <p:spPr>
            <a:xfrm>
              <a:off x="5906470" y="3076429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2920" y="0"/>
                  </a:moveTo>
                  <a:lnTo>
                    <a:pt x="253" y="1981"/>
                  </a:lnTo>
                  <a:lnTo>
                    <a:pt x="0" y="3886"/>
                  </a:lnTo>
                  <a:lnTo>
                    <a:pt x="1028" y="5245"/>
                  </a:lnTo>
                  <a:lnTo>
                    <a:pt x="2031" y="6603"/>
                  </a:lnTo>
                  <a:lnTo>
                    <a:pt x="3924" y="6896"/>
                  </a:lnTo>
                  <a:lnTo>
                    <a:pt x="5270" y="5905"/>
                  </a:lnTo>
                  <a:lnTo>
                    <a:pt x="6591" y="4914"/>
                  </a:lnTo>
                  <a:lnTo>
                    <a:pt x="6845" y="3009"/>
                  </a:lnTo>
                  <a:lnTo>
                    <a:pt x="5841" y="1650"/>
                  </a:lnTo>
                  <a:lnTo>
                    <a:pt x="4825" y="292"/>
                  </a:lnTo>
                  <a:lnTo>
                    <a:pt x="292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7" name="object 947"/>
            <p:cNvSpPr/>
            <p:nvPr/>
          </p:nvSpPr>
          <p:spPr>
            <a:xfrm>
              <a:off x="5908499" y="3079249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317" y="0"/>
                  </a:moveTo>
                  <a:lnTo>
                    <a:pt x="0" y="2311"/>
                  </a:lnTo>
                  <a:lnTo>
                    <a:pt x="2285" y="2666"/>
                  </a:lnTo>
                  <a:lnTo>
                    <a:pt x="2603" y="368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8" name="object 948"/>
            <p:cNvSpPr/>
            <p:nvPr/>
          </p:nvSpPr>
          <p:spPr>
            <a:xfrm>
              <a:off x="5910483" y="3066100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2044" y="0"/>
                  </a:moveTo>
                  <a:lnTo>
                    <a:pt x="406" y="952"/>
                  </a:lnTo>
                  <a:lnTo>
                    <a:pt x="0" y="3822"/>
                  </a:lnTo>
                  <a:lnTo>
                    <a:pt x="1295" y="5219"/>
                  </a:lnTo>
                  <a:lnTo>
                    <a:pt x="3111" y="5473"/>
                  </a:lnTo>
                  <a:lnTo>
                    <a:pt x="4914" y="5740"/>
                  </a:lnTo>
                  <a:lnTo>
                    <a:pt x="6553" y="4775"/>
                  </a:lnTo>
                  <a:lnTo>
                    <a:pt x="6972" y="1892"/>
                  </a:lnTo>
                  <a:lnTo>
                    <a:pt x="5664" y="508"/>
                  </a:lnTo>
                  <a:lnTo>
                    <a:pt x="3848" y="254"/>
                  </a:lnTo>
                  <a:lnTo>
                    <a:pt x="204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9" name="object 949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890412" y="3012922"/>
              <a:ext cx="22364" cy="22504"/>
            </a:xfrm>
            <a:prstGeom prst="rect">
              <a:avLst/>
            </a:prstGeom>
          </p:spPr>
        </p:pic>
        <p:sp>
          <p:nvSpPr>
            <p:cNvPr id="950" name="object 950"/>
            <p:cNvSpPr/>
            <p:nvPr/>
          </p:nvSpPr>
          <p:spPr>
            <a:xfrm>
              <a:off x="5897554" y="3021415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3708" y="0"/>
                  </a:moveTo>
                  <a:lnTo>
                    <a:pt x="673" y="1358"/>
                  </a:lnTo>
                  <a:lnTo>
                    <a:pt x="0" y="3162"/>
                  </a:lnTo>
                  <a:lnTo>
                    <a:pt x="698" y="4711"/>
                  </a:lnTo>
                  <a:lnTo>
                    <a:pt x="1384" y="6261"/>
                  </a:lnTo>
                  <a:lnTo>
                    <a:pt x="3175" y="6959"/>
                  </a:lnTo>
                  <a:lnTo>
                    <a:pt x="6210" y="5613"/>
                  </a:lnTo>
                  <a:lnTo>
                    <a:pt x="6870" y="3810"/>
                  </a:lnTo>
                  <a:lnTo>
                    <a:pt x="5499" y="711"/>
                  </a:lnTo>
                  <a:lnTo>
                    <a:pt x="370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1" name="object 951"/>
            <p:cNvSpPr/>
            <p:nvPr/>
          </p:nvSpPr>
          <p:spPr>
            <a:xfrm>
              <a:off x="5899513" y="3023391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812" y="0"/>
                  </a:moveTo>
                  <a:lnTo>
                    <a:pt x="0" y="2171"/>
                  </a:lnTo>
                  <a:lnTo>
                    <a:pt x="2159" y="3022"/>
                  </a:lnTo>
                  <a:lnTo>
                    <a:pt x="2959" y="838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52" name="object 952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922111" y="3042640"/>
              <a:ext cx="21564" cy="21869"/>
            </a:xfrm>
            <a:prstGeom prst="rect">
              <a:avLst/>
            </a:prstGeom>
          </p:spPr>
        </p:pic>
        <p:sp>
          <p:nvSpPr>
            <p:cNvPr id="953" name="object 953"/>
            <p:cNvSpPr/>
            <p:nvPr/>
          </p:nvSpPr>
          <p:spPr>
            <a:xfrm>
              <a:off x="5930331" y="3051779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1816" y="0"/>
                  </a:moveTo>
                  <a:lnTo>
                    <a:pt x="304" y="1206"/>
                  </a:lnTo>
                  <a:lnTo>
                    <a:pt x="0" y="4508"/>
                  </a:lnTo>
                  <a:lnTo>
                    <a:pt x="1231" y="5981"/>
                  </a:lnTo>
                  <a:lnTo>
                    <a:pt x="2921" y="6146"/>
                  </a:lnTo>
                  <a:lnTo>
                    <a:pt x="4597" y="6324"/>
                  </a:lnTo>
                  <a:lnTo>
                    <a:pt x="6108" y="5118"/>
                  </a:lnTo>
                  <a:lnTo>
                    <a:pt x="6261" y="3454"/>
                  </a:lnTo>
                  <a:lnTo>
                    <a:pt x="6426" y="1803"/>
                  </a:lnTo>
                  <a:lnTo>
                    <a:pt x="5194" y="330"/>
                  </a:lnTo>
                  <a:lnTo>
                    <a:pt x="3505" y="177"/>
                  </a:lnTo>
                  <a:lnTo>
                    <a:pt x="181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4" name="object 954"/>
            <p:cNvSpPr/>
            <p:nvPr/>
          </p:nvSpPr>
          <p:spPr>
            <a:xfrm>
              <a:off x="5931877" y="3053330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816" y="0"/>
                  </a:moveTo>
                  <a:lnTo>
                    <a:pt x="0" y="1447"/>
                  </a:lnTo>
                  <a:lnTo>
                    <a:pt x="1498" y="3225"/>
                  </a:lnTo>
                  <a:lnTo>
                    <a:pt x="3314" y="1777"/>
                  </a:lnTo>
                  <a:lnTo>
                    <a:pt x="181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55" name="object 955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923546" y="3020377"/>
              <a:ext cx="21094" cy="22618"/>
            </a:xfrm>
            <a:prstGeom prst="rect">
              <a:avLst/>
            </a:prstGeom>
          </p:spPr>
        </p:pic>
        <p:sp>
          <p:nvSpPr>
            <p:cNvPr id="956" name="object 956"/>
            <p:cNvSpPr/>
            <p:nvPr/>
          </p:nvSpPr>
          <p:spPr>
            <a:xfrm>
              <a:off x="5928914" y="3024582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3467" y="0"/>
                  </a:moveTo>
                  <a:lnTo>
                    <a:pt x="1993" y="1079"/>
                  </a:lnTo>
                  <a:lnTo>
                    <a:pt x="495" y="2146"/>
                  </a:lnTo>
                  <a:lnTo>
                    <a:pt x="0" y="3975"/>
                  </a:lnTo>
                  <a:lnTo>
                    <a:pt x="1714" y="6337"/>
                  </a:lnTo>
                  <a:lnTo>
                    <a:pt x="3606" y="6426"/>
                  </a:lnTo>
                  <a:lnTo>
                    <a:pt x="6553" y="4279"/>
                  </a:lnTo>
                  <a:lnTo>
                    <a:pt x="7073" y="2451"/>
                  </a:lnTo>
                  <a:lnTo>
                    <a:pt x="6222" y="1270"/>
                  </a:lnTo>
                  <a:lnTo>
                    <a:pt x="5359" y="101"/>
                  </a:lnTo>
                  <a:lnTo>
                    <a:pt x="346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7" name="object 957"/>
            <p:cNvSpPr/>
            <p:nvPr/>
          </p:nvSpPr>
          <p:spPr>
            <a:xfrm>
              <a:off x="5936687" y="3037239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5791" y="0"/>
                  </a:moveTo>
                  <a:lnTo>
                    <a:pt x="2070" y="901"/>
                  </a:lnTo>
                  <a:lnTo>
                    <a:pt x="0" y="3975"/>
                  </a:lnTo>
                  <a:lnTo>
                    <a:pt x="1524" y="3644"/>
                  </a:lnTo>
                  <a:lnTo>
                    <a:pt x="2362" y="5448"/>
                  </a:lnTo>
                  <a:lnTo>
                    <a:pt x="4381" y="5206"/>
                  </a:lnTo>
                  <a:lnTo>
                    <a:pt x="6578" y="2654"/>
                  </a:lnTo>
                  <a:lnTo>
                    <a:pt x="5308" y="1257"/>
                  </a:lnTo>
                  <a:lnTo>
                    <a:pt x="579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58" name="object 958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890386" y="3043009"/>
              <a:ext cx="23304" cy="20434"/>
            </a:xfrm>
            <a:prstGeom prst="rect">
              <a:avLst/>
            </a:prstGeom>
          </p:spPr>
        </p:pic>
        <p:sp>
          <p:nvSpPr>
            <p:cNvPr id="959" name="object 959"/>
            <p:cNvSpPr/>
            <p:nvPr/>
          </p:nvSpPr>
          <p:spPr>
            <a:xfrm>
              <a:off x="5895672" y="3046177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3721" y="0"/>
                  </a:moveTo>
                  <a:lnTo>
                    <a:pt x="2171" y="977"/>
                  </a:lnTo>
                  <a:lnTo>
                    <a:pt x="622" y="1955"/>
                  </a:lnTo>
                  <a:lnTo>
                    <a:pt x="0" y="3746"/>
                  </a:lnTo>
                  <a:lnTo>
                    <a:pt x="1549" y="6210"/>
                  </a:lnTo>
                  <a:lnTo>
                    <a:pt x="3428" y="6413"/>
                  </a:lnTo>
                  <a:lnTo>
                    <a:pt x="6527" y="4457"/>
                  </a:lnTo>
                  <a:lnTo>
                    <a:pt x="7150" y="2666"/>
                  </a:lnTo>
                  <a:lnTo>
                    <a:pt x="5600" y="203"/>
                  </a:lnTo>
                  <a:lnTo>
                    <a:pt x="372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0" name="object 960"/>
            <p:cNvSpPr/>
            <p:nvPr/>
          </p:nvSpPr>
          <p:spPr>
            <a:xfrm>
              <a:off x="5896666" y="3061792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3682" y="0"/>
                  </a:moveTo>
                  <a:lnTo>
                    <a:pt x="0" y="431"/>
                  </a:lnTo>
                  <a:lnTo>
                    <a:pt x="1244" y="1384"/>
                  </a:lnTo>
                  <a:lnTo>
                    <a:pt x="419" y="3174"/>
                  </a:lnTo>
                  <a:lnTo>
                    <a:pt x="1905" y="4559"/>
                  </a:lnTo>
                  <a:lnTo>
                    <a:pt x="2438" y="5359"/>
                  </a:lnTo>
                  <a:lnTo>
                    <a:pt x="5232" y="5753"/>
                  </a:lnTo>
                  <a:lnTo>
                    <a:pt x="5283" y="4571"/>
                  </a:lnTo>
                  <a:lnTo>
                    <a:pt x="5511" y="2705"/>
                  </a:lnTo>
                  <a:lnTo>
                    <a:pt x="6794" y="2247"/>
                  </a:lnTo>
                  <a:lnTo>
                    <a:pt x="368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1" name="object 961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921413" y="3076828"/>
              <a:ext cx="22720" cy="22212"/>
            </a:xfrm>
            <a:prstGeom prst="rect">
              <a:avLst/>
            </a:prstGeom>
          </p:spPr>
        </p:pic>
        <p:sp>
          <p:nvSpPr>
            <p:cNvPr id="962" name="object 962"/>
            <p:cNvSpPr/>
            <p:nvPr/>
          </p:nvSpPr>
          <p:spPr>
            <a:xfrm>
              <a:off x="5934045" y="3095117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80">
                  <a:moveTo>
                    <a:pt x="6438" y="0"/>
                  </a:moveTo>
                  <a:lnTo>
                    <a:pt x="2628" y="177"/>
                  </a:lnTo>
                  <a:lnTo>
                    <a:pt x="0" y="2806"/>
                  </a:lnTo>
                  <a:lnTo>
                    <a:pt x="1562" y="2781"/>
                  </a:lnTo>
                  <a:lnTo>
                    <a:pt x="2044" y="4686"/>
                  </a:lnTo>
                  <a:lnTo>
                    <a:pt x="4064" y="4838"/>
                  </a:lnTo>
                  <a:lnTo>
                    <a:pt x="6705" y="2768"/>
                  </a:lnTo>
                  <a:lnTo>
                    <a:pt x="5727" y="1155"/>
                  </a:lnTo>
                  <a:lnTo>
                    <a:pt x="643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3" name="object 963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5684347" y="3332024"/>
              <a:ext cx="130136" cy="98425"/>
            </a:xfrm>
            <a:prstGeom prst="rect">
              <a:avLst/>
            </a:prstGeom>
          </p:spPr>
        </p:pic>
        <p:pic>
          <p:nvPicPr>
            <p:cNvPr id="964" name="object 964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5578321" y="2515411"/>
              <a:ext cx="159946" cy="128786"/>
            </a:xfrm>
            <a:prstGeom prst="rect">
              <a:avLst/>
            </a:prstGeom>
          </p:spPr>
        </p:pic>
        <p:pic>
          <p:nvPicPr>
            <p:cNvPr id="965" name="object 965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5418844" y="2765635"/>
              <a:ext cx="546497" cy="387642"/>
            </a:xfrm>
            <a:prstGeom prst="rect">
              <a:avLst/>
            </a:prstGeom>
          </p:spPr>
        </p:pic>
        <p:pic>
          <p:nvPicPr>
            <p:cNvPr id="966" name="object 966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5551785" y="3227082"/>
              <a:ext cx="68732" cy="55361"/>
            </a:xfrm>
            <a:prstGeom prst="rect">
              <a:avLst/>
            </a:prstGeom>
          </p:spPr>
        </p:pic>
        <p:pic>
          <p:nvPicPr>
            <p:cNvPr id="967" name="object 967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5430215" y="2486710"/>
              <a:ext cx="482333" cy="1074420"/>
            </a:xfrm>
            <a:prstGeom prst="rect">
              <a:avLst/>
            </a:prstGeom>
          </p:spPr>
        </p:pic>
        <p:sp>
          <p:nvSpPr>
            <p:cNvPr id="968" name="object 968"/>
            <p:cNvSpPr/>
            <p:nvPr/>
          </p:nvSpPr>
          <p:spPr>
            <a:xfrm>
              <a:off x="5574468" y="2577010"/>
              <a:ext cx="27940" cy="100965"/>
            </a:xfrm>
            <a:custGeom>
              <a:avLst/>
              <a:gdLst/>
              <a:ahLst/>
              <a:cxnLst/>
              <a:rect l="l" t="t" r="r" b="b"/>
              <a:pathLst>
                <a:path w="27939" h="100964">
                  <a:moveTo>
                    <a:pt x="12649" y="0"/>
                  </a:moveTo>
                  <a:lnTo>
                    <a:pt x="11620" y="1536"/>
                  </a:lnTo>
                  <a:lnTo>
                    <a:pt x="13563" y="10655"/>
                  </a:lnTo>
                  <a:lnTo>
                    <a:pt x="16408" y="27114"/>
                  </a:lnTo>
                  <a:lnTo>
                    <a:pt x="16611" y="31521"/>
                  </a:lnTo>
                  <a:lnTo>
                    <a:pt x="15151" y="35966"/>
                  </a:lnTo>
                  <a:lnTo>
                    <a:pt x="7734" y="42824"/>
                  </a:lnTo>
                  <a:lnTo>
                    <a:pt x="4952" y="45123"/>
                  </a:lnTo>
                  <a:lnTo>
                    <a:pt x="4787" y="46977"/>
                  </a:lnTo>
                  <a:lnTo>
                    <a:pt x="5791" y="47447"/>
                  </a:lnTo>
                  <a:lnTo>
                    <a:pt x="6629" y="47142"/>
                  </a:lnTo>
                  <a:lnTo>
                    <a:pt x="12903" y="41922"/>
                  </a:lnTo>
                  <a:lnTo>
                    <a:pt x="16586" y="36893"/>
                  </a:lnTo>
                  <a:lnTo>
                    <a:pt x="16268" y="40424"/>
                  </a:lnTo>
                  <a:lnTo>
                    <a:pt x="15189" y="45961"/>
                  </a:lnTo>
                  <a:lnTo>
                    <a:pt x="12395" y="55524"/>
                  </a:lnTo>
                  <a:lnTo>
                    <a:pt x="9131" y="61264"/>
                  </a:lnTo>
                  <a:lnTo>
                    <a:pt x="431" y="66535"/>
                  </a:lnTo>
                  <a:lnTo>
                    <a:pt x="0" y="68338"/>
                  </a:lnTo>
                  <a:lnTo>
                    <a:pt x="1104" y="68960"/>
                  </a:lnTo>
                  <a:lnTo>
                    <a:pt x="1777" y="68783"/>
                  </a:lnTo>
                  <a:lnTo>
                    <a:pt x="6730" y="65785"/>
                  </a:lnTo>
                  <a:lnTo>
                    <a:pt x="10680" y="61848"/>
                  </a:lnTo>
                  <a:lnTo>
                    <a:pt x="9232" y="69202"/>
                  </a:lnTo>
                  <a:lnTo>
                    <a:pt x="8966" y="73723"/>
                  </a:lnTo>
                  <a:lnTo>
                    <a:pt x="9258" y="75641"/>
                  </a:lnTo>
                  <a:lnTo>
                    <a:pt x="9791" y="77495"/>
                  </a:lnTo>
                  <a:lnTo>
                    <a:pt x="9677" y="82727"/>
                  </a:lnTo>
                  <a:lnTo>
                    <a:pt x="2908" y="87109"/>
                  </a:lnTo>
                  <a:lnTo>
                    <a:pt x="2438" y="88950"/>
                  </a:lnTo>
                  <a:lnTo>
                    <a:pt x="3543" y="89560"/>
                  </a:lnTo>
                  <a:lnTo>
                    <a:pt x="4254" y="89357"/>
                  </a:lnTo>
                  <a:lnTo>
                    <a:pt x="9207" y="86169"/>
                  </a:lnTo>
                  <a:lnTo>
                    <a:pt x="11341" y="81724"/>
                  </a:lnTo>
                  <a:lnTo>
                    <a:pt x="16509" y="93103"/>
                  </a:lnTo>
                  <a:lnTo>
                    <a:pt x="16408" y="99453"/>
                  </a:lnTo>
                  <a:lnTo>
                    <a:pt x="17691" y="100787"/>
                  </a:lnTo>
                  <a:lnTo>
                    <a:pt x="19024" y="99504"/>
                  </a:lnTo>
                  <a:lnTo>
                    <a:pt x="19100" y="95440"/>
                  </a:lnTo>
                  <a:lnTo>
                    <a:pt x="18338" y="92011"/>
                  </a:lnTo>
                  <a:lnTo>
                    <a:pt x="17271" y="88963"/>
                  </a:lnTo>
                  <a:lnTo>
                    <a:pt x="20586" y="90957"/>
                  </a:lnTo>
                  <a:lnTo>
                    <a:pt x="26377" y="93294"/>
                  </a:lnTo>
                  <a:lnTo>
                    <a:pt x="27597" y="92494"/>
                  </a:lnTo>
                  <a:lnTo>
                    <a:pt x="26885" y="90779"/>
                  </a:lnTo>
                  <a:lnTo>
                    <a:pt x="21894" y="88722"/>
                  </a:lnTo>
                  <a:lnTo>
                    <a:pt x="16065" y="85597"/>
                  </a:lnTo>
                  <a:lnTo>
                    <a:pt x="11480" y="75717"/>
                  </a:lnTo>
                  <a:lnTo>
                    <a:pt x="11950" y="69176"/>
                  </a:lnTo>
                  <a:lnTo>
                    <a:pt x="14617" y="72593"/>
                  </a:lnTo>
                  <a:lnTo>
                    <a:pt x="19278" y="74866"/>
                  </a:lnTo>
                  <a:lnTo>
                    <a:pt x="20548" y="75323"/>
                  </a:lnTo>
                  <a:lnTo>
                    <a:pt x="21742" y="74574"/>
                  </a:lnTo>
                  <a:lnTo>
                    <a:pt x="21120" y="72834"/>
                  </a:lnTo>
                  <a:lnTo>
                    <a:pt x="18846" y="71767"/>
                  </a:lnTo>
                  <a:lnTo>
                    <a:pt x="12979" y="68237"/>
                  </a:lnTo>
                  <a:lnTo>
                    <a:pt x="12725" y="64655"/>
                  </a:lnTo>
                  <a:lnTo>
                    <a:pt x="13309" y="61899"/>
                  </a:lnTo>
                  <a:lnTo>
                    <a:pt x="17805" y="45821"/>
                  </a:lnTo>
                  <a:lnTo>
                    <a:pt x="19519" y="49949"/>
                  </a:lnTo>
                  <a:lnTo>
                    <a:pt x="22212" y="53136"/>
                  </a:lnTo>
                  <a:lnTo>
                    <a:pt x="23380" y="53797"/>
                  </a:lnTo>
                  <a:lnTo>
                    <a:pt x="24231" y="53492"/>
                  </a:lnTo>
                  <a:lnTo>
                    <a:pt x="24371" y="51650"/>
                  </a:lnTo>
                  <a:lnTo>
                    <a:pt x="18656" y="44818"/>
                  </a:lnTo>
                  <a:lnTo>
                    <a:pt x="19049" y="39001"/>
                  </a:lnTo>
                  <a:lnTo>
                    <a:pt x="19786" y="31800"/>
                  </a:lnTo>
                  <a:lnTo>
                    <a:pt x="18770" y="24955"/>
                  </a:lnTo>
                  <a:lnTo>
                    <a:pt x="14198" y="1066"/>
                  </a:lnTo>
                  <a:lnTo>
                    <a:pt x="12649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69" name="object 969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97385" y="2662275"/>
              <a:ext cx="19875" cy="20497"/>
            </a:xfrm>
            <a:prstGeom prst="rect">
              <a:avLst/>
            </a:prstGeom>
          </p:spPr>
        </p:pic>
        <p:sp>
          <p:nvSpPr>
            <p:cNvPr id="970" name="object 970"/>
            <p:cNvSpPr/>
            <p:nvPr/>
          </p:nvSpPr>
          <p:spPr>
            <a:xfrm>
              <a:off x="5609321" y="2671192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501" y="0"/>
                  </a:moveTo>
                  <a:lnTo>
                    <a:pt x="1346" y="952"/>
                  </a:lnTo>
                  <a:lnTo>
                    <a:pt x="177" y="1904"/>
                  </a:lnTo>
                  <a:lnTo>
                    <a:pt x="0" y="3606"/>
                  </a:lnTo>
                  <a:lnTo>
                    <a:pt x="1879" y="5880"/>
                  </a:lnTo>
                  <a:lnTo>
                    <a:pt x="3568" y="6032"/>
                  </a:lnTo>
                  <a:lnTo>
                    <a:pt x="4737" y="5079"/>
                  </a:lnTo>
                  <a:lnTo>
                    <a:pt x="5892" y="4114"/>
                  </a:lnTo>
                  <a:lnTo>
                    <a:pt x="6070" y="2425"/>
                  </a:lnTo>
                  <a:lnTo>
                    <a:pt x="4203" y="152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1" name="object 971"/>
            <p:cNvSpPr/>
            <p:nvPr/>
          </p:nvSpPr>
          <p:spPr>
            <a:xfrm>
              <a:off x="5611872" y="2673143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215" y="0"/>
                  </a:moveTo>
                  <a:lnTo>
                    <a:pt x="0" y="2044"/>
                  </a:lnTo>
                  <a:lnTo>
                    <a:pt x="2044" y="2235"/>
                  </a:lnTo>
                  <a:lnTo>
                    <a:pt x="2260" y="177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2" name="object 972"/>
            <p:cNvSpPr/>
            <p:nvPr/>
          </p:nvSpPr>
          <p:spPr>
            <a:xfrm>
              <a:off x="5602583" y="2666884"/>
              <a:ext cx="5715" cy="6985"/>
            </a:xfrm>
            <a:custGeom>
              <a:avLst/>
              <a:gdLst/>
              <a:ahLst/>
              <a:cxnLst/>
              <a:rect l="l" t="t" r="r" b="b"/>
              <a:pathLst>
                <a:path w="5714" h="6985">
                  <a:moveTo>
                    <a:pt x="2933" y="0"/>
                  </a:moveTo>
                  <a:lnTo>
                    <a:pt x="1422" y="736"/>
                  </a:lnTo>
                  <a:lnTo>
                    <a:pt x="711" y="2197"/>
                  </a:lnTo>
                  <a:lnTo>
                    <a:pt x="0" y="3657"/>
                  </a:lnTo>
                  <a:lnTo>
                    <a:pt x="380" y="5295"/>
                  </a:lnTo>
                  <a:lnTo>
                    <a:pt x="2717" y="6426"/>
                  </a:lnTo>
                  <a:lnTo>
                    <a:pt x="4229" y="5689"/>
                  </a:lnTo>
                  <a:lnTo>
                    <a:pt x="4940" y="4229"/>
                  </a:lnTo>
                  <a:lnTo>
                    <a:pt x="5638" y="2755"/>
                  </a:lnTo>
                  <a:lnTo>
                    <a:pt x="5257" y="1117"/>
                  </a:lnTo>
                  <a:lnTo>
                    <a:pt x="293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73" name="object 973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564885" y="2661031"/>
              <a:ext cx="19989" cy="19900"/>
            </a:xfrm>
            <a:prstGeom prst="rect">
              <a:avLst/>
            </a:prstGeom>
          </p:spPr>
        </p:pic>
        <p:sp>
          <p:nvSpPr>
            <p:cNvPr id="974" name="object 974"/>
            <p:cNvSpPr/>
            <p:nvPr/>
          </p:nvSpPr>
          <p:spPr>
            <a:xfrm>
              <a:off x="5568958" y="2671032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3276" y="0"/>
                  </a:moveTo>
                  <a:lnTo>
                    <a:pt x="1943" y="609"/>
                  </a:lnTo>
                  <a:lnTo>
                    <a:pt x="584" y="1206"/>
                  </a:lnTo>
                  <a:lnTo>
                    <a:pt x="0" y="2819"/>
                  </a:lnTo>
                  <a:lnTo>
                    <a:pt x="647" y="4191"/>
                  </a:lnTo>
                  <a:lnTo>
                    <a:pt x="1257" y="5549"/>
                  </a:lnTo>
                  <a:lnTo>
                    <a:pt x="2844" y="6172"/>
                  </a:lnTo>
                  <a:lnTo>
                    <a:pt x="5537" y="4953"/>
                  </a:lnTo>
                  <a:lnTo>
                    <a:pt x="6121" y="3352"/>
                  </a:lnTo>
                  <a:lnTo>
                    <a:pt x="5499" y="1981"/>
                  </a:lnTo>
                  <a:lnTo>
                    <a:pt x="4876" y="609"/>
                  </a:lnTo>
                  <a:lnTo>
                    <a:pt x="327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5" name="object 975"/>
            <p:cNvSpPr/>
            <p:nvPr/>
          </p:nvSpPr>
          <p:spPr>
            <a:xfrm>
              <a:off x="5570490" y="267337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711" y="0"/>
                  </a:moveTo>
                  <a:lnTo>
                    <a:pt x="0" y="1943"/>
                  </a:lnTo>
                  <a:lnTo>
                    <a:pt x="1917" y="2679"/>
                  </a:lnTo>
                  <a:lnTo>
                    <a:pt x="2628" y="749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6" name="object 976"/>
            <p:cNvSpPr/>
            <p:nvPr/>
          </p:nvSpPr>
          <p:spPr>
            <a:xfrm>
              <a:off x="5574408" y="2662682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2501" y="0"/>
                  </a:moveTo>
                  <a:lnTo>
                    <a:pt x="914" y="520"/>
                  </a:lnTo>
                  <a:lnTo>
                    <a:pt x="444" y="1727"/>
                  </a:lnTo>
                  <a:lnTo>
                    <a:pt x="0" y="2933"/>
                  </a:lnTo>
                  <a:lnTo>
                    <a:pt x="863" y="4381"/>
                  </a:lnTo>
                  <a:lnTo>
                    <a:pt x="2400" y="4940"/>
                  </a:lnTo>
                  <a:lnTo>
                    <a:pt x="3898" y="5511"/>
                  </a:lnTo>
                  <a:lnTo>
                    <a:pt x="5511" y="4991"/>
                  </a:lnTo>
                  <a:lnTo>
                    <a:pt x="5956" y="3784"/>
                  </a:lnTo>
                  <a:lnTo>
                    <a:pt x="6426" y="2565"/>
                  </a:lnTo>
                  <a:lnTo>
                    <a:pt x="5549" y="1117"/>
                  </a:lnTo>
                  <a:lnTo>
                    <a:pt x="4025" y="558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77" name="object 977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65394" y="2614282"/>
              <a:ext cx="19977" cy="20294"/>
            </a:xfrm>
            <a:prstGeom prst="rect">
              <a:avLst/>
            </a:prstGeom>
          </p:spPr>
        </p:pic>
        <p:sp>
          <p:nvSpPr>
            <p:cNvPr id="978" name="object 978"/>
            <p:cNvSpPr/>
            <p:nvPr/>
          </p:nvSpPr>
          <p:spPr>
            <a:xfrm>
              <a:off x="5571790" y="2621795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3810" y="0"/>
                  </a:moveTo>
                  <a:lnTo>
                    <a:pt x="914" y="609"/>
                  </a:lnTo>
                  <a:lnTo>
                    <a:pt x="0" y="2044"/>
                  </a:lnTo>
                  <a:lnTo>
                    <a:pt x="304" y="3517"/>
                  </a:lnTo>
                  <a:lnTo>
                    <a:pt x="622" y="4991"/>
                  </a:lnTo>
                  <a:lnTo>
                    <a:pt x="2032" y="5930"/>
                  </a:lnTo>
                  <a:lnTo>
                    <a:pt x="4914" y="5346"/>
                  </a:lnTo>
                  <a:lnTo>
                    <a:pt x="5829" y="3898"/>
                  </a:lnTo>
                  <a:lnTo>
                    <a:pt x="5219" y="965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9" name="object 979"/>
            <p:cNvSpPr/>
            <p:nvPr/>
          </p:nvSpPr>
          <p:spPr>
            <a:xfrm>
              <a:off x="5573305" y="2623326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104" y="0"/>
                  </a:moveTo>
                  <a:lnTo>
                    <a:pt x="0" y="1739"/>
                  </a:lnTo>
                  <a:lnTo>
                    <a:pt x="1701" y="2882"/>
                  </a:lnTo>
                  <a:lnTo>
                    <a:pt x="2819" y="1155"/>
                  </a:lnTo>
                  <a:lnTo>
                    <a:pt x="110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0" name="object 980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86946" y="2645969"/>
              <a:ext cx="19659" cy="18999"/>
            </a:xfrm>
            <a:prstGeom prst="rect">
              <a:avLst/>
            </a:prstGeom>
          </p:spPr>
        </p:pic>
        <p:sp>
          <p:nvSpPr>
            <p:cNvPr id="981" name="object 981"/>
            <p:cNvSpPr/>
            <p:nvPr/>
          </p:nvSpPr>
          <p:spPr>
            <a:xfrm>
              <a:off x="5594194" y="2653976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425" y="0"/>
                  </a:moveTo>
                  <a:lnTo>
                    <a:pt x="901" y="749"/>
                  </a:lnTo>
                  <a:lnTo>
                    <a:pt x="0" y="3568"/>
                  </a:lnTo>
                  <a:lnTo>
                    <a:pt x="800" y="5079"/>
                  </a:lnTo>
                  <a:lnTo>
                    <a:pt x="2222" y="5537"/>
                  </a:lnTo>
                  <a:lnTo>
                    <a:pt x="3657" y="6007"/>
                  </a:lnTo>
                  <a:lnTo>
                    <a:pt x="5181" y="5245"/>
                  </a:lnTo>
                  <a:lnTo>
                    <a:pt x="6083" y="2438"/>
                  </a:lnTo>
                  <a:lnTo>
                    <a:pt x="5295" y="927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2" name="object 982"/>
            <p:cNvSpPr/>
            <p:nvPr/>
          </p:nvSpPr>
          <p:spPr>
            <a:xfrm>
              <a:off x="5595843" y="265560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841" y="0"/>
                  </a:moveTo>
                  <a:lnTo>
                    <a:pt x="0" y="914"/>
                  </a:lnTo>
                  <a:lnTo>
                    <a:pt x="952" y="2743"/>
                  </a:lnTo>
                  <a:lnTo>
                    <a:pt x="2793" y="1828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3" name="object 983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91619" y="2626944"/>
              <a:ext cx="20129" cy="19659"/>
            </a:xfrm>
            <a:prstGeom prst="rect">
              <a:avLst/>
            </a:prstGeom>
          </p:spPr>
        </p:pic>
        <p:sp>
          <p:nvSpPr>
            <p:cNvPr id="984" name="object 984"/>
            <p:cNvSpPr/>
            <p:nvPr/>
          </p:nvSpPr>
          <p:spPr>
            <a:xfrm>
              <a:off x="5598231" y="2630439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3746" y="0"/>
                  </a:moveTo>
                  <a:lnTo>
                    <a:pt x="2260" y="647"/>
                  </a:lnTo>
                  <a:lnTo>
                    <a:pt x="761" y="1295"/>
                  </a:lnTo>
                  <a:lnTo>
                    <a:pt x="0" y="2781"/>
                  </a:lnTo>
                  <a:lnTo>
                    <a:pt x="1015" y="5156"/>
                  </a:lnTo>
                  <a:lnTo>
                    <a:pt x="2654" y="5587"/>
                  </a:lnTo>
                  <a:lnTo>
                    <a:pt x="5613" y="4292"/>
                  </a:lnTo>
                  <a:lnTo>
                    <a:pt x="6413" y="2793"/>
                  </a:lnTo>
                  <a:lnTo>
                    <a:pt x="5384" y="431"/>
                  </a:lnTo>
                  <a:lnTo>
                    <a:pt x="374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5" name="object 985"/>
            <p:cNvSpPr/>
            <p:nvPr/>
          </p:nvSpPr>
          <p:spPr>
            <a:xfrm>
              <a:off x="5602574" y="2643323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5778" y="0"/>
                  </a:moveTo>
                  <a:lnTo>
                    <a:pt x="2374" y="76"/>
                  </a:lnTo>
                  <a:lnTo>
                    <a:pt x="0" y="2349"/>
                  </a:lnTo>
                  <a:lnTo>
                    <a:pt x="1371" y="2362"/>
                  </a:lnTo>
                  <a:lnTo>
                    <a:pt x="1765" y="4064"/>
                  </a:lnTo>
                  <a:lnTo>
                    <a:pt x="3556" y="4229"/>
                  </a:lnTo>
                  <a:lnTo>
                    <a:pt x="5943" y="2438"/>
                  </a:lnTo>
                  <a:lnTo>
                    <a:pt x="5118" y="1003"/>
                  </a:lnTo>
                  <a:lnTo>
                    <a:pt x="577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6" name="object 986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559907" y="2640558"/>
              <a:ext cx="20523" cy="19964"/>
            </a:xfrm>
            <a:prstGeom prst="rect">
              <a:avLst/>
            </a:prstGeom>
          </p:spPr>
        </p:pic>
        <p:sp>
          <p:nvSpPr>
            <p:cNvPr id="987" name="object 987"/>
            <p:cNvSpPr/>
            <p:nvPr/>
          </p:nvSpPr>
          <p:spPr>
            <a:xfrm>
              <a:off x="5565349" y="2642912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3949" y="0"/>
                  </a:moveTo>
                  <a:lnTo>
                    <a:pt x="2412" y="558"/>
                  </a:lnTo>
                  <a:lnTo>
                    <a:pt x="876" y="1117"/>
                  </a:lnTo>
                  <a:lnTo>
                    <a:pt x="0" y="2552"/>
                  </a:lnTo>
                  <a:lnTo>
                    <a:pt x="888" y="4978"/>
                  </a:lnTo>
                  <a:lnTo>
                    <a:pt x="2476" y="5499"/>
                  </a:lnTo>
                  <a:lnTo>
                    <a:pt x="5537" y="4406"/>
                  </a:lnTo>
                  <a:lnTo>
                    <a:pt x="6413" y="2971"/>
                  </a:lnTo>
                  <a:lnTo>
                    <a:pt x="5537" y="533"/>
                  </a:lnTo>
                  <a:lnTo>
                    <a:pt x="394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8" name="object 988"/>
            <p:cNvSpPr/>
            <p:nvPr/>
          </p:nvSpPr>
          <p:spPr>
            <a:xfrm>
              <a:off x="5563739" y="2656313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80">
                  <a:moveTo>
                    <a:pt x="152" y="0"/>
                  </a:moveTo>
                  <a:lnTo>
                    <a:pt x="1041" y="1054"/>
                  </a:lnTo>
                  <a:lnTo>
                    <a:pt x="0" y="2463"/>
                  </a:lnTo>
                  <a:lnTo>
                    <a:pt x="1016" y="3937"/>
                  </a:lnTo>
                  <a:lnTo>
                    <a:pt x="3949" y="4597"/>
                  </a:lnTo>
                  <a:lnTo>
                    <a:pt x="4508" y="3022"/>
                  </a:lnTo>
                  <a:lnTo>
                    <a:pt x="5689" y="2857"/>
                  </a:lnTo>
                  <a:lnTo>
                    <a:pt x="3416" y="33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89" name="object 989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81091" y="2675712"/>
              <a:ext cx="19545" cy="18923"/>
            </a:xfrm>
            <a:prstGeom prst="rect">
              <a:avLst/>
            </a:prstGeom>
          </p:spPr>
        </p:pic>
        <p:sp>
          <p:nvSpPr>
            <p:cNvPr id="990" name="object 990"/>
            <p:cNvSpPr/>
            <p:nvPr/>
          </p:nvSpPr>
          <p:spPr>
            <a:xfrm>
              <a:off x="5591374" y="2678735"/>
              <a:ext cx="5715" cy="6985"/>
            </a:xfrm>
            <a:custGeom>
              <a:avLst/>
              <a:gdLst/>
              <a:ahLst/>
              <a:cxnLst/>
              <a:rect l="l" t="t" r="r" b="b"/>
              <a:pathLst>
                <a:path w="5714" h="6985">
                  <a:moveTo>
                    <a:pt x="2412" y="0"/>
                  </a:moveTo>
                  <a:lnTo>
                    <a:pt x="203" y="1346"/>
                  </a:lnTo>
                  <a:lnTo>
                    <a:pt x="0" y="3022"/>
                  </a:lnTo>
                  <a:lnTo>
                    <a:pt x="1701" y="5791"/>
                  </a:lnTo>
                  <a:lnTo>
                    <a:pt x="3276" y="6362"/>
                  </a:lnTo>
                  <a:lnTo>
                    <a:pt x="5486" y="5003"/>
                  </a:lnTo>
                  <a:lnTo>
                    <a:pt x="5676" y="3340"/>
                  </a:lnTo>
                  <a:lnTo>
                    <a:pt x="4838" y="1955"/>
                  </a:lnTo>
                  <a:lnTo>
                    <a:pt x="3987" y="571"/>
                  </a:lnTo>
                  <a:lnTo>
                    <a:pt x="241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1" name="object 991"/>
            <p:cNvSpPr/>
            <p:nvPr/>
          </p:nvSpPr>
          <p:spPr>
            <a:xfrm>
              <a:off x="5589545" y="2692561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2768" y="0"/>
                  </a:moveTo>
                  <a:lnTo>
                    <a:pt x="0" y="1777"/>
                  </a:lnTo>
                  <a:lnTo>
                    <a:pt x="1358" y="2057"/>
                  </a:lnTo>
                  <a:lnTo>
                    <a:pt x="1409" y="3797"/>
                  </a:lnTo>
                  <a:lnTo>
                    <a:pt x="3136" y="4317"/>
                  </a:lnTo>
                  <a:lnTo>
                    <a:pt x="5816" y="3009"/>
                  </a:lnTo>
                  <a:lnTo>
                    <a:pt x="5283" y="1435"/>
                  </a:lnTo>
                  <a:lnTo>
                    <a:pt x="6108" y="558"/>
                  </a:lnTo>
                  <a:lnTo>
                    <a:pt x="276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92" name="object 992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5422275" y="3224695"/>
              <a:ext cx="155954" cy="177017"/>
            </a:xfrm>
            <a:prstGeom prst="rect">
              <a:avLst/>
            </a:prstGeom>
          </p:spPr>
        </p:pic>
        <p:pic>
          <p:nvPicPr>
            <p:cNvPr id="993" name="object 993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5732682" y="2746829"/>
              <a:ext cx="107073" cy="111895"/>
            </a:xfrm>
            <a:prstGeom prst="rect">
              <a:avLst/>
            </a:prstGeom>
          </p:spPr>
        </p:pic>
        <p:pic>
          <p:nvPicPr>
            <p:cNvPr id="994" name="object 994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5657843" y="3239476"/>
              <a:ext cx="134305" cy="126354"/>
            </a:xfrm>
            <a:prstGeom prst="rect">
              <a:avLst/>
            </a:prstGeom>
          </p:spPr>
        </p:pic>
        <p:pic>
          <p:nvPicPr>
            <p:cNvPr id="995" name="object 995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5482127" y="2475263"/>
              <a:ext cx="108501" cy="99612"/>
            </a:xfrm>
            <a:prstGeom prst="rect">
              <a:avLst/>
            </a:prstGeom>
          </p:spPr>
        </p:pic>
        <p:pic>
          <p:nvPicPr>
            <p:cNvPr id="996" name="object 996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5290673" y="2795143"/>
              <a:ext cx="198484" cy="269674"/>
            </a:xfrm>
            <a:prstGeom prst="rect">
              <a:avLst/>
            </a:prstGeom>
          </p:spPr>
        </p:pic>
        <p:pic>
          <p:nvPicPr>
            <p:cNvPr id="997" name="object 997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64098" y="2866313"/>
              <a:ext cx="18605" cy="19304"/>
            </a:xfrm>
            <a:prstGeom prst="rect">
              <a:avLst/>
            </a:prstGeom>
          </p:spPr>
        </p:pic>
        <p:sp>
          <p:nvSpPr>
            <p:cNvPr id="998" name="object 998"/>
            <p:cNvSpPr/>
            <p:nvPr/>
          </p:nvSpPr>
          <p:spPr>
            <a:xfrm>
              <a:off x="5476468" y="2873531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2374" y="0"/>
                  </a:moveTo>
                  <a:lnTo>
                    <a:pt x="812" y="292"/>
                  </a:lnTo>
                  <a:lnTo>
                    <a:pt x="0" y="1447"/>
                  </a:lnTo>
                  <a:lnTo>
                    <a:pt x="596" y="4978"/>
                  </a:lnTo>
                  <a:lnTo>
                    <a:pt x="1739" y="5753"/>
                  </a:lnTo>
                  <a:lnTo>
                    <a:pt x="3289" y="5461"/>
                  </a:lnTo>
                  <a:lnTo>
                    <a:pt x="4914" y="3149"/>
                  </a:lnTo>
                  <a:lnTo>
                    <a:pt x="4648" y="1574"/>
                  </a:lnTo>
                  <a:lnTo>
                    <a:pt x="237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9" name="object 999"/>
            <p:cNvSpPr/>
            <p:nvPr/>
          </p:nvSpPr>
          <p:spPr>
            <a:xfrm>
              <a:off x="5478000" y="2875163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892" y="0"/>
                  </a:moveTo>
                  <a:lnTo>
                    <a:pt x="0" y="355"/>
                  </a:lnTo>
                  <a:lnTo>
                    <a:pt x="317" y="2260"/>
                  </a:lnTo>
                  <a:lnTo>
                    <a:pt x="2209" y="1904"/>
                  </a:lnTo>
                  <a:lnTo>
                    <a:pt x="189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0" name="object 1000"/>
            <p:cNvSpPr/>
            <p:nvPr/>
          </p:nvSpPr>
          <p:spPr>
            <a:xfrm>
              <a:off x="5468791" y="2871533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1701" y="0"/>
                  </a:moveTo>
                  <a:lnTo>
                    <a:pt x="520" y="1054"/>
                  </a:lnTo>
                  <a:lnTo>
                    <a:pt x="253" y="2539"/>
                  </a:lnTo>
                  <a:lnTo>
                    <a:pt x="0" y="4051"/>
                  </a:lnTo>
                  <a:lnTo>
                    <a:pt x="749" y="5422"/>
                  </a:lnTo>
                  <a:lnTo>
                    <a:pt x="1930" y="5638"/>
                  </a:lnTo>
                  <a:lnTo>
                    <a:pt x="3124" y="5841"/>
                  </a:lnTo>
                  <a:lnTo>
                    <a:pt x="4305" y="4800"/>
                  </a:lnTo>
                  <a:lnTo>
                    <a:pt x="4584" y="3301"/>
                  </a:lnTo>
                  <a:lnTo>
                    <a:pt x="4851" y="1803"/>
                  </a:lnTo>
                  <a:lnTo>
                    <a:pt x="4089" y="419"/>
                  </a:lnTo>
                  <a:lnTo>
                    <a:pt x="2895" y="215"/>
                  </a:lnTo>
                  <a:lnTo>
                    <a:pt x="170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1" name="object 1001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34000" y="2873628"/>
              <a:ext cx="19265" cy="18719"/>
            </a:xfrm>
            <a:prstGeom prst="rect">
              <a:avLst/>
            </a:prstGeom>
          </p:spPr>
        </p:pic>
        <p:sp>
          <p:nvSpPr>
            <p:cNvPr id="1002" name="object 1002"/>
            <p:cNvSpPr/>
            <p:nvPr/>
          </p:nvSpPr>
          <p:spPr>
            <a:xfrm>
              <a:off x="5440207" y="2884589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279" y="0"/>
                  </a:moveTo>
                  <a:lnTo>
                    <a:pt x="0" y="3555"/>
                  </a:lnTo>
                  <a:lnTo>
                    <a:pt x="3555" y="3898"/>
                  </a:lnTo>
                  <a:lnTo>
                    <a:pt x="3822" y="342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3" name="object 1003"/>
            <p:cNvSpPr/>
            <p:nvPr/>
          </p:nvSpPr>
          <p:spPr>
            <a:xfrm>
              <a:off x="5441041" y="2886081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39" y="0"/>
                  </a:moveTo>
                  <a:lnTo>
                    <a:pt x="0" y="1930"/>
                  </a:lnTo>
                  <a:lnTo>
                    <a:pt x="1917" y="2108"/>
                  </a:lnTo>
                  <a:lnTo>
                    <a:pt x="2070" y="19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4" name="object 1004"/>
            <p:cNvSpPr/>
            <p:nvPr/>
          </p:nvSpPr>
          <p:spPr>
            <a:xfrm>
              <a:off x="5442122" y="2874976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80">
                  <a:moveTo>
                    <a:pt x="1498" y="0"/>
                  </a:moveTo>
                  <a:lnTo>
                    <a:pt x="203" y="876"/>
                  </a:lnTo>
                  <a:lnTo>
                    <a:pt x="88" y="2082"/>
                  </a:lnTo>
                  <a:lnTo>
                    <a:pt x="0" y="3289"/>
                  </a:lnTo>
                  <a:lnTo>
                    <a:pt x="1155" y="4368"/>
                  </a:lnTo>
                  <a:lnTo>
                    <a:pt x="4178" y="4622"/>
                  </a:lnTo>
                  <a:lnTo>
                    <a:pt x="5486" y="3746"/>
                  </a:lnTo>
                  <a:lnTo>
                    <a:pt x="5689" y="1346"/>
                  </a:lnTo>
                  <a:lnTo>
                    <a:pt x="4533" y="253"/>
                  </a:lnTo>
                  <a:lnTo>
                    <a:pt x="3022" y="126"/>
                  </a:lnTo>
                  <a:lnTo>
                    <a:pt x="149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5" name="object 1005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23014" y="2831477"/>
              <a:ext cx="18656" cy="18427"/>
            </a:xfrm>
            <a:prstGeom prst="rect">
              <a:avLst/>
            </a:prstGeom>
          </p:spPr>
        </p:pic>
        <p:sp>
          <p:nvSpPr>
            <p:cNvPr id="1006" name="object 1006"/>
            <p:cNvSpPr/>
            <p:nvPr/>
          </p:nvSpPr>
          <p:spPr>
            <a:xfrm>
              <a:off x="5429175" y="2838452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921" y="0"/>
                  </a:moveTo>
                  <a:lnTo>
                    <a:pt x="469" y="1269"/>
                  </a:lnTo>
                  <a:lnTo>
                    <a:pt x="0" y="2793"/>
                  </a:lnTo>
                  <a:lnTo>
                    <a:pt x="660" y="4051"/>
                  </a:lnTo>
                  <a:lnTo>
                    <a:pt x="1308" y="5295"/>
                  </a:lnTo>
                  <a:lnTo>
                    <a:pt x="2819" y="5803"/>
                  </a:lnTo>
                  <a:lnTo>
                    <a:pt x="4051" y="5168"/>
                  </a:lnTo>
                  <a:lnTo>
                    <a:pt x="5270" y="4521"/>
                  </a:lnTo>
                  <a:lnTo>
                    <a:pt x="5753" y="2997"/>
                  </a:lnTo>
                  <a:lnTo>
                    <a:pt x="4432" y="495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7" name="object 1007"/>
            <p:cNvSpPr/>
            <p:nvPr/>
          </p:nvSpPr>
          <p:spPr>
            <a:xfrm>
              <a:off x="5430852" y="2840141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558" y="0"/>
                  </a:moveTo>
                  <a:lnTo>
                    <a:pt x="0" y="1841"/>
                  </a:lnTo>
                  <a:lnTo>
                    <a:pt x="1841" y="2438"/>
                  </a:lnTo>
                  <a:lnTo>
                    <a:pt x="2400" y="596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8" name="object 1008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50027" y="2854502"/>
              <a:ext cx="18821" cy="18364"/>
            </a:xfrm>
            <a:prstGeom prst="rect">
              <a:avLst/>
            </a:prstGeom>
          </p:spPr>
        </p:pic>
        <p:sp>
          <p:nvSpPr>
            <p:cNvPr id="1009" name="object 1009"/>
            <p:cNvSpPr/>
            <p:nvPr/>
          </p:nvSpPr>
          <p:spPr>
            <a:xfrm>
              <a:off x="5457904" y="2862148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1295" y="0"/>
                  </a:moveTo>
                  <a:lnTo>
                    <a:pt x="114" y="1054"/>
                  </a:lnTo>
                  <a:lnTo>
                    <a:pt x="63" y="2438"/>
                  </a:lnTo>
                  <a:lnTo>
                    <a:pt x="0" y="3822"/>
                  </a:lnTo>
                  <a:lnTo>
                    <a:pt x="1104" y="4991"/>
                  </a:lnTo>
                  <a:lnTo>
                    <a:pt x="2514" y="5041"/>
                  </a:lnTo>
                  <a:lnTo>
                    <a:pt x="3924" y="5105"/>
                  </a:lnTo>
                  <a:lnTo>
                    <a:pt x="5118" y="4025"/>
                  </a:lnTo>
                  <a:lnTo>
                    <a:pt x="5219" y="1269"/>
                  </a:lnTo>
                  <a:lnTo>
                    <a:pt x="4127" y="101"/>
                  </a:lnTo>
                  <a:lnTo>
                    <a:pt x="129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0" name="object 1010"/>
            <p:cNvSpPr/>
            <p:nvPr/>
          </p:nvSpPr>
          <p:spPr>
            <a:xfrm>
              <a:off x="5459148" y="2863338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422" y="0"/>
                  </a:moveTo>
                  <a:lnTo>
                    <a:pt x="0" y="1308"/>
                  </a:lnTo>
                  <a:lnTo>
                    <a:pt x="1320" y="2705"/>
                  </a:lnTo>
                  <a:lnTo>
                    <a:pt x="2743" y="1422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11" name="object 1011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451161" y="2836100"/>
              <a:ext cx="17382" cy="18681"/>
            </a:xfrm>
            <a:prstGeom prst="rect">
              <a:avLst/>
            </a:prstGeom>
          </p:spPr>
        </p:pic>
        <p:sp>
          <p:nvSpPr>
            <p:cNvPr id="1012" name="object 1012"/>
            <p:cNvSpPr/>
            <p:nvPr/>
          </p:nvSpPr>
          <p:spPr>
            <a:xfrm>
              <a:off x="5455386" y="2839547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4267" y="0"/>
                  </a:moveTo>
                  <a:lnTo>
                    <a:pt x="2705" y="12"/>
                  </a:lnTo>
                  <a:lnTo>
                    <a:pt x="1511" y="977"/>
                  </a:lnTo>
                  <a:lnTo>
                    <a:pt x="342" y="1943"/>
                  </a:lnTo>
                  <a:lnTo>
                    <a:pt x="0" y="3479"/>
                  </a:lnTo>
                  <a:lnTo>
                    <a:pt x="1536" y="5359"/>
                  </a:lnTo>
                  <a:lnTo>
                    <a:pt x="3124" y="5333"/>
                  </a:lnTo>
                  <a:lnTo>
                    <a:pt x="5473" y="3403"/>
                  </a:lnTo>
                  <a:lnTo>
                    <a:pt x="5803" y="1866"/>
                  </a:lnTo>
                  <a:lnTo>
                    <a:pt x="426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3" name="object 1013"/>
            <p:cNvSpPr/>
            <p:nvPr/>
          </p:nvSpPr>
          <p:spPr>
            <a:xfrm>
              <a:off x="5462460" y="2849570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80">
                  <a:moveTo>
                    <a:pt x="4622" y="0"/>
                  </a:moveTo>
                  <a:lnTo>
                    <a:pt x="1562" y="927"/>
                  </a:lnTo>
                  <a:lnTo>
                    <a:pt x="0" y="3581"/>
                  </a:lnTo>
                  <a:lnTo>
                    <a:pt x="1257" y="3238"/>
                  </a:lnTo>
                  <a:lnTo>
                    <a:pt x="2044" y="4686"/>
                  </a:lnTo>
                  <a:lnTo>
                    <a:pt x="3695" y="4394"/>
                  </a:lnTo>
                  <a:lnTo>
                    <a:pt x="5384" y="2171"/>
                  </a:lnTo>
                  <a:lnTo>
                    <a:pt x="4279" y="1066"/>
                  </a:lnTo>
                  <a:lnTo>
                    <a:pt x="462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14" name="object 1014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24690" y="2856280"/>
              <a:ext cx="19316" cy="18656"/>
            </a:xfrm>
            <a:prstGeom prst="rect">
              <a:avLst/>
            </a:prstGeom>
          </p:spPr>
        </p:pic>
        <p:sp>
          <p:nvSpPr>
            <p:cNvPr id="1015" name="object 1015"/>
            <p:cNvSpPr/>
            <p:nvPr/>
          </p:nvSpPr>
          <p:spPr>
            <a:xfrm>
              <a:off x="5428860" y="2859083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2895" y="0"/>
                  </a:moveTo>
                  <a:lnTo>
                    <a:pt x="1663" y="888"/>
                  </a:lnTo>
                  <a:lnTo>
                    <a:pt x="406" y="1777"/>
                  </a:lnTo>
                  <a:lnTo>
                    <a:pt x="0" y="3301"/>
                  </a:lnTo>
                  <a:lnTo>
                    <a:pt x="1409" y="5270"/>
                  </a:lnTo>
                  <a:lnTo>
                    <a:pt x="2971" y="5333"/>
                  </a:lnTo>
                  <a:lnTo>
                    <a:pt x="4203" y="4444"/>
                  </a:lnTo>
                  <a:lnTo>
                    <a:pt x="5448" y="3568"/>
                  </a:lnTo>
                  <a:lnTo>
                    <a:pt x="5867" y="2044"/>
                  </a:lnTo>
                  <a:lnTo>
                    <a:pt x="4470" y="76"/>
                  </a:lnTo>
                  <a:lnTo>
                    <a:pt x="289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6" name="object 1016"/>
            <p:cNvSpPr/>
            <p:nvPr/>
          </p:nvSpPr>
          <p:spPr>
            <a:xfrm>
              <a:off x="5430281" y="2872008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3048" y="0"/>
                  </a:moveTo>
                  <a:lnTo>
                    <a:pt x="0" y="533"/>
                  </a:lnTo>
                  <a:lnTo>
                    <a:pt x="1066" y="1257"/>
                  </a:lnTo>
                  <a:lnTo>
                    <a:pt x="482" y="2781"/>
                  </a:lnTo>
                  <a:lnTo>
                    <a:pt x="1778" y="3860"/>
                  </a:lnTo>
                  <a:lnTo>
                    <a:pt x="4584" y="3721"/>
                  </a:lnTo>
                  <a:lnTo>
                    <a:pt x="4686" y="2159"/>
                  </a:lnTo>
                  <a:lnTo>
                    <a:pt x="5715" y="1714"/>
                  </a:lnTo>
                  <a:lnTo>
                    <a:pt x="304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17" name="object 1017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51919" y="2882836"/>
              <a:ext cx="18961" cy="17538"/>
            </a:xfrm>
            <a:prstGeom prst="rect">
              <a:avLst/>
            </a:prstGeom>
          </p:spPr>
        </p:pic>
        <p:sp>
          <p:nvSpPr>
            <p:cNvPr id="1018" name="object 1018"/>
            <p:cNvSpPr/>
            <p:nvPr/>
          </p:nvSpPr>
          <p:spPr>
            <a:xfrm>
              <a:off x="5462080" y="2886073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10">
                  <a:moveTo>
                    <a:pt x="0" y="0"/>
                  </a:moveTo>
                  <a:lnTo>
                    <a:pt x="546" y="3479"/>
                  </a:lnTo>
                  <a:lnTo>
                    <a:pt x="4051" y="3746"/>
                  </a:lnTo>
                  <a:lnTo>
                    <a:pt x="3517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9" name="object 1019"/>
            <p:cNvSpPr/>
            <p:nvPr/>
          </p:nvSpPr>
          <p:spPr>
            <a:xfrm>
              <a:off x="5463043" y="2897687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5219" y="0"/>
                  </a:moveTo>
                  <a:lnTo>
                    <a:pt x="2057" y="330"/>
                  </a:lnTo>
                  <a:lnTo>
                    <a:pt x="0" y="2641"/>
                  </a:lnTo>
                  <a:lnTo>
                    <a:pt x="1282" y="2552"/>
                  </a:lnTo>
                  <a:lnTo>
                    <a:pt x="1778" y="4102"/>
                  </a:lnTo>
                  <a:lnTo>
                    <a:pt x="3467" y="4140"/>
                  </a:lnTo>
                  <a:lnTo>
                    <a:pt x="5562" y="2285"/>
                  </a:lnTo>
                  <a:lnTo>
                    <a:pt x="4673" y="990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0" name="object 1020"/>
            <p:cNvSpPr/>
            <p:nvPr/>
          </p:nvSpPr>
          <p:spPr>
            <a:xfrm>
              <a:off x="5730316" y="2822185"/>
              <a:ext cx="48260" cy="86360"/>
            </a:xfrm>
            <a:custGeom>
              <a:avLst/>
              <a:gdLst/>
              <a:ahLst/>
              <a:cxnLst/>
              <a:rect l="l" t="t" r="r" b="b"/>
              <a:pathLst>
                <a:path w="48260" h="86360">
                  <a:moveTo>
                    <a:pt x="825" y="0"/>
                  </a:moveTo>
                  <a:lnTo>
                    <a:pt x="0" y="1549"/>
                  </a:lnTo>
                  <a:lnTo>
                    <a:pt x="4457" y="16611"/>
                  </a:lnTo>
                  <a:lnTo>
                    <a:pt x="8686" y="29489"/>
                  </a:lnTo>
                  <a:lnTo>
                    <a:pt x="12446" y="35140"/>
                  </a:lnTo>
                  <a:lnTo>
                    <a:pt x="15303" y="39801"/>
                  </a:lnTo>
                  <a:lnTo>
                    <a:pt x="13525" y="47955"/>
                  </a:lnTo>
                  <a:lnTo>
                    <a:pt x="14439" y="49415"/>
                  </a:lnTo>
                  <a:lnTo>
                    <a:pt x="15290" y="49301"/>
                  </a:lnTo>
                  <a:lnTo>
                    <a:pt x="15913" y="48501"/>
                  </a:lnTo>
                  <a:lnTo>
                    <a:pt x="16814" y="44437"/>
                  </a:lnTo>
                  <a:lnTo>
                    <a:pt x="16446" y="40271"/>
                  </a:lnTo>
                  <a:lnTo>
                    <a:pt x="27165" y="51650"/>
                  </a:lnTo>
                  <a:lnTo>
                    <a:pt x="28854" y="53682"/>
                  </a:lnTo>
                  <a:lnTo>
                    <a:pt x="30187" y="56769"/>
                  </a:lnTo>
                  <a:lnTo>
                    <a:pt x="26860" y="62230"/>
                  </a:lnTo>
                  <a:lnTo>
                    <a:pt x="25450" y="64122"/>
                  </a:lnTo>
                  <a:lnTo>
                    <a:pt x="25679" y="65836"/>
                  </a:lnTo>
                  <a:lnTo>
                    <a:pt x="26987" y="65938"/>
                  </a:lnTo>
                  <a:lnTo>
                    <a:pt x="27851" y="65011"/>
                  </a:lnTo>
                  <a:lnTo>
                    <a:pt x="30708" y="61087"/>
                  </a:lnTo>
                  <a:lnTo>
                    <a:pt x="31445" y="57099"/>
                  </a:lnTo>
                  <a:lnTo>
                    <a:pt x="34683" y="62306"/>
                  </a:lnTo>
                  <a:lnTo>
                    <a:pt x="35166" y="72504"/>
                  </a:lnTo>
                  <a:lnTo>
                    <a:pt x="31686" y="77635"/>
                  </a:lnTo>
                  <a:lnTo>
                    <a:pt x="28435" y="81521"/>
                  </a:lnTo>
                  <a:lnTo>
                    <a:pt x="28600" y="83235"/>
                  </a:lnTo>
                  <a:lnTo>
                    <a:pt x="29959" y="83400"/>
                  </a:lnTo>
                  <a:lnTo>
                    <a:pt x="33756" y="78930"/>
                  </a:lnTo>
                  <a:lnTo>
                    <a:pt x="35636" y="75831"/>
                  </a:lnTo>
                  <a:lnTo>
                    <a:pt x="36068" y="78828"/>
                  </a:lnTo>
                  <a:lnTo>
                    <a:pt x="36931" y="82003"/>
                  </a:lnTo>
                  <a:lnTo>
                    <a:pt x="38760" y="85344"/>
                  </a:lnTo>
                  <a:lnTo>
                    <a:pt x="40424" y="85826"/>
                  </a:lnTo>
                  <a:lnTo>
                    <a:pt x="40919" y="84162"/>
                  </a:lnTo>
                  <a:lnTo>
                    <a:pt x="38061" y="78943"/>
                  </a:lnTo>
                  <a:lnTo>
                    <a:pt x="37414" y="67246"/>
                  </a:lnTo>
                  <a:lnTo>
                    <a:pt x="41109" y="70002"/>
                  </a:lnTo>
                  <a:lnTo>
                    <a:pt x="46596" y="70497"/>
                  </a:lnTo>
                  <a:lnTo>
                    <a:pt x="47294" y="70370"/>
                  </a:lnTo>
                  <a:lnTo>
                    <a:pt x="47942" y="69380"/>
                  </a:lnTo>
                  <a:lnTo>
                    <a:pt x="46748" y="68046"/>
                  </a:lnTo>
                  <a:lnTo>
                    <a:pt x="39230" y="67360"/>
                  </a:lnTo>
                  <a:lnTo>
                    <a:pt x="36855" y="63068"/>
                  </a:lnTo>
                  <a:lnTo>
                    <a:pt x="36499" y="61302"/>
                  </a:lnTo>
                  <a:lnTo>
                    <a:pt x="35915" y="59575"/>
                  </a:lnTo>
                  <a:lnTo>
                    <a:pt x="33731" y="55943"/>
                  </a:lnTo>
                  <a:lnTo>
                    <a:pt x="29324" y="50457"/>
                  </a:lnTo>
                  <a:lnTo>
                    <a:pt x="34315" y="52006"/>
                  </a:lnTo>
                  <a:lnTo>
                    <a:pt x="39712" y="52349"/>
                  </a:lnTo>
                  <a:lnTo>
                    <a:pt x="40347" y="52209"/>
                  </a:lnTo>
                  <a:lnTo>
                    <a:pt x="41021" y="51206"/>
                  </a:lnTo>
                  <a:lnTo>
                    <a:pt x="39865" y="49898"/>
                  </a:lnTo>
                  <a:lnTo>
                    <a:pt x="30353" y="49314"/>
                  </a:lnTo>
                  <a:lnTo>
                    <a:pt x="25158" y="45961"/>
                  </a:lnTo>
                  <a:lnTo>
                    <a:pt x="18681" y="39243"/>
                  </a:lnTo>
                  <a:lnTo>
                    <a:pt x="15392" y="35115"/>
                  </a:lnTo>
                  <a:lnTo>
                    <a:pt x="13601" y="32321"/>
                  </a:lnTo>
                  <a:lnTo>
                    <a:pt x="18821" y="34886"/>
                  </a:lnTo>
                  <a:lnTo>
                    <a:pt x="26301" y="36499"/>
                  </a:lnTo>
                  <a:lnTo>
                    <a:pt x="27127" y="36398"/>
                  </a:lnTo>
                  <a:lnTo>
                    <a:pt x="27749" y="35547"/>
                  </a:lnTo>
                  <a:lnTo>
                    <a:pt x="26809" y="34099"/>
                  </a:lnTo>
                  <a:lnTo>
                    <a:pt x="23495" y="33388"/>
                  </a:lnTo>
                  <a:lnTo>
                    <a:pt x="14376" y="30937"/>
                  </a:lnTo>
                  <a:lnTo>
                    <a:pt x="11226" y="27876"/>
                  </a:lnTo>
                  <a:lnTo>
                    <a:pt x="9486" y="24142"/>
                  </a:lnTo>
                  <a:lnTo>
                    <a:pt x="4686" y="9220"/>
                  </a:lnTo>
                  <a:lnTo>
                    <a:pt x="2349" y="838"/>
                  </a:lnTo>
                  <a:lnTo>
                    <a:pt x="825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1" name="object 1021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744984" y="2901201"/>
              <a:ext cx="18999" cy="17449"/>
            </a:xfrm>
            <a:prstGeom prst="rect">
              <a:avLst/>
            </a:prstGeom>
          </p:spPr>
        </p:pic>
        <p:sp>
          <p:nvSpPr>
            <p:cNvPr id="1022" name="object 1022"/>
            <p:cNvSpPr/>
            <p:nvPr/>
          </p:nvSpPr>
          <p:spPr>
            <a:xfrm>
              <a:off x="5749627" y="2911082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1917" y="0"/>
                  </a:moveTo>
                  <a:lnTo>
                    <a:pt x="571" y="850"/>
                  </a:lnTo>
                  <a:lnTo>
                    <a:pt x="304" y="2197"/>
                  </a:lnTo>
                  <a:lnTo>
                    <a:pt x="0" y="3555"/>
                  </a:lnTo>
                  <a:lnTo>
                    <a:pt x="888" y="4876"/>
                  </a:lnTo>
                  <a:lnTo>
                    <a:pt x="2273" y="5181"/>
                  </a:lnTo>
                  <a:lnTo>
                    <a:pt x="3657" y="5460"/>
                  </a:lnTo>
                  <a:lnTo>
                    <a:pt x="4991" y="4597"/>
                  </a:lnTo>
                  <a:lnTo>
                    <a:pt x="5575" y="1892"/>
                  </a:lnTo>
                  <a:lnTo>
                    <a:pt x="4673" y="558"/>
                  </a:lnTo>
                  <a:lnTo>
                    <a:pt x="3301" y="279"/>
                  </a:lnTo>
                  <a:lnTo>
                    <a:pt x="191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3" name="object 1023"/>
            <p:cNvSpPr/>
            <p:nvPr/>
          </p:nvSpPr>
          <p:spPr>
            <a:xfrm>
              <a:off x="5750566" y="2912800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625" y="0"/>
                  </a:moveTo>
                  <a:lnTo>
                    <a:pt x="0" y="1041"/>
                  </a:lnTo>
                  <a:lnTo>
                    <a:pt x="1079" y="2641"/>
                  </a:lnTo>
                  <a:lnTo>
                    <a:pt x="2692" y="1612"/>
                  </a:lnTo>
                  <a:lnTo>
                    <a:pt x="162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4" name="object 1024"/>
            <p:cNvSpPr/>
            <p:nvPr/>
          </p:nvSpPr>
          <p:spPr>
            <a:xfrm>
              <a:off x="5753461" y="2904711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035" y="0"/>
                  </a:moveTo>
                  <a:lnTo>
                    <a:pt x="1447" y="50"/>
                  </a:lnTo>
                  <a:lnTo>
                    <a:pt x="736" y="1028"/>
                  </a:lnTo>
                  <a:lnTo>
                    <a:pt x="0" y="1981"/>
                  </a:lnTo>
                  <a:lnTo>
                    <a:pt x="406" y="3517"/>
                  </a:lnTo>
                  <a:lnTo>
                    <a:pt x="2844" y="5321"/>
                  </a:lnTo>
                  <a:lnTo>
                    <a:pt x="4432" y="5283"/>
                  </a:lnTo>
                  <a:lnTo>
                    <a:pt x="5143" y="4305"/>
                  </a:lnTo>
                  <a:lnTo>
                    <a:pt x="5867" y="3340"/>
                  </a:lnTo>
                  <a:lnTo>
                    <a:pt x="5473" y="1816"/>
                  </a:lnTo>
                  <a:lnTo>
                    <a:pt x="4254" y="901"/>
                  </a:lnTo>
                  <a:lnTo>
                    <a:pt x="303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5" name="object 1025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771997" y="2885617"/>
              <a:ext cx="18275" cy="18808"/>
            </a:xfrm>
            <a:prstGeom prst="rect">
              <a:avLst/>
            </a:prstGeom>
          </p:spPr>
        </p:pic>
        <p:sp>
          <p:nvSpPr>
            <p:cNvPr id="1026" name="object 1026"/>
            <p:cNvSpPr/>
            <p:nvPr/>
          </p:nvSpPr>
          <p:spPr>
            <a:xfrm>
              <a:off x="5783268" y="2893585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3822" y="0"/>
                  </a:moveTo>
                  <a:lnTo>
                    <a:pt x="2438" y="88"/>
                  </a:lnTo>
                  <a:lnTo>
                    <a:pt x="1066" y="165"/>
                  </a:lnTo>
                  <a:lnTo>
                    <a:pt x="0" y="1371"/>
                  </a:lnTo>
                  <a:lnTo>
                    <a:pt x="88" y="2768"/>
                  </a:lnTo>
                  <a:lnTo>
                    <a:pt x="165" y="4178"/>
                  </a:lnTo>
                  <a:lnTo>
                    <a:pt x="1358" y="5245"/>
                  </a:lnTo>
                  <a:lnTo>
                    <a:pt x="2717" y="5181"/>
                  </a:lnTo>
                  <a:lnTo>
                    <a:pt x="4114" y="5092"/>
                  </a:lnTo>
                  <a:lnTo>
                    <a:pt x="5156" y="3898"/>
                  </a:lnTo>
                  <a:lnTo>
                    <a:pt x="5092" y="2489"/>
                  </a:lnTo>
                  <a:lnTo>
                    <a:pt x="5003" y="1066"/>
                  </a:lnTo>
                  <a:lnTo>
                    <a:pt x="382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7" name="object 1027"/>
            <p:cNvSpPr/>
            <p:nvPr/>
          </p:nvSpPr>
          <p:spPr>
            <a:xfrm>
              <a:off x="5784946" y="2895235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270" y="0"/>
                  </a:moveTo>
                  <a:lnTo>
                    <a:pt x="0" y="1460"/>
                  </a:lnTo>
                  <a:lnTo>
                    <a:pt x="1435" y="2755"/>
                  </a:lnTo>
                  <a:lnTo>
                    <a:pt x="2692" y="1308"/>
                  </a:lnTo>
                  <a:lnTo>
                    <a:pt x="127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8" name="object 1028"/>
            <p:cNvSpPr/>
            <p:nvPr/>
          </p:nvSpPr>
          <p:spPr>
            <a:xfrm>
              <a:off x="5775608" y="2889396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4">
                  <a:moveTo>
                    <a:pt x="3670" y="0"/>
                  </a:moveTo>
                  <a:lnTo>
                    <a:pt x="203" y="571"/>
                  </a:lnTo>
                  <a:lnTo>
                    <a:pt x="0" y="4089"/>
                  </a:lnTo>
                  <a:lnTo>
                    <a:pt x="3454" y="3505"/>
                  </a:lnTo>
                  <a:lnTo>
                    <a:pt x="367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29" name="object 1029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5751969" y="2847111"/>
              <a:ext cx="17449" cy="18122"/>
            </a:xfrm>
            <a:prstGeom prst="rect">
              <a:avLst/>
            </a:prstGeom>
          </p:spPr>
        </p:pic>
        <p:sp>
          <p:nvSpPr>
            <p:cNvPr id="1030" name="object 1030"/>
            <p:cNvSpPr/>
            <p:nvPr/>
          </p:nvSpPr>
          <p:spPr>
            <a:xfrm>
              <a:off x="5759399" y="2853591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3428" y="0"/>
                  </a:moveTo>
                  <a:lnTo>
                    <a:pt x="774" y="762"/>
                  </a:lnTo>
                  <a:lnTo>
                    <a:pt x="0" y="2159"/>
                  </a:lnTo>
                  <a:lnTo>
                    <a:pt x="393" y="3517"/>
                  </a:lnTo>
                  <a:lnTo>
                    <a:pt x="761" y="4864"/>
                  </a:lnTo>
                  <a:lnTo>
                    <a:pt x="2158" y="5664"/>
                  </a:lnTo>
                  <a:lnTo>
                    <a:pt x="4813" y="4914"/>
                  </a:lnTo>
                  <a:lnTo>
                    <a:pt x="5575" y="3505"/>
                  </a:lnTo>
                  <a:lnTo>
                    <a:pt x="5194" y="2146"/>
                  </a:lnTo>
                  <a:lnTo>
                    <a:pt x="4800" y="787"/>
                  </a:lnTo>
                  <a:lnTo>
                    <a:pt x="342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1" name="object 1031"/>
            <p:cNvSpPr/>
            <p:nvPr/>
          </p:nvSpPr>
          <p:spPr>
            <a:xfrm>
              <a:off x="5760892" y="285509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927" y="0"/>
                  </a:moveTo>
                  <a:lnTo>
                    <a:pt x="0" y="1689"/>
                  </a:lnTo>
                  <a:lnTo>
                    <a:pt x="1676" y="2666"/>
                  </a:lnTo>
                  <a:lnTo>
                    <a:pt x="2590" y="965"/>
                  </a:lnTo>
                  <a:lnTo>
                    <a:pt x="92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32" name="object 1032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748286" y="2882747"/>
              <a:ext cx="17805" cy="18719"/>
            </a:xfrm>
            <a:prstGeom prst="rect">
              <a:avLst/>
            </a:prstGeom>
          </p:spPr>
        </p:pic>
        <p:sp>
          <p:nvSpPr>
            <p:cNvPr id="1033" name="object 1033"/>
            <p:cNvSpPr/>
            <p:nvPr/>
          </p:nvSpPr>
          <p:spPr>
            <a:xfrm>
              <a:off x="5755697" y="289111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3568" y="0"/>
                  </a:moveTo>
                  <a:lnTo>
                    <a:pt x="0" y="63"/>
                  </a:lnTo>
                  <a:lnTo>
                    <a:pt x="0" y="3644"/>
                  </a:lnTo>
                  <a:lnTo>
                    <a:pt x="3568" y="3568"/>
                  </a:lnTo>
                  <a:lnTo>
                    <a:pt x="356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4" name="object 1034"/>
            <p:cNvSpPr/>
            <p:nvPr/>
          </p:nvSpPr>
          <p:spPr>
            <a:xfrm>
              <a:off x="5756517" y="289195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943" y="0"/>
                  </a:moveTo>
                  <a:lnTo>
                    <a:pt x="0" y="38"/>
                  </a:lnTo>
                  <a:lnTo>
                    <a:pt x="0" y="1968"/>
                  </a:lnTo>
                  <a:lnTo>
                    <a:pt x="1930" y="1930"/>
                  </a:lnTo>
                  <a:lnTo>
                    <a:pt x="194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35" name="object 1035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734303" y="2869159"/>
              <a:ext cx="19138" cy="17500"/>
            </a:xfrm>
            <a:prstGeom prst="rect">
              <a:avLst/>
            </a:prstGeom>
          </p:spPr>
        </p:pic>
        <p:sp>
          <p:nvSpPr>
            <p:cNvPr id="1036" name="object 1036"/>
            <p:cNvSpPr/>
            <p:nvPr/>
          </p:nvSpPr>
          <p:spPr>
            <a:xfrm>
              <a:off x="5740848" y="2872762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80">
                  <a:moveTo>
                    <a:pt x="4203" y="0"/>
                  </a:moveTo>
                  <a:lnTo>
                    <a:pt x="2692" y="114"/>
                  </a:lnTo>
                  <a:lnTo>
                    <a:pt x="1155" y="228"/>
                  </a:lnTo>
                  <a:lnTo>
                    <a:pt x="0" y="1282"/>
                  </a:lnTo>
                  <a:lnTo>
                    <a:pt x="177" y="3695"/>
                  </a:lnTo>
                  <a:lnTo>
                    <a:pt x="1473" y="4597"/>
                  </a:lnTo>
                  <a:lnTo>
                    <a:pt x="2997" y="4483"/>
                  </a:lnTo>
                  <a:lnTo>
                    <a:pt x="4521" y="4381"/>
                  </a:lnTo>
                  <a:lnTo>
                    <a:pt x="5664" y="3314"/>
                  </a:lnTo>
                  <a:lnTo>
                    <a:pt x="5600" y="2108"/>
                  </a:lnTo>
                  <a:lnTo>
                    <a:pt x="5511" y="888"/>
                  </a:lnTo>
                  <a:lnTo>
                    <a:pt x="420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7" name="object 1037"/>
            <p:cNvSpPr/>
            <p:nvPr/>
          </p:nvSpPr>
          <p:spPr>
            <a:xfrm>
              <a:off x="5742337" y="2885017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2844" y="0"/>
                  </a:moveTo>
                  <a:lnTo>
                    <a:pt x="0" y="1409"/>
                  </a:lnTo>
                  <a:lnTo>
                    <a:pt x="977" y="1955"/>
                  </a:lnTo>
                  <a:lnTo>
                    <a:pt x="927" y="3517"/>
                  </a:lnTo>
                  <a:lnTo>
                    <a:pt x="3683" y="3962"/>
                  </a:lnTo>
                  <a:lnTo>
                    <a:pt x="5092" y="3048"/>
                  </a:lnTo>
                  <a:lnTo>
                    <a:pt x="4660" y="1460"/>
                  </a:lnTo>
                  <a:lnTo>
                    <a:pt x="5816" y="850"/>
                  </a:lnTo>
                  <a:lnTo>
                    <a:pt x="284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38" name="object 1038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766460" y="2866669"/>
              <a:ext cx="18719" cy="18999"/>
            </a:xfrm>
            <a:prstGeom prst="rect">
              <a:avLst/>
            </a:prstGeom>
          </p:spPr>
        </p:pic>
        <p:sp>
          <p:nvSpPr>
            <p:cNvPr id="1039" name="object 1039"/>
            <p:cNvSpPr/>
            <p:nvPr/>
          </p:nvSpPr>
          <p:spPr>
            <a:xfrm>
              <a:off x="5773468" y="2868705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80">
                  <a:moveTo>
                    <a:pt x="4127" y="0"/>
                  </a:moveTo>
                  <a:lnTo>
                    <a:pt x="2603" y="215"/>
                  </a:lnTo>
                  <a:lnTo>
                    <a:pt x="1104" y="419"/>
                  </a:lnTo>
                  <a:lnTo>
                    <a:pt x="0" y="1549"/>
                  </a:lnTo>
                  <a:lnTo>
                    <a:pt x="342" y="3949"/>
                  </a:lnTo>
                  <a:lnTo>
                    <a:pt x="1689" y="4762"/>
                  </a:lnTo>
                  <a:lnTo>
                    <a:pt x="4698" y="4356"/>
                  </a:lnTo>
                  <a:lnTo>
                    <a:pt x="5803" y="3225"/>
                  </a:lnTo>
                  <a:lnTo>
                    <a:pt x="5626" y="2031"/>
                  </a:lnTo>
                  <a:lnTo>
                    <a:pt x="5473" y="838"/>
                  </a:lnTo>
                  <a:lnTo>
                    <a:pt x="412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0" name="object 1040"/>
            <p:cNvSpPr/>
            <p:nvPr/>
          </p:nvSpPr>
          <p:spPr>
            <a:xfrm>
              <a:off x="5781517" y="2877906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3352" y="0"/>
                  </a:moveTo>
                  <a:lnTo>
                    <a:pt x="762" y="1701"/>
                  </a:lnTo>
                  <a:lnTo>
                    <a:pt x="0" y="4775"/>
                  </a:lnTo>
                  <a:lnTo>
                    <a:pt x="1054" y="4394"/>
                  </a:lnTo>
                  <a:lnTo>
                    <a:pt x="2209" y="5448"/>
                  </a:lnTo>
                  <a:lnTo>
                    <a:pt x="4343" y="3632"/>
                  </a:lnTo>
                  <a:lnTo>
                    <a:pt x="4546" y="1968"/>
                  </a:lnTo>
                  <a:lnTo>
                    <a:pt x="3073" y="1270"/>
                  </a:lnTo>
                  <a:lnTo>
                    <a:pt x="335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1" name="object 1041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764453" y="2904744"/>
              <a:ext cx="19418" cy="16967"/>
            </a:xfrm>
            <a:prstGeom prst="rect">
              <a:avLst/>
            </a:prstGeom>
          </p:spPr>
        </p:pic>
        <p:sp>
          <p:nvSpPr>
            <p:cNvPr id="1042" name="object 1042"/>
            <p:cNvSpPr/>
            <p:nvPr/>
          </p:nvSpPr>
          <p:spPr>
            <a:xfrm>
              <a:off x="5768540" y="2909487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1257" y="0"/>
                  </a:moveTo>
                  <a:lnTo>
                    <a:pt x="203" y="1168"/>
                  </a:lnTo>
                  <a:lnTo>
                    <a:pt x="88" y="2679"/>
                  </a:lnTo>
                  <a:lnTo>
                    <a:pt x="0" y="4203"/>
                  </a:lnTo>
                  <a:lnTo>
                    <a:pt x="876" y="5499"/>
                  </a:lnTo>
                  <a:lnTo>
                    <a:pt x="2095" y="5588"/>
                  </a:lnTo>
                  <a:lnTo>
                    <a:pt x="3302" y="5651"/>
                  </a:lnTo>
                  <a:lnTo>
                    <a:pt x="4356" y="4495"/>
                  </a:lnTo>
                  <a:lnTo>
                    <a:pt x="4470" y="2984"/>
                  </a:lnTo>
                  <a:lnTo>
                    <a:pt x="4572" y="1460"/>
                  </a:lnTo>
                  <a:lnTo>
                    <a:pt x="3670" y="165"/>
                  </a:lnTo>
                  <a:lnTo>
                    <a:pt x="2463" y="76"/>
                  </a:lnTo>
                  <a:lnTo>
                    <a:pt x="125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3" name="object 1043"/>
            <p:cNvSpPr/>
            <p:nvPr/>
          </p:nvSpPr>
          <p:spPr>
            <a:xfrm>
              <a:off x="5774476" y="2920328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2527" y="0"/>
                  </a:moveTo>
                  <a:lnTo>
                    <a:pt x="0" y="1930"/>
                  </a:lnTo>
                  <a:lnTo>
                    <a:pt x="1079" y="2285"/>
                  </a:lnTo>
                  <a:lnTo>
                    <a:pt x="1308" y="3835"/>
                  </a:lnTo>
                  <a:lnTo>
                    <a:pt x="4102" y="3746"/>
                  </a:lnTo>
                  <a:lnTo>
                    <a:pt x="5308" y="2578"/>
                  </a:lnTo>
                  <a:lnTo>
                    <a:pt x="4597" y="1092"/>
                  </a:lnTo>
                  <a:lnTo>
                    <a:pt x="5613" y="279"/>
                  </a:lnTo>
                  <a:lnTo>
                    <a:pt x="252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4" name="object 1044"/>
            <p:cNvSpPr/>
            <p:nvPr/>
          </p:nvSpPr>
          <p:spPr>
            <a:xfrm>
              <a:off x="5663604" y="3201187"/>
              <a:ext cx="38735" cy="116205"/>
            </a:xfrm>
            <a:custGeom>
              <a:avLst/>
              <a:gdLst/>
              <a:ahLst/>
              <a:cxnLst/>
              <a:rect l="l" t="t" r="r" b="b"/>
              <a:pathLst>
                <a:path w="38735" h="116204">
                  <a:moveTo>
                    <a:pt x="36652" y="0"/>
                  </a:moveTo>
                  <a:lnTo>
                    <a:pt x="35051" y="1460"/>
                  </a:lnTo>
                  <a:lnTo>
                    <a:pt x="34696" y="12344"/>
                  </a:lnTo>
                  <a:lnTo>
                    <a:pt x="33299" y="31876"/>
                  </a:lnTo>
                  <a:lnTo>
                    <a:pt x="32283" y="36944"/>
                  </a:lnTo>
                  <a:lnTo>
                    <a:pt x="29362" y="41579"/>
                  </a:lnTo>
                  <a:lnTo>
                    <a:pt x="19024" y="47269"/>
                  </a:lnTo>
                  <a:lnTo>
                    <a:pt x="15201" y="49123"/>
                  </a:lnTo>
                  <a:lnTo>
                    <a:pt x="14503" y="51155"/>
                  </a:lnTo>
                  <a:lnTo>
                    <a:pt x="15493" y="51981"/>
                  </a:lnTo>
                  <a:lnTo>
                    <a:pt x="16535" y="51866"/>
                  </a:lnTo>
                  <a:lnTo>
                    <a:pt x="25133" y="47701"/>
                  </a:lnTo>
                  <a:lnTo>
                    <a:pt x="30733" y="43027"/>
                  </a:lnTo>
                  <a:lnTo>
                    <a:pt x="29387" y="46951"/>
                  </a:lnTo>
                  <a:lnTo>
                    <a:pt x="26606" y="52958"/>
                  </a:lnTo>
                  <a:lnTo>
                    <a:pt x="20726" y="63017"/>
                  </a:lnTo>
                  <a:lnTo>
                    <a:pt x="15405" y="68630"/>
                  </a:lnTo>
                  <a:lnTo>
                    <a:pt x="4038" y="72161"/>
                  </a:lnTo>
                  <a:lnTo>
                    <a:pt x="3022" y="74079"/>
                  </a:lnTo>
                  <a:lnTo>
                    <a:pt x="4127" y="75120"/>
                  </a:lnTo>
                  <a:lnTo>
                    <a:pt x="4952" y="75095"/>
                  </a:lnTo>
                  <a:lnTo>
                    <a:pt x="11417" y="73088"/>
                  </a:lnTo>
                  <a:lnTo>
                    <a:pt x="16992" y="69722"/>
                  </a:lnTo>
                  <a:lnTo>
                    <a:pt x="13284" y="77673"/>
                  </a:lnTo>
                  <a:lnTo>
                    <a:pt x="11709" y="82740"/>
                  </a:lnTo>
                  <a:lnTo>
                    <a:pt x="11518" y="85013"/>
                  </a:lnTo>
                  <a:lnTo>
                    <a:pt x="11582" y="87261"/>
                  </a:lnTo>
                  <a:lnTo>
                    <a:pt x="9982" y="93179"/>
                  </a:lnTo>
                  <a:lnTo>
                    <a:pt x="1066" y="96253"/>
                  </a:lnTo>
                  <a:lnTo>
                    <a:pt x="0" y="98209"/>
                  </a:lnTo>
                  <a:lnTo>
                    <a:pt x="1092" y="99225"/>
                  </a:lnTo>
                  <a:lnTo>
                    <a:pt x="1955" y="99161"/>
                  </a:lnTo>
                  <a:lnTo>
                    <a:pt x="8470" y="96939"/>
                  </a:lnTo>
                  <a:lnTo>
                    <a:pt x="12166" y="92494"/>
                  </a:lnTo>
                  <a:lnTo>
                    <a:pt x="14846" y="106883"/>
                  </a:lnTo>
                  <a:lnTo>
                    <a:pt x="12915" y="114084"/>
                  </a:lnTo>
                  <a:lnTo>
                    <a:pt x="14008" y="115963"/>
                  </a:lnTo>
                  <a:lnTo>
                    <a:pt x="15887" y="114871"/>
                  </a:lnTo>
                  <a:lnTo>
                    <a:pt x="17119" y="110274"/>
                  </a:lnTo>
                  <a:lnTo>
                    <a:pt x="17208" y="106159"/>
                  </a:lnTo>
                  <a:lnTo>
                    <a:pt x="16865" y="102400"/>
                  </a:lnTo>
                  <a:lnTo>
                    <a:pt x="20065" y="105600"/>
                  </a:lnTo>
                  <a:lnTo>
                    <a:pt x="25996" y="109893"/>
                  </a:lnTo>
                  <a:lnTo>
                    <a:pt x="27597" y="109321"/>
                  </a:lnTo>
                  <a:lnTo>
                    <a:pt x="27266" y="107175"/>
                  </a:lnTo>
                  <a:lnTo>
                    <a:pt x="22186" y="103416"/>
                  </a:lnTo>
                  <a:lnTo>
                    <a:pt x="16446" y="98221"/>
                  </a:lnTo>
                  <a:lnTo>
                    <a:pt x="14008" y="85699"/>
                  </a:lnTo>
                  <a:lnTo>
                    <a:pt x="16395" y="78409"/>
                  </a:lnTo>
                  <a:lnTo>
                    <a:pt x="18465" y="83045"/>
                  </a:lnTo>
                  <a:lnTo>
                    <a:pt x="23101" y="86956"/>
                  </a:lnTo>
                  <a:lnTo>
                    <a:pt x="24434" y="87820"/>
                  </a:lnTo>
                  <a:lnTo>
                    <a:pt x="25971" y="87299"/>
                  </a:lnTo>
                  <a:lnTo>
                    <a:pt x="25755" y="85153"/>
                  </a:lnTo>
                  <a:lnTo>
                    <a:pt x="23482" y="83286"/>
                  </a:lnTo>
                  <a:lnTo>
                    <a:pt x="17818" y="77635"/>
                  </a:lnTo>
                  <a:lnTo>
                    <a:pt x="18541" y="73494"/>
                  </a:lnTo>
                  <a:lnTo>
                    <a:pt x="19977" y="70535"/>
                  </a:lnTo>
                  <a:lnTo>
                    <a:pt x="29629" y="53530"/>
                  </a:lnTo>
                  <a:lnTo>
                    <a:pt x="30416" y="58699"/>
                  </a:lnTo>
                  <a:lnTo>
                    <a:pt x="32702" y="63360"/>
                  </a:lnTo>
                  <a:lnTo>
                    <a:pt x="33705" y="64147"/>
                  </a:lnTo>
                  <a:lnTo>
                    <a:pt x="34759" y="64046"/>
                  </a:lnTo>
                  <a:lnTo>
                    <a:pt x="35458" y="61988"/>
                  </a:lnTo>
                  <a:lnTo>
                    <a:pt x="30860" y="52628"/>
                  </a:lnTo>
                  <a:lnTo>
                    <a:pt x="32943" y="46113"/>
                  </a:lnTo>
                  <a:lnTo>
                    <a:pt x="35839" y="38138"/>
                  </a:lnTo>
                  <a:lnTo>
                    <a:pt x="36588" y="30086"/>
                  </a:lnTo>
                  <a:lnTo>
                    <a:pt x="38112" y="1638"/>
                  </a:lnTo>
                  <a:lnTo>
                    <a:pt x="3665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5" name="object 1045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684906" y="3303765"/>
              <a:ext cx="23236" cy="23380"/>
            </a:xfrm>
            <a:prstGeom prst="rect">
              <a:avLst/>
            </a:prstGeom>
          </p:spPr>
        </p:pic>
        <p:sp>
          <p:nvSpPr>
            <p:cNvPr id="1046" name="object 1046"/>
            <p:cNvSpPr/>
            <p:nvPr/>
          </p:nvSpPr>
          <p:spPr>
            <a:xfrm>
              <a:off x="5697951" y="3315182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73" y="0"/>
                  </a:moveTo>
                  <a:lnTo>
                    <a:pt x="2286" y="749"/>
                  </a:lnTo>
                  <a:lnTo>
                    <a:pt x="711" y="1498"/>
                  </a:lnTo>
                  <a:lnTo>
                    <a:pt x="0" y="3390"/>
                  </a:lnTo>
                  <a:lnTo>
                    <a:pt x="749" y="4952"/>
                  </a:lnTo>
                  <a:lnTo>
                    <a:pt x="1511" y="6489"/>
                  </a:lnTo>
                  <a:lnTo>
                    <a:pt x="3390" y="7137"/>
                  </a:lnTo>
                  <a:lnTo>
                    <a:pt x="6578" y="5626"/>
                  </a:lnTo>
                  <a:lnTo>
                    <a:pt x="7264" y="3746"/>
                  </a:lnTo>
                  <a:lnTo>
                    <a:pt x="6502" y="2184"/>
                  </a:lnTo>
                  <a:lnTo>
                    <a:pt x="5765" y="634"/>
                  </a:lnTo>
                  <a:lnTo>
                    <a:pt x="387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7" name="object 1047"/>
            <p:cNvSpPr/>
            <p:nvPr/>
          </p:nvSpPr>
          <p:spPr>
            <a:xfrm>
              <a:off x="5700745" y="3317463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825" y="0"/>
                  </a:moveTo>
                  <a:lnTo>
                    <a:pt x="0" y="2273"/>
                  </a:lnTo>
                  <a:lnTo>
                    <a:pt x="2273" y="3048"/>
                  </a:lnTo>
                  <a:lnTo>
                    <a:pt x="3098" y="774"/>
                  </a:lnTo>
                  <a:lnTo>
                    <a:pt x="82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8" name="object 1048"/>
            <p:cNvSpPr/>
            <p:nvPr/>
          </p:nvSpPr>
          <p:spPr>
            <a:xfrm>
              <a:off x="5691483" y="3308502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5" h="7620">
                  <a:moveTo>
                    <a:pt x="4394" y="0"/>
                  </a:moveTo>
                  <a:lnTo>
                    <a:pt x="2463" y="406"/>
                  </a:lnTo>
                  <a:lnTo>
                    <a:pt x="1244" y="1866"/>
                  </a:lnTo>
                  <a:lnTo>
                    <a:pt x="25" y="3340"/>
                  </a:lnTo>
                  <a:lnTo>
                    <a:pt x="0" y="5308"/>
                  </a:lnTo>
                  <a:lnTo>
                    <a:pt x="2324" y="7226"/>
                  </a:lnTo>
                  <a:lnTo>
                    <a:pt x="4254" y="6807"/>
                  </a:lnTo>
                  <a:lnTo>
                    <a:pt x="5473" y="5359"/>
                  </a:lnTo>
                  <a:lnTo>
                    <a:pt x="6680" y="3898"/>
                  </a:lnTo>
                  <a:lnTo>
                    <a:pt x="6731" y="1930"/>
                  </a:lnTo>
                  <a:lnTo>
                    <a:pt x="5549" y="977"/>
                  </a:lnTo>
                  <a:lnTo>
                    <a:pt x="439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49" name="object 1049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648109" y="3292919"/>
              <a:ext cx="23494" cy="21983"/>
            </a:xfrm>
            <a:prstGeom prst="rect">
              <a:avLst/>
            </a:prstGeom>
          </p:spPr>
        </p:pic>
        <p:sp>
          <p:nvSpPr>
            <p:cNvPr id="1050" name="object 1050"/>
            <p:cNvSpPr/>
            <p:nvPr/>
          </p:nvSpPr>
          <p:spPr>
            <a:xfrm>
              <a:off x="5652368" y="3303846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508" y="0"/>
                  </a:moveTo>
                  <a:lnTo>
                    <a:pt x="2819" y="317"/>
                  </a:lnTo>
                  <a:lnTo>
                    <a:pt x="1117" y="622"/>
                  </a:lnTo>
                  <a:lnTo>
                    <a:pt x="0" y="2273"/>
                  </a:lnTo>
                  <a:lnTo>
                    <a:pt x="647" y="5740"/>
                  </a:lnTo>
                  <a:lnTo>
                    <a:pt x="2273" y="6896"/>
                  </a:lnTo>
                  <a:lnTo>
                    <a:pt x="3987" y="6591"/>
                  </a:lnTo>
                  <a:lnTo>
                    <a:pt x="5676" y="6261"/>
                  </a:lnTo>
                  <a:lnTo>
                    <a:pt x="6794" y="4610"/>
                  </a:lnTo>
                  <a:lnTo>
                    <a:pt x="6464" y="2882"/>
                  </a:lnTo>
                  <a:lnTo>
                    <a:pt x="6146" y="1142"/>
                  </a:lnTo>
                  <a:lnTo>
                    <a:pt x="450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1" name="object 1051"/>
            <p:cNvSpPr/>
            <p:nvPr/>
          </p:nvSpPr>
          <p:spPr>
            <a:xfrm>
              <a:off x="5653694" y="3306219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346" y="0"/>
                  </a:moveTo>
                  <a:lnTo>
                    <a:pt x="0" y="2006"/>
                  </a:lnTo>
                  <a:lnTo>
                    <a:pt x="1968" y="3378"/>
                  </a:lnTo>
                  <a:lnTo>
                    <a:pt x="3314" y="1397"/>
                  </a:lnTo>
                  <a:lnTo>
                    <a:pt x="134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2" name="object 1052"/>
            <p:cNvSpPr/>
            <p:nvPr/>
          </p:nvSpPr>
          <p:spPr>
            <a:xfrm>
              <a:off x="5660886" y="3295679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3670" y="0"/>
                  </a:moveTo>
                  <a:lnTo>
                    <a:pt x="1701" y="114"/>
                  </a:lnTo>
                  <a:lnTo>
                    <a:pt x="0" y="2616"/>
                  </a:lnTo>
                  <a:lnTo>
                    <a:pt x="571" y="4508"/>
                  </a:lnTo>
                  <a:lnTo>
                    <a:pt x="3695" y="6654"/>
                  </a:lnTo>
                  <a:lnTo>
                    <a:pt x="5664" y="6515"/>
                  </a:lnTo>
                  <a:lnTo>
                    <a:pt x="7365" y="4025"/>
                  </a:lnTo>
                  <a:lnTo>
                    <a:pt x="6794" y="2120"/>
                  </a:lnTo>
                  <a:lnTo>
                    <a:pt x="5232" y="1054"/>
                  </a:lnTo>
                  <a:lnTo>
                    <a:pt x="367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3" name="object 1053"/>
            <p:cNvSpPr/>
            <p:nvPr/>
          </p:nvSpPr>
          <p:spPr>
            <a:xfrm>
              <a:off x="5662517" y="3238846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29" h="24764">
                  <a:moveTo>
                    <a:pt x="14757" y="0"/>
                  </a:moveTo>
                  <a:lnTo>
                    <a:pt x="3187" y="2565"/>
                  </a:lnTo>
                  <a:lnTo>
                    <a:pt x="0" y="8915"/>
                  </a:lnTo>
                  <a:lnTo>
                    <a:pt x="1295" y="14744"/>
                  </a:lnTo>
                  <a:lnTo>
                    <a:pt x="2590" y="20548"/>
                  </a:lnTo>
                  <a:lnTo>
                    <a:pt x="8737" y="24587"/>
                  </a:lnTo>
                  <a:lnTo>
                    <a:pt x="20319" y="21983"/>
                  </a:lnTo>
                  <a:lnTo>
                    <a:pt x="23964" y="15684"/>
                  </a:lnTo>
                  <a:lnTo>
                    <a:pt x="21374" y="4051"/>
                  </a:lnTo>
                  <a:lnTo>
                    <a:pt x="14757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4" name="object 1054"/>
            <p:cNvSpPr/>
            <p:nvPr/>
          </p:nvSpPr>
          <p:spPr>
            <a:xfrm>
              <a:off x="5669529" y="3248705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1574" y="0"/>
                  </a:moveTo>
                  <a:lnTo>
                    <a:pt x="126" y="1371"/>
                  </a:lnTo>
                  <a:lnTo>
                    <a:pt x="63" y="3136"/>
                  </a:lnTo>
                  <a:lnTo>
                    <a:pt x="0" y="4889"/>
                  </a:lnTo>
                  <a:lnTo>
                    <a:pt x="1333" y="6388"/>
                  </a:lnTo>
                  <a:lnTo>
                    <a:pt x="4787" y="6502"/>
                  </a:lnTo>
                  <a:lnTo>
                    <a:pt x="6248" y="5130"/>
                  </a:lnTo>
                  <a:lnTo>
                    <a:pt x="6299" y="3365"/>
                  </a:lnTo>
                  <a:lnTo>
                    <a:pt x="6362" y="1612"/>
                  </a:lnTo>
                  <a:lnTo>
                    <a:pt x="5016" y="139"/>
                  </a:lnTo>
                  <a:lnTo>
                    <a:pt x="157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5" name="object 1055"/>
            <p:cNvSpPr/>
            <p:nvPr/>
          </p:nvSpPr>
          <p:spPr>
            <a:xfrm>
              <a:off x="5671018" y="3250247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752" y="0"/>
                  </a:moveTo>
                  <a:lnTo>
                    <a:pt x="0" y="1663"/>
                  </a:lnTo>
                  <a:lnTo>
                    <a:pt x="1625" y="3441"/>
                  </a:lnTo>
                  <a:lnTo>
                    <a:pt x="3365" y="1778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56" name="object 1056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678182" y="3282023"/>
              <a:ext cx="22491" cy="23190"/>
            </a:xfrm>
            <a:prstGeom prst="rect">
              <a:avLst/>
            </a:prstGeom>
          </p:spPr>
        </p:pic>
        <p:sp>
          <p:nvSpPr>
            <p:cNvPr id="1057" name="object 1057"/>
            <p:cNvSpPr/>
            <p:nvPr/>
          </p:nvSpPr>
          <p:spPr>
            <a:xfrm>
              <a:off x="5685625" y="3291328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784" y="0"/>
                  </a:moveTo>
                  <a:lnTo>
                    <a:pt x="1828" y="419"/>
                  </a:lnTo>
                  <a:lnTo>
                    <a:pt x="0" y="3365"/>
                  </a:lnTo>
                  <a:lnTo>
                    <a:pt x="482" y="5308"/>
                  </a:lnTo>
                  <a:lnTo>
                    <a:pt x="1981" y="6235"/>
                  </a:lnTo>
                  <a:lnTo>
                    <a:pt x="3467" y="7162"/>
                  </a:lnTo>
                  <a:lnTo>
                    <a:pt x="5435" y="6718"/>
                  </a:lnTo>
                  <a:lnTo>
                    <a:pt x="7239" y="3797"/>
                  </a:lnTo>
                  <a:lnTo>
                    <a:pt x="6781" y="1854"/>
                  </a:lnTo>
                  <a:lnTo>
                    <a:pt x="378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8" name="object 1058"/>
            <p:cNvSpPr/>
            <p:nvPr/>
          </p:nvSpPr>
          <p:spPr>
            <a:xfrm>
              <a:off x="5687791" y="3293472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336" y="0"/>
                  </a:moveTo>
                  <a:lnTo>
                    <a:pt x="0" y="533"/>
                  </a:lnTo>
                  <a:lnTo>
                    <a:pt x="571" y="2870"/>
                  </a:lnTo>
                  <a:lnTo>
                    <a:pt x="2908" y="2349"/>
                  </a:lnTo>
                  <a:lnTo>
                    <a:pt x="233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59" name="object 1059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689320" y="3261893"/>
              <a:ext cx="22745" cy="21945"/>
            </a:xfrm>
            <a:prstGeom prst="rect">
              <a:avLst/>
            </a:prstGeom>
          </p:spPr>
        </p:pic>
        <p:sp>
          <p:nvSpPr>
            <p:cNvPr id="1060" name="object 1060"/>
            <p:cNvSpPr/>
            <p:nvPr/>
          </p:nvSpPr>
          <p:spPr>
            <a:xfrm>
              <a:off x="5697037" y="3266085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5080" y="0"/>
                  </a:moveTo>
                  <a:lnTo>
                    <a:pt x="3200" y="317"/>
                  </a:lnTo>
                  <a:lnTo>
                    <a:pt x="1333" y="634"/>
                  </a:lnTo>
                  <a:lnTo>
                    <a:pt x="0" y="2108"/>
                  </a:lnTo>
                  <a:lnTo>
                    <a:pt x="266" y="3581"/>
                  </a:lnTo>
                  <a:lnTo>
                    <a:pt x="520" y="5092"/>
                  </a:lnTo>
                  <a:lnTo>
                    <a:pt x="2247" y="6045"/>
                  </a:lnTo>
                  <a:lnTo>
                    <a:pt x="4127" y="5714"/>
                  </a:lnTo>
                  <a:lnTo>
                    <a:pt x="6007" y="5410"/>
                  </a:lnTo>
                  <a:lnTo>
                    <a:pt x="7302" y="3936"/>
                  </a:lnTo>
                  <a:lnTo>
                    <a:pt x="6807" y="965"/>
                  </a:lnTo>
                  <a:lnTo>
                    <a:pt x="508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1" name="object 1061"/>
            <p:cNvSpPr/>
            <p:nvPr/>
          </p:nvSpPr>
          <p:spPr>
            <a:xfrm>
              <a:off x="5698483" y="3281587"/>
              <a:ext cx="7620" cy="5715"/>
            </a:xfrm>
            <a:custGeom>
              <a:avLst/>
              <a:gdLst/>
              <a:ahLst/>
              <a:cxnLst/>
              <a:rect l="l" t="t" r="r" b="b"/>
              <a:pathLst>
                <a:path w="7620" h="5714">
                  <a:moveTo>
                    <a:pt x="4572" y="0"/>
                  </a:moveTo>
                  <a:lnTo>
                    <a:pt x="2133" y="114"/>
                  </a:lnTo>
                  <a:lnTo>
                    <a:pt x="114" y="1536"/>
                  </a:lnTo>
                  <a:lnTo>
                    <a:pt x="0" y="1968"/>
                  </a:lnTo>
                  <a:lnTo>
                    <a:pt x="1574" y="2374"/>
                  </a:lnTo>
                  <a:lnTo>
                    <a:pt x="1536" y="4419"/>
                  </a:lnTo>
                  <a:lnTo>
                    <a:pt x="3517" y="5130"/>
                  </a:lnTo>
                  <a:lnTo>
                    <a:pt x="6731" y="3771"/>
                  </a:lnTo>
                  <a:lnTo>
                    <a:pt x="6210" y="1879"/>
                  </a:lnTo>
                  <a:lnTo>
                    <a:pt x="7226" y="927"/>
                  </a:lnTo>
                  <a:lnTo>
                    <a:pt x="7162" y="635"/>
                  </a:lnTo>
                  <a:lnTo>
                    <a:pt x="457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2" name="object 1062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648896" y="3268408"/>
              <a:ext cx="23406" cy="23228"/>
            </a:xfrm>
            <a:prstGeom prst="rect">
              <a:avLst/>
            </a:prstGeom>
          </p:spPr>
        </p:pic>
        <p:sp>
          <p:nvSpPr>
            <p:cNvPr id="1063" name="object 1063"/>
            <p:cNvSpPr/>
            <p:nvPr/>
          </p:nvSpPr>
          <p:spPr>
            <a:xfrm>
              <a:off x="5656261" y="3271055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5168" y="0"/>
                  </a:moveTo>
                  <a:lnTo>
                    <a:pt x="3289" y="203"/>
                  </a:lnTo>
                  <a:lnTo>
                    <a:pt x="1384" y="393"/>
                  </a:lnTo>
                  <a:lnTo>
                    <a:pt x="0" y="1790"/>
                  </a:lnTo>
                  <a:lnTo>
                    <a:pt x="317" y="4800"/>
                  </a:lnTo>
                  <a:lnTo>
                    <a:pt x="1981" y="5841"/>
                  </a:lnTo>
                  <a:lnTo>
                    <a:pt x="5753" y="5448"/>
                  </a:lnTo>
                  <a:lnTo>
                    <a:pt x="7150" y="4063"/>
                  </a:lnTo>
                  <a:lnTo>
                    <a:pt x="6832" y="1054"/>
                  </a:lnTo>
                  <a:lnTo>
                    <a:pt x="516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4" name="object 1064"/>
            <p:cNvSpPr/>
            <p:nvPr/>
          </p:nvSpPr>
          <p:spPr>
            <a:xfrm>
              <a:off x="5650670" y="3284777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863" y="0"/>
                  </a:moveTo>
                  <a:lnTo>
                    <a:pt x="1574" y="1447"/>
                  </a:lnTo>
                  <a:lnTo>
                    <a:pt x="0" y="2743"/>
                  </a:lnTo>
                  <a:lnTo>
                    <a:pt x="736" y="4711"/>
                  </a:lnTo>
                  <a:lnTo>
                    <a:pt x="3873" y="6286"/>
                  </a:lnTo>
                  <a:lnTo>
                    <a:pt x="4965" y="4648"/>
                  </a:lnTo>
                  <a:lnTo>
                    <a:pt x="6362" y="4800"/>
                  </a:lnTo>
                  <a:lnTo>
                    <a:pt x="4508" y="1282"/>
                  </a:lnTo>
                  <a:lnTo>
                    <a:pt x="86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65" name="object 1065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663027" y="3314116"/>
              <a:ext cx="22609" cy="22898"/>
            </a:xfrm>
            <a:prstGeom prst="rect">
              <a:avLst/>
            </a:prstGeom>
          </p:spPr>
        </p:pic>
        <p:sp>
          <p:nvSpPr>
            <p:cNvPr id="1066" name="object 1066"/>
            <p:cNvSpPr/>
            <p:nvPr/>
          </p:nvSpPr>
          <p:spPr>
            <a:xfrm>
              <a:off x="5675607" y="3318661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5" h="7620">
                  <a:moveTo>
                    <a:pt x="3581" y="0"/>
                  </a:moveTo>
                  <a:lnTo>
                    <a:pt x="698" y="914"/>
                  </a:lnTo>
                  <a:lnTo>
                    <a:pt x="0" y="2768"/>
                  </a:lnTo>
                  <a:lnTo>
                    <a:pt x="1143" y="6375"/>
                  </a:lnTo>
                  <a:lnTo>
                    <a:pt x="2781" y="7467"/>
                  </a:lnTo>
                  <a:lnTo>
                    <a:pt x="4229" y="7023"/>
                  </a:lnTo>
                  <a:lnTo>
                    <a:pt x="5664" y="6553"/>
                  </a:lnTo>
                  <a:lnTo>
                    <a:pt x="6362" y="4724"/>
                  </a:lnTo>
                  <a:lnTo>
                    <a:pt x="5791" y="2908"/>
                  </a:lnTo>
                  <a:lnTo>
                    <a:pt x="5232" y="1104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7" name="object 1067"/>
            <p:cNvSpPr/>
            <p:nvPr/>
          </p:nvSpPr>
          <p:spPr>
            <a:xfrm>
              <a:off x="5670006" y="3333783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2451" y="0"/>
                  </a:moveTo>
                  <a:lnTo>
                    <a:pt x="152" y="1015"/>
                  </a:lnTo>
                  <a:lnTo>
                    <a:pt x="0" y="1422"/>
                  </a:lnTo>
                  <a:lnTo>
                    <a:pt x="1460" y="2108"/>
                  </a:lnTo>
                  <a:lnTo>
                    <a:pt x="1028" y="4114"/>
                  </a:lnTo>
                  <a:lnTo>
                    <a:pt x="2844" y="5194"/>
                  </a:lnTo>
                  <a:lnTo>
                    <a:pt x="3556" y="5880"/>
                  </a:lnTo>
                  <a:lnTo>
                    <a:pt x="6464" y="5664"/>
                  </a:lnTo>
                  <a:lnTo>
                    <a:pt x="6273" y="4470"/>
                  </a:lnTo>
                  <a:lnTo>
                    <a:pt x="6083" y="2514"/>
                  </a:lnTo>
                  <a:lnTo>
                    <a:pt x="7289" y="1765"/>
                  </a:lnTo>
                  <a:lnTo>
                    <a:pt x="7264" y="1473"/>
                  </a:lnTo>
                  <a:lnTo>
                    <a:pt x="4851" y="355"/>
                  </a:lnTo>
                  <a:lnTo>
                    <a:pt x="245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8" name="object 1068"/>
            <p:cNvSpPr/>
            <p:nvPr/>
          </p:nvSpPr>
          <p:spPr>
            <a:xfrm>
              <a:off x="5446382" y="3131185"/>
              <a:ext cx="1270" cy="1905"/>
            </a:xfrm>
            <a:custGeom>
              <a:avLst/>
              <a:gdLst/>
              <a:ahLst/>
              <a:cxnLst/>
              <a:rect l="l" t="t" r="r" b="b"/>
              <a:pathLst>
                <a:path w="1270" h="1905">
                  <a:moveTo>
                    <a:pt x="623" y="800"/>
                  </a:moveTo>
                  <a:lnTo>
                    <a:pt x="0" y="0"/>
                  </a:lnTo>
                  <a:lnTo>
                    <a:pt x="1168" y="1498"/>
                  </a:lnTo>
                  <a:lnTo>
                    <a:pt x="623" y="800"/>
                  </a:lnTo>
                  <a:close/>
                </a:path>
              </a:pathLst>
            </a:custGeom>
            <a:solidFill>
              <a:srgbClr val="8279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9" name="object 1069"/>
            <p:cNvSpPr/>
            <p:nvPr/>
          </p:nvSpPr>
          <p:spPr>
            <a:xfrm>
              <a:off x="5431434" y="3052192"/>
              <a:ext cx="46355" cy="85090"/>
            </a:xfrm>
            <a:custGeom>
              <a:avLst/>
              <a:gdLst/>
              <a:ahLst/>
              <a:cxnLst/>
              <a:rect l="l" t="t" r="r" b="b"/>
              <a:pathLst>
                <a:path w="46354" h="85089">
                  <a:moveTo>
                    <a:pt x="45389" y="0"/>
                  </a:moveTo>
                  <a:lnTo>
                    <a:pt x="43903" y="838"/>
                  </a:lnTo>
                  <a:lnTo>
                    <a:pt x="41719" y="9131"/>
                  </a:lnTo>
                  <a:lnTo>
                    <a:pt x="37223" y="23863"/>
                  </a:lnTo>
                  <a:lnTo>
                    <a:pt x="35534" y="27584"/>
                  </a:lnTo>
                  <a:lnTo>
                    <a:pt x="32499" y="30619"/>
                  </a:lnTo>
                  <a:lnTo>
                    <a:pt x="23545" y="33172"/>
                  </a:lnTo>
                  <a:lnTo>
                    <a:pt x="20294" y="33908"/>
                  </a:lnTo>
                  <a:lnTo>
                    <a:pt x="19392" y="35356"/>
                  </a:lnTo>
                  <a:lnTo>
                    <a:pt x="20027" y="36169"/>
                  </a:lnTo>
                  <a:lnTo>
                    <a:pt x="20828" y="36271"/>
                  </a:lnTo>
                  <a:lnTo>
                    <a:pt x="28168" y="34582"/>
                  </a:lnTo>
                  <a:lnTo>
                    <a:pt x="33286" y="31978"/>
                  </a:lnTo>
                  <a:lnTo>
                    <a:pt x="31559" y="34747"/>
                  </a:lnTo>
                  <a:lnTo>
                    <a:pt x="28384" y="38861"/>
                  </a:lnTo>
                  <a:lnTo>
                    <a:pt x="22098" y="45554"/>
                  </a:lnTo>
                  <a:lnTo>
                    <a:pt x="17018" y="48933"/>
                  </a:lnTo>
                  <a:lnTo>
                    <a:pt x="7683" y="49644"/>
                  </a:lnTo>
                  <a:lnTo>
                    <a:pt x="6565" y="50926"/>
                  </a:lnTo>
                  <a:lnTo>
                    <a:pt x="7226" y="51917"/>
                  </a:lnTo>
                  <a:lnTo>
                    <a:pt x="7848" y="52057"/>
                  </a:lnTo>
                  <a:lnTo>
                    <a:pt x="13169" y="51638"/>
                  </a:lnTo>
                  <a:lnTo>
                    <a:pt x="18059" y="50050"/>
                  </a:lnTo>
                  <a:lnTo>
                    <a:pt x="13817" y="55498"/>
                  </a:lnTo>
                  <a:lnTo>
                    <a:pt x="11709" y="59093"/>
                  </a:lnTo>
                  <a:lnTo>
                    <a:pt x="11150" y="60807"/>
                  </a:lnTo>
                  <a:lnTo>
                    <a:pt x="10807" y="62547"/>
                  </a:lnTo>
                  <a:lnTo>
                    <a:pt x="8534" y="66801"/>
                  </a:lnTo>
                  <a:lnTo>
                    <a:pt x="1155" y="67589"/>
                  </a:lnTo>
                  <a:lnTo>
                    <a:pt x="0" y="68922"/>
                  </a:lnTo>
                  <a:lnTo>
                    <a:pt x="660" y="69875"/>
                  </a:lnTo>
                  <a:lnTo>
                    <a:pt x="1320" y="69989"/>
                  </a:lnTo>
                  <a:lnTo>
                    <a:pt x="6731" y="69430"/>
                  </a:lnTo>
                  <a:lnTo>
                    <a:pt x="10337" y="66674"/>
                  </a:lnTo>
                  <a:lnTo>
                    <a:pt x="9855" y="78181"/>
                  </a:lnTo>
                  <a:lnTo>
                    <a:pt x="7099" y="83362"/>
                  </a:lnTo>
                  <a:lnTo>
                    <a:pt x="7620" y="84988"/>
                  </a:lnTo>
                  <a:lnTo>
                    <a:pt x="9245" y="84493"/>
                  </a:lnTo>
                  <a:lnTo>
                    <a:pt x="11010" y="81178"/>
                  </a:lnTo>
                  <a:lnTo>
                    <a:pt x="11798" y="78041"/>
                  </a:lnTo>
                  <a:lnTo>
                    <a:pt x="12204" y="75082"/>
                  </a:lnTo>
                  <a:lnTo>
                    <a:pt x="14097" y="78117"/>
                  </a:lnTo>
                  <a:lnTo>
                    <a:pt x="17881" y="82448"/>
                  </a:lnTo>
                  <a:lnTo>
                    <a:pt x="19215" y="82295"/>
                  </a:lnTo>
                  <a:lnTo>
                    <a:pt x="19342" y="80581"/>
                  </a:lnTo>
                  <a:lnTo>
                    <a:pt x="16103" y="76809"/>
                  </a:lnTo>
                  <a:lnTo>
                    <a:pt x="12611" y="71818"/>
                  </a:lnTo>
                  <a:lnTo>
                    <a:pt x="12928" y="61785"/>
                  </a:lnTo>
                  <a:lnTo>
                    <a:pt x="16052" y="56603"/>
                  </a:lnTo>
                  <a:lnTo>
                    <a:pt x="16827" y="60528"/>
                  </a:lnTo>
                  <a:lnTo>
                    <a:pt x="19710" y="64350"/>
                  </a:lnTo>
                  <a:lnTo>
                    <a:pt x="20561" y="65239"/>
                  </a:lnTo>
                  <a:lnTo>
                    <a:pt x="21844" y="65112"/>
                  </a:lnTo>
                  <a:lnTo>
                    <a:pt x="22059" y="63423"/>
                  </a:lnTo>
                  <a:lnTo>
                    <a:pt x="20637" y="61594"/>
                  </a:lnTo>
                  <a:lnTo>
                    <a:pt x="17297" y="56248"/>
                  </a:lnTo>
                  <a:lnTo>
                    <a:pt x="18567" y="53212"/>
                  </a:lnTo>
                  <a:lnTo>
                    <a:pt x="20193" y="51180"/>
                  </a:lnTo>
                  <a:lnTo>
                    <a:pt x="30581" y="39839"/>
                  </a:lnTo>
                  <a:lnTo>
                    <a:pt x="30289" y="43941"/>
                  </a:lnTo>
                  <a:lnTo>
                    <a:pt x="31165" y="47688"/>
                  </a:lnTo>
                  <a:lnTo>
                    <a:pt x="31851" y="48717"/>
                  </a:lnTo>
                  <a:lnTo>
                    <a:pt x="32677" y="48818"/>
                  </a:lnTo>
                  <a:lnTo>
                    <a:pt x="33566" y="47358"/>
                  </a:lnTo>
                  <a:lnTo>
                    <a:pt x="31699" y="39369"/>
                  </a:lnTo>
                  <a:lnTo>
                    <a:pt x="34429" y="34734"/>
                  </a:lnTo>
                  <a:lnTo>
                    <a:pt x="38049" y="29133"/>
                  </a:lnTo>
                  <a:lnTo>
                    <a:pt x="40043" y="23075"/>
                  </a:lnTo>
                  <a:lnTo>
                    <a:pt x="42049" y="16408"/>
                  </a:lnTo>
                  <a:lnTo>
                    <a:pt x="46240" y="1523"/>
                  </a:lnTo>
                  <a:lnTo>
                    <a:pt x="4538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70" name="object 1070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5446217" y="3131134"/>
              <a:ext cx="10528" cy="16116"/>
            </a:xfrm>
            <a:prstGeom prst="rect">
              <a:avLst/>
            </a:prstGeom>
          </p:spPr>
        </p:pic>
        <p:sp>
          <p:nvSpPr>
            <p:cNvPr id="1071" name="object 1071"/>
            <p:cNvSpPr/>
            <p:nvPr/>
          </p:nvSpPr>
          <p:spPr>
            <a:xfrm>
              <a:off x="5454407" y="3139929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3556" y="0"/>
                  </a:moveTo>
                  <a:lnTo>
                    <a:pt x="2222" y="304"/>
                  </a:lnTo>
                  <a:lnTo>
                    <a:pt x="863" y="609"/>
                  </a:lnTo>
                  <a:lnTo>
                    <a:pt x="0" y="1930"/>
                  </a:lnTo>
                  <a:lnTo>
                    <a:pt x="609" y="4572"/>
                  </a:lnTo>
                  <a:lnTo>
                    <a:pt x="1943" y="5397"/>
                  </a:lnTo>
                  <a:lnTo>
                    <a:pt x="3289" y="5092"/>
                  </a:lnTo>
                  <a:lnTo>
                    <a:pt x="4648" y="4800"/>
                  </a:lnTo>
                  <a:lnTo>
                    <a:pt x="5511" y="3479"/>
                  </a:lnTo>
                  <a:lnTo>
                    <a:pt x="5194" y="2146"/>
                  </a:lnTo>
                  <a:lnTo>
                    <a:pt x="4902" y="825"/>
                  </a:lnTo>
                  <a:lnTo>
                    <a:pt x="355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2" name="object 1072"/>
            <p:cNvSpPr/>
            <p:nvPr/>
          </p:nvSpPr>
          <p:spPr>
            <a:xfrm>
              <a:off x="5456345" y="3141642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028" y="0"/>
                  </a:moveTo>
                  <a:lnTo>
                    <a:pt x="0" y="1600"/>
                  </a:lnTo>
                  <a:lnTo>
                    <a:pt x="1600" y="2590"/>
                  </a:lnTo>
                  <a:lnTo>
                    <a:pt x="2641" y="1003"/>
                  </a:lnTo>
                  <a:lnTo>
                    <a:pt x="102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3" name="object 1073"/>
            <p:cNvSpPr/>
            <p:nvPr/>
          </p:nvSpPr>
          <p:spPr>
            <a:xfrm>
              <a:off x="5450282" y="3133732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2755" y="0"/>
                  </a:moveTo>
                  <a:lnTo>
                    <a:pt x="1562" y="914"/>
                  </a:lnTo>
                  <a:lnTo>
                    <a:pt x="368" y="1828"/>
                  </a:lnTo>
                  <a:lnTo>
                    <a:pt x="0" y="3327"/>
                  </a:lnTo>
                  <a:lnTo>
                    <a:pt x="1447" y="5219"/>
                  </a:lnTo>
                  <a:lnTo>
                    <a:pt x="2997" y="5245"/>
                  </a:lnTo>
                  <a:lnTo>
                    <a:pt x="5384" y="3429"/>
                  </a:lnTo>
                  <a:lnTo>
                    <a:pt x="5753" y="1930"/>
                  </a:lnTo>
                  <a:lnTo>
                    <a:pt x="4305" y="38"/>
                  </a:lnTo>
                  <a:lnTo>
                    <a:pt x="275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74" name="object 1074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418899" y="3115589"/>
              <a:ext cx="14414" cy="17741"/>
            </a:xfrm>
            <a:prstGeom prst="rect">
              <a:avLst/>
            </a:prstGeom>
          </p:spPr>
        </p:pic>
        <p:sp>
          <p:nvSpPr>
            <p:cNvPr id="1075" name="object 1075"/>
            <p:cNvSpPr/>
            <p:nvPr/>
          </p:nvSpPr>
          <p:spPr>
            <a:xfrm>
              <a:off x="5421515" y="3123217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1257" y="0"/>
                  </a:moveTo>
                  <a:lnTo>
                    <a:pt x="114" y="1066"/>
                  </a:lnTo>
                  <a:lnTo>
                    <a:pt x="38" y="2451"/>
                  </a:lnTo>
                  <a:lnTo>
                    <a:pt x="0" y="3848"/>
                  </a:lnTo>
                  <a:lnTo>
                    <a:pt x="1041" y="5016"/>
                  </a:lnTo>
                  <a:lnTo>
                    <a:pt x="2400" y="5067"/>
                  </a:lnTo>
                  <a:lnTo>
                    <a:pt x="3759" y="5130"/>
                  </a:lnTo>
                  <a:lnTo>
                    <a:pt x="4902" y="4051"/>
                  </a:lnTo>
                  <a:lnTo>
                    <a:pt x="4965" y="2667"/>
                  </a:lnTo>
                  <a:lnTo>
                    <a:pt x="5029" y="1282"/>
                  </a:lnTo>
                  <a:lnTo>
                    <a:pt x="3962" y="114"/>
                  </a:lnTo>
                  <a:lnTo>
                    <a:pt x="2616" y="50"/>
                  </a:lnTo>
                  <a:lnTo>
                    <a:pt x="125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6" name="object 1076"/>
            <p:cNvSpPr/>
            <p:nvPr/>
          </p:nvSpPr>
          <p:spPr>
            <a:xfrm>
              <a:off x="5422270" y="3124833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384" y="0"/>
                  </a:moveTo>
                  <a:lnTo>
                    <a:pt x="0" y="1295"/>
                  </a:lnTo>
                  <a:lnTo>
                    <a:pt x="1270" y="2705"/>
                  </a:lnTo>
                  <a:lnTo>
                    <a:pt x="2654" y="1409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7" name="object 1077"/>
            <p:cNvSpPr/>
            <p:nvPr/>
          </p:nvSpPr>
          <p:spPr>
            <a:xfrm>
              <a:off x="5430400" y="3118970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4">
                  <a:moveTo>
                    <a:pt x="0" y="0"/>
                  </a:moveTo>
                  <a:lnTo>
                    <a:pt x="254" y="3454"/>
                  </a:lnTo>
                  <a:lnTo>
                    <a:pt x="3683" y="3975"/>
                  </a:lnTo>
                  <a:lnTo>
                    <a:pt x="3416" y="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78" name="object 1078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39624" y="3077057"/>
              <a:ext cx="17272" cy="17856"/>
            </a:xfrm>
            <a:prstGeom prst="rect">
              <a:avLst/>
            </a:prstGeom>
          </p:spPr>
        </p:pic>
        <p:sp>
          <p:nvSpPr>
            <p:cNvPr id="1079" name="object 1079"/>
            <p:cNvSpPr/>
            <p:nvPr/>
          </p:nvSpPr>
          <p:spPr>
            <a:xfrm>
              <a:off x="5444021" y="3083537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2082" y="0"/>
                  </a:moveTo>
                  <a:lnTo>
                    <a:pt x="723" y="800"/>
                  </a:lnTo>
                  <a:lnTo>
                    <a:pt x="368" y="2133"/>
                  </a:lnTo>
                  <a:lnTo>
                    <a:pt x="0" y="3479"/>
                  </a:lnTo>
                  <a:lnTo>
                    <a:pt x="774" y="4838"/>
                  </a:lnTo>
                  <a:lnTo>
                    <a:pt x="3390" y="5549"/>
                  </a:lnTo>
                  <a:lnTo>
                    <a:pt x="4749" y="4749"/>
                  </a:lnTo>
                  <a:lnTo>
                    <a:pt x="5105" y="3403"/>
                  </a:lnTo>
                  <a:lnTo>
                    <a:pt x="5473" y="2070"/>
                  </a:lnTo>
                  <a:lnTo>
                    <a:pt x="4698" y="698"/>
                  </a:lnTo>
                  <a:lnTo>
                    <a:pt x="3390" y="355"/>
                  </a:lnTo>
                  <a:lnTo>
                    <a:pt x="208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0" name="object 1080"/>
            <p:cNvSpPr/>
            <p:nvPr/>
          </p:nvSpPr>
          <p:spPr>
            <a:xfrm>
              <a:off x="5445470" y="3085002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638" y="0"/>
                  </a:moveTo>
                  <a:lnTo>
                    <a:pt x="0" y="965"/>
                  </a:lnTo>
                  <a:lnTo>
                    <a:pt x="939" y="2616"/>
                  </a:lnTo>
                  <a:lnTo>
                    <a:pt x="2565" y="1650"/>
                  </a:lnTo>
                  <a:lnTo>
                    <a:pt x="163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1" name="object 1081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443504" y="3112960"/>
              <a:ext cx="13573" cy="16344"/>
            </a:xfrm>
            <a:prstGeom prst="rect">
              <a:avLst/>
            </a:prstGeom>
          </p:spPr>
        </p:pic>
        <p:sp>
          <p:nvSpPr>
            <p:cNvPr id="1082" name="object 1082"/>
            <p:cNvSpPr/>
            <p:nvPr/>
          </p:nvSpPr>
          <p:spPr>
            <a:xfrm>
              <a:off x="5450107" y="3120401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0" y="0"/>
                  </a:moveTo>
                  <a:lnTo>
                    <a:pt x="63" y="3517"/>
                  </a:lnTo>
                  <a:lnTo>
                    <a:pt x="3581" y="3543"/>
                  </a:lnTo>
                  <a:lnTo>
                    <a:pt x="3517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3" name="object 1083"/>
            <p:cNvSpPr/>
            <p:nvPr/>
          </p:nvSpPr>
          <p:spPr>
            <a:xfrm>
              <a:off x="5450931" y="3121228"/>
              <a:ext cx="2540" cy="1905"/>
            </a:xfrm>
            <a:custGeom>
              <a:avLst/>
              <a:gdLst/>
              <a:ahLst/>
              <a:cxnLst/>
              <a:rect l="l" t="t" r="r" b="b"/>
              <a:pathLst>
                <a:path w="2539" h="1905">
                  <a:moveTo>
                    <a:pt x="1892" y="0"/>
                  </a:moveTo>
                  <a:lnTo>
                    <a:pt x="0" y="0"/>
                  </a:lnTo>
                  <a:lnTo>
                    <a:pt x="25" y="1879"/>
                  </a:lnTo>
                  <a:lnTo>
                    <a:pt x="1917" y="1892"/>
                  </a:lnTo>
                  <a:lnTo>
                    <a:pt x="189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4" name="object 1084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5456541" y="3101911"/>
              <a:ext cx="8966" cy="12699"/>
            </a:xfrm>
            <a:prstGeom prst="rect">
              <a:avLst/>
            </a:prstGeom>
          </p:spPr>
        </p:pic>
        <p:sp>
          <p:nvSpPr>
            <p:cNvPr id="1085" name="object 1085"/>
            <p:cNvSpPr/>
            <p:nvPr/>
          </p:nvSpPr>
          <p:spPr>
            <a:xfrm>
              <a:off x="5462441" y="3102151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80">
                  <a:moveTo>
                    <a:pt x="1397" y="0"/>
                  </a:moveTo>
                  <a:lnTo>
                    <a:pt x="152" y="901"/>
                  </a:lnTo>
                  <a:lnTo>
                    <a:pt x="0" y="3276"/>
                  </a:lnTo>
                  <a:lnTo>
                    <a:pt x="1168" y="4305"/>
                  </a:lnTo>
                  <a:lnTo>
                    <a:pt x="4152" y="4483"/>
                  </a:lnTo>
                  <a:lnTo>
                    <a:pt x="5422" y="3594"/>
                  </a:lnTo>
                  <a:lnTo>
                    <a:pt x="5473" y="2400"/>
                  </a:lnTo>
                  <a:lnTo>
                    <a:pt x="5549" y="1206"/>
                  </a:lnTo>
                  <a:lnTo>
                    <a:pt x="4394" y="177"/>
                  </a:lnTo>
                  <a:lnTo>
                    <a:pt x="2895" y="88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6" name="object 1086"/>
            <p:cNvSpPr/>
            <p:nvPr/>
          </p:nvSpPr>
          <p:spPr>
            <a:xfrm>
              <a:off x="5460978" y="3114206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2908" y="0"/>
                  </a:moveTo>
                  <a:lnTo>
                    <a:pt x="0" y="876"/>
                  </a:lnTo>
                  <a:lnTo>
                    <a:pt x="1143" y="1460"/>
                  </a:lnTo>
                  <a:lnTo>
                    <a:pt x="736" y="3022"/>
                  </a:lnTo>
                  <a:lnTo>
                    <a:pt x="2146" y="3924"/>
                  </a:lnTo>
                  <a:lnTo>
                    <a:pt x="4851" y="3441"/>
                  </a:lnTo>
                  <a:lnTo>
                    <a:pt x="4762" y="1904"/>
                  </a:lnTo>
                  <a:lnTo>
                    <a:pt x="5727" y="1346"/>
                  </a:lnTo>
                  <a:lnTo>
                    <a:pt x="290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87" name="object 1087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5430580" y="3111411"/>
              <a:ext cx="7218" cy="1981"/>
            </a:xfrm>
            <a:prstGeom prst="rect">
              <a:avLst/>
            </a:prstGeom>
          </p:spPr>
        </p:pic>
        <p:sp>
          <p:nvSpPr>
            <p:cNvPr id="1088" name="object 1088"/>
            <p:cNvSpPr/>
            <p:nvPr/>
          </p:nvSpPr>
          <p:spPr>
            <a:xfrm>
              <a:off x="5430172" y="3098627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80">
                  <a:moveTo>
                    <a:pt x="1600" y="0"/>
                  </a:moveTo>
                  <a:lnTo>
                    <a:pt x="292" y="812"/>
                  </a:lnTo>
                  <a:lnTo>
                    <a:pt x="0" y="3187"/>
                  </a:lnTo>
                  <a:lnTo>
                    <a:pt x="1092" y="4279"/>
                  </a:lnTo>
                  <a:lnTo>
                    <a:pt x="4063" y="4635"/>
                  </a:lnTo>
                  <a:lnTo>
                    <a:pt x="5384" y="3822"/>
                  </a:lnTo>
                  <a:lnTo>
                    <a:pt x="5524" y="2641"/>
                  </a:lnTo>
                  <a:lnTo>
                    <a:pt x="5651" y="1447"/>
                  </a:lnTo>
                  <a:lnTo>
                    <a:pt x="4571" y="355"/>
                  </a:lnTo>
                  <a:lnTo>
                    <a:pt x="3086" y="177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9" name="object 1089"/>
            <p:cNvSpPr/>
            <p:nvPr/>
          </p:nvSpPr>
          <p:spPr>
            <a:xfrm>
              <a:off x="5423594" y="310775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1155" y="0"/>
                  </a:moveTo>
                  <a:lnTo>
                    <a:pt x="1435" y="1244"/>
                  </a:lnTo>
                  <a:lnTo>
                    <a:pt x="0" y="1955"/>
                  </a:lnTo>
                  <a:lnTo>
                    <a:pt x="228" y="3594"/>
                  </a:lnTo>
                  <a:lnTo>
                    <a:pt x="2362" y="5346"/>
                  </a:lnTo>
                  <a:lnTo>
                    <a:pt x="3479" y="4292"/>
                  </a:lnTo>
                  <a:lnTo>
                    <a:pt x="4508" y="4648"/>
                  </a:lnTo>
                  <a:lnTo>
                    <a:pt x="3708" y="1638"/>
                  </a:lnTo>
                  <a:lnTo>
                    <a:pt x="115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90" name="object 1090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5426723" y="3134106"/>
              <a:ext cx="8242" cy="16281"/>
            </a:xfrm>
            <a:prstGeom prst="rect">
              <a:avLst/>
            </a:prstGeom>
          </p:spPr>
        </p:pic>
        <p:sp>
          <p:nvSpPr>
            <p:cNvPr id="1091" name="object 1091"/>
            <p:cNvSpPr/>
            <p:nvPr/>
          </p:nvSpPr>
          <p:spPr>
            <a:xfrm>
              <a:off x="5436770" y="3138617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3225" y="0"/>
                  </a:moveTo>
                  <a:lnTo>
                    <a:pt x="850" y="203"/>
                  </a:lnTo>
                  <a:lnTo>
                    <a:pt x="0" y="1485"/>
                  </a:lnTo>
                  <a:lnTo>
                    <a:pt x="114" y="2984"/>
                  </a:lnTo>
                  <a:lnTo>
                    <a:pt x="241" y="4470"/>
                  </a:lnTo>
                  <a:lnTo>
                    <a:pt x="1295" y="5600"/>
                  </a:lnTo>
                  <a:lnTo>
                    <a:pt x="2476" y="5511"/>
                  </a:lnTo>
                  <a:lnTo>
                    <a:pt x="3670" y="5410"/>
                  </a:lnTo>
                  <a:lnTo>
                    <a:pt x="4546" y="4127"/>
                  </a:lnTo>
                  <a:lnTo>
                    <a:pt x="4406" y="2628"/>
                  </a:lnTo>
                  <a:lnTo>
                    <a:pt x="4292" y="1142"/>
                  </a:lnTo>
                  <a:lnTo>
                    <a:pt x="322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2" name="object 1092"/>
            <p:cNvSpPr/>
            <p:nvPr/>
          </p:nvSpPr>
          <p:spPr>
            <a:xfrm>
              <a:off x="5430034" y="3149380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4" h="3810">
                  <a:moveTo>
                    <a:pt x="3022" y="0"/>
                  </a:moveTo>
                  <a:lnTo>
                    <a:pt x="0" y="317"/>
                  </a:lnTo>
                  <a:lnTo>
                    <a:pt x="990" y="1117"/>
                  </a:lnTo>
                  <a:lnTo>
                    <a:pt x="317" y="2578"/>
                  </a:lnTo>
                  <a:lnTo>
                    <a:pt x="1536" y="3721"/>
                  </a:lnTo>
                  <a:lnTo>
                    <a:pt x="4267" y="3759"/>
                  </a:lnTo>
                  <a:lnTo>
                    <a:pt x="4495" y="2235"/>
                  </a:lnTo>
                  <a:lnTo>
                    <a:pt x="5524" y="1879"/>
                  </a:lnTo>
                  <a:lnTo>
                    <a:pt x="302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3" name="object 1093"/>
            <p:cNvSpPr/>
            <p:nvPr/>
          </p:nvSpPr>
          <p:spPr>
            <a:xfrm>
              <a:off x="5469512" y="3076484"/>
              <a:ext cx="27305" cy="97790"/>
            </a:xfrm>
            <a:custGeom>
              <a:avLst/>
              <a:gdLst/>
              <a:ahLst/>
              <a:cxnLst/>
              <a:rect l="l" t="t" r="r" b="b"/>
              <a:pathLst>
                <a:path w="27304" h="97789">
                  <a:moveTo>
                    <a:pt x="12242" y="0"/>
                  </a:moveTo>
                  <a:lnTo>
                    <a:pt x="11252" y="1498"/>
                  </a:lnTo>
                  <a:lnTo>
                    <a:pt x="13131" y="10299"/>
                  </a:lnTo>
                  <a:lnTo>
                    <a:pt x="15887" y="26238"/>
                  </a:lnTo>
                  <a:lnTo>
                    <a:pt x="16090" y="30505"/>
                  </a:lnTo>
                  <a:lnTo>
                    <a:pt x="14668" y="34797"/>
                  </a:lnTo>
                  <a:lnTo>
                    <a:pt x="7492" y="41427"/>
                  </a:lnTo>
                  <a:lnTo>
                    <a:pt x="4813" y="43649"/>
                  </a:lnTo>
                  <a:lnTo>
                    <a:pt x="4635" y="45440"/>
                  </a:lnTo>
                  <a:lnTo>
                    <a:pt x="5613" y="45910"/>
                  </a:lnTo>
                  <a:lnTo>
                    <a:pt x="6426" y="45618"/>
                  </a:lnTo>
                  <a:lnTo>
                    <a:pt x="12496" y="40563"/>
                  </a:lnTo>
                  <a:lnTo>
                    <a:pt x="16052" y="35699"/>
                  </a:lnTo>
                  <a:lnTo>
                    <a:pt x="15951" y="37388"/>
                  </a:lnTo>
                  <a:lnTo>
                    <a:pt x="14706" y="44475"/>
                  </a:lnTo>
                  <a:lnTo>
                    <a:pt x="11988" y="53720"/>
                  </a:lnTo>
                  <a:lnTo>
                    <a:pt x="8839" y="59283"/>
                  </a:lnTo>
                  <a:lnTo>
                    <a:pt x="431" y="64376"/>
                  </a:lnTo>
                  <a:lnTo>
                    <a:pt x="0" y="66116"/>
                  </a:lnTo>
                  <a:lnTo>
                    <a:pt x="1092" y="66725"/>
                  </a:lnTo>
                  <a:lnTo>
                    <a:pt x="1739" y="66547"/>
                  </a:lnTo>
                  <a:lnTo>
                    <a:pt x="6515" y="63639"/>
                  </a:lnTo>
                  <a:lnTo>
                    <a:pt x="10337" y="59842"/>
                  </a:lnTo>
                  <a:lnTo>
                    <a:pt x="8940" y="66967"/>
                  </a:lnTo>
                  <a:lnTo>
                    <a:pt x="8686" y="71335"/>
                  </a:lnTo>
                  <a:lnTo>
                    <a:pt x="8966" y="73190"/>
                  </a:lnTo>
                  <a:lnTo>
                    <a:pt x="9474" y="74980"/>
                  </a:lnTo>
                  <a:lnTo>
                    <a:pt x="9359" y="80048"/>
                  </a:lnTo>
                  <a:lnTo>
                    <a:pt x="2832" y="84277"/>
                  </a:lnTo>
                  <a:lnTo>
                    <a:pt x="2374" y="86067"/>
                  </a:lnTo>
                  <a:lnTo>
                    <a:pt x="3428" y="86664"/>
                  </a:lnTo>
                  <a:lnTo>
                    <a:pt x="4127" y="86461"/>
                  </a:lnTo>
                  <a:lnTo>
                    <a:pt x="8915" y="83362"/>
                  </a:lnTo>
                  <a:lnTo>
                    <a:pt x="10985" y="79070"/>
                  </a:lnTo>
                  <a:lnTo>
                    <a:pt x="15989" y="90081"/>
                  </a:lnTo>
                  <a:lnTo>
                    <a:pt x="15874" y="96227"/>
                  </a:lnTo>
                  <a:lnTo>
                    <a:pt x="17132" y="97523"/>
                  </a:lnTo>
                  <a:lnTo>
                    <a:pt x="18414" y="96278"/>
                  </a:lnTo>
                  <a:lnTo>
                    <a:pt x="18491" y="92341"/>
                  </a:lnTo>
                  <a:lnTo>
                    <a:pt x="17754" y="89026"/>
                  </a:lnTo>
                  <a:lnTo>
                    <a:pt x="16713" y="86080"/>
                  </a:lnTo>
                  <a:lnTo>
                    <a:pt x="19926" y="87998"/>
                  </a:lnTo>
                  <a:lnTo>
                    <a:pt x="25526" y="90271"/>
                  </a:lnTo>
                  <a:lnTo>
                    <a:pt x="26708" y="89496"/>
                  </a:lnTo>
                  <a:lnTo>
                    <a:pt x="26022" y="87833"/>
                  </a:lnTo>
                  <a:lnTo>
                    <a:pt x="21196" y="85839"/>
                  </a:lnTo>
                  <a:lnTo>
                    <a:pt x="15557" y="82816"/>
                  </a:lnTo>
                  <a:lnTo>
                    <a:pt x="11112" y="73253"/>
                  </a:lnTo>
                  <a:lnTo>
                    <a:pt x="11569" y="66928"/>
                  </a:lnTo>
                  <a:lnTo>
                    <a:pt x="14160" y="70230"/>
                  </a:lnTo>
                  <a:lnTo>
                    <a:pt x="18668" y="72440"/>
                  </a:lnTo>
                  <a:lnTo>
                    <a:pt x="19888" y="72885"/>
                  </a:lnTo>
                  <a:lnTo>
                    <a:pt x="21043" y="72161"/>
                  </a:lnTo>
                  <a:lnTo>
                    <a:pt x="20434" y="70472"/>
                  </a:lnTo>
                  <a:lnTo>
                    <a:pt x="18249" y="69430"/>
                  </a:lnTo>
                  <a:lnTo>
                    <a:pt x="12572" y="66014"/>
                  </a:lnTo>
                  <a:lnTo>
                    <a:pt x="12318" y="62560"/>
                  </a:lnTo>
                  <a:lnTo>
                    <a:pt x="12890" y="59893"/>
                  </a:lnTo>
                  <a:lnTo>
                    <a:pt x="17246" y="44335"/>
                  </a:lnTo>
                  <a:lnTo>
                    <a:pt x="18910" y="48323"/>
                  </a:lnTo>
                  <a:lnTo>
                    <a:pt x="21501" y="51409"/>
                  </a:lnTo>
                  <a:lnTo>
                    <a:pt x="22631" y="52069"/>
                  </a:lnTo>
                  <a:lnTo>
                    <a:pt x="23456" y="51752"/>
                  </a:lnTo>
                  <a:lnTo>
                    <a:pt x="23609" y="49961"/>
                  </a:lnTo>
                  <a:lnTo>
                    <a:pt x="18059" y="43370"/>
                  </a:lnTo>
                  <a:lnTo>
                    <a:pt x="18440" y="37731"/>
                  </a:lnTo>
                  <a:lnTo>
                    <a:pt x="19164" y="30772"/>
                  </a:lnTo>
                  <a:lnTo>
                    <a:pt x="16903" y="16954"/>
                  </a:lnTo>
                  <a:lnTo>
                    <a:pt x="13741" y="1028"/>
                  </a:lnTo>
                  <a:lnTo>
                    <a:pt x="1224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94" name="object 1094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91683" y="3158985"/>
              <a:ext cx="19240" cy="19850"/>
            </a:xfrm>
            <a:prstGeom prst="rect">
              <a:avLst/>
            </a:prstGeom>
          </p:spPr>
        </p:pic>
        <p:sp>
          <p:nvSpPr>
            <p:cNvPr id="1095" name="object 1095"/>
            <p:cNvSpPr/>
            <p:nvPr/>
          </p:nvSpPr>
          <p:spPr>
            <a:xfrm>
              <a:off x="5504146" y="3168530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406" y="0"/>
                  </a:moveTo>
                  <a:lnTo>
                    <a:pt x="0" y="3670"/>
                  </a:lnTo>
                  <a:lnTo>
                    <a:pt x="3670" y="3987"/>
                  </a:lnTo>
                  <a:lnTo>
                    <a:pt x="4063" y="317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6" name="object 1096"/>
            <p:cNvSpPr/>
            <p:nvPr/>
          </p:nvSpPr>
          <p:spPr>
            <a:xfrm>
              <a:off x="5505702" y="3169498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215" y="0"/>
                  </a:moveTo>
                  <a:lnTo>
                    <a:pt x="0" y="1981"/>
                  </a:lnTo>
                  <a:lnTo>
                    <a:pt x="1981" y="2159"/>
                  </a:lnTo>
                  <a:lnTo>
                    <a:pt x="2197" y="177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7" name="object 1097"/>
            <p:cNvSpPr/>
            <p:nvPr/>
          </p:nvSpPr>
          <p:spPr>
            <a:xfrm>
              <a:off x="5496742" y="3163451"/>
              <a:ext cx="5715" cy="6350"/>
            </a:xfrm>
            <a:custGeom>
              <a:avLst/>
              <a:gdLst/>
              <a:ahLst/>
              <a:cxnLst/>
              <a:rect l="l" t="t" r="r" b="b"/>
              <a:pathLst>
                <a:path w="5714" h="6350">
                  <a:moveTo>
                    <a:pt x="2819" y="0"/>
                  </a:moveTo>
                  <a:lnTo>
                    <a:pt x="1358" y="711"/>
                  </a:lnTo>
                  <a:lnTo>
                    <a:pt x="673" y="2120"/>
                  </a:lnTo>
                  <a:lnTo>
                    <a:pt x="0" y="3543"/>
                  </a:lnTo>
                  <a:lnTo>
                    <a:pt x="355" y="5130"/>
                  </a:lnTo>
                  <a:lnTo>
                    <a:pt x="1485" y="5664"/>
                  </a:lnTo>
                  <a:lnTo>
                    <a:pt x="2603" y="6210"/>
                  </a:lnTo>
                  <a:lnTo>
                    <a:pt x="4089" y="5499"/>
                  </a:lnTo>
                  <a:lnTo>
                    <a:pt x="5435" y="2667"/>
                  </a:lnTo>
                  <a:lnTo>
                    <a:pt x="5079" y="1079"/>
                  </a:lnTo>
                  <a:lnTo>
                    <a:pt x="281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98" name="object 1098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60250" y="3157791"/>
              <a:ext cx="19354" cy="19253"/>
            </a:xfrm>
            <a:prstGeom prst="rect">
              <a:avLst/>
            </a:prstGeom>
          </p:spPr>
        </p:pic>
        <p:sp>
          <p:nvSpPr>
            <p:cNvPr id="1099" name="object 1099"/>
            <p:cNvSpPr/>
            <p:nvPr/>
          </p:nvSpPr>
          <p:spPr>
            <a:xfrm>
              <a:off x="5464202" y="3167449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3175" y="0"/>
                  </a:moveTo>
                  <a:lnTo>
                    <a:pt x="558" y="1193"/>
                  </a:lnTo>
                  <a:lnTo>
                    <a:pt x="0" y="2743"/>
                  </a:lnTo>
                  <a:lnTo>
                    <a:pt x="1206" y="5384"/>
                  </a:lnTo>
                  <a:lnTo>
                    <a:pt x="2743" y="5981"/>
                  </a:lnTo>
                  <a:lnTo>
                    <a:pt x="5346" y="4800"/>
                  </a:lnTo>
                  <a:lnTo>
                    <a:pt x="5918" y="3251"/>
                  </a:lnTo>
                  <a:lnTo>
                    <a:pt x="5308" y="1930"/>
                  </a:lnTo>
                  <a:lnTo>
                    <a:pt x="4699" y="596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0" name="object 1100"/>
            <p:cNvSpPr/>
            <p:nvPr/>
          </p:nvSpPr>
          <p:spPr>
            <a:xfrm>
              <a:off x="5465679" y="3169729"/>
              <a:ext cx="2540" cy="3175"/>
            </a:xfrm>
            <a:custGeom>
              <a:avLst/>
              <a:gdLst/>
              <a:ahLst/>
              <a:cxnLst/>
              <a:rect l="l" t="t" r="r" b="b"/>
              <a:pathLst>
                <a:path w="2539" h="3175">
                  <a:moveTo>
                    <a:pt x="685" y="0"/>
                  </a:moveTo>
                  <a:lnTo>
                    <a:pt x="0" y="1866"/>
                  </a:lnTo>
                  <a:lnTo>
                    <a:pt x="1866" y="2590"/>
                  </a:lnTo>
                  <a:lnTo>
                    <a:pt x="2539" y="711"/>
                  </a:lnTo>
                  <a:lnTo>
                    <a:pt x="68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1" name="object 1101"/>
            <p:cNvSpPr/>
            <p:nvPr/>
          </p:nvSpPr>
          <p:spPr>
            <a:xfrm>
              <a:off x="5469475" y="3159371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2412" y="0"/>
                  </a:moveTo>
                  <a:lnTo>
                    <a:pt x="876" y="508"/>
                  </a:lnTo>
                  <a:lnTo>
                    <a:pt x="0" y="2844"/>
                  </a:lnTo>
                  <a:lnTo>
                    <a:pt x="838" y="4241"/>
                  </a:lnTo>
                  <a:lnTo>
                    <a:pt x="2311" y="4787"/>
                  </a:lnTo>
                  <a:lnTo>
                    <a:pt x="3771" y="5346"/>
                  </a:lnTo>
                  <a:lnTo>
                    <a:pt x="5333" y="4838"/>
                  </a:lnTo>
                  <a:lnTo>
                    <a:pt x="5753" y="3657"/>
                  </a:lnTo>
                  <a:lnTo>
                    <a:pt x="6210" y="2489"/>
                  </a:lnTo>
                  <a:lnTo>
                    <a:pt x="5359" y="1104"/>
                  </a:lnTo>
                  <a:lnTo>
                    <a:pt x="3886" y="546"/>
                  </a:lnTo>
                  <a:lnTo>
                    <a:pt x="241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2" name="object 1102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62765" y="3112960"/>
              <a:ext cx="17295" cy="17525"/>
            </a:xfrm>
            <a:prstGeom prst="rect">
              <a:avLst/>
            </a:prstGeom>
          </p:spPr>
        </p:pic>
        <p:sp>
          <p:nvSpPr>
            <p:cNvPr id="1103" name="object 1103"/>
            <p:cNvSpPr/>
            <p:nvPr/>
          </p:nvSpPr>
          <p:spPr>
            <a:xfrm>
              <a:off x="5466941" y="3119822"/>
              <a:ext cx="5715" cy="6350"/>
            </a:xfrm>
            <a:custGeom>
              <a:avLst/>
              <a:gdLst/>
              <a:ahLst/>
              <a:cxnLst/>
              <a:rect l="l" t="t" r="r" b="b"/>
              <a:pathLst>
                <a:path w="5714" h="6350">
                  <a:moveTo>
                    <a:pt x="3683" y="0"/>
                  </a:moveTo>
                  <a:lnTo>
                    <a:pt x="876" y="584"/>
                  </a:lnTo>
                  <a:lnTo>
                    <a:pt x="0" y="1981"/>
                  </a:lnTo>
                  <a:lnTo>
                    <a:pt x="292" y="3403"/>
                  </a:lnTo>
                  <a:lnTo>
                    <a:pt x="584" y="4826"/>
                  </a:lnTo>
                  <a:lnTo>
                    <a:pt x="1955" y="5740"/>
                  </a:lnTo>
                  <a:lnTo>
                    <a:pt x="4749" y="5168"/>
                  </a:lnTo>
                  <a:lnTo>
                    <a:pt x="5638" y="3771"/>
                  </a:lnTo>
                  <a:lnTo>
                    <a:pt x="5346" y="2349"/>
                  </a:lnTo>
                  <a:lnTo>
                    <a:pt x="5041" y="927"/>
                  </a:lnTo>
                  <a:lnTo>
                    <a:pt x="368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4" name="object 1104"/>
            <p:cNvSpPr/>
            <p:nvPr/>
          </p:nvSpPr>
          <p:spPr>
            <a:xfrm>
              <a:off x="5468388" y="3121305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066" y="0"/>
                  </a:moveTo>
                  <a:lnTo>
                    <a:pt x="0" y="1676"/>
                  </a:lnTo>
                  <a:lnTo>
                    <a:pt x="1651" y="2781"/>
                  </a:lnTo>
                  <a:lnTo>
                    <a:pt x="2730" y="1104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5" name="object 1105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81612" y="3143224"/>
              <a:ext cx="19011" cy="18376"/>
            </a:xfrm>
            <a:prstGeom prst="rect">
              <a:avLst/>
            </a:prstGeom>
          </p:spPr>
        </p:pic>
        <p:sp>
          <p:nvSpPr>
            <p:cNvPr id="1106" name="object 1106"/>
            <p:cNvSpPr/>
            <p:nvPr/>
          </p:nvSpPr>
          <p:spPr>
            <a:xfrm>
              <a:off x="5488614" y="3150955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349" y="0"/>
                  </a:moveTo>
                  <a:lnTo>
                    <a:pt x="876" y="736"/>
                  </a:lnTo>
                  <a:lnTo>
                    <a:pt x="0" y="3441"/>
                  </a:lnTo>
                  <a:lnTo>
                    <a:pt x="761" y="4914"/>
                  </a:lnTo>
                  <a:lnTo>
                    <a:pt x="2146" y="5359"/>
                  </a:lnTo>
                  <a:lnTo>
                    <a:pt x="3530" y="5803"/>
                  </a:lnTo>
                  <a:lnTo>
                    <a:pt x="5016" y="5079"/>
                  </a:lnTo>
                  <a:lnTo>
                    <a:pt x="5880" y="2362"/>
                  </a:lnTo>
                  <a:lnTo>
                    <a:pt x="5118" y="901"/>
                  </a:lnTo>
                  <a:lnTo>
                    <a:pt x="234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7" name="object 1107"/>
            <p:cNvSpPr/>
            <p:nvPr/>
          </p:nvSpPr>
          <p:spPr>
            <a:xfrm>
              <a:off x="5490201" y="3152531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777" y="0"/>
                  </a:moveTo>
                  <a:lnTo>
                    <a:pt x="0" y="889"/>
                  </a:lnTo>
                  <a:lnTo>
                    <a:pt x="927" y="2654"/>
                  </a:lnTo>
                  <a:lnTo>
                    <a:pt x="2705" y="1778"/>
                  </a:lnTo>
                  <a:lnTo>
                    <a:pt x="177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8" name="object 1108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86120" y="3124796"/>
              <a:ext cx="19481" cy="17881"/>
            </a:xfrm>
            <a:prstGeom prst="rect">
              <a:avLst/>
            </a:prstGeom>
          </p:spPr>
        </p:pic>
        <p:sp>
          <p:nvSpPr>
            <p:cNvPr id="1109" name="object 1109"/>
            <p:cNvSpPr/>
            <p:nvPr/>
          </p:nvSpPr>
          <p:spPr>
            <a:xfrm>
              <a:off x="5492508" y="3128176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644" y="0"/>
                  </a:moveTo>
                  <a:lnTo>
                    <a:pt x="2197" y="635"/>
                  </a:lnTo>
                  <a:lnTo>
                    <a:pt x="762" y="1257"/>
                  </a:lnTo>
                  <a:lnTo>
                    <a:pt x="0" y="2692"/>
                  </a:lnTo>
                  <a:lnTo>
                    <a:pt x="495" y="3848"/>
                  </a:lnTo>
                  <a:lnTo>
                    <a:pt x="1003" y="4991"/>
                  </a:lnTo>
                  <a:lnTo>
                    <a:pt x="2578" y="5422"/>
                  </a:lnTo>
                  <a:lnTo>
                    <a:pt x="5448" y="4165"/>
                  </a:lnTo>
                  <a:lnTo>
                    <a:pt x="6223" y="2705"/>
                  </a:lnTo>
                  <a:lnTo>
                    <a:pt x="5715" y="1574"/>
                  </a:lnTo>
                  <a:lnTo>
                    <a:pt x="5219" y="419"/>
                  </a:lnTo>
                  <a:lnTo>
                    <a:pt x="364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0" name="object 1110"/>
            <p:cNvSpPr/>
            <p:nvPr/>
          </p:nvSpPr>
          <p:spPr>
            <a:xfrm>
              <a:off x="5496714" y="3140652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5588" y="0"/>
                  </a:moveTo>
                  <a:lnTo>
                    <a:pt x="2311" y="50"/>
                  </a:lnTo>
                  <a:lnTo>
                    <a:pt x="0" y="2260"/>
                  </a:lnTo>
                  <a:lnTo>
                    <a:pt x="1333" y="2273"/>
                  </a:lnTo>
                  <a:lnTo>
                    <a:pt x="1714" y="3924"/>
                  </a:lnTo>
                  <a:lnTo>
                    <a:pt x="3454" y="4102"/>
                  </a:lnTo>
                  <a:lnTo>
                    <a:pt x="5753" y="2362"/>
                  </a:lnTo>
                  <a:lnTo>
                    <a:pt x="4953" y="952"/>
                  </a:lnTo>
                  <a:lnTo>
                    <a:pt x="558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11" name="object 1111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56745" y="3138309"/>
              <a:ext cx="18529" cy="18973"/>
            </a:xfrm>
            <a:prstGeom prst="rect">
              <a:avLst/>
            </a:prstGeom>
          </p:spPr>
        </p:pic>
        <p:sp>
          <p:nvSpPr>
            <p:cNvPr id="1112" name="object 1112"/>
            <p:cNvSpPr/>
            <p:nvPr/>
          </p:nvSpPr>
          <p:spPr>
            <a:xfrm>
              <a:off x="5460701" y="3140241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810" y="0"/>
                  </a:moveTo>
                  <a:lnTo>
                    <a:pt x="2336" y="546"/>
                  </a:lnTo>
                  <a:lnTo>
                    <a:pt x="850" y="1079"/>
                  </a:lnTo>
                  <a:lnTo>
                    <a:pt x="0" y="2476"/>
                  </a:lnTo>
                  <a:lnTo>
                    <a:pt x="863" y="4826"/>
                  </a:lnTo>
                  <a:lnTo>
                    <a:pt x="2400" y="5334"/>
                  </a:lnTo>
                  <a:lnTo>
                    <a:pt x="5359" y="4267"/>
                  </a:lnTo>
                  <a:lnTo>
                    <a:pt x="6197" y="2882"/>
                  </a:lnTo>
                  <a:lnTo>
                    <a:pt x="5359" y="520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3" name="object 1113"/>
            <p:cNvSpPr/>
            <p:nvPr/>
          </p:nvSpPr>
          <p:spPr>
            <a:xfrm>
              <a:off x="5459145" y="3153226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152" y="0"/>
                  </a:moveTo>
                  <a:lnTo>
                    <a:pt x="1003" y="1016"/>
                  </a:lnTo>
                  <a:lnTo>
                    <a:pt x="0" y="2387"/>
                  </a:lnTo>
                  <a:lnTo>
                    <a:pt x="990" y="3810"/>
                  </a:lnTo>
                  <a:lnTo>
                    <a:pt x="3810" y="4432"/>
                  </a:lnTo>
                  <a:lnTo>
                    <a:pt x="4356" y="2908"/>
                  </a:lnTo>
                  <a:lnTo>
                    <a:pt x="5511" y="2755"/>
                  </a:lnTo>
                  <a:lnTo>
                    <a:pt x="3327" y="317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14" name="object 1114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75947" y="3171990"/>
              <a:ext cx="18897" cy="18313"/>
            </a:xfrm>
            <a:prstGeom prst="rect">
              <a:avLst/>
            </a:prstGeom>
          </p:spPr>
        </p:pic>
        <p:sp>
          <p:nvSpPr>
            <p:cNvPr id="1115" name="object 1115"/>
            <p:cNvSpPr/>
            <p:nvPr/>
          </p:nvSpPr>
          <p:spPr>
            <a:xfrm>
              <a:off x="5485877" y="3174922"/>
              <a:ext cx="5715" cy="6350"/>
            </a:xfrm>
            <a:custGeom>
              <a:avLst/>
              <a:gdLst/>
              <a:ahLst/>
              <a:cxnLst/>
              <a:rect l="l" t="t" r="r" b="b"/>
              <a:pathLst>
                <a:path w="5714" h="6350">
                  <a:moveTo>
                    <a:pt x="2336" y="0"/>
                  </a:moveTo>
                  <a:lnTo>
                    <a:pt x="1270" y="634"/>
                  </a:lnTo>
                  <a:lnTo>
                    <a:pt x="190" y="1295"/>
                  </a:lnTo>
                  <a:lnTo>
                    <a:pt x="0" y="2908"/>
                  </a:lnTo>
                  <a:lnTo>
                    <a:pt x="1651" y="5587"/>
                  </a:lnTo>
                  <a:lnTo>
                    <a:pt x="3162" y="6146"/>
                  </a:lnTo>
                  <a:lnTo>
                    <a:pt x="5308" y="4838"/>
                  </a:lnTo>
                  <a:lnTo>
                    <a:pt x="5511" y="3225"/>
                  </a:lnTo>
                  <a:lnTo>
                    <a:pt x="4686" y="1879"/>
                  </a:lnTo>
                  <a:lnTo>
                    <a:pt x="3873" y="546"/>
                  </a:lnTo>
                  <a:lnTo>
                    <a:pt x="233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6" name="object 1116"/>
            <p:cNvSpPr/>
            <p:nvPr/>
          </p:nvSpPr>
          <p:spPr>
            <a:xfrm>
              <a:off x="5484115" y="3188290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2692" y="0"/>
                  </a:moveTo>
                  <a:lnTo>
                    <a:pt x="0" y="1714"/>
                  </a:lnTo>
                  <a:lnTo>
                    <a:pt x="1308" y="1981"/>
                  </a:lnTo>
                  <a:lnTo>
                    <a:pt x="1358" y="3670"/>
                  </a:lnTo>
                  <a:lnTo>
                    <a:pt x="3035" y="4178"/>
                  </a:lnTo>
                  <a:lnTo>
                    <a:pt x="5638" y="2920"/>
                  </a:lnTo>
                  <a:lnTo>
                    <a:pt x="5105" y="1384"/>
                  </a:lnTo>
                  <a:lnTo>
                    <a:pt x="5918" y="546"/>
                  </a:lnTo>
                  <a:lnTo>
                    <a:pt x="269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17" name="object 1117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5472338" y="2987309"/>
              <a:ext cx="99480" cy="100757"/>
            </a:xfrm>
            <a:prstGeom prst="rect">
              <a:avLst/>
            </a:prstGeom>
          </p:spPr>
        </p:pic>
        <p:sp>
          <p:nvSpPr>
            <p:cNvPr id="1118" name="object 1118"/>
            <p:cNvSpPr/>
            <p:nvPr/>
          </p:nvSpPr>
          <p:spPr>
            <a:xfrm>
              <a:off x="5585649" y="2767589"/>
              <a:ext cx="25400" cy="91440"/>
            </a:xfrm>
            <a:custGeom>
              <a:avLst/>
              <a:gdLst/>
              <a:ahLst/>
              <a:cxnLst/>
              <a:rect l="l" t="t" r="r" b="b"/>
              <a:pathLst>
                <a:path w="25400" h="91439">
                  <a:moveTo>
                    <a:pt x="11417" y="0"/>
                  </a:moveTo>
                  <a:lnTo>
                    <a:pt x="10490" y="1384"/>
                  </a:lnTo>
                  <a:lnTo>
                    <a:pt x="12242" y="9588"/>
                  </a:lnTo>
                  <a:lnTo>
                    <a:pt x="14808" y="24434"/>
                  </a:lnTo>
                  <a:lnTo>
                    <a:pt x="14998" y="28409"/>
                  </a:lnTo>
                  <a:lnTo>
                    <a:pt x="13677" y="32410"/>
                  </a:lnTo>
                  <a:lnTo>
                    <a:pt x="6997" y="38595"/>
                  </a:lnTo>
                  <a:lnTo>
                    <a:pt x="4483" y="40665"/>
                  </a:lnTo>
                  <a:lnTo>
                    <a:pt x="4330" y="42329"/>
                  </a:lnTo>
                  <a:lnTo>
                    <a:pt x="5232" y="42760"/>
                  </a:lnTo>
                  <a:lnTo>
                    <a:pt x="5994" y="42494"/>
                  </a:lnTo>
                  <a:lnTo>
                    <a:pt x="11658" y="37782"/>
                  </a:lnTo>
                  <a:lnTo>
                    <a:pt x="14960" y="33248"/>
                  </a:lnTo>
                  <a:lnTo>
                    <a:pt x="14871" y="34823"/>
                  </a:lnTo>
                  <a:lnTo>
                    <a:pt x="13715" y="41427"/>
                  </a:lnTo>
                  <a:lnTo>
                    <a:pt x="11188" y="50038"/>
                  </a:lnTo>
                  <a:lnTo>
                    <a:pt x="8242" y="55219"/>
                  </a:lnTo>
                  <a:lnTo>
                    <a:pt x="406" y="59969"/>
                  </a:lnTo>
                  <a:lnTo>
                    <a:pt x="0" y="61595"/>
                  </a:lnTo>
                  <a:lnTo>
                    <a:pt x="1015" y="62166"/>
                  </a:lnTo>
                  <a:lnTo>
                    <a:pt x="1625" y="61988"/>
                  </a:lnTo>
                  <a:lnTo>
                    <a:pt x="6083" y="59296"/>
                  </a:lnTo>
                  <a:lnTo>
                    <a:pt x="9639" y="55740"/>
                  </a:lnTo>
                  <a:lnTo>
                    <a:pt x="8343" y="62369"/>
                  </a:lnTo>
                  <a:lnTo>
                    <a:pt x="8102" y="66459"/>
                  </a:lnTo>
                  <a:lnTo>
                    <a:pt x="8369" y="68173"/>
                  </a:lnTo>
                  <a:lnTo>
                    <a:pt x="8839" y="69850"/>
                  </a:lnTo>
                  <a:lnTo>
                    <a:pt x="8737" y="74561"/>
                  </a:lnTo>
                  <a:lnTo>
                    <a:pt x="2641" y="78511"/>
                  </a:lnTo>
                  <a:lnTo>
                    <a:pt x="2222" y="80175"/>
                  </a:lnTo>
                  <a:lnTo>
                    <a:pt x="3213" y="80721"/>
                  </a:lnTo>
                  <a:lnTo>
                    <a:pt x="3848" y="80543"/>
                  </a:lnTo>
                  <a:lnTo>
                    <a:pt x="8305" y="77660"/>
                  </a:lnTo>
                  <a:lnTo>
                    <a:pt x="10236" y="73660"/>
                  </a:lnTo>
                  <a:lnTo>
                    <a:pt x="14909" y="83921"/>
                  </a:lnTo>
                  <a:lnTo>
                    <a:pt x="14795" y="89649"/>
                  </a:lnTo>
                  <a:lnTo>
                    <a:pt x="15963" y="90855"/>
                  </a:lnTo>
                  <a:lnTo>
                    <a:pt x="17170" y="89687"/>
                  </a:lnTo>
                  <a:lnTo>
                    <a:pt x="17233" y="86029"/>
                  </a:lnTo>
                  <a:lnTo>
                    <a:pt x="16548" y="82931"/>
                  </a:lnTo>
                  <a:lnTo>
                    <a:pt x="15582" y="80187"/>
                  </a:lnTo>
                  <a:lnTo>
                    <a:pt x="18580" y="81991"/>
                  </a:lnTo>
                  <a:lnTo>
                    <a:pt x="23799" y="84099"/>
                  </a:lnTo>
                  <a:lnTo>
                    <a:pt x="24891" y="83375"/>
                  </a:lnTo>
                  <a:lnTo>
                    <a:pt x="24244" y="81826"/>
                  </a:lnTo>
                  <a:lnTo>
                    <a:pt x="19761" y="79971"/>
                  </a:lnTo>
                  <a:lnTo>
                    <a:pt x="14490" y="77152"/>
                  </a:lnTo>
                  <a:lnTo>
                    <a:pt x="10363" y="68249"/>
                  </a:lnTo>
                  <a:lnTo>
                    <a:pt x="10782" y="62357"/>
                  </a:lnTo>
                  <a:lnTo>
                    <a:pt x="13195" y="65430"/>
                  </a:lnTo>
                  <a:lnTo>
                    <a:pt x="17411" y="67487"/>
                  </a:lnTo>
                  <a:lnTo>
                    <a:pt x="18541" y="67894"/>
                  </a:lnTo>
                  <a:lnTo>
                    <a:pt x="19608" y="67221"/>
                  </a:lnTo>
                  <a:lnTo>
                    <a:pt x="19049" y="65646"/>
                  </a:lnTo>
                  <a:lnTo>
                    <a:pt x="16992" y="64681"/>
                  </a:lnTo>
                  <a:lnTo>
                    <a:pt x="11722" y="61506"/>
                  </a:lnTo>
                  <a:lnTo>
                    <a:pt x="11493" y="58267"/>
                  </a:lnTo>
                  <a:lnTo>
                    <a:pt x="12014" y="55791"/>
                  </a:lnTo>
                  <a:lnTo>
                    <a:pt x="16078" y="41300"/>
                  </a:lnTo>
                  <a:lnTo>
                    <a:pt x="17614" y="45021"/>
                  </a:lnTo>
                  <a:lnTo>
                    <a:pt x="20040" y="47891"/>
                  </a:lnTo>
                  <a:lnTo>
                    <a:pt x="21094" y="48488"/>
                  </a:lnTo>
                  <a:lnTo>
                    <a:pt x="21856" y="48209"/>
                  </a:lnTo>
                  <a:lnTo>
                    <a:pt x="22009" y="46545"/>
                  </a:lnTo>
                  <a:lnTo>
                    <a:pt x="16840" y="40398"/>
                  </a:lnTo>
                  <a:lnTo>
                    <a:pt x="17183" y="35153"/>
                  </a:lnTo>
                  <a:lnTo>
                    <a:pt x="17856" y="28651"/>
                  </a:lnTo>
                  <a:lnTo>
                    <a:pt x="16941" y="22491"/>
                  </a:lnTo>
                  <a:lnTo>
                    <a:pt x="12814" y="952"/>
                  </a:lnTo>
                  <a:lnTo>
                    <a:pt x="1141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19" name="object 1119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606313" y="2844431"/>
              <a:ext cx="17932" cy="18503"/>
            </a:xfrm>
            <a:prstGeom prst="rect">
              <a:avLst/>
            </a:prstGeom>
          </p:spPr>
        </p:pic>
        <p:sp>
          <p:nvSpPr>
            <p:cNvPr id="1120" name="object 1120"/>
            <p:cNvSpPr/>
            <p:nvPr/>
          </p:nvSpPr>
          <p:spPr>
            <a:xfrm>
              <a:off x="5617933" y="2853343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368" y="0"/>
                  </a:moveTo>
                  <a:lnTo>
                    <a:pt x="0" y="3416"/>
                  </a:lnTo>
                  <a:lnTo>
                    <a:pt x="3416" y="3721"/>
                  </a:lnTo>
                  <a:lnTo>
                    <a:pt x="3784" y="304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1" name="object 1121"/>
            <p:cNvSpPr/>
            <p:nvPr/>
          </p:nvSpPr>
          <p:spPr>
            <a:xfrm>
              <a:off x="5619376" y="2854242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203" y="0"/>
                  </a:moveTo>
                  <a:lnTo>
                    <a:pt x="0" y="1841"/>
                  </a:lnTo>
                  <a:lnTo>
                    <a:pt x="1841" y="2006"/>
                  </a:lnTo>
                  <a:lnTo>
                    <a:pt x="2044" y="165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2" name="object 1122"/>
            <p:cNvSpPr/>
            <p:nvPr/>
          </p:nvSpPr>
          <p:spPr>
            <a:xfrm>
              <a:off x="5611018" y="2848596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2641" y="0"/>
                  </a:moveTo>
                  <a:lnTo>
                    <a:pt x="1282" y="660"/>
                  </a:lnTo>
                  <a:lnTo>
                    <a:pt x="635" y="1981"/>
                  </a:lnTo>
                  <a:lnTo>
                    <a:pt x="0" y="3302"/>
                  </a:lnTo>
                  <a:lnTo>
                    <a:pt x="342" y="4787"/>
                  </a:lnTo>
                  <a:lnTo>
                    <a:pt x="2451" y="5791"/>
                  </a:lnTo>
                  <a:lnTo>
                    <a:pt x="3810" y="5130"/>
                  </a:lnTo>
                  <a:lnTo>
                    <a:pt x="4445" y="3822"/>
                  </a:lnTo>
                  <a:lnTo>
                    <a:pt x="5067" y="2489"/>
                  </a:lnTo>
                  <a:lnTo>
                    <a:pt x="4737" y="1016"/>
                  </a:lnTo>
                  <a:lnTo>
                    <a:pt x="264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3" name="object 1123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77014" y="2843326"/>
              <a:ext cx="18034" cy="17945"/>
            </a:xfrm>
            <a:prstGeom prst="rect">
              <a:avLst/>
            </a:prstGeom>
          </p:spPr>
        </p:pic>
        <p:sp>
          <p:nvSpPr>
            <p:cNvPr id="1124" name="object 1124"/>
            <p:cNvSpPr/>
            <p:nvPr/>
          </p:nvSpPr>
          <p:spPr>
            <a:xfrm>
              <a:off x="5580712" y="2852340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2946" y="0"/>
                  </a:moveTo>
                  <a:lnTo>
                    <a:pt x="520" y="1092"/>
                  </a:lnTo>
                  <a:lnTo>
                    <a:pt x="0" y="2539"/>
                  </a:lnTo>
                  <a:lnTo>
                    <a:pt x="1117" y="5016"/>
                  </a:lnTo>
                  <a:lnTo>
                    <a:pt x="2552" y="5575"/>
                  </a:lnTo>
                  <a:lnTo>
                    <a:pt x="3771" y="5029"/>
                  </a:lnTo>
                  <a:lnTo>
                    <a:pt x="4978" y="4470"/>
                  </a:lnTo>
                  <a:lnTo>
                    <a:pt x="5499" y="3022"/>
                  </a:lnTo>
                  <a:lnTo>
                    <a:pt x="4940" y="1790"/>
                  </a:lnTo>
                  <a:lnTo>
                    <a:pt x="4381" y="558"/>
                  </a:lnTo>
                  <a:lnTo>
                    <a:pt x="294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5" name="object 1125"/>
            <p:cNvSpPr/>
            <p:nvPr/>
          </p:nvSpPr>
          <p:spPr>
            <a:xfrm>
              <a:off x="5582085" y="2854455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634" y="0"/>
                  </a:moveTo>
                  <a:lnTo>
                    <a:pt x="0" y="1752"/>
                  </a:lnTo>
                  <a:lnTo>
                    <a:pt x="1727" y="2412"/>
                  </a:lnTo>
                  <a:lnTo>
                    <a:pt x="2362" y="673"/>
                  </a:lnTo>
                  <a:lnTo>
                    <a:pt x="63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6" name="object 1126"/>
            <p:cNvSpPr/>
            <p:nvPr/>
          </p:nvSpPr>
          <p:spPr>
            <a:xfrm>
              <a:off x="5585617" y="2844805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80">
                  <a:moveTo>
                    <a:pt x="2260" y="0"/>
                  </a:moveTo>
                  <a:lnTo>
                    <a:pt x="812" y="469"/>
                  </a:lnTo>
                  <a:lnTo>
                    <a:pt x="0" y="2641"/>
                  </a:lnTo>
                  <a:lnTo>
                    <a:pt x="774" y="3949"/>
                  </a:lnTo>
                  <a:lnTo>
                    <a:pt x="2159" y="4457"/>
                  </a:lnTo>
                  <a:lnTo>
                    <a:pt x="3505" y="4965"/>
                  </a:lnTo>
                  <a:lnTo>
                    <a:pt x="4965" y="4508"/>
                  </a:lnTo>
                  <a:lnTo>
                    <a:pt x="5778" y="2324"/>
                  </a:lnTo>
                  <a:lnTo>
                    <a:pt x="4991" y="1028"/>
                  </a:lnTo>
                  <a:lnTo>
                    <a:pt x="3619" y="507"/>
                  </a:lnTo>
                  <a:lnTo>
                    <a:pt x="226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27" name="object 1127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577484" y="2801188"/>
              <a:ext cx="18008" cy="16878"/>
            </a:xfrm>
            <a:prstGeom prst="rect">
              <a:avLst/>
            </a:prstGeom>
          </p:spPr>
        </p:pic>
        <p:sp>
          <p:nvSpPr>
            <p:cNvPr id="1128" name="object 1128"/>
            <p:cNvSpPr/>
            <p:nvPr/>
          </p:nvSpPr>
          <p:spPr>
            <a:xfrm>
              <a:off x="5583252" y="2807963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3428" y="0"/>
                  </a:moveTo>
                  <a:lnTo>
                    <a:pt x="825" y="533"/>
                  </a:lnTo>
                  <a:lnTo>
                    <a:pt x="0" y="1828"/>
                  </a:lnTo>
                  <a:lnTo>
                    <a:pt x="279" y="3162"/>
                  </a:lnTo>
                  <a:lnTo>
                    <a:pt x="546" y="4495"/>
                  </a:lnTo>
                  <a:lnTo>
                    <a:pt x="1828" y="5346"/>
                  </a:lnTo>
                  <a:lnTo>
                    <a:pt x="3124" y="5079"/>
                  </a:lnTo>
                  <a:lnTo>
                    <a:pt x="4419" y="4800"/>
                  </a:lnTo>
                  <a:lnTo>
                    <a:pt x="5257" y="3505"/>
                  </a:lnTo>
                  <a:lnTo>
                    <a:pt x="4698" y="850"/>
                  </a:lnTo>
                  <a:lnTo>
                    <a:pt x="342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9" name="object 1129"/>
            <p:cNvSpPr/>
            <p:nvPr/>
          </p:nvSpPr>
          <p:spPr>
            <a:xfrm>
              <a:off x="5584610" y="2809340"/>
              <a:ext cx="2540" cy="3175"/>
            </a:xfrm>
            <a:custGeom>
              <a:avLst/>
              <a:gdLst/>
              <a:ahLst/>
              <a:cxnLst/>
              <a:rect l="l" t="t" r="r" b="b"/>
              <a:pathLst>
                <a:path w="2539" h="3175">
                  <a:moveTo>
                    <a:pt x="990" y="0"/>
                  </a:moveTo>
                  <a:lnTo>
                    <a:pt x="0" y="1562"/>
                  </a:lnTo>
                  <a:lnTo>
                    <a:pt x="1549" y="2590"/>
                  </a:lnTo>
                  <a:lnTo>
                    <a:pt x="2540" y="1028"/>
                  </a:lnTo>
                  <a:lnTo>
                    <a:pt x="99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30" name="object 1130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96928" y="2829763"/>
              <a:ext cx="17716" cy="17106"/>
            </a:xfrm>
            <a:prstGeom prst="rect">
              <a:avLst/>
            </a:prstGeom>
          </p:spPr>
        </p:pic>
        <p:sp>
          <p:nvSpPr>
            <p:cNvPr id="1131" name="object 1131"/>
            <p:cNvSpPr/>
            <p:nvPr/>
          </p:nvSpPr>
          <p:spPr>
            <a:xfrm>
              <a:off x="5603445" y="2836960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2197" y="0"/>
                  </a:moveTo>
                  <a:lnTo>
                    <a:pt x="812" y="685"/>
                  </a:lnTo>
                  <a:lnTo>
                    <a:pt x="0" y="3213"/>
                  </a:lnTo>
                  <a:lnTo>
                    <a:pt x="723" y="4572"/>
                  </a:lnTo>
                  <a:lnTo>
                    <a:pt x="2006" y="4991"/>
                  </a:lnTo>
                  <a:lnTo>
                    <a:pt x="3289" y="5422"/>
                  </a:lnTo>
                  <a:lnTo>
                    <a:pt x="4673" y="4724"/>
                  </a:lnTo>
                  <a:lnTo>
                    <a:pt x="5499" y="2197"/>
                  </a:lnTo>
                  <a:lnTo>
                    <a:pt x="4775" y="838"/>
                  </a:lnTo>
                  <a:lnTo>
                    <a:pt x="219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2" name="object 1132"/>
            <p:cNvSpPr/>
            <p:nvPr/>
          </p:nvSpPr>
          <p:spPr>
            <a:xfrm>
              <a:off x="5604930" y="283844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663" y="0"/>
                  </a:moveTo>
                  <a:lnTo>
                    <a:pt x="0" y="825"/>
                  </a:lnTo>
                  <a:lnTo>
                    <a:pt x="863" y="2463"/>
                  </a:lnTo>
                  <a:lnTo>
                    <a:pt x="2527" y="1638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33" name="object 1133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602071" y="2812592"/>
              <a:ext cx="17208" cy="17703"/>
            </a:xfrm>
            <a:prstGeom prst="rect">
              <a:avLst/>
            </a:prstGeom>
          </p:spPr>
        </p:pic>
        <p:sp>
          <p:nvSpPr>
            <p:cNvPr id="1134" name="object 1134"/>
            <p:cNvSpPr/>
            <p:nvPr/>
          </p:nvSpPr>
          <p:spPr>
            <a:xfrm>
              <a:off x="5607085" y="2815745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80">
                  <a:moveTo>
                    <a:pt x="3390" y="0"/>
                  </a:moveTo>
                  <a:lnTo>
                    <a:pt x="2044" y="584"/>
                  </a:lnTo>
                  <a:lnTo>
                    <a:pt x="698" y="1168"/>
                  </a:lnTo>
                  <a:lnTo>
                    <a:pt x="0" y="2514"/>
                  </a:lnTo>
                  <a:lnTo>
                    <a:pt x="469" y="3581"/>
                  </a:lnTo>
                  <a:lnTo>
                    <a:pt x="927" y="4648"/>
                  </a:lnTo>
                  <a:lnTo>
                    <a:pt x="2387" y="5041"/>
                  </a:lnTo>
                  <a:lnTo>
                    <a:pt x="3733" y="4444"/>
                  </a:lnTo>
                  <a:lnTo>
                    <a:pt x="5067" y="3873"/>
                  </a:lnTo>
                  <a:lnTo>
                    <a:pt x="5778" y="2527"/>
                  </a:lnTo>
                  <a:lnTo>
                    <a:pt x="5308" y="1460"/>
                  </a:lnTo>
                  <a:lnTo>
                    <a:pt x="4851" y="393"/>
                  </a:lnTo>
                  <a:lnTo>
                    <a:pt x="339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5" name="object 1135"/>
            <p:cNvSpPr/>
            <p:nvPr/>
          </p:nvSpPr>
          <p:spPr>
            <a:xfrm>
              <a:off x="5610997" y="2827354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5207" y="0"/>
                  </a:moveTo>
                  <a:lnTo>
                    <a:pt x="2146" y="63"/>
                  </a:lnTo>
                  <a:lnTo>
                    <a:pt x="0" y="2120"/>
                  </a:lnTo>
                  <a:lnTo>
                    <a:pt x="1244" y="2133"/>
                  </a:lnTo>
                  <a:lnTo>
                    <a:pt x="1600" y="3670"/>
                  </a:lnTo>
                  <a:lnTo>
                    <a:pt x="3213" y="3822"/>
                  </a:lnTo>
                  <a:lnTo>
                    <a:pt x="5359" y="2209"/>
                  </a:lnTo>
                  <a:lnTo>
                    <a:pt x="4622" y="901"/>
                  </a:lnTo>
                  <a:lnTo>
                    <a:pt x="520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36" name="object 1136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72543" y="2824873"/>
              <a:ext cx="18503" cy="17983"/>
            </a:xfrm>
            <a:prstGeom prst="rect">
              <a:avLst/>
            </a:prstGeom>
          </p:spPr>
        </p:pic>
        <p:sp>
          <p:nvSpPr>
            <p:cNvPr id="1137" name="object 1137"/>
            <p:cNvSpPr/>
            <p:nvPr/>
          </p:nvSpPr>
          <p:spPr>
            <a:xfrm>
              <a:off x="5577454" y="2826989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80">
                  <a:moveTo>
                    <a:pt x="3543" y="0"/>
                  </a:moveTo>
                  <a:lnTo>
                    <a:pt x="2171" y="507"/>
                  </a:lnTo>
                  <a:lnTo>
                    <a:pt x="787" y="1003"/>
                  </a:lnTo>
                  <a:lnTo>
                    <a:pt x="0" y="2298"/>
                  </a:lnTo>
                  <a:lnTo>
                    <a:pt x="800" y="4495"/>
                  </a:lnTo>
                  <a:lnTo>
                    <a:pt x="2235" y="4965"/>
                  </a:lnTo>
                  <a:lnTo>
                    <a:pt x="3606" y="4457"/>
                  </a:lnTo>
                  <a:lnTo>
                    <a:pt x="4991" y="3975"/>
                  </a:lnTo>
                  <a:lnTo>
                    <a:pt x="5778" y="2679"/>
                  </a:lnTo>
                  <a:lnTo>
                    <a:pt x="5372" y="1587"/>
                  </a:lnTo>
                  <a:lnTo>
                    <a:pt x="4991" y="482"/>
                  </a:lnTo>
                  <a:lnTo>
                    <a:pt x="354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8" name="object 1138"/>
            <p:cNvSpPr/>
            <p:nvPr/>
          </p:nvSpPr>
          <p:spPr>
            <a:xfrm>
              <a:off x="5575993" y="2839068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139" y="0"/>
                  </a:moveTo>
                  <a:lnTo>
                    <a:pt x="939" y="952"/>
                  </a:lnTo>
                  <a:lnTo>
                    <a:pt x="0" y="2222"/>
                  </a:lnTo>
                  <a:lnTo>
                    <a:pt x="914" y="3543"/>
                  </a:lnTo>
                  <a:lnTo>
                    <a:pt x="3556" y="4140"/>
                  </a:lnTo>
                  <a:lnTo>
                    <a:pt x="4064" y="2730"/>
                  </a:lnTo>
                  <a:lnTo>
                    <a:pt x="5130" y="2578"/>
                  </a:lnTo>
                  <a:lnTo>
                    <a:pt x="3086" y="292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39" name="object 1139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591644" y="2856573"/>
              <a:ext cx="17602" cy="17056"/>
            </a:xfrm>
            <a:prstGeom prst="rect">
              <a:avLst/>
            </a:prstGeom>
          </p:spPr>
        </p:pic>
        <p:sp>
          <p:nvSpPr>
            <p:cNvPr id="1140" name="object 1140"/>
            <p:cNvSpPr/>
            <p:nvPr/>
          </p:nvSpPr>
          <p:spPr>
            <a:xfrm>
              <a:off x="5600904" y="2859280"/>
              <a:ext cx="5715" cy="6350"/>
            </a:xfrm>
            <a:custGeom>
              <a:avLst/>
              <a:gdLst/>
              <a:ahLst/>
              <a:cxnLst/>
              <a:rect l="l" t="t" r="r" b="b"/>
              <a:pathLst>
                <a:path w="5714" h="6350">
                  <a:moveTo>
                    <a:pt x="2171" y="0"/>
                  </a:moveTo>
                  <a:lnTo>
                    <a:pt x="177" y="1219"/>
                  </a:lnTo>
                  <a:lnTo>
                    <a:pt x="0" y="2730"/>
                  </a:lnTo>
                  <a:lnTo>
                    <a:pt x="1536" y="5219"/>
                  </a:lnTo>
                  <a:lnTo>
                    <a:pt x="2946" y="5727"/>
                  </a:lnTo>
                  <a:lnTo>
                    <a:pt x="3949" y="5130"/>
                  </a:lnTo>
                  <a:lnTo>
                    <a:pt x="4940" y="4521"/>
                  </a:lnTo>
                  <a:lnTo>
                    <a:pt x="5118" y="3009"/>
                  </a:lnTo>
                  <a:lnTo>
                    <a:pt x="4356" y="1765"/>
                  </a:lnTo>
                  <a:lnTo>
                    <a:pt x="3606" y="508"/>
                  </a:lnTo>
                  <a:lnTo>
                    <a:pt x="217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1" name="object 1141"/>
            <p:cNvSpPr/>
            <p:nvPr/>
          </p:nvSpPr>
          <p:spPr>
            <a:xfrm>
              <a:off x="5599257" y="2871735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2501" y="0"/>
                  </a:moveTo>
                  <a:lnTo>
                    <a:pt x="0" y="1612"/>
                  </a:lnTo>
                  <a:lnTo>
                    <a:pt x="1231" y="1854"/>
                  </a:lnTo>
                  <a:lnTo>
                    <a:pt x="1270" y="3441"/>
                  </a:lnTo>
                  <a:lnTo>
                    <a:pt x="2832" y="3898"/>
                  </a:lnTo>
                  <a:lnTo>
                    <a:pt x="5245" y="2730"/>
                  </a:lnTo>
                  <a:lnTo>
                    <a:pt x="4762" y="1295"/>
                  </a:lnTo>
                  <a:lnTo>
                    <a:pt x="5511" y="520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2" name="object 1142"/>
            <p:cNvSpPr/>
            <p:nvPr/>
          </p:nvSpPr>
          <p:spPr>
            <a:xfrm>
              <a:off x="5561773" y="3348552"/>
              <a:ext cx="36195" cy="81280"/>
            </a:xfrm>
            <a:custGeom>
              <a:avLst/>
              <a:gdLst/>
              <a:ahLst/>
              <a:cxnLst/>
              <a:rect l="l" t="t" r="r" b="b"/>
              <a:pathLst>
                <a:path w="36195" h="81279">
                  <a:moveTo>
                    <a:pt x="35039" y="0"/>
                  </a:moveTo>
                  <a:lnTo>
                    <a:pt x="33769" y="927"/>
                  </a:lnTo>
                  <a:lnTo>
                    <a:pt x="32537" y="8686"/>
                  </a:lnTo>
                  <a:lnTo>
                    <a:pt x="29806" y="22580"/>
                  </a:lnTo>
                  <a:lnTo>
                    <a:pt x="28625" y="26111"/>
                  </a:lnTo>
                  <a:lnTo>
                    <a:pt x="26123" y="29184"/>
                  </a:lnTo>
                  <a:lnTo>
                    <a:pt x="18173" y="32346"/>
                  </a:lnTo>
                  <a:lnTo>
                    <a:pt x="15278" y="33324"/>
                  </a:lnTo>
                  <a:lnTo>
                    <a:pt x="14605" y="34734"/>
                  </a:lnTo>
                  <a:lnTo>
                    <a:pt x="15240" y="35407"/>
                  </a:lnTo>
                  <a:lnTo>
                    <a:pt x="16002" y="35407"/>
                  </a:lnTo>
                  <a:lnTo>
                    <a:pt x="22542" y="33210"/>
                  </a:lnTo>
                  <a:lnTo>
                    <a:pt x="26962" y="30353"/>
                  </a:lnTo>
                  <a:lnTo>
                    <a:pt x="25654" y="33032"/>
                  </a:lnTo>
                  <a:lnTo>
                    <a:pt x="23126" y="37096"/>
                  </a:lnTo>
                  <a:lnTo>
                    <a:pt x="18008" y="43789"/>
                  </a:lnTo>
                  <a:lnTo>
                    <a:pt x="13677" y="47345"/>
                  </a:lnTo>
                  <a:lnTo>
                    <a:pt x="5219" y="48869"/>
                  </a:lnTo>
                  <a:lnTo>
                    <a:pt x="4318" y="50152"/>
                  </a:lnTo>
                  <a:lnTo>
                    <a:pt x="5029" y="51003"/>
                  </a:lnTo>
                  <a:lnTo>
                    <a:pt x="5613" y="51066"/>
                  </a:lnTo>
                  <a:lnTo>
                    <a:pt x="10426" y="50190"/>
                  </a:lnTo>
                  <a:lnTo>
                    <a:pt x="14732" y="48285"/>
                  </a:lnTo>
                  <a:lnTo>
                    <a:pt x="11353" y="53657"/>
                  </a:lnTo>
                  <a:lnTo>
                    <a:pt x="9779" y="57137"/>
                  </a:lnTo>
                  <a:lnTo>
                    <a:pt x="9448" y="58762"/>
                  </a:lnTo>
                  <a:lnTo>
                    <a:pt x="9309" y="60375"/>
                  </a:lnTo>
                  <a:lnTo>
                    <a:pt x="7620" y="64477"/>
                  </a:lnTo>
                  <a:lnTo>
                    <a:pt x="939" y="65887"/>
                  </a:lnTo>
                  <a:lnTo>
                    <a:pt x="0" y="67183"/>
                  </a:lnTo>
                  <a:lnTo>
                    <a:pt x="698" y="68021"/>
                  </a:lnTo>
                  <a:lnTo>
                    <a:pt x="1333" y="68059"/>
                  </a:lnTo>
                  <a:lnTo>
                    <a:pt x="6210" y="67043"/>
                  </a:lnTo>
                  <a:lnTo>
                    <a:pt x="9245" y="64185"/>
                  </a:lnTo>
                  <a:lnTo>
                    <a:pt x="9880" y="74739"/>
                  </a:lnTo>
                  <a:lnTo>
                    <a:pt x="7861" y="79743"/>
                  </a:lnTo>
                  <a:lnTo>
                    <a:pt x="8470" y="81191"/>
                  </a:lnTo>
                  <a:lnTo>
                    <a:pt x="9918" y="80568"/>
                  </a:lnTo>
                  <a:lnTo>
                    <a:pt x="11201" y="77368"/>
                  </a:lnTo>
                  <a:lnTo>
                    <a:pt x="11633" y="74434"/>
                  </a:lnTo>
                  <a:lnTo>
                    <a:pt x="11734" y="71704"/>
                  </a:lnTo>
                  <a:lnTo>
                    <a:pt x="13741" y="74282"/>
                  </a:lnTo>
                  <a:lnTo>
                    <a:pt x="16459" y="76936"/>
                  </a:lnTo>
                  <a:lnTo>
                    <a:pt x="17614" y="77901"/>
                  </a:lnTo>
                  <a:lnTo>
                    <a:pt x="18821" y="77622"/>
                  </a:lnTo>
                  <a:lnTo>
                    <a:pt x="18770" y="76060"/>
                  </a:lnTo>
                  <a:lnTo>
                    <a:pt x="15468" y="72923"/>
                  </a:lnTo>
                  <a:lnTo>
                    <a:pt x="11798" y="68681"/>
                  </a:lnTo>
                  <a:lnTo>
                    <a:pt x="11163" y="59474"/>
                  </a:lnTo>
                  <a:lnTo>
                    <a:pt x="13525" y="54457"/>
                  </a:lnTo>
                  <a:lnTo>
                    <a:pt x="14605" y="57962"/>
                  </a:lnTo>
                  <a:lnTo>
                    <a:pt x="17589" y="61175"/>
                  </a:lnTo>
                  <a:lnTo>
                    <a:pt x="18453" y="61925"/>
                  </a:lnTo>
                  <a:lnTo>
                    <a:pt x="19621" y="61696"/>
                  </a:lnTo>
                  <a:lnTo>
                    <a:pt x="19646" y="60121"/>
                  </a:lnTo>
                  <a:lnTo>
                    <a:pt x="18173" y="58585"/>
                  </a:lnTo>
                  <a:lnTo>
                    <a:pt x="14617" y="54025"/>
                  </a:lnTo>
                  <a:lnTo>
                    <a:pt x="15506" y="51117"/>
                  </a:lnTo>
                  <a:lnTo>
                    <a:pt x="16802" y="49110"/>
                  </a:lnTo>
                  <a:lnTo>
                    <a:pt x="25234" y="37782"/>
                  </a:lnTo>
                  <a:lnTo>
                    <a:pt x="25349" y="41567"/>
                  </a:lnTo>
                  <a:lnTo>
                    <a:pt x="26568" y="45110"/>
                  </a:lnTo>
                  <a:lnTo>
                    <a:pt x="27216" y="45770"/>
                  </a:lnTo>
                  <a:lnTo>
                    <a:pt x="27990" y="45783"/>
                  </a:lnTo>
                  <a:lnTo>
                    <a:pt x="28651" y="44373"/>
                  </a:lnTo>
                  <a:lnTo>
                    <a:pt x="26212" y="37249"/>
                  </a:lnTo>
                  <a:lnTo>
                    <a:pt x="28270" y="32740"/>
                  </a:lnTo>
                  <a:lnTo>
                    <a:pt x="31064" y="27292"/>
                  </a:lnTo>
                  <a:lnTo>
                    <a:pt x="32321" y="21577"/>
                  </a:lnTo>
                  <a:lnTo>
                    <a:pt x="35953" y="1320"/>
                  </a:lnTo>
                  <a:lnTo>
                    <a:pt x="35039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3" name="object 1143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575389" y="3421850"/>
              <a:ext cx="17056" cy="17030"/>
            </a:xfrm>
            <a:prstGeom prst="rect">
              <a:avLst/>
            </a:prstGeom>
          </p:spPr>
        </p:pic>
        <p:sp>
          <p:nvSpPr>
            <p:cNvPr id="1144" name="object 1144"/>
            <p:cNvSpPr/>
            <p:nvPr/>
          </p:nvSpPr>
          <p:spPr>
            <a:xfrm>
              <a:off x="5584728" y="3430477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3073" y="0"/>
                  </a:moveTo>
                  <a:lnTo>
                    <a:pt x="1854" y="393"/>
                  </a:lnTo>
                  <a:lnTo>
                    <a:pt x="647" y="787"/>
                  </a:lnTo>
                  <a:lnTo>
                    <a:pt x="0" y="2070"/>
                  </a:lnTo>
                  <a:lnTo>
                    <a:pt x="393" y="3276"/>
                  </a:lnTo>
                  <a:lnTo>
                    <a:pt x="800" y="4445"/>
                  </a:lnTo>
                  <a:lnTo>
                    <a:pt x="2070" y="5067"/>
                  </a:lnTo>
                  <a:lnTo>
                    <a:pt x="4495" y="4292"/>
                  </a:lnTo>
                  <a:lnTo>
                    <a:pt x="5156" y="2984"/>
                  </a:lnTo>
                  <a:lnTo>
                    <a:pt x="4762" y="1803"/>
                  </a:lnTo>
                  <a:lnTo>
                    <a:pt x="4356" y="647"/>
                  </a:lnTo>
                  <a:lnTo>
                    <a:pt x="307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5" name="object 1145"/>
            <p:cNvSpPr/>
            <p:nvPr/>
          </p:nvSpPr>
          <p:spPr>
            <a:xfrm>
              <a:off x="5586601" y="3432098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800" y="0"/>
                  </a:moveTo>
                  <a:lnTo>
                    <a:pt x="0" y="1549"/>
                  </a:lnTo>
                  <a:lnTo>
                    <a:pt x="1562" y="2311"/>
                  </a:lnTo>
                  <a:lnTo>
                    <a:pt x="2362" y="762"/>
                  </a:lnTo>
                  <a:lnTo>
                    <a:pt x="80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6" name="object 1146"/>
            <p:cNvSpPr/>
            <p:nvPr/>
          </p:nvSpPr>
          <p:spPr>
            <a:xfrm>
              <a:off x="5581246" y="3425953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3619" y="0"/>
                  </a:moveTo>
                  <a:lnTo>
                    <a:pt x="444" y="266"/>
                  </a:lnTo>
                  <a:lnTo>
                    <a:pt x="0" y="3416"/>
                  </a:lnTo>
                  <a:lnTo>
                    <a:pt x="3149" y="3149"/>
                  </a:lnTo>
                  <a:lnTo>
                    <a:pt x="361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7" name="object 1147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50318" y="3410737"/>
              <a:ext cx="16814" cy="17157"/>
            </a:xfrm>
            <a:prstGeom prst="rect">
              <a:avLst/>
            </a:prstGeom>
          </p:spPr>
        </p:pic>
        <p:sp>
          <p:nvSpPr>
            <p:cNvPr id="1148" name="object 1148"/>
            <p:cNvSpPr/>
            <p:nvPr/>
          </p:nvSpPr>
          <p:spPr>
            <a:xfrm>
              <a:off x="5553105" y="3418341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79">
                  <a:moveTo>
                    <a:pt x="3441" y="0"/>
                  </a:moveTo>
                  <a:lnTo>
                    <a:pt x="952" y="152"/>
                  </a:lnTo>
                  <a:lnTo>
                    <a:pt x="0" y="1244"/>
                  </a:lnTo>
                  <a:lnTo>
                    <a:pt x="88" y="2514"/>
                  </a:lnTo>
                  <a:lnTo>
                    <a:pt x="152" y="3784"/>
                  </a:lnTo>
                  <a:lnTo>
                    <a:pt x="1231" y="4749"/>
                  </a:lnTo>
                  <a:lnTo>
                    <a:pt x="2476" y="4686"/>
                  </a:lnTo>
                  <a:lnTo>
                    <a:pt x="3721" y="4597"/>
                  </a:lnTo>
                  <a:lnTo>
                    <a:pt x="4673" y="3517"/>
                  </a:lnTo>
                  <a:lnTo>
                    <a:pt x="4597" y="2247"/>
                  </a:lnTo>
                  <a:lnTo>
                    <a:pt x="4533" y="977"/>
                  </a:lnTo>
                  <a:lnTo>
                    <a:pt x="344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9" name="object 1149"/>
            <p:cNvSpPr/>
            <p:nvPr/>
          </p:nvSpPr>
          <p:spPr>
            <a:xfrm>
              <a:off x="5553876" y="3419867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143" y="0"/>
                  </a:moveTo>
                  <a:lnTo>
                    <a:pt x="0" y="1333"/>
                  </a:lnTo>
                  <a:lnTo>
                    <a:pt x="1282" y="2501"/>
                  </a:lnTo>
                  <a:lnTo>
                    <a:pt x="2438" y="1193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0" name="object 1150"/>
            <p:cNvSpPr/>
            <p:nvPr/>
          </p:nvSpPr>
          <p:spPr>
            <a:xfrm>
              <a:off x="5560636" y="3413901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0" y="0"/>
                  </a:moveTo>
                  <a:lnTo>
                    <a:pt x="558" y="3136"/>
                  </a:lnTo>
                  <a:lnTo>
                    <a:pt x="3721" y="3289"/>
                  </a:lnTo>
                  <a:lnTo>
                    <a:pt x="3175" y="1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51" name="object 1151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565571" y="3373958"/>
              <a:ext cx="16230" cy="16662"/>
            </a:xfrm>
            <a:prstGeom prst="rect">
              <a:avLst/>
            </a:prstGeom>
          </p:spPr>
        </p:pic>
        <p:sp>
          <p:nvSpPr>
            <p:cNvPr id="1152" name="object 1152"/>
            <p:cNvSpPr/>
            <p:nvPr/>
          </p:nvSpPr>
          <p:spPr>
            <a:xfrm>
              <a:off x="5570101" y="3380046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79">
                  <a:moveTo>
                    <a:pt x="1562" y="0"/>
                  </a:moveTo>
                  <a:lnTo>
                    <a:pt x="393" y="863"/>
                  </a:lnTo>
                  <a:lnTo>
                    <a:pt x="203" y="2120"/>
                  </a:lnTo>
                  <a:lnTo>
                    <a:pt x="0" y="3390"/>
                  </a:lnTo>
                  <a:lnTo>
                    <a:pt x="825" y="4559"/>
                  </a:lnTo>
                  <a:lnTo>
                    <a:pt x="3289" y="4965"/>
                  </a:lnTo>
                  <a:lnTo>
                    <a:pt x="4457" y="4102"/>
                  </a:lnTo>
                  <a:lnTo>
                    <a:pt x="4864" y="1587"/>
                  </a:lnTo>
                  <a:lnTo>
                    <a:pt x="4038" y="406"/>
                  </a:lnTo>
                  <a:lnTo>
                    <a:pt x="2794" y="215"/>
                  </a:lnTo>
                  <a:lnTo>
                    <a:pt x="156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3" name="object 1153"/>
            <p:cNvSpPr/>
            <p:nvPr/>
          </p:nvSpPr>
          <p:spPr>
            <a:xfrm>
              <a:off x="5571327" y="3381298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409" y="0"/>
                  </a:moveTo>
                  <a:lnTo>
                    <a:pt x="0" y="1041"/>
                  </a:lnTo>
                  <a:lnTo>
                    <a:pt x="990" y="2463"/>
                  </a:lnTo>
                  <a:lnTo>
                    <a:pt x="2413" y="1422"/>
                  </a:lnTo>
                  <a:lnTo>
                    <a:pt x="140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54" name="object 1154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573026" y="3405530"/>
              <a:ext cx="15951" cy="16903"/>
            </a:xfrm>
            <a:prstGeom prst="rect">
              <a:avLst/>
            </a:prstGeom>
          </p:spPr>
        </p:pic>
        <p:sp>
          <p:nvSpPr>
            <p:cNvPr id="1155" name="object 1155"/>
            <p:cNvSpPr/>
            <p:nvPr/>
          </p:nvSpPr>
          <p:spPr>
            <a:xfrm>
              <a:off x="5578778" y="3413052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3200" y="0"/>
                  </a:moveTo>
                  <a:lnTo>
                    <a:pt x="0" y="304"/>
                  </a:lnTo>
                  <a:lnTo>
                    <a:pt x="380" y="3517"/>
                  </a:lnTo>
                  <a:lnTo>
                    <a:pt x="3594" y="3213"/>
                  </a:lnTo>
                  <a:lnTo>
                    <a:pt x="320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6" name="object 1156"/>
            <p:cNvSpPr/>
            <p:nvPr/>
          </p:nvSpPr>
          <p:spPr>
            <a:xfrm>
              <a:off x="5579607" y="3413873"/>
              <a:ext cx="2540" cy="1905"/>
            </a:xfrm>
            <a:custGeom>
              <a:avLst/>
              <a:gdLst/>
              <a:ahLst/>
              <a:cxnLst/>
              <a:rect l="l" t="t" r="r" b="b"/>
              <a:pathLst>
                <a:path w="2539" h="1904">
                  <a:moveTo>
                    <a:pt x="1727" y="0"/>
                  </a:moveTo>
                  <a:lnTo>
                    <a:pt x="0" y="165"/>
                  </a:lnTo>
                  <a:lnTo>
                    <a:pt x="203" y="1892"/>
                  </a:lnTo>
                  <a:lnTo>
                    <a:pt x="1930" y="1739"/>
                  </a:lnTo>
                  <a:lnTo>
                    <a:pt x="172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57" name="object 1157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582069" y="3392106"/>
              <a:ext cx="16929" cy="15747"/>
            </a:xfrm>
            <a:prstGeom prst="rect">
              <a:avLst/>
            </a:prstGeom>
          </p:spPr>
        </p:pic>
        <p:sp>
          <p:nvSpPr>
            <p:cNvPr id="1158" name="object 1158"/>
            <p:cNvSpPr/>
            <p:nvPr/>
          </p:nvSpPr>
          <p:spPr>
            <a:xfrm>
              <a:off x="5588553" y="3395288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5">
                  <a:moveTo>
                    <a:pt x="3810" y="0"/>
                  </a:moveTo>
                  <a:lnTo>
                    <a:pt x="2438" y="50"/>
                  </a:lnTo>
                  <a:lnTo>
                    <a:pt x="1066" y="114"/>
                  </a:lnTo>
                  <a:lnTo>
                    <a:pt x="0" y="1054"/>
                  </a:lnTo>
                  <a:lnTo>
                    <a:pt x="38" y="2146"/>
                  </a:lnTo>
                  <a:lnTo>
                    <a:pt x="88" y="3238"/>
                  </a:lnTo>
                  <a:lnTo>
                    <a:pt x="1244" y="4076"/>
                  </a:lnTo>
                  <a:lnTo>
                    <a:pt x="3987" y="3949"/>
                  </a:lnTo>
                  <a:lnTo>
                    <a:pt x="5067" y="3009"/>
                  </a:lnTo>
                  <a:lnTo>
                    <a:pt x="5003" y="1917"/>
                  </a:lnTo>
                  <a:lnTo>
                    <a:pt x="4965" y="838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9" name="object 1159"/>
            <p:cNvSpPr/>
            <p:nvPr/>
          </p:nvSpPr>
          <p:spPr>
            <a:xfrm>
              <a:off x="5588205" y="3406413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4" h="3810">
                  <a:moveTo>
                    <a:pt x="2578" y="0"/>
                  </a:moveTo>
                  <a:lnTo>
                    <a:pt x="0" y="1079"/>
                  </a:lnTo>
                  <a:lnTo>
                    <a:pt x="1092" y="1511"/>
                  </a:lnTo>
                  <a:lnTo>
                    <a:pt x="876" y="2984"/>
                  </a:lnTo>
                  <a:lnTo>
                    <a:pt x="2247" y="3644"/>
                  </a:lnTo>
                  <a:lnTo>
                    <a:pt x="4660" y="2959"/>
                  </a:lnTo>
                  <a:lnTo>
                    <a:pt x="4457" y="1562"/>
                  </a:lnTo>
                  <a:lnTo>
                    <a:pt x="5283" y="965"/>
                  </a:lnTo>
                  <a:lnTo>
                    <a:pt x="257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0" name="object 1160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52783" y="3393198"/>
              <a:ext cx="17005" cy="17056"/>
            </a:xfrm>
            <a:prstGeom prst="rect">
              <a:avLst/>
            </a:prstGeom>
          </p:spPr>
        </p:pic>
        <p:sp>
          <p:nvSpPr>
            <p:cNvPr id="1161" name="object 1161"/>
            <p:cNvSpPr/>
            <p:nvPr/>
          </p:nvSpPr>
          <p:spPr>
            <a:xfrm>
              <a:off x="5558835" y="3395176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5">
                  <a:moveTo>
                    <a:pt x="1142" y="0"/>
                  </a:moveTo>
                  <a:lnTo>
                    <a:pt x="38" y="863"/>
                  </a:lnTo>
                  <a:lnTo>
                    <a:pt x="12" y="1968"/>
                  </a:lnTo>
                  <a:lnTo>
                    <a:pt x="0" y="3060"/>
                  </a:lnTo>
                  <a:lnTo>
                    <a:pt x="1092" y="3962"/>
                  </a:lnTo>
                  <a:lnTo>
                    <a:pt x="3848" y="4013"/>
                  </a:lnTo>
                  <a:lnTo>
                    <a:pt x="4952" y="3149"/>
                  </a:lnTo>
                  <a:lnTo>
                    <a:pt x="5003" y="965"/>
                  </a:lnTo>
                  <a:lnTo>
                    <a:pt x="3911" y="50"/>
                  </a:lnTo>
                  <a:lnTo>
                    <a:pt x="2539" y="25"/>
                  </a:lnTo>
                  <a:lnTo>
                    <a:pt x="114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2" name="object 1162"/>
            <p:cNvSpPr/>
            <p:nvPr/>
          </p:nvSpPr>
          <p:spPr>
            <a:xfrm>
              <a:off x="5553553" y="3404181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5" h="5079">
                  <a:moveTo>
                    <a:pt x="863" y="0"/>
                  </a:moveTo>
                  <a:lnTo>
                    <a:pt x="1257" y="1104"/>
                  </a:lnTo>
                  <a:lnTo>
                    <a:pt x="0" y="1905"/>
                  </a:lnTo>
                  <a:lnTo>
                    <a:pt x="355" y="3378"/>
                  </a:lnTo>
                  <a:lnTo>
                    <a:pt x="2463" y="4787"/>
                  </a:lnTo>
                  <a:lnTo>
                    <a:pt x="3378" y="3708"/>
                  </a:lnTo>
                  <a:lnTo>
                    <a:pt x="4381" y="3949"/>
                  </a:lnTo>
                  <a:lnTo>
                    <a:pt x="3352" y="1244"/>
                  </a:lnTo>
                  <a:lnTo>
                    <a:pt x="86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3" name="object 1163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59310" y="3427171"/>
              <a:ext cx="16052" cy="15747"/>
            </a:xfrm>
            <a:prstGeom prst="rect">
              <a:avLst/>
            </a:prstGeom>
          </p:spPr>
        </p:pic>
        <p:sp>
          <p:nvSpPr>
            <p:cNvPr id="1164" name="object 1164"/>
            <p:cNvSpPr/>
            <p:nvPr/>
          </p:nvSpPr>
          <p:spPr>
            <a:xfrm>
              <a:off x="5568421" y="343096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4">
                  <a:moveTo>
                    <a:pt x="2819" y="0"/>
                  </a:moveTo>
                  <a:lnTo>
                    <a:pt x="673" y="406"/>
                  </a:lnTo>
                  <a:lnTo>
                    <a:pt x="0" y="1650"/>
                  </a:lnTo>
                  <a:lnTo>
                    <a:pt x="508" y="4343"/>
                  </a:lnTo>
                  <a:lnTo>
                    <a:pt x="1574" y="5270"/>
                  </a:lnTo>
                  <a:lnTo>
                    <a:pt x="2654" y="5105"/>
                  </a:lnTo>
                  <a:lnTo>
                    <a:pt x="3721" y="4876"/>
                  </a:lnTo>
                  <a:lnTo>
                    <a:pt x="4394" y="3632"/>
                  </a:lnTo>
                  <a:lnTo>
                    <a:pt x="4140" y="2273"/>
                  </a:lnTo>
                  <a:lnTo>
                    <a:pt x="3898" y="927"/>
                  </a:lnTo>
                  <a:lnTo>
                    <a:pt x="281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5" name="object 1165"/>
            <p:cNvSpPr/>
            <p:nvPr/>
          </p:nvSpPr>
          <p:spPr>
            <a:xfrm>
              <a:off x="5563166" y="3441437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4" h="3810">
                  <a:moveTo>
                    <a:pt x="2730" y="0"/>
                  </a:moveTo>
                  <a:lnTo>
                    <a:pt x="0" y="571"/>
                  </a:lnTo>
                  <a:lnTo>
                    <a:pt x="990" y="1206"/>
                  </a:lnTo>
                  <a:lnTo>
                    <a:pt x="508" y="2590"/>
                  </a:lnTo>
                  <a:lnTo>
                    <a:pt x="1714" y="3530"/>
                  </a:lnTo>
                  <a:lnTo>
                    <a:pt x="4229" y="3314"/>
                  </a:lnTo>
                  <a:lnTo>
                    <a:pt x="4267" y="1905"/>
                  </a:lnTo>
                  <a:lnTo>
                    <a:pt x="5207" y="1473"/>
                  </a:lnTo>
                  <a:lnTo>
                    <a:pt x="273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6" name="object 1166"/>
            <p:cNvSpPr/>
            <p:nvPr/>
          </p:nvSpPr>
          <p:spPr>
            <a:xfrm>
              <a:off x="5538614" y="2742890"/>
              <a:ext cx="53340" cy="97790"/>
            </a:xfrm>
            <a:custGeom>
              <a:avLst/>
              <a:gdLst/>
              <a:ahLst/>
              <a:cxnLst/>
              <a:rect l="l" t="t" r="r" b="b"/>
              <a:pathLst>
                <a:path w="53339" h="97789">
                  <a:moveTo>
                    <a:pt x="52184" y="0"/>
                  </a:moveTo>
                  <a:lnTo>
                    <a:pt x="50482" y="977"/>
                  </a:lnTo>
                  <a:lnTo>
                    <a:pt x="47955" y="10515"/>
                  </a:lnTo>
                  <a:lnTo>
                    <a:pt x="42786" y="27431"/>
                  </a:lnTo>
                  <a:lnTo>
                    <a:pt x="40855" y="31711"/>
                  </a:lnTo>
                  <a:lnTo>
                    <a:pt x="37363" y="35204"/>
                  </a:lnTo>
                  <a:lnTo>
                    <a:pt x="27063" y="38138"/>
                  </a:lnTo>
                  <a:lnTo>
                    <a:pt x="23342" y="38989"/>
                  </a:lnTo>
                  <a:lnTo>
                    <a:pt x="22288" y="40652"/>
                  </a:lnTo>
                  <a:lnTo>
                    <a:pt x="23025" y="41579"/>
                  </a:lnTo>
                  <a:lnTo>
                    <a:pt x="23952" y="41706"/>
                  </a:lnTo>
                  <a:lnTo>
                    <a:pt x="32384" y="39763"/>
                  </a:lnTo>
                  <a:lnTo>
                    <a:pt x="38277" y="36766"/>
                  </a:lnTo>
                  <a:lnTo>
                    <a:pt x="36283" y="39954"/>
                  </a:lnTo>
                  <a:lnTo>
                    <a:pt x="32613" y="44678"/>
                  </a:lnTo>
                  <a:lnTo>
                    <a:pt x="25399" y="52374"/>
                  </a:lnTo>
                  <a:lnTo>
                    <a:pt x="19557" y="56248"/>
                  </a:lnTo>
                  <a:lnTo>
                    <a:pt x="8826" y="57073"/>
                  </a:lnTo>
                  <a:lnTo>
                    <a:pt x="7556" y="58559"/>
                  </a:lnTo>
                  <a:lnTo>
                    <a:pt x="8293" y="59702"/>
                  </a:lnTo>
                  <a:lnTo>
                    <a:pt x="9029" y="59842"/>
                  </a:lnTo>
                  <a:lnTo>
                    <a:pt x="15138" y="59372"/>
                  </a:lnTo>
                  <a:lnTo>
                    <a:pt x="20751" y="57543"/>
                  </a:lnTo>
                  <a:lnTo>
                    <a:pt x="15874" y="63804"/>
                  </a:lnTo>
                  <a:lnTo>
                    <a:pt x="13461" y="67945"/>
                  </a:lnTo>
                  <a:lnTo>
                    <a:pt x="12826" y="69913"/>
                  </a:lnTo>
                  <a:lnTo>
                    <a:pt x="12420" y="71920"/>
                  </a:lnTo>
                  <a:lnTo>
                    <a:pt x="9817" y="76796"/>
                  </a:lnTo>
                  <a:lnTo>
                    <a:pt x="1320" y="77711"/>
                  </a:lnTo>
                  <a:lnTo>
                    <a:pt x="0" y="79235"/>
                  </a:lnTo>
                  <a:lnTo>
                    <a:pt x="761" y="80340"/>
                  </a:lnTo>
                  <a:lnTo>
                    <a:pt x="1523" y="80479"/>
                  </a:lnTo>
                  <a:lnTo>
                    <a:pt x="7734" y="79832"/>
                  </a:lnTo>
                  <a:lnTo>
                    <a:pt x="11874" y="76657"/>
                  </a:lnTo>
                  <a:lnTo>
                    <a:pt x="11328" y="89890"/>
                  </a:lnTo>
                  <a:lnTo>
                    <a:pt x="8178" y="95846"/>
                  </a:lnTo>
                  <a:lnTo>
                    <a:pt x="8762" y="97726"/>
                  </a:lnTo>
                  <a:lnTo>
                    <a:pt x="10642" y="97142"/>
                  </a:lnTo>
                  <a:lnTo>
                    <a:pt x="12649" y="93332"/>
                  </a:lnTo>
                  <a:lnTo>
                    <a:pt x="13563" y="89725"/>
                  </a:lnTo>
                  <a:lnTo>
                    <a:pt x="14033" y="86334"/>
                  </a:lnTo>
                  <a:lnTo>
                    <a:pt x="16192" y="89814"/>
                  </a:lnTo>
                  <a:lnTo>
                    <a:pt x="20548" y="94792"/>
                  </a:lnTo>
                  <a:lnTo>
                    <a:pt x="22097" y="94614"/>
                  </a:lnTo>
                  <a:lnTo>
                    <a:pt x="22237" y="92659"/>
                  </a:lnTo>
                  <a:lnTo>
                    <a:pt x="18516" y="88315"/>
                  </a:lnTo>
                  <a:lnTo>
                    <a:pt x="14490" y="82562"/>
                  </a:lnTo>
                  <a:lnTo>
                    <a:pt x="14871" y="71031"/>
                  </a:lnTo>
                  <a:lnTo>
                    <a:pt x="18453" y="65074"/>
                  </a:lnTo>
                  <a:lnTo>
                    <a:pt x="19342" y="69583"/>
                  </a:lnTo>
                  <a:lnTo>
                    <a:pt x="22656" y="73977"/>
                  </a:lnTo>
                  <a:lnTo>
                    <a:pt x="23634" y="75006"/>
                  </a:lnTo>
                  <a:lnTo>
                    <a:pt x="25107" y="74866"/>
                  </a:lnTo>
                  <a:lnTo>
                    <a:pt x="25361" y="72923"/>
                  </a:lnTo>
                  <a:lnTo>
                    <a:pt x="23723" y="70815"/>
                  </a:lnTo>
                  <a:lnTo>
                    <a:pt x="19875" y="64681"/>
                  </a:lnTo>
                  <a:lnTo>
                    <a:pt x="21348" y="61175"/>
                  </a:lnTo>
                  <a:lnTo>
                    <a:pt x="23202" y="58851"/>
                  </a:lnTo>
                  <a:lnTo>
                    <a:pt x="35166" y="45808"/>
                  </a:lnTo>
                  <a:lnTo>
                    <a:pt x="34810" y="50520"/>
                  </a:lnTo>
                  <a:lnTo>
                    <a:pt x="35826" y="54825"/>
                  </a:lnTo>
                  <a:lnTo>
                    <a:pt x="36614" y="56019"/>
                  </a:lnTo>
                  <a:lnTo>
                    <a:pt x="37566" y="56121"/>
                  </a:lnTo>
                  <a:lnTo>
                    <a:pt x="38595" y="54444"/>
                  </a:lnTo>
                  <a:lnTo>
                    <a:pt x="36436" y="45262"/>
                  </a:lnTo>
                  <a:lnTo>
                    <a:pt x="39585" y="39941"/>
                  </a:lnTo>
                  <a:lnTo>
                    <a:pt x="43738" y="33489"/>
                  </a:lnTo>
                  <a:lnTo>
                    <a:pt x="46037" y="26530"/>
                  </a:lnTo>
                  <a:lnTo>
                    <a:pt x="53149" y="1752"/>
                  </a:lnTo>
                  <a:lnTo>
                    <a:pt x="5218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67" name="object 1167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553633" y="2832646"/>
              <a:ext cx="21488" cy="21259"/>
            </a:xfrm>
            <a:prstGeom prst="rect">
              <a:avLst/>
            </a:prstGeom>
          </p:spPr>
        </p:pic>
        <p:sp>
          <p:nvSpPr>
            <p:cNvPr id="1168" name="object 1168"/>
            <p:cNvSpPr/>
            <p:nvPr/>
          </p:nvSpPr>
          <p:spPr>
            <a:xfrm>
              <a:off x="5565035" y="2843760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4089" y="0"/>
                  </a:moveTo>
                  <a:lnTo>
                    <a:pt x="2539" y="355"/>
                  </a:lnTo>
                  <a:lnTo>
                    <a:pt x="990" y="711"/>
                  </a:lnTo>
                  <a:lnTo>
                    <a:pt x="0" y="2222"/>
                  </a:lnTo>
                  <a:lnTo>
                    <a:pt x="685" y="5270"/>
                  </a:lnTo>
                  <a:lnTo>
                    <a:pt x="2222" y="6222"/>
                  </a:lnTo>
                  <a:lnTo>
                    <a:pt x="5333" y="5524"/>
                  </a:lnTo>
                  <a:lnTo>
                    <a:pt x="6324" y="4000"/>
                  </a:lnTo>
                  <a:lnTo>
                    <a:pt x="5638" y="952"/>
                  </a:lnTo>
                  <a:lnTo>
                    <a:pt x="408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9" name="object 1169"/>
            <p:cNvSpPr/>
            <p:nvPr/>
          </p:nvSpPr>
          <p:spPr>
            <a:xfrm>
              <a:off x="5567257" y="284573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181" y="0"/>
                  </a:moveTo>
                  <a:lnTo>
                    <a:pt x="0" y="1828"/>
                  </a:lnTo>
                  <a:lnTo>
                    <a:pt x="1854" y="2984"/>
                  </a:lnTo>
                  <a:lnTo>
                    <a:pt x="3035" y="1155"/>
                  </a:lnTo>
                  <a:lnTo>
                    <a:pt x="118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0" name="object 1170"/>
            <p:cNvSpPr/>
            <p:nvPr/>
          </p:nvSpPr>
          <p:spPr>
            <a:xfrm>
              <a:off x="5560278" y="2836650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3162" y="0"/>
                  </a:moveTo>
                  <a:lnTo>
                    <a:pt x="1803" y="1041"/>
                  </a:lnTo>
                  <a:lnTo>
                    <a:pt x="431" y="2082"/>
                  </a:lnTo>
                  <a:lnTo>
                    <a:pt x="0" y="3822"/>
                  </a:lnTo>
                  <a:lnTo>
                    <a:pt x="838" y="4902"/>
                  </a:lnTo>
                  <a:lnTo>
                    <a:pt x="1663" y="5994"/>
                  </a:lnTo>
                  <a:lnTo>
                    <a:pt x="3454" y="6019"/>
                  </a:lnTo>
                  <a:lnTo>
                    <a:pt x="4813" y="4965"/>
                  </a:lnTo>
                  <a:lnTo>
                    <a:pt x="6184" y="3936"/>
                  </a:lnTo>
                  <a:lnTo>
                    <a:pt x="6616" y="2197"/>
                  </a:lnTo>
                  <a:lnTo>
                    <a:pt x="5791" y="1104"/>
                  </a:lnTo>
                  <a:lnTo>
                    <a:pt x="4940" y="25"/>
                  </a:lnTo>
                  <a:lnTo>
                    <a:pt x="316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71" name="object 1171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24144" y="2815450"/>
              <a:ext cx="20751" cy="21285"/>
            </a:xfrm>
            <a:prstGeom prst="rect">
              <a:avLst/>
            </a:prstGeom>
          </p:spPr>
        </p:pic>
        <p:sp>
          <p:nvSpPr>
            <p:cNvPr id="1172" name="object 1172"/>
            <p:cNvSpPr/>
            <p:nvPr/>
          </p:nvSpPr>
          <p:spPr>
            <a:xfrm>
              <a:off x="5527202" y="2824547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1473" y="0"/>
                  </a:moveTo>
                  <a:lnTo>
                    <a:pt x="139" y="1244"/>
                  </a:lnTo>
                  <a:lnTo>
                    <a:pt x="76" y="2832"/>
                  </a:lnTo>
                  <a:lnTo>
                    <a:pt x="0" y="4432"/>
                  </a:lnTo>
                  <a:lnTo>
                    <a:pt x="1206" y="5765"/>
                  </a:lnTo>
                  <a:lnTo>
                    <a:pt x="2768" y="5841"/>
                  </a:lnTo>
                  <a:lnTo>
                    <a:pt x="4330" y="5905"/>
                  </a:lnTo>
                  <a:lnTo>
                    <a:pt x="5651" y="4673"/>
                  </a:lnTo>
                  <a:lnTo>
                    <a:pt x="5714" y="3073"/>
                  </a:lnTo>
                  <a:lnTo>
                    <a:pt x="5791" y="1485"/>
                  </a:lnTo>
                  <a:lnTo>
                    <a:pt x="4571" y="139"/>
                  </a:lnTo>
                  <a:lnTo>
                    <a:pt x="3022" y="76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3" name="object 1173"/>
            <p:cNvSpPr/>
            <p:nvPr/>
          </p:nvSpPr>
          <p:spPr>
            <a:xfrm>
              <a:off x="5528071" y="2826399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587" y="0"/>
                  </a:moveTo>
                  <a:lnTo>
                    <a:pt x="0" y="1498"/>
                  </a:lnTo>
                  <a:lnTo>
                    <a:pt x="1447" y="3124"/>
                  </a:lnTo>
                  <a:lnTo>
                    <a:pt x="3060" y="1625"/>
                  </a:lnTo>
                  <a:lnTo>
                    <a:pt x="158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4" name="object 1174"/>
            <p:cNvSpPr/>
            <p:nvPr/>
          </p:nvSpPr>
          <p:spPr>
            <a:xfrm>
              <a:off x="5536410" y="2818748"/>
              <a:ext cx="6350" cy="6985"/>
            </a:xfrm>
            <a:custGeom>
              <a:avLst/>
              <a:gdLst/>
              <a:ahLst/>
              <a:cxnLst/>
              <a:rect l="l" t="t" r="r" b="b"/>
              <a:pathLst>
                <a:path w="6350" h="6985">
                  <a:moveTo>
                    <a:pt x="2019" y="0"/>
                  </a:moveTo>
                  <a:lnTo>
                    <a:pt x="0" y="1854"/>
                  </a:lnTo>
                  <a:lnTo>
                    <a:pt x="139" y="3644"/>
                  </a:lnTo>
                  <a:lnTo>
                    <a:pt x="2463" y="6159"/>
                  </a:lnTo>
                  <a:lnTo>
                    <a:pt x="4229" y="6438"/>
                  </a:lnTo>
                  <a:lnTo>
                    <a:pt x="5232" y="5499"/>
                  </a:lnTo>
                  <a:lnTo>
                    <a:pt x="6248" y="4572"/>
                  </a:lnTo>
                  <a:lnTo>
                    <a:pt x="6108" y="2794"/>
                  </a:lnTo>
                  <a:lnTo>
                    <a:pt x="4940" y="1536"/>
                  </a:lnTo>
                  <a:lnTo>
                    <a:pt x="3784" y="266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5" name="object 1175"/>
            <p:cNvSpPr/>
            <p:nvPr/>
          </p:nvSpPr>
          <p:spPr>
            <a:xfrm>
              <a:off x="5548010" y="2771406"/>
              <a:ext cx="20320" cy="20955"/>
            </a:xfrm>
            <a:custGeom>
              <a:avLst/>
              <a:gdLst/>
              <a:ahLst/>
              <a:cxnLst/>
              <a:rect l="l" t="t" r="r" b="b"/>
              <a:pathLst>
                <a:path w="20320" h="20955">
                  <a:moveTo>
                    <a:pt x="4178" y="0"/>
                  </a:moveTo>
                  <a:lnTo>
                    <a:pt x="76" y="4952"/>
                  </a:lnTo>
                  <a:lnTo>
                    <a:pt x="38" y="10350"/>
                  </a:lnTo>
                  <a:lnTo>
                    <a:pt x="0" y="15735"/>
                  </a:lnTo>
                  <a:lnTo>
                    <a:pt x="4622" y="20535"/>
                  </a:lnTo>
                  <a:lnTo>
                    <a:pt x="15354" y="20599"/>
                  </a:lnTo>
                  <a:lnTo>
                    <a:pt x="19850" y="15773"/>
                  </a:lnTo>
                  <a:lnTo>
                    <a:pt x="19913" y="4978"/>
                  </a:lnTo>
                  <a:lnTo>
                    <a:pt x="14909" y="76"/>
                  </a:lnTo>
                  <a:lnTo>
                    <a:pt x="4178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6" name="object 1176"/>
            <p:cNvSpPr/>
            <p:nvPr/>
          </p:nvSpPr>
          <p:spPr>
            <a:xfrm>
              <a:off x="5553086" y="2778934"/>
              <a:ext cx="6350" cy="6985"/>
            </a:xfrm>
            <a:custGeom>
              <a:avLst/>
              <a:gdLst/>
              <a:ahLst/>
              <a:cxnLst/>
              <a:rect l="l" t="t" r="r" b="b"/>
              <a:pathLst>
                <a:path w="6350" h="6985">
                  <a:moveTo>
                    <a:pt x="2387" y="0"/>
                  </a:moveTo>
                  <a:lnTo>
                    <a:pt x="825" y="914"/>
                  </a:lnTo>
                  <a:lnTo>
                    <a:pt x="419" y="2451"/>
                  </a:lnTo>
                  <a:lnTo>
                    <a:pt x="0" y="3987"/>
                  </a:lnTo>
                  <a:lnTo>
                    <a:pt x="889" y="5562"/>
                  </a:lnTo>
                  <a:lnTo>
                    <a:pt x="3898" y="6388"/>
                  </a:lnTo>
                  <a:lnTo>
                    <a:pt x="5461" y="5461"/>
                  </a:lnTo>
                  <a:lnTo>
                    <a:pt x="6286" y="2387"/>
                  </a:lnTo>
                  <a:lnTo>
                    <a:pt x="5397" y="812"/>
                  </a:lnTo>
                  <a:lnTo>
                    <a:pt x="3886" y="393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7" name="object 1177"/>
            <p:cNvSpPr/>
            <p:nvPr/>
          </p:nvSpPr>
          <p:spPr>
            <a:xfrm>
              <a:off x="5554752" y="2780615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879" y="0"/>
                  </a:moveTo>
                  <a:lnTo>
                    <a:pt x="0" y="1104"/>
                  </a:lnTo>
                  <a:lnTo>
                    <a:pt x="1066" y="3009"/>
                  </a:lnTo>
                  <a:lnTo>
                    <a:pt x="2959" y="1892"/>
                  </a:lnTo>
                  <a:lnTo>
                    <a:pt x="187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78" name="object 1178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550850" y="2811805"/>
              <a:ext cx="21909" cy="21183"/>
            </a:xfrm>
            <a:prstGeom prst="rect">
              <a:avLst/>
            </a:prstGeom>
          </p:spPr>
        </p:pic>
        <p:sp>
          <p:nvSpPr>
            <p:cNvPr id="1179" name="object 1179"/>
            <p:cNvSpPr/>
            <p:nvPr/>
          </p:nvSpPr>
          <p:spPr>
            <a:xfrm>
              <a:off x="5560084" y="2821319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0" y="0"/>
                  </a:moveTo>
                  <a:lnTo>
                    <a:pt x="63" y="4038"/>
                  </a:lnTo>
                  <a:lnTo>
                    <a:pt x="4102" y="4064"/>
                  </a:lnTo>
                  <a:lnTo>
                    <a:pt x="4051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0" name="object 1180"/>
            <p:cNvSpPr/>
            <p:nvPr/>
          </p:nvSpPr>
          <p:spPr>
            <a:xfrm>
              <a:off x="5561021" y="2822261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2197" y="0"/>
                  </a:moveTo>
                  <a:lnTo>
                    <a:pt x="0" y="0"/>
                  </a:lnTo>
                  <a:lnTo>
                    <a:pt x="38" y="2171"/>
                  </a:lnTo>
                  <a:lnTo>
                    <a:pt x="2209" y="2184"/>
                  </a:lnTo>
                  <a:lnTo>
                    <a:pt x="219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81" name="object 1181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65470" y="2796248"/>
              <a:ext cx="21564" cy="20840"/>
            </a:xfrm>
            <a:prstGeom prst="rect">
              <a:avLst/>
            </a:prstGeom>
          </p:spPr>
        </p:pic>
        <p:sp>
          <p:nvSpPr>
            <p:cNvPr id="1182" name="object 1182"/>
            <p:cNvSpPr/>
            <p:nvPr/>
          </p:nvSpPr>
          <p:spPr>
            <a:xfrm>
              <a:off x="5574263" y="2800340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1612" y="0"/>
                  </a:moveTo>
                  <a:lnTo>
                    <a:pt x="165" y="1016"/>
                  </a:lnTo>
                  <a:lnTo>
                    <a:pt x="0" y="3759"/>
                  </a:lnTo>
                  <a:lnTo>
                    <a:pt x="1333" y="4940"/>
                  </a:lnTo>
                  <a:lnTo>
                    <a:pt x="4775" y="5143"/>
                  </a:lnTo>
                  <a:lnTo>
                    <a:pt x="6223" y="4114"/>
                  </a:lnTo>
                  <a:lnTo>
                    <a:pt x="6375" y="1371"/>
                  </a:lnTo>
                  <a:lnTo>
                    <a:pt x="5054" y="190"/>
                  </a:lnTo>
                  <a:lnTo>
                    <a:pt x="3327" y="88"/>
                  </a:lnTo>
                  <a:lnTo>
                    <a:pt x="1612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3" name="object 1183"/>
            <p:cNvSpPr/>
            <p:nvPr/>
          </p:nvSpPr>
          <p:spPr>
            <a:xfrm>
              <a:off x="5572580" y="2814184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80">
                  <a:moveTo>
                    <a:pt x="3340" y="0"/>
                  </a:moveTo>
                  <a:lnTo>
                    <a:pt x="0" y="1016"/>
                  </a:lnTo>
                  <a:lnTo>
                    <a:pt x="1295" y="1689"/>
                  </a:lnTo>
                  <a:lnTo>
                    <a:pt x="850" y="3492"/>
                  </a:lnTo>
                  <a:lnTo>
                    <a:pt x="2463" y="4521"/>
                  </a:lnTo>
                  <a:lnTo>
                    <a:pt x="5575" y="3962"/>
                  </a:lnTo>
                  <a:lnTo>
                    <a:pt x="5486" y="2197"/>
                  </a:lnTo>
                  <a:lnTo>
                    <a:pt x="6578" y="1562"/>
                  </a:lnTo>
                  <a:lnTo>
                    <a:pt x="334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84" name="object 1184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529186" y="2793949"/>
              <a:ext cx="21272" cy="19545"/>
            </a:xfrm>
            <a:prstGeom prst="rect">
              <a:avLst/>
            </a:prstGeom>
          </p:spPr>
        </p:pic>
        <p:sp>
          <p:nvSpPr>
            <p:cNvPr id="1185" name="object 1185"/>
            <p:cNvSpPr/>
            <p:nvPr/>
          </p:nvSpPr>
          <p:spPr>
            <a:xfrm>
              <a:off x="5537169" y="2796275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1841" y="0"/>
                  </a:moveTo>
                  <a:lnTo>
                    <a:pt x="330" y="939"/>
                  </a:lnTo>
                  <a:lnTo>
                    <a:pt x="152" y="2298"/>
                  </a:lnTo>
                  <a:lnTo>
                    <a:pt x="0" y="3657"/>
                  </a:lnTo>
                  <a:lnTo>
                    <a:pt x="1257" y="4927"/>
                  </a:lnTo>
                  <a:lnTo>
                    <a:pt x="4673" y="5333"/>
                  </a:lnTo>
                  <a:lnTo>
                    <a:pt x="6184" y="4406"/>
                  </a:lnTo>
                  <a:lnTo>
                    <a:pt x="6502" y="1676"/>
                  </a:lnTo>
                  <a:lnTo>
                    <a:pt x="5257" y="419"/>
                  </a:lnTo>
                  <a:lnTo>
                    <a:pt x="3543" y="203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6" name="object 1186"/>
            <p:cNvSpPr/>
            <p:nvPr/>
          </p:nvSpPr>
          <p:spPr>
            <a:xfrm>
              <a:off x="5529600" y="2806772"/>
              <a:ext cx="5715" cy="6350"/>
            </a:xfrm>
            <a:custGeom>
              <a:avLst/>
              <a:gdLst/>
              <a:ahLst/>
              <a:cxnLst/>
              <a:rect l="l" t="t" r="r" b="b"/>
              <a:pathLst>
                <a:path w="5714" h="6350">
                  <a:moveTo>
                    <a:pt x="1320" y="0"/>
                  </a:moveTo>
                  <a:lnTo>
                    <a:pt x="1650" y="1435"/>
                  </a:lnTo>
                  <a:lnTo>
                    <a:pt x="0" y="2260"/>
                  </a:lnTo>
                  <a:lnTo>
                    <a:pt x="266" y="4140"/>
                  </a:lnTo>
                  <a:lnTo>
                    <a:pt x="2705" y="6159"/>
                  </a:lnTo>
                  <a:lnTo>
                    <a:pt x="3987" y="4940"/>
                  </a:lnTo>
                  <a:lnTo>
                    <a:pt x="5181" y="5359"/>
                  </a:lnTo>
                  <a:lnTo>
                    <a:pt x="4267" y="1879"/>
                  </a:lnTo>
                  <a:lnTo>
                    <a:pt x="132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87" name="object 1187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531167" y="2836989"/>
              <a:ext cx="21920" cy="19177"/>
            </a:xfrm>
            <a:prstGeom prst="rect">
              <a:avLst/>
            </a:prstGeom>
          </p:spPr>
        </p:pic>
        <p:pic>
          <p:nvPicPr>
            <p:cNvPr id="1188" name="object 1188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5481950" y="2689960"/>
              <a:ext cx="201510" cy="168988"/>
            </a:xfrm>
            <a:prstGeom prst="rect">
              <a:avLst/>
            </a:prstGeom>
          </p:spPr>
        </p:pic>
        <p:sp>
          <p:nvSpPr>
            <p:cNvPr id="1189" name="object 1189"/>
            <p:cNvSpPr/>
            <p:nvPr/>
          </p:nvSpPr>
          <p:spPr>
            <a:xfrm>
              <a:off x="5588544" y="3344589"/>
              <a:ext cx="53340" cy="97790"/>
            </a:xfrm>
            <a:custGeom>
              <a:avLst/>
              <a:gdLst/>
              <a:ahLst/>
              <a:cxnLst/>
              <a:rect l="l" t="t" r="r" b="b"/>
              <a:pathLst>
                <a:path w="53339" h="97789">
                  <a:moveTo>
                    <a:pt x="965" y="0"/>
                  </a:moveTo>
                  <a:lnTo>
                    <a:pt x="0" y="1752"/>
                  </a:lnTo>
                  <a:lnTo>
                    <a:pt x="7112" y="26530"/>
                  </a:lnTo>
                  <a:lnTo>
                    <a:pt x="9410" y="33489"/>
                  </a:lnTo>
                  <a:lnTo>
                    <a:pt x="13576" y="39928"/>
                  </a:lnTo>
                  <a:lnTo>
                    <a:pt x="16713" y="45262"/>
                  </a:lnTo>
                  <a:lnTo>
                    <a:pt x="14554" y="54444"/>
                  </a:lnTo>
                  <a:lnTo>
                    <a:pt x="15582" y="56121"/>
                  </a:lnTo>
                  <a:lnTo>
                    <a:pt x="16535" y="56019"/>
                  </a:lnTo>
                  <a:lnTo>
                    <a:pt x="17259" y="55105"/>
                  </a:lnTo>
                  <a:lnTo>
                    <a:pt x="18338" y="50507"/>
                  </a:lnTo>
                  <a:lnTo>
                    <a:pt x="17995" y="45796"/>
                  </a:lnTo>
                  <a:lnTo>
                    <a:pt x="29946" y="58851"/>
                  </a:lnTo>
                  <a:lnTo>
                    <a:pt x="31800" y="61163"/>
                  </a:lnTo>
                  <a:lnTo>
                    <a:pt x="33274" y="64681"/>
                  </a:lnTo>
                  <a:lnTo>
                    <a:pt x="29425" y="70815"/>
                  </a:lnTo>
                  <a:lnTo>
                    <a:pt x="27787" y="72923"/>
                  </a:lnTo>
                  <a:lnTo>
                    <a:pt x="28041" y="74853"/>
                  </a:lnTo>
                  <a:lnTo>
                    <a:pt x="29514" y="75006"/>
                  </a:lnTo>
                  <a:lnTo>
                    <a:pt x="30492" y="73977"/>
                  </a:lnTo>
                  <a:lnTo>
                    <a:pt x="33820" y="69583"/>
                  </a:lnTo>
                  <a:lnTo>
                    <a:pt x="34696" y="65074"/>
                  </a:lnTo>
                  <a:lnTo>
                    <a:pt x="38277" y="71031"/>
                  </a:lnTo>
                  <a:lnTo>
                    <a:pt x="38658" y="82575"/>
                  </a:lnTo>
                  <a:lnTo>
                    <a:pt x="34632" y="88315"/>
                  </a:lnTo>
                  <a:lnTo>
                    <a:pt x="30911" y="92659"/>
                  </a:lnTo>
                  <a:lnTo>
                    <a:pt x="31051" y="94614"/>
                  </a:lnTo>
                  <a:lnTo>
                    <a:pt x="32588" y="94805"/>
                  </a:lnTo>
                  <a:lnTo>
                    <a:pt x="36957" y="89814"/>
                  </a:lnTo>
                  <a:lnTo>
                    <a:pt x="39116" y="86334"/>
                  </a:lnTo>
                  <a:lnTo>
                    <a:pt x="39585" y="89712"/>
                  </a:lnTo>
                  <a:lnTo>
                    <a:pt x="40500" y="93319"/>
                  </a:lnTo>
                  <a:lnTo>
                    <a:pt x="42506" y="97129"/>
                  </a:lnTo>
                  <a:lnTo>
                    <a:pt x="44386" y="97701"/>
                  </a:lnTo>
                  <a:lnTo>
                    <a:pt x="44970" y="95846"/>
                  </a:lnTo>
                  <a:lnTo>
                    <a:pt x="41821" y="89890"/>
                  </a:lnTo>
                  <a:lnTo>
                    <a:pt x="41275" y="76657"/>
                  </a:lnTo>
                  <a:lnTo>
                    <a:pt x="45427" y="79832"/>
                  </a:lnTo>
                  <a:lnTo>
                    <a:pt x="51625" y="80479"/>
                  </a:lnTo>
                  <a:lnTo>
                    <a:pt x="52387" y="80340"/>
                  </a:lnTo>
                  <a:lnTo>
                    <a:pt x="53149" y="79248"/>
                  </a:lnTo>
                  <a:lnTo>
                    <a:pt x="51828" y="77711"/>
                  </a:lnTo>
                  <a:lnTo>
                    <a:pt x="43332" y="76796"/>
                  </a:lnTo>
                  <a:lnTo>
                    <a:pt x="40728" y="71920"/>
                  </a:lnTo>
                  <a:lnTo>
                    <a:pt x="40335" y="69913"/>
                  </a:lnTo>
                  <a:lnTo>
                    <a:pt x="39700" y="67945"/>
                  </a:lnTo>
                  <a:lnTo>
                    <a:pt x="37274" y="63792"/>
                  </a:lnTo>
                  <a:lnTo>
                    <a:pt x="32397" y="57543"/>
                  </a:lnTo>
                  <a:lnTo>
                    <a:pt x="38011" y="59372"/>
                  </a:lnTo>
                  <a:lnTo>
                    <a:pt x="44119" y="59842"/>
                  </a:lnTo>
                  <a:lnTo>
                    <a:pt x="44856" y="59715"/>
                  </a:lnTo>
                  <a:lnTo>
                    <a:pt x="45605" y="58546"/>
                  </a:lnTo>
                  <a:lnTo>
                    <a:pt x="44323" y="57073"/>
                  </a:lnTo>
                  <a:lnTo>
                    <a:pt x="33591" y="56261"/>
                  </a:lnTo>
                  <a:lnTo>
                    <a:pt x="27749" y="52387"/>
                  </a:lnTo>
                  <a:lnTo>
                    <a:pt x="20535" y="44665"/>
                  </a:lnTo>
                  <a:lnTo>
                    <a:pt x="16865" y="39941"/>
                  </a:lnTo>
                  <a:lnTo>
                    <a:pt x="14871" y="36753"/>
                  </a:lnTo>
                  <a:lnTo>
                    <a:pt x="20764" y="39763"/>
                  </a:lnTo>
                  <a:lnTo>
                    <a:pt x="29197" y="41694"/>
                  </a:lnTo>
                  <a:lnTo>
                    <a:pt x="30137" y="41579"/>
                  </a:lnTo>
                  <a:lnTo>
                    <a:pt x="30861" y="40652"/>
                  </a:lnTo>
                  <a:lnTo>
                    <a:pt x="29806" y="38976"/>
                  </a:lnTo>
                  <a:lnTo>
                    <a:pt x="26085" y="38150"/>
                  </a:lnTo>
                  <a:lnTo>
                    <a:pt x="15786" y="35191"/>
                  </a:lnTo>
                  <a:lnTo>
                    <a:pt x="12293" y="31711"/>
                  </a:lnTo>
                  <a:lnTo>
                    <a:pt x="10363" y="27444"/>
                  </a:lnTo>
                  <a:lnTo>
                    <a:pt x="5194" y="10515"/>
                  </a:lnTo>
                  <a:lnTo>
                    <a:pt x="2667" y="965"/>
                  </a:lnTo>
                  <a:lnTo>
                    <a:pt x="965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90" name="object 1190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603773" y="3434334"/>
              <a:ext cx="21462" cy="21285"/>
            </a:xfrm>
            <a:prstGeom prst="rect">
              <a:avLst/>
            </a:prstGeom>
          </p:spPr>
        </p:pic>
        <p:sp>
          <p:nvSpPr>
            <p:cNvPr id="1191" name="object 1191"/>
            <p:cNvSpPr/>
            <p:nvPr/>
          </p:nvSpPr>
          <p:spPr>
            <a:xfrm>
              <a:off x="5608947" y="3445460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235" y="0"/>
                  </a:moveTo>
                  <a:lnTo>
                    <a:pt x="685" y="952"/>
                  </a:lnTo>
                  <a:lnTo>
                    <a:pt x="0" y="4000"/>
                  </a:lnTo>
                  <a:lnTo>
                    <a:pt x="990" y="5524"/>
                  </a:lnTo>
                  <a:lnTo>
                    <a:pt x="4114" y="6210"/>
                  </a:lnTo>
                  <a:lnTo>
                    <a:pt x="5638" y="5257"/>
                  </a:lnTo>
                  <a:lnTo>
                    <a:pt x="6324" y="2209"/>
                  </a:lnTo>
                  <a:lnTo>
                    <a:pt x="5334" y="698"/>
                  </a:lnTo>
                  <a:lnTo>
                    <a:pt x="3784" y="342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2" name="object 1192"/>
            <p:cNvSpPr/>
            <p:nvPr/>
          </p:nvSpPr>
          <p:spPr>
            <a:xfrm>
              <a:off x="5610015" y="3447440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854" y="0"/>
                  </a:moveTo>
                  <a:lnTo>
                    <a:pt x="0" y="1155"/>
                  </a:lnTo>
                  <a:lnTo>
                    <a:pt x="1181" y="2959"/>
                  </a:lnTo>
                  <a:lnTo>
                    <a:pt x="3035" y="1828"/>
                  </a:lnTo>
                  <a:lnTo>
                    <a:pt x="185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3" name="object 1193"/>
            <p:cNvSpPr/>
            <p:nvPr/>
          </p:nvSpPr>
          <p:spPr>
            <a:xfrm>
              <a:off x="5613413" y="3438349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3454" y="0"/>
                  </a:moveTo>
                  <a:lnTo>
                    <a:pt x="1676" y="25"/>
                  </a:lnTo>
                  <a:lnTo>
                    <a:pt x="0" y="2209"/>
                  </a:lnTo>
                  <a:lnTo>
                    <a:pt x="431" y="3936"/>
                  </a:lnTo>
                  <a:lnTo>
                    <a:pt x="3175" y="6032"/>
                  </a:lnTo>
                  <a:lnTo>
                    <a:pt x="4953" y="5994"/>
                  </a:lnTo>
                  <a:lnTo>
                    <a:pt x="5778" y="4902"/>
                  </a:lnTo>
                  <a:lnTo>
                    <a:pt x="6616" y="3822"/>
                  </a:lnTo>
                  <a:lnTo>
                    <a:pt x="6184" y="2095"/>
                  </a:lnTo>
                  <a:lnTo>
                    <a:pt x="4813" y="1041"/>
                  </a:lnTo>
                  <a:lnTo>
                    <a:pt x="345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94" name="object 1194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635581" y="3417151"/>
              <a:ext cx="19677" cy="21285"/>
            </a:xfrm>
            <a:prstGeom prst="rect">
              <a:avLst/>
            </a:prstGeom>
          </p:spPr>
        </p:pic>
        <p:sp>
          <p:nvSpPr>
            <p:cNvPr id="1195" name="object 1195"/>
            <p:cNvSpPr/>
            <p:nvPr/>
          </p:nvSpPr>
          <p:spPr>
            <a:xfrm>
              <a:off x="5647315" y="3426259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4317" y="0"/>
                  </a:moveTo>
                  <a:lnTo>
                    <a:pt x="1219" y="127"/>
                  </a:lnTo>
                  <a:lnTo>
                    <a:pt x="0" y="1473"/>
                  </a:lnTo>
                  <a:lnTo>
                    <a:pt x="76" y="3060"/>
                  </a:lnTo>
                  <a:lnTo>
                    <a:pt x="139" y="4660"/>
                  </a:lnTo>
                  <a:lnTo>
                    <a:pt x="1460" y="5892"/>
                  </a:lnTo>
                  <a:lnTo>
                    <a:pt x="3022" y="5816"/>
                  </a:lnTo>
                  <a:lnTo>
                    <a:pt x="4584" y="5765"/>
                  </a:lnTo>
                  <a:lnTo>
                    <a:pt x="5791" y="4394"/>
                  </a:lnTo>
                  <a:lnTo>
                    <a:pt x="5727" y="2806"/>
                  </a:lnTo>
                  <a:lnTo>
                    <a:pt x="5651" y="1219"/>
                  </a:lnTo>
                  <a:lnTo>
                    <a:pt x="431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6" name="object 1196"/>
            <p:cNvSpPr/>
            <p:nvPr/>
          </p:nvSpPr>
          <p:spPr>
            <a:xfrm>
              <a:off x="5649177" y="342810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473" y="0"/>
                  </a:moveTo>
                  <a:lnTo>
                    <a:pt x="0" y="1612"/>
                  </a:lnTo>
                  <a:lnTo>
                    <a:pt x="1612" y="3124"/>
                  </a:lnTo>
                  <a:lnTo>
                    <a:pt x="3060" y="1485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7" name="object 1197"/>
            <p:cNvSpPr/>
            <p:nvPr/>
          </p:nvSpPr>
          <p:spPr>
            <a:xfrm>
              <a:off x="5637649" y="3420441"/>
              <a:ext cx="6350" cy="6985"/>
            </a:xfrm>
            <a:custGeom>
              <a:avLst/>
              <a:gdLst/>
              <a:ahLst/>
              <a:cxnLst/>
              <a:rect l="l" t="t" r="r" b="b"/>
              <a:pathLst>
                <a:path w="6350" h="6985">
                  <a:moveTo>
                    <a:pt x="4229" y="0"/>
                  </a:moveTo>
                  <a:lnTo>
                    <a:pt x="2463" y="253"/>
                  </a:lnTo>
                  <a:lnTo>
                    <a:pt x="1308" y="1536"/>
                  </a:lnTo>
                  <a:lnTo>
                    <a:pt x="139" y="2793"/>
                  </a:lnTo>
                  <a:lnTo>
                    <a:pt x="0" y="4571"/>
                  </a:lnTo>
                  <a:lnTo>
                    <a:pt x="1016" y="5499"/>
                  </a:lnTo>
                  <a:lnTo>
                    <a:pt x="2019" y="6438"/>
                  </a:lnTo>
                  <a:lnTo>
                    <a:pt x="3784" y="6172"/>
                  </a:lnTo>
                  <a:lnTo>
                    <a:pt x="4940" y="4902"/>
                  </a:lnTo>
                  <a:lnTo>
                    <a:pt x="6108" y="3644"/>
                  </a:lnTo>
                  <a:lnTo>
                    <a:pt x="6248" y="1854"/>
                  </a:lnTo>
                  <a:lnTo>
                    <a:pt x="422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98" name="object 1198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612384" y="3373171"/>
              <a:ext cx="19863" cy="20535"/>
            </a:xfrm>
            <a:prstGeom prst="rect">
              <a:avLst/>
            </a:prstGeom>
          </p:spPr>
        </p:pic>
        <p:sp>
          <p:nvSpPr>
            <p:cNvPr id="1199" name="object 1199"/>
            <p:cNvSpPr/>
            <p:nvPr/>
          </p:nvSpPr>
          <p:spPr>
            <a:xfrm>
              <a:off x="5620936" y="3380633"/>
              <a:ext cx="6350" cy="6985"/>
            </a:xfrm>
            <a:custGeom>
              <a:avLst/>
              <a:gdLst/>
              <a:ahLst/>
              <a:cxnLst/>
              <a:rect l="l" t="t" r="r" b="b"/>
              <a:pathLst>
                <a:path w="6350" h="6985">
                  <a:moveTo>
                    <a:pt x="3898" y="0"/>
                  </a:moveTo>
                  <a:lnTo>
                    <a:pt x="2400" y="406"/>
                  </a:lnTo>
                  <a:lnTo>
                    <a:pt x="888" y="800"/>
                  </a:lnTo>
                  <a:lnTo>
                    <a:pt x="0" y="2374"/>
                  </a:lnTo>
                  <a:lnTo>
                    <a:pt x="825" y="5460"/>
                  </a:lnTo>
                  <a:lnTo>
                    <a:pt x="2387" y="6388"/>
                  </a:lnTo>
                  <a:lnTo>
                    <a:pt x="5397" y="5562"/>
                  </a:lnTo>
                  <a:lnTo>
                    <a:pt x="6286" y="3987"/>
                  </a:lnTo>
                  <a:lnTo>
                    <a:pt x="5867" y="2438"/>
                  </a:lnTo>
                  <a:lnTo>
                    <a:pt x="5460" y="901"/>
                  </a:lnTo>
                  <a:lnTo>
                    <a:pt x="389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0" name="object 1200"/>
            <p:cNvSpPr/>
            <p:nvPr/>
          </p:nvSpPr>
          <p:spPr>
            <a:xfrm>
              <a:off x="5622604" y="3382302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079" y="0"/>
                  </a:moveTo>
                  <a:lnTo>
                    <a:pt x="0" y="1930"/>
                  </a:lnTo>
                  <a:lnTo>
                    <a:pt x="1879" y="3022"/>
                  </a:lnTo>
                  <a:lnTo>
                    <a:pt x="2959" y="1117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01" name="object 1201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606046" y="3413506"/>
              <a:ext cx="21894" cy="21158"/>
            </a:xfrm>
            <a:prstGeom prst="rect">
              <a:avLst/>
            </a:prstGeom>
          </p:spPr>
        </p:pic>
        <p:sp>
          <p:nvSpPr>
            <p:cNvPr id="1202" name="object 1202"/>
            <p:cNvSpPr/>
            <p:nvPr/>
          </p:nvSpPr>
          <p:spPr>
            <a:xfrm>
              <a:off x="5616124" y="3423012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4102" y="0"/>
                  </a:moveTo>
                  <a:lnTo>
                    <a:pt x="63" y="25"/>
                  </a:lnTo>
                  <a:lnTo>
                    <a:pt x="0" y="4076"/>
                  </a:lnTo>
                  <a:lnTo>
                    <a:pt x="4038" y="4051"/>
                  </a:lnTo>
                  <a:lnTo>
                    <a:pt x="410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3" name="object 1203"/>
            <p:cNvSpPr/>
            <p:nvPr/>
          </p:nvSpPr>
          <p:spPr>
            <a:xfrm>
              <a:off x="5617079" y="3423949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2197" y="0"/>
                  </a:moveTo>
                  <a:lnTo>
                    <a:pt x="12" y="12"/>
                  </a:lnTo>
                  <a:lnTo>
                    <a:pt x="0" y="2184"/>
                  </a:lnTo>
                  <a:lnTo>
                    <a:pt x="2171" y="2171"/>
                  </a:lnTo>
                  <a:lnTo>
                    <a:pt x="219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04" name="object 1204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592267" y="3397935"/>
              <a:ext cx="21564" cy="20828"/>
            </a:xfrm>
            <a:prstGeom prst="rect">
              <a:avLst/>
            </a:prstGeom>
          </p:spPr>
        </p:pic>
        <p:sp>
          <p:nvSpPr>
            <p:cNvPr id="1205" name="object 1205"/>
            <p:cNvSpPr/>
            <p:nvPr/>
          </p:nvSpPr>
          <p:spPr>
            <a:xfrm>
              <a:off x="5599668" y="3402007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4762" y="0"/>
                  </a:moveTo>
                  <a:lnTo>
                    <a:pt x="3048" y="126"/>
                  </a:lnTo>
                  <a:lnTo>
                    <a:pt x="1333" y="228"/>
                  </a:lnTo>
                  <a:lnTo>
                    <a:pt x="0" y="1396"/>
                  </a:lnTo>
                  <a:lnTo>
                    <a:pt x="152" y="4140"/>
                  </a:lnTo>
                  <a:lnTo>
                    <a:pt x="1600" y="5168"/>
                  </a:lnTo>
                  <a:lnTo>
                    <a:pt x="5041" y="4978"/>
                  </a:lnTo>
                  <a:lnTo>
                    <a:pt x="6375" y="3771"/>
                  </a:lnTo>
                  <a:lnTo>
                    <a:pt x="6210" y="1041"/>
                  </a:lnTo>
                  <a:lnTo>
                    <a:pt x="476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6" name="object 1206"/>
            <p:cNvSpPr/>
            <p:nvPr/>
          </p:nvSpPr>
          <p:spPr>
            <a:xfrm>
              <a:off x="5601143" y="3415877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3251" y="0"/>
                  </a:moveTo>
                  <a:lnTo>
                    <a:pt x="0" y="1562"/>
                  </a:lnTo>
                  <a:lnTo>
                    <a:pt x="1104" y="2197"/>
                  </a:lnTo>
                  <a:lnTo>
                    <a:pt x="1003" y="3962"/>
                  </a:lnTo>
                  <a:lnTo>
                    <a:pt x="4127" y="4521"/>
                  </a:lnTo>
                  <a:lnTo>
                    <a:pt x="5740" y="3492"/>
                  </a:lnTo>
                  <a:lnTo>
                    <a:pt x="5283" y="1701"/>
                  </a:lnTo>
                  <a:lnTo>
                    <a:pt x="6591" y="1016"/>
                  </a:lnTo>
                  <a:lnTo>
                    <a:pt x="325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07" name="object 1207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628614" y="3395637"/>
              <a:ext cx="21170" cy="19850"/>
            </a:xfrm>
            <a:prstGeom prst="rect">
              <a:avLst/>
            </a:prstGeom>
          </p:spPr>
        </p:pic>
        <p:sp>
          <p:nvSpPr>
            <p:cNvPr id="1208" name="object 1208"/>
            <p:cNvSpPr/>
            <p:nvPr/>
          </p:nvSpPr>
          <p:spPr>
            <a:xfrm>
              <a:off x="5636637" y="3397962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4673" y="0"/>
                  </a:moveTo>
                  <a:lnTo>
                    <a:pt x="2959" y="215"/>
                  </a:lnTo>
                  <a:lnTo>
                    <a:pt x="1244" y="431"/>
                  </a:lnTo>
                  <a:lnTo>
                    <a:pt x="0" y="1676"/>
                  </a:lnTo>
                  <a:lnTo>
                    <a:pt x="317" y="4406"/>
                  </a:lnTo>
                  <a:lnTo>
                    <a:pt x="1828" y="5333"/>
                  </a:lnTo>
                  <a:lnTo>
                    <a:pt x="5257" y="4940"/>
                  </a:lnTo>
                  <a:lnTo>
                    <a:pt x="6502" y="3670"/>
                  </a:lnTo>
                  <a:lnTo>
                    <a:pt x="6350" y="2324"/>
                  </a:lnTo>
                  <a:lnTo>
                    <a:pt x="6172" y="952"/>
                  </a:lnTo>
                  <a:lnTo>
                    <a:pt x="467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9" name="object 1209"/>
            <p:cNvSpPr/>
            <p:nvPr/>
          </p:nvSpPr>
          <p:spPr>
            <a:xfrm>
              <a:off x="5645527" y="3408471"/>
              <a:ext cx="5715" cy="6350"/>
            </a:xfrm>
            <a:custGeom>
              <a:avLst/>
              <a:gdLst/>
              <a:ahLst/>
              <a:cxnLst/>
              <a:rect l="l" t="t" r="r" b="b"/>
              <a:pathLst>
                <a:path w="5714" h="6350">
                  <a:moveTo>
                    <a:pt x="3860" y="0"/>
                  </a:moveTo>
                  <a:lnTo>
                    <a:pt x="914" y="1879"/>
                  </a:lnTo>
                  <a:lnTo>
                    <a:pt x="0" y="5346"/>
                  </a:lnTo>
                  <a:lnTo>
                    <a:pt x="1193" y="4940"/>
                  </a:lnTo>
                  <a:lnTo>
                    <a:pt x="2476" y="6134"/>
                  </a:lnTo>
                  <a:lnTo>
                    <a:pt x="4914" y="4140"/>
                  </a:lnTo>
                  <a:lnTo>
                    <a:pt x="5181" y="2247"/>
                  </a:lnTo>
                  <a:lnTo>
                    <a:pt x="3530" y="1435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10" name="object 1210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627890" y="3438677"/>
              <a:ext cx="19824" cy="19481"/>
            </a:xfrm>
            <a:prstGeom prst="rect">
              <a:avLst/>
            </a:prstGeom>
          </p:spPr>
        </p:pic>
        <p:pic>
          <p:nvPicPr>
            <p:cNvPr id="1211" name="object 1211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5550606" y="3299189"/>
              <a:ext cx="128676" cy="161465"/>
            </a:xfrm>
            <a:prstGeom prst="rect">
              <a:avLst/>
            </a:prstGeom>
          </p:spPr>
        </p:pic>
        <p:sp>
          <p:nvSpPr>
            <p:cNvPr id="1212" name="object 1212"/>
            <p:cNvSpPr/>
            <p:nvPr/>
          </p:nvSpPr>
          <p:spPr>
            <a:xfrm>
              <a:off x="5841227" y="3163789"/>
              <a:ext cx="42545" cy="78740"/>
            </a:xfrm>
            <a:custGeom>
              <a:avLst/>
              <a:gdLst/>
              <a:ahLst/>
              <a:cxnLst/>
              <a:rect l="l" t="t" r="r" b="b"/>
              <a:pathLst>
                <a:path w="42545" h="78739">
                  <a:moveTo>
                    <a:pt x="774" y="0"/>
                  </a:moveTo>
                  <a:lnTo>
                    <a:pt x="0" y="1409"/>
                  </a:lnTo>
                  <a:lnTo>
                    <a:pt x="5689" y="21221"/>
                  </a:lnTo>
                  <a:lnTo>
                    <a:pt x="7531" y="26796"/>
                  </a:lnTo>
                  <a:lnTo>
                    <a:pt x="10858" y="31953"/>
                  </a:lnTo>
                  <a:lnTo>
                    <a:pt x="13360" y="36207"/>
                  </a:lnTo>
                  <a:lnTo>
                    <a:pt x="11645" y="43560"/>
                  </a:lnTo>
                  <a:lnTo>
                    <a:pt x="12458" y="44894"/>
                  </a:lnTo>
                  <a:lnTo>
                    <a:pt x="13233" y="44805"/>
                  </a:lnTo>
                  <a:lnTo>
                    <a:pt x="13855" y="43865"/>
                  </a:lnTo>
                  <a:lnTo>
                    <a:pt x="14668" y="40411"/>
                  </a:lnTo>
                  <a:lnTo>
                    <a:pt x="14401" y="36652"/>
                  </a:lnTo>
                  <a:lnTo>
                    <a:pt x="23952" y="47078"/>
                  </a:lnTo>
                  <a:lnTo>
                    <a:pt x="25450" y="48945"/>
                  </a:lnTo>
                  <a:lnTo>
                    <a:pt x="26606" y="51739"/>
                  </a:lnTo>
                  <a:lnTo>
                    <a:pt x="23545" y="56654"/>
                  </a:lnTo>
                  <a:lnTo>
                    <a:pt x="22224" y="58331"/>
                  </a:lnTo>
                  <a:lnTo>
                    <a:pt x="22428" y="59893"/>
                  </a:lnTo>
                  <a:lnTo>
                    <a:pt x="23609" y="60007"/>
                  </a:lnTo>
                  <a:lnTo>
                    <a:pt x="24383" y="59181"/>
                  </a:lnTo>
                  <a:lnTo>
                    <a:pt x="27050" y="55664"/>
                  </a:lnTo>
                  <a:lnTo>
                    <a:pt x="27749" y="52057"/>
                  </a:lnTo>
                  <a:lnTo>
                    <a:pt x="30619" y="56832"/>
                  </a:lnTo>
                  <a:lnTo>
                    <a:pt x="30924" y="66052"/>
                  </a:lnTo>
                  <a:lnTo>
                    <a:pt x="27698" y="70650"/>
                  </a:lnTo>
                  <a:lnTo>
                    <a:pt x="24726" y="74117"/>
                  </a:lnTo>
                  <a:lnTo>
                    <a:pt x="24841" y="75691"/>
                  </a:lnTo>
                  <a:lnTo>
                    <a:pt x="26073" y="75831"/>
                  </a:lnTo>
                  <a:lnTo>
                    <a:pt x="27127" y="74752"/>
                  </a:lnTo>
                  <a:lnTo>
                    <a:pt x="29565" y="71843"/>
                  </a:lnTo>
                  <a:lnTo>
                    <a:pt x="31305" y="69062"/>
                  </a:lnTo>
                  <a:lnTo>
                    <a:pt x="31661" y="71780"/>
                  </a:lnTo>
                  <a:lnTo>
                    <a:pt x="32397" y="74650"/>
                  </a:lnTo>
                  <a:lnTo>
                    <a:pt x="34010" y="77711"/>
                  </a:lnTo>
                  <a:lnTo>
                    <a:pt x="35521" y="78181"/>
                  </a:lnTo>
                  <a:lnTo>
                    <a:pt x="35979" y="76669"/>
                  </a:lnTo>
                  <a:lnTo>
                    <a:pt x="33451" y="71907"/>
                  </a:lnTo>
                  <a:lnTo>
                    <a:pt x="33019" y="61328"/>
                  </a:lnTo>
                  <a:lnTo>
                    <a:pt x="36334" y="63868"/>
                  </a:lnTo>
                  <a:lnTo>
                    <a:pt x="41300" y="64376"/>
                  </a:lnTo>
                  <a:lnTo>
                    <a:pt x="41909" y="64274"/>
                  </a:lnTo>
                  <a:lnTo>
                    <a:pt x="42519" y="63385"/>
                  </a:lnTo>
                  <a:lnTo>
                    <a:pt x="41465" y="62166"/>
                  </a:lnTo>
                  <a:lnTo>
                    <a:pt x="34670" y="61442"/>
                  </a:lnTo>
                  <a:lnTo>
                    <a:pt x="32575" y="57530"/>
                  </a:lnTo>
                  <a:lnTo>
                    <a:pt x="32257" y="55918"/>
                  </a:lnTo>
                  <a:lnTo>
                    <a:pt x="31749" y="54355"/>
                  </a:lnTo>
                  <a:lnTo>
                    <a:pt x="29819" y="51041"/>
                  </a:lnTo>
                  <a:lnTo>
                    <a:pt x="25920" y="46024"/>
                  </a:lnTo>
                  <a:lnTo>
                    <a:pt x="30416" y="47497"/>
                  </a:lnTo>
                  <a:lnTo>
                    <a:pt x="35305" y="47878"/>
                  </a:lnTo>
                  <a:lnTo>
                    <a:pt x="35890" y="47764"/>
                  </a:lnTo>
                  <a:lnTo>
                    <a:pt x="36487" y="46850"/>
                  </a:lnTo>
                  <a:lnTo>
                    <a:pt x="35458" y="45656"/>
                  </a:lnTo>
                  <a:lnTo>
                    <a:pt x="26873" y="44996"/>
                  </a:lnTo>
                  <a:lnTo>
                    <a:pt x="22199" y="41909"/>
                  </a:lnTo>
                  <a:lnTo>
                    <a:pt x="16421" y="35737"/>
                  </a:lnTo>
                  <a:lnTo>
                    <a:pt x="13500" y="31965"/>
                  </a:lnTo>
                  <a:lnTo>
                    <a:pt x="11899" y="29413"/>
                  </a:lnTo>
                  <a:lnTo>
                    <a:pt x="16611" y="31813"/>
                  </a:lnTo>
                  <a:lnTo>
                    <a:pt x="23367" y="33362"/>
                  </a:lnTo>
                  <a:lnTo>
                    <a:pt x="24104" y="33273"/>
                  </a:lnTo>
                  <a:lnTo>
                    <a:pt x="24688" y="32511"/>
                  </a:lnTo>
                  <a:lnTo>
                    <a:pt x="23850" y="31191"/>
                  </a:lnTo>
                  <a:lnTo>
                    <a:pt x="20866" y="30518"/>
                  </a:lnTo>
                  <a:lnTo>
                    <a:pt x="12623" y="28168"/>
                  </a:lnTo>
                  <a:lnTo>
                    <a:pt x="9829" y="25374"/>
                  </a:lnTo>
                  <a:lnTo>
                    <a:pt x="8293" y="21945"/>
                  </a:lnTo>
                  <a:lnTo>
                    <a:pt x="4152" y="8407"/>
                  </a:lnTo>
                  <a:lnTo>
                    <a:pt x="2133" y="774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13" name="object 1213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853391" y="3235591"/>
              <a:ext cx="17208" cy="17030"/>
            </a:xfrm>
            <a:prstGeom prst="rect">
              <a:avLst/>
            </a:prstGeom>
          </p:spPr>
        </p:pic>
        <p:sp>
          <p:nvSpPr>
            <p:cNvPr id="1214" name="object 1214"/>
            <p:cNvSpPr/>
            <p:nvPr/>
          </p:nvSpPr>
          <p:spPr>
            <a:xfrm>
              <a:off x="5857557" y="3244488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80">
                  <a:moveTo>
                    <a:pt x="1777" y="0"/>
                  </a:moveTo>
                  <a:lnTo>
                    <a:pt x="546" y="749"/>
                  </a:lnTo>
                  <a:lnTo>
                    <a:pt x="0" y="3200"/>
                  </a:lnTo>
                  <a:lnTo>
                    <a:pt x="787" y="4406"/>
                  </a:lnTo>
                  <a:lnTo>
                    <a:pt x="3276" y="4965"/>
                  </a:lnTo>
                  <a:lnTo>
                    <a:pt x="4508" y="4203"/>
                  </a:lnTo>
                  <a:lnTo>
                    <a:pt x="4775" y="2984"/>
                  </a:lnTo>
                  <a:lnTo>
                    <a:pt x="5054" y="1777"/>
                  </a:lnTo>
                  <a:lnTo>
                    <a:pt x="4267" y="546"/>
                  </a:lnTo>
                  <a:lnTo>
                    <a:pt x="3022" y="279"/>
                  </a:lnTo>
                  <a:lnTo>
                    <a:pt x="177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5" name="object 1215"/>
            <p:cNvSpPr/>
            <p:nvPr/>
          </p:nvSpPr>
          <p:spPr>
            <a:xfrm>
              <a:off x="5858405" y="3246064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485" y="0"/>
                  </a:moveTo>
                  <a:lnTo>
                    <a:pt x="0" y="927"/>
                  </a:lnTo>
                  <a:lnTo>
                    <a:pt x="952" y="2387"/>
                  </a:lnTo>
                  <a:lnTo>
                    <a:pt x="2425" y="1460"/>
                  </a:lnTo>
                  <a:lnTo>
                    <a:pt x="148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6" name="object 1216"/>
            <p:cNvSpPr/>
            <p:nvPr/>
          </p:nvSpPr>
          <p:spPr>
            <a:xfrm>
              <a:off x="5861790" y="3239632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5" h="3175">
                  <a:moveTo>
                    <a:pt x="3187" y="0"/>
                  </a:moveTo>
                  <a:lnTo>
                    <a:pt x="0" y="50"/>
                  </a:lnTo>
                  <a:lnTo>
                    <a:pt x="774" y="3136"/>
                  </a:lnTo>
                  <a:lnTo>
                    <a:pt x="3949" y="3086"/>
                  </a:lnTo>
                  <a:lnTo>
                    <a:pt x="3187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17" name="object 1217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878004" y="3221850"/>
              <a:ext cx="16586" cy="17018"/>
            </a:xfrm>
            <a:prstGeom prst="rect">
              <a:avLst/>
            </a:prstGeom>
          </p:spPr>
        </p:pic>
        <p:sp>
          <p:nvSpPr>
            <p:cNvPr id="1218" name="object 1218"/>
            <p:cNvSpPr/>
            <p:nvPr/>
          </p:nvSpPr>
          <p:spPr>
            <a:xfrm>
              <a:off x="5888243" y="3229119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80">
                  <a:moveTo>
                    <a:pt x="3467" y="0"/>
                  </a:moveTo>
                  <a:lnTo>
                    <a:pt x="990" y="101"/>
                  </a:lnTo>
                  <a:lnTo>
                    <a:pt x="0" y="1181"/>
                  </a:lnTo>
                  <a:lnTo>
                    <a:pt x="63" y="2451"/>
                  </a:lnTo>
                  <a:lnTo>
                    <a:pt x="114" y="3721"/>
                  </a:lnTo>
                  <a:lnTo>
                    <a:pt x="1168" y="4711"/>
                  </a:lnTo>
                  <a:lnTo>
                    <a:pt x="3670" y="4610"/>
                  </a:lnTo>
                  <a:lnTo>
                    <a:pt x="4648" y="3530"/>
                  </a:lnTo>
                  <a:lnTo>
                    <a:pt x="4584" y="2260"/>
                  </a:lnTo>
                  <a:lnTo>
                    <a:pt x="4533" y="990"/>
                  </a:lnTo>
                  <a:lnTo>
                    <a:pt x="346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9" name="object 1219"/>
            <p:cNvSpPr/>
            <p:nvPr/>
          </p:nvSpPr>
          <p:spPr>
            <a:xfrm>
              <a:off x="5889739" y="3230617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168" y="0"/>
                  </a:moveTo>
                  <a:lnTo>
                    <a:pt x="0" y="1282"/>
                  </a:lnTo>
                  <a:lnTo>
                    <a:pt x="1270" y="2489"/>
                  </a:lnTo>
                  <a:lnTo>
                    <a:pt x="2438" y="1168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0" name="object 1220"/>
            <p:cNvSpPr/>
            <p:nvPr/>
          </p:nvSpPr>
          <p:spPr>
            <a:xfrm>
              <a:off x="5881311" y="322522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3378" y="0"/>
                  </a:moveTo>
                  <a:lnTo>
                    <a:pt x="241" y="482"/>
                  </a:lnTo>
                  <a:lnTo>
                    <a:pt x="0" y="3644"/>
                  </a:lnTo>
                  <a:lnTo>
                    <a:pt x="3149" y="3175"/>
                  </a:lnTo>
                  <a:lnTo>
                    <a:pt x="337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1" name="object 1221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5860300" y="3186658"/>
              <a:ext cx="15900" cy="16433"/>
            </a:xfrm>
            <a:prstGeom prst="rect">
              <a:avLst/>
            </a:prstGeom>
          </p:spPr>
        </p:pic>
        <p:sp>
          <p:nvSpPr>
            <p:cNvPr id="1222" name="object 1222"/>
            <p:cNvSpPr/>
            <p:nvPr/>
          </p:nvSpPr>
          <p:spPr>
            <a:xfrm>
              <a:off x="5867137" y="319261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3124" y="0"/>
                  </a:moveTo>
                  <a:lnTo>
                    <a:pt x="711" y="660"/>
                  </a:lnTo>
                  <a:lnTo>
                    <a:pt x="0" y="1905"/>
                  </a:lnTo>
                  <a:lnTo>
                    <a:pt x="660" y="4368"/>
                  </a:lnTo>
                  <a:lnTo>
                    <a:pt x="1917" y="5105"/>
                  </a:lnTo>
                  <a:lnTo>
                    <a:pt x="3124" y="4775"/>
                  </a:lnTo>
                  <a:lnTo>
                    <a:pt x="4330" y="4457"/>
                  </a:lnTo>
                  <a:lnTo>
                    <a:pt x="5029" y="3200"/>
                  </a:lnTo>
                  <a:lnTo>
                    <a:pt x="4699" y="1968"/>
                  </a:lnTo>
                  <a:lnTo>
                    <a:pt x="4368" y="736"/>
                  </a:lnTo>
                  <a:lnTo>
                    <a:pt x="312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3" name="object 1223"/>
            <p:cNvSpPr/>
            <p:nvPr/>
          </p:nvSpPr>
          <p:spPr>
            <a:xfrm>
              <a:off x="5868475" y="3193977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850" y="0"/>
                  </a:moveTo>
                  <a:lnTo>
                    <a:pt x="0" y="1511"/>
                  </a:lnTo>
                  <a:lnTo>
                    <a:pt x="1511" y="2412"/>
                  </a:lnTo>
                  <a:lnTo>
                    <a:pt x="2362" y="876"/>
                  </a:lnTo>
                  <a:lnTo>
                    <a:pt x="85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4" name="object 1224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5856592" y="3218929"/>
              <a:ext cx="16153" cy="16916"/>
            </a:xfrm>
            <a:prstGeom prst="rect">
              <a:avLst/>
            </a:prstGeom>
          </p:spPr>
        </p:pic>
        <p:sp>
          <p:nvSpPr>
            <p:cNvPr id="1225" name="object 1225"/>
            <p:cNvSpPr/>
            <p:nvPr/>
          </p:nvSpPr>
          <p:spPr>
            <a:xfrm>
              <a:off x="5863282" y="3226534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3289" y="0"/>
                  </a:moveTo>
                  <a:lnTo>
                    <a:pt x="50" y="25"/>
                  </a:lnTo>
                  <a:lnTo>
                    <a:pt x="0" y="3251"/>
                  </a:lnTo>
                  <a:lnTo>
                    <a:pt x="3238" y="3238"/>
                  </a:lnTo>
                  <a:lnTo>
                    <a:pt x="328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6" name="object 1226"/>
            <p:cNvSpPr/>
            <p:nvPr/>
          </p:nvSpPr>
          <p:spPr>
            <a:xfrm>
              <a:off x="5864057" y="3227277"/>
              <a:ext cx="1905" cy="1905"/>
            </a:xfrm>
            <a:custGeom>
              <a:avLst/>
              <a:gdLst/>
              <a:ahLst/>
              <a:cxnLst/>
              <a:rect l="l" t="t" r="r" b="b"/>
              <a:pathLst>
                <a:path w="1904" h="1905">
                  <a:moveTo>
                    <a:pt x="1752" y="0"/>
                  </a:moveTo>
                  <a:lnTo>
                    <a:pt x="12" y="12"/>
                  </a:lnTo>
                  <a:lnTo>
                    <a:pt x="0" y="1752"/>
                  </a:lnTo>
                  <a:lnTo>
                    <a:pt x="1739" y="1739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27" name="object 1227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844197" y="3206470"/>
              <a:ext cx="17271" cy="16662"/>
            </a:xfrm>
            <a:prstGeom prst="rect">
              <a:avLst/>
            </a:prstGeom>
          </p:spPr>
        </p:pic>
        <p:sp>
          <p:nvSpPr>
            <p:cNvPr id="1228" name="object 1228"/>
            <p:cNvSpPr/>
            <p:nvPr/>
          </p:nvSpPr>
          <p:spPr>
            <a:xfrm>
              <a:off x="5850125" y="3209742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3810" y="0"/>
                  </a:moveTo>
                  <a:lnTo>
                    <a:pt x="2438" y="76"/>
                  </a:lnTo>
                  <a:lnTo>
                    <a:pt x="1066" y="165"/>
                  </a:lnTo>
                  <a:lnTo>
                    <a:pt x="0" y="1104"/>
                  </a:lnTo>
                  <a:lnTo>
                    <a:pt x="63" y="2197"/>
                  </a:lnTo>
                  <a:lnTo>
                    <a:pt x="114" y="3289"/>
                  </a:lnTo>
                  <a:lnTo>
                    <a:pt x="1282" y="4114"/>
                  </a:lnTo>
                  <a:lnTo>
                    <a:pt x="4038" y="3962"/>
                  </a:lnTo>
                  <a:lnTo>
                    <a:pt x="5105" y="3022"/>
                  </a:lnTo>
                  <a:lnTo>
                    <a:pt x="5041" y="1917"/>
                  </a:lnTo>
                  <a:lnTo>
                    <a:pt x="4965" y="812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9" name="object 1229"/>
            <p:cNvSpPr/>
            <p:nvPr/>
          </p:nvSpPr>
          <p:spPr>
            <a:xfrm>
              <a:off x="5851311" y="3220837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4" h="3810">
                  <a:moveTo>
                    <a:pt x="2590" y="0"/>
                  </a:moveTo>
                  <a:lnTo>
                    <a:pt x="0" y="1231"/>
                  </a:lnTo>
                  <a:lnTo>
                    <a:pt x="876" y="1752"/>
                  </a:lnTo>
                  <a:lnTo>
                    <a:pt x="800" y="3162"/>
                  </a:lnTo>
                  <a:lnTo>
                    <a:pt x="3302" y="3606"/>
                  </a:lnTo>
                  <a:lnTo>
                    <a:pt x="4572" y="2793"/>
                  </a:lnTo>
                  <a:lnTo>
                    <a:pt x="4229" y="1346"/>
                  </a:lnTo>
                  <a:lnTo>
                    <a:pt x="5270" y="800"/>
                  </a:lnTo>
                  <a:lnTo>
                    <a:pt x="259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30" name="object 1230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873267" y="3204629"/>
              <a:ext cx="16929" cy="15786"/>
            </a:xfrm>
            <a:prstGeom prst="rect">
              <a:avLst/>
            </a:prstGeom>
          </p:spPr>
        </p:pic>
        <p:sp>
          <p:nvSpPr>
            <p:cNvPr id="1231" name="object 1231"/>
            <p:cNvSpPr/>
            <p:nvPr/>
          </p:nvSpPr>
          <p:spPr>
            <a:xfrm>
              <a:off x="5879692" y="3206508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3733" y="0"/>
                  </a:moveTo>
                  <a:lnTo>
                    <a:pt x="2374" y="152"/>
                  </a:lnTo>
                  <a:lnTo>
                    <a:pt x="1003" y="317"/>
                  </a:lnTo>
                  <a:lnTo>
                    <a:pt x="0" y="1320"/>
                  </a:lnTo>
                  <a:lnTo>
                    <a:pt x="254" y="3505"/>
                  </a:lnTo>
                  <a:lnTo>
                    <a:pt x="1473" y="4254"/>
                  </a:lnTo>
                  <a:lnTo>
                    <a:pt x="2844" y="4076"/>
                  </a:lnTo>
                  <a:lnTo>
                    <a:pt x="4203" y="3937"/>
                  </a:lnTo>
                  <a:lnTo>
                    <a:pt x="5207" y="2908"/>
                  </a:lnTo>
                  <a:lnTo>
                    <a:pt x="5080" y="1816"/>
                  </a:lnTo>
                  <a:lnTo>
                    <a:pt x="4940" y="736"/>
                  </a:lnTo>
                  <a:lnTo>
                    <a:pt x="373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2" name="object 1232"/>
            <p:cNvSpPr/>
            <p:nvPr/>
          </p:nvSpPr>
          <p:spPr>
            <a:xfrm>
              <a:off x="5886800" y="3214897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5" h="5080">
                  <a:moveTo>
                    <a:pt x="3098" y="0"/>
                  </a:moveTo>
                  <a:lnTo>
                    <a:pt x="749" y="1511"/>
                  </a:lnTo>
                  <a:lnTo>
                    <a:pt x="0" y="4279"/>
                  </a:lnTo>
                  <a:lnTo>
                    <a:pt x="965" y="3937"/>
                  </a:lnTo>
                  <a:lnTo>
                    <a:pt x="1993" y="4914"/>
                  </a:lnTo>
                  <a:lnTo>
                    <a:pt x="3949" y="3302"/>
                  </a:lnTo>
                  <a:lnTo>
                    <a:pt x="4152" y="1803"/>
                  </a:lnTo>
                  <a:lnTo>
                    <a:pt x="2832" y="1143"/>
                  </a:lnTo>
                  <a:lnTo>
                    <a:pt x="309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33" name="object 1233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5871006" y="3239071"/>
              <a:ext cx="17564" cy="16954"/>
            </a:xfrm>
            <a:prstGeom prst="rect">
              <a:avLst/>
            </a:prstGeom>
          </p:spPr>
        </p:pic>
        <p:pic>
          <p:nvPicPr>
            <p:cNvPr id="1234" name="object 1234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5818977" y="3145614"/>
              <a:ext cx="112877" cy="135299"/>
            </a:xfrm>
            <a:prstGeom prst="rect">
              <a:avLst/>
            </a:prstGeom>
          </p:spPr>
        </p:pic>
        <p:pic>
          <p:nvPicPr>
            <p:cNvPr id="1235" name="object 1235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800635" y="3263620"/>
              <a:ext cx="22199" cy="22834"/>
            </a:xfrm>
            <a:prstGeom prst="rect">
              <a:avLst/>
            </a:prstGeom>
          </p:spPr>
        </p:pic>
        <p:sp>
          <p:nvSpPr>
            <p:cNvPr id="1236" name="object 1236"/>
            <p:cNvSpPr/>
            <p:nvPr/>
          </p:nvSpPr>
          <p:spPr>
            <a:xfrm>
              <a:off x="5804151" y="3273566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3962" y="0"/>
                  </a:moveTo>
                  <a:lnTo>
                    <a:pt x="2070" y="152"/>
                  </a:lnTo>
                  <a:lnTo>
                    <a:pt x="0" y="2692"/>
                  </a:lnTo>
                  <a:lnTo>
                    <a:pt x="203" y="4571"/>
                  </a:lnTo>
                  <a:lnTo>
                    <a:pt x="2781" y="6705"/>
                  </a:lnTo>
                  <a:lnTo>
                    <a:pt x="4673" y="6540"/>
                  </a:lnTo>
                  <a:lnTo>
                    <a:pt x="6756" y="4000"/>
                  </a:lnTo>
                  <a:lnTo>
                    <a:pt x="6540" y="2108"/>
                  </a:lnTo>
                  <a:lnTo>
                    <a:pt x="5257" y="1054"/>
                  </a:lnTo>
                  <a:lnTo>
                    <a:pt x="396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7" name="object 1237"/>
            <p:cNvSpPr/>
            <p:nvPr/>
          </p:nvSpPr>
          <p:spPr>
            <a:xfrm>
              <a:off x="5805548" y="327573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2286" y="0"/>
                  </a:moveTo>
                  <a:lnTo>
                    <a:pt x="0" y="203"/>
                  </a:lnTo>
                  <a:lnTo>
                    <a:pt x="254" y="2463"/>
                  </a:lnTo>
                  <a:lnTo>
                    <a:pt x="2527" y="2273"/>
                  </a:lnTo>
                  <a:lnTo>
                    <a:pt x="228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8" name="object 1238"/>
            <p:cNvSpPr/>
            <p:nvPr/>
          </p:nvSpPr>
          <p:spPr>
            <a:xfrm>
              <a:off x="5812127" y="3268770"/>
              <a:ext cx="6350" cy="7620"/>
            </a:xfrm>
            <a:custGeom>
              <a:avLst/>
              <a:gdLst/>
              <a:ahLst/>
              <a:cxnLst/>
              <a:rect l="l" t="t" r="r" b="b"/>
              <a:pathLst>
                <a:path w="6350" h="7620">
                  <a:moveTo>
                    <a:pt x="3022" y="0"/>
                  </a:moveTo>
                  <a:lnTo>
                    <a:pt x="419" y="1244"/>
                  </a:lnTo>
                  <a:lnTo>
                    <a:pt x="0" y="3073"/>
                  </a:lnTo>
                  <a:lnTo>
                    <a:pt x="1574" y="6324"/>
                  </a:lnTo>
                  <a:lnTo>
                    <a:pt x="3263" y="7137"/>
                  </a:lnTo>
                  <a:lnTo>
                    <a:pt x="5842" y="5892"/>
                  </a:lnTo>
                  <a:lnTo>
                    <a:pt x="6261" y="4064"/>
                  </a:lnTo>
                  <a:lnTo>
                    <a:pt x="5486" y="2451"/>
                  </a:lnTo>
                  <a:lnTo>
                    <a:pt x="4686" y="812"/>
                  </a:lnTo>
                  <a:lnTo>
                    <a:pt x="302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39" name="object 1239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837097" y="3262261"/>
              <a:ext cx="22085" cy="22136"/>
            </a:xfrm>
            <a:prstGeom prst="rect">
              <a:avLst/>
            </a:prstGeom>
          </p:spPr>
        </p:pic>
        <p:sp>
          <p:nvSpPr>
            <p:cNvPr id="1240" name="object 1240"/>
            <p:cNvSpPr/>
            <p:nvPr/>
          </p:nvSpPr>
          <p:spPr>
            <a:xfrm>
              <a:off x="5849006" y="3273384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3149" y="0"/>
                  </a:moveTo>
                  <a:lnTo>
                    <a:pt x="1384" y="685"/>
                  </a:lnTo>
                  <a:lnTo>
                    <a:pt x="698" y="2209"/>
                  </a:lnTo>
                  <a:lnTo>
                    <a:pt x="0" y="3733"/>
                  </a:lnTo>
                  <a:lnTo>
                    <a:pt x="647" y="5524"/>
                  </a:lnTo>
                  <a:lnTo>
                    <a:pt x="3644" y="6870"/>
                  </a:lnTo>
                  <a:lnTo>
                    <a:pt x="5410" y="6184"/>
                  </a:lnTo>
                  <a:lnTo>
                    <a:pt x="6794" y="3149"/>
                  </a:lnTo>
                  <a:lnTo>
                    <a:pt x="6146" y="1358"/>
                  </a:lnTo>
                  <a:lnTo>
                    <a:pt x="314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1" name="object 1241"/>
            <p:cNvSpPr/>
            <p:nvPr/>
          </p:nvSpPr>
          <p:spPr>
            <a:xfrm>
              <a:off x="5851187" y="3275989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120" y="0"/>
                  </a:moveTo>
                  <a:lnTo>
                    <a:pt x="0" y="838"/>
                  </a:lnTo>
                  <a:lnTo>
                    <a:pt x="774" y="2971"/>
                  </a:lnTo>
                  <a:lnTo>
                    <a:pt x="2921" y="2158"/>
                  </a:lnTo>
                  <a:lnTo>
                    <a:pt x="212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2" name="object 1242"/>
            <p:cNvSpPr/>
            <p:nvPr/>
          </p:nvSpPr>
          <p:spPr>
            <a:xfrm>
              <a:off x="5842603" y="3264088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4343" y="0"/>
                  </a:moveTo>
                  <a:lnTo>
                    <a:pt x="2666" y="622"/>
                  </a:lnTo>
                  <a:lnTo>
                    <a:pt x="965" y="1257"/>
                  </a:lnTo>
                  <a:lnTo>
                    <a:pt x="0" y="2857"/>
                  </a:lnTo>
                  <a:lnTo>
                    <a:pt x="1015" y="5549"/>
                  </a:lnTo>
                  <a:lnTo>
                    <a:pt x="2793" y="6134"/>
                  </a:lnTo>
                  <a:lnTo>
                    <a:pt x="6172" y="4876"/>
                  </a:lnTo>
                  <a:lnTo>
                    <a:pt x="7137" y="3276"/>
                  </a:lnTo>
                  <a:lnTo>
                    <a:pt x="6134" y="584"/>
                  </a:lnTo>
                  <a:lnTo>
                    <a:pt x="434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43" name="object 1243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836132" y="3210268"/>
              <a:ext cx="22326" cy="20802"/>
            </a:xfrm>
            <a:prstGeom prst="rect">
              <a:avLst/>
            </a:prstGeom>
          </p:spPr>
        </p:pic>
        <p:sp>
          <p:nvSpPr>
            <p:cNvPr id="1244" name="object 1244"/>
            <p:cNvSpPr/>
            <p:nvPr/>
          </p:nvSpPr>
          <p:spPr>
            <a:xfrm>
              <a:off x="5846174" y="3218611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2260" y="0"/>
                  </a:moveTo>
                  <a:lnTo>
                    <a:pt x="673" y="1066"/>
                  </a:lnTo>
                  <a:lnTo>
                    <a:pt x="0" y="4343"/>
                  </a:lnTo>
                  <a:lnTo>
                    <a:pt x="1015" y="5943"/>
                  </a:lnTo>
                  <a:lnTo>
                    <a:pt x="4229" y="6603"/>
                  </a:lnTo>
                  <a:lnTo>
                    <a:pt x="5803" y="5549"/>
                  </a:lnTo>
                  <a:lnTo>
                    <a:pt x="6146" y="3911"/>
                  </a:lnTo>
                  <a:lnTo>
                    <a:pt x="6489" y="2273"/>
                  </a:lnTo>
                  <a:lnTo>
                    <a:pt x="5460" y="673"/>
                  </a:lnTo>
                  <a:lnTo>
                    <a:pt x="226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5" name="object 1245"/>
            <p:cNvSpPr/>
            <p:nvPr/>
          </p:nvSpPr>
          <p:spPr>
            <a:xfrm>
              <a:off x="5847844" y="3220321"/>
              <a:ext cx="3175" cy="3810"/>
            </a:xfrm>
            <a:custGeom>
              <a:avLst/>
              <a:gdLst/>
              <a:ahLst/>
              <a:cxnLst/>
              <a:rect l="l" t="t" r="r" b="b"/>
              <a:pathLst>
                <a:path w="3175" h="3810">
                  <a:moveTo>
                    <a:pt x="1905" y="0"/>
                  </a:moveTo>
                  <a:lnTo>
                    <a:pt x="0" y="1269"/>
                  </a:lnTo>
                  <a:lnTo>
                    <a:pt x="1231" y="3200"/>
                  </a:lnTo>
                  <a:lnTo>
                    <a:pt x="3136" y="1930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46" name="object 1246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813615" y="3245510"/>
              <a:ext cx="21869" cy="21132"/>
            </a:xfrm>
            <a:prstGeom prst="rect">
              <a:avLst/>
            </a:prstGeom>
          </p:spPr>
        </p:pic>
        <p:sp>
          <p:nvSpPr>
            <p:cNvPr id="1247" name="object 1247"/>
            <p:cNvSpPr/>
            <p:nvPr/>
          </p:nvSpPr>
          <p:spPr>
            <a:xfrm>
              <a:off x="5820967" y="3254409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064" y="0"/>
                  </a:moveTo>
                  <a:lnTo>
                    <a:pt x="876" y="1028"/>
                  </a:lnTo>
                  <a:lnTo>
                    <a:pt x="0" y="2717"/>
                  </a:lnTo>
                  <a:lnTo>
                    <a:pt x="495" y="4279"/>
                  </a:lnTo>
                  <a:lnTo>
                    <a:pt x="1003" y="5829"/>
                  </a:lnTo>
                  <a:lnTo>
                    <a:pt x="2705" y="6680"/>
                  </a:lnTo>
                  <a:lnTo>
                    <a:pt x="4292" y="6159"/>
                  </a:lnTo>
                  <a:lnTo>
                    <a:pt x="5892" y="5651"/>
                  </a:lnTo>
                  <a:lnTo>
                    <a:pt x="6769" y="3962"/>
                  </a:lnTo>
                  <a:lnTo>
                    <a:pt x="5765" y="850"/>
                  </a:lnTo>
                  <a:lnTo>
                    <a:pt x="406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8" name="object 1248"/>
            <p:cNvSpPr/>
            <p:nvPr/>
          </p:nvSpPr>
          <p:spPr>
            <a:xfrm>
              <a:off x="5822798" y="325622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066" y="0"/>
                  </a:moveTo>
                  <a:lnTo>
                    <a:pt x="0" y="2032"/>
                  </a:lnTo>
                  <a:lnTo>
                    <a:pt x="2044" y="3048"/>
                  </a:lnTo>
                  <a:lnTo>
                    <a:pt x="3111" y="1016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49" name="object 1249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807204" y="3224326"/>
              <a:ext cx="22337" cy="21869"/>
            </a:xfrm>
            <a:prstGeom prst="rect">
              <a:avLst/>
            </a:prstGeom>
          </p:spPr>
        </p:pic>
        <p:sp>
          <p:nvSpPr>
            <p:cNvPr id="1250" name="object 1250"/>
            <p:cNvSpPr/>
            <p:nvPr/>
          </p:nvSpPr>
          <p:spPr>
            <a:xfrm>
              <a:off x="5816116" y="3228224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2959" y="0"/>
                  </a:moveTo>
                  <a:lnTo>
                    <a:pt x="1155" y="495"/>
                  </a:lnTo>
                  <a:lnTo>
                    <a:pt x="571" y="1803"/>
                  </a:lnTo>
                  <a:lnTo>
                    <a:pt x="0" y="3124"/>
                  </a:lnTo>
                  <a:lnTo>
                    <a:pt x="876" y="4775"/>
                  </a:lnTo>
                  <a:lnTo>
                    <a:pt x="2527" y="5486"/>
                  </a:lnTo>
                  <a:lnTo>
                    <a:pt x="4178" y="6222"/>
                  </a:lnTo>
                  <a:lnTo>
                    <a:pt x="5981" y="5740"/>
                  </a:lnTo>
                  <a:lnTo>
                    <a:pt x="7137" y="3098"/>
                  </a:lnTo>
                  <a:lnTo>
                    <a:pt x="6261" y="1447"/>
                  </a:lnTo>
                  <a:lnTo>
                    <a:pt x="4610" y="723"/>
                  </a:lnTo>
                  <a:lnTo>
                    <a:pt x="295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1" name="object 1251"/>
            <p:cNvSpPr/>
            <p:nvPr/>
          </p:nvSpPr>
          <p:spPr>
            <a:xfrm>
              <a:off x="5811803" y="3242548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80">
                  <a:moveTo>
                    <a:pt x="190" y="0"/>
                  </a:moveTo>
                  <a:lnTo>
                    <a:pt x="914" y="1117"/>
                  </a:lnTo>
                  <a:lnTo>
                    <a:pt x="0" y="2730"/>
                  </a:lnTo>
                  <a:lnTo>
                    <a:pt x="2654" y="4724"/>
                  </a:lnTo>
                  <a:lnTo>
                    <a:pt x="4648" y="4533"/>
                  </a:lnTo>
                  <a:lnTo>
                    <a:pt x="5080" y="2628"/>
                  </a:lnTo>
                  <a:lnTo>
                    <a:pt x="6616" y="2616"/>
                  </a:lnTo>
                  <a:lnTo>
                    <a:pt x="3962" y="76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2" name="object 1252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841466" y="3239490"/>
              <a:ext cx="22923" cy="22186"/>
            </a:xfrm>
            <a:prstGeom prst="rect">
              <a:avLst/>
            </a:prstGeom>
          </p:spPr>
        </p:pic>
        <p:sp>
          <p:nvSpPr>
            <p:cNvPr id="1253" name="object 1253"/>
            <p:cNvSpPr/>
            <p:nvPr/>
          </p:nvSpPr>
          <p:spPr>
            <a:xfrm>
              <a:off x="5852693" y="3242092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2743" y="0"/>
                  </a:moveTo>
                  <a:lnTo>
                    <a:pt x="977" y="596"/>
                  </a:lnTo>
                  <a:lnTo>
                    <a:pt x="0" y="3327"/>
                  </a:lnTo>
                  <a:lnTo>
                    <a:pt x="977" y="4914"/>
                  </a:lnTo>
                  <a:lnTo>
                    <a:pt x="4368" y="6134"/>
                  </a:lnTo>
                  <a:lnTo>
                    <a:pt x="6146" y="5549"/>
                  </a:lnTo>
                  <a:lnTo>
                    <a:pt x="6616" y="4191"/>
                  </a:lnTo>
                  <a:lnTo>
                    <a:pt x="7124" y="2844"/>
                  </a:lnTo>
                  <a:lnTo>
                    <a:pt x="6146" y="1257"/>
                  </a:lnTo>
                  <a:lnTo>
                    <a:pt x="4445" y="635"/>
                  </a:lnTo>
                  <a:lnTo>
                    <a:pt x="274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4" name="object 1254"/>
            <p:cNvSpPr/>
            <p:nvPr/>
          </p:nvSpPr>
          <p:spPr>
            <a:xfrm>
              <a:off x="5855295" y="3257015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6146" y="0"/>
                  </a:moveTo>
                  <a:lnTo>
                    <a:pt x="2501" y="355"/>
                  </a:lnTo>
                  <a:lnTo>
                    <a:pt x="0" y="3187"/>
                  </a:lnTo>
                  <a:lnTo>
                    <a:pt x="1308" y="3340"/>
                  </a:lnTo>
                  <a:lnTo>
                    <a:pt x="1930" y="5092"/>
                  </a:lnTo>
                  <a:lnTo>
                    <a:pt x="5181" y="4381"/>
                  </a:lnTo>
                  <a:lnTo>
                    <a:pt x="6324" y="2730"/>
                  </a:lnTo>
                  <a:lnTo>
                    <a:pt x="5156" y="1168"/>
                  </a:lnTo>
                  <a:lnTo>
                    <a:pt x="614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5" name="object 1255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820333" y="3278606"/>
              <a:ext cx="21729" cy="21056"/>
            </a:xfrm>
            <a:prstGeom prst="rect">
              <a:avLst/>
            </a:prstGeom>
          </p:spPr>
        </p:pic>
        <p:sp>
          <p:nvSpPr>
            <p:cNvPr id="1256" name="object 1256"/>
            <p:cNvSpPr/>
            <p:nvPr/>
          </p:nvSpPr>
          <p:spPr>
            <a:xfrm>
              <a:off x="5824549" y="3281954"/>
              <a:ext cx="6350" cy="7620"/>
            </a:xfrm>
            <a:custGeom>
              <a:avLst/>
              <a:gdLst/>
              <a:ahLst/>
              <a:cxnLst/>
              <a:rect l="l" t="t" r="r" b="b"/>
              <a:pathLst>
                <a:path w="6350" h="7620">
                  <a:moveTo>
                    <a:pt x="3644" y="0"/>
                  </a:moveTo>
                  <a:lnTo>
                    <a:pt x="1892" y="622"/>
                  </a:lnTo>
                  <a:lnTo>
                    <a:pt x="939" y="2171"/>
                  </a:lnTo>
                  <a:lnTo>
                    <a:pt x="0" y="3708"/>
                  </a:lnTo>
                  <a:lnTo>
                    <a:pt x="228" y="5562"/>
                  </a:lnTo>
                  <a:lnTo>
                    <a:pt x="2679" y="7073"/>
                  </a:lnTo>
                  <a:lnTo>
                    <a:pt x="4445" y="6438"/>
                  </a:lnTo>
                  <a:lnTo>
                    <a:pt x="6324" y="3352"/>
                  </a:lnTo>
                  <a:lnTo>
                    <a:pt x="6096" y="1498"/>
                  </a:lnTo>
                  <a:lnTo>
                    <a:pt x="4864" y="736"/>
                  </a:lnTo>
                  <a:lnTo>
                    <a:pt x="364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7" name="object 1257"/>
            <p:cNvSpPr/>
            <p:nvPr/>
          </p:nvSpPr>
          <p:spPr>
            <a:xfrm>
              <a:off x="5826098" y="3297217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2565" y="0"/>
                  </a:moveTo>
                  <a:lnTo>
                    <a:pt x="88" y="495"/>
                  </a:lnTo>
                  <a:lnTo>
                    <a:pt x="0" y="749"/>
                  </a:lnTo>
                  <a:lnTo>
                    <a:pt x="927" y="1714"/>
                  </a:lnTo>
                  <a:lnTo>
                    <a:pt x="330" y="3467"/>
                  </a:lnTo>
                  <a:lnTo>
                    <a:pt x="3314" y="4927"/>
                  </a:lnTo>
                  <a:lnTo>
                    <a:pt x="5245" y="4343"/>
                  </a:lnTo>
                  <a:lnTo>
                    <a:pt x="5283" y="2400"/>
                  </a:lnTo>
                  <a:lnTo>
                    <a:pt x="6807" y="2095"/>
                  </a:lnTo>
                  <a:lnTo>
                    <a:pt x="3721" y="101"/>
                  </a:lnTo>
                  <a:lnTo>
                    <a:pt x="256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58" name="object 1258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5363452" y="2730659"/>
              <a:ext cx="108351" cy="92816"/>
            </a:xfrm>
            <a:prstGeom prst="rect">
              <a:avLst/>
            </a:prstGeom>
          </p:spPr>
        </p:pic>
        <p:pic>
          <p:nvPicPr>
            <p:cNvPr id="1259" name="object 1259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5566285" y="2844725"/>
              <a:ext cx="303413" cy="420725"/>
            </a:xfrm>
            <a:prstGeom prst="rect">
              <a:avLst/>
            </a:prstGeom>
          </p:spPr>
        </p:pic>
        <p:pic>
          <p:nvPicPr>
            <p:cNvPr id="1260" name="object 1260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654547" y="3059100"/>
              <a:ext cx="18935" cy="19418"/>
            </a:xfrm>
            <a:prstGeom prst="rect">
              <a:avLst/>
            </a:prstGeom>
          </p:spPr>
        </p:pic>
        <p:sp>
          <p:nvSpPr>
            <p:cNvPr id="1261" name="object 1261"/>
            <p:cNvSpPr/>
            <p:nvPr/>
          </p:nvSpPr>
          <p:spPr>
            <a:xfrm>
              <a:off x="5657339" y="3067379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1333" y="0"/>
                  </a:moveTo>
                  <a:lnTo>
                    <a:pt x="114" y="1143"/>
                  </a:lnTo>
                  <a:lnTo>
                    <a:pt x="50" y="2590"/>
                  </a:lnTo>
                  <a:lnTo>
                    <a:pt x="0" y="4051"/>
                  </a:lnTo>
                  <a:lnTo>
                    <a:pt x="1104" y="5270"/>
                  </a:lnTo>
                  <a:lnTo>
                    <a:pt x="3949" y="5397"/>
                  </a:lnTo>
                  <a:lnTo>
                    <a:pt x="5156" y="4267"/>
                  </a:lnTo>
                  <a:lnTo>
                    <a:pt x="5219" y="2806"/>
                  </a:lnTo>
                  <a:lnTo>
                    <a:pt x="5283" y="1358"/>
                  </a:lnTo>
                  <a:lnTo>
                    <a:pt x="4165" y="139"/>
                  </a:lnTo>
                  <a:lnTo>
                    <a:pt x="2755" y="76"/>
                  </a:lnTo>
                  <a:lnTo>
                    <a:pt x="133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2" name="object 1262"/>
            <p:cNvSpPr/>
            <p:nvPr/>
          </p:nvSpPr>
          <p:spPr>
            <a:xfrm>
              <a:off x="5658134" y="306908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447" y="0"/>
                  </a:moveTo>
                  <a:lnTo>
                    <a:pt x="0" y="1346"/>
                  </a:lnTo>
                  <a:lnTo>
                    <a:pt x="1320" y="2832"/>
                  </a:lnTo>
                  <a:lnTo>
                    <a:pt x="2781" y="1473"/>
                  </a:lnTo>
                  <a:lnTo>
                    <a:pt x="144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3" name="object 1263"/>
            <p:cNvSpPr/>
            <p:nvPr/>
          </p:nvSpPr>
          <p:spPr>
            <a:xfrm>
              <a:off x="5665745" y="3062079"/>
              <a:ext cx="5715" cy="6350"/>
            </a:xfrm>
            <a:custGeom>
              <a:avLst/>
              <a:gdLst/>
              <a:ahLst/>
              <a:cxnLst/>
              <a:rect l="l" t="t" r="r" b="b"/>
              <a:pathLst>
                <a:path w="5714" h="6350">
                  <a:moveTo>
                    <a:pt x="1841" y="0"/>
                  </a:moveTo>
                  <a:lnTo>
                    <a:pt x="0" y="1701"/>
                  </a:lnTo>
                  <a:lnTo>
                    <a:pt x="127" y="3327"/>
                  </a:lnTo>
                  <a:lnTo>
                    <a:pt x="2247" y="5638"/>
                  </a:lnTo>
                  <a:lnTo>
                    <a:pt x="3848" y="5880"/>
                  </a:lnTo>
                  <a:lnTo>
                    <a:pt x="5689" y="4178"/>
                  </a:lnTo>
                  <a:lnTo>
                    <a:pt x="5575" y="2552"/>
                  </a:lnTo>
                  <a:lnTo>
                    <a:pt x="4508" y="1409"/>
                  </a:lnTo>
                  <a:lnTo>
                    <a:pt x="3454" y="253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4" name="object 1264"/>
            <p:cNvSpPr/>
            <p:nvPr/>
          </p:nvSpPr>
          <p:spPr>
            <a:xfrm>
              <a:off x="5676326" y="3018885"/>
              <a:ext cx="18415" cy="19050"/>
            </a:xfrm>
            <a:custGeom>
              <a:avLst/>
              <a:gdLst/>
              <a:ahLst/>
              <a:cxnLst/>
              <a:rect l="l" t="t" r="r" b="b"/>
              <a:pathLst>
                <a:path w="18414" h="19050">
                  <a:moveTo>
                    <a:pt x="3809" y="0"/>
                  </a:moveTo>
                  <a:lnTo>
                    <a:pt x="63" y="4508"/>
                  </a:lnTo>
                  <a:lnTo>
                    <a:pt x="38" y="9436"/>
                  </a:lnTo>
                  <a:lnTo>
                    <a:pt x="0" y="14363"/>
                  </a:lnTo>
                  <a:lnTo>
                    <a:pt x="4216" y="18732"/>
                  </a:lnTo>
                  <a:lnTo>
                    <a:pt x="14020" y="18795"/>
                  </a:lnTo>
                  <a:lnTo>
                    <a:pt x="18110" y="14389"/>
                  </a:lnTo>
                  <a:lnTo>
                    <a:pt x="18173" y="4533"/>
                  </a:lnTo>
                  <a:lnTo>
                    <a:pt x="13601" y="63"/>
                  </a:lnTo>
                  <a:lnTo>
                    <a:pt x="380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5" name="object 1265"/>
            <p:cNvSpPr/>
            <p:nvPr/>
          </p:nvSpPr>
          <p:spPr>
            <a:xfrm>
              <a:off x="5680961" y="3025739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184" y="0"/>
                  </a:moveTo>
                  <a:lnTo>
                    <a:pt x="749" y="838"/>
                  </a:lnTo>
                  <a:lnTo>
                    <a:pt x="380" y="2247"/>
                  </a:lnTo>
                  <a:lnTo>
                    <a:pt x="0" y="3657"/>
                  </a:lnTo>
                  <a:lnTo>
                    <a:pt x="812" y="5092"/>
                  </a:lnTo>
                  <a:lnTo>
                    <a:pt x="2184" y="5460"/>
                  </a:lnTo>
                  <a:lnTo>
                    <a:pt x="3555" y="5841"/>
                  </a:lnTo>
                  <a:lnTo>
                    <a:pt x="4978" y="4991"/>
                  </a:lnTo>
                  <a:lnTo>
                    <a:pt x="5359" y="3594"/>
                  </a:lnTo>
                  <a:lnTo>
                    <a:pt x="5727" y="2184"/>
                  </a:lnTo>
                  <a:lnTo>
                    <a:pt x="4927" y="749"/>
                  </a:lnTo>
                  <a:lnTo>
                    <a:pt x="3555" y="380"/>
                  </a:lnTo>
                  <a:lnTo>
                    <a:pt x="218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6" name="object 1266"/>
            <p:cNvSpPr/>
            <p:nvPr/>
          </p:nvSpPr>
          <p:spPr>
            <a:xfrm>
              <a:off x="5682476" y="3027287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714" y="0"/>
                  </a:moveTo>
                  <a:lnTo>
                    <a:pt x="0" y="1003"/>
                  </a:lnTo>
                  <a:lnTo>
                    <a:pt x="977" y="2743"/>
                  </a:lnTo>
                  <a:lnTo>
                    <a:pt x="2692" y="1727"/>
                  </a:lnTo>
                  <a:lnTo>
                    <a:pt x="171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67" name="object 1267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678906" y="3055759"/>
              <a:ext cx="20040" cy="19316"/>
            </a:xfrm>
            <a:prstGeom prst="rect">
              <a:avLst/>
            </a:prstGeom>
          </p:spPr>
        </p:pic>
        <p:sp>
          <p:nvSpPr>
            <p:cNvPr id="1268" name="object 1268"/>
            <p:cNvSpPr/>
            <p:nvPr/>
          </p:nvSpPr>
          <p:spPr>
            <a:xfrm>
              <a:off x="5687344" y="3064437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0" y="0"/>
                  </a:moveTo>
                  <a:lnTo>
                    <a:pt x="63" y="3682"/>
                  </a:lnTo>
                  <a:lnTo>
                    <a:pt x="3759" y="3708"/>
                  </a:lnTo>
                  <a:lnTo>
                    <a:pt x="3695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9" name="object 1269"/>
            <p:cNvSpPr/>
            <p:nvPr/>
          </p:nvSpPr>
          <p:spPr>
            <a:xfrm>
              <a:off x="5688213" y="306529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981" y="0"/>
                  </a:moveTo>
                  <a:lnTo>
                    <a:pt x="0" y="0"/>
                  </a:lnTo>
                  <a:lnTo>
                    <a:pt x="12" y="1981"/>
                  </a:lnTo>
                  <a:lnTo>
                    <a:pt x="2006" y="1993"/>
                  </a:lnTo>
                  <a:lnTo>
                    <a:pt x="198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0" name="object 1270"/>
            <p:cNvSpPr/>
            <p:nvPr/>
          </p:nvSpPr>
          <p:spPr>
            <a:xfrm>
              <a:off x="5692260" y="3040641"/>
              <a:ext cx="20955" cy="20320"/>
            </a:xfrm>
            <a:custGeom>
              <a:avLst/>
              <a:gdLst/>
              <a:ahLst/>
              <a:cxnLst/>
              <a:rect l="l" t="t" r="r" b="b"/>
              <a:pathLst>
                <a:path w="20954" h="20319">
                  <a:moveTo>
                    <a:pt x="7492" y="0"/>
                  </a:moveTo>
                  <a:lnTo>
                    <a:pt x="2273" y="3111"/>
                  </a:lnTo>
                  <a:lnTo>
                    <a:pt x="0" y="12649"/>
                  </a:lnTo>
                  <a:lnTo>
                    <a:pt x="3378" y="17640"/>
                  </a:lnTo>
                  <a:lnTo>
                    <a:pt x="12941" y="19926"/>
                  </a:lnTo>
                  <a:lnTo>
                    <a:pt x="18351" y="16497"/>
                  </a:lnTo>
                  <a:lnTo>
                    <a:pt x="20612" y="6946"/>
                  </a:lnTo>
                  <a:lnTo>
                    <a:pt x="17081" y="2286"/>
                  </a:lnTo>
                  <a:lnTo>
                    <a:pt x="12280" y="1143"/>
                  </a:lnTo>
                  <a:lnTo>
                    <a:pt x="749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1" name="object 1271"/>
            <p:cNvSpPr/>
            <p:nvPr/>
          </p:nvSpPr>
          <p:spPr>
            <a:xfrm>
              <a:off x="5700295" y="3045286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80">
                  <a:moveTo>
                    <a:pt x="1473" y="0"/>
                  </a:moveTo>
                  <a:lnTo>
                    <a:pt x="139" y="927"/>
                  </a:lnTo>
                  <a:lnTo>
                    <a:pt x="63" y="2171"/>
                  </a:lnTo>
                  <a:lnTo>
                    <a:pt x="0" y="3429"/>
                  </a:lnTo>
                  <a:lnTo>
                    <a:pt x="1219" y="4508"/>
                  </a:lnTo>
                  <a:lnTo>
                    <a:pt x="4343" y="4686"/>
                  </a:lnTo>
                  <a:lnTo>
                    <a:pt x="5676" y="3759"/>
                  </a:lnTo>
                  <a:lnTo>
                    <a:pt x="5740" y="2501"/>
                  </a:lnTo>
                  <a:lnTo>
                    <a:pt x="5816" y="1244"/>
                  </a:lnTo>
                  <a:lnTo>
                    <a:pt x="4597" y="165"/>
                  </a:lnTo>
                  <a:lnTo>
                    <a:pt x="3035" y="76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2" name="object 1272"/>
            <p:cNvSpPr/>
            <p:nvPr/>
          </p:nvSpPr>
          <p:spPr>
            <a:xfrm>
              <a:off x="5698747" y="3057923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3060" y="0"/>
                  </a:moveTo>
                  <a:lnTo>
                    <a:pt x="0" y="927"/>
                  </a:lnTo>
                  <a:lnTo>
                    <a:pt x="1206" y="1549"/>
                  </a:lnTo>
                  <a:lnTo>
                    <a:pt x="787" y="3187"/>
                  </a:lnTo>
                  <a:lnTo>
                    <a:pt x="2247" y="4127"/>
                  </a:lnTo>
                  <a:lnTo>
                    <a:pt x="5105" y="3619"/>
                  </a:lnTo>
                  <a:lnTo>
                    <a:pt x="5003" y="2006"/>
                  </a:lnTo>
                  <a:lnTo>
                    <a:pt x="6019" y="1422"/>
                  </a:lnTo>
                  <a:lnTo>
                    <a:pt x="306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73" name="object 1273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659145" y="3039453"/>
              <a:ext cx="19405" cy="17881"/>
            </a:xfrm>
            <a:prstGeom prst="rect">
              <a:avLst/>
            </a:prstGeom>
          </p:spPr>
        </p:pic>
        <p:sp>
          <p:nvSpPr>
            <p:cNvPr id="1274" name="object 1274"/>
            <p:cNvSpPr/>
            <p:nvPr/>
          </p:nvSpPr>
          <p:spPr>
            <a:xfrm>
              <a:off x="5666427" y="3041581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80">
                  <a:moveTo>
                    <a:pt x="1689" y="0"/>
                  </a:moveTo>
                  <a:lnTo>
                    <a:pt x="304" y="838"/>
                  </a:lnTo>
                  <a:lnTo>
                    <a:pt x="0" y="3340"/>
                  </a:lnTo>
                  <a:lnTo>
                    <a:pt x="1142" y="4495"/>
                  </a:lnTo>
                  <a:lnTo>
                    <a:pt x="4267" y="4864"/>
                  </a:lnTo>
                  <a:lnTo>
                    <a:pt x="5651" y="4013"/>
                  </a:lnTo>
                  <a:lnTo>
                    <a:pt x="5803" y="2768"/>
                  </a:lnTo>
                  <a:lnTo>
                    <a:pt x="5943" y="1524"/>
                  </a:lnTo>
                  <a:lnTo>
                    <a:pt x="4800" y="368"/>
                  </a:lnTo>
                  <a:lnTo>
                    <a:pt x="3238" y="177"/>
                  </a:lnTo>
                  <a:lnTo>
                    <a:pt x="168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5" name="object 1275"/>
            <p:cNvSpPr/>
            <p:nvPr/>
          </p:nvSpPr>
          <p:spPr>
            <a:xfrm>
              <a:off x="5659509" y="3051161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1219" y="0"/>
                  </a:moveTo>
                  <a:lnTo>
                    <a:pt x="1524" y="1308"/>
                  </a:lnTo>
                  <a:lnTo>
                    <a:pt x="0" y="2057"/>
                  </a:lnTo>
                  <a:lnTo>
                    <a:pt x="254" y="3771"/>
                  </a:lnTo>
                  <a:lnTo>
                    <a:pt x="2489" y="5613"/>
                  </a:lnTo>
                  <a:lnTo>
                    <a:pt x="3657" y="4508"/>
                  </a:lnTo>
                  <a:lnTo>
                    <a:pt x="4749" y="4889"/>
                  </a:lnTo>
                  <a:lnTo>
                    <a:pt x="3911" y="1714"/>
                  </a:lnTo>
                  <a:lnTo>
                    <a:pt x="121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76" name="object 1276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662929" y="3078746"/>
              <a:ext cx="18033" cy="19329"/>
            </a:xfrm>
            <a:prstGeom prst="rect">
              <a:avLst/>
            </a:prstGeom>
          </p:spPr>
        </p:pic>
        <p:pic>
          <p:nvPicPr>
            <p:cNvPr id="1277" name="object 1277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5627470" y="2987003"/>
              <a:ext cx="106262" cy="133755"/>
            </a:xfrm>
            <a:prstGeom prst="rect">
              <a:avLst/>
            </a:prstGeom>
          </p:spPr>
        </p:pic>
        <p:pic>
          <p:nvPicPr>
            <p:cNvPr id="1278" name="object 1278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727775" y="3101048"/>
              <a:ext cx="25234" cy="26035"/>
            </a:xfrm>
            <a:prstGeom prst="rect">
              <a:avLst/>
            </a:prstGeom>
          </p:spPr>
        </p:pic>
        <p:sp>
          <p:nvSpPr>
            <p:cNvPr id="1279" name="object 1279"/>
            <p:cNvSpPr/>
            <p:nvPr/>
          </p:nvSpPr>
          <p:spPr>
            <a:xfrm>
              <a:off x="5742949" y="3112368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3174" y="0"/>
                  </a:moveTo>
                  <a:lnTo>
                    <a:pt x="1714" y="1219"/>
                  </a:lnTo>
                  <a:lnTo>
                    <a:pt x="241" y="2438"/>
                  </a:lnTo>
                  <a:lnTo>
                    <a:pt x="0" y="4572"/>
                  </a:lnTo>
                  <a:lnTo>
                    <a:pt x="2374" y="7467"/>
                  </a:lnTo>
                  <a:lnTo>
                    <a:pt x="4533" y="7658"/>
                  </a:lnTo>
                  <a:lnTo>
                    <a:pt x="7492" y="5232"/>
                  </a:lnTo>
                  <a:lnTo>
                    <a:pt x="7708" y="3073"/>
                  </a:lnTo>
                  <a:lnTo>
                    <a:pt x="5346" y="190"/>
                  </a:lnTo>
                  <a:lnTo>
                    <a:pt x="317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0" name="object 1280"/>
            <p:cNvSpPr/>
            <p:nvPr/>
          </p:nvSpPr>
          <p:spPr>
            <a:xfrm>
              <a:off x="5746182" y="3114852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79" y="0"/>
                  </a:moveTo>
                  <a:lnTo>
                    <a:pt x="0" y="2603"/>
                  </a:lnTo>
                  <a:lnTo>
                    <a:pt x="2603" y="2832"/>
                  </a:lnTo>
                  <a:lnTo>
                    <a:pt x="2882" y="228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1" name="object 1281"/>
            <p:cNvSpPr/>
            <p:nvPr/>
          </p:nvSpPr>
          <p:spPr>
            <a:xfrm>
              <a:off x="5734423" y="3106906"/>
              <a:ext cx="7620" cy="8255"/>
            </a:xfrm>
            <a:custGeom>
              <a:avLst/>
              <a:gdLst/>
              <a:ahLst/>
              <a:cxnLst/>
              <a:rect l="l" t="t" r="r" b="b"/>
              <a:pathLst>
                <a:path w="7620" h="8255">
                  <a:moveTo>
                    <a:pt x="3708" y="0"/>
                  </a:moveTo>
                  <a:lnTo>
                    <a:pt x="1778" y="939"/>
                  </a:lnTo>
                  <a:lnTo>
                    <a:pt x="876" y="2793"/>
                  </a:lnTo>
                  <a:lnTo>
                    <a:pt x="0" y="4648"/>
                  </a:lnTo>
                  <a:lnTo>
                    <a:pt x="469" y="6730"/>
                  </a:lnTo>
                  <a:lnTo>
                    <a:pt x="3416" y="8153"/>
                  </a:lnTo>
                  <a:lnTo>
                    <a:pt x="5334" y="7213"/>
                  </a:lnTo>
                  <a:lnTo>
                    <a:pt x="6235" y="5372"/>
                  </a:lnTo>
                  <a:lnTo>
                    <a:pt x="7124" y="3505"/>
                  </a:lnTo>
                  <a:lnTo>
                    <a:pt x="6667" y="1422"/>
                  </a:lnTo>
                  <a:lnTo>
                    <a:pt x="5181" y="723"/>
                  </a:lnTo>
                  <a:lnTo>
                    <a:pt x="3708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2" name="object 1282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686552" y="3099485"/>
              <a:ext cx="25387" cy="25247"/>
            </a:xfrm>
            <a:prstGeom prst="rect">
              <a:avLst/>
            </a:prstGeom>
          </p:spPr>
        </p:pic>
        <p:sp>
          <p:nvSpPr>
            <p:cNvPr id="1283" name="object 1283"/>
            <p:cNvSpPr/>
            <p:nvPr/>
          </p:nvSpPr>
          <p:spPr>
            <a:xfrm>
              <a:off x="5691727" y="3112164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4152" y="0"/>
                  </a:moveTo>
                  <a:lnTo>
                    <a:pt x="749" y="1549"/>
                  </a:lnTo>
                  <a:lnTo>
                    <a:pt x="0" y="3594"/>
                  </a:lnTo>
                  <a:lnTo>
                    <a:pt x="1587" y="7061"/>
                  </a:lnTo>
                  <a:lnTo>
                    <a:pt x="3606" y="7848"/>
                  </a:lnTo>
                  <a:lnTo>
                    <a:pt x="7010" y="6299"/>
                  </a:lnTo>
                  <a:lnTo>
                    <a:pt x="7746" y="4267"/>
                  </a:lnTo>
                  <a:lnTo>
                    <a:pt x="6972" y="2527"/>
                  </a:lnTo>
                  <a:lnTo>
                    <a:pt x="6172" y="787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4" name="object 1284"/>
            <p:cNvSpPr/>
            <p:nvPr/>
          </p:nvSpPr>
          <p:spPr>
            <a:xfrm>
              <a:off x="5693674" y="3115153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889" y="0"/>
                  </a:moveTo>
                  <a:lnTo>
                    <a:pt x="0" y="2451"/>
                  </a:lnTo>
                  <a:lnTo>
                    <a:pt x="2438" y="3390"/>
                  </a:lnTo>
                  <a:lnTo>
                    <a:pt x="3327" y="939"/>
                  </a:lnTo>
                  <a:lnTo>
                    <a:pt x="88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5" name="object 1285"/>
            <p:cNvSpPr/>
            <p:nvPr/>
          </p:nvSpPr>
          <p:spPr>
            <a:xfrm>
              <a:off x="5698635" y="3101566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3187" y="0"/>
                  </a:moveTo>
                  <a:lnTo>
                    <a:pt x="1155" y="660"/>
                  </a:lnTo>
                  <a:lnTo>
                    <a:pt x="0" y="3733"/>
                  </a:lnTo>
                  <a:lnTo>
                    <a:pt x="1104" y="5562"/>
                  </a:lnTo>
                  <a:lnTo>
                    <a:pt x="4965" y="7010"/>
                  </a:lnTo>
                  <a:lnTo>
                    <a:pt x="6984" y="6349"/>
                  </a:lnTo>
                  <a:lnTo>
                    <a:pt x="8140" y="3263"/>
                  </a:lnTo>
                  <a:lnTo>
                    <a:pt x="7035" y="1447"/>
                  </a:lnTo>
                  <a:lnTo>
                    <a:pt x="5105" y="723"/>
                  </a:lnTo>
                  <a:lnTo>
                    <a:pt x="3187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6" name="object 1286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5688850" y="3040151"/>
              <a:ext cx="23710" cy="25742"/>
            </a:xfrm>
            <a:prstGeom prst="rect">
              <a:avLst/>
            </a:prstGeom>
          </p:spPr>
        </p:pic>
        <p:sp>
          <p:nvSpPr>
            <p:cNvPr id="1287" name="object 1287"/>
            <p:cNvSpPr/>
            <p:nvPr/>
          </p:nvSpPr>
          <p:spPr>
            <a:xfrm>
              <a:off x="5695311" y="3049691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4838" y="0"/>
                  </a:moveTo>
                  <a:lnTo>
                    <a:pt x="1155" y="761"/>
                  </a:lnTo>
                  <a:lnTo>
                    <a:pt x="0" y="2590"/>
                  </a:lnTo>
                  <a:lnTo>
                    <a:pt x="393" y="4457"/>
                  </a:lnTo>
                  <a:lnTo>
                    <a:pt x="774" y="6324"/>
                  </a:lnTo>
                  <a:lnTo>
                    <a:pt x="2578" y="7531"/>
                  </a:lnTo>
                  <a:lnTo>
                    <a:pt x="6235" y="6769"/>
                  </a:lnTo>
                  <a:lnTo>
                    <a:pt x="7404" y="4940"/>
                  </a:lnTo>
                  <a:lnTo>
                    <a:pt x="6629" y="1206"/>
                  </a:lnTo>
                  <a:lnTo>
                    <a:pt x="483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8" name="object 1288"/>
            <p:cNvSpPr/>
            <p:nvPr/>
          </p:nvSpPr>
          <p:spPr>
            <a:xfrm>
              <a:off x="5697223" y="3051629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409" y="0"/>
                  </a:moveTo>
                  <a:lnTo>
                    <a:pt x="0" y="2209"/>
                  </a:lnTo>
                  <a:lnTo>
                    <a:pt x="2171" y="3657"/>
                  </a:lnTo>
                  <a:lnTo>
                    <a:pt x="3581" y="1447"/>
                  </a:lnTo>
                  <a:lnTo>
                    <a:pt x="140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9" name="object 1289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714568" y="3080372"/>
              <a:ext cx="24968" cy="24079"/>
            </a:xfrm>
            <a:prstGeom prst="rect">
              <a:avLst/>
            </a:prstGeom>
          </p:spPr>
        </p:pic>
        <p:sp>
          <p:nvSpPr>
            <p:cNvPr id="1290" name="object 1290"/>
            <p:cNvSpPr/>
            <p:nvPr/>
          </p:nvSpPr>
          <p:spPr>
            <a:xfrm>
              <a:off x="5723760" y="3090528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3086" y="0"/>
                  </a:moveTo>
                  <a:lnTo>
                    <a:pt x="1142" y="952"/>
                  </a:lnTo>
                  <a:lnTo>
                    <a:pt x="0" y="4508"/>
                  </a:lnTo>
                  <a:lnTo>
                    <a:pt x="1003" y="6438"/>
                  </a:lnTo>
                  <a:lnTo>
                    <a:pt x="2819" y="7023"/>
                  </a:lnTo>
                  <a:lnTo>
                    <a:pt x="4648" y="7607"/>
                  </a:lnTo>
                  <a:lnTo>
                    <a:pt x="6565" y="6654"/>
                  </a:lnTo>
                  <a:lnTo>
                    <a:pt x="7708" y="3086"/>
                  </a:lnTo>
                  <a:lnTo>
                    <a:pt x="6718" y="1168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1" name="object 1291"/>
            <p:cNvSpPr/>
            <p:nvPr/>
          </p:nvSpPr>
          <p:spPr>
            <a:xfrm>
              <a:off x="5725826" y="3092583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2336" y="0"/>
                  </a:moveTo>
                  <a:lnTo>
                    <a:pt x="0" y="1181"/>
                  </a:lnTo>
                  <a:lnTo>
                    <a:pt x="1219" y="3492"/>
                  </a:lnTo>
                  <a:lnTo>
                    <a:pt x="3556" y="2336"/>
                  </a:lnTo>
                  <a:lnTo>
                    <a:pt x="233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92" name="object 1292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5720512" y="3056217"/>
              <a:ext cx="25514" cy="24942"/>
            </a:xfrm>
            <a:prstGeom prst="rect">
              <a:avLst/>
            </a:prstGeom>
          </p:spPr>
        </p:pic>
        <p:sp>
          <p:nvSpPr>
            <p:cNvPr id="1293" name="object 1293"/>
            <p:cNvSpPr/>
            <p:nvPr/>
          </p:nvSpPr>
          <p:spPr>
            <a:xfrm>
              <a:off x="5728856" y="3060648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4787" y="0"/>
                  </a:moveTo>
                  <a:lnTo>
                    <a:pt x="2882" y="825"/>
                  </a:lnTo>
                  <a:lnTo>
                    <a:pt x="1015" y="1650"/>
                  </a:lnTo>
                  <a:lnTo>
                    <a:pt x="0" y="3530"/>
                  </a:lnTo>
                  <a:lnTo>
                    <a:pt x="1320" y="6540"/>
                  </a:lnTo>
                  <a:lnTo>
                    <a:pt x="3390" y="7099"/>
                  </a:lnTo>
                  <a:lnTo>
                    <a:pt x="7150" y="5448"/>
                  </a:lnTo>
                  <a:lnTo>
                    <a:pt x="8153" y="3555"/>
                  </a:lnTo>
                  <a:lnTo>
                    <a:pt x="6845" y="558"/>
                  </a:lnTo>
                  <a:lnTo>
                    <a:pt x="4787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4" name="object 1294"/>
            <p:cNvSpPr/>
            <p:nvPr/>
          </p:nvSpPr>
          <p:spPr>
            <a:xfrm>
              <a:off x="5734368" y="3076719"/>
              <a:ext cx="7620" cy="5715"/>
            </a:xfrm>
            <a:custGeom>
              <a:avLst/>
              <a:gdLst/>
              <a:ahLst/>
              <a:cxnLst/>
              <a:rect l="l" t="t" r="r" b="b"/>
              <a:pathLst>
                <a:path w="7620" h="5714">
                  <a:moveTo>
                    <a:pt x="7188" y="0"/>
                  </a:moveTo>
                  <a:lnTo>
                    <a:pt x="4305" y="0"/>
                  </a:lnTo>
                  <a:lnTo>
                    <a:pt x="1765" y="749"/>
                  </a:lnTo>
                  <a:lnTo>
                    <a:pt x="0" y="2794"/>
                  </a:lnTo>
                  <a:lnTo>
                    <a:pt x="12" y="3263"/>
                  </a:lnTo>
                  <a:lnTo>
                    <a:pt x="1765" y="3276"/>
                  </a:lnTo>
                  <a:lnTo>
                    <a:pt x="2247" y="5448"/>
                  </a:lnTo>
                  <a:lnTo>
                    <a:pt x="4533" y="5664"/>
                  </a:lnTo>
                  <a:lnTo>
                    <a:pt x="7556" y="3390"/>
                  </a:lnTo>
                  <a:lnTo>
                    <a:pt x="6515" y="1562"/>
                  </a:lnTo>
                  <a:lnTo>
                    <a:pt x="7327" y="292"/>
                  </a:lnTo>
                  <a:lnTo>
                    <a:pt x="718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95" name="object 1295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680240" y="3073501"/>
              <a:ext cx="26022" cy="25336"/>
            </a:xfrm>
            <a:prstGeom prst="rect">
              <a:avLst/>
            </a:prstGeom>
          </p:spPr>
        </p:pic>
        <p:sp>
          <p:nvSpPr>
            <p:cNvPr id="1296" name="object 1296"/>
            <p:cNvSpPr/>
            <p:nvPr/>
          </p:nvSpPr>
          <p:spPr>
            <a:xfrm>
              <a:off x="5687143" y="3076476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4991" y="0"/>
                  </a:moveTo>
                  <a:lnTo>
                    <a:pt x="3060" y="711"/>
                  </a:lnTo>
                  <a:lnTo>
                    <a:pt x="1117" y="1422"/>
                  </a:lnTo>
                  <a:lnTo>
                    <a:pt x="0" y="3238"/>
                  </a:lnTo>
                  <a:lnTo>
                    <a:pt x="1130" y="6324"/>
                  </a:lnTo>
                  <a:lnTo>
                    <a:pt x="3149" y="6997"/>
                  </a:lnTo>
                  <a:lnTo>
                    <a:pt x="5092" y="6286"/>
                  </a:lnTo>
                  <a:lnTo>
                    <a:pt x="7023" y="5600"/>
                  </a:lnTo>
                  <a:lnTo>
                    <a:pt x="8140" y="3771"/>
                  </a:lnTo>
                  <a:lnTo>
                    <a:pt x="7569" y="2235"/>
                  </a:lnTo>
                  <a:lnTo>
                    <a:pt x="7023" y="685"/>
                  </a:lnTo>
                  <a:lnTo>
                    <a:pt x="4991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7" name="object 1297"/>
            <p:cNvSpPr/>
            <p:nvPr/>
          </p:nvSpPr>
          <p:spPr>
            <a:xfrm>
              <a:off x="5685082" y="3093496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203" y="0"/>
                  </a:moveTo>
                  <a:lnTo>
                    <a:pt x="1333" y="1346"/>
                  </a:lnTo>
                  <a:lnTo>
                    <a:pt x="0" y="3124"/>
                  </a:lnTo>
                  <a:lnTo>
                    <a:pt x="1308" y="4991"/>
                  </a:lnTo>
                  <a:lnTo>
                    <a:pt x="1714" y="6007"/>
                  </a:lnTo>
                  <a:lnTo>
                    <a:pt x="4686" y="7099"/>
                  </a:lnTo>
                  <a:lnTo>
                    <a:pt x="5016" y="5816"/>
                  </a:lnTo>
                  <a:lnTo>
                    <a:pt x="5727" y="3822"/>
                  </a:lnTo>
                  <a:lnTo>
                    <a:pt x="7239" y="3619"/>
                  </a:lnTo>
                  <a:lnTo>
                    <a:pt x="4368" y="41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98" name="object 1298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5707125" y="3118116"/>
              <a:ext cx="24803" cy="24002"/>
            </a:xfrm>
            <a:prstGeom prst="rect">
              <a:avLst/>
            </a:prstGeom>
          </p:spPr>
        </p:pic>
        <p:sp>
          <p:nvSpPr>
            <p:cNvPr id="1299" name="object 1299"/>
            <p:cNvSpPr/>
            <p:nvPr/>
          </p:nvSpPr>
          <p:spPr>
            <a:xfrm>
              <a:off x="5720167" y="3121957"/>
              <a:ext cx="7620" cy="8255"/>
            </a:xfrm>
            <a:custGeom>
              <a:avLst/>
              <a:gdLst/>
              <a:ahLst/>
              <a:cxnLst/>
              <a:rect l="l" t="t" r="r" b="b"/>
              <a:pathLst>
                <a:path w="7620" h="8255">
                  <a:moveTo>
                    <a:pt x="3060" y="0"/>
                  </a:moveTo>
                  <a:lnTo>
                    <a:pt x="253" y="1701"/>
                  </a:lnTo>
                  <a:lnTo>
                    <a:pt x="0" y="3822"/>
                  </a:lnTo>
                  <a:lnTo>
                    <a:pt x="2158" y="7340"/>
                  </a:lnTo>
                  <a:lnTo>
                    <a:pt x="4152" y="8064"/>
                  </a:lnTo>
                  <a:lnTo>
                    <a:pt x="6959" y="6362"/>
                  </a:lnTo>
                  <a:lnTo>
                    <a:pt x="7213" y="4229"/>
                  </a:lnTo>
                  <a:lnTo>
                    <a:pt x="6146" y="2476"/>
                  </a:lnTo>
                  <a:lnTo>
                    <a:pt x="5079" y="711"/>
                  </a:lnTo>
                  <a:lnTo>
                    <a:pt x="3060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0" name="object 1300"/>
            <p:cNvSpPr/>
            <p:nvPr/>
          </p:nvSpPr>
          <p:spPr>
            <a:xfrm>
              <a:off x="5717854" y="3139372"/>
              <a:ext cx="8255" cy="6350"/>
            </a:xfrm>
            <a:custGeom>
              <a:avLst/>
              <a:gdLst/>
              <a:ahLst/>
              <a:cxnLst/>
              <a:rect l="l" t="t" r="r" b="b"/>
              <a:pathLst>
                <a:path w="8254" h="6350">
                  <a:moveTo>
                    <a:pt x="4838" y="0"/>
                  </a:moveTo>
                  <a:lnTo>
                    <a:pt x="2209" y="254"/>
                  </a:lnTo>
                  <a:lnTo>
                    <a:pt x="76" y="1905"/>
                  </a:lnTo>
                  <a:lnTo>
                    <a:pt x="0" y="2374"/>
                  </a:lnTo>
                  <a:lnTo>
                    <a:pt x="1727" y="2717"/>
                  </a:lnTo>
                  <a:lnTo>
                    <a:pt x="1803" y="4940"/>
                  </a:lnTo>
                  <a:lnTo>
                    <a:pt x="3987" y="5600"/>
                  </a:lnTo>
                  <a:lnTo>
                    <a:pt x="4927" y="6134"/>
                  </a:lnTo>
                  <a:lnTo>
                    <a:pt x="7937" y="5156"/>
                  </a:lnTo>
                  <a:lnTo>
                    <a:pt x="7404" y="3949"/>
                  </a:lnTo>
                  <a:lnTo>
                    <a:pt x="6705" y="1930"/>
                  </a:lnTo>
                  <a:lnTo>
                    <a:pt x="7772" y="838"/>
                  </a:lnTo>
                  <a:lnTo>
                    <a:pt x="7683" y="546"/>
                  </a:lnTo>
                  <a:lnTo>
                    <a:pt x="483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01" name="object 1301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5390727" y="3035212"/>
              <a:ext cx="111918" cy="85995"/>
            </a:xfrm>
            <a:prstGeom prst="rect">
              <a:avLst/>
            </a:prstGeom>
          </p:spPr>
        </p:pic>
        <p:pic>
          <p:nvPicPr>
            <p:cNvPr id="1302" name="object 1302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5528769" y="2451380"/>
              <a:ext cx="75622" cy="161396"/>
            </a:xfrm>
            <a:prstGeom prst="rect">
              <a:avLst/>
            </a:prstGeom>
          </p:spPr>
        </p:pic>
        <p:pic>
          <p:nvPicPr>
            <p:cNvPr id="1303" name="object 1303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5714043" y="2543999"/>
              <a:ext cx="76504" cy="139872"/>
            </a:xfrm>
            <a:prstGeom prst="rect">
              <a:avLst/>
            </a:prstGeom>
          </p:spPr>
        </p:pic>
        <p:pic>
          <p:nvPicPr>
            <p:cNvPr id="1304" name="object 1304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5712810" y="2846665"/>
              <a:ext cx="312920" cy="363740"/>
            </a:xfrm>
            <a:prstGeom prst="rect">
              <a:avLst/>
            </a:prstGeom>
          </p:spPr>
        </p:pic>
        <p:sp>
          <p:nvSpPr>
            <p:cNvPr id="1305" name="object 1305"/>
            <p:cNvSpPr/>
            <p:nvPr/>
          </p:nvSpPr>
          <p:spPr>
            <a:xfrm>
              <a:off x="5658654" y="3550106"/>
              <a:ext cx="19050" cy="11430"/>
            </a:xfrm>
            <a:custGeom>
              <a:avLst/>
              <a:gdLst/>
              <a:ahLst/>
              <a:cxnLst/>
              <a:rect l="l" t="t" r="r" b="b"/>
              <a:pathLst>
                <a:path w="19050" h="11429">
                  <a:moveTo>
                    <a:pt x="9829" y="0"/>
                  </a:moveTo>
                  <a:lnTo>
                    <a:pt x="0" y="2285"/>
                  </a:lnTo>
                  <a:lnTo>
                    <a:pt x="609" y="9601"/>
                  </a:lnTo>
                  <a:lnTo>
                    <a:pt x="577" y="11024"/>
                  </a:lnTo>
                  <a:lnTo>
                    <a:pt x="19055" y="11024"/>
                  </a:lnTo>
                  <a:lnTo>
                    <a:pt x="14236" y="4356"/>
                  </a:lnTo>
                  <a:lnTo>
                    <a:pt x="9829" y="0"/>
                  </a:lnTo>
                  <a:close/>
                </a:path>
              </a:pathLst>
            </a:custGeom>
            <a:solidFill>
              <a:srgbClr val="807B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06" name="object 1306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5770407" y="3308685"/>
              <a:ext cx="107467" cy="81102"/>
            </a:xfrm>
            <a:prstGeom prst="rect">
              <a:avLst/>
            </a:prstGeom>
          </p:spPr>
        </p:pic>
        <p:pic>
          <p:nvPicPr>
            <p:cNvPr id="1307" name="object 1307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940920" y="3056471"/>
              <a:ext cx="22466" cy="23291"/>
            </a:xfrm>
            <a:prstGeom prst="rect">
              <a:avLst/>
            </a:prstGeom>
          </p:spPr>
        </p:pic>
        <p:sp>
          <p:nvSpPr>
            <p:cNvPr id="1308" name="object 1308"/>
            <p:cNvSpPr/>
            <p:nvPr/>
          </p:nvSpPr>
          <p:spPr>
            <a:xfrm>
              <a:off x="5954864" y="3065474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013" y="0"/>
                  </a:moveTo>
                  <a:lnTo>
                    <a:pt x="2082" y="241"/>
                  </a:lnTo>
                  <a:lnTo>
                    <a:pt x="1041" y="1574"/>
                  </a:lnTo>
                  <a:lnTo>
                    <a:pt x="0" y="2908"/>
                  </a:lnTo>
                  <a:lnTo>
                    <a:pt x="203" y="4813"/>
                  </a:lnTo>
                  <a:lnTo>
                    <a:pt x="1498" y="5841"/>
                  </a:lnTo>
                  <a:lnTo>
                    <a:pt x="2819" y="6870"/>
                  </a:lnTo>
                  <a:lnTo>
                    <a:pt x="4724" y="6629"/>
                  </a:lnTo>
                  <a:lnTo>
                    <a:pt x="5753" y="5295"/>
                  </a:lnTo>
                  <a:lnTo>
                    <a:pt x="6819" y="3975"/>
                  </a:lnTo>
                  <a:lnTo>
                    <a:pt x="6603" y="2044"/>
                  </a:lnTo>
                  <a:lnTo>
                    <a:pt x="401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9" name="object 1309"/>
            <p:cNvSpPr/>
            <p:nvPr/>
          </p:nvSpPr>
          <p:spPr>
            <a:xfrm>
              <a:off x="5957711" y="3067518"/>
              <a:ext cx="2540" cy="3175"/>
            </a:xfrm>
            <a:custGeom>
              <a:avLst/>
              <a:gdLst/>
              <a:ahLst/>
              <a:cxnLst/>
              <a:rect l="l" t="t" r="r" b="b"/>
              <a:pathLst>
                <a:path w="2539" h="3175">
                  <a:moveTo>
                    <a:pt x="2298" y="0"/>
                  </a:moveTo>
                  <a:lnTo>
                    <a:pt x="0" y="292"/>
                  </a:lnTo>
                  <a:lnTo>
                    <a:pt x="254" y="2603"/>
                  </a:lnTo>
                  <a:lnTo>
                    <a:pt x="2540" y="2298"/>
                  </a:lnTo>
                  <a:lnTo>
                    <a:pt x="229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0" name="object 1310"/>
            <p:cNvSpPr/>
            <p:nvPr/>
          </p:nvSpPr>
          <p:spPr>
            <a:xfrm>
              <a:off x="5946637" y="3062489"/>
              <a:ext cx="6350" cy="7620"/>
            </a:xfrm>
            <a:custGeom>
              <a:avLst/>
              <a:gdLst/>
              <a:ahLst/>
              <a:cxnLst/>
              <a:rect l="l" t="t" r="r" b="b"/>
              <a:pathLst>
                <a:path w="6350" h="7619">
                  <a:moveTo>
                    <a:pt x="2336" y="0"/>
                  </a:moveTo>
                  <a:lnTo>
                    <a:pt x="850" y="1181"/>
                  </a:lnTo>
                  <a:lnTo>
                    <a:pt x="419" y="2959"/>
                  </a:lnTo>
                  <a:lnTo>
                    <a:pt x="0" y="4737"/>
                  </a:lnTo>
                  <a:lnTo>
                    <a:pt x="812" y="6464"/>
                  </a:lnTo>
                  <a:lnTo>
                    <a:pt x="2222" y="6781"/>
                  </a:lnTo>
                  <a:lnTo>
                    <a:pt x="3644" y="7124"/>
                  </a:lnTo>
                  <a:lnTo>
                    <a:pt x="5130" y="5956"/>
                  </a:lnTo>
                  <a:lnTo>
                    <a:pt x="5562" y="4191"/>
                  </a:lnTo>
                  <a:lnTo>
                    <a:pt x="5969" y="2400"/>
                  </a:lnTo>
                  <a:lnTo>
                    <a:pt x="5168" y="685"/>
                  </a:lnTo>
                  <a:lnTo>
                    <a:pt x="233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1" name="object 1311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904484" y="3063125"/>
              <a:ext cx="23012" cy="22415"/>
            </a:xfrm>
            <a:prstGeom prst="rect">
              <a:avLst/>
            </a:prstGeom>
          </p:spPr>
        </p:pic>
        <p:sp>
          <p:nvSpPr>
            <p:cNvPr id="1312" name="object 1312"/>
            <p:cNvSpPr/>
            <p:nvPr/>
          </p:nvSpPr>
          <p:spPr>
            <a:xfrm>
              <a:off x="5910413" y="3075065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2920" y="0"/>
                  </a:moveTo>
                  <a:lnTo>
                    <a:pt x="1587" y="977"/>
                  </a:lnTo>
                  <a:lnTo>
                    <a:pt x="266" y="1968"/>
                  </a:lnTo>
                  <a:lnTo>
                    <a:pt x="0" y="3886"/>
                  </a:lnTo>
                  <a:lnTo>
                    <a:pt x="2031" y="6591"/>
                  </a:lnTo>
                  <a:lnTo>
                    <a:pt x="3936" y="6896"/>
                  </a:lnTo>
                  <a:lnTo>
                    <a:pt x="5270" y="5905"/>
                  </a:lnTo>
                  <a:lnTo>
                    <a:pt x="6591" y="4902"/>
                  </a:lnTo>
                  <a:lnTo>
                    <a:pt x="6845" y="2997"/>
                  </a:lnTo>
                  <a:lnTo>
                    <a:pt x="5841" y="1650"/>
                  </a:lnTo>
                  <a:lnTo>
                    <a:pt x="4825" y="292"/>
                  </a:lnTo>
                  <a:lnTo>
                    <a:pt x="292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3" name="object 1313"/>
            <p:cNvSpPr/>
            <p:nvPr/>
          </p:nvSpPr>
          <p:spPr>
            <a:xfrm>
              <a:off x="5912430" y="3077885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317" y="0"/>
                  </a:moveTo>
                  <a:lnTo>
                    <a:pt x="0" y="2311"/>
                  </a:lnTo>
                  <a:lnTo>
                    <a:pt x="2298" y="2666"/>
                  </a:lnTo>
                  <a:lnTo>
                    <a:pt x="2616" y="368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4" name="object 1314"/>
            <p:cNvSpPr/>
            <p:nvPr/>
          </p:nvSpPr>
          <p:spPr>
            <a:xfrm>
              <a:off x="5914435" y="3064734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2044" y="0"/>
                  </a:moveTo>
                  <a:lnTo>
                    <a:pt x="406" y="965"/>
                  </a:lnTo>
                  <a:lnTo>
                    <a:pt x="0" y="3835"/>
                  </a:lnTo>
                  <a:lnTo>
                    <a:pt x="1295" y="5219"/>
                  </a:lnTo>
                  <a:lnTo>
                    <a:pt x="3111" y="5473"/>
                  </a:lnTo>
                  <a:lnTo>
                    <a:pt x="4902" y="5740"/>
                  </a:lnTo>
                  <a:lnTo>
                    <a:pt x="6553" y="4775"/>
                  </a:lnTo>
                  <a:lnTo>
                    <a:pt x="6769" y="3340"/>
                  </a:lnTo>
                  <a:lnTo>
                    <a:pt x="6959" y="1892"/>
                  </a:lnTo>
                  <a:lnTo>
                    <a:pt x="5664" y="508"/>
                  </a:lnTo>
                  <a:lnTo>
                    <a:pt x="3848" y="254"/>
                  </a:lnTo>
                  <a:lnTo>
                    <a:pt x="204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5" name="object 1315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894349" y="3011563"/>
              <a:ext cx="22377" cy="22491"/>
            </a:xfrm>
            <a:prstGeom prst="rect">
              <a:avLst/>
            </a:prstGeom>
          </p:spPr>
        </p:pic>
        <p:sp>
          <p:nvSpPr>
            <p:cNvPr id="1316" name="object 1316"/>
            <p:cNvSpPr/>
            <p:nvPr/>
          </p:nvSpPr>
          <p:spPr>
            <a:xfrm>
              <a:off x="5901499" y="3020051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3721" y="0"/>
                  </a:moveTo>
                  <a:lnTo>
                    <a:pt x="673" y="1358"/>
                  </a:lnTo>
                  <a:lnTo>
                    <a:pt x="0" y="3149"/>
                  </a:lnTo>
                  <a:lnTo>
                    <a:pt x="698" y="4711"/>
                  </a:lnTo>
                  <a:lnTo>
                    <a:pt x="1384" y="6248"/>
                  </a:lnTo>
                  <a:lnTo>
                    <a:pt x="3175" y="6959"/>
                  </a:lnTo>
                  <a:lnTo>
                    <a:pt x="4686" y="6273"/>
                  </a:lnTo>
                  <a:lnTo>
                    <a:pt x="6210" y="5600"/>
                  </a:lnTo>
                  <a:lnTo>
                    <a:pt x="6870" y="3797"/>
                  </a:lnTo>
                  <a:lnTo>
                    <a:pt x="5499" y="711"/>
                  </a:lnTo>
                  <a:lnTo>
                    <a:pt x="372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7" name="object 1317"/>
            <p:cNvSpPr/>
            <p:nvPr/>
          </p:nvSpPr>
          <p:spPr>
            <a:xfrm>
              <a:off x="5903456" y="3022026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812" y="0"/>
                  </a:moveTo>
                  <a:lnTo>
                    <a:pt x="0" y="2171"/>
                  </a:lnTo>
                  <a:lnTo>
                    <a:pt x="2159" y="3022"/>
                  </a:lnTo>
                  <a:lnTo>
                    <a:pt x="2971" y="850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18" name="object 1318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925147" y="3041269"/>
              <a:ext cx="22491" cy="21869"/>
            </a:xfrm>
            <a:prstGeom prst="rect">
              <a:avLst/>
            </a:prstGeom>
          </p:spPr>
        </p:pic>
        <p:sp>
          <p:nvSpPr>
            <p:cNvPr id="1319" name="object 1319"/>
            <p:cNvSpPr/>
            <p:nvPr/>
          </p:nvSpPr>
          <p:spPr>
            <a:xfrm>
              <a:off x="5934269" y="3050415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1816" y="0"/>
                  </a:moveTo>
                  <a:lnTo>
                    <a:pt x="317" y="1206"/>
                  </a:lnTo>
                  <a:lnTo>
                    <a:pt x="0" y="4508"/>
                  </a:lnTo>
                  <a:lnTo>
                    <a:pt x="1231" y="5994"/>
                  </a:lnTo>
                  <a:lnTo>
                    <a:pt x="2933" y="6146"/>
                  </a:lnTo>
                  <a:lnTo>
                    <a:pt x="4597" y="6311"/>
                  </a:lnTo>
                  <a:lnTo>
                    <a:pt x="6121" y="5118"/>
                  </a:lnTo>
                  <a:lnTo>
                    <a:pt x="6273" y="3454"/>
                  </a:lnTo>
                  <a:lnTo>
                    <a:pt x="6438" y="1803"/>
                  </a:lnTo>
                  <a:lnTo>
                    <a:pt x="5194" y="330"/>
                  </a:lnTo>
                  <a:lnTo>
                    <a:pt x="181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0" name="object 1320"/>
            <p:cNvSpPr/>
            <p:nvPr/>
          </p:nvSpPr>
          <p:spPr>
            <a:xfrm>
              <a:off x="5935835" y="3051966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803" y="0"/>
                  </a:moveTo>
                  <a:lnTo>
                    <a:pt x="0" y="1447"/>
                  </a:lnTo>
                  <a:lnTo>
                    <a:pt x="1485" y="3225"/>
                  </a:lnTo>
                  <a:lnTo>
                    <a:pt x="3302" y="1777"/>
                  </a:lnTo>
                  <a:lnTo>
                    <a:pt x="180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21" name="object 1321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925731" y="3019018"/>
              <a:ext cx="22859" cy="22618"/>
            </a:xfrm>
            <a:prstGeom prst="rect">
              <a:avLst/>
            </a:prstGeom>
          </p:spPr>
        </p:pic>
        <p:sp>
          <p:nvSpPr>
            <p:cNvPr id="1322" name="object 1322"/>
            <p:cNvSpPr/>
            <p:nvPr/>
          </p:nvSpPr>
          <p:spPr>
            <a:xfrm>
              <a:off x="5932846" y="3023217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3479" y="0"/>
                  </a:moveTo>
                  <a:lnTo>
                    <a:pt x="2006" y="1079"/>
                  </a:lnTo>
                  <a:lnTo>
                    <a:pt x="508" y="2146"/>
                  </a:lnTo>
                  <a:lnTo>
                    <a:pt x="0" y="3975"/>
                  </a:lnTo>
                  <a:lnTo>
                    <a:pt x="1714" y="6324"/>
                  </a:lnTo>
                  <a:lnTo>
                    <a:pt x="3606" y="6426"/>
                  </a:lnTo>
                  <a:lnTo>
                    <a:pt x="5092" y="5359"/>
                  </a:lnTo>
                  <a:lnTo>
                    <a:pt x="6565" y="4279"/>
                  </a:lnTo>
                  <a:lnTo>
                    <a:pt x="7086" y="2451"/>
                  </a:lnTo>
                  <a:lnTo>
                    <a:pt x="5372" y="88"/>
                  </a:lnTo>
                  <a:lnTo>
                    <a:pt x="347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3" name="object 1323"/>
            <p:cNvSpPr/>
            <p:nvPr/>
          </p:nvSpPr>
          <p:spPr>
            <a:xfrm>
              <a:off x="5940630" y="3035875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5791" y="0"/>
                  </a:moveTo>
                  <a:lnTo>
                    <a:pt x="2082" y="888"/>
                  </a:lnTo>
                  <a:lnTo>
                    <a:pt x="0" y="3975"/>
                  </a:lnTo>
                  <a:lnTo>
                    <a:pt x="1524" y="3644"/>
                  </a:lnTo>
                  <a:lnTo>
                    <a:pt x="2362" y="5448"/>
                  </a:lnTo>
                  <a:lnTo>
                    <a:pt x="4381" y="5206"/>
                  </a:lnTo>
                  <a:lnTo>
                    <a:pt x="6578" y="2654"/>
                  </a:lnTo>
                  <a:lnTo>
                    <a:pt x="5308" y="1257"/>
                  </a:lnTo>
                  <a:lnTo>
                    <a:pt x="579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24" name="object 1324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896102" y="3041637"/>
              <a:ext cx="21526" cy="20269"/>
            </a:xfrm>
            <a:prstGeom prst="rect">
              <a:avLst/>
            </a:prstGeom>
          </p:spPr>
        </p:pic>
        <p:sp>
          <p:nvSpPr>
            <p:cNvPr id="1325" name="object 1325"/>
            <p:cNvSpPr/>
            <p:nvPr/>
          </p:nvSpPr>
          <p:spPr>
            <a:xfrm>
              <a:off x="5899617" y="3044812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3721" y="0"/>
                  </a:moveTo>
                  <a:lnTo>
                    <a:pt x="2171" y="977"/>
                  </a:lnTo>
                  <a:lnTo>
                    <a:pt x="622" y="1955"/>
                  </a:lnTo>
                  <a:lnTo>
                    <a:pt x="0" y="3746"/>
                  </a:lnTo>
                  <a:lnTo>
                    <a:pt x="1562" y="6210"/>
                  </a:lnTo>
                  <a:lnTo>
                    <a:pt x="3428" y="6413"/>
                  </a:lnTo>
                  <a:lnTo>
                    <a:pt x="6527" y="4457"/>
                  </a:lnTo>
                  <a:lnTo>
                    <a:pt x="7150" y="2666"/>
                  </a:lnTo>
                  <a:lnTo>
                    <a:pt x="6388" y="1435"/>
                  </a:lnTo>
                  <a:lnTo>
                    <a:pt x="5600" y="203"/>
                  </a:lnTo>
                  <a:lnTo>
                    <a:pt x="372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6" name="object 1326"/>
            <p:cNvSpPr/>
            <p:nvPr/>
          </p:nvSpPr>
          <p:spPr>
            <a:xfrm>
              <a:off x="5900603" y="3060422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3682" y="0"/>
                  </a:moveTo>
                  <a:lnTo>
                    <a:pt x="0" y="431"/>
                  </a:lnTo>
                  <a:lnTo>
                    <a:pt x="1244" y="1384"/>
                  </a:lnTo>
                  <a:lnTo>
                    <a:pt x="431" y="3187"/>
                  </a:lnTo>
                  <a:lnTo>
                    <a:pt x="1905" y="4559"/>
                  </a:lnTo>
                  <a:lnTo>
                    <a:pt x="2451" y="5359"/>
                  </a:lnTo>
                  <a:lnTo>
                    <a:pt x="5232" y="5753"/>
                  </a:lnTo>
                  <a:lnTo>
                    <a:pt x="5283" y="4571"/>
                  </a:lnTo>
                  <a:lnTo>
                    <a:pt x="5511" y="2705"/>
                  </a:lnTo>
                  <a:lnTo>
                    <a:pt x="6794" y="2260"/>
                  </a:lnTo>
                  <a:lnTo>
                    <a:pt x="368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27" name="object 1327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926594" y="3075470"/>
              <a:ext cx="21501" cy="22199"/>
            </a:xfrm>
            <a:prstGeom prst="rect">
              <a:avLst/>
            </a:prstGeom>
          </p:spPr>
        </p:pic>
        <p:sp>
          <p:nvSpPr>
            <p:cNvPr id="1328" name="object 1328"/>
            <p:cNvSpPr/>
            <p:nvPr/>
          </p:nvSpPr>
          <p:spPr>
            <a:xfrm>
              <a:off x="5937996" y="3093753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80">
                  <a:moveTo>
                    <a:pt x="6438" y="0"/>
                  </a:moveTo>
                  <a:lnTo>
                    <a:pt x="2628" y="177"/>
                  </a:lnTo>
                  <a:lnTo>
                    <a:pt x="0" y="2806"/>
                  </a:lnTo>
                  <a:lnTo>
                    <a:pt x="1562" y="2768"/>
                  </a:lnTo>
                  <a:lnTo>
                    <a:pt x="2044" y="4686"/>
                  </a:lnTo>
                  <a:lnTo>
                    <a:pt x="4064" y="4838"/>
                  </a:lnTo>
                  <a:lnTo>
                    <a:pt x="6705" y="2768"/>
                  </a:lnTo>
                  <a:lnTo>
                    <a:pt x="5727" y="1155"/>
                  </a:lnTo>
                  <a:lnTo>
                    <a:pt x="643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29" name="object 1329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5688298" y="3330660"/>
              <a:ext cx="130129" cy="98425"/>
            </a:xfrm>
            <a:prstGeom prst="rect">
              <a:avLst/>
            </a:prstGeom>
          </p:spPr>
        </p:pic>
        <p:pic>
          <p:nvPicPr>
            <p:cNvPr id="1330" name="object 1330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5582259" y="2514054"/>
              <a:ext cx="159950" cy="128781"/>
            </a:xfrm>
            <a:prstGeom prst="rect">
              <a:avLst/>
            </a:prstGeom>
          </p:spPr>
        </p:pic>
        <p:pic>
          <p:nvPicPr>
            <p:cNvPr id="1331" name="object 1331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5422784" y="2764272"/>
              <a:ext cx="546488" cy="387630"/>
            </a:xfrm>
            <a:prstGeom prst="rect">
              <a:avLst/>
            </a:prstGeom>
          </p:spPr>
        </p:pic>
        <p:pic>
          <p:nvPicPr>
            <p:cNvPr id="1332" name="object 1332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5555735" y="3225718"/>
              <a:ext cx="68732" cy="55360"/>
            </a:xfrm>
            <a:prstGeom prst="rect">
              <a:avLst/>
            </a:prstGeom>
          </p:spPr>
        </p:pic>
        <p:pic>
          <p:nvPicPr>
            <p:cNvPr id="1333" name="object 1333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5435955" y="2486711"/>
              <a:ext cx="478815" cy="1074420"/>
            </a:xfrm>
            <a:prstGeom prst="rect">
              <a:avLst/>
            </a:prstGeom>
          </p:spPr>
        </p:pic>
        <p:sp>
          <p:nvSpPr>
            <p:cNvPr id="1334" name="object 1334"/>
            <p:cNvSpPr/>
            <p:nvPr/>
          </p:nvSpPr>
          <p:spPr>
            <a:xfrm>
              <a:off x="5578416" y="2575646"/>
              <a:ext cx="27940" cy="100965"/>
            </a:xfrm>
            <a:custGeom>
              <a:avLst/>
              <a:gdLst/>
              <a:ahLst/>
              <a:cxnLst/>
              <a:rect l="l" t="t" r="r" b="b"/>
              <a:pathLst>
                <a:path w="27939" h="100964">
                  <a:moveTo>
                    <a:pt x="12649" y="0"/>
                  </a:moveTo>
                  <a:lnTo>
                    <a:pt x="11607" y="1536"/>
                  </a:lnTo>
                  <a:lnTo>
                    <a:pt x="13563" y="10655"/>
                  </a:lnTo>
                  <a:lnTo>
                    <a:pt x="16408" y="27114"/>
                  </a:lnTo>
                  <a:lnTo>
                    <a:pt x="16611" y="31521"/>
                  </a:lnTo>
                  <a:lnTo>
                    <a:pt x="15151" y="35966"/>
                  </a:lnTo>
                  <a:lnTo>
                    <a:pt x="7734" y="42824"/>
                  </a:lnTo>
                  <a:lnTo>
                    <a:pt x="4952" y="45123"/>
                  </a:lnTo>
                  <a:lnTo>
                    <a:pt x="4775" y="46964"/>
                  </a:lnTo>
                  <a:lnTo>
                    <a:pt x="5778" y="47447"/>
                  </a:lnTo>
                  <a:lnTo>
                    <a:pt x="6616" y="47142"/>
                  </a:lnTo>
                  <a:lnTo>
                    <a:pt x="12903" y="41922"/>
                  </a:lnTo>
                  <a:lnTo>
                    <a:pt x="16586" y="36880"/>
                  </a:lnTo>
                  <a:lnTo>
                    <a:pt x="16268" y="40424"/>
                  </a:lnTo>
                  <a:lnTo>
                    <a:pt x="15189" y="45961"/>
                  </a:lnTo>
                  <a:lnTo>
                    <a:pt x="12382" y="55511"/>
                  </a:lnTo>
                  <a:lnTo>
                    <a:pt x="9118" y="61264"/>
                  </a:lnTo>
                  <a:lnTo>
                    <a:pt x="431" y="66535"/>
                  </a:lnTo>
                  <a:lnTo>
                    <a:pt x="0" y="68338"/>
                  </a:lnTo>
                  <a:lnTo>
                    <a:pt x="1104" y="68960"/>
                  </a:lnTo>
                  <a:lnTo>
                    <a:pt x="1777" y="68770"/>
                  </a:lnTo>
                  <a:lnTo>
                    <a:pt x="6730" y="65785"/>
                  </a:lnTo>
                  <a:lnTo>
                    <a:pt x="10680" y="61848"/>
                  </a:lnTo>
                  <a:lnTo>
                    <a:pt x="9232" y="69202"/>
                  </a:lnTo>
                  <a:lnTo>
                    <a:pt x="8966" y="73723"/>
                  </a:lnTo>
                  <a:lnTo>
                    <a:pt x="9258" y="75641"/>
                  </a:lnTo>
                  <a:lnTo>
                    <a:pt x="9791" y="77495"/>
                  </a:lnTo>
                  <a:lnTo>
                    <a:pt x="9677" y="82727"/>
                  </a:lnTo>
                  <a:lnTo>
                    <a:pt x="2908" y="87096"/>
                  </a:lnTo>
                  <a:lnTo>
                    <a:pt x="2438" y="88950"/>
                  </a:lnTo>
                  <a:lnTo>
                    <a:pt x="3543" y="89560"/>
                  </a:lnTo>
                  <a:lnTo>
                    <a:pt x="4254" y="89344"/>
                  </a:lnTo>
                  <a:lnTo>
                    <a:pt x="9207" y="86156"/>
                  </a:lnTo>
                  <a:lnTo>
                    <a:pt x="11341" y="81711"/>
                  </a:lnTo>
                  <a:lnTo>
                    <a:pt x="16509" y="93103"/>
                  </a:lnTo>
                  <a:lnTo>
                    <a:pt x="16408" y="99453"/>
                  </a:lnTo>
                  <a:lnTo>
                    <a:pt x="17678" y="100787"/>
                  </a:lnTo>
                  <a:lnTo>
                    <a:pt x="19024" y="99491"/>
                  </a:lnTo>
                  <a:lnTo>
                    <a:pt x="19100" y="95427"/>
                  </a:lnTo>
                  <a:lnTo>
                    <a:pt x="18338" y="92011"/>
                  </a:lnTo>
                  <a:lnTo>
                    <a:pt x="17271" y="88950"/>
                  </a:lnTo>
                  <a:lnTo>
                    <a:pt x="20586" y="90957"/>
                  </a:lnTo>
                  <a:lnTo>
                    <a:pt x="26377" y="93294"/>
                  </a:lnTo>
                  <a:lnTo>
                    <a:pt x="27597" y="92494"/>
                  </a:lnTo>
                  <a:lnTo>
                    <a:pt x="26873" y="90779"/>
                  </a:lnTo>
                  <a:lnTo>
                    <a:pt x="21894" y="88722"/>
                  </a:lnTo>
                  <a:lnTo>
                    <a:pt x="16065" y="85585"/>
                  </a:lnTo>
                  <a:lnTo>
                    <a:pt x="11468" y="75717"/>
                  </a:lnTo>
                  <a:lnTo>
                    <a:pt x="11937" y="69176"/>
                  </a:lnTo>
                  <a:lnTo>
                    <a:pt x="14617" y="72593"/>
                  </a:lnTo>
                  <a:lnTo>
                    <a:pt x="19278" y="74866"/>
                  </a:lnTo>
                  <a:lnTo>
                    <a:pt x="20548" y="75323"/>
                  </a:lnTo>
                  <a:lnTo>
                    <a:pt x="21742" y="74574"/>
                  </a:lnTo>
                  <a:lnTo>
                    <a:pt x="21120" y="72834"/>
                  </a:lnTo>
                  <a:lnTo>
                    <a:pt x="18834" y="71754"/>
                  </a:lnTo>
                  <a:lnTo>
                    <a:pt x="12979" y="68237"/>
                  </a:lnTo>
                  <a:lnTo>
                    <a:pt x="12725" y="64655"/>
                  </a:lnTo>
                  <a:lnTo>
                    <a:pt x="13309" y="61899"/>
                  </a:lnTo>
                  <a:lnTo>
                    <a:pt x="17805" y="45821"/>
                  </a:lnTo>
                  <a:lnTo>
                    <a:pt x="19519" y="49949"/>
                  </a:lnTo>
                  <a:lnTo>
                    <a:pt x="22377" y="53352"/>
                  </a:lnTo>
                  <a:lnTo>
                    <a:pt x="23380" y="53797"/>
                  </a:lnTo>
                  <a:lnTo>
                    <a:pt x="24231" y="53479"/>
                  </a:lnTo>
                  <a:lnTo>
                    <a:pt x="24371" y="51650"/>
                  </a:lnTo>
                  <a:lnTo>
                    <a:pt x="18656" y="44818"/>
                  </a:lnTo>
                  <a:lnTo>
                    <a:pt x="19049" y="38988"/>
                  </a:lnTo>
                  <a:lnTo>
                    <a:pt x="19786" y="31800"/>
                  </a:lnTo>
                  <a:lnTo>
                    <a:pt x="18770" y="24955"/>
                  </a:lnTo>
                  <a:lnTo>
                    <a:pt x="14198" y="1066"/>
                  </a:lnTo>
                  <a:lnTo>
                    <a:pt x="12649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5" name="object 1335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601322" y="2660904"/>
              <a:ext cx="19888" cy="20510"/>
            </a:xfrm>
            <a:prstGeom prst="rect">
              <a:avLst/>
            </a:prstGeom>
          </p:spPr>
        </p:pic>
        <p:sp>
          <p:nvSpPr>
            <p:cNvPr id="1336" name="object 1336"/>
            <p:cNvSpPr/>
            <p:nvPr/>
          </p:nvSpPr>
          <p:spPr>
            <a:xfrm>
              <a:off x="5613263" y="2669834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514" y="0"/>
                  </a:moveTo>
                  <a:lnTo>
                    <a:pt x="1346" y="939"/>
                  </a:lnTo>
                  <a:lnTo>
                    <a:pt x="177" y="1905"/>
                  </a:lnTo>
                  <a:lnTo>
                    <a:pt x="0" y="3594"/>
                  </a:lnTo>
                  <a:lnTo>
                    <a:pt x="1879" y="5867"/>
                  </a:lnTo>
                  <a:lnTo>
                    <a:pt x="3568" y="6032"/>
                  </a:lnTo>
                  <a:lnTo>
                    <a:pt x="5905" y="4102"/>
                  </a:lnTo>
                  <a:lnTo>
                    <a:pt x="6070" y="2413"/>
                  </a:lnTo>
                  <a:lnTo>
                    <a:pt x="4203" y="139"/>
                  </a:lnTo>
                  <a:lnTo>
                    <a:pt x="251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7" name="object 1337"/>
            <p:cNvSpPr/>
            <p:nvPr/>
          </p:nvSpPr>
          <p:spPr>
            <a:xfrm>
              <a:off x="5615810" y="2671779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215" y="0"/>
                  </a:moveTo>
                  <a:lnTo>
                    <a:pt x="0" y="2044"/>
                  </a:lnTo>
                  <a:lnTo>
                    <a:pt x="2044" y="2222"/>
                  </a:lnTo>
                  <a:lnTo>
                    <a:pt x="2260" y="16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8" name="object 1338"/>
            <p:cNvSpPr/>
            <p:nvPr/>
          </p:nvSpPr>
          <p:spPr>
            <a:xfrm>
              <a:off x="5606534" y="2665514"/>
              <a:ext cx="5715" cy="6985"/>
            </a:xfrm>
            <a:custGeom>
              <a:avLst/>
              <a:gdLst/>
              <a:ahLst/>
              <a:cxnLst/>
              <a:rect l="l" t="t" r="r" b="b"/>
              <a:pathLst>
                <a:path w="5714" h="6985">
                  <a:moveTo>
                    <a:pt x="2933" y="0"/>
                  </a:moveTo>
                  <a:lnTo>
                    <a:pt x="1422" y="736"/>
                  </a:lnTo>
                  <a:lnTo>
                    <a:pt x="711" y="2197"/>
                  </a:lnTo>
                  <a:lnTo>
                    <a:pt x="0" y="3670"/>
                  </a:lnTo>
                  <a:lnTo>
                    <a:pt x="380" y="5295"/>
                  </a:lnTo>
                  <a:lnTo>
                    <a:pt x="2717" y="6426"/>
                  </a:lnTo>
                  <a:lnTo>
                    <a:pt x="4229" y="5689"/>
                  </a:lnTo>
                  <a:lnTo>
                    <a:pt x="5638" y="2768"/>
                  </a:lnTo>
                  <a:lnTo>
                    <a:pt x="5257" y="1130"/>
                  </a:lnTo>
                  <a:lnTo>
                    <a:pt x="4089" y="571"/>
                  </a:lnTo>
                  <a:lnTo>
                    <a:pt x="293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39" name="object 1339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568835" y="2659672"/>
              <a:ext cx="19989" cy="19888"/>
            </a:xfrm>
            <a:prstGeom prst="rect">
              <a:avLst/>
            </a:prstGeom>
          </p:spPr>
        </p:pic>
        <p:sp>
          <p:nvSpPr>
            <p:cNvPr id="1340" name="object 1340"/>
            <p:cNvSpPr/>
            <p:nvPr/>
          </p:nvSpPr>
          <p:spPr>
            <a:xfrm>
              <a:off x="5572910" y="2669655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3276" y="0"/>
                  </a:moveTo>
                  <a:lnTo>
                    <a:pt x="1943" y="622"/>
                  </a:lnTo>
                  <a:lnTo>
                    <a:pt x="584" y="1231"/>
                  </a:lnTo>
                  <a:lnTo>
                    <a:pt x="0" y="2832"/>
                  </a:lnTo>
                  <a:lnTo>
                    <a:pt x="635" y="4203"/>
                  </a:lnTo>
                  <a:lnTo>
                    <a:pt x="1244" y="5575"/>
                  </a:lnTo>
                  <a:lnTo>
                    <a:pt x="2832" y="6197"/>
                  </a:lnTo>
                  <a:lnTo>
                    <a:pt x="5524" y="4965"/>
                  </a:lnTo>
                  <a:lnTo>
                    <a:pt x="6108" y="3365"/>
                  </a:lnTo>
                  <a:lnTo>
                    <a:pt x="5486" y="1993"/>
                  </a:lnTo>
                  <a:lnTo>
                    <a:pt x="4864" y="634"/>
                  </a:lnTo>
                  <a:lnTo>
                    <a:pt x="327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1" name="object 1341"/>
            <p:cNvSpPr/>
            <p:nvPr/>
          </p:nvSpPr>
          <p:spPr>
            <a:xfrm>
              <a:off x="5574435" y="2672010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711" y="0"/>
                  </a:moveTo>
                  <a:lnTo>
                    <a:pt x="0" y="1943"/>
                  </a:lnTo>
                  <a:lnTo>
                    <a:pt x="1917" y="2679"/>
                  </a:lnTo>
                  <a:lnTo>
                    <a:pt x="2628" y="749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2" name="object 1342"/>
            <p:cNvSpPr/>
            <p:nvPr/>
          </p:nvSpPr>
          <p:spPr>
            <a:xfrm>
              <a:off x="5578359" y="2661310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2501" y="0"/>
                  </a:moveTo>
                  <a:lnTo>
                    <a:pt x="901" y="520"/>
                  </a:lnTo>
                  <a:lnTo>
                    <a:pt x="431" y="1727"/>
                  </a:lnTo>
                  <a:lnTo>
                    <a:pt x="0" y="2946"/>
                  </a:lnTo>
                  <a:lnTo>
                    <a:pt x="863" y="4381"/>
                  </a:lnTo>
                  <a:lnTo>
                    <a:pt x="2387" y="4940"/>
                  </a:lnTo>
                  <a:lnTo>
                    <a:pt x="3886" y="5511"/>
                  </a:lnTo>
                  <a:lnTo>
                    <a:pt x="5511" y="4991"/>
                  </a:lnTo>
                  <a:lnTo>
                    <a:pt x="5943" y="3784"/>
                  </a:lnTo>
                  <a:lnTo>
                    <a:pt x="6413" y="2578"/>
                  </a:lnTo>
                  <a:lnTo>
                    <a:pt x="5537" y="1130"/>
                  </a:lnTo>
                  <a:lnTo>
                    <a:pt x="4013" y="558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43" name="object 1343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569343" y="2612910"/>
              <a:ext cx="19977" cy="20307"/>
            </a:xfrm>
            <a:prstGeom prst="rect">
              <a:avLst/>
            </a:prstGeom>
          </p:spPr>
        </p:pic>
        <p:sp>
          <p:nvSpPr>
            <p:cNvPr id="1344" name="object 1344"/>
            <p:cNvSpPr/>
            <p:nvPr/>
          </p:nvSpPr>
          <p:spPr>
            <a:xfrm>
              <a:off x="5575735" y="2620431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3810" y="0"/>
                  </a:moveTo>
                  <a:lnTo>
                    <a:pt x="2362" y="304"/>
                  </a:lnTo>
                  <a:lnTo>
                    <a:pt x="914" y="596"/>
                  </a:lnTo>
                  <a:lnTo>
                    <a:pt x="0" y="2044"/>
                  </a:lnTo>
                  <a:lnTo>
                    <a:pt x="304" y="3517"/>
                  </a:lnTo>
                  <a:lnTo>
                    <a:pt x="622" y="4991"/>
                  </a:lnTo>
                  <a:lnTo>
                    <a:pt x="2032" y="5930"/>
                  </a:lnTo>
                  <a:lnTo>
                    <a:pt x="4914" y="5346"/>
                  </a:lnTo>
                  <a:lnTo>
                    <a:pt x="5829" y="3898"/>
                  </a:lnTo>
                  <a:lnTo>
                    <a:pt x="5219" y="965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5" name="object 1345"/>
            <p:cNvSpPr/>
            <p:nvPr/>
          </p:nvSpPr>
          <p:spPr>
            <a:xfrm>
              <a:off x="5577244" y="2621962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117" y="0"/>
                  </a:moveTo>
                  <a:lnTo>
                    <a:pt x="0" y="1739"/>
                  </a:lnTo>
                  <a:lnTo>
                    <a:pt x="1714" y="2882"/>
                  </a:lnTo>
                  <a:lnTo>
                    <a:pt x="2819" y="1155"/>
                  </a:lnTo>
                  <a:lnTo>
                    <a:pt x="111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46" name="object 1346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90908" y="2644609"/>
              <a:ext cx="19659" cy="18986"/>
            </a:xfrm>
            <a:prstGeom prst="rect">
              <a:avLst/>
            </a:prstGeom>
          </p:spPr>
        </p:pic>
        <p:sp>
          <p:nvSpPr>
            <p:cNvPr id="1347" name="object 1347"/>
            <p:cNvSpPr/>
            <p:nvPr/>
          </p:nvSpPr>
          <p:spPr>
            <a:xfrm>
              <a:off x="5598145" y="2652612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425" y="0"/>
                  </a:moveTo>
                  <a:lnTo>
                    <a:pt x="901" y="749"/>
                  </a:lnTo>
                  <a:lnTo>
                    <a:pt x="0" y="3568"/>
                  </a:lnTo>
                  <a:lnTo>
                    <a:pt x="787" y="5079"/>
                  </a:lnTo>
                  <a:lnTo>
                    <a:pt x="2222" y="5537"/>
                  </a:lnTo>
                  <a:lnTo>
                    <a:pt x="3657" y="5994"/>
                  </a:lnTo>
                  <a:lnTo>
                    <a:pt x="5181" y="5245"/>
                  </a:lnTo>
                  <a:lnTo>
                    <a:pt x="6070" y="2438"/>
                  </a:lnTo>
                  <a:lnTo>
                    <a:pt x="5295" y="927"/>
                  </a:lnTo>
                  <a:lnTo>
                    <a:pt x="3848" y="469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8" name="object 1348"/>
            <p:cNvSpPr/>
            <p:nvPr/>
          </p:nvSpPr>
          <p:spPr>
            <a:xfrm>
              <a:off x="5599788" y="2654240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841" y="0"/>
                  </a:moveTo>
                  <a:lnTo>
                    <a:pt x="0" y="914"/>
                  </a:lnTo>
                  <a:lnTo>
                    <a:pt x="952" y="2743"/>
                  </a:lnTo>
                  <a:lnTo>
                    <a:pt x="2793" y="1828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49" name="object 1349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95569" y="2625572"/>
              <a:ext cx="20142" cy="19659"/>
            </a:xfrm>
            <a:prstGeom prst="rect">
              <a:avLst/>
            </a:prstGeom>
          </p:spPr>
        </p:pic>
        <p:sp>
          <p:nvSpPr>
            <p:cNvPr id="1350" name="object 1350"/>
            <p:cNvSpPr/>
            <p:nvPr/>
          </p:nvSpPr>
          <p:spPr>
            <a:xfrm>
              <a:off x="5602175" y="2629069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3759" y="0"/>
                  </a:moveTo>
                  <a:lnTo>
                    <a:pt x="2260" y="660"/>
                  </a:lnTo>
                  <a:lnTo>
                    <a:pt x="774" y="1295"/>
                  </a:lnTo>
                  <a:lnTo>
                    <a:pt x="0" y="2794"/>
                  </a:lnTo>
                  <a:lnTo>
                    <a:pt x="1028" y="5168"/>
                  </a:lnTo>
                  <a:lnTo>
                    <a:pt x="2654" y="5588"/>
                  </a:lnTo>
                  <a:lnTo>
                    <a:pt x="5626" y="4305"/>
                  </a:lnTo>
                  <a:lnTo>
                    <a:pt x="6413" y="2806"/>
                  </a:lnTo>
                  <a:lnTo>
                    <a:pt x="5384" y="444"/>
                  </a:lnTo>
                  <a:lnTo>
                    <a:pt x="375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1" name="object 1351"/>
            <p:cNvSpPr/>
            <p:nvPr/>
          </p:nvSpPr>
          <p:spPr>
            <a:xfrm>
              <a:off x="5606513" y="2641958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5778" y="0"/>
                  </a:moveTo>
                  <a:lnTo>
                    <a:pt x="2387" y="63"/>
                  </a:lnTo>
                  <a:lnTo>
                    <a:pt x="0" y="2349"/>
                  </a:lnTo>
                  <a:lnTo>
                    <a:pt x="1371" y="2362"/>
                  </a:lnTo>
                  <a:lnTo>
                    <a:pt x="1765" y="4064"/>
                  </a:lnTo>
                  <a:lnTo>
                    <a:pt x="3556" y="4229"/>
                  </a:lnTo>
                  <a:lnTo>
                    <a:pt x="5943" y="2451"/>
                  </a:lnTo>
                  <a:lnTo>
                    <a:pt x="5130" y="1003"/>
                  </a:lnTo>
                  <a:lnTo>
                    <a:pt x="577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52" name="object 1352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563844" y="2639187"/>
              <a:ext cx="20523" cy="19964"/>
            </a:xfrm>
            <a:prstGeom prst="rect">
              <a:avLst/>
            </a:prstGeom>
          </p:spPr>
        </p:pic>
        <p:sp>
          <p:nvSpPr>
            <p:cNvPr id="1353" name="object 1353"/>
            <p:cNvSpPr/>
            <p:nvPr/>
          </p:nvSpPr>
          <p:spPr>
            <a:xfrm>
              <a:off x="5569291" y="2641541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3936" y="0"/>
                  </a:moveTo>
                  <a:lnTo>
                    <a:pt x="2412" y="558"/>
                  </a:lnTo>
                  <a:lnTo>
                    <a:pt x="876" y="1117"/>
                  </a:lnTo>
                  <a:lnTo>
                    <a:pt x="0" y="2552"/>
                  </a:lnTo>
                  <a:lnTo>
                    <a:pt x="888" y="4978"/>
                  </a:lnTo>
                  <a:lnTo>
                    <a:pt x="2476" y="5511"/>
                  </a:lnTo>
                  <a:lnTo>
                    <a:pt x="5537" y="4406"/>
                  </a:lnTo>
                  <a:lnTo>
                    <a:pt x="6413" y="2971"/>
                  </a:lnTo>
                  <a:lnTo>
                    <a:pt x="5956" y="1765"/>
                  </a:lnTo>
                  <a:lnTo>
                    <a:pt x="5537" y="533"/>
                  </a:lnTo>
                  <a:lnTo>
                    <a:pt x="393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4" name="object 1354"/>
            <p:cNvSpPr/>
            <p:nvPr/>
          </p:nvSpPr>
          <p:spPr>
            <a:xfrm>
              <a:off x="5567689" y="2654949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80">
                  <a:moveTo>
                    <a:pt x="152" y="0"/>
                  </a:moveTo>
                  <a:lnTo>
                    <a:pt x="1041" y="1054"/>
                  </a:lnTo>
                  <a:lnTo>
                    <a:pt x="0" y="2463"/>
                  </a:lnTo>
                  <a:lnTo>
                    <a:pt x="1016" y="3937"/>
                  </a:lnTo>
                  <a:lnTo>
                    <a:pt x="3949" y="4597"/>
                  </a:lnTo>
                  <a:lnTo>
                    <a:pt x="4495" y="3022"/>
                  </a:lnTo>
                  <a:lnTo>
                    <a:pt x="5689" y="2870"/>
                  </a:lnTo>
                  <a:lnTo>
                    <a:pt x="3416" y="33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55" name="object 1355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85041" y="2674366"/>
              <a:ext cx="19545" cy="18910"/>
            </a:xfrm>
            <a:prstGeom prst="rect">
              <a:avLst/>
            </a:prstGeom>
          </p:spPr>
        </p:pic>
        <p:sp>
          <p:nvSpPr>
            <p:cNvPr id="1356" name="object 1356"/>
            <p:cNvSpPr/>
            <p:nvPr/>
          </p:nvSpPr>
          <p:spPr>
            <a:xfrm>
              <a:off x="5595318" y="2677370"/>
              <a:ext cx="5715" cy="6985"/>
            </a:xfrm>
            <a:custGeom>
              <a:avLst/>
              <a:gdLst/>
              <a:ahLst/>
              <a:cxnLst/>
              <a:rect l="l" t="t" r="r" b="b"/>
              <a:pathLst>
                <a:path w="5714" h="6985">
                  <a:moveTo>
                    <a:pt x="2412" y="0"/>
                  </a:moveTo>
                  <a:lnTo>
                    <a:pt x="203" y="1346"/>
                  </a:lnTo>
                  <a:lnTo>
                    <a:pt x="0" y="3022"/>
                  </a:lnTo>
                  <a:lnTo>
                    <a:pt x="850" y="4394"/>
                  </a:lnTo>
                  <a:lnTo>
                    <a:pt x="1701" y="5791"/>
                  </a:lnTo>
                  <a:lnTo>
                    <a:pt x="3276" y="6362"/>
                  </a:lnTo>
                  <a:lnTo>
                    <a:pt x="4394" y="5689"/>
                  </a:lnTo>
                  <a:lnTo>
                    <a:pt x="5486" y="5003"/>
                  </a:lnTo>
                  <a:lnTo>
                    <a:pt x="5689" y="3340"/>
                  </a:lnTo>
                  <a:lnTo>
                    <a:pt x="4838" y="1955"/>
                  </a:lnTo>
                  <a:lnTo>
                    <a:pt x="3987" y="571"/>
                  </a:lnTo>
                  <a:lnTo>
                    <a:pt x="241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7" name="object 1357"/>
            <p:cNvSpPr/>
            <p:nvPr/>
          </p:nvSpPr>
          <p:spPr>
            <a:xfrm>
              <a:off x="5593490" y="2691197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2781" y="0"/>
                  </a:moveTo>
                  <a:lnTo>
                    <a:pt x="0" y="1777"/>
                  </a:lnTo>
                  <a:lnTo>
                    <a:pt x="1358" y="2044"/>
                  </a:lnTo>
                  <a:lnTo>
                    <a:pt x="1409" y="3797"/>
                  </a:lnTo>
                  <a:lnTo>
                    <a:pt x="3136" y="4317"/>
                  </a:lnTo>
                  <a:lnTo>
                    <a:pt x="5829" y="3022"/>
                  </a:lnTo>
                  <a:lnTo>
                    <a:pt x="5283" y="1435"/>
                  </a:lnTo>
                  <a:lnTo>
                    <a:pt x="6121" y="558"/>
                  </a:lnTo>
                  <a:lnTo>
                    <a:pt x="278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58" name="object 1358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5736633" y="2745472"/>
              <a:ext cx="107073" cy="111895"/>
            </a:xfrm>
            <a:prstGeom prst="rect">
              <a:avLst/>
            </a:prstGeom>
          </p:spPr>
        </p:pic>
        <p:pic>
          <p:nvPicPr>
            <p:cNvPr id="1359" name="object 1359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5426212" y="3223330"/>
              <a:ext cx="479004" cy="177018"/>
            </a:xfrm>
            <a:prstGeom prst="rect">
              <a:avLst/>
            </a:prstGeom>
          </p:spPr>
        </p:pic>
        <p:pic>
          <p:nvPicPr>
            <p:cNvPr id="1360" name="object 1360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5486077" y="2473899"/>
              <a:ext cx="108501" cy="99612"/>
            </a:xfrm>
            <a:prstGeom prst="rect">
              <a:avLst/>
            </a:prstGeom>
          </p:spPr>
        </p:pic>
        <p:pic>
          <p:nvPicPr>
            <p:cNvPr id="1361" name="object 1361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5294628" y="2793777"/>
              <a:ext cx="198487" cy="269675"/>
            </a:xfrm>
            <a:prstGeom prst="rect">
              <a:avLst/>
            </a:prstGeom>
          </p:spPr>
        </p:pic>
        <p:pic>
          <p:nvPicPr>
            <p:cNvPr id="1362" name="object 1362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69394" y="2864955"/>
              <a:ext cx="17271" cy="19304"/>
            </a:xfrm>
            <a:prstGeom prst="rect">
              <a:avLst/>
            </a:prstGeom>
          </p:spPr>
        </p:pic>
        <p:sp>
          <p:nvSpPr>
            <p:cNvPr id="1363" name="object 1363"/>
            <p:cNvSpPr/>
            <p:nvPr/>
          </p:nvSpPr>
          <p:spPr>
            <a:xfrm>
              <a:off x="5480405" y="2872167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2387" y="0"/>
                  </a:moveTo>
                  <a:lnTo>
                    <a:pt x="825" y="292"/>
                  </a:lnTo>
                  <a:lnTo>
                    <a:pt x="0" y="1447"/>
                  </a:lnTo>
                  <a:lnTo>
                    <a:pt x="596" y="4978"/>
                  </a:lnTo>
                  <a:lnTo>
                    <a:pt x="1739" y="5753"/>
                  </a:lnTo>
                  <a:lnTo>
                    <a:pt x="3302" y="5473"/>
                  </a:lnTo>
                  <a:lnTo>
                    <a:pt x="4102" y="4305"/>
                  </a:lnTo>
                  <a:lnTo>
                    <a:pt x="4914" y="3149"/>
                  </a:lnTo>
                  <a:lnTo>
                    <a:pt x="4648" y="1574"/>
                  </a:lnTo>
                  <a:lnTo>
                    <a:pt x="3517" y="774"/>
                  </a:lnTo>
                  <a:lnTo>
                    <a:pt x="238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4" name="object 1364"/>
            <p:cNvSpPr/>
            <p:nvPr/>
          </p:nvSpPr>
          <p:spPr>
            <a:xfrm>
              <a:off x="5481943" y="2873792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892" y="0"/>
                  </a:moveTo>
                  <a:lnTo>
                    <a:pt x="0" y="355"/>
                  </a:lnTo>
                  <a:lnTo>
                    <a:pt x="317" y="2260"/>
                  </a:lnTo>
                  <a:lnTo>
                    <a:pt x="2209" y="1904"/>
                  </a:lnTo>
                  <a:lnTo>
                    <a:pt x="189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5" name="object 1365"/>
            <p:cNvSpPr/>
            <p:nvPr/>
          </p:nvSpPr>
          <p:spPr>
            <a:xfrm>
              <a:off x="5472736" y="2870169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1714" y="0"/>
                  </a:moveTo>
                  <a:lnTo>
                    <a:pt x="533" y="1041"/>
                  </a:lnTo>
                  <a:lnTo>
                    <a:pt x="253" y="2539"/>
                  </a:lnTo>
                  <a:lnTo>
                    <a:pt x="0" y="4051"/>
                  </a:lnTo>
                  <a:lnTo>
                    <a:pt x="761" y="5422"/>
                  </a:lnTo>
                  <a:lnTo>
                    <a:pt x="1930" y="5638"/>
                  </a:lnTo>
                  <a:lnTo>
                    <a:pt x="3124" y="5841"/>
                  </a:lnTo>
                  <a:lnTo>
                    <a:pt x="4305" y="4800"/>
                  </a:lnTo>
                  <a:lnTo>
                    <a:pt x="4584" y="3301"/>
                  </a:lnTo>
                  <a:lnTo>
                    <a:pt x="4851" y="1803"/>
                  </a:lnTo>
                  <a:lnTo>
                    <a:pt x="4089" y="419"/>
                  </a:lnTo>
                  <a:lnTo>
                    <a:pt x="2895" y="215"/>
                  </a:lnTo>
                  <a:lnTo>
                    <a:pt x="171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66" name="object 1366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37949" y="2872257"/>
              <a:ext cx="19265" cy="17449"/>
            </a:xfrm>
            <a:prstGeom prst="rect">
              <a:avLst/>
            </a:prstGeom>
          </p:spPr>
        </p:pic>
        <p:sp>
          <p:nvSpPr>
            <p:cNvPr id="1367" name="object 1367"/>
            <p:cNvSpPr/>
            <p:nvPr/>
          </p:nvSpPr>
          <p:spPr>
            <a:xfrm>
              <a:off x="5444151" y="2883225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279" y="0"/>
                  </a:moveTo>
                  <a:lnTo>
                    <a:pt x="0" y="3555"/>
                  </a:lnTo>
                  <a:lnTo>
                    <a:pt x="3555" y="3886"/>
                  </a:lnTo>
                  <a:lnTo>
                    <a:pt x="3822" y="342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8" name="object 1368"/>
            <p:cNvSpPr/>
            <p:nvPr/>
          </p:nvSpPr>
          <p:spPr>
            <a:xfrm>
              <a:off x="5444992" y="2884717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39" y="0"/>
                  </a:moveTo>
                  <a:lnTo>
                    <a:pt x="0" y="1930"/>
                  </a:lnTo>
                  <a:lnTo>
                    <a:pt x="1917" y="2095"/>
                  </a:lnTo>
                  <a:lnTo>
                    <a:pt x="2070" y="19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9" name="object 1369"/>
            <p:cNvSpPr/>
            <p:nvPr/>
          </p:nvSpPr>
          <p:spPr>
            <a:xfrm>
              <a:off x="5446067" y="2873612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80">
                  <a:moveTo>
                    <a:pt x="1511" y="0"/>
                  </a:moveTo>
                  <a:lnTo>
                    <a:pt x="203" y="876"/>
                  </a:lnTo>
                  <a:lnTo>
                    <a:pt x="88" y="2082"/>
                  </a:lnTo>
                  <a:lnTo>
                    <a:pt x="0" y="3289"/>
                  </a:lnTo>
                  <a:lnTo>
                    <a:pt x="1155" y="4381"/>
                  </a:lnTo>
                  <a:lnTo>
                    <a:pt x="4178" y="4635"/>
                  </a:lnTo>
                  <a:lnTo>
                    <a:pt x="5486" y="3759"/>
                  </a:lnTo>
                  <a:lnTo>
                    <a:pt x="5689" y="1346"/>
                  </a:lnTo>
                  <a:lnTo>
                    <a:pt x="4533" y="253"/>
                  </a:lnTo>
                  <a:lnTo>
                    <a:pt x="3022" y="126"/>
                  </a:lnTo>
                  <a:lnTo>
                    <a:pt x="151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70" name="object 1370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426938" y="2830004"/>
              <a:ext cx="18783" cy="18529"/>
            </a:xfrm>
            <a:prstGeom prst="rect">
              <a:avLst/>
            </a:prstGeom>
          </p:spPr>
        </p:pic>
        <p:sp>
          <p:nvSpPr>
            <p:cNvPr id="1371" name="object 1371"/>
            <p:cNvSpPr/>
            <p:nvPr/>
          </p:nvSpPr>
          <p:spPr>
            <a:xfrm>
              <a:off x="5433124" y="2837088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908" y="0"/>
                  </a:moveTo>
                  <a:lnTo>
                    <a:pt x="457" y="1282"/>
                  </a:lnTo>
                  <a:lnTo>
                    <a:pt x="0" y="2793"/>
                  </a:lnTo>
                  <a:lnTo>
                    <a:pt x="660" y="4051"/>
                  </a:lnTo>
                  <a:lnTo>
                    <a:pt x="1295" y="5308"/>
                  </a:lnTo>
                  <a:lnTo>
                    <a:pt x="2819" y="5803"/>
                  </a:lnTo>
                  <a:lnTo>
                    <a:pt x="5270" y="4521"/>
                  </a:lnTo>
                  <a:lnTo>
                    <a:pt x="5753" y="2997"/>
                  </a:lnTo>
                  <a:lnTo>
                    <a:pt x="5080" y="1752"/>
                  </a:lnTo>
                  <a:lnTo>
                    <a:pt x="4432" y="495"/>
                  </a:lnTo>
                  <a:lnTo>
                    <a:pt x="290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2" name="object 1372"/>
            <p:cNvSpPr/>
            <p:nvPr/>
          </p:nvSpPr>
          <p:spPr>
            <a:xfrm>
              <a:off x="5434789" y="2838771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571" y="0"/>
                  </a:moveTo>
                  <a:lnTo>
                    <a:pt x="0" y="1841"/>
                  </a:lnTo>
                  <a:lnTo>
                    <a:pt x="1841" y="2438"/>
                  </a:lnTo>
                  <a:lnTo>
                    <a:pt x="2400" y="596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73" name="object 1373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53976" y="2853144"/>
              <a:ext cx="18821" cy="18351"/>
            </a:xfrm>
            <a:prstGeom prst="rect">
              <a:avLst/>
            </a:prstGeom>
          </p:spPr>
        </p:pic>
        <p:sp>
          <p:nvSpPr>
            <p:cNvPr id="1374" name="object 1374"/>
            <p:cNvSpPr/>
            <p:nvPr/>
          </p:nvSpPr>
          <p:spPr>
            <a:xfrm>
              <a:off x="5461862" y="2860784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1295" y="0"/>
                  </a:moveTo>
                  <a:lnTo>
                    <a:pt x="101" y="1054"/>
                  </a:lnTo>
                  <a:lnTo>
                    <a:pt x="0" y="3822"/>
                  </a:lnTo>
                  <a:lnTo>
                    <a:pt x="1092" y="4991"/>
                  </a:lnTo>
                  <a:lnTo>
                    <a:pt x="2501" y="5041"/>
                  </a:lnTo>
                  <a:lnTo>
                    <a:pt x="3911" y="5092"/>
                  </a:lnTo>
                  <a:lnTo>
                    <a:pt x="5105" y="4025"/>
                  </a:lnTo>
                  <a:lnTo>
                    <a:pt x="5207" y="1257"/>
                  </a:lnTo>
                  <a:lnTo>
                    <a:pt x="4114" y="101"/>
                  </a:lnTo>
                  <a:lnTo>
                    <a:pt x="129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5" name="object 1375"/>
            <p:cNvSpPr/>
            <p:nvPr/>
          </p:nvSpPr>
          <p:spPr>
            <a:xfrm>
              <a:off x="5463092" y="2861980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409" y="0"/>
                  </a:moveTo>
                  <a:lnTo>
                    <a:pt x="0" y="1308"/>
                  </a:lnTo>
                  <a:lnTo>
                    <a:pt x="1320" y="2692"/>
                  </a:lnTo>
                  <a:lnTo>
                    <a:pt x="2743" y="1409"/>
                  </a:lnTo>
                  <a:lnTo>
                    <a:pt x="140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76" name="object 1376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53531" y="2834601"/>
              <a:ext cx="18961" cy="18808"/>
            </a:xfrm>
            <a:prstGeom prst="rect">
              <a:avLst/>
            </a:prstGeom>
          </p:spPr>
        </p:pic>
        <p:sp>
          <p:nvSpPr>
            <p:cNvPr id="1377" name="object 1377"/>
            <p:cNvSpPr/>
            <p:nvPr/>
          </p:nvSpPr>
          <p:spPr>
            <a:xfrm>
              <a:off x="5459342" y="2838183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4267" y="0"/>
                  </a:moveTo>
                  <a:lnTo>
                    <a:pt x="2692" y="12"/>
                  </a:lnTo>
                  <a:lnTo>
                    <a:pt x="1498" y="977"/>
                  </a:lnTo>
                  <a:lnTo>
                    <a:pt x="330" y="1943"/>
                  </a:lnTo>
                  <a:lnTo>
                    <a:pt x="0" y="3479"/>
                  </a:lnTo>
                  <a:lnTo>
                    <a:pt x="1523" y="5359"/>
                  </a:lnTo>
                  <a:lnTo>
                    <a:pt x="3111" y="5333"/>
                  </a:lnTo>
                  <a:lnTo>
                    <a:pt x="4279" y="4368"/>
                  </a:lnTo>
                  <a:lnTo>
                    <a:pt x="5473" y="3416"/>
                  </a:lnTo>
                  <a:lnTo>
                    <a:pt x="5791" y="1866"/>
                  </a:lnTo>
                  <a:lnTo>
                    <a:pt x="426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8" name="object 1378"/>
            <p:cNvSpPr/>
            <p:nvPr/>
          </p:nvSpPr>
          <p:spPr>
            <a:xfrm>
              <a:off x="5466403" y="2848219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80">
                  <a:moveTo>
                    <a:pt x="4622" y="0"/>
                  </a:moveTo>
                  <a:lnTo>
                    <a:pt x="1574" y="914"/>
                  </a:lnTo>
                  <a:lnTo>
                    <a:pt x="0" y="3568"/>
                  </a:lnTo>
                  <a:lnTo>
                    <a:pt x="1257" y="3225"/>
                  </a:lnTo>
                  <a:lnTo>
                    <a:pt x="2044" y="4673"/>
                  </a:lnTo>
                  <a:lnTo>
                    <a:pt x="3695" y="4381"/>
                  </a:lnTo>
                  <a:lnTo>
                    <a:pt x="5397" y="2159"/>
                  </a:lnTo>
                  <a:lnTo>
                    <a:pt x="4279" y="1054"/>
                  </a:lnTo>
                  <a:lnTo>
                    <a:pt x="462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79" name="object 1379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28639" y="2854921"/>
              <a:ext cx="19303" cy="18656"/>
            </a:xfrm>
            <a:prstGeom prst="rect">
              <a:avLst/>
            </a:prstGeom>
          </p:spPr>
        </p:pic>
        <p:sp>
          <p:nvSpPr>
            <p:cNvPr id="1380" name="object 1380"/>
            <p:cNvSpPr/>
            <p:nvPr/>
          </p:nvSpPr>
          <p:spPr>
            <a:xfrm>
              <a:off x="5432809" y="2857719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2882" y="0"/>
                  </a:moveTo>
                  <a:lnTo>
                    <a:pt x="1663" y="888"/>
                  </a:lnTo>
                  <a:lnTo>
                    <a:pt x="406" y="1777"/>
                  </a:lnTo>
                  <a:lnTo>
                    <a:pt x="0" y="3301"/>
                  </a:lnTo>
                  <a:lnTo>
                    <a:pt x="1396" y="5270"/>
                  </a:lnTo>
                  <a:lnTo>
                    <a:pt x="2959" y="5333"/>
                  </a:lnTo>
                  <a:lnTo>
                    <a:pt x="4203" y="4444"/>
                  </a:lnTo>
                  <a:lnTo>
                    <a:pt x="5435" y="3581"/>
                  </a:lnTo>
                  <a:lnTo>
                    <a:pt x="5867" y="2057"/>
                  </a:lnTo>
                  <a:lnTo>
                    <a:pt x="4457" y="76"/>
                  </a:lnTo>
                  <a:lnTo>
                    <a:pt x="288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1" name="object 1381"/>
            <p:cNvSpPr/>
            <p:nvPr/>
          </p:nvSpPr>
          <p:spPr>
            <a:xfrm>
              <a:off x="5434219" y="2870638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3048" y="0"/>
                  </a:moveTo>
                  <a:lnTo>
                    <a:pt x="0" y="546"/>
                  </a:lnTo>
                  <a:lnTo>
                    <a:pt x="1066" y="1270"/>
                  </a:lnTo>
                  <a:lnTo>
                    <a:pt x="482" y="2794"/>
                  </a:lnTo>
                  <a:lnTo>
                    <a:pt x="1778" y="3873"/>
                  </a:lnTo>
                  <a:lnTo>
                    <a:pt x="4584" y="3733"/>
                  </a:lnTo>
                  <a:lnTo>
                    <a:pt x="4686" y="2159"/>
                  </a:lnTo>
                  <a:lnTo>
                    <a:pt x="5727" y="1727"/>
                  </a:lnTo>
                  <a:lnTo>
                    <a:pt x="304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2" name="object 1382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457202" y="2881477"/>
              <a:ext cx="17614" cy="17373"/>
            </a:xfrm>
            <a:prstGeom prst="rect">
              <a:avLst/>
            </a:prstGeom>
          </p:spPr>
        </p:pic>
        <p:sp>
          <p:nvSpPr>
            <p:cNvPr id="1383" name="object 1383"/>
            <p:cNvSpPr/>
            <p:nvPr/>
          </p:nvSpPr>
          <p:spPr>
            <a:xfrm>
              <a:off x="5466022" y="2884708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10">
                  <a:moveTo>
                    <a:pt x="0" y="0"/>
                  </a:moveTo>
                  <a:lnTo>
                    <a:pt x="546" y="3492"/>
                  </a:lnTo>
                  <a:lnTo>
                    <a:pt x="4051" y="3759"/>
                  </a:lnTo>
                  <a:lnTo>
                    <a:pt x="3517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4" name="object 1384"/>
            <p:cNvSpPr/>
            <p:nvPr/>
          </p:nvSpPr>
          <p:spPr>
            <a:xfrm>
              <a:off x="5466985" y="2896324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5219" y="0"/>
                  </a:moveTo>
                  <a:lnTo>
                    <a:pt x="2070" y="330"/>
                  </a:lnTo>
                  <a:lnTo>
                    <a:pt x="0" y="2641"/>
                  </a:lnTo>
                  <a:lnTo>
                    <a:pt x="1295" y="2552"/>
                  </a:lnTo>
                  <a:lnTo>
                    <a:pt x="1790" y="4114"/>
                  </a:lnTo>
                  <a:lnTo>
                    <a:pt x="3467" y="4140"/>
                  </a:lnTo>
                  <a:lnTo>
                    <a:pt x="5562" y="2285"/>
                  </a:lnTo>
                  <a:lnTo>
                    <a:pt x="4673" y="1003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5" name="object 1385"/>
            <p:cNvSpPr/>
            <p:nvPr/>
          </p:nvSpPr>
          <p:spPr>
            <a:xfrm>
              <a:off x="5734264" y="2820821"/>
              <a:ext cx="48260" cy="86360"/>
            </a:xfrm>
            <a:custGeom>
              <a:avLst/>
              <a:gdLst/>
              <a:ahLst/>
              <a:cxnLst/>
              <a:rect l="l" t="t" r="r" b="b"/>
              <a:pathLst>
                <a:path w="48260" h="86360">
                  <a:moveTo>
                    <a:pt x="812" y="0"/>
                  </a:moveTo>
                  <a:lnTo>
                    <a:pt x="0" y="1549"/>
                  </a:lnTo>
                  <a:lnTo>
                    <a:pt x="4457" y="16624"/>
                  </a:lnTo>
                  <a:lnTo>
                    <a:pt x="8686" y="29489"/>
                  </a:lnTo>
                  <a:lnTo>
                    <a:pt x="12433" y="35140"/>
                  </a:lnTo>
                  <a:lnTo>
                    <a:pt x="15303" y="39801"/>
                  </a:lnTo>
                  <a:lnTo>
                    <a:pt x="13525" y="47967"/>
                  </a:lnTo>
                  <a:lnTo>
                    <a:pt x="14439" y="49428"/>
                  </a:lnTo>
                  <a:lnTo>
                    <a:pt x="15290" y="49301"/>
                  </a:lnTo>
                  <a:lnTo>
                    <a:pt x="15913" y="48514"/>
                  </a:lnTo>
                  <a:lnTo>
                    <a:pt x="16814" y="44437"/>
                  </a:lnTo>
                  <a:lnTo>
                    <a:pt x="16446" y="40271"/>
                  </a:lnTo>
                  <a:lnTo>
                    <a:pt x="27165" y="51650"/>
                  </a:lnTo>
                  <a:lnTo>
                    <a:pt x="28841" y="53695"/>
                  </a:lnTo>
                  <a:lnTo>
                    <a:pt x="30187" y="56769"/>
                  </a:lnTo>
                  <a:lnTo>
                    <a:pt x="26847" y="62230"/>
                  </a:lnTo>
                  <a:lnTo>
                    <a:pt x="25450" y="64122"/>
                  </a:lnTo>
                  <a:lnTo>
                    <a:pt x="25679" y="65836"/>
                  </a:lnTo>
                  <a:lnTo>
                    <a:pt x="26987" y="65938"/>
                  </a:lnTo>
                  <a:lnTo>
                    <a:pt x="27851" y="65011"/>
                  </a:lnTo>
                  <a:lnTo>
                    <a:pt x="30708" y="61087"/>
                  </a:lnTo>
                  <a:lnTo>
                    <a:pt x="31445" y="57099"/>
                  </a:lnTo>
                  <a:lnTo>
                    <a:pt x="34683" y="62306"/>
                  </a:lnTo>
                  <a:lnTo>
                    <a:pt x="35166" y="72504"/>
                  </a:lnTo>
                  <a:lnTo>
                    <a:pt x="31673" y="77635"/>
                  </a:lnTo>
                  <a:lnTo>
                    <a:pt x="28435" y="81521"/>
                  </a:lnTo>
                  <a:lnTo>
                    <a:pt x="28600" y="83235"/>
                  </a:lnTo>
                  <a:lnTo>
                    <a:pt x="29959" y="83400"/>
                  </a:lnTo>
                  <a:lnTo>
                    <a:pt x="33743" y="78930"/>
                  </a:lnTo>
                  <a:lnTo>
                    <a:pt x="35623" y="75819"/>
                  </a:lnTo>
                  <a:lnTo>
                    <a:pt x="36055" y="78828"/>
                  </a:lnTo>
                  <a:lnTo>
                    <a:pt x="36918" y="82003"/>
                  </a:lnTo>
                  <a:lnTo>
                    <a:pt x="38747" y="85344"/>
                  </a:lnTo>
                  <a:lnTo>
                    <a:pt x="40424" y="85826"/>
                  </a:lnTo>
                  <a:lnTo>
                    <a:pt x="40906" y="84162"/>
                  </a:lnTo>
                  <a:lnTo>
                    <a:pt x="38061" y="78943"/>
                  </a:lnTo>
                  <a:lnTo>
                    <a:pt x="37401" y="67246"/>
                  </a:lnTo>
                  <a:lnTo>
                    <a:pt x="41109" y="70002"/>
                  </a:lnTo>
                  <a:lnTo>
                    <a:pt x="46596" y="70485"/>
                  </a:lnTo>
                  <a:lnTo>
                    <a:pt x="47282" y="70370"/>
                  </a:lnTo>
                  <a:lnTo>
                    <a:pt x="47942" y="69380"/>
                  </a:lnTo>
                  <a:lnTo>
                    <a:pt x="46748" y="68046"/>
                  </a:lnTo>
                  <a:lnTo>
                    <a:pt x="39230" y="67360"/>
                  </a:lnTo>
                  <a:lnTo>
                    <a:pt x="36855" y="63068"/>
                  </a:lnTo>
                  <a:lnTo>
                    <a:pt x="36487" y="61302"/>
                  </a:lnTo>
                  <a:lnTo>
                    <a:pt x="35902" y="59588"/>
                  </a:lnTo>
                  <a:lnTo>
                    <a:pt x="33718" y="55943"/>
                  </a:lnTo>
                  <a:lnTo>
                    <a:pt x="29324" y="50469"/>
                  </a:lnTo>
                  <a:lnTo>
                    <a:pt x="34302" y="52006"/>
                  </a:lnTo>
                  <a:lnTo>
                    <a:pt x="39712" y="52349"/>
                  </a:lnTo>
                  <a:lnTo>
                    <a:pt x="40347" y="52222"/>
                  </a:lnTo>
                  <a:lnTo>
                    <a:pt x="41021" y="51206"/>
                  </a:lnTo>
                  <a:lnTo>
                    <a:pt x="39865" y="49898"/>
                  </a:lnTo>
                  <a:lnTo>
                    <a:pt x="30353" y="49314"/>
                  </a:lnTo>
                  <a:lnTo>
                    <a:pt x="25158" y="45961"/>
                  </a:lnTo>
                  <a:lnTo>
                    <a:pt x="18681" y="39243"/>
                  </a:lnTo>
                  <a:lnTo>
                    <a:pt x="15379" y="35115"/>
                  </a:lnTo>
                  <a:lnTo>
                    <a:pt x="13589" y="32321"/>
                  </a:lnTo>
                  <a:lnTo>
                    <a:pt x="18821" y="34886"/>
                  </a:lnTo>
                  <a:lnTo>
                    <a:pt x="26301" y="36499"/>
                  </a:lnTo>
                  <a:lnTo>
                    <a:pt x="27114" y="36398"/>
                  </a:lnTo>
                  <a:lnTo>
                    <a:pt x="27736" y="35547"/>
                  </a:lnTo>
                  <a:lnTo>
                    <a:pt x="26809" y="34112"/>
                  </a:lnTo>
                  <a:lnTo>
                    <a:pt x="23495" y="33388"/>
                  </a:lnTo>
                  <a:lnTo>
                    <a:pt x="14376" y="30924"/>
                  </a:lnTo>
                  <a:lnTo>
                    <a:pt x="11226" y="27876"/>
                  </a:lnTo>
                  <a:lnTo>
                    <a:pt x="9486" y="24142"/>
                  </a:lnTo>
                  <a:lnTo>
                    <a:pt x="4686" y="9220"/>
                  </a:lnTo>
                  <a:lnTo>
                    <a:pt x="2349" y="838"/>
                  </a:lnTo>
                  <a:lnTo>
                    <a:pt x="812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6" name="object 1386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748921" y="2899842"/>
              <a:ext cx="19011" cy="17297"/>
            </a:xfrm>
            <a:prstGeom prst="rect">
              <a:avLst/>
            </a:prstGeom>
          </p:spPr>
        </p:pic>
        <p:sp>
          <p:nvSpPr>
            <p:cNvPr id="1387" name="object 1387"/>
            <p:cNvSpPr/>
            <p:nvPr/>
          </p:nvSpPr>
          <p:spPr>
            <a:xfrm>
              <a:off x="5753577" y="2909717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1917" y="0"/>
                  </a:moveTo>
                  <a:lnTo>
                    <a:pt x="558" y="850"/>
                  </a:lnTo>
                  <a:lnTo>
                    <a:pt x="292" y="2197"/>
                  </a:lnTo>
                  <a:lnTo>
                    <a:pt x="0" y="3555"/>
                  </a:lnTo>
                  <a:lnTo>
                    <a:pt x="888" y="4876"/>
                  </a:lnTo>
                  <a:lnTo>
                    <a:pt x="2273" y="5181"/>
                  </a:lnTo>
                  <a:lnTo>
                    <a:pt x="3657" y="5460"/>
                  </a:lnTo>
                  <a:lnTo>
                    <a:pt x="4978" y="4597"/>
                  </a:lnTo>
                  <a:lnTo>
                    <a:pt x="5562" y="1892"/>
                  </a:lnTo>
                  <a:lnTo>
                    <a:pt x="4660" y="558"/>
                  </a:lnTo>
                  <a:lnTo>
                    <a:pt x="3301" y="279"/>
                  </a:lnTo>
                  <a:lnTo>
                    <a:pt x="191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8" name="object 1388"/>
            <p:cNvSpPr/>
            <p:nvPr/>
          </p:nvSpPr>
          <p:spPr>
            <a:xfrm>
              <a:off x="5754509" y="2911435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625" y="0"/>
                  </a:moveTo>
                  <a:lnTo>
                    <a:pt x="0" y="1041"/>
                  </a:lnTo>
                  <a:lnTo>
                    <a:pt x="1079" y="2641"/>
                  </a:lnTo>
                  <a:lnTo>
                    <a:pt x="2679" y="1612"/>
                  </a:lnTo>
                  <a:lnTo>
                    <a:pt x="162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9" name="object 1389"/>
            <p:cNvSpPr/>
            <p:nvPr/>
          </p:nvSpPr>
          <p:spPr>
            <a:xfrm>
              <a:off x="5757419" y="2903347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022" y="0"/>
                  </a:moveTo>
                  <a:lnTo>
                    <a:pt x="1435" y="50"/>
                  </a:lnTo>
                  <a:lnTo>
                    <a:pt x="0" y="1981"/>
                  </a:lnTo>
                  <a:lnTo>
                    <a:pt x="393" y="3517"/>
                  </a:lnTo>
                  <a:lnTo>
                    <a:pt x="1600" y="4419"/>
                  </a:lnTo>
                  <a:lnTo>
                    <a:pt x="2832" y="5321"/>
                  </a:lnTo>
                  <a:lnTo>
                    <a:pt x="4406" y="5283"/>
                  </a:lnTo>
                  <a:lnTo>
                    <a:pt x="5854" y="3340"/>
                  </a:lnTo>
                  <a:lnTo>
                    <a:pt x="5461" y="1816"/>
                  </a:lnTo>
                  <a:lnTo>
                    <a:pt x="4241" y="901"/>
                  </a:lnTo>
                  <a:lnTo>
                    <a:pt x="302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90" name="object 1390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775935" y="2884259"/>
              <a:ext cx="18288" cy="18795"/>
            </a:xfrm>
            <a:prstGeom prst="rect">
              <a:avLst/>
            </a:prstGeom>
          </p:spPr>
        </p:pic>
        <p:sp>
          <p:nvSpPr>
            <p:cNvPr id="1391" name="object 1391"/>
            <p:cNvSpPr/>
            <p:nvPr/>
          </p:nvSpPr>
          <p:spPr>
            <a:xfrm>
              <a:off x="5787226" y="2892222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3809" y="0"/>
                  </a:moveTo>
                  <a:lnTo>
                    <a:pt x="1054" y="152"/>
                  </a:lnTo>
                  <a:lnTo>
                    <a:pt x="0" y="1358"/>
                  </a:lnTo>
                  <a:lnTo>
                    <a:pt x="76" y="2768"/>
                  </a:lnTo>
                  <a:lnTo>
                    <a:pt x="152" y="4178"/>
                  </a:lnTo>
                  <a:lnTo>
                    <a:pt x="1346" y="5245"/>
                  </a:lnTo>
                  <a:lnTo>
                    <a:pt x="2717" y="5181"/>
                  </a:lnTo>
                  <a:lnTo>
                    <a:pt x="4102" y="5092"/>
                  </a:lnTo>
                  <a:lnTo>
                    <a:pt x="5156" y="3898"/>
                  </a:lnTo>
                  <a:lnTo>
                    <a:pt x="5079" y="2489"/>
                  </a:lnTo>
                  <a:lnTo>
                    <a:pt x="4991" y="1066"/>
                  </a:lnTo>
                  <a:lnTo>
                    <a:pt x="380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2" name="object 1392"/>
            <p:cNvSpPr/>
            <p:nvPr/>
          </p:nvSpPr>
          <p:spPr>
            <a:xfrm>
              <a:off x="5788890" y="2893878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282" y="0"/>
                  </a:moveTo>
                  <a:lnTo>
                    <a:pt x="0" y="1460"/>
                  </a:lnTo>
                  <a:lnTo>
                    <a:pt x="1435" y="2743"/>
                  </a:lnTo>
                  <a:lnTo>
                    <a:pt x="2705" y="1308"/>
                  </a:lnTo>
                  <a:lnTo>
                    <a:pt x="128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3" name="object 1393"/>
            <p:cNvSpPr/>
            <p:nvPr/>
          </p:nvSpPr>
          <p:spPr>
            <a:xfrm>
              <a:off x="5779546" y="2888019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4">
                  <a:moveTo>
                    <a:pt x="3682" y="0"/>
                  </a:moveTo>
                  <a:lnTo>
                    <a:pt x="215" y="584"/>
                  </a:lnTo>
                  <a:lnTo>
                    <a:pt x="0" y="4102"/>
                  </a:lnTo>
                  <a:lnTo>
                    <a:pt x="3467" y="3517"/>
                  </a:lnTo>
                  <a:lnTo>
                    <a:pt x="368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94" name="object 1394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755931" y="2845740"/>
              <a:ext cx="17340" cy="18008"/>
            </a:xfrm>
            <a:prstGeom prst="rect">
              <a:avLst/>
            </a:prstGeom>
          </p:spPr>
        </p:pic>
        <p:sp>
          <p:nvSpPr>
            <p:cNvPr id="1395" name="object 1395"/>
            <p:cNvSpPr/>
            <p:nvPr/>
          </p:nvSpPr>
          <p:spPr>
            <a:xfrm>
              <a:off x="5763343" y="2852227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3428" y="0"/>
                  </a:moveTo>
                  <a:lnTo>
                    <a:pt x="774" y="762"/>
                  </a:lnTo>
                  <a:lnTo>
                    <a:pt x="0" y="2159"/>
                  </a:lnTo>
                  <a:lnTo>
                    <a:pt x="761" y="4864"/>
                  </a:lnTo>
                  <a:lnTo>
                    <a:pt x="2146" y="5664"/>
                  </a:lnTo>
                  <a:lnTo>
                    <a:pt x="4813" y="4902"/>
                  </a:lnTo>
                  <a:lnTo>
                    <a:pt x="5575" y="3505"/>
                  </a:lnTo>
                  <a:lnTo>
                    <a:pt x="5194" y="2146"/>
                  </a:lnTo>
                  <a:lnTo>
                    <a:pt x="4787" y="787"/>
                  </a:lnTo>
                  <a:lnTo>
                    <a:pt x="342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6" name="object 1396"/>
            <p:cNvSpPr/>
            <p:nvPr/>
          </p:nvSpPr>
          <p:spPr>
            <a:xfrm>
              <a:off x="5764837" y="285372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927" y="0"/>
                  </a:moveTo>
                  <a:lnTo>
                    <a:pt x="0" y="1689"/>
                  </a:lnTo>
                  <a:lnTo>
                    <a:pt x="1676" y="2666"/>
                  </a:lnTo>
                  <a:lnTo>
                    <a:pt x="2590" y="965"/>
                  </a:lnTo>
                  <a:lnTo>
                    <a:pt x="92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97" name="object 1397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5750699" y="2881388"/>
              <a:ext cx="19329" cy="17411"/>
            </a:xfrm>
            <a:prstGeom prst="rect">
              <a:avLst/>
            </a:prstGeom>
          </p:spPr>
        </p:pic>
        <p:sp>
          <p:nvSpPr>
            <p:cNvPr id="1398" name="object 1398"/>
            <p:cNvSpPr/>
            <p:nvPr/>
          </p:nvSpPr>
          <p:spPr>
            <a:xfrm>
              <a:off x="5759629" y="2889767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3581" y="0"/>
                  </a:moveTo>
                  <a:lnTo>
                    <a:pt x="0" y="50"/>
                  </a:lnTo>
                  <a:lnTo>
                    <a:pt x="0" y="3632"/>
                  </a:lnTo>
                  <a:lnTo>
                    <a:pt x="3581" y="3556"/>
                  </a:lnTo>
                  <a:lnTo>
                    <a:pt x="358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9" name="object 1399"/>
            <p:cNvSpPr/>
            <p:nvPr/>
          </p:nvSpPr>
          <p:spPr>
            <a:xfrm>
              <a:off x="5760474" y="289058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930" y="0"/>
                  </a:moveTo>
                  <a:lnTo>
                    <a:pt x="0" y="38"/>
                  </a:lnTo>
                  <a:lnTo>
                    <a:pt x="0" y="1968"/>
                  </a:lnTo>
                  <a:lnTo>
                    <a:pt x="1917" y="1930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0" name="object 1400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738253" y="2867800"/>
              <a:ext cx="19113" cy="17335"/>
            </a:xfrm>
            <a:prstGeom prst="rect">
              <a:avLst/>
            </a:prstGeom>
          </p:spPr>
        </p:pic>
        <p:sp>
          <p:nvSpPr>
            <p:cNvPr id="1401" name="object 1401"/>
            <p:cNvSpPr/>
            <p:nvPr/>
          </p:nvSpPr>
          <p:spPr>
            <a:xfrm>
              <a:off x="5744793" y="2871399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80">
                  <a:moveTo>
                    <a:pt x="4203" y="0"/>
                  </a:moveTo>
                  <a:lnTo>
                    <a:pt x="2692" y="114"/>
                  </a:lnTo>
                  <a:lnTo>
                    <a:pt x="1155" y="228"/>
                  </a:lnTo>
                  <a:lnTo>
                    <a:pt x="0" y="1282"/>
                  </a:lnTo>
                  <a:lnTo>
                    <a:pt x="177" y="3682"/>
                  </a:lnTo>
                  <a:lnTo>
                    <a:pt x="1473" y="4597"/>
                  </a:lnTo>
                  <a:lnTo>
                    <a:pt x="2997" y="4483"/>
                  </a:lnTo>
                  <a:lnTo>
                    <a:pt x="4508" y="4381"/>
                  </a:lnTo>
                  <a:lnTo>
                    <a:pt x="5664" y="3314"/>
                  </a:lnTo>
                  <a:lnTo>
                    <a:pt x="5600" y="2108"/>
                  </a:lnTo>
                  <a:lnTo>
                    <a:pt x="5499" y="888"/>
                  </a:lnTo>
                  <a:lnTo>
                    <a:pt x="420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2" name="object 1402"/>
            <p:cNvSpPr/>
            <p:nvPr/>
          </p:nvSpPr>
          <p:spPr>
            <a:xfrm>
              <a:off x="5746281" y="2883653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2844" y="0"/>
                  </a:moveTo>
                  <a:lnTo>
                    <a:pt x="0" y="1409"/>
                  </a:lnTo>
                  <a:lnTo>
                    <a:pt x="977" y="1955"/>
                  </a:lnTo>
                  <a:lnTo>
                    <a:pt x="927" y="3517"/>
                  </a:lnTo>
                  <a:lnTo>
                    <a:pt x="3683" y="3975"/>
                  </a:lnTo>
                  <a:lnTo>
                    <a:pt x="5092" y="3048"/>
                  </a:lnTo>
                  <a:lnTo>
                    <a:pt x="4660" y="1460"/>
                  </a:lnTo>
                  <a:lnTo>
                    <a:pt x="5816" y="850"/>
                  </a:lnTo>
                  <a:lnTo>
                    <a:pt x="284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3" name="object 1403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770409" y="2865298"/>
              <a:ext cx="18707" cy="18999"/>
            </a:xfrm>
            <a:prstGeom prst="rect">
              <a:avLst/>
            </a:prstGeom>
          </p:spPr>
        </p:pic>
        <p:sp>
          <p:nvSpPr>
            <p:cNvPr id="1404" name="object 1404"/>
            <p:cNvSpPr/>
            <p:nvPr/>
          </p:nvSpPr>
          <p:spPr>
            <a:xfrm>
              <a:off x="5777405" y="2867354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80">
                  <a:moveTo>
                    <a:pt x="4127" y="0"/>
                  </a:moveTo>
                  <a:lnTo>
                    <a:pt x="2603" y="203"/>
                  </a:lnTo>
                  <a:lnTo>
                    <a:pt x="1117" y="406"/>
                  </a:lnTo>
                  <a:lnTo>
                    <a:pt x="0" y="1536"/>
                  </a:lnTo>
                  <a:lnTo>
                    <a:pt x="177" y="2743"/>
                  </a:lnTo>
                  <a:lnTo>
                    <a:pt x="342" y="3949"/>
                  </a:lnTo>
                  <a:lnTo>
                    <a:pt x="1689" y="4749"/>
                  </a:lnTo>
                  <a:lnTo>
                    <a:pt x="4698" y="4343"/>
                  </a:lnTo>
                  <a:lnTo>
                    <a:pt x="5803" y="3213"/>
                  </a:lnTo>
                  <a:lnTo>
                    <a:pt x="5473" y="825"/>
                  </a:lnTo>
                  <a:lnTo>
                    <a:pt x="412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5" name="object 1405"/>
            <p:cNvSpPr/>
            <p:nvPr/>
          </p:nvSpPr>
          <p:spPr>
            <a:xfrm>
              <a:off x="5785455" y="2876548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3352" y="0"/>
                  </a:moveTo>
                  <a:lnTo>
                    <a:pt x="762" y="1689"/>
                  </a:lnTo>
                  <a:lnTo>
                    <a:pt x="0" y="4762"/>
                  </a:lnTo>
                  <a:lnTo>
                    <a:pt x="1054" y="4381"/>
                  </a:lnTo>
                  <a:lnTo>
                    <a:pt x="2209" y="5448"/>
                  </a:lnTo>
                  <a:lnTo>
                    <a:pt x="4343" y="3632"/>
                  </a:lnTo>
                  <a:lnTo>
                    <a:pt x="4546" y="1968"/>
                  </a:lnTo>
                  <a:lnTo>
                    <a:pt x="3073" y="1257"/>
                  </a:lnTo>
                  <a:lnTo>
                    <a:pt x="335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06" name="object 1406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768416" y="2903398"/>
              <a:ext cx="19418" cy="18745"/>
            </a:xfrm>
            <a:prstGeom prst="rect">
              <a:avLst/>
            </a:prstGeom>
          </p:spPr>
        </p:pic>
        <p:sp>
          <p:nvSpPr>
            <p:cNvPr id="1407" name="object 1407"/>
            <p:cNvSpPr/>
            <p:nvPr/>
          </p:nvSpPr>
          <p:spPr>
            <a:xfrm>
              <a:off x="5772491" y="2908110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1257" y="0"/>
                  </a:moveTo>
                  <a:lnTo>
                    <a:pt x="203" y="1181"/>
                  </a:lnTo>
                  <a:lnTo>
                    <a:pt x="88" y="2692"/>
                  </a:lnTo>
                  <a:lnTo>
                    <a:pt x="0" y="4216"/>
                  </a:lnTo>
                  <a:lnTo>
                    <a:pt x="876" y="5511"/>
                  </a:lnTo>
                  <a:lnTo>
                    <a:pt x="2095" y="5600"/>
                  </a:lnTo>
                  <a:lnTo>
                    <a:pt x="3302" y="5664"/>
                  </a:lnTo>
                  <a:lnTo>
                    <a:pt x="4356" y="4508"/>
                  </a:lnTo>
                  <a:lnTo>
                    <a:pt x="4470" y="2997"/>
                  </a:lnTo>
                  <a:lnTo>
                    <a:pt x="4572" y="1473"/>
                  </a:lnTo>
                  <a:lnTo>
                    <a:pt x="3657" y="177"/>
                  </a:lnTo>
                  <a:lnTo>
                    <a:pt x="125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8" name="object 1408"/>
            <p:cNvSpPr/>
            <p:nvPr/>
          </p:nvSpPr>
          <p:spPr>
            <a:xfrm>
              <a:off x="5778427" y="2918976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2527" y="0"/>
                  </a:moveTo>
                  <a:lnTo>
                    <a:pt x="0" y="1917"/>
                  </a:lnTo>
                  <a:lnTo>
                    <a:pt x="1066" y="2273"/>
                  </a:lnTo>
                  <a:lnTo>
                    <a:pt x="1308" y="3822"/>
                  </a:lnTo>
                  <a:lnTo>
                    <a:pt x="4102" y="3733"/>
                  </a:lnTo>
                  <a:lnTo>
                    <a:pt x="5308" y="2565"/>
                  </a:lnTo>
                  <a:lnTo>
                    <a:pt x="4597" y="1079"/>
                  </a:lnTo>
                  <a:lnTo>
                    <a:pt x="5613" y="266"/>
                  </a:lnTo>
                  <a:lnTo>
                    <a:pt x="252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9" name="object 1409"/>
            <p:cNvSpPr/>
            <p:nvPr/>
          </p:nvSpPr>
          <p:spPr>
            <a:xfrm>
              <a:off x="5667556" y="3199823"/>
              <a:ext cx="38735" cy="116205"/>
            </a:xfrm>
            <a:custGeom>
              <a:avLst/>
              <a:gdLst/>
              <a:ahLst/>
              <a:cxnLst/>
              <a:rect l="l" t="t" r="r" b="b"/>
              <a:pathLst>
                <a:path w="38735" h="116204">
                  <a:moveTo>
                    <a:pt x="36652" y="0"/>
                  </a:moveTo>
                  <a:lnTo>
                    <a:pt x="35039" y="1460"/>
                  </a:lnTo>
                  <a:lnTo>
                    <a:pt x="34696" y="12344"/>
                  </a:lnTo>
                  <a:lnTo>
                    <a:pt x="33299" y="31876"/>
                  </a:lnTo>
                  <a:lnTo>
                    <a:pt x="32270" y="36944"/>
                  </a:lnTo>
                  <a:lnTo>
                    <a:pt x="29349" y="41579"/>
                  </a:lnTo>
                  <a:lnTo>
                    <a:pt x="19024" y="47269"/>
                  </a:lnTo>
                  <a:lnTo>
                    <a:pt x="15201" y="49123"/>
                  </a:lnTo>
                  <a:lnTo>
                    <a:pt x="14490" y="51155"/>
                  </a:lnTo>
                  <a:lnTo>
                    <a:pt x="15493" y="51981"/>
                  </a:lnTo>
                  <a:lnTo>
                    <a:pt x="16535" y="51866"/>
                  </a:lnTo>
                  <a:lnTo>
                    <a:pt x="25133" y="47701"/>
                  </a:lnTo>
                  <a:lnTo>
                    <a:pt x="30721" y="43027"/>
                  </a:lnTo>
                  <a:lnTo>
                    <a:pt x="29387" y="46951"/>
                  </a:lnTo>
                  <a:lnTo>
                    <a:pt x="26606" y="52958"/>
                  </a:lnTo>
                  <a:lnTo>
                    <a:pt x="20713" y="63017"/>
                  </a:lnTo>
                  <a:lnTo>
                    <a:pt x="15405" y="68630"/>
                  </a:lnTo>
                  <a:lnTo>
                    <a:pt x="4038" y="72161"/>
                  </a:lnTo>
                  <a:lnTo>
                    <a:pt x="3022" y="74079"/>
                  </a:lnTo>
                  <a:lnTo>
                    <a:pt x="4127" y="75120"/>
                  </a:lnTo>
                  <a:lnTo>
                    <a:pt x="4940" y="75095"/>
                  </a:lnTo>
                  <a:lnTo>
                    <a:pt x="11404" y="73088"/>
                  </a:lnTo>
                  <a:lnTo>
                    <a:pt x="16979" y="69722"/>
                  </a:lnTo>
                  <a:lnTo>
                    <a:pt x="13271" y="77673"/>
                  </a:lnTo>
                  <a:lnTo>
                    <a:pt x="11709" y="82740"/>
                  </a:lnTo>
                  <a:lnTo>
                    <a:pt x="11518" y="85013"/>
                  </a:lnTo>
                  <a:lnTo>
                    <a:pt x="11582" y="87261"/>
                  </a:lnTo>
                  <a:lnTo>
                    <a:pt x="9982" y="93179"/>
                  </a:lnTo>
                  <a:lnTo>
                    <a:pt x="1066" y="96253"/>
                  </a:lnTo>
                  <a:lnTo>
                    <a:pt x="0" y="98209"/>
                  </a:lnTo>
                  <a:lnTo>
                    <a:pt x="1079" y="99225"/>
                  </a:lnTo>
                  <a:lnTo>
                    <a:pt x="1955" y="99161"/>
                  </a:lnTo>
                  <a:lnTo>
                    <a:pt x="8470" y="96939"/>
                  </a:lnTo>
                  <a:lnTo>
                    <a:pt x="12153" y="92494"/>
                  </a:lnTo>
                  <a:lnTo>
                    <a:pt x="14833" y="106883"/>
                  </a:lnTo>
                  <a:lnTo>
                    <a:pt x="12915" y="114084"/>
                  </a:lnTo>
                  <a:lnTo>
                    <a:pt x="14008" y="115963"/>
                  </a:lnTo>
                  <a:lnTo>
                    <a:pt x="15887" y="114871"/>
                  </a:lnTo>
                  <a:lnTo>
                    <a:pt x="17119" y="110274"/>
                  </a:lnTo>
                  <a:lnTo>
                    <a:pt x="17208" y="106159"/>
                  </a:lnTo>
                  <a:lnTo>
                    <a:pt x="16865" y="102400"/>
                  </a:lnTo>
                  <a:lnTo>
                    <a:pt x="20065" y="105600"/>
                  </a:lnTo>
                  <a:lnTo>
                    <a:pt x="25984" y="109893"/>
                  </a:lnTo>
                  <a:lnTo>
                    <a:pt x="27597" y="109321"/>
                  </a:lnTo>
                  <a:lnTo>
                    <a:pt x="27266" y="107175"/>
                  </a:lnTo>
                  <a:lnTo>
                    <a:pt x="22186" y="103416"/>
                  </a:lnTo>
                  <a:lnTo>
                    <a:pt x="16433" y="98221"/>
                  </a:lnTo>
                  <a:lnTo>
                    <a:pt x="14008" y="85699"/>
                  </a:lnTo>
                  <a:lnTo>
                    <a:pt x="16382" y="78409"/>
                  </a:lnTo>
                  <a:lnTo>
                    <a:pt x="18453" y="83045"/>
                  </a:lnTo>
                  <a:lnTo>
                    <a:pt x="23101" y="86956"/>
                  </a:lnTo>
                  <a:lnTo>
                    <a:pt x="24434" y="87820"/>
                  </a:lnTo>
                  <a:lnTo>
                    <a:pt x="25971" y="87299"/>
                  </a:lnTo>
                  <a:lnTo>
                    <a:pt x="25755" y="85153"/>
                  </a:lnTo>
                  <a:lnTo>
                    <a:pt x="23482" y="83286"/>
                  </a:lnTo>
                  <a:lnTo>
                    <a:pt x="17818" y="77635"/>
                  </a:lnTo>
                  <a:lnTo>
                    <a:pt x="18529" y="73494"/>
                  </a:lnTo>
                  <a:lnTo>
                    <a:pt x="19964" y="70535"/>
                  </a:lnTo>
                  <a:lnTo>
                    <a:pt x="29616" y="53530"/>
                  </a:lnTo>
                  <a:lnTo>
                    <a:pt x="30416" y="58699"/>
                  </a:lnTo>
                  <a:lnTo>
                    <a:pt x="32702" y="63360"/>
                  </a:lnTo>
                  <a:lnTo>
                    <a:pt x="33705" y="64147"/>
                  </a:lnTo>
                  <a:lnTo>
                    <a:pt x="34759" y="64046"/>
                  </a:lnTo>
                  <a:lnTo>
                    <a:pt x="35458" y="61988"/>
                  </a:lnTo>
                  <a:lnTo>
                    <a:pt x="30873" y="52628"/>
                  </a:lnTo>
                  <a:lnTo>
                    <a:pt x="32943" y="46113"/>
                  </a:lnTo>
                  <a:lnTo>
                    <a:pt x="35839" y="38138"/>
                  </a:lnTo>
                  <a:lnTo>
                    <a:pt x="36575" y="30086"/>
                  </a:lnTo>
                  <a:lnTo>
                    <a:pt x="38112" y="1638"/>
                  </a:lnTo>
                  <a:lnTo>
                    <a:pt x="3665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10" name="object 1410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688841" y="3302393"/>
              <a:ext cx="23250" cy="23380"/>
            </a:xfrm>
            <a:prstGeom prst="rect">
              <a:avLst/>
            </a:prstGeom>
          </p:spPr>
        </p:pic>
        <p:sp>
          <p:nvSpPr>
            <p:cNvPr id="1411" name="object 1411"/>
            <p:cNvSpPr/>
            <p:nvPr/>
          </p:nvSpPr>
          <p:spPr>
            <a:xfrm>
              <a:off x="5701902" y="3313818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873" y="0"/>
                  </a:moveTo>
                  <a:lnTo>
                    <a:pt x="2286" y="749"/>
                  </a:lnTo>
                  <a:lnTo>
                    <a:pt x="698" y="1498"/>
                  </a:lnTo>
                  <a:lnTo>
                    <a:pt x="0" y="3390"/>
                  </a:lnTo>
                  <a:lnTo>
                    <a:pt x="749" y="4952"/>
                  </a:lnTo>
                  <a:lnTo>
                    <a:pt x="1511" y="6489"/>
                  </a:lnTo>
                  <a:lnTo>
                    <a:pt x="3390" y="7137"/>
                  </a:lnTo>
                  <a:lnTo>
                    <a:pt x="6565" y="5626"/>
                  </a:lnTo>
                  <a:lnTo>
                    <a:pt x="7251" y="3746"/>
                  </a:lnTo>
                  <a:lnTo>
                    <a:pt x="5753" y="634"/>
                  </a:lnTo>
                  <a:lnTo>
                    <a:pt x="387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2" name="object 1412"/>
            <p:cNvSpPr/>
            <p:nvPr/>
          </p:nvSpPr>
          <p:spPr>
            <a:xfrm>
              <a:off x="5704683" y="3316093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825" y="0"/>
                  </a:moveTo>
                  <a:lnTo>
                    <a:pt x="0" y="2273"/>
                  </a:lnTo>
                  <a:lnTo>
                    <a:pt x="2273" y="3048"/>
                  </a:lnTo>
                  <a:lnTo>
                    <a:pt x="3098" y="774"/>
                  </a:lnTo>
                  <a:lnTo>
                    <a:pt x="82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3" name="object 1413"/>
            <p:cNvSpPr/>
            <p:nvPr/>
          </p:nvSpPr>
          <p:spPr>
            <a:xfrm>
              <a:off x="5695427" y="3307138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5" h="7620">
                  <a:moveTo>
                    <a:pt x="4394" y="0"/>
                  </a:moveTo>
                  <a:lnTo>
                    <a:pt x="2451" y="406"/>
                  </a:lnTo>
                  <a:lnTo>
                    <a:pt x="1244" y="1866"/>
                  </a:lnTo>
                  <a:lnTo>
                    <a:pt x="25" y="3340"/>
                  </a:lnTo>
                  <a:lnTo>
                    <a:pt x="0" y="5308"/>
                  </a:lnTo>
                  <a:lnTo>
                    <a:pt x="2324" y="7226"/>
                  </a:lnTo>
                  <a:lnTo>
                    <a:pt x="4254" y="6807"/>
                  </a:lnTo>
                  <a:lnTo>
                    <a:pt x="5473" y="5359"/>
                  </a:lnTo>
                  <a:lnTo>
                    <a:pt x="6680" y="3898"/>
                  </a:lnTo>
                  <a:lnTo>
                    <a:pt x="6718" y="1930"/>
                  </a:lnTo>
                  <a:lnTo>
                    <a:pt x="439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14" name="object 1414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653785" y="3291560"/>
              <a:ext cx="21755" cy="21805"/>
            </a:xfrm>
            <a:prstGeom prst="rect">
              <a:avLst/>
            </a:prstGeom>
          </p:spPr>
        </p:pic>
        <p:sp>
          <p:nvSpPr>
            <p:cNvPr id="1415" name="object 1415"/>
            <p:cNvSpPr/>
            <p:nvPr/>
          </p:nvSpPr>
          <p:spPr>
            <a:xfrm>
              <a:off x="5656318" y="3302482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508" y="0"/>
                  </a:moveTo>
                  <a:lnTo>
                    <a:pt x="2819" y="317"/>
                  </a:lnTo>
                  <a:lnTo>
                    <a:pt x="1117" y="622"/>
                  </a:lnTo>
                  <a:lnTo>
                    <a:pt x="0" y="2273"/>
                  </a:lnTo>
                  <a:lnTo>
                    <a:pt x="317" y="4013"/>
                  </a:lnTo>
                  <a:lnTo>
                    <a:pt x="647" y="5740"/>
                  </a:lnTo>
                  <a:lnTo>
                    <a:pt x="2273" y="6896"/>
                  </a:lnTo>
                  <a:lnTo>
                    <a:pt x="3987" y="6591"/>
                  </a:lnTo>
                  <a:lnTo>
                    <a:pt x="5664" y="6261"/>
                  </a:lnTo>
                  <a:lnTo>
                    <a:pt x="6781" y="4610"/>
                  </a:lnTo>
                  <a:lnTo>
                    <a:pt x="6464" y="2882"/>
                  </a:lnTo>
                  <a:lnTo>
                    <a:pt x="6146" y="1142"/>
                  </a:lnTo>
                  <a:lnTo>
                    <a:pt x="450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6" name="object 1416"/>
            <p:cNvSpPr/>
            <p:nvPr/>
          </p:nvSpPr>
          <p:spPr>
            <a:xfrm>
              <a:off x="5657639" y="3304855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346" y="0"/>
                  </a:moveTo>
                  <a:lnTo>
                    <a:pt x="0" y="2006"/>
                  </a:lnTo>
                  <a:lnTo>
                    <a:pt x="1968" y="3378"/>
                  </a:lnTo>
                  <a:lnTo>
                    <a:pt x="3314" y="1397"/>
                  </a:lnTo>
                  <a:lnTo>
                    <a:pt x="134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7" name="object 1417"/>
            <p:cNvSpPr/>
            <p:nvPr/>
          </p:nvSpPr>
          <p:spPr>
            <a:xfrm>
              <a:off x="5664824" y="3294315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3670" y="0"/>
                  </a:moveTo>
                  <a:lnTo>
                    <a:pt x="1701" y="114"/>
                  </a:lnTo>
                  <a:lnTo>
                    <a:pt x="850" y="1384"/>
                  </a:lnTo>
                  <a:lnTo>
                    <a:pt x="0" y="2616"/>
                  </a:lnTo>
                  <a:lnTo>
                    <a:pt x="584" y="4508"/>
                  </a:lnTo>
                  <a:lnTo>
                    <a:pt x="3708" y="6654"/>
                  </a:lnTo>
                  <a:lnTo>
                    <a:pt x="5664" y="6515"/>
                  </a:lnTo>
                  <a:lnTo>
                    <a:pt x="7378" y="4025"/>
                  </a:lnTo>
                  <a:lnTo>
                    <a:pt x="6794" y="2120"/>
                  </a:lnTo>
                  <a:lnTo>
                    <a:pt x="5232" y="1054"/>
                  </a:lnTo>
                  <a:lnTo>
                    <a:pt x="367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8" name="object 1418"/>
            <p:cNvSpPr/>
            <p:nvPr/>
          </p:nvSpPr>
          <p:spPr>
            <a:xfrm>
              <a:off x="5666454" y="3237482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29" h="24764">
                  <a:moveTo>
                    <a:pt x="14782" y="0"/>
                  </a:moveTo>
                  <a:lnTo>
                    <a:pt x="3187" y="2565"/>
                  </a:lnTo>
                  <a:lnTo>
                    <a:pt x="0" y="8915"/>
                  </a:lnTo>
                  <a:lnTo>
                    <a:pt x="1295" y="14744"/>
                  </a:lnTo>
                  <a:lnTo>
                    <a:pt x="2590" y="20548"/>
                  </a:lnTo>
                  <a:lnTo>
                    <a:pt x="8737" y="24587"/>
                  </a:lnTo>
                  <a:lnTo>
                    <a:pt x="20319" y="21983"/>
                  </a:lnTo>
                  <a:lnTo>
                    <a:pt x="23964" y="15684"/>
                  </a:lnTo>
                  <a:lnTo>
                    <a:pt x="21374" y="4051"/>
                  </a:lnTo>
                  <a:lnTo>
                    <a:pt x="1478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9" name="object 1419"/>
            <p:cNvSpPr/>
            <p:nvPr/>
          </p:nvSpPr>
          <p:spPr>
            <a:xfrm>
              <a:off x="5673477" y="3247341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1562" y="0"/>
                  </a:moveTo>
                  <a:lnTo>
                    <a:pt x="126" y="1371"/>
                  </a:lnTo>
                  <a:lnTo>
                    <a:pt x="63" y="3136"/>
                  </a:lnTo>
                  <a:lnTo>
                    <a:pt x="0" y="4889"/>
                  </a:lnTo>
                  <a:lnTo>
                    <a:pt x="1333" y="6388"/>
                  </a:lnTo>
                  <a:lnTo>
                    <a:pt x="4775" y="6502"/>
                  </a:lnTo>
                  <a:lnTo>
                    <a:pt x="6235" y="5130"/>
                  </a:lnTo>
                  <a:lnTo>
                    <a:pt x="6362" y="1612"/>
                  </a:lnTo>
                  <a:lnTo>
                    <a:pt x="5016" y="139"/>
                  </a:lnTo>
                  <a:lnTo>
                    <a:pt x="156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0" name="object 1420"/>
            <p:cNvSpPr/>
            <p:nvPr/>
          </p:nvSpPr>
          <p:spPr>
            <a:xfrm>
              <a:off x="5674962" y="3248883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765" y="0"/>
                  </a:moveTo>
                  <a:lnTo>
                    <a:pt x="0" y="1663"/>
                  </a:lnTo>
                  <a:lnTo>
                    <a:pt x="1625" y="3441"/>
                  </a:lnTo>
                  <a:lnTo>
                    <a:pt x="3378" y="1778"/>
                  </a:lnTo>
                  <a:lnTo>
                    <a:pt x="176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21" name="object 1421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680570" y="3280663"/>
              <a:ext cx="24053" cy="23177"/>
            </a:xfrm>
            <a:prstGeom prst="rect">
              <a:avLst/>
            </a:prstGeom>
          </p:spPr>
        </p:pic>
        <p:sp>
          <p:nvSpPr>
            <p:cNvPr id="1422" name="object 1422"/>
            <p:cNvSpPr/>
            <p:nvPr/>
          </p:nvSpPr>
          <p:spPr>
            <a:xfrm>
              <a:off x="5689575" y="3289964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3771" y="0"/>
                  </a:moveTo>
                  <a:lnTo>
                    <a:pt x="1828" y="419"/>
                  </a:lnTo>
                  <a:lnTo>
                    <a:pt x="0" y="3365"/>
                  </a:lnTo>
                  <a:lnTo>
                    <a:pt x="469" y="5308"/>
                  </a:lnTo>
                  <a:lnTo>
                    <a:pt x="1968" y="6235"/>
                  </a:lnTo>
                  <a:lnTo>
                    <a:pt x="3467" y="7162"/>
                  </a:lnTo>
                  <a:lnTo>
                    <a:pt x="5422" y="6718"/>
                  </a:lnTo>
                  <a:lnTo>
                    <a:pt x="7226" y="3797"/>
                  </a:lnTo>
                  <a:lnTo>
                    <a:pt x="6769" y="1854"/>
                  </a:lnTo>
                  <a:lnTo>
                    <a:pt x="377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3" name="object 1423"/>
            <p:cNvSpPr/>
            <p:nvPr/>
          </p:nvSpPr>
          <p:spPr>
            <a:xfrm>
              <a:off x="5691728" y="3292108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349" y="0"/>
                  </a:moveTo>
                  <a:lnTo>
                    <a:pt x="0" y="533"/>
                  </a:lnTo>
                  <a:lnTo>
                    <a:pt x="571" y="2870"/>
                  </a:lnTo>
                  <a:lnTo>
                    <a:pt x="2921" y="2349"/>
                  </a:lnTo>
                  <a:lnTo>
                    <a:pt x="234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24" name="object 1424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693257" y="3260534"/>
              <a:ext cx="22733" cy="21932"/>
            </a:xfrm>
            <a:prstGeom prst="rect">
              <a:avLst/>
            </a:prstGeom>
          </p:spPr>
        </p:pic>
        <p:sp>
          <p:nvSpPr>
            <p:cNvPr id="1425" name="object 1425"/>
            <p:cNvSpPr/>
            <p:nvPr/>
          </p:nvSpPr>
          <p:spPr>
            <a:xfrm>
              <a:off x="5700988" y="3264721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5080" y="0"/>
                  </a:moveTo>
                  <a:lnTo>
                    <a:pt x="3200" y="317"/>
                  </a:lnTo>
                  <a:lnTo>
                    <a:pt x="1320" y="634"/>
                  </a:lnTo>
                  <a:lnTo>
                    <a:pt x="0" y="2108"/>
                  </a:lnTo>
                  <a:lnTo>
                    <a:pt x="520" y="5092"/>
                  </a:lnTo>
                  <a:lnTo>
                    <a:pt x="2247" y="6045"/>
                  </a:lnTo>
                  <a:lnTo>
                    <a:pt x="4127" y="5714"/>
                  </a:lnTo>
                  <a:lnTo>
                    <a:pt x="5994" y="5410"/>
                  </a:lnTo>
                  <a:lnTo>
                    <a:pt x="7302" y="3936"/>
                  </a:lnTo>
                  <a:lnTo>
                    <a:pt x="6807" y="965"/>
                  </a:lnTo>
                  <a:lnTo>
                    <a:pt x="508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6" name="object 1426"/>
            <p:cNvSpPr/>
            <p:nvPr/>
          </p:nvSpPr>
          <p:spPr>
            <a:xfrm>
              <a:off x="5702427" y="3280223"/>
              <a:ext cx="7620" cy="5715"/>
            </a:xfrm>
            <a:custGeom>
              <a:avLst/>
              <a:gdLst/>
              <a:ahLst/>
              <a:cxnLst/>
              <a:rect l="l" t="t" r="r" b="b"/>
              <a:pathLst>
                <a:path w="7620" h="5714">
                  <a:moveTo>
                    <a:pt x="4572" y="0"/>
                  </a:moveTo>
                  <a:lnTo>
                    <a:pt x="2146" y="114"/>
                  </a:lnTo>
                  <a:lnTo>
                    <a:pt x="127" y="1536"/>
                  </a:lnTo>
                  <a:lnTo>
                    <a:pt x="0" y="1968"/>
                  </a:lnTo>
                  <a:lnTo>
                    <a:pt x="1574" y="2374"/>
                  </a:lnTo>
                  <a:lnTo>
                    <a:pt x="1536" y="4419"/>
                  </a:lnTo>
                  <a:lnTo>
                    <a:pt x="3530" y="5130"/>
                  </a:lnTo>
                  <a:lnTo>
                    <a:pt x="6731" y="3771"/>
                  </a:lnTo>
                  <a:lnTo>
                    <a:pt x="6210" y="1879"/>
                  </a:lnTo>
                  <a:lnTo>
                    <a:pt x="7226" y="927"/>
                  </a:lnTo>
                  <a:lnTo>
                    <a:pt x="7175" y="634"/>
                  </a:lnTo>
                  <a:lnTo>
                    <a:pt x="457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27" name="object 1427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652858" y="3267049"/>
              <a:ext cx="23380" cy="23228"/>
            </a:xfrm>
            <a:prstGeom prst="rect">
              <a:avLst/>
            </a:prstGeom>
          </p:spPr>
        </p:pic>
        <p:sp>
          <p:nvSpPr>
            <p:cNvPr id="1428" name="object 1428"/>
            <p:cNvSpPr/>
            <p:nvPr/>
          </p:nvSpPr>
          <p:spPr>
            <a:xfrm>
              <a:off x="5660200" y="3269691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5181" y="0"/>
                  </a:moveTo>
                  <a:lnTo>
                    <a:pt x="3301" y="203"/>
                  </a:lnTo>
                  <a:lnTo>
                    <a:pt x="1396" y="393"/>
                  </a:lnTo>
                  <a:lnTo>
                    <a:pt x="0" y="1790"/>
                  </a:lnTo>
                  <a:lnTo>
                    <a:pt x="330" y="4800"/>
                  </a:lnTo>
                  <a:lnTo>
                    <a:pt x="1981" y="5841"/>
                  </a:lnTo>
                  <a:lnTo>
                    <a:pt x="5765" y="5448"/>
                  </a:lnTo>
                  <a:lnTo>
                    <a:pt x="7150" y="4063"/>
                  </a:lnTo>
                  <a:lnTo>
                    <a:pt x="7010" y="2565"/>
                  </a:lnTo>
                  <a:lnTo>
                    <a:pt x="6845" y="1054"/>
                  </a:lnTo>
                  <a:lnTo>
                    <a:pt x="518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9" name="object 1429"/>
            <p:cNvSpPr/>
            <p:nvPr/>
          </p:nvSpPr>
          <p:spPr>
            <a:xfrm>
              <a:off x="5654607" y="3283407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876" y="0"/>
                  </a:moveTo>
                  <a:lnTo>
                    <a:pt x="1587" y="1447"/>
                  </a:lnTo>
                  <a:lnTo>
                    <a:pt x="0" y="2743"/>
                  </a:lnTo>
                  <a:lnTo>
                    <a:pt x="749" y="4711"/>
                  </a:lnTo>
                  <a:lnTo>
                    <a:pt x="3886" y="6286"/>
                  </a:lnTo>
                  <a:lnTo>
                    <a:pt x="4978" y="4648"/>
                  </a:lnTo>
                  <a:lnTo>
                    <a:pt x="6362" y="4800"/>
                  </a:lnTo>
                  <a:lnTo>
                    <a:pt x="4521" y="1282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0" name="object 1430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665851" y="3312744"/>
              <a:ext cx="23723" cy="22923"/>
            </a:xfrm>
            <a:prstGeom prst="rect">
              <a:avLst/>
            </a:prstGeom>
          </p:spPr>
        </p:pic>
        <p:sp>
          <p:nvSpPr>
            <p:cNvPr id="1431" name="object 1431"/>
            <p:cNvSpPr/>
            <p:nvPr/>
          </p:nvSpPr>
          <p:spPr>
            <a:xfrm>
              <a:off x="5679545" y="3317297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5" h="7620">
                  <a:moveTo>
                    <a:pt x="3594" y="0"/>
                  </a:moveTo>
                  <a:lnTo>
                    <a:pt x="2146" y="457"/>
                  </a:lnTo>
                  <a:lnTo>
                    <a:pt x="711" y="927"/>
                  </a:lnTo>
                  <a:lnTo>
                    <a:pt x="0" y="2768"/>
                  </a:lnTo>
                  <a:lnTo>
                    <a:pt x="1155" y="6375"/>
                  </a:lnTo>
                  <a:lnTo>
                    <a:pt x="2793" y="7467"/>
                  </a:lnTo>
                  <a:lnTo>
                    <a:pt x="4241" y="7023"/>
                  </a:lnTo>
                  <a:lnTo>
                    <a:pt x="5676" y="6553"/>
                  </a:lnTo>
                  <a:lnTo>
                    <a:pt x="6375" y="4724"/>
                  </a:lnTo>
                  <a:lnTo>
                    <a:pt x="5803" y="2908"/>
                  </a:lnTo>
                  <a:lnTo>
                    <a:pt x="5232" y="1104"/>
                  </a:lnTo>
                  <a:lnTo>
                    <a:pt x="359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2" name="object 1432"/>
            <p:cNvSpPr/>
            <p:nvPr/>
          </p:nvSpPr>
          <p:spPr>
            <a:xfrm>
              <a:off x="5673950" y="3332419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2451" y="0"/>
                  </a:moveTo>
                  <a:lnTo>
                    <a:pt x="152" y="1015"/>
                  </a:lnTo>
                  <a:lnTo>
                    <a:pt x="0" y="1422"/>
                  </a:lnTo>
                  <a:lnTo>
                    <a:pt x="1460" y="2108"/>
                  </a:lnTo>
                  <a:lnTo>
                    <a:pt x="1028" y="4114"/>
                  </a:lnTo>
                  <a:lnTo>
                    <a:pt x="2832" y="5194"/>
                  </a:lnTo>
                  <a:lnTo>
                    <a:pt x="3556" y="5880"/>
                  </a:lnTo>
                  <a:lnTo>
                    <a:pt x="6464" y="5664"/>
                  </a:lnTo>
                  <a:lnTo>
                    <a:pt x="6273" y="4470"/>
                  </a:lnTo>
                  <a:lnTo>
                    <a:pt x="6083" y="2514"/>
                  </a:lnTo>
                  <a:lnTo>
                    <a:pt x="7289" y="1765"/>
                  </a:lnTo>
                  <a:lnTo>
                    <a:pt x="7264" y="1473"/>
                  </a:lnTo>
                  <a:lnTo>
                    <a:pt x="4851" y="355"/>
                  </a:lnTo>
                  <a:lnTo>
                    <a:pt x="245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3" name="object 1433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5427491" y="3053312"/>
              <a:ext cx="53733" cy="96494"/>
            </a:xfrm>
            <a:prstGeom prst="rect">
              <a:avLst/>
            </a:prstGeom>
          </p:spPr>
        </p:pic>
        <p:pic>
          <p:nvPicPr>
            <p:cNvPr id="1434" name="object 1434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5423598" y="3050823"/>
              <a:ext cx="58014" cy="100576"/>
            </a:xfrm>
            <a:prstGeom prst="rect">
              <a:avLst/>
            </a:prstGeom>
          </p:spPr>
        </p:pic>
        <p:pic>
          <p:nvPicPr>
            <p:cNvPr id="1435" name="object 1435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48427" y="3128873"/>
              <a:ext cx="18707" cy="18503"/>
            </a:xfrm>
            <a:prstGeom prst="rect">
              <a:avLst/>
            </a:prstGeom>
          </p:spPr>
        </p:pic>
        <p:sp>
          <p:nvSpPr>
            <p:cNvPr id="1436" name="object 1436"/>
            <p:cNvSpPr/>
            <p:nvPr/>
          </p:nvSpPr>
          <p:spPr>
            <a:xfrm>
              <a:off x="5458364" y="3138565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3543" y="0"/>
                  </a:moveTo>
                  <a:lnTo>
                    <a:pt x="2209" y="304"/>
                  </a:lnTo>
                  <a:lnTo>
                    <a:pt x="863" y="609"/>
                  </a:lnTo>
                  <a:lnTo>
                    <a:pt x="0" y="1930"/>
                  </a:lnTo>
                  <a:lnTo>
                    <a:pt x="304" y="3251"/>
                  </a:lnTo>
                  <a:lnTo>
                    <a:pt x="596" y="4572"/>
                  </a:lnTo>
                  <a:lnTo>
                    <a:pt x="1930" y="5410"/>
                  </a:lnTo>
                  <a:lnTo>
                    <a:pt x="3276" y="5092"/>
                  </a:lnTo>
                  <a:lnTo>
                    <a:pt x="4648" y="4800"/>
                  </a:lnTo>
                  <a:lnTo>
                    <a:pt x="5486" y="3479"/>
                  </a:lnTo>
                  <a:lnTo>
                    <a:pt x="4889" y="825"/>
                  </a:lnTo>
                  <a:lnTo>
                    <a:pt x="354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7" name="object 1437"/>
            <p:cNvSpPr/>
            <p:nvPr/>
          </p:nvSpPr>
          <p:spPr>
            <a:xfrm>
              <a:off x="5460302" y="3140271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015" y="0"/>
                  </a:moveTo>
                  <a:lnTo>
                    <a:pt x="0" y="1600"/>
                  </a:lnTo>
                  <a:lnTo>
                    <a:pt x="1600" y="2603"/>
                  </a:lnTo>
                  <a:lnTo>
                    <a:pt x="2628" y="1003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8" name="object 1438"/>
            <p:cNvSpPr/>
            <p:nvPr/>
          </p:nvSpPr>
          <p:spPr>
            <a:xfrm>
              <a:off x="5454224" y="3132375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2755" y="0"/>
                  </a:moveTo>
                  <a:lnTo>
                    <a:pt x="1562" y="901"/>
                  </a:lnTo>
                  <a:lnTo>
                    <a:pt x="368" y="1816"/>
                  </a:lnTo>
                  <a:lnTo>
                    <a:pt x="0" y="3327"/>
                  </a:lnTo>
                  <a:lnTo>
                    <a:pt x="1447" y="5219"/>
                  </a:lnTo>
                  <a:lnTo>
                    <a:pt x="2997" y="5245"/>
                  </a:lnTo>
                  <a:lnTo>
                    <a:pt x="5384" y="3416"/>
                  </a:lnTo>
                  <a:lnTo>
                    <a:pt x="5753" y="1917"/>
                  </a:lnTo>
                  <a:lnTo>
                    <a:pt x="5016" y="965"/>
                  </a:lnTo>
                  <a:lnTo>
                    <a:pt x="4305" y="25"/>
                  </a:lnTo>
                  <a:lnTo>
                    <a:pt x="275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39" name="object 1439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5423750" y="3113951"/>
              <a:ext cx="17094" cy="18503"/>
            </a:xfrm>
            <a:prstGeom prst="rect">
              <a:avLst/>
            </a:prstGeom>
          </p:spPr>
        </p:pic>
        <p:sp>
          <p:nvSpPr>
            <p:cNvPr id="1440" name="object 1440"/>
            <p:cNvSpPr/>
            <p:nvPr/>
          </p:nvSpPr>
          <p:spPr>
            <a:xfrm>
              <a:off x="5425465" y="3121853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1257" y="0"/>
                  </a:moveTo>
                  <a:lnTo>
                    <a:pt x="101" y="1079"/>
                  </a:lnTo>
                  <a:lnTo>
                    <a:pt x="38" y="2451"/>
                  </a:lnTo>
                  <a:lnTo>
                    <a:pt x="0" y="3848"/>
                  </a:lnTo>
                  <a:lnTo>
                    <a:pt x="1028" y="5016"/>
                  </a:lnTo>
                  <a:lnTo>
                    <a:pt x="2400" y="5080"/>
                  </a:lnTo>
                  <a:lnTo>
                    <a:pt x="3759" y="5130"/>
                  </a:lnTo>
                  <a:lnTo>
                    <a:pt x="4902" y="4051"/>
                  </a:lnTo>
                  <a:lnTo>
                    <a:pt x="4965" y="2667"/>
                  </a:lnTo>
                  <a:lnTo>
                    <a:pt x="5016" y="1295"/>
                  </a:lnTo>
                  <a:lnTo>
                    <a:pt x="3962" y="114"/>
                  </a:lnTo>
                  <a:lnTo>
                    <a:pt x="2616" y="50"/>
                  </a:lnTo>
                  <a:lnTo>
                    <a:pt x="125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1" name="object 1441"/>
            <p:cNvSpPr/>
            <p:nvPr/>
          </p:nvSpPr>
          <p:spPr>
            <a:xfrm>
              <a:off x="5426213" y="312346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384" y="0"/>
                  </a:moveTo>
                  <a:lnTo>
                    <a:pt x="0" y="1282"/>
                  </a:lnTo>
                  <a:lnTo>
                    <a:pt x="1270" y="2705"/>
                  </a:lnTo>
                  <a:lnTo>
                    <a:pt x="2654" y="1409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2" name="object 1442"/>
            <p:cNvSpPr/>
            <p:nvPr/>
          </p:nvSpPr>
          <p:spPr>
            <a:xfrm>
              <a:off x="5434343" y="3117606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4">
                  <a:moveTo>
                    <a:pt x="0" y="0"/>
                  </a:moveTo>
                  <a:lnTo>
                    <a:pt x="266" y="3454"/>
                  </a:lnTo>
                  <a:lnTo>
                    <a:pt x="3683" y="3987"/>
                  </a:lnTo>
                  <a:lnTo>
                    <a:pt x="3416" y="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43" name="object 1443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443587" y="3075698"/>
              <a:ext cx="17247" cy="17830"/>
            </a:xfrm>
            <a:prstGeom prst="rect">
              <a:avLst/>
            </a:prstGeom>
          </p:spPr>
        </p:pic>
        <p:sp>
          <p:nvSpPr>
            <p:cNvPr id="1444" name="object 1444"/>
            <p:cNvSpPr/>
            <p:nvPr/>
          </p:nvSpPr>
          <p:spPr>
            <a:xfrm>
              <a:off x="5447965" y="3082172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2095" y="0"/>
                  </a:moveTo>
                  <a:lnTo>
                    <a:pt x="723" y="800"/>
                  </a:lnTo>
                  <a:lnTo>
                    <a:pt x="368" y="2133"/>
                  </a:lnTo>
                  <a:lnTo>
                    <a:pt x="0" y="3467"/>
                  </a:lnTo>
                  <a:lnTo>
                    <a:pt x="787" y="4838"/>
                  </a:lnTo>
                  <a:lnTo>
                    <a:pt x="3403" y="5549"/>
                  </a:lnTo>
                  <a:lnTo>
                    <a:pt x="4749" y="4749"/>
                  </a:lnTo>
                  <a:lnTo>
                    <a:pt x="5105" y="3403"/>
                  </a:lnTo>
                  <a:lnTo>
                    <a:pt x="5473" y="2070"/>
                  </a:lnTo>
                  <a:lnTo>
                    <a:pt x="4698" y="698"/>
                  </a:lnTo>
                  <a:lnTo>
                    <a:pt x="209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5" name="object 1445"/>
            <p:cNvSpPr/>
            <p:nvPr/>
          </p:nvSpPr>
          <p:spPr>
            <a:xfrm>
              <a:off x="5449418" y="3083632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638" y="0"/>
                  </a:moveTo>
                  <a:lnTo>
                    <a:pt x="0" y="965"/>
                  </a:lnTo>
                  <a:lnTo>
                    <a:pt x="927" y="2616"/>
                  </a:lnTo>
                  <a:lnTo>
                    <a:pt x="2565" y="1650"/>
                  </a:lnTo>
                  <a:lnTo>
                    <a:pt x="163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46" name="object 1446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46026" y="3110776"/>
              <a:ext cx="19075" cy="18402"/>
            </a:xfrm>
            <a:prstGeom prst="rect">
              <a:avLst/>
            </a:prstGeom>
          </p:spPr>
        </p:pic>
        <p:sp>
          <p:nvSpPr>
            <p:cNvPr id="1447" name="object 1447"/>
            <p:cNvSpPr/>
            <p:nvPr/>
          </p:nvSpPr>
          <p:spPr>
            <a:xfrm>
              <a:off x="5454057" y="3119031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0" y="0"/>
                  </a:moveTo>
                  <a:lnTo>
                    <a:pt x="50" y="3530"/>
                  </a:lnTo>
                  <a:lnTo>
                    <a:pt x="3581" y="3543"/>
                  </a:lnTo>
                  <a:lnTo>
                    <a:pt x="3505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8" name="object 1448"/>
            <p:cNvSpPr/>
            <p:nvPr/>
          </p:nvSpPr>
          <p:spPr>
            <a:xfrm>
              <a:off x="5454869" y="3119863"/>
              <a:ext cx="2540" cy="1905"/>
            </a:xfrm>
            <a:custGeom>
              <a:avLst/>
              <a:gdLst/>
              <a:ahLst/>
              <a:cxnLst/>
              <a:rect l="l" t="t" r="r" b="b"/>
              <a:pathLst>
                <a:path w="2539" h="1905">
                  <a:moveTo>
                    <a:pt x="1892" y="0"/>
                  </a:moveTo>
                  <a:lnTo>
                    <a:pt x="0" y="0"/>
                  </a:lnTo>
                  <a:lnTo>
                    <a:pt x="38" y="1879"/>
                  </a:lnTo>
                  <a:lnTo>
                    <a:pt x="1930" y="1892"/>
                  </a:lnTo>
                  <a:lnTo>
                    <a:pt x="189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49" name="object 1449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58726" y="3097238"/>
              <a:ext cx="18783" cy="18110"/>
            </a:xfrm>
            <a:prstGeom prst="rect">
              <a:avLst/>
            </a:prstGeom>
          </p:spPr>
        </p:pic>
        <p:sp>
          <p:nvSpPr>
            <p:cNvPr id="1450" name="object 1450"/>
            <p:cNvSpPr/>
            <p:nvPr/>
          </p:nvSpPr>
          <p:spPr>
            <a:xfrm>
              <a:off x="5466384" y="3100792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80">
                  <a:moveTo>
                    <a:pt x="1409" y="0"/>
                  </a:moveTo>
                  <a:lnTo>
                    <a:pt x="152" y="889"/>
                  </a:lnTo>
                  <a:lnTo>
                    <a:pt x="0" y="3276"/>
                  </a:lnTo>
                  <a:lnTo>
                    <a:pt x="1168" y="4292"/>
                  </a:lnTo>
                  <a:lnTo>
                    <a:pt x="4152" y="4470"/>
                  </a:lnTo>
                  <a:lnTo>
                    <a:pt x="5422" y="3581"/>
                  </a:lnTo>
                  <a:lnTo>
                    <a:pt x="5473" y="2387"/>
                  </a:lnTo>
                  <a:lnTo>
                    <a:pt x="5562" y="1193"/>
                  </a:lnTo>
                  <a:lnTo>
                    <a:pt x="4394" y="165"/>
                  </a:lnTo>
                  <a:lnTo>
                    <a:pt x="2895" y="76"/>
                  </a:lnTo>
                  <a:lnTo>
                    <a:pt x="140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1" name="object 1451"/>
            <p:cNvSpPr/>
            <p:nvPr/>
          </p:nvSpPr>
          <p:spPr>
            <a:xfrm>
              <a:off x="5464920" y="3112842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2921" y="0"/>
                  </a:moveTo>
                  <a:lnTo>
                    <a:pt x="0" y="876"/>
                  </a:lnTo>
                  <a:lnTo>
                    <a:pt x="1143" y="1460"/>
                  </a:lnTo>
                  <a:lnTo>
                    <a:pt x="736" y="3022"/>
                  </a:lnTo>
                  <a:lnTo>
                    <a:pt x="2146" y="3911"/>
                  </a:lnTo>
                  <a:lnTo>
                    <a:pt x="4851" y="3428"/>
                  </a:lnTo>
                  <a:lnTo>
                    <a:pt x="4762" y="1892"/>
                  </a:lnTo>
                  <a:lnTo>
                    <a:pt x="5727" y="1346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52" name="object 1452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427154" y="3095231"/>
              <a:ext cx="18503" cy="18694"/>
            </a:xfrm>
            <a:prstGeom prst="rect">
              <a:avLst/>
            </a:prstGeom>
          </p:spPr>
        </p:pic>
        <p:sp>
          <p:nvSpPr>
            <p:cNvPr id="1453" name="object 1453"/>
            <p:cNvSpPr/>
            <p:nvPr/>
          </p:nvSpPr>
          <p:spPr>
            <a:xfrm>
              <a:off x="5434116" y="3097262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80">
                  <a:moveTo>
                    <a:pt x="1600" y="0"/>
                  </a:moveTo>
                  <a:lnTo>
                    <a:pt x="304" y="812"/>
                  </a:lnTo>
                  <a:lnTo>
                    <a:pt x="139" y="2006"/>
                  </a:lnTo>
                  <a:lnTo>
                    <a:pt x="0" y="3187"/>
                  </a:lnTo>
                  <a:lnTo>
                    <a:pt x="1092" y="4279"/>
                  </a:lnTo>
                  <a:lnTo>
                    <a:pt x="4063" y="4635"/>
                  </a:lnTo>
                  <a:lnTo>
                    <a:pt x="5384" y="3822"/>
                  </a:lnTo>
                  <a:lnTo>
                    <a:pt x="5524" y="2641"/>
                  </a:lnTo>
                  <a:lnTo>
                    <a:pt x="5651" y="1447"/>
                  </a:lnTo>
                  <a:lnTo>
                    <a:pt x="4584" y="342"/>
                  </a:lnTo>
                  <a:lnTo>
                    <a:pt x="3086" y="177"/>
                  </a:lnTo>
                  <a:lnTo>
                    <a:pt x="160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4" name="object 1454"/>
            <p:cNvSpPr/>
            <p:nvPr/>
          </p:nvSpPr>
          <p:spPr>
            <a:xfrm>
              <a:off x="5427526" y="310639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1168" y="0"/>
                  </a:moveTo>
                  <a:lnTo>
                    <a:pt x="1447" y="1244"/>
                  </a:lnTo>
                  <a:lnTo>
                    <a:pt x="0" y="1955"/>
                  </a:lnTo>
                  <a:lnTo>
                    <a:pt x="241" y="3594"/>
                  </a:lnTo>
                  <a:lnTo>
                    <a:pt x="2362" y="5346"/>
                  </a:lnTo>
                  <a:lnTo>
                    <a:pt x="3492" y="4292"/>
                  </a:lnTo>
                  <a:lnTo>
                    <a:pt x="4521" y="4648"/>
                  </a:lnTo>
                  <a:lnTo>
                    <a:pt x="3708" y="1625"/>
                  </a:lnTo>
                  <a:lnTo>
                    <a:pt x="116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55" name="object 1455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428919" y="3132683"/>
              <a:ext cx="19024" cy="18402"/>
            </a:xfrm>
            <a:prstGeom prst="rect">
              <a:avLst/>
            </a:prstGeom>
          </p:spPr>
        </p:pic>
        <p:sp>
          <p:nvSpPr>
            <p:cNvPr id="1456" name="object 1456"/>
            <p:cNvSpPr/>
            <p:nvPr/>
          </p:nvSpPr>
          <p:spPr>
            <a:xfrm>
              <a:off x="5440720" y="3137245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3225" y="0"/>
                  </a:moveTo>
                  <a:lnTo>
                    <a:pt x="2031" y="114"/>
                  </a:lnTo>
                  <a:lnTo>
                    <a:pt x="850" y="215"/>
                  </a:lnTo>
                  <a:lnTo>
                    <a:pt x="0" y="1485"/>
                  </a:lnTo>
                  <a:lnTo>
                    <a:pt x="228" y="4470"/>
                  </a:lnTo>
                  <a:lnTo>
                    <a:pt x="1295" y="5600"/>
                  </a:lnTo>
                  <a:lnTo>
                    <a:pt x="2476" y="5524"/>
                  </a:lnTo>
                  <a:lnTo>
                    <a:pt x="3670" y="5410"/>
                  </a:lnTo>
                  <a:lnTo>
                    <a:pt x="4546" y="4127"/>
                  </a:lnTo>
                  <a:lnTo>
                    <a:pt x="4406" y="2628"/>
                  </a:lnTo>
                  <a:lnTo>
                    <a:pt x="4279" y="1142"/>
                  </a:lnTo>
                  <a:lnTo>
                    <a:pt x="322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7" name="object 1457"/>
            <p:cNvSpPr/>
            <p:nvPr/>
          </p:nvSpPr>
          <p:spPr>
            <a:xfrm>
              <a:off x="5433983" y="3148022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4" h="3810">
                  <a:moveTo>
                    <a:pt x="3022" y="0"/>
                  </a:moveTo>
                  <a:lnTo>
                    <a:pt x="0" y="304"/>
                  </a:lnTo>
                  <a:lnTo>
                    <a:pt x="990" y="1104"/>
                  </a:lnTo>
                  <a:lnTo>
                    <a:pt x="317" y="2565"/>
                  </a:lnTo>
                  <a:lnTo>
                    <a:pt x="1524" y="3708"/>
                  </a:lnTo>
                  <a:lnTo>
                    <a:pt x="4267" y="3746"/>
                  </a:lnTo>
                  <a:lnTo>
                    <a:pt x="4495" y="2222"/>
                  </a:lnTo>
                  <a:lnTo>
                    <a:pt x="5524" y="1866"/>
                  </a:lnTo>
                  <a:lnTo>
                    <a:pt x="302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8" name="object 1458"/>
            <p:cNvSpPr/>
            <p:nvPr/>
          </p:nvSpPr>
          <p:spPr>
            <a:xfrm>
              <a:off x="5473457" y="3075119"/>
              <a:ext cx="27305" cy="97790"/>
            </a:xfrm>
            <a:custGeom>
              <a:avLst/>
              <a:gdLst/>
              <a:ahLst/>
              <a:cxnLst/>
              <a:rect l="l" t="t" r="r" b="b"/>
              <a:pathLst>
                <a:path w="27304" h="97789">
                  <a:moveTo>
                    <a:pt x="12242" y="0"/>
                  </a:moveTo>
                  <a:lnTo>
                    <a:pt x="11252" y="1498"/>
                  </a:lnTo>
                  <a:lnTo>
                    <a:pt x="13131" y="10299"/>
                  </a:lnTo>
                  <a:lnTo>
                    <a:pt x="15887" y="26238"/>
                  </a:lnTo>
                  <a:lnTo>
                    <a:pt x="16090" y="30505"/>
                  </a:lnTo>
                  <a:lnTo>
                    <a:pt x="14681" y="34797"/>
                  </a:lnTo>
                  <a:lnTo>
                    <a:pt x="7492" y="41427"/>
                  </a:lnTo>
                  <a:lnTo>
                    <a:pt x="4813" y="43649"/>
                  </a:lnTo>
                  <a:lnTo>
                    <a:pt x="4648" y="45453"/>
                  </a:lnTo>
                  <a:lnTo>
                    <a:pt x="5613" y="45897"/>
                  </a:lnTo>
                  <a:lnTo>
                    <a:pt x="6438" y="45605"/>
                  </a:lnTo>
                  <a:lnTo>
                    <a:pt x="12496" y="40563"/>
                  </a:lnTo>
                  <a:lnTo>
                    <a:pt x="16052" y="35699"/>
                  </a:lnTo>
                  <a:lnTo>
                    <a:pt x="15963" y="37388"/>
                  </a:lnTo>
                  <a:lnTo>
                    <a:pt x="14706" y="44475"/>
                  </a:lnTo>
                  <a:lnTo>
                    <a:pt x="12001" y="53720"/>
                  </a:lnTo>
                  <a:lnTo>
                    <a:pt x="8839" y="59283"/>
                  </a:lnTo>
                  <a:lnTo>
                    <a:pt x="431" y="64376"/>
                  </a:lnTo>
                  <a:lnTo>
                    <a:pt x="0" y="66116"/>
                  </a:lnTo>
                  <a:lnTo>
                    <a:pt x="1092" y="66725"/>
                  </a:lnTo>
                  <a:lnTo>
                    <a:pt x="1739" y="66547"/>
                  </a:lnTo>
                  <a:lnTo>
                    <a:pt x="6527" y="63639"/>
                  </a:lnTo>
                  <a:lnTo>
                    <a:pt x="10337" y="59842"/>
                  </a:lnTo>
                  <a:lnTo>
                    <a:pt x="8953" y="66967"/>
                  </a:lnTo>
                  <a:lnTo>
                    <a:pt x="8686" y="71323"/>
                  </a:lnTo>
                  <a:lnTo>
                    <a:pt x="8978" y="73190"/>
                  </a:lnTo>
                  <a:lnTo>
                    <a:pt x="9486" y="74980"/>
                  </a:lnTo>
                  <a:lnTo>
                    <a:pt x="9372" y="80048"/>
                  </a:lnTo>
                  <a:lnTo>
                    <a:pt x="2832" y="84277"/>
                  </a:lnTo>
                  <a:lnTo>
                    <a:pt x="2374" y="86067"/>
                  </a:lnTo>
                  <a:lnTo>
                    <a:pt x="3441" y="86664"/>
                  </a:lnTo>
                  <a:lnTo>
                    <a:pt x="4127" y="86461"/>
                  </a:lnTo>
                  <a:lnTo>
                    <a:pt x="8915" y="83362"/>
                  </a:lnTo>
                  <a:lnTo>
                    <a:pt x="10998" y="79070"/>
                  </a:lnTo>
                  <a:lnTo>
                    <a:pt x="16001" y="90081"/>
                  </a:lnTo>
                  <a:lnTo>
                    <a:pt x="15874" y="96227"/>
                  </a:lnTo>
                  <a:lnTo>
                    <a:pt x="17132" y="97523"/>
                  </a:lnTo>
                  <a:lnTo>
                    <a:pt x="18427" y="96278"/>
                  </a:lnTo>
                  <a:lnTo>
                    <a:pt x="18491" y="92341"/>
                  </a:lnTo>
                  <a:lnTo>
                    <a:pt x="17754" y="89026"/>
                  </a:lnTo>
                  <a:lnTo>
                    <a:pt x="16725" y="86080"/>
                  </a:lnTo>
                  <a:lnTo>
                    <a:pt x="19938" y="87998"/>
                  </a:lnTo>
                  <a:lnTo>
                    <a:pt x="25539" y="90271"/>
                  </a:lnTo>
                  <a:lnTo>
                    <a:pt x="26708" y="89496"/>
                  </a:lnTo>
                  <a:lnTo>
                    <a:pt x="26022" y="87833"/>
                  </a:lnTo>
                  <a:lnTo>
                    <a:pt x="21196" y="85839"/>
                  </a:lnTo>
                  <a:lnTo>
                    <a:pt x="15557" y="82816"/>
                  </a:lnTo>
                  <a:lnTo>
                    <a:pt x="11112" y="73253"/>
                  </a:lnTo>
                  <a:lnTo>
                    <a:pt x="11582" y="66928"/>
                  </a:lnTo>
                  <a:lnTo>
                    <a:pt x="14173" y="70230"/>
                  </a:lnTo>
                  <a:lnTo>
                    <a:pt x="18668" y="72440"/>
                  </a:lnTo>
                  <a:lnTo>
                    <a:pt x="19888" y="72885"/>
                  </a:lnTo>
                  <a:lnTo>
                    <a:pt x="21043" y="72161"/>
                  </a:lnTo>
                  <a:lnTo>
                    <a:pt x="20434" y="70472"/>
                  </a:lnTo>
                  <a:lnTo>
                    <a:pt x="18249" y="69430"/>
                  </a:lnTo>
                  <a:lnTo>
                    <a:pt x="12572" y="66014"/>
                  </a:lnTo>
                  <a:lnTo>
                    <a:pt x="12318" y="62547"/>
                  </a:lnTo>
                  <a:lnTo>
                    <a:pt x="12890" y="59893"/>
                  </a:lnTo>
                  <a:lnTo>
                    <a:pt x="17246" y="44335"/>
                  </a:lnTo>
                  <a:lnTo>
                    <a:pt x="18922" y="48323"/>
                  </a:lnTo>
                  <a:lnTo>
                    <a:pt x="21513" y="51409"/>
                  </a:lnTo>
                  <a:lnTo>
                    <a:pt x="22631" y="52069"/>
                  </a:lnTo>
                  <a:lnTo>
                    <a:pt x="23456" y="51765"/>
                  </a:lnTo>
                  <a:lnTo>
                    <a:pt x="23609" y="49961"/>
                  </a:lnTo>
                  <a:lnTo>
                    <a:pt x="18072" y="43370"/>
                  </a:lnTo>
                  <a:lnTo>
                    <a:pt x="18440" y="37718"/>
                  </a:lnTo>
                  <a:lnTo>
                    <a:pt x="19164" y="30772"/>
                  </a:lnTo>
                  <a:lnTo>
                    <a:pt x="16903" y="16954"/>
                  </a:lnTo>
                  <a:lnTo>
                    <a:pt x="13741" y="1028"/>
                  </a:lnTo>
                  <a:lnTo>
                    <a:pt x="1224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59" name="object 1459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95633" y="3157613"/>
              <a:ext cx="19240" cy="19875"/>
            </a:xfrm>
            <a:prstGeom prst="rect">
              <a:avLst/>
            </a:prstGeom>
          </p:spPr>
        </p:pic>
        <p:sp>
          <p:nvSpPr>
            <p:cNvPr id="1460" name="object 1460"/>
            <p:cNvSpPr/>
            <p:nvPr/>
          </p:nvSpPr>
          <p:spPr>
            <a:xfrm>
              <a:off x="5508091" y="3167166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406" y="0"/>
                  </a:moveTo>
                  <a:lnTo>
                    <a:pt x="0" y="3670"/>
                  </a:lnTo>
                  <a:lnTo>
                    <a:pt x="3670" y="3987"/>
                  </a:lnTo>
                  <a:lnTo>
                    <a:pt x="4076" y="317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1" name="object 1461"/>
            <p:cNvSpPr/>
            <p:nvPr/>
          </p:nvSpPr>
          <p:spPr>
            <a:xfrm>
              <a:off x="5509646" y="3168133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215" y="0"/>
                  </a:moveTo>
                  <a:lnTo>
                    <a:pt x="0" y="1981"/>
                  </a:lnTo>
                  <a:lnTo>
                    <a:pt x="1993" y="2159"/>
                  </a:lnTo>
                  <a:lnTo>
                    <a:pt x="2197" y="177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2" name="object 1462"/>
            <p:cNvSpPr/>
            <p:nvPr/>
          </p:nvSpPr>
          <p:spPr>
            <a:xfrm>
              <a:off x="5500681" y="3162086"/>
              <a:ext cx="5715" cy="6350"/>
            </a:xfrm>
            <a:custGeom>
              <a:avLst/>
              <a:gdLst/>
              <a:ahLst/>
              <a:cxnLst/>
              <a:rect l="l" t="t" r="r" b="b"/>
              <a:pathLst>
                <a:path w="5714" h="6350">
                  <a:moveTo>
                    <a:pt x="2832" y="0"/>
                  </a:moveTo>
                  <a:lnTo>
                    <a:pt x="1358" y="711"/>
                  </a:lnTo>
                  <a:lnTo>
                    <a:pt x="673" y="2120"/>
                  </a:lnTo>
                  <a:lnTo>
                    <a:pt x="0" y="3543"/>
                  </a:lnTo>
                  <a:lnTo>
                    <a:pt x="368" y="5130"/>
                  </a:lnTo>
                  <a:lnTo>
                    <a:pt x="1498" y="5664"/>
                  </a:lnTo>
                  <a:lnTo>
                    <a:pt x="2603" y="6210"/>
                  </a:lnTo>
                  <a:lnTo>
                    <a:pt x="4089" y="5499"/>
                  </a:lnTo>
                  <a:lnTo>
                    <a:pt x="4775" y="4089"/>
                  </a:lnTo>
                  <a:lnTo>
                    <a:pt x="5435" y="2667"/>
                  </a:lnTo>
                  <a:lnTo>
                    <a:pt x="5079" y="1079"/>
                  </a:lnTo>
                  <a:lnTo>
                    <a:pt x="3949" y="546"/>
                  </a:lnTo>
                  <a:lnTo>
                    <a:pt x="283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63" name="object 1463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64187" y="3156420"/>
              <a:ext cx="19367" cy="19253"/>
            </a:xfrm>
            <a:prstGeom prst="rect">
              <a:avLst/>
            </a:prstGeom>
          </p:spPr>
        </p:pic>
        <p:sp>
          <p:nvSpPr>
            <p:cNvPr id="1464" name="object 1464"/>
            <p:cNvSpPr/>
            <p:nvPr/>
          </p:nvSpPr>
          <p:spPr>
            <a:xfrm>
              <a:off x="5468146" y="3166086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3175" y="0"/>
                  </a:moveTo>
                  <a:lnTo>
                    <a:pt x="571" y="1193"/>
                  </a:lnTo>
                  <a:lnTo>
                    <a:pt x="0" y="2743"/>
                  </a:lnTo>
                  <a:lnTo>
                    <a:pt x="1206" y="5384"/>
                  </a:lnTo>
                  <a:lnTo>
                    <a:pt x="2755" y="5981"/>
                  </a:lnTo>
                  <a:lnTo>
                    <a:pt x="5346" y="4800"/>
                  </a:lnTo>
                  <a:lnTo>
                    <a:pt x="5918" y="3251"/>
                  </a:lnTo>
                  <a:lnTo>
                    <a:pt x="5308" y="1930"/>
                  </a:lnTo>
                  <a:lnTo>
                    <a:pt x="4711" y="596"/>
                  </a:lnTo>
                  <a:lnTo>
                    <a:pt x="317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5" name="object 1465"/>
            <p:cNvSpPr/>
            <p:nvPr/>
          </p:nvSpPr>
          <p:spPr>
            <a:xfrm>
              <a:off x="5469624" y="3168364"/>
              <a:ext cx="2540" cy="3175"/>
            </a:xfrm>
            <a:custGeom>
              <a:avLst/>
              <a:gdLst/>
              <a:ahLst/>
              <a:cxnLst/>
              <a:rect l="l" t="t" r="r" b="b"/>
              <a:pathLst>
                <a:path w="2539" h="3175">
                  <a:moveTo>
                    <a:pt x="673" y="0"/>
                  </a:moveTo>
                  <a:lnTo>
                    <a:pt x="0" y="1866"/>
                  </a:lnTo>
                  <a:lnTo>
                    <a:pt x="1866" y="2590"/>
                  </a:lnTo>
                  <a:lnTo>
                    <a:pt x="2539" y="711"/>
                  </a:lnTo>
                  <a:lnTo>
                    <a:pt x="67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6" name="object 1466"/>
            <p:cNvSpPr/>
            <p:nvPr/>
          </p:nvSpPr>
          <p:spPr>
            <a:xfrm>
              <a:off x="5473406" y="3158012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2425" y="0"/>
                  </a:moveTo>
                  <a:lnTo>
                    <a:pt x="876" y="495"/>
                  </a:lnTo>
                  <a:lnTo>
                    <a:pt x="444" y="1676"/>
                  </a:lnTo>
                  <a:lnTo>
                    <a:pt x="0" y="2844"/>
                  </a:lnTo>
                  <a:lnTo>
                    <a:pt x="838" y="4241"/>
                  </a:lnTo>
                  <a:lnTo>
                    <a:pt x="2324" y="4787"/>
                  </a:lnTo>
                  <a:lnTo>
                    <a:pt x="3771" y="5334"/>
                  </a:lnTo>
                  <a:lnTo>
                    <a:pt x="5346" y="4838"/>
                  </a:lnTo>
                  <a:lnTo>
                    <a:pt x="5765" y="3657"/>
                  </a:lnTo>
                  <a:lnTo>
                    <a:pt x="6223" y="2476"/>
                  </a:lnTo>
                  <a:lnTo>
                    <a:pt x="5372" y="1092"/>
                  </a:lnTo>
                  <a:lnTo>
                    <a:pt x="3898" y="546"/>
                  </a:lnTo>
                  <a:lnTo>
                    <a:pt x="242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67" name="object 1467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464683" y="3111182"/>
              <a:ext cx="19342" cy="19646"/>
            </a:xfrm>
            <a:prstGeom prst="rect">
              <a:avLst/>
            </a:prstGeom>
          </p:spPr>
        </p:pic>
        <p:sp>
          <p:nvSpPr>
            <p:cNvPr id="1468" name="object 1468"/>
            <p:cNvSpPr/>
            <p:nvPr/>
          </p:nvSpPr>
          <p:spPr>
            <a:xfrm>
              <a:off x="5470880" y="3118450"/>
              <a:ext cx="5715" cy="6350"/>
            </a:xfrm>
            <a:custGeom>
              <a:avLst/>
              <a:gdLst/>
              <a:ahLst/>
              <a:cxnLst/>
              <a:rect l="l" t="t" r="r" b="b"/>
              <a:pathLst>
                <a:path w="5714" h="6350">
                  <a:moveTo>
                    <a:pt x="3683" y="0"/>
                  </a:moveTo>
                  <a:lnTo>
                    <a:pt x="2273" y="292"/>
                  </a:lnTo>
                  <a:lnTo>
                    <a:pt x="876" y="596"/>
                  </a:lnTo>
                  <a:lnTo>
                    <a:pt x="0" y="1981"/>
                  </a:lnTo>
                  <a:lnTo>
                    <a:pt x="292" y="3403"/>
                  </a:lnTo>
                  <a:lnTo>
                    <a:pt x="584" y="4838"/>
                  </a:lnTo>
                  <a:lnTo>
                    <a:pt x="1955" y="5753"/>
                  </a:lnTo>
                  <a:lnTo>
                    <a:pt x="4749" y="5168"/>
                  </a:lnTo>
                  <a:lnTo>
                    <a:pt x="5638" y="3771"/>
                  </a:lnTo>
                  <a:lnTo>
                    <a:pt x="5346" y="2349"/>
                  </a:lnTo>
                  <a:lnTo>
                    <a:pt x="5041" y="927"/>
                  </a:lnTo>
                  <a:lnTo>
                    <a:pt x="368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9" name="object 1469"/>
            <p:cNvSpPr/>
            <p:nvPr/>
          </p:nvSpPr>
          <p:spPr>
            <a:xfrm>
              <a:off x="5472338" y="3119941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066" y="0"/>
                  </a:moveTo>
                  <a:lnTo>
                    <a:pt x="0" y="1676"/>
                  </a:lnTo>
                  <a:lnTo>
                    <a:pt x="1638" y="2781"/>
                  </a:lnTo>
                  <a:lnTo>
                    <a:pt x="2730" y="1104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70" name="object 1470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85548" y="3141853"/>
              <a:ext cx="19024" cy="18376"/>
            </a:xfrm>
            <a:prstGeom prst="rect">
              <a:avLst/>
            </a:prstGeom>
          </p:spPr>
        </p:pic>
        <p:sp>
          <p:nvSpPr>
            <p:cNvPr id="1471" name="object 1471"/>
            <p:cNvSpPr/>
            <p:nvPr/>
          </p:nvSpPr>
          <p:spPr>
            <a:xfrm>
              <a:off x="5492559" y="3149596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362" y="0"/>
                  </a:moveTo>
                  <a:lnTo>
                    <a:pt x="876" y="723"/>
                  </a:lnTo>
                  <a:lnTo>
                    <a:pt x="0" y="3441"/>
                  </a:lnTo>
                  <a:lnTo>
                    <a:pt x="774" y="4914"/>
                  </a:lnTo>
                  <a:lnTo>
                    <a:pt x="2146" y="5359"/>
                  </a:lnTo>
                  <a:lnTo>
                    <a:pt x="3530" y="5803"/>
                  </a:lnTo>
                  <a:lnTo>
                    <a:pt x="5016" y="5067"/>
                  </a:lnTo>
                  <a:lnTo>
                    <a:pt x="5880" y="2349"/>
                  </a:lnTo>
                  <a:lnTo>
                    <a:pt x="5118" y="901"/>
                  </a:lnTo>
                  <a:lnTo>
                    <a:pt x="236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2" name="object 1472"/>
            <p:cNvSpPr/>
            <p:nvPr/>
          </p:nvSpPr>
          <p:spPr>
            <a:xfrm>
              <a:off x="5494150" y="3151167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777" y="0"/>
                  </a:moveTo>
                  <a:lnTo>
                    <a:pt x="0" y="889"/>
                  </a:lnTo>
                  <a:lnTo>
                    <a:pt x="927" y="2654"/>
                  </a:lnTo>
                  <a:lnTo>
                    <a:pt x="2705" y="1778"/>
                  </a:lnTo>
                  <a:lnTo>
                    <a:pt x="177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73" name="object 1473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90083" y="3123425"/>
              <a:ext cx="19469" cy="19024"/>
            </a:xfrm>
            <a:prstGeom prst="rect">
              <a:avLst/>
            </a:prstGeom>
          </p:spPr>
        </p:pic>
        <p:sp>
          <p:nvSpPr>
            <p:cNvPr id="1474" name="object 1474"/>
            <p:cNvSpPr/>
            <p:nvPr/>
          </p:nvSpPr>
          <p:spPr>
            <a:xfrm>
              <a:off x="5496452" y="3126812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644" y="0"/>
                  </a:moveTo>
                  <a:lnTo>
                    <a:pt x="2197" y="635"/>
                  </a:lnTo>
                  <a:lnTo>
                    <a:pt x="762" y="1257"/>
                  </a:lnTo>
                  <a:lnTo>
                    <a:pt x="0" y="2705"/>
                  </a:lnTo>
                  <a:lnTo>
                    <a:pt x="1003" y="4991"/>
                  </a:lnTo>
                  <a:lnTo>
                    <a:pt x="2565" y="5422"/>
                  </a:lnTo>
                  <a:lnTo>
                    <a:pt x="4013" y="4775"/>
                  </a:lnTo>
                  <a:lnTo>
                    <a:pt x="5448" y="4165"/>
                  </a:lnTo>
                  <a:lnTo>
                    <a:pt x="6210" y="2717"/>
                  </a:lnTo>
                  <a:lnTo>
                    <a:pt x="5219" y="419"/>
                  </a:lnTo>
                  <a:lnTo>
                    <a:pt x="364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5" name="object 1475"/>
            <p:cNvSpPr/>
            <p:nvPr/>
          </p:nvSpPr>
          <p:spPr>
            <a:xfrm>
              <a:off x="5500653" y="3139276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5588" y="0"/>
                  </a:moveTo>
                  <a:lnTo>
                    <a:pt x="2324" y="63"/>
                  </a:lnTo>
                  <a:lnTo>
                    <a:pt x="0" y="2273"/>
                  </a:lnTo>
                  <a:lnTo>
                    <a:pt x="1333" y="2286"/>
                  </a:lnTo>
                  <a:lnTo>
                    <a:pt x="1727" y="3937"/>
                  </a:lnTo>
                  <a:lnTo>
                    <a:pt x="3454" y="4114"/>
                  </a:lnTo>
                  <a:lnTo>
                    <a:pt x="5765" y="2374"/>
                  </a:lnTo>
                  <a:lnTo>
                    <a:pt x="4965" y="965"/>
                  </a:lnTo>
                  <a:lnTo>
                    <a:pt x="558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76" name="object 1476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459374" y="3136608"/>
              <a:ext cx="19862" cy="19303"/>
            </a:xfrm>
            <a:prstGeom prst="rect">
              <a:avLst/>
            </a:prstGeom>
          </p:spPr>
        </p:pic>
        <p:sp>
          <p:nvSpPr>
            <p:cNvPr id="1477" name="object 1477"/>
            <p:cNvSpPr/>
            <p:nvPr/>
          </p:nvSpPr>
          <p:spPr>
            <a:xfrm>
              <a:off x="5464648" y="3138876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810" y="0"/>
                  </a:moveTo>
                  <a:lnTo>
                    <a:pt x="2336" y="546"/>
                  </a:lnTo>
                  <a:lnTo>
                    <a:pt x="850" y="1079"/>
                  </a:lnTo>
                  <a:lnTo>
                    <a:pt x="0" y="2476"/>
                  </a:lnTo>
                  <a:lnTo>
                    <a:pt x="431" y="3644"/>
                  </a:lnTo>
                  <a:lnTo>
                    <a:pt x="850" y="4826"/>
                  </a:lnTo>
                  <a:lnTo>
                    <a:pt x="2400" y="5334"/>
                  </a:lnTo>
                  <a:lnTo>
                    <a:pt x="5359" y="4267"/>
                  </a:lnTo>
                  <a:lnTo>
                    <a:pt x="6197" y="2882"/>
                  </a:lnTo>
                  <a:lnTo>
                    <a:pt x="5359" y="520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8" name="object 1478"/>
            <p:cNvSpPr/>
            <p:nvPr/>
          </p:nvSpPr>
          <p:spPr>
            <a:xfrm>
              <a:off x="5463082" y="3151861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152" y="0"/>
                  </a:moveTo>
                  <a:lnTo>
                    <a:pt x="1016" y="1016"/>
                  </a:lnTo>
                  <a:lnTo>
                    <a:pt x="0" y="2374"/>
                  </a:lnTo>
                  <a:lnTo>
                    <a:pt x="990" y="3810"/>
                  </a:lnTo>
                  <a:lnTo>
                    <a:pt x="3822" y="4432"/>
                  </a:lnTo>
                  <a:lnTo>
                    <a:pt x="4368" y="2908"/>
                  </a:lnTo>
                  <a:lnTo>
                    <a:pt x="5511" y="2755"/>
                  </a:lnTo>
                  <a:lnTo>
                    <a:pt x="3340" y="317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79" name="object 1479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479884" y="3170631"/>
              <a:ext cx="18922" cy="18313"/>
            </a:xfrm>
            <a:prstGeom prst="rect">
              <a:avLst/>
            </a:prstGeom>
          </p:spPr>
        </p:pic>
        <p:sp>
          <p:nvSpPr>
            <p:cNvPr id="1480" name="object 1480"/>
            <p:cNvSpPr/>
            <p:nvPr/>
          </p:nvSpPr>
          <p:spPr>
            <a:xfrm>
              <a:off x="5489834" y="3173558"/>
              <a:ext cx="5715" cy="6350"/>
            </a:xfrm>
            <a:custGeom>
              <a:avLst/>
              <a:gdLst/>
              <a:ahLst/>
              <a:cxnLst/>
              <a:rect l="l" t="t" r="r" b="b"/>
              <a:pathLst>
                <a:path w="5714" h="6350">
                  <a:moveTo>
                    <a:pt x="2324" y="0"/>
                  </a:moveTo>
                  <a:lnTo>
                    <a:pt x="177" y="1295"/>
                  </a:lnTo>
                  <a:lnTo>
                    <a:pt x="0" y="2908"/>
                  </a:lnTo>
                  <a:lnTo>
                    <a:pt x="1638" y="5587"/>
                  </a:lnTo>
                  <a:lnTo>
                    <a:pt x="3162" y="6146"/>
                  </a:lnTo>
                  <a:lnTo>
                    <a:pt x="5295" y="4838"/>
                  </a:lnTo>
                  <a:lnTo>
                    <a:pt x="5499" y="3225"/>
                  </a:lnTo>
                  <a:lnTo>
                    <a:pt x="4673" y="1879"/>
                  </a:lnTo>
                  <a:lnTo>
                    <a:pt x="3860" y="546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1" name="object 1481"/>
            <p:cNvSpPr/>
            <p:nvPr/>
          </p:nvSpPr>
          <p:spPr>
            <a:xfrm>
              <a:off x="5488063" y="3186926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2692" y="0"/>
                  </a:moveTo>
                  <a:lnTo>
                    <a:pt x="0" y="1714"/>
                  </a:lnTo>
                  <a:lnTo>
                    <a:pt x="1308" y="1981"/>
                  </a:lnTo>
                  <a:lnTo>
                    <a:pt x="1358" y="3670"/>
                  </a:lnTo>
                  <a:lnTo>
                    <a:pt x="3035" y="4178"/>
                  </a:lnTo>
                  <a:lnTo>
                    <a:pt x="5626" y="2920"/>
                  </a:lnTo>
                  <a:lnTo>
                    <a:pt x="5105" y="1384"/>
                  </a:lnTo>
                  <a:lnTo>
                    <a:pt x="5905" y="546"/>
                  </a:lnTo>
                  <a:lnTo>
                    <a:pt x="269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82" name="object 1482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5476288" y="2985944"/>
              <a:ext cx="99480" cy="100757"/>
            </a:xfrm>
            <a:prstGeom prst="rect">
              <a:avLst/>
            </a:prstGeom>
          </p:spPr>
        </p:pic>
        <p:sp>
          <p:nvSpPr>
            <p:cNvPr id="1483" name="object 1483"/>
            <p:cNvSpPr/>
            <p:nvPr/>
          </p:nvSpPr>
          <p:spPr>
            <a:xfrm>
              <a:off x="5589599" y="2766225"/>
              <a:ext cx="25400" cy="91440"/>
            </a:xfrm>
            <a:custGeom>
              <a:avLst/>
              <a:gdLst/>
              <a:ahLst/>
              <a:cxnLst/>
              <a:rect l="l" t="t" r="r" b="b"/>
              <a:pathLst>
                <a:path w="25400" h="91439">
                  <a:moveTo>
                    <a:pt x="11417" y="0"/>
                  </a:moveTo>
                  <a:lnTo>
                    <a:pt x="10490" y="1384"/>
                  </a:lnTo>
                  <a:lnTo>
                    <a:pt x="12242" y="9588"/>
                  </a:lnTo>
                  <a:lnTo>
                    <a:pt x="14808" y="24434"/>
                  </a:lnTo>
                  <a:lnTo>
                    <a:pt x="14985" y="28422"/>
                  </a:lnTo>
                  <a:lnTo>
                    <a:pt x="13665" y="32410"/>
                  </a:lnTo>
                  <a:lnTo>
                    <a:pt x="6997" y="38595"/>
                  </a:lnTo>
                  <a:lnTo>
                    <a:pt x="4470" y="40665"/>
                  </a:lnTo>
                  <a:lnTo>
                    <a:pt x="4330" y="42329"/>
                  </a:lnTo>
                  <a:lnTo>
                    <a:pt x="5232" y="42760"/>
                  </a:lnTo>
                  <a:lnTo>
                    <a:pt x="5981" y="42494"/>
                  </a:lnTo>
                  <a:lnTo>
                    <a:pt x="11658" y="37782"/>
                  </a:lnTo>
                  <a:lnTo>
                    <a:pt x="14960" y="33248"/>
                  </a:lnTo>
                  <a:lnTo>
                    <a:pt x="14681" y="36436"/>
                  </a:lnTo>
                  <a:lnTo>
                    <a:pt x="13703" y="41427"/>
                  </a:lnTo>
                  <a:lnTo>
                    <a:pt x="11175" y="50038"/>
                  </a:lnTo>
                  <a:lnTo>
                    <a:pt x="8229" y="55219"/>
                  </a:lnTo>
                  <a:lnTo>
                    <a:pt x="406" y="59969"/>
                  </a:lnTo>
                  <a:lnTo>
                    <a:pt x="0" y="61595"/>
                  </a:lnTo>
                  <a:lnTo>
                    <a:pt x="1015" y="62166"/>
                  </a:lnTo>
                  <a:lnTo>
                    <a:pt x="1625" y="61988"/>
                  </a:lnTo>
                  <a:lnTo>
                    <a:pt x="6083" y="59283"/>
                  </a:lnTo>
                  <a:lnTo>
                    <a:pt x="9639" y="55753"/>
                  </a:lnTo>
                  <a:lnTo>
                    <a:pt x="8343" y="62369"/>
                  </a:lnTo>
                  <a:lnTo>
                    <a:pt x="8089" y="66459"/>
                  </a:lnTo>
                  <a:lnTo>
                    <a:pt x="8369" y="68173"/>
                  </a:lnTo>
                  <a:lnTo>
                    <a:pt x="8826" y="69850"/>
                  </a:lnTo>
                  <a:lnTo>
                    <a:pt x="8737" y="74561"/>
                  </a:lnTo>
                  <a:lnTo>
                    <a:pt x="2641" y="78511"/>
                  </a:lnTo>
                  <a:lnTo>
                    <a:pt x="2222" y="80175"/>
                  </a:lnTo>
                  <a:lnTo>
                    <a:pt x="3200" y="80721"/>
                  </a:lnTo>
                  <a:lnTo>
                    <a:pt x="3835" y="80543"/>
                  </a:lnTo>
                  <a:lnTo>
                    <a:pt x="8305" y="77660"/>
                  </a:lnTo>
                  <a:lnTo>
                    <a:pt x="10236" y="73660"/>
                  </a:lnTo>
                  <a:lnTo>
                    <a:pt x="14897" y="83921"/>
                  </a:lnTo>
                  <a:lnTo>
                    <a:pt x="14795" y="89649"/>
                  </a:lnTo>
                  <a:lnTo>
                    <a:pt x="15963" y="90855"/>
                  </a:lnTo>
                  <a:lnTo>
                    <a:pt x="17170" y="89700"/>
                  </a:lnTo>
                  <a:lnTo>
                    <a:pt x="17233" y="86029"/>
                  </a:lnTo>
                  <a:lnTo>
                    <a:pt x="16548" y="82943"/>
                  </a:lnTo>
                  <a:lnTo>
                    <a:pt x="15570" y="80175"/>
                  </a:lnTo>
                  <a:lnTo>
                    <a:pt x="18567" y="81991"/>
                  </a:lnTo>
                  <a:lnTo>
                    <a:pt x="23787" y="84099"/>
                  </a:lnTo>
                  <a:lnTo>
                    <a:pt x="24891" y="83375"/>
                  </a:lnTo>
                  <a:lnTo>
                    <a:pt x="24244" y="81826"/>
                  </a:lnTo>
                  <a:lnTo>
                    <a:pt x="19748" y="79971"/>
                  </a:lnTo>
                  <a:lnTo>
                    <a:pt x="14490" y="77139"/>
                  </a:lnTo>
                  <a:lnTo>
                    <a:pt x="10363" y="68249"/>
                  </a:lnTo>
                  <a:lnTo>
                    <a:pt x="10782" y="62344"/>
                  </a:lnTo>
                  <a:lnTo>
                    <a:pt x="13195" y="65430"/>
                  </a:lnTo>
                  <a:lnTo>
                    <a:pt x="17411" y="67487"/>
                  </a:lnTo>
                  <a:lnTo>
                    <a:pt x="18541" y="67894"/>
                  </a:lnTo>
                  <a:lnTo>
                    <a:pt x="19608" y="67221"/>
                  </a:lnTo>
                  <a:lnTo>
                    <a:pt x="19049" y="65646"/>
                  </a:lnTo>
                  <a:lnTo>
                    <a:pt x="16992" y="64681"/>
                  </a:lnTo>
                  <a:lnTo>
                    <a:pt x="11722" y="61506"/>
                  </a:lnTo>
                  <a:lnTo>
                    <a:pt x="11480" y="58267"/>
                  </a:lnTo>
                  <a:lnTo>
                    <a:pt x="12014" y="55791"/>
                  </a:lnTo>
                  <a:lnTo>
                    <a:pt x="16065" y="41300"/>
                  </a:lnTo>
                  <a:lnTo>
                    <a:pt x="17614" y="45021"/>
                  </a:lnTo>
                  <a:lnTo>
                    <a:pt x="20040" y="47891"/>
                  </a:lnTo>
                  <a:lnTo>
                    <a:pt x="21094" y="48488"/>
                  </a:lnTo>
                  <a:lnTo>
                    <a:pt x="21856" y="48209"/>
                  </a:lnTo>
                  <a:lnTo>
                    <a:pt x="22009" y="46545"/>
                  </a:lnTo>
                  <a:lnTo>
                    <a:pt x="16840" y="40386"/>
                  </a:lnTo>
                  <a:lnTo>
                    <a:pt x="17183" y="35153"/>
                  </a:lnTo>
                  <a:lnTo>
                    <a:pt x="17856" y="28651"/>
                  </a:lnTo>
                  <a:lnTo>
                    <a:pt x="16929" y="22491"/>
                  </a:lnTo>
                  <a:lnTo>
                    <a:pt x="12801" y="952"/>
                  </a:lnTo>
                  <a:lnTo>
                    <a:pt x="1141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84" name="object 1484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610250" y="2843073"/>
              <a:ext cx="17932" cy="18491"/>
            </a:xfrm>
            <a:prstGeom prst="rect">
              <a:avLst/>
            </a:prstGeom>
          </p:spPr>
        </p:pic>
        <p:sp>
          <p:nvSpPr>
            <p:cNvPr id="1485" name="object 1485"/>
            <p:cNvSpPr/>
            <p:nvPr/>
          </p:nvSpPr>
          <p:spPr>
            <a:xfrm>
              <a:off x="5621870" y="2851979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368" y="0"/>
                  </a:moveTo>
                  <a:lnTo>
                    <a:pt x="0" y="3416"/>
                  </a:lnTo>
                  <a:lnTo>
                    <a:pt x="3416" y="3721"/>
                  </a:lnTo>
                  <a:lnTo>
                    <a:pt x="3784" y="292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6" name="object 1486"/>
            <p:cNvSpPr/>
            <p:nvPr/>
          </p:nvSpPr>
          <p:spPr>
            <a:xfrm>
              <a:off x="5623326" y="2852878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203" y="0"/>
                  </a:moveTo>
                  <a:lnTo>
                    <a:pt x="0" y="1841"/>
                  </a:lnTo>
                  <a:lnTo>
                    <a:pt x="1841" y="2006"/>
                  </a:lnTo>
                  <a:lnTo>
                    <a:pt x="2044" y="165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7" name="object 1487"/>
            <p:cNvSpPr/>
            <p:nvPr/>
          </p:nvSpPr>
          <p:spPr>
            <a:xfrm>
              <a:off x="5614969" y="2847232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2641" y="0"/>
                  </a:moveTo>
                  <a:lnTo>
                    <a:pt x="1270" y="673"/>
                  </a:lnTo>
                  <a:lnTo>
                    <a:pt x="635" y="1981"/>
                  </a:lnTo>
                  <a:lnTo>
                    <a:pt x="0" y="3302"/>
                  </a:lnTo>
                  <a:lnTo>
                    <a:pt x="342" y="4775"/>
                  </a:lnTo>
                  <a:lnTo>
                    <a:pt x="2438" y="5791"/>
                  </a:lnTo>
                  <a:lnTo>
                    <a:pt x="3797" y="5130"/>
                  </a:lnTo>
                  <a:lnTo>
                    <a:pt x="4445" y="3822"/>
                  </a:lnTo>
                  <a:lnTo>
                    <a:pt x="5067" y="2489"/>
                  </a:lnTo>
                  <a:lnTo>
                    <a:pt x="4737" y="1016"/>
                  </a:lnTo>
                  <a:lnTo>
                    <a:pt x="264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88" name="object 1488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80976" y="2841968"/>
              <a:ext cx="18021" cy="17932"/>
            </a:xfrm>
            <a:prstGeom prst="rect">
              <a:avLst/>
            </a:prstGeom>
          </p:spPr>
        </p:pic>
        <p:sp>
          <p:nvSpPr>
            <p:cNvPr id="1489" name="object 1489"/>
            <p:cNvSpPr/>
            <p:nvPr/>
          </p:nvSpPr>
          <p:spPr>
            <a:xfrm>
              <a:off x="5584656" y="2850976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2946" y="0"/>
                  </a:moveTo>
                  <a:lnTo>
                    <a:pt x="533" y="1079"/>
                  </a:lnTo>
                  <a:lnTo>
                    <a:pt x="0" y="2539"/>
                  </a:lnTo>
                  <a:lnTo>
                    <a:pt x="1117" y="5016"/>
                  </a:lnTo>
                  <a:lnTo>
                    <a:pt x="2552" y="5575"/>
                  </a:lnTo>
                  <a:lnTo>
                    <a:pt x="3771" y="5029"/>
                  </a:lnTo>
                  <a:lnTo>
                    <a:pt x="4978" y="4470"/>
                  </a:lnTo>
                  <a:lnTo>
                    <a:pt x="5499" y="3022"/>
                  </a:lnTo>
                  <a:lnTo>
                    <a:pt x="4940" y="1790"/>
                  </a:lnTo>
                  <a:lnTo>
                    <a:pt x="4381" y="558"/>
                  </a:lnTo>
                  <a:lnTo>
                    <a:pt x="294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0" name="object 1490"/>
            <p:cNvSpPr/>
            <p:nvPr/>
          </p:nvSpPr>
          <p:spPr>
            <a:xfrm>
              <a:off x="5586025" y="2853085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634" y="0"/>
                  </a:moveTo>
                  <a:lnTo>
                    <a:pt x="0" y="1752"/>
                  </a:lnTo>
                  <a:lnTo>
                    <a:pt x="1727" y="2412"/>
                  </a:lnTo>
                  <a:lnTo>
                    <a:pt x="2362" y="673"/>
                  </a:lnTo>
                  <a:lnTo>
                    <a:pt x="63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1" name="object 1491"/>
            <p:cNvSpPr/>
            <p:nvPr/>
          </p:nvSpPr>
          <p:spPr>
            <a:xfrm>
              <a:off x="5589554" y="2843441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80">
                  <a:moveTo>
                    <a:pt x="2273" y="0"/>
                  </a:moveTo>
                  <a:lnTo>
                    <a:pt x="825" y="469"/>
                  </a:lnTo>
                  <a:lnTo>
                    <a:pt x="0" y="2641"/>
                  </a:lnTo>
                  <a:lnTo>
                    <a:pt x="787" y="3949"/>
                  </a:lnTo>
                  <a:lnTo>
                    <a:pt x="3517" y="4965"/>
                  </a:lnTo>
                  <a:lnTo>
                    <a:pt x="4965" y="4508"/>
                  </a:lnTo>
                  <a:lnTo>
                    <a:pt x="5384" y="3416"/>
                  </a:lnTo>
                  <a:lnTo>
                    <a:pt x="5791" y="2324"/>
                  </a:lnTo>
                  <a:lnTo>
                    <a:pt x="4991" y="1015"/>
                  </a:lnTo>
                  <a:lnTo>
                    <a:pt x="3632" y="507"/>
                  </a:lnTo>
                  <a:lnTo>
                    <a:pt x="227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92" name="object 1492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581434" y="2799829"/>
              <a:ext cx="18008" cy="16725"/>
            </a:xfrm>
            <a:prstGeom prst="rect">
              <a:avLst/>
            </a:prstGeom>
          </p:spPr>
        </p:pic>
        <p:sp>
          <p:nvSpPr>
            <p:cNvPr id="1493" name="object 1493"/>
            <p:cNvSpPr/>
            <p:nvPr/>
          </p:nvSpPr>
          <p:spPr>
            <a:xfrm>
              <a:off x="5587196" y="2806593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3428" y="0"/>
                  </a:moveTo>
                  <a:lnTo>
                    <a:pt x="838" y="533"/>
                  </a:lnTo>
                  <a:lnTo>
                    <a:pt x="0" y="1841"/>
                  </a:lnTo>
                  <a:lnTo>
                    <a:pt x="279" y="3162"/>
                  </a:lnTo>
                  <a:lnTo>
                    <a:pt x="558" y="4495"/>
                  </a:lnTo>
                  <a:lnTo>
                    <a:pt x="1828" y="5346"/>
                  </a:lnTo>
                  <a:lnTo>
                    <a:pt x="3124" y="5079"/>
                  </a:lnTo>
                  <a:lnTo>
                    <a:pt x="4419" y="4800"/>
                  </a:lnTo>
                  <a:lnTo>
                    <a:pt x="5257" y="3517"/>
                  </a:lnTo>
                  <a:lnTo>
                    <a:pt x="4698" y="850"/>
                  </a:lnTo>
                  <a:lnTo>
                    <a:pt x="342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4" name="object 1494"/>
            <p:cNvSpPr/>
            <p:nvPr/>
          </p:nvSpPr>
          <p:spPr>
            <a:xfrm>
              <a:off x="5588561" y="2807970"/>
              <a:ext cx="2540" cy="3175"/>
            </a:xfrm>
            <a:custGeom>
              <a:avLst/>
              <a:gdLst/>
              <a:ahLst/>
              <a:cxnLst/>
              <a:rect l="l" t="t" r="r" b="b"/>
              <a:pathLst>
                <a:path w="2539" h="3175">
                  <a:moveTo>
                    <a:pt x="990" y="0"/>
                  </a:moveTo>
                  <a:lnTo>
                    <a:pt x="0" y="1562"/>
                  </a:lnTo>
                  <a:lnTo>
                    <a:pt x="1536" y="2590"/>
                  </a:lnTo>
                  <a:lnTo>
                    <a:pt x="2540" y="1028"/>
                  </a:lnTo>
                  <a:lnTo>
                    <a:pt x="99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95" name="object 1495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600877" y="2828379"/>
              <a:ext cx="17716" cy="17119"/>
            </a:xfrm>
            <a:prstGeom prst="rect">
              <a:avLst/>
            </a:prstGeom>
          </p:spPr>
        </p:pic>
        <p:sp>
          <p:nvSpPr>
            <p:cNvPr id="1496" name="object 1496"/>
            <p:cNvSpPr/>
            <p:nvPr/>
          </p:nvSpPr>
          <p:spPr>
            <a:xfrm>
              <a:off x="5607395" y="2835596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2184" y="0"/>
                  </a:moveTo>
                  <a:lnTo>
                    <a:pt x="812" y="685"/>
                  </a:lnTo>
                  <a:lnTo>
                    <a:pt x="0" y="3213"/>
                  </a:lnTo>
                  <a:lnTo>
                    <a:pt x="723" y="4572"/>
                  </a:lnTo>
                  <a:lnTo>
                    <a:pt x="2006" y="4991"/>
                  </a:lnTo>
                  <a:lnTo>
                    <a:pt x="3289" y="5422"/>
                  </a:lnTo>
                  <a:lnTo>
                    <a:pt x="4673" y="4724"/>
                  </a:lnTo>
                  <a:lnTo>
                    <a:pt x="5499" y="2197"/>
                  </a:lnTo>
                  <a:lnTo>
                    <a:pt x="4775" y="838"/>
                  </a:lnTo>
                  <a:lnTo>
                    <a:pt x="218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7" name="object 1497"/>
            <p:cNvSpPr/>
            <p:nvPr/>
          </p:nvSpPr>
          <p:spPr>
            <a:xfrm>
              <a:off x="5608868" y="2837063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676" y="0"/>
                  </a:moveTo>
                  <a:lnTo>
                    <a:pt x="0" y="838"/>
                  </a:lnTo>
                  <a:lnTo>
                    <a:pt x="863" y="2476"/>
                  </a:lnTo>
                  <a:lnTo>
                    <a:pt x="2527" y="165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98" name="object 1498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605094" y="2811221"/>
              <a:ext cx="18122" cy="17716"/>
            </a:xfrm>
            <a:prstGeom prst="rect">
              <a:avLst/>
            </a:prstGeom>
          </p:spPr>
        </p:pic>
        <p:sp>
          <p:nvSpPr>
            <p:cNvPr id="1499" name="object 1499"/>
            <p:cNvSpPr/>
            <p:nvPr/>
          </p:nvSpPr>
          <p:spPr>
            <a:xfrm>
              <a:off x="5611030" y="2814379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80">
                  <a:moveTo>
                    <a:pt x="3390" y="0"/>
                  </a:moveTo>
                  <a:lnTo>
                    <a:pt x="2044" y="584"/>
                  </a:lnTo>
                  <a:lnTo>
                    <a:pt x="711" y="1168"/>
                  </a:lnTo>
                  <a:lnTo>
                    <a:pt x="0" y="2501"/>
                  </a:lnTo>
                  <a:lnTo>
                    <a:pt x="927" y="4648"/>
                  </a:lnTo>
                  <a:lnTo>
                    <a:pt x="2387" y="5029"/>
                  </a:lnTo>
                  <a:lnTo>
                    <a:pt x="5067" y="3873"/>
                  </a:lnTo>
                  <a:lnTo>
                    <a:pt x="5778" y="2527"/>
                  </a:lnTo>
                  <a:lnTo>
                    <a:pt x="4851" y="406"/>
                  </a:lnTo>
                  <a:lnTo>
                    <a:pt x="339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0" name="object 1500"/>
            <p:cNvSpPr/>
            <p:nvPr/>
          </p:nvSpPr>
          <p:spPr>
            <a:xfrm>
              <a:off x="5614939" y="2825990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5207" y="0"/>
                  </a:moveTo>
                  <a:lnTo>
                    <a:pt x="2146" y="63"/>
                  </a:lnTo>
                  <a:lnTo>
                    <a:pt x="0" y="2120"/>
                  </a:lnTo>
                  <a:lnTo>
                    <a:pt x="1244" y="2133"/>
                  </a:lnTo>
                  <a:lnTo>
                    <a:pt x="1600" y="3670"/>
                  </a:lnTo>
                  <a:lnTo>
                    <a:pt x="3225" y="3835"/>
                  </a:lnTo>
                  <a:lnTo>
                    <a:pt x="5359" y="2209"/>
                  </a:lnTo>
                  <a:lnTo>
                    <a:pt x="4622" y="901"/>
                  </a:lnTo>
                  <a:lnTo>
                    <a:pt x="520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01" name="object 1501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576494" y="2823514"/>
              <a:ext cx="18478" cy="17983"/>
            </a:xfrm>
            <a:prstGeom prst="rect">
              <a:avLst/>
            </a:prstGeom>
          </p:spPr>
        </p:pic>
        <p:sp>
          <p:nvSpPr>
            <p:cNvPr id="1502" name="object 1502"/>
            <p:cNvSpPr/>
            <p:nvPr/>
          </p:nvSpPr>
          <p:spPr>
            <a:xfrm>
              <a:off x="5581397" y="2825624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80">
                  <a:moveTo>
                    <a:pt x="3543" y="0"/>
                  </a:moveTo>
                  <a:lnTo>
                    <a:pt x="2171" y="507"/>
                  </a:lnTo>
                  <a:lnTo>
                    <a:pt x="800" y="990"/>
                  </a:lnTo>
                  <a:lnTo>
                    <a:pt x="0" y="2298"/>
                  </a:lnTo>
                  <a:lnTo>
                    <a:pt x="393" y="3378"/>
                  </a:lnTo>
                  <a:lnTo>
                    <a:pt x="812" y="4483"/>
                  </a:lnTo>
                  <a:lnTo>
                    <a:pt x="2235" y="4952"/>
                  </a:lnTo>
                  <a:lnTo>
                    <a:pt x="4991" y="3962"/>
                  </a:lnTo>
                  <a:lnTo>
                    <a:pt x="5778" y="2666"/>
                  </a:lnTo>
                  <a:lnTo>
                    <a:pt x="4991" y="482"/>
                  </a:lnTo>
                  <a:lnTo>
                    <a:pt x="354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3" name="object 1503"/>
            <p:cNvSpPr/>
            <p:nvPr/>
          </p:nvSpPr>
          <p:spPr>
            <a:xfrm>
              <a:off x="5579943" y="2837698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139" y="0"/>
                  </a:moveTo>
                  <a:lnTo>
                    <a:pt x="927" y="965"/>
                  </a:lnTo>
                  <a:lnTo>
                    <a:pt x="0" y="2222"/>
                  </a:lnTo>
                  <a:lnTo>
                    <a:pt x="914" y="3543"/>
                  </a:lnTo>
                  <a:lnTo>
                    <a:pt x="3543" y="4140"/>
                  </a:lnTo>
                  <a:lnTo>
                    <a:pt x="4064" y="2730"/>
                  </a:lnTo>
                  <a:lnTo>
                    <a:pt x="5118" y="2590"/>
                  </a:lnTo>
                  <a:lnTo>
                    <a:pt x="3086" y="304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04" name="object 1504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95581" y="2855214"/>
              <a:ext cx="17640" cy="17043"/>
            </a:xfrm>
            <a:prstGeom prst="rect">
              <a:avLst/>
            </a:prstGeom>
          </p:spPr>
        </p:pic>
        <p:sp>
          <p:nvSpPr>
            <p:cNvPr id="1505" name="object 1505"/>
            <p:cNvSpPr/>
            <p:nvPr/>
          </p:nvSpPr>
          <p:spPr>
            <a:xfrm>
              <a:off x="5604848" y="2857915"/>
              <a:ext cx="5715" cy="6350"/>
            </a:xfrm>
            <a:custGeom>
              <a:avLst/>
              <a:gdLst/>
              <a:ahLst/>
              <a:cxnLst/>
              <a:rect l="l" t="t" r="r" b="b"/>
              <a:pathLst>
                <a:path w="5714" h="6350">
                  <a:moveTo>
                    <a:pt x="2171" y="0"/>
                  </a:moveTo>
                  <a:lnTo>
                    <a:pt x="177" y="1219"/>
                  </a:lnTo>
                  <a:lnTo>
                    <a:pt x="0" y="2730"/>
                  </a:lnTo>
                  <a:lnTo>
                    <a:pt x="1536" y="5219"/>
                  </a:lnTo>
                  <a:lnTo>
                    <a:pt x="2946" y="5740"/>
                  </a:lnTo>
                  <a:lnTo>
                    <a:pt x="4940" y="4521"/>
                  </a:lnTo>
                  <a:lnTo>
                    <a:pt x="5118" y="3009"/>
                  </a:lnTo>
                  <a:lnTo>
                    <a:pt x="4356" y="1765"/>
                  </a:lnTo>
                  <a:lnTo>
                    <a:pt x="3606" y="508"/>
                  </a:lnTo>
                  <a:lnTo>
                    <a:pt x="2171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6" name="object 1506"/>
            <p:cNvSpPr/>
            <p:nvPr/>
          </p:nvSpPr>
          <p:spPr>
            <a:xfrm>
              <a:off x="5603201" y="2870371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2501" y="0"/>
                  </a:moveTo>
                  <a:lnTo>
                    <a:pt x="0" y="1612"/>
                  </a:lnTo>
                  <a:lnTo>
                    <a:pt x="1231" y="1854"/>
                  </a:lnTo>
                  <a:lnTo>
                    <a:pt x="1270" y="3441"/>
                  </a:lnTo>
                  <a:lnTo>
                    <a:pt x="2832" y="3898"/>
                  </a:lnTo>
                  <a:lnTo>
                    <a:pt x="5257" y="2730"/>
                  </a:lnTo>
                  <a:lnTo>
                    <a:pt x="4762" y="1295"/>
                  </a:lnTo>
                  <a:lnTo>
                    <a:pt x="5524" y="520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7" name="object 1507"/>
            <p:cNvSpPr/>
            <p:nvPr/>
          </p:nvSpPr>
          <p:spPr>
            <a:xfrm>
              <a:off x="5565718" y="3347175"/>
              <a:ext cx="36195" cy="81280"/>
            </a:xfrm>
            <a:custGeom>
              <a:avLst/>
              <a:gdLst/>
              <a:ahLst/>
              <a:cxnLst/>
              <a:rect l="l" t="t" r="r" b="b"/>
              <a:pathLst>
                <a:path w="36195" h="81279">
                  <a:moveTo>
                    <a:pt x="35039" y="0"/>
                  </a:moveTo>
                  <a:lnTo>
                    <a:pt x="33756" y="939"/>
                  </a:lnTo>
                  <a:lnTo>
                    <a:pt x="32537" y="8699"/>
                  </a:lnTo>
                  <a:lnTo>
                    <a:pt x="29806" y="22593"/>
                  </a:lnTo>
                  <a:lnTo>
                    <a:pt x="28613" y="26123"/>
                  </a:lnTo>
                  <a:lnTo>
                    <a:pt x="26111" y="29197"/>
                  </a:lnTo>
                  <a:lnTo>
                    <a:pt x="18173" y="32359"/>
                  </a:lnTo>
                  <a:lnTo>
                    <a:pt x="15278" y="33337"/>
                  </a:lnTo>
                  <a:lnTo>
                    <a:pt x="14605" y="34747"/>
                  </a:lnTo>
                  <a:lnTo>
                    <a:pt x="15240" y="35420"/>
                  </a:lnTo>
                  <a:lnTo>
                    <a:pt x="15989" y="35420"/>
                  </a:lnTo>
                  <a:lnTo>
                    <a:pt x="22542" y="33223"/>
                  </a:lnTo>
                  <a:lnTo>
                    <a:pt x="26962" y="30365"/>
                  </a:lnTo>
                  <a:lnTo>
                    <a:pt x="25654" y="33045"/>
                  </a:lnTo>
                  <a:lnTo>
                    <a:pt x="23126" y="37109"/>
                  </a:lnTo>
                  <a:lnTo>
                    <a:pt x="18008" y="43802"/>
                  </a:lnTo>
                  <a:lnTo>
                    <a:pt x="13677" y="47358"/>
                  </a:lnTo>
                  <a:lnTo>
                    <a:pt x="5219" y="48882"/>
                  </a:lnTo>
                  <a:lnTo>
                    <a:pt x="4318" y="50164"/>
                  </a:lnTo>
                  <a:lnTo>
                    <a:pt x="5016" y="51015"/>
                  </a:lnTo>
                  <a:lnTo>
                    <a:pt x="5600" y="51079"/>
                  </a:lnTo>
                  <a:lnTo>
                    <a:pt x="10426" y="50190"/>
                  </a:lnTo>
                  <a:lnTo>
                    <a:pt x="14732" y="48298"/>
                  </a:lnTo>
                  <a:lnTo>
                    <a:pt x="11353" y="53670"/>
                  </a:lnTo>
                  <a:lnTo>
                    <a:pt x="9779" y="57149"/>
                  </a:lnTo>
                  <a:lnTo>
                    <a:pt x="9448" y="58762"/>
                  </a:lnTo>
                  <a:lnTo>
                    <a:pt x="9309" y="60375"/>
                  </a:lnTo>
                  <a:lnTo>
                    <a:pt x="7620" y="64477"/>
                  </a:lnTo>
                  <a:lnTo>
                    <a:pt x="939" y="65900"/>
                  </a:lnTo>
                  <a:lnTo>
                    <a:pt x="0" y="67195"/>
                  </a:lnTo>
                  <a:lnTo>
                    <a:pt x="698" y="68033"/>
                  </a:lnTo>
                  <a:lnTo>
                    <a:pt x="1320" y="68071"/>
                  </a:lnTo>
                  <a:lnTo>
                    <a:pt x="6197" y="67055"/>
                  </a:lnTo>
                  <a:lnTo>
                    <a:pt x="9245" y="64198"/>
                  </a:lnTo>
                  <a:lnTo>
                    <a:pt x="9880" y="74752"/>
                  </a:lnTo>
                  <a:lnTo>
                    <a:pt x="7861" y="79755"/>
                  </a:lnTo>
                  <a:lnTo>
                    <a:pt x="8470" y="81203"/>
                  </a:lnTo>
                  <a:lnTo>
                    <a:pt x="9918" y="80581"/>
                  </a:lnTo>
                  <a:lnTo>
                    <a:pt x="11201" y="77381"/>
                  </a:lnTo>
                  <a:lnTo>
                    <a:pt x="11633" y="74447"/>
                  </a:lnTo>
                  <a:lnTo>
                    <a:pt x="11722" y="71716"/>
                  </a:lnTo>
                  <a:lnTo>
                    <a:pt x="13741" y="74294"/>
                  </a:lnTo>
                  <a:lnTo>
                    <a:pt x="17602" y="77914"/>
                  </a:lnTo>
                  <a:lnTo>
                    <a:pt x="18808" y="77635"/>
                  </a:lnTo>
                  <a:lnTo>
                    <a:pt x="18757" y="76072"/>
                  </a:lnTo>
                  <a:lnTo>
                    <a:pt x="15468" y="72936"/>
                  </a:lnTo>
                  <a:lnTo>
                    <a:pt x="11798" y="68694"/>
                  </a:lnTo>
                  <a:lnTo>
                    <a:pt x="11150" y="59486"/>
                  </a:lnTo>
                  <a:lnTo>
                    <a:pt x="13525" y="54457"/>
                  </a:lnTo>
                  <a:lnTo>
                    <a:pt x="14605" y="57975"/>
                  </a:lnTo>
                  <a:lnTo>
                    <a:pt x="17589" y="61188"/>
                  </a:lnTo>
                  <a:lnTo>
                    <a:pt x="18453" y="61925"/>
                  </a:lnTo>
                  <a:lnTo>
                    <a:pt x="19621" y="61709"/>
                  </a:lnTo>
                  <a:lnTo>
                    <a:pt x="19646" y="60134"/>
                  </a:lnTo>
                  <a:lnTo>
                    <a:pt x="18173" y="58597"/>
                  </a:lnTo>
                  <a:lnTo>
                    <a:pt x="14617" y="54025"/>
                  </a:lnTo>
                  <a:lnTo>
                    <a:pt x="15506" y="51130"/>
                  </a:lnTo>
                  <a:lnTo>
                    <a:pt x="16802" y="49123"/>
                  </a:lnTo>
                  <a:lnTo>
                    <a:pt x="25222" y="37795"/>
                  </a:lnTo>
                  <a:lnTo>
                    <a:pt x="25349" y="41579"/>
                  </a:lnTo>
                  <a:lnTo>
                    <a:pt x="26555" y="45123"/>
                  </a:lnTo>
                  <a:lnTo>
                    <a:pt x="27216" y="45783"/>
                  </a:lnTo>
                  <a:lnTo>
                    <a:pt x="27978" y="45796"/>
                  </a:lnTo>
                  <a:lnTo>
                    <a:pt x="28651" y="44373"/>
                  </a:lnTo>
                  <a:lnTo>
                    <a:pt x="26212" y="37261"/>
                  </a:lnTo>
                  <a:lnTo>
                    <a:pt x="28270" y="32753"/>
                  </a:lnTo>
                  <a:lnTo>
                    <a:pt x="31064" y="27304"/>
                  </a:lnTo>
                  <a:lnTo>
                    <a:pt x="32308" y="21589"/>
                  </a:lnTo>
                  <a:lnTo>
                    <a:pt x="35941" y="1333"/>
                  </a:lnTo>
                  <a:lnTo>
                    <a:pt x="35039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08" name="object 1508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580702" y="3420503"/>
              <a:ext cx="15691" cy="17017"/>
            </a:xfrm>
            <a:prstGeom prst="rect">
              <a:avLst/>
            </a:prstGeom>
          </p:spPr>
        </p:pic>
        <p:sp>
          <p:nvSpPr>
            <p:cNvPr id="1509" name="object 1509"/>
            <p:cNvSpPr/>
            <p:nvPr/>
          </p:nvSpPr>
          <p:spPr>
            <a:xfrm>
              <a:off x="5588666" y="3429100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4" h="5079">
                  <a:moveTo>
                    <a:pt x="3073" y="0"/>
                  </a:moveTo>
                  <a:lnTo>
                    <a:pt x="1854" y="406"/>
                  </a:lnTo>
                  <a:lnTo>
                    <a:pt x="660" y="812"/>
                  </a:lnTo>
                  <a:lnTo>
                    <a:pt x="0" y="2082"/>
                  </a:lnTo>
                  <a:lnTo>
                    <a:pt x="393" y="3289"/>
                  </a:lnTo>
                  <a:lnTo>
                    <a:pt x="800" y="4457"/>
                  </a:lnTo>
                  <a:lnTo>
                    <a:pt x="2082" y="5080"/>
                  </a:lnTo>
                  <a:lnTo>
                    <a:pt x="3289" y="4686"/>
                  </a:lnTo>
                  <a:lnTo>
                    <a:pt x="4508" y="4305"/>
                  </a:lnTo>
                  <a:lnTo>
                    <a:pt x="5168" y="2997"/>
                  </a:lnTo>
                  <a:lnTo>
                    <a:pt x="4356" y="660"/>
                  </a:lnTo>
                  <a:lnTo>
                    <a:pt x="307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0" name="object 1510"/>
            <p:cNvSpPr/>
            <p:nvPr/>
          </p:nvSpPr>
          <p:spPr>
            <a:xfrm>
              <a:off x="5590557" y="3430735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787" y="0"/>
                  </a:moveTo>
                  <a:lnTo>
                    <a:pt x="0" y="1549"/>
                  </a:lnTo>
                  <a:lnTo>
                    <a:pt x="1549" y="2311"/>
                  </a:lnTo>
                  <a:lnTo>
                    <a:pt x="2349" y="749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1" name="object 1511"/>
            <p:cNvSpPr/>
            <p:nvPr/>
          </p:nvSpPr>
          <p:spPr>
            <a:xfrm>
              <a:off x="5585202" y="3424602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3606" y="0"/>
                  </a:moveTo>
                  <a:lnTo>
                    <a:pt x="431" y="254"/>
                  </a:lnTo>
                  <a:lnTo>
                    <a:pt x="0" y="3403"/>
                  </a:lnTo>
                  <a:lnTo>
                    <a:pt x="3149" y="3124"/>
                  </a:lnTo>
                  <a:lnTo>
                    <a:pt x="360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12" name="object 1512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554255" y="3409391"/>
              <a:ext cx="16802" cy="17119"/>
            </a:xfrm>
            <a:prstGeom prst="rect">
              <a:avLst/>
            </a:prstGeom>
          </p:spPr>
        </p:pic>
        <p:sp>
          <p:nvSpPr>
            <p:cNvPr id="1513" name="object 1513"/>
            <p:cNvSpPr/>
            <p:nvPr/>
          </p:nvSpPr>
          <p:spPr>
            <a:xfrm>
              <a:off x="5557056" y="3416976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79">
                  <a:moveTo>
                    <a:pt x="3441" y="0"/>
                  </a:moveTo>
                  <a:lnTo>
                    <a:pt x="952" y="152"/>
                  </a:lnTo>
                  <a:lnTo>
                    <a:pt x="0" y="1244"/>
                  </a:lnTo>
                  <a:lnTo>
                    <a:pt x="152" y="3784"/>
                  </a:lnTo>
                  <a:lnTo>
                    <a:pt x="1231" y="4749"/>
                  </a:lnTo>
                  <a:lnTo>
                    <a:pt x="3708" y="4597"/>
                  </a:lnTo>
                  <a:lnTo>
                    <a:pt x="4673" y="3517"/>
                  </a:lnTo>
                  <a:lnTo>
                    <a:pt x="4597" y="2247"/>
                  </a:lnTo>
                  <a:lnTo>
                    <a:pt x="4533" y="977"/>
                  </a:lnTo>
                  <a:lnTo>
                    <a:pt x="344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4" name="object 1514"/>
            <p:cNvSpPr/>
            <p:nvPr/>
          </p:nvSpPr>
          <p:spPr>
            <a:xfrm>
              <a:off x="5557820" y="3418502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143" y="0"/>
                  </a:moveTo>
                  <a:lnTo>
                    <a:pt x="0" y="1333"/>
                  </a:lnTo>
                  <a:lnTo>
                    <a:pt x="1282" y="2501"/>
                  </a:lnTo>
                  <a:lnTo>
                    <a:pt x="2438" y="1193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5" name="object 1515"/>
            <p:cNvSpPr/>
            <p:nvPr/>
          </p:nvSpPr>
          <p:spPr>
            <a:xfrm>
              <a:off x="5564574" y="3412537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0" y="0"/>
                  </a:moveTo>
                  <a:lnTo>
                    <a:pt x="558" y="3136"/>
                  </a:lnTo>
                  <a:lnTo>
                    <a:pt x="3733" y="3289"/>
                  </a:lnTo>
                  <a:lnTo>
                    <a:pt x="3187" y="1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16" name="object 1516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569534" y="3372574"/>
              <a:ext cx="16217" cy="16700"/>
            </a:xfrm>
            <a:prstGeom prst="rect">
              <a:avLst/>
            </a:prstGeom>
          </p:spPr>
        </p:pic>
        <p:sp>
          <p:nvSpPr>
            <p:cNvPr id="1517" name="object 1517"/>
            <p:cNvSpPr/>
            <p:nvPr/>
          </p:nvSpPr>
          <p:spPr>
            <a:xfrm>
              <a:off x="5574038" y="3378681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79">
                  <a:moveTo>
                    <a:pt x="1562" y="0"/>
                  </a:moveTo>
                  <a:lnTo>
                    <a:pt x="406" y="863"/>
                  </a:lnTo>
                  <a:lnTo>
                    <a:pt x="215" y="2120"/>
                  </a:lnTo>
                  <a:lnTo>
                    <a:pt x="0" y="3390"/>
                  </a:lnTo>
                  <a:lnTo>
                    <a:pt x="838" y="4559"/>
                  </a:lnTo>
                  <a:lnTo>
                    <a:pt x="3301" y="4965"/>
                  </a:lnTo>
                  <a:lnTo>
                    <a:pt x="4470" y="4102"/>
                  </a:lnTo>
                  <a:lnTo>
                    <a:pt x="4660" y="2857"/>
                  </a:lnTo>
                  <a:lnTo>
                    <a:pt x="4876" y="1587"/>
                  </a:lnTo>
                  <a:lnTo>
                    <a:pt x="4038" y="406"/>
                  </a:lnTo>
                  <a:lnTo>
                    <a:pt x="2793" y="215"/>
                  </a:lnTo>
                  <a:lnTo>
                    <a:pt x="156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8" name="object 1518"/>
            <p:cNvSpPr/>
            <p:nvPr/>
          </p:nvSpPr>
          <p:spPr>
            <a:xfrm>
              <a:off x="5575272" y="3379935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409" y="0"/>
                  </a:moveTo>
                  <a:lnTo>
                    <a:pt x="0" y="1041"/>
                  </a:lnTo>
                  <a:lnTo>
                    <a:pt x="990" y="2463"/>
                  </a:lnTo>
                  <a:lnTo>
                    <a:pt x="2413" y="1422"/>
                  </a:lnTo>
                  <a:lnTo>
                    <a:pt x="140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19" name="object 1519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5575388" y="3404184"/>
              <a:ext cx="17400" cy="16890"/>
            </a:xfrm>
            <a:prstGeom prst="rect">
              <a:avLst/>
            </a:prstGeom>
          </p:spPr>
        </p:pic>
        <p:sp>
          <p:nvSpPr>
            <p:cNvPr id="1520" name="object 1520"/>
            <p:cNvSpPr/>
            <p:nvPr/>
          </p:nvSpPr>
          <p:spPr>
            <a:xfrm>
              <a:off x="5582735" y="341168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3187" y="0"/>
                  </a:moveTo>
                  <a:lnTo>
                    <a:pt x="0" y="304"/>
                  </a:lnTo>
                  <a:lnTo>
                    <a:pt x="368" y="3517"/>
                  </a:lnTo>
                  <a:lnTo>
                    <a:pt x="3581" y="3213"/>
                  </a:lnTo>
                  <a:lnTo>
                    <a:pt x="318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1" name="object 1521"/>
            <p:cNvSpPr/>
            <p:nvPr/>
          </p:nvSpPr>
          <p:spPr>
            <a:xfrm>
              <a:off x="5583546" y="3412507"/>
              <a:ext cx="2540" cy="1905"/>
            </a:xfrm>
            <a:custGeom>
              <a:avLst/>
              <a:gdLst/>
              <a:ahLst/>
              <a:cxnLst/>
              <a:rect l="l" t="t" r="r" b="b"/>
              <a:pathLst>
                <a:path w="2539" h="1904">
                  <a:moveTo>
                    <a:pt x="1727" y="0"/>
                  </a:moveTo>
                  <a:lnTo>
                    <a:pt x="0" y="165"/>
                  </a:lnTo>
                  <a:lnTo>
                    <a:pt x="203" y="1892"/>
                  </a:lnTo>
                  <a:lnTo>
                    <a:pt x="1930" y="1739"/>
                  </a:lnTo>
                  <a:lnTo>
                    <a:pt x="172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22" name="object 1522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5586005" y="3390747"/>
              <a:ext cx="16941" cy="16294"/>
            </a:xfrm>
            <a:prstGeom prst="rect">
              <a:avLst/>
            </a:prstGeom>
          </p:spPr>
        </p:pic>
        <p:sp>
          <p:nvSpPr>
            <p:cNvPr id="1523" name="object 1523"/>
            <p:cNvSpPr/>
            <p:nvPr/>
          </p:nvSpPr>
          <p:spPr>
            <a:xfrm>
              <a:off x="5592497" y="3393922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5">
                  <a:moveTo>
                    <a:pt x="3810" y="0"/>
                  </a:moveTo>
                  <a:lnTo>
                    <a:pt x="2438" y="50"/>
                  </a:lnTo>
                  <a:lnTo>
                    <a:pt x="1079" y="114"/>
                  </a:lnTo>
                  <a:lnTo>
                    <a:pt x="0" y="1054"/>
                  </a:lnTo>
                  <a:lnTo>
                    <a:pt x="50" y="2146"/>
                  </a:lnTo>
                  <a:lnTo>
                    <a:pt x="88" y="3238"/>
                  </a:lnTo>
                  <a:lnTo>
                    <a:pt x="1244" y="4076"/>
                  </a:lnTo>
                  <a:lnTo>
                    <a:pt x="4000" y="3949"/>
                  </a:lnTo>
                  <a:lnTo>
                    <a:pt x="5080" y="3009"/>
                  </a:lnTo>
                  <a:lnTo>
                    <a:pt x="5003" y="1917"/>
                  </a:lnTo>
                  <a:lnTo>
                    <a:pt x="4965" y="838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4" name="object 1524"/>
            <p:cNvSpPr/>
            <p:nvPr/>
          </p:nvSpPr>
          <p:spPr>
            <a:xfrm>
              <a:off x="5592150" y="3405049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4" h="3810">
                  <a:moveTo>
                    <a:pt x="2578" y="0"/>
                  </a:moveTo>
                  <a:lnTo>
                    <a:pt x="0" y="1079"/>
                  </a:lnTo>
                  <a:lnTo>
                    <a:pt x="1079" y="1511"/>
                  </a:lnTo>
                  <a:lnTo>
                    <a:pt x="876" y="2984"/>
                  </a:lnTo>
                  <a:lnTo>
                    <a:pt x="2247" y="3644"/>
                  </a:lnTo>
                  <a:lnTo>
                    <a:pt x="4660" y="2959"/>
                  </a:lnTo>
                  <a:lnTo>
                    <a:pt x="4445" y="1562"/>
                  </a:lnTo>
                  <a:lnTo>
                    <a:pt x="5283" y="965"/>
                  </a:lnTo>
                  <a:lnTo>
                    <a:pt x="257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25" name="object 1525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557849" y="3391827"/>
              <a:ext cx="15900" cy="17056"/>
            </a:xfrm>
            <a:prstGeom prst="rect">
              <a:avLst/>
            </a:prstGeom>
          </p:spPr>
        </p:pic>
        <p:sp>
          <p:nvSpPr>
            <p:cNvPr id="1526" name="object 1526"/>
            <p:cNvSpPr/>
            <p:nvPr/>
          </p:nvSpPr>
          <p:spPr>
            <a:xfrm>
              <a:off x="5562784" y="3393812"/>
              <a:ext cx="5080" cy="4445"/>
            </a:xfrm>
            <a:custGeom>
              <a:avLst/>
              <a:gdLst/>
              <a:ahLst/>
              <a:cxnLst/>
              <a:rect l="l" t="t" r="r" b="b"/>
              <a:pathLst>
                <a:path w="5079" h="4445">
                  <a:moveTo>
                    <a:pt x="1155" y="0"/>
                  </a:moveTo>
                  <a:lnTo>
                    <a:pt x="38" y="863"/>
                  </a:lnTo>
                  <a:lnTo>
                    <a:pt x="12" y="1968"/>
                  </a:lnTo>
                  <a:lnTo>
                    <a:pt x="0" y="3060"/>
                  </a:lnTo>
                  <a:lnTo>
                    <a:pt x="1079" y="3962"/>
                  </a:lnTo>
                  <a:lnTo>
                    <a:pt x="3835" y="4013"/>
                  </a:lnTo>
                  <a:lnTo>
                    <a:pt x="4952" y="3149"/>
                  </a:lnTo>
                  <a:lnTo>
                    <a:pt x="5003" y="965"/>
                  </a:lnTo>
                  <a:lnTo>
                    <a:pt x="3898" y="50"/>
                  </a:lnTo>
                  <a:lnTo>
                    <a:pt x="2539" y="25"/>
                  </a:lnTo>
                  <a:lnTo>
                    <a:pt x="1155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7" name="object 1527"/>
            <p:cNvSpPr/>
            <p:nvPr/>
          </p:nvSpPr>
          <p:spPr>
            <a:xfrm>
              <a:off x="5557490" y="3402816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5" h="5079">
                  <a:moveTo>
                    <a:pt x="876" y="0"/>
                  </a:moveTo>
                  <a:lnTo>
                    <a:pt x="1257" y="1104"/>
                  </a:lnTo>
                  <a:lnTo>
                    <a:pt x="0" y="1904"/>
                  </a:lnTo>
                  <a:lnTo>
                    <a:pt x="368" y="3378"/>
                  </a:lnTo>
                  <a:lnTo>
                    <a:pt x="2463" y="4787"/>
                  </a:lnTo>
                  <a:lnTo>
                    <a:pt x="3390" y="3708"/>
                  </a:lnTo>
                  <a:lnTo>
                    <a:pt x="4394" y="3949"/>
                  </a:lnTo>
                  <a:lnTo>
                    <a:pt x="3365" y="1244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28" name="object 1528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561901" y="3425825"/>
              <a:ext cx="17386" cy="15557"/>
            </a:xfrm>
            <a:prstGeom prst="rect">
              <a:avLst/>
            </a:prstGeom>
          </p:spPr>
        </p:pic>
        <p:sp>
          <p:nvSpPr>
            <p:cNvPr id="1529" name="object 1529"/>
            <p:cNvSpPr/>
            <p:nvPr/>
          </p:nvSpPr>
          <p:spPr>
            <a:xfrm>
              <a:off x="5572377" y="3429602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4">
                  <a:moveTo>
                    <a:pt x="2819" y="0"/>
                  </a:moveTo>
                  <a:lnTo>
                    <a:pt x="1727" y="190"/>
                  </a:lnTo>
                  <a:lnTo>
                    <a:pt x="660" y="406"/>
                  </a:lnTo>
                  <a:lnTo>
                    <a:pt x="0" y="1651"/>
                  </a:lnTo>
                  <a:lnTo>
                    <a:pt x="241" y="3009"/>
                  </a:lnTo>
                  <a:lnTo>
                    <a:pt x="495" y="4343"/>
                  </a:lnTo>
                  <a:lnTo>
                    <a:pt x="1574" y="5270"/>
                  </a:lnTo>
                  <a:lnTo>
                    <a:pt x="2641" y="5105"/>
                  </a:lnTo>
                  <a:lnTo>
                    <a:pt x="3708" y="4876"/>
                  </a:lnTo>
                  <a:lnTo>
                    <a:pt x="4394" y="3632"/>
                  </a:lnTo>
                  <a:lnTo>
                    <a:pt x="4127" y="2273"/>
                  </a:lnTo>
                  <a:lnTo>
                    <a:pt x="3886" y="927"/>
                  </a:lnTo>
                  <a:lnTo>
                    <a:pt x="281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0" name="object 1530"/>
            <p:cNvSpPr/>
            <p:nvPr/>
          </p:nvSpPr>
          <p:spPr>
            <a:xfrm>
              <a:off x="5567110" y="3440073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4" h="3810">
                  <a:moveTo>
                    <a:pt x="2743" y="0"/>
                  </a:moveTo>
                  <a:lnTo>
                    <a:pt x="0" y="571"/>
                  </a:lnTo>
                  <a:lnTo>
                    <a:pt x="990" y="1206"/>
                  </a:lnTo>
                  <a:lnTo>
                    <a:pt x="520" y="2590"/>
                  </a:lnTo>
                  <a:lnTo>
                    <a:pt x="1714" y="3530"/>
                  </a:lnTo>
                  <a:lnTo>
                    <a:pt x="4229" y="3314"/>
                  </a:lnTo>
                  <a:lnTo>
                    <a:pt x="4279" y="1905"/>
                  </a:lnTo>
                  <a:lnTo>
                    <a:pt x="5207" y="1473"/>
                  </a:lnTo>
                  <a:lnTo>
                    <a:pt x="274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1" name="object 1531"/>
            <p:cNvSpPr/>
            <p:nvPr/>
          </p:nvSpPr>
          <p:spPr>
            <a:xfrm>
              <a:off x="5542558" y="2741526"/>
              <a:ext cx="53340" cy="97790"/>
            </a:xfrm>
            <a:custGeom>
              <a:avLst/>
              <a:gdLst/>
              <a:ahLst/>
              <a:cxnLst/>
              <a:rect l="l" t="t" r="r" b="b"/>
              <a:pathLst>
                <a:path w="53339" h="97789">
                  <a:moveTo>
                    <a:pt x="52196" y="0"/>
                  </a:moveTo>
                  <a:lnTo>
                    <a:pt x="50482" y="965"/>
                  </a:lnTo>
                  <a:lnTo>
                    <a:pt x="47967" y="10502"/>
                  </a:lnTo>
                  <a:lnTo>
                    <a:pt x="42786" y="27431"/>
                  </a:lnTo>
                  <a:lnTo>
                    <a:pt x="40868" y="31711"/>
                  </a:lnTo>
                  <a:lnTo>
                    <a:pt x="37363" y="35204"/>
                  </a:lnTo>
                  <a:lnTo>
                    <a:pt x="27063" y="38138"/>
                  </a:lnTo>
                  <a:lnTo>
                    <a:pt x="23355" y="38989"/>
                  </a:lnTo>
                  <a:lnTo>
                    <a:pt x="22301" y="40640"/>
                  </a:lnTo>
                  <a:lnTo>
                    <a:pt x="23025" y="41579"/>
                  </a:lnTo>
                  <a:lnTo>
                    <a:pt x="23952" y="41694"/>
                  </a:lnTo>
                  <a:lnTo>
                    <a:pt x="32384" y="39751"/>
                  </a:lnTo>
                  <a:lnTo>
                    <a:pt x="38277" y="36766"/>
                  </a:lnTo>
                  <a:lnTo>
                    <a:pt x="36283" y="39954"/>
                  </a:lnTo>
                  <a:lnTo>
                    <a:pt x="32626" y="44678"/>
                  </a:lnTo>
                  <a:lnTo>
                    <a:pt x="25399" y="52374"/>
                  </a:lnTo>
                  <a:lnTo>
                    <a:pt x="19557" y="56248"/>
                  </a:lnTo>
                  <a:lnTo>
                    <a:pt x="8826" y="57073"/>
                  </a:lnTo>
                  <a:lnTo>
                    <a:pt x="7556" y="58559"/>
                  </a:lnTo>
                  <a:lnTo>
                    <a:pt x="8293" y="59702"/>
                  </a:lnTo>
                  <a:lnTo>
                    <a:pt x="9029" y="59842"/>
                  </a:lnTo>
                  <a:lnTo>
                    <a:pt x="15138" y="59372"/>
                  </a:lnTo>
                  <a:lnTo>
                    <a:pt x="20751" y="57530"/>
                  </a:lnTo>
                  <a:lnTo>
                    <a:pt x="15874" y="63804"/>
                  </a:lnTo>
                  <a:lnTo>
                    <a:pt x="13461" y="67945"/>
                  </a:lnTo>
                  <a:lnTo>
                    <a:pt x="12826" y="69913"/>
                  </a:lnTo>
                  <a:lnTo>
                    <a:pt x="12433" y="71920"/>
                  </a:lnTo>
                  <a:lnTo>
                    <a:pt x="9817" y="76796"/>
                  </a:lnTo>
                  <a:lnTo>
                    <a:pt x="1333" y="77698"/>
                  </a:lnTo>
                  <a:lnTo>
                    <a:pt x="0" y="79235"/>
                  </a:lnTo>
                  <a:lnTo>
                    <a:pt x="761" y="80340"/>
                  </a:lnTo>
                  <a:lnTo>
                    <a:pt x="1523" y="80479"/>
                  </a:lnTo>
                  <a:lnTo>
                    <a:pt x="7746" y="79832"/>
                  </a:lnTo>
                  <a:lnTo>
                    <a:pt x="11887" y="76657"/>
                  </a:lnTo>
                  <a:lnTo>
                    <a:pt x="11328" y="89890"/>
                  </a:lnTo>
                  <a:lnTo>
                    <a:pt x="8178" y="95846"/>
                  </a:lnTo>
                  <a:lnTo>
                    <a:pt x="8762" y="97713"/>
                  </a:lnTo>
                  <a:lnTo>
                    <a:pt x="10642" y="97142"/>
                  </a:lnTo>
                  <a:lnTo>
                    <a:pt x="12649" y="93319"/>
                  </a:lnTo>
                  <a:lnTo>
                    <a:pt x="13563" y="89725"/>
                  </a:lnTo>
                  <a:lnTo>
                    <a:pt x="14033" y="86334"/>
                  </a:lnTo>
                  <a:lnTo>
                    <a:pt x="16192" y="89814"/>
                  </a:lnTo>
                  <a:lnTo>
                    <a:pt x="20561" y="94792"/>
                  </a:lnTo>
                  <a:lnTo>
                    <a:pt x="22097" y="94602"/>
                  </a:lnTo>
                  <a:lnTo>
                    <a:pt x="22237" y="92646"/>
                  </a:lnTo>
                  <a:lnTo>
                    <a:pt x="18516" y="88315"/>
                  </a:lnTo>
                  <a:lnTo>
                    <a:pt x="14503" y="82562"/>
                  </a:lnTo>
                  <a:lnTo>
                    <a:pt x="14884" y="71031"/>
                  </a:lnTo>
                  <a:lnTo>
                    <a:pt x="18453" y="65074"/>
                  </a:lnTo>
                  <a:lnTo>
                    <a:pt x="19342" y="69583"/>
                  </a:lnTo>
                  <a:lnTo>
                    <a:pt x="22656" y="73977"/>
                  </a:lnTo>
                  <a:lnTo>
                    <a:pt x="23647" y="75006"/>
                  </a:lnTo>
                  <a:lnTo>
                    <a:pt x="25120" y="74866"/>
                  </a:lnTo>
                  <a:lnTo>
                    <a:pt x="25361" y="72923"/>
                  </a:lnTo>
                  <a:lnTo>
                    <a:pt x="23723" y="70815"/>
                  </a:lnTo>
                  <a:lnTo>
                    <a:pt x="19875" y="64668"/>
                  </a:lnTo>
                  <a:lnTo>
                    <a:pt x="21348" y="61175"/>
                  </a:lnTo>
                  <a:lnTo>
                    <a:pt x="23215" y="58851"/>
                  </a:lnTo>
                  <a:lnTo>
                    <a:pt x="35166" y="45808"/>
                  </a:lnTo>
                  <a:lnTo>
                    <a:pt x="34823" y="50507"/>
                  </a:lnTo>
                  <a:lnTo>
                    <a:pt x="35826" y="54825"/>
                  </a:lnTo>
                  <a:lnTo>
                    <a:pt x="36626" y="56019"/>
                  </a:lnTo>
                  <a:lnTo>
                    <a:pt x="37579" y="56121"/>
                  </a:lnTo>
                  <a:lnTo>
                    <a:pt x="38595" y="54444"/>
                  </a:lnTo>
                  <a:lnTo>
                    <a:pt x="36448" y="45262"/>
                  </a:lnTo>
                  <a:lnTo>
                    <a:pt x="39585" y="39941"/>
                  </a:lnTo>
                  <a:lnTo>
                    <a:pt x="43738" y="33489"/>
                  </a:lnTo>
                  <a:lnTo>
                    <a:pt x="46037" y="26530"/>
                  </a:lnTo>
                  <a:lnTo>
                    <a:pt x="48348" y="18859"/>
                  </a:lnTo>
                  <a:lnTo>
                    <a:pt x="53149" y="1752"/>
                  </a:lnTo>
                  <a:lnTo>
                    <a:pt x="5219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32" name="object 1532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559310" y="2831261"/>
              <a:ext cx="19748" cy="21285"/>
            </a:xfrm>
            <a:prstGeom prst="rect">
              <a:avLst/>
            </a:prstGeom>
          </p:spPr>
        </p:pic>
        <p:sp>
          <p:nvSpPr>
            <p:cNvPr id="1533" name="object 1533"/>
            <p:cNvSpPr/>
            <p:nvPr/>
          </p:nvSpPr>
          <p:spPr>
            <a:xfrm>
              <a:off x="5568980" y="2842395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4089" y="0"/>
                  </a:moveTo>
                  <a:lnTo>
                    <a:pt x="2539" y="355"/>
                  </a:lnTo>
                  <a:lnTo>
                    <a:pt x="990" y="711"/>
                  </a:lnTo>
                  <a:lnTo>
                    <a:pt x="0" y="2222"/>
                  </a:lnTo>
                  <a:lnTo>
                    <a:pt x="685" y="5270"/>
                  </a:lnTo>
                  <a:lnTo>
                    <a:pt x="2222" y="6222"/>
                  </a:lnTo>
                  <a:lnTo>
                    <a:pt x="3771" y="5867"/>
                  </a:lnTo>
                  <a:lnTo>
                    <a:pt x="5333" y="5524"/>
                  </a:lnTo>
                  <a:lnTo>
                    <a:pt x="6311" y="4000"/>
                  </a:lnTo>
                  <a:lnTo>
                    <a:pt x="5626" y="952"/>
                  </a:lnTo>
                  <a:lnTo>
                    <a:pt x="408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4" name="object 1534"/>
            <p:cNvSpPr/>
            <p:nvPr/>
          </p:nvSpPr>
          <p:spPr>
            <a:xfrm>
              <a:off x="5571201" y="2844370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181" y="0"/>
                  </a:moveTo>
                  <a:lnTo>
                    <a:pt x="0" y="1841"/>
                  </a:lnTo>
                  <a:lnTo>
                    <a:pt x="1841" y="2984"/>
                  </a:lnTo>
                  <a:lnTo>
                    <a:pt x="3035" y="1155"/>
                  </a:lnTo>
                  <a:lnTo>
                    <a:pt x="118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5" name="object 1535"/>
            <p:cNvSpPr/>
            <p:nvPr/>
          </p:nvSpPr>
          <p:spPr>
            <a:xfrm>
              <a:off x="5564223" y="2835286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3162" y="0"/>
                  </a:moveTo>
                  <a:lnTo>
                    <a:pt x="1803" y="1041"/>
                  </a:lnTo>
                  <a:lnTo>
                    <a:pt x="444" y="2082"/>
                  </a:lnTo>
                  <a:lnTo>
                    <a:pt x="0" y="3809"/>
                  </a:lnTo>
                  <a:lnTo>
                    <a:pt x="1663" y="5981"/>
                  </a:lnTo>
                  <a:lnTo>
                    <a:pt x="3454" y="6019"/>
                  </a:lnTo>
                  <a:lnTo>
                    <a:pt x="6184" y="3936"/>
                  </a:lnTo>
                  <a:lnTo>
                    <a:pt x="6616" y="2197"/>
                  </a:lnTo>
                  <a:lnTo>
                    <a:pt x="5791" y="1104"/>
                  </a:lnTo>
                  <a:lnTo>
                    <a:pt x="4927" y="25"/>
                  </a:lnTo>
                  <a:lnTo>
                    <a:pt x="316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36" name="object 1536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28093" y="2814091"/>
              <a:ext cx="20764" cy="21297"/>
            </a:xfrm>
            <a:prstGeom prst="rect">
              <a:avLst/>
            </a:prstGeom>
          </p:spPr>
        </p:pic>
        <p:sp>
          <p:nvSpPr>
            <p:cNvPr id="1537" name="object 1537"/>
            <p:cNvSpPr/>
            <p:nvPr/>
          </p:nvSpPr>
          <p:spPr>
            <a:xfrm>
              <a:off x="5531134" y="2823189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1473" y="0"/>
                  </a:moveTo>
                  <a:lnTo>
                    <a:pt x="152" y="1231"/>
                  </a:lnTo>
                  <a:lnTo>
                    <a:pt x="88" y="2819"/>
                  </a:lnTo>
                  <a:lnTo>
                    <a:pt x="0" y="4419"/>
                  </a:lnTo>
                  <a:lnTo>
                    <a:pt x="1219" y="5765"/>
                  </a:lnTo>
                  <a:lnTo>
                    <a:pt x="4343" y="5892"/>
                  </a:lnTo>
                  <a:lnTo>
                    <a:pt x="5664" y="4660"/>
                  </a:lnTo>
                  <a:lnTo>
                    <a:pt x="5727" y="3060"/>
                  </a:lnTo>
                  <a:lnTo>
                    <a:pt x="5803" y="1473"/>
                  </a:lnTo>
                  <a:lnTo>
                    <a:pt x="4584" y="127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8" name="object 1538"/>
            <p:cNvSpPr/>
            <p:nvPr/>
          </p:nvSpPr>
          <p:spPr>
            <a:xfrm>
              <a:off x="5532015" y="2825040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587" y="0"/>
                  </a:moveTo>
                  <a:lnTo>
                    <a:pt x="0" y="1485"/>
                  </a:lnTo>
                  <a:lnTo>
                    <a:pt x="1460" y="3124"/>
                  </a:lnTo>
                  <a:lnTo>
                    <a:pt x="3060" y="1625"/>
                  </a:lnTo>
                  <a:lnTo>
                    <a:pt x="158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9" name="object 1539"/>
            <p:cNvSpPr/>
            <p:nvPr/>
          </p:nvSpPr>
          <p:spPr>
            <a:xfrm>
              <a:off x="5540361" y="2817371"/>
              <a:ext cx="6350" cy="6985"/>
            </a:xfrm>
            <a:custGeom>
              <a:avLst/>
              <a:gdLst/>
              <a:ahLst/>
              <a:cxnLst/>
              <a:rect l="l" t="t" r="r" b="b"/>
              <a:pathLst>
                <a:path w="6350" h="6985">
                  <a:moveTo>
                    <a:pt x="2006" y="0"/>
                  </a:moveTo>
                  <a:lnTo>
                    <a:pt x="0" y="1866"/>
                  </a:lnTo>
                  <a:lnTo>
                    <a:pt x="127" y="3657"/>
                  </a:lnTo>
                  <a:lnTo>
                    <a:pt x="1295" y="4902"/>
                  </a:lnTo>
                  <a:lnTo>
                    <a:pt x="2463" y="6172"/>
                  </a:lnTo>
                  <a:lnTo>
                    <a:pt x="4229" y="6451"/>
                  </a:lnTo>
                  <a:lnTo>
                    <a:pt x="6235" y="4584"/>
                  </a:lnTo>
                  <a:lnTo>
                    <a:pt x="6108" y="2806"/>
                  </a:lnTo>
                  <a:lnTo>
                    <a:pt x="4940" y="1549"/>
                  </a:lnTo>
                  <a:lnTo>
                    <a:pt x="3784" y="279"/>
                  </a:lnTo>
                  <a:lnTo>
                    <a:pt x="2006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0" name="object 1540"/>
            <p:cNvSpPr/>
            <p:nvPr/>
          </p:nvSpPr>
          <p:spPr>
            <a:xfrm>
              <a:off x="5551954" y="2770055"/>
              <a:ext cx="20320" cy="20955"/>
            </a:xfrm>
            <a:custGeom>
              <a:avLst/>
              <a:gdLst/>
              <a:ahLst/>
              <a:cxnLst/>
              <a:rect l="l" t="t" r="r" b="b"/>
              <a:pathLst>
                <a:path w="20320" h="20955">
                  <a:moveTo>
                    <a:pt x="4165" y="0"/>
                  </a:moveTo>
                  <a:lnTo>
                    <a:pt x="63" y="4940"/>
                  </a:lnTo>
                  <a:lnTo>
                    <a:pt x="38" y="10337"/>
                  </a:lnTo>
                  <a:lnTo>
                    <a:pt x="0" y="15722"/>
                  </a:lnTo>
                  <a:lnTo>
                    <a:pt x="4622" y="20523"/>
                  </a:lnTo>
                  <a:lnTo>
                    <a:pt x="15354" y="20586"/>
                  </a:lnTo>
                  <a:lnTo>
                    <a:pt x="19850" y="15760"/>
                  </a:lnTo>
                  <a:lnTo>
                    <a:pt x="19913" y="4965"/>
                  </a:lnTo>
                  <a:lnTo>
                    <a:pt x="14897" y="63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1" name="object 1541"/>
            <p:cNvSpPr/>
            <p:nvPr/>
          </p:nvSpPr>
          <p:spPr>
            <a:xfrm>
              <a:off x="5557018" y="2777570"/>
              <a:ext cx="6350" cy="6985"/>
            </a:xfrm>
            <a:custGeom>
              <a:avLst/>
              <a:gdLst/>
              <a:ahLst/>
              <a:cxnLst/>
              <a:rect l="l" t="t" r="r" b="b"/>
              <a:pathLst>
                <a:path w="6350" h="6985">
                  <a:moveTo>
                    <a:pt x="2400" y="0"/>
                  </a:moveTo>
                  <a:lnTo>
                    <a:pt x="825" y="901"/>
                  </a:lnTo>
                  <a:lnTo>
                    <a:pt x="431" y="2451"/>
                  </a:lnTo>
                  <a:lnTo>
                    <a:pt x="0" y="4000"/>
                  </a:lnTo>
                  <a:lnTo>
                    <a:pt x="888" y="5575"/>
                  </a:lnTo>
                  <a:lnTo>
                    <a:pt x="2400" y="5969"/>
                  </a:lnTo>
                  <a:lnTo>
                    <a:pt x="3898" y="6375"/>
                  </a:lnTo>
                  <a:lnTo>
                    <a:pt x="5460" y="5461"/>
                  </a:lnTo>
                  <a:lnTo>
                    <a:pt x="5892" y="3924"/>
                  </a:lnTo>
                  <a:lnTo>
                    <a:pt x="6299" y="2387"/>
                  </a:lnTo>
                  <a:lnTo>
                    <a:pt x="5410" y="812"/>
                  </a:lnTo>
                  <a:lnTo>
                    <a:pt x="3898" y="393"/>
                  </a:lnTo>
                  <a:lnTo>
                    <a:pt x="240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2" name="object 1542"/>
            <p:cNvSpPr/>
            <p:nvPr/>
          </p:nvSpPr>
          <p:spPr>
            <a:xfrm>
              <a:off x="5558695" y="2779250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879" y="0"/>
                  </a:moveTo>
                  <a:lnTo>
                    <a:pt x="0" y="1104"/>
                  </a:lnTo>
                  <a:lnTo>
                    <a:pt x="1066" y="3009"/>
                  </a:lnTo>
                  <a:lnTo>
                    <a:pt x="2959" y="1904"/>
                  </a:lnTo>
                  <a:lnTo>
                    <a:pt x="187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43" name="object 1543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554789" y="2810459"/>
              <a:ext cx="21932" cy="21158"/>
            </a:xfrm>
            <a:prstGeom prst="rect">
              <a:avLst/>
            </a:prstGeom>
          </p:spPr>
        </p:pic>
        <p:sp>
          <p:nvSpPr>
            <p:cNvPr id="1544" name="object 1544"/>
            <p:cNvSpPr/>
            <p:nvPr/>
          </p:nvSpPr>
          <p:spPr>
            <a:xfrm>
              <a:off x="5564027" y="2819955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0" y="0"/>
                  </a:moveTo>
                  <a:lnTo>
                    <a:pt x="63" y="4038"/>
                  </a:lnTo>
                  <a:lnTo>
                    <a:pt x="4102" y="4064"/>
                  </a:lnTo>
                  <a:lnTo>
                    <a:pt x="4051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5" name="object 1545"/>
            <p:cNvSpPr/>
            <p:nvPr/>
          </p:nvSpPr>
          <p:spPr>
            <a:xfrm>
              <a:off x="5564977" y="2820897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2184" y="0"/>
                  </a:moveTo>
                  <a:lnTo>
                    <a:pt x="0" y="0"/>
                  </a:lnTo>
                  <a:lnTo>
                    <a:pt x="25" y="2171"/>
                  </a:lnTo>
                  <a:lnTo>
                    <a:pt x="2197" y="2184"/>
                  </a:lnTo>
                  <a:lnTo>
                    <a:pt x="218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46" name="object 1546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569419" y="2794876"/>
              <a:ext cx="21577" cy="20840"/>
            </a:xfrm>
            <a:prstGeom prst="rect">
              <a:avLst/>
            </a:prstGeom>
          </p:spPr>
        </p:pic>
        <p:sp>
          <p:nvSpPr>
            <p:cNvPr id="1547" name="object 1547"/>
            <p:cNvSpPr/>
            <p:nvPr/>
          </p:nvSpPr>
          <p:spPr>
            <a:xfrm>
              <a:off x="5578213" y="2798963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1612" y="0"/>
                  </a:moveTo>
                  <a:lnTo>
                    <a:pt x="165" y="1028"/>
                  </a:lnTo>
                  <a:lnTo>
                    <a:pt x="0" y="3759"/>
                  </a:lnTo>
                  <a:lnTo>
                    <a:pt x="1320" y="4953"/>
                  </a:lnTo>
                  <a:lnTo>
                    <a:pt x="4775" y="5143"/>
                  </a:lnTo>
                  <a:lnTo>
                    <a:pt x="6223" y="4127"/>
                  </a:lnTo>
                  <a:lnTo>
                    <a:pt x="6375" y="1371"/>
                  </a:lnTo>
                  <a:lnTo>
                    <a:pt x="5054" y="203"/>
                  </a:lnTo>
                  <a:lnTo>
                    <a:pt x="3327" y="101"/>
                  </a:lnTo>
                  <a:lnTo>
                    <a:pt x="1612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8" name="object 1548"/>
            <p:cNvSpPr/>
            <p:nvPr/>
          </p:nvSpPr>
          <p:spPr>
            <a:xfrm>
              <a:off x="5576530" y="2812820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80">
                  <a:moveTo>
                    <a:pt x="3340" y="0"/>
                  </a:moveTo>
                  <a:lnTo>
                    <a:pt x="0" y="1016"/>
                  </a:lnTo>
                  <a:lnTo>
                    <a:pt x="1295" y="1689"/>
                  </a:lnTo>
                  <a:lnTo>
                    <a:pt x="850" y="3479"/>
                  </a:lnTo>
                  <a:lnTo>
                    <a:pt x="2463" y="4521"/>
                  </a:lnTo>
                  <a:lnTo>
                    <a:pt x="5575" y="3962"/>
                  </a:lnTo>
                  <a:lnTo>
                    <a:pt x="5486" y="2197"/>
                  </a:lnTo>
                  <a:lnTo>
                    <a:pt x="6578" y="1549"/>
                  </a:lnTo>
                  <a:lnTo>
                    <a:pt x="334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49" name="object 1549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533123" y="2792577"/>
              <a:ext cx="21259" cy="21475"/>
            </a:xfrm>
            <a:prstGeom prst="rect">
              <a:avLst/>
            </a:prstGeom>
          </p:spPr>
        </p:pic>
        <p:sp>
          <p:nvSpPr>
            <p:cNvPr id="1550" name="object 1550"/>
            <p:cNvSpPr/>
            <p:nvPr/>
          </p:nvSpPr>
          <p:spPr>
            <a:xfrm>
              <a:off x="5541120" y="2794910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1828" y="0"/>
                  </a:moveTo>
                  <a:lnTo>
                    <a:pt x="317" y="927"/>
                  </a:lnTo>
                  <a:lnTo>
                    <a:pt x="0" y="3657"/>
                  </a:lnTo>
                  <a:lnTo>
                    <a:pt x="1244" y="4927"/>
                  </a:lnTo>
                  <a:lnTo>
                    <a:pt x="2946" y="5118"/>
                  </a:lnTo>
                  <a:lnTo>
                    <a:pt x="4660" y="5333"/>
                  </a:lnTo>
                  <a:lnTo>
                    <a:pt x="6184" y="4394"/>
                  </a:lnTo>
                  <a:lnTo>
                    <a:pt x="6502" y="1676"/>
                  </a:lnTo>
                  <a:lnTo>
                    <a:pt x="5257" y="406"/>
                  </a:lnTo>
                  <a:lnTo>
                    <a:pt x="3530" y="203"/>
                  </a:lnTo>
                  <a:lnTo>
                    <a:pt x="182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1" name="object 1551"/>
            <p:cNvSpPr/>
            <p:nvPr/>
          </p:nvSpPr>
          <p:spPr>
            <a:xfrm>
              <a:off x="5533544" y="2805408"/>
              <a:ext cx="5715" cy="6350"/>
            </a:xfrm>
            <a:custGeom>
              <a:avLst/>
              <a:gdLst/>
              <a:ahLst/>
              <a:cxnLst/>
              <a:rect l="l" t="t" r="r" b="b"/>
              <a:pathLst>
                <a:path w="5714" h="6350">
                  <a:moveTo>
                    <a:pt x="1320" y="0"/>
                  </a:moveTo>
                  <a:lnTo>
                    <a:pt x="1650" y="1435"/>
                  </a:lnTo>
                  <a:lnTo>
                    <a:pt x="0" y="2260"/>
                  </a:lnTo>
                  <a:lnTo>
                    <a:pt x="266" y="4140"/>
                  </a:lnTo>
                  <a:lnTo>
                    <a:pt x="2705" y="6146"/>
                  </a:lnTo>
                  <a:lnTo>
                    <a:pt x="4000" y="4940"/>
                  </a:lnTo>
                  <a:lnTo>
                    <a:pt x="5181" y="5359"/>
                  </a:lnTo>
                  <a:lnTo>
                    <a:pt x="4279" y="1879"/>
                  </a:lnTo>
                  <a:lnTo>
                    <a:pt x="132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52" name="object 1552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535129" y="2835617"/>
              <a:ext cx="21894" cy="19037"/>
            </a:xfrm>
            <a:prstGeom prst="rect">
              <a:avLst/>
            </a:prstGeom>
          </p:spPr>
        </p:pic>
        <p:pic>
          <p:nvPicPr>
            <p:cNvPr id="1553" name="object 1553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5485888" y="2688602"/>
              <a:ext cx="201521" cy="168982"/>
            </a:xfrm>
            <a:prstGeom prst="rect">
              <a:avLst/>
            </a:prstGeom>
          </p:spPr>
        </p:pic>
        <p:sp>
          <p:nvSpPr>
            <p:cNvPr id="1554" name="object 1554"/>
            <p:cNvSpPr/>
            <p:nvPr/>
          </p:nvSpPr>
          <p:spPr>
            <a:xfrm>
              <a:off x="5592489" y="3343225"/>
              <a:ext cx="53340" cy="97790"/>
            </a:xfrm>
            <a:custGeom>
              <a:avLst/>
              <a:gdLst/>
              <a:ahLst/>
              <a:cxnLst/>
              <a:rect l="l" t="t" r="r" b="b"/>
              <a:pathLst>
                <a:path w="53339" h="97789">
                  <a:moveTo>
                    <a:pt x="952" y="0"/>
                  </a:moveTo>
                  <a:lnTo>
                    <a:pt x="13576" y="39928"/>
                  </a:lnTo>
                  <a:lnTo>
                    <a:pt x="16700" y="45262"/>
                  </a:lnTo>
                  <a:lnTo>
                    <a:pt x="14554" y="54444"/>
                  </a:lnTo>
                  <a:lnTo>
                    <a:pt x="15582" y="56121"/>
                  </a:lnTo>
                  <a:lnTo>
                    <a:pt x="16522" y="56019"/>
                  </a:lnTo>
                  <a:lnTo>
                    <a:pt x="17259" y="55105"/>
                  </a:lnTo>
                  <a:lnTo>
                    <a:pt x="18338" y="50507"/>
                  </a:lnTo>
                  <a:lnTo>
                    <a:pt x="17995" y="45796"/>
                  </a:lnTo>
                  <a:lnTo>
                    <a:pt x="29933" y="58851"/>
                  </a:lnTo>
                  <a:lnTo>
                    <a:pt x="31800" y="61163"/>
                  </a:lnTo>
                  <a:lnTo>
                    <a:pt x="33274" y="64681"/>
                  </a:lnTo>
                  <a:lnTo>
                    <a:pt x="29413" y="70815"/>
                  </a:lnTo>
                  <a:lnTo>
                    <a:pt x="27787" y="72923"/>
                  </a:lnTo>
                  <a:lnTo>
                    <a:pt x="28041" y="74853"/>
                  </a:lnTo>
                  <a:lnTo>
                    <a:pt x="29502" y="75006"/>
                  </a:lnTo>
                  <a:lnTo>
                    <a:pt x="30492" y="73977"/>
                  </a:lnTo>
                  <a:lnTo>
                    <a:pt x="33820" y="69583"/>
                  </a:lnTo>
                  <a:lnTo>
                    <a:pt x="34696" y="65074"/>
                  </a:lnTo>
                  <a:lnTo>
                    <a:pt x="38265" y="71031"/>
                  </a:lnTo>
                  <a:lnTo>
                    <a:pt x="38646" y="82575"/>
                  </a:lnTo>
                  <a:lnTo>
                    <a:pt x="34632" y="88315"/>
                  </a:lnTo>
                  <a:lnTo>
                    <a:pt x="30911" y="92659"/>
                  </a:lnTo>
                  <a:lnTo>
                    <a:pt x="31051" y="94615"/>
                  </a:lnTo>
                  <a:lnTo>
                    <a:pt x="32588" y="94805"/>
                  </a:lnTo>
                  <a:lnTo>
                    <a:pt x="36957" y="89814"/>
                  </a:lnTo>
                  <a:lnTo>
                    <a:pt x="39116" y="86334"/>
                  </a:lnTo>
                  <a:lnTo>
                    <a:pt x="39585" y="89712"/>
                  </a:lnTo>
                  <a:lnTo>
                    <a:pt x="40500" y="93319"/>
                  </a:lnTo>
                  <a:lnTo>
                    <a:pt x="42506" y="97129"/>
                  </a:lnTo>
                  <a:lnTo>
                    <a:pt x="44386" y="97701"/>
                  </a:lnTo>
                  <a:lnTo>
                    <a:pt x="44970" y="95846"/>
                  </a:lnTo>
                  <a:lnTo>
                    <a:pt x="41821" y="89890"/>
                  </a:lnTo>
                  <a:lnTo>
                    <a:pt x="41262" y="76657"/>
                  </a:lnTo>
                  <a:lnTo>
                    <a:pt x="45427" y="79832"/>
                  </a:lnTo>
                  <a:lnTo>
                    <a:pt x="51625" y="80479"/>
                  </a:lnTo>
                  <a:lnTo>
                    <a:pt x="52387" y="80340"/>
                  </a:lnTo>
                  <a:lnTo>
                    <a:pt x="53149" y="79248"/>
                  </a:lnTo>
                  <a:lnTo>
                    <a:pt x="51816" y="77711"/>
                  </a:lnTo>
                  <a:lnTo>
                    <a:pt x="43332" y="76796"/>
                  </a:lnTo>
                  <a:lnTo>
                    <a:pt x="40716" y="71920"/>
                  </a:lnTo>
                  <a:lnTo>
                    <a:pt x="40335" y="69913"/>
                  </a:lnTo>
                  <a:lnTo>
                    <a:pt x="39700" y="67945"/>
                  </a:lnTo>
                  <a:lnTo>
                    <a:pt x="37274" y="63792"/>
                  </a:lnTo>
                  <a:lnTo>
                    <a:pt x="32397" y="57543"/>
                  </a:lnTo>
                  <a:lnTo>
                    <a:pt x="38011" y="59372"/>
                  </a:lnTo>
                  <a:lnTo>
                    <a:pt x="44119" y="59842"/>
                  </a:lnTo>
                  <a:lnTo>
                    <a:pt x="44856" y="59715"/>
                  </a:lnTo>
                  <a:lnTo>
                    <a:pt x="45605" y="58547"/>
                  </a:lnTo>
                  <a:lnTo>
                    <a:pt x="44323" y="57073"/>
                  </a:lnTo>
                  <a:lnTo>
                    <a:pt x="33591" y="56261"/>
                  </a:lnTo>
                  <a:lnTo>
                    <a:pt x="27749" y="52387"/>
                  </a:lnTo>
                  <a:lnTo>
                    <a:pt x="20523" y="44665"/>
                  </a:lnTo>
                  <a:lnTo>
                    <a:pt x="16865" y="39941"/>
                  </a:lnTo>
                  <a:lnTo>
                    <a:pt x="14871" y="36753"/>
                  </a:lnTo>
                  <a:lnTo>
                    <a:pt x="20764" y="39763"/>
                  </a:lnTo>
                  <a:lnTo>
                    <a:pt x="29197" y="41694"/>
                  </a:lnTo>
                  <a:lnTo>
                    <a:pt x="30137" y="41579"/>
                  </a:lnTo>
                  <a:lnTo>
                    <a:pt x="30848" y="40652"/>
                  </a:lnTo>
                  <a:lnTo>
                    <a:pt x="29794" y="38976"/>
                  </a:lnTo>
                  <a:lnTo>
                    <a:pt x="26085" y="38150"/>
                  </a:lnTo>
                  <a:lnTo>
                    <a:pt x="15786" y="35191"/>
                  </a:lnTo>
                  <a:lnTo>
                    <a:pt x="12280" y="31711"/>
                  </a:lnTo>
                  <a:lnTo>
                    <a:pt x="10363" y="27444"/>
                  </a:lnTo>
                  <a:lnTo>
                    <a:pt x="5181" y="10515"/>
                  </a:lnTo>
                  <a:lnTo>
                    <a:pt x="2667" y="965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55" name="object 1555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609602" y="3433114"/>
              <a:ext cx="19608" cy="21120"/>
            </a:xfrm>
            <a:prstGeom prst="rect">
              <a:avLst/>
            </a:prstGeom>
          </p:spPr>
        </p:pic>
        <p:sp>
          <p:nvSpPr>
            <p:cNvPr id="1556" name="object 1556"/>
            <p:cNvSpPr/>
            <p:nvPr/>
          </p:nvSpPr>
          <p:spPr>
            <a:xfrm>
              <a:off x="5612890" y="3444083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235" y="0"/>
                  </a:moveTo>
                  <a:lnTo>
                    <a:pt x="698" y="965"/>
                  </a:lnTo>
                  <a:lnTo>
                    <a:pt x="0" y="4013"/>
                  </a:lnTo>
                  <a:lnTo>
                    <a:pt x="990" y="5537"/>
                  </a:lnTo>
                  <a:lnTo>
                    <a:pt x="4114" y="6222"/>
                  </a:lnTo>
                  <a:lnTo>
                    <a:pt x="5638" y="5270"/>
                  </a:lnTo>
                  <a:lnTo>
                    <a:pt x="6324" y="2222"/>
                  </a:lnTo>
                  <a:lnTo>
                    <a:pt x="5334" y="711"/>
                  </a:lnTo>
                  <a:lnTo>
                    <a:pt x="3784" y="355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7" name="object 1557"/>
            <p:cNvSpPr/>
            <p:nvPr/>
          </p:nvSpPr>
          <p:spPr>
            <a:xfrm>
              <a:off x="5613961" y="3446076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854" y="0"/>
                  </a:moveTo>
                  <a:lnTo>
                    <a:pt x="0" y="1155"/>
                  </a:lnTo>
                  <a:lnTo>
                    <a:pt x="1193" y="2959"/>
                  </a:lnTo>
                  <a:lnTo>
                    <a:pt x="3048" y="1841"/>
                  </a:lnTo>
                  <a:lnTo>
                    <a:pt x="185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8" name="object 1558"/>
            <p:cNvSpPr/>
            <p:nvPr/>
          </p:nvSpPr>
          <p:spPr>
            <a:xfrm>
              <a:off x="5617364" y="3436985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5" h="6350">
                  <a:moveTo>
                    <a:pt x="3454" y="0"/>
                  </a:moveTo>
                  <a:lnTo>
                    <a:pt x="1676" y="25"/>
                  </a:lnTo>
                  <a:lnTo>
                    <a:pt x="825" y="1117"/>
                  </a:lnTo>
                  <a:lnTo>
                    <a:pt x="0" y="2209"/>
                  </a:lnTo>
                  <a:lnTo>
                    <a:pt x="431" y="3937"/>
                  </a:lnTo>
                  <a:lnTo>
                    <a:pt x="3175" y="6032"/>
                  </a:lnTo>
                  <a:lnTo>
                    <a:pt x="4953" y="5994"/>
                  </a:lnTo>
                  <a:lnTo>
                    <a:pt x="5778" y="4902"/>
                  </a:lnTo>
                  <a:lnTo>
                    <a:pt x="6616" y="3822"/>
                  </a:lnTo>
                  <a:lnTo>
                    <a:pt x="6172" y="2095"/>
                  </a:lnTo>
                  <a:lnTo>
                    <a:pt x="4813" y="1041"/>
                  </a:lnTo>
                  <a:lnTo>
                    <a:pt x="345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59" name="object 1559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638444" y="3415804"/>
              <a:ext cx="20739" cy="21272"/>
            </a:xfrm>
            <a:prstGeom prst="rect">
              <a:avLst/>
            </a:prstGeom>
          </p:spPr>
        </p:pic>
        <p:sp>
          <p:nvSpPr>
            <p:cNvPr id="1560" name="object 1560"/>
            <p:cNvSpPr/>
            <p:nvPr/>
          </p:nvSpPr>
          <p:spPr>
            <a:xfrm>
              <a:off x="5651272" y="3424895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4317" y="0"/>
                  </a:moveTo>
                  <a:lnTo>
                    <a:pt x="1219" y="127"/>
                  </a:lnTo>
                  <a:lnTo>
                    <a:pt x="0" y="1473"/>
                  </a:lnTo>
                  <a:lnTo>
                    <a:pt x="63" y="3060"/>
                  </a:lnTo>
                  <a:lnTo>
                    <a:pt x="126" y="4660"/>
                  </a:lnTo>
                  <a:lnTo>
                    <a:pt x="1447" y="5892"/>
                  </a:lnTo>
                  <a:lnTo>
                    <a:pt x="3022" y="5816"/>
                  </a:lnTo>
                  <a:lnTo>
                    <a:pt x="4584" y="5765"/>
                  </a:lnTo>
                  <a:lnTo>
                    <a:pt x="5791" y="4394"/>
                  </a:lnTo>
                  <a:lnTo>
                    <a:pt x="5638" y="1231"/>
                  </a:lnTo>
                  <a:lnTo>
                    <a:pt x="431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1" name="object 1561"/>
            <p:cNvSpPr/>
            <p:nvPr/>
          </p:nvSpPr>
          <p:spPr>
            <a:xfrm>
              <a:off x="5653121" y="3426740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473" y="0"/>
                  </a:moveTo>
                  <a:lnTo>
                    <a:pt x="0" y="1612"/>
                  </a:lnTo>
                  <a:lnTo>
                    <a:pt x="1600" y="3124"/>
                  </a:lnTo>
                  <a:lnTo>
                    <a:pt x="3060" y="1485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2" name="object 1562"/>
            <p:cNvSpPr/>
            <p:nvPr/>
          </p:nvSpPr>
          <p:spPr>
            <a:xfrm>
              <a:off x="5641600" y="3419077"/>
              <a:ext cx="6350" cy="6985"/>
            </a:xfrm>
            <a:custGeom>
              <a:avLst/>
              <a:gdLst/>
              <a:ahLst/>
              <a:cxnLst/>
              <a:rect l="l" t="t" r="r" b="b"/>
              <a:pathLst>
                <a:path w="6350" h="6985">
                  <a:moveTo>
                    <a:pt x="4229" y="0"/>
                  </a:moveTo>
                  <a:lnTo>
                    <a:pt x="2463" y="253"/>
                  </a:lnTo>
                  <a:lnTo>
                    <a:pt x="1295" y="1536"/>
                  </a:lnTo>
                  <a:lnTo>
                    <a:pt x="126" y="2793"/>
                  </a:lnTo>
                  <a:lnTo>
                    <a:pt x="0" y="4571"/>
                  </a:lnTo>
                  <a:lnTo>
                    <a:pt x="2006" y="6438"/>
                  </a:lnTo>
                  <a:lnTo>
                    <a:pt x="3771" y="6172"/>
                  </a:lnTo>
                  <a:lnTo>
                    <a:pt x="6108" y="3644"/>
                  </a:lnTo>
                  <a:lnTo>
                    <a:pt x="6235" y="1854"/>
                  </a:lnTo>
                  <a:lnTo>
                    <a:pt x="422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63" name="object 1563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616321" y="3371811"/>
              <a:ext cx="19875" cy="20523"/>
            </a:xfrm>
            <a:prstGeom prst="rect">
              <a:avLst/>
            </a:prstGeom>
          </p:spPr>
        </p:pic>
        <p:sp>
          <p:nvSpPr>
            <p:cNvPr id="1564" name="object 1564"/>
            <p:cNvSpPr/>
            <p:nvPr/>
          </p:nvSpPr>
          <p:spPr>
            <a:xfrm>
              <a:off x="5624880" y="3379269"/>
              <a:ext cx="6350" cy="6985"/>
            </a:xfrm>
            <a:custGeom>
              <a:avLst/>
              <a:gdLst/>
              <a:ahLst/>
              <a:cxnLst/>
              <a:rect l="l" t="t" r="r" b="b"/>
              <a:pathLst>
                <a:path w="6350" h="6985">
                  <a:moveTo>
                    <a:pt x="3898" y="0"/>
                  </a:moveTo>
                  <a:lnTo>
                    <a:pt x="901" y="800"/>
                  </a:lnTo>
                  <a:lnTo>
                    <a:pt x="0" y="2374"/>
                  </a:lnTo>
                  <a:lnTo>
                    <a:pt x="406" y="3911"/>
                  </a:lnTo>
                  <a:lnTo>
                    <a:pt x="838" y="5460"/>
                  </a:lnTo>
                  <a:lnTo>
                    <a:pt x="2400" y="6388"/>
                  </a:lnTo>
                  <a:lnTo>
                    <a:pt x="3898" y="5968"/>
                  </a:lnTo>
                  <a:lnTo>
                    <a:pt x="5410" y="5562"/>
                  </a:lnTo>
                  <a:lnTo>
                    <a:pt x="6299" y="3987"/>
                  </a:lnTo>
                  <a:lnTo>
                    <a:pt x="5867" y="2438"/>
                  </a:lnTo>
                  <a:lnTo>
                    <a:pt x="5460" y="901"/>
                  </a:lnTo>
                  <a:lnTo>
                    <a:pt x="389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5" name="object 1565"/>
            <p:cNvSpPr/>
            <p:nvPr/>
          </p:nvSpPr>
          <p:spPr>
            <a:xfrm>
              <a:off x="5626540" y="3380938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079" y="0"/>
                  </a:moveTo>
                  <a:lnTo>
                    <a:pt x="0" y="1917"/>
                  </a:lnTo>
                  <a:lnTo>
                    <a:pt x="1892" y="3022"/>
                  </a:lnTo>
                  <a:lnTo>
                    <a:pt x="2971" y="1117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66" name="object 1566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610009" y="3412160"/>
              <a:ext cx="21882" cy="21145"/>
            </a:xfrm>
            <a:prstGeom prst="rect">
              <a:avLst/>
            </a:prstGeom>
          </p:spPr>
        </p:pic>
        <p:sp>
          <p:nvSpPr>
            <p:cNvPr id="1567" name="object 1567"/>
            <p:cNvSpPr/>
            <p:nvPr/>
          </p:nvSpPr>
          <p:spPr>
            <a:xfrm>
              <a:off x="5620067" y="3421648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5">
                  <a:moveTo>
                    <a:pt x="4102" y="0"/>
                  </a:moveTo>
                  <a:lnTo>
                    <a:pt x="63" y="25"/>
                  </a:lnTo>
                  <a:lnTo>
                    <a:pt x="0" y="4076"/>
                  </a:lnTo>
                  <a:lnTo>
                    <a:pt x="4038" y="4038"/>
                  </a:lnTo>
                  <a:lnTo>
                    <a:pt x="5181" y="2908"/>
                  </a:lnTo>
                  <a:lnTo>
                    <a:pt x="5206" y="1117"/>
                  </a:lnTo>
                  <a:lnTo>
                    <a:pt x="410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8" name="object 1568"/>
            <p:cNvSpPr/>
            <p:nvPr/>
          </p:nvSpPr>
          <p:spPr>
            <a:xfrm>
              <a:off x="5621022" y="3422585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2197" y="0"/>
                  </a:moveTo>
                  <a:lnTo>
                    <a:pt x="12" y="12"/>
                  </a:lnTo>
                  <a:lnTo>
                    <a:pt x="0" y="2184"/>
                  </a:lnTo>
                  <a:lnTo>
                    <a:pt x="2171" y="2171"/>
                  </a:lnTo>
                  <a:lnTo>
                    <a:pt x="219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69" name="object 1569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597436" y="3396589"/>
              <a:ext cx="20345" cy="20815"/>
            </a:xfrm>
            <a:prstGeom prst="rect">
              <a:avLst/>
            </a:prstGeom>
          </p:spPr>
        </p:pic>
        <p:sp>
          <p:nvSpPr>
            <p:cNvPr id="1570" name="object 1570"/>
            <p:cNvSpPr/>
            <p:nvPr/>
          </p:nvSpPr>
          <p:spPr>
            <a:xfrm>
              <a:off x="5603614" y="3400643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4762" y="0"/>
                  </a:moveTo>
                  <a:lnTo>
                    <a:pt x="3048" y="126"/>
                  </a:lnTo>
                  <a:lnTo>
                    <a:pt x="1333" y="228"/>
                  </a:lnTo>
                  <a:lnTo>
                    <a:pt x="0" y="1396"/>
                  </a:lnTo>
                  <a:lnTo>
                    <a:pt x="152" y="4140"/>
                  </a:lnTo>
                  <a:lnTo>
                    <a:pt x="1600" y="5156"/>
                  </a:lnTo>
                  <a:lnTo>
                    <a:pt x="5054" y="4978"/>
                  </a:lnTo>
                  <a:lnTo>
                    <a:pt x="6375" y="3784"/>
                  </a:lnTo>
                  <a:lnTo>
                    <a:pt x="6210" y="1041"/>
                  </a:lnTo>
                  <a:lnTo>
                    <a:pt x="4762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1" name="object 1571"/>
            <p:cNvSpPr/>
            <p:nvPr/>
          </p:nvSpPr>
          <p:spPr>
            <a:xfrm>
              <a:off x="5605087" y="3414513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3238" y="0"/>
                  </a:moveTo>
                  <a:lnTo>
                    <a:pt x="0" y="1562"/>
                  </a:lnTo>
                  <a:lnTo>
                    <a:pt x="1104" y="2197"/>
                  </a:lnTo>
                  <a:lnTo>
                    <a:pt x="1003" y="3962"/>
                  </a:lnTo>
                  <a:lnTo>
                    <a:pt x="4127" y="4521"/>
                  </a:lnTo>
                  <a:lnTo>
                    <a:pt x="5727" y="3492"/>
                  </a:lnTo>
                  <a:lnTo>
                    <a:pt x="5283" y="1701"/>
                  </a:lnTo>
                  <a:lnTo>
                    <a:pt x="6591" y="1016"/>
                  </a:lnTo>
                  <a:lnTo>
                    <a:pt x="323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72" name="object 1572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634108" y="3394265"/>
              <a:ext cx="19600" cy="19685"/>
            </a:xfrm>
            <a:prstGeom prst="rect">
              <a:avLst/>
            </a:prstGeom>
          </p:spPr>
        </p:pic>
        <p:sp>
          <p:nvSpPr>
            <p:cNvPr id="1573" name="object 1573"/>
            <p:cNvSpPr/>
            <p:nvPr/>
          </p:nvSpPr>
          <p:spPr>
            <a:xfrm>
              <a:off x="5640588" y="3396598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5" h="5714">
                  <a:moveTo>
                    <a:pt x="4673" y="0"/>
                  </a:moveTo>
                  <a:lnTo>
                    <a:pt x="2959" y="215"/>
                  </a:lnTo>
                  <a:lnTo>
                    <a:pt x="1231" y="431"/>
                  </a:lnTo>
                  <a:lnTo>
                    <a:pt x="0" y="1676"/>
                  </a:lnTo>
                  <a:lnTo>
                    <a:pt x="317" y="4406"/>
                  </a:lnTo>
                  <a:lnTo>
                    <a:pt x="1828" y="5333"/>
                  </a:lnTo>
                  <a:lnTo>
                    <a:pt x="5257" y="4940"/>
                  </a:lnTo>
                  <a:lnTo>
                    <a:pt x="6489" y="3670"/>
                  </a:lnTo>
                  <a:lnTo>
                    <a:pt x="6172" y="952"/>
                  </a:lnTo>
                  <a:lnTo>
                    <a:pt x="467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4" name="object 1574"/>
            <p:cNvSpPr/>
            <p:nvPr/>
          </p:nvSpPr>
          <p:spPr>
            <a:xfrm>
              <a:off x="5649476" y="3407107"/>
              <a:ext cx="5715" cy="6350"/>
            </a:xfrm>
            <a:custGeom>
              <a:avLst/>
              <a:gdLst/>
              <a:ahLst/>
              <a:cxnLst/>
              <a:rect l="l" t="t" r="r" b="b"/>
              <a:pathLst>
                <a:path w="5714" h="6350">
                  <a:moveTo>
                    <a:pt x="3860" y="0"/>
                  </a:moveTo>
                  <a:lnTo>
                    <a:pt x="914" y="1866"/>
                  </a:lnTo>
                  <a:lnTo>
                    <a:pt x="0" y="5346"/>
                  </a:lnTo>
                  <a:lnTo>
                    <a:pt x="1193" y="4940"/>
                  </a:lnTo>
                  <a:lnTo>
                    <a:pt x="2476" y="6134"/>
                  </a:lnTo>
                  <a:lnTo>
                    <a:pt x="4914" y="4140"/>
                  </a:lnTo>
                  <a:lnTo>
                    <a:pt x="5181" y="2247"/>
                  </a:lnTo>
                  <a:lnTo>
                    <a:pt x="3530" y="1422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75" name="object 1575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629706" y="3437306"/>
              <a:ext cx="21945" cy="19329"/>
            </a:xfrm>
            <a:prstGeom prst="rect">
              <a:avLst/>
            </a:prstGeom>
          </p:spPr>
        </p:pic>
        <p:pic>
          <p:nvPicPr>
            <p:cNvPr id="1576" name="object 1576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5554549" y="3297825"/>
              <a:ext cx="128676" cy="161452"/>
            </a:xfrm>
            <a:prstGeom prst="rect">
              <a:avLst/>
            </a:prstGeom>
          </p:spPr>
        </p:pic>
        <p:sp>
          <p:nvSpPr>
            <p:cNvPr id="1577" name="object 1577"/>
            <p:cNvSpPr/>
            <p:nvPr/>
          </p:nvSpPr>
          <p:spPr>
            <a:xfrm>
              <a:off x="5845171" y="3162424"/>
              <a:ext cx="42545" cy="78740"/>
            </a:xfrm>
            <a:custGeom>
              <a:avLst/>
              <a:gdLst/>
              <a:ahLst/>
              <a:cxnLst/>
              <a:rect l="l" t="t" r="r" b="b"/>
              <a:pathLst>
                <a:path w="42545" h="78739">
                  <a:moveTo>
                    <a:pt x="787" y="0"/>
                  </a:moveTo>
                  <a:lnTo>
                    <a:pt x="0" y="1409"/>
                  </a:lnTo>
                  <a:lnTo>
                    <a:pt x="5702" y="21221"/>
                  </a:lnTo>
                  <a:lnTo>
                    <a:pt x="7531" y="26796"/>
                  </a:lnTo>
                  <a:lnTo>
                    <a:pt x="10845" y="31953"/>
                  </a:lnTo>
                  <a:lnTo>
                    <a:pt x="13373" y="36207"/>
                  </a:lnTo>
                  <a:lnTo>
                    <a:pt x="11645" y="43560"/>
                  </a:lnTo>
                  <a:lnTo>
                    <a:pt x="12471" y="44894"/>
                  </a:lnTo>
                  <a:lnTo>
                    <a:pt x="13233" y="44805"/>
                  </a:lnTo>
                  <a:lnTo>
                    <a:pt x="13817" y="44081"/>
                  </a:lnTo>
                  <a:lnTo>
                    <a:pt x="14668" y="40411"/>
                  </a:lnTo>
                  <a:lnTo>
                    <a:pt x="14401" y="36652"/>
                  </a:lnTo>
                  <a:lnTo>
                    <a:pt x="23964" y="47078"/>
                  </a:lnTo>
                  <a:lnTo>
                    <a:pt x="25450" y="48945"/>
                  </a:lnTo>
                  <a:lnTo>
                    <a:pt x="26619" y="51739"/>
                  </a:lnTo>
                  <a:lnTo>
                    <a:pt x="23545" y="56654"/>
                  </a:lnTo>
                  <a:lnTo>
                    <a:pt x="22237" y="58331"/>
                  </a:lnTo>
                  <a:lnTo>
                    <a:pt x="22428" y="59893"/>
                  </a:lnTo>
                  <a:lnTo>
                    <a:pt x="23609" y="60007"/>
                  </a:lnTo>
                  <a:lnTo>
                    <a:pt x="24396" y="59181"/>
                  </a:lnTo>
                  <a:lnTo>
                    <a:pt x="27063" y="55664"/>
                  </a:lnTo>
                  <a:lnTo>
                    <a:pt x="27762" y="52057"/>
                  </a:lnTo>
                  <a:lnTo>
                    <a:pt x="30619" y="56832"/>
                  </a:lnTo>
                  <a:lnTo>
                    <a:pt x="30924" y="66052"/>
                  </a:lnTo>
                  <a:lnTo>
                    <a:pt x="27698" y="70650"/>
                  </a:lnTo>
                  <a:lnTo>
                    <a:pt x="24739" y="74117"/>
                  </a:lnTo>
                  <a:lnTo>
                    <a:pt x="24853" y="75691"/>
                  </a:lnTo>
                  <a:lnTo>
                    <a:pt x="26073" y="75831"/>
                  </a:lnTo>
                  <a:lnTo>
                    <a:pt x="27127" y="74752"/>
                  </a:lnTo>
                  <a:lnTo>
                    <a:pt x="29565" y="71843"/>
                  </a:lnTo>
                  <a:lnTo>
                    <a:pt x="31318" y="69062"/>
                  </a:lnTo>
                  <a:lnTo>
                    <a:pt x="31661" y="71780"/>
                  </a:lnTo>
                  <a:lnTo>
                    <a:pt x="32397" y="74650"/>
                  </a:lnTo>
                  <a:lnTo>
                    <a:pt x="34010" y="77711"/>
                  </a:lnTo>
                  <a:lnTo>
                    <a:pt x="35521" y="78181"/>
                  </a:lnTo>
                  <a:lnTo>
                    <a:pt x="35991" y="76669"/>
                  </a:lnTo>
                  <a:lnTo>
                    <a:pt x="33451" y="71907"/>
                  </a:lnTo>
                  <a:lnTo>
                    <a:pt x="33019" y="61328"/>
                  </a:lnTo>
                  <a:lnTo>
                    <a:pt x="36347" y="63868"/>
                  </a:lnTo>
                  <a:lnTo>
                    <a:pt x="41300" y="64376"/>
                  </a:lnTo>
                  <a:lnTo>
                    <a:pt x="41922" y="64274"/>
                  </a:lnTo>
                  <a:lnTo>
                    <a:pt x="42519" y="63385"/>
                  </a:lnTo>
                  <a:lnTo>
                    <a:pt x="41465" y="62166"/>
                  </a:lnTo>
                  <a:lnTo>
                    <a:pt x="34683" y="61442"/>
                  </a:lnTo>
                  <a:lnTo>
                    <a:pt x="32588" y="57530"/>
                  </a:lnTo>
                  <a:lnTo>
                    <a:pt x="32257" y="55918"/>
                  </a:lnTo>
                  <a:lnTo>
                    <a:pt x="31762" y="54355"/>
                  </a:lnTo>
                  <a:lnTo>
                    <a:pt x="29832" y="51041"/>
                  </a:lnTo>
                  <a:lnTo>
                    <a:pt x="25920" y="46024"/>
                  </a:lnTo>
                  <a:lnTo>
                    <a:pt x="30416" y="47497"/>
                  </a:lnTo>
                  <a:lnTo>
                    <a:pt x="35318" y="47878"/>
                  </a:lnTo>
                  <a:lnTo>
                    <a:pt x="35890" y="47764"/>
                  </a:lnTo>
                  <a:lnTo>
                    <a:pt x="36487" y="46850"/>
                  </a:lnTo>
                  <a:lnTo>
                    <a:pt x="35458" y="45656"/>
                  </a:lnTo>
                  <a:lnTo>
                    <a:pt x="26873" y="44996"/>
                  </a:lnTo>
                  <a:lnTo>
                    <a:pt x="22212" y="41909"/>
                  </a:lnTo>
                  <a:lnTo>
                    <a:pt x="16421" y="35737"/>
                  </a:lnTo>
                  <a:lnTo>
                    <a:pt x="13500" y="31965"/>
                  </a:lnTo>
                  <a:lnTo>
                    <a:pt x="11899" y="29413"/>
                  </a:lnTo>
                  <a:lnTo>
                    <a:pt x="16624" y="31813"/>
                  </a:lnTo>
                  <a:lnTo>
                    <a:pt x="23367" y="33362"/>
                  </a:lnTo>
                  <a:lnTo>
                    <a:pt x="24104" y="33273"/>
                  </a:lnTo>
                  <a:lnTo>
                    <a:pt x="24688" y="32511"/>
                  </a:lnTo>
                  <a:lnTo>
                    <a:pt x="23850" y="31191"/>
                  </a:lnTo>
                  <a:lnTo>
                    <a:pt x="20878" y="30518"/>
                  </a:lnTo>
                  <a:lnTo>
                    <a:pt x="12636" y="28168"/>
                  </a:lnTo>
                  <a:lnTo>
                    <a:pt x="9842" y="25374"/>
                  </a:lnTo>
                  <a:lnTo>
                    <a:pt x="8293" y="21945"/>
                  </a:lnTo>
                  <a:lnTo>
                    <a:pt x="4152" y="8394"/>
                  </a:lnTo>
                  <a:lnTo>
                    <a:pt x="2133" y="774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78" name="object 1578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5857366" y="3234233"/>
              <a:ext cx="17157" cy="17018"/>
            </a:xfrm>
            <a:prstGeom prst="rect">
              <a:avLst/>
            </a:prstGeom>
          </p:spPr>
        </p:pic>
        <p:sp>
          <p:nvSpPr>
            <p:cNvPr id="1579" name="object 1579"/>
            <p:cNvSpPr/>
            <p:nvPr/>
          </p:nvSpPr>
          <p:spPr>
            <a:xfrm>
              <a:off x="5861496" y="3243124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80">
                  <a:moveTo>
                    <a:pt x="1790" y="0"/>
                  </a:moveTo>
                  <a:lnTo>
                    <a:pt x="558" y="749"/>
                  </a:lnTo>
                  <a:lnTo>
                    <a:pt x="0" y="3200"/>
                  </a:lnTo>
                  <a:lnTo>
                    <a:pt x="800" y="4406"/>
                  </a:lnTo>
                  <a:lnTo>
                    <a:pt x="3289" y="4965"/>
                  </a:lnTo>
                  <a:lnTo>
                    <a:pt x="4521" y="4203"/>
                  </a:lnTo>
                  <a:lnTo>
                    <a:pt x="4787" y="2984"/>
                  </a:lnTo>
                  <a:lnTo>
                    <a:pt x="5067" y="1777"/>
                  </a:lnTo>
                  <a:lnTo>
                    <a:pt x="4279" y="546"/>
                  </a:lnTo>
                  <a:lnTo>
                    <a:pt x="3035" y="279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0" name="object 1580"/>
            <p:cNvSpPr/>
            <p:nvPr/>
          </p:nvSpPr>
          <p:spPr>
            <a:xfrm>
              <a:off x="5862351" y="3244705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485" y="0"/>
                  </a:moveTo>
                  <a:lnTo>
                    <a:pt x="0" y="927"/>
                  </a:lnTo>
                  <a:lnTo>
                    <a:pt x="952" y="2387"/>
                  </a:lnTo>
                  <a:lnTo>
                    <a:pt x="2425" y="1460"/>
                  </a:lnTo>
                  <a:lnTo>
                    <a:pt x="148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1" name="object 1581"/>
            <p:cNvSpPr/>
            <p:nvPr/>
          </p:nvSpPr>
          <p:spPr>
            <a:xfrm>
              <a:off x="5865728" y="3238269"/>
              <a:ext cx="4445" cy="3175"/>
            </a:xfrm>
            <a:custGeom>
              <a:avLst/>
              <a:gdLst/>
              <a:ahLst/>
              <a:cxnLst/>
              <a:rect l="l" t="t" r="r" b="b"/>
              <a:pathLst>
                <a:path w="4445" h="3175">
                  <a:moveTo>
                    <a:pt x="3200" y="0"/>
                  </a:moveTo>
                  <a:lnTo>
                    <a:pt x="0" y="50"/>
                  </a:lnTo>
                  <a:lnTo>
                    <a:pt x="774" y="3136"/>
                  </a:lnTo>
                  <a:lnTo>
                    <a:pt x="3962" y="3086"/>
                  </a:lnTo>
                  <a:lnTo>
                    <a:pt x="320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82" name="object 1582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881941" y="3220478"/>
              <a:ext cx="16586" cy="17030"/>
            </a:xfrm>
            <a:prstGeom prst="rect">
              <a:avLst/>
            </a:prstGeom>
          </p:spPr>
        </p:pic>
        <p:sp>
          <p:nvSpPr>
            <p:cNvPr id="1583" name="object 1583"/>
            <p:cNvSpPr/>
            <p:nvPr/>
          </p:nvSpPr>
          <p:spPr>
            <a:xfrm>
              <a:off x="5892193" y="3227755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80">
                  <a:moveTo>
                    <a:pt x="3454" y="0"/>
                  </a:moveTo>
                  <a:lnTo>
                    <a:pt x="977" y="101"/>
                  </a:lnTo>
                  <a:lnTo>
                    <a:pt x="0" y="1181"/>
                  </a:lnTo>
                  <a:lnTo>
                    <a:pt x="50" y="2451"/>
                  </a:lnTo>
                  <a:lnTo>
                    <a:pt x="101" y="3721"/>
                  </a:lnTo>
                  <a:lnTo>
                    <a:pt x="1168" y="4711"/>
                  </a:lnTo>
                  <a:lnTo>
                    <a:pt x="3670" y="4610"/>
                  </a:lnTo>
                  <a:lnTo>
                    <a:pt x="4635" y="3530"/>
                  </a:lnTo>
                  <a:lnTo>
                    <a:pt x="4533" y="990"/>
                  </a:lnTo>
                  <a:lnTo>
                    <a:pt x="345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4" name="object 1584"/>
            <p:cNvSpPr/>
            <p:nvPr/>
          </p:nvSpPr>
          <p:spPr>
            <a:xfrm>
              <a:off x="5893677" y="3229253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1181" y="0"/>
                  </a:moveTo>
                  <a:lnTo>
                    <a:pt x="0" y="1282"/>
                  </a:lnTo>
                  <a:lnTo>
                    <a:pt x="1282" y="2489"/>
                  </a:lnTo>
                  <a:lnTo>
                    <a:pt x="2451" y="1168"/>
                  </a:lnTo>
                  <a:lnTo>
                    <a:pt x="118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5" name="object 1585"/>
            <p:cNvSpPr/>
            <p:nvPr/>
          </p:nvSpPr>
          <p:spPr>
            <a:xfrm>
              <a:off x="5885262" y="3223864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3378" y="0"/>
                  </a:moveTo>
                  <a:lnTo>
                    <a:pt x="241" y="482"/>
                  </a:lnTo>
                  <a:lnTo>
                    <a:pt x="0" y="3644"/>
                  </a:lnTo>
                  <a:lnTo>
                    <a:pt x="3149" y="3175"/>
                  </a:lnTo>
                  <a:lnTo>
                    <a:pt x="3378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86" name="object 1586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864237" y="3185274"/>
              <a:ext cx="15888" cy="16433"/>
            </a:xfrm>
            <a:prstGeom prst="rect">
              <a:avLst/>
            </a:prstGeom>
          </p:spPr>
        </p:pic>
        <p:sp>
          <p:nvSpPr>
            <p:cNvPr id="1587" name="object 1587"/>
            <p:cNvSpPr/>
            <p:nvPr/>
          </p:nvSpPr>
          <p:spPr>
            <a:xfrm>
              <a:off x="5871094" y="3191254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3111" y="0"/>
                  </a:moveTo>
                  <a:lnTo>
                    <a:pt x="698" y="660"/>
                  </a:lnTo>
                  <a:lnTo>
                    <a:pt x="0" y="1905"/>
                  </a:lnTo>
                  <a:lnTo>
                    <a:pt x="660" y="4368"/>
                  </a:lnTo>
                  <a:lnTo>
                    <a:pt x="1905" y="5105"/>
                  </a:lnTo>
                  <a:lnTo>
                    <a:pt x="3111" y="4775"/>
                  </a:lnTo>
                  <a:lnTo>
                    <a:pt x="4318" y="4457"/>
                  </a:lnTo>
                  <a:lnTo>
                    <a:pt x="5016" y="3200"/>
                  </a:lnTo>
                  <a:lnTo>
                    <a:pt x="4686" y="1968"/>
                  </a:lnTo>
                  <a:lnTo>
                    <a:pt x="4368" y="736"/>
                  </a:lnTo>
                  <a:lnTo>
                    <a:pt x="311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8" name="object 1588"/>
            <p:cNvSpPr/>
            <p:nvPr/>
          </p:nvSpPr>
          <p:spPr>
            <a:xfrm>
              <a:off x="5872419" y="3192613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850" y="0"/>
                  </a:moveTo>
                  <a:lnTo>
                    <a:pt x="0" y="1511"/>
                  </a:lnTo>
                  <a:lnTo>
                    <a:pt x="1511" y="2412"/>
                  </a:lnTo>
                  <a:lnTo>
                    <a:pt x="2362" y="876"/>
                  </a:lnTo>
                  <a:lnTo>
                    <a:pt x="85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89" name="object 1589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859182" y="3217557"/>
              <a:ext cx="17500" cy="16929"/>
            </a:xfrm>
            <a:prstGeom prst="rect">
              <a:avLst/>
            </a:prstGeom>
          </p:spPr>
        </p:pic>
        <p:sp>
          <p:nvSpPr>
            <p:cNvPr id="1590" name="object 1590"/>
            <p:cNvSpPr/>
            <p:nvPr/>
          </p:nvSpPr>
          <p:spPr>
            <a:xfrm>
              <a:off x="5867227" y="3225170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3289" y="0"/>
                  </a:moveTo>
                  <a:lnTo>
                    <a:pt x="50" y="25"/>
                  </a:lnTo>
                  <a:lnTo>
                    <a:pt x="0" y="3251"/>
                  </a:lnTo>
                  <a:lnTo>
                    <a:pt x="3238" y="3238"/>
                  </a:lnTo>
                  <a:lnTo>
                    <a:pt x="328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1" name="object 1591"/>
            <p:cNvSpPr/>
            <p:nvPr/>
          </p:nvSpPr>
          <p:spPr>
            <a:xfrm>
              <a:off x="5867992" y="3225913"/>
              <a:ext cx="1905" cy="1905"/>
            </a:xfrm>
            <a:custGeom>
              <a:avLst/>
              <a:gdLst/>
              <a:ahLst/>
              <a:cxnLst/>
              <a:rect l="l" t="t" r="r" b="b"/>
              <a:pathLst>
                <a:path w="1904" h="1905">
                  <a:moveTo>
                    <a:pt x="1752" y="0"/>
                  </a:moveTo>
                  <a:lnTo>
                    <a:pt x="12" y="12"/>
                  </a:lnTo>
                  <a:lnTo>
                    <a:pt x="0" y="1752"/>
                  </a:lnTo>
                  <a:lnTo>
                    <a:pt x="1739" y="1739"/>
                  </a:lnTo>
                  <a:lnTo>
                    <a:pt x="175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92" name="object 1592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848134" y="3205099"/>
              <a:ext cx="17259" cy="16675"/>
            </a:xfrm>
            <a:prstGeom prst="rect">
              <a:avLst/>
            </a:prstGeom>
          </p:spPr>
        </p:pic>
        <p:sp>
          <p:nvSpPr>
            <p:cNvPr id="1593" name="object 1593"/>
            <p:cNvSpPr/>
            <p:nvPr/>
          </p:nvSpPr>
          <p:spPr>
            <a:xfrm>
              <a:off x="5854062" y="3208376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3809" y="0"/>
                  </a:moveTo>
                  <a:lnTo>
                    <a:pt x="2451" y="76"/>
                  </a:lnTo>
                  <a:lnTo>
                    <a:pt x="1079" y="165"/>
                  </a:lnTo>
                  <a:lnTo>
                    <a:pt x="0" y="1104"/>
                  </a:lnTo>
                  <a:lnTo>
                    <a:pt x="76" y="2197"/>
                  </a:lnTo>
                  <a:lnTo>
                    <a:pt x="126" y="3289"/>
                  </a:lnTo>
                  <a:lnTo>
                    <a:pt x="1295" y="4114"/>
                  </a:lnTo>
                  <a:lnTo>
                    <a:pt x="4038" y="3962"/>
                  </a:lnTo>
                  <a:lnTo>
                    <a:pt x="5118" y="3022"/>
                  </a:lnTo>
                  <a:lnTo>
                    <a:pt x="5054" y="1917"/>
                  </a:lnTo>
                  <a:lnTo>
                    <a:pt x="4978" y="812"/>
                  </a:lnTo>
                  <a:lnTo>
                    <a:pt x="380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4" name="object 1594"/>
            <p:cNvSpPr/>
            <p:nvPr/>
          </p:nvSpPr>
          <p:spPr>
            <a:xfrm>
              <a:off x="5855253" y="3219472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4" h="3810">
                  <a:moveTo>
                    <a:pt x="2590" y="0"/>
                  </a:moveTo>
                  <a:lnTo>
                    <a:pt x="0" y="1231"/>
                  </a:lnTo>
                  <a:lnTo>
                    <a:pt x="876" y="1752"/>
                  </a:lnTo>
                  <a:lnTo>
                    <a:pt x="800" y="3162"/>
                  </a:lnTo>
                  <a:lnTo>
                    <a:pt x="3302" y="3606"/>
                  </a:lnTo>
                  <a:lnTo>
                    <a:pt x="4572" y="2793"/>
                  </a:lnTo>
                  <a:lnTo>
                    <a:pt x="4229" y="1346"/>
                  </a:lnTo>
                  <a:lnTo>
                    <a:pt x="5270" y="800"/>
                  </a:lnTo>
                  <a:lnTo>
                    <a:pt x="259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95" name="object 1595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877216" y="3203257"/>
              <a:ext cx="16941" cy="17183"/>
            </a:xfrm>
            <a:prstGeom prst="rect">
              <a:avLst/>
            </a:prstGeom>
          </p:spPr>
        </p:pic>
        <p:sp>
          <p:nvSpPr>
            <p:cNvPr id="1596" name="object 1596"/>
            <p:cNvSpPr/>
            <p:nvPr/>
          </p:nvSpPr>
          <p:spPr>
            <a:xfrm>
              <a:off x="5883644" y="3205144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4" h="4444">
                  <a:moveTo>
                    <a:pt x="3721" y="0"/>
                  </a:moveTo>
                  <a:lnTo>
                    <a:pt x="2374" y="152"/>
                  </a:lnTo>
                  <a:lnTo>
                    <a:pt x="1003" y="317"/>
                  </a:lnTo>
                  <a:lnTo>
                    <a:pt x="0" y="1320"/>
                  </a:lnTo>
                  <a:lnTo>
                    <a:pt x="254" y="3505"/>
                  </a:lnTo>
                  <a:lnTo>
                    <a:pt x="1473" y="4254"/>
                  </a:lnTo>
                  <a:lnTo>
                    <a:pt x="2832" y="4076"/>
                  </a:lnTo>
                  <a:lnTo>
                    <a:pt x="4203" y="3937"/>
                  </a:lnTo>
                  <a:lnTo>
                    <a:pt x="5207" y="2908"/>
                  </a:lnTo>
                  <a:lnTo>
                    <a:pt x="5080" y="1816"/>
                  </a:lnTo>
                  <a:lnTo>
                    <a:pt x="4940" y="736"/>
                  </a:lnTo>
                  <a:lnTo>
                    <a:pt x="3721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7" name="object 1597"/>
            <p:cNvSpPr/>
            <p:nvPr/>
          </p:nvSpPr>
          <p:spPr>
            <a:xfrm>
              <a:off x="5890752" y="3213532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5" h="5080">
                  <a:moveTo>
                    <a:pt x="3098" y="0"/>
                  </a:moveTo>
                  <a:lnTo>
                    <a:pt x="736" y="1511"/>
                  </a:lnTo>
                  <a:lnTo>
                    <a:pt x="0" y="4279"/>
                  </a:lnTo>
                  <a:lnTo>
                    <a:pt x="965" y="3937"/>
                  </a:lnTo>
                  <a:lnTo>
                    <a:pt x="1981" y="4914"/>
                  </a:lnTo>
                  <a:lnTo>
                    <a:pt x="3949" y="3302"/>
                  </a:lnTo>
                  <a:lnTo>
                    <a:pt x="4152" y="1803"/>
                  </a:lnTo>
                  <a:lnTo>
                    <a:pt x="2832" y="1143"/>
                  </a:lnTo>
                  <a:lnTo>
                    <a:pt x="309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98" name="object 1598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5876302" y="3237700"/>
              <a:ext cx="16205" cy="16954"/>
            </a:xfrm>
            <a:prstGeom prst="rect">
              <a:avLst/>
            </a:prstGeom>
          </p:spPr>
        </p:pic>
        <p:pic>
          <p:nvPicPr>
            <p:cNvPr id="1599" name="object 1599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5822920" y="3144249"/>
              <a:ext cx="112871" cy="135300"/>
            </a:xfrm>
            <a:prstGeom prst="rect">
              <a:avLst/>
            </a:prstGeom>
          </p:spPr>
        </p:pic>
        <p:pic>
          <p:nvPicPr>
            <p:cNvPr id="1600" name="object 1600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806198" y="3262261"/>
              <a:ext cx="20573" cy="22834"/>
            </a:xfrm>
            <a:prstGeom prst="rect">
              <a:avLst/>
            </a:prstGeom>
          </p:spPr>
        </p:pic>
        <p:sp>
          <p:nvSpPr>
            <p:cNvPr id="1601" name="object 1601"/>
            <p:cNvSpPr/>
            <p:nvPr/>
          </p:nvSpPr>
          <p:spPr>
            <a:xfrm>
              <a:off x="5808089" y="3272202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3975" y="0"/>
                  </a:moveTo>
                  <a:lnTo>
                    <a:pt x="2070" y="152"/>
                  </a:lnTo>
                  <a:lnTo>
                    <a:pt x="0" y="2692"/>
                  </a:lnTo>
                  <a:lnTo>
                    <a:pt x="215" y="4572"/>
                  </a:lnTo>
                  <a:lnTo>
                    <a:pt x="2794" y="6705"/>
                  </a:lnTo>
                  <a:lnTo>
                    <a:pt x="4686" y="6540"/>
                  </a:lnTo>
                  <a:lnTo>
                    <a:pt x="5715" y="5270"/>
                  </a:lnTo>
                  <a:lnTo>
                    <a:pt x="6769" y="4000"/>
                  </a:lnTo>
                  <a:lnTo>
                    <a:pt x="6553" y="2108"/>
                  </a:lnTo>
                  <a:lnTo>
                    <a:pt x="5270" y="1054"/>
                  </a:lnTo>
                  <a:lnTo>
                    <a:pt x="397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2" name="object 1602"/>
            <p:cNvSpPr/>
            <p:nvPr/>
          </p:nvSpPr>
          <p:spPr>
            <a:xfrm>
              <a:off x="5809498" y="3274366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2286" y="0"/>
                  </a:moveTo>
                  <a:lnTo>
                    <a:pt x="0" y="203"/>
                  </a:lnTo>
                  <a:lnTo>
                    <a:pt x="241" y="2463"/>
                  </a:lnTo>
                  <a:lnTo>
                    <a:pt x="2527" y="2273"/>
                  </a:lnTo>
                  <a:lnTo>
                    <a:pt x="228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3" name="object 1603"/>
            <p:cNvSpPr/>
            <p:nvPr/>
          </p:nvSpPr>
          <p:spPr>
            <a:xfrm>
              <a:off x="5816077" y="3267406"/>
              <a:ext cx="6350" cy="7620"/>
            </a:xfrm>
            <a:custGeom>
              <a:avLst/>
              <a:gdLst/>
              <a:ahLst/>
              <a:cxnLst/>
              <a:rect l="l" t="t" r="r" b="b"/>
              <a:pathLst>
                <a:path w="6350" h="7620">
                  <a:moveTo>
                    <a:pt x="3009" y="0"/>
                  </a:moveTo>
                  <a:lnTo>
                    <a:pt x="1727" y="622"/>
                  </a:lnTo>
                  <a:lnTo>
                    <a:pt x="406" y="1244"/>
                  </a:lnTo>
                  <a:lnTo>
                    <a:pt x="0" y="3073"/>
                  </a:lnTo>
                  <a:lnTo>
                    <a:pt x="1562" y="6324"/>
                  </a:lnTo>
                  <a:lnTo>
                    <a:pt x="3263" y="7137"/>
                  </a:lnTo>
                  <a:lnTo>
                    <a:pt x="5842" y="5892"/>
                  </a:lnTo>
                  <a:lnTo>
                    <a:pt x="6248" y="4064"/>
                  </a:lnTo>
                  <a:lnTo>
                    <a:pt x="5486" y="2451"/>
                  </a:lnTo>
                  <a:lnTo>
                    <a:pt x="4686" y="812"/>
                  </a:lnTo>
                  <a:lnTo>
                    <a:pt x="300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04" name="object 1604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841034" y="3260902"/>
              <a:ext cx="22085" cy="22123"/>
            </a:xfrm>
            <a:prstGeom prst="rect">
              <a:avLst/>
            </a:prstGeom>
          </p:spPr>
        </p:pic>
        <p:sp>
          <p:nvSpPr>
            <p:cNvPr id="1605" name="object 1605"/>
            <p:cNvSpPr/>
            <p:nvPr/>
          </p:nvSpPr>
          <p:spPr>
            <a:xfrm>
              <a:off x="5852943" y="3272019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3162" y="0"/>
                  </a:moveTo>
                  <a:lnTo>
                    <a:pt x="1384" y="685"/>
                  </a:lnTo>
                  <a:lnTo>
                    <a:pt x="711" y="2209"/>
                  </a:lnTo>
                  <a:lnTo>
                    <a:pt x="0" y="3733"/>
                  </a:lnTo>
                  <a:lnTo>
                    <a:pt x="660" y="5524"/>
                  </a:lnTo>
                  <a:lnTo>
                    <a:pt x="3657" y="6870"/>
                  </a:lnTo>
                  <a:lnTo>
                    <a:pt x="5410" y="6184"/>
                  </a:lnTo>
                  <a:lnTo>
                    <a:pt x="6121" y="4660"/>
                  </a:lnTo>
                  <a:lnTo>
                    <a:pt x="6807" y="3149"/>
                  </a:lnTo>
                  <a:lnTo>
                    <a:pt x="6159" y="1358"/>
                  </a:lnTo>
                  <a:lnTo>
                    <a:pt x="316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6" name="object 1606"/>
            <p:cNvSpPr/>
            <p:nvPr/>
          </p:nvSpPr>
          <p:spPr>
            <a:xfrm>
              <a:off x="5855136" y="3274625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120" y="0"/>
                  </a:moveTo>
                  <a:lnTo>
                    <a:pt x="0" y="838"/>
                  </a:lnTo>
                  <a:lnTo>
                    <a:pt x="774" y="2971"/>
                  </a:lnTo>
                  <a:lnTo>
                    <a:pt x="2921" y="2159"/>
                  </a:lnTo>
                  <a:lnTo>
                    <a:pt x="212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7" name="object 1607"/>
            <p:cNvSpPr/>
            <p:nvPr/>
          </p:nvSpPr>
          <p:spPr>
            <a:xfrm>
              <a:off x="5846547" y="3262724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4343" y="0"/>
                  </a:moveTo>
                  <a:lnTo>
                    <a:pt x="2666" y="622"/>
                  </a:lnTo>
                  <a:lnTo>
                    <a:pt x="965" y="1257"/>
                  </a:lnTo>
                  <a:lnTo>
                    <a:pt x="0" y="2857"/>
                  </a:lnTo>
                  <a:lnTo>
                    <a:pt x="1015" y="5549"/>
                  </a:lnTo>
                  <a:lnTo>
                    <a:pt x="2806" y="6134"/>
                  </a:lnTo>
                  <a:lnTo>
                    <a:pt x="6184" y="4876"/>
                  </a:lnTo>
                  <a:lnTo>
                    <a:pt x="7150" y="3276"/>
                  </a:lnTo>
                  <a:lnTo>
                    <a:pt x="6134" y="584"/>
                  </a:lnTo>
                  <a:lnTo>
                    <a:pt x="434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08" name="object 1608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840095" y="3209074"/>
              <a:ext cx="22301" cy="20485"/>
            </a:xfrm>
            <a:prstGeom prst="rect">
              <a:avLst/>
            </a:prstGeom>
          </p:spPr>
        </p:pic>
        <p:sp>
          <p:nvSpPr>
            <p:cNvPr id="1609" name="object 1609"/>
            <p:cNvSpPr/>
            <p:nvPr/>
          </p:nvSpPr>
          <p:spPr>
            <a:xfrm>
              <a:off x="5850112" y="3217247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2260" y="0"/>
                  </a:moveTo>
                  <a:lnTo>
                    <a:pt x="673" y="1066"/>
                  </a:lnTo>
                  <a:lnTo>
                    <a:pt x="0" y="4343"/>
                  </a:lnTo>
                  <a:lnTo>
                    <a:pt x="1015" y="5943"/>
                  </a:lnTo>
                  <a:lnTo>
                    <a:pt x="4229" y="6603"/>
                  </a:lnTo>
                  <a:lnTo>
                    <a:pt x="5816" y="5549"/>
                  </a:lnTo>
                  <a:lnTo>
                    <a:pt x="6146" y="3911"/>
                  </a:lnTo>
                  <a:lnTo>
                    <a:pt x="6489" y="2273"/>
                  </a:lnTo>
                  <a:lnTo>
                    <a:pt x="5473" y="673"/>
                  </a:lnTo>
                  <a:lnTo>
                    <a:pt x="3860" y="342"/>
                  </a:lnTo>
                  <a:lnTo>
                    <a:pt x="226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0" name="object 1610"/>
            <p:cNvSpPr/>
            <p:nvPr/>
          </p:nvSpPr>
          <p:spPr>
            <a:xfrm>
              <a:off x="5851801" y="3218956"/>
              <a:ext cx="3175" cy="3810"/>
            </a:xfrm>
            <a:custGeom>
              <a:avLst/>
              <a:gdLst/>
              <a:ahLst/>
              <a:cxnLst/>
              <a:rect l="l" t="t" r="r" b="b"/>
              <a:pathLst>
                <a:path w="3175" h="3810">
                  <a:moveTo>
                    <a:pt x="1892" y="0"/>
                  </a:moveTo>
                  <a:lnTo>
                    <a:pt x="0" y="1269"/>
                  </a:lnTo>
                  <a:lnTo>
                    <a:pt x="1231" y="3200"/>
                  </a:lnTo>
                  <a:lnTo>
                    <a:pt x="3124" y="1930"/>
                  </a:lnTo>
                  <a:lnTo>
                    <a:pt x="189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11" name="object 1611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817565" y="3244139"/>
              <a:ext cx="21856" cy="21132"/>
            </a:xfrm>
            <a:prstGeom prst="rect">
              <a:avLst/>
            </a:prstGeom>
          </p:spPr>
        </p:pic>
        <p:sp>
          <p:nvSpPr>
            <p:cNvPr id="1612" name="object 1612"/>
            <p:cNvSpPr/>
            <p:nvPr/>
          </p:nvSpPr>
          <p:spPr>
            <a:xfrm>
              <a:off x="5824917" y="3253044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5" h="6985">
                  <a:moveTo>
                    <a:pt x="4051" y="0"/>
                  </a:moveTo>
                  <a:lnTo>
                    <a:pt x="876" y="1028"/>
                  </a:lnTo>
                  <a:lnTo>
                    <a:pt x="0" y="2717"/>
                  </a:lnTo>
                  <a:lnTo>
                    <a:pt x="482" y="4279"/>
                  </a:lnTo>
                  <a:lnTo>
                    <a:pt x="1003" y="5829"/>
                  </a:lnTo>
                  <a:lnTo>
                    <a:pt x="2705" y="6680"/>
                  </a:lnTo>
                  <a:lnTo>
                    <a:pt x="4292" y="6159"/>
                  </a:lnTo>
                  <a:lnTo>
                    <a:pt x="5880" y="5651"/>
                  </a:lnTo>
                  <a:lnTo>
                    <a:pt x="6769" y="3962"/>
                  </a:lnTo>
                  <a:lnTo>
                    <a:pt x="5765" y="850"/>
                  </a:lnTo>
                  <a:lnTo>
                    <a:pt x="405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3" name="object 1613"/>
            <p:cNvSpPr/>
            <p:nvPr/>
          </p:nvSpPr>
          <p:spPr>
            <a:xfrm>
              <a:off x="5826736" y="3254860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066" y="0"/>
                  </a:moveTo>
                  <a:lnTo>
                    <a:pt x="0" y="2032"/>
                  </a:lnTo>
                  <a:lnTo>
                    <a:pt x="2044" y="3048"/>
                  </a:lnTo>
                  <a:lnTo>
                    <a:pt x="3111" y="1016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14" name="object 1614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812294" y="3222980"/>
              <a:ext cx="21183" cy="21831"/>
            </a:xfrm>
            <a:prstGeom prst="rect">
              <a:avLst/>
            </a:prstGeom>
          </p:spPr>
        </p:pic>
        <p:sp>
          <p:nvSpPr>
            <p:cNvPr id="1615" name="object 1615"/>
            <p:cNvSpPr/>
            <p:nvPr/>
          </p:nvSpPr>
          <p:spPr>
            <a:xfrm>
              <a:off x="5820067" y="3226860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2959" y="0"/>
                  </a:moveTo>
                  <a:lnTo>
                    <a:pt x="1155" y="495"/>
                  </a:lnTo>
                  <a:lnTo>
                    <a:pt x="571" y="1803"/>
                  </a:lnTo>
                  <a:lnTo>
                    <a:pt x="0" y="3124"/>
                  </a:lnTo>
                  <a:lnTo>
                    <a:pt x="876" y="4775"/>
                  </a:lnTo>
                  <a:lnTo>
                    <a:pt x="4178" y="6222"/>
                  </a:lnTo>
                  <a:lnTo>
                    <a:pt x="5981" y="5740"/>
                  </a:lnTo>
                  <a:lnTo>
                    <a:pt x="7137" y="3098"/>
                  </a:lnTo>
                  <a:lnTo>
                    <a:pt x="6261" y="1447"/>
                  </a:lnTo>
                  <a:lnTo>
                    <a:pt x="4610" y="723"/>
                  </a:lnTo>
                  <a:lnTo>
                    <a:pt x="2959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6" name="object 1616"/>
            <p:cNvSpPr/>
            <p:nvPr/>
          </p:nvSpPr>
          <p:spPr>
            <a:xfrm>
              <a:off x="5815752" y="3241183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80">
                  <a:moveTo>
                    <a:pt x="190" y="0"/>
                  </a:moveTo>
                  <a:lnTo>
                    <a:pt x="914" y="1117"/>
                  </a:lnTo>
                  <a:lnTo>
                    <a:pt x="0" y="2730"/>
                  </a:lnTo>
                  <a:lnTo>
                    <a:pt x="2654" y="4724"/>
                  </a:lnTo>
                  <a:lnTo>
                    <a:pt x="4648" y="4533"/>
                  </a:lnTo>
                  <a:lnTo>
                    <a:pt x="5080" y="2628"/>
                  </a:lnTo>
                  <a:lnTo>
                    <a:pt x="6616" y="2616"/>
                  </a:lnTo>
                  <a:lnTo>
                    <a:pt x="3949" y="76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17" name="object 1617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845403" y="3238119"/>
              <a:ext cx="22923" cy="22199"/>
            </a:xfrm>
            <a:prstGeom prst="rect">
              <a:avLst/>
            </a:prstGeom>
          </p:spPr>
        </p:pic>
        <p:sp>
          <p:nvSpPr>
            <p:cNvPr id="1618" name="object 1618"/>
            <p:cNvSpPr/>
            <p:nvPr/>
          </p:nvSpPr>
          <p:spPr>
            <a:xfrm>
              <a:off x="5856639" y="3240727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2743" y="0"/>
                  </a:moveTo>
                  <a:lnTo>
                    <a:pt x="977" y="596"/>
                  </a:lnTo>
                  <a:lnTo>
                    <a:pt x="0" y="3327"/>
                  </a:lnTo>
                  <a:lnTo>
                    <a:pt x="977" y="4914"/>
                  </a:lnTo>
                  <a:lnTo>
                    <a:pt x="4381" y="6134"/>
                  </a:lnTo>
                  <a:lnTo>
                    <a:pt x="6146" y="5549"/>
                  </a:lnTo>
                  <a:lnTo>
                    <a:pt x="6629" y="4191"/>
                  </a:lnTo>
                  <a:lnTo>
                    <a:pt x="7124" y="2844"/>
                  </a:lnTo>
                  <a:lnTo>
                    <a:pt x="6159" y="1257"/>
                  </a:lnTo>
                  <a:lnTo>
                    <a:pt x="4445" y="635"/>
                  </a:lnTo>
                  <a:lnTo>
                    <a:pt x="2743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9" name="object 1619"/>
            <p:cNvSpPr/>
            <p:nvPr/>
          </p:nvSpPr>
          <p:spPr>
            <a:xfrm>
              <a:off x="5859227" y="3255650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6159" y="0"/>
                  </a:moveTo>
                  <a:lnTo>
                    <a:pt x="2514" y="355"/>
                  </a:lnTo>
                  <a:lnTo>
                    <a:pt x="0" y="3187"/>
                  </a:lnTo>
                  <a:lnTo>
                    <a:pt x="1320" y="3340"/>
                  </a:lnTo>
                  <a:lnTo>
                    <a:pt x="1943" y="5092"/>
                  </a:lnTo>
                  <a:lnTo>
                    <a:pt x="5194" y="4381"/>
                  </a:lnTo>
                  <a:lnTo>
                    <a:pt x="6337" y="2730"/>
                  </a:lnTo>
                  <a:lnTo>
                    <a:pt x="5168" y="1168"/>
                  </a:lnTo>
                  <a:lnTo>
                    <a:pt x="615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20" name="object 1620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824271" y="3277235"/>
              <a:ext cx="21767" cy="21069"/>
            </a:xfrm>
            <a:prstGeom prst="rect">
              <a:avLst/>
            </a:prstGeom>
          </p:spPr>
        </p:pic>
        <p:sp>
          <p:nvSpPr>
            <p:cNvPr id="1621" name="object 1621"/>
            <p:cNvSpPr/>
            <p:nvPr/>
          </p:nvSpPr>
          <p:spPr>
            <a:xfrm>
              <a:off x="5828506" y="3280590"/>
              <a:ext cx="6350" cy="7620"/>
            </a:xfrm>
            <a:custGeom>
              <a:avLst/>
              <a:gdLst/>
              <a:ahLst/>
              <a:cxnLst/>
              <a:rect l="l" t="t" r="r" b="b"/>
              <a:pathLst>
                <a:path w="6350" h="7620">
                  <a:moveTo>
                    <a:pt x="3644" y="0"/>
                  </a:moveTo>
                  <a:lnTo>
                    <a:pt x="1879" y="622"/>
                  </a:lnTo>
                  <a:lnTo>
                    <a:pt x="927" y="2171"/>
                  </a:lnTo>
                  <a:lnTo>
                    <a:pt x="0" y="3708"/>
                  </a:lnTo>
                  <a:lnTo>
                    <a:pt x="215" y="5562"/>
                  </a:lnTo>
                  <a:lnTo>
                    <a:pt x="2679" y="7073"/>
                  </a:lnTo>
                  <a:lnTo>
                    <a:pt x="4432" y="6438"/>
                  </a:lnTo>
                  <a:lnTo>
                    <a:pt x="6324" y="3352"/>
                  </a:lnTo>
                  <a:lnTo>
                    <a:pt x="6095" y="1498"/>
                  </a:lnTo>
                  <a:lnTo>
                    <a:pt x="4864" y="736"/>
                  </a:lnTo>
                  <a:lnTo>
                    <a:pt x="3644" y="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2" name="object 1622"/>
            <p:cNvSpPr/>
            <p:nvPr/>
          </p:nvSpPr>
          <p:spPr>
            <a:xfrm>
              <a:off x="5830042" y="3295846"/>
              <a:ext cx="6985" cy="5080"/>
            </a:xfrm>
            <a:custGeom>
              <a:avLst/>
              <a:gdLst/>
              <a:ahLst/>
              <a:cxnLst/>
              <a:rect l="l" t="t" r="r" b="b"/>
              <a:pathLst>
                <a:path w="6985" h="5079">
                  <a:moveTo>
                    <a:pt x="2565" y="0"/>
                  </a:moveTo>
                  <a:lnTo>
                    <a:pt x="76" y="495"/>
                  </a:lnTo>
                  <a:lnTo>
                    <a:pt x="0" y="749"/>
                  </a:lnTo>
                  <a:lnTo>
                    <a:pt x="927" y="1714"/>
                  </a:lnTo>
                  <a:lnTo>
                    <a:pt x="330" y="3467"/>
                  </a:lnTo>
                  <a:lnTo>
                    <a:pt x="3302" y="4927"/>
                  </a:lnTo>
                  <a:lnTo>
                    <a:pt x="5232" y="4343"/>
                  </a:lnTo>
                  <a:lnTo>
                    <a:pt x="5283" y="2400"/>
                  </a:lnTo>
                  <a:lnTo>
                    <a:pt x="6807" y="2095"/>
                  </a:lnTo>
                  <a:lnTo>
                    <a:pt x="3721" y="101"/>
                  </a:lnTo>
                  <a:lnTo>
                    <a:pt x="256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23" name="object 1623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5367959" y="2729294"/>
              <a:ext cx="107794" cy="92811"/>
            </a:xfrm>
            <a:prstGeom prst="rect">
              <a:avLst/>
            </a:prstGeom>
          </p:spPr>
        </p:pic>
        <p:pic>
          <p:nvPicPr>
            <p:cNvPr id="1624" name="object 1624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5570239" y="2843361"/>
              <a:ext cx="303410" cy="420724"/>
            </a:xfrm>
            <a:prstGeom prst="rect">
              <a:avLst/>
            </a:prstGeom>
          </p:spPr>
        </p:pic>
        <p:pic>
          <p:nvPicPr>
            <p:cNvPr id="1625" name="object 1625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658497" y="3057728"/>
              <a:ext cx="18948" cy="19431"/>
            </a:xfrm>
            <a:prstGeom prst="rect">
              <a:avLst/>
            </a:prstGeom>
          </p:spPr>
        </p:pic>
        <p:sp>
          <p:nvSpPr>
            <p:cNvPr id="1626" name="object 1626"/>
            <p:cNvSpPr/>
            <p:nvPr/>
          </p:nvSpPr>
          <p:spPr>
            <a:xfrm>
              <a:off x="5661284" y="3066027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4">
                  <a:moveTo>
                    <a:pt x="1320" y="0"/>
                  </a:moveTo>
                  <a:lnTo>
                    <a:pt x="101" y="1130"/>
                  </a:lnTo>
                  <a:lnTo>
                    <a:pt x="0" y="4038"/>
                  </a:lnTo>
                  <a:lnTo>
                    <a:pt x="1104" y="5257"/>
                  </a:lnTo>
                  <a:lnTo>
                    <a:pt x="3949" y="5384"/>
                  </a:lnTo>
                  <a:lnTo>
                    <a:pt x="5156" y="4254"/>
                  </a:lnTo>
                  <a:lnTo>
                    <a:pt x="5219" y="2793"/>
                  </a:lnTo>
                  <a:lnTo>
                    <a:pt x="5270" y="1346"/>
                  </a:lnTo>
                  <a:lnTo>
                    <a:pt x="4165" y="114"/>
                  </a:lnTo>
                  <a:lnTo>
                    <a:pt x="2755" y="63"/>
                  </a:lnTo>
                  <a:lnTo>
                    <a:pt x="132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7" name="object 1627"/>
            <p:cNvSpPr/>
            <p:nvPr/>
          </p:nvSpPr>
          <p:spPr>
            <a:xfrm>
              <a:off x="5662078" y="306771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447" y="0"/>
                  </a:moveTo>
                  <a:lnTo>
                    <a:pt x="0" y="1346"/>
                  </a:lnTo>
                  <a:lnTo>
                    <a:pt x="1320" y="2832"/>
                  </a:lnTo>
                  <a:lnTo>
                    <a:pt x="2781" y="1473"/>
                  </a:lnTo>
                  <a:lnTo>
                    <a:pt x="144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8" name="object 1628"/>
            <p:cNvSpPr/>
            <p:nvPr/>
          </p:nvSpPr>
          <p:spPr>
            <a:xfrm>
              <a:off x="5669683" y="3060721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1854" y="0"/>
                  </a:moveTo>
                  <a:lnTo>
                    <a:pt x="0" y="1701"/>
                  </a:lnTo>
                  <a:lnTo>
                    <a:pt x="139" y="3314"/>
                  </a:lnTo>
                  <a:lnTo>
                    <a:pt x="2260" y="5626"/>
                  </a:lnTo>
                  <a:lnTo>
                    <a:pt x="3860" y="5867"/>
                  </a:lnTo>
                  <a:lnTo>
                    <a:pt x="4787" y="5029"/>
                  </a:lnTo>
                  <a:lnTo>
                    <a:pt x="4521" y="1409"/>
                  </a:lnTo>
                  <a:lnTo>
                    <a:pt x="3467" y="241"/>
                  </a:lnTo>
                  <a:lnTo>
                    <a:pt x="1854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9" name="object 1629"/>
            <p:cNvSpPr/>
            <p:nvPr/>
          </p:nvSpPr>
          <p:spPr>
            <a:xfrm>
              <a:off x="5680274" y="3017515"/>
              <a:ext cx="18415" cy="19050"/>
            </a:xfrm>
            <a:custGeom>
              <a:avLst/>
              <a:gdLst/>
              <a:ahLst/>
              <a:cxnLst/>
              <a:rect l="l" t="t" r="r" b="b"/>
              <a:pathLst>
                <a:path w="18414" h="19050">
                  <a:moveTo>
                    <a:pt x="3809" y="0"/>
                  </a:moveTo>
                  <a:lnTo>
                    <a:pt x="63" y="4508"/>
                  </a:lnTo>
                  <a:lnTo>
                    <a:pt x="38" y="9436"/>
                  </a:lnTo>
                  <a:lnTo>
                    <a:pt x="0" y="14363"/>
                  </a:lnTo>
                  <a:lnTo>
                    <a:pt x="4203" y="18732"/>
                  </a:lnTo>
                  <a:lnTo>
                    <a:pt x="14020" y="18808"/>
                  </a:lnTo>
                  <a:lnTo>
                    <a:pt x="18110" y="14389"/>
                  </a:lnTo>
                  <a:lnTo>
                    <a:pt x="18173" y="4533"/>
                  </a:lnTo>
                  <a:lnTo>
                    <a:pt x="13601" y="63"/>
                  </a:lnTo>
                  <a:lnTo>
                    <a:pt x="380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0" name="object 1630"/>
            <p:cNvSpPr/>
            <p:nvPr/>
          </p:nvSpPr>
          <p:spPr>
            <a:xfrm>
              <a:off x="5684912" y="3024375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184" y="0"/>
                  </a:moveTo>
                  <a:lnTo>
                    <a:pt x="749" y="838"/>
                  </a:lnTo>
                  <a:lnTo>
                    <a:pt x="380" y="2247"/>
                  </a:lnTo>
                  <a:lnTo>
                    <a:pt x="0" y="3657"/>
                  </a:lnTo>
                  <a:lnTo>
                    <a:pt x="812" y="5092"/>
                  </a:lnTo>
                  <a:lnTo>
                    <a:pt x="2184" y="5460"/>
                  </a:lnTo>
                  <a:lnTo>
                    <a:pt x="3543" y="5841"/>
                  </a:lnTo>
                  <a:lnTo>
                    <a:pt x="4978" y="4991"/>
                  </a:lnTo>
                  <a:lnTo>
                    <a:pt x="5727" y="2184"/>
                  </a:lnTo>
                  <a:lnTo>
                    <a:pt x="4927" y="749"/>
                  </a:lnTo>
                  <a:lnTo>
                    <a:pt x="3543" y="380"/>
                  </a:lnTo>
                  <a:lnTo>
                    <a:pt x="218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1" name="object 1631"/>
            <p:cNvSpPr/>
            <p:nvPr/>
          </p:nvSpPr>
          <p:spPr>
            <a:xfrm>
              <a:off x="5686421" y="3025923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727" y="0"/>
                  </a:moveTo>
                  <a:lnTo>
                    <a:pt x="0" y="1003"/>
                  </a:lnTo>
                  <a:lnTo>
                    <a:pt x="977" y="2743"/>
                  </a:lnTo>
                  <a:lnTo>
                    <a:pt x="2705" y="1727"/>
                  </a:lnTo>
                  <a:lnTo>
                    <a:pt x="172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32" name="object 1632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684367" y="3054401"/>
              <a:ext cx="18516" cy="19316"/>
            </a:xfrm>
            <a:prstGeom prst="rect">
              <a:avLst/>
            </a:prstGeom>
          </p:spPr>
        </p:pic>
        <p:sp>
          <p:nvSpPr>
            <p:cNvPr id="1633" name="object 1633"/>
            <p:cNvSpPr/>
            <p:nvPr/>
          </p:nvSpPr>
          <p:spPr>
            <a:xfrm>
              <a:off x="5691294" y="3063067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0" y="0"/>
                  </a:moveTo>
                  <a:lnTo>
                    <a:pt x="50" y="3682"/>
                  </a:lnTo>
                  <a:lnTo>
                    <a:pt x="3746" y="3708"/>
                  </a:lnTo>
                  <a:lnTo>
                    <a:pt x="3695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4" name="object 1634"/>
            <p:cNvSpPr/>
            <p:nvPr/>
          </p:nvSpPr>
          <p:spPr>
            <a:xfrm>
              <a:off x="5692157" y="3063919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39" h="2539">
                  <a:moveTo>
                    <a:pt x="0" y="0"/>
                  </a:moveTo>
                  <a:lnTo>
                    <a:pt x="12" y="1993"/>
                  </a:lnTo>
                  <a:lnTo>
                    <a:pt x="2019" y="2006"/>
                  </a:lnTo>
                  <a:lnTo>
                    <a:pt x="1981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5" name="object 1635"/>
            <p:cNvSpPr/>
            <p:nvPr/>
          </p:nvSpPr>
          <p:spPr>
            <a:xfrm>
              <a:off x="5696197" y="3039277"/>
              <a:ext cx="20955" cy="20320"/>
            </a:xfrm>
            <a:custGeom>
              <a:avLst/>
              <a:gdLst/>
              <a:ahLst/>
              <a:cxnLst/>
              <a:rect l="l" t="t" r="r" b="b"/>
              <a:pathLst>
                <a:path w="20954" h="20319">
                  <a:moveTo>
                    <a:pt x="7492" y="0"/>
                  </a:moveTo>
                  <a:lnTo>
                    <a:pt x="2273" y="3111"/>
                  </a:lnTo>
                  <a:lnTo>
                    <a:pt x="0" y="12649"/>
                  </a:lnTo>
                  <a:lnTo>
                    <a:pt x="3378" y="17627"/>
                  </a:lnTo>
                  <a:lnTo>
                    <a:pt x="12941" y="19913"/>
                  </a:lnTo>
                  <a:lnTo>
                    <a:pt x="18351" y="16497"/>
                  </a:lnTo>
                  <a:lnTo>
                    <a:pt x="20612" y="6946"/>
                  </a:lnTo>
                  <a:lnTo>
                    <a:pt x="17094" y="2286"/>
                  </a:lnTo>
                  <a:lnTo>
                    <a:pt x="12280" y="1143"/>
                  </a:lnTo>
                  <a:lnTo>
                    <a:pt x="749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6" name="object 1636"/>
            <p:cNvSpPr/>
            <p:nvPr/>
          </p:nvSpPr>
          <p:spPr>
            <a:xfrm>
              <a:off x="5704240" y="3043915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80">
                  <a:moveTo>
                    <a:pt x="1473" y="0"/>
                  </a:moveTo>
                  <a:lnTo>
                    <a:pt x="139" y="939"/>
                  </a:lnTo>
                  <a:lnTo>
                    <a:pt x="63" y="2184"/>
                  </a:lnTo>
                  <a:lnTo>
                    <a:pt x="0" y="3429"/>
                  </a:lnTo>
                  <a:lnTo>
                    <a:pt x="1219" y="4508"/>
                  </a:lnTo>
                  <a:lnTo>
                    <a:pt x="2768" y="4610"/>
                  </a:lnTo>
                  <a:lnTo>
                    <a:pt x="4343" y="4699"/>
                  </a:lnTo>
                  <a:lnTo>
                    <a:pt x="5689" y="3759"/>
                  </a:lnTo>
                  <a:lnTo>
                    <a:pt x="5816" y="1257"/>
                  </a:lnTo>
                  <a:lnTo>
                    <a:pt x="4610" y="177"/>
                  </a:lnTo>
                  <a:lnTo>
                    <a:pt x="3035" y="88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7" name="object 1637"/>
            <p:cNvSpPr/>
            <p:nvPr/>
          </p:nvSpPr>
          <p:spPr>
            <a:xfrm>
              <a:off x="5702687" y="3056558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3060" y="0"/>
                  </a:moveTo>
                  <a:lnTo>
                    <a:pt x="0" y="927"/>
                  </a:lnTo>
                  <a:lnTo>
                    <a:pt x="1206" y="1549"/>
                  </a:lnTo>
                  <a:lnTo>
                    <a:pt x="787" y="3187"/>
                  </a:lnTo>
                  <a:lnTo>
                    <a:pt x="2247" y="4127"/>
                  </a:lnTo>
                  <a:lnTo>
                    <a:pt x="5105" y="3619"/>
                  </a:lnTo>
                  <a:lnTo>
                    <a:pt x="5003" y="2006"/>
                  </a:lnTo>
                  <a:lnTo>
                    <a:pt x="6019" y="1422"/>
                  </a:lnTo>
                  <a:lnTo>
                    <a:pt x="306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38" name="object 1638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664466" y="3038081"/>
              <a:ext cx="18034" cy="19608"/>
            </a:xfrm>
            <a:prstGeom prst="rect">
              <a:avLst/>
            </a:prstGeom>
          </p:spPr>
        </p:pic>
        <p:sp>
          <p:nvSpPr>
            <p:cNvPr id="1639" name="object 1639"/>
            <p:cNvSpPr/>
            <p:nvPr/>
          </p:nvSpPr>
          <p:spPr>
            <a:xfrm>
              <a:off x="5670372" y="3040224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80">
                  <a:moveTo>
                    <a:pt x="1689" y="0"/>
                  </a:moveTo>
                  <a:lnTo>
                    <a:pt x="304" y="838"/>
                  </a:lnTo>
                  <a:lnTo>
                    <a:pt x="0" y="3327"/>
                  </a:lnTo>
                  <a:lnTo>
                    <a:pt x="1155" y="4483"/>
                  </a:lnTo>
                  <a:lnTo>
                    <a:pt x="4267" y="4864"/>
                  </a:lnTo>
                  <a:lnTo>
                    <a:pt x="5651" y="4000"/>
                  </a:lnTo>
                  <a:lnTo>
                    <a:pt x="5803" y="2768"/>
                  </a:lnTo>
                  <a:lnTo>
                    <a:pt x="5943" y="1511"/>
                  </a:lnTo>
                  <a:lnTo>
                    <a:pt x="4800" y="355"/>
                  </a:lnTo>
                  <a:lnTo>
                    <a:pt x="3238" y="177"/>
                  </a:lnTo>
                  <a:lnTo>
                    <a:pt x="168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0" name="object 1640"/>
            <p:cNvSpPr/>
            <p:nvPr/>
          </p:nvSpPr>
          <p:spPr>
            <a:xfrm>
              <a:off x="5663460" y="3049790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1219" y="0"/>
                  </a:moveTo>
                  <a:lnTo>
                    <a:pt x="1524" y="1308"/>
                  </a:lnTo>
                  <a:lnTo>
                    <a:pt x="0" y="2057"/>
                  </a:lnTo>
                  <a:lnTo>
                    <a:pt x="254" y="3784"/>
                  </a:lnTo>
                  <a:lnTo>
                    <a:pt x="2476" y="5613"/>
                  </a:lnTo>
                  <a:lnTo>
                    <a:pt x="3657" y="4508"/>
                  </a:lnTo>
                  <a:lnTo>
                    <a:pt x="4749" y="4889"/>
                  </a:lnTo>
                  <a:lnTo>
                    <a:pt x="3898" y="1727"/>
                  </a:lnTo>
                  <a:lnTo>
                    <a:pt x="121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41" name="object 1641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664911" y="3077349"/>
              <a:ext cx="19977" cy="19354"/>
            </a:xfrm>
            <a:prstGeom prst="rect">
              <a:avLst/>
            </a:prstGeom>
          </p:spPr>
        </p:pic>
        <p:pic>
          <p:nvPicPr>
            <p:cNvPr id="1642" name="object 1642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5631407" y="2985639"/>
              <a:ext cx="106268" cy="133755"/>
            </a:xfrm>
            <a:prstGeom prst="rect">
              <a:avLst/>
            </a:prstGeom>
          </p:spPr>
        </p:pic>
        <p:pic>
          <p:nvPicPr>
            <p:cNvPr id="1643" name="object 1643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731738" y="3099688"/>
              <a:ext cx="25222" cy="26047"/>
            </a:xfrm>
            <a:prstGeom prst="rect">
              <a:avLst/>
            </a:prstGeom>
          </p:spPr>
        </p:pic>
        <p:sp>
          <p:nvSpPr>
            <p:cNvPr id="1644" name="object 1644"/>
            <p:cNvSpPr/>
            <p:nvPr/>
          </p:nvSpPr>
          <p:spPr>
            <a:xfrm>
              <a:off x="5746898" y="3111004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3174" y="0"/>
                  </a:moveTo>
                  <a:lnTo>
                    <a:pt x="1714" y="1219"/>
                  </a:lnTo>
                  <a:lnTo>
                    <a:pt x="228" y="2438"/>
                  </a:lnTo>
                  <a:lnTo>
                    <a:pt x="0" y="4572"/>
                  </a:lnTo>
                  <a:lnTo>
                    <a:pt x="2374" y="7467"/>
                  </a:lnTo>
                  <a:lnTo>
                    <a:pt x="4533" y="7658"/>
                  </a:lnTo>
                  <a:lnTo>
                    <a:pt x="7492" y="5232"/>
                  </a:lnTo>
                  <a:lnTo>
                    <a:pt x="7708" y="3073"/>
                  </a:lnTo>
                  <a:lnTo>
                    <a:pt x="5346" y="190"/>
                  </a:lnTo>
                  <a:lnTo>
                    <a:pt x="317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5" name="object 1645"/>
            <p:cNvSpPr/>
            <p:nvPr/>
          </p:nvSpPr>
          <p:spPr>
            <a:xfrm>
              <a:off x="5750119" y="3113488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79" y="0"/>
                  </a:moveTo>
                  <a:lnTo>
                    <a:pt x="0" y="2603"/>
                  </a:lnTo>
                  <a:lnTo>
                    <a:pt x="2616" y="2832"/>
                  </a:lnTo>
                  <a:lnTo>
                    <a:pt x="2882" y="228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6" name="object 1646"/>
            <p:cNvSpPr/>
            <p:nvPr/>
          </p:nvSpPr>
          <p:spPr>
            <a:xfrm>
              <a:off x="5738354" y="3105547"/>
              <a:ext cx="7620" cy="8255"/>
            </a:xfrm>
            <a:custGeom>
              <a:avLst/>
              <a:gdLst/>
              <a:ahLst/>
              <a:cxnLst/>
              <a:rect l="l" t="t" r="r" b="b"/>
              <a:pathLst>
                <a:path w="7620" h="8255">
                  <a:moveTo>
                    <a:pt x="3708" y="0"/>
                  </a:moveTo>
                  <a:lnTo>
                    <a:pt x="1790" y="939"/>
                  </a:lnTo>
                  <a:lnTo>
                    <a:pt x="888" y="2793"/>
                  </a:lnTo>
                  <a:lnTo>
                    <a:pt x="0" y="4635"/>
                  </a:lnTo>
                  <a:lnTo>
                    <a:pt x="469" y="6730"/>
                  </a:lnTo>
                  <a:lnTo>
                    <a:pt x="3428" y="8140"/>
                  </a:lnTo>
                  <a:lnTo>
                    <a:pt x="5346" y="7213"/>
                  </a:lnTo>
                  <a:lnTo>
                    <a:pt x="7137" y="3505"/>
                  </a:lnTo>
                  <a:lnTo>
                    <a:pt x="6680" y="1422"/>
                  </a:lnTo>
                  <a:lnTo>
                    <a:pt x="3708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47" name="object 1647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5690476" y="3098114"/>
              <a:ext cx="25387" cy="25247"/>
            </a:xfrm>
            <a:prstGeom prst="rect">
              <a:avLst/>
            </a:prstGeom>
          </p:spPr>
        </p:pic>
        <p:sp>
          <p:nvSpPr>
            <p:cNvPr id="1648" name="object 1648"/>
            <p:cNvSpPr/>
            <p:nvPr/>
          </p:nvSpPr>
          <p:spPr>
            <a:xfrm>
              <a:off x="5695678" y="3110806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4152" y="0"/>
                  </a:moveTo>
                  <a:lnTo>
                    <a:pt x="749" y="1536"/>
                  </a:lnTo>
                  <a:lnTo>
                    <a:pt x="0" y="3581"/>
                  </a:lnTo>
                  <a:lnTo>
                    <a:pt x="800" y="5321"/>
                  </a:lnTo>
                  <a:lnTo>
                    <a:pt x="1574" y="7061"/>
                  </a:lnTo>
                  <a:lnTo>
                    <a:pt x="3606" y="7835"/>
                  </a:lnTo>
                  <a:lnTo>
                    <a:pt x="7010" y="6299"/>
                  </a:lnTo>
                  <a:lnTo>
                    <a:pt x="7746" y="4254"/>
                  </a:lnTo>
                  <a:lnTo>
                    <a:pt x="6972" y="2514"/>
                  </a:lnTo>
                  <a:lnTo>
                    <a:pt x="6159" y="774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9" name="object 1649"/>
            <p:cNvSpPr/>
            <p:nvPr/>
          </p:nvSpPr>
          <p:spPr>
            <a:xfrm>
              <a:off x="5697611" y="3113789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889" y="0"/>
                  </a:moveTo>
                  <a:lnTo>
                    <a:pt x="0" y="2451"/>
                  </a:lnTo>
                  <a:lnTo>
                    <a:pt x="2438" y="3390"/>
                  </a:lnTo>
                  <a:lnTo>
                    <a:pt x="3327" y="939"/>
                  </a:lnTo>
                  <a:lnTo>
                    <a:pt x="88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0" name="object 1650"/>
            <p:cNvSpPr/>
            <p:nvPr/>
          </p:nvSpPr>
          <p:spPr>
            <a:xfrm>
              <a:off x="5702580" y="3100200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3187" y="0"/>
                  </a:moveTo>
                  <a:lnTo>
                    <a:pt x="1155" y="660"/>
                  </a:lnTo>
                  <a:lnTo>
                    <a:pt x="0" y="3733"/>
                  </a:lnTo>
                  <a:lnTo>
                    <a:pt x="1104" y="5575"/>
                  </a:lnTo>
                  <a:lnTo>
                    <a:pt x="4965" y="7010"/>
                  </a:lnTo>
                  <a:lnTo>
                    <a:pt x="6997" y="6349"/>
                  </a:lnTo>
                  <a:lnTo>
                    <a:pt x="8153" y="3263"/>
                  </a:lnTo>
                  <a:lnTo>
                    <a:pt x="7035" y="1435"/>
                  </a:lnTo>
                  <a:lnTo>
                    <a:pt x="5105" y="723"/>
                  </a:lnTo>
                  <a:lnTo>
                    <a:pt x="3187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51" name="object 1651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691136" y="3038779"/>
              <a:ext cx="25374" cy="25755"/>
            </a:xfrm>
            <a:prstGeom prst="rect">
              <a:avLst/>
            </a:prstGeom>
          </p:spPr>
        </p:pic>
        <p:sp>
          <p:nvSpPr>
            <p:cNvPr id="1652" name="object 1652"/>
            <p:cNvSpPr/>
            <p:nvPr/>
          </p:nvSpPr>
          <p:spPr>
            <a:xfrm>
              <a:off x="5699248" y="3048327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4838" y="0"/>
                  </a:moveTo>
                  <a:lnTo>
                    <a:pt x="3009" y="368"/>
                  </a:lnTo>
                  <a:lnTo>
                    <a:pt x="1168" y="761"/>
                  </a:lnTo>
                  <a:lnTo>
                    <a:pt x="0" y="2590"/>
                  </a:lnTo>
                  <a:lnTo>
                    <a:pt x="406" y="4457"/>
                  </a:lnTo>
                  <a:lnTo>
                    <a:pt x="787" y="6324"/>
                  </a:lnTo>
                  <a:lnTo>
                    <a:pt x="2590" y="7531"/>
                  </a:lnTo>
                  <a:lnTo>
                    <a:pt x="6248" y="6769"/>
                  </a:lnTo>
                  <a:lnTo>
                    <a:pt x="7416" y="4940"/>
                  </a:lnTo>
                  <a:lnTo>
                    <a:pt x="6642" y="1206"/>
                  </a:lnTo>
                  <a:lnTo>
                    <a:pt x="483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3" name="object 1653"/>
            <p:cNvSpPr/>
            <p:nvPr/>
          </p:nvSpPr>
          <p:spPr>
            <a:xfrm>
              <a:off x="5701168" y="3050272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1422" y="0"/>
                  </a:moveTo>
                  <a:lnTo>
                    <a:pt x="0" y="2197"/>
                  </a:lnTo>
                  <a:lnTo>
                    <a:pt x="2171" y="3644"/>
                  </a:lnTo>
                  <a:lnTo>
                    <a:pt x="3594" y="1447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54" name="object 1654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718492" y="3079013"/>
              <a:ext cx="24980" cy="24079"/>
            </a:xfrm>
            <a:prstGeom prst="rect">
              <a:avLst/>
            </a:prstGeom>
          </p:spPr>
        </p:pic>
        <p:sp>
          <p:nvSpPr>
            <p:cNvPr id="1655" name="object 1655"/>
            <p:cNvSpPr/>
            <p:nvPr/>
          </p:nvSpPr>
          <p:spPr>
            <a:xfrm>
              <a:off x="5727705" y="3089171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3086" y="0"/>
                  </a:moveTo>
                  <a:lnTo>
                    <a:pt x="1142" y="952"/>
                  </a:lnTo>
                  <a:lnTo>
                    <a:pt x="0" y="4508"/>
                  </a:lnTo>
                  <a:lnTo>
                    <a:pt x="1003" y="6438"/>
                  </a:lnTo>
                  <a:lnTo>
                    <a:pt x="2819" y="7023"/>
                  </a:lnTo>
                  <a:lnTo>
                    <a:pt x="4635" y="7607"/>
                  </a:lnTo>
                  <a:lnTo>
                    <a:pt x="6565" y="6642"/>
                  </a:lnTo>
                  <a:lnTo>
                    <a:pt x="7708" y="3086"/>
                  </a:lnTo>
                  <a:lnTo>
                    <a:pt x="6718" y="1168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6" name="object 1656"/>
            <p:cNvSpPr/>
            <p:nvPr/>
          </p:nvSpPr>
          <p:spPr>
            <a:xfrm>
              <a:off x="5729781" y="3091213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2336" y="0"/>
                  </a:moveTo>
                  <a:lnTo>
                    <a:pt x="0" y="1181"/>
                  </a:lnTo>
                  <a:lnTo>
                    <a:pt x="1206" y="3492"/>
                  </a:lnTo>
                  <a:lnTo>
                    <a:pt x="3543" y="2336"/>
                  </a:lnTo>
                  <a:lnTo>
                    <a:pt x="233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57" name="object 1657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724436" y="3054845"/>
              <a:ext cx="25552" cy="24942"/>
            </a:xfrm>
            <a:prstGeom prst="rect">
              <a:avLst/>
            </a:prstGeom>
          </p:spPr>
        </p:pic>
        <p:sp>
          <p:nvSpPr>
            <p:cNvPr id="1658" name="object 1658"/>
            <p:cNvSpPr/>
            <p:nvPr/>
          </p:nvSpPr>
          <p:spPr>
            <a:xfrm>
              <a:off x="5732814" y="3059290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4775" y="0"/>
                  </a:moveTo>
                  <a:lnTo>
                    <a:pt x="2870" y="825"/>
                  </a:lnTo>
                  <a:lnTo>
                    <a:pt x="1003" y="1650"/>
                  </a:lnTo>
                  <a:lnTo>
                    <a:pt x="0" y="3530"/>
                  </a:lnTo>
                  <a:lnTo>
                    <a:pt x="1308" y="6540"/>
                  </a:lnTo>
                  <a:lnTo>
                    <a:pt x="3365" y="7099"/>
                  </a:lnTo>
                  <a:lnTo>
                    <a:pt x="7150" y="5448"/>
                  </a:lnTo>
                  <a:lnTo>
                    <a:pt x="8127" y="3555"/>
                  </a:lnTo>
                  <a:lnTo>
                    <a:pt x="7492" y="2057"/>
                  </a:lnTo>
                  <a:lnTo>
                    <a:pt x="6819" y="558"/>
                  </a:lnTo>
                  <a:lnTo>
                    <a:pt x="4775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9" name="object 1659"/>
            <p:cNvSpPr/>
            <p:nvPr/>
          </p:nvSpPr>
          <p:spPr>
            <a:xfrm>
              <a:off x="5738318" y="3075355"/>
              <a:ext cx="7620" cy="5715"/>
            </a:xfrm>
            <a:custGeom>
              <a:avLst/>
              <a:gdLst/>
              <a:ahLst/>
              <a:cxnLst/>
              <a:rect l="l" t="t" r="r" b="b"/>
              <a:pathLst>
                <a:path w="7620" h="5714">
                  <a:moveTo>
                    <a:pt x="7188" y="0"/>
                  </a:moveTo>
                  <a:lnTo>
                    <a:pt x="4292" y="0"/>
                  </a:lnTo>
                  <a:lnTo>
                    <a:pt x="1765" y="749"/>
                  </a:lnTo>
                  <a:lnTo>
                    <a:pt x="0" y="2794"/>
                  </a:lnTo>
                  <a:lnTo>
                    <a:pt x="12" y="3263"/>
                  </a:lnTo>
                  <a:lnTo>
                    <a:pt x="1765" y="3276"/>
                  </a:lnTo>
                  <a:lnTo>
                    <a:pt x="2247" y="5448"/>
                  </a:lnTo>
                  <a:lnTo>
                    <a:pt x="4533" y="5664"/>
                  </a:lnTo>
                  <a:lnTo>
                    <a:pt x="7543" y="3390"/>
                  </a:lnTo>
                  <a:lnTo>
                    <a:pt x="6515" y="1562"/>
                  </a:lnTo>
                  <a:lnTo>
                    <a:pt x="7327" y="292"/>
                  </a:lnTo>
                  <a:lnTo>
                    <a:pt x="718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60" name="object 1660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684177" y="3072130"/>
              <a:ext cx="26047" cy="25336"/>
            </a:xfrm>
            <a:prstGeom prst="rect">
              <a:avLst/>
            </a:prstGeom>
          </p:spPr>
        </p:pic>
        <p:sp>
          <p:nvSpPr>
            <p:cNvPr id="1661" name="object 1661"/>
            <p:cNvSpPr/>
            <p:nvPr/>
          </p:nvSpPr>
          <p:spPr>
            <a:xfrm>
              <a:off x="5691087" y="3075118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4991" y="0"/>
                  </a:moveTo>
                  <a:lnTo>
                    <a:pt x="3060" y="711"/>
                  </a:lnTo>
                  <a:lnTo>
                    <a:pt x="1130" y="1422"/>
                  </a:lnTo>
                  <a:lnTo>
                    <a:pt x="0" y="3238"/>
                  </a:lnTo>
                  <a:lnTo>
                    <a:pt x="1130" y="6311"/>
                  </a:lnTo>
                  <a:lnTo>
                    <a:pt x="3149" y="6997"/>
                  </a:lnTo>
                  <a:lnTo>
                    <a:pt x="7023" y="5588"/>
                  </a:lnTo>
                  <a:lnTo>
                    <a:pt x="8140" y="3771"/>
                  </a:lnTo>
                  <a:lnTo>
                    <a:pt x="7023" y="685"/>
                  </a:lnTo>
                  <a:lnTo>
                    <a:pt x="4991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2" name="object 1662"/>
            <p:cNvSpPr/>
            <p:nvPr/>
          </p:nvSpPr>
          <p:spPr>
            <a:xfrm>
              <a:off x="5689027" y="3092137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203" y="0"/>
                  </a:moveTo>
                  <a:lnTo>
                    <a:pt x="1346" y="1333"/>
                  </a:lnTo>
                  <a:lnTo>
                    <a:pt x="0" y="3124"/>
                  </a:lnTo>
                  <a:lnTo>
                    <a:pt x="1320" y="4978"/>
                  </a:lnTo>
                  <a:lnTo>
                    <a:pt x="1714" y="6007"/>
                  </a:lnTo>
                  <a:lnTo>
                    <a:pt x="4686" y="7099"/>
                  </a:lnTo>
                  <a:lnTo>
                    <a:pt x="5016" y="5816"/>
                  </a:lnTo>
                  <a:lnTo>
                    <a:pt x="5727" y="3822"/>
                  </a:lnTo>
                  <a:lnTo>
                    <a:pt x="7239" y="3619"/>
                  </a:lnTo>
                  <a:lnTo>
                    <a:pt x="4368" y="41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63" name="object 1663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711075" y="3116757"/>
              <a:ext cx="24815" cy="24015"/>
            </a:xfrm>
            <a:prstGeom prst="rect">
              <a:avLst/>
            </a:prstGeom>
          </p:spPr>
        </p:pic>
        <p:sp>
          <p:nvSpPr>
            <p:cNvPr id="1664" name="object 1664"/>
            <p:cNvSpPr/>
            <p:nvPr/>
          </p:nvSpPr>
          <p:spPr>
            <a:xfrm>
              <a:off x="5724116" y="3120593"/>
              <a:ext cx="7620" cy="8255"/>
            </a:xfrm>
            <a:custGeom>
              <a:avLst/>
              <a:gdLst/>
              <a:ahLst/>
              <a:cxnLst/>
              <a:rect l="l" t="t" r="r" b="b"/>
              <a:pathLst>
                <a:path w="7620" h="8255">
                  <a:moveTo>
                    <a:pt x="3060" y="0"/>
                  </a:moveTo>
                  <a:lnTo>
                    <a:pt x="1650" y="838"/>
                  </a:lnTo>
                  <a:lnTo>
                    <a:pt x="253" y="1701"/>
                  </a:lnTo>
                  <a:lnTo>
                    <a:pt x="0" y="3822"/>
                  </a:lnTo>
                  <a:lnTo>
                    <a:pt x="1066" y="5587"/>
                  </a:lnTo>
                  <a:lnTo>
                    <a:pt x="2158" y="7340"/>
                  </a:lnTo>
                  <a:lnTo>
                    <a:pt x="4165" y="8064"/>
                  </a:lnTo>
                  <a:lnTo>
                    <a:pt x="6959" y="6362"/>
                  </a:lnTo>
                  <a:lnTo>
                    <a:pt x="7213" y="4229"/>
                  </a:lnTo>
                  <a:lnTo>
                    <a:pt x="6146" y="2476"/>
                  </a:lnTo>
                  <a:lnTo>
                    <a:pt x="5079" y="711"/>
                  </a:lnTo>
                  <a:lnTo>
                    <a:pt x="3060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5" name="object 1665"/>
            <p:cNvSpPr/>
            <p:nvPr/>
          </p:nvSpPr>
          <p:spPr>
            <a:xfrm>
              <a:off x="5721793" y="3138008"/>
              <a:ext cx="8255" cy="6350"/>
            </a:xfrm>
            <a:custGeom>
              <a:avLst/>
              <a:gdLst/>
              <a:ahLst/>
              <a:cxnLst/>
              <a:rect l="l" t="t" r="r" b="b"/>
              <a:pathLst>
                <a:path w="8254" h="6350">
                  <a:moveTo>
                    <a:pt x="4838" y="0"/>
                  </a:moveTo>
                  <a:lnTo>
                    <a:pt x="2209" y="254"/>
                  </a:lnTo>
                  <a:lnTo>
                    <a:pt x="76" y="1905"/>
                  </a:lnTo>
                  <a:lnTo>
                    <a:pt x="0" y="2374"/>
                  </a:lnTo>
                  <a:lnTo>
                    <a:pt x="1739" y="2717"/>
                  </a:lnTo>
                  <a:lnTo>
                    <a:pt x="1803" y="4940"/>
                  </a:lnTo>
                  <a:lnTo>
                    <a:pt x="3987" y="5600"/>
                  </a:lnTo>
                  <a:lnTo>
                    <a:pt x="4927" y="6134"/>
                  </a:lnTo>
                  <a:lnTo>
                    <a:pt x="7937" y="5143"/>
                  </a:lnTo>
                  <a:lnTo>
                    <a:pt x="7404" y="3937"/>
                  </a:lnTo>
                  <a:lnTo>
                    <a:pt x="6718" y="1930"/>
                  </a:lnTo>
                  <a:lnTo>
                    <a:pt x="7772" y="825"/>
                  </a:lnTo>
                  <a:lnTo>
                    <a:pt x="7683" y="546"/>
                  </a:lnTo>
                  <a:lnTo>
                    <a:pt x="483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66" name="object 1666"/>
            <p:cNvPicPr/>
            <p:nvPr/>
          </p:nvPicPr>
          <p:blipFill>
            <a:blip r:embed="rId153" cstate="print"/>
            <a:stretch>
              <a:fillRect/>
            </a:stretch>
          </p:blipFill>
          <p:spPr>
            <a:xfrm>
              <a:off x="5394666" y="3033848"/>
              <a:ext cx="111917" cy="85989"/>
            </a:xfrm>
            <a:prstGeom prst="rect">
              <a:avLst/>
            </a:prstGeom>
          </p:spPr>
        </p:pic>
        <p:pic>
          <p:nvPicPr>
            <p:cNvPr id="1667" name="object 1667"/>
            <p:cNvPicPr/>
            <p:nvPr/>
          </p:nvPicPr>
          <p:blipFill>
            <a:blip r:embed="rId154" cstate="print"/>
            <a:stretch>
              <a:fillRect/>
            </a:stretch>
          </p:blipFill>
          <p:spPr>
            <a:xfrm>
              <a:off x="5532728" y="2450019"/>
              <a:ext cx="75614" cy="161399"/>
            </a:xfrm>
            <a:prstGeom prst="rect">
              <a:avLst/>
            </a:prstGeom>
          </p:spPr>
        </p:pic>
        <p:pic>
          <p:nvPicPr>
            <p:cNvPr id="1668" name="object 1668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5716748" y="2845301"/>
              <a:ext cx="291612" cy="172026"/>
            </a:xfrm>
            <a:prstGeom prst="rect">
              <a:avLst/>
            </a:prstGeom>
          </p:spPr>
        </p:pic>
        <p:pic>
          <p:nvPicPr>
            <p:cNvPr id="1669" name="object 1669"/>
            <p:cNvPicPr/>
            <p:nvPr/>
          </p:nvPicPr>
          <p:blipFill>
            <a:blip r:embed="rId156" cstate="print"/>
            <a:stretch>
              <a:fillRect/>
            </a:stretch>
          </p:blipFill>
          <p:spPr>
            <a:xfrm>
              <a:off x="5717976" y="2542635"/>
              <a:ext cx="76494" cy="139877"/>
            </a:xfrm>
            <a:prstGeom prst="rect">
              <a:avLst/>
            </a:prstGeom>
          </p:spPr>
        </p:pic>
        <p:sp>
          <p:nvSpPr>
            <p:cNvPr id="1670" name="object 1670"/>
            <p:cNvSpPr/>
            <p:nvPr/>
          </p:nvSpPr>
          <p:spPr>
            <a:xfrm>
              <a:off x="7031335" y="3551469"/>
              <a:ext cx="18415" cy="10160"/>
            </a:xfrm>
            <a:custGeom>
              <a:avLst/>
              <a:gdLst/>
              <a:ahLst/>
              <a:cxnLst/>
              <a:rect l="l" t="t" r="r" b="b"/>
              <a:pathLst>
                <a:path w="18415" h="10160">
                  <a:moveTo>
                    <a:pt x="9829" y="0"/>
                  </a:moveTo>
                  <a:lnTo>
                    <a:pt x="0" y="2285"/>
                  </a:lnTo>
                  <a:lnTo>
                    <a:pt x="635" y="9648"/>
                  </a:lnTo>
                  <a:lnTo>
                    <a:pt x="18080" y="9648"/>
                  </a:lnTo>
                  <a:lnTo>
                    <a:pt x="14262" y="4356"/>
                  </a:lnTo>
                  <a:lnTo>
                    <a:pt x="9829" y="0"/>
                  </a:lnTo>
                  <a:close/>
                </a:path>
              </a:pathLst>
            </a:custGeom>
            <a:solidFill>
              <a:srgbClr val="807B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71" name="object 1671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7114593" y="2476694"/>
              <a:ext cx="102544" cy="81025"/>
            </a:xfrm>
            <a:prstGeom prst="rect">
              <a:avLst/>
            </a:prstGeom>
          </p:spPr>
        </p:pic>
        <p:pic>
          <p:nvPicPr>
            <p:cNvPr id="1672" name="object 1672"/>
            <p:cNvPicPr/>
            <p:nvPr/>
          </p:nvPicPr>
          <p:blipFill>
            <a:blip r:embed="rId158" cstate="print"/>
            <a:stretch>
              <a:fillRect/>
            </a:stretch>
          </p:blipFill>
          <p:spPr>
            <a:xfrm>
              <a:off x="6764884" y="2748299"/>
              <a:ext cx="747086" cy="673685"/>
            </a:xfrm>
            <a:prstGeom prst="rect">
              <a:avLst/>
            </a:prstGeom>
          </p:spPr>
        </p:pic>
        <p:pic>
          <p:nvPicPr>
            <p:cNvPr id="1673" name="object 1673"/>
            <p:cNvPicPr/>
            <p:nvPr/>
          </p:nvPicPr>
          <p:blipFill>
            <a:blip r:embed="rId159" cstate="print"/>
            <a:stretch>
              <a:fillRect/>
            </a:stretch>
          </p:blipFill>
          <p:spPr>
            <a:xfrm>
              <a:off x="6793548" y="2409913"/>
              <a:ext cx="511416" cy="1151204"/>
            </a:xfrm>
            <a:prstGeom prst="rect">
              <a:avLst/>
            </a:prstGeom>
          </p:spPr>
        </p:pic>
        <p:sp>
          <p:nvSpPr>
            <p:cNvPr id="1674" name="object 1674"/>
            <p:cNvSpPr/>
            <p:nvPr/>
          </p:nvSpPr>
          <p:spPr>
            <a:xfrm>
              <a:off x="6944904" y="2498448"/>
              <a:ext cx="33020" cy="119380"/>
            </a:xfrm>
            <a:custGeom>
              <a:avLst/>
              <a:gdLst/>
              <a:ahLst/>
              <a:cxnLst/>
              <a:rect l="l" t="t" r="r" b="b"/>
              <a:pathLst>
                <a:path w="33020" h="119380">
                  <a:moveTo>
                    <a:pt x="14960" y="0"/>
                  </a:moveTo>
                  <a:lnTo>
                    <a:pt x="13754" y="1816"/>
                  </a:lnTo>
                  <a:lnTo>
                    <a:pt x="16040" y="12572"/>
                  </a:lnTo>
                  <a:lnTo>
                    <a:pt x="19418" y="32042"/>
                  </a:lnTo>
                  <a:lnTo>
                    <a:pt x="19646" y="37261"/>
                  </a:lnTo>
                  <a:lnTo>
                    <a:pt x="17919" y="42506"/>
                  </a:lnTo>
                  <a:lnTo>
                    <a:pt x="9144" y="50609"/>
                  </a:lnTo>
                  <a:lnTo>
                    <a:pt x="5867" y="53339"/>
                  </a:lnTo>
                  <a:lnTo>
                    <a:pt x="5664" y="55524"/>
                  </a:lnTo>
                  <a:lnTo>
                    <a:pt x="6858" y="56083"/>
                  </a:lnTo>
                  <a:lnTo>
                    <a:pt x="7848" y="55727"/>
                  </a:lnTo>
                  <a:lnTo>
                    <a:pt x="15278" y="49555"/>
                  </a:lnTo>
                  <a:lnTo>
                    <a:pt x="19608" y="43599"/>
                  </a:lnTo>
                  <a:lnTo>
                    <a:pt x="19240" y="47777"/>
                  </a:lnTo>
                  <a:lnTo>
                    <a:pt x="17970" y="54343"/>
                  </a:lnTo>
                  <a:lnTo>
                    <a:pt x="14655" y="65620"/>
                  </a:lnTo>
                  <a:lnTo>
                    <a:pt x="10807" y="72428"/>
                  </a:lnTo>
                  <a:lnTo>
                    <a:pt x="520" y="78651"/>
                  </a:lnTo>
                  <a:lnTo>
                    <a:pt x="0" y="80771"/>
                  </a:lnTo>
                  <a:lnTo>
                    <a:pt x="1320" y="81521"/>
                  </a:lnTo>
                  <a:lnTo>
                    <a:pt x="2120" y="81305"/>
                  </a:lnTo>
                  <a:lnTo>
                    <a:pt x="7975" y="77762"/>
                  </a:lnTo>
                  <a:lnTo>
                    <a:pt x="12623" y="73113"/>
                  </a:lnTo>
                  <a:lnTo>
                    <a:pt x="10922" y="81800"/>
                  </a:lnTo>
                  <a:lnTo>
                    <a:pt x="10604" y="87147"/>
                  </a:lnTo>
                  <a:lnTo>
                    <a:pt x="10960" y="89420"/>
                  </a:lnTo>
                  <a:lnTo>
                    <a:pt x="11582" y="91605"/>
                  </a:lnTo>
                  <a:lnTo>
                    <a:pt x="11442" y="97789"/>
                  </a:lnTo>
                  <a:lnTo>
                    <a:pt x="3454" y="102958"/>
                  </a:lnTo>
                  <a:lnTo>
                    <a:pt x="2908" y="105155"/>
                  </a:lnTo>
                  <a:lnTo>
                    <a:pt x="4203" y="105879"/>
                  </a:lnTo>
                  <a:lnTo>
                    <a:pt x="5041" y="105625"/>
                  </a:lnTo>
                  <a:lnTo>
                    <a:pt x="10883" y="101853"/>
                  </a:lnTo>
                  <a:lnTo>
                    <a:pt x="13423" y="96608"/>
                  </a:lnTo>
                  <a:lnTo>
                    <a:pt x="19545" y="110058"/>
                  </a:lnTo>
                  <a:lnTo>
                    <a:pt x="19418" y="117563"/>
                  </a:lnTo>
                  <a:lnTo>
                    <a:pt x="20929" y="119151"/>
                  </a:lnTo>
                  <a:lnTo>
                    <a:pt x="22504" y="117627"/>
                  </a:lnTo>
                  <a:lnTo>
                    <a:pt x="22593" y="112814"/>
                  </a:lnTo>
                  <a:lnTo>
                    <a:pt x="21691" y="108762"/>
                  </a:lnTo>
                  <a:lnTo>
                    <a:pt x="20434" y="105155"/>
                  </a:lnTo>
                  <a:lnTo>
                    <a:pt x="24345" y="107530"/>
                  </a:lnTo>
                  <a:lnTo>
                    <a:pt x="31191" y="110286"/>
                  </a:lnTo>
                  <a:lnTo>
                    <a:pt x="32639" y="109334"/>
                  </a:lnTo>
                  <a:lnTo>
                    <a:pt x="31788" y="107314"/>
                  </a:lnTo>
                  <a:lnTo>
                    <a:pt x="25895" y="104876"/>
                  </a:lnTo>
                  <a:lnTo>
                    <a:pt x="19011" y="101180"/>
                  </a:lnTo>
                  <a:lnTo>
                    <a:pt x="13589" y="89509"/>
                  </a:lnTo>
                  <a:lnTo>
                    <a:pt x="14147" y="81775"/>
                  </a:lnTo>
                  <a:lnTo>
                    <a:pt x="17297" y="85813"/>
                  </a:lnTo>
                  <a:lnTo>
                    <a:pt x="22809" y="88518"/>
                  </a:lnTo>
                  <a:lnTo>
                    <a:pt x="24307" y="89052"/>
                  </a:lnTo>
                  <a:lnTo>
                    <a:pt x="25717" y="88150"/>
                  </a:lnTo>
                  <a:lnTo>
                    <a:pt x="24968" y="86093"/>
                  </a:lnTo>
                  <a:lnTo>
                    <a:pt x="22288" y="84835"/>
                  </a:lnTo>
                  <a:lnTo>
                    <a:pt x="15367" y="80657"/>
                  </a:lnTo>
                  <a:lnTo>
                    <a:pt x="15062" y="76428"/>
                  </a:lnTo>
                  <a:lnTo>
                    <a:pt x="15748" y="73177"/>
                  </a:lnTo>
                  <a:lnTo>
                    <a:pt x="21069" y="54165"/>
                  </a:lnTo>
                  <a:lnTo>
                    <a:pt x="23101" y="59042"/>
                  </a:lnTo>
                  <a:lnTo>
                    <a:pt x="26276" y="62814"/>
                  </a:lnTo>
                  <a:lnTo>
                    <a:pt x="27660" y="63601"/>
                  </a:lnTo>
                  <a:lnTo>
                    <a:pt x="28663" y="63233"/>
                  </a:lnTo>
                  <a:lnTo>
                    <a:pt x="28829" y="61048"/>
                  </a:lnTo>
                  <a:lnTo>
                    <a:pt x="22072" y="52984"/>
                  </a:lnTo>
                  <a:lnTo>
                    <a:pt x="22828" y="39774"/>
                  </a:lnTo>
                  <a:lnTo>
                    <a:pt x="22502" y="33508"/>
                  </a:lnTo>
                  <a:lnTo>
                    <a:pt x="21717" y="27185"/>
                  </a:lnTo>
                  <a:lnTo>
                    <a:pt x="20637" y="20700"/>
                  </a:lnTo>
                  <a:lnTo>
                    <a:pt x="16789" y="1244"/>
                  </a:lnTo>
                  <a:lnTo>
                    <a:pt x="14960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5" name="object 1675"/>
            <p:cNvSpPr/>
            <p:nvPr/>
          </p:nvSpPr>
          <p:spPr>
            <a:xfrm>
              <a:off x="6971993" y="2597548"/>
              <a:ext cx="25400" cy="26034"/>
            </a:xfrm>
            <a:custGeom>
              <a:avLst/>
              <a:gdLst/>
              <a:ahLst/>
              <a:cxnLst/>
              <a:rect l="l" t="t" r="r" b="b"/>
              <a:pathLst>
                <a:path w="25400" h="26035">
                  <a:moveTo>
                    <a:pt x="13982" y="0"/>
                  </a:moveTo>
                  <a:lnTo>
                    <a:pt x="7035" y="1828"/>
                  </a:lnTo>
                  <a:lnTo>
                    <a:pt x="3517" y="6705"/>
                  </a:lnTo>
                  <a:lnTo>
                    <a:pt x="0" y="11595"/>
                  </a:lnTo>
                  <a:lnTo>
                    <a:pt x="1092" y="18935"/>
                  </a:lnTo>
                  <a:lnTo>
                    <a:pt x="10795" y="25946"/>
                  </a:lnTo>
                  <a:lnTo>
                    <a:pt x="18008" y="24460"/>
                  </a:lnTo>
                  <a:lnTo>
                    <a:pt x="25057" y="14706"/>
                  </a:lnTo>
                  <a:lnTo>
                    <a:pt x="23698" y="7010"/>
                  </a:lnTo>
                  <a:lnTo>
                    <a:pt x="1398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6" name="object 1676"/>
            <p:cNvSpPr/>
            <p:nvPr/>
          </p:nvSpPr>
          <p:spPr>
            <a:xfrm>
              <a:off x="6986122" y="2609778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2959" y="0"/>
                  </a:moveTo>
                  <a:lnTo>
                    <a:pt x="1587" y="1130"/>
                  </a:lnTo>
                  <a:lnTo>
                    <a:pt x="215" y="2260"/>
                  </a:lnTo>
                  <a:lnTo>
                    <a:pt x="0" y="4267"/>
                  </a:lnTo>
                  <a:lnTo>
                    <a:pt x="2222" y="6959"/>
                  </a:lnTo>
                  <a:lnTo>
                    <a:pt x="4229" y="7137"/>
                  </a:lnTo>
                  <a:lnTo>
                    <a:pt x="5588" y="6007"/>
                  </a:lnTo>
                  <a:lnTo>
                    <a:pt x="6972" y="4876"/>
                  </a:lnTo>
                  <a:lnTo>
                    <a:pt x="7175" y="2870"/>
                  </a:lnTo>
                  <a:lnTo>
                    <a:pt x="6070" y="1536"/>
                  </a:lnTo>
                  <a:lnTo>
                    <a:pt x="4965" y="177"/>
                  </a:lnTo>
                  <a:lnTo>
                    <a:pt x="295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7" name="object 1677"/>
            <p:cNvSpPr/>
            <p:nvPr/>
          </p:nvSpPr>
          <p:spPr>
            <a:xfrm>
              <a:off x="6989129" y="2612092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53" y="0"/>
                  </a:moveTo>
                  <a:lnTo>
                    <a:pt x="0" y="2425"/>
                  </a:lnTo>
                  <a:lnTo>
                    <a:pt x="2412" y="2628"/>
                  </a:lnTo>
                  <a:lnTo>
                    <a:pt x="2666" y="215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8" name="object 1678"/>
            <p:cNvSpPr/>
            <p:nvPr/>
          </p:nvSpPr>
          <p:spPr>
            <a:xfrm>
              <a:off x="6978158" y="2604690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3467" y="0"/>
                  </a:moveTo>
                  <a:lnTo>
                    <a:pt x="1663" y="876"/>
                  </a:lnTo>
                  <a:lnTo>
                    <a:pt x="838" y="2603"/>
                  </a:lnTo>
                  <a:lnTo>
                    <a:pt x="0" y="4330"/>
                  </a:lnTo>
                  <a:lnTo>
                    <a:pt x="444" y="6273"/>
                  </a:lnTo>
                  <a:lnTo>
                    <a:pt x="3200" y="7594"/>
                  </a:lnTo>
                  <a:lnTo>
                    <a:pt x="4991" y="6718"/>
                  </a:lnTo>
                  <a:lnTo>
                    <a:pt x="5829" y="5003"/>
                  </a:lnTo>
                  <a:lnTo>
                    <a:pt x="6654" y="3263"/>
                  </a:lnTo>
                  <a:lnTo>
                    <a:pt x="6223" y="1333"/>
                  </a:lnTo>
                  <a:lnTo>
                    <a:pt x="4838" y="673"/>
                  </a:lnTo>
                  <a:lnTo>
                    <a:pt x="3467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9" name="object 1679"/>
            <p:cNvSpPr/>
            <p:nvPr/>
          </p:nvSpPr>
          <p:spPr>
            <a:xfrm>
              <a:off x="6933586" y="2596386"/>
              <a:ext cx="24765" cy="25400"/>
            </a:xfrm>
            <a:custGeom>
              <a:avLst/>
              <a:gdLst/>
              <a:ahLst/>
              <a:cxnLst/>
              <a:rect l="l" t="t" r="r" b="b"/>
              <a:pathLst>
                <a:path w="24765" h="25400">
                  <a:moveTo>
                    <a:pt x="9740" y="0"/>
                  </a:moveTo>
                  <a:lnTo>
                    <a:pt x="431" y="7543"/>
                  </a:lnTo>
                  <a:lnTo>
                    <a:pt x="0" y="14884"/>
                  </a:lnTo>
                  <a:lnTo>
                    <a:pt x="7581" y="24231"/>
                  </a:lnTo>
                  <a:lnTo>
                    <a:pt x="15379" y="24917"/>
                  </a:lnTo>
                  <a:lnTo>
                    <a:pt x="24663" y="17360"/>
                  </a:lnTo>
                  <a:lnTo>
                    <a:pt x="24714" y="10185"/>
                  </a:lnTo>
                  <a:lnTo>
                    <a:pt x="20904" y="5511"/>
                  </a:lnTo>
                  <a:lnTo>
                    <a:pt x="17106" y="850"/>
                  </a:lnTo>
                  <a:lnTo>
                    <a:pt x="974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0" name="object 1680"/>
            <p:cNvSpPr/>
            <p:nvPr/>
          </p:nvSpPr>
          <p:spPr>
            <a:xfrm>
              <a:off x="6938412" y="2609588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3873" y="0"/>
                  </a:moveTo>
                  <a:lnTo>
                    <a:pt x="698" y="1435"/>
                  </a:lnTo>
                  <a:lnTo>
                    <a:pt x="0" y="3352"/>
                  </a:lnTo>
                  <a:lnTo>
                    <a:pt x="749" y="4965"/>
                  </a:lnTo>
                  <a:lnTo>
                    <a:pt x="1473" y="6578"/>
                  </a:lnTo>
                  <a:lnTo>
                    <a:pt x="3352" y="7302"/>
                  </a:lnTo>
                  <a:lnTo>
                    <a:pt x="6540" y="5867"/>
                  </a:lnTo>
                  <a:lnTo>
                    <a:pt x="7213" y="3975"/>
                  </a:lnTo>
                  <a:lnTo>
                    <a:pt x="6489" y="2349"/>
                  </a:lnTo>
                  <a:lnTo>
                    <a:pt x="5753" y="736"/>
                  </a:lnTo>
                  <a:lnTo>
                    <a:pt x="387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1" name="object 1681"/>
            <p:cNvSpPr/>
            <p:nvPr/>
          </p:nvSpPr>
          <p:spPr>
            <a:xfrm>
              <a:off x="6940217" y="2612376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825" y="0"/>
                  </a:moveTo>
                  <a:lnTo>
                    <a:pt x="0" y="2286"/>
                  </a:lnTo>
                  <a:lnTo>
                    <a:pt x="2260" y="3162"/>
                  </a:lnTo>
                  <a:lnTo>
                    <a:pt x="3098" y="876"/>
                  </a:lnTo>
                  <a:lnTo>
                    <a:pt x="82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2" name="object 1682"/>
            <p:cNvSpPr/>
            <p:nvPr/>
          </p:nvSpPr>
          <p:spPr>
            <a:xfrm>
              <a:off x="6944847" y="2599711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2959" y="0"/>
                  </a:moveTo>
                  <a:lnTo>
                    <a:pt x="1079" y="622"/>
                  </a:lnTo>
                  <a:lnTo>
                    <a:pt x="0" y="3479"/>
                  </a:lnTo>
                  <a:lnTo>
                    <a:pt x="1016" y="5194"/>
                  </a:lnTo>
                  <a:lnTo>
                    <a:pt x="4610" y="6527"/>
                  </a:lnTo>
                  <a:lnTo>
                    <a:pt x="6515" y="5905"/>
                  </a:lnTo>
                  <a:lnTo>
                    <a:pt x="7581" y="3047"/>
                  </a:lnTo>
                  <a:lnTo>
                    <a:pt x="6553" y="1346"/>
                  </a:lnTo>
                  <a:lnTo>
                    <a:pt x="4749" y="673"/>
                  </a:lnTo>
                  <a:lnTo>
                    <a:pt x="295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3" name="object 1683"/>
            <p:cNvSpPr/>
            <p:nvPr/>
          </p:nvSpPr>
          <p:spPr>
            <a:xfrm>
              <a:off x="6934181" y="2540947"/>
              <a:ext cx="25400" cy="26034"/>
            </a:xfrm>
            <a:custGeom>
              <a:avLst/>
              <a:gdLst/>
              <a:ahLst/>
              <a:cxnLst/>
              <a:rect l="l" t="t" r="r" b="b"/>
              <a:pathLst>
                <a:path w="25400" h="26035">
                  <a:moveTo>
                    <a:pt x="12319" y="0"/>
                  </a:moveTo>
                  <a:lnTo>
                    <a:pt x="1600" y="5333"/>
                  </a:lnTo>
                  <a:lnTo>
                    <a:pt x="0" y="12331"/>
                  </a:lnTo>
                  <a:lnTo>
                    <a:pt x="2679" y="17716"/>
                  </a:lnTo>
                  <a:lnTo>
                    <a:pt x="5372" y="23101"/>
                  </a:lnTo>
                  <a:lnTo>
                    <a:pt x="12382" y="25552"/>
                  </a:lnTo>
                  <a:lnTo>
                    <a:pt x="23101" y="20218"/>
                  </a:lnTo>
                  <a:lnTo>
                    <a:pt x="25133" y="13131"/>
                  </a:lnTo>
                  <a:lnTo>
                    <a:pt x="19773" y="2362"/>
                  </a:lnTo>
                  <a:lnTo>
                    <a:pt x="1231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4" name="object 1684"/>
            <p:cNvSpPr/>
            <p:nvPr/>
          </p:nvSpPr>
          <p:spPr>
            <a:xfrm>
              <a:off x="6941756" y="2551398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4495" y="0"/>
                  </a:moveTo>
                  <a:lnTo>
                    <a:pt x="1066" y="711"/>
                  </a:lnTo>
                  <a:lnTo>
                    <a:pt x="0" y="2412"/>
                  </a:lnTo>
                  <a:lnTo>
                    <a:pt x="355" y="4152"/>
                  </a:lnTo>
                  <a:lnTo>
                    <a:pt x="723" y="5892"/>
                  </a:lnTo>
                  <a:lnTo>
                    <a:pt x="2387" y="7010"/>
                  </a:lnTo>
                  <a:lnTo>
                    <a:pt x="4102" y="6667"/>
                  </a:lnTo>
                  <a:lnTo>
                    <a:pt x="5791" y="6299"/>
                  </a:lnTo>
                  <a:lnTo>
                    <a:pt x="6883" y="4610"/>
                  </a:lnTo>
                  <a:lnTo>
                    <a:pt x="6172" y="1130"/>
                  </a:lnTo>
                  <a:lnTo>
                    <a:pt x="449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5" name="object 1685"/>
            <p:cNvSpPr/>
            <p:nvPr/>
          </p:nvSpPr>
          <p:spPr>
            <a:xfrm>
              <a:off x="6943539" y="2553201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308" y="0"/>
                  </a:moveTo>
                  <a:lnTo>
                    <a:pt x="0" y="2057"/>
                  </a:lnTo>
                  <a:lnTo>
                    <a:pt x="2019" y="3403"/>
                  </a:lnTo>
                  <a:lnTo>
                    <a:pt x="3327" y="1346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6" name="object 1686"/>
            <p:cNvSpPr/>
            <p:nvPr/>
          </p:nvSpPr>
          <p:spPr>
            <a:xfrm>
              <a:off x="6959688" y="2579636"/>
              <a:ext cx="24130" cy="22860"/>
            </a:xfrm>
            <a:custGeom>
              <a:avLst/>
              <a:gdLst/>
              <a:ahLst/>
              <a:cxnLst/>
              <a:rect l="l" t="t" r="r" b="b"/>
              <a:pathLst>
                <a:path w="24129" h="22860">
                  <a:moveTo>
                    <a:pt x="6400" y="0"/>
                  </a:moveTo>
                  <a:lnTo>
                    <a:pt x="660" y="5295"/>
                  </a:lnTo>
                  <a:lnTo>
                    <a:pt x="0" y="17259"/>
                  </a:lnTo>
                  <a:lnTo>
                    <a:pt x="5257" y="22110"/>
                  </a:lnTo>
                  <a:lnTo>
                    <a:pt x="11290" y="22440"/>
                  </a:lnTo>
                  <a:lnTo>
                    <a:pt x="17297" y="22783"/>
                  </a:lnTo>
                  <a:lnTo>
                    <a:pt x="22898" y="17894"/>
                  </a:lnTo>
                  <a:lnTo>
                    <a:pt x="23571" y="5930"/>
                  </a:lnTo>
                  <a:lnTo>
                    <a:pt x="18427" y="660"/>
                  </a:lnTo>
                  <a:lnTo>
                    <a:pt x="640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7" name="object 1687"/>
            <p:cNvSpPr/>
            <p:nvPr/>
          </p:nvSpPr>
          <p:spPr>
            <a:xfrm>
              <a:off x="6968232" y="2589436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2870" y="0"/>
                  </a:moveTo>
                  <a:lnTo>
                    <a:pt x="1066" y="888"/>
                  </a:lnTo>
                  <a:lnTo>
                    <a:pt x="0" y="4203"/>
                  </a:lnTo>
                  <a:lnTo>
                    <a:pt x="952" y="5994"/>
                  </a:lnTo>
                  <a:lnTo>
                    <a:pt x="2628" y="6540"/>
                  </a:lnTo>
                  <a:lnTo>
                    <a:pt x="4317" y="7099"/>
                  </a:lnTo>
                  <a:lnTo>
                    <a:pt x="6134" y="6197"/>
                  </a:lnTo>
                  <a:lnTo>
                    <a:pt x="7200" y="2882"/>
                  </a:lnTo>
                  <a:lnTo>
                    <a:pt x="6273" y="1092"/>
                  </a:lnTo>
                  <a:lnTo>
                    <a:pt x="287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8" name="object 1688"/>
            <p:cNvSpPr/>
            <p:nvPr/>
          </p:nvSpPr>
          <p:spPr>
            <a:xfrm>
              <a:off x="6970176" y="2591367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2184" y="0"/>
                  </a:moveTo>
                  <a:lnTo>
                    <a:pt x="0" y="1079"/>
                  </a:lnTo>
                  <a:lnTo>
                    <a:pt x="1130" y="3238"/>
                  </a:lnTo>
                  <a:lnTo>
                    <a:pt x="3302" y="2158"/>
                  </a:lnTo>
                  <a:lnTo>
                    <a:pt x="218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9" name="object 1689"/>
            <p:cNvSpPr/>
            <p:nvPr/>
          </p:nvSpPr>
          <p:spPr>
            <a:xfrm>
              <a:off x="6965217" y="2556411"/>
              <a:ext cx="25400" cy="24765"/>
            </a:xfrm>
            <a:custGeom>
              <a:avLst/>
              <a:gdLst/>
              <a:ahLst/>
              <a:cxnLst/>
              <a:rect l="l" t="t" r="r" b="b"/>
              <a:pathLst>
                <a:path w="25400" h="24764">
                  <a:moveTo>
                    <a:pt x="15671" y="0"/>
                  </a:moveTo>
                  <a:lnTo>
                    <a:pt x="9817" y="1384"/>
                  </a:lnTo>
                  <a:lnTo>
                    <a:pt x="3962" y="2793"/>
                  </a:lnTo>
                  <a:lnTo>
                    <a:pt x="0" y="9067"/>
                  </a:lnTo>
                  <a:lnTo>
                    <a:pt x="2768" y="20713"/>
                  </a:lnTo>
                  <a:lnTo>
                    <a:pt x="9194" y="24295"/>
                  </a:lnTo>
                  <a:lnTo>
                    <a:pt x="20904" y="21513"/>
                  </a:lnTo>
                  <a:lnTo>
                    <a:pt x="24904" y="14795"/>
                  </a:lnTo>
                  <a:lnTo>
                    <a:pt x="22110" y="3136"/>
                  </a:lnTo>
                  <a:lnTo>
                    <a:pt x="1567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0" name="object 1690"/>
            <p:cNvSpPr/>
            <p:nvPr/>
          </p:nvSpPr>
          <p:spPr>
            <a:xfrm>
              <a:off x="6972993" y="2561597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4457" y="0"/>
                  </a:moveTo>
                  <a:lnTo>
                    <a:pt x="2692" y="774"/>
                  </a:lnTo>
                  <a:lnTo>
                    <a:pt x="927" y="1536"/>
                  </a:lnTo>
                  <a:lnTo>
                    <a:pt x="0" y="3301"/>
                  </a:lnTo>
                  <a:lnTo>
                    <a:pt x="1219" y="6095"/>
                  </a:lnTo>
                  <a:lnTo>
                    <a:pt x="3149" y="6603"/>
                  </a:lnTo>
                  <a:lnTo>
                    <a:pt x="4902" y="5854"/>
                  </a:lnTo>
                  <a:lnTo>
                    <a:pt x="6654" y="5079"/>
                  </a:lnTo>
                  <a:lnTo>
                    <a:pt x="7594" y="3314"/>
                  </a:lnTo>
                  <a:lnTo>
                    <a:pt x="6375" y="520"/>
                  </a:lnTo>
                  <a:lnTo>
                    <a:pt x="4457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1" name="object 1691"/>
            <p:cNvSpPr/>
            <p:nvPr/>
          </p:nvSpPr>
          <p:spPr>
            <a:xfrm>
              <a:off x="6978129" y="2576569"/>
              <a:ext cx="7620" cy="5715"/>
            </a:xfrm>
            <a:custGeom>
              <a:avLst/>
              <a:gdLst/>
              <a:ahLst/>
              <a:cxnLst/>
              <a:rect l="l" t="t" r="r" b="b"/>
              <a:pathLst>
                <a:path w="7620" h="5714">
                  <a:moveTo>
                    <a:pt x="6692" y="0"/>
                  </a:moveTo>
                  <a:lnTo>
                    <a:pt x="4000" y="0"/>
                  </a:lnTo>
                  <a:lnTo>
                    <a:pt x="1638" y="711"/>
                  </a:lnTo>
                  <a:lnTo>
                    <a:pt x="0" y="2603"/>
                  </a:lnTo>
                  <a:lnTo>
                    <a:pt x="12" y="3048"/>
                  </a:lnTo>
                  <a:lnTo>
                    <a:pt x="1638" y="3060"/>
                  </a:lnTo>
                  <a:lnTo>
                    <a:pt x="2108" y="5080"/>
                  </a:lnTo>
                  <a:lnTo>
                    <a:pt x="4216" y="5283"/>
                  </a:lnTo>
                  <a:lnTo>
                    <a:pt x="7035" y="3175"/>
                  </a:lnTo>
                  <a:lnTo>
                    <a:pt x="6070" y="1447"/>
                  </a:lnTo>
                  <a:lnTo>
                    <a:pt x="6832" y="266"/>
                  </a:lnTo>
                  <a:lnTo>
                    <a:pt x="669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2" name="object 1692"/>
            <p:cNvSpPr/>
            <p:nvPr/>
          </p:nvSpPr>
          <p:spPr>
            <a:xfrm>
              <a:off x="6927707" y="2572124"/>
              <a:ext cx="26034" cy="25400"/>
            </a:xfrm>
            <a:custGeom>
              <a:avLst/>
              <a:gdLst/>
              <a:ahLst/>
              <a:cxnLst/>
              <a:rect l="l" t="t" r="r" b="b"/>
              <a:pathLst>
                <a:path w="26034" h="25400">
                  <a:moveTo>
                    <a:pt x="14401" y="0"/>
                  </a:moveTo>
                  <a:lnTo>
                    <a:pt x="7061" y="1066"/>
                  </a:lnTo>
                  <a:lnTo>
                    <a:pt x="0" y="10744"/>
                  </a:lnTo>
                  <a:lnTo>
                    <a:pt x="1435" y="17957"/>
                  </a:lnTo>
                  <a:lnTo>
                    <a:pt x="11176" y="25044"/>
                  </a:lnTo>
                  <a:lnTo>
                    <a:pt x="18884" y="23723"/>
                  </a:lnTo>
                  <a:lnTo>
                    <a:pt x="25933" y="14033"/>
                  </a:lnTo>
                  <a:lnTo>
                    <a:pt x="24130" y="7086"/>
                  </a:lnTo>
                  <a:lnTo>
                    <a:pt x="19265" y="3543"/>
                  </a:lnTo>
                  <a:lnTo>
                    <a:pt x="1440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3" name="object 1693"/>
            <p:cNvSpPr/>
            <p:nvPr/>
          </p:nvSpPr>
          <p:spPr>
            <a:xfrm>
              <a:off x="6934139" y="2576352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4660" y="0"/>
                  </a:moveTo>
                  <a:lnTo>
                    <a:pt x="2844" y="660"/>
                  </a:lnTo>
                  <a:lnTo>
                    <a:pt x="1028" y="1320"/>
                  </a:lnTo>
                  <a:lnTo>
                    <a:pt x="0" y="3009"/>
                  </a:lnTo>
                  <a:lnTo>
                    <a:pt x="1041" y="5880"/>
                  </a:lnTo>
                  <a:lnTo>
                    <a:pt x="2921" y="6502"/>
                  </a:lnTo>
                  <a:lnTo>
                    <a:pt x="6540" y="5207"/>
                  </a:lnTo>
                  <a:lnTo>
                    <a:pt x="7569" y="3505"/>
                  </a:lnTo>
                  <a:lnTo>
                    <a:pt x="6540" y="635"/>
                  </a:lnTo>
                  <a:lnTo>
                    <a:pt x="466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4" name="object 1694"/>
            <p:cNvSpPr/>
            <p:nvPr/>
          </p:nvSpPr>
          <p:spPr>
            <a:xfrm>
              <a:off x="6932223" y="2592193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190" y="0"/>
                  </a:moveTo>
                  <a:lnTo>
                    <a:pt x="1231" y="1257"/>
                  </a:lnTo>
                  <a:lnTo>
                    <a:pt x="0" y="2921"/>
                  </a:lnTo>
                  <a:lnTo>
                    <a:pt x="1206" y="4648"/>
                  </a:lnTo>
                  <a:lnTo>
                    <a:pt x="1600" y="5600"/>
                  </a:lnTo>
                  <a:lnTo>
                    <a:pt x="4356" y="6629"/>
                  </a:lnTo>
                  <a:lnTo>
                    <a:pt x="4673" y="5435"/>
                  </a:lnTo>
                  <a:lnTo>
                    <a:pt x="5333" y="3568"/>
                  </a:lnTo>
                  <a:lnTo>
                    <a:pt x="6730" y="3390"/>
                  </a:lnTo>
                  <a:lnTo>
                    <a:pt x="4051" y="393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5" name="object 1695"/>
            <p:cNvSpPr/>
            <p:nvPr/>
          </p:nvSpPr>
          <p:spPr>
            <a:xfrm>
              <a:off x="6952746" y="2614890"/>
              <a:ext cx="23495" cy="22860"/>
            </a:xfrm>
            <a:custGeom>
              <a:avLst/>
              <a:gdLst/>
              <a:ahLst/>
              <a:cxnLst/>
              <a:rect l="l" t="t" r="r" b="b"/>
              <a:pathLst>
                <a:path w="23495" h="22860">
                  <a:moveTo>
                    <a:pt x="17132" y="0"/>
                  </a:moveTo>
                  <a:lnTo>
                    <a:pt x="11099" y="253"/>
                  </a:lnTo>
                  <a:lnTo>
                    <a:pt x="5092" y="507"/>
                  </a:lnTo>
                  <a:lnTo>
                    <a:pt x="0" y="5918"/>
                  </a:lnTo>
                  <a:lnTo>
                    <a:pt x="508" y="17881"/>
                  </a:lnTo>
                  <a:lnTo>
                    <a:pt x="6134" y="22618"/>
                  </a:lnTo>
                  <a:lnTo>
                    <a:pt x="18148" y="22123"/>
                  </a:lnTo>
                  <a:lnTo>
                    <a:pt x="23355" y="16281"/>
                  </a:lnTo>
                  <a:lnTo>
                    <a:pt x="22847" y="4305"/>
                  </a:lnTo>
                  <a:lnTo>
                    <a:pt x="1713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6" name="object 1696"/>
            <p:cNvSpPr/>
            <p:nvPr/>
          </p:nvSpPr>
          <p:spPr>
            <a:xfrm>
              <a:off x="6964898" y="2618705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2857" y="0"/>
                  </a:moveTo>
                  <a:lnTo>
                    <a:pt x="241" y="1600"/>
                  </a:lnTo>
                  <a:lnTo>
                    <a:pt x="0" y="3568"/>
                  </a:lnTo>
                  <a:lnTo>
                    <a:pt x="2006" y="6845"/>
                  </a:lnTo>
                  <a:lnTo>
                    <a:pt x="3873" y="7518"/>
                  </a:lnTo>
                  <a:lnTo>
                    <a:pt x="6489" y="5918"/>
                  </a:lnTo>
                  <a:lnTo>
                    <a:pt x="6718" y="3949"/>
                  </a:lnTo>
                  <a:lnTo>
                    <a:pt x="5727" y="2311"/>
                  </a:lnTo>
                  <a:lnTo>
                    <a:pt x="4737" y="673"/>
                  </a:lnTo>
                  <a:lnTo>
                    <a:pt x="2857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7" name="object 1697"/>
            <p:cNvSpPr/>
            <p:nvPr/>
          </p:nvSpPr>
          <p:spPr>
            <a:xfrm>
              <a:off x="6962743" y="2634917"/>
              <a:ext cx="7620" cy="5715"/>
            </a:xfrm>
            <a:custGeom>
              <a:avLst/>
              <a:gdLst/>
              <a:ahLst/>
              <a:cxnLst/>
              <a:rect l="l" t="t" r="r" b="b"/>
              <a:pathLst>
                <a:path w="7620" h="5714">
                  <a:moveTo>
                    <a:pt x="4508" y="0"/>
                  </a:moveTo>
                  <a:lnTo>
                    <a:pt x="2057" y="241"/>
                  </a:lnTo>
                  <a:lnTo>
                    <a:pt x="76" y="1790"/>
                  </a:lnTo>
                  <a:lnTo>
                    <a:pt x="0" y="2235"/>
                  </a:lnTo>
                  <a:lnTo>
                    <a:pt x="1612" y="2565"/>
                  </a:lnTo>
                  <a:lnTo>
                    <a:pt x="1663" y="4635"/>
                  </a:lnTo>
                  <a:lnTo>
                    <a:pt x="3708" y="5232"/>
                  </a:lnTo>
                  <a:lnTo>
                    <a:pt x="6896" y="3695"/>
                  </a:lnTo>
                  <a:lnTo>
                    <a:pt x="6248" y="1828"/>
                  </a:lnTo>
                  <a:lnTo>
                    <a:pt x="7226" y="800"/>
                  </a:lnTo>
                  <a:lnTo>
                    <a:pt x="7150" y="520"/>
                  </a:lnTo>
                  <a:lnTo>
                    <a:pt x="450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8" name="object 1698"/>
            <p:cNvSpPr/>
            <p:nvPr/>
          </p:nvSpPr>
          <p:spPr>
            <a:xfrm>
              <a:off x="6950367" y="2522042"/>
              <a:ext cx="19050" cy="7620"/>
            </a:xfrm>
            <a:custGeom>
              <a:avLst/>
              <a:gdLst/>
              <a:ahLst/>
              <a:cxnLst/>
              <a:rect l="l" t="t" r="r" b="b"/>
              <a:pathLst>
                <a:path w="19050" h="7619">
                  <a:moveTo>
                    <a:pt x="18859" y="6718"/>
                  </a:moveTo>
                  <a:lnTo>
                    <a:pt x="13157" y="1752"/>
                  </a:lnTo>
                  <a:lnTo>
                    <a:pt x="660" y="0"/>
                  </a:lnTo>
                  <a:lnTo>
                    <a:pt x="330" y="25"/>
                  </a:lnTo>
                  <a:lnTo>
                    <a:pt x="0" y="304"/>
                  </a:lnTo>
                  <a:lnTo>
                    <a:pt x="381" y="774"/>
                  </a:lnTo>
                  <a:lnTo>
                    <a:pt x="12573" y="2489"/>
                  </a:lnTo>
                  <a:lnTo>
                    <a:pt x="18059" y="7289"/>
                  </a:lnTo>
                  <a:lnTo>
                    <a:pt x="18821" y="7302"/>
                  </a:lnTo>
                  <a:lnTo>
                    <a:pt x="18859" y="6718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9" name="object 1699"/>
            <p:cNvSpPr/>
            <p:nvPr/>
          </p:nvSpPr>
          <p:spPr>
            <a:xfrm>
              <a:off x="6898138" y="2484790"/>
              <a:ext cx="73660" cy="59055"/>
            </a:xfrm>
            <a:custGeom>
              <a:avLst/>
              <a:gdLst/>
              <a:ahLst/>
              <a:cxnLst/>
              <a:rect l="l" t="t" r="r" b="b"/>
              <a:pathLst>
                <a:path w="73659" h="59055">
                  <a:moveTo>
                    <a:pt x="46669" y="56235"/>
                  </a:moveTo>
                  <a:lnTo>
                    <a:pt x="42122" y="56235"/>
                  </a:lnTo>
                  <a:lnTo>
                    <a:pt x="42515" y="57823"/>
                  </a:lnTo>
                  <a:lnTo>
                    <a:pt x="42634" y="58305"/>
                  </a:lnTo>
                  <a:lnTo>
                    <a:pt x="42757" y="58801"/>
                  </a:lnTo>
                  <a:lnTo>
                    <a:pt x="44227" y="56832"/>
                  </a:lnTo>
                  <a:lnTo>
                    <a:pt x="46354" y="56832"/>
                  </a:lnTo>
                  <a:lnTo>
                    <a:pt x="46549" y="56464"/>
                  </a:lnTo>
                  <a:lnTo>
                    <a:pt x="46669" y="56235"/>
                  </a:lnTo>
                  <a:close/>
                </a:path>
                <a:path w="73659" h="59055">
                  <a:moveTo>
                    <a:pt x="46354" y="56832"/>
                  </a:moveTo>
                  <a:lnTo>
                    <a:pt x="44289" y="56832"/>
                  </a:lnTo>
                  <a:lnTo>
                    <a:pt x="45576" y="58305"/>
                  </a:lnTo>
                  <a:lnTo>
                    <a:pt x="46113" y="57289"/>
                  </a:lnTo>
                  <a:lnTo>
                    <a:pt x="46233" y="57061"/>
                  </a:lnTo>
                  <a:lnTo>
                    <a:pt x="46354" y="56832"/>
                  </a:lnTo>
                  <a:close/>
                </a:path>
                <a:path w="73659" h="59055">
                  <a:moveTo>
                    <a:pt x="49409" y="56045"/>
                  </a:moveTo>
                  <a:lnTo>
                    <a:pt x="46770" y="56045"/>
                  </a:lnTo>
                  <a:lnTo>
                    <a:pt x="48942" y="57823"/>
                  </a:lnTo>
                  <a:lnTo>
                    <a:pt x="49082" y="57289"/>
                  </a:lnTo>
                  <a:lnTo>
                    <a:pt x="49202" y="56832"/>
                  </a:lnTo>
                  <a:lnTo>
                    <a:pt x="49299" y="56464"/>
                  </a:lnTo>
                  <a:lnTo>
                    <a:pt x="49409" y="56045"/>
                  </a:lnTo>
                  <a:close/>
                </a:path>
                <a:path w="73659" h="59055">
                  <a:moveTo>
                    <a:pt x="39339" y="55321"/>
                  </a:moveTo>
                  <a:lnTo>
                    <a:pt x="36369" y="55321"/>
                  </a:lnTo>
                  <a:lnTo>
                    <a:pt x="36463" y="56235"/>
                  </a:lnTo>
                  <a:lnTo>
                    <a:pt x="36572" y="57289"/>
                  </a:lnTo>
                  <a:lnTo>
                    <a:pt x="38604" y="57061"/>
                  </a:lnTo>
                  <a:lnTo>
                    <a:pt x="39162" y="55740"/>
                  </a:lnTo>
                  <a:lnTo>
                    <a:pt x="39253" y="55524"/>
                  </a:lnTo>
                  <a:lnTo>
                    <a:pt x="39339" y="55321"/>
                  </a:lnTo>
                  <a:close/>
                </a:path>
                <a:path w="73659" h="59055">
                  <a:moveTo>
                    <a:pt x="39470" y="55118"/>
                  </a:moveTo>
                  <a:lnTo>
                    <a:pt x="32638" y="55118"/>
                  </a:lnTo>
                  <a:lnTo>
                    <a:pt x="32686" y="56832"/>
                  </a:lnTo>
                  <a:lnTo>
                    <a:pt x="34070" y="56464"/>
                  </a:lnTo>
                  <a:lnTo>
                    <a:pt x="35137" y="55740"/>
                  </a:lnTo>
                  <a:lnTo>
                    <a:pt x="36369" y="55321"/>
                  </a:lnTo>
                  <a:lnTo>
                    <a:pt x="39318" y="55321"/>
                  </a:lnTo>
                  <a:lnTo>
                    <a:pt x="39470" y="55118"/>
                  </a:lnTo>
                  <a:close/>
                </a:path>
                <a:path w="73659" h="59055">
                  <a:moveTo>
                    <a:pt x="55304" y="52997"/>
                  </a:moveTo>
                  <a:lnTo>
                    <a:pt x="26747" y="52997"/>
                  </a:lnTo>
                  <a:lnTo>
                    <a:pt x="26232" y="54229"/>
                  </a:lnTo>
                  <a:lnTo>
                    <a:pt x="40288" y="54229"/>
                  </a:lnTo>
                  <a:lnTo>
                    <a:pt x="40387" y="55118"/>
                  </a:lnTo>
                  <a:lnTo>
                    <a:pt x="40433" y="55524"/>
                  </a:lnTo>
                  <a:lnTo>
                    <a:pt x="40539" y="56464"/>
                  </a:lnTo>
                  <a:lnTo>
                    <a:pt x="40217" y="56464"/>
                  </a:lnTo>
                  <a:lnTo>
                    <a:pt x="42122" y="56235"/>
                  </a:lnTo>
                  <a:lnTo>
                    <a:pt x="46669" y="56235"/>
                  </a:lnTo>
                  <a:lnTo>
                    <a:pt x="46770" y="56045"/>
                  </a:lnTo>
                  <a:lnTo>
                    <a:pt x="49409" y="56045"/>
                  </a:lnTo>
                  <a:lnTo>
                    <a:pt x="49489" y="55740"/>
                  </a:lnTo>
                  <a:lnTo>
                    <a:pt x="49599" y="55321"/>
                  </a:lnTo>
                  <a:lnTo>
                    <a:pt x="49653" y="55118"/>
                  </a:lnTo>
                  <a:lnTo>
                    <a:pt x="52062" y="55118"/>
                  </a:lnTo>
                  <a:lnTo>
                    <a:pt x="51935" y="53581"/>
                  </a:lnTo>
                  <a:lnTo>
                    <a:pt x="51913" y="53314"/>
                  </a:lnTo>
                  <a:lnTo>
                    <a:pt x="55043" y="53314"/>
                  </a:lnTo>
                  <a:lnTo>
                    <a:pt x="55304" y="52997"/>
                  </a:lnTo>
                  <a:close/>
                </a:path>
                <a:path w="73659" h="59055">
                  <a:moveTo>
                    <a:pt x="52062" y="55118"/>
                  </a:moveTo>
                  <a:lnTo>
                    <a:pt x="49653" y="55118"/>
                  </a:lnTo>
                  <a:lnTo>
                    <a:pt x="52434" y="56045"/>
                  </a:lnTo>
                  <a:lnTo>
                    <a:pt x="52138" y="56045"/>
                  </a:lnTo>
                  <a:lnTo>
                    <a:pt x="52062" y="55118"/>
                  </a:lnTo>
                  <a:close/>
                </a:path>
                <a:path w="73659" h="59055">
                  <a:moveTo>
                    <a:pt x="28215" y="54229"/>
                  </a:moveTo>
                  <a:lnTo>
                    <a:pt x="26442" y="54229"/>
                  </a:lnTo>
                  <a:lnTo>
                    <a:pt x="28306" y="55740"/>
                  </a:lnTo>
                  <a:lnTo>
                    <a:pt x="28215" y="54229"/>
                  </a:lnTo>
                  <a:close/>
                </a:path>
                <a:path w="73659" h="59055">
                  <a:moveTo>
                    <a:pt x="40135" y="54229"/>
                  </a:moveTo>
                  <a:lnTo>
                    <a:pt x="29460" y="54229"/>
                  </a:lnTo>
                  <a:lnTo>
                    <a:pt x="30323" y="55524"/>
                  </a:lnTo>
                  <a:lnTo>
                    <a:pt x="32085" y="55118"/>
                  </a:lnTo>
                  <a:lnTo>
                    <a:pt x="39470" y="55118"/>
                  </a:lnTo>
                  <a:lnTo>
                    <a:pt x="40135" y="54229"/>
                  </a:lnTo>
                  <a:close/>
                </a:path>
                <a:path w="73659" h="59055">
                  <a:moveTo>
                    <a:pt x="55043" y="53314"/>
                  </a:moveTo>
                  <a:lnTo>
                    <a:pt x="51913" y="53314"/>
                  </a:lnTo>
                  <a:lnTo>
                    <a:pt x="54574" y="54229"/>
                  </a:lnTo>
                  <a:lnTo>
                    <a:pt x="54289" y="54229"/>
                  </a:lnTo>
                  <a:lnTo>
                    <a:pt x="55043" y="53314"/>
                  </a:lnTo>
                  <a:close/>
                </a:path>
                <a:path w="73659" h="59055">
                  <a:moveTo>
                    <a:pt x="23155" y="51917"/>
                  </a:moveTo>
                  <a:lnTo>
                    <a:pt x="18792" y="51917"/>
                  </a:lnTo>
                  <a:lnTo>
                    <a:pt x="18869" y="52552"/>
                  </a:lnTo>
                  <a:lnTo>
                    <a:pt x="18995" y="53581"/>
                  </a:lnTo>
                  <a:lnTo>
                    <a:pt x="19617" y="53581"/>
                  </a:lnTo>
                  <a:lnTo>
                    <a:pt x="23155" y="51917"/>
                  </a:lnTo>
                  <a:close/>
                </a:path>
                <a:path w="73659" h="59055">
                  <a:moveTo>
                    <a:pt x="54585" y="51752"/>
                  </a:moveTo>
                  <a:lnTo>
                    <a:pt x="23623" y="51752"/>
                  </a:lnTo>
                  <a:lnTo>
                    <a:pt x="22534" y="53581"/>
                  </a:lnTo>
                  <a:lnTo>
                    <a:pt x="23233" y="53581"/>
                  </a:lnTo>
                  <a:lnTo>
                    <a:pt x="24978" y="52997"/>
                  </a:lnTo>
                  <a:lnTo>
                    <a:pt x="55304" y="52997"/>
                  </a:lnTo>
                  <a:lnTo>
                    <a:pt x="54681" y="51917"/>
                  </a:lnTo>
                  <a:lnTo>
                    <a:pt x="54585" y="51752"/>
                  </a:lnTo>
                  <a:close/>
                </a:path>
                <a:path w="73659" h="59055">
                  <a:moveTo>
                    <a:pt x="54380" y="51396"/>
                  </a:moveTo>
                  <a:lnTo>
                    <a:pt x="16990" y="51396"/>
                  </a:lnTo>
                  <a:lnTo>
                    <a:pt x="15593" y="52997"/>
                  </a:lnTo>
                  <a:lnTo>
                    <a:pt x="16671" y="52997"/>
                  </a:lnTo>
                  <a:lnTo>
                    <a:pt x="18004" y="52552"/>
                  </a:lnTo>
                  <a:lnTo>
                    <a:pt x="18792" y="51917"/>
                  </a:lnTo>
                  <a:lnTo>
                    <a:pt x="23155" y="51917"/>
                  </a:lnTo>
                  <a:lnTo>
                    <a:pt x="23507" y="51752"/>
                  </a:lnTo>
                  <a:lnTo>
                    <a:pt x="54585" y="51752"/>
                  </a:lnTo>
                  <a:lnTo>
                    <a:pt x="54380" y="51396"/>
                  </a:lnTo>
                  <a:close/>
                </a:path>
                <a:path w="73659" h="59055">
                  <a:moveTo>
                    <a:pt x="16361" y="51396"/>
                  </a:moveTo>
                  <a:lnTo>
                    <a:pt x="13331" y="51396"/>
                  </a:lnTo>
                  <a:lnTo>
                    <a:pt x="14093" y="51752"/>
                  </a:lnTo>
                  <a:lnTo>
                    <a:pt x="16361" y="51396"/>
                  </a:lnTo>
                  <a:close/>
                </a:path>
                <a:path w="73659" h="59055">
                  <a:moveTo>
                    <a:pt x="18253" y="39471"/>
                  </a:moveTo>
                  <a:lnTo>
                    <a:pt x="17487" y="39471"/>
                  </a:lnTo>
                  <a:lnTo>
                    <a:pt x="20278" y="40843"/>
                  </a:lnTo>
                  <a:lnTo>
                    <a:pt x="18855" y="41173"/>
                  </a:lnTo>
                  <a:lnTo>
                    <a:pt x="15934" y="42189"/>
                  </a:lnTo>
                  <a:lnTo>
                    <a:pt x="18766" y="43230"/>
                  </a:lnTo>
                  <a:lnTo>
                    <a:pt x="17865" y="44056"/>
                  </a:lnTo>
                  <a:lnTo>
                    <a:pt x="16734" y="44450"/>
                  </a:lnTo>
                  <a:lnTo>
                    <a:pt x="15414" y="44869"/>
                  </a:lnTo>
                  <a:lnTo>
                    <a:pt x="17522" y="45720"/>
                  </a:lnTo>
                  <a:lnTo>
                    <a:pt x="16519" y="47142"/>
                  </a:lnTo>
                  <a:lnTo>
                    <a:pt x="11781" y="47701"/>
                  </a:lnTo>
                  <a:lnTo>
                    <a:pt x="15464" y="49199"/>
                  </a:lnTo>
                  <a:lnTo>
                    <a:pt x="12728" y="51396"/>
                  </a:lnTo>
                  <a:lnTo>
                    <a:pt x="54205" y="51396"/>
                  </a:lnTo>
                  <a:lnTo>
                    <a:pt x="55342" y="50203"/>
                  </a:lnTo>
                  <a:lnTo>
                    <a:pt x="58500" y="50203"/>
                  </a:lnTo>
                  <a:lnTo>
                    <a:pt x="58683" y="49911"/>
                  </a:lnTo>
                  <a:lnTo>
                    <a:pt x="57628" y="47853"/>
                  </a:lnTo>
                  <a:lnTo>
                    <a:pt x="57531" y="47142"/>
                  </a:lnTo>
                  <a:lnTo>
                    <a:pt x="57490" y="46837"/>
                  </a:lnTo>
                  <a:lnTo>
                    <a:pt x="57400" y="46177"/>
                  </a:lnTo>
                  <a:lnTo>
                    <a:pt x="59309" y="46177"/>
                  </a:lnTo>
                  <a:lnTo>
                    <a:pt x="59224" y="45720"/>
                  </a:lnTo>
                  <a:lnTo>
                    <a:pt x="59102" y="45059"/>
                  </a:lnTo>
                  <a:lnTo>
                    <a:pt x="57184" y="43675"/>
                  </a:lnTo>
                  <a:lnTo>
                    <a:pt x="52096" y="39636"/>
                  </a:lnTo>
                  <a:lnTo>
                    <a:pt x="19833" y="39636"/>
                  </a:lnTo>
                  <a:lnTo>
                    <a:pt x="18253" y="39471"/>
                  </a:lnTo>
                  <a:close/>
                </a:path>
                <a:path w="73659" h="59055">
                  <a:moveTo>
                    <a:pt x="58500" y="50203"/>
                  </a:moveTo>
                  <a:lnTo>
                    <a:pt x="55342" y="50203"/>
                  </a:lnTo>
                  <a:lnTo>
                    <a:pt x="57755" y="51396"/>
                  </a:lnTo>
                  <a:lnTo>
                    <a:pt x="58500" y="50203"/>
                  </a:lnTo>
                  <a:close/>
                </a:path>
                <a:path w="73659" h="59055">
                  <a:moveTo>
                    <a:pt x="59309" y="46177"/>
                  </a:moveTo>
                  <a:lnTo>
                    <a:pt x="57400" y="46177"/>
                  </a:lnTo>
                  <a:lnTo>
                    <a:pt x="59432" y="46837"/>
                  </a:lnTo>
                  <a:lnTo>
                    <a:pt x="59309" y="46177"/>
                  </a:lnTo>
                  <a:close/>
                </a:path>
                <a:path w="73659" h="59055">
                  <a:moveTo>
                    <a:pt x="54266" y="38608"/>
                  </a:moveTo>
                  <a:lnTo>
                    <a:pt x="20809" y="38608"/>
                  </a:lnTo>
                  <a:lnTo>
                    <a:pt x="19833" y="39636"/>
                  </a:lnTo>
                  <a:lnTo>
                    <a:pt x="52096" y="39636"/>
                  </a:lnTo>
                  <a:lnTo>
                    <a:pt x="51888" y="39471"/>
                  </a:lnTo>
                  <a:lnTo>
                    <a:pt x="54266" y="38608"/>
                  </a:lnTo>
                  <a:close/>
                </a:path>
                <a:path w="73659" h="59055">
                  <a:moveTo>
                    <a:pt x="64508" y="35699"/>
                  </a:moveTo>
                  <a:lnTo>
                    <a:pt x="15515" y="35699"/>
                  </a:lnTo>
                  <a:lnTo>
                    <a:pt x="17198" y="36322"/>
                  </a:lnTo>
                  <a:lnTo>
                    <a:pt x="17013" y="36322"/>
                  </a:lnTo>
                  <a:lnTo>
                    <a:pt x="16854" y="37045"/>
                  </a:lnTo>
                  <a:lnTo>
                    <a:pt x="16765" y="37452"/>
                  </a:lnTo>
                  <a:lnTo>
                    <a:pt x="16671" y="37884"/>
                  </a:lnTo>
                  <a:lnTo>
                    <a:pt x="19376" y="38608"/>
                  </a:lnTo>
                  <a:lnTo>
                    <a:pt x="54553" y="38608"/>
                  </a:lnTo>
                  <a:lnTo>
                    <a:pt x="54729" y="37884"/>
                  </a:lnTo>
                  <a:lnTo>
                    <a:pt x="54834" y="37452"/>
                  </a:lnTo>
                  <a:lnTo>
                    <a:pt x="56525" y="37045"/>
                  </a:lnTo>
                  <a:lnTo>
                    <a:pt x="64333" y="37045"/>
                  </a:lnTo>
                  <a:lnTo>
                    <a:pt x="65655" y="36322"/>
                  </a:lnTo>
                  <a:lnTo>
                    <a:pt x="64508" y="35699"/>
                  </a:lnTo>
                  <a:close/>
                </a:path>
                <a:path w="73659" h="59055">
                  <a:moveTo>
                    <a:pt x="61243" y="10604"/>
                  </a:moveTo>
                  <a:lnTo>
                    <a:pt x="38658" y="10604"/>
                  </a:lnTo>
                  <a:lnTo>
                    <a:pt x="38210" y="11836"/>
                  </a:lnTo>
                  <a:lnTo>
                    <a:pt x="1281" y="11836"/>
                  </a:lnTo>
                  <a:lnTo>
                    <a:pt x="3184" y="12331"/>
                  </a:lnTo>
                  <a:lnTo>
                    <a:pt x="593" y="13398"/>
                  </a:lnTo>
                  <a:lnTo>
                    <a:pt x="1837" y="14046"/>
                  </a:lnTo>
                  <a:lnTo>
                    <a:pt x="3307" y="14643"/>
                  </a:lnTo>
                  <a:lnTo>
                    <a:pt x="4390" y="14643"/>
                  </a:lnTo>
                  <a:lnTo>
                    <a:pt x="1469" y="15392"/>
                  </a:lnTo>
                  <a:lnTo>
                    <a:pt x="3387" y="16560"/>
                  </a:lnTo>
                  <a:lnTo>
                    <a:pt x="5266" y="17018"/>
                  </a:lnTo>
                  <a:lnTo>
                    <a:pt x="3539" y="18910"/>
                  </a:lnTo>
                  <a:lnTo>
                    <a:pt x="4454" y="19799"/>
                  </a:lnTo>
                  <a:lnTo>
                    <a:pt x="6181" y="20497"/>
                  </a:lnTo>
                  <a:lnTo>
                    <a:pt x="7463" y="21107"/>
                  </a:lnTo>
                  <a:lnTo>
                    <a:pt x="5355" y="22009"/>
                  </a:lnTo>
                  <a:lnTo>
                    <a:pt x="8391" y="23279"/>
                  </a:lnTo>
                  <a:lnTo>
                    <a:pt x="6841" y="25285"/>
                  </a:lnTo>
                  <a:lnTo>
                    <a:pt x="9330" y="25857"/>
                  </a:lnTo>
                  <a:lnTo>
                    <a:pt x="10461" y="26225"/>
                  </a:lnTo>
                  <a:lnTo>
                    <a:pt x="8086" y="28308"/>
                  </a:lnTo>
                  <a:lnTo>
                    <a:pt x="9434" y="28968"/>
                  </a:lnTo>
                  <a:lnTo>
                    <a:pt x="10829" y="29311"/>
                  </a:lnTo>
                  <a:lnTo>
                    <a:pt x="12196" y="30099"/>
                  </a:lnTo>
                  <a:lnTo>
                    <a:pt x="11789" y="30099"/>
                  </a:lnTo>
                  <a:lnTo>
                    <a:pt x="10608" y="30746"/>
                  </a:lnTo>
                  <a:lnTo>
                    <a:pt x="9717" y="31292"/>
                  </a:lnTo>
                  <a:lnTo>
                    <a:pt x="10943" y="31483"/>
                  </a:lnTo>
                  <a:lnTo>
                    <a:pt x="12340" y="31737"/>
                  </a:lnTo>
                  <a:lnTo>
                    <a:pt x="13483" y="32397"/>
                  </a:lnTo>
                  <a:lnTo>
                    <a:pt x="12302" y="32918"/>
                  </a:lnTo>
                  <a:lnTo>
                    <a:pt x="10918" y="33591"/>
                  </a:lnTo>
                  <a:lnTo>
                    <a:pt x="10359" y="34340"/>
                  </a:lnTo>
                  <a:lnTo>
                    <a:pt x="10245" y="34493"/>
                  </a:lnTo>
                  <a:lnTo>
                    <a:pt x="13102" y="34493"/>
                  </a:lnTo>
                  <a:lnTo>
                    <a:pt x="14207" y="34861"/>
                  </a:lnTo>
                  <a:lnTo>
                    <a:pt x="13077" y="36322"/>
                  </a:lnTo>
                  <a:lnTo>
                    <a:pt x="12969" y="36461"/>
                  </a:lnTo>
                  <a:lnTo>
                    <a:pt x="14207" y="36461"/>
                  </a:lnTo>
                  <a:lnTo>
                    <a:pt x="15515" y="35699"/>
                  </a:lnTo>
                  <a:lnTo>
                    <a:pt x="64508" y="35699"/>
                  </a:lnTo>
                  <a:lnTo>
                    <a:pt x="63712" y="35267"/>
                  </a:lnTo>
                  <a:lnTo>
                    <a:pt x="65566" y="35064"/>
                  </a:lnTo>
                  <a:lnTo>
                    <a:pt x="67357" y="34340"/>
                  </a:lnTo>
                  <a:lnTo>
                    <a:pt x="69020" y="33845"/>
                  </a:lnTo>
                  <a:lnTo>
                    <a:pt x="66493" y="33197"/>
                  </a:lnTo>
                  <a:lnTo>
                    <a:pt x="68360" y="32778"/>
                  </a:lnTo>
                  <a:lnTo>
                    <a:pt x="69897" y="32207"/>
                  </a:lnTo>
                  <a:lnTo>
                    <a:pt x="71256" y="31292"/>
                  </a:lnTo>
                  <a:lnTo>
                    <a:pt x="68754" y="30746"/>
                  </a:lnTo>
                  <a:lnTo>
                    <a:pt x="70443" y="30099"/>
                  </a:lnTo>
                  <a:lnTo>
                    <a:pt x="71903" y="28968"/>
                  </a:lnTo>
                  <a:lnTo>
                    <a:pt x="72843" y="27724"/>
                  </a:lnTo>
                  <a:lnTo>
                    <a:pt x="70252" y="27292"/>
                  </a:lnTo>
                  <a:lnTo>
                    <a:pt x="71891" y="27051"/>
                  </a:lnTo>
                  <a:lnTo>
                    <a:pt x="72919" y="24765"/>
                  </a:lnTo>
                  <a:lnTo>
                    <a:pt x="73183" y="23698"/>
                  </a:lnTo>
                  <a:lnTo>
                    <a:pt x="70659" y="23698"/>
                  </a:lnTo>
                  <a:lnTo>
                    <a:pt x="71751" y="22745"/>
                  </a:lnTo>
                  <a:lnTo>
                    <a:pt x="72691" y="21437"/>
                  </a:lnTo>
                  <a:lnTo>
                    <a:pt x="73175" y="20497"/>
                  </a:lnTo>
                  <a:lnTo>
                    <a:pt x="70506" y="20497"/>
                  </a:lnTo>
                  <a:lnTo>
                    <a:pt x="70623" y="20154"/>
                  </a:lnTo>
                  <a:lnTo>
                    <a:pt x="67544" y="20154"/>
                  </a:lnTo>
                  <a:lnTo>
                    <a:pt x="67887" y="17894"/>
                  </a:lnTo>
                  <a:lnTo>
                    <a:pt x="66061" y="17894"/>
                  </a:lnTo>
                  <a:lnTo>
                    <a:pt x="65971" y="17018"/>
                  </a:lnTo>
                  <a:lnTo>
                    <a:pt x="65845" y="15798"/>
                  </a:lnTo>
                  <a:lnTo>
                    <a:pt x="63470" y="15798"/>
                  </a:lnTo>
                  <a:lnTo>
                    <a:pt x="63526" y="15392"/>
                  </a:lnTo>
                  <a:lnTo>
                    <a:pt x="63628" y="14643"/>
                  </a:lnTo>
                  <a:lnTo>
                    <a:pt x="63721" y="14046"/>
                  </a:lnTo>
                  <a:lnTo>
                    <a:pt x="63827" y="13398"/>
                  </a:lnTo>
                  <a:lnTo>
                    <a:pt x="63857" y="13220"/>
                  </a:lnTo>
                  <a:lnTo>
                    <a:pt x="60461" y="13220"/>
                  </a:lnTo>
                  <a:lnTo>
                    <a:pt x="61453" y="11836"/>
                  </a:lnTo>
                  <a:lnTo>
                    <a:pt x="61365" y="11188"/>
                  </a:lnTo>
                  <a:lnTo>
                    <a:pt x="61243" y="10604"/>
                  </a:lnTo>
                  <a:close/>
                </a:path>
                <a:path w="73659" h="59055">
                  <a:moveTo>
                    <a:pt x="73237" y="23482"/>
                  </a:moveTo>
                  <a:lnTo>
                    <a:pt x="70659" y="23698"/>
                  </a:lnTo>
                  <a:lnTo>
                    <a:pt x="73183" y="23698"/>
                  </a:lnTo>
                  <a:lnTo>
                    <a:pt x="73237" y="23482"/>
                  </a:lnTo>
                  <a:close/>
                </a:path>
                <a:path w="73659" h="59055">
                  <a:moveTo>
                    <a:pt x="73351" y="20154"/>
                  </a:moveTo>
                  <a:lnTo>
                    <a:pt x="70165" y="20497"/>
                  </a:lnTo>
                  <a:lnTo>
                    <a:pt x="73175" y="20497"/>
                  </a:lnTo>
                  <a:lnTo>
                    <a:pt x="73351" y="20154"/>
                  </a:lnTo>
                  <a:close/>
                </a:path>
                <a:path w="73659" h="59055">
                  <a:moveTo>
                    <a:pt x="71103" y="18745"/>
                  </a:moveTo>
                  <a:lnTo>
                    <a:pt x="67285" y="20154"/>
                  </a:lnTo>
                  <a:lnTo>
                    <a:pt x="70623" y="20154"/>
                  </a:lnTo>
                  <a:lnTo>
                    <a:pt x="71047" y="18910"/>
                  </a:lnTo>
                  <a:lnTo>
                    <a:pt x="71103" y="18745"/>
                  </a:lnTo>
                  <a:close/>
                </a:path>
                <a:path w="73659" h="59055">
                  <a:moveTo>
                    <a:pt x="67915" y="17703"/>
                  </a:moveTo>
                  <a:lnTo>
                    <a:pt x="66061" y="17894"/>
                  </a:lnTo>
                  <a:lnTo>
                    <a:pt x="67887" y="17894"/>
                  </a:lnTo>
                  <a:lnTo>
                    <a:pt x="67915" y="17703"/>
                  </a:lnTo>
                  <a:close/>
                </a:path>
                <a:path w="73659" h="59055">
                  <a:moveTo>
                    <a:pt x="65725" y="14643"/>
                  </a:moveTo>
                  <a:lnTo>
                    <a:pt x="65389" y="14643"/>
                  </a:lnTo>
                  <a:lnTo>
                    <a:pt x="63470" y="15798"/>
                  </a:lnTo>
                  <a:lnTo>
                    <a:pt x="65845" y="15798"/>
                  </a:lnTo>
                  <a:lnTo>
                    <a:pt x="65725" y="14643"/>
                  </a:lnTo>
                  <a:close/>
                </a:path>
                <a:path w="73659" h="59055">
                  <a:moveTo>
                    <a:pt x="62807" y="11836"/>
                  </a:moveTo>
                  <a:lnTo>
                    <a:pt x="62593" y="11836"/>
                  </a:lnTo>
                  <a:lnTo>
                    <a:pt x="62291" y="12331"/>
                  </a:lnTo>
                  <a:lnTo>
                    <a:pt x="62213" y="12458"/>
                  </a:lnTo>
                  <a:lnTo>
                    <a:pt x="61598" y="13220"/>
                  </a:lnTo>
                  <a:lnTo>
                    <a:pt x="63857" y="13220"/>
                  </a:lnTo>
                  <a:lnTo>
                    <a:pt x="63915" y="12865"/>
                  </a:lnTo>
                  <a:lnTo>
                    <a:pt x="62807" y="11836"/>
                  </a:lnTo>
                  <a:close/>
                </a:path>
                <a:path w="73659" h="59055">
                  <a:moveTo>
                    <a:pt x="2033" y="10096"/>
                  </a:moveTo>
                  <a:lnTo>
                    <a:pt x="0" y="10096"/>
                  </a:lnTo>
                  <a:lnTo>
                    <a:pt x="1077" y="11836"/>
                  </a:lnTo>
                  <a:lnTo>
                    <a:pt x="36572" y="11836"/>
                  </a:lnTo>
                  <a:lnTo>
                    <a:pt x="35112" y="11188"/>
                  </a:lnTo>
                  <a:lnTo>
                    <a:pt x="32178" y="11188"/>
                  </a:lnTo>
                  <a:lnTo>
                    <a:pt x="31942" y="10858"/>
                  </a:lnTo>
                  <a:lnTo>
                    <a:pt x="3247" y="10858"/>
                  </a:lnTo>
                  <a:lnTo>
                    <a:pt x="2033" y="10096"/>
                  </a:lnTo>
                  <a:close/>
                </a:path>
                <a:path w="73659" h="59055">
                  <a:moveTo>
                    <a:pt x="37107" y="10604"/>
                  </a:moveTo>
                  <a:lnTo>
                    <a:pt x="36502" y="10604"/>
                  </a:lnTo>
                  <a:lnTo>
                    <a:pt x="36420" y="11188"/>
                  </a:lnTo>
                  <a:lnTo>
                    <a:pt x="36329" y="11836"/>
                  </a:lnTo>
                  <a:lnTo>
                    <a:pt x="38210" y="11836"/>
                  </a:lnTo>
                  <a:lnTo>
                    <a:pt x="37107" y="10604"/>
                  </a:lnTo>
                  <a:close/>
                </a:path>
                <a:path w="73659" h="59055">
                  <a:moveTo>
                    <a:pt x="34609" y="10604"/>
                  </a:moveTo>
                  <a:lnTo>
                    <a:pt x="32396" y="10604"/>
                  </a:lnTo>
                  <a:lnTo>
                    <a:pt x="32301" y="10858"/>
                  </a:lnTo>
                  <a:lnTo>
                    <a:pt x="32178" y="11188"/>
                  </a:lnTo>
                  <a:lnTo>
                    <a:pt x="34940" y="11188"/>
                  </a:lnTo>
                  <a:lnTo>
                    <a:pt x="34609" y="10604"/>
                  </a:lnTo>
                  <a:close/>
                </a:path>
                <a:path w="73659" h="59055">
                  <a:moveTo>
                    <a:pt x="3493" y="8648"/>
                  </a:moveTo>
                  <a:lnTo>
                    <a:pt x="3211" y="8648"/>
                  </a:lnTo>
                  <a:lnTo>
                    <a:pt x="3247" y="10858"/>
                  </a:lnTo>
                  <a:lnTo>
                    <a:pt x="31942" y="10858"/>
                  </a:lnTo>
                  <a:lnTo>
                    <a:pt x="31761" y="10604"/>
                  </a:lnTo>
                  <a:lnTo>
                    <a:pt x="10801" y="10604"/>
                  </a:lnTo>
                  <a:lnTo>
                    <a:pt x="5167" y="10096"/>
                  </a:lnTo>
                  <a:lnTo>
                    <a:pt x="6193" y="10096"/>
                  </a:lnTo>
                  <a:lnTo>
                    <a:pt x="3493" y="8648"/>
                  </a:lnTo>
                  <a:close/>
                </a:path>
                <a:path w="73659" h="59055">
                  <a:moveTo>
                    <a:pt x="9538" y="10096"/>
                  </a:moveTo>
                  <a:lnTo>
                    <a:pt x="7780" y="10096"/>
                  </a:lnTo>
                  <a:lnTo>
                    <a:pt x="8188" y="10604"/>
                  </a:lnTo>
                  <a:lnTo>
                    <a:pt x="9532" y="10604"/>
                  </a:lnTo>
                  <a:lnTo>
                    <a:pt x="9538" y="10096"/>
                  </a:lnTo>
                  <a:close/>
                </a:path>
                <a:path w="73659" h="59055">
                  <a:moveTo>
                    <a:pt x="12429" y="10096"/>
                  </a:moveTo>
                  <a:lnTo>
                    <a:pt x="10981" y="10096"/>
                  </a:lnTo>
                  <a:lnTo>
                    <a:pt x="11032" y="10604"/>
                  </a:lnTo>
                  <a:lnTo>
                    <a:pt x="12048" y="10604"/>
                  </a:lnTo>
                  <a:lnTo>
                    <a:pt x="12429" y="10096"/>
                  </a:lnTo>
                  <a:close/>
                </a:path>
                <a:path w="73659" h="59055">
                  <a:moveTo>
                    <a:pt x="32585" y="10096"/>
                  </a:moveTo>
                  <a:lnTo>
                    <a:pt x="31399" y="10096"/>
                  </a:lnTo>
                  <a:lnTo>
                    <a:pt x="31761" y="10604"/>
                  </a:lnTo>
                  <a:lnTo>
                    <a:pt x="32396" y="10604"/>
                  </a:lnTo>
                  <a:lnTo>
                    <a:pt x="32585" y="10096"/>
                  </a:lnTo>
                  <a:close/>
                </a:path>
                <a:path w="73659" h="59055">
                  <a:moveTo>
                    <a:pt x="36574" y="10096"/>
                  </a:moveTo>
                  <a:lnTo>
                    <a:pt x="34321" y="10096"/>
                  </a:lnTo>
                  <a:lnTo>
                    <a:pt x="34609" y="10604"/>
                  </a:lnTo>
                  <a:lnTo>
                    <a:pt x="36502" y="10604"/>
                  </a:lnTo>
                  <a:lnTo>
                    <a:pt x="36574" y="10096"/>
                  </a:lnTo>
                  <a:close/>
                </a:path>
                <a:path w="73659" h="59055">
                  <a:moveTo>
                    <a:pt x="38539" y="10096"/>
                  </a:moveTo>
                  <a:lnTo>
                    <a:pt x="36653" y="10096"/>
                  </a:lnTo>
                  <a:lnTo>
                    <a:pt x="37107" y="10604"/>
                  </a:lnTo>
                  <a:lnTo>
                    <a:pt x="38805" y="10604"/>
                  </a:lnTo>
                  <a:lnTo>
                    <a:pt x="38539" y="10096"/>
                  </a:lnTo>
                  <a:close/>
                </a:path>
                <a:path w="73659" h="59055">
                  <a:moveTo>
                    <a:pt x="6168" y="8089"/>
                  </a:moveTo>
                  <a:lnTo>
                    <a:pt x="6066" y="8648"/>
                  </a:lnTo>
                  <a:lnTo>
                    <a:pt x="6011" y="8953"/>
                  </a:lnTo>
                  <a:lnTo>
                    <a:pt x="5914" y="9486"/>
                  </a:lnTo>
                  <a:lnTo>
                    <a:pt x="5803" y="10096"/>
                  </a:lnTo>
                  <a:lnTo>
                    <a:pt x="7780" y="10096"/>
                  </a:lnTo>
                  <a:lnTo>
                    <a:pt x="6168" y="8089"/>
                  </a:lnTo>
                  <a:close/>
                </a:path>
                <a:path w="73659" h="59055">
                  <a:moveTo>
                    <a:pt x="10226" y="8648"/>
                  </a:moveTo>
                  <a:lnTo>
                    <a:pt x="9556" y="8648"/>
                  </a:lnTo>
                  <a:lnTo>
                    <a:pt x="9538" y="10096"/>
                  </a:lnTo>
                  <a:lnTo>
                    <a:pt x="10981" y="10096"/>
                  </a:lnTo>
                  <a:lnTo>
                    <a:pt x="10865" y="8953"/>
                  </a:lnTo>
                  <a:lnTo>
                    <a:pt x="11168" y="8953"/>
                  </a:lnTo>
                  <a:lnTo>
                    <a:pt x="10226" y="8648"/>
                  </a:lnTo>
                  <a:close/>
                </a:path>
                <a:path w="73659" h="59055">
                  <a:moveTo>
                    <a:pt x="14157" y="8648"/>
                  </a:moveTo>
                  <a:lnTo>
                    <a:pt x="13512" y="8648"/>
                  </a:lnTo>
                  <a:lnTo>
                    <a:pt x="12429" y="10096"/>
                  </a:lnTo>
                  <a:lnTo>
                    <a:pt x="15299" y="10096"/>
                  </a:lnTo>
                  <a:lnTo>
                    <a:pt x="14157" y="8648"/>
                  </a:lnTo>
                  <a:close/>
                </a:path>
                <a:path w="73659" h="59055">
                  <a:moveTo>
                    <a:pt x="16792" y="8089"/>
                  </a:moveTo>
                  <a:lnTo>
                    <a:pt x="16617" y="8089"/>
                  </a:lnTo>
                  <a:lnTo>
                    <a:pt x="15299" y="10096"/>
                  </a:lnTo>
                  <a:lnTo>
                    <a:pt x="17981" y="10096"/>
                  </a:lnTo>
                  <a:lnTo>
                    <a:pt x="16792" y="8089"/>
                  </a:lnTo>
                  <a:close/>
                </a:path>
                <a:path w="73659" h="59055">
                  <a:moveTo>
                    <a:pt x="20964" y="7162"/>
                  </a:moveTo>
                  <a:lnTo>
                    <a:pt x="19786" y="7581"/>
                  </a:lnTo>
                  <a:lnTo>
                    <a:pt x="17948" y="10096"/>
                  </a:lnTo>
                  <a:lnTo>
                    <a:pt x="31335" y="10096"/>
                  </a:lnTo>
                  <a:lnTo>
                    <a:pt x="31286" y="9486"/>
                  </a:lnTo>
                  <a:lnTo>
                    <a:pt x="22310" y="9486"/>
                  </a:lnTo>
                  <a:lnTo>
                    <a:pt x="21891" y="8648"/>
                  </a:lnTo>
                  <a:lnTo>
                    <a:pt x="20964" y="7162"/>
                  </a:lnTo>
                  <a:close/>
                </a:path>
                <a:path w="73659" h="59055">
                  <a:moveTo>
                    <a:pt x="33187" y="8953"/>
                  </a:moveTo>
                  <a:lnTo>
                    <a:pt x="33011" y="8953"/>
                  </a:lnTo>
                  <a:lnTo>
                    <a:pt x="32585" y="10096"/>
                  </a:lnTo>
                  <a:lnTo>
                    <a:pt x="34321" y="10096"/>
                  </a:lnTo>
                  <a:lnTo>
                    <a:pt x="33975" y="9486"/>
                  </a:lnTo>
                  <a:lnTo>
                    <a:pt x="33808" y="9486"/>
                  </a:lnTo>
                  <a:lnTo>
                    <a:pt x="33187" y="8953"/>
                  </a:lnTo>
                  <a:close/>
                </a:path>
                <a:path w="73659" h="59055">
                  <a:moveTo>
                    <a:pt x="38152" y="8089"/>
                  </a:moveTo>
                  <a:lnTo>
                    <a:pt x="38220" y="9486"/>
                  </a:lnTo>
                  <a:lnTo>
                    <a:pt x="38539" y="10096"/>
                  </a:lnTo>
                  <a:lnTo>
                    <a:pt x="40646" y="10096"/>
                  </a:lnTo>
                  <a:lnTo>
                    <a:pt x="38152" y="8089"/>
                  </a:lnTo>
                  <a:close/>
                </a:path>
                <a:path w="73659" h="59055">
                  <a:moveTo>
                    <a:pt x="39226" y="5346"/>
                  </a:moveTo>
                  <a:lnTo>
                    <a:pt x="39782" y="6667"/>
                  </a:lnTo>
                  <a:lnTo>
                    <a:pt x="39836" y="6794"/>
                  </a:lnTo>
                  <a:lnTo>
                    <a:pt x="40554" y="8089"/>
                  </a:lnTo>
                  <a:lnTo>
                    <a:pt x="40733" y="8089"/>
                  </a:lnTo>
                  <a:lnTo>
                    <a:pt x="40184" y="10096"/>
                  </a:lnTo>
                  <a:lnTo>
                    <a:pt x="61137" y="10096"/>
                  </a:lnTo>
                  <a:lnTo>
                    <a:pt x="61009" y="9486"/>
                  </a:lnTo>
                  <a:lnTo>
                    <a:pt x="60589" y="8953"/>
                  </a:lnTo>
                  <a:lnTo>
                    <a:pt x="58175" y="8953"/>
                  </a:lnTo>
                  <a:lnTo>
                    <a:pt x="57573" y="7162"/>
                  </a:lnTo>
                  <a:lnTo>
                    <a:pt x="57500" y="6946"/>
                  </a:lnTo>
                  <a:lnTo>
                    <a:pt x="54606" y="6946"/>
                  </a:lnTo>
                  <a:lnTo>
                    <a:pt x="54554" y="6667"/>
                  </a:lnTo>
                  <a:lnTo>
                    <a:pt x="41360" y="6667"/>
                  </a:lnTo>
                  <a:lnTo>
                    <a:pt x="39226" y="5346"/>
                  </a:lnTo>
                  <a:close/>
                </a:path>
                <a:path w="73659" h="59055">
                  <a:moveTo>
                    <a:pt x="22703" y="7581"/>
                  </a:moveTo>
                  <a:lnTo>
                    <a:pt x="22598" y="8089"/>
                  </a:lnTo>
                  <a:lnTo>
                    <a:pt x="22483" y="8648"/>
                  </a:lnTo>
                  <a:lnTo>
                    <a:pt x="22420" y="8953"/>
                  </a:lnTo>
                  <a:lnTo>
                    <a:pt x="22310" y="9486"/>
                  </a:lnTo>
                  <a:lnTo>
                    <a:pt x="25134" y="9486"/>
                  </a:lnTo>
                  <a:lnTo>
                    <a:pt x="22703" y="7581"/>
                  </a:lnTo>
                  <a:close/>
                </a:path>
                <a:path w="73659" h="59055">
                  <a:moveTo>
                    <a:pt x="25585" y="6667"/>
                  </a:moveTo>
                  <a:lnTo>
                    <a:pt x="25466" y="6794"/>
                  </a:lnTo>
                  <a:lnTo>
                    <a:pt x="25342" y="7581"/>
                  </a:lnTo>
                  <a:lnTo>
                    <a:pt x="25262" y="8089"/>
                  </a:lnTo>
                  <a:lnTo>
                    <a:pt x="25175" y="8648"/>
                  </a:lnTo>
                  <a:lnTo>
                    <a:pt x="25127" y="8953"/>
                  </a:lnTo>
                  <a:lnTo>
                    <a:pt x="25043" y="9486"/>
                  </a:lnTo>
                  <a:lnTo>
                    <a:pt x="29915" y="9486"/>
                  </a:lnTo>
                  <a:lnTo>
                    <a:pt x="27672" y="8648"/>
                  </a:lnTo>
                  <a:lnTo>
                    <a:pt x="27866" y="8648"/>
                  </a:lnTo>
                  <a:lnTo>
                    <a:pt x="25585" y="6667"/>
                  </a:lnTo>
                  <a:close/>
                </a:path>
                <a:path w="73659" h="59055">
                  <a:moveTo>
                    <a:pt x="29994" y="7581"/>
                  </a:moveTo>
                  <a:lnTo>
                    <a:pt x="29428" y="8089"/>
                  </a:lnTo>
                  <a:lnTo>
                    <a:pt x="29351" y="8648"/>
                  </a:lnTo>
                  <a:lnTo>
                    <a:pt x="29236" y="9486"/>
                  </a:lnTo>
                  <a:lnTo>
                    <a:pt x="31286" y="9486"/>
                  </a:lnTo>
                  <a:lnTo>
                    <a:pt x="31218" y="8648"/>
                  </a:lnTo>
                  <a:lnTo>
                    <a:pt x="30611" y="8089"/>
                  </a:lnTo>
                  <a:lnTo>
                    <a:pt x="29994" y="7581"/>
                  </a:lnTo>
                  <a:close/>
                </a:path>
                <a:path w="73659" h="59055">
                  <a:moveTo>
                    <a:pt x="59897" y="8089"/>
                  </a:moveTo>
                  <a:lnTo>
                    <a:pt x="59671" y="8089"/>
                  </a:lnTo>
                  <a:lnTo>
                    <a:pt x="58175" y="8953"/>
                  </a:lnTo>
                  <a:lnTo>
                    <a:pt x="60589" y="8953"/>
                  </a:lnTo>
                  <a:lnTo>
                    <a:pt x="59897" y="8089"/>
                  </a:lnTo>
                  <a:close/>
                </a:path>
                <a:path w="73659" h="59055">
                  <a:moveTo>
                    <a:pt x="13931" y="8089"/>
                  </a:moveTo>
                  <a:lnTo>
                    <a:pt x="13716" y="8089"/>
                  </a:lnTo>
                  <a:lnTo>
                    <a:pt x="14157" y="8648"/>
                  </a:lnTo>
                  <a:lnTo>
                    <a:pt x="13512" y="8648"/>
                  </a:lnTo>
                  <a:lnTo>
                    <a:pt x="13931" y="8089"/>
                  </a:lnTo>
                  <a:close/>
                </a:path>
                <a:path w="73659" h="59055">
                  <a:moveTo>
                    <a:pt x="57184" y="6007"/>
                  </a:moveTo>
                  <a:lnTo>
                    <a:pt x="54606" y="6946"/>
                  </a:lnTo>
                  <a:lnTo>
                    <a:pt x="57500" y="6946"/>
                  </a:lnTo>
                  <a:lnTo>
                    <a:pt x="57184" y="6007"/>
                  </a:lnTo>
                  <a:close/>
                </a:path>
                <a:path w="73659" h="59055">
                  <a:moveTo>
                    <a:pt x="40534" y="3263"/>
                  </a:moveTo>
                  <a:lnTo>
                    <a:pt x="40592" y="3606"/>
                  </a:lnTo>
                  <a:lnTo>
                    <a:pt x="40789" y="4076"/>
                  </a:lnTo>
                  <a:lnTo>
                    <a:pt x="40890" y="4318"/>
                  </a:lnTo>
                  <a:lnTo>
                    <a:pt x="41229" y="5346"/>
                  </a:lnTo>
                  <a:lnTo>
                    <a:pt x="41288" y="5575"/>
                  </a:lnTo>
                  <a:lnTo>
                    <a:pt x="41360" y="6667"/>
                  </a:lnTo>
                  <a:lnTo>
                    <a:pt x="54554" y="6667"/>
                  </a:lnTo>
                  <a:lnTo>
                    <a:pt x="54432" y="6007"/>
                  </a:lnTo>
                  <a:lnTo>
                    <a:pt x="54344" y="4318"/>
                  </a:lnTo>
                  <a:lnTo>
                    <a:pt x="52038" y="4318"/>
                  </a:lnTo>
                  <a:lnTo>
                    <a:pt x="51612" y="4076"/>
                  </a:lnTo>
                  <a:lnTo>
                    <a:pt x="42706" y="4076"/>
                  </a:lnTo>
                  <a:lnTo>
                    <a:pt x="40534" y="3263"/>
                  </a:lnTo>
                  <a:close/>
                </a:path>
                <a:path w="73659" h="59055">
                  <a:moveTo>
                    <a:pt x="52910" y="2616"/>
                  </a:moveTo>
                  <a:lnTo>
                    <a:pt x="52505" y="3263"/>
                  </a:lnTo>
                  <a:lnTo>
                    <a:pt x="51889" y="4318"/>
                  </a:lnTo>
                  <a:lnTo>
                    <a:pt x="54344" y="4318"/>
                  </a:lnTo>
                  <a:lnTo>
                    <a:pt x="54339" y="3606"/>
                  </a:lnTo>
                  <a:lnTo>
                    <a:pt x="53869" y="3263"/>
                  </a:lnTo>
                  <a:lnTo>
                    <a:pt x="52910" y="2616"/>
                  </a:lnTo>
                  <a:close/>
                </a:path>
                <a:path w="73659" h="59055">
                  <a:moveTo>
                    <a:pt x="42338" y="190"/>
                  </a:moveTo>
                  <a:lnTo>
                    <a:pt x="42427" y="1130"/>
                  </a:lnTo>
                  <a:lnTo>
                    <a:pt x="42503" y="1930"/>
                  </a:lnTo>
                  <a:lnTo>
                    <a:pt x="42629" y="3263"/>
                  </a:lnTo>
                  <a:lnTo>
                    <a:pt x="42706" y="4076"/>
                  </a:lnTo>
                  <a:lnTo>
                    <a:pt x="51612" y="4076"/>
                  </a:lnTo>
                  <a:lnTo>
                    <a:pt x="50783" y="3606"/>
                  </a:lnTo>
                  <a:lnTo>
                    <a:pt x="50895" y="3263"/>
                  </a:lnTo>
                  <a:lnTo>
                    <a:pt x="48700" y="3263"/>
                  </a:lnTo>
                  <a:lnTo>
                    <a:pt x="47456" y="2616"/>
                  </a:lnTo>
                  <a:lnTo>
                    <a:pt x="46921" y="1435"/>
                  </a:lnTo>
                  <a:lnTo>
                    <a:pt x="44243" y="1435"/>
                  </a:lnTo>
                  <a:lnTo>
                    <a:pt x="42338" y="190"/>
                  </a:lnTo>
                  <a:close/>
                </a:path>
                <a:path w="73659" h="59055">
                  <a:moveTo>
                    <a:pt x="49412" y="1270"/>
                  </a:moveTo>
                  <a:lnTo>
                    <a:pt x="49095" y="1930"/>
                  </a:lnTo>
                  <a:lnTo>
                    <a:pt x="48700" y="3263"/>
                  </a:lnTo>
                  <a:lnTo>
                    <a:pt x="50895" y="3263"/>
                  </a:lnTo>
                  <a:lnTo>
                    <a:pt x="51329" y="1930"/>
                  </a:lnTo>
                  <a:lnTo>
                    <a:pt x="49412" y="1270"/>
                  </a:lnTo>
                  <a:close/>
                </a:path>
                <a:path w="73659" h="59055">
                  <a:moveTo>
                    <a:pt x="45411" y="0"/>
                  </a:moveTo>
                  <a:lnTo>
                    <a:pt x="44243" y="1435"/>
                  </a:lnTo>
                  <a:lnTo>
                    <a:pt x="46921" y="1435"/>
                  </a:lnTo>
                  <a:lnTo>
                    <a:pt x="46846" y="1270"/>
                  </a:lnTo>
                  <a:lnTo>
                    <a:pt x="46783" y="1130"/>
                  </a:lnTo>
                  <a:lnTo>
                    <a:pt x="45411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0" name="object 1700"/>
            <p:cNvSpPr/>
            <p:nvPr/>
          </p:nvSpPr>
          <p:spPr>
            <a:xfrm>
              <a:off x="6898040" y="2494738"/>
              <a:ext cx="59690" cy="48895"/>
            </a:xfrm>
            <a:custGeom>
              <a:avLst/>
              <a:gdLst/>
              <a:ahLst/>
              <a:cxnLst/>
              <a:rect l="l" t="t" r="r" b="b"/>
              <a:pathLst>
                <a:path w="59690" h="48894">
                  <a:moveTo>
                    <a:pt x="46778" y="46278"/>
                  </a:moveTo>
                  <a:lnTo>
                    <a:pt x="42224" y="46278"/>
                  </a:lnTo>
                  <a:lnTo>
                    <a:pt x="42279" y="46507"/>
                  </a:lnTo>
                  <a:lnTo>
                    <a:pt x="42369" y="46875"/>
                  </a:lnTo>
                  <a:lnTo>
                    <a:pt x="42483" y="47345"/>
                  </a:lnTo>
                  <a:lnTo>
                    <a:pt x="42609" y="47866"/>
                  </a:lnTo>
                  <a:lnTo>
                    <a:pt x="42726" y="48348"/>
                  </a:lnTo>
                  <a:lnTo>
                    <a:pt x="42846" y="48844"/>
                  </a:lnTo>
                  <a:lnTo>
                    <a:pt x="44338" y="46875"/>
                  </a:lnTo>
                  <a:lnTo>
                    <a:pt x="46461" y="46875"/>
                  </a:lnTo>
                  <a:lnTo>
                    <a:pt x="46656" y="46507"/>
                  </a:lnTo>
                  <a:lnTo>
                    <a:pt x="46778" y="46278"/>
                  </a:lnTo>
                  <a:close/>
                </a:path>
                <a:path w="59690" h="48894">
                  <a:moveTo>
                    <a:pt x="46461" y="46875"/>
                  </a:moveTo>
                  <a:lnTo>
                    <a:pt x="44380" y="46875"/>
                  </a:lnTo>
                  <a:lnTo>
                    <a:pt x="45678" y="48348"/>
                  </a:lnTo>
                  <a:lnTo>
                    <a:pt x="46461" y="46875"/>
                  </a:lnTo>
                  <a:close/>
                </a:path>
                <a:path w="59690" h="48894">
                  <a:moveTo>
                    <a:pt x="49506" y="46101"/>
                  </a:moveTo>
                  <a:lnTo>
                    <a:pt x="46872" y="46101"/>
                  </a:lnTo>
                  <a:lnTo>
                    <a:pt x="49031" y="47866"/>
                  </a:lnTo>
                  <a:lnTo>
                    <a:pt x="49171" y="47345"/>
                  </a:lnTo>
                  <a:lnTo>
                    <a:pt x="49298" y="46875"/>
                  </a:lnTo>
                  <a:lnTo>
                    <a:pt x="49397" y="46507"/>
                  </a:lnTo>
                  <a:lnTo>
                    <a:pt x="49506" y="46101"/>
                  </a:lnTo>
                  <a:close/>
                </a:path>
                <a:path w="59690" h="48894">
                  <a:moveTo>
                    <a:pt x="39429" y="45377"/>
                  </a:moveTo>
                  <a:lnTo>
                    <a:pt x="36471" y="45377"/>
                  </a:lnTo>
                  <a:lnTo>
                    <a:pt x="36564" y="46278"/>
                  </a:lnTo>
                  <a:lnTo>
                    <a:pt x="36674" y="47345"/>
                  </a:lnTo>
                  <a:lnTo>
                    <a:pt x="38706" y="47117"/>
                  </a:lnTo>
                  <a:lnTo>
                    <a:pt x="38959" y="46507"/>
                  </a:lnTo>
                  <a:lnTo>
                    <a:pt x="39054" y="46278"/>
                  </a:lnTo>
                  <a:lnTo>
                    <a:pt x="39128" y="46101"/>
                  </a:lnTo>
                  <a:lnTo>
                    <a:pt x="39255" y="45796"/>
                  </a:lnTo>
                  <a:lnTo>
                    <a:pt x="39350" y="45567"/>
                  </a:lnTo>
                  <a:lnTo>
                    <a:pt x="39429" y="45377"/>
                  </a:lnTo>
                  <a:close/>
                </a:path>
                <a:path w="59690" h="48894">
                  <a:moveTo>
                    <a:pt x="39561" y="45173"/>
                  </a:moveTo>
                  <a:lnTo>
                    <a:pt x="32741" y="45173"/>
                  </a:lnTo>
                  <a:lnTo>
                    <a:pt x="32788" y="46875"/>
                  </a:lnTo>
                  <a:lnTo>
                    <a:pt x="34172" y="46507"/>
                  </a:lnTo>
                  <a:lnTo>
                    <a:pt x="35226" y="45796"/>
                  </a:lnTo>
                  <a:lnTo>
                    <a:pt x="36471" y="45377"/>
                  </a:lnTo>
                  <a:lnTo>
                    <a:pt x="39407" y="45377"/>
                  </a:lnTo>
                  <a:lnTo>
                    <a:pt x="39561" y="45173"/>
                  </a:lnTo>
                  <a:close/>
                </a:path>
                <a:path w="59690" h="48894">
                  <a:moveTo>
                    <a:pt x="55407" y="43040"/>
                  </a:moveTo>
                  <a:lnTo>
                    <a:pt x="26855" y="43040"/>
                  </a:lnTo>
                  <a:lnTo>
                    <a:pt x="26334" y="44284"/>
                  </a:lnTo>
                  <a:lnTo>
                    <a:pt x="40390" y="44284"/>
                  </a:lnTo>
                  <a:lnTo>
                    <a:pt x="40490" y="45173"/>
                  </a:lnTo>
                  <a:lnTo>
                    <a:pt x="40535" y="45567"/>
                  </a:lnTo>
                  <a:lnTo>
                    <a:pt x="40641" y="46507"/>
                  </a:lnTo>
                  <a:lnTo>
                    <a:pt x="40319" y="46507"/>
                  </a:lnTo>
                  <a:lnTo>
                    <a:pt x="42224" y="46278"/>
                  </a:lnTo>
                  <a:lnTo>
                    <a:pt x="46778" y="46278"/>
                  </a:lnTo>
                  <a:lnTo>
                    <a:pt x="46872" y="46101"/>
                  </a:lnTo>
                  <a:lnTo>
                    <a:pt x="49506" y="46101"/>
                  </a:lnTo>
                  <a:lnTo>
                    <a:pt x="49588" y="45796"/>
                  </a:lnTo>
                  <a:lnTo>
                    <a:pt x="49701" y="45377"/>
                  </a:lnTo>
                  <a:lnTo>
                    <a:pt x="49755" y="45173"/>
                  </a:lnTo>
                  <a:lnTo>
                    <a:pt x="52161" y="45173"/>
                  </a:lnTo>
                  <a:lnTo>
                    <a:pt x="52083" y="44284"/>
                  </a:lnTo>
                  <a:lnTo>
                    <a:pt x="52003" y="43370"/>
                  </a:lnTo>
                  <a:lnTo>
                    <a:pt x="55137" y="43370"/>
                  </a:lnTo>
                  <a:lnTo>
                    <a:pt x="55407" y="43040"/>
                  </a:lnTo>
                  <a:close/>
                </a:path>
                <a:path w="59690" h="48894">
                  <a:moveTo>
                    <a:pt x="52161" y="45173"/>
                  </a:moveTo>
                  <a:lnTo>
                    <a:pt x="49755" y="45173"/>
                  </a:lnTo>
                  <a:lnTo>
                    <a:pt x="52580" y="46101"/>
                  </a:lnTo>
                  <a:lnTo>
                    <a:pt x="52242" y="46101"/>
                  </a:lnTo>
                  <a:lnTo>
                    <a:pt x="52161" y="45173"/>
                  </a:lnTo>
                  <a:close/>
                </a:path>
                <a:path w="59690" h="48894">
                  <a:moveTo>
                    <a:pt x="28318" y="44284"/>
                  </a:moveTo>
                  <a:lnTo>
                    <a:pt x="26545" y="44284"/>
                  </a:lnTo>
                  <a:lnTo>
                    <a:pt x="28425" y="45796"/>
                  </a:lnTo>
                  <a:lnTo>
                    <a:pt x="28318" y="44284"/>
                  </a:lnTo>
                  <a:close/>
                </a:path>
                <a:path w="59690" h="48894">
                  <a:moveTo>
                    <a:pt x="40235" y="44284"/>
                  </a:moveTo>
                  <a:lnTo>
                    <a:pt x="29563" y="44284"/>
                  </a:lnTo>
                  <a:lnTo>
                    <a:pt x="30426" y="45567"/>
                  </a:lnTo>
                  <a:lnTo>
                    <a:pt x="32173" y="45173"/>
                  </a:lnTo>
                  <a:lnTo>
                    <a:pt x="39561" y="45173"/>
                  </a:lnTo>
                  <a:lnTo>
                    <a:pt x="40235" y="44284"/>
                  </a:lnTo>
                  <a:close/>
                </a:path>
                <a:path w="59690" h="48894">
                  <a:moveTo>
                    <a:pt x="55137" y="43370"/>
                  </a:moveTo>
                  <a:lnTo>
                    <a:pt x="52003" y="43370"/>
                  </a:lnTo>
                  <a:lnTo>
                    <a:pt x="54677" y="44284"/>
                  </a:lnTo>
                  <a:lnTo>
                    <a:pt x="54392" y="44284"/>
                  </a:lnTo>
                  <a:lnTo>
                    <a:pt x="55137" y="43370"/>
                  </a:lnTo>
                  <a:close/>
                </a:path>
                <a:path w="59690" h="48894">
                  <a:moveTo>
                    <a:pt x="23256" y="41973"/>
                  </a:moveTo>
                  <a:lnTo>
                    <a:pt x="18894" y="41973"/>
                  </a:lnTo>
                  <a:lnTo>
                    <a:pt x="18972" y="42608"/>
                  </a:lnTo>
                  <a:lnTo>
                    <a:pt x="19097" y="43624"/>
                  </a:lnTo>
                  <a:lnTo>
                    <a:pt x="19733" y="43624"/>
                  </a:lnTo>
                  <a:lnTo>
                    <a:pt x="23256" y="41973"/>
                  </a:lnTo>
                  <a:close/>
                </a:path>
                <a:path w="59690" h="48894">
                  <a:moveTo>
                    <a:pt x="54690" y="41808"/>
                  </a:moveTo>
                  <a:lnTo>
                    <a:pt x="23726" y="41808"/>
                  </a:lnTo>
                  <a:lnTo>
                    <a:pt x="22644" y="43624"/>
                  </a:lnTo>
                  <a:lnTo>
                    <a:pt x="23373" y="43624"/>
                  </a:lnTo>
                  <a:lnTo>
                    <a:pt x="25119" y="43040"/>
                  </a:lnTo>
                  <a:lnTo>
                    <a:pt x="55407" y="43040"/>
                  </a:lnTo>
                  <a:lnTo>
                    <a:pt x="54786" y="41973"/>
                  </a:lnTo>
                  <a:lnTo>
                    <a:pt x="54690" y="41808"/>
                  </a:lnTo>
                  <a:close/>
                </a:path>
                <a:path w="59690" h="48894">
                  <a:moveTo>
                    <a:pt x="54483" y="41452"/>
                  </a:moveTo>
                  <a:lnTo>
                    <a:pt x="17093" y="41452"/>
                  </a:lnTo>
                  <a:lnTo>
                    <a:pt x="15706" y="43040"/>
                  </a:lnTo>
                  <a:lnTo>
                    <a:pt x="16811" y="43040"/>
                  </a:lnTo>
                  <a:lnTo>
                    <a:pt x="18107" y="42608"/>
                  </a:lnTo>
                  <a:lnTo>
                    <a:pt x="18894" y="41973"/>
                  </a:lnTo>
                  <a:lnTo>
                    <a:pt x="23256" y="41973"/>
                  </a:lnTo>
                  <a:lnTo>
                    <a:pt x="23608" y="41808"/>
                  </a:lnTo>
                  <a:lnTo>
                    <a:pt x="54690" y="41808"/>
                  </a:lnTo>
                  <a:lnTo>
                    <a:pt x="54483" y="41452"/>
                  </a:lnTo>
                  <a:close/>
                </a:path>
                <a:path w="59690" h="48894">
                  <a:moveTo>
                    <a:pt x="16463" y="41452"/>
                  </a:moveTo>
                  <a:lnTo>
                    <a:pt x="13425" y="41452"/>
                  </a:lnTo>
                  <a:lnTo>
                    <a:pt x="14195" y="41808"/>
                  </a:lnTo>
                  <a:lnTo>
                    <a:pt x="16463" y="41452"/>
                  </a:lnTo>
                  <a:close/>
                </a:path>
                <a:path w="59690" h="48894">
                  <a:moveTo>
                    <a:pt x="17370" y="29425"/>
                  </a:moveTo>
                  <a:lnTo>
                    <a:pt x="20380" y="30886"/>
                  </a:lnTo>
                  <a:lnTo>
                    <a:pt x="18958" y="31242"/>
                  </a:lnTo>
                  <a:lnTo>
                    <a:pt x="16037" y="32258"/>
                  </a:lnTo>
                  <a:lnTo>
                    <a:pt x="18869" y="33274"/>
                  </a:lnTo>
                  <a:lnTo>
                    <a:pt x="17967" y="34124"/>
                  </a:lnTo>
                  <a:lnTo>
                    <a:pt x="15516" y="34925"/>
                  </a:lnTo>
                  <a:lnTo>
                    <a:pt x="17624" y="35775"/>
                  </a:lnTo>
                  <a:lnTo>
                    <a:pt x="16621" y="37198"/>
                  </a:lnTo>
                  <a:lnTo>
                    <a:pt x="11871" y="37744"/>
                  </a:lnTo>
                  <a:lnTo>
                    <a:pt x="15567" y="39243"/>
                  </a:lnTo>
                  <a:lnTo>
                    <a:pt x="12818" y="41452"/>
                  </a:lnTo>
                  <a:lnTo>
                    <a:pt x="54307" y="41452"/>
                  </a:lnTo>
                  <a:lnTo>
                    <a:pt x="55445" y="40259"/>
                  </a:lnTo>
                  <a:lnTo>
                    <a:pt x="58603" y="40259"/>
                  </a:lnTo>
                  <a:lnTo>
                    <a:pt x="58785" y="39966"/>
                  </a:lnTo>
                  <a:lnTo>
                    <a:pt x="57731" y="37909"/>
                  </a:lnTo>
                  <a:lnTo>
                    <a:pt x="57628" y="37198"/>
                  </a:lnTo>
                  <a:lnTo>
                    <a:pt x="57585" y="36893"/>
                  </a:lnTo>
                  <a:lnTo>
                    <a:pt x="57489" y="36233"/>
                  </a:lnTo>
                  <a:lnTo>
                    <a:pt x="59411" y="36233"/>
                  </a:lnTo>
                  <a:lnTo>
                    <a:pt x="59327" y="35775"/>
                  </a:lnTo>
                  <a:lnTo>
                    <a:pt x="59204" y="35115"/>
                  </a:lnTo>
                  <a:lnTo>
                    <a:pt x="57274" y="33743"/>
                  </a:lnTo>
                  <a:lnTo>
                    <a:pt x="52511" y="29921"/>
                  </a:lnTo>
                  <a:lnTo>
                    <a:pt x="52842" y="29692"/>
                  </a:lnTo>
                  <a:lnTo>
                    <a:pt x="19923" y="29692"/>
                  </a:lnTo>
                  <a:lnTo>
                    <a:pt x="17370" y="29425"/>
                  </a:lnTo>
                  <a:close/>
                </a:path>
                <a:path w="59690" h="48894">
                  <a:moveTo>
                    <a:pt x="58603" y="40259"/>
                  </a:moveTo>
                  <a:lnTo>
                    <a:pt x="55445" y="40259"/>
                  </a:lnTo>
                  <a:lnTo>
                    <a:pt x="57858" y="41452"/>
                  </a:lnTo>
                  <a:lnTo>
                    <a:pt x="58603" y="40259"/>
                  </a:lnTo>
                  <a:close/>
                </a:path>
                <a:path w="59690" h="48894">
                  <a:moveTo>
                    <a:pt x="59411" y="36233"/>
                  </a:moveTo>
                  <a:lnTo>
                    <a:pt x="57489" y="36233"/>
                  </a:lnTo>
                  <a:lnTo>
                    <a:pt x="59534" y="36893"/>
                  </a:lnTo>
                  <a:lnTo>
                    <a:pt x="59411" y="36233"/>
                  </a:lnTo>
                  <a:close/>
                </a:path>
                <a:path w="59690" h="48894">
                  <a:moveTo>
                    <a:pt x="54419" y="28448"/>
                  </a:moveTo>
                  <a:lnTo>
                    <a:pt x="21104" y="28448"/>
                  </a:lnTo>
                  <a:lnTo>
                    <a:pt x="19923" y="29692"/>
                  </a:lnTo>
                  <a:lnTo>
                    <a:pt x="52842" y="29692"/>
                  </a:lnTo>
                  <a:lnTo>
                    <a:pt x="54073" y="28841"/>
                  </a:lnTo>
                  <a:lnTo>
                    <a:pt x="54429" y="28663"/>
                  </a:lnTo>
                  <a:lnTo>
                    <a:pt x="54613" y="28663"/>
                  </a:lnTo>
                  <a:lnTo>
                    <a:pt x="54419" y="28448"/>
                  </a:lnTo>
                  <a:close/>
                </a:path>
                <a:path w="59690" h="48894">
                  <a:moveTo>
                    <a:pt x="50417" y="25742"/>
                  </a:moveTo>
                  <a:lnTo>
                    <a:pt x="15618" y="25742"/>
                  </a:lnTo>
                  <a:lnTo>
                    <a:pt x="17116" y="26314"/>
                  </a:lnTo>
                  <a:lnTo>
                    <a:pt x="16773" y="27940"/>
                  </a:lnTo>
                  <a:lnTo>
                    <a:pt x="19478" y="28663"/>
                  </a:lnTo>
                  <a:lnTo>
                    <a:pt x="21104" y="28448"/>
                  </a:lnTo>
                  <a:lnTo>
                    <a:pt x="54419" y="28448"/>
                  </a:lnTo>
                  <a:lnTo>
                    <a:pt x="54124" y="28117"/>
                  </a:lnTo>
                  <a:lnTo>
                    <a:pt x="51245" y="26314"/>
                  </a:lnTo>
                  <a:lnTo>
                    <a:pt x="50417" y="25742"/>
                  </a:lnTo>
                  <a:close/>
                </a:path>
                <a:path w="59690" h="48894">
                  <a:moveTo>
                    <a:pt x="365" y="0"/>
                  </a:moveTo>
                  <a:lnTo>
                    <a:pt x="0" y="0"/>
                  </a:lnTo>
                  <a:lnTo>
                    <a:pt x="1127" y="1828"/>
                  </a:lnTo>
                  <a:lnTo>
                    <a:pt x="3273" y="2387"/>
                  </a:lnTo>
                  <a:lnTo>
                    <a:pt x="695" y="3454"/>
                  </a:lnTo>
                  <a:lnTo>
                    <a:pt x="1940" y="4102"/>
                  </a:lnTo>
                  <a:lnTo>
                    <a:pt x="3416" y="4686"/>
                  </a:lnTo>
                  <a:lnTo>
                    <a:pt x="4492" y="4686"/>
                  </a:lnTo>
                  <a:lnTo>
                    <a:pt x="1571" y="5448"/>
                  </a:lnTo>
                  <a:lnTo>
                    <a:pt x="3489" y="6629"/>
                  </a:lnTo>
                  <a:lnTo>
                    <a:pt x="5369" y="7073"/>
                  </a:lnTo>
                  <a:lnTo>
                    <a:pt x="3629" y="8953"/>
                  </a:lnTo>
                  <a:lnTo>
                    <a:pt x="4556" y="9855"/>
                  </a:lnTo>
                  <a:lnTo>
                    <a:pt x="6283" y="10541"/>
                  </a:lnTo>
                  <a:lnTo>
                    <a:pt x="7566" y="11163"/>
                  </a:lnTo>
                  <a:lnTo>
                    <a:pt x="5458" y="12065"/>
                  </a:lnTo>
                  <a:lnTo>
                    <a:pt x="8480" y="13335"/>
                  </a:lnTo>
                  <a:lnTo>
                    <a:pt x="6931" y="15328"/>
                  </a:lnTo>
                  <a:lnTo>
                    <a:pt x="9433" y="15913"/>
                  </a:lnTo>
                  <a:lnTo>
                    <a:pt x="10563" y="16281"/>
                  </a:lnTo>
                  <a:lnTo>
                    <a:pt x="8188" y="18351"/>
                  </a:lnTo>
                  <a:lnTo>
                    <a:pt x="9433" y="18999"/>
                  </a:lnTo>
                  <a:lnTo>
                    <a:pt x="10919" y="19354"/>
                  </a:lnTo>
                  <a:lnTo>
                    <a:pt x="12100" y="20040"/>
                  </a:lnTo>
                  <a:lnTo>
                    <a:pt x="9737" y="21336"/>
                  </a:lnTo>
                  <a:lnTo>
                    <a:pt x="12443" y="21780"/>
                  </a:lnTo>
                  <a:lnTo>
                    <a:pt x="13586" y="22440"/>
                  </a:lnTo>
                  <a:lnTo>
                    <a:pt x="12404" y="22974"/>
                  </a:lnTo>
                  <a:lnTo>
                    <a:pt x="11020" y="23647"/>
                  </a:lnTo>
                  <a:lnTo>
                    <a:pt x="10334" y="24549"/>
                  </a:lnTo>
                  <a:lnTo>
                    <a:pt x="13205" y="24549"/>
                  </a:lnTo>
                  <a:lnTo>
                    <a:pt x="14500" y="24980"/>
                  </a:lnTo>
                  <a:lnTo>
                    <a:pt x="14260" y="24980"/>
                  </a:lnTo>
                  <a:lnTo>
                    <a:pt x="12862" y="26771"/>
                  </a:lnTo>
                  <a:lnTo>
                    <a:pt x="14309" y="26504"/>
                  </a:lnTo>
                  <a:lnTo>
                    <a:pt x="15618" y="25742"/>
                  </a:lnTo>
                  <a:lnTo>
                    <a:pt x="50417" y="25742"/>
                  </a:lnTo>
                  <a:lnTo>
                    <a:pt x="49285" y="24980"/>
                  </a:lnTo>
                  <a:lnTo>
                    <a:pt x="46989" y="23647"/>
                  </a:lnTo>
                  <a:lnTo>
                    <a:pt x="44018" y="21780"/>
                  </a:lnTo>
                  <a:lnTo>
                    <a:pt x="40725" y="19799"/>
                  </a:lnTo>
                  <a:lnTo>
                    <a:pt x="38063" y="18351"/>
                  </a:lnTo>
                  <a:lnTo>
                    <a:pt x="35353" y="16637"/>
                  </a:lnTo>
                  <a:lnTo>
                    <a:pt x="29448" y="13068"/>
                  </a:lnTo>
                  <a:lnTo>
                    <a:pt x="26108" y="11315"/>
                  </a:lnTo>
                  <a:lnTo>
                    <a:pt x="15554" y="6375"/>
                  </a:lnTo>
                  <a:lnTo>
                    <a:pt x="365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1" name="object 1701"/>
            <p:cNvSpPr/>
            <p:nvPr/>
          </p:nvSpPr>
          <p:spPr>
            <a:xfrm>
              <a:off x="6903090" y="2491869"/>
              <a:ext cx="62865" cy="45720"/>
            </a:xfrm>
            <a:custGeom>
              <a:avLst/>
              <a:gdLst/>
              <a:ahLst/>
              <a:cxnLst/>
              <a:rect l="l" t="t" r="r" b="b"/>
              <a:pathLst>
                <a:path w="62865" h="45719">
                  <a:moveTo>
                    <a:pt x="36091" y="33146"/>
                  </a:moveTo>
                  <a:lnTo>
                    <a:pt x="35404" y="33645"/>
                  </a:lnTo>
                  <a:lnTo>
                    <a:pt x="31581" y="36555"/>
                  </a:lnTo>
                  <a:lnTo>
                    <a:pt x="31734" y="36555"/>
                  </a:lnTo>
                  <a:lnTo>
                    <a:pt x="24269" y="44957"/>
                  </a:lnTo>
                  <a:lnTo>
                    <a:pt x="24362" y="45211"/>
                  </a:lnTo>
                  <a:lnTo>
                    <a:pt x="24455" y="45465"/>
                  </a:lnTo>
                  <a:lnTo>
                    <a:pt x="24830" y="45465"/>
                  </a:lnTo>
                  <a:lnTo>
                    <a:pt x="27965" y="41909"/>
                  </a:lnTo>
                  <a:lnTo>
                    <a:pt x="35413" y="33781"/>
                  </a:lnTo>
                  <a:lnTo>
                    <a:pt x="35538" y="33645"/>
                  </a:lnTo>
                  <a:lnTo>
                    <a:pt x="36091" y="33146"/>
                  </a:lnTo>
                  <a:close/>
                </a:path>
                <a:path w="62865" h="45719">
                  <a:moveTo>
                    <a:pt x="36300" y="44957"/>
                  </a:moveTo>
                  <a:lnTo>
                    <a:pt x="36169" y="44957"/>
                  </a:lnTo>
                  <a:lnTo>
                    <a:pt x="36474" y="45465"/>
                  </a:lnTo>
                  <a:lnTo>
                    <a:pt x="37020" y="45211"/>
                  </a:lnTo>
                  <a:lnTo>
                    <a:pt x="36190" y="45211"/>
                  </a:lnTo>
                  <a:lnTo>
                    <a:pt x="36300" y="44957"/>
                  </a:lnTo>
                  <a:close/>
                </a:path>
                <a:path w="62865" h="45719">
                  <a:moveTo>
                    <a:pt x="40396" y="37337"/>
                  </a:moveTo>
                  <a:lnTo>
                    <a:pt x="40128" y="37591"/>
                  </a:lnTo>
                  <a:lnTo>
                    <a:pt x="38176" y="40639"/>
                  </a:lnTo>
                  <a:lnTo>
                    <a:pt x="36300" y="44957"/>
                  </a:lnTo>
                  <a:lnTo>
                    <a:pt x="36190" y="45211"/>
                  </a:lnTo>
                  <a:lnTo>
                    <a:pt x="37020" y="45211"/>
                  </a:lnTo>
                  <a:lnTo>
                    <a:pt x="40015" y="38226"/>
                  </a:lnTo>
                  <a:lnTo>
                    <a:pt x="40124" y="37972"/>
                  </a:lnTo>
                  <a:lnTo>
                    <a:pt x="40233" y="37718"/>
                  </a:lnTo>
                  <a:lnTo>
                    <a:pt x="40287" y="37591"/>
                  </a:lnTo>
                  <a:lnTo>
                    <a:pt x="40396" y="37337"/>
                  </a:lnTo>
                  <a:close/>
                </a:path>
                <a:path w="62865" h="45719">
                  <a:moveTo>
                    <a:pt x="27532" y="36555"/>
                  </a:moveTo>
                  <a:lnTo>
                    <a:pt x="27286" y="36702"/>
                  </a:lnTo>
                  <a:lnTo>
                    <a:pt x="24892" y="38988"/>
                  </a:lnTo>
                  <a:lnTo>
                    <a:pt x="21612" y="43433"/>
                  </a:lnTo>
                  <a:lnTo>
                    <a:pt x="21590" y="44068"/>
                  </a:lnTo>
                  <a:lnTo>
                    <a:pt x="22161" y="43941"/>
                  </a:lnTo>
                  <a:lnTo>
                    <a:pt x="27425" y="36702"/>
                  </a:lnTo>
                  <a:lnTo>
                    <a:pt x="27532" y="36555"/>
                  </a:lnTo>
                  <a:close/>
                </a:path>
                <a:path w="62865" h="45719">
                  <a:moveTo>
                    <a:pt x="22115" y="39242"/>
                  </a:moveTo>
                  <a:lnTo>
                    <a:pt x="21437" y="39242"/>
                  </a:lnTo>
                  <a:lnTo>
                    <a:pt x="20066" y="40893"/>
                  </a:lnTo>
                  <a:lnTo>
                    <a:pt x="18630" y="43179"/>
                  </a:lnTo>
                  <a:lnTo>
                    <a:pt x="18757" y="43433"/>
                  </a:lnTo>
                  <a:lnTo>
                    <a:pt x="18884" y="43687"/>
                  </a:lnTo>
                  <a:lnTo>
                    <a:pt x="18300" y="43687"/>
                  </a:lnTo>
                  <a:lnTo>
                    <a:pt x="19342" y="43433"/>
                  </a:lnTo>
                  <a:lnTo>
                    <a:pt x="21805" y="39496"/>
                  </a:lnTo>
                  <a:lnTo>
                    <a:pt x="22115" y="39242"/>
                  </a:lnTo>
                  <a:close/>
                </a:path>
                <a:path w="62865" h="45719">
                  <a:moveTo>
                    <a:pt x="22440" y="37337"/>
                  </a:moveTo>
                  <a:lnTo>
                    <a:pt x="19913" y="37337"/>
                  </a:lnTo>
                  <a:lnTo>
                    <a:pt x="21577" y="37718"/>
                  </a:lnTo>
                  <a:lnTo>
                    <a:pt x="22364" y="37972"/>
                  </a:lnTo>
                  <a:lnTo>
                    <a:pt x="17310" y="40385"/>
                  </a:lnTo>
                  <a:lnTo>
                    <a:pt x="13525" y="42417"/>
                  </a:lnTo>
                  <a:lnTo>
                    <a:pt x="13195" y="42671"/>
                  </a:lnTo>
                  <a:lnTo>
                    <a:pt x="13106" y="43179"/>
                  </a:lnTo>
                  <a:lnTo>
                    <a:pt x="13716" y="43179"/>
                  </a:lnTo>
                  <a:lnTo>
                    <a:pt x="16916" y="41401"/>
                  </a:lnTo>
                  <a:lnTo>
                    <a:pt x="21437" y="39242"/>
                  </a:lnTo>
                  <a:lnTo>
                    <a:pt x="22115" y="39242"/>
                  </a:lnTo>
                  <a:lnTo>
                    <a:pt x="23355" y="38226"/>
                  </a:lnTo>
                  <a:lnTo>
                    <a:pt x="24488" y="37718"/>
                  </a:lnTo>
                  <a:lnTo>
                    <a:pt x="23101" y="37718"/>
                  </a:lnTo>
                  <a:lnTo>
                    <a:pt x="22440" y="37337"/>
                  </a:lnTo>
                  <a:close/>
                </a:path>
                <a:path w="62865" h="45719">
                  <a:moveTo>
                    <a:pt x="47866" y="30606"/>
                  </a:moveTo>
                  <a:lnTo>
                    <a:pt x="46984" y="30606"/>
                  </a:lnTo>
                  <a:lnTo>
                    <a:pt x="44514" y="35051"/>
                  </a:lnTo>
                  <a:lnTo>
                    <a:pt x="44531" y="37591"/>
                  </a:lnTo>
                  <a:lnTo>
                    <a:pt x="44645" y="39242"/>
                  </a:lnTo>
                  <a:lnTo>
                    <a:pt x="44759" y="40893"/>
                  </a:lnTo>
                  <a:lnTo>
                    <a:pt x="44881" y="42671"/>
                  </a:lnTo>
                  <a:lnTo>
                    <a:pt x="45406" y="43179"/>
                  </a:lnTo>
                  <a:lnTo>
                    <a:pt x="45152" y="43179"/>
                  </a:lnTo>
                  <a:lnTo>
                    <a:pt x="45521" y="42798"/>
                  </a:lnTo>
                  <a:lnTo>
                    <a:pt x="45403" y="39242"/>
                  </a:lnTo>
                  <a:lnTo>
                    <a:pt x="45288" y="37591"/>
                  </a:lnTo>
                  <a:lnTo>
                    <a:pt x="45163" y="35813"/>
                  </a:lnTo>
                  <a:lnTo>
                    <a:pt x="45110" y="35051"/>
                  </a:lnTo>
                  <a:lnTo>
                    <a:pt x="47866" y="30606"/>
                  </a:lnTo>
                  <a:close/>
                </a:path>
                <a:path w="62865" h="45719">
                  <a:moveTo>
                    <a:pt x="25082" y="32765"/>
                  </a:moveTo>
                  <a:lnTo>
                    <a:pt x="19392" y="33146"/>
                  </a:lnTo>
                  <a:lnTo>
                    <a:pt x="19145" y="33146"/>
                  </a:lnTo>
                  <a:lnTo>
                    <a:pt x="19070" y="33645"/>
                  </a:lnTo>
                  <a:lnTo>
                    <a:pt x="25091" y="33645"/>
                  </a:lnTo>
                  <a:lnTo>
                    <a:pt x="27876" y="34416"/>
                  </a:lnTo>
                  <a:lnTo>
                    <a:pt x="29387" y="34797"/>
                  </a:lnTo>
                  <a:lnTo>
                    <a:pt x="27190" y="35813"/>
                  </a:lnTo>
                  <a:lnTo>
                    <a:pt x="25057" y="36702"/>
                  </a:lnTo>
                  <a:lnTo>
                    <a:pt x="23101" y="37718"/>
                  </a:lnTo>
                  <a:lnTo>
                    <a:pt x="24488" y="37718"/>
                  </a:lnTo>
                  <a:lnTo>
                    <a:pt x="27153" y="36555"/>
                  </a:lnTo>
                  <a:lnTo>
                    <a:pt x="27290" y="36555"/>
                  </a:lnTo>
                  <a:lnTo>
                    <a:pt x="31102" y="34797"/>
                  </a:lnTo>
                  <a:lnTo>
                    <a:pt x="31730" y="34543"/>
                  </a:lnTo>
                  <a:lnTo>
                    <a:pt x="30213" y="34543"/>
                  </a:lnTo>
                  <a:lnTo>
                    <a:pt x="29260" y="34162"/>
                  </a:lnTo>
                  <a:lnTo>
                    <a:pt x="25082" y="32765"/>
                  </a:lnTo>
                  <a:close/>
                </a:path>
                <a:path w="62865" h="45719">
                  <a:moveTo>
                    <a:pt x="20548" y="36702"/>
                  </a:moveTo>
                  <a:lnTo>
                    <a:pt x="15100" y="37083"/>
                  </a:lnTo>
                  <a:lnTo>
                    <a:pt x="16662" y="37083"/>
                  </a:lnTo>
                  <a:lnTo>
                    <a:pt x="16649" y="37337"/>
                  </a:lnTo>
                  <a:lnTo>
                    <a:pt x="17094" y="37591"/>
                  </a:lnTo>
                  <a:lnTo>
                    <a:pt x="19913" y="37337"/>
                  </a:lnTo>
                  <a:lnTo>
                    <a:pt x="22440" y="37337"/>
                  </a:lnTo>
                  <a:lnTo>
                    <a:pt x="20548" y="36702"/>
                  </a:lnTo>
                  <a:close/>
                </a:path>
                <a:path w="62865" h="45719">
                  <a:moveTo>
                    <a:pt x="42689" y="33645"/>
                  </a:moveTo>
                  <a:lnTo>
                    <a:pt x="42535" y="33645"/>
                  </a:lnTo>
                  <a:lnTo>
                    <a:pt x="41757" y="34162"/>
                  </a:lnTo>
                  <a:lnTo>
                    <a:pt x="40731" y="36555"/>
                  </a:lnTo>
                  <a:lnTo>
                    <a:pt x="41259" y="35813"/>
                  </a:lnTo>
                  <a:lnTo>
                    <a:pt x="42299" y="34162"/>
                  </a:lnTo>
                  <a:lnTo>
                    <a:pt x="42581" y="33781"/>
                  </a:lnTo>
                  <a:lnTo>
                    <a:pt x="42689" y="33645"/>
                  </a:lnTo>
                  <a:close/>
                </a:path>
                <a:path w="62865" h="45719">
                  <a:moveTo>
                    <a:pt x="34455" y="28447"/>
                  </a:moveTo>
                  <a:lnTo>
                    <a:pt x="31463" y="28447"/>
                  </a:lnTo>
                  <a:lnTo>
                    <a:pt x="34475" y="29082"/>
                  </a:lnTo>
                  <a:lnTo>
                    <a:pt x="34876" y="29082"/>
                  </a:lnTo>
                  <a:lnTo>
                    <a:pt x="38493" y="31368"/>
                  </a:lnTo>
                  <a:lnTo>
                    <a:pt x="35852" y="32257"/>
                  </a:lnTo>
                  <a:lnTo>
                    <a:pt x="33944" y="32936"/>
                  </a:lnTo>
                  <a:lnTo>
                    <a:pt x="33272" y="33146"/>
                  </a:lnTo>
                  <a:lnTo>
                    <a:pt x="30213" y="34543"/>
                  </a:lnTo>
                  <a:lnTo>
                    <a:pt x="31730" y="34543"/>
                  </a:lnTo>
                  <a:lnTo>
                    <a:pt x="35188" y="33146"/>
                  </a:lnTo>
                  <a:lnTo>
                    <a:pt x="36728" y="32638"/>
                  </a:lnTo>
                  <a:lnTo>
                    <a:pt x="37504" y="32638"/>
                  </a:lnTo>
                  <a:lnTo>
                    <a:pt x="39357" y="31749"/>
                  </a:lnTo>
                  <a:lnTo>
                    <a:pt x="41548" y="31114"/>
                  </a:lnTo>
                  <a:lnTo>
                    <a:pt x="39255" y="31114"/>
                  </a:lnTo>
                  <a:lnTo>
                    <a:pt x="35814" y="28828"/>
                  </a:lnTo>
                  <a:lnTo>
                    <a:pt x="36207" y="28828"/>
                  </a:lnTo>
                  <a:lnTo>
                    <a:pt x="34455" y="28447"/>
                  </a:lnTo>
                  <a:close/>
                </a:path>
                <a:path w="62865" h="45719">
                  <a:moveTo>
                    <a:pt x="21209" y="33645"/>
                  </a:moveTo>
                  <a:lnTo>
                    <a:pt x="19300" y="33645"/>
                  </a:lnTo>
                  <a:lnTo>
                    <a:pt x="19545" y="33781"/>
                  </a:lnTo>
                  <a:lnTo>
                    <a:pt x="21209" y="33645"/>
                  </a:lnTo>
                  <a:close/>
                </a:path>
                <a:path w="62865" h="45719">
                  <a:moveTo>
                    <a:pt x="37504" y="32638"/>
                  </a:moveTo>
                  <a:lnTo>
                    <a:pt x="36728" y="32638"/>
                  </a:lnTo>
                  <a:lnTo>
                    <a:pt x="36337" y="32936"/>
                  </a:lnTo>
                  <a:lnTo>
                    <a:pt x="35510" y="33645"/>
                  </a:lnTo>
                  <a:lnTo>
                    <a:pt x="36445" y="33146"/>
                  </a:lnTo>
                  <a:lnTo>
                    <a:pt x="37504" y="32638"/>
                  </a:lnTo>
                  <a:close/>
                </a:path>
                <a:path w="62865" h="45719">
                  <a:moveTo>
                    <a:pt x="48260" y="30098"/>
                  </a:moveTo>
                  <a:lnTo>
                    <a:pt x="44386" y="30352"/>
                  </a:lnTo>
                  <a:lnTo>
                    <a:pt x="46121" y="30352"/>
                  </a:lnTo>
                  <a:lnTo>
                    <a:pt x="44297" y="31622"/>
                  </a:lnTo>
                  <a:lnTo>
                    <a:pt x="42689" y="33645"/>
                  </a:lnTo>
                  <a:lnTo>
                    <a:pt x="42535" y="33645"/>
                  </a:lnTo>
                  <a:lnTo>
                    <a:pt x="47104" y="30606"/>
                  </a:lnTo>
                  <a:lnTo>
                    <a:pt x="48818" y="30606"/>
                  </a:lnTo>
                  <a:lnTo>
                    <a:pt x="48780" y="30352"/>
                  </a:lnTo>
                  <a:lnTo>
                    <a:pt x="48260" y="30098"/>
                  </a:lnTo>
                  <a:close/>
                </a:path>
                <a:path w="62865" h="45719">
                  <a:moveTo>
                    <a:pt x="46532" y="28828"/>
                  </a:moveTo>
                  <a:lnTo>
                    <a:pt x="45032" y="28828"/>
                  </a:lnTo>
                  <a:lnTo>
                    <a:pt x="46431" y="29717"/>
                  </a:lnTo>
                  <a:lnTo>
                    <a:pt x="44615" y="29717"/>
                  </a:lnTo>
                  <a:lnTo>
                    <a:pt x="42797" y="30098"/>
                  </a:lnTo>
                  <a:lnTo>
                    <a:pt x="39255" y="31114"/>
                  </a:lnTo>
                  <a:lnTo>
                    <a:pt x="41548" y="31114"/>
                  </a:lnTo>
                  <a:lnTo>
                    <a:pt x="44386" y="30352"/>
                  </a:lnTo>
                  <a:lnTo>
                    <a:pt x="46121" y="30352"/>
                  </a:lnTo>
                  <a:lnTo>
                    <a:pt x="46486" y="30098"/>
                  </a:lnTo>
                  <a:lnTo>
                    <a:pt x="48260" y="30098"/>
                  </a:lnTo>
                  <a:lnTo>
                    <a:pt x="48570" y="29717"/>
                  </a:lnTo>
                  <a:lnTo>
                    <a:pt x="48673" y="29590"/>
                  </a:lnTo>
                  <a:lnTo>
                    <a:pt x="48777" y="29463"/>
                  </a:lnTo>
                  <a:lnTo>
                    <a:pt x="47167" y="29463"/>
                  </a:lnTo>
                  <a:lnTo>
                    <a:pt x="46532" y="28828"/>
                  </a:lnTo>
                  <a:close/>
                </a:path>
                <a:path w="62865" h="45719">
                  <a:moveTo>
                    <a:pt x="31534" y="27812"/>
                  </a:moveTo>
                  <a:lnTo>
                    <a:pt x="30107" y="27812"/>
                  </a:lnTo>
                  <a:lnTo>
                    <a:pt x="21678" y="29082"/>
                  </a:lnTo>
                  <a:lnTo>
                    <a:pt x="18783" y="30352"/>
                  </a:lnTo>
                  <a:lnTo>
                    <a:pt x="18542" y="30606"/>
                  </a:lnTo>
                  <a:lnTo>
                    <a:pt x="18580" y="30987"/>
                  </a:lnTo>
                  <a:lnTo>
                    <a:pt x="19138" y="30987"/>
                  </a:lnTo>
                  <a:lnTo>
                    <a:pt x="22034" y="29590"/>
                  </a:lnTo>
                  <a:lnTo>
                    <a:pt x="29978" y="28447"/>
                  </a:lnTo>
                  <a:lnTo>
                    <a:pt x="34455" y="28447"/>
                  </a:lnTo>
                  <a:lnTo>
                    <a:pt x="31534" y="27812"/>
                  </a:lnTo>
                  <a:close/>
                </a:path>
                <a:path w="62865" h="45719">
                  <a:moveTo>
                    <a:pt x="48818" y="30606"/>
                  </a:moveTo>
                  <a:lnTo>
                    <a:pt x="47866" y="30606"/>
                  </a:lnTo>
                  <a:lnTo>
                    <a:pt x="48552" y="30987"/>
                  </a:lnTo>
                  <a:lnTo>
                    <a:pt x="48875" y="30987"/>
                  </a:lnTo>
                  <a:lnTo>
                    <a:pt x="48818" y="30606"/>
                  </a:lnTo>
                  <a:close/>
                </a:path>
                <a:path w="62865" h="45719">
                  <a:moveTo>
                    <a:pt x="48221" y="30098"/>
                  </a:moveTo>
                  <a:lnTo>
                    <a:pt x="46486" y="30098"/>
                  </a:lnTo>
                  <a:lnTo>
                    <a:pt x="46121" y="30352"/>
                  </a:lnTo>
                  <a:lnTo>
                    <a:pt x="44386" y="30352"/>
                  </a:lnTo>
                  <a:lnTo>
                    <a:pt x="48221" y="30098"/>
                  </a:lnTo>
                  <a:close/>
                </a:path>
                <a:path w="62865" h="45719">
                  <a:moveTo>
                    <a:pt x="60058" y="13842"/>
                  </a:moveTo>
                  <a:lnTo>
                    <a:pt x="59524" y="13842"/>
                  </a:lnTo>
                  <a:lnTo>
                    <a:pt x="51215" y="23103"/>
                  </a:lnTo>
                  <a:lnTo>
                    <a:pt x="51091" y="23240"/>
                  </a:lnTo>
                  <a:lnTo>
                    <a:pt x="50977" y="23367"/>
                  </a:lnTo>
                  <a:lnTo>
                    <a:pt x="48094" y="27812"/>
                  </a:lnTo>
                  <a:lnTo>
                    <a:pt x="47205" y="29463"/>
                  </a:lnTo>
                  <a:lnTo>
                    <a:pt x="48777" y="29463"/>
                  </a:lnTo>
                  <a:lnTo>
                    <a:pt x="49087" y="29082"/>
                  </a:lnTo>
                  <a:lnTo>
                    <a:pt x="48223" y="29082"/>
                  </a:lnTo>
                  <a:lnTo>
                    <a:pt x="49720" y="26161"/>
                  </a:lnTo>
                  <a:lnTo>
                    <a:pt x="57450" y="17271"/>
                  </a:lnTo>
                  <a:lnTo>
                    <a:pt x="60159" y="14223"/>
                  </a:lnTo>
                  <a:lnTo>
                    <a:pt x="60058" y="13842"/>
                  </a:lnTo>
                  <a:close/>
                </a:path>
                <a:path w="62865" h="45719">
                  <a:moveTo>
                    <a:pt x="61709" y="20573"/>
                  </a:moveTo>
                  <a:lnTo>
                    <a:pt x="51168" y="26542"/>
                  </a:lnTo>
                  <a:lnTo>
                    <a:pt x="48301" y="29082"/>
                  </a:lnTo>
                  <a:lnTo>
                    <a:pt x="49087" y="29082"/>
                  </a:lnTo>
                  <a:lnTo>
                    <a:pt x="49500" y="28574"/>
                  </a:lnTo>
                  <a:lnTo>
                    <a:pt x="49604" y="28447"/>
                  </a:lnTo>
                  <a:lnTo>
                    <a:pt x="50571" y="27812"/>
                  </a:lnTo>
                  <a:lnTo>
                    <a:pt x="57912" y="23494"/>
                  </a:lnTo>
                  <a:lnTo>
                    <a:pt x="62191" y="21081"/>
                  </a:lnTo>
                  <a:lnTo>
                    <a:pt x="62255" y="20700"/>
                  </a:lnTo>
                  <a:lnTo>
                    <a:pt x="61709" y="20573"/>
                  </a:lnTo>
                  <a:close/>
                </a:path>
                <a:path w="62865" h="45719">
                  <a:moveTo>
                    <a:pt x="29809" y="23103"/>
                  </a:moveTo>
                  <a:lnTo>
                    <a:pt x="28131" y="23103"/>
                  </a:lnTo>
                  <a:lnTo>
                    <a:pt x="14198" y="28447"/>
                  </a:lnTo>
                  <a:lnTo>
                    <a:pt x="14071" y="28828"/>
                  </a:lnTo>
                  <a:lnTo>
                    <a:pt x="14770" y="28828"/>
                  </a:lnTo>
                  <a:lnTo>
                    <a:pt x="29809" y="23103"/>
                  </a:lnTo>
                  <a:close/>
                </a:path>
                <a:path w="62865" h="45719">
                  <a:moveTo>
                    <a:pt x="44633" y="28574"/>
                  </a:moveTo>
                  <a:lnTo>
                    <a:pt x="35432" y="28574"/>
                  </a:lnTo>
                  <a:lnTo>
                    <a:pt x="35814" y="28828"/>
                  </a:lnTo>
                  <a:lnTo>
                    <a:pt x="45032" y="28828"/>
                  </a:lnTo>
                  <a:lnTo>
                    <a:pt x="44633" y="28574"/>
                  </a:lnTo>
                  <a:close/>
                </a:path>
                <a:path w="62865" h="45719">
                  <a:moveTo>
                    <a:pt x="47684" y="28574"/>
                  </a:moveTo>
                  <a:lnTo>
                    <a:pt x="46278" y="28574"/>
                  </a:lnTo>
                  <a:lnTo>
                    <a:pt x="46532" y="28828"/>
                  </a:lnTo>
                  <a:lnTo>
                    <a:pt x="47547" y="28828"/>
                  </a:lnTo>
                  <a:lnTo>
                    <a:pt x="47684" y="28574"/>
                  </a:lnTo>
                  <a:close/>
                </a:path>
                <a:path w="62865" h="45719">
                  <a:moveTo>
                    <a:pt x="48875" y="28574"/>
                  </a:moveTo>
                  <a:lnTo>
                    <a:pt x="48483" y="28574"/>
                  </a:lnTo>
                  <a:lnTo>
                    <a:pt x="48353" y="28828"/>
                  </a:lnTo>
                  <a:lnTo>
                    <a:pt x="48588" y="28828"/>
                  </a:lnTo>
                  <a:lnTo>
                    <a:pt x="48875" y="28574"/>
                  </a:lnTo>
                  <a:close/>
                </a:path>
                <a:path w="62865" h="45719">
                  <a:moveTo>
                    <a:pt x="33270" y="23103"/>
                  </a:moveTo>
                  <a:lnTo>
                    <a:pt x="37172" y="24002"/>
                  </a:lnTo>
                  <a:lnTo>
                    <a:pt x="41236" y="26415"/>
                  </a:lnTo>
                  <a:lnTo>
                    <a:pt x="44633" y="28574"/>
                  </a:lnTo>
                  <a:lnTo>
                    <a:pt x="45859" y="28574"/>
                  </a:lnTo>
                  <a:lnTo>
                    <a:pt x="43878" y="27304"/>
                  </a:lnTo>
                  <a:lnTo>
                    <a:pt x="41059" y="25653"/>
                  </a:lnTo>
                  <a:lnTo>
                    <a:pt x="37668" y="23621"/>
                  </a:lnTo>
                  <a:lnTo>
                    <a:pt x="37566" y="23367"/>
                  </a:lnTo>
                  <a:lnTo>
                    <a:pt x="37515" y="23240"/>
                  </a:lnTo>
                  <a:lnTo>
                    <a:pt x="35826" y="23240"/>
                  </a:lnTo>
                  <a:lnTo>
                    <a:pt x="33270" y="23103"/>
                  </a:lnTo>
                  <a:close/>
                </a:path>
                <a:path w="62865" h="45719">
                  <a:moveTo>
                    <a:pt x="37045" y="6857"/>
                  </a:moveTo>
                  <a:lnTo>
                    <a:pt x="36233" y="7111"/>
                  </a:lnTo>
                  <a:lnTo>
                    <a:pt x="36607" y="7111"/>
                  </a:lnTo>
                  <a:lnTo>
                    <a:pt x="36725" y="13461"/>
                  </a:lnTo>
                  <a:lnTo>
                    <a:pt x="37145" y="15493"/>
                  </a:lnTo>
                  <a:lnTo>
                    <a:pt x="37223" y="15874"/>
                  </a:lnTo>
                  <a:lnTo>
                    <a:pt x="37302" y="16255"/>
                  </a:lnTo>
                  <a:lnTo>
                    <a:pt x="37351" y="16492"/>
                  </a:lnTo>
                  <a:lnTo>
                    <a:pt x="37460" y="17017"/>
                  </a:lnTo>
                  <a:lnTo>
                    <a:pt x="37564" y="17525"/>
                  </a:lnTo>
                  <a:lnTo>
                    <a:pt x="37672" y="17846"/>
                  </a:lnTo>
                  <a:lnTo>
                    <a:pt x="40335" y="21081"/>
                  </a:lnTo>
                  <a:lnTo>
                    <a:pt x="45128" y="23103"/>
                  </a:lnTo>
                  <a:lnTo>
                    <a:pt x="44589" y="23103"/>
                  </a:lnTo>
                  <a:lnTo>
                    <a:pt x="44611" y="23240"/>
                  </a:lnTo>
                  <a:lnTo>
                    <a:pt x="44732" y="24002"/>
                  </a:lnTo>
                  <a:lnTo>
                    <a:pt x="44852" y="24764"/>
                  </a:lnTo>
                  <a:lnTo>
                    <a:pt x="44912" y="25145"/>
                  </a:lnTo>
                  <a:lnTo>
                    <a:pt x="45377" y="27304"/>
                  </a:lnTo>
                  <a:lnTo>
                    <a:pt x="45811" y="28447"/>
                  </a:lnTo>
                  <a:lnTo>
                    <a:pt x="45859" y="28574"/>
                  </a:lnTo>
                  <a:lnTo>
                    <a:pt x="46377" y="28574"/>
                  </a:lnTo>
                  <a:lnTo>
                    <a:pt x="45932" y="26542"/>
                  </a:lnTo>
                  <a:lnTo>
                    <a:pt x="45849" y="26161"/>
                  </a:lnTo>
                  <a:lnTo>
                    <a:pt x="45760" y="25653"/>
                  </a:lnTo>
                  <a:lnTo>
                    <a:pt x="45680" y="25145"/>
                  </a:lnTo>
                  <a:lnTo>
                    <a:pt x="45619" y="24764"/>
                  </a:lnTo>
                  <a:lnTo>
                    <a:pt x="45497" y="24002"/>
                  </a:lnTo>
                  <a:lnTo>
                    <a:pt x="45376" y="23240"/>
                  </a:lnTo>
                  <a:lnTo>
                    <a:pt x="45255" y="22097"/>
                  </a:lnTo>
                  <a:lnTo>
                    <a:pt x="44450" y="22097"/>
                  </a:lnTo>
                  <a:lnTo>
                    <a:pt x="40678" y="20446"/>
                  </a:lnTo>
                  <a:lnTo>
                    <a:pt x="38341" y="17525"/>
                  </a:lnTo>
                  <a:lnTo>
                    <a:pt x="37780" y="14858"/>
                  </a:lnTo>
                  <a:lnTo>
                    <a:pt x="37726" y="14604"/>
                  </a:lnTo>
                  <a:lnTo>
                    <a:pt x="37646" y="14223"/>
                  </a:lnTo>
                  <a:lnTo>
                    <a:pt x="37566" y="13842"/>
                  </a:lnTo>
                  <a:lnTo>
                    <a:pt x="37486" y="13461"/>
                  </a:lnTo>
                  <a:lnTo>
                    <a:pt x="37379" y="12953"/>
                  </a:lnTo>
                  <a:lnTo>
                    <a:pt x="37338" y="7365"/>
                  </a:lnTo>
                  <a:lnTo>
                    <a:pt x="37469" y="7365"/>
                  </a:lnTo>
                  <a:lnTo>
                    <a:pt x="37045" y="6857"/>
                  </a:lnTo>
                  <a:close/>
                </a:path>
                <a:path w="62865" h="45719">
                  <a:moveTo>
                    <a:pt x="17198" y="21792"/>
                  </a:moveTo>
                  <a:lnTo>
                    <a:pt x="15241" y="22605"/>
                  </a:lnTo>
                  <a:lnTo>
                    <a:pt x="14159" y="23103"/>
                  </a:lnTo>
                  <a:lnTo>
                    <a:pt x="11785" y="24764"/>
                  </a:lnTo>
                  <a:lnTo>
                    <a:pt x="11861" y="25145"/>
                  </a:lnTo>
                  <a:lnTo>
                    <a:pt x="12496" y="25145"/>
                  </a:lnTo>
                  <a:lnTo>
                    <a:pt x="17198" y="21792"/>
                  </a:lnTo>
                  <a:close/>
                </a:path>
                <a:path w="62865" h="45719">
                  <a:moveTo>
                    <a:pt x="24848" y="19122"/>
                  </a:moveTo>
                  <a:lnTo>
                    <a:pt x="30543" y="20192"/>
                  </a:lnTo>
                  <a:lnTo>
                    <a:pt x="35826" y="23240"/>
                  </a:lnTo>
                  <a:lnTo>
                    <a:pt x="37515" y="23240"/>
                  </a:lnTo>
                  <a:lnTo>
                    <a:pt x="37460" y="23103"/>
                  </a:lnTo>
                  <a:lnTo>
                    <a:pt x="36876" y="23103"/>
                  </a:lnTo>
                  <a:lnTo>
                    <a:pt x="31242" y="19811"/>
                  </a:lnTo>
                  <a:lnTo>
                    <a:pt x="31111" y="19557"/>
                  </a:lnTo>
                  <a:lnTo>
                    <a:pt x="30878" y="19557"/>
                  </a:lnTo>
                  <a:lnTo>
                    <a:pt x="24848" y="19122"/>
                  </a:lnTo>
                  <a:close/>
                </a:path>
                <a:path w="62865" h="45719">
                  <a:moveTo>
                    <a:pt x="31115" y="22605"/>
                  </a:moveTo>
                  <a:lnTo>
                    <a:pt x="29809" y="23103"/>
                  </a:lnTo>
                  <a:lnTo>
                    <a:pt x="33270" y="23103"/>
                  </a:lnTo>
                  <a:lnTo>
                    <a:pt x="31115" y="22605"/>
                  </a:lnTo>
                  <a:close/>
                </a:path>
                <a:path w="62865" h="45719">
                  <a:moveTo>
                    <a:pt x="35306" y="5841"/>
                  </a:moveTo>
                  <a:lnTo>
                    <a:pt x="34658" y="5841"/>
                  </a:lnTo>
                  <a:lnTo>
                    <a:pt x="32335" y="9397"/>
                  </a:lnTo>
                  <a:lnTo>
                    <a:pt x="32336" y="10159"/>
                  </a:lnTo>
                  <a:lnTo>
                    <a:pt x="35657" y="20192"/>
                  </a:lnTo>
                  <a:lnTo>
                    <a:pt x="36719" y="23103"/>
                  </a:lnTo>
                  <a:lnTo>
                    <a:pt x="37460" y="23103"/>
                  </a:lnTo>
                  <a:lnTo>
                    <a:pt x="37073" y="22097"/>
                  </a:lnTo>
                  <a:lnTo>
                    <a:pt x="36567" y="20700"/>
                  </a:lnTo>
                  <a:lnTo>
                    <a:pt x="36521" y="20573"/>
                  </a:lnTo>
                  <a:lnTo>
                    <a:pt x="39917" y="20573"/>
                  </a:lnTo>
                  <a:lnTo>
                    <a:pt x="36475" y="20446"/>
                  </a:lnTo>
                  <a:lnTo>
                    <a:pt x="36429" y="20319"/>
                  </a:lnTo>
                  <a:lnTo>
                    <a:pt x="39708" y="20319"/>
                  </a:lnTo>
                  <a:lnTo>
                    <a:pt x="36383" y="20192"/>
                  </a:lnTo>
                  <a:lnTo>
                    <a:pt x="33053" y="10988"/>
                  </a:lnTo>
                  <a:lnTo>
                    <a:pt x="32937" y="10667"/>
                  </a:lnTo>
                  <a:lnTo>
                    <a:pt x="32836" y="10032"/>
                  </a:lnTo>
                  <a:lnTo>
                    <a:pt x="35324" y="6222"/>
                  </a:lnTo>
                  <a:lnTo>
                    <a:pt x="35306" y="5841"/>
                  </a:lnTo>
                  <a:close/>
                </a:path>
                <a:path w="62865" h="45719">
                  <a:moveTo>
                    <a:pt x="39350" y="6857"/>
                  </a:moveTo>
                  <a:lnTo>
                    <a:pt x="38912" y="6857"/>
                  </a:lnTo>
                  <a:lnTo>
                    <a:pt x="39026" y="7365"/>
                  </a:lnTo>
                  <a:lnTo>
                    <a:pt x="40666" y="10667"/>
                  </a:lnTo>
                  <a:lnTo>
                    <a:pt x="40853" y="10988"/>
                  </a:lnTo>
                  <a:lnTo>
                    <a:pt x="42525" y="12823"/>
                  </a:lnTo>
                  <a:lnTo>
                    <a:pt x="43149" y="13461"/>
                  </a:lnTo>
                  <a:lnTo>
                    <a:pt x="43421" y="13842"/>
                  </a:lnTo>
                  <a:lnTo>
                    <a:pt x="43937" y="18541"/>
                  </a:lnTo>
                  <a:lnTo>
                    <a:pt x="44056" y="19557"/>
                  </a:lnTo>
                  <a:lnTo>
                    <a:pt x="44174" y="20319"/>
                  </a:lnTo>
                  <a:lnTo>
                    <a:pt x="44292" y="21081"/>
                  </a:lnTo>
                  <a:lnTo>
                    <a:pt x="44402" y="21792"/>
                  </a:lnTo>
                  <a:lnTo>
                    <a:pt x="44450" y="22097"/>
                  </a:lnTo>
                  <a:lnTo>
                    <a:pt x="45255" y="22097"/>
                  </a:lnTo>
                  <a:lnTo>
                    <a:pt x="45191" y="20446"/>
                  </a:lnTo>
                  <a:lnTo>
                    <a:pt x="44958" y="20446"/>
                  </a:lnTo>
                  <a:lnTo>
                    <a:pt x="44851" y="19557"/>
                  </a:lnTo>
                  <a:lnTo>
                    <a:pt x="44294" y="12823"/>
                  </a:lnTo>
                  <a:lnTo>
                    <a:pt x="43402" y="12823"/>
                  </a:lnTo>
                  <a:lnTo>
                    <a:pt x="40982" y="9651"/>
                  </a:lnTo>
                  <a:lnTo>
                    <a:pt x="39664" y="7111"/>
                  </a:lnTo>
                  <a:lnTo>
                    <a:pt x="39846" y="7111"/>
                  </a:lnTo>
                  <a:lnTo>
                    <a:pt x="39350" y="6857"/>
                  </a:lnTo>
                  <a:close/>
                </a:path>
                <a:path w="62865" h="45719">
                  <a:moveTo>
                    <a:pt x="21755" y="18541"/>
                  </a:moveTo>
                  <a:lnTo>
                    <a:pt x="17198" y="21792"/>
                  </a:lnTo>
                  <a:lnTo>
                    <a:pt x="20739" y="20319"/>
                  </a:lnTo>
                  <a:lnTo>
                    <a:pt x="24619" y="19122"/>
                  </a:lnTo>
                  <a:lnTo>
                    <a:pt x="24843" y="19122"/>
                  </a:lnTo>
                  <a:lnTo>
                    <a:pt x="21755" y="18541"/>
                  </a:lnTo>
                  <a:close/>
                </a:path>
                <a:path w="62865" h="45719">
                  <a:moveTo>
                    <a:pt x="14690" y="17846"/>
                  </a:moveTo>
                  <a:lnTo>
                    <a:pt x="11468" y="18795"/>
                  </a:lnTo>
                  <a:lnTo>
                    <a:pt x="8902" y="20319"/>
                  </a:lnTo>
                  <a:lnTo>
                    <a:pt x="8953" y="20573"/>
                  </a:lnTo>
                  <a:lnTo>
                    <a:pt x="9601" y="20700"/>
                  </a:lnTo>
                  <a:lnTo>
                    <a:pt x="14690" y="17846"/>
                  </a:lnTo>
                  <a:close/>
                </a:path>
                <a:path w="62865" h="45719">
                  <a:moveTo>
                    <a:pt x="44194" y="20446"/>
                  </a:moveTo>
                  <a:lnTo>
                    <a:pt x="40678" y="20446"/>
                  </a:lnTo>
                  <a:lnTo>
                    <a:pt x="40968" y="20573"/>
                  </a:lnTo>
                  <a:lnTo>
                    <a:pt x="44213" y="20573"/>
                  </a:lnTo>
                  <a:lnTo>
                    <a:pt x="44194" y="20446"/>
                  </a:lnTo>
                  <a:close/>
                </a:path>
                <a:path w="62865" h="45719">
                  <a:moveTo>
                    <a:pt x="53598" y="20446"/>
                  </a:moveTo>
                  <a:lnTo>
                    <a:pt x="45191" y="20446"/>
                  </a:lnTo>
                  <a:lnTo>
                    <a:pt x="45195" y="20573"/>
                  </a:lnTo>
                  <a:lnTo>
                    <a:pt x="53484" y="20573"/>
                  </a:lnTo>
                  <a:lnTo>
                    <a:pt x="53598" y="20446"/>
                  </a:lnTo>
                  <a:close/>
                </a:path>
                <a:path w="62865" h="45719">
                  <a:moveTo>
                    <a:pt x="45181" y="20192"/>
                  </a:moveTo>
                  <a:lnTo>
                    <a:pt x="45030" y="20319"/>
                  </a:lnTo>
                  <a:lnTo>
                    <a:pt x="44958" y="20446"/>
                  </a:lnTo>
                  <a:lnTo>
                    <a:pt x="45191" y="20446"/>
                  </a:lnTo>
                  <a:lnTo>
                    <a:pt x="45181" y="20192"/>
                  </a:lnTo>
                  <a:close/>
                </a:path>
                <a:path w="62865" h="45719">
                  <a:moveTo>
                    <a:pt x="44154" y="20192"/>
                  </a:moveTo>
                  <a:lnTo>
                    <a:pt x="40474" y="20192"/>
                  </a:lnTo>
                  <a:lnTo>
                    <a:pt x="40576" y="20319"/>
                  </a:lnTo>
                  <a:lnTo>
                    <a:pt x="44174" y="20319"/>
                  </a:lnTo>
                  <a:lnTo>
                    <a:pt x="44154" y="20192"/>
                  </a:lnTo>
                  <a:close/>
                </a:path>
                <a:path w="62865" h="45719">
                  <a:moveTo>
                    <a:pt x="45103" y="20192"/>
                  </a:moveTo>
                  <a:lnTo>
                    <a:pt x="44927" y="20192"/>
                  </a:lnTo>
                  <a:lnTo>
                    <a:pt x="44942" y="20319"/>
                  </a:lnTo>
                  <a:lnTo>
                    <a:pt x="45103" y="20192"/>
                  </a:lnTo>
                  <a:close/>
                </a:path>
                <a:path w="62865" h="45719">
                  <a:moveTo>
                    <a:pt x="53826" y="20192"/>
                  </a:moveTo>
                  <a:lnTo>
                    <a:pt x="45181" y="20192"/>
                  </a:lnTo>
                  <a:lnTo>
                    <a:pt x="45186" y="20319"/>
                  </a:lnTo>
                  <a:lnTo>
                    <a:pt x="53712" y="20319"/>
                  </a:lnTo>
                  <a:lnTo>
                    <a:pt x="53826" y="20192"/>
                  </a:lnTo>
                  <a:close/>
                </a:path>
                <a:path w="62865" h="45719">
                  <a:moveTo>
                    <a:pt x="45611" y="19303"/>
                  </a:moveTo>
                  <a:lnTo>
                    <a:pt x="45277" y="19557"/>
                  </a:lnTo>
                  <a:lnTo>
                    <a:pt x="45181" y="20192"/>
                  </a:lnTo>
                  <a:lnTo>
                    <a:pt x="45320" y="19811"/>
                  </a:lnTo>
                  <a:lnTo>
                    <a:pt x="45611" y="19303"/>
                  </a:lnTo>
                  <a:close/>
                </a:path>
                <a:path w="62865" h="45719">
                  <a:moveTo>
                    <a:pt x="22121" y="16492"/>
                  </a:moveTo>
                  <a:lnTo>
                    <a:pt x="21909" y="16492"/>
                  </a:lnTo>
                  <a:lnTo>
                    <a:pt x="26581" y="18033"/>
                  </a:lnTo>
                  <a:lnTo>
                    <a:pt x="29352" y="19557"/>
                  </a:lnTo>
                  <a:lnTo>
                    <a:pt x="31111" y="19557"/>
                  </a:lnTo>
                  <a:lnTo>
                    <a:pt x="30980" y="19303"/>
                  </a:lnTo>
                  <a:lnTo>
                    <a:pt x="30213" y="19303"/>
                  </a:lnTo>
                  <a:lnTo>
                    <a:pt x="27063" y="17525"/>
                  </a:lnTo>
                  <a:lnTo>
                    <a:pt x="26619" y="17017"/>
                  </a:lnTo>
                  <a:lnTo>
                    <a:pt x="25372" y="17017"/>
                  </a:lnTo>
                  <a:lnTo>
                    <a:pt x="22121" y="16492"/>
                  </a:lnTo>
                  <a:close/>
                </a:path>
                <a:path w="62865" h="45719">
                  <a:moveTo>
                    <a:pt x="27970" y="13461"/>
                  </a:moveTo>
                  <a:lnTo>
                    <a:pt x="28004" y="13842"/>
                  </a:lnTo>
                  <a:lnTo>
                    <a:pt x="29226" y="17017"/>
                  </a:lnTo>
                  <a:lnTo>
                    <a:pt x="30133" y="19122"/>
                  </a:lnTo>
                  <a:lnTo>
                    <a:pt x="30213" y="19303"/>
                  </a:lnTo>
                  <a:lnTo>
                    <a:pt x="30980" y="19303"/>
                  </a:lnTo>
                  <a:lnTo>
                    <a:pt x="27970" y="13461"/>
                  </a:lnTo>
                  <a:close/>
                </a:path>
                <a:path w="62865" h="45719">
                  <a:moveTo>
                    <a:pt x="55333" y="8254"/>
                  </a:moveTo>
                  <a:lnTo>
                    <a:pt x="54800" y="8254"/>
                  </a:lnTo>
                  <a:lnTo>
                    <a:pt x="48628" y="14604"/>
                  </a:lnTo>
                  <a:lnTo>
                    <a:pt x="45891" y="18795"/>
                  </a:lnTo>
                  <a:lnTo>
                    <a:pt x="46206" y="18541"/>
                  </a:lnTo>
                  <a:lnTo>
                    <a:pt x="52476" y="11683"/>
                  </a:lnTo>
                  <a:lnTo>
                    <a:pt x="55410" y="8762"/>
                  </a:lnTo>
                  <a:lnTo>
                    <a:pt x="55333" y="8254"/>
                  </a:lnTo>
                  <a:close/>
                </a:path>
                <a:path w="62865" h="45719">
                  <a:moveTo>
                    <a:pt x="18884" y="15493"/>
                  </a:moveTo>
                  <a:lnTo>
                    <a:pt x="14690" y="17846"/>
                  </a:lnTo>
                  <a:lnTo>
                    <a:pt x="18795" y="16636"/>
                  </a:lnTo>
                  <a:lnTo>
                    <a:pt x="20021" y="16636"/>
                  </a:lnTo>
                  <a:lnTo>
                    <a:pt x="21909" y="16492"/>
                  </a:lnTo>
                  <a:lnTo>
                    <a:pt x="18884" y="15493"/>
                  </a:lnTo>
                  <a:close/>
                </a:path>
                <a:path w="62865" h="45719">
                  <a:moveTo>
                    <a:pt x="15793" y="12823"/>
                  </a:moveTo>
                  <a:lnTo>
                    <a:pt x="15009" y="12823"/>
                  </a:lnTo>
                  <a:lnTo>
                    <a:pt x="18783" y="13842"/>
                  </a:lnTo>
                  <a:lnTo>
                    <a:pt x="20751" y="14858"/>
                  </a:lnTo>
                  <a:lnTo>
                    <a:pt x="24826" y="17017"/>
                  </a:lnTo>
                  <a:lnTo>
                    <a:pt x="26619" y="17017"/>
                  </a:lnTo>
                  <a:lnTo>
                    <a:pt x="26324" y="16636"/>
                  </a:lnTo>
                  <a:lnTo>
                    <a:pt x="25406" y="16636"/>
                  </a:lnTo>
                  <a:lnTo>
                    <a:pt x="21647" y="14604"/>
                  </a:lnTo>
                  <a:lnTo>
                    <a:pt x="19240" y="13461"/>
                  </a:lnTo>
                  <a:lnTo>
                    <a:pt x="18958" y="13080"/>
                  </a:lnTo>
                  <a:lnTo>
                    <a:pt x="18864" y="12953"/>
                  </a:lnTo>
                  <a:lnTo>
                    <a:pt x="16967" y="12953"/>
                  </a:lnTo>
                  <a:lnTo>
                    <a:pt x="15793" y="12823"/>
                  </a:lnTo>
                  <a:close/>
                </a:path>
                <a:path w="62865" h="45719">
                  <a:moveTo>
                    <a:pt x="22498" y="11683"/>
                  </a:moveTo>
                  <a:lnTo>
                    <a:pt x="22523" y="11937"/>
                  </a:lnTo>
                  <a:lnTo>
                    <a:pt x="24104" y="14604"/>
                  </a:lnTo>
                  <a:lnTo>
                    <a:pt x="25447" y="16492"/>
                  </a:lnTo>
                  <a:lnTo>
                    <a:pt x="25550" y="16636"/>
                  </a:lnTo>
                  <a:lnTo>
                    <a:pt x="26324" y="16636"/>
                  </a:lnTo>
                  <a:lnTo>
                    <a:pt x="22498" y="11683"/>
                  </a:lnTo>
                  <a:close/>
                </a:path>
                <a:path w="62865" h="45719">
                  <a:moveTo>
                    <a:pt x="12329" y="12436"/>
                  </a:moveTo>
                  <a:lnTo>
                    <a:pt x="11111" y="12436"/>
                  </a:lnTo>
                  <a:lnTo>
                    <a:pt x="6261" y="15874"/>
                  </a:lnTo>
                  <a:lnTo>
                    <a:pt x="6324" y="16255"/>
                  </a:lnTo>
                  <a:lnTo>
                    <a:pt x="6934" y="16255"/>
                  </a:lnTo>
                  <a:lnTo>
                    <a:pt x="12329" y="12436"/>
                  </a:lnTo>
                  <a:close/>
                </a:path>
                <a:path w="62865" h="45719">
                  <a:moveTo>
                    <a:pt x="13779" y="10667"/>
                  </a:moveTo>
                  <a:lnTo>
                    <a:pt x="12357" y="10667"/>
                  </a:lnTo>
                  <a:lnTo>
                    <a:pt x="16967" y="12953"/>
                  </a:lnTo>
                  <a:lnTo>
                    <a:pt x="18864" y="12953"/>
                  </a:lnTo>
                  <a:lnTo>
                    <a:pt x="18767" y="12823"/>
                  </a:lnTo>
                  <a:lnTo>
                    <a:pt x="18152" y="12823"/>
                  </a:lnTo>
                  <a:lnTo>
                    <a:pt x="14496" y="10988"/>
                  </a:lnTo>
                  <a:lnTo>
                    <a:pt x="13779" y="10667"/>
                  </a:lnTo>
                  <a:close/>
                </a:path>
                <a:path w="62865" h="45719">
                  <a:moveTo>
                    <a:pt x="13578" y="12436"/>
                  </a:moveTo>
                  <a:lnTo>
                    <a:pt x="12329" y="12436"/>
                  </a:lnTo>
                  <a:lnTo>
                    <a:pt x="15793" y="12823"/>
                  </a:lnTo>
                  <a:lnTo>
                    <a:pt x="15009" y="12823"/>
                  </a:lnTo>
                  <a:lnTo>
                    <a:pt x="13578" y="12436"/>
                  </a:lnTo>
                  <a:close/>
                </a:path>
                <a:path w="62865" h="45719">
                  <a:moveTo>
                    <a:pt x="15194" y="8000"/>
                  </a:moveTo>
                  <a:lnTo>
                    <a:pt x="15215" y="8254"/>
                  </a:lnTo>
                  <a:lnTo>
                    <a:pt x="16745" y="10988"/>
                  </a:lnTo>
                  <a:lnTo>
                    <a:pt x="17990" y="12823"/>
                  </a:lnTo>
                  <a:lnTo>
                    <a:pt x="18767" y="12823"/>
                  </a:lnTo>
                  <a:lnTo>
                    <a:pt x="15194" y="8000"/>
                  </a:lnTo>
                  <a:close/>
                </a:path>
                <a:path w="62865" h="45719">
                  <a:moveTo>
                    <a:pt x="40233" y="1396"/>
                  </a:moveTo>
                  <a:lnTo>
                    <a:pt x="39522" y="1396"/>
                  </a:lnTo>
                  <a:lnTo>
                    <a:pt x="39497" y="1523"/>
                  </a:lnTo>
                  <a:lnTo>
                    <a:pt x="40517" y="4317"/>
                  </a:lnTo>
                  <a:lnTo>
                    <a:pt x="40610" y="4571"/>
                  </a:lnTo>
                  <a:lnTo>
                    <a:pt x="40737" y="4571"/>
                  </a:lnTo>
                  <a:lnTo>
                    <a:pt x="42125" y="5587"/>
                  </a:lnTo>
                  <a:lnTo>
                    <a:pt x="42921" y="6095"/>
                  </a:lnTo>
                  <a:lnTo>
                    <a:pt x="42732" y="6095"/>
                  </a:lnTo>
                  <a:lnTo>
                    <a:pt x="42789" y="6857"/>
                  </a:lnTo>
                  <a:lnTo>
                    <a:pt x="42898" y="8254"/>
                  </a:lnTo>
                  <a:lnTo>
                    <a:pt x="43003" y="9397"/>
                  </a:lnTo>
                  <a:lnTo>
                    <a:pt x="43120" y="10667"/>
                  </a:lnTo>
                  <a:lnTo>
                    <a:pt x="43213" y="11683"/>
                  </a:lnTo>
                  <a:lnTo>
                    <a:pt x="43318" y="12823"/>
                  </a:lnTo>
                  <a:lnTo>
                    <a:pt x="43743" y="12823"/>
                  </a:lnTo>
                  <a:lnTo>
                    <a:pt x="44067" y="12436"/>
                  </a:lnTo>
                  <a:lnTo>
                    <a:pt x="43977" y="10988"/>
                  </a:lnTo>
                  <a:lnTo>
                    <a:pt x="43927" y="10667"/>
                  </a:lnTo>
                  <a:lnTo>
                    <a:pt x="43827" y="10032"/>
                  </a:lnTo>
                  <a:lnTo>
                    <a:pt x="43715" y="8762"/>
                  </a:lnTo>
                  <a:lnTo>
                    <a:pt x="43652" y="5587"/>
                  </a:lnTo>
                  <a:lnTo>
                    <a:pt x="43808" y="5206"/>
                  </a:lnTo>
                  <a:lnTo>
                    <a:pt x="42659" y="5206"/>
                  </a:lnTo>
                  <a:lnTo>
                    <a:pt x="40995" y="3555"/>
                  </a:lnTo>
                  <a:lnTo>
                    <a:pt x="40278" y="1523"/>
                  </a:lnTo>
                  <a:lnTo>
                    <a:pt x="40233" y="1396"/>
                  </a:lnTo>
                  <a:close/>
                </a:path>
                <a:path w="62865" h="45719">
                  <a:moveTo>
                    <a:pt x="44280" y="12436"/>
                  </a:moveTo>
                  <a:lnTo>
                    <a:pt x="44067" y="12436"/>
                  </a:lnTo>
                  <a:lnTo>
                    <a:pt x="43743" y="12823"/>
                  </a:lnTo>
                  <a:lnTo>
                    <a:pt x="44294" y="12823"/>
                  </a:lnTo>
                  <a:lnTo>
                    <a:pt x="44280" y="12436"/>
                  </a:lnTo>
                  <a:close/>
                </a:path>
                <a:path w="62865" h="45719">
                  <a:moveTo>
                    <a:pt x="482" y="5079"/>
                  </a:moveTo>
                  <a:lnTo>
                    <a:pt x="0" y="5206"/>
                  </a:lnTo>
                  <a:lnTo>
                    <a:pt x="215" y="5587"/>
                  </a:lnTo>
                  <a:lnTo>
                    <a:pt x="1981" y="6222"/>
                  </a:lnTo>
                  <a:lnTo>
                    <a:pt x="3835" y="6857"/>
                  </a:lnTo>
                  <a:lnTo>
                    <a:pt x="5727" y="7746"/>
                  </a:lnTo>
                  <a:lnTo>
                    <a:pt x="736" y="7746"/>
                  </a:lnTo>
                  <a:lnTo>
                    <a:pt x="698" y="8000"/>
                  </a:lnTo>
                  <a:lnTo>
                    <a:pt x="1130" y="8254"/>
                  </a:lnTo>
                  <a:lnTo>
                    <a:pt x="7200" y="8254"/>
                  </a:lnTo>
                  <a:lnTo>
                    <a:pt x="11391" y="10159"/>
                  </a:lnTo>
                  <a:lnTo>
                    <a:pt x="2501" y="11937"/>
                  </a:lnTo>
                  <a:lnTo>
                    <a:pt x="2292" y="11937"/>
                  </a:lnTo>
                  <a:lnTo>
                    <a:pt x="2267" y="12436"/>
                  </a:lnTo>
                  <a:lnTo>
                    <a:pt x="3456" y="12436"/>
                  </a:lnTo>
                  <a:lnTo>
                    <a:pt x="12357" y="10667"/>
                  </a:lnTo>
                  <a:lnTo>
                    <a:pt x="13779" y="10667"/>
                  </a:lnTo>
                  <a:lnTo>
                    <a:pt x="12611" y="10159"/>
                  </a:lnTo>
                  <a:lnTo>
                    <a:pt x="12434" y="9651"/>
                  </a:lnTo>
                  <a:lnTo>
                    <a:pt x="11671" y="9651"/>
                  </a:lnTo>
                  <a:lnTo>
                    <a:pt x="10312" y="9016"/>
                  </a:lnTo>
                  <a:lnTo>
                    <a:pt x="7930" y="8000"/>
                  </a:lnTo>
                  <a:lnTo>
                    <a:pt x="7706" y="8000"/>
                  </a:lnTo>
                  <a:lnTo>
                    <a:pt x="7337" y="7365"/>
                  </a:lnTo>
                  <a:lnTo>
                    <a:pt x="6553" y="7365"/>
                  </a:lnTo>
                  <a:lnTo>
                    <a:pt x="4445" y="6476"/>
                  </a:lnTo>
                  <a:lnTo>
                    <a:pt x="2016" y="5587"/>
                  </a:lnTo>
                  <a:lnTo>
                    <a:pt x="482" y="5079"/>
                  </a:lnTo>
                  <a:close/>
                </a:path>
                <a:path w="62865" h="45719">
                  <a:moveTo>
                    <a:pt x="28782" y="5841"/>
                  </a:moveTo>
                  <a:lnTo>
                    <a:pt x="28448" y="5841"/>
                  </a:lnTo>
                  <a:lnTo>
                    <a:pt x="27990" y="6095"/>
                  </a:lnTo>
                  <a:lnTo>
                    <a:pt x="27927" y="7365"/>
                  </a:lnTo>
                  <a:lnTo>
                    <a:pt x="27847" y="7746"/>
                  </a:lnTo>
                  <a:lnTo>
                    <a:pt x="27740" y="8254"/>
                  </a:lnTo>
                  <a:lnTo>
                    <a:pt x="27634" y="8762"/>
                  </a:lnTo>
                  <a:lnTo>
                    <a:pt x="27581" y="9016"/>
                  </a:lnTo>
                  <a:lnTo>
                    <a:pt x="27501" y="9397"/>
                  </a:lnTo>
                  <a:lnTo>
                    <a:pt x="27448" y="9651"/>
                  </a:lnTo>
                  <a:lnTo>
                    <a:pt x="27342" y="10159"/>
                  </a:lnTo>
                  <a:lnTo>
                    <a:pt x="27271" y="11937"/>
                  </a:lnTo>
                  <a:lnTo>
                    <a:pt x="27463" y="12436"/>
                  </a:lnTo>
                  <a:lnTo>
                    <a:pt x="27678" y="11937"/>
                  </a:lnTo>
                  <a:lnTo>
                    <a:pt x="27792" y="11429"/>
                  </a:lnTo>
                  <a:lnTo>
                    <a:pt x="27892" y="10988"/>
                  </a:lnTo>
                  <a:lnTo>
                    <a:pt x="27964" y="10667"/>
                  </a:lnTo>
                  <a:lnTo>
                    <a:pt x="28078" y="10159"/>
                  </a:lnTo>
                  <a:lnTo>
                    <a:pt x="28193" y="9651"/>
                  </a:lnTo>
                  <a:lnTo>
                    <a:pt x="28250" y="9397"/>
                  </a:lnTo>
                  <a:lnTo>
                    <a:pt x="28336" y="9016"/>
                  </a:lnTo>
                  <a:lnTo>
                    <a:pt x="28393" y="8762"/>
                  </a:lnTo>
                  <a:lnTo>
                    <a:pt x="28507" y="8254"/>
                  </a:lnTo>
                  <a:lnTo>
                    <a:pt x="28622" y="7746"/>
                  </a:lnTo>
                  <a:lnTo>
                    <a:pt x="28708" y="7365"/>
                  </a:lnTo>
                  <a:lnTo>
                    <a:pt x="28822" y="6857"/>
                  </a:lnTo>
                  <a:lnTo>
                    <a:pt x="28908" y="6476"/>
                  </a:lnTo>
                  <a:lnTo>
                    <a:pt x="28994" y="6095"/>
                  </a:lnTo>
                  <a:lnTo>
                    <a:pt x="28782" y="5841"/>
                  </a:lnTo>
                  <a:close/>
                </a:path>
                <a:path w="62865" h="45719">
                  <a:moveTo>
                    <a:pt x="49339" y="5841"/>
                  </a:moveTo>
                  <a:lnTo>
                    <a:pt x="48793" y="5841"/>
                  </a:lnTo>
                  <a:lnTo>
                    <a:pt x="45313" y="9651"/>
                  </a:lnTo>
                  <a:lnTo>
                    <a:pt x="44554" y="11429"/>
                  </a:lnTo>
                  <a:lnTo>
                    <a:pt x="44445" y="11683"/>
                  </a:lnTo>
                  <a:lnTo>
                    <a:pt x="44337" y="11937"/>
                  </a:lnTo>
                  <a:lnTo>
                    <a:pt x="44484" y="11937"/>
                  </a:lnTo>
                  <a:lnTo>
                    <a:pt x="47993" y="7746"/>
                  </a:lnTo>
                  <a:lnTo>
                    <a:pt x="49453" y="6222"/>
                  </a:lnTo>
                  <a:lnTo>
                    <a:pt x="49339" y="5841"/>
                  </a:lnTo>
                  <a:close/>
                </a:path>
                <a:path w="62865" h="45719">
                  <a:moveTo>
                    <a:pt x="22466" y="4571"/>
                  </a:moveTo>
                  <a:lnTo>
                    <a:pt x="21869" y="4571"/>
                  </a:lnTo>
                  <a:lnTo>
                    <a:pt x="21757" y="5206"/>
                  </a:lnTo>
                  <a:lnTo>
                    <a:pt x="21645" y="5841"/>
                  </a:lnTo>
                  <a:lnTo>
                    <a:pt x="21533" y="6476"/>
                  </a:lnTo>
                  <a:lnTo>
                    <a:pt x="21421" y="7111"/>
                  </a:lnTo>
                  <a:lnTo>
                    <a:pt x="21309" y="7746"/>
                  </a:lnTo>
                  <a:lnTo>
                    <a:pt x="21220" y="8254"/>
                  </a:lnTo>
                  <a:lnTo>
                    <a:pt x="21130" y="8762"/>
                  </a:lnTo>
                  <a:lnTo>
                    <a:pt x="21018" y="9397"/>
                  </a:lnTo>
                  <a:lnTo>
                    <a:pt x="21771" y="10667"/>
                  </a:lnTo>
                  <a:lnTo>
                    <a:pt x="21811" y="9397"/>
                  </a:lnTo>
                  <a:lnTo>
                    <a:pt x="21920" y="8762"/>
                  </a:lnTo>
                  <a:lnTo>
                    <a:pt x="22007" y="8254"/>
                  </a:lnTo>
                  <a:lnTo>
                    <a:pt x="22095" y="7746"/>
                  </a:lnTo>
                  <a:lnTo>
                    <a:pt x="22204" y="7111"/>
                  </a:lnTo>
                  <a:lnTo>
                    <a:pt x="22313" y="6476"/>
                  </a:lnTo>
                  <a:lnTo>
                    <a:pt x="22422" y="5841"/>
                  </a:lnTo>
                  <a:lnTo>
                    <a:pt x="22531" y="5206"/>
                  </a:lnTo>
                  <a:lnTo>
                    <a:pt x="22618" y="4698"/>
                  </a:lnTo>
                  <a:lnTo>
                    <a:pt x="22466" y="4571"/>
                  </a:lnTo>
                  <a:close/>
                </a:path>
                <a:path w="62865" h="45719">
                  <a:moveTo>
                    <a:pt x="9906" y="3555"/>
                  </a:moveTo>
                  <a:lnTo>
                    <a:pt x="9639" y="3936"/>
                  </a:lnTo>
                  <a:lnTo>
                    <a:pt x="11580" y="9397"/>
                  </a:lnTo>
                  <a:lnTo>
                    <a:pt x="11671" y="9651"/>
                  </a:lnTo>
                  <a:lnTo>
                    <a:pt x="12434" y="9651"/>
                  </a:lnTo>
                  <a:lnTo>
                    <a:pt x="10445" y="3936"/>
                  </a:lnTo>
                  <a:lnTo>
                    <a:pt x="10648" y="3936"/>
                  </a:lnTo>
                  <a:lnTo>
                    <a:pt x="9906" y="3555"/>
                  </a:lnTo>
                  <a:close/>
                </a:path>
                <a:path w="62865" h="45719">
                  <a:moveTo>
                    <a:pt x="16454" y="4317"/>
                  </a:moveTo>
                  <a:lnTo>
                    <a:pt x="15745" y="4317"/>
                  </a:lnTo>
                  <a:lnTo>
                    <a:pt x="14685" y="6857"/>
                  </a:lnTo>
                  <a:lnTo>
                    <a:pt x="14579" y="7111"/>
                  </a:lnTo>
                  <a:lnTo>
                    <a:pt x="15074" y="8000"/>
                  </a:lnTo>
                  <a:lnTo>
                    <a:pt x="15100" y="7746"/>
                  </a:lnTo>
                  <a:lnTo>
                    <a:pt x="14723" y="7365"/>
                  </a:lnTo>
                  <a:lnTo>
                    <a:pt x="15267" y="7365"/>
                  </a:lnTo>
                  <a:lnTo>
                    <a:pt x="16436" y="4698"/>
                  </a:lnTo>
                  <a:lnTo>
                    <a:pt x="16492" y="4571"/>
                  </a:lnTo>
                  <a:lnTo>
                    <a:pt x="16641" y="4571"/>
                  </a:lnTo>
                  <a:lnTo>
                    <a:pt x="16454" y="4317"/>
                  </a:lnTo>
                  <a:close/>
                </a:path>
                <a:path w="62865" h="45719">
                  <a:moveTo>
                    <a:pt x="15006" y="7746"/>
                  </a:moveTo>
                  <a:lnTo>
                    <a:pt x="14988" y="8000"/>
                  </a:lnTo>
                  <a:lnTo>
                    <a:pt x="15194" y="8000"/>
                  </a:lnTo>
                  <a:lnTo>
                    <a:pt x="15006" y="7746"/>
                  </a:lnTo>
                  <a:close/>
                </a:path>
                <a:path w="62865" h="45719">
                  <a:moveTo>
                    <a:pt x="5378" y="4317"/>
                  </a:moveTo>
                  <a:lnTo>
                    <a:pt x="5058" y="4317"/>
                  </a:lnTo>
                  <a:lnTo>
                    <a:pt x="5013" y="4698"/>
                  </a:lnTo>
                  <a:lnTo>
                    <a:pt x="6553" y="7365"/>
                  </a:lnTo>
                  <a:lnTo>
                    <a:pt x="7337" y="7365"/>
                  </a:lnTo>
                  <a:lnTo>
                    <a:pt x="5786" y="4698"/>
                  </a:lnTo>
                  <a:lnTo>
                    <a:pt x="5712" y="4571"/>
                  </a:lnTo>
                  <a:lnTo>
                    <a:pt x="5899" y="4571"/>
                  </a:lnTo>
                  <a:lnTo>
                    <a:pt x="5378" y="4317"/>
                  </a:lnTo>
                  <a:close/>
                </a:path>
                <a:path w="62865" h="45719">
                  <a:moveTo>
                    <a:pt x="42684" y="0"/>
                  </a:moveTo>
                  <a:lnTo>
                    <a:pt x="42354" y="126"/>
                  </a:lnTo>
                  <a:lnTo>
                    <a:pt x="42418" y="1396"/>
                  </a:lnTo>
                  <a:lnTo>
                    <a:pt x="42543" y="3555"/>
                  </a:lnTo>
                  <a:lnTo>
                    <a:pt x="42659" y="5206"/>
                  </a:lnTo>
                  <a:lnTo>
                    <a:pt x="43808" y="5206"/>
                  </a:lnTo>
                  <a:lnTo>
                    <a:pt x="44015" y="4698"/>
                  </a:lnTo>
                  <a:lnTo>
                    <a:pt x="44067" y="4571"/>
                  </a:lnTo>
                  <a:lnTo>
                    <a:pt x="43395" y="4571"/>
                  </a:lnTo>
                  <a:lnTo>
                    <a:pt x="43311" y="3555"/>
                  </a:lnTo>
                  <a:lnTo>
                    <a:pt x="43237" y="2666"/>
                  </a:lnTo>
                  <a:lnTo>
                    <a:pt x="43134" y="1396"/>
                  </a:lnTo>
                  <a:lnTo>
                    <a:pt x="43085" y="507"/>
                  </a:lnTo>
                  <a:lnTo>
                    <a:pt x="42815" y="126"/>
                  </a:lnTo>
                  <a:lnTo>
                    <a:pt x="42684" y="0"/>
                  </a:lnTo>
                  <a:close/>
                </a:path>
                <a:path w="62865" h="45719">
                  <a:moveTo>
                    <a:pt x="47650" y="507"/>
                  </a:moveTo>
                  <a:lnTo>
                    <a:pt x="46964" y="507"/>
                  </a:lnTo>
                  <a:lnTo>
                    <a:pt x="44627" y="2793"/>
                  </a:lnTo>
                  <a:lnTo>
                    <a:pt x="43395" y="4571"/>
                  </a:lnTo>
                  <a:lnTo>
                    <a:pt x="44067" y="4571"/>
                  </a:lnTo>
                  <a:lnTo>
                    <a:pt x="44170" y="4317"/>
                  </a:lnTo>
                  <a:lnTo>
                    <a:pt x="47701" y="761"/>
                  </a:lnTo>
                  <a:lnTo>
                    <a:pt x="47650" y="507"/>
                  </a:lnTo>
                  <a:close/>
                </a:path>
                <a:path w="62865" h="45719">
                  <a:moveTo>
                    <a:pt x="16738" y="3936"/>
                  </a:moveTo>
                  <a:lnTo>
                    <a:pt x="16175" y="3936"/>
                  </a:lnTo>
                  <a:lnTo>
                    <a:pt x="16454" y="4317"/>
                  </a:lnTo>
                  <a:lnTo>
                    <a:pt x="15328" y="4317"/>
                  </a:lnTo>
                  <a:lnTo>
                    <a:pt x="16738" y="3936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2" name="object 1702"/>
            <p:cNvSpPr/>
            <p:nvPr/>
          </p:nvSpPr>
          <p:spPr>
            <a:xfrm>
              <a:off x="6903081" y="2496983"/>
              <a:ext cx="48895" cy="40640"/>
            </a:xfrm>
            <a:custGeom>
              <a:avLst/>
              <a:gdLst/>
              <a:ahLst/>
              <a:cxnLst/>
              <a:rect l="l" t="t" r="r" b="b"/>
              <a:pathLst>
                <a:path w="48895" h="40639">
                  <a:moveTo>
                    <a:pt x="35665" y="28357"/>
                  </a:moveTo>
                  <a:lnTo>
                    <a:pt x="35269" y="28587"/>
                  </a:lnTo>
                  <a:lnTo>
                    <a:pt x="32067" y="31013"/>
                  </a:lnTo>
                  <a:lnTo>
                    <a:pt x="25194" y="38773"/>
                  </a:lnTo>
                  <a:lnTo>
                    <a:pt x="24282" y="39827"/>
                  </a:lnTo>
                  <a:lnTo>
                    <a:pt x="24467" y="40347"/>
                  </a:lnTo>
                  <a:lnTo>
                    <a:pt x="24786" y="40347"/>
                  </a:lnTo>
                  <a:lnTo>
                    <a:pt x="27965" y="36741"/>
                  </a:lnTo>
                  <a:lnTo>
                    <a:pt x="35665" y="28357"/>
                  </a:lnTo>
                  <a:close/>
                </a:path>
                <a:path w="48895" h="40639">
                  <a:moveTo>
                    <a:pt x="40495" y="31953"/>
                  </a:moveTo>
                  <a:lnTo>
                    <a:pt x="40268" y="32169"/>
                  </a:lnTo>
                  <a:lnTo>
                    <a:pt x="38303" y="35229"/>
                  </a:lnTo>
                  <a:lnTo>
                    <a:pt x="38188" y="35407"/>
                  </a:lnTo>
                  <a:lnTo>
                    <a:pt x="36385" y="39662"/>
                  </a:lnTo>
                  <a:lnTo>
                    <a:pt x="36499" y="40347"/>
                  </a:lnTo>
                  <a:lnTo>
                    <a:pt x="37541" y="39827"/>
                  </a:lnTo>
                  <a:lnTo>
                    <a:pt x="37141" y="39827"/>
                  </a:lnTo>
                  <a:lnTo>
                    <a:pt x="40403" y="32169"/>
                  </a:lnTo>
                  <a:lnTo>
                    <a:pt x="40495" y="31953"/>
                  </a:lnTo>
                  <a:close/>
                </a:path>
                <a:path w="48895" h="40639">
                  <a:moveTo>
                    <a:pt x="27354" y="31542"/>
                  </a:moveTo>
                  <a:lnTo>
                    <a:pt x="26977" y="31813"/>
                  </a:lnTo>
                  <a:lnTo>
                    <a:pt x="24904" y="33782"/>
                  </a:lnTo>
                  <a:lnTo>
                    <a:pt x="21611" y="38252"/>
                  </a:lnTo>
                  <a:lnTo>
                    <a:pt x="21602" y="38938"/>
                  </a:lnTo>
                  <a:lnTo>
                    <a:pt x="22161" y="38773"/>
                  </a:lnTo>
                  <a:lnTo>
                    <a:pt x="27354" y="31542"/>
                  </a:lnTo>
                  <a:close/>
                </a:path>
                <a:path w="48895" h="40639">
                  <a:moveTo>
                    <a:pt x="22138" y="34036"/>
                  </a:moveTo>
                  <a:lnTo>
                    <a:pt x="21437" y="34036"/>
                  </a:lnTo>
                  <a:lnTo>
                    <a:pt x="20066" y="35674"/>
                  </a:lnTo>
                  <a:lnTo>
                    <a:pt x="18877" y="37566"/>
                  </a:lnTo>
                  <a:lnTo>
                    <a:pt x="18845" y="38506"/>
                  </a:lnTo>
                  <a:lnTo>
                    <a:pt x="18474" y="38506"/>
                  </a:lnTo>
                  <a:lnTo>
                    <a:pt x="19342" y="38252"/>
                  </a:lnTo>
                  <a:lnTo>
                    <a:pt x="21818" y="34277"/>
                  </a:lnTo>
                  <a:lnTo>
                    <a:pt x="22138" y="34036"/>
                  </a:lnTo>
                  <a:close/>
                </a:path>
                <a:path w="48895" h="40639">
                  <a:moveTo>
                    <a:pt x="22453" y="32169"/>
                  </a:moveTo>
                  <a:lnTo>
                    <a:pt x="20030" y="32169"/>
                  </a:lnTo>
                  <a:lnTo>
                    <a:pt x="21590" y="32550"/>
                  </a:lnTo>
                  <a:lnTo>
                    <a:pt x="22377" y="32829"/>
                  </a:lnTo>
                  <a:lnTo>
                    <a:pt x="17322" y="35229"/>
                  </a:lnTo>
                  <a:lnTo>
                    <a:pt x="13538" y="37274"/>
                  </a:lnTo>
                  <a:lnTo>
                    <a:pt x="13042" y="37566"/>
                  </a:lnTo>
                  <a:lnTo>
                    <a:pt x="13088" y="37947"/>
                  </a:lnTo>
                  <a:lnTo>
                    <a:pt x="13728" y="37947"/>
                  </a:lnTo>
                  <a:lnTo>
                    <a:pt x="16929" y="36220"/>
                  </a:lnTo>
                  <a:lnTo>
                    <a:pt x="21437" y="34036"/>
                  </a:lnTo>
                  <a:lnTo>
                    <a:pt x="22138" y="34036"/>
                  </a:lnTo>
                  <a:lnTo>
                    <a:pt x="23368" y="33108"/>
                  </a:lnTo>
                  <a:lnTo>
                    <a:pt x="24599" y="32550"/>
                  </a:lnTo>
                  <a:lnTo>
                    <a:pt x="23230" y="32550"/>
                  </a:lnTo>
                  <a:lnTo>
                    <a:pt x="22453" y="32169"/>
                  </a:lnTo>
                  <a:close/>
                </a:path>
                <a:path w="48895" h="40639">
                  <a:moveTo>
                    <a:pt x="47786" y="25539"/>
                  </a:moveTo>
                  <a:lnTo>
                    <a:pt x="46926" y="25539"/>
                  </a:lnTo>
                  <a:lnTo>
                    <a:pt x="44478" y="30010"/>
                  </a:lnTo>
                  <a:lnTo>
                    <a:pt x="45413" y="37947"/>
                  </a:lnTo>
                  <a:lnTo>
                    <a:pt x="45189" y="37947"/>
                  </a:lnTo>
                  <a:lnTo>
                    <a:pt x="45558" y="37566"/>
                  </a:lnTo>
                  <a:lnTo>
                    <a:pt x="45431" y="34277"/>
                  </a:lnTo>
                  <a:lnTo>
                    <a:pt x="45309" y="32550"/>
                  </a:lnTo>
                  <a:lnTo>
                    <a:pt x="45201" y="31013"/>
                  </a:lnTo>
                  <a:lnTo>
                    <a:pt x="45130" y="30010"/>
                  </a:lnTo>
                  <a:lnTo>
                    <a:pt x="45277" y="29654"/>
                  </a:lnTo>
                  <a:lnTo>
                    <a:pt x="47786" y="25539"/>
                  </a:lnTo>
                  <a:close/>
                </a:path>
                <a:path w="48895" h="40639">
                  <a:moveTo>
                    <a:pt x="20744" y="31542"/>
                  </a:moveTo>
                  <a:lnTo>
                    <a:pt x="19791" y="31542"/>
                  </a:lnTo>
                  <a:lnTo>
                    <a:pt x="16929" y="31813"/>
                  </a:lnTo>
                  <a:lnTo>
                    <a:pt x="16662" y="31953"/>
                  </a:lnTo>
                  <a:lnTo>
                    <a:pt x="16695" y="32169"/>
                  </a:lnTo>
                  <a:lnTo>
                    <a:pt x="17381" y="32550"/>
                  </a:lnTo>
                  <a:lnTo>
                    <a:pt x="15415" y="32550"/>
                  </a:lnTo>
                  <a:lnTo>
                    <a:pt x="19644" y="32169"/>
                  </a:lnTo>
                  <a:lnTo>
                    <a:pt x="22453" y="32169"/>
                  </a:lnTo>
                  <a:lnTo>
                    <a:pt x="20744" y="31542"/>
                  </a:lnTo>
                  <a:close/>
                </a:path>
                <a:path w="48895" h="40639">
                  <a:moveTo>
                    <a:pt x="27498" y="28357"/>
                  </a:moveTo>
                  <a:lnTo>
                    <a:pt x="24665" y="28357"/>
                  </a:lnTo>
                  <a:lnTo>
                    <a:pt x="27889" y="29171"/>
                  </a:lnTo>
                  <a:lnTo>
                    <a:pt x="29387" y="29654"/>
                  </a:lnTo>
                  <a:lnTo>
                    <a:pt x="27203" y="30581"/>
                  </a:lnTo>
                  <a:lnTo>
                    <a:pt x="22964" y="32550"/>
                  </a:lnTo>
                  <a:lnTo>
                    <a:pt x="24605" y="32550"/>
                  </a:lnTo>
                  <a:lnTo>
                    <a:pt x="26160" y="31813"/>
                  </a:lnTo>
                  <a:lnTo>
                    <a:pt x="27395" y="31268"/>
                  </a:lnTo>
                  <a:lnTo>
                    <a:pt x="27790" y="31013"/>
                  </a:lnTo>
                  <a:lnTo>
                    <a:pt x="28286" y="31013"/>
                  </a:lnTo>
                  <a:lnTo>
                    <a:pt x="30302" y="30010"/>
                  </a:lnTo>
                  <a:lnTo>
                    <a:pt x="31102" y="29654"/>
                  </a:lnTo>
                  <a:lnTo>
                    <a:pt x="31939" y="29311"/>
                  </a:lnTo>
                  <a:lnTo>
                    <a:pt x="30213" y="29311"/>
                  </a:lnTo>
                  <a:lnTo>
                    <a:pt x="29260" y="28943"/>
                  </a:lnTo>
                  <a:lnTo>
                    <a:pt x="27498" y="28357"/>
                  </a:lnTo>
                  <a:close/>
                </a:path>
                <a:path w="48895" h="40639">
                  <a:moveTo>
                    <a:pt x="28286" y="31013"/>
                  </a:moveTo>
                  <a:lnTo>
                    <a:pt x="27974" y="31013"/>
                  </a:lnTo>
                  <a:lnTo>
                    <a:pt x="27395" y="31268"/>
                  </a:lnTo>
                  <a:lnTo>
                    <a:pt x="27589" y="31268"/>
                  </a:lnTo>
                  <a:lnTo>
                    <a:pt x="27331" y="31542"/>
                  </a:lnTo>
                  <a:lnTo>
                    <a:pt x="27773" y="31268"/>
                  </a:lnTo>
                  <a:lnTo>
                    <a:pt x="28286" y="31013"/>
                  </a:lnTo>
                  <a:close/>
                </a:path>
                <a:path w="48895" h="40639">
                  <a:moveTo>
                    <a:pt x="27974" y="31013"/>
                  </a:moveTo>
                  <a:lnTo>
                    <a:pt x="27829" y="31013"/>
                  </a:lnTo>
                  <a:lnTo>
                    <a:pt x="27589" y="31268"/>
                  </a:lnTo>
                  <a:lnTo>
                    <a:pt x="27395" y="31268"/>
                  </a:lnTo>
                  <a:lnTo>
                    <a:pt x="27974" y="31013"/>
                  </a:lnTo>
                  <a:close/>
                </a:path>
                <a:path w="48895" h="40639">
                  <a:moveTo>
                    <a:pt x="43101" y="27978"/>
                  </a:moveTo>
                  <a:lnTo>
                    <a:pt x="42652" y="28357"/>
                  </a:lnTo>
                  <a:lnTo>
                    <a:pt x="41777" y="28943"/>
                  </a:lnTo>
                  <a:lnTo>
                    <a:pt x="40895" y="31013"/>
                  </a:lnTo>
                  <a:lnTo>
                    <a:pt x="41287" y="30581"/>
                  </a:lnTo>
                  <a:lnTo>
                    <a:pt x="42339" y="28943"/>
                  </a:lnTo>
                  <a:lnTo>
                    <a:pt x="43101" y="27978"/>
                  </a:lnTo>
                  <a:close/>
                </a:path>
                <a:path w="48895" h="40639">
                  <a:moveTo>
                    <a:pt x="34912" y="23342"/>
                  </a:moveTo>
                  <a:lnTo>
                    <a:pt x="31576" y="23342"/>
                  </a:lnTo>
                  <a:lnTo>
                    <a:pt x="35090" y="23977"/>
                  </a:lnTo>
                  <a:lnTo>
                    <a:pt x="38506" y="26187"/>
                  </a:lnTo>
                  <a:lnTo>
                    <a:pt x="35852" y="27051"/>
                  </a:lnTo>
                  <a:lnTo>
                    <a:pt x="33402" y="27978"/>
                  </a:lnTo>
                  <a:lnTo>
                    <a:pt x="30213" y="29311"/>
                  </a:lnTo>
                  <a:lnTo>
                    <a:pt x="31939" y="29311"/>
                  </a:lnTo>
                  <a:lnTo>
                    <a:pt x="32839" y="28943"/>
                  </a:lnTo>
                  <a:lnTo>
                    <a:pt x="35326" y="27978"/>
                  </a:lnTo>
                  <a:lnTo>
                    <a:pt x="36517" y="27559"/>
                  </a:lnTo>
                  <a:lnTo>
                    <a:pt x="37304" y="27559"/>
                  </a:lnTo>
                  <a:lnTo>
                    <a:pt x="39370" y="26606"/>
                  </a:lnTo>
                  <a:lnTo>
                    <a:pt x="41473" y="25946"/>
                  </a:lnTo>
                  <a:lnTo>
                    <a:pt x="39268" y="25946"/>
                  </a:lnTo>
                  <a:lnTo>
                    <a:pt x="35636" y="23482"/>
                  </a:lnTo>
                  <a:lnTo>
                    <a:pt x="34912" y="23342"/>
                  </a:lnTo>
                  <a:close/>
                </a:path>
                <a:path w="48895" h="40639">
                  <a:moveTo>
                    <a:pt x="25095" y="27559"/>
                  </a:moveTo>
                  <a:lnTo>
                    <a:pt x="19405" y="27978"/>
                  </a:lnTo>
                  <a:lnTo>
                    <a:pt x="19147" y="27978"/>
                  </a:lnTo>
                  <a:lnTo>
                    <a:pt x="19179" y="28357"/>
                  </a:lnTo>
                  <a:lnTo>
                    <a:pt x="19545" y="28587"/>
                  </a:lnTo>
                  <a:lnTo>
                    <a:pt x="22680" y="28357"/>
                  </a:lnTo>
                  <a:lnTo>
                    <a:pt x="27498" y="28357"/>
                  </a:lnTo>
                  <a:lnTo>
                    <a:pt x="25095" y="27559"/>
                  </a:lnTo>
                  <a:close/>
                </a:path>
                <a:path w="48895" h="40639">
                  <a:moveTo>
                    <a:pt x="37304" y="27559"/>
                  </a:moveTo>
                  <a:lnTo>
                    <a:pt x="36627" y="27559"/>
                  </a:lnTo>
                  <a:lnTo>
                    <a:pt x="36091" y="27978"/>
                  </a:lnTo>
                  <a:lnTo>
                    <a:pt x="35647" y="28357"/>
                  </a:lnTo>
                  <a:lnTo>
                    <a:pt x="36396" y="27978"/>
                  </a:lnTo>
                  <a:lnTo>
                    <a:pt x="37304" y="27559"/>
                  </a:lnTo>
                  <a:close/>
                </a:path>
                <a:path w="48895" h="40639">
                  <a:moveTo>
                    <a:pt x="47879" y="25387"/>
                  </a:moveTo>
                  <a:lnTo>
                    <a:pt x="45919" y="25387"/>
                  </a:lnTo>
                  <a:lnTo>
                    <a:pt x="44310" y="26466"/>
                  </a:lnTo>
                  <a:lnTo>
                    <a:pt x="43101" y="27978"/>
                  </a:lnTo>
                  <a:lnTo>
                    <a:pt x="43863" y="27559"/>
                  </a:lnTo>
                  <a:lnTo>
                    <a:pt x="46926" y="25539"/>
                  </a:lnTo>
                  <a:lnTo>
                    <a:pt x="47786" y="25539"/>
                  </a:lnTo>
                  <a:lnTo>
                    <a:pt x="47879" y="25387"/>
                  </a:lnTo>
                  <a:close/>
                </a:path>
                <a:path w="48895" h="40639">
                  <a:moveTo>
                    <a:pt x="43690" y="25387"/>
                  </a:moveTo>
                  <a:lnTo>
                    <a:pt x="41188" y="25387"/>
                  </a:lnTo>
                  <a:lnTo>
                    <a:pt x="39268" y="25946"/>
                  </a:lnTo>
                  <a:lnTo>
                    <a:pt x="41473" y="25946"/>
                  </a:lnTo>
                  <a:lnTo>
                    <a:pt x="41958" y="25793"/>
                  </a:lnTo>
                  <a:lnTo>
                    <a:pt x="43690" y="25387"/>
                  </a:lnTo>
                  <a:close/>
                </a:path>
                <a:path w="48895" h="40639">
                  <a:moveTo>
                    <a:pt x="30962" y="22580"/>
                  </a:moveTo>
                  <a:lnTo>
                    <a:pt x="21170" y="23977"/>
                  </a:lnTo>
                  <a:lnTo>
                    <a:pt x="21538" y="23977"/>
                  </a:lnTo>
                  <a:lnTo>
                    <a:pt x="20236" y="24574"/>
                  </a:lnTo>
                  <a:lnTo>
                    <a:pt x="18542" y="25387"/>
                  </a:lnTo>
                  <a:lnTo>
                    <a:pt x="18595" y="25793"/>
                  </a:lnTo>
                  <a:lnTo>
                    <a:pt x="19151" y="25793"/>
                  </a:lnTo>
                  <a:lnTo>
                    <a:pt x="21812" y="24574"/>
                  </a:lnTo>
                  <a:lnTo>
                    <a:pt x="21320" y="24574"/>
                  </a:lnTo>
                  <a:lnTo>
                    <a:pt x="29980" y="23342"/>
                  </a:lnTo>
                  <a:lnTo>
                    <a:pt x="34912" y="23342"/>
                  </a:lnTo>
                  <a:lnTo>
                    <a:pt x="30962" y="22580"/>
                  </a:lnTo>
                  <a:close/>
                </a:path>
                <a:path w="48895" h="40639">
                  <a:moveTo>
                    <a:pt x="33103" y="17917"/>
                  </a:moveTo>
                  <a:lnTo>
                    <a:pt x="37185" y="18884"/>
                  </a:lnTo>
                  <a:lnTo>
                    <a:pt x="41249" y="21272"/>
                  </a:lnTo>
                  <a:lnTo>
                    <a:pt x="46587" y="24574"/>
                  </a:lnTo>
                  <a:lnTo>
                    <a:pt x="44627" y="24574"/>
                  </a:lnTo>
                  <a:lnTo>
                    <a:pt x="40717" y="25387"/>
                  </a:lnTo>
                  <a:lnTo>
                    <a:pt x="47879" y="25387"/>
                  </a:lnTo>
                  <a:lnTo>
                    <a:pt x="48525" y="25793"/>
                  </a:lnTo>
                  <a:lnTo>
                    <a:pt x="48780" y="25793"/>
                  </a:lnTo>
                  <a:lnTo>
                    <a:pt x="42951" y="21920"/>
                  </a:lnTo>
                  <a:lnTo>
                    <a:pt x="40043" y="20053"/>
                  </a:lnTo>
                  <a:lnTo>
                    <a:pt x="38519" y="19215"/>
                  </a:lnTo>
                  <a:lnTo>
                    <a:pt x="36584" y="18084"/>
                  </a:lnTo>
                  <a:lnTo>
                    <a:pt x="35839" y="18084"/>
                  </a:lnTo>
                  <a:lnTo>
                    <a:pt x="33103" y="17917"/>
                  </a:lnTo>
                  <a:close/>
                </a:path>
                <a:path w="48895" h="40639">
                  <a:moveTo>
                    <a:pt x="29906" y="17917"/>
                  </a:moveTo>
                  <a:lnTo>
                    <a:pt x="28074" y="17917"/>
                  </a:lnTo>
                  <a:lnTo>
                    <a:pt x="13912" y="23342"/>
                  </a:lnTo>
                  <a:lnTo>
                    <a:pt x="14058" y="23342"/>
                  </a:lnTo>
                  <a:lnTo>
                    <a:pt x="14071" y="23482"/>
                  </a:lnTo>
                  <a:lnTo>
                    <a:pt x="13516" y="23482"/>
                  </a:lnTo>
                  <a:lnTo>
                    <a:pt x="15362" y="23977"/>
                  </a:lnTo>
                  <a:lnTo>
                    <a:pt x="14036" y="23977"/>
                  </a:lnTo>
                  <a:lnTo>
                    <a:pt x="15422" y="23482"/>
                  </a:lnTo>
                  <a:lnTo>
                    <a:pt x="15744" y="23342"/>
                  </a:lnTo>
                  <a:lnTo>
                    <a:pt x="29906" y="17917"/>
                  </a:lnTo>
                  <a:close/>
                </a:path>
                <a:path w="48895" h="40639">
                  <a:moveTo>
                    <a:pt x="17323" y="16552"/>
                  </a:moveTo>
                  <a:lnTo>
                    <a:pt x="15185" y="17449"/>
                  </a:lnTo>
                  <a:lnTo>
                    <a:pt x="14183" y="17917"/>
                  </a:lnTo>
                  <a:lnTo>
                    <a:pt x="11785" y="19659"/>
                  </a:lnTo>
                  <a:lnTo>
                    <a:pt x="11876" y="20053"/>
                  </a:lnTo>
                  <a:lnTo>
                    <a:pt x="12384" y="20053"/>
                  </a:lnTo>
                  <a:lnTo>
                    <a:pt x="17323" y="16552"/>
                  </a:lnTo>
                  <a:close/>
                </a:path>
                <a:path w="48895" h="40639">
                  <a:moveTo>
                    <a:pt x="24871" y="13989"/>
                  </a:moveTo>
                  <a:lnTo>
                    <a:pt x="30897" y="15113"/>
                  </a:lnTo>
                  <a:lnTo>
                    <a:pt x="30666" y="15113"/>
                  </a:lnTo>
                  <a:lnTo>
                    <a:pt x="35839" y="18084"/>
                  </a:lnTo>
                  <a:lnTo>
                    <a:pt x="36584" y="18084"/>
                  </a:lnTo>
                  <a:lnTo>
                    <a:pt x="31833" y="15113"/>
                  </a:lnTo>
                  <a:lnTo>
                    <a:pt x="30293" y="14262"/>
                  </a:lnTo>
                  <a:lnTo>
                    <a:pt x="29133" y="14262"/>
                  </a:lnTo>
                  <a:lnTo>
                    <a:pt x="24871" y="13989"/>
                  </a:lnTo>
                  <a:close/>
                </a:path>
                <a:path w="48895" h="40639">
                  <a:moveTo>
                    <a:pt x="29295" y="17449"/>
                  </a:moveTo>
                  <a:lnTo>
                    <a:pt x="25436" y="17449"/>
                  </a:lnTo>
                  <a:lnTo>
                    <a:pt x="33103" y="17917"/>
                  </a:lnTo>
                  <a:lnTo>
                    <a:pt x="28074" y="17917"/>
                  </a:lnTo>
                  <a:lnTo>
                    <a:pt x="29295" y="17449"/>
                  </a:lnTo>
                  <a:close/>
                </a:path>
                <a:path w="48895" h="40639">
                  <a:moveTo>
                    <a:pt x="31127" y="17449"/>
                  </a:moveTo>
                  <a:lnTo>
                    <a:pt x="29906" y="17917"/>
                  </a:lnTo>
                  <a:lnTo>
                    <a:pt x="33103" y="17917"/>
                  </a:lnTo>
                  <a:lnTo>
                    <a:pt x="31127" y="17449"/>
                  </a:lnTo>
                  <a:close/>
                </a:path>
                <a:path w="48895" h="40639">
                  <a:moveTo>
                    <a:pt x="21755" y="13411"/>
                  </a:moveTo>
                  <a:lnTo>
                    <a:pt x="17323" y="16552"/>
                  </a:lnTo>
                  <a:lnTo>
                    <a:pt x="20751" y="15113"/>
                  </a:lnTo>
                  <a:lnTo>
                    <a:pt x="24477" y="13989"/>
                  </a:lnTo>
                  <a:lnTo>
                    <a:pt x="24861" y="13989"/>
                  </a:lnTo>
                  <a:lnTo>
                    <a:pt x="21755" y="13411"/>
                  </a:lnTo>
                  <a:close/>
                </a:path>
                <a:path w="48895" h="40639">
                  <a:moveTo>
                    <a:pt x="14260" y="12903"/>
                  </a:moveTo>
                  <a:lnTo>
                    <a:pt x="13992" y="12903"/>
                  </a:lnTo>
                  <a:lnTo>
                    <a:pt x="11169" y="13745"/>
                  </a:lnTo>
                  <a:lnTo>
                    <a:pt x="11313" y="13745"/>
                  </a:lnTo>
                  <a:lnTo>
                    <a:pt x="8902" y="15113"/>
                  </a:lnTo>
                  <a:lnTo>
                    <a:pt x="8973" y="15481"/>
                  </a:lnTo>
                  <a:lnTo>
                    <a:pt x="9601" y="15481"/>
                  </a:lnTo>
                  <a:lnTo>
                    <a:pt x="14260" y="12903"/>
                  </a:lnTo>
                  <a:close/>
                </a:path>
                <a:path w="48895" h="40639">
                  <a:moveTo>
                    <a:pt x="21719" y="11255"/>
                  </a:moveTo>
                  <a:lnTo>
                    <a:pt x="26707" y="12903"/>
                  </a:lnTo>
                  <a:lnTo>
                    <a:pt x="29133" y="14262"/>
                  </a:lnTo>
                  <a:lnTo>
                    <a:pt x="30322" y="14262"/>
                  </a:lnTo>
                  <a:lnTo>
                    <a:pt x="28566" y="13411"/>
                  </a:lnTo>
                  <a:lnTo>
                    <a:pt x="27660" y="12903"/>
                  </a:lnTo>
                  <a:lnTo>
                    <a:pt x="25448" y="11747"/>
                  </a:lnTo>
                  <a:lnTo>
                    <a:pt x="24599" y="11747"/>
                  </a:lnTo>
                  <a:lnTo>
                    <a:pt x="21719" y="11255"/>
                  </a:lnTo>
                  <a:close/>
                </a:path>
                <a:path w="48895" h="40639">
                  <a:moveTo>
                    <a:pt x="18897" y="10337"/>
                  </a:moveTo>
                  <a:lnTo>
                    <a:pt x="14260" y="12903"/>
                  </a:lnTo>
                  <a:lnTo>
                    <a:pt x="13992" y="12903"/>
                  </a:lnTo>
                  <a:lnTo>
                    <a:pt x="18376" y="11595"/>
                  </a:lnTo>
                  <a:lnTo>
                    <a:pt x="21719" y="11255"/>
                  </a:lnTo>
                  <a:lnTo>
                    <a:pt x="18897" y="10337"/>
                  </a:lnTo>
                  <a:close/>
                </a:path>
                <a:path w="48895" h="40639">
                  <a:moveTo>
                    <a:pt x="14193" y="7481"/>
                  </a:moveTo>
                  <a:lnTo>
                    <a:pt x="18796" y="8686"/>
                  </a:lnTo>
                  <a:lnTo>
                    <a:pt x="20751" y="9690"/>
                  </a:lnTo>
                  <a:lnTo>
                    <a:pt x="24599" y="11747"/>
                  </a:lnTo>
                  <a:lnTo>
                    <a:pt x="25448" y="11747"/>
                  </a:lnTo>
                  <a:lnTo>
                    <a:pt x="24111" y="11049"/>
                  </a:lnTo>
                  <a:lnTo>
                    <a:pt x="21437" y="9880"/>
                  </a:lnTo>
                  <a:lnTo>
                    <a:pt x="17542" y="7759"/>
                  </a:lnTo>
                  <a:lnTo>
                    <a:pt x="16967" y="7759"/>
                  </a:lnTo>
                  <a:lnTo>
                    <a:pt x="14193" y="7481"/>
                  </a:lnTo>
                  <a:close/>
                </a:path>
                <a:path w="48895" h="40639">
                  <a:moveTo>
                    <a:pt x="12944" y="6908"/>
                  </a:moveTo>
                  <a:lnTo>
                    <a:pt x="12008" y="6908"/>
                  </a:lnTo>
                  <a:lnTo>
                    <a:pt x="14193" y="7481"/>
                  </a:lnTo>
                  <a:lnTo>
                    <a:pt x="10856" y="7481"/>
                  </a:lnTo>
                  <a:lnTo>
                    <a:pt x="6565" y="10464"/>
                  </a:lnTo>
                  <a:lnTo>
                    <a:pt x="6261" y="10693"/>
                  </a:lnTo>
                  <a:lnTo>
                    <a:pt x="6337" y="11049"/>
                  </a:lnTo>
                  <a:lnTo>
                    <a:pt x="6946" y="11049"/>
                  </a:lnTo>
                  <a:lnTo>
                    <a:pt x="12944" y="6908"/>
                  </a:lnTo>
                  <a:close/>
                </a:path>
                <a:path w="48895" h="40639">
                  <a:moveTo>
                    <a:pt x="13830" y="5499"/>
                  </a:moveTo>
                  <a:lnTo>
                    <a:pt x="12369" y="5499"/>
                  </a:lnTo>
                  <a:lnTo>
                    <a:pt x="13893" y="6223"/>
                  </a:lnTo>
                  <a:lnTo>
                    <a:pt x="16967" y="7759"/>
                  </a:lnTo>
                  <a:lnTo>
                    <a:pt x="17542" y="7759"/>
                  </a:lnTo>
                  <a:lnTo>
                    <a:pt x="17037" y="7481"/>
                  </a:lnTo>
                  <a:lnTo>
                    <a:pt x="16103" y="6908"/>
                  </a:lnTo>
                  <a:lnTo>
                    <a:pt x="14351" y="5740"/>
                  </a:lnTo>
                  <a:lnTo>
                    <a:pt x="13830" y="5499"/>
                  </a:lnTo>
                  <a:close/>
                </a:path>
                <a:path w="48895" h="40639">
                  <a:moveTo>
                    <a:pt x="453" y="0"/>
                  </a:moveTo>
                  <a:lnTo>
                    <a:pt x="0" y="0"/>
                  </a:lnTo>
                  <a:lnTo>
                    <a:pt x="277" y="419"/>
                  </a:lnTo>
                  <a:lnTo>
                    <a:pt x="1993" y="1016"/>
                  </a:lnTo>
                  <a:lnTo>
                    <a:pt x="3835" y="1727"/>
                  </a:lnTo>
                  <a:lnTo>
                    <a:pt x="5952" y="2616"/>
                  </a:lnTo>
                  <a:lnTo>
                    <a:pt x="749" y="2616"/>
                  </a:lnTo>
                  <a:lnTo>
                    <a:pt x="711" y="2768"/>
                  </a:lnTo>
                  <a:lnTo>
                    <a:pt x="1304" y="3200"/>
                  </a:lnTo>
                  <a:lnTo>
                    <a:pt x="7348" y="3200"/>
                  </a:lnTo>
                  <a:lnTo>
                    <a:pt x="8585" y="3733"/>
                  </a:lnTo>
                  <a:lnTo>
                    <a:pt x="11404" y="5041"/>
                  </a:lnTo>
                  <a:lnTo>
                    <a:pt x="2514" y="6781"/>
                  </a:lnTo>
                  <a:lnTo>
                    <a:pt x="2286" y="6908"/>
                  </a:lnTo>
                  <a:lnTo>
                    <a:pt x="1778" y="6908"/>
                  </a:lnTo>
                  <a:lnTo>
                    <a:pt x="3017" y="7481"/>
                  </a:lnTo>
                  <a:lnTo>
                    <a:pt x="2176" y="7481"/>
                  </a:lnTo>
                  <a:lnTo>
                    <a:pt x="12369" y="5499"/>
                  </a:lnTo>
                  <a:lnTo>
                    <a:pt x="13830" y="5499"/>
                  </a:lnTo>
                  <a:lnTo>
                    <a:pt x="8877" y="3200"/>
                  </a:lnTo>
                  <a:lnTo>
                    <a:pt x="6489" y="2197"/>
                  </a:lnTo>
                  <a:lnTo>
                    <a:pt x="4521" y="1435"/>
                  </a:lnTo>
                  <a:lnTo>
                    <a:pt x="3373" y="1016"/>
                  </a:lnTo>
                  <a:lnTo>
                    <a:pt x="1574" y="419"/>
                  </a:lnTo>
                  <a:lnTo>
                    <a:pt x="453" y="0"/>
                  </a:lnTo>
                  <a:close/>
                </a:path>
                <a:path w="48895" h="40639">
                  <a:moveTo>
                    <a:pt x="11679" y="6908"/>
                  </a:moveTo>
                  <a:lnTo>
                    <a:pt x="8496" y="6908"/>
                  </a:lnTo>
                  <a:lnTo>
                    <a:pt x="14193" y="7481"/>
                  </a:lnTo>
                  <a:lnTo>
                    <a:pt x="10856" y="7481"/>
                  </a:lnTo>
                  <a:lnTo>
                    <a:pt x="11679" y="6908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3" name="object 1703"/>
            <p:cNvSpPr/>
            <p:nvPr/>
          </p:nvSpPr>
          <p:spPr>
            <a:xfrm>
              <a:off x="6844360" y="3008896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40" h="14605">
                  <a:moveTo>
                    <a:pt x="14617" y="13677"/>
                  </a:moveTo>
                  <a:lnTo>
                    <a:pt x="11417" y="6807"/>
                  </a:lnTo>
                  <a:lnTo>
                    <a:pt x="723" y="114"/>
                  </a:lnTo>
                  <a:lnTo>
                    <a:pt x="406" y="0"/>
                  </a:lnTo>
                  <a:lnTo>
                    <a:pt x="0" y="127"/>
                  </a:lnTo>
                  <a:lnTo>
                    <a:pt x="152" y="711"/>
                  </a:lnTo>
                  <a:lnTo>
                    <a:pt x="10579" y="7239"/>
                  </a:lnTo>
                  <a:lnTo>
                    <a:pt x="13652" y="13868"/>
                  </a:lnTo>
                  <a:lnTo>
                    <a:pt x="14325" y="14185"/>
                  </a:lnTo>
                  <a:lnTo>
                    <a:pt x="14617" y="13677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4" name="object 1704"/>
            <p:cNvSpPr/>
            <p:nvPr/>
          </p:nvSpPr>
          <p:spPr>
            <a:xfrm>
              <a:off x="6802914" y="2962482"/>
              <a:ext cx="67945" cy="64135"/>
            </a:xfrm>
            <a:custGeom>
              <a:avLst/>
              <a:gdLst/>
              <a:ahLst/>
              <a:cxnLst/>
              <a:rect l="l" t="t" r="r" b="b"/>
              <a:pathLst>
                <a:path w="67945" h="64135">
                  <a:moveTo>
                    <a:pt x="34594" y="61188"/>
                  </a:moveTo>
                  <a:lnTo>
                    <a:pt x="28917" y="61188"/>
                  </a:lnTo>
                  <a:lnTo>
                    <a:pt x="30175" y="63690"/>
                  </a:lnTo>
                  <a:lnTo>
                    <a:pt x="31927" y="61518"/>
                  </a:lnTo>
                  <a:lnTo>
                    <a:pt x="34480" y="61518"/>
                  </a:lnTo>
                  <a:lnTo>
                    <a:pt x="34594" y="61188"/>
                  </a:lnTo>
                  <a:close/>
                </a:path>
                <a:path w="67945" h="64135">
                  <a:moveTo>
                    <a:pt x="34480" y="61518"/>
                  </a:moveTo>
                  <a:lnTo>
                    <a:pt x="31927" y="61518"/>
                  </a:lnTo>
                  <a:lnTo>
                    <a:pt x="33870" y="63284"/>
                  </a:lnTo>
                  <a:lnTo>
                    <a:pt x="34480" y="61518"/>
                  </a:lnTo>
                  <a:close/>
                </a:path>
                <a:path w="67945" h="64135">
                  <a:moveTo>
                    <a:pt x="34712" y="60845"/>
                  </a:moveTo>
                  <a:lnTo>
                    <a:pt x="26314" y="60845"/>
                  </a:lnTo>
                  <a:lnTo>
                    <a:pt x="26836" y="62560"/>
                  </a:lnTo>
                  <a:lnTo>
                    <a:pt x="26898" y="62763"/>
                  </a:lnTo>
                  <a:lnTo>
                    <a:pt x="28917" y="61188"/>
                  </a:lnTo>
                  <a:lnTo>
                    <a:pt x="34594" y="61188"/>
                  </a:lnTo>
                  <a:lnTo>
                    <a:pt x="34712" y="60845"/>
                  </a:lnTo>
                  <a:close/>
                </a:path>
                <a:path w="67945" h="64135">
                  <a:moveTo>
                    <a:pt x="37846" y="60845"/>
                  </a:moveTo>
                  <a:lnTo>
                    <a:pt x="34801" y="60845"/>
                  </a:lnTo>
                  <a:lnTo>
                    <a:pt x="36614" y="62560"/>
                  </a:lnTo>
                  <a:lnTo>
                    <a:pt x="37960" y="61887"/>
                  </a:lnTo>
                  <a:lnTo>
                    <a:pt x="37846" y="60845"/>
                  </a:lnTo>
                  <a:close/>
                </a:path>
                <a:path w="67945" h="64135">
                  <a:moveTo>
                    <a:pt x="42573" y="56718"/>
                  </a:moveTo>
                  <a:lnTo>
                    <a:pt x="23787" y="56718"/>
                  </a:lnTo>
                  <a:lnTo>
                    <a:pt x="23135" y="58788"/>
                  </a:lnTo>
                  <a:lnTo>
                    <a:pt x="23075" y="58978"/>
                  </a:lnTo>
                  <a:lnTo>
                    <a:pt x="24587" y="59461"/>
                  </a:lnTo>
                  <a:lnTo>
                    <a:pt x="24506" y="59918"/>
                  </a:lnTo>
                  <a:lnTo>
                    <a:pt x="24413" y="60452"/>
                  </a:lnTo>
                  <a:lnTo>
                    <a:pt x="24344" y="60845"/>
                  </a:lnTo>
                  <a:lnTo>
                    <a:pt x="24225" y="61518"/>
                  </a:lnTo>
                  <a:lnTo>
                    <a:pt x="24129" y="62064"/>
                  </a:lnTo>
                  <a:lnTo>
                    <a:pt x="26314" y="60845"/>
                  </a:lnTo>
                  <a:lnTo>
                    <a:pt x="37846" y="60845"/>
                  </a:lnTo>
                  <a:lnTo>
                    <a:pt x="37744" y="59918"/>
                  </a:lnTo>
                  <a:lnTo>
                    <a:pt x="38841" y="59461"/>
                  </a:lnTo>
                  <a:lnTo>
                    <a:pt x="42242" y="59461"/>
                  </a:lnTo>
                  <a:lnTo>
                    <a:pt x="42229" y="57950"/>
                  </a:lnTo>
                  <a:lnTo>
                    <a:pt x="42573" y="56718"/>
                  </a:lnTo>
                  <a:close/>
                </a:path>
                <a:path w="67945" h="64135">
                  <a:moveTo>
                    <a:pt x="42242" y="59461"/>
                  </a:moveTo>
                  <a:lnTo>
                    <a:pt x="39210" y="59461"/>
                  </a:lnTo>
                  <a:lnTo>
                    <a:pt x="40903" y="61518"/>
                  </a:lnTo>
                  <a:lnTo>
                    <a:pt x="40697" y="61518"/>
                  </a:lnTo>
                  <a:lnTo>
                    <a:pt x="42290" y="60452"/>
                  </a:lnTo>
                  <a:lnTo>
                    <a:pt x="42242" y="59461"/>
                  </a:lnTo>
                  <a:close/>
                </a:path>
                <a:path w="67945" h="64135">
                  <a:moveTo>
                    <a:pt x="42331" y="51943"/>
                  </a:moveTo>
                  <a:lnTo>
                    <a:pt x="12725" y="51943"/>
                  </a:lnTo>
                  <a:lnTo>
                    <a:pt x="13804" y="52197"/>
                  </a:lnTo>
                  <a:lnTo>
                    <a:pt x="13989" y="53276"/>
                  </a:lnTo>
                  <a:lnTo>
                    <a:pt x="14109" y="53975"/>
                  </a:lnTo>
                  <a:lnTo>
                    <a:pt x="16459" y="54457"/>
                  </a:lnTo>
                  <a:lnTo>
                    <a:pt x="15686" y="56273"/>
                  </a:lnTo>
                  <a:lnTo>
                    <a:pt x="19710" y="56273"/>
                  </a:lnTo>
                  <a:lnTo>
                    <a:pt x="19170" y="57950"/>
                  </a:lnTo>
                  <a:lnTo>
                    <a:pt x="19100" y="58166"/>
                  </a:lnTo>
                  <a:lnTo>
                    <a:pt x="21043" y="58788"/>
                  </a:lnTo>
                  <a:lnTo>
                    <a:pt x="22466" y="57442"/>
                  </a:lnTo>
                  <a:lnTo>
                    <a:pt x="23787" y="56718"/>
                  </a:lnTo>
                  <a:lnTo>
                    <a:pt x="42573" y="56718"/>
                  </a:lnTo>
                  <a:lnTo>
                    <a:pt x="42633" y="56502"/>
                  </a:lnTo>
                  <a:lnTo>
                    <a:pt x="44593" y="56502"/>
                  </a:lnTo>
                  <a:lnTo>
                    <a:pt x="44647" y="56273"/>
                  </a:lnTo>
                  <a:lnTo>
                    <a:pt x="43472" y="54140"/>
                  </a:lnTo>
                  <a:lnTo>
                    <a:pt x="42331" y="51943"/>
                  </a:lnTo>
                  <a:close/>
                </a:path>
                <a:path w="67945" h="64135">
                  <a:moveTo>
                    <a:pt x="44593" y="56502"/>
                  </a:moveTo>
                  <a:lnTo>
                    <a:pt x="42633" y="56502"/>
                  </a:lnTo>
                  <a:lnTo>
                    <a:pt x="44246" y="57950"/>
                  </a:lnTo>
                  <a:lnTo>
                    <a:pt x="44541" y="56718"/>
                  </a:lnTo>
                  <a:lnTo>
                    <a:pt x="44593" y="56502"/>
                  </a:lnTo>
                  <a:close/>
                </a:path>
                <a:path w="67945" h="64135">
                  <a:moveTo>
                    <a:pt x="420" y="39281"/>
                  </a:moveTo>
                  <a:lnTo>
                    <a:pt x="915" y="39827"/>
                  </a:lnTo>
                  <a:lnTo>
                    <a:pt x="3234" y="42252"/>
                  </a:lnTo>
                  <a:lnTo>
                    <a:pt x="2750" y="42252"/>
                  </a:lnTo>
                  <a:lnTo>
                    <a:pt x="0" y="42976"/>
                  </a:lnTo>
                  <a:lnTo>
                    <a:pt x="838" y="43929"/>
                  </a:lnTo>
                  <a:lnTo>
                    <a:pt x="3771" y="44729"/>
                  </a:lnTo>
                  <a:lnTo>
                    <a:pt x="1727" y="45669"/>
                  </a:lnTo>
                  <a:lnTo>
                    <a:pt x="5067" y="45999"/>
                  </a:lnTo>
                  <a:lnTo>
                    <a:pt x="4571" y="47599"/>
                  </a:lnTo>
                  <a:lnTo>
                    <a:pt x="5359" y="47840"/>
                  </a:lnTo>
                  <a:lnTo>
                    <a:pt x="9507" y="47840"/>
                  </a:lnTo>
                  <a:lnTo>
                    <a:pt x="7495" y="49276"/>
                  </a:lnTo>
                  <a:lnTo>
                    <a:pt x="7791" y="49276"/>
                  </a:lnTo>
                  <a:lnTo>
                    <a:pt x="10655" y="49555"/>
                  </a:lnTo>
                  <a:lnTo>
                    <a:pt x="11703" y="49999"/>
                  </a:lnTo>
                  <a:lnTo>
                    <a:pt x="11479" y="49999"/>
                  </a:lnTo>
                  <a:lnTo>
                    <a:pt x="11417" y="50393"/>
                  </a:lnTo>
                  <a:lnTo>
                    <a:pt x="11344" y="51003"/>
                  </a:lnTo>
                  <a:lnTo>
                    <a:pt x="11277" y="51587"/>
                  </a:lnTo>
                  <a:lnTo>
                    <a:pt x="12141" y="53276"/>
                  </a:lnTo>
                  <a:lnTo>
                    <a:pt x="12614" y="52197"/>
                  </a:lnTo>
                  <a:lnTo>
                    <a:pt x="12725" y="51943"/>
                  </a:lnTo>
                  <a:lnTo>
                    <a:pt x="42331" y="51943"/>
                  </a:lnTo>
                  <a:lnTo>
                    <a:pt x="40591" y="48590"/>
                  </a:lnTo>
                  <a:lnTo>
                    <a:pt x="40479" y="48374"/>
                  </a:lnTo>
                  <a:lnTo>
                    <a:pt x="40360" y="48145"/>
                  </a:lnTo>
                  <a:lnTo>
                    <a:pt x="43375" y="48145"/>
                  </a:lnTo>
                  <a:lnTo>
                    <a:pt x="43799" y="47599"/>
                  </a:lnTo>
                  <a:lnTo>
                    <a:pt x="60046" y="47599"/>
                  </a:lnTo>
                  <a:lnTo>
                    <a:pt x="59463" y="47167"/>
                  </a:lnTo>
                  <a:lnTo>
                    <a:pt x="61112" y="47167"/>
                  </a:lnTo>
                  <a:lnTo>
                    <a:pt x="62903" y="46723"/>
                  </a:lnTo>
                  <a:lnTo>
                    <a:pt x="64240" y="45999"/>
                  </a:lnTo>
                  <a:lnTo>
                    <a:pt x="63824" y="45669"/>
                  </a:lnTo>
                  <a:lnTo>
                    <a:pt x="62090" y="44526"/>
                  </a:lnTo>
                  <a:lnTo>
                    <a:pt x="64169" y="44526"/>
                  </a:lnTo>
                  <a:lnTo>
                    <a:pt x="65557" y="43307"/>
                  </a:lnTo>
                  <a:lnTo>
                    <a:pt x="66370" y="42252"/>
                  </a:lnTo>
                  <a:lnTo>
                    <a:pt x="63944" y="41402"/>
                  </a:lnTo>
                  <a:lnTo>
                    <a:pt x="65303" y="40970"/>
                  </a:lnTo>
                  <a:lnTo>
                    <a:pt x="65746" y="40716"/>
                  </a:lnTo>
                  <a:lnTo>
                    <a:pt x="4940" y="40716"/>
                  </a:lnTo>
                  <a:lnTo>
                    <a:pt x="420" y="39281"/>
                  </a:lnTo>
                  <a:close/>
                </a:path>
                <a:path w="67945" h="64135">
                  <a:moveTo>
                    <a:pt x="60046" y="47599"/>
                  </a:moveTo>
                  <a:lnTo>
                    <a:pt x="44409" y="47599"/>
                  </a:lnTo>
                  <a:lnTo>
                    <a:pt x="46532" y="48006"/>
                  </a:lnTo>
                  <a:lnTo>
                    <a:pt x="47764" y="48590"/>
                  </a:lnTo>
                  <a:lnTo>
                    <a:pt x="48971" y="49276"/>
                  </a:lnTo>
                  <a:lnTo>
                    <a:pt x="50477" y="49999"/>
                  </a:lnTo>
                  <a:lnTo>
                    <a:pt x="52997" y="51003"/>
                  </a:lnTo>
                  <a:lnTo>
                    <a:pt x="54277" y="51003"/>
                  </a:lnTo>
                  <a:lnTo>
                    <a:pt x="53520" y="49999"/>
                  </a:lnTo>
                  <a:lnTo>
                    <a:pt x="61253" y="49999"/>
                  </a:lnTo>
                  <a:lnTo>
                    <a:pt x="51601" y="49555"/>
                  </a:lnTo>
                  <a:lnTo>
                    <a:pt x="53185" y="49555"/>
                  </a:lnTo>
                  <a:lnTo>
                    <a:pt x="52975" y="49276"/>
                  </a:lnTo>
                  <a:lnTo>
                    <a:pt x="57375" y="49276"/>
                  </a:lnTo>
                  <a:lnTo>
                    <a:pt x="56248" y="48374"/>
                  </a:lnTo>
                  <a:lnTo>
                    <a:pt x="61092" y="48374"/>
                  </a:lnTo>
                  <a:lnTo>
                    <a:pt x="60046" y="47599"/>
                  </a:lnTo>
                  <a:close/>
                </a:path>
                <a:path w="67945" h="64135">
                  <a:moveTo>
                    <a:pt x="53185" y="49555"/>
                  </a:moveTo>
                  <a:lnTo>
                    <a:pt x="51601" y="49555"/>
                  </a:lnTo>
                  <a:lnTo>
                    <a:pt x="61253" y="49999"/>
                  </a:lnTo>
                  <a:lnTo>
                    <a:pt x="53520" y="49999"/>
                  </a:lnTo>
                  <a:lnTo>
                    <a:pt x="53185" y="49555"/>
                  </a:lnTo>
                  <a:close/>
                </a:path>
                <a:path w="67945" h="64135">
                  <a:moveTo>
                    <a:pt x="57375" y="49276"/>
                  </a:moveTo>
                  <a:lnTo>
                    <a:pt x="53311" y="49276"/>
                  </a:lnTo>
                  <a:lnTo>
                    <a:pt x="54194" y="49555"/>
                  </a:lnTo>
                  <a:lnTo>
                    <a:pt x="53185" y="49555"/>
                  </a:lnTo>
                  <a:lnTo>
                    <a:pt x="53520" y="49999"/>
                  </a:lnTo>
                  <a:lnTo>
                    <a:pt x="58280" y="49999"/>
                  </a:lnTo>
                  <a:lnTo>
                    <a:pt x="57375" y="49276"/>
                  </a:lnTo>
                  <a:close/>
                </a:path>
                <a:path w="67945" h="64135">
                  <a:moveTo>
                    <a:pt x="61092" y="48374"/>
                  </a:moveTo>
                  <a:lnTo>
                    <a:pt x="56248" y="48374"/>
                  </a:lnTo>
                  <a:lnTo>
                    <a:pt x="58691" y="48869"/>
                  </a:lnTo>
                  <a:lnTo>
                    <a:pt x="59766" y="48869"/>
                  </a:lnTo>
                  <a:lnTo>
                    <a:pt x="61296" y="48590"/>
                  </a:lnTo>
                  <a:lnTo>
                    <a:pt x="61092" y="48374"/>
                  </a:lnTo>
                  <a:close/>
                </a:path>
                <a:path w="67945" h="64135">
                  <a:moveTo>
                    <a:pt x="43375" y="48145"/>
                  </a:moveTo>
                  <a:lnTo>
                    <a:pt x="40360" y="48145"/>
                  </a:lnTo>
                  <a:lnTo>
                    <a:pt x="43575" y="48374"/>
                  </a:lnTo>
                  <a:lnTo>
                    <a:pt x="43198" y="48374"/>
                  </a:lnTo>
                  <a:lnTo>
                    <a:pt x="43375" y="48145"/>
                  </a:lnTo>
                  <a:close/>
                </a:path>
                <a:path w="67945" h="64135">
                  <a:moveTo>
                    <a:pt x="64169" y="44526"/>
                  </a:moveTo>
                  <a:lnTo>
                    <a:pt x="62090" y="44526"/>
                  </a:lnTo>
                  <a:lnTo>
                    <a:pt x="63677" y="44958"/>
                  </a:lnTo>
                  <a:lnTo>
                    <a:pt x="64169" y="44526"/>
                  </a:lnTo>
                  <a:close/>
                </a:path>
                <a:path w="67945" h="64135">
                  <a:moveTo>
                    <a:pt x="4864" y="38176"/>
                  </a:moveTo>
                  <a:lnTo>
                    <a:pt x="6426" y="39827"/>
                  </a:lnTo>
                  <a:lnTo>
                    <a:pt x="4940" y="40716"/>
                  </a:lnTo>
                  <a:lnTo>
                    <a:pt x="65746" y="40716"/>
                  </a:lnTo>
                  <a:lnTo>
                    <a:pt x="66700" y="40170"/>
                  </a:lnTo>
                  <a:lnTo>
                    <a:pt x="67830" y="39281"/>
                  </a:lnTo>
                  <a:lnTo>
                    <a:pt x="65292" y="38442"/>
                  </a:lnTo>
                  <a:lnTo>
                    <a:pt x="7079" y="38442"/>
                  </a:lnTo>
                  <a:lnTo>
                    <a:pt x="4864" y="38176"/>
                  </a:lnTo>
                  <a:close/>
                </a:path>
                <a:path w="67945" h="64135">
                  <a:moveTo>
                    <a:pt x="6438" y="35966"/>
                  </a:moveTo>
                  <a:lnTo>
                    <a:pt x="8597" y="38049"/>
                  </a:lnTo>
                  <a:lnTo>
                    <a:pt x="7429" y="38442"/>
                  </a:lnTo>
                  <a:lnTo>
                    <a:pt x="65091" y="38442"/>
                  </a:lnTo>
                  <a:lnTo>
                    <a:pt x="66357" y="37071"/>
                  </a:lnTo>
                  <a:lnTo>
                    <a:pt x="62598" y="36817"/>
                  </a:lnTo>
                  <a:lnTo>
                    <a:pt x="62809" y="36487"/>
                  </a:lnTo>
                  <a:lnTo>
                    <a:pt x="10934" y="36487"/>
                  </a:lnTo>
                  <a:lnTo>
                    <a:pt x="9486" y="36233"/>
                  </a:lnTo>
                  <a:lnTo>
                    <a:pt x="6438" y="35966"/>
                  </a:lnTo>
                  <a:close/>
                </a:path>
                <a:path w="67945" h="64135">
                  <a:moveTo>
                    <a:pt x="8801" y="33934"/>
                  </a:moveTo>
                  <a:lnTo>
                    <a:pt x="10934" y="36487"/>
                  </a:lnTo>
                  <a:lnTo>
                    <a:pt x="62809" y="36487"/>
                  </a:lnTo>
                  <a:lnTo>
                    <a:pt x="63629" y="35204"/>
                  </a:lnTo>
                  <a:lnTo>
                    <a:pt x="11023" y="35204"/>
                  </a:lnTo>
                  <a:lnTo>
                    <a:pt x="8801" y="33934"/>
                  </a:lnTo>
                  <a:close/>
                </a:path>
                <a:path w="67945" h="64135">
                  <a:moveTo>
                    <a:pt x="61474" y="29845"/>
                  </a:moveTo>
                  <a:lnTo>
                    <a:pt x="8686" y="29845"/>
                  </a:lnTo>
                  <a:lnTo>
                    <a:pt x="9842" y="30975"/>
                  </a:lnTo>
                  <a:lnTo>
                    <a:pt x="8864" y="32321"/>
                  </a:lnTo>
                  <a:lnTo>
                    <a:pt x="11023" y="34086"/>
                  </a:lnTo>
                  <a:lnTo>
                    <a:pt x="12611" y="34556"/>
                  </a:lnTo>
                  <a:lnTo>
                    <a:pt x="11023" y="35204"/>
                  </a:lnTo>
                  <a:lnTo>
                    <a:pt x="63629" y="35204"/>
                  </a:lnTo>
                  <a:lnTo>
                    <a:pt x="63880" y="34810"/>
                  </a:lnTo>
                  <a:lnTo>
                    <a:pt x="62102" y="34239"/>
                  </a:lnTo>
                  <a:lnTo>
                    <a:pt x="63086" y="31254"/>
                  </a:lnTo>
                  <a:lnTo>
                    <a:pt x="60591" y="31254"/>
                  </a:lnTo>
                  <a:lnTo>
                    <a:pt x="61277" y="30137"/>
                  </a:lnTo>
                  <a:lnTo>
                    <a:pt x="61474" y="29845"/>
                  </a:lnTo>
                  <a:close/>
                </a:path>
                <a:path w="67945" h="64135">
                  <a:moveTo>
                    <a:pt x="63178" y="30975"/>
                  </a:moveTo>
                  <a:lnTo>
                    <a:pt x="60591" y="31254"/>
                  </a:lnTo>
                  <a:lnTo>
                    <a:pt x="63086" y="31254"/>
                  </a:lnTo>
                  <a:lnTo>
                    <a:pt x="63178" y="30975"/>
                  </a:lnTo>
                  <a:close/>
                </a:path>
                <a:path w="67945" h="64135">
                  <a:moveTo>
                    <a:pt x="29739" y="7454"/>
                  </a:moveTo>
                  <a:lnTo>
                    <a:pt x="29419" y="7772"/>
                  </a:lnTo>
                  <a:lnTo>
                    <a:pt x="28064" y="9855"/>
                  </a:lnTo>
                  <a:lnTo>
                    <a:pt x="4700" y="9855"/>
                  </a:lnTo>
                  <a:lnTo>
                    <a:pt x="5174" y="11061"/>
                  </a:lnTo>
                  <a:lnTo>
                    <a:pt x="5312" y="11061"/>
                  </a:lnTo>
                  <a:lnTo>
                    <a:pt x="6461" y="12268"/>
                  </a:lnTo>
                  <a:lnTo>
                    <a:pt x="7289" y="13246"/>
                  </a:lnTo>
                  <a:lnTo>
                    <a:pt x="5039" y="13246"/>
                  </a:lnTo>
                  <a:lnTo>
                    <a:pt x="7238" y="15608"/>
                  </a:lnTo>
                  <a:lnTo>
                    <a:pt x="5016" y="16802"/>
                  </a:lnTo>
                  <a:lnTo>
                    <a:pt x="7937" y="19138"/>
                  </a:lnTo>
                  <a:lnTo>
                    <a:pt x="6795" y="20066"/>
                  </a:lnTo>
                  <a:lnTo>
                    <a:pt x="4927" y="20066"/>
                  </a:lnTo>
                  <a:lnTo>
                    <a:pt x="7810" y="23202"/>
                  </a:lnTo>
                  <a:lnTo>
                    <a:pt x="5118" y="23418"/>
                  </a:lnTo>
                  <a:lnTo>
                    <a:pt x="8239" y="26047"/>
                  </a:lnTo>
                  <a:lnTo>
                    <a:pt x="5359" y="26047"/>
                  </a:lnTo>
                  <a:lnTo>
                    <a:pt x="4368" y="26593"/>
                  </a:lnTo>
                  <a:lnTo>
                    <a:pt x="7835" y="28549"/>
                  </a:lnTo>
                  <a:lnTo>
                    <a:pt x="5778" y="29654"/>
                  </a:lnTo>
                  <a:lnTo>
                    <a:pt x="7200" y="30010"/>
                  </a:lnTo>
                  <a:lnTo>
                    <a:pt x="8686" y="29845"/>
                  </a:lnTo>
                  <a:lnTo>
                    <a:pt x="61474" y="29845"/>
                  </a:lnTo>
                  <a:lnTo>
                    <a:pt x="62191" y="28778"/>
                  </a:lnTo>
                  <a:lnTo>
                    <a:pt x="61726" y="27660"/>
                  </a:lnTo>
                  <a:lnTo>
                    <a:pt x="58902" y="27660"/>
                  </a:lnTo>
                  <a:lnTo>
                    <a:pt x="60413" y="26797"/>
                  </a:lnTo>
                  <a:lnTo>
                    <a:pt x="60909" y="24485"/>
                  </a:lnTo>
                  <a:lnTo>
                    <a:pt x="60635" y="23418"/>
                  </a:lnTo>
                  <a:lnTo>
                    <a:pt x="60579" y="23202"/>
                  </a:lnTo>
                  <a:lnTo>
                    <a:pt x="60488" y="22847"/>
                  </a:lnTo>
                  <a:lnTo>
                    <a:pt x="58534" y="22847"/>
                  </a:lnTo>
                  <a:lnTo>
                    <a:pt x="58820" y="20066"/>
                  </a:lnTo>
                  <a:lnTo>
                    <a:pt x="58872" y="19558"/>
                  </a:lnTo>
                  <a:lnTo>
                    <a:pt x="56108" y="19558"/>
                  </a:lnTo>
                  <a:lnTo>
                    <a:pt x="56438" y="18211"/>
                  </a:lnTo>
                  <a:lnTo>
                    <a:pt x="56827" y="17322"/>
                  </a:lnTo>
                  <a:lnTo>
                    <a:pt x="39154" y="17322"/>
                  </a:lnTo>
                  <a:lnTo>
                    <a:pt x="38984" y="16802"/>
                  </a:lnTo>
                  <a:lnTo>
                    <a:pt x="38880" y="16484"/>
                  </a:lnTo>
                  <a:lnTo>
                    <a:pt x="37490" y="16484"/>
                  </a:lnTo>
                  <a:lnTo>
                    <a:pt x="36436" y="15303"/>
                  </a:lnTo>
                  <a:lnTo>
                    <a:pt x="36333" y="14287"/>
                  </a:lnTo>
                  <a:lnTo>
                    <a:pt x="33908" y="14287"/>
                  </a:lnTo>
                  <a:lnTo>
                    <a:pt x="33811" y="11061"/>
                  </a:lnTo>
                  <a:lnTo>
                    <a:pt x="33538" y="10388"/>
                  </a:lnTo>
                  <a:lnTo>
                    <a:pt x="31089" y="10388"/>
                  </a:lnTo>
                  <a:lnTo>
                    <a:pt x="29739" y="7454"/>
                  </a:lnTo>
                  <a:close/>
                </a:path>
                <a:path w="67945" h="64135">
                  <a:moveTo>
                    <a:pt x="61531" y="27190"/>
                  </a:moveTo>
                  <a:lnTo>
                    <a:pt x="58902" y="27660"/>
                  </a:lnTo>
                  <a:lnTo>
                    <a:pt x="61726" y="27660"/>
                  </a:lnTo>
                  <a:lnTo>
                    <a:pt x="61531" y="27190"/>
                  </a:lnTo>
                  <a:close/>
                </a:path>
                <a:path w="67945" h="64135">
                  <a:moveTo>
                    <a:pt x="60439" y="22656"/>
                  </a:moveTo>
                  <a:lnTo>
                    <a:pt x="58534" y="22847"/>
                  </a:lnTo>
                  <a:lnTo>
                    <a:pt x="60488" y="22847"/>
                  </a:lnTo>
                  <a:lnTo>
                    <a:pt x="60439" y="22656"/>
                  </a:lnTo>
                  <a:close/>
                </a:path>
                <a:path w="67945" h="64135">
                  <a:moveTo>
                    <a:pt x="42735" y="11823"/>
                  </a:moveTo>
                  <a:lnTo>
                    <a:pt x="42837" y="15100"/>
                  </a:lnTo>
                  <a:lnTo>
                    <a:pt x="41729" y="16484"/>
                  </a:lnTo>
                  <a:lnTo>
                    <a:pt x="39982" y="16484"/>
                  </a:lnTo>
                  <a:lnTo>
                    <a:pt x="39154" y="17322"/>
                  </a:lnTo>
                  <a:lnTo>
                    <a:pt x="56827" y="17322"/>
                  </a:lnTo>
                  <a:lnTo>
                    <a:pt x="57194" y="16484"/>
                  </a:lnTo>
                  <a:lnTo>
                    <a:pt x="57012" y="16014"/>
                  </a:lnTo>
                  <a:lnTo>
                    <a:pt x="54762" y="16014"/>
                  </a:lnTo>
                  <a:lnTo>
                    <a:pt x="54468" y="15608"/>
                  </a:lnTo>
                  <a:lnTo>
                    <a:pt x="54507" y="13906"/>
                  </a:lnTo>
                  <a:lnTo>
                    <a:pt x="44145" y="13906"/>
                  </a:lnTo>
                  <a:lnTo>
                    <a:pt x="42735" y="11823"/>
                  </a:lnTo>
                  <a:close/>
                </a:path>
                <a:path w="67945" h="64135">
                  <a:moveTo>
                    <a:pt x="38429" y="15100"/>
                  </a:moveTo>
                  <a:lnTo>
                    <a:pt x="38229" y="15303"/>
                  </a:lnTo>
                  <a:lnTo>
                    <a:pt x="37490" y="16484"/>
                  </a:lnTo>
                  <a:lnTo>
                    <a:pt x="38880" y="16484"/>
                  </a:lnTo>
                  <a:lnTo>
                    <a:pt x="38595" y="15608"/>
                  </a:lnTo>
                  <a:lnTo>
                    <a:pt x="38495" y="15303"/>
                  </a:lnTo>
                  <a:lnTo>
                    <a:pt x="38429" y="15100"/>
                  </a:lnTo>
                  <a:close/>
                </a:path>
                <a:path w="67945" h="64135">
                  <a:moveTo>
                    <a:pt x="40641" y="13906"/>
                  </a:moveTo>
                  <a:lnTo>
                    <a:pt x="40386" y="14287"/>
                  </a:lnTo>
                  <a:lnTo>
                    <a:pt x="40158" y="14897"/>
                  </a:lnTo>
                  <a:lnTo>
                    <a:pt x="40211" y="16484"/>
                  </a:lnTo>
                  <a:lnTo>
                    <a:pt x="41963" y="16484"/>
                  </a:lnTo>
                  <a:lnTo>
                    <a:pt x="40641" y="13906"/>
                  </a:lnTo>
                  <a:close/>
                </a:path>
                <a:path w="67945" h="64135">
                  <a:moveTo>
                    <a:pt x="56324" y="14897"/>
                  </a:moveTo>
                  <a:lnTo>
                    <a:pt x="54762" y="16014"/>
                  </a:lnTo>
                  <a:lnTo>
                    <a:pt x="57012" y="16014"/>
                  </a:lnTo>
                  <a:lnTo>
                    <a:pt x="56574" y="15303"/>
                  </a:lnTo>
                  <a:lnTo>
                    <a:pt x="56449" y="15100"/>
                  </a:lnTo>
                  <a:lnTo>
                    <a:pt x="56324" y="14897"/>
                  </a:lnTo>
                  <a:close/>
                </a:path>
                <a:path w="67945" h="64135">
                  <a:moveTo>
                    <a:pt x="35648" y="12484"/>
                  </a:moveTo>
                  <a:lnTo>
                    <a:pt x="33908" y="14287"/>
                  </a:lnTo>
                  <a:lnTo>
                    <a:pt x="36333" y="14287"/>
                  </a:lnTo>
                  <a:lnTo>
                    <a:pt x="36295" y="13906"/>
                  </a:lnTo>
                  <a:lnTo>
                    <a:pt x="36092" y="13398"/>
                  </a:lnTo>
                  <a:lnTo>
                    <a:pt x="35648" y="12484"/>
                  </a:lnTo>
                  <a:close/>
                </a:path>
                <a:path w="67945" h="64135">
                  <a:moveTo>
                    <a:pt x="44704" y="10388"/>
                  </a:moveTo>
                  <a:lnTo>
                    <a:pt x="44683" y="11061"/>
                  </a:lnTo>
                  <a:lnTo>
                    <a:pt x="44566" y="12484"/>
                  </a:lnTo>
                  <a:lnTo>
                    <a:pt x="44442" y="13055"/>
                  </a:lnTo>
                  <a:lnTo>
                    <a:pt x="44145" y="13906"/>
                  </a:lnTo>
                  <a:lnTo>
                    <a:pt x="54507" y="13906"/>
                  </a:lnTo>
                  <a:lnTo>
                    <a:pt x="54546" y="13055"/>
                  </a:lnTo>
                  <a:lnTo>
                    <a:pt x="54285" y="12814"/>
                  </a:lnTo>
                  <a:lnTo>
                    <a:pt x="51333" y="12814"/>
                  </a:lnTo>
                  <a:lnTo>
                    <a:pt x="51333" y="12268"/>
                  </a:lnTo>
                  <a:lnTo>
                    <a:pt x="46611" y="12268"/>
                  </a:lnTo>
                  <a:lnTo>
                    <a:pt x="44704" y="10388"/>
                  </a:lnTo>
                  <a:close/>
                </a:path>
                <a:path w="67945" h="64135">
                  <a:moveTo>
                    <a:pt x="53695" y="12268"/>
                  </a:moveTo>
                  <a:lnTo>
                    <a:pt x="50708" y="12814"/>
                  </a:lnTo>
                  <a:lnTo>
                    <a:pt x="54285" y="12814"/>
                  </a:lnTo>
                  <a:lnTo>
                    <a:pt x="53695" y="12268"/>
                  </a:lnTo>
                  <a:close/>
                </a:path>
                <a:path w="67945" h="64135">
                  <a:moveTo>
                    <a:pt x="47872" y="8699"/>
                  </a:moveTo>
                  <a:lnTo>
                    <a:pt x="48225" y="9855"/>
                  </a:lnTo>
                  <a:lnTo>
                    <a:pt x="47942" y="9855"/>
                  </a:lnTo>
                  <a:lnTo>
                    <a:pt x="47015" y="11315"/>
                  </a:lnTo>
                  <a:lnTo>
                    <a:pt x="46297" y="12268"/>
                  </a:lnTo>
                  <a:lnTo>
                    <a:pt x="51333" y="12268"/>
                  </a:lnTo>
                  <a:lnTo>
                    <a:pt x="51333" y="11061"/>
                  </a:lnTo>
                  <a:lnTo>
                    <a:pt x="51004" y="10388"/>
                  </a:lnTo>
                  <a:lnTo>
                    <a:pt x="48965" y="10388"/>
                  </a:lnTo>
                  <a:lnTo>
                    <a:pt x="47872" y="8699"/>
                  </a:lnTo>
                  <a:close/>
                </a:path>
                <a:path w="67945" h="64135">
                  <a:moveTo>
                    <a:pt x="33350" y="10007"/>
                  </a:moveTo>
                  <a:lnTo>
                    <a:pt x="31089" y="10388"/>
                  </a:lnTo>
                  <a:lnTo>
                    <a:pt x="33538" y="10388"/>
                  </a:lnTo>
                  <a:lnTo>
                    <a:pt x="33350" y="10007"/>
                  </a:lnTo>
                  <a:close/>
                </a:path>
                <a:path w="67945" h="64135">
                  <a:moveTo>
                    <a:pt x="50744" y="9855"/>
                  </a:moveTo>
                  <a:lnTo>
                    <a:pt x="49796" y="9855"/>
                  </a:lnTo>
                  <a:lnTo>
                    <a:pt x="48729" y="10388"/>
                  </a:lnTo>
                  <a:lnTo>
                    <a:pt x="51004" y="10388"/>
                  </a:lnTo>
                  <a:lnTo>
                    <a:pt x="50818" y="10007"/>
                  </a:lnTo>
                  <a:lnTo>
                    <a:pt x="50744" y="9855"/>
                  </a:lnTo>
                  <a:close/>
                </a:path>
                <a:path w="67945" h="64135">
                  <a:moveTo>
                    <a:pt x="4152" y="5575"/>
                  </a:moveTo>
                  <a:lnTo>
                    <a:pt x="5439" y="7454"/>
                  </a:lnTo>
                  <a:lnTo>
                    <a:pt x="6651" y="8394"/>
                  </a:lnTo>
                  <a:lnTo>
                    <a:pt x="6979" y="8699"/>
                  </a:lnTo>
                  <a:lnTo>
                    <a:pt x="7480" y="9855"/>
                  </a:lnTo>
                  <a:lnTo>
                    <a:pt x="28184" y="9855"/>
                  </a:lnTo>
                  <a:lnTo>
                    <a:pt x="27567" y="8699"/>
                  </a:lnTo>
                  <a:lnTo>
                    <a:pt x="25603" y="8699"/>
                  </a:lnTo>
                  <a:lnTo>
                    <a:pt x="25519" y="7454"/>
                  </a:lnTo>
                  <a:lnTo>
                    <a:pt x="21386" y="7454"/>
                  </a:lnTo>
                  <a:lnTo>
                    <a:pt x="21345" y="7112"/>
                  </a:lnTo>
                  <a:lnTo>
                    <a:pt x="21259" y="6388"/>
                  </a:lnTo>
                  <a:lnTo>
                    <a:pt x="18935" y="6388"/>
                  </a:lnTo>
                  <a:lnTo>
                    <a:pt x="18861" y="6083"/>
                  </a:lnTo>
                  <a:lnTo>
                    <a:pt x="7137" y="6083"/>
                  </a:lnTo>
                  <a:lnTo>
                    <a:pt x="4152" y="5575"/>
                  </a:lnTo>
                  <a:close/>
                </a:path>
                <a:path w="67945" h="64135">
                  <a:moveTo>
                    <a:pt x="26720" y="7112"/>
                  </a:moveTo>
                  <a:lnTo>
                    <a:pt x="25603" y="8699"/>
                  </a:lnTo>
                  <a:lnTo>
                    <a:pt x="27567" y="8699"/>
                  </a:lnTo>
                  <a:lnTo>
                    <a:pt x="26720" y="7112"/>
                  </a:lnTo>
                  <a:close/>
                </a:path>
                <a:path w="67945" h="64135">
                  <a:moveTo>
                    <a:pt x="25320" y="6083"/>
                  </a:moveTo>
                  <a:lnTo>
                    <a:pt x="23789" y="6083"/>
                  </a:lnTo>
                  <a:lnTo>
                    <a:pt x="21386" y="7454"/>
                  </a:lnTo>
                  <a:lnTo>
                    <a:pt x="25519" y="7454"/>
                  </a:lnTo>
                  <a:lnTo>
                    <a:pt x="25469" y="7112"/>
                  </a:lnTo>
                  <a:lnTo>
                    <a:pt x="25364" y="6388"/>
                  </a:lnTo>
                  <a:lnTo>
                    <a:pt x="25320" y="6083"/>
                  </a:lnTo>
                  <a:close/>
                </a:path>
                <a:path w="67945" h="64135">
                  <a:moveTo>
                    <a:pt x="21094" y="5003"/>
                  </a:moveTo>
                  <a:lnTo>
                    <a:pt x="18935" y="6388"/>
                  </a:lnTo>
                  <a:lnTo>
                    <a:pt x="21259" y="6388"/>
                  </a:lnTo>
                  <a:lnTo>
                    <a:pt x="21162" y="5575"/>
                  </a:lnTo>
                  <a:lnTo>
                    <a:pt x="21094" y="5003"/>
                  </a:lnTo>
                  <a:close/>
                </a:path>
                <a:path w="67945" h="64135">
                  <a:moveTo>
                    <a:pt x="5074" y="0"/>
                  </a:moveTo>
                  <a:lnTo>
                    <a:pt x="5076" y="889"/>
                  </a:lnTo>
                  <a:lnTo>
                    <a:pt x="5326" y="2171"/>
                  </a:lnTo>
                  <a:lnTo>
                    <a:pt x="6946" y="3479"/>
                  </a:lnTo>
                  <a:lnTo>
                    <a:pt x="4226" y="3479"/>
                  </a:lnTo>
                  <a:lnTo>
                    <a:pt x="5041" y="4508"/>
                  </a:lnTo>
                  <a:lnTo>
                    <a:pt x="5517" y="5003"/>
                  </a:lnTo>
                  <a:lnTo>
                    <a:pt x="6173" y="5575"/>
                  </a:lnTo>
                  <a:lnTo>
                    <a:pt x="7137" y="6083"/>
                  </a:lnTo>
                  <a:lnTo>
                    <a:pt x="18861" y="6083"/>
                  </a:lnTo>
                  <a:lnTo>
                    <a:pt x="18738" y="5575"/>
                  </a:lnTo>
                  <a:lnTo>
                    <a:pt x="15933" y="5575"/>
                  </a:lnTo>
                  <a:lnTo>
                    <a:pt x="15390" y="4508"/>
                  </a:lnTo>
                  <a:lnTo>
                    <a:pt x="13706" y="4508"/>
                  </a:lnTo>
                  <a:lnTo>
                    <a:pt x="12166" y="3644"/>
                  </a:lnTo>
                  <a:lnTo>
                    <a:pt x="11877" y="2540"/>
                  </a:lnTo>
                  <a:lnTo>
                    <a:pt x="11831" y="2362"/>
                  </a:lnTo>
                  <a:lnTo>
                    <a:pt x="10401" y="2362"/>
                  </a:lnTo>
                  <a:lnTo>
                    <a:pt x="10252" y="2171"/>
                  </a:lnTo>
                  <a:lnTo>
                    <a:pt x="7645" y="2171"/>
                  </a:lnTo>
                  <a:lnTo>
                    <a:pt x="6781" y="889"/>
                  </a:lnTo>
                  <a:lnTo>
                    <a:pt x="5074" y="0"/>
                  </a:lnTo>
                  <a:close/>
                </a:path>
                <a:path w="67945" h="64135">
                  <a:moveTo>
                    <a:pt x="18376" y="4089"/>
                  </a:moveTo>
                  <a:lnTo>
                    <a:pt x="15666" y="5575"/>
                  </a:lnTo>
                  <a:lnTo>
                    <a:pt x="18738" y="5575"/>
                  </a:lnTo>
                  <a:lnTo>
                    <a:pt x="18599" y="5003"/>
                  </a:lnTo>
                  <a:lnTo>
                    <a:pt x="18478" y="4508"/>
                  </a:lnTo>
                  <a:lnTo>
                    <a:pt x="18376" y="4089"/>
                  </a:lnTo>
                  <a:close/>
                </a:path>
                <a:path w="67945" h="64135">
                  <a:moveTo>
                    <a:pt x="14389" y="2540"/>
                  </a:moveTo>
                  <a:lnTo>
                    <a:pt x="13478" y="4508"/>
                  </a:lnTo>
                  <a:lnTo>
                    <a:pt x="15390" y="4508"/>
                  </a:lnTo>
                  <a:lnTo>
                    <a:pt x="14389" y="2540"/>
                  </a:lnTo>
                  <a:close/>
                </a:path>
                <a:path w="67945" h="64135">
                  <a:moveTo>
                    <a:pt x="11446" y="889"/>
                  </a:moveTo>
                  <a:lnTo>
                    <a:pt x="10401" y="2362"/>
                  </a:lnTo>
                  <a:lnTo>
                    <a:pt x="11831" y="2362"/>
                  </a:lnTo>
                  <a:lnTo>
                    <a:pt x="11446" y="889"/>
                  </a:lnTo>
                  <a:close/>
                </a:path>
                <a:path w="67945" h="64135">
                  <a:moveTo>
                    <a:pt x="8559" y="0"/>
                  </a:moveTo>
                  <a:lnTo>
                    <a:pt x="7645" y="2171"/>
                  </a:lnTo>
                  <a:lnTo>
                    <a:pt x="10252" y="2171"/>
                  </a:lnTo>
                  <a:lnTo>
                    <a:pt x="8559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5" name="object 1705"/>
            <p:cNvSpPr/>
            <p:nvPr/>
          </p:nvSpPr>
          <p:spPr>
            <a:xfrm>
              <a:off x="6802916" y="2962413"/>
              <a:ext cx="45085" cy="64135"/>
            </a:xfrm>
            <a:custGeom>
              <a:avLst/>
              <a:gdLst/>
              <a:ahLst/>
              <a:cxnLst/>
              <a:rect l="l" t="t" r="r" b="b"/>
              <a:pathLst>
                <a:path w="45084" h="64135">
                  <a:moveTo>
                    <a:pt x="34582" y="61264"/>
                  </a:moveTo>
                  <a:lnTo>
                    <a:pt x="28917" y="61264"/>
                  </a:lnTo>
                  <a:lnTo>
                    <a:pt x="30162" y="63754"/>
                  </a:lnTo>
                  <a:lnTo>
                    <a:pt x="31927" y="61582"/>
                  </a:lnTo>
                  <a:lnTo>
                    <a:pt x="34474" y="61582"/>
                  </a:lnTo>
                  <a:lnTo>
                    <a:pt x="34582" y="61264"/>
                  </a:lnTo>
                  <a:close/>
                </a:path>
                <a:path w="45084" h="64135">
                  <a:moveTo>
                    <a:pt x="34474" y="61582"/>
                  </a:moveTo>
                  <a:lnTo>
                    <a:pt x="31927" y="61582"/>
                  </a:lnTo>
                  <a:lnTo>
                    <a:pt x="33870" y="63347"/>
                  </a:lnTo>
                  <a:lnTo>
                    <a:pt x="34287" y="62128"/>
                  </a:lnTo>
                  <a:lnTo>
                    <a:pt x="34348" y="61950"/>
                  </a:lnTo>
                  <a:lnTo>
                    <a:pt x="34474" y="61582"/>
                  </a:lnTo>
                  <a:close/>
                </a:path>
                <a:path w="45084" h="64135">
                  <a:moveTo>
                    <a:pt x="34700" y="60921"/>
                  </a:moveTo>
                  <a:lnTo>
                    <a:pt x="26301" y="60921"/>
                  </a:lnTo>
                  <a:lnTo>
                    <a:pt x="26823" y="62623"/>
                  </a:lnTo>
                  <a:lnTo>
                    <a:pt x="26885" y="62826"/>
                  </a:lnTo>
                  <a:lnTo>
                    <a:pt x="28917" y="61264"/>
                  </a:lnTo>
                  <a:lnTo>
                    <a:pt x="34582" y="61264"/>
                  </a:lnTo>
                  <a:lnTo>
                    <a:pt x="34700" y="60921"/>
                  </a:lnTo>
                  <a:close/>
                </a:path>
                <a:path w="45084" h="64135">
                  <a:moveTo>
                    <a:pt x="37841" y="60921"/>
                  </a:moveTo>
                  <a:lnTo>
                    <a:pt x="34789" y="60921"/>
                  </a:lnTo>
                  <a:lnTo>
                    <a:pt x="36614" y="62623"/>
                  </a:lnTo>
                  <a:lnTo>
                    <a:pt x="37947" y="61950"/>
                  </a:lnTo>
                  <a:lnTo>
                    <a:pt x="37841" y="60921"/>
                  </a:lnTo>
                  <a:close/>
                </a:path>
                <a:path w="45084" h="64135">
                  <a:moveTo>
                    <a:pt x="42575" y="56781"/>
                  </a:moveTo>
                  <a:lnTo>
                    <a:pt x="23787" y="56781"/>
                  </a:lnTo>
                  <a:lnTo>
                    <a:pt x="23139" y="58851"/>
                  </a:lnTo>
                  <a:lnTo>
                    <a:pt x="23075" y="59055"/>
                  </a:lnTo>
                  <a:lnTo>
                    <a:pt x="24587" y="59524"/>
                  </a:lnTo>
                  <a:lnTo>
                    <a:pt x="24506" y="59982"/>
                  </a:lnTo>
                  <a:lnTo>
                    <a:pt x="24411" y="60528"/>
                  </a:lnTo>
                  <a:lnTo>
                    <a:pt x="24341" y="60921"/>
                  </a:lnTo>
                  <a:lnTo>
                    <a:pt x="24225" y="61582"/>
                  </a:lnTo>
                  <a:lnTo>
                    <a:pt x="24129" y="62128"/>
                  </a:lnTo>
                  <a:lnTo>
                    <a:pt x="26301" y="60921"/>
                  </a:lnTo>
                  <a:lnTo>
                    <a:pt x="37841" y="60921"/>
                  </a:lnTo>
                  <a:lnTo>
                    <a:pt x="37744" y="59982"/>
                  </a:lnTo>
                  <a:lnTo>
                    <a:pt x="38856" y="59524"/>
                  </a:lnTo>
                  <a:lnTo>
                    <a:pt x="42228" y="59524"/>
                  </a:lnTo>
                  <a:lnTo>
                    <a:pt x="42222" y="58013"/>
                  </a:lnTo>
                  <a:lnTo>
                    <a:pt x="42575" y="56781"/>
                  </a:lnTo>
                  <a:close/>
                </a:path>
                <a:path w="45084" h="64135">
                  <a:moveTo>
                    <a:pt x="42228" y="59524"/>
                  </a:moveTo>
                  <a:lnTo>
                    <a:pt x="39188" y="59524"/>
                  </a:lnTo>
                  <a:lnTo>
                    <a:pt x="40904" y="61582"/>
                  </a:lnTo>
                  <a:lnTo>
                    <a:pt x="40697" y="61582"/>
                  </a:lnTo>
                  <a:lnTo>
                    <a:pt x="42278" y="60528"/>
                  </a:lnTo>
                  <a:lnTo>
                    <a:pt x="42228" y="59524"/>
                  </a:lnTo>
                  <a:close/>
                </a:path>
                <a:path w="45084" h="64135">
                  <a:moveTo>
                    <a:pt x="42633" y="56578"/>
                  </a:moveTo>
                  <a:lnTo>
                    <a:pt x="19636" y="56578"/>
                  </a:lnTo>
                  <a:lnTo>
                    <a:pt x="19174" y="58013"/>
                  </a:lnTo>
                  <a:lnTo>
                    <a:pt x="19100" y="58242"/>
                  </a:lnTo>
                  <a:lnTo>
                    <a:pt x="21043" y="58851"/>
                  </a:lnTo>
                  <a:lnTo>
                    <a:pt x="22466" y="57505"/>
                  </a:lnTo>
                  <a:lnTo>
                    <a:pt x="23787" y="56781"/>
                  </a:lnTo>
                  <a:lnTo>
                    <a:pt x="42575" y="56781"/>
                  </a:lnTo>
                  <a:lnTo>
                    <a:pt x="42633" y="56578"/>
                  </a:lnTo>
                  <a:close/>
                </a:path>
                <a:path w="45084" h="64135">
                  <a:moveTo>
                    <a:pt x="44589" y="56578"/>
                  </a:moveTo>
                  <a:lnTo>
                    <a:pt x="42633" y="56578"/>
                  </a:lnTo>
                  <a:lnTo>
                    <a:pt x="44246" y="58013"/>
                  </a:lnTo>
                  <a:lnTo>
                    <a:pt x="44541" y="56781"/>
                  </a:lnTo>
                  <a:lnTo>
                    <a:pt x="44589" y="56578"/>
                  </a:lnTo>
                  <a:close/>
                </a:path>
                <a:path w="45084" h="64135">
                  <a:moveTo>
                    <a:pt x="42330" y="52019"/>
                  </a:moveTo>
                  <a:lnTo>
                    <a:pt x="12725" y="52019"/>
                  </a:lnTo>
                  <a:lnTo>
                    <a:pt x="13804" y="52260"/>
                  </a:lnTo>
                  <a:lnTo>
                    <a:pt x="13990" y="53352"/>
                  </a:lnTo>
                  <a:lnTo>
                    <a:pt x="14109" y="54051"/>
                  </a:lnTo>
                  <a:lnTo>
                    <a:pt x="16446" y="54533"/>
                  </a:lnTo>
                  <a:lnTo>
                    <a:pt x="15585" y="56578"/>
                  </a:lnTo>
                  <a:lnTo>
                    <a:pt x="44853" y="56578"/>
                  </a:lnTo>
                  <a:lnTo>
                    <a:pt x="43459" y="54216"/>
                  </a:lnTo>
                  <a:lnTo>
                    <a:pt x="42454" y="52260"/>
                  </a:lnTo>
                  <a:lnTo>
                    <a:pt x="42330" y="52019"/>
                  </a:lnTo>
                  <a:close/>
                </a:path>
                <a:path w="45084" h="64135">
                  <a:moveTo>
                    <a:pt x="368" y="39344"/>
                  </a:moveTo>
                  <a:lnTo>
                    <a:pt x="3124" y="42227"/>
                  </a:lnTo>
                  <a:lnTo>
                    <a:pt x="0" y="43040"/>
                  </a:lnTo>
                  <a:lnTo>
                    <a:pt x="838" y="43992"/>
                  </a:lnTo>
                  <a:lnTo>
                    <a:pt x="3731" y="44805"/>
                  </a:lnTo>
                  <a:lnTo>
                    <a:pt x="1714" y="45745"/>
                  </a:lnTo>
                  <a:lnTo>
                    <a:pt x="5067" y="46075"/>
                  </a:lnTo>
                  <a:lnTo>
                    <a:pt x="4571" y="47663"/>
                  </a:lnTo>
                  <a:lnTo>
                    <a:pt x="5359" y="47917"/>
                  </a:lnTo>
                  <a:lnTo>
                    <a:pt x="9493" y="47917"/>
                  </a:lnTo>
                  <a:lnTo>
                    <a:pt x="7518" y="49314"/>
                  </a:lnTo>
                  <a:lnTo>
                    <a:pt x="10655" y="49618"/>
                  </a:lnTo>
                  <a:lnTo>
                    <a:pt x="11480" y="49974"/>
                  </a:lnTo>
                  <a:lnTo>
                    <a:pt x="11417" y="50469"/>
                  </a:lnTo>
                  <a:lnTo>
                    <a:pt x="11353" y="51003"/>
                  </a:lnTo>
                  <a:lnTo>
                    <a:pt x="11277" y="51663"/>
                  </a:lnTo>
                  <a:lnTo>
                    <a:pt x="12141" y="53352"/>
                  </a:lnTo>
                  <a:lnTo>
                    <a:pt x="12619" y="52260"/>
                  </a:lnTo>
                  <a:lnTo>
                    <a:pt x="12725" y="52019"/>
                  </a:lnTo>
                  <a:lnTo>
                    <a:pt x="42330" y="52019"/>
                  </a:lnTo>
                  <a:lnTo>
                    <a:pt x="40665" y="48780"/>
                  </a:lnTo>
                  <a:lnTo>
                    <a:pt x="42532" y="48437"/>
                  </a:lnTo>
                  <a:lnTo>
                    <a:pt x="43073" y="48437"/>
                  </a:lnTo>
                  <a:lnTo>
                    <a:pt x="42910" y="47917"/>
                  </a:lnTo>
                  <a:lnTo>
                    <a:pt x="42780" y="47663"/>
                  </a:lnTo>
                  <a:lnTo>
                    <a:pt x="40576" y="44399"/>
                  </a:lnTo>
                  <a:lnTo>
                    <a:pt x="40409" y="43992"/>
                  </a:lnTo>
                  <a:lnTo>
                    <a:pt x="39788" y="43040"/>
                  </a:lnTo>
                  <a:lnTo>
                    <a:pt x="38178" y="40779"/>
                  </a:lnTo>
                  <a:lnTo>
                    <a:pt x="4927" y="40779"/>
                  </a:lnTo>
                  <a:lnTo>
                    <a:pt x="368" y="39344"/>
                  </a:lnTo>
                  <a:close/>
                </a:path>
                <a:path w="45084" h="64135">
                  <a:moveTo>
                    <a:pt x="4864" y="38252"/>
                  </a:moveTo>
                  <a:lnTo>
                    <a:pt x="6426" y="39890"/>
                  </a:lnTo>
                  <a:lnTo>
                    <a:pt x="4927" y="40779"/>
                  </a:lnTo>
                  <a:lnTo>
                    <a:pt x="38176" y="40779"/>
                  </a:lnTo>
                  <a:lnTo>
                    <a:pt x="36662" y="38519"/>
                  </a:lnTo>
                  <a:lnTo>
                    <a:pt x="7242" y="38519"/>
                  </a:lnTo>
                  <a:lnTo>
                    <a:pt x="4864" y="38252"/>
                  </a:lnTo>
                  <a:close/>
                </a:path>
                <a:path w="45084" h="64135">
                  <a:moveTo>
                    <a:pt x="6426" y="36029"/>
                  </a:moveTo>
                  <a:lnTo>
                    <a:pt x="8585" y="38125"/>
                  </a:lnTo>
                  <a:lnTo>
                    <a:pt x="7416" y="38519"/>
                  </a:lnTo>
                  <a:lnTo>
                    <a:pt x="36662" y="38519"/>
                  </a:lnTo>
                  <a:lnTo>
                    <a:pt x="36118" y="37706"/>
                  </a:lnTo>
                  <a:lnTo>
                    <a:pt x="35303" y="36550"/>
                  </a:lnTo>
                  <a:lnTo>
                    <a:pt x="10934" y="36550"/>
                  </a:lnTo>
                  <a:lnTo>
                    <a:pt x="9486" y="36296"/>
                  </a:lnTo>
                  <a:lnTo>
                    <a:pt x="6426" y="36029"/>
                  </a:lnTo>
                  <a:close/>
                </a:path>
                <a:path w="45084" h="64135">
                  <a:moveTo>
                    <a:pt x="8788" y="33997"/>
                  </a:moveTo>
                  <a:lnTo>
                    <a:pt x="10934" y="36550"/>
                  </a:lnTo>
                  <a:lnTo>
                    <a:pt x="35303" y="36550"/>
                  </a:lnTo>
                  <a:lnTo>
                    <a:pt x="34408" y="35280"/>
                  </a:lnTo>
                  <a:lnTo>
                    <a:pt x="11023" y="35280"/>
                  </a:lnTo>
                  <a:lnTo>
                    <a:pt x="8788" y="33997"/>
                  </a:lnTo>
                  <a:close/>
                </a:path>
                <a:path w="45084" h="64135">
                  <a:moveTo>
                    <a:pt x="30596" y="29921"/>
                  </a:moveTo>
                  <a:lnTo>
                    <a:pt x="8686" y="29921"/>
                  </a:lnTo>
                  <a:lnTo>
                    <a:pt x="9842" y="31051"/>
                  </a:lnTo>
                  <a:lnTo>
                    <a:pt x="8955" y="32245"/>
                  </a:lnTo>
                  <a:lnTo>
                    <a:pt x="8851" y="32385"/>
                  </a:lnTo>
                  <a:lnTo>
                    <a:pt x="11023" y="34150"/>
                  </a:lnTo>
                  <a:lnTo>
                    <a:pt x="12997" y="34734"/>
                  </a:lnTo>
                  <a:lnTo>
                    <a:pt x="12336" y="34734"/>
                  </a:lnTo>
                  <a:lnTo>
                    <a:pt x="11023" y="35280"/>
                  </a:lnTo>
                  <a:lnTo>
                    <a:pt x="34408" y="35280"/>
                  </a:lnTo>
                  <a:lnTo>
                    <a:pt x="33579" y="34150"/>
                  </a:lnTo>
                  <a:lnTo>
                    <a:pt x="32237" y="32385"/>
                  </a:lnTo>
                  <a:lnTo>
                    <a:pt x="30705" y="30086"/>
                  </a:lnTo>
                  <a:lnTo>
                    <a:pt x="30596" y="29921"/>
                  </a:lnTo>
                  <a:close/>
                </a:path>
                <a:path w="45084" h="64135">
                  <a:moveTo>
                    <a:pt x="4152" y="5638"/>
                  </a:moveTo>
                  <a:lnTo>
                    <a:pt x="5410" y="7505"/>
                  </a:lnTo>
                  <a:lnTo>
                    <a:pt x="6946" y="8686"/>
                  </a:lnTo>
                  <a:lnTo>
                    <a:pt x="7376" y="9702"/>
                  </a:lnTo>
                  <a:lnTo>
                    <a:pt x="7467" y="9918"/>
                  </a:lnTo>
                  <a:lnTo>
                    <a:pt x="4684" y="9918"/>
                  </a:lnTo>
                  <a:lnTo>
                    <a:pt x="5079" y="10896"/>
                  </a:lnTo>
                  <a:lnTo>
                    <a:pt x="6375" y="12242"/>
                  </a:lnTo>
                  <a:lnTo>
                    <a:pt x="7289" y="13309"/>
                  </a:lnTo>
                  <a:lnTo>
                    <a:pt x="5027" y="13309"/>
                  </a:lnTo>
                  <a:lnTo>
                    <a:pt x="7238" y="15671"/>
                  </a:lnTo>
                  <a:lnTo>
                    <a:pt x="5016" y="16865"/>
                  </a:lnTo>
                  <a:lnTo>
                    <a:pt x="7937" y="19215"/>
                  </a:lnTo>
                  <a:lnTo>
                    <a:pt x="6774" y="20142"/>
                  </a:lnTo>
                  <a:lnTo>
                    <a:pt x="4914" y="20142"/>
                  </a:lnTo>
                  <a:lnTo>
                    <a:pt x="7797" y="23266"/>
                  </a:lnTo>
                  <a:lnTo>
                    <a:pt x="5105" y="23482"/>
                  </a:lnTo>
                  <a:lnTo>
                    <a:pt x="8223" y="26111"/>
                  </a:lnTo>
                  <a:lnTo>
                    <a:pt x="5359" y="26111"/>
                  </a:lnTo>
                  <a:lnTo>
                    <a:pt x="4356" y="26670"/>
                  </a:lnTo>
                  <a:lnTo>
                    <a:pt x="7835" y="28625"/>
                  </a:lnTo>
                  <a:lnTo>
                    <a:pt x="5765" y="29730"/>
                  </a:lnTo>
                  <a:lnTo>
                    <a:pt x="7188" y="30086"/>
                  </a:lnTo>
                  <a:lnTo>
                    <a:pt x="8686" y="29921"/>
                  </a:lnTo>
                  <a:lnTo>
                    <a:pt x="30596" y="29921"/>
                  </a:lnTo>
                  <a:lnTo>
                    <a:pt x="26492" y="23990"/>
                  </a:lnTo>
                  <a:lnTo>
                    <a:pt x="24168" y="21018"/>
                  </a:lnTo>
                  <a:lnTo>
                    <a:pt x="16580" y="12242"/>
                  </a:lnTo>
                  <a:lnTo>
                    <a:pt x="14402" y="9918"/>
                  </a:lnTo>
                  <a:lnTo>
                    <a:pt x="5636" y="9918"/>
                  </a:lnTo>
                  <a:lnTo>
                    <a:pt x="4597" y="9702"/>
                  </a:lnTo>
                  <a:lnTo>
                    <a:pt x="14199" y="9702"/>
                  </a:lnTo>
                  <a:lnTo>
                    <a:pt x="10873" y="6159"/>
                  </a:lnTo>
                  <a:lnTo>
                    <a:pt x="7124" y="6159"/>
                  </a:lnTo>
                  <a:lnTo>
                    <a:pt x="4152" y="5638"/>
                  </a:lnTo>
                  <a:close/>
                </a:path>
                <a:path w="45084" h="64135">
                  <a:moveTo>
                    <a:pt x="4952" y="0"/>
                  </a:moveTo>
                  <a:lnTo>
                    <a:pt x="5232" y="2171"/>
                  </a:lnTo>
                  <a:lnTo>
                    <a:pt x="6946" y="3543"/>
                  </a:lnTo>
                  <a:lnTo>
                    <a:pt x="4225" y="3543"/>
                  </a:lnTo>
                  <a:lnTo>
                    <a:pt x="5029" y="4572"/>
                  </a:lnTo>
                  <a:lnTo>
                    <a:pt x="6166" y="5638"/>
                  </a:lnTo>
                  <a:lnTo>
                    <a:pt x="7124" y="6159"/>
                  </a:lnTo>
                  <a:lnTo>
                    <a:pt x="10873" y="6159"/>
                  </a:lnTo>
                  <a:lnTo>
                    <a:pt x="5270" y="190"/>
                  </a:lnTo>
                  <a:lnTo>
                    <a:pt x="4952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6" name="object 1706"/>
            <p:cNvSpPr/>
            <p:nvPr/>
          </p:nvSpPr>
          <p:spPr>
            <a:xfrm>
              <a:off x="6806767" y="2966635"/>
              <a:ext cx="56515" cy="53340"/>
            </a:xfrm>
            <a:custGeom>
              <a:avLst/>
              <a:gdLst/>
              <a:ahLst/>
              <a:cxnLst/>
              <a:rect l="l" t="t" r="r" b="b"/>
              <a:pathLst>
                <a:path w="56515" h="53339">
                  <a:moveTo>
                    <a:pt x="38684" y="42418"/>
                  </a:moveTo>
                  <a:lnTo>
                    <a:pt x="37185" y="42418"/>
                  </a:lnTo>
                  <a:lnTo>
                    <a:pt x="32981" y="45720"/>
                  </a:lnTo>
                  <a:lnTo>
                    <a:pt x="30530" y="52197"/>
                  </a:lnTo>
                  <a:lnTo>
                    <a:pt x="30454" y="52578"/>
                  </a:lnTo>
                  <a:lnTo>
                    <a:pt x="30683" y="52959"/>
                  </a:lnTo>
                  <a:lnTo>
                    <a:pt x="31106" y="52959"/>
                  </a:lnTo>
                  <a:lnTo>
                    <a:pt x="33769" y="45720"/>
                  </a:lnTo>
                  <a:lnTo>
                    <a:pt x="37036" y="43434"/>
                  </a:lnTo>
                  <a:lnTo>
                    <a:pt x="39420" y="43434"/>
                  </a:lnTo>
                  <a:lnTo>
                    <a:pt x="37439" y="42926"/>
                  </a:lnTo>
                  <a:lnTo>
                    <a:pt x="37762" y="42926"/>
                  </a:lnTo>
                  <a:lnTo>
                    <a:pt x="38125" y="42672"/>
                  </a:lnTo>
                  <a:lnTo>
                    <a:pt x="38849" y="42672"/>
                  </a:lnTo>
                  <a:lnTo>
                    <a:pt x="38684" y="42418"/>
                  </a:lnTo>
                  <a:close/>
                </a:path>
                <a:path w="56515" h="53339">
                  <a:moveTo>
                    <a:pt x="28656" y="45720"/>
                  </a:moveTo>
                  <a:lnTo>
                    <a:pt x="27745" y="46228"/>
                  </a:lnTo>
                  <a:lnTo>
                    <a:pt x="25184" y="47879"/>
                  </a:lnTo>
                  <a:lnTo>
                    <a:pt x="21564" y="51308"/>
                  </a:lnTo>
                  <a:lnTo>
                    <a:pt x="21640" y="51689"/>
                  </a:lnTo>
                  <a:lnTo>
                    <a:pt x="22237" y="51689"/>
                  </a:lnTo>
                  <a:lnTo>
                    <a:pt x="28656" y="45720"/>
                  </a:lnTo>
                  <a:close/>
                </a:path>
                <a:path w="56515" h="53339">
                  <a:moveTo>
                    <a:pt x="26593" y="40132"/>
                  </a:moveTo>
                  <a:lnTo>
                    <a:pt x="21386" y="41402"/>
                  </a:lnTo>
                  <a:lnTo>
                    <a:pt x="10693" y="46228"/>
                  </a:lnTo>
                  <a:lnTo>
                    <a:pt x="10655" y="46609"/>
                  </a:lnTo>
                  <a:lnTo>
                    <a:pt x="11163" y="46863"/>
                  </a:lnTo>
                  <a:lnTo>
                    <a:pt x="15316" y="44958"/>
                  </a:lnTo>
                  <a:lnTo>
                    <a:pt x="25752" y="40386"/>
                  </a:lnTo>
                  <a:lnTo>
                    <a:pt x="26593" y="40132"/>
                  </a:lnTo>
                  <a:close/>
                </a:path>
                <a:path w="56515" h="53339">
                  <a:moveTo>
                    <a:pt x="32141" y="43434"/>
                  </a:moveTo>
                  <a:lnTo>
                    <a:pt x="31115" y="43434"/>
                  </a:lnTo>
                  <a:lnTo>
                    <a:pt x="28934" y="45461"/>
                  </a:lnTo>
                  <a:lnTo>
                    <a:pt x="31686" y="43688"/>
                  </a:lnTo>
                  <a:lnTo>
                    <a:pt x="32141" y="43434"/>
                  </a:lnTo>
                  <a:close/>
                </a:path>
                <a:path w="56515" h="53339">
                  <a:moveTo>
                    <a:pt x="16738" y="40132"/>
                  </a:moveTo>
                  <a:lnTo>
                    <a:pt x="16249" y="40132"/>
                  </a:lnTo>
                  <a:lnTo>
                    <a:pt x="13354" y="41148"/>
                  </a:lnTo>
                  <a:lnTo>
                    <a:pt x="13484" y="41148"/>
                  </a:lnTo>
                  <a:lnTo>
                    <a:pt x="8623" y="43815"/>
                  </a:lnTo>
                  <a:lnTo>
                    <a:pt x="8585" y="44323"/>
                  </a:lnTo>
                  <a:lnTo>
                    <a:pt x="9194" y="44450"/>
                  </a:lnTo>
                  <a:lnTo>
                    <a:pt x="16738" y="40132"/>
                  </a:lnTo>
                  <a:close/>
                </a:path>
                <a:path w="56515" h="53339">
                  <a:moveTo>
                    <a:pt x="35824" y="40767"/>
                  </a:moveTo>
                  <a:lnTo>
                    <a:pt x="33194" y="40767"/>
                  </a:lnTo>
                  <a:lnTo>
                    <a:pt x="35013" y="41148"/>
                  </a:lnTo>
                  <a:lnTo>
                    <a:pt x="36804" y="41783"/>
                  </a:lnTo>
                  <a:lnTo>
                    <a:pt x="34417" y="42164"/>
                  </a:lnTo>
                  <a:lnTo>
                    <a:pt x="32141" y="43434"/>
                  </a:lnTo>
                  <a:lnTo>
                    <a:pt x="31115" y="43434"/>
                  </a:lnTo>
                  <a:lnTo>
                    <a:pt x="37185" y="42418"/>
                  </a:lnTo>
                  <a:lnTo>
                    <a:pt x="38684" y="42418"/>
                  </a:lnTo>
                  <a:lnTo>
                    <a:pt x="40462" y="41529"/>
                  </a:lnTo>
                  <a:lnTo>
                    <a:pt x="38963" y="41529"/>
                  </a:lnTo>
                  <a:lnTo>
                    <a:pt x="39120" y="41402"/>
                  </a:lnTo>
                  <a:lnTo>
                    <a:pt x="37525" y="41402"/>
                  </a:lnTo>
                  <a:lnTo>
                    <a:pt x="35824" y="40767"/>
                  </a:lnTo>
                  <a:close/>
                </a:path>
                <a:path w="56515" h="53339">
                  <a:moveTo>
                    <a:pt x="37762" y="42926"/>
                  </a:moveTo>
                  <a:lnTo>
                    <a:pt x="37439" y="42926"/>
                  </a:lnTo>
                  <a:lnTo>
                    <a:pt x="39420" y="43434"/>
                  </a:lnTo>
                  <a:lnTo>
                    <a:pt x="37036" y="43434"/>
                  </a:lnTo>
                  <a:lnTo>
                    <a:pt x="37762" y="42926"/>
                  </a:lnTo>
                  <a:close/>
                </a:path>
                <a:path w="56515" h="53339">
                  <a:moveTo>
                    <a:pt x="38277" y="42926"/>
                  </a:moveTo>
                  <a:lnTo>
                    <a:pt x="37762" y="42926"/>
                  </a:lnTo>
                  <a:lnTo>
                    <a:pt x="37036" y="43434"/>
                  </a:lnTo>
                  <a:lnTo>
                    <a:pt x="38582" y="43434"/>
                  </a:lnTo>
                  <a:lnTo>
                    <a:pt x="38277" y="42926"/>
                  </a:lnTo>
                  <a:close/>
                </a:path>
                <a:path w="56515" h="53339">
                  <a:moveTo>
                    <a:pt x="38849" y="42672"/>
                  </a:moveTo>
                  <a:lnTo>
                    <a:pt x="38125" y="42672"/>
                  </a:lnTo>
                  <a:lnTo>
                    <a:pt x="38582" y="43434"/>
                  </a:lnTo>
                  <a:lnTo>
                    <a:pt x="38895" y="43434"/>
                  </a:lnTo>
                  <a:lnTo>
                    <a:pt x="39014" y="42926"/>
                  </a:lnTo>
                  <a:lnTo>
                    <a:pt x="38849" y="42672"/>
                  </a:lnTo>
                  <a:close/>
                </a:path>
                <a:path w="56515" h="53339">
                  <a:moveTo>
                    <a:pt x="6462" y="42164"/>
                  </a:moveTo>
                  <a:lnTo>
                    <a:pt x="6273" y="42164"/>
                  </a:lnTo>
                  <a:lnTo>
                    <a:pt x="6273" y="42672"/>
                  </a:lnTo>
                  <a:lnTo>
                    <a:pt x="7391" y="42926"/>
                  </a:lnTo>
                  <a:lnTo>
                    <a:pt x="6648" y="42926"/>
                  </a:lnTo>
                  <a:lnTo>
                    <a:pt x="7385" y="42418"/>
                  </a:lnTo>
                  <a:lnTo>
                    <a:pt x="6085" y="42418"/>
                  </a:lnTo>
                  <a:lnTo>
                    <a:pt x="6462" y="42164"/>
                  </a:lnTo>
                  <a:close/>
                </a:path>
                <a:path w="56515" h="53339">
                  <a:moveTo>
                    <a:pt x="10706" y="40132"/>
                  </a:moveTo>
                  <a:lnTo>
                    <a:pt x="9732" y="40132"/>
                  </a:lnTo>
                  <a:lnTo>
                    <a:pt x="8534" y="40767"/>
                  </a:lnTo>
                  <a:lnTo>
                    <a:pt x="6085" y="42418"/>
                  </a:lnTo>
                  <a:lnTo>
                    <a:pt x="7385" y="42418"/>
                  </a:lnTo>
                  <a:lnTo>
                    <a:pt x="10706" y="40132"/>
                  </a:lnTo>
                  <a:close/>
                </a:path>
                <a:path w="56515" h="53339">
                  <a:moveTo>
                    <a:pt x="11632" y="42164"/>
                  </a:moveTo>
                  <a:lnTo>
                    <a:pt x="7754" y="42164"/>
                  </a:lnTo>
                  <a:lnTo>
                    <a:pt x="7385" y="42418"/>
                  </a:lnTo>
                  <a:lnTo>
                    <a:pt x="11169" y="42418"/>
                  </a:lnTo>
                  <a:lnTo>
                    <a:pt x="11632" y="42164"/>
                  </a:lnTo>
                  <a:close/>
                </a:path>
                <a:path w="56515" h="53339">
                  <a:moveTo>
                    <a:pt x="19698" y="42164"/>
                  </a:moveTo>
                  <a:lnTo>
                    <a:pt x="13188" y="42164"/>
                  </a:lnTo>
                  <a:lnTo>
                    <a:pt x="12744" y="42418"/>
                  </a:lnTo>
                  <a:lnTo>
                    <a:pt x="19135" y="42418"/>
                  </a:lnTo>
                  <a:lnTo>
                    <a:pt x="19698" y="42164"/>
                  </a:lnTo>
                  <a:close/>
                </a:path>
                <a:path w="56515" h="53339">
                  <a:moveTo>
                    <a:pt x="34417" y="42164"/>
                  </a:moveTo>
                  <a:lnTo>
                    <a:pt x="21693" y="42164"/>
                  </a:lnTo>
                  <a:lnTo>
                    <a:pt x="21113" y="42418"/>
                  </a:lnTo>
                  <a:lnTo>
                    <a:pt x="33961" y="42418"/>
                  </a:lnTo>
                  <a:lnTo>
                    <a:pt x="34417" y="42164"/>
                  </a:lnTo>
                  <a:close/>
                </a:path>
                <a:path w="56515" h="53339">
                  <a:moveTo>
                    <a:pt x="54838" y="39243"/>
                  </a:moveTo>
                  <a:lnTo>
                    <a:pt x="54292" y="39243"/>
                  </a:lnTo>
                  <a:lnTo>
                    <a:pt x="42799" y="40386"/>
                  </a:lnTo>
                  <a:lnTo>
                    <a:pt x="38963" y="41529"/>
                  </a:lnTo>
                  <a:lnTo>
                    <a:pt x="40462" y="41529"/>
                  </a:lnTo>
                  <a:lnTo>
                    <a:pt x="40716" y="41402"/>
                  </a:lnTo>
                  <a:lnTo>
                    <a:pt x="55079" y="39878"/>
                  </a:lnTo>
                  <a:lnTo>
                    <a:pt x="55295" y="39497"/>
                  </a:lnTo>
                  <a:lnTo>
                    <a:pt x="54838" y="39243"/>
                  </a:lnTo>
                  <a:close/>
                </a:path>
                <a:path w="56515" h="53339">
                  <a:moveTo>
                    <a:pt x="27765" y="29880"/>
                  </a:moveTo>
                  <a:lnTo>
                    <a:pt x="31013" y="32385"/>
                  </a:lnTo>
                  <a:lnTo>
                    <a:pt x="34013" y="36576"/>
                  </a:lnTo>
                  <a:lnTo>
                    <a:pt x="37271" y="41402"/>
                  </a:lnTo>
                  <a:lnTo>
                    <a:pt x="37985" y="41402"/>
                  </a:lnTo>
                  <a:lnTo>
                    <a:pt x="37566" y="40386"/>
                  </a:lnTo>
                  <a:lnTo>
                    <a:pt x="37618" y="40132"/>
                  </a:lnTo>
                  <a:lnTo>
                    <a:pt x="37089" y="40132"/>
                  </a:lnTo>
                  <a:lnTo>
                    <a:pt x="37104" y="39878"/>
                  </a:lnTo>
                  <a:lnTo>
                    <a:pt x="36743" y="39497"/>
                  </a:lnTo>
                  <a:lnTo>
                    <a:pt x="33921" y="35433"/>
                  </a:lnTo>
                  <a:lnTo>
                    <a:pt x="31727" y="32385"/>
                  </a:lnTo>
                  <a:lnTo>
                    <a:pt x="31691" y="31242"/>
                  </a:lnTo>
                  <a:lnTo>
                    <a:pt x="30353" y="31242"/>
                  </a:lnTo>
                  <a:lnTo>
                    <a:pt x="27765" y="29880"/>
                  </a:lnTo>
                  <a:close/>
                </a:path>
                <a:path w="56515" h="53339">
                  <a:moveTo>
                    <a:pt x="56108" y="32385"/>
                  </a:moveTo>
                  <a:lnTo>
                    <a:pt x="55296" y="32385"/>
                  </a:lnTo>
                  <a:lnTo>
                    <a:pt x="43916" y="37338"/>
                  </a:lnTo>
                  <a:lnTo>
                    <a:pt x="40040" y="39878"/>
                  </a:lnTo>
                  <a:lnTo>
                    <a:pt x="39622" y="40132"/>
                  </a:lnTo>
                  <a:lnTo>
                    <a:pt x="37985" y="41402"/>
                  </a:lnTo>
                  <a:lnTo>
                    <a:pt x="39120" y="41402"/>
                  </a:lnTo>
                  <a:lnTo>
                    <a:pt x="41630" y="39370"/>
                  </a:lnTo>
                  <a:lnTo>
                    <a:pt x="56019" y="32766"/>
                  </a:lnTo>
                  <a:lnTo>
                    <a:pt x="56108" y="32385"/>
                  </a:lnTo>
                  <a:close/>
                </a:path>
                <a:path w="56515" h="53339">
                  <a:moveTo>
                    <a:pt x="31093" y="39878"/>
                  </a:moveTo>
                  <a:lnTo>
                    <a:pt x="27593" y="39878"/>
                  </a:lnTo>
                  <a:lnTo>
                    <a:pt x="26593" y="40132"/>
                  </a:lnTo>
                  <a:lnTo>
                    <a:pt x="25752" y="40386"/>
                  </a:lnTo>
                  <a:lnTo>
                    <a:pt x="29857" y="40386"/>
                  </a:lnTo>
                  <a:lnTo>
                    <a:pt x="33953" y="40767"/>
                  </a:lnTo>
                  <a:lnTo>
                    <a:pt x="36045" y="40767"/>
                  </a:lnTo>
                  <a:lnTo>
                    <a:pt x="33235" y="40132"/>
                  </a:lnTo>
                  <a:lnTo>
                    <a:pt x="31093" y="39878"/>
                  </a:lnTo>
                  <a:close/>
                </a:path>
                <a:path w="56515" h="53339">
                  <a:moveTo>
                    <a:pt x="14820" y="30607"/>
                  </a:moveTo>
                  <a:lnTo>
                    <a:pt x="11353" y="30734"/>
                  </a:lnTo>
                  <a:lnTo>
                    <a:pt x="11252" y="30988"/>
                  </a:lnTo>
                  <a:lnTo>
                    <a:pt x="11734" y="31369"/>
                  </a:lnTo>
                  <a:lnTo>
                    <a:pt x="14897" y="31369"/>
                  </a:lnTo>
                  <a:lnTo>
                    <a:pt x="23469" y="33782"/>
                  </a:lnTo>
                  <a:lnTo>
                    <a:pt x="27038" y="36195"/>
                  </a:lnTo>
                  <a:lnTo>
                    <a:pt x="28828" y="38989"/>
                  </a:lnTo>
                  <a:lnTo>
                    <a:pt x="28909" y="39116"/>
                  </a:lnTo>
                  <a:lnTo>
                    <a:pt x="29072" y="39370"/>
                  </a:lnTo>
                  <a:lnTo>
                    <a:pt x="29154" y="39497"/>
                  </a:lnTo>
                  <a:lnTo>
                    <a:pt x="1403" y="39497"/>
                  </a:lnTo>
                  <a:lnTo>
                    <a:pt x="1270" y="39878"/>
                  </a:lnTo>
                  <a:lnTo>
                    <a:pt x="1998" y="40386"/>
                  </a:lnTo>
                  <a:lnTo>
                    <a:pt x="0" y="40386"/>
                  </a:lnTo>
                  <a:lnTo>
                    <a:pt x="7264" y="39878"/>
                  </a:lnTo>
                  <a:lnTo>
                    <a:pt x="30099" y="39878"/>
                  </a:lnTo>
                  <a:lnTo>
                    <a:pt x="27889" y="36195"/>
                  </a:lnTo>
                  <a:lnTo>
                    <a:pt x="27736" y="35941"/>
                  </a:lnTo>
                  <a:lnTo>
                    <a:pt x="23825" y="33274"/>
                  </a:lnTo>
                  <a:lnTo>
                    <a:pt x="14820" y="30607"/>
                  </a:lnTo>
                  <a:close/>
                </a:path>
                <a:path w="56515" h="53339">
                  <a:moveTo>
                    <a:pt x="45353" y="40132"/>
                  </a:moveTo>
                  <a:lnTo>
                    <a:pt x="40689" y="40132"/>
                  </a:lnTo>
                  <a:lnTo>
                    <a:pt x="40375" y="40386"/>
                  </a:lnTo>
                  <a:lnTo>
                    <a:pt x="42799" y="40386"/>
                  </a:lnTo>
                  <a:lnTo>
                    <a:pt x="45353" y="40132"/>
                  </a:lnTo>
                  <a:close/>
                </a:path>
                <a:path w="56515" h="53339">
                  <a:moveTo>
                    <a:pt x="10212" y="39878"/>
                  </a:moveTo>
                  <a:lnTo>
                    <a:pt x="7950" y="39878"/>
                  </a:lnTo>
                  <a:lnTo>
                    <a:pt x="2946" y="40132"/>
                  </a:lnTo>
                  <a:lnTo>
                    <a:pt x="9732" y="40132"/>
                  </a:lnTo>
                  <a:lnTo>
                    <a:pt x="10212" y="39878"/>
                  </a:lnTo>
                  <a:close/>
                </a:path>
                <a:path w="56515" h="53339">
                  <a:moveTo>
                    <a:pt x="16973" y="39878"/>
                  </a:moveTo>
                  <a:lnTo>
                    <a:pt x="11967" y="39878"/>
                  </a:lnTo>
                  <a:lnTo>
                    <a:pt x="10706" y="40132"/>
                  </a:lnTo>
                  <a:lnTo>
                    <a:pt x="16249" y="40132"/>
                  </a:lnTo>
                  <a:lnTo>
                    <a:pt x="16973" y="39878"/>
                  </a:lnTo>
                  <a:close/>
                </a:path>
                <a:path w="56515" h="53339">
                  <a:moveTo>
                    <a:pt x="25158" y="39878"/>
                  </a:moveTo>
                  <a:lnTo>
                    <a:pt x="17182" y="39878"/>
                  </a:lnTo>
                  <a:lnTo>
                    <a:pt x="16738" y="40132"/>
                  </a:lnTo>
                  <a:lnTo>
                    <a:pt x="28994" y="40132"/>
                  </a:lnTo>
                  <a:lnTo>
                    <a:pt x="25158" y="39878"/>
                  </a:lnTo>
                  <a:close/>
                </a:path>
                <a:path w="56515" h="53339">
                  <a:moveTo>
                    <a:pt x="37934" y="16764"/>
                  </a:moveTo>
                  <a:lnTo>
                    <a:pt x="37338" y="16764"/>
                  </a:lnTo>
                  <a:lnTo>
                    <a:pt x="36199" y="18415"/>
                  </a:lnTo>
                  <a:lnTo>
                    <a:pt x="35646" y="19305"/>
                  </a:lnTo>
                  <a:lnTo>
                    <a:pt x="34511" y="24511"/>
                  </a:lnTo>
                  <a:lnTo>
                    <a:pt x="34428" y="24892"/>
                  </a:lnTo>
                  <a:lnTo>
                    <a:pt x="34303" y="28067"/>
                  </a:lnTo>
                  <a:lnTo>
                    <a:pt x="34974" y="30480"/>
                  </a:lnTo>
                  <a:lnTo>
                    <a:pt x="35009" y="30607"/>
                  </a:lnTo>
                  <a:lnTo>
                    <a:pt x="35115" y="30988"/>
                  </a:lnTo>
                  <a:lnTo>
                    <a:pt x="38239" y="34290"/>
                  </a:lnTo>
                  <a:lnTo>
                    <a:pt x="37938" y="35433"/>
                  </a:lnTo>
                  <a:lnTo>
                    <a:pt x="37872" y="35687"/>
                  </a:lnTo>
                  <a:lnTo>
                    <a:pt x="37805" y="35941"/>
                  </a:lnTo>
                  <a:lnTo>
                    <a:pt x="37738" y="36195"/>
                  </a:lnTo>
                  <a:lnTo>
                    <a:pt x="37638" y="36576"/>
                  </a:lnTo>
                  <a:lnTo>
                    <a:pt x="37523" y="37084"/>
                  </a:lnTo>
                  <a:lnTo>
                    <a:pt x="37469" y="37338"/>
                  </a:lnTo>
                  <a:lnTo>
                    <a:pt x="37361" y="37846"/>
                  </a:lnTo>
                  <a:lnTo>
                    <a:pt x="37253" y="38354"/>
                  </a:lnTo>
                  <a:lnTo>
                    <a:pt x="37134" y="39370"/>
                  </a:lnTo>
                  <a:lnTo>
                    <a:pt x="37008" y="39878"/>
                  </a:lnTo>
                  <a:lnTo>
                    <a:pt x="37184" y="40132"/>
                  </a:lnTo>
                  <a:lnTo>
                    <a:pt x="37618" y="40132"/>
                  </a:lnTo>
                  <a:lnTo>
                    <a:pt x="37670" y="39878"/>
                  </a:lnTo>
                  <a:lnTo>
                    <a:pt x="37774" y="39370"/>
                  </a:lnTo>
                  <a:lnTo>
                    <a:pt x="37852" y="38989"/>
                  </a:lnTo>
                  <a:lnTo>
                    <a:pt x="37957" y="38481"/>
                  </a:lnTo>
                  <a:lnTo>
                    <a:pt x="38061" y="37973"/>
                  </a:lnTo>
                  <a:lnTo>
                    <a:pt x="39039" y="34290"/>
                  </a:lnTo>
                  <a:lnTo>
                    <a:pt x="39090" y="34036"/>
                  </a:lnTo>
                  <a:lnTo>
                    <a:pt x="39194" y="33782"/>
                  </a:lnTo>
                  <a:lnTo>
                    <a:pt x="39299" y="33528"/>
                  </a:lnTo>
                  <a:lnTo>
                    <a:pt x="38442" y="33528"/>
                  </a:lnTo>
                  <a:lnTo>
                    <a:pt x="36156" y="30988"/>
                  </a:lnTo>
                  <a:lnTo>
                    <a:pt x="36042" y="30861"/>
                  </a:lnTo>
                  <a:lnTo>
                    <a:pt x="35814" y="30607"/>
                  </a:lnTo>
                  <a:lnTo>
                    <a:pt x="35699" y="30480"/>
                  </a:lnTo>
                  <a:lnTo>
                    <a:pt x="35083" y="28067"/>
                  </a:lnTo>
                  <a:lnTo>
                    <a:pt x="34986" y="27686"/>
                  </a:lnTo>
                  <a:lnTo>
                    <a:pt x="34889" y="27305"/>
                  </a:lnTo>
                  <a:lnTo>
                    <a:pt x="34824" y="27051"/>
                  </a:lnTo>
                  <a:lnTo>
                    <a:pt x="34759" y="26797"/>
                  </a:lnTo>
                  <a:lnTo>
                    <a:pt x="36360" y="19558"/>
                  </a:lnTo>
                  <a:lnTo>
                    <a:pt x="37960" y="17272"/>
                  </a:lnTo>
                  <a:lnTo>
                    <a:pt x="37934" y="16764"/>
                  </a:lnTo>
                  <a:close/>
                </a:path>
                <a:path w="56515" h="53339">
                  <a:moveTo>
                    <a:pt x="7251" y="35941"/>
                  </a:moveTo>
                  <a:lnTo>
                    <a:pt x="6946" y="35941"/>
                  </a:lnTo>
                  <a:lnTo>
                    <a:pt x="6924" y="36195"/>
                  </a:lnTo>
                  <a:lnTo>
                    <a:pt x="7162" y="36576"/>
                  </a:lnTo>
                  <a:lnTo>
                    <a:pt x="9842" y="37465"/>
                  </a:lnTo>
                  <a:lnTo>
                    <a:pt x="11201" y="38481"/>
                  </a:lnTo>
                  <a:lnTo>
                    <a:pt x="11678" y="38989"/>
                  </a:lnTo>
                  <a:lnTo>
                    <a:pt x="11798" y="39116"/>
                  </a:lnTo>
                  <a:lnTo>
                    <a:pt x="6210" y="39243"/>
                  </a:lnTo>
                  <a:lnTo>
                    <a:pt x="1930" y="39497"/>
                  </a:lnTo>
                  <a:lnTo>
                    <a:pt x="27857" y="39497"/>
                  </a:lnTo>
                  <a:lnTo>
                    <a:pt x="23431" y="39116"/>
                  </a:lnTo>
                  <a:lnTo>
                    <a:pt x="12611" y="39116"/>
                  </a:lnTo>
                  <a:lnTo>
                    <a:pt x="12153" y="38481"/>
                  </a:lnTo>
                  <a:lnTo>
                    <a:pt x="10693" y="37084"/>
                  </a:lnTo>
                  <a:lnTo>
                    <a:pt x="7251" y="35941"/>
                  </a:lnTo>
                  <a:close/>
                </a:path>
                <a:path w="56515" h="53339">
                  <a:moveTo>
                    <a:pt x="11074" y="33401"/>
                  </a:moveTo>
                  <a:lnTo>
                    <a:pt x="10756" y="33528"/>
                  </a:lnTo>
                  <a:lnTo>
                    <a:pt x="10756" y="33782"/>
                  </a:lnTo>
                  <a:lnTo>
                    <a:pt x="10960" y="34036"/>
                  </a:lnTo>
                  <a:lnTo>
                    <a:pt x="15354" y="35687"/>
                  </a:lnTo>
                  <a:lnTo>
                    <a:pt x="18326" y="37973"/>
                  </a:lnTo>
                  <a:lnTo>
                    <a:pt x="19507" y="38989"/>
                  </a:lnTo>
                  <a:lnTo>
                    <a:pt x="12611" y="39116"/>
                  </a:lnTo>
                  <a:lnTo>
                    <a:pt x="20396" y="39116"/>
                  </a:lnTo>
                  <a:lnTo>
                    <a:pt x="19792" y="38481"/>
                  </a:lnTo>
                  <a:lnTo>
                    <a:pt x="19672" y="38354"/>
                  </a:lnTo>
                  <a:lnTo>
                    <a:pt x="16433" y="35433"/>
                  </a:lnTo>
                  <a:lnTo>
                    <a:pt x="11074" y="33401"/>
                  </a:lnTo>
                  <a:close/>
                </a:path>
                <a:path w="56515" h="53339">
                  <a:moveTo>
                    <a:pt x="39717" y="17272"/>
                  </a:moveTo>
                  <a:lnTo>
                    <a:pt x="39687" y="21844"/>
                  </a:lnTo>
                  <a:lnTo>
                    <a:pt x="40536" y="24511"/>
                  </a:lnTo>
                  <a:lnTo>
                    <a:pt x="40812" y="25273"/>
                  </a:lnTo>
                  <a:lnTo>
                    <a:pt x="40704" y="26162"/>
                  </a:lnTo>
                  <a:lnTo>
                    <a:pt x="39330" y="30480"/>
                  </a:lnTo>
                  <a:lnTo>
                    <a:pt x="38515" y="33274"/>
                  </a:lnTo>
                  <a:lnTo>
                    <a:pt x="38442" y="33528"/>
                  </a:lnTo>
                  <a:lnTo>
                    <a:pt x="39299" y="33528"/>
                  </a:lnTo>
                  <a:lnTo>
                    <a:pt x="39768" y="32385"/>
                  </a:lnTo>
                  <a:lnTo>
                    <a:pt x="39797" y="31623"/>
                  </a:lnTo>
                  <a:lnTo>
                    <a:pt x="40728" y="28575"/>
                  </a:lnTo>
                  <a:lnTo>
                    <a:pt x="42174" y="24892"/>
                  </a:lnTo>
                  <a:lnTo>
                    <a:pt x="42277" y="24638"/>
                  </a:lnTo>
                  <a:lnTo>
                    <a:pt x="42329" y="24511"/>
                  </a:lnTo>
                  <a:lnTo>
                    <a:pt x="41275" y="24511"/>
                  </a:lnTo>
                  <a:lnTo>
                    <a:pt x="40952" y="23368"/>
                  </a:lnTo>
                  <a:lnTo>
                    <a:pt x="40436" y="21209"/>
                  </a:lnTo>
                  <a:lnTo>
                    <a:pt x="40342" y="20701"/>
                  </a:lnTo>
                  <a:lnTo>
                    <a:pt x="40225" y="18161"/>
                  </a:lnTo>
                  <a:lnTo>
                    <a:pt x="40208" y="17780"/>
                  </a:lnTo>
                  <a:lnTo>
                    <a:pt x="39717" y="17272"/>
                  </a:lnTo>
                  <a:close/>
                </a:path>
                <a:path w="56515" h="53339">
                  <a:moveTo>
                    <a:pt x="39906" y="32048"/>
                  </a:moveTo>
                  <a:lnTo>
                    <a:pt x="39432" y="32385"/>
                  </a:lnTo>
                  <a:lnTo>
                    <a:pt x="39768" y="32385"/>
                  </a:lnTo>
                  <a:lnTo>
                    <a:pt x="39906" y="32048"/>
                  </a:lnTo>
                  <a:close/>
                </a:path>
                <a:path w="56515" h="53339">
                  <a:moveTo>
                    <a:pt x="41044" y="31242"/>
                  </a:moveTo>
                  <a:lnTo>
                    <a:pt x="40666" y="31369"/>
                  </a:lnTo>
                  <a:lnTo>
                    <a:pt x="40081" y="31623"/>
                  </a:lnTo>
                  <a:lnTo>
                    <a:pt x="39906" y="32048"/>
                  </a:lnTo>
                  <a:lnTo>
                    <a:pt x="41044" y="31242"/>
                  </a:lnTo>
                  <a:close/>
                </a:path>
                <a:path w="56515" h="53339">
                  <a:moveTo>
                    <a:pt x="22210" y="23114"/>
                  </a:moveTo>
                  <a:lnTo>
                    <a:pt x="22485" y="23368"/>
                  </a:lnTo>
                  <a:lnTo>
                    <a:pt x="26530" y="26162"/>
                  </a:lnTo>
                  <a:lnTo>
                    <a:pt x="30203" y="31242"/>
                  </a:lnTo>
                  <a:lnTo>
                    <a:pt x="30975" y="31242"/>
                  </a:lnTo>
                  <a:lnTo>
                    <a:pt x="29953" y="29880"/>
                  </a:lnTo>
                  <a:lnTo>
                    <a:pt x="28688" y="28067"/>
                  </a:lnTo>
                  <a:lnTo>
                    <a:pt x="27317" y="26162"/>
                  </a:lnTo>
                  <a:lnTo>
                    <a:pt x="27277" y="25273"/>
                  </a:lnTo>
                  <a:lnTo>
                    <a:pt x="26593" y="25273"/>
                  </a:lnTo>
                  <a:lnTo>
                    <a:pt x="26312" y="24892"/>
                  </a:lnTo>
                  <a:lnTo>
                    <a:pt x="25565" y="24892"/>
                  </a:lnTo>
                  <a:lnTo>
                    <a:pt x="22210" y="23114"/>
                  </a:lnTo>
                  <a:close/>
                </a:path>
                <a:path w="56515" h="53339">
                  <a:moveTo>
                    <a:pt x="36762" y="14986"/>
                  </a:moveTo>
                  <a:lnTo>
                    <a:pt x="35759" y="14986"/>
                  </a:lnTo>
                  <a:lnTo>
                    <a:pt x="32296" y="17272"/>
                  </a:lnTo>
                  <a:lnTo>
                    <a:pt x="32181" y="18415"/>
                  </a:lnTo>
                  <a:lnTo>
                    <a:pt x="32067" y="19558"/>
                  </a:lnTo>
                  <a:lnTo>
                    <a:pt x="31953" y="20701"/>
                  </a:lnTo>
                  <a:lnTo>
                    <a:pt x="31902" y="21209"/>
                  </a:lnTo>
                  <a:lnTo>
                    <a:pt x="31788" y="22352"/>
                  </a:lnTo>
                  <a:lnTo>
                    <a:pt x="31686" y="23368"/>
                  </a:lnTo>
                  <a:lnTo>
                    <a:pt x="31572" y="24511"/>
                  </a:lnTo>
                  <a:lnTo>
                    <a:pt x="31496" y="25273"/>
                  </a:lnTo>
                  <a:lnTo>
                    <a:pt x="31407" y="26162"/>
                  </a:lnTo>
                  <a:lnTo>
                    <a:pt x="31318" y="27051"/>
                  </a:lnTo>
                  <a:lnTo>
                    <a:pt x="31216" y="28067"/>
                  </a:lnTo>
                  <a:lnTo>
                    <a:pt x="31091" y="29718"/>
                  </a:lnTo>
                  <a:lnTo>
                    <a:pt x="30975" y="31242"/>
                  </a:lnTo>
                  <a:lnTo>
                    <a:pt x="31691" y="31242"/>
                  </a:lnTo>
                  <a:lnTo>
                    <a:pt x="31720" y="30734"/>
                  </a:lnTo>
                  <a:lnTo>
                    <a:pt x="35044" y="30734"/>
                  </a:lnTo>
                  <a:lnTo>
                    <a:pt x="31729" y="30607"/>
                  </a:lnTo>
                  <a:lnTo>
                    <a:pt x="31791" y="29718"/>
                  </a:lnTo>
                  <a:lnTo>
                    <a:pt x="31915" y="27940"/>
                  </a:lnTo>
                  <a:lnTo>
                    <a:pt x="32038" y="26162"/>
                  </a:lnTo>
                  <a:lnTo>
                    <a:pt x="32153" y="24511"/>
                  </a:lnTo>
                  <a:lnTo>
                    <a:pt x="32251" y="23114"/>
                  </a:lnTo>
                  <a:lnTo>
                    <a:pt x="32339" y="21844"/>
                  </a:lnTo>
                  <a:lnTo>
                    <a:pt x="32419" y="20701"/>
                  </a:lnTo>
                  <a:lnTo>
                    <a:pt x="32516" y="19305"/>
                  </a:lnTo>
                  <a:lnTo>
                    <a:pt x="32622" y="17780"/>
                  </a:lnTo>
                  <a:lnTo>
                    <a:pt x="32810" y="17780"/>
                  </a:lnTo>
                  <a:lnTo>
                    <a:pt x="36753" y="15240"/>
                  </a:lnTo>
                  <a:lnTo>
                    <a:pt x="36762" y="14986"/>
                  </a:lnTo>
                  <a:close/>
                </a:path>
                <a:path w="56515" h="53339">
                  <a:moveTo>
                    <a:pt x="41543" y="30988"/>
                  </a:moveTo>
                  <a:lnTo>
                    <a:pt x="39983" y="30988"/>
                  </a:lnTo>
                  <a:lnTo>
                    <a:pt x="39908" y="31242"/>
                  </a:lnTo>
                  <a:lnTo>
                    <a:pt x="40958" y="31242"/>
                  </a:lnTo>
                  <a:lnTo>
                    <a:pt x="41543" y="30988"/>
                  </a:lnTo>
                  <a:close/>
                </a:path>
                <a:path w="56515" h="53339">
                  <a:moveTo>
                    <a:pt x="53517" y="25273"/>
                  </a:moveTo>
                  <a:lnTo>
                    <a:pt x="45011" y="28575"/>
                  </a:lnTo>
                  <a:lnTo>
                    <a:pt x="45143" y="28575"/>
                  </a:lnTo>
                  <a:lnTo>
                    <a:pt x="41420" y="30988"/>
                  </a:lnTo>
                  <a:lnTo>
                    <a:pt x="41836" y="30861"/>
                  </a:lnTo>
                  <a:lnTo>
                    <a:pt x="50025" y="27305"/>
                  </a:lnTo>
                  <a:lnTo>
                    <a:pt x="53936" y="25781"/>
                  </a:lnTo>
                  <a:lnTo>
                    <a:pt x="54004" y="25527"/>
                  </a:lnTo>
                  <a:lnTo>
                    <a:pt x="54559" y="25527"/>
                  </a:lnTo>
                  <a:lnTo>
                    <a:pt x="53517" y="25273"/>
                  </a:lnTo>
                  <a:close/>
                </a:path>
                <a:path w="56515" h="53339">
                  <a:moveTo>
                    <a:pt x="39290" y="30607"/>
                  </a:moveTo>
                  <a:lnTo>
                    <a:pt x="35814" y="30607"/>
                  </a:lnTo>
                  <a:lnTo>
                    <a:pt x="39249" y="30734"/>
                  </a:lnTo>
                  <a:close/>
                </a:path>
                <a:path w="56515" h="53339">
                  <a:moveTo>
                    <a:pt x="42007" y="30607"/>
                  </a:moveTo>
                  <a:lnTo>
                    <a:pt x="40094" y="30607"/>
                  </a:lnTo>
                  <a:lnTo>
                    <a:pt x="41812" y="30734"/>
                  </a:lnTo>
                  <a:lnTo>
                    <a:pt x="42007" y="30607"/>
                  </a:lnTo>
                  <a:close/>
                </a:path>
                <a:path w="56515" h="53339">
                  <a:moveTo>
                    <a:pt x="26073" y="28575"/>
                  </a:moveTo>
                  <a:lnTo>
                    <a:pt x="25285" y="28575"/>
                  </a:lnTo>
                  <a:lnTo>
                    <a:pt x="27457" y="29718"/>
                  </a:lnTo>
                  <a:lnTo>
                    <a:pt x="26073" y="28575"/>
                  </a:lnTo>
                  <a:close/>
                </a:path>
                <a:path w="56515" h="53339">
                  <a:moveTo>
                    <a:pt x="8940" y="27051"/>
                  </a:moveTo>
                  <a:lnTo>
                    <a:pt x="8089" y="27051"/>
                  </a:lnTo>
                  <a:lnTo>
                    <a:pt x="7975" y="27305"/>
                  </a:lnTo>
                  <a:lnTo>
                    <a:pt x="8394" y="27686"/>
                  </a:lnTo>
                  <a:lnTo>
                    <a:pt x="26073" y="28575"/>
                  </a:lnTo>
                  <a:lnTo>
                    <a:pt x="25285" y="28575"/>
                  </a:lnTo>
                  <a:lnTo>
                    <a:pt x="23837" y="27813"/>
                  </a:lnTo>
                  <a:lnTo>
                    <a:pt x="8940" y="27051"/>
                  </a:lnTo>
                  <a:close/>
                </a:path>
                <a:path w="56515" h="53339">
                  <a:moveTo>
                    <a:pt x="26966" y="18415"/>
                  </a:moveTo>
                  <a:lnTo>
                    <a:pt x="26822" y="19305"/>
                  </a:lnTo>
                  <a:lnTo>
                    <a:pt x="26717" y="21209"/>
                  </a:lnTo>
                  <a:lnTo>
                    <a:pt x="26593" y="25273"/>
                  </a:lnTo>
                  <a:lnTo>
                    <a:pt x="27277" y="25273"/>
                  </a:lnTo>
                  <a:lnTo>
                    <a:pt x="27179" y="23114"/>
                  </a:lnTo>
                  <a:lnTo>
                    <a:pt x="27070" y="20701"/>
                  </a:lnTo>
                  <a:lnTo>
                    <a:pt x="26966" y="18415"/>
                  </a:lnTo>
                  <a:close/>
                </a:path>
                <a:path w="56515" h="53339">
                  <a:moveTo>
                    <a:pt x="20184" y="19305"/>
                  </a:moveTo>
                  <a:lnTo>
                    <a:pt x="22965" y="21844"/>
                  </a:lnTo>
                  <a:lnTo>
                    <a:pt x="23603" y="22352"/>
                  </a:lnTo>
                  <a:lnTo>
                    <a:pt x="25565" y="24892"/>
                  </a:lnTo>
                  <a:lnTo>
                    <a:pt x="26312" y="24892"/>
                  </a:lnTo>
                  <a:lnTo>
                    <a:pt x="24434" y="22352"/>
                  </a:lnTo>
                  <a:lnTo>
                    <a:pt x="24136" y="21209"/>
                  </a:lnTo>
                  <a:lnTo>
                    <a:pt x="23539" y="21209"/>
                  </a:lnTo>
                  <a:lnTo>
                    <a:pt x="23252" y="20828"/>
                  </a:lnTo>
                  <a:lnTo>
                    <a:pt x="23157" y="20701"/>
                  </a:lnTo>
                  <a:lnTo>
                    <a:pt x="22440" y="20701"/>
                  </a:lnTo>
                  <a:lnTo>
                    <a:pt x="20184" y="19305"/>
                  </a:lnTo>
                  <a:close/>
                </a:path>
                <a:path w="56515" h="53339">
                  <a:moveTo>
                    <a:pt x="42697" y="12573"/>
                  </a:moveTo>
                  <a:lnTo>
                    <a:pt x="42430" y="12573"/>
                  </a:lnTo>
                  <a:lnTo>
                    <a:pt x="42329" y="12827"/>
                  </a:lnTo>
                  <a:lnTo>
                    <a:pt x="42284" y="13462"/>
                  </a:lnTo>
                  <a:lnTo>
                    <a:pt x="42181" y="16002"/>
                  </a:lnTo>
                  <a:lnTo>
                    <a:pt x="42861" y="17272"/>
                  </a:lnTo>
                  <a:lnTo>
                    <a:pt x="43164" y="17780"/>
                  </a:lnTo>
                  <a:lnTo>
                    <a:pt x="43459" y="18161"/>
                  </a:lnTo>
                  <a:lnTo>
                    <a:pt x="41740" y="23114"/>
                  </a:lnTo>
                  <a:lnTo>
                    <a:pt x="41275" y="24511"/>
                  </a:lnTo>
                  <a:lnTo>
                    <a:pt x="42098" y="24511"/>
                  </a:lnTo>
                  <a:lnTo>
                    <a:pt x="42960" y="21844"/>
                  </a:lnTo>
                  <a:lnTo>
                    <a:pt x="44183" y="18415"/>
                  </a:lnTo>
                  <a:lnTo>
                    <a:pt x="45466" y="17272"/>
                  </a:lnTo>
                  <a:lnTo>
                    <a:pt x="43677" y="17272"/>
                  </a:lnTo>
                  <a:lnTo>
                    <a:pt x="43431" y="16764"/>
                  </a:lnTo>
                  <a:lnTo>
                    <a:pt x="43019" y="15621"/>
                  </a:lnTo>
                  <a:lnTo>
                    <a:pt x="42926" y="12827"/>
                  </a:lnTo>
                  <a:lnTo>
                    <a:pt x="42697" y="12573"/>
                  </a:lnTo>
                  <a:close/>
                </a:path>
                <a:path w="56515" h="53339">
                  <a:moveTo>
                    <a:pt x="49555" y="20701"/>
                  </a:moveTo>
                  <a:lnTo>
                    <a:pt x="48538" y="20701"/>
                  </a:lnTo>
                  <a:lnTo>
                    <a:pt x="44896" y="22352"/>
                  </a:lnTo>
                  <a:lnTo>
                    <a:pt x="44649" y="22352"/>
                  </a:lnTo>
                  <a:lnTo>
                    <a:pt x="41981" y="24511"/>
                  </a:lnTo>
                  <a:lnTo>
                    <a:pt x="42329" y="24511"/>
                  </a:lnTo>
                  <a:lnTo>
                    <a:pt x="47783" y="21844"/>
                  </a:lnTo>
                  <a:lnTo>
                    <a:pt x="49491" y="21209"/>
                  </a:lnTo>
                  <a:lnTo>
                    <a:pt x="49555" y="20701"/>
                  </a:lnTo>
                  <a:close/>
                </a:path>
                <a:path w="56515" h="53339">
                  <a:moveTo>
                    <a:pt x="12989" y="22352"/>
                  </a:moveTo>
                  <a:lnTo>
                    <a:pt x="9405" y="22352"/>
                  </a:lnTo>
                  <a:lnTo>
                    <a:pt x="5885" y="23114"/>
                  </a:lnTo>
                  <a:lnTo>
                    <a:pt x="7454" y="23114"/>
                  </a:lnTo>
                  <a:lnTo>
                    <a:pt x="8039" y="23368"/>
                  </a:lnTo>
                  <a:lnTo>
                    <a:pt x="12989" y="22352"/>
                  </a:lnTo>
                  <a:close/>
                </a:path>
                <a:path w="56515" h="53339">
                  <a:moveTo>
                    <a:pt x="19360" y="21209"/>
                  </a:moveTo>
                  <a:lnTo>
                    <a:pt x="18558" y="21209"/>
                  </a:lnTo>
                  <a:lnTo>
                    <a:pt x="12989" y="22352"/>
                  </a:lnTo>
                  <a:lnTo>
                    <a:pt x="18420" y="22352"/>
                  </a:lnTo>
                  <a:lnTo>
                    <a:pt x="23555" y="23114"/>
                  </a:lnTo>
                  <a:lnTo>
                    <a:pt x="22118" y="23114"/>
                  </a:lnTo>
                  <a:lnTo>
                    <a:pt x="19360" y="21209"/>
                  </a:lnTo>
                  <a:close/>
                </a:path>
                <a:path w="56515" h="53339">
                  <a:moveTo>
                    <a:pt x="11752" y="21844"/>
                  </a:moveTo>
                  <a:lnTo>
                    <a:pt x="2882" y="21844"/>
                  </a:lnTo>
                  <a:lnTo>
                    <a:pt x="18275" y="22352"/>
                  </a:lnTo>
                  <a:lnTo>
                    <a:pt x="9405" y="22352"/>
                  </a:lnTo>
                  <a:lnTo>
                    <a:pt x="11752" y="21844"/>
                  </a:lnTo>
                  <a:close/>
                </a:path>
                <a:path w="56515" h="53339">
                  <a:moveTo>
                    <a:pt x="22654" y="14986"/>
                  </a:moveTo>
                  <a:lnTo>
                    <a:pt x="22755" y="16764"/>
                  </a:lnTo>
                  <a:lnTo>
                    <a:pt x="22874" y="17780"/>
                  </a:lnTo>
                  <a:lnTo>
                    <a:pt x="22948" y="18415"/>
                  </a:lnTo>
                  <a:lnTo>
                    <a:pt x="23373" y="20701"/>
                  </a:lnTo>
                  <a:lnTo>
                    <a:pt x="23467" y="21209"/>
                  </a:lnTo>
                  <a:lnTo>
                    <a:pt x="24136" y="21209"/>
                  </a:lnTo>
                  <a:lnTo>
                    <a:pt x="22896" y="16002"/>
                  </a:lnTo>
                  <a:lnTo>
                    <a:pt x="22775" y="15494"/>
                  </a:lnTo>
                  <a:lnTo>
                    <a:pt x="22654" y="14986"/>
                  </a:lnTo>
                  <a:close/>
                </a:path>
                <a:path w="56515" h="53339">
                  <a:moveTo>
                    <a:pt x="14630" y="12573"/>
                  </a:moveTo>
                  <a:lnTo>
                    <a:pt x="14914" y="12827"/>
                  </a:lnTo>
                  <a:lnTo>
                    <a:pt x="18402" y="15621"/>
                  </a:lnTo>
                  <a:lnTo>
                    <a:pt x="19773" y="17272"/>
                  </a:lnTo>
                  <a:lnTo>
                    <a:pt x="22440" y="20701"/>
                  </a:lnTo>
                  <a:lnTo>
                    <a:pt x="23157" y="20701"/>
                  </a:lnTo>
                  <a:lnTo>
                    <a:pt x="22105" y="19305"/>
                  </a:lnTo>
                  <a:lnTo>
                    <a:pt x="19199" y="15621"/>
                  </a:lnTo>
                  <a:lnTo>
                    <a:pt x="19099" y="15494"/>
                  </a:lnTo>
                  <a:lnTo>
                    <a:pt x="18966" y="15240"/>
                  </a:lnTo>
                  <a:lnTo>
                    <a:pt x="18719" y="14224"/>
                  </a:lnTo>
                  <a:lnTo>
                    <a:pt x="18059" y="14224"/>
                  </a:lnTo>
                  <a:lnTo>
                    <a:pt x="17857" y="13970"/>
                  </a:lnTo>
                  <a:lnTo>
                    <a:pt x="17106" y="13970"/>
                  </a:lnTo>
                  <a:lnTo>
                    <a:pt x="14630" y="12573"/>
                  </a:lnTo>
                  <a:close/>
                </a:path>
                <a:path w="56515" h="53339">
                  <a:moveTo>
                    <a:pt x="17957" y="17272"/>
                  </a:moveTo>
                  <a:lnTo>
                    <a:pt x="16304" y="17272"/>
                  </a:lnTo>
                  <a:lnTo>
                    <a:pt x="10252" y="17780"/>
                  </a:lnTo>
                  <a:lnTo>
                    <a:pt x="14784" y="17780"/>
                  </a:lnTo>
                  <a:lnTo>
                    <a:pt x="17848" y="18161"/>
                  </a:lnTo>
                  <a:lnTo>
                    <a:pt x="17177" y="18161"/>
                  </a:lnTo>
                  <a:lnTo>
                    <a:pt x="20329" y="19305"/>
                  </a:lnTo>
                  <a:lnTo>
                    <a:pt x="20184" y="19305"/>
                  </a:lnTo>
                  <a:lnTo>
                    <a:pt x="17957" y="17272"/>
                  </a:lnTo>
                  <a:close/>
                </a:path>
                <a:path w="56515" h="53339">
                  <a:moveTo>
                    <a:pt x="10698" y="17272"/>
                  </a:moveTo>
                  <a:lnTo>
                    <a:pt x="6773" y="17272"/>
                  </a:lnTo>
                  <a:lnTo>
                    <a:pt x="6654" y="17780"/>
                  </a:lnTo>
                  <a:lnTo>
                    <a:pt x="7512" y="18161"/>
                  </a:lnTo>
                  <a:lnTo>
                    <a:pt x="5713" y="18161"/>
                  </a:lnTo>
                  <a:lnTo>
                    <a:pt x="10252" y="17780"/>
                  </a:lnTo>
                  <a:lnTo>
                    <a:pt x="14784" y="17780"/>
                  </a:lnTo>
                  <a:lnTo>
                    <a:pt x="10698" y="17272"/>
                  </a:lnTo>
                  <a:close/>
                </a:path>
                <a:path w="56515" h="53339">
                  <a:moveTo>
                    <a:pt x="30772" y="12319"/>
                  </a:moveTo>
                  <a:lnTo>
                    <a:pt x="30147" y="12319"/>
                  </a:lnTo>
                  <a:lnTo>
                    <a:pt x="26962" y="16764"/>
                  </a:lnTo>
                  <a:lnTo>
                    <a:pt x="26955" y="18161"/>
                  </a:lnTo>
                  <a:lnTo>
                    <a:pt x="26794" y="18161"/>
                  </a:lnTo>
                  <a:lnTo>
                    <a:pt x="30791" y="12827"/>
                  </a:lnTo>
                  <a:lnTo>
                    <a:pt x="30772" y="12319"/>
                  </a:lnTo>
                  <a:close/>
                </a:path>
                <a:path w="56515" h="53339">
                  <a:moveTo>
                    <a:pt x="45948" y="12827"/>
                  </a:moveTo>
                  <a:lnTo>
                    <a:pt x="45415" y="12827"/>
                  </a:lnTo>
                  <a:lnTo>
                    <a:pt x="45199" y="13462"/>
                  </a:lnTo>
                  <a:lnTo>
                    <a:pt x="44613" y="14986"/>
                  </a:lnTo>
                  <a:lnTo>
                    <a:pt x="43784" y="17272"/>
                  </a:lnTo>
                  <a:lnTo>
                    <a:pt x="44581" y="17272"/>
                  </a:lnTo>
                  <a:lnTo>
                    <a:pt x="46101" y="13081"/>
                  </a:lnTo>
                  <a:lnTo>
                    <a:pt x="45948" y="12827"/>
                  </a:lnTo>
                  <a:close/>
                </a:path>
                <a:path w="56515" h="53339">
                  <a:moveTo>
                    <a:pt x="50228" y="14986"/>
                  </a:moveTo>
                  <a:lnTo>
                    <a:pt x="49213" y="14986"/>
                  </a:lnTo>
                  <a:lnTo>
                    <a:pt x="46482" y="16002"/>
                  </a:lnTo>
                  <a:lnTo>
                    <a:pt x="44421" y="17272"/>
                  </a:lnTo>
                  <a:lnTo>
                    <a:pt x="45466" y="17272"/>
                  </a:lnTo>
                  <a:lnTo>
                    <a:pt x="50114" y="15494"/>
                  </a:lnTo>
                  <a:lnTo>
                    <a:pt x="50228" y="14986"/>
                  </a:lnTo>
                  <a:close/>
                </a:path>
                <a:path w="56515" h="53339">
                  <a:moveTo>
                    <a:pt x="17519" y="8890"/>
                  </a:moveTo>
                  <a:lnTo>
                    <a:pt x="17599" y="11176"/>
                  </a:lnTo>
                  <a:lnTo>
                    <a:pt x="17650" y="11744"/>
                  </a:lnTo>
                  <a:lnTo>
                    <a:pt x="17768" y="12573"/>
                  </a:lnTo>
                  <a:lnTo>
                    <a:pt x="17857" y="13081"/>
                  </a:lnTo>
                  <a:lnTo>
                    <a:pt x="17969" y="13716"/>
                  </a:lnTo>
                  <a:lnTo>
                    <a:pt x="18059" y="14224"/>
                  </a:lnTo>
                  <a:lnTo>
                    <a:pt x="18719" y="14224"/>
                  </a:lnTo>
                  <a:lnTo>
                    <a:pt x="17776" y="10033"/>
                  </a:lnTo>
                  <a:lnTo>
                    <a:pt x="17691" y="9652"/>
                  </a:lnTo>
                  <a:lnTo>
                    <a:pt x="17605" y="9271"/>
                  </a:lnTo>
                  <a:lnTo>
                    <a:pt x="17519" y="8890"/>
                  </a:lnTo>
                  <a:close/>
                </a:path>
                <a:path w="56515" h="53339">
                  <a:moveTo>
                    <a:pt x="4305" y="7239"/>
                  </a:moveTo>
                  <a:lnTo>
                    <a:pt x="4051" y="7239"/>
                  </a:lnTo>
                  <a:lnTo>
                    <a:pt x="3949" y="7366"/>
                  </a:lnTo>
                  <a:lnTo>
                    <a:pt x="4206" y="7747"/>
                  </a:lnTo>
                  <a:lnTo>
                    <a:pt x="4292" y="7874"/>
                  </a:lnTo>
                  <a:lnTo>
                    <a:pt x="13830" y="10033"/>
                  </a:lnTo>
                  <a:lnTo>
                    <a:pt x="14813" y="11176"/>
                  </a:lnTo>
                  <a:lnTo>
                    <a:pt x="17106" y="13970"/>
                  </a:lnTo>
                  <a:lnTo>
                    <a:pt x="17857" y="13970"/>
                  </a:lnTo>
                  <a:lnTo>
                    <a:pt x="15734" y="11303"/>
                  </a:lnTo>
                  <a:lnTo>
                    <a:pt x="14274" y="9652"/>
                  </a:lnTo>
                  <a:lnTo>
                    <a:pt x="14306" y="9271"/>
                  </a:lnTo>
                  <a:lnTo>
                    <a:pt x="13119" y="9271"/>
                  </a:lnTo>
                  <a:lnTo>
                    <a:pt x="4305" y="7239"/>
                  </a:lnTo>
                  <a:close/>
                </a:path>
                <a:path w="56515" h="53339">
                  <a:moveTo>
                    <a:pt x="25476" y="8382"/>
                  </a:moveTo>
                  <a:lnTo>
                    <a:pt x="24980" y="8382"/>
                  </a:lnTo>
                  <a:lnTo>
                    <a:pt x="22335" y="12319"/>
                  </a:lnTo>
                  <a:lnTo>
                    <a:pt x="22399" y="13716"/>
                  </a:lnTo>
                  <a:lnTo>
                    <a:pt x="22524" y="13462"/>
                  </a:lnTo>
                  <a:lnTo>
                    <a:pt x="25628" y="8890"/>
                  </a:lnTo>
                  <a:lnTo>
                    <a:pt x="25574" y="8711"/>
                  </a:lnTo>
                  <a:lnTo>
                    <a:pt x="25476" y="8382"/>
                  </a:lnTo>
                  <a:close/>
                </a:path>
                <a:path w="56515" h="53339">
                  <a:moveTo>
                    <a:pt x="12153" y="11176"/>
                  </a:moveTo>
                  <a:lnTo>
                    <a:pt x="5795" y="12319"/>
                  </a:lnTo>
                  <a:lnTo>
                    <a:pt x="6146" y="12319"/>
                  </a:lnTo>
                  <a:lnTo>
                    <a:pt x="6028" y="12827"/>
                  </a:lnTo>
                  <a:lnTo>
                    <a:pt x="6330" y="12827"/>
                  </a:lnTo>
                  <a:lnTo>
                    <a:pt x="6877" y="13081"/>
                  </a:lnTo>
                  <a:lnTo>
                    <a:pt x="5915" y="13081"/>
                  </a:lnTo>
                  <a:lnTo>
                    <a:pt x="13161" y="11744"/>
                  </a:lnTo>
                  <a:lnTo>
                    <a:pt x="12153" y="11176"/>
                  </a:lnTo>
                  <a:close/>
                </a:path>
                <a:path w="56515" h="53339">
                  <a:moveTo>
                    <a:pt x="13562" y="11744"/>
                  </a:moveTo>
                  <a:lnTo>
                    <a:pt x="13161" y="11744"/>
                  </a:lnTo>
                  <a:lnTo>
                    <a:pt x="14180" y="12319"/>
                  </a:lnTo>
                  <a:lnTo>
                    <a:pt x="13963" y="12065"/>
                  </a:lnTo>
                  <a:lnTo>
                    <a:pt x="13562" y="11744"/>
                  </a:lnTo>
                  <a:close/>
                </a:path>
                <a:path w="56515" h="53339">
                  <a:moveTo>
                    <a:pt x="5020" y="2794"/>
                  </a:moveTo>
                  <a:lnTo>
                    <a:pt x="4292" y="2794"/>
                  </a:lnTo>
                  <a:lnTo>
                    <a:pt x="4559" y="3302"/>
                  </a:lnTo>
                  <a:lnTo>
                    <a:pt x="10083" y="5842"/>
                  </a:lnTo>
                  <a:lnTo>
                    <a:pt x="11087" y="6858"/>
                  </a:lnTo>
                  <a:lnTo>
                    <a:pt x="13119" y="9271"/>
                  </a:lnTo>
                  <a:lnTo>
                    <a:pt x="14306" y="9271"/>
                  </a:lnTo>
                  <a:lnTo>
                    <a:pt x="14338" y="8890"/>
                  </a:lnTo>
                  <a:lnTo>
                    <a:pt x="13614" y="8890"/>
                  </a:lnTo>
                  <a:lnTo>
                    <a:pt x="10668" y="5588"/>
                  </a:lnTo>
                  <a:lnTo>
                    <a:pt x="10576" y="4699"/>
                  </a:lnTo>
                  <a:lnTo>
                    <a:pt x="9880" y="4699"/>
                  </a:lnTo>
                  <a:lnTo>
                    <a:pt x="9761" y="4572"/>
                  </a:lnTo>
                  <a:lnTo>
                    <a:pt x="8991" y="4572"/>
                  </a:lnTo>
                  <a:lnTo>
                    <a:pt x="5020" y="2794"/>
                  </a:lnTo>
                  <a:close/>
                </a:path>
                <a:path w="56515" h="53339">
                  <a:moveTo>
                    <a:pt x="14503" y="2540"/>
                  </a:moveTo>
                  <a:lnTo>
                    <a:pt x="14122" y="2794"/>
                  </a:lnTo>
                  <a:lnTo>
                    <a:pt x="14080" y="3302"/>
                  </a:lnTo>
                  <a:lnTo>
                    <a:pt x="13974" y="4572"/>
                  </a:lnTo>
                  <a:lnTo>
                    <a:pt x="13847" y="6096"/>
                  </a:lnTo>
                  <a:lnTo>
                    <a:pt x="13741" y="7366"/>
                  </a:lnTo>
                  <a:lnTo>
                    <a:pt x="13614" y="8890"/>
                  </a:lnTo>
                  <a:lnTo>
                    <a:pt x="14338" y="8890"/>
                  </a:lnTo>
                  <a:lnTo>
                    <a:pt x="14464" y="7366"/>
                  </a:lnTo>
                  <a:lnTo>
                    <a:pt x="14591" y="5842"/>
                  </a:lnTo>
                  <a:lnTo>
                    <a:pt x="14696" y="4572"/>
                  </a:lnTo>
                  <a:lnTo>
                    <a:pt x="14723" y="2794"/>
                  </a:lnTo>
                  <a:lnTo>
                    <a:pt x="14503" y="2540"/>
                  </a:lnTo>
                  <a:close/>
                </a:path>
                <a:path w="56515" h="53339">
                  <a:moveTo>
                    <a:pt x="20091" y="5588"/>
                  </a:moveTo>
                  <a:lnTo>
                    <a:pt x="19583" y="5588"/>
                  </a:lnTo>
                  <a:lnTo>
                    <a:pt x="17297" y="7747"/>
                  </a:lnTo>
                  <a:lnTo>
                    <a:pt x="17405" y="8382"/>
                  </a:lnTo>
                  <a:lnTo>
                    <a:pt x="17479" y="8711"/>
                  </a:lnTo>
                  <a:lnTo>
                    <a:pt x="17302" y="8711"/>
                  </a:lnTo>
                  <a:lnTo>
                    <a:pt x="20167" y="6096"/>
                  </a:lnTo>
                  <a:lnTo>
                    <a:pt x="20091" y="5588"/>
                  </a:lnTo>
                  <a:close/>
                </a:path>
                <a:path w="56515" h="53339">
                  <a:moveTo>
                    <a:pt x="9855" y="1143"/>
                  </a:moveTo>
                  <a:lnTo>
                    <a:pt x="9537" y="1524"/>
                  </a:lnTo>
                  <a:lnTo>
                    <a:pt x="9866" y="4572"/>
                  </a:lnTo>
                  <a:lnTo>
                    <a:pt x="9880" y="4699"/>
                  </a:lnTo>
                  <a:lnTo>
                    <a:pt x="10576" y="4699"/>
                  </a:lnTo>
                  <a:lnTo>
                    <a:pt x="10432" y="3302"/>
                  </a:lnTo>
                  <a:lnTo>
                    <a:pt x="10353" y="2540"/>
                  </a:lnTo>
                  <a:lnTo>
                    <a:pt x="10248" y="1524"/>
                  </a:lnTo>
                  <a:lnTo>
                    <a:pt x="9855" y="1143"/>
                  </a:lnTo>
                  <a:close/>
                </a:path>
                <a:path w="56515" h="53339">
                  <a:moveTo>
                    <a:pt x="5283" y="0"/>
                  </a:moveTo>
                  <a:lnTo>
                    <a:pt x="4787" y="0"/>
                  </a:lnTo>
                  <a:lnTo>
                    <a:pt x="4838" y="508"/>
                  </a:lnTo>
                  <a:lnTo>
                    <a:pt x="6184" y="1778"/>
                  </a:lnTo>
                  <a:lnTo>
                    <a:pt x="8991" y="4572"/>
                  </a:lnTo>
                  <a:lnTo>
                    <a:pt x="9761" y="4572"/>
                  </a:lnTo>
                  <a:lnTo>
                    <a:pt x="6900" y="1524"/>
                  </a:lnTo>
                  <a:lnTo>
                    <a:pt x="5283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7" name="object 1707"/>
            <p:cNvSpPr/>
            <p:nvPr/>
          </p:nvSpPr>
          <p:spPr>
            <a:xfrm>
              <a:off x="6799396" y="2966553"/>
              <a:ext cx="46355" cy="53340"/>
            </a:xfrm>
            <a:custGeom>
              <a:avLst/>
              <a:gdLst/>
              <a:ahLst/>
              <a:cxnLst/>
              <a:rect l="l" t="t" r="r" b="b"/>
              <a:pathLst>
                <a:path w="46354" h="53339">
                  <a:moveTo>
                    <a:pt x="45521" y="42468"/>
                  </a:moveTo>
                  <a:lnTo>
                    <a:pt x="44551" y="42468"/>
                  </a:lnTo>
                  <a:lnTo>
                    <a:pt x="40682" y="45426"/>
                  </a:lnTo>
                  <a:lnTo>
                    <a:pt x="40333" y="45720"/>
                  </a:lnTo>
                  <a:lnTo>
                    <a:pt x="37896" y="52285"/>
                  </a:lnTo>
                  <a:lnTo>
                    <a:pt x="37820" y="52565"/>
                  </a:lnTo>
                  <a:lnTo>
                    <a:pt x="37950" y="52832"/>
                  </a:lnTo>
                  <a:lnTo>
                    <a:pt x="38049" y="53035"/>
                  </a:lnTo>
                  <a:lnTo>
                    <a:pt x="38531" y="52832"/>
                  </a:lnTo>
                  <a:lnTo>
                    <a:pt x="41135" y="45720"/>
                  </a:lnTo>
                  <a:lnTo>
                    <a:pt x="45356" y="42824"/>
                  </a:lnTo>
                  <a:lnTo>
                    <a:pt x="45746" y="42824"/>
                  </a:lnTo>
                  <a:lnTo>
                    <a:pt x="45521" y="42468"/>
                  </a:lnTo>
                  <a:close/>
                </a:path>
                <a:path w="46354" h="53339">
                  <a:moveTo>
                    <a:pt x="36376" y="45426"/>
                  </a:moveTo>
                  <a:lnTo>
                    <a:pt x="32550" y="47929"/>
                  </a:lnTo>
                  <a:lnTo>
                    <a:pt x="28930" y="51282"/>
                  </a:lnTo>
                  <a:lnTo>
                    <a:pt x="29006" y="51752"/>
                  </a:lnTo>
                  <a:lnTo>
                    <a:pt x="29562" y="51752"/>
                  </a:lnTo>
                  <a:lnTo>
                    <a:pt x="36376" y="45426"/>
                  </a:lnTo>
                  <a:close/>
                </a:path>
                <a:path w="46354" h="53339">
                  <a:moveTo>
                    <a:pt x="33223" y="40416"/>
                  </a:moveTo>
                  <a:lnTo>
                    <a:pt x="33051" y="40416"/>
                  </a:lnTo>
                  <a:lnTo>
                    <a:pt x="28765" y="41402"/>
                  </a:lnTo>
                  <a:lnTo>
                    <a:pt x="18059" y="46266"/>
                  </a:lnTo>
                  <a:lnTo>
                    <a:pt x="18021" y="46685"/>
                  </a:lnTo>
                  <a:lnTo>
                    <a:pt x="18541" y="46863"/>
                  </a:lnTo>
                  <a:lnTo>
                    <a:pt x="22682" y="44958"/>
                  </a:lnTo>
                  <a:lnTo>
                    <a:pt x="33223" y="40416"/>
                  </a:lnTo>
                  <a:close/>
                </a:path>
                <a:path w="46354" h="53339">
                  <a:moveTo>
                    <a:pt x="39895" y="43238"/>
                  </a:moveTo>
                  <a:lnTo>
                    <a:pt x="38480" y="43472"/>
                  </a:lnTo>
                  <a:lnTo>
                    <a:pt x="36376" y="45426"/>
                  </a:lnTo>
                  <a:lnTo>
                    <a:pt x="39052" y="43675"/>
                  </a:lnTo>
                  <a:lnTo>
                    <a:pt x="39895" y="43238"/>
                  </a:lnTo>
                  <a:close/>
                </a:path>
                <a:path w="46354" h="53339">
                  <a:moveTo>
                    <a:pt x="25135" y="39331"/>
                  </a:moveTo>
                  <a:lnTo>
                    <a:pt x="21925" y="39331"/>
                  </a:lnTo>
                  <a:lnTo>
                    <a:pt x="17171" y="40416"/>
                  </a:lnTo>
                  <a:lnTo>
                    <a:pt x="22781" y="40416"/>
                  </a:lnTo>
                  <a:lnTo>
                    <a:pt x="21094" y="41008"/>
                  </a:lnTo>
                  <a:lnTo>
                    <a:pt x="15989" y="43903"/>
                  </a:lnTo>
                  <a:lnTo>
                    <a:pt x="15958" y="44450"/>
                  </a:lnTo>
                  <a:lnTo>
                    <a:pt x="16560" y="44450"/>
                  </a:lnTo>
                  <a:lnTo>
                    <a:pt x="23481" y="40416"/>
                  </a:lnTo>
                  <a:lnTo>
                    <a:pt x="25135" y="39331"/>
                  </a:lnTo>
                  <a:close/>
                </a:path>
                <a:path w="46354" h="53339">
                  <a:moveTo>
                    <a:pt x="43106" y="40754"/>
                  </a:moveTo>
                  <a:lnTo>
                    <a:pt x="40291" y="40754"/>
                  </a:lnTo>
                  <a:lnTo>
                    <a:pt x="42379" y="41148"/>
                  </a:lnTo>
                  <a:lnTo>
                    <a:pt x="44170" y="41833"/>
                  </a:lnTo>
                  <a:lnTo>
                    <a:pt x="41579" y="42291"/>
                  </a:lnTo>
                  <a:lnTo>
                    <a:pt x="41722" y="42291"/>
                  </a:lnTo>
                  <a:lnTo>
                    <a:pt x="39895" y="43238"/>
                  </a:lnTo>
                  <a:lnTo>
                    <a:pt x="44551" y="42468"/>
                  </a:lnTo>
                  <a:lnTo>
                    <a:pt x="45521" y="42468"/>
                  </a:lnTo>
                  <a:lnTo>
                    <a:pt x="44844" y="41402"/>
                  </a:lnTo>
                  <a:lnTo>
                    <a:pt x="44102" y="41148"/>
                  </a:lnTo>
                  <a:lnTo>
                    <a:pt x="43106" y="40754"/>
                  </a:lnTo>
                  <a:close/>
                </a:path>
                <a:path w="46354" h="53339">
                  <a:moveTo>
                    <a:pt x="45746" y="42824"/>
                  </a:moveTo>
                  <a:lnTo>
                    <a:pt x="45570" y="42824"/>
                  </a:lnTo>
                  <a:lnTo>
                    <a:pt x="45842" y="43238"/>
                  </a:lnTo>
                  <a:lnTo>
                    <a:pt x="46009" y="43238"/>
                  </a:lnTo>
                  <a:lnTo>
                    <a:pt x="45746" y="42824"/>
                  </a:lnTo>
                  <a:close/>
                </a:path>
                <a:path w="46354" h="53339">
                  <a:moveTo>
                    <a:pt x="21925" y="39331"/>
                  </a:moveTo>
                  <a:lnTo>
                    <a:pt x="18835" y="39331"/>
                  </a:lnTo>
                  <a:lnTo>
                    <a:pt x="15913" y="40754"/>
                  </a:lnTo>
                  <a:lnTo>
                    <a:pt x="13639" y="42291"/>
                  </a:lnTo>
                  <a:lnTo>
                    <a:pt x="13639" y="42824"/>
                  </a:lnTo>
                  <a:lnTo>
                    <a:pt x="14185" y="42824"/>
                  </a:lnTo>
                  <a:lnTo>
                    <a:pt x="17774" y="40416"/>
                  </a:lnTo>
                  <a:lnTo>
                    <a:pt x="17171" y="40416"/>
                  </a:lnTo>
                  <a:lnTo>
                    <a:pt x="21925" y="39331"/>
                  </a:lnTo>
                  <a:close/>
                </a:path>
                <a:path w="46354" h="53339">
                  <a:moveTo>
                    <a:pt x="35049" y="29872"/>
                  </a:moveTo>
                  <a:lnTo>
                    <a:pt x="38379" y="32423"/>
                  </a:lnTo>
                  <a:lnTo>
                    <a:pt x="41122" y="36258"/>
                  </a:lnTo>
                  <a:lnTo>
                    <a:pt x="44603" y="41402"/>
                  </a:lnTo>
                  <a:lnTo>
                    <a:pt x="44844" y="41402"/>
                  </a:lnTo>
                  <a:lnTo>
                    <a:pt x="42405" y="37553"/>
                  </a:lnTo>
                  <a:lnTo>
                    <a:pt x="40512" y="34658"/>
                  </a:lnTo>
                  <a:lnTo>
                    <a:pt x="39471" y="33274"/>
                  </a:lnTo>
                  <a:lnTo>
                    <a:pt x="37947" y="31140"/>
                  </a:lnTo>
                  <a:lnTo>
                    <a:pt x="37477" y="31140"/>
                  </a:lnTo>
                  <a:lnTo>
                    <a:pt x="35049" y="29872"/>
                  </a:lnTo>
                  <a:close/>
                </a:path>
                <a:path w="46354" h="53339">
                  <a:moveTo>
                    <a:pt x="41778" y="40416"/>
                  </a:moveTo>
                  <a:lnTo>
                    <a:pt x="37686" y="40416"/>
                  </a:lnTo>
                  <a:lnTo>
                    <a:pt x="40479" y="40754"/>
                  </a:lnTo>
                  <a:lnTo>
                    <a:pt x="43310" y="40754"/>
                  </a:lnTo>
                  <a:lnTo>
                    <a:pt x="41778" y="40416"/>
                  </a:lnTo>
                  <a:close/>
                </a:path>
                <a:path w="46354" h="53339">
                  <a:moveTo>
                    <a:pt x="18835" y="39331"/>
                  </a:moveTo>
                  <a:lnTo>
                    <a:pt x="8839" y="39331"/>
                  </a:lnTo>
                  <a:lnTo>
                    <a:pt x="8477" y="40416"/>
                  </a:lnTo>
                  <a:lnTo>
                    <a:pt x="16606" y="40416"/>
                  </a:lnTo>
                  <a:lnTo>
                    <a:pt x="18835" y="39331"/>
                  </a:lnTo>
                  <a:close/>
                </a:path>
                <a:path w="46354" h="53339">
                  <a:moveTo>
                    <a:pt x="25732" y="39331"/>
                  </a:moveTo>
                  <a:lnTo>
                    <a:pt x="25135" y="39331"/>
                  </a:lnTo>
                  <a:lnTo>
                    <a:pt x="23479" y="40416"/>
                  </a:lnTo>
                  <a:lnTo>
                    <a:pt x="23113" y="40416"/>
                  </a:lnTo>
                  <a:lnTo>
                    <a:pt x="25732" y="39331"/>
                  </a:lnTo>
                  <a:close/>
                </a:path>
                <a:path w="46354" h="53339">
                  <a:moveTo>
                    <a:pt x="25872" y="39331"/>
                  </a:moveTo>
                  <a:lnTo>
                    <a:pt x="25732" y="39331"/>
                  </a:lnTo>
                  <a:lnTo>
                    <a:pt x="23113" y="40416"/>
                  </a:lnTo>
                  <a:lnTo>
                    <a:pt x="22781" y="40416"/>
                  </a:lnTo>
                  <a:lnTo>
                    <a:pt x="25872" y="39331"/>
                  </a:lnTo>
                  <a:close/>
                </a:path>
                <a:path w="46354" h="53339">
                  <a:moveTo>
                    <a:pt x="32791" y="39331"/>
                  </a:moveTo>
                  <a:lnTo>
                    <a:pt x="25872" y="39331"/>
                  </a:lnTo>
                  <a:lnTo>
                    <a:pt x="22781" y="40416"/>
                  </a:lnTo>
                  <a:lnTo>
                    <a:pt x="0" y="40416"/>
                  </a:lnTo>
                  <a:lnTo>
                    <a:pt x="32791" y="39331"/>
                  </a:lnTo>
                  <a:close/>
                </a:path>
                <a:path w="46354" h="53339">
                  <a:moveTo>
                    <a:pt x="34483" y="39331"/>
                  </a:moveTo>
                  <a:lnTo>
                    <a:pt x="32791" y="39331"/>
                  </a:lnTo>
                  <a:lnTo>
                    <a:pt x="0" y="40416"/>
                  </a:lnTo>
                  <a:lnTo>
                    <a:pt x="42523" y="40416"/>
                  </a:lnTo>
                  <a:lnTo>
                    <a:pt x="34483" y="39331"/>
                  </a:lnTo>
                  <a:close/>
                </a:path>
                <a:path w="46354" h="53339">
                  <a:moveTo>
                    <a:pt x="14668" y="35979"/>
                  </a:moveTo>
                  <a:lnTo>
                    <a:pt x="14317" y="35979"/>
                  </a:lnTo>
                  <a:lnTo>
                    <a:pt x="14137" y="36258"/>
                  </a:lnTo>
                  <a:lnTo>
                    <a:pt x="14300" y="36258"/>
                  </a:lnTo>
                  <a:lnTo>
                    <a:pt x="14528" y="36550"/>
                  </a:lnTo>
                  <a:lnTo>
                    <a:pt x="16188" y="37122"/>
                  </a:lnTo>
                  <a:lnTo>
                    <a:pt x="17318" y="37553"/>
                  </a:lnTo>
                  <a:lnTo>
                    <a:pt x="18567" y="38531"/>
                  </a:lnTo>
                  <a:lnTo>
                    <a:pt x="19420" y="39331"/>
                  </a:lnTo>
                  <a:lnTo>
                    <a:pt x="20177" y="39331"/>
                  </a:lnTo>
                  <a:lnTo>
                    <a:pt x="19519" y="38531"/>
                  </a:lnTo>
                  <a:lnTo>
                    <a:pt x="18059" y="37122"/>
                  </a:lnTo>
                  <a:lnTo>
                    <a:pt x="14668" y="35979"/>
                  </a:lnTo>
                  <a:close/>
                </a:path>
                <a:path w="46354" h="53339">
                  <a:moveTo>
                    <a:pt x="18510" y="33489"/>
                  </a:moveTo>
                  <a:lnTo>
                    <a:pt x="18122" y="33489"/>
                  </a:lnTo>
                  <a:lnTo>
                    <a:pt x="18135" y="33794"/>
                  </a:lnTo>
                  <a:lnTo>
                    <a:pt x="18338" y="34074"/>
                  </a:lnTo>
                  <a:lnTo>
                    <a:pt x="22720" y="35687"/>
                  </a:lnTo>
                  <a:lnTo>
                    <a:pt x="25692" y="38023"/>
                  </a:lnTo>
                  <a:lnTo>
                    <a:pt x="27175" y="39331"/>
                  </a:lnTo>
                  <a:lnTo>
                    <a:pt x="27999" y="39331"/>
                  </a:lnTo>
                  <a:lnTo>
                    <a:pt x="27050" y="38366"/>
                  </a:lnTo>
                  <a:lnTo>
                    <a:pt x="23799" y="35394"/>
                  </a:lnTo>
                  <a:lnTo>
                    <a:pt x="18510" y="33489"/>
                  </a:lnTo>
                  <a:close/>
                </a:path>
                <a:path w="46354" h="53339">
                  <a:moveTo>
                    <a:pt x="22422" y="30746"/>
                  </a:moveTo>
                  <a:lnTo>
                    <a:pt x="18719" y="30746"/>
                  </a:lnTo>
                  <a:lnTo>
                    <a:pt x="18599" y="31140"/>
                  </a:lnTo>
                  <a:lnTo>
                    <a:pt x="18773" y="31140"/>
                  </a:lnTo>
                  <a:lnTo>
                    <a:pt x="19113" y="31381"/>
                  </a:lnTo>
                  <a:lnTo>
                    <a:pt x="22408" y="31381"/>
                  </a:lnTo>
                  <a:lnTo>
                    <a:pt x="30835" y="33794"/>
                  </a:lnTo>
                  <a:lnTo>
                    <a:pt x="34049" y="35979"/>
                  </a:lnTo>
                  <a:lnTo>
                    <a:pt x="34428" y="36258"/>
                  </a:lnTo>
                  <a:lnTo>
                    <a:pt x="36405" y="39331"/>
                  </a:lnTo>
                  <a:lnTo>
                    <a:pt x="37159" y="39331"/>
                  </a:lnTo>
                  <a:lnTo>
                    <a:pt x="35102" y="35979"/>
                  </a:lnTo>
                  <a:lnTo>
                    <a:pt x="31240" y="33274"/>
                  </a:lnTo>
                  <a:lnTo>
                    <a:pt x="22422" y="30746"/>
                  </a:lnTo>
                  <a:close/>
                </a:path>
                <a:path w="46354" h="53339">
                  <a:moveTo>
                    <a:pt x="29472" y="23101"/>
                  </a:moveTo>
                  <a:lnTo>
                    <a:pt x="29741" y="23342"/>
                  </a:lnTo>
                  <a:lnTo>
                    <a:pt x="33896" y="26212"/>
                  </a:lnTo>
                  <a:lnTo>
                    <a:pt x="35166" y="27927"/>
                  </a:lnTo>
                  <a:lnTo>
                    <a:pt x="37477" y="31140"/>
                  </a:lnTo>
                  <a:lnTo>
                    <a:pt x="37947" y="31140"/>
                  </a:lnTo>
                  <a:lnTo>
                    <a:pt x="35026" y="26784"/>
                  </a:lnTo>
                  <a:lnTo>
                    <a:pt x="33622" y="24917"/>
                  </a:lnTo>
                  <a:lnTo>
                    <a:pt x="32931" y="24917"/>
                  </a:lnTo>
                  <a:lnTo>
                    <a:pt x="29472" y="23101"/>
                  </a:lnTo>
                  <a:close/>
                </a:path>
                <a:path w="46354" h="53339">
                  <a:moveTo>
                    <a:pt x="33439" y="28638"/>
                  </a:moveTo>
                  <a:lnTo>
                    <a:pt x="32687" y="28638"/>
                  </a:lnTo>
                  <a:lnTo>
                    <a:pt x="35049" y="29872"/>
                  </a:lnTo>
                  <a:lnTo>
                    <a:pt x="33439" y="28638"/>
                  </a:lnTo>
                  <a:close/>
                </a:path>
                <a:path w="46354" h="53339">
                  <a:moveTo>
                    <a:pt x="16306" y="27051"/>
                  </a:moveTo>
                  <a:lnTo>
                    <a:pt x="15455" y="27051"/>
                  </a:lnTo>
                  <a:lnTo>
                    <a:pt x="15354" y="27317"/>
                  </a:lnTo>
                  <a:lnTo>
                    <a:pt x="15790" y="27686"/>
                  </a:lnTo>
                  <a:lnTo>
                    <a:pt x="33439" y="28638"/>
                  </a:lnTo>
                  <a:lnTo>
                    <a:pt x="32687" y="28638"/>
                  </a:lnTo>
                  <a:lnTo>
                    <a:pt x="31325" y="27927"/>
                  </a:lnTo>
                  <a:lnTo>
                    <a:pt x="32367" y="27927"/>
                  </a:lnTo>
                  <a:lnTo>
                    <a:pt x="16306" y="27051"/>
                  </a:lnTo>
                  <a:close/>
                </a:path>
                <a:path w="46354" h="53339">
                  <a:moveTo>
                    <a:pt x="27552" y="19304"/>
                  </a:moveTo>
                  <a:lnTo>
                    <a:pt x="31165" y="22580"/>
                  </a:lnTo>
                  <a:lnTo>
                    <a:pt x="32931" y="24917"/>
                  </a:lnTo>
                  <a:lnTo>
                    <a:pt x="33622" y="24917"/>
                  </a:lnTo>
                  <a:lnTo>
                    <a:pt x="30324" y="20777"/>
                  </a:lnTo>
                  <a:lnTo>
                    <a:pt x="29819" y="20777"/>
                  </a:lnTo>
                  <a:lnTo>
                    <a:pt x="27552" y="19304"/>
                  </a:lnTo>
                  <a:close/>
                </a:path>
                <a:path w="46354" h="53339">
                  <a:moveTo>
                    <a:pt x="20788" y="22275"/>
                  </a:moveTo>
                  <a:lnTo>
                    <a:pt x="17114" y="22275"/>
                  </a:lnTo>
                  <a:lnTo>
                    <a:pt x="14687" y="22787"/>
                  </a:lnTo>
                  <a:lnTo>
                    <a:pt x="14876" y="22787"/>
                  </a:lnTo>
                  <a:lnTo>
                    <a:pt x="14820" y="23101"/>
                  </a:lnTo>
                  <a:lnTo>
                    <a:pt x="15417" y="23342"/>
                  </a:lnTo>
                  <a:lnTo>
                    <a:pt x="20788" y="22275"/>
                  </a:lnTo>
                  <a:close/>
                </a:path>
                <a:path w="46354" h="53339">
                  <a:moveTo>
                    <a:pt x="26542" y="21132"/>
                  </a:moveTo>
                  <a:lnTo>
                    <a:pt x="20788" y="22275"/>
                  </a:lnTo>
                  <a:lnTo>
                    <a:pt x="24917" y="22275"/>
                  </a:lnTo>
                  <a:lnTo>
                    <a:pt x="28937" y="22787"/>
                  </a:lnTo>
                  <a:lnTo>
                    <a:pt x="26542" y="21132"/>
                  </a:lnTo>
                  <a:close/>
                </a:path>
                <a:path w="46354" h="53339">
                  <a:moveTo>
                    <a:pt x="22169" y="12687"/>
                  </a:moveTo>
                  <a:lnTo>
                    <a:pt x="22428" y="12915"/>
                  </a:lnTo>
                  <a:lnTo>
                    <a:pt x="25768" y="15608"/>
                  </a:lnTo>
                  <a:lnTo>
                    <a:pt x="27231" y="17437"/>
                  </a:lnTo>
                  <a:lnTo>
                    <a:pt x="29819" y="20777"/>
                  </a:lnTo>
                  <a:lnTo>
                    <a:pt x="30324" y="20777"/>
                  </a:lnTo>
                  <a:lnTo>
                    <a:pt x="29565" y="19824"/>
                  </a:lnTo>
                  <a:lnTo>
                    <a:pt x="27685" y="17780"/>
                  </a:lnTo>
                  <a:lnTo>
                    <a:pt x="24808" y="14008"/>
                  </a:lnTo>
                  <a:lnTo>
                    <a:pt x="24485" y="14008"/>
                  </a:lnTo>
                  <a:lnTo>
                    <a:pt x="22169" y="12687"/>
                  </a:lnTo>
                  <a:close/>
                </a:path>
                <a:path w="46354" h="53339">
                  <a:moveTo>
                    <a:pt x="25184" y="17157"/>
                  </a:moveTo>
                  <a:lnTo>
                    <a:pt x="20273" y="17575"/>
                  </a:lnTo>
                  <a:lnTo>
                    <a:pt x="24206" y="18084"/>
                  </a:lnTo>
                  <a:lnTo>
                    <a:pt x="27723" y="19304"/>
                  </a:lnTo>
                  <a:lnTo>
                    <a:pt x="27552" y="19304"/>
                  </a:lnTo>
                  <a:lnTo>
                    <a:pt x="25184" y="17157"/>
                  </a:lnTo>
                  <a:close/>
                </a:path>
                <a:path w="46354" h="53339">
                  <a:moveTo>
                    <a:pt x="17043" y="17157"/>
                  </a:moveTo>
                  <a:lnTo>
                    <a:pt x="13808" y="17437"/>
                  </a:lnTo>
                  <a:lnTo>
                    <a:pt x="14122" y="17437"/>
                  </a:lnTo>
                  <a:lnTo>
                    <a:pt x="14057" y="17780"/>
                  </a:lnTo>
                  <a:lnTo>
                    <a:pt x="14640" y="18084"/>
                  </a:lnTo>
                  <a:lnTo>
                    <a:pt x="14293" y="18084"/>
                  </a:lnTo>
                  <a:lnTo>
                    <a:pt x="20273" y="17575"/>
                  </a:lnTo>
                  <a:lnTo>
                    <a:pt x="17043" y="17157"/>
                  </a:lnTo>
                  <a:close/>
                </a:path>
                <a:path w="46354" h="53339">
                  <a:moveTo>
                    <a:pt x="11835" y="7251"/>
                  </a:moveTo>
                  <a:lnTo>
                    <a:pt x="11429" y="7251"/>
                  </a:lnTo>
                  <a:lnTo>
                    <a:pt x="11315" y="7442"/>
                  </a:lnTo>
                  <a:lnTo>
                    <a:pt x="11671" y="7848"/>
                  </a:lnTo>
                  <a:lnTo>
                    <a:pt x="21196" y="10058"/>
                  </a:lnTo>
                  <a:lnTo>
                    <a:pt x="22301" y="11353"/>
                  </a:lnTo>
                  <a:lnTo>
                    <a:pt x="24485" y="14008"/>
                  </a:lnTo>
                  <a:lnTo>
                    <a:pt x="24808" y="14008"/>
                  </a:lnTo>
                  <a:lnTo>
                    <a:pt x="24333" y="13385"/>
                  </a:lnTo>
                  <a:lnTo>
                    <a:pt x="23050" y="11353"/>
                  </a:lnTo>
                  <a:lnTo>
                    <a:pt x="22938" y="11176"/>
                  </a:lnTo>
                  <a:lnTo>
                    <a:pt x="21286" y="9258"/>
                  </a:lnTo>
                  <a:lnTo>
                    <a:pt x="20497" y="9258"/>
                  </a:lnTo>
                  <a:lnTo>
                    <a:pt x="11835" y="7251"/>
                  </a:lnTo>
                  <a:close/>
                </a:path>
                <a:path w="46354" h="53339">
                  <a:moveTo>
                    <a:pt x="19519" y="11176"/>
                  </a:moveTo>
                  <a:lnTo>
                    <a:pt x="13512" y="12319"/>
                  </a:lnTo>
                  <a:lnTo>
                    <a:pt x="13436" y="12687"/>
                  </a:lnTo>
                  <a:lnTo>
                    <a:pt x="13969" y="12915"/>
                  </a:lnTo>
                  <a:lnTo>
                    <a:pt x="20468" y="11716"/>
                  </a:lnTo>
                  <a:lnTo>
                    <a:pt x="19519" y="11176"/>
                  </a:lnTo>
                  <a:close/>
                </a:path>
                <a:path w="46354" h="53339">
                  <a:moveTo>
                    <a:pt x="20941" y="11716"/>
                  </a:moveTo>
                  <a:lnTo>
                    <a:pt x="20468" y="11716"/>
                  </a:lnTo>
                  <a:lnTo>
                    <a:pt x="22169" y="12687"/>
                  </a:lnTo>
                  <a:lnTo>
                    <a:pt x="20941" y="11716"/>
                  </a:lnTo>
                  <a:close/>
                </a:path>
                <a:path w="46354" h="53339">
                  <a:moveTo>
                    <a:pt x="12103" y="2679"/>
                  </a:moveTo>
                  <a:lnTo>
                    <a:pt x="11658" y="2819"/>
                  </a:lnTo>
                  <a:lnTo>
                    <a:pt x="11925" y="3276"/>
                  </a:lnTo>
                  <a:lnTo>
                    <a:pt x="17449" y="5816"/>
                  </a:lnTo>
                  <a:lnTo>
                    <a:pt x="19481" y="8064"/>
                  </a:lnTo>
                  <a:lnTo>
                    <a:pt x="20497" y="9258"/>
                  </a:lnTo>
                  <a:lnTo>
                    <a:pt x="21286" y="9258"/>
                  </a:lnTo>
                  <a:lnTo>
                    <a:pt x="18935" y="6553"/>
                  </a:lnTo>
                  <a:lnTo>
                    <a:pt x="17144" y="4648"/>
                  </a:lnTo>
                  <a:lnTo>
                    <a:pt x="16357" y="4648"/>
                  </a:lnTo>
                  <a:lnTo>
                    <a:pt x="12103" y="2679"/>
                  </a:lnTo>
                  <a:close/>
                </a:path>
                <a:path w="46354" h="53339">
                  <a:moveTo>
                    <a:pt x="12373" y="0"/>
                  </a:moveTo>
                  <a:lnTo>
                    <a:pt x="12166" y="0"/>
                  </a:lnTo>
                  <a:lnTo>
                    <a:pt x="12204" y="469"/>
                  </a:lnTo>
                  <a:lnTo>
                    <a:pt x="13563" y="1739"/>
                  </a:lnTo>
                  <a:lnTo>
                    <a:pt x="16357" y="4648"/>
                  </a:lnTo>
                  <a:lnTo>
                    <a:pt x="17144" y="4648"/>
                  </a:lnTo>
                  <a:lnTo>
                    <a:pt x="15808" y="3276"/>
                  </a:lnTo>
                  <a:lnTo>
                    <a:pt x="12373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8" name="object 1708"/>
            <p:cNvSpPr/>
            <p:nvPr/>
          </p:nvSpPr>
          <p:spPr>
            <a:xfrm>
              <a:off x="6891821" y="3315808"/>
              <a:ext cx="69215" cy="16510"/>
            </a:xfrm>
            <a:custGeom>
              <a:avLst/>
              <a:gdLst/>
              <a:ahLst/>
              <a:cxnLst/>
              <a:rect l="l" t="t" r="r" b="b"/>
              <a:pathLst>
                <a:path w="69215" h="16510">
                  <a:moveTo>
                    <a:pt x="45055" y="0"/>
                  </a:moveTo>
                  <a:lnTo>
                    <a:pt x="7808" y="10307"/>
                  </a:lnTo>
                  <a:lnTo>
                    <a:pt x="0" y="15656"/>
                  </a:lnTo>
                  <a:lnTo>
                    <a:pt x="2273" y="16469"/>
                  </a:lnTo>
                  <a:lnTo>
                    <a:pt x="8611" y="13688"/>
                  </a:lnTo>
                  <a:lnTo>
                    <a:pt x="24283" y="8109"/>
                  </a:lnTo>
                  <a:lnTo>
                    <a:pt x="45073" y="3478"/>
                  </a:lnTo>
                  <a:lnTo>
                    <a:pt x="66763" y="3541"/>
                  </a:lnTo>
                  <a:lnTo>
                    <a:pt x="68732" y="2156"/>
                  </a:lnTo>
                  <a:lnTo>
                    <a:pt x="67360" y="175"/>
                  </a:lnTo>
                  <a:lnTo>
                    <a:pt x="45055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9" name="object 1709"/>
            <p:cNvSpPr/>
            <p:nvPr/>
          </p:nvSpPr>
          <p:spPr>
            <a:xfrm>
              <a:off x="6794703" y="3268713"/>
              <a:ext cx="119380" cy="126364"/>
            </a:xfrm>
            <a:custGeom>
              <a:avLst/>
              <a:gdLst/>
              <a:ahLst/>
              <a:cxnLst/>
              <a:rect l="l" t="t" r="r" b="b"/>
              <a:pathLst>
                <a:path w="119379" h="126364">
                  <a:moveTo>
                    <a:pt x="67322" y="122809"/>
                  </a:moveTo>
                  <a:lnTo>
                    <a:pt x="63893" y="122809"/>
                  </a:lnTo>
                  <a:lnTo>
                    <a:pt x="63792" y="123317"/>
                  </a:lnTo>
                  <a:lnTo>
                    <a:pt x="63690" y="123825"/>
                  </a:lnTo>
                  <a:lnTo>
                    <a:pt x="63627" y="124206"/>
                  </a:lnTo>
                  <a:lnTo>
                    <a:pt x="63550" y="125603"/>
                  </a:lnTo>
                  <a:lnTo>
                    <a:pt x="66827" y="125857"/>
                  </a:lnTo>
                  <a:lnTo>
                    <a:pt x="66929" y="125222"/>
                  </a:lnTo>
                  <a:lnTo>
                    <a:pt x="67056" y="124460"/>
                  </a:lnTo>
                  <a:lnTo>
                    <a:pt x="67157" y="123825"/>
                  </a:lnTo>
                  <a:lnTo>
                    <a:pt x="67246" y="123317"/>
                  </a:lnTo>
                  <a:lnTo>
                    <a:pt x="67322" y="122809"/>
                  </a:lnTo>
                  <a:close/>
                </a:path>
                <a:path w="119379" h="126364">
                  <a:moveTo>
                    <a:pt x="116662" y="40132"/>
                  </a:moveTo>
                  <a:lnTo>
                    <a:pt x="116598" y="38100"/>
                  </a:lnTo>
                  <a:lnTo>
                    <a:pt x="116573" y="36957"/>
                  </a:lnTo>
                  <a:lnTo>
                    <a:pt x="116560" y="36576"/>
                  </a:lnTo>
                  <a:lnTo>
                    <a:pt x="115087" y="36703"/>
                  </a:lnTo>
                  <a:lnTo>
                    <a:pt x="113652" y="36957"/>
                  </a:lnTo>
                  <a:lnTo>
                    <a:pt x="112141" y="36957"/>
                  </a:lnTo>
                  <a:lnTo>
                    <a:pt x="111556" y="34036"/>
                  </a:lnTo>
                  <a:lnTo>
                    <a:pt x="112153" y="33528"/>
                  </a:lnTo>
                  <a:lnTo>
                    <a:pt x="112293" y="33401"/>
                  </a:lnTo>
                  <a:lnTo>
                    <a:pt x="113639" y="32258"/>
                  </a:lnTo>
                  <a:lnTo>
                    <a:pt x="114388" y="31623"/>
                  </a:lnTo>
                  <a:lnTo>
                    <a:pt x="114312" y="31115"/>
                  </a:lnTo>
                  <a:lnTo>
                    <a:pt x="114223" y="30480"/>
                  </a:lnTo>
                  <a:lnTo>
                    <a:pt x="114122" y="29718"/>
                  </a:lnTo>
                  <a:lnTo>
                    <a:pt x="114007" y="28956"/>
                  </a:lnTo>
                  <a:lnTo>
                    <a:pt x="113982" y="28702"/>
                  </a:lnTo>
                  <a:lnTo>
                    <a:pt x="109778" y="28321"/>
                  </a:lnTo>
                  <a:lnTo>
                    <a:pt x="112280" y="23495"/>
                  </a:lnTo>
                  <a:lnTo>
                    <a:pt x="109766" y="23495"/>
                  </a:lnTo>
                  <a:lnTo>
                    <a:pt x="108064" y="22987"/>
                  </a:lnTo>
                  <a:lnTo>
                    <a:pt x="107721" y="21209"/>
                  </a:lnTo>
                  <a:lnTo>
                    <a:pt x="107556" y="21209"/>
                  </a:lnTo>
                  <a:lnTo>
                    <a:pt x="109524" y="19304"/>
                  </a:lnTo>
                  <a:lnTo>
                    <a:pt x="109486" y="19050"/>
                  </a:lnTo>
                  <a:lnTo>
                    <a:pt x="109359" y="18034"/>
                  </a:lnTo>
                  <a:lnTo>
                    <a:pt x="109258" y="17272"/>
                  </a:lnTo>
                  <a:lnTo>
                    <a:pt x="107835" y="18034"/>
                  </a:lnTo>
                  <a:lnTo>
                    <a:pt x="105778" y="19050"/>
                  </a:lnTo>
                  <a:lnTo>
                    <a:pt x="104698" y="19050"/>
                  </a:lnTo>
                  <a:lnTo>
                    <a:pt x="105473" y="17653"/>
                  </a:lnTo>
                  <a:lnTo>
                    <a:pt x="105689" y="17272"/>
                  </a:lnTo>
                  <a:lnTo>
                    <a:pt x="105740" y="15494"/>
                  </a:lnTo>
                  <a:lnTo>
                    <a:pt x="104978" y="13970"/>
                  </a:lnTo>
                  <a:lnTo>
                    <a:pt x="104851" y="13716"/>
                  </a:lnTo>
                  <a:lnTo>
                    <a:pt x="103835" y="14224"/>
                  </a:lnTo>
                  <a:lnTo>
                    <a:pt x="102908" y="15240"/>
                  </a:lnTo>
                  <a:lnTo>
                    <a:pt x="101739" y="15494"/>
                  </a:lnTo>
                  <a:lnTo>
                    <a:pt x="101727" y="14986"/>
                  </a:lnTo>
                  <a:lnTo>
                    <a:pt x="101765" y="13716"/>
                  </a:lnTo>
                  <a:lnTo>
                    <a:pt x="102235" y="12065"/>
                  </a:lnTo>
                  <a:lnTo>
                    <a:pt x="102349" y="11684"/>
                  </a:lnTo>
                  <a:lnTo>
                    <a:pt x="101269" y="10541"/>
                  </a:lnTo>
                  <a:lnTo>
                    <a:pt x="99352" y="11684"/>
                  </a:lnTo>
                  <a:lnTo>
                    <a:pt x="99555" y="11684"/>
                  </a:lnTo>
                  <a:lnTo>
                    <a:pt x="99517" y="12065"/>
                  </a:lnTo>
                  <a:lnTo>
                    <a:pt x="99402" y="13335"/>
                  </a:lnTo>
                  <a:lnTo>
                    <a:pt x="99377" y="13716"/>
                  </a:lnTo>
                  <a:lnTo>
                    <a:pt x="98221" y="14986"/>
                  </a:lnTo>
                  <a:lnTo>
                    <a:pt x="96139" y="13335"/>
                  </a:lnTo>
                  <a:lnTo>
                    <a:pt x="96037" y="13970"/>
                  </a:lnTo>
                  <a:lnTo>
                    <a:pt x="95948" y="14605"/>
                  </a:lnTo>
                  <a:lnTo>
                    <a:pt x="95859" y="14986"/>
                  </a:lnTo>
                  <a:lnTo>
                    <a:pt x="95224" y="16764"/>
                  </a:lnTo>
                  <a:lnTo>
                    <a:pt x="93814" y="17653"/>
                  </a:lnTo>
                  <a:lnTo>
                    <a:pt x="93713" y="16764"/>
                  </a:lnTo>
                  <a:lnTo>
                    <a:pt x="93611" y="15748"/>
                  </a:lnTo>
                  <a:lnTo>
                    <a:pt x="93624" y="13335"/>
                  </a:lnTo>
                  <a:lnTo>
                    <a:pt x="93751" y="12065"/>
                  </a:lnTo>
                  <a:lnTo>
                    <a:pt x="93840" y="11303"/>
                  </a:lnTo>
                  <a:lnTo>
                    <a:pt x="93916" y="10541"/>
                  </a:lnTo>
                  <a:lnTo>
                    <a:pt x="91186" y="8509"/>
                  </a:lnTo>
                  <a:lnTo>
                    <a:pt x="91147" y="8890"/>
                  </a:lnTo>
                  <a:lnTo>
                    <a:pt x="91046" y="9906"/>
                  </a:lnTo>
                  <a:lnTo>
                    <a:pt x="90614" y="11303"/>
                  </a:lnTo>
                  <a:lnTo>
                    <a:pt x="89268" y="12065"/>
                  </a:lnTo>
                  <a:lnTo>
                    <a:pt x="87858" y="10287"/>
                  </a:lnTo>
                  <a:lnTo>
                    <a:pt x="87693" y="9906"/>
                  </a:lnTo>
                  <a:lnTo>
                    <a:pt x="86956" y="8128"/>
                  </a:lnTo>
                  <a:lnTo>
                    <a:pt x="85382" y="6477"/>
                  </a:lnTo>
                  <a:lnTo>
                    <a:pt x="85280" y="6858"/>
                  </a:lnTo>
                  <a:lnTo>
                    <a:pt x="85229" y="8128"/>
                  </a:lnTo>
                  <a:lnTo>
                    <a:pt x="85140" y="8890"/>
                  </a:lnTo>
                  <a:lnTo>
                    <a:pt x="85026" y="9906"/>
                  </a:lnTo>
                  <a:lnTo>
                    <a:pt x="83769" y="9906"/>
                  </a:lnTo>
                  <a:lnTo>
                    <a:pt x="83197" y="8509"/>
                  </a:lnTo>
                  <a:lnTo>
                    <a:pt x="82372" y="7493"/>
                  </a:lnTo>
                  <a:lnTo>
                    <a:pt x="83058" y="7493"/>
                  </a:lnTo>
                  <a:lnTo>
                    <a:pt x="80835" y="6858"/>
                  </a:lnTo>
                  <a:lnTo>
                    <a:pt x="80873" y="9144"/>
                  </a:lnTo>
                  <a:lnTo>
                    <a:pt x="80708" y="9144"/>
                  </a:lnTo>
                  <a:lnTo>
                    <a:pt x="79375" y="10160"/>
                  </a:lnTo>
                  <a:lnTo>
                    <a:pt x="78270" y="9144"/>
                  </a:lnTo>
                  <a:lnTo>
                    <a:pt x="76758" y="7747"/>
                  </a:lnTo>
                  <a:lnTo>
                    <a:pt x="77965" y="4953"/>
                  </a:lnTo>
                  <a:lnTo>
                    <a:pt x="75476" y="5842"/>
                  </a:lnTo>
                  <a:lnTo>
                    <a:pt x="73901" y="6477"/>
                  </a:lnTo>
                  <a:lnTo>
                    <a:pt x="73787" y="7493"/>
                  </a:lnTo>
                  <a:lnTo>
                    <a:pt x="73710" y="8128"/>
                  </a:lnTo>
                  <a:lnTo>
                    <a:pt x="73609" y="9144"/>
                  </a:lnTo>
                  <a:lnTo>
                    <a:pt x="73152" y="8890"/>
                  </a:lnTo>
                  <a:lnTo>
                    <a:pt x="70662" y="7493"/>
                  </a:lnTo>
                  <a:lnTo>
                    <a:pt x="70485" y="7493"/>
                  </a:lnTo>
                  <a:lnTo>
                    <a:pt x="69532" y="4953"/>
                  </a:lnTo>
                  <a:lnTo>
                    <a:pt x="69443" y="4699"/>
                  </a:lnTo>
                  <a:lnTo>
                    <a:pt x="68122" y="3683"/>
                  </a:lnTo>
                  <a:lnTo>
                    <a:pt x="68173" y="8890"/>
                  </a:lnTo>
                  <a:lnTo>
                    <a:pt x="65570" y="4699"/>
                  </a:lnTo>
                  <a:lnTo>
                    <a:pt x="65493" y="4572"/>
                  </a:lnTo>
                  <a:lnTo>
                    <a:pt x="64160" y="2413"/>
                  </a:lnTo>
                  <a:lnTo>
                    <a:pt x="63080" y="1651"/>
                  </a:lnTo>
                  <a:lnTo>
                    <a:pt x="62953" y="2413"/>
                  </a:lnTo>
                  <a:lnTo>
                    <a:pt x="62903" y="2794"/>
                  </a:lnTo>
                  <a:lnTo>
                    <a:pt x="62788" y="3302"/>
                  </a:lnTo>
                  <a:lnTo>
                    <a:pt x="62699" y="3683"/>
                  </a:lnTo>
                  <a:lnTo>
                    <a:pt x="62611" y="4064"/>
                  </a:lnTo>
                  <a:lnTo>
                    <a:pt x="61442" y="4572"/>
                  </a:lnTo>
                  <a:lnTo>
                    <a:pt x="60820" y="2794"/>
                  </a:lnTo>
                  <a:lnTo>
                    <a:pt x="59626" y="1270"/>
                  </a:lnTo>
                  <a:lnTo>
                    <a:pt x="59855" y="1270"/>
                  </a:lnTo>
                  <a:lnTo>
                    <a:pt x="57746" y="0"/>
                  </a:lnTo>
                  <a:lnTo>
                    <a:pt x="57950" y="1270"/>
                  </a:lnTo>
                  <a:lnTo>
                    <a:pt x="58013" y="1651"/>
                  </a:lnTo>
                  <a:lnTo>
                    <a:pt x="58140" y="2413"/>
                  </a:lnTo>
                  <a:lnTo>
                    <a:pt x="58204" y="2794"/>
                  </a:lnTo>
                  <a:lnTo>
                    <a:pt x="58280" y="3302"/>
                  </a:lnTo>
                  <a:lnTo>
                    <a:pt x="58407" y="4064"/>
                  </a:lnTo>
                  <a:lnTo>
                    <a:pt x="58458" y="4457"/>
                  </a:lnTo>
                  <a:lnTo>
                    <a:pt x="54724" y="1270"/>
                  </a:lnTo>
                  <a:lnTo>
                    <a:pt x="52527" y="1270"/>
                  </a:lnTo>
                  <a:lnTo>
                    <a:pt x="52806" y="2413"/>
                  </a:lnTo>
                  <a:lnTo>
                    <a:pt x="52908" y="2794"/>
                  </a:lnTo>
                  <a:lnTo>
                    <a:pt x="53035" y="3302"/>
                  </a:lnTo>
                  <a:lnTo>
                    <a:pt x="54381" y="4953"/>
                  </a:lnTo>
                  <a:lnTo>
                    <a:pt x="54432" y="6858"/>
                  </a:lnTo>
                  <a:lnTo>
                    <a:pt x="47625" y="6858"/>
                  </a:lnTo>
                  <a:lnTo>
                    <a:pt x="54432" y="12065"/>
                  </a:lnTo>
                  <a:lnTo>
                    <a:pt x="54267" y="12065"/>
                  </a:lnTo>
                  <a:lnTo>
                    <a:pt x="54368" y="13335"/>
                  </a:lnTo>
                  <a:lnTo>
                    <a:pt x="54419" y="13970"/>
                  </a:lnTo>
                  <a:lnTo>
                    <a:pt x="54521" y="15494"/>
                  </a:lnTo>
                  <a:lnTo>
                    <a:pt x="54102" y="15494"/>
                  </a:lnTo>
                  <a:lnTo>
                    <a:pt x="53263" y="15748"/>
                  </a:lnTo>
                  <a:lnTo>
                    <a:pt x="52070" y="15240"/>
                  </a:lnTo>
                  <a:lnTo>
                    <a:pt x="49580" y="15494"/>
                  </a:lnTo>
                  <a:lnTo>
                    <a:pt x="50927" y="15494"/>
                  </a:lnTo>
                  <a:lnTo>
                    <a:pt x="52959" y="18034"/>
                  </a:lnTo>
                  <a:lnTo>
                    <a:pt x="53682" y="19050"/>
                  </a:lnTo>
                  <a:lnTo>
                    <a:pt x="54267" y="21209"/>
                  </a:lnTo>
                  <a:lnTo>
                    <a:pt x="49580" y="21209"/>
                  </a:lnTo>
                  <a:lnTo>
                    <a:pt x="52692" y="25146"/>
                  </a:lnTo>
                  <a:lnTo>
                    <a:pt x="54444" y="26924"/>
                  </a:lnTo>
                  <a:lnTo>
                    <a:pt x="48971" y="27432"/>
                  </a:lnTo>
                  <a:lnTo>
                    <a:pt x="52819" y="28956"/>
                  </a:lnTo>
                  <a:lnTo>
                    <a:pt x="53492" y="32258"/>
                  </a:lnTo>
                  <a:lnTo>
                    <a:pt x="51346" y="30480"/>
                  </a:lnTo>
                  <a:lnTo>
                    <a:pt x="46901" y="29718"/>
                  </a:lnTo>
                  <a:lnTo>
                    <a:pt x="46012" y="33401"/>
                  </a:lnTo>
                  <a:lnTo>
                    <a:pt x="43624" y="33401"/>
                  </a:lnTo>
                  <a:lnTo>
                    <a:pt x="42214" y="30480"/>
                  </a:lnTo>
                  <a:lnTo>
                    <a:pt x="40500" y="28956"/>
                  </a:lnTo>
                  <a:lnTo>
                    <a:pt x="40347" y="28829"/>
                  </a:lnTo>
                  <a:lnTo>
                    <a:pt x="40347" y="28956"/>
                  </a:lnTo>
                  <a:lnTo>
                    <a:pt x="40246" y="31115"/>
                  </a:lnTo>
                  <a:lnTo>
                    <a:pt x="40144" y="32258"/>
                  </a:lnTo>
                  <a:lnTo>
                    <a:pt x="40830" y="33401"/>
                  </a:lnTo>
                  <a:lnTo>
                    <a:pt x="40906" y="33528"/>
                  </a:lnTo>
                  <a:lnTo>
                    <a:pt x="39001" y="33401"/>
                  </a:lnTo>
                  <a:lnTo>
                    <a:pt x="34950" y="31115"/>
                  </a:lnTo>
                  <a:lnTo>
                    <a:pt x="35064" y="32258"/>
                  </a:lnTo>
                  <a:lnTo>
                    <a:pt x="35255" y="33401"/>
                  </a:lnTo>
                  <a:lnTo>
                    <a:pt x="37833" y="37719"/>
                  </a:lnTo>
                  <a:lnTo>
                    <a:pt x="35661" y="38100"/>
                  </a:lnTo>
                  <a:lnTo>
                    <a:pt x="33464" y="37338"/>
                  </a:lnTo>
                  <a:lnTo>
                    <a:pt x="31432" y="36703"/>
                  </a:lnTo>
                  <a:lnTo>
                    <a:pt x="32258" y="38100"/>
                  </a:lnTo>
                  <a:lnTo>
                    <a:pt x="33578" y="39497"/>
                  </a:lnTo>
                  <a:lnTo>
                    <a:pt x="33642" y="40132"/>
                  </a:lnTo>
                  <a:lnTo>
                    <a:pt x="33743" y="41148"/>
                  </a:lnTo>
                  <a:lnTo>
                    <a:pt x="31521" y="41402"/>
                  </a:lnTo>
                  <a:lnTo>
                    <a:pt x="29895" y="41148"/>
                  </a:lnTo>
                  <a:lnTo>
                    <a:pt x="26784" y="41148"/>
                  </a:lnTo>
                  <a:lnTo>
                    <a:pt x="27813" y="43180"/>
                  </a:lnTo>
                  <a:lnTo>
                    <a:pt x="28549" y="44704"/>
                  </a:lnTo>
                  <a:lnTo>
                    <a:pt x="28460" y="47117"/>
                  </a:lnTo>
                  <a:lnTo>
                    <a:pt x="26530" y="46863"/>
                  </a:lnTo>
                  <a:lnTo>
                    <a:pt x="24434" y="46355"/>
                  </a:lnTo>
                  <a:lnTo>
                    <a:pt x="22517" y="45974"/>
                  </a:lnTo>
                  <a:lnTo>
                    <a:pt x="23723" y="46736"/>
                  </a:lnTo>
                  <a:lnTo>
                    <a:pt x="24206" y="49911"/>
                  </a:lnTo>
                  <a:lnTo>
                    <a:pt x="22085" y="51943"/>
                  </a:lnTo>
                  <a:lnTo>
                    <a:pt x="18872" y="51435"/>
                  </a:lnTo>
                  <a:lnTo>
                    <a:pt x="17716" y="51054"/>
                  </a:lnTo>
                  <a:lnTo>
                    <a:pt x="18465" y="51943"/>
                  </a:lnTo>
                  <a:lnTo>
                    <a:pt x="18580" y="52070"/>
                  </a:lnTo>
                  <a:lnTo>
                    <a:pt x="19761" y="53086"/>
                  </a:lnTo>
                  <a:lnTo>
                    <a:pt x="20002" y="54610"/>
                  </a:lnTo>
                  <a:lnTo>
                    <a:pt x="14630" y="54610"/>
                  </a:lnTo>
                  <a:lnTo>
                    <a:pt x="12585" y="55499"/>
                  </a:lnTo>
                  <a:lnTo>
                    <a:pt x="13779" y="56642"/>
                  </a:lnTo>
                  <a:lnTo>
                    <a:pt x="15633" y="59563"/>
                  </a:lnTo>
                  <a:lnTo>
                    <a:pt x="13487" y="60452"/>
                  </a:lnTo>
                  <a:lnTo>
                    <a:pt x="10452" y="59817"/>
                  </a:lnTo>
                  <a:lnTo>
                    <a:pt x="9144" y="59817"/>
                  </a:lnTo>
                  <a:lnTo>
                    <a:pt x="6756" y="60579"/>
                  </a:lnTo>
                  <a:lnTo>
                    <a:pt x="8331" y="61595"/>
                  </a:lnTo>
                  <a:lnTo>
                    <a:pt x="9436" y="62611"/>
                  </a:lnTo>
                  <a:lnTo>
                    <a:pt x="10185" y="64135"/>
                  </a:lnTo>
                  <a:lnTo>
                    <a:pt x="10312" y="64389"/>
                  </a:lnTo>
                  <a:lnTo>
                    <a:pt x="8318" y="63500"/>
                  </a:lnTo>
                  <a:lnTo>
                    <a:pt x="6197" y="63500"/>
                  </a:lnTo>
                  <a:lnTo>
                    <a:pt x="3873" y="63754"/>
                  </a:lnTo>
                  <a:lnTo>
                    <a:pt x="4902" y="64897"/>
                  </a:lnTo>
                  <a:lnTo>
                    <a:pt x="6438" y="66167"/>
                  </a:lnTo>
                  <a:lnTo>
                    <a:pt x="6578" y="67183"/>
                  </a:lnTo>
                  <a:lnTo>
                    <a:pt x="6667" y="67818"/>
                  </a:lnTo>
                  <a:lnTo>
                    <a:pt x="3149" y="67183"/>
                  </a:lnTo>
                  <a:lnTo>
                    <a:pt x="0" y="69723"/>
                  </a:lnTo>
                  <a:lnTo>
                    <a:pt x="2921" y="70993"/>
                  </a:lnTo>
                  <a:lnTo>
                    <a:pt x="3060" y="71247"/>
                  </a:lnTo>
                  <a:lnTo>
                    <a:pt x="5588" y="70612"/>
                  </a:lnTo>
                  <a:lnTo>
                    <a:pt x="6553" y="72390"/>
                  </a:lnTo>
                  <a:lnTo>
                    <a:pt x="4483" y="74041"/>
                  </a:lnTo>
                  <a:lnTo>
                    <a:pt x="3581" y="75184"/>
                  </a:lnTo>
                  <a:lnTo>
                    <a:pt x="5105" y="75692"/>
                  </a:lnTo>
                  <a:lnTo>
                    <a:pt x="7200" y="75438"/>
                  </a:lnTo>
                  <a:lnTo>
                    <a:pt x="8509" y="74549"/>
                  </a:lnTo>
                  <a:lnTo>
                    <a:pt x="8686" y="75184"/>
                  </a:lnTo>
                  <a:lnTo>
                    <a:pt x="8763" y="75438"/>
                  </a:lnTo>
                  <a:lnTo>
                    <a:pt x="8839" y="75692"/>
                  </a:lnTo>
                  <a:lnTo>
                    <a:pt x="8915" y="75946"/>
                  </a:lnTo>
                  <a:lnTo>
                    <a:pt x="7886" y="76962"/>
                  </a:lnTo>
                  <a:lnTo>
                    <a:pt x="7416" y="78359"/>
                  </a:lnTo>
                  <a:lnTo>
                    <a:pt x="8356" y="78359"/>
                  </a:lnTo>
                  <a:lnTo>
                    <a:pt x="9245" y="78486"/>
                  </a:lnTo>
                  <a:lnTo>
                    <a:pt x="11099" y="76847"/>
                  </a:lnTo>
                  <a:lnTo>
                    <a:pt x="13982" y="76962"/>
                  </a:lnTo>
                  <a:lnTo>
                    <a:pt x="14084" y="76708"/>
                  </a:lnTo>
                  <a:lnTo>
                    <a:pt x="11252" y="76708"/>
                  </a:lnTo>
                  <a:lnTo>
                    <a:pt x="11391" y="76327"/>
                  </a:lnTo>
                  <a:lnTo>
                    <a:pt x="11899" y="75438"/>
                  </a:lnTo>
                  <a:lnTo>
                    <a:pt x="14249" y="76327"/>
                  </a:lnTo>
                  <a:lnTo>
                    <a:pt x="14084" y="76708"/>
                  </a:lnTo>
                  <a:lnTo>
                    <a:pt x="116268" y="76708"/>
                  </a:lnTo>
                  <a:lnTo>
                    <a:pt x="115328" y="75438"/>
                  </a:lnTo>
                  <a:lnTo>
                    <a:pt x="114681" y="74549"/>
                  </a:lnTo>
                  <a:lnTo>
                    <a:pt x="114312" y="74041"/>
                  </a:lnTo>
                  <a:lnTo>
                    <a:pt x="111848" y="72136"/>
                  </a:lnTo>
                  <a:lnTo>
                    <a:pt x="114376" y="72136"/>
                  </a:lnTo>
                  <a:lnTo>
                    <a:pt x="115468" y="71628"/>
                  </a:lnTo>
                  <a:lnTo>
                    <a:pt x="114922" y="70612"/>
                  </a:lnTo>
                  <a:lnTo>
                    <a:pt x="114452" y="69723"/>
                  </a:lnTo>
                  <a:lnTo>
                    <a:pt x="113195" y="68580"/>
                  </a:lnTo>
                  <a:lnTo>
                    <a:pt x="111760" y="67818"/>
                  </a:lnTo>
                  <a:lnTo>
                    <a:pt x="108483" y="66167"/>
                  </a:lnTo>
                  <a:lnTo>
                    <a:pt x="106184" y="65151"/>
                  </a:lnTo>
                  <a:lnTo>
                    <a:pt x="104698" y="64389"/>
                  </a:lnTo>
                  <a:lnTo>
                    <a:pt x="104216" y="64135"/>
                  </a:lnTo>
                  <a:lnTo>
                    <a:pt x="102882" y="63500"/>
                  </a:lnTo>
                  <a:lnTo>
                    <a:pt x="101523" y="62611"/>
                  </a:lnTo>
                  <a:lnTo>
                    <a:pt x="101358" y="62611"/>
                  </a:lnTo>
                  <a:lnTo>
                    <a:pt x="100965" y="60960"/>
                  </a:lnTo>
                  <a:lnTo>
                    <a:pt x="101066" y="60452"/>
                  </a:lnTo>
                  <a:lnTo>
                    <a:pt x="101434" y="58674"/>
                  </a:lnTo>
                  <a:lnTo>
                    <a:pt x="98412" y="54737"/>
                  </a:lnTo>
                  <a:lnTo>
                    <a:pt x="106476" y="51943"/>
                  </a:lnTo>
                  <a:lnTo>
                    <a:pt x="109410" y="50927"/>
                  </a:lnTo>
                  <a:lnTo>
                    <a:pt x="112852" y="49911"/>
                  </a:lnTo>
                  <a:lnTo>
                    <a:pt x="113207" y="49911"/>
                  </a:lnTo>
                  <a:lnTo>
                    <a:pt x="114909" y="47117"/>
                  </a:lnTo>
                  <a:lnTo>
                    <a:pt x="115062" y="46863"/>
                  </a:lnTo>
                  <a:lnTo>
                    <a:pt x="115150" y="46736"/>
                  </a:lnTo>
                  <a:lnTo>
                    <a:pt x="116382" y="46736"/>
                  </a:lnTo>
                  <a:lnTo>
                    <a:pt x="112903" y="46355"/>
                  </a:lnTo>
                  <a:lnTo>
                    <a:pt x="111671" y="46355"/>
                  </a:lnTo>
                  <a:lnTo>
                    <a:pt x="113487" y="43180"/>
                  </a:lnTo>
                  <a:lnTo>
                    <a:pt x="115341" y="41402"/>
                  </a:lnTo>
                  <a:lnTo>
                    <a:pt x="116662" y="40132"/>
                  </a:lnTo>
                  <a:close/>
                </a:path>
                <a:path w="119379" h="126364">
                  <a:moveTo>
                    <a:pt x="119303" y="85725"/>
                  </a:moveTo>
                  <a:lnTo>
                    <a:pt x="118872" y="84709"/>
                  </a:lnTo>
                  <a:lnTo>
                    <a:pt x="118719" y="84328"/>
                  </a:lnTo>
                  <a:lnTo>
                    <a:pt x="118605" y="84074"/>
                  </a:lnTo>
                  <a:lnTo>
                    <a:pt x="118503" y="83820"/>
                  </a:lnTo>
                  <a:lnTo>
                    <a:pt x="118237" y="83185"/>
                  </a:lnTo>
                  <a:lnTo>
                    <a:pt x="118186" y="83058"/>
                  </a:lnTo>
                  <a:lnTo>
                    <a:pt x="117843" y="82550"/>
                  </a:lnTo>
                  <a:lnTo>
                    <a:pt x="117182" y="81661"/>
                  </a:lnTo>
                  <a:lnTo>
                    <a:pt x="116420" y="80645"/>
                  </a:lnTo>
                  <a:lnTo>
                    <a:pt x="114096" y="78359"/>
                  </a:lnTo>
                  <a:lnTo>
                    <a:pt x="115963" y="78359"/>
                  </a:lnTo>
                  <a:lnTo>
                    <a:pt x="116878" y="78867"/>
                  </a:lnTo>
                  <a:lnTo>
                    <a:pt x="118224" y="79121"/>
                  </a:lnTo>
                  <a:lnTo>
                    <a:pt x="117703" y="78486"/>
                  </a:lnTo>
                  <a:lnTo>
                    <a:pt x="117602" y="78359"/>
                  </a:lnTo>
                  <a:lnTo>
                    <a:pt x="116776" y="77343"/>
                  </a:lnTo>
                  <a:lnTo>
                    <a:pt x="116471" y="76962"/>
                  </a:lnTo>
                  <a:lnTo>
                    <a:pt x="78460" y="76962"/>
                  </a:lnTo>
                  <a:lnTo>
                    <a:pt x="78460" y="122682"/>
                  </a:lnTo>
                  <a:lnTo>
                    <a:pt x="73583" y="122682"/>
                  </a:lnTo>
                  <a:lnTo>
                    <a:pt x="78232" y="121920"/>
                  </a:lnTo>
                  <a:lnTo>
                    <a:pt x="78346" y="122301"/>
                  </a:lnTo>
                  <a:lnTo>
                    <a:pt x="78460" y="122682"/>
                  </a:lnTo>
                  <a:lnTo>
                    <a:pt x="78460" y="76962"/>
                  </a:lnTo>
                  <a:lnTo>
                    <a:pt x="47332" y="76962"/>
                  </a:lnTo>
                  <a:lnTo>
                    <a:pt x="47332" y="94234"/>
                  </a:lnTo>
                  <a:lnTo>
                    <a:pt x="45453" y="94234"/>
                  </a:lnTo>
                  <a:lnTo>
                    <a:pt x="47117" y="93091"/>
                  </a:lnTo>
                  <a:lnTo>
                    <a:pt x="47256" y="93853"/>
                  </a:lnTo>
                  <a:lnTo>
                    <a:pt x="47332" y="94234"/>
                  </a:lnTo>
                  <a:lnTo>
                    <a:pt x="47332" y="76962"/>
                  </a:lnTo>
                  <a:lnTo>
                    <a:pt x="13982" y="76962"/>
                  </a:lnTo>
                  <a:lnTo>
                    <a:pt x="12585" y="80391"/>
                  </a:lnTo>
                  <a:lnTo>
                    <a:pt x="14782" y="80518"/>
                  </a:lnTo>
                  <a:lnTo>
                    <a:pt x="16471" y="77343"/>
                  </a:lnTo>
                  <a:lnTo>
                    <a:pt x="19367" y="79375"/>
                  </a:lnTo>
                  <a:lnTo>
                    <a:pt x="18211" y="82550"/>
                  </a:lnTo>
                  <a:lnTo>
                    <a:pt x="18326" y="83185"/>
                  </a:lnTo>
                  <a:lnTo>
                    <a:pt x="18453" y="83820"/>
                  </a:lnTo>
                  <a:lnTo>
                    <a:pt x="18503" y="84074"/>
                  </a:lnTo>
                  <a:lnTo>
                    <a:pt x="20154" y="84328"/>
                  </a:lnTo>
                  <a:lnTo>
                    <a:pt x="21450" y="83058"/>
                  </a:lnTo>
                  <a:lnTo>
                    <a:pt x="22136" y="81661"/>
                  </a:lnTo>
                  <a:lnTo>
                    <a:pt x="22758" y="83058"/>
                  </a:lnTo>
                  <a:lnTo>
                    <a:pt x="22821" y="83185"/>
                  </a:lnTo>
                  <a:lnTo>
                    <a:pt x="22301" y="84709"/>
                  </a:lnTo>
                  <a:lnTo>
                    <a:pt x="22199" y="85725"/>
                  </a:lnTo>
                  <a:lnTo>
                    <a:pt x="22390" y="86995"/>
                  </a:lnTo>
                  <a:lnTo>
                    <a:pt x="24117" y="87249"/>
                  </a:lnTo>
                  <a:lnTo>
                    <a:pt x="24765" y="84709"/>
                  </a:lnTo>
                  <a:lnTo>
                    <a:pt x="25933" y="83820"/>
                  </a:lnTo>
                  <a:lnTo>
                    <a:pt x="26555" y="85217"/>
                  </a:lnTo>
                  <a:lnTo>
                    <a:pt x="26670" y="85725"/>
                  </a:lnTo>
                  <a:lnTo>
                    <a:pt x="25476" y="88392"/>
                  </a:lnTo>
                  <a:lnTo>
                    <a:pt x="25361" y="88646"/>
                  </a:lnTo>
                  <a:lnTo>
                    <a:pt x="27800" y="91821"/>
                  </a:lnTo>
                  <a:lnTo>
                    <a:pt x="30365" y="89662"/>
                  </a:lnTo>
                  <a:lnTo>
                    <a:pt x="31635" y="88392"/>
                  </a:lnTo>
                  <a:lnTo>
                    <a:pt x="31915" y="89662"/>
                  </a:lnTo>
                  <a:lnTo>
                    <a:pt x="32004" y="90043"/>
                  </a:lnTo>
                  <a:lnTo>
                    <a:pt x="30759" y="91059"/>
                  </a:lnTo>
                  <a:lnTo>
                    <a:pt x="30670" y="91821"/>
                  </a:lnTo>
                  <a:lnTo>
                    <a:pt x="30619" y="92329"/>
                  </a:lnTo>
                  <a:lnTo>
                    <a:pt x="32486" y="92710"/>
                  </a:lnTo>
                  <a:lnTo>
                    <a:pt x="33820" y="91059"/>
                  </a:lnTo>
                  <a:lnTo>
                    <a:pt x="35483" y="90805"/>
                  </a:lnTo>
                  <a:lnTo>
                    <a:pt x="35445" y="93091"/>
                  </a:lnTo>
                  <a:lnTo>
                    <a:pt x="34201" y="94488"/>
                  </a:lnTo>
                  <a:lnTo>
                    <a:pt x="33794" y="96520"/>
                  </a:lnTo>
                  <a:lnTo>
                    <a:pt x="35699" y="96520"/>
                  </a:lnTo>
                  <a:lnTo>
                    <a:pt x="37617" y="94234"/>
                  </a:lnTo>
                  <a:lnTo>
                    <a:pt x="40767" y="94488"/>
                  </a:lnTo>
                  <a:lnTo>
                    <a:pt x="41325" y="94488"/>
                  </a:lnTo>
                  <a:lnTo>
                    <a:pt x="40716" y="96520"/>
                  </a:lnTo>
                  <a:lnTo>
                    <a:pt x="40792" y="97282"/>
                  </a:lnTo>
                  <a:lnTo>
                    <a:pt x="40894" y="98298"/>
                  </a:lnTo>
                  <a:lnTo>
                    <a:pt x="43599" y="97282"/>
                  </a:lnTo>
                  <a:lnTo>
                    <a:pt x="44843" y="94742"/>
                  </a:lnTo>
                  <a:lnTo>
                    <a:pt x="45085" y="94488"/>
                  </a:lnTo>
                  <a:lnTo>
                    <a:pt x="47383" y="94488"/>
                  </a:lnTo>
                  <a:lnTo>
                    <a:pt x="47434" y="94742"/>
                  </a:lnTo>
                  <a:lnTo>
                    <a:pt x="46659" y="97282"/>
                  </a:lnTo>
                  <a:lnTo>
                    <a:pt x="46583" y="97536"/>
                  </a:lnTo>
                  <a:lnTo>
                    <a:pt x="46507" y="97790"/>
                  </a:lnTo>
                  <a:lnTo>
                    <a:pt x="46393" y="98171"/>
                  </a:lnTo>
                  <a:lnTo>
                    <a:pt x="48729" y="97282"/>
                  </a:lnTo>
                  <a:lnTo>
                    <a:pt x="50888" y="95377"/>
                  </a:lnTo>
                  <a:lnTo>
                    <a:pt x="53479" y="95250"/>
                  </a:lnTo>
                  <a:lnTo>
                    <a:pt x="53492" y="95377"/>
                  </a:lnTo>
                  <a:lnTo>
                    <a:pt x="53606" y="96647"/>
                  </a:lnTo>
                  <a:lnTo>
                    <a:pt x="52959" y="97790"/>
                  </a:lnTo>
                  <a:lnTo>
                    <a:pt x="52451" y="98806"/>
                  </a:lnTo>
                  <a:lnTo>
                    <a:pt x="53721" y="98425"/>
                  </a:lnTo>
                  <a:lnTo>
                    <a:pt x="55206" y="97536"/>
                  </a:lnTo>
                  <a:lnTo>
                    <a:pt x="56248" y="96647"/>
                  </a:lnTo>
                  <a:lnTo>
                    <a:pt x="56159" y="97282"/>
                  </a:lnTo>
                  <a:lnTo>
                    <a:pt x="56032" y="98171"/>
                  </a:lnTo>
                  <a:lnTo>
                    <a:pt x="55943" y="98806"/>
                  </a:lnTo>
                  <a:lnTo>
                    <a:pt x="55829" y="99695"/>
                  </a:lnTo>
                  <a:lnTo>
                    <a:pt x="54114" y="101346"/>
                  </a:lnTo>
                  <a:lnTo>
                    <a:pt x="52895" y="103759"/>
                  </a:lnTo>
                  <a:lnTo>
                    <a:pt x="54584" y="103886"/>
                  </a:lnTo>
                  <a:lnTo>
                    <a:pt x="56235" y="103124"/>
                  </a:lnTo>
                  <a:lnTo>
                    <a:pt x="57518" y="102108"/>
                  </a:lnTo>
                  <a:lnTo>
                    <a:pt x="56845" y="105283"/>
                  </a:lnTo>
                  <a:lnTo>
                    <a:pt x="54419" y="107569"/>
                  </a:lnTo>
                  <a:lnTo>
                    <a:pt x="52362" y="109855"/>
                  </a:lnTo>
                  <a:lnTo>
                    <a:pt x="53822" y="109855"/>
                  </a:lnTo>
                  <a:lnTo>
                    <a:pt x="55041" y="108966"/>
                  </a:lnTo>
                  <a:lnTo>
                    <a:pt x="56489" y="108966"/>
                  </a:lnTo>
                  <a:lnTo>
                    <a:pt x="55435" y="111125"/>
                  </a:lnTo>
                  <a:lnTo>
                    <a:pt x="53911" y="113157"/>
                  </a:lnTo>
                  <a:lnTo>
                    <a:pt x="52349" y="114808"/>
                  </a:lnTo>
                  <a:lnTo>
                    <a:pt x="53467" y="115316"/>
                  </a:lnTo>
                  <a:lnTo>
                    <a:pt x="55016" y="114935"/>
                  </a:lnTo>
                  <a:lnTo>
                    <a:pt x="56286" y="114935"/>
                  </a:lnTo>
                  <a:lnTo>
                    <a:pt x="55841" y="116967"/>
                  </a:lnTo>
                  <a:lnTo>
                    <a:pt x="54597" y="121158"/>
                  </a:lnTo>
                  <a:lnTo>
                    <a:pt x="52108" y="122301"/>
                  </a:lnTo>
                  <a:lnTo>
                    <a:pt x="52527" y="122301"/>
                  </a:lnTo>
                  <a:lnTo>
                    <a:pt x="52285" y="122682"/>
                  </a:lnTo>
                  <a:lnTo>
                    <a:pt x="52209" y="122809"/>
                  </a:lnTo>
                  <a:lnTo>
                    <a:pt x="55600" y="122682"/>
                  </a:lnTo>
                  <a:lnTo>
                    <a:pt x="56324" y="121285"/>
                  </a:lnTo>
                  <a:lnTo>
                    <a:pt x="57696" y="121920"/>
                  </a:lnTo>
                  <a:lnTo>
                    <a:pt x="57785" y="123825"/>
                  </a:lnTo>
                  <a:lnTo>
                    <a:pt x="56794" y="124968"/>
                  </a:lnTo>
                  <a:lnTo>
                    <a:pt x="57962" y="124968"/>
                  </a:lnTo>
                  <a:lnTo>
                    <a:pt x="58750" y="124460"/>
                  </a:lnTo>
                  <a:lnTo>
                    <a:pt x="59677" y="123825"/>
                  </a:lnTo>
                  <a:lnTo>
                    <a:pt x="61836" y="121539"/>
                  </a:lnTo>
                  <a:lnTo>
                    <a:pt x="64185" y="121285"/>
                  </a:lnTo>
                  <a:lnTo>
                    <a:pt x="64058" y="121920"/>
                  </a:lnTo>
                  <a:lnTo>
                    <a:pt x="63982" y="122301"/>
                  </a:lnTo>
                  <a:lnTo>
                    <a:pt x="63919" y="122682"/>
                  </a:lnTo>
                  <a:lnTo>
                    <a:pt x="67348" y="122682"/>
                  </a:lnTo>
                  <a:lnTo>
                    <a:pt x="67411" y="122301"/>
                  </a:lnTo>
                  <a:lnTo>
                    <a:pt x="69596" y="121920"/>
                  </a:lnTo>
                  <a:lnTo>
                    <a:pt x="69850" y="122682"/>
                  </a:lnTo>
                  <a:lnTo>
                    <a:pt x="69900" y="122809"/>
                  </a:lnTo>
                  <a:lnTo>
                    <a:pt x="70015" y="124968"/>
                  </a:lnTo>
                  <a:lnTo>
                    <a:pt x="69570" y="125857"/>
                  </a:lnTo>
                  <a:lnTo>
                    <a:pt x="72478" y="125222"/>
                  </a:lnTo>
                  <a:lnTo>
                    <a:pt x="73533" y="122809"/>
                  </a:lnTo>
                  <a:lnTo>
                    <a:pt x="78498" y="122809"/>
                  </a:lnTo>
                  <a:lnTo>
                    <a:pt x="79908" y="121285"/>
                  </a:lnTo>
                  <a:lnTo>
                    <a:pt x="81127" y="119888"/>
                  </a:lnTo>
                  <a:lnTo>
                    <a:pt x="81241" y="119761"/>
                  </a:lnTo>
                  <a:lnTo>
                    <a:pt x="81699" y="118999"/>
                  </a:lnTo>
                  <a:lnTo>
                    <a:pt x="82321" y="117983"/>
                  </a:lnTo>
                  <a:lnTo>
                    <a:pt x="83337" y="118618"/>
                  </a:lnTo>
                  <a:lnTo>
                    <a:pt x="83870" y="119761"/>
                  </a:lnTo>
                  <a:lnTo>
                    <a:pt x="83947" y="121158"/>
                  </a:lnTo>
                  <a:lnTo>
                    <a:pt x="86817" y="119253"/>
                  </a:lnTo>
                  <a:lnTo>
                    <a:pt x="87617" y="117983"/>
                  </a:lnTo>
                  <a:lnTo>
                    <a:pt x="89306" y="115316"/>
                  </a:lnTo>
                  <a:lnTo>
                    <a:pt x="89369" y="114935"/>
                  </a:lnTo>
                  <a:lnTo>
                    <a:pt x="89331" y="114554"/>
                  </a:lnTo>
                  <a:lnTo>
                    <a:pt x="89217" y="113157"/>
                  </a:lnTo>
                  <a:lnTo>
                    <a:pt x="89103" y="111760"/>
                  </a:lnTo>
                  <a:lnTo>
                    <a:pt x="89090" y="111633"/>
                  </a:lnTo>
                  <a:lnTo>
                    <a:pt x="90728" y="112649"/>
                  </a:lnTo>
                  <a:lnTo>
                    <a:pt x="90995" y="114554"/>
                  </a:lnTo>
                  <a:lnTo>
                    <a:pt x="91020" y="116332"/>
                  </a:lnTo>
                  <a:lnTo>
                    <a:pt x="93764" y="115062"/>
                  </a:lnTo>
                  <a:lnTo>
                    <a:pt x="94602" y="112014"/>
                  </a:lnTo>
                  <a:lnTo>
                    <a:pt x="94716" y="111633"/>
                  </a:lnTo>
                  <a:lnTo>
                    <a:pt x="95262" y="109855"/>
                  </a:lnTo>
                  <a:lnTo>
                    <a:pt x="95338" y="109601"/>
                  </a:lnTo>
                  <a:lnTo>
                    <a:pt x="95427" y="109347"/>
                  </a:lnTo>
                  <a:lnTo>
                    <a:pt x="95504" y="109093"/>
                  </a:lnTo>
                  <a:lnTo>
                    <a:pt x="96774" y="109855"/>
                  </a:lnTo>
                  <a:lnTo>
                    <a:pt x="97523" y="111633"/>
                  </a:lnTo>
                  <a:lnTo>
                    <a:pt x="97624" y="113411"/>
                  </a:lnTo>
                  <a:lnTo>
                    <a:pt x="99263" y="112014"/>
                  </a:lnTo>
                  <a:lnTo>
                    <a:pt x="101028" y="109347"/>
                  </a:lnTo>
                  <a:lnTo>
                    <a:pt x="101015" y="109093"/>
                  </a:lnTo>
                  <a:lnTo>
                    <a:pt x="101003" y="108966"/>
                  </a:lnTo>
                  <a:lnTo>
                    <a:pt x="100926" y="107188"/>
                  </a:lnTo>
                  <a:lnTo>
                    <a:pt x="103403" y="108966"/>
                  </a:lnTo>
                  <a:lnTo>
                    <a:pt x="104368" y="107569"/>
                  </a:lnTo>
                  <a:lnTo>
                    <a:pt x="104508" y="107188"/>
                  </a:lnTo>
                  <a:lnTo>
                    <a:pt x="104952" y="106045"/>
                  </a:lnTo>
                  <a:lnTo>
                    <a:pt x="104825" y="104267"/>
                  </a:lnTo>
                  <a:lnTo>
                    <a:pt x="106045" y="105537"/>
                  </a:lnTo>
                  <a:lnTo>
                    <a:pt x="107988" y="107823"/>
                  </a:lnTo>
                  <a:lnTo>
                    <a:pt x="108508" y="108966"/>
                  </a:lnTo>
                  <a:lnTo>
                    <a:pt x="108572" y="109093"/>
                  </a:lnTo>
                  <a:lnTo>
                    <a:pt x="108686" y="109347"/>
                  </a:lnTo>
                  <a:lnTo>
                    <a:pt x="108813" y="109601"/>
                  </a:lnTo>
                  <a:lnTo>
                    <a:pt x="109816" y="108585"/>
                  </a:lnTo>
                  <a:lnTo>
                    <a:pt x="109575" y="107823"/>
                  </a:lnTo>
                  <a:lnTo>
                    <a:pt x="109486" y="107569"/>
                  </a:lnTo>
                  <a:lnTo>
                    <a:pt x="109397" y="105791"/>
                  </a:lnTo>
                  <a:lnTo>
                    <a:pt x="110782" y="106045"/>
                  </a:lnTo>
                  <a:lnTo>
                    <a:pt x="112166" y="107569"/>
                  </a:lnTo>
                  <a:lnTo>
                    <a:pt x="113182" y="108585"/>
                  </a:lnTo>
                  <a:lnTo>
                    <a:pt x="112953" y="102108"/>
                  </a:lnTo>
                  <a:lnTo>
                    <a:pt x="112356" y="100076"/>
                  </a:lnTo>
                  <a:lnTo>
                    <a:pt x="112242" y="99695"/>
                  </a:lnTo>
                  <a:lnTo>
                    <a:pt x="113588" y="100076"/>
                  </a:lnTo>
                  <a:lnTo>
                    <a:pt x="115112" y="100711"/>
                  </a:lnTo>
                  <a:lnTo>
                    <a:pt x="115697" y="102108"/>
                  </a:lnTo>
                  <a:lnTo>
                    <a:pt x="115938" y="101346"/>
                  </a:lnTo>
                  <a:lnTo>
                    <a:pt x="116205" y="100076"/>
                  </a:lnTo>
                  <a:lnTo>
                    <a:pt x="116281" y="99695"/>
                  </a:lnTo>
                  <a:lnTo>
                    <a:pt x="116395" y="98806"/>
                  </a:lnTo>
                  <a:lnTo>
                    <a:pt x="116509" y="97282"/>
                  </a:lnTo>
                  <a:lnTo>
                    <a:pt x="116560" y="96647"/>
                  </a:lnTo>
                  <a:lnTo>
                    <a:pt x="116662" y="95250"/>
                  </a:lnTo>
                  <a:lnTo>
                    <a:pt x="116725" y="94488"/>
                  </a:lnTo>
                  <a:lnTo>
                    <a:pt x="116890" y="94488"/>
                  </a:lnTo>
                  <a:lnTo>
                    <a:pt x="116725" y="94361"/>
                  </a:lnTo>
                  <a:lnTo>
                    <a:pt x="116586" y="94234"/>
                  </a:lnTo>
                  <a:lnTo>
                    <a:pt x="115214" y="93091"/>
                  </a:lnTo>
                  <a:lnTo>
                    <a:pt x="114617" y="92583"/>
                  </a:lnTo>
                  <a:lnTo>
                    <a:pt x="117627" y="92583"/>
                  </a:lnTo>
                  <a:lnTo>
                    <a:pt x="118681" y="93853"/>
                  </a:lnTo>
                  <a:lnTo>
                    <a:pt x="118554" y="92710"/>
                  </a:lnTo>
                  <a:lnTo>
                    <a:pt x="118541" y="92583"/>
                  </a:lnTo>
                  <a:lnTo>
                    <a:pt x="118452" y="91821"/>
                  </a:lnTo>
                  <a:lnTo>
                    <a:pt x="118351" y="90805"/>
                  </a:lnTo>
                  <a:lnTo>
                    <a:pt x="118338" y="90678"/>
                  </a:lnTo>
                  <a:lnTo>
                    <a:pt x="117627" y="88646"/>
                  </a:lnTo>
                  <a:lnTo>
                    <a:pt x="117538" y="88392"/>
                  </a:lnTo>
                  <a:lnTo>
                    <a:pt x="117182" y="87376"/>
                  </a:lnTo>
                  <a:lnTo>
                    <a:pt x="115303" y="84709"/>
                  </a:lnTo>
                  <a:lnTo>
                    <a:pt x="116624" y="84709"/>
                  </a:lnTo>
                  <a:lnTo>
                    <a:pt x="118529" y="85217"/>
                  </a:lnTo>
                  <a:lnTo>
                    <a:pt x="118300" y="85217"/>
                  </a:lnTo>
                  <a:lnTo>
                    <a:pt x="119303" y="85725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0" name="object 1710"/>
            <p:cNvSpPr/>
            <p:nvPr/>
          </p:nvSpPr>
          <p:spPr>
            <a:xfrm>
              <a:off x="6794607" y="3268713"/>
              <a:ext cx="116839" cy="69850"/>
            </a:xfrm>
            <a:custGeom>
              <a:avLst/>
              <a:gdLst/>
              <a:ahLst/>
              <a:cxnLst/>
              <a:rect l="l" t="t" r="r" b="b"/>
              <a:pathLst>
                <a:path w="116840" h="69850">
                  <a:moveTo>
                    <a:pt x="3238" y="67081"/>
                  </a:moveTo>
                  <a:lnTo>
                    <a:pt x="0" y="69797"/>
                  </a:lnTo>
                  <a:lnTo>
                    <a:pt x="15635" y="69797"/>
                  </a:lnTo>
                  <a:lnTo>
                    <a:pt x="55217" y="67703"/>
                  </a:lnTo>
                  <a:lnTo>
                    <a:pt x="6769" y="67703"/>
                  </a:lnTo>
                  <a:lnTo>
                    <a:pt x="3238" y="67081"/>
                  </a:lnTo>
                  <a:close/>
                </a:path>
                <a:path w="116840" h="69850">
                  <a:moveTo>
                    <a:pt x="8420" y="63398"/>
                  </a:moveTo>
                  <a:lnTo>
                    <a:pt x="6183" y="63398"/>
                  </a:lnTo>
                  <a:lnTo>
                    <a:pt x="3178" y="63728"/>
                  </a:lnTo>
                  <a:lnTo>
                    <a:pt x="4066" y="63728"/>
                  </a:lnTo>
                  <a:lnTo>
                    <a:pt x="5003" y="64795"/>
                  </a:lnTo>
                  <a:lnTo>
                    <a:pt x="6540" y="66065"/>
                  </a:lnTo>
                  <a:lnTo>
                    <a:pt x="6682" y="67081"/>
                  </a:lnTo>
                  <a:lnTo>
                    <a:pt x="6769" y="67703"/>
                  </a:lnTo>
                  <a:lnTo>
                    <a:pt x="55217" y="67703"/>
                  </a:lnTo>
                  <a:lnTo>
                    <a:pt x="63823" y="66065"/>
                  </a:lnTo>
                  <a:lnTo>
                    <a:pt x="69316" y="64935"/>
                  </a:lnTo>
                  <a:lnTo>
                    <a:pt x="73909" y="64300"/>
                  </a:lnTo>
                  <a:lnTo>
                    <a:pt x="10414" y="64300"/>
                  </a:lnTo>
                  <a:lnTo>
                    <a:pt x="8420" y="63398"/>
                  </a:lnTo>
                  <a:close/>
                </a:path>
                <a:path w="116840" h="69850">
                  <a:moveTo>
                    <a:pt x="10791" y="59855"/>
                  </a:moveTo>
                  <a:lnTo>
                    <a:pt x="8883" y="59855"/>
                  </a:lnTo>
                  <a:lnTo>
                    <a:pt x="7850" y="60210"/>
                  </a:lnTo>
                  <a:lnTo>
                    <a:pt x="6845" y="60528"/>
                  </a:lnTo>
                  <a:lnTo>
                    <a:pt x="8432" y="61480"/>
                  </a:lnTo>
                  <a:lnTo>
                    <a:pt x="9525" y="62509"/>
                  </a:lnTo>
                  <a:lnTo>
                    <a:pt x="10414" y="64300"/>
                  </a:lnTo>
                  <a:lnTo>
                    <a:pt x="74157" y="64300"/>
                  </a:lnTo>
                  <a:lnTo>
                    <a:pt x="76428" y="63728"/>
                  </a:lnTo>
                  <a:lnTo>
                    <a:pt x="79710" y="63398"/>
                  </a:lnTo>
                  <a:lnTo>
                    <a:pt x="79135" y="63398"/>
                  </a:lnTo>
                  <a:lnTo>
                    <a:pt x="80441" y="63157"/>
                  </a:lnTo>
                  <a:lnTo>
                    <a:pt x="84404" y="62242"/>
                  </a:lnTo>
                  <a:lnTo>
                    <a:pt x="89193" y="61480"/>
                  </a:lnTo>
                  <a:lnTo>
                    <a:pt x="90932" y="61163"/>
                  </a:lnTo>
                  <a:lnTo>
                    <a:pt x="92773" y="60744"/>
                  </a:lnTo>
                  <a:lnTo>
                    <a:pt x="93467" y="60528"/>
                  </a:lnTo>
                  <a:lnTo>
                    <a:pt x="13946" y="60528"/>
                  </a:lnTo>
                  <a:lnTo>
                    <a:pt x="10791" y="59855"/>
                  </a:lnTo>
                  <a:close/>
                </a:path>
                <a:path w="116840" h="69850">
                  <a:moveTo>
                    <a:pt x="99653" y="54470"/>
                  </a:moveTo>
                  <a:lnTo>
                    <a:pt x="14732" y="54470"/>
                  </a:lnTo>
                  <a:lnTo>
                    <a:pt x="12674" y="55460"/>
                  </a:lnTo>
                  <a:lnTo>
                    <a:pt x="13881" y="56603"/>
                  </a:lnTo>
                  <a:lnTo>
                    <a:pt x="15735" y="59474"/>
                  </a:lnTo>
                  <a:lnTo>
                    <a:pt x="13421" y="60528"/>
                  </a:lnTo>
                  <a:lnTo>
                    <a:pt x="93219" y="60528"/>
                  </a:lnTo>
                  <a:lnTo>
                    <a:pt x="95415" y="59855"/>
                  </a:lnTo>
                  <a:lnTo>
                    <a:pt x="99910" y="59029"/>
                  </a:lnTo>
                  <a:lnTo>
                    <a:pt x="100397" y="59029"/>
                  </a:lnTo>
                  <a:lnTo>
                    <a:pt x="101396" y="58432"/>
                  </a:lnTo>
                  <a:lnTo>
                    <a:pt x="100926" y="57569"/>
                  </a:lnTo>
                  <a:lnTo>
                    <a:pt x="99653" y="54470"/>
                  </a:lnTo>
                  <a:close/>
                </a:path>
                <a:path w="116840" h="69850">
                  <a:moveTo>
                    <a:pt x="94488" y="60210"/>
                  </a:moveTo>
                  <a:lnTo>
                    <a:pt x="93036" y="60528"/>
                  </a:lnTo>
                  <a:lnTo>
                    <a:pt x="93467" y="60528"/>
                  </a:lnTo>
                  <a:lnTo>
                    <a:pt x="94488" y="60210"/>
                  </a:lnTo>
                  <a:close/>
                </a:path>
                <a:path w="116840" h="69850">
                  <a:moveTo>
                    <a:pt x="17818" y="50952"/>
                  </a:moveTo>
                  <a:lnTo>
                    <a:pt x="18669" y="52044"/>
                  </a:lnTo>
                  <a:lnTo>
                    <a:pt x="19850" y="53047"/>
                  </a:lnTo>
                  <a:lnTo>
                    <a:pt x="20107" y="54470"/>
                  </a:lnTo>
                  <a:lnTo>
                    <a:pt x="99076" y="54470"/>
                  </a:lnTo>
                  <a:lnTo>
                    <a:pt x="105949" y="52044"/>
                  </a:lnTo>
                  <a:lnTo>
                    <a:pt x="22909" y="52044"/>
                  </a:lnTo>
                  <a:lnTo>
                    <a:pt x="18973" y="51422"/>
                  </a:lnTo>
                  <a:lnTo>
                    <a:pt x="17818" y="50952"/>
                  </a:lnTo>
                  <a:close/>
                </a:path>
                <a:path w="116840" h="69850">
                  <a:moveTo>
                    <a:pt x="22606" y="45885"/>
                  </a:moveTo>
                  <a:lnTo>
                    <a:pt x="23600" y="46558"/>
                  </a:lnTo>
                  <a:lnTo>
                    <a:pt x="23834" y="46774"/>
                  </a:lnTo>
                  <a:lnTo>
                    <a:pt x="24282" y="49720"/>
                  </a:lnTo>
                  <a:lnTo>
                    <a:pt x="24307" y="49885"/>
                  </a:lnTo>
                  <a:lnTo>
                    <a:pt x="22068" y="52044"/>
                  </a:lnTo>
                  <a:lnTo>
                    <a:pt x="105949" y="52044"/>
                  </a:lnTo>
                  <a:lnTo>
                    <a:pt x="109512" y="50787"/>
                  </a:lnTo>
                  <a:lnTo>
                    <a:pt x="113398" y="49720"/>
                  </a:lnTo>
                  <a:lnTo>
                    <a:pt x="115046" y="47002"/>
                  </a:lnTo>
                  <a:lnTo>
                    <a:pt x="28562" y="47002"/>
                  </a:lnTo>
                  <a:lnTo>
                    <a:pt x="26631" y="46774"/>
                  </a:lnTo>
                  <a:lnTo>
                    <a:pt x="24523" y="46354"/>
                  </a:lnTo>
                  <a:lnTo>
                    <a:pt x="22606" y="45885"/>
                  </a:lnTo>
                  <a:close/>
                </a:path>
                <a:path w="116840" h="69850">
                  <a:moveTo>
                    <a:pt x="30305" y="41135"/>
                  </a:moveTo>
                  <a:lnTo>
                    <a:pt x="26885" y="41135"/>
                  </a:lnTo>
                  <a:lnTo>
                    <a:pt x="27920" y="43154"/>
                  </a:lnTo>
                  <a:lnTo>
                    <a:pt x="28651" y="44653"/>
                  </a:lnTo>
                  <a:lnTo>
                    <a:pt x="28562" y="47002"/>
                  </a:lnTo>
                  <a:lnTo>
                    <a:pt x="115046" y="47002"/>
                  </a:lnTo>
                  <a:lnTo>
                    <a:pt x="115316" y="46558"/>
                  </a:lnTo>
                  <a:lnTo>
                    <a:pt x="111836" y="46202"/>
                  </a:lnTo>
                  <a:lnTo>
                    <a:pt x="113588" y="43154"/>
                  </a:lnTo>
                  <a:lnTo>
                    <a:pt x="115419" y="41389"/>
                  </a:lnTo>
                  <a:lnTo>
                    <a:pt x="31623" y="41389"/>
                  </a:lnTo>
                  <a:lnTo>
                    <a:pt x="30305" y="41135"/>
                  </a:lnTo>
                  <a:close/>
                </a:path>
                <a:path w="116840" h="69850">
                  <a:moveTo>
                    <a:pt x="31534" y="36664"/>
                  </a:moveTo>
                  <a:lnTo>
                    <a:pt x="32346" y="38036"/>
                  </a:lnTo>
                  <a:lnTo>
                    <a:pt x="33693" y="39446"/>
                  </a:lnTo>
                  <a:lnTo>
                    <a:pt x="33754" y="40081"/>
                  </a:lnTo>
                  <a:lnTo>
                    <a:pt x="33855" y="41135"/>
                  </a:lnTo>
                  <a:lnTo>
                    <a:pt x="33210" y="41135"/>
                  </a:lnTo>
                  <a:lnTo>
                    <a:pt x="31623" y="41389"/>
                  </a:lnTo>
                  <a:lnTo>
                    <a:pt x="115419" y="41389"/>
                  </a:lnTo>
                  <a:lnTo>
                    <a:pt x="116776" y="40081"/>
                  </a:lnTo>
                  <a:lnTo>
                    <a:pt x="116710" y="38036"/>
                  </a:lnTo>
                  <a:lnTo>
                    <a:pt x="35969" y="38036"/>
                  </a:lnTo>
                  <a:lnTo>
                    <a:pt x="33566" y="37337"/>
                  </a:lnTo>
                  <a:lnTo>
                    <a:pt x="31534" y="36664"/>
                  </a:lnTo>
                  <a:close/>
                </a:path>
                <a:path w="116840" h="69850">
                  <a:moveTo>
                    <a:pt x="35039" y="31013"/>
                  </a:moveTo>
                  <a:lnTo>
                    <a:pt x="37934" y="37617"/>
                  </a:lnTo>
                  <a:lnTo>
                    <a:pt x="35360" y="38036"/>
                  </a:lnTo>
                  <a:lnTo>
                    <a:pt x="116710" y="38036"/>
                  </a:lnTo>
                  <a:lnTo>
                    <a:pt x="116673" y="36868"/>
                  </a:lnTo>
                  <a:lnTo>
                    <a:pt x="112242" y="36868"/>
                  </a:lnTo>
                  <a:lnTo>
                    <a:pt x="111658" y="33997"/>
                  </a:lnTo>
                  <a:lnTo>
                    <a:pt x="112271" y="33464"/>
                  </a:lnTo>
                  <a:lnTo>
                    <a:pt x="41008" y="33464"/>
                  </a:lnTo>
                  <a:lnTo>
                    <a:pt x="39090" y="33299"/>
                  </a:lnTo>
                  <a:lnTo>
                    <a:pt x="35039" y="31013"/>
                  </a:lnTo>
                  <a:close/>
                </a:path>
                <a:path w="116840" h="69850">
                  <a:moveTo>
                    <a:pt x="116666" y="36664"/>
                  </a:moveTo>
                  <a:lnTo>
                    <a:pt x="114752" y="36664"/>
                  </a:lnTo>
                  <a:lnTo>
                    <a:pt x="113753" y="36868"/>
                  </a:lnTo>
                  <a:lnTo>
                    <a:pt x="116673" y="36868"/>
                  </a:lnTo>
                  <a:lnTo>
                    <a:pt x="116666" y="36664"/>
                  </a:lnTo>
                  <a:close/>
                </a:path>
                <a:path w="116840" h="69850">
                  <a:moveTo>
                    <a:pt x="40518" y="28828"/>
                  </a:moveTo>
                  <a:lnTo>
                    <a:pt x="40432" y="29654"/>
                  </a:lnTo>
                  <a:lnTo>
                    <a:pt x="40341" y="31013"/>
                  </a:lnTo>
                  <a:lnTo>
                    <a:pt x="40233" y="32156"/>
                  </a:lnTo>
                  <a:lnTo>
                    <a:pt x="40910" y="33299"/>
                  </a:lnTo>
                  <a:lnTo>
                    <a:pt x="41008" y="33464"/>
                  </a:lnTo>
                  <a:lnTo>
                    <a:pt x="112271" y="33464"/>
                  </a:lnTo>
                  <a:lnTo>
                    <a:pt x="112753" y="33045"/>
                  </a:lnTo>
                  <a:lnTo>
                    <a:pt x="46164" y="33045"/>
                  </a:lnTo>
                  <a:lnTo>
                    <a:pt x="43548" y="32905"/>
                  </a:lnTo>
                  <a:lnTo>
                    <a:pt x="42303" y="30441"/>
                  </a:lnTo>
                  <a:lnTo>
                    <a:pt x="40518" y="28828"/>
                  </a:lnTo>
                  <a:close/>
                </a:path>
                <a:path w="116840" h="69850">
                  <a:moveTo>
                    <a:pt x="47002" y="29654"/>
                  </a:moveTo>
                  <a:lnTo>
                    <a:pt x="46199" y="32905"/>
                  </a:lnTo>
                  <a:lnTo>
                    <a:pt x="46164" y="33045"/>
                  </a:lnTo>
                  <a:lnTo>
                    <a:pt x="112753" y="33045"/>
                  </a:lnTo>
                  <a:lnTo>
                    <a:pt x="113775" y="32156"/>
                  </a:lnTo>
                  <a:lnTo>
                    <a:pt x="53594" y="32156"/>
                  </a:lnTo>
                  <a:lnTo>
                    <a:pt x="51479" y="30441"/>
                  </a:lnTo>
                  <a:lnTo>
                    <a:pt x="50632" y="30276"/>
                  </a:lnTo>
                  <a:lnTo>
                    <a:pt x="47002" y="29654"/>
                  </a:lnTo>
                  <a:close/>
                </a:path>
                <a:path w="116840" h="69850">
                  <a:moveTo>
                    <a:pt x="49491" y="20853"/>
                  </a:moveTo>
                  <a:lnTo>
                    <a:pt x="52793" y="25095"/>
                  </a:lnTo>
                  <a:lnTo>
                    <a:pt x="54546" y="26911"/>
                  </a:lnTo>
                  <a:lnTo>
                    <a:pt x="49060" y="27317"/>
                  </a:lnTo>
                  <a:lnTo>
                    <a:pt x="52920" y="28828"/>
                  </a:lnTo>
                  <a:lnTo>
                    <a:pt x="53087" y="29654"/>
                  </a:lnTo>
                  <a:lnTo>
                    <a:pt x="53213" y="30276"/>
                  </a:lnTo>
                  <a:lnTo>
                    <a:pt x="53247" y="30441"/>
                  </a:lnTo>
                  <a:lnTo>
                    <a:pt x="53362" y="31013"/>
                  </a:lnTo>
                  <a:lnTo>
                    <a:pt x="53468" y="31534"/>
                  </a:lnTo>
                  <a:lnTo>
                    <a:pt x="53594" y="32156"/>
                  </a:lnTo>
                  <a:lnTo>
                    <a:pt x="113775" y="32156"/>
                  </a:lnTo>
                  <a:lnTo>
                    <a:pt x="114490" y="31534"/>
                  </a:lnTo>
                  <a:lnTo>
                    <a:pt x="114418" y="31013"/>
                  </a:lnTo>
                  <a:lnTo>
                    <a:pt x="114316" y="30276"/>
                  </a:lnTo>
                  <a:lnTo>
                    <a:pt x="114230" y="29654"/>
                  </a:lnTo>
                  <a:lnTo>
                    <a:pt x="114115" y="28828"/>
                  </a:lnTo>
                  <a:lnTo>
                    <a:pt x="114084" y="28600"/>
                  </a:lnTo>
                  <a:lnTo>
                    <a:pt x="109880" y="28219"/>
                  </a:lnTo>
                  <a:lnTo>
                    <a:pt x="112382" y="23406"/>
                  </a:lnTo>
                  <a:lnTo>
                    <a:pt x="109619" y="23406"/>
                  </a:lnTo>
                  <a:lnTo>
                    <a:pt x="108165" y="22974"/>
                  </a:lnTo>
                  <a:lnTo>
                    <a:pt x="107828" y="21145"/>
                  </a:lnTo>
                  <a:lnTo>
                    <a:pt x="54356" y="21145"/>
                  </a:lnTo>
                  <a:lnTo>
                    <a:pt x="49491" y="20853"/>
                  </a:lnTo>
                  <a:close/>
                </a:path>
                <a:path w="116840" h="69850">
                  <a:moveTo>
                    <a:pt x="52171" y="15201"/>
                  </a:moveTo>
                  <a:lnTo>
                    <a:pt x="49993" y="15468"/>
                  </a:lnTo>
                  <a:lnTo>
                    <a:pt x="51023" y="15468"/>
                  </a:lnTo>
                  <a:lnTo>
                    <a:pt x="52534" y="17259"/>
                  </a:lnTo>
                  <a:lnTo>
                    <a:pt x="53759" y="18808"/>
                  </a:lnTo>
                  <a:lnTo>
                    <a:pt x="54281" y="20853"/>
                  </a:lnTo>
                  <a:lnTo>
                    <a:pt x="54356" y="21145"/>
                  </a:lnTo>
                  <a:lnTo>
                    <a:pt x="107828" y="21145"/>
                  </a:lnTo>
                  <a:lnTo>
                    <a:pt x="107797" y="20980"/>
                  </a:lnTo>
                  <a:lnTo>
                    <a:pt x="109626" y="19253"/>
                  </a:lnTo>
                  <a:lnTo>
                    <a:pt x="109584" y="18935"/>
                  </a:lnTo>
                  <a:lnTo>
                    <a:pt x="104800" y="18935"/>
                  </a:lnTo>
                  <a:lnTo>
                    <a:pt x="105600" y="17564"/>
                  </a:lnTo>
                  <a:lnTo>
                    <a:pt x="93916" y="17564"/>
                  </a:lnTo>
                  <a:lnTo>
                    <a:pt x="93821" y="16649"/>
                  </a:lnTo>
                  <a:lnTo>
                    <a:pt x="93716" y="15646"/>
                  </a:lnTo>
                  <a:lnTo>
                    <a:pt x="53365" y="15646"/>
                  </a:lnTo>
                  <a:lnTo>
                    <a:pt x="52171" y="15201"/>
                  </a:lnTo>
                  <a:close/>
                </a:path>
                <a:path w="116840" h="69850">
                  <a:moveTo>
                    <a:pt x="109363" y="17259"/>
                  </a:moveTo>
                  <a:lnTo>
                    <a:pt x="107937" y="17919"/>
                  </a:lnTo>
                  <a:lnTo>
                    <a:pt x="106307" y="18808"/>
                  </a:lnTo>
                  <a:lnTo>
                    <a:pt x="105943" y="18808"/>
                  </a:lnTo>
                  <a:lnTo>
                    <a:pt x="104800" y="18935"/>
                  </a:lnTo>
                  <a:lnTo>
                    <a:pt x="109584" y="18935"/>
                  </a:lnTo>
                  <a:lnTo>
                    <a:pt x="109567" y="18808"/>
                  </a:lnTo>
                  <a:lnTo>
                    <a:pt x="109450" y="17919"/>
                  </a:lnTo>
                  <a:lnTo>
                    <a:pt x="109363" y="17259"/>
                  </a:lnTo>
                  <a:close/>
                </a:path>
                <a:path w="116840" h="69850">
                  <a:moveTo>
                    <a:pt x="96240" y="13271"/>
                  </a:moveTo>
                  <a:lnTo>
                    <a:pt x="96183" y="13665"/>
                  </a:lnTo>
                  <a:lnTo>
                    <a:pt x="96112" y="14160"/>
                  </a:lnTo>
                  <a:lnTo>
                    <a:pt x="96012" y="14858"/>
                  </a:lnTo>
                  <a:lnTo>
                    <a:pt x="95326" y="16649"/>
                  </a:lnTo>
                  <a:lnTo>
                    <a:pt x="93916" y="17564"/>
                  </a:lnTo>
                  <a:lnTo>
                    <a:pt x="105600" y="17564"/>
                  </a:lnTo>
                  <a:lnTo>
                    <a:pt x="105778" y="17259"/>
                  </a:lnTo>
                  <a:lnTo>
                    <a:pt x="105839" y="15468"/>
                  </a:lnTo>
                  <a:lnTo>
                    <a:pt x="101841" y="15468"/>
                  </a:lnTo>
                  <a:lnTo>
                    <a:pt x="101826" y="14858"/>
                  </a:lnTo>
                  <a:lnTo>
                    <a:pt x="98323" y="14858"/>
                  </a:lnTo>
                  <a:lnTo>
                    <a:pt x="96240" y="13271"/>
                  </a:lnTo>
                  <a:close/>
                </a:path>
                <a:path w="116840" h="69850">
                  <a:moveTo>
                    <a:pt x="54792" y="1231"/>
                  </a:moveTo>
                  <a:lnTo>
                    <a:pt x="52628" y="1231"/>
                  </a:lnTo>
                  <a:lnTo>
                    <a:pt x="52927" y="2387"/>
                  </a:lnTo>
                  <a:lnTo>
                    <a:pt x="53018" y="2743"/>
                  </a:lnTo>
                  <a:lnTo>
                    <a:pt x="53136" y="3200"/>
                  </a:lnTo>
                  <a:lnTo>
                    <a:pt x="54298" y="4635"/>
                  </a:lnTo>
                  <a:lnTo>
                    <a:pt x="54483" y="4889"/>
                  </a:lnTo>
                  <a:lnTo>
                    <a:pt x="54548" y="7175"/>
                  </a:lnTo>
                  <a:lnTo>
                    <a:pt x="48238" y="7175"/>
                  </a:lnTo>
                  <a:lnTo>
                    <a:pt x="54356" y="11874"/>
                  </a:lnTo>
                  <a:lnTo>
                    <a:pt x="54457" y="13271"/>
                  </a:lnTo>
                  <a:lnTo>
                    <a:pt x="54504" y="13919"/>
                  </a:lnTo>
                  <a:lnTo>
                    <a:pt x="54617" y="15468"/>
                  </a:lnTo>
                  <a:lnTo>
                    <a:pt x="54157" y="15468"/>
                  </a:lnTo>
                  <a:lnTo>
                    <a:pt x="53365" y="15646"/>
                  </a:lnTo>
                  <a:lnTo>
                    <a:pt x="93716" y="15646"/>
                  </a:lnTo>
                  <a:lnTo>
                    <a:pt x="93728" y="13271"/>
                  </a:lnTo>
                  <a:lnTo>
                    <a:pt x="93857" y="12026"/>
                  </a:lnTo>
                  <a:lnTo>
                    <a:pt x="89369" y="12026"/>
                  </a:lnTo>
                  <a:lnTo>
                    <a:pt x="87960" y="10236"/>
                  </a:lnTo>
                  <a:lnTo>
                    <a:pt x="79624" y="10236"/>
                  </a:lnTo>
                  <a:lnTo>
                    <a:pt x="78445" y="9131"/>
                  </a:lnTo>
                  <a:lnTo>
                    <a:pt x="73710" y="9131"/>
                  </a:lnTo>
                  <a:lnTo>
                    <a:pt x="73293" y="8889"/>
                  </a:lnTo>
                  <a:lnTo>
                    <a:pt x="68283" y="8889"/>
                  </a:lnTo>
                  <a:lnTo>
                    <a:pt x="65652" y="4635"/>
                  </a:lnTo>
                  <a:lnTo>
                    <a:pt x="61565" y="4635"/>
                  </a:lnTo>
                  <a:lnTo>
                    <a:pt x="61488" y="4406"/>
                  </a:lnTo>
                  <a:lnTo>
                    <a:pt x="58572" y="4406"/>
                  </a:lnTo>
                  <a:lnTo>
                    <a:pt x="54792" y="1231"/>
                  </a:lnTo>
                  <a:close/>
                </a:path>
                <a:path w="116840" h="69850">
                  <a:moveTo>
                    <a:pt x="104952" y="13665"/>
                  </a:moveTo>
                  <a:lnTo>
                    <a:pt x="103936" y="14160"/>
                  </a:lnTo>
                  <a:lnTo>
                    <a:pt x="103009" y="15201"/>
                  </a:lnTo>
                  <a:lnTo>
                    <a:pt x="101841" y="15468"/>
                  </a:lnTo>
                  <a:lnTo>
                    <a:pt x="105881" y="15468"/>
                  </a:lnTo>
                  <a:lnTo>
                    <a:pt x="104952" y="13665"/>
                  </a:lnTo>
                  <a:close/>
                </a:path>
                <a:path w="116840" h="69850">
                  <a:moveTo>
                    <a:pt x="101371" y="10490"/>
                  </a:moveTo>
                  <a:lnTo>
                    <a:pt x="99669" y="11531"/>
                  </a:lnTo>
                  <a:lnTo>
                    <a:pt x="99624" y="12026"/>
                  </a:lnTo>
                  <a:lnTo>
                    <a:pt x="99509" y="13271"/>
                  </a:lnTo>
                  <a:lnTo>
                    <a:pt x="99420" y="13665"/>
                  </a:lnTo>
                  <a:lnTo>
                    <a:pt x="98323" y="14858"/>
                  </a:lnTo>
                  <a:lnTo>
                    <a:pt x="101826" y="14858"/>
                  </a:lnTo>
                  <a:lnTo>
                    <a:pt x="101876" y="13665"/>
                  </a:lnTo>
                  <a:lnTo>
                    <a:pt x="102351" y="12026"/>
                  </a:lnTo>
                  <a:lnTo>
                    <a:pt x="102450" y="11683"/>
                  </a:lnTo>
                  <a:lnTo>
                    <a:pt x="101371" y="10490"/>
                  </a:lnTo>
                  <a:close/>
                </a:path>
                <a:path w="116840" h="69850">
                  <a:moveTo>
                    <a:pt x="91287" y="8445"/>
                  </a:moveTo>
                  <a:lnTo>
                    <a:pt x="91243" y="8889"/>
                  </a:lnTo>
                  <a:lnTo>
                    <a:pt x="91147" y="9855"/>
                  </a:lnTo>
                  <a:lnTo>
                    <a:pt x="90716" y="11302"/>
                  </a:lnTo>
                  <a:lnTo>
                    <a:pt x="89369" y="12026"/>
                  </a:lnTo>
                  <a:lnTo>
                    <a:pt x="93857" y="12026"/>
                  </a:lnTo>
                  <a:lnTo>
                    <a:pt x="93932" y="11302"/>
                  </a:lnTo>
                  <a:lnTo>
                    <a:pt x="94016" y="10490"/>
                  </a:lnTo>
                  <a:lnTo>
                    <a:pt x="91287" y="8445"/>
                  </a:lnTo>
                  <a:close/>
                </a:path>
                <a:path w="116840" h="69850">
                  <a:moveTo>
                    <a:pt x="80937" y="6845"/>
                  </a:moveTo>
                  <a:lnTo>
                    <a:pt x="80975" y="8889"/>
                  </a:lnTo>
                  <a:lnTo>
                    <a:pt x="79334" y="10236"/>
                  </a:lnTo>
                  <a:lnTo>
                    <a:pt x="87960" y="10236"/>
                  </a:lnTo>
                  <a:lnTo>
                    <a:pt x="87804" y="9855"/>
                  </a:lnTo>
                  <a:lnTo>
                    <a:pt x="87727" y="9664"/>
                  </a:lnTo>
                  <a:lnTo>
                    <a:pt x="83807" y="9664"/>
                  </a:lnTo>
                  <a:lnTo>
                    <a:pt x="83299" y="8445"/>
                  </a:lnTo>
                  <a:lnTo>
                    <a:pt x="82270" y="7175"/>
                  </a:lnTo>
                  <a:lnTo>
                    <a:pt x="80937" y="6845"/>
                  </a:lnTo>
                  <a:close/>
                </a:path>
                <a:path w="116840" h="69850">
                  <a:moveTo>
                    <a:pt x="85477" y="6349"/>
                  </a:moveTo>
                  <a:lnTo>
                    <a:pt x="85388" y="6845"/>
                  </a:lnTo>
                  <a:lnTo>
                    <a:pt x="85341" y="8026"/>
                  </a:lnTo>
                  <a:lnTo>
                    <a:pt x="85244" y="8889"/>
                  </a:lnTo>
                  <a:lnTo>
                    <a:pt x="85157" y="9664"/>
                  </a:lnTo>
                  <a:lnTo>
                    <a:pt x="87727" y="9664"/>
                  </a:lnTo>
                  <a:lnTo>
                    <a:pt x="87058" y="8026"/>
                  </a:lnTo>
                  <a:lnTo>
                    <a:pt x="85477" y="6349"/>
                  </a:lnTo>
                  <a:close/>
                </a:path>
                <a:path w="116840" h="69850">
                  <a:moveTo>
                    <a:pt x="78066" y="4889"/>
                  </a:moveTo>
                  <a:lnTo>
                    <a:pt x="75565" y="5765"/>
                  </a:lnTo>
                  <a:lnTo>
                    <a:pt x="73990" y="6349"/>
                  </a:lnTo>
                  <a:lnTo>
                    <a:pt x="73940" y="6845"/>
                  </a:lnTo>
                  <a:lnTo>
                    <a:pt x="73821" y="8026"/>
                  </a:lnTo>
                  <a:lnTo>
                    <a:pt x="73710" y="9131"/>
                  </a:lnTo>
                  <a:lnTo>
                    <a:pt x="78445" y="9131"/>
                  </a:lnTo>
                  <a:lnTo>
                    <a:pt x="76860" y="7645"/>
                  </a:lnTo>
                  <a:lnTo>
                    <a:pt x="78066" y="4889"/>
                  </a:lnTo>
                  <a:close/>
                </a:path>
                <a:path w="116840" h="69850">
                  <a:moveTo>
                    <a:pt x="68211" y="3657"/>
                  </a:moveTo>
                  <a:lnTo>
                    <a:pt x="68275" y="8889"/>
                  </a:lnTo>
                  <a:lnTo>
                    <a:pt x="73293" y="8889"/>
                  </a:lnTo>
                  <a:lnTo>
                    <a:pt x="70753" y="7442"/>
                  </a:lnTo>
                  <a:lnTo>
                    <a:pt x="70591" y="7442"/>
                  </a:lnTo>
                  <a:lnTo>
                    <a:pt x="69639" y="4889"/>
                  </a:lnTo>
                  <a:lnTo>
                    <a:pt x="69545" y="4635"/>
                  </a:lnTo>
                  <a:lnTo>
                    <a:pt x="68211" y="3657"/>
                  </a:lnTo>
                  <a:close/>
                </a:path>
                <a:path w="116840" h="69850">
                  <a:moveTo>
                    <a:pt x="63182" y="1536"/>
                  </a:moveTo>
                  <a:lnTo>
                    <a:pt x="63057" y="2387"/>
                  </a:lnTo>
                  <a:lnTo>
                    <a:pt x="63004" y="2743"/>
                  </a:lnTo>
                  <a:lnTo>
                    <a:pt x="62903" y="3200"/>
                  </a:lnTo>
                  <a:lnTo>
                    <a:pt x="62802" y="3657"/>
                  </a:lnTo>
                  <a:lnTo>
                    <a:pt x="62712" y="4063"/>
                  </a:lnTo>
                  <a:lnTo>
                    <a:pt x="61398" y="4635"/>
                  </a:lnTo>
                  <a:lnTo>
                    <a:pt x="65652" y="4635"/>
                  </a:lnTo>
                  <a:lnTo>
                    <a:pt x="64262" y="2387"/>
                  </a:lnTo>
                  <a:lnTo>
                    <a:pt x="63182" y="1536"/>
                  </a:lnTo>
                  <a:close/>
                </a:path>
                <a:path w="116840" h="69850">
                  <a:moveTo>
                    <a:pt x="57848" y="0"/>
                  </a:moveTo>
                  <a:lnTo>
                    <a:pt x="58240" y="2387"/>
                  </a:lnTo>
                  <a:lnTo>
                    <a:pt x="58299" y="2743"/>
                  </a:lnTo>
                  <a:lnTo>
                    <a:pt x="58374" y="3200"/>
                  </a:lnTo>
                  <a:lnTo>
                    <a:pt x="58449" y="3657"/>
                  </a:lnTo>
                  <a:lnTo>
                    <a:pt x="58572" y="4406"/>
                  </a:lnTo>
                  <a:lnTo>
                    <a:pt x="61488" y="4406"/>
                  </a:lnTo>
                  <a:lnTo>
                    <a:pt x="60921" y="2743"/>
                  </a:lnTo>
                  <a:lnTo>
                    <a:pt x="59537" y="965"/>
                  </a:lnTo>
                  <a:lnTo>
                    <a:pt x="57848" y="0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1" name="object 1711"/>
            <p:cNvSpPr/>
            <p:nvPr/>
          </p:nvSpPr>
          <p:spPr>
            <a:xfrm>
              <a:off x="6803783" y="3276165"/>
              <a:ext cx="101600" cy="109220"/>
            </a:xfrm>
            <a:custGeom>
              <a:avLst/>
              <a:gdLst/>
              <a:ahLst/>
              <a:cxnLst/>
              <a:rect l="l" t="t" r="r" b="b"/>
              <a:pathLst>
                <a:path w="101600" h="109220">
                  <a:moveTo>
                    <a:pt x="62399" y="97663"/>
                  </a:moveTo>
                  <a:lnTo>
                    <a:pt x="61417" y="97663"/>
                  </a:lnTo>
                  <a:lnTo>
                    <a:pt x="61501" y="98806"/>
                  </a:lnTo>
                  <a:lnTo>
                    <a:pt x="61613" y="100330"/>
                  </a:lnTo>
                  <a:lnTo>
                    <a:pt x="61734" y="101981"/>
                  </a:lnTo>
                  <a:lnTo>
                    <a:pt x="63195" y="108331"/>
                  </a:lnTo>
                  <a:lnTo>
                    <a:pt x="63245" y="108585"/>
                  </a:lnTo>
                  <a:lnTo>
                    <a:pt x="64007" y="108966"/>
                  </a:lnTo>
                  <a:lnTo>
                    <a:pt x="64465" y="108331"/>
                  </a:lnTo>
                  <a:lnTo>
                    <a:pt x="62834" y="101219"/>
                  </a:lnTo>
                  <a:lnTo>
                    <a:pt x="62717" y="100711"/>
                  </a:lnTo>
                  <a:lnTo>
                    <a:pt x="62630" y="100330"/>
                  </a:lnTo>
                  <a:lnTo>
                    <a:pt x="62542" y="99949"/>
                  </a:lnTo>
                  <a:lnTo>
                    <a:pt x="62426" y="99441"/>
                  </a:lnTo>
                  <a:lnTo>
                    <a:pt x="62399" y="97663"/>
                  </a:lnTo>
                  <a:close/>
                </a:path>
                <a:path w="101600" h="109220">
                  <a:moveTo>
                    <a:pt x="62569" y="96012"/>
                  </a:moveTo>
                  <a:lnTo>
                    <a:pt x="60820" y="96012"/>
                  </a:lnTo>
                  <a:lnTo>
                    <a:pt x="58263" y="101092"/>
                  </a:lnTo>
                  <a:lnTo>
                    <a:pt x="56349" y="105029"/>
                  </a:lnTo>
                  <a:lnTo>
                    <a:pt x="56299" y="105283"/>
                  </a:lnTo>
                  <a:lnTo>
                    <a:pt x="56629" y="105791"/>
                  </a:lnTo>
                  <a:lnTo>
                    <a:pt x="57480" y="105537"/>
                  </a:lnTo>
                  <a:lnTo>
                    <a:pt x="58521" y="103378"/>
                  </a:lnTo>
                  <a:lnTo>
                    <a:pt x="61352" y="97790"/>
                  </a:lnTo>
                  <a:lnTo>
                    <a:pt x="62399" y="97663"/>
                  </a:lnTo>
                  <a:lnTo>
                    <a:pt x="62530" y="96393"/>
                  </a:lnTo>
                  <a:lnTo>
                    <a:pt x="62569" y="96012"/>
                  </a:lnTo>
                  <a:close/>
                </a:path>
                <a:path w="101600" h="109220">
                  <a:moveTo>
                    <a:pt x="69015" y="83566"/>
                  </a:moveTo>
                  <a:lnTo>
                    <a:pt x="67167" y="83566"/>
                  </a:lnTo>
                  <a:lnTo>
                    <a:pt x="65620" y="86487"/>
                  </a:lnTo>
                  <a:lnTo>
                    <a:pt x="61594" y="94488"/>
                  </a:lnTo>
                  <a:lnTo>
                    <a:pt x="60477" y="94615"/>
                  </a:lnTo>
                  <a:lnTo>
                    <a:pt x="57302" y="95631"/>
                  </a:lnTo>
                  <a:lnTo>
                    <a:pt x="53365" y="100330"/>
                  </a:lnTo>
                  <a:lnTo>
                    <a:pt x="53225" y="100711"/>
                  </a:lnTo>
                  <a:lnTo>
                    <a:pt x="53397" y="101092"/>
                  </a:lnTo>
                  <a:lnTo>
                    <a:pt x="54330" y="101092"/>
                  </a:lnTo>
                  <a:lnTo>
                    <a:pt x="57137" y="97790"/>
                  </a:lnTo>
                  <a:lnTo>
                    <a:pt x="59486" y="96393"/>
                  </a:lnTo>
                  <a:lnTo>
                    <a:pt x="60820" y="96012"/>
                  </a:lnTo>
                  <a:lnTo>
                    <a:pt x="62569" y="96012"/>
                  </a:lnTo>
                  <a:lnTo>
                    <a:pt x="62661" y="95123"/>
                  </a:lnTo>
                  <a:lnTo>
                    <a:pt x="66406" y="87757"/>
                  </a:lnTo>
                  <a:lnTo>
                    <a:pt x="68420" y="83947"/>
                  </a:lnTo>
                  <a:lnTo>
                    <a:pt x="68487" y="83820"/>
                  </a:lnTo>
                  <a:lnTo>
                    <a:pt x="68956" y="83693"/>
                  </a:lnTo>
                  <a:close/>
                </a:path>
                <a:path w="101600" h="109220">
                  <a:moveTo>
                    <a:pt x="79799" y="87757"/>
                  </a:moveTo>
                  <a:lnTo>
                    <a:pt x="78480" y="87757"/>
                  </a:lnTo>
                  <a:lnTo>
                    <a:pt x="78576" y="88392"/>
                  </a:lnTo>
                  <a:lnTo>
                    <a:pt x="78673" y="89027"/>
                  </a:lnTo>
                  <a:lnTo>
                    <a:pt x="79684" y="94488"/>
                  </a:lnTo>
                  <a:lnTo>
                    <a:pt x="80560" y="98806"/>
                  </a:lnTo>
                  <a:lnTo>
                    <a:pt x="80613" y="99060"/>
                  </a:lnTo>
                  <a:lnTo>
                    <a:pt x="80721" y="99568"/>
                  </a:lnTo>
                  <a:lnTo>
                    <a:pt x="81470" y="100076"/>
                  </a:lnTo>
                  <a:lnTo>
                    <a:pt x="81792" y="99568"/>
                  </a:lnTo>
                  <a:lnTo>
                    <a:pt x="81852" y="98806"/>
                  </a:lnTo>
                  <a:lnTo>
                    <a:pt x="80413" y="91567"/>
                  </a:lnTo>
                  <a:lnTo>
                    <a:pt x="80161" y="90043"/>
                  </a:lnTo>
                  <a:lnTo>
                    <a:pt x="80081" y="89535"/>
                  </a:lnTo>
                  <a:lnTo>
                    <a:pt x="80000" y="89027"/>
                  </a:lnTo>
                  <a:lnTo>
                    <a:pt x="79900" y="88392"/>
                  </a:lnTo>
                  <a:lnTo>
                    <a:pt x="79799" y="87757"/>
                  </a:lnTo>
                  <a:close/>
                </a:path>
                <a:path w="101600" h="109220">
                  <a:moveTo>
                    <a:pt x="68956" y="83693"/>
                  </a:moveTo>
                  <a:lnTo>
                    <a:pt x="68554" y="83693"/>
                  </a:lnTo>
                  <a:lnTo>
                    <a:pt x="68445" y="85979"/>
                  </a:lnTo>
                  <a:lnTo>
                    <a:pt x="68371" y="90043"/>
                  </a:lnTo>
                  <a:lnTo>
                    <a:pt x="69814" y="97663"/>
                  </a:lnTo>
                  <a:lnTo>
                    <a:pt x="62399" y="97663"/>
                  </a:lnTo>
                  <a:lnTo>
                    <a:pt x="69838" y="97790"/>
                  </a:lnTo>
                  <a:lnTo>
                    <a:pt x="70030" y="98806"/>
                  </a:lnTo>
                  <a:lnTo>
                    <a:pt x="70078" y="99060"/>
                  </a:lnTo>
                  <a:lnTo>
                    <a:pt x="70167" y="99441"/>
                  </a:lnTo>
                  <a:lnTo>
                    <a:pt x="70904" y="99949"/>
                  </a:lnTo>
                  <a:lnTo>
                    <a:pt x="71201" y="99568"/>
                  </a:lnTo>
                  <a:lnTo>
                    <a:pt x="71305" y="98806"/>
                  </a:lnTo>
                  <a:lnTo>
                    <a:pt x="70859" y="96393"/>
                  </a:lnTo>
                  <a:lnTo>
                    <a:pt x="70353" y="93345"/>
                  </a:lnTo>
                  <a:lnTo>
                    <a:pt x="69848" y="90043"/>
                  </a:lnTo>
                  <a:lnTo>
                    <a:pt x="69770" y="89535"/>
                  </a:lnTo>
                  <a:lnTo>
                    <a:pt x="69693" y="89027"/>
                  </a:lnTo>
                  <a:lnTo>
                    <a:pt x="69596" y="88392"/>
                  </a:lnTo>
                  <a:lnTo>
                    <a:pt x="69499" y="87757"/>
                  </a:lnTo>
                  <a:lnTo>
                    <a:pt x="79799" y="87757"/>
                  </a:lnTo>
                  <a:lnTo>
                    <a:pt x="69479" y="87630"/>
                  </a:lnTo>
                  <a:lnTo>
                    <a:pt x="68916" y="83947"/>
                  </a:lnTo>
                  <a:lnTo>
                    <a:pt x="77900" y="83947"/>
                  </a:lnTo>
                  <a:lnTo>
                    <a:pt x="77881" y="83820"/>
                  </a:lnTo>
                  <a:lnTo>
                    <a:pt x="68897" y="83820"/>
                  </a:lnTo>
                  <a:close/>
                </a:path>
                <a:path w="101600" h="109220">
                  <a:moveTo>
                    <a:pt x="91727" y="83566"/>
                  </a:moveTo>
                  <a:lnTo>
                    <a:pt x="90483" y="83566"/>
                  </a:lnTo>
                  <a:lnTo>
                    <a:pt x="91968" y="92583"/>
                  </a:lnTo>
                  <a:lnTo>
                    <a:pt x="92011" y="92837"/>
                  </a:lnTo>
                  <a:lnTo>
                    <a:pt x="92748" y="93345"/>
                  </a:lnTo>
                  <a:lnTo>
                    <a:pt x="93256" y="92583"/>
                  </a:lnTo>
                  <a:lnTo>
                    <a:pt x="91785" y="83947"/>
                  </a:lnTo>
                  <a:lnTo>
                    <a:pt x="91727" y="83566"/>
                  </a:lnTo>
                  <a:close/>
                </a:path>
                <a:path w="101600" h="109220">
                  <a:moveTo>
                    <a:pt x="78714" y="65024"/>
                  </a:moveTo>
                  <a:lnTo>
                    <a:pt x="77279" y="65024"/>
                  </a:lnTo>
                  <a:lnTo>
                    <a:pt x="74650" y="69596"/>
                  </a:lnTo>
                  <a:lnTo>
                    <a:pt x="71689" y="74930"/>
                  </a:lnTo>
                  <a:lnTo>
                    <a:pt x="68999" y="80137"/>
                  </a:lnTo>
                  <a:lnTo>
                    <a:pt x="67487" y="80899"/>
                  </a:lnTo>
                  <a:lnTo>
                    <a:pt x="62864" y="83566"/>
                  </a:lnTo>
                  <a:lnTo>
                    <a:pt x="57099" y="89154"/>
                  </a:lnTo>
                  <a:lnTo>
                    <a:pt x="56956" y="89535"/>
                  </a:lnTo>
                  <a:lnTo>
                    <a:pt x="56908" y="89662"/>
                  </a:lnTo>
                  <a:lnTo>
                    <a:pt x="57073" y="90043"/>
                  </a:lnTo>
                  <a:lnTo>
                    <a:pt x="57975" y="90043"/>
                  </a:lnTo>
                  <a:lnTo>
                    <a:pt x="62141" y="85979"/>
                  </a:lnTo>
                  <a:lnTo>
                    <a:pt x="65567" y="83566"/>
                  </a:lnTo>
                  <a:lnTo>
                    <a:pt x="65963" y="83312"/>
                  </a:lnTo>
                  <a:lnTo>
                    <a:pt x="67906" y="82169"/>
                  </a:lnTo>
                  <a:lnTo>
                    <a:pt x="69664" y="82169"/>
                  </a:lnTo>
                  <a:lnTo>
                    <a:pt x="70963" y="79375"/>
                  </a:lnTo>
                  <a:lnTo>
                    <a:pt x="71081" y="79121"/>
                  </a:lnTo>
                  <a:lnTo>
                    <a:pt x="70929" y="79121"/>
                  </a:lnTo>
                  <a:lnTo>
                    <a:pt x="72885" y="75438"/>
                  </a:lnTo>
                  <a:lnTo>
                    <a:pt x="76707" y="68580"/>
                  </a:lnTo>
                  <a:lnTo>
                    <a:pt x="78217" y="68580"/>
                  </a:lnTo>
                  <a:lnTo>
                    <a:pt x="78299" y="67818"/>
                  </a:lnTo>
                  <a:lnTo>
                    <a:pt x="78382" y="67056"/>
                  </a:lnTo>
                  <a:lnTo>
                    <a:pt x="78478" y="66167"/>
                  </a:lnTo>
                  <a:lnTo>
                    <a:pt x="78574" y="65278"/>
                  </a:lnTo>
                  <a:lnTo>
                    <a:pt x="78714" y="65024"/>
                  </a:lnTo>
                  <a:close/>
                </a:path>
                <a:path w="101600" h="109220">
                  <a:moveTo>
                    <a:pt x="63991" y="62992"/>
                  </a:moveTo>
                  <a:lnTo>
                    <a:pt x="62333" y="62992"/>
                  </a:lnTo>
                  <a:lnTo>
                    <a:pt x="56849" y="70993"/>
                  </a:lnTo>
                  <a:lnTo>
                    <a:pt x="51922" y="80137"/>
                  </a:lnTo>
                  <a:lnTo>
                    <a:pt x="50259" y="87122"/>
                  </a:lnTo>
                  <a:lnTo>
                    <a:pt x="50138" y="87630"/>
                  </a:lnTo>
                  <a:lnTo>
                    <a:pt x="49999" y="88519"/>
                  </a:lnTo>
                  <a:lnTo>
                    <a:pt x="50685" y="89154"/>
                  </a:lnTo>
                  <a:lnTo>
                    <a:pt x="51161" y="88519"/>
                  </a:lnTo>
                  <a:lnTo>
                    <a:pt x="51244" y="88138"/>
                  </a:lnTo>
                  <a:lnTo>
                    <a:pt x="53603" y="79375"/>
                  </a:lnTo>
                  <a:lnTo>
                    <a:pt x="59226" y="69596"/>
                  </a:lnTo>
                  <a:lnTo>
                    <a:pt x="63991" y="62992"/>
                  </a:lnTo>
                  <a:close/>
                </a:path>
                <a:path w="101600" h="109220">
                  <a:moveTo>
                    <a:pt x="58147" y="88138"/>
                  </a:moveTo>
                  <a:lnTo>
                    <a:pt x="51244" y="88138"/>
                  </a:lnTo>
                  <a:lnTo>
                    <a:pt x="51257" y="88392"/>
                  </a:lnTo>
                  <a:lnTo>
                    <a:pt x="57885" y="88392"/>
                  </a:lnTo>
                  <a:lnTo>
                    <a:pt x="58147" y="88138"/>
                  </a:lnTo>
                  <a:close/>
                </a:path>
                <a:path w="101600" h="109220">
                  <a:moveTo>
                    <a:pt x="64790" y="88138"/>
                  </a:moveTo>
                  <a:lnTo>
                    <a:pt x="59928" y="88138"/>
                  </a:lnTo>
                  <a:lnTo>
                    <a:pt x="59667" y="88392"/>
                  </a:lnTo>
                  <a:lnTo>
                    <a:pt x="64662" y="88392"/>
                  </a:lnTo>
                  <a:lnTo>
                    <a:pt x="64790" y="88138"/>
                  </a:lnTo>
                  <a:close/>
                </a:path>
                <a:path w="101600" h="109220">
                  <a:moveTo>
                    <a:pt x="68342" y="88138"/>
                  </a:moveTo>
                  <a:lnTo>
                    <a:pt x="66211" y="88138"/>
                  </a:lnTo>
                  <a:lnTo>
                    <a:pt x="66080" y="88392"/>
                  </a:lnTo>
                  <a:lnTo>
                    <a:pt x="68329" y="88392"/>
                  </a:lnTo>
                  <a:lnTo>
                    <a:pt x="68342" y="88138"/>
                  </a:lnTo>
                  <a:close/>
                </a:path>
                <a:path w="101600" h="109220">
                  <a:moveTo>
                    <a:pt x="78538" y="88138"/>
                  </a:moveTo>
                  <a:lnTo>
                    <a:pt x="69557" y="88138"/>
                  </a:lnTo>
                  <a:lnTo>
                    <a:pt x="69596" y="88392"/>
                  </a:lnTo>
                  <a:lnTo>
                    <a:pt x="78576" y="88392"/>
                  </a:lnTo>
                  <a:lnTo>
                    <a:pt x="78538" y="88138"/>
                  </a:lnTo>
                  <a:close/>
                </a:path>
                <a:path w="101600" h="109220">
                  <a:moveTo>
                    <a:pt x="91210" y="88138"/>
                  </a:moveTo>
                  <a:lnTo>
                    <a:pt x="79860" y="88138"/>
                  </a:lnTo>
                  <a:lnTo>
                    <a:pt x="79900" y="88392"/>
                  </a:lnTo>
                  <a:lnTo>
                    <a:pt x="91250" y="88392"/>
                  </a:lnTo>
                  <a:lnTo>
                    <a:pt x="91210" y="88138"/>
                  </a:lnTo>
                  <a:close/>
                </a:path>
                <a:path w="101600" h="109220">
                  <a:moveTo>
                    <a:pt x="79912" y="62992"/>
                  </a:moveTo>
                  <a:lnTo>
                    <a:pt x="78458" y="62992"/>
                  </a:lnTo>
                  <a:lnTo>
                    <a:pt x="78016" y="63754"/>
                  </a:lnTo>
                  <a:lnTo>
                    <a:pt x="70548" y="63754"/>
                  </a:lnTo>
                  <a:lnTo>
                    <a:pt x="53914" y="87757"/>
                  </a:lnTo>
                  <a:lnTo>
                    <a:pt x="54267" y="88138"/>
                  </a:lnTo>
                  <a:lnTo>
                    <a:pt x="55016" y="87757"/>
                  </a:lnTo>
                  <a:lnTo>
                    <a:pt x="56431" y="82169"/>
                  </a:lnTo>
                  <a:lnTo>
                    <a:pt x="56527" y="81788"/>
                  </a:lnTo>
                  <a:lnTo>
                    <a:pt x="64757" y="68961"/>
                  </a:lnTo>
                  <a:lnTo>
                    <a:pt x="70510" y="65278"/>
                  </a:lnTo>
                  <a:lnTo>
                    <a:pt x="77279" y="65024"/>
                  </a:lnTo>
                  <a:lnTo>
                    <a:pt x="78714" y="65024"/>
                  </a:lnTo>
                  <a:lnTo>
                    <a:pt x="78854" y="64770"/>
                  </a:lnTo>
                  <a:lnTo>
                    <a:pt x="79912" y="62992"/>
                  </a:lnTo>
                  <a:close/>
                </a:path>
                <a:path w="101600" h="109220">
                  <a:moveTo>
                    <a:pt x="79136" y="83566"/>
                  </a:moveTo>
                  <a:lnTo>
                    <a:pt x="77842" y="83566"/>
                  </a:lnTo>
                  <a:lnTo>
                    <a:pt x="78209" y="85979"/>
                  </a:lnTo>
                  <a:lnTo>
                    <a:pt x="78286" y="86487"/>
                  </a:lnTo>
                  <a:lnTo>
                    <a:pt x="78383" y="87122"/>
                  </a:lnTo>
                  <a:lnTo>
                    <a:pt x="78460" y="87630"/>
                  </a:lnTo>
                  <a:lnTo>
                    <a:pt x="79779" y="87630"/>
                  </a:lnTo>
                  <a:lnTo>
                    <a:pt x="79196" y="83947"/>
                  </a:lnTo>
                  <a:lnTo>
                    <a:pt x="79136" y="83566"/>
                  </a:lnTo>
                  <a:close/>
                </a:path>
                <a:path w="101600" h="109220">
                  <a:moveTo>
                    <a:pt x="90523" y="83820"/>
                  </a:moveTo>
                  <a:lnTo>
                    <a:pt x="79176" y="83820"/>
                  </a:lnTo>
                  <a:lnTo>
                    <a:pt x="79196" y="83947"/>
                  </a:lnTo>
                  <a:lnTo>
                    <a:pt x="90544" y="83947"/>
                  </a:lnTo>
                  <a:lnTo>
                    <a:pt x="90523" y="83820"/>
                  </a:lnTo>
                  <a:close/>
                </a:path>
                <a:path w="101600" h="109220">
                  <a:moveTo>
                    <a:pt x="53043" y="62992"/>
                  </a:moveTo>
                  <a:lnTo>
                    <a:pt x="51343" y="62992"/>
                  </a:lnTo>
                  <a:lnTo>
                    <a:pt x="47847" y="67818"/>
                  </a:lnTo>
                  <a:lnTo>
                    <a:pt x="43822" y="74930"/>
                  </a:lnTo>
                  <a:lnTo>
                    <a:pt x="40881" y="83058"/>
                  </a:lnTo>
                  <a:lnTo>
                    <a:pt x="41186" y="83566"/>
                  </a:lnTo>
                  <a:lnTo>
                    <a:pt x="41338" y="83820"/>
                  </a:lnTo>
                  <a:lnTo>
                    <a:pt x="42100" y="83312"/>
                  </a:lnTo>
                  <a:lnTo>
                    <a:pt x="45747" y="73914"/>
                  </a:lnTo>
                  <a:lnTo>
                    <a:pt x="50552" y="66167"/>
                  </a:lnTo>
                  <a:lnTo>
                    <a:pt x="53043" y="62992"/>
                  </a:lnTo>
                  <a:close/>
                </a:path>
                <a:path w="101600" h="109220">
                  <a:moveTo>
                    <a:pt x="67301" y="83312"/>
                  </a:moveTo>
                  <a:lnTo>
                    <a:pt x="65928" y="83312"/>
                  </a:lnTo>
                  <a:lnTo>
                    <a:pt x="65567" y="83566"/>
                  </a:lnTo>
                  <a:lnTo>
                    <a:pt x="67167" y="83566"/>
                  </a:lnTo>
                  <a:lnTo>
                    <a:pt x="67301" y="83312"/>
                  </a:lnTo>
                  <a:close/>
                </a:path>
                <a:path w="101600" h="109220">
                  <a:moveTo>
                    <a:pt x="77803" y="83312"/>
                  </a:moveTo>
                  <a:lnTo>
                    <a:pt x="69133" y="83312"/>
                  </a:lnTo>
                  <a:lnTo>
                    <a:pt x="69015" y="83566"/>
                  </a:lnTo>
                  <a:lnTo>
                    <a:pt x="77842" y="83566"/>
                  </a:lnTo>
                  <a:lnTo>
                    <a:pt x="77803" y="83312"/>
                  </a:lnTo>
                  <a:close/>
                </a:path>
                <a:path w="101600" h="109220">
                  <a:moveTo>
                    <a:pt x="90443" y="83312"/>
                  </a:moveTo>
                  <a:lnTo>
                    <a:pt x="79096" y="83312"/>
                  </a:lnTo>
                  <a:lnTo>
                    <a:pt x="79136" y="83566"/>
                  </a:lnTo>
                  <a:lnTo>
                    <a:pt x="90483" y="83566"/>
                  </a:lnTo>
                  <a:lnTo>
                    <a:pt x="90443" y="83312"/>
                  </a:lnTo>
                  <a:close/>
                </a:path>
                <a:path w="101600" h="109220">
                  <a:moveTo>
                    <a:pt x="69664" y="82169"/>
                  </a:moveTo>
                  <a:lnTo>
                    <a:pt x="67906" y="82169"/>
                  </a:lnTo>
                  <a:lnTo>
                    <a:pt x="67301" y="83312"/>
                  </a:lnTo>
                  <a:lnTo>
                    <a:pt x="69133" y="83312"/>
                  </a:lnTo>
                  <a:lnTo>
                    <a:pt x="69664" y="82169"/>
                  </a:lnTo>
                  <a:close/>
                </a:path>
                <a:path w="101600" h="109220">
                  <a:moveTo>
                    <a:pt x="78217" y="68580"/>
                  </a:moveTo>
                  <a:lnTo>
                    <a:pt x="76707" y="68580"/>
                  </a:lnTo>
                  <a:lnTo>
                    <a:pt x="76762" y="73533"/>
                  </a:lnTo>
                  <a:lnTo>
                    <a:pt x="76889" y="74930"/>
                  </a:lnTo>
                  <a:lnTo>
                    <a:pt x="76935" y="75438"/>
                  </a:lnTo>
                  <a:lnTo>
                    <a:pt x="77026" y="76454"/>
                  </a:lnTo>
                  <a:lnTo>
                    <a:pt x="77084" y="77089"/>
                  </a:lnTo>
                  <a:lnTo>
                    <a:pt x="77176" y="78105"/>
                  </a:lnTo>
                  <a:lnTo>
                    <a:pt x="77267" y="79121"/>
                  </a:lnTo>
                  <a:lnTo>
                    <a:pt x="77394" y="80518"/>
                  </a:lnTo>
                  <a:lnTo>
                    <a:pt x="77765" y="83058"/>
                  </a:lnTo>
                  <a:lnTo>
                    <a:pt x="77803" y="83312"/>
                  </a:lnTo>
                  <a:lnTo>
                    <a:pt x="79096" y="83312"/>
                  </a:lnTo>
                  <a:lnTo>
                    <a:pt x="78915" y="82169"/>
                  </a:lnTo>
                  <a:lnTo>
                    <a:pt x="78794" y="81407"/>
                  </a:lnTo>
                  <a:lnTo>
                    <a:pt x="78698" y="80518"/>
                  </a:lnTo>
                  <a:lnTo>
                    <a:pt x="78574" y="79121"/>
                  </a:lnTo>
                  <a:lnTo>
                    <a:pt x="78484" y="78105"/>
                  </a:lnTo>
                  <a:lnTo>
                    <a:pt x="78394" y="77089"/>
                  </a:lnTo>
                  <a:lnTo>
                    <a:pt x="78338" y="76454"/>
                  </a:lnTo>
                  <a:lnTo>
                    <a:pt x="78217" y="68580"/>
                  </a:lnTo>
                  <a:close/>
                </a:path>
                <a:path w="101600" h="109220">
                  <a:moveTo>
                    <a:pt x="88894" y="62992"/>
                  </a:moveTo>
                  <a:lnTo>
                    <a:pt x="87705" y="62992"/>
                  </a:lnTo>
                  <a:lnTo>
                    <a:pt x="87775" y="63754"/>
                  </a:lnTo>
                  <a:lnTo>
                    <a:pt x="87891" y="65024"/>
                  </a:lnTo>
                  <a:lnTo>
                    <a:pt x="87995" y="66167"/>
                  </a:lnTo>
                  <a:lnTo>
                    <a:pt x="88077" y="67056"/>
                  </a:lnTo>
                  <a:lnTo>
                    <a:pt x="89622" y="78105"/>
                  </a:lnTo>
                  <a:lnTo>
                    <a:pt x="90402" y="83058"/>
                  </a:lnTo>
                  <a:lnTo>
                    <a:pt x="90443" y="83312"/>
                  </a:lnTo>
                  <a:lnTo>
                    <a:pt x="91689" y="83312"/>
                  </a:lnTo>
                  <a:lnTo>
                    <a:pt x="90270" y="73914"/>
                  </a:lnTo>
                  <a:lnTo>
                    <a:pt x="90213" y="73533"/>
                  </a:lnTo>
                  <a:lnTo>
                    <a:pt x="90136" y="73025"/>
                  </a:lnTo>
                  <a:lnTo>
                    <a:pt x="90023" y="72136"/>
                  </a:lnTo>
                  <a:lnTo>
                    <a:pt x="89945" y="71501"/>
                  </a:lnTo>
                  <a:lnTo>
                    <a:pt x="89835" y="70612"/>
                  </a:lnTo>
                  <a:lnTo>
                    <a:pt x="89709" y="69596"/>
                  </a:lnTo>
                  <a:lnTo>
                    <a:pt x="89584" y="68580"/>
                  </a:lnTo>
                  <a:lnTo>
                    <a:pt x="89490" y="67818"/>
                  </a:lnTo>
                  <a:lnTo>
                    <a:pt x="89396" y="67056"/>
                  </a:lnTo>
                  <a:lnTo>
                    <a:pt x="89286" y="66167"/>
                  </a:lnTo>
                  <a:lnTo>
                    <a:pt x="89176" y="65278"/>
                  </a:lnTo>
                  <a:lnTo>
                    <a:pt x="89051" y="64262"/>
                  </a:lnTo>
                  <a:lnTo>
                    <a:pt x="88925" y="63246"/>
                  </a:lnTo>
                  <a:lnTo>
                    <a:pt x="88894" y="62992"/>
                  </a:lnTo>
                  <a:close/>
                </a:path>
                <a:path w="101600" h="109220">
                  <a:moveTo>
                    <a:pt x="93048" y="62992"/>
                  </a:moveTo>
                  <a:lnTo>
                    <a:pt x="91694" y="62992"/>
                  </a:lnTo>
                  <a:lnTo>
                    <a:pt x="95132" y="70612"/>
                  </a:lnTo>
                  <a:lnTo>
                    <a:pt x="98834" y="78105"/>
                  </a:lnTo>
                  <a:lnTo>
                    <a:pt x="100712" y="81788"/>
                  </a:lnTo>
                  <a:lnTo>
                    <a:pt x="101066" y="81788"/>
                  </a:lnTo>
                  <a:lnTo>
                    <a:pt x="101485" y="81915"/>
                  </a:lnTo>
                  <a:lnTo>
                    <a:pt x="101436" y="80518"/>
                  </a:lnTo>
                  <a:lnTo>
                    <a:pt x="98146" y="73914"/>
                  </a:lnTo>
                  <a:lnTo>
                    <a:pt x="94200" y="65659"/>
                  </a:lnTo>
                  <a:lnTo>
                    <a:pt x="93158" y="63246"/>
                  </a:lnTo>
                  <a:lnTo>
                    <a:pt x="93048" y="62992"/>
                  </a:lnTo>
                  <a:close/>
                </a:path>
                <a:path w="101600" h="109220">
                  <a:moveTo>
                    <a:pt x="44746" y="62992"/>
                  </a:moveTo>
                  <a:lnTo>
                    <a:pt x="42712" y="62992"/>
                  </a:lnTo>
                  <a:lnTo>
                    <a:pt x="42403" y="63246"/>
                  </a:lnTo>
                  <a:lnTo>
                    <a:pt x="37947" y="67818"/>
                  </a:lnTo>
                  <a:lnTo>
                    <a:pt x="33730" y="73533"/>
                  </a:lnTo>
                  <a:lnTo>
                    <a:pt x="30733" y="80518"/>
                  </a:lnTo>
                  <a:lnTo>
                    <a:pt x="31178" y="81280"/>
                  </a:lnTo>
                  <a:lnTo>
                    <a:pt x="31940" y="80772"/>
                  </a:lnTo>
                  <a:lnTo>
                    <a:pt x="35800" y="72644"/>
                  </a:lnTo>
                  <a:lnTo>
                    <a:pt x="41190" y="66167"/>
                  </a:lnTo>
                  <a:lnTo>
                    <a:pt x="44746" y="62992"/>
                  </a:lnTo>
                  <a:close/>
                </a:path>
                <a:path w="101600" h="109220">
                  <a:moveTo>
                    <a:pt x="32113" y="62992"/>
                  </a:moveTo>
                  <a:lnTo>
                    <a:pt x="30227" y="62992"/>
                  </a:lnTo>
                  <a:lnTo>
                    <a:pt x="28549" y="64262"/>
                  </a:lnTo>
                  <a:lnTo>
                    <a:pt x="22428" y="69850"/>
                  </a:lnTo>
                  <a:lnTo>
                    <a:pt x="22349" y="70612"/>
                  </a:lnTo>
                  <a:lnTo>
                    <a:pt x="22256" y="71501"/>
                  </a:lnTo>
                  <a:lnTo>
                    <a:pt x="22137" y="72644"/>
                  </a:lnTo>
                  <a:lnTo>
                    <a:pt x="22019" y="73787"/>
                  </a:lnTo>
                  <a:lnTo>
                    <a:pt x="21900" y="74930"/>
                  </a:lnTo>
                  <a:lnTo>
                    <a:pt x="21852" y="76454"/>
                  </a:lnTo>
                  <a:lnTo>
                    <a:pt x="22339" y="77089"/>
                  </a:lnTo>
                  <a:lnTo>
                    <a:pt x="23025" y="76454"/>
                  </a:lnTo>
                  <a:lnTo>
                    <a:pt x="23128" y="75438"/>
                  </a:lnTo>
                  <a:lnTo>
                    <a:pt x="23180" y="74930"/>
                  </a:lnTo>
                  <a:lnTo>
                    <a:pt x="23296" y="73787"/>
                  </a:lnTo>
                  <a:lnTo>
                    <a:pt x="23412" y="72644"/>
                  </a:lnTo>
                  <a:lnTo>
                    <a:pt x="23528" y="71501"/>
                  </a:lnTo>
                  <a:lnTo>
                    <a:pt x="23619" y="70612"/>
                  </a:lnTo>
                  <a:lnTo>
                    <a:pt x="23722" y="69596"/>
                  </a:lnTo>
                  <a:lnTo>
                    <a:pt x="23799" y="68834"/>
                  </a:lnTo>
                  <a:lnTo>
                    <a:pt x="32113" y="62992"/>
                  </a:lnTo>
                  <a:close/>
                </a:path>
                <a:path w="101600" h="109220">
                  <a:moveTo>
                    <a:pt x="21931" y="62738"/>
                  </a:moveTo>
                  <a:lnTo>
                    <a:pt x="20332" y="62738"/>
                  </a:lnTo>
                  <a:lnTo>
                    <a:pt x="12725" y="72136"/>
                  </a:lnTo>
                  <a:lnTo>
                    <a:pt x="12814" y="73025"/>
                  </a:lnTo>
                  <a:lnTo>
                    <a:pt x="13587" y="73025"/>
                  </a:lnTo>
                  <a:lnTo>
                    <a:pt x="21931" y="62738"/>
                  </a:lnTo>
                  <a:close/>
                </a:path>
                <a:path w="101600" h="109220">
                  <a:moveTo>
                    <a:pt x="13119" y="62992"/>
                  </a:moveTo>
                  <a:lnTo>
                    <a:pt x="11175" y="62992"/>
                  </a:lnTo>
                  <a:lnTo>
                    <a:pt x="6565" y="67056"/>
                  </a:lnTo>
                  <a:lnTo>
                    <a:pt x="6515" y="67945"/>
                  </a:lnTo>
                  <a:lnTo>
                    <a:pt x="7404" y="67945"/>
                  </a:lnTo>
                  <a:lnTo>
                    <a:pt x="13119" y="62992"/>
                  </a:lnTo>
                  <a:close/>
                </a:path>
                <a:path w="101600" h="109220">
                  <a:moveTo>
                    <a:pt x="673" y="61468"/>
                  </a:moveTo>
                  <a:lnTo>
                    <a:pt x="0" y="61976"/>
                  </a:lnTo>
                  <a:lnTo>
                    <a:pt x="596" y="62738"/>
                  </a:lnTo>
                  <a:lnTo>
                    <a:pt x="3873" y="62992"/>
                  </a:lnTo>
                  <a:lnTo>
                    <a:pt x="15405" y="62992"/>
                  </a:lnTo>
                  <a:lnTo>
                    <a:pt x="20332" y="62738"/>
                  </a:lnTo>
                  <a:lnTo>
                    <a:pt x="30120" y="61976"/>
                  </a:lnTo>
                  <a:lnTo>
                    <a:pt x="31569" y="61976"/>
                  </a:lnTo>
                  <a:lnTo>
                    <a:pt x="31905" y="61722"/>
                  </a:lnTo>
                  <a:lnTo>
                    <a:pt x="3670" y="61722"/>
                  </a:lnTo>
                  <a:lnTo>
                    <a:pt x="673" y="61468"/>
                  </a:lnTo>
                  <a:close/>
                </a:path>
                <a:path w="101600" h="109220">
                  <a:moveTo>
                    <a:pt x="30562" y="62738"/>
                  </a:moveTo>
                  <a:lnTo>
                    <a:pt x="22618" y="62738"/>
                  </a:lnTo>
                  <a:lnTo>
                    <a:pt x="13119" y="62992"/>
                  </a:lnTo>
                  <a:lnTo>
                    <a:pt x="30227" y="62992"/>
                  </a:lnTo>
                  <a:lnTo>
                    <a:pt x="30562" y="62738"/>
                  </a:lnTo>
                  <a:close/>
                </a:path>
                <a:path w="101600" h="109220">
                  <a:moveTo>
                    <a:pt x="43021" y="62738"/>
                  </a:moveTo>
                  <a:lnTo>
                    <a:pt x="32474" y="62738"/>
                  </a:lnTo>
                  <a:lnTo>
                    <a:pt x="32113" y="62992"/>
                  </a:lnTo>
                  <a:lnTo>
                    <a:pt x="42712" y="62992"/>
                  </a:lnTo>
                  <a:lnTo>
                    <a:pt x="43021" y="62738"/>
                  </a:lnTo>
                  <a:close/>
                </a:path>
                <a:path w="101600" h="109220">
                  <a:moveTo>
                    <a:pt x="51527" y="62738"/>
                  </a:moveTo>
                  <a:lnTo>
                    <a:pt x="45031" y="62738"/>
                  </a:lnTo>
                  <a:lnTo>
                    <a:pt x="44746" y="62992"/>
                  </a:lnTo>
                  <a:lnTo>
                    <a:pt x="51343" y="62992"/>
                  </a:lnTo>
                  <a:lnTo>
                    <a:pt x="51527" y="62738"/>
                  </a:lnTo>
                  <a:close/>
                </a:path>
                <a:path w="101600" h="109220">
                  <a:moveTo>
                    <a:pt x="62507" y="62738"/>
                  </a:moveTo>
                  <a:lnTo>
                    <a:pt x="53244" y="62738"/>
                  </a:lnTo>
                  <a:lnTo>
                    <a:pt x="53043" y="62992"/>
                  </a:lnTo>
                  <a:lnTo>
                    <a:pt x="62333" y="62992"/>
                  </a:lnTo>
                  <a:lnTo>
                    <a:pt x="62507" y="62738"/>
                  </a:lnTo>
                  <a:close/>
                </a:path>
                <a:path w="101600" h="109220">
                  <a:moveTo>
                    <a:pt x="78605" y="62738"/>
                  </a:moveTo>
                  <a:lnTo>
                    <a:pt x="64175" y="62738"/>
                  </a:lnTo>
                  <a:lnTo>
                    <a:pt x="63991" y="62992"/>
                  </a:lnTo>
                  <a:lnTo>
                    <a:pt x="78458" y="62992"/>
                  </a:lnTo>
                  <a:lnTo>
                    <a:pt x="78605" y="62738"/>
                  </a:lnTo>
                  <a:close/>
                </a:path>
                <a:path w="101600" h="109220">
                  <a:moveTo>
                    <a:pt x="87682" y="62738"/>
                  </a:moveTo>
                  <a:lnTo>
                    <a:pt x="80057" y="62738"/>
                  </a:lnTo>
                  <a:lnTo>
                    <a:pt x="79912" y="62992"/>
                  </a:lnTo>
                  <a:lnTo>
                    <a:pt x="87705" y="62992"/>
                  </a:lnTo>
                  <a:lnTo>
                    <a:pt x="87682" y="62738"/>
                  </a:lnTo>
                  <a:close/>
                </a:path>
                <a:path w="101600" h="109220">
                  <a:moveTo>
                    <a:pt x="91579" y="62738"/>
                  </a:moveTo>
                  <a:lnTo>
                    <a:pt x="88862" y="62738"/>
                  </a:lnTo>
                  <a:lnTo>
                    <a:pt x="88894" y="62992"/>
                  </a:lnTo>
                  <a:lnTo>
                    <a:pt x="91694" y="62992"/>
                  </a:lnTo>
                  <a:lnTo>
                    <a:pt x="91579" y="62738"/>
                  </a:lnTo>
                  <a:close/>
                </a:path>
                <a:path w="101600" h="109220">
                  <a:moveTo>
                    <a:pt x="34020" y="61722"/>
                  </a:moveTo>
                  <a:lnTo>
                    <a:pt x="33354" y="61722"/>
                  </a:lnTo>
                  <a:lnTo>
                    <a:pt x="30120" y="61976"/>
                  </a:lnTo>
                  <a:lnTo>
                    <a:pt x="31569" y="61976"/>
                  </a:lnTo>
                  <a:lnTo>
                    <a:pt x="30562" y="62738"/>
                  </a:lnTo>
                  <a:lnTo>
                    <a:pt x="32474" y="62738"/>
                  </a:lnTo>
                  <a:lnTo>
                    <a:pt x="33197" y="62230"/>
                  </a:lnTo>
                  <a:lnTo>
                    <a:pt x="34020" y="61722"/>
                  </a:lnTo>
                  <a:close/>
                </a:path>
                <a:path w="101600" h="109220">
                  <a:moveTo>
                    <a:pt x="25463" y="39624"/>
                  </a:moveTo>
                  <a:lnTo>
                    <a:pt x="25120" y="40259"/>
                  </a:lnTo>
                  <a:lnTo>
                    <a:pt x="25184" y="40513"/>
                  </a:lnTo>
                  <a:lnTo>
                    <a:pt x="27571" y="45085"/>
                  </a:lnTo>
                  <a:lnTo>
                    <a:pt x="35406" y="54102"/>
                  </a:lnTo>
                  <a:lnTo>
                    <a:pt x="35917" y="54610"/>
                  </a:lnTo>
                  <a:lnTo>
                    <a:pt x="40233" y="57658"/>
                  </a:lnTo>
                  <a:lnTo>
                    <a:pt x="44729" y="59055"/>
                  </a:lnTo>
                  <a:lnTo>
                    <a:pt x="41173" y="59563"/>
                  </a:lnTo>
                  <a:lnTo>
                    <a:pt x="33947" y="60325"/>
                  </a:lnTo>
                  <a:lnTo>
                    <a:pt x="45959" y="60325"/>
                  </a:lnTo>
                  <a:lnTo>
                    <a:pt x="43021" y="62738"/>
                  </a:lnTo>
                  <a:lnTo>
                    <a:pt x="45031" y="62738"/>
                  </a:lnTo>
                  <a:lnTo>
                    <a:pt x="46169" y="61722"/>
                  </a:lnTo>
                  <a:lnTo>
                    <a:pt x="48793" y="59817"/>
                  </a:lnTo>
                  <a:lnTo>
                    <a:pt x="52781" y="59309"/>
                  </a:lnTo>
                  <a:lnTo>
                    <a:pt x="54076" y="59055"/>
                  </a:lnTo>
                  <a:lnTo>
                    <a:pt x="56357" y="59055"/>
                  </a:lnTo>
                  <a:lnTo>
                    <a:pt x="56705" y="58674"/>
                  </a:lnTo>
                  <a:lnTo>
                    <a:pt x="48450" y="58674"/>
                  </a:lnTo>
                  <a:lnTo>
                    <a:pt x="39822" y="55245"/>
                  </a:lnTo>
                  <a:lnTo>
                    <a:pt x="39645" y="55245"/>
                  </a:lnTo>
                  <a:lnTo>
                    <a:pt x="32518" y="48895"/>
                  </a:lnTo>
                  <a:lnTo>
                    <a:pt x="27962" y="42672"/>
                  </a:lnTo>
                  <a:lnTo>
                    <a:pt x="26301" y="39878"/>
                  </a:lnTo>
                  <a:lnTo>
                    <a:pt x="25463" y="39624"/>
                  </a:lnTo>
                  <a:close/>
                </a:path>
                <a:path w="101600" h="109220">
                  <a:moveTo>
                    <a:pt x="56357" y="59055"/>
                  </a:moveTo>
                  <a:lnTo>
                    <a:pt x="54616" y="59055"/>
                  </a:lnTo>
                  <a:lnTo>
                    <a:pt x="51711" y="62484"/>
                  </a:lnTo>
                  <a:lnTo>
                    <a:pt x="51527" y="62738"/>
                  </a:lnTo>
                  <a:lnTo>
                    <a:pt x="53244" y="62738"/>
                  </a:lnTo>
                  <a:lnTo>
                    <a:pt x="54852" y="60706"/>
                  </a:lnTo>
                  <a:lnTo>
                    <a:pt x="56357" y="59055"/>
                  </a:lnTo>
                  <a:close/>
                </a:path>
                <a:path w="101600" h="109220">
                  <a:moveTo>
                    <a:pt x="68654" y="57023"/>
                  </a:moveTo>
                  <a:lnTo>
                    <a:pt x="66979" y="57023"/>
                  </a:lnTo>
                  <a:lnTo>
                    <a:pt x="62494" y="62738"/>
                  </a:lnTo>
                  <a:lnTo>
                    <a:pt x="64175" y="62738"/>
                  </a:lnTo>
                  <a:lnTo>
                    <a:pt x="65371" y="61087"/>
                  </a:lnTo>
                  <a:lnTo>
                    <a:pt x="68654" y="57023"/>
                  </a:lnTo>
                  <a:close/>
                </a:path>
                <a:path w="101600" h="109220">
                  <a:moveTo>
                    <a:pt x="85940" y="53848"/>
                  </a:moveTo>
                  <a:lnTo>
                    <a:pt x="84594" y="53848"/>
                  </a:lnTo>
                  <a:lnTo>
                    <a:pt x="82905" y="55753"/>
                  </a:lnTo>
                  <a:lnTo>
                    <a:pt x="80594" y="59309"/>
                  </a:lnTo>
                  <a:lnTo>
                    <a:pt x="78605" y="62738"/>
                  </a:lnTo>
                  <a:lnTo>
                    <a:pt x="80057" y="62738"/>
                  </a:lnTo>
                  <a:lnTo>
                    <a:pt x="82379" y="58674"/>
                  </a:lnTo>
                  <a:lnTo>
                    <a:pt x="82697" y="58166"/>
                  </a:lnTo>
                  <a:lnTo>
                    <a:pt x="85470" y="54102"/>
                  </a:lnTo>
                  <a:lnTo>
                    <a:pt x="85940" y="53848"/>
                  </a:lnTo>
                  <a:close/>
                </a:path>
                <a:path w="101600" h="109220">
                  <a:moveTo>
                    <a:pt x="89428" y="53340"/>
                  </a:moveTo>
                  <a:lnTo>
                    <a:pt x="87233" y="53340"/>
                  </a:lnTo>
                  <a:lnTo>
                    <a:pt x="87345" y="59055"/>
                  </a:lnTo>
                  <a:lnTo>
                    <a:pt x="87461" y="60325"/>
                  </a:lnTo>
                  <a:lnTo>
                    <a:pt x="87566" y="61468"/>
                  </a:lnTo>
                  <a:lnTo>
                    <a:pt x="87682" y="62738"/>
                  </a:lnTo>
                  <a:lnTo>
                    <a:pt x="88862" y="62738"/>
                  </a:lnTo>
                  <a:lnTo>
                    <a:pt x="88738" y="61087"/>
                  </a:lnTo>
                  <a:lnTo>
                    <a:pt x="88627" y="59055"/>
                  </a:lnTo>
                  <a:lnTo>
                    <a:pt x="88503" y="56769"/>
                  </a:lnTo>
                  <a:lnTo>
                    <a:pt x="88386" y="54610"/>
                  </a:lnTo>
                  <a:lnTo>
                    <a:pt x="89828" y="54610"/>
                  </a:lnTo>
                  <a:lnTo>
                    <a:pt x="89428" y="53340"/>
                  </a:lnTo>
                  <a:close/>
                </a:path>
                <a:path w="101600" h="109220">
                  <a:moveTo>
                    <a:pt x="89828" y="54610"/>
                  </a:moveTo>
                  <a:lnTo>
                    <a:pt x="88427" y="54610"/>
                  </a:lnTo>
                  <a:lnTo>
                    <a:pt x="91025" y="61468"/>
                  </a:lnTo>
                  <a:lnTo>
                    <a:pt x="91121" y="61722"/>
                  </a:lnTo>
                  <a:lnTo>
                    <a:pt x="91235" y="61976"/>
                  </a:lnTo>
                  <a:lnTo>
                    <a:pt x="91350" y="62230"/>
                  </a:lnTo>
                  <a:lnTo>
                    <a:pt x="91465" y="62484"/>
                  </a:lnTo>
                  <a:lnTo>
                    <a:pt x="91579" y="62738"/>
                  </a:lnTo>
                  <a:lnTo>
                    <a:pt x="92939" y="62738"/>
                  </a:lnTo>
                  <a:lnTo>
                    <a:pt x="90964" y="58166"/>
                  </a:lnTo>
                  <a:lnTo>
                    <a:pt x="89828" y="54610"/>
                  </a:lnTo>
                  <a:close/>
                </a:path>
                <a:path w="101600" h="109220">
                  <a:moveTo>
                    <a:pt x="33354" y="61722"/>
                  </a:moveTo>
                  <a:lnTo>
                    <a:pt x="31905" y="61722"/>
                  </a:lnTo>
                  <a:lnTo>
                    <a:pt x="31569" y="61976"/>
                  </a:lnTo>
                  <a:lnTo>
                    <a:pt x="30120" y="61976"/>
                  </a:lnTo>
                  <a:lnTo>
                    <a:pt x="33354" y="61722"/>
                  </a:lnTo>
                  <a:close/>
                </a:path>
                <a:path w="101600" h="109220">
                  <a:moveTo>
                    <a:pt x="4127" y="57023"/>
                  </a:moveTo>
                  <a:lnTo>
                    <a:pt x="3276" y="57277"/>
                  </a:lnTo>
                  <a:lnTo>
                    <a:pt x="3200" y="57658"/>
                  </a:lnTo>
                  <a:lnTo>
                    <a:pt x="3530" y="58166"/>
                  </a:lnTo>
                  <a:lnTo>
                    <a:pt x="10248" y="61722"/>
                  </a:lnTo>
                  <a:lnTo>
                    <a:pt x="12852" y="61722"/>
                  </a:lnTo>
                  <a:lnTo>
                    <a:pt x="4127" y="57023"/>
                  </a:lnTo>
                  <a:close/>
                </a:path>
                <a:path w="101600" h="109220">
                  <a:moveTo>
                    <a:pt x="9982" y="50165"/>
                  </a:moveTo>
                  <a:lnTo>
                    <a:pt x="9118" y="50165"/>
                  </a:lnTo>
                  <a:lnTo>
                    <a:pt x="9131" y="51054"/>
                  </a:lnTo>
                  <a:lnTo>
                    <a:pt x="20396" y="61468"/>
                  </a:lnTo>
                  <a:lnTo>
                    <a:pt x="15290" y="61722"/>
                  </a:lnTo>
                  <a:lnTo>
                    <a:pt x="32901" y="61722"/>
                  </a:lnTo>
                  <a:lnTo>
                    <a:pt x="35551" y="61468"/>
                  </a:lnTo>
                  <a:lnTo>
                    <a:pt x="22274" y="61468"/>
                  </a:lnTo>
                  <a:lnTo>
                    <a:pt x="9982" y="50165"/>
                  </a:lnTo>
                  <a:close/>
                </a:path>
                <a:path w="101600" h="109220">
                  <a:moveTo>
                    <a:pt x="39526" y="61087"/>
                  </a:moveTo>
                  <a:lnTo>
                    <a:pt x="27673" y="61087"/>
                  </a:lnTo>
                  <a:lnTo>
                    <a:pt x="19367" y="61468"/>
                  </a:lnTo>
                  <a:lnTo>
                    <a:pt x="35551" y="61468"/>
                  </a:lnTo>
                  <a:lnTo>
                    <a:pt x="39526" y="61087"/>
                  </a:lnTo>
                  <a:close/>
                </a:path>
                <a:path w="101600" h="109220">
                  <a:moveTo>
                    <a:pt x="26780" y="59055"/>
                  </a:moveTo>
                  <a:lnTo>
                    <a:pt x="26447" y="59055"/>
                  </a:lnTo>
                  <a:lnTo>
                    <a:pt x="30568" y="60706"/>
                  </a:lnTo>
                  <a:lnTo>
                    <a:pt x="26320" y="61087"/>
                  </a:lnTo>
                  <a:lnTo>
                    <a:pt x="39190" y="61087"/>
                  </a:lnTo>
                  <a:lnTo>
                    <a:pt x="45124" y="60325"/>
                  </a:lnTo>
                  <a:lnTo>
                    <a:pt x="33947" y="60325"/>
                  </a:lnTo>
                  <a:lnTo>
                    <a:pt x="26780" y="59055"/>
                  </a:lnTo>
                  <a:close/>
                </a:path>
                <a:path w="101600" h="109220">
                  <a:moveTo>
                    <a:pt x="24228" y="58166"/>
                  </a:moveTo>
                  <a:lnTo>
                    <a:pt x="23758" y="58166"/>
                  </a:lnTo>
                  <a:lnTo>
                    <a:pt x="23914" y="58547"/>
                  </a:lnTo>
                  <a:lnTo>
                    <a:pt x="26780" y="59055"/>
                  </a:lnTo>
                  <a:lnTo>
                    <a:pt x="26447" y="59055"/>
                  </a:lnTo>
                  <a:lnTo>
                    <a:pt x="24228" y="58166"/>
                  </a:lnTo>
                  <a:close/>
                </a:path>
                <a:path w="101600" h="109220">
                  <a:moveTo>
                    <a:pt x="40335" y="28194"/>
                  </a:moveTo>
                  <a:lnTo>
                    <a:pt x="39398" y="28194"/>
                  </a:lnTo>
                  <a:lnTo>
                    <a:pt x="39251" y="28702"/>
                  </a:lnTo>
                  <a:lnTo>
                    <a:pt x="65951" y="55880"/>
                  </a:lnTo>
                  <a:lnTo>
                    <a:pt x="62788" y="56515"/>
                  </a:lnTo>
                  <a:lnTo>
                    <a:pt x="55073" y="57658"/>
                  </a:lnTo>
                  <a:lnTo>
                    <a:pt x="54851" y="57658"/>
                  </a:lnTo>
                  <a:lnTo>
                    <a:pt x="48450" y="58674"/>
                  </a:lnTo>
                  <a:lnTo>
                    <a:pt x="56705" y="58674"/>
                  </a:lnTo>
                  <a:lnTo>
                    <a:pt x="66979" y="57023"/>
                  </a:lnTo>
                  <a:lnTo>
                    <a:pt x="68654" y="57023"/>
                  </a:lnTo>
                  <a:lnTo>
                    <a:pt x="68859" y="56769"/>
                  </a:lnTo>
                  <a:lnTo>
                    <a:pt x="74628" y="55753"/>
                  </a:lnTo>
                  <a:lnTo>
                    <a:pt x="68942" y="55753"/>
                  </a:lnTo>
                  <a:lnTo>
                    <a:pt x="59996" y="50419"/>
                  </a:lnTo>
                  <a:lnTo>
                    <a:pt x="50811" y="41148"/>
                  </a:lnTo>
                  <a:lnTo>
                    <a:pt x="43433" y="32258"/>
                  </a:lnTo>
                  <a:lnTo>
                    <a:pt x="40335" y="28194"/>
                  </a:lnTo>
                  <a:close/>
                </a:path>
                <a:path w="101600" h="109220">
                  <a:moveTo>
                    <a:pt x="18316" y="46101"/>
                  </a:moveTo>
                  <a:lnTo>
                    <a:pt x="18042" y="46101"/>
                  </a:lnTo>
                  <a:lnTo>
                    <a:pt x="17877" y="46482"/>
                  </a:lnTo>
                  <a:lnTo>
                    <a:pt x="17767" y="46736"/>
                  </a:lnTo>
                  <a:lnTo>
                    <a:pt x="21702" y="56515"/>
                  </a:lnTo>
                  <a:lnTo>
                    <a:pt x="21804" y="56769"/>
                  </a:lnTo>
                  <a:lnTo>
                    <a:pt x="21906" y="57023"/>
                  </a:lnTo>
                  <a:lnTo>
                    <a:pt x="22009" y="57277"/>
                  </a:lnTo>
                  <a:lnTo>
                    <a:pt x="24228" y="58166"/>
                  </a:lnTo>
                  <a:lnTo>
                    <a:pt x="23758" y="58166"/>
                  </a:lnTo>
                  <a:lnTo>
                    <a:pt x="19077" y="46736"/>
                  </a:lnTo>
                  <a:lnTo>
                    <a:pt x="18973" y="46482"/>
                  </a:lnTo>
                  <a:lnTo>
                    <a:pt x="18316" y="46101"/>
                  </a:lnTo>
                  <a:close/>
                </a:path>
                <a:path w="101600" h="109220">
                  <a:moveTo>
                    <a:pt x="33324" y="33274"/>
                  </a:moveTo>
                  <a:lnTo>
                    <a:pt x="53858" y="58166"/>
                  </a:lnTo>
                  <a:lnTo>
                    <a:pt x="51650" y="58166"/>
                  </a:lnTo>
                  <a:lnTo>
                    <a:pt x="54851" y="57658"/>
                  </a:lnTo>
                  <a:lnTo>
                    <a:pt x="56151" y="57658"/>
                  </a:lnTo>
                  <a:lnTo>
                    <a:pt x="46667" y="52197"/>
                  </a:lnTo>
                  <a:lnTo>
                    <a:pt x="39841" y="44196"/>
                  </a:lnTo>
                  <a:lnTo>
                    <a:pt x="35608" y="36957"/>
                  </a:lnTo>
                  <a:lnTo>
                    <a:pt x="34124" y="33655"/>
                  </a:lnTo>
                  <a:lnTo>
                    <a:pt x="33324" y="33274"/>
                  </a:lnTo>
                  <a:close/>
                </a:path>
                <a:path w="101600" h="109220">
                  <a:moveTo>
                    <a:pt x="66481" y="57658"/>
                  </a:moveTo>
                  <a:lnTo>
                    <a:pt x="63028" y="57658"/>
                  </a:lnTo>
                  <a:lnTo>
                    <a:pt x="59866" y="58166"/>
                  </a:lnTo>
                  <a:lnTo>
                    <a:pt x="66082" y="58166"/>
                  </a:lnTo>
                  <a:lnTo>
                    <a:pt x="66481" y="57658"/>
                  </a:lnTo>
                  <a:close/>
                </a:path>
                <a:path w="101600" h="109220">
                  <a:moveTo>
                    <a:pt x="81667" y="57658"/>
                  </a:moveTo>
                  <a:lnTo>
                    <a:pt x="68141" y="57658"/>
                  </a:lnTo>
                  <a:lnTo>
                    <a:pt x="67730" y="58166"/>
                  </a:lnTo>
                  <a:lnTo>
                    <a:pt x="81337" y="58166"/>
                  </a:lnTo>
                  <a:lnTo>
                    <a:pt x="81667" y="57658"/>
                  </a:lnTo>
                  <a:close/>
                </a:path>
                <a:path w="101600" h="109220">
                  <a:moveTo>
                    <a:pt x="87218" y="57658"/>
                  </a:moveTo>
                  <a:lnTo>
                    <a:pt x="83044" y="57658"/>
                  </a:lnTo>
                  <a:lnTo>
                    <a:pt x="82697" y="58166"/>
                  </a:lnTo>
                  <a:lnTo>
                    <a:pt x="87264" y="58166"/>
                  </a:lnTo>
                  <a:lnTo>
                    <a:pt x="87218" y="57658"/>
                  </a:lnTo>
                  <a:close/>
                </a:path>
                <a:path w="101600" h="109220">
                  <a:moveTo>
                    <a:pt x="89581" y="57658"/>
                  </a:moveTo>
                  <a:lnTo>
                    <a:pt x="88551" y="57658"/>
                  </a:lnTo>
                  <a:lnTo>
                    <a:pt x="88579" y="58166"/>
                  </a:lnTo>
                  <a:lnTo>
                    <a:pt x="89774" y="58166"/>
                  </a:lnTo>
                  <a:lnTo>
                    <a:pt x="89581" y="57658"/>
                  </a:lnTo>
                  <a:close/>
                </a:path>
                <a:path w="101600" h="109220">
                  <a:moveTo>
                    <a:pt x="78965" y="43688"/>
                  </a:moveTo>
                  <a:lnTo>
                    <a:pt x="77279" y="43688"/>
                  </a:lnTo>
                  <a:lnTo>
                    <a:pt x="78041" y="44450"/>
                  </a:lnTo>
                  <a:lnTo>
                    <a:pt x="80962" y="47879"/>
                  </a:lnTo>
                  <a:lnTo>
                    <a:pt x="83390" y="50165"/>
                  </a:lnTo>
                  <a:lnTo>
                    <a:pt x="83599" y="50419"/>
                  </a:lnTo>
                  <a:lnTo>
                    <a:pt x="86334" y="52197"/>
                  </a:lnTo>
                  <a:lnTo>
                    <a:pt x="82613" y="52959"/>
                  </a:lnTo>
                  <a:lnTo>
                    <a:pt x="67106" y="55753"/>
                  </a:lnTo>
                  <a:lnTo>
                    <a:pt x="74664" y="55753"/>
                  </a:lnTo>
                  <a:lnTo>
                    <a:pt x="80822" y="54610"/>
                  </a:lnTo>
                  <a:lnTo>
                    <a:pt x="84594" y="53848"/>
                  </a:lnTo>
                  <a:lnTo>
                    <a:pt x="85940" y="53848"/>
                  </a:lnTo>
                  <a:lnTo>
                    <a:pt x="86880" y="53340"/>
                  </a:lnTo>
                  <a:lnTo>
                    <a:pt x="89428" y="53340"/>
                  </a:lnTo>
                  <a:lnTo>
                    <a:pt x="89308" y="52959"/>
                  </a:lnTo>
                  <a:lnTo>
                    <a:pt x="88772" y="52959"/>
                  </a:lnTo>
                  <a:lnTo>
                    <a:pt x="90258" y="52578"/>
                  </a:lnTo>
                  <a:lnTo>
                    <a:pt x="90728" y="51943"/>
                  </a:lnTo>
                  <a:lnTo>
                    <a:pt x="90166" y="51562"/>
                  </a:lnTo>
                  <a:lnTo>
                    <a:pt x="89115" y="51562"/>
                  </a:lnTo>
                  <a:lnTo>
                    <a:pt x="89188" y="50927"/>
                  </a:lnTo>
                  <a:lnTo>
                    <a:pt x="86652" y="50927"/>
                  </a:lnTo>
                  <a:lnTo>
                    <a:pt x="84023" y="49149"/>
                  </a:lnTo>
                  <a:lnTo>
                    <a:pt x="81051" y="46101"/>
                  </a:lnTo>
                  <a:lnTo>
                    <a:pt x="78965" y="43688"/>
                  </a:lnTo>
                  <a:close/>
                </a:path>
                <a:path w="101600" h="109220">
                  <a:moveTo>
                    <a:pt x="89979" y="51435"/>
                  </a:moveTo>
                  <a:lnTo>
                    <a:pt x="89115" y="51562"/>
                  </a:lnTo>
                  <a:lnTo>
                    <a:pt x="90166" y="51562"/>
                  </a:lnTo>
                  <a:lnTo>
                    <a:pt x="89979" y="51435"/>
                  </a:lnTo>
                  <a:close/>
                </a:path>
                <a:path w="101600" h="109220">
                  <a:moveTo>
                    <a:pt x="85078" y="28702"/>
                  </a:moveTo>
                  <a:lnTo>
                    <a:pt x="83661" y="28702"/>
                  </a:lnTo>
                  <a:lnTo>
                    <a:pt x="83691" y="29464"/>
                  </a:lnTo>
                  <a:lnTo>
                    <a:pt x="83804" y="32258"/>
                  </a:lnTo>
                  <a:lnTo>
                    <a:pt x="83876" y="34036"/>
                  </a:lnTo>
                  <a:lnTo>
                    <a:pt x="83994" y="36957"/>
                  </a:lnTo>
                  <a:lnTo>
                    <a:pt x="84091" y="39370"/>
                  </a:lnTo>
                  <a:lnTo>
                    <a:pt x="84215" y="41148"/>
                  </a:lnTo>
                  <a:lnTo>
                    <a:pt x="84339" y="42164"/>
                  </a:lnTo>
                  <a:lnTo>
                    <a:pt x="84464" y="43180"/>
                  </a:lnTo>
                  <a:lnTo>
                    <a:pt x="84572" y="44069"/>
                  </a:lnTo>
                  <a:lnTo>
                    <a:pt x="84697" y="45085"/>
                  </a:lnTo>
                  <a:lnTo>
                    <a:pt x="84821" y="46101"/>
                  </a:lnTo>
                  <a:lnTo>
                    <a:pt x="84899" y="46736"/>
                  </a:lnTo>
                  <a:lnTo>
                    <a:pt x="86333" y="50165"/>
                  </a:lnTo>
                  <a:lnTo>
                    <a:pt x="86439" y="50419"/>
                  </a:lnTo>
                  <a:lnTo>
                    <a:pt x="86545" y="50673"/>
                  </a:lnTo>
                  <a:lnTo>
                    <a:pt x="86652" y="50927"/>
                  </a:lnTo>
                  <a:lnTo>
                    <a:pt x="89188" y="50927"/>
                  </a:lnTo>
                  <a:lnTo>
                    <a:pt x="89217" y="50673"/>
                  </a:lnTo>
                  <a:lnTo>
                    <a:pt x="87854" y="50673"/>
                  </a:lnTo>
                  <a:lnTo>
                    <a:pt x="87785" y="50165"/>
                  </a:lnTo>
                  <a:lnTo>
                    <a:pt x="85605" y="40513"/>
                  </a:lnTo>
                  <a:lnTo>
                    <a:pt x="85526" y="38735"/>
                  </a:lnTo>
                  <a:lnTo>
                    <a:pt x="85407" y="36068"/>
                  </a:lnTo>
                  <a:lnTo>
                    <a:pt x="85282" y="33274"/>
                  </a:lnTo>
                  <a:lnTo>
                    <a:pt x="85237" y="32258"/>
                  </a:lnTo>
                  <a:lnTo>
                    <a:pt x="85112" y="29464"/>
                  </a:lnTo>
                  <a:lnTo>
                    <a:pt x="85078" y="28702"/>
                  </a:lnTo>
                  <a:close/>
                </a:path>
                <a:path w="101600" h="109220">
                  <a:moveTo>
                    <a:pt x="86439" y="50419"/>
                  </a:moveTo>
                  <a:lnTo>
                    <a:pt x="85900" y="50419"/>
                  </a:lnTo>
                  <a:lnTo>
                    <a:pt x="86276" y="50673"/>
                  </a:lnTo>
                  <a:lnTo>
                    <a:pt x="86545" y="50673"/>
                  </a:lnTo>
                  <a:lnTo>
                    <a:pt x="86439" y="50419"/>
                  </a:lnTo>
                  <a:close/>
                </a:path>
                <a:path w="101600" h="109220">
                  <a:moveTo>
                    <a:pt x="94955" y="28702"/>
                  </a:moveTo>
                  <a:lnTo>
                    <a:pt x="93560" y="28702"/>
                  </a:lnTo>
                  <a:lnTo>
                    <a:pt x="91259" y="34544"/>
                  </a:lnTo>
                  <a:lnTo>
                    <a:pt x="88997" y="42164"/>
                  </a:lnTo>
                  <a:lnTo>
                    <a:pt x="88093" y="48895"/>
                  </a:lnTo>
                  <a:lnTo>
                    <a:pt x="87973" y="49784"/>
                  </a:lnTo>
                  <a:lnTo>
                    <a:pt x="87899" y="50673"/>
                  </a:lnTo>
                  <a:lnTo>
                    <a:pt x="89217" y="50673"/>
                  </a:lnTo>
                  <a:lnTo>
                    <a:pt x="89665" y="46736"/>
                  </a:lnTo>
                  <a:lnTo>
                    <a:pt x="89737" y="46101"/>
                  </a:lnTo>
                  <a:lnTo>
                    <a:pt x="89853" y="45085"/>
                  </a:lnTo>
                  <a:lnTo>
                    <a:pt x="89968" y="44069"/>
                  </a:lnTo>
                  <a:lnTo>
                    <a:pt x="90070" y="43180"/>
                  </a:lnTo>
                  <a:lnTo>
                    <a:pt x="92288" y="35433"/>
                  </a:lnTo>
                  <a:lnTo>
                    <a:pt x="92397" y="35052"/>
                  </a:lnTo>
                  <a:lnTo>
                    <a:pt x="94779" y="29083"/>
                  </a:lnTo>
                  <a:lnTo>
                    <a:pt x="94955" y="28702"/>
                  </a:lnTo>
                  <a:close/>
                </a:path>
                <a:path w="101600" h="109220">
                  <a:moveTo>
                    <a:pt x="47574" y="27686"/>
                  </a:moveTo>
                  <a:lnTo>
                    <a:pt x="47237" y="28194"/>
                  </a:lnTo>
                  <a:lnTo>
                    <a:pt x="47450" y="28702"/>
                  </a:lnTo>
                  <a:lnTo>
                    <a:pt x="50545" y="33655"/>
                  </a:lnTo>
                  <a:lnTo>
                    <a:pt x="62661" y="43561"/>
                  </a:lnTo>
                  <a:lnTo>
                    <a:pt x="70091" y="45466"/>
                  </a:lnTo>
                  <a:lnTo>
                    <a:pt x="75739" y="44069"/>
                  </a:lnTo>
                  <a:lnTo>
                    <a:pt x="69722" y="44069"/>
                  </a:lnTo>
                  <a:lnTo>
                    <a:pt x="63055" y="42164"/>
                  </a:lnTo>
                  <a:lnTo>
                    <a:pt x="51679" y="32893"/>
                  </a:lnTo>
                  <a:lnTo>
                    <a:pt x="51203" y="32258"/>
                  </a:lnTo>
                  <a:lnTo>
                    <a:pt x="48636" y="28194"/>
                  </a:lnTo>
                  <a:lnTo>
                    <a:pt x="49377" y="28194"/>
                  </a:lnTo>
                  <a:lnTo>
                    <a:pt x="47574" y="27686"/>
                  </a:lnTo>
                  <a:close/>
                </a:path>
                <a:path w="101600" h="109220">
                  <a:moveTo>
                    <a:pt x="51532" y="23114"/>
                  </a:moveTo>
                  <a:lnTo>
                    <a:pt x="50469" y="23114"/>
                  </a:lnTo>
                  <a:lnTo>
                    <a:pt x="50342" y="23495"/>
                  </a:lnTo>
                  <a:lnTo>
                    <a:pt x="50622" y="24003"/>
                  </a:lnTo>
                  <a:lnTo>
                    <a:pt x="58592" y="29464"/>
                  </a:lnTo>
                  <a:lnTo>
                    <a:pt x="59822" y="29464"/>
                  </a:lnTo>
                  <a:lnTo>
                    <a:pt x="66895" y="30099"/>
                  </a:lnTo>
                  <a:lnTo>
                    <a:pt x="67144" y="30099"/>
                  </a:lnTo>
                  <a:lnTo>
                    <a:pt x="70154" y="34544"/>
                  </a:lnTo>
                  <a:lnTo>
                    <a:pt x="73236" y="38735"/>
                  </a:lnTo>
                  <a:lnTo>
                    <a:pt x="76403" y="42545"/>
                  </a:lnTo>
                  <a:lnTo>
                    <a:pt x="69722" y="44069"/>
                  </a:lnTo>
                  <a:lnTo>
                    <a:pt x="75739" y="44069"/>
                  </a:lnTo>
                  <a:lnTo>
                    <a:pt x="77279" y="43688"/>
                  </a:lnTo>
                  <a:lnTo>
                    <a:pt x="78965" y="43688"/>
                  </a:lnTo>
                  <a:lnTo>
                    <a:pt x="78087" y="42672"/>
                  </a:lnTo>
                  <a:lnTo>
                    <a:pt x="77977" y="42545"/>
                  </a:lnTo>
                  <a:lnTo>
                    <a:pt x="76531" y="38862"/>
                  </a:lnTo>
                  <a:lnTo>
                    <a:pt x="76482" y="38735"/>
                  </a:lnTo>
                  <a:lnTo>
                    <a:pt x="74929" y="38735"/>
                  </a:lnTo>
                  <a:lnTo>
                    <a:pt x="72847" y="36068"/>
                  </a:lnTo>
                  <a:lnTo>
                    <a:pt x="70580" y="32893"/>
                  </a:lnTo>
                  <a:lnTo>
                    <a:pt x="67757" y="28702"/>
                  </a:lnTo>
                  <a:lnTo>
                    <a:pt x="66243" y="28702"/>
                  </a:lnTo>
                  <a:lnTo>
                    <a:pt x="61163" y="28194"/>
                  </a:lnTo>
                  <a:lnTo>
                    <a:pt x="62368" y="28194"/>
                  </a:lnTo>
                  <a:lnTo>
                    <a:pt x="57696" y="27305"/>
                  </a:lnTo>
                  <a:lnTo>
                    <a:pt x="51532" y="23114"/>
                  </a:lnTo>
                  <a:close/>
                </a:path>
                <a:path w="101600" h="109220">
                  <a:moveTo>
                    <a:pt x="73423" y="28702"/>
                  </a:moveTo>
                  <a:lnTo>
                    <a:pt x="72044" y="28702"/>
                  </a:lnTo>
                  <a:lnTo>
                    <a:pt x="72130" y="29083"/>
                  </a:lnTo>
                  <a:lnTo>
                    <a:pt x="72217" y="29464"/>
                  </a:lnTo>
                  <a:lnTo>
                    <a:pt x="74929" y="38735"/>
                  </a:lnTo>
                  <a:lnTo>
                    <a:pt x="76482" y="38735"/>
                  </a:lnTo>
                  <a:lnTo>
                    <a:pt x="75185" y="35433"/>
                  </a:lnTo>
                  <a:lnTo>
                    <a:pt x="73623" y="29464"/>
                  </a:lnTo>
                  <a:lnTo>
                    <a:pt x="73523" y="29083"/>
                  </a:lnTo>
                  <a:lnTo>
                    <a:pt x="73423" y="28702"/>
                  </a:lnTo>
                  <a:close/>
                </a:path>
                <a:path w="101600" h="109220">
                  <a:moveTo>
                    <a:pt x="65895" y="28194"/>
                  </a:moveTo>
                  <a:lnTo>
                    <a:pt x="62368" y="28194"/>
                  </a:lnTo>
                  <a:lnTo>
                    <a:pt x="65038" y="28702"/>
                  </a:lnTo>
                  <a:lnTo>
                    <a:pt x="66243" y="28702"/>
                  </a:lnTo>
                  <a:lnTo>
                    <a:pt x="65895" y="28194"/>
                  </a:lnTo>
                  <a:close/>
                </a:path>
                <a:path w="101600" h="109220">
                  <a:moveTo>
                    <a:pt x="71928" y="28194"/>
                  </a:moveTo>
                  <a:lnTo>
                    <a:pt x="67472" y="28194"/>
                  </a:lnTo>
                  <a:lnTo>
                    <a:pt x="67769" y="28702"/>
                  </a:lnTo>
                  <a:lnTo>
                    <a:pt x="72044" y="28702"/>
                  </a:lnTo>
                  <a:lnTo>
                    <a:pt x="71928" y="28194"/>
                  </a:lnTo>
                  <a:close/>
                </a:path>
                <a:path w="101600" h="109220">
                  <a:moveTo>
                    <a:pt x="83640" y="28194"/>
                  </a:moveTo>
                  <a:lnTo>
                    <a:pt x="73290" y="28194"/>
                  </a:lnTo>
                  <a:lnTo>
                    <a:pt x="73423" y="28702"/>
                  </a:lnTo>
                  <a:lnTo>
                    <a:pt x="83661" y="28702"/>
                  </a:lnTo>
                  <a:lnTo>
                    <a:pt x="83640" y="28194"/>
                  </a:lnTo>
                  <a:close/>
                </a:path>
                <a:path w="101600" h="109220">
                  <a:moveTo>
                    <a:pt x="93786" y="28194"/>
                  </a:moveTo>
                  <a:lnTo>
                    <a:pt x="85096" y="28194"/>
                  </a:lnTo>
                  <a:lnTo>
                    <a:pt x="85078" y="28702"/>
                  </a:lnTo>
                  <a:lnTo>
                    <a:pt x="93552" y="28702"/>
                  </a:lnTo>
                  <a:lnTo>
                    <a:pt x="93786" y="28194"/>
                  </a:lnTo>
                  <a:close/>
                </a:path>
                <a:path w="101600" h="109220">
                  <a:moveTo>
                    <a:pt x="51311" y="13970"/>
                  </a:moveTo>
                  <a:lnTo>
                    <a:pt x="50054" y="13970"/>
                  </a:lnTo>
                  <a:lnTo>
                    <a:pt x="50114" y="14478"/>
                  </a:lnTo>
                  <a:lnTo>
                    <a:pt x="50241" y="14732"/>
                  </a:lnTo>
                  <a:lnTo>
                    <a:pt x="55130" y="18288"/>
                  </a:lnTo>
                  <a:lnTo>
                    <a:pt x="59613" y="18288"/>
                  </a:lnTo>
                  <a:lnTo>
                    <a:pt x="61645" y="21717"/>
                  </a:lnTo>
                  <a:lnTo>
                    <a:pt x="63893" y="25273"/>
                  </a:lnTo>
                  <a:lnTo>
                    <a:pt x="65895" y="28194"/>
                  </a:lnTo>
                  <a:lnTo>
                    <a:pt x="67472" y="28194"/>
                  </a:lnTo>
                  <a:lnTo>
                    <a:pt x="65322" y="24511"/>
                  </a:lnTo>
                  <a:lnTo>
                    <a:pt x="65036" y="24511"/>
                  </a:lnTo>
                  <a:lnTo>
                    <a:pt x="63449" y="22098"/>
                  </a:lnTo>
                  <a:lnTo>
                    <a:pt x="60502" y="17399"/>
                  </a:lnTo>
                  <a:lnTo>
                    <a:pt x="60368" y="17018"/>
                  </a:lnTo>
                  <a:lnTo>
                    <a:pt x="57505" y="17018"/>
                  </a:lnTo>
                  <a:lnTo>
                    <a:pt x="54775" y="16510"/>
                  </a:lnTo>
                  <a:lnTo>
                    <a:pt x="51311" y="13970"/>
                  </a:lnTo>
                  <a:close/>
                </a:path>
                <a:path w="101600" h="109220">
                  <a:moveTo>
                    <a:pt x="67830" y="4572"/>
                  </a:moveTo>
                  <a:lnTo>
                    <a:pt x="67102" y="5588"/>
                  </a:lnTo>
                  <a:lnTo>
                    <a:pt x="67329" y="5588"/>
                  </a:lnTo>
                  <a:lnTo>
                    <a:pt x="68064" y="9779"/>
                  </a:lnTo>
                  <a:lnTo>
                    <a:pt x="71928" y="28194"/>
                  </a:lnTo>
                  <a:lnTo>
                    <a:pt x="73290" y="28194"/>
                  </a:lnTo>
                  <a:lnTo>
                    <a:pt x="72526" y="25273"/>
                  </a:lnTo>
                  <a:lnTo>
                    <a:pt x="70294" y="14732"/>
                  </a:lnTo>
                  <a:lnTo>
                    <a:pt x="70187" y="14224"/>
                  </a:lnTo>
                  <a:lnTo>
                    <a:pt x="68632" y="5588"/>
                  </a:lnTo>
                  <a:lnTo>
                    <a:pt x="68541" y="5080"/>
                  </a:lnTo>
                  <a:lnTo>
                    <a:pt x="67830" y="4572"/>
                  </a:lnTo>
                  <a:close/>
                </a:path>
                <a:path w="101600" h="109220">
                  <a:moveTo>
                    <a:pt x="85153" y="13970"/>
                  </a:moveTo>
                  <a:lnTo>
                    <a:pt x="84480" y="14478"/>
                  </a:lnTo>
                  <a:lnTo>
                    <a:pt x="83792" y="21717"/>
                  </a:lnTo>
                  <a:lnTo>
                    <a:pt x="83756" y="22098"/>
                  </a:lnTo>
                  <a:lnTo>
                    <a:pt x="83640" y="28194"/>
                  </a:lnTo>
                  <a:lnTo>
                    <a:pt x="85096" y="28194"/>
                  </a:lnTo>
                  <a:lnTo>
                    <a:pt x="85221" y="24511"/>
                  </a:lnTo>
                  <a:lnTo>
                    <a:pt x="85316" y="21717"/>
                  </a:lnTo>
                  <a:lnTo>
                    <a:pt x="85412" y="18923"/>
                  </a:lnTo>
                  <a:lnTo>
                    <a:pt x="85715" y="14732"/>
                  </a:lnTo>
                  <a:lnTo>
                    <a:pt x="85734" y="14478"/>
                  </a:lnTo>
                  <a:lnTo>
                    <a:pt x="85382" y="14224"/>
                  </a:lnTo>
                  <a:lnTo>
                    <a:pt x="85153" y="13970"/>
                  </a:lnTo>
                  <a:close/>
                </a:path>
                <a:path w="101600" h="109220">
                  <a:moveTo>
                    <a:pt x="95630" y="25781"/>
                  </a:moveTo>
                  <a:lnTo>
                    <a:pt x="94780" y="26035"/>
                  </a:lnTo>
                  <a:lnTo>
                    <a:pt x="93786" y="28194"/>
                  </a:lnTo>
                  <a:lnTo>
                    <a:pt x="95191" y="28194"/>
                  </a:lnTo>
                  <a:lnTo>
                    <a:pt x="95897" y="26670"/>
                  </a:lnTo>
                  <a:lnTo>
                    <a:pt x="95707" y="26035"/>
                  </a:lnTo>
                  <a:lnTo>
                    <a:pt x="95630" y="25781"/>
                  </a:lnTo>
                  <a:close/>
                </a:path>
                <a:path w="101600" h="109220">
                  <a:moveTo>
                    <a:pt x="62737" y="4826"/>
                  </a:moveTo>
                  <a:lnTo>
                    <a:pt x="62509" y="5080"/>
                  </a:lnTo>
                  <a:lnTo>
                    <a:pt x="62177" y="5588"/>
                  </a:lnTo>
                  <a:lnTo>
                    <a:pt x="63152" y="16510"/>
                  </a:lnTo>
                  <a:lnTo>
                    <a:pt x="63252" y="17399"/>
                  </a:lnTo>
                  <a:lnTo>
                    <a:pt x="64909" y="24003"/>
                  </a:lnTo>
                  <a:lnTo>
                    <a:pt x="64941" y="24130"/>
                  </a:lnTo>
                  <a:lnTo>
                    <a:pt x="65036" y="24511"/>
                  </a:lnTo>
                  <a:lnTo>
                    <a:pt x="65322" y="24511"/>
                  </a:lnTo>
                  <a:lnTo>
                    <a:pt x="65100" y="24130"/>
                  </a:lnTo>
                  <a:lnTo>
                    <a:pt x="63492" y="6350"/>
                  </a:lnTo>
                  <a:lnTo>
                    <a:pt x="63423" y="5588"/>
                  </a:lnTo>
                  <a:lnTo>
                    <a:pt x="63747" y="5588"/>
                  </a:lnTo>
                  <a:lnTo>
                    <a:pt x="62737" y="4826"/>
                  </a:lnTo>
                  <a:close/>
                </a:path>
                <a:path w="101600" h="109220">
                  <a:moveTo>
                    <a:pt x="49758" y="0"/>
                  </a:moveTo>
                  <a:lnTo>
                    <a:pt x="49441" y="635"/>
                  </a:lnTo>
                  <a:lnTo>
                    <a:pt x="49491" y="889"/>
                  </a:lnTo>
                  <a:lnTo>
                    <a:pt x="53632" y="8509"/>
                  </a:lnTo>
                  <a:lnTo>
                    <a:pt x="58851" y="17018"/>
                  </a:lnTo>
                  <a:lnTo>
                    <a:pt x="60368" y="17018"/>
                  </a:lnTo>
                  <a:lnTo>
                    <a:pt x="59559" y="14732"/>
                  </a:lnTo>
                  <a:lnTo>
                    <a:pt x="59470" y="14478"/>
                  </a:lnTo>
                  <a:lnTo>
                    <a:pt x="59380" y="14224"/>
                  </a:lnTo>
                  <a:lnTo>
                    <a:pt x="58514" y="14224"/>
                  </a:lnTo>
                  <a:lnTo>
                    <a:pt x="58477" y="13970"/>
                  </a:lnTo>
                  <a:lnTo>
                    <a:pt x="56216" y="10287"/>
                  </a:lnTo>
                  <a:lnTo>
                    <a:pt x="53860" y="6350"/>
                  </a:lnTo>
                  <a:lnTo>
                    <a:pt x="50767" y="635"/>
                  </a:lnTo>
                  <a:lnTo>
                    <a:pt x="50584" y="254"/>
                  </a:lnTo>
                  <a:lnTo>
                    <a:pt x="49758" y="0"/>
                  </a:lnTo>
                  <a:close/>
                </a:path>
                <a:path w="101600" h="109220">
                  <a:moveTo>
                    <a:pt x="58331" y="3683"/>
                  </a:moveTo>
                  <a:lnTo>
                    <a:pt x="57721" y="4318"/>
                  </a:lnTo>
                  <a:lnTo>
                    <a:pt x="57842" y="8509"/>
                  </a:lnTo>
                  <a:lnTo>
                    <a:pt x="57947" y="10287"/>
                  </a:lnTo>
                  <a:lnTo>
                    <a:pt x="58420" y="13970"/>
                  </a:lnTo>
                  <a:lnTo>
                    <a:pt x="58572" y="14224"/>
                  </a:lnTo>
                  <a:lnTo>
                    <a:pt x="59380" y="14224"/>
                  </a:lnTo>
                  <a:lnTo>
                    <a:pt x="59290" y="13970"/>
                  </a:lnTo>
                  <a:lnTo>
                    <a:pt x="59145" y="10287"/>
                  </a:lnTo>
                  <a:lnTo>
                    <a:pt x="59035" y="6350"/>
                  </a:lnTo>
                  <a:lnTo>
                    <a:pt x="58978" y="4318"/>
                  </a:lnTo>
                  <a:lnTo>
                    <a:pt x="58331" y="3683"/>
                  </a:lnTo>
                  <a:close/>
                </a:path>
                <a:path w="101600" h="109220">
                  <a:moveTo>
                    <a:pt x="67240" y="5080"/>
                  </a:moveTo>
                  <a:lnTo>
                    <a:pt x="63398" y="5080"/>
                  </a:lnTo>
                  <a:lnTo>
                    <a:pt x="63423" y="5588"/>
                  </a:lnTo>
                  <a:lnTo>
                    <a:pt x="67329" y="5588"/>
                  </a:lnTo>
                  <a:lnTo>
                    <a:pt x="67240" y="508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2" name="object 1712"/>
            <p:cNvSpPr/>
            <p:nvPr/>
          </p:nvSpPr>
          <p:spPr>
            <a:xfrm>
              <a:off x="6803794" y="3276161"/>
              <a:ext cx="96520" cy="62865"/>
            </a:xfrm>
            <a:custGeom>
              <a:avLst/>
              <a:gdLst/>
              <a:ahLst/>
              <a:cxnLst/>
              <a:rect l="l" t="t" r="r" b="b"/>
              <a:pathLst>
                <a:path w="96520" h="62864">
                  <a:moveTo>
                    <a:pt x="24928" y="62395"/>
                  </a:moveTo>
                  <a:lnTo>
                    <a:pt x="2578" y="62395"/>
                  </a:lnTo>
                  <a:lnTo>
                    <a:pt x="5092" y="62649"/>
                  </a:lnTo>
                  <a:lnTo>
                    <a:pt x="20318" y="62649"/>
                  </a:lnTo>
                  <a:lnTo>
                    <a:pt x="24928" y="62395"/>
                  </a:lnTo>
                  <a:close/>
                </a:path>
                <a:path w="96520" h="62864">
                  <a:moveTo>
                    <a:pt x="988" y="61391"/>
                  </a:moveTo>
                  <a:lnTo>
                    <a:pt x="643" y="61391"/>
                  </a:lnTo>
                  <a:lnTo>
                    <a:pt x="0" y="61937"/>
                  </a:lnTo>
                  <a:lnTo>
                    <a:pt x="70" y="62395"/>
                  </a:lnTo>
                  <a:lnTo>
                    <a:pt x="25107" y="62395"/>
                  </a:lnTo>
                  <a:lnTo>
                    <a:pt x="27949" y="61696"/>
                  </a:lnTo>
                  <a:lnTo>
                    <a:pt x="4774" y="61696"/>
                  </a:lnTo>
                  <a:lnTo>
                    <a:pt x="988" y="61391"/>
                  </a:lnTo>
                  <a:close/>
                </a:path>
                <a:path w="96520" h="62864">
                  <a:moveTo>
                    <a:pt x="4114" y="56972"/>
                  </a:moveTo>
                  <a:lnTo>
                    <a:pt x="3276" y="57226"/>
                  </a:lnTo>
                  <a:lnTo>
                    <a:pt x="3236" y="57632"/>
                  </a:lnTo>
                  <a:lnTo>
                    <a:pt x="3397" y="57886"/>
                  </a:lnTo>
                  <a:lnTo>
                    <a:pt x="3635" y="58140"/>
                  </a:lnTo>
                  <a:lnTo>
                    <a:pt x="10248" y="61696"/>
                  </a:lnTo>
                  <a:lnTo>
                    <a:pt x="12886" y="61696"/>
                  </a:lnTo>
                  <a:lnTo>
                    <a:pt x="4114" y="56972"/>
                  </a:lnTo>
                  <a:close/>
                </a:path>
                <a:path w="96520" h="62864">
                  <a:moveTo>
                    <a:pt x="29190" y="61391"/>
                  </a:moveTo>
                  <a:lnTo>
                    <a:pt x="21005" y="61391"/>
                  </a:lnTo>
                  <a:lnTo>
                    <a:pt x="13385" y="61696"/>
                  </a:lnTo>
                  <a:lnTo>
                    <a:pt x="27949" y="61696"/>
                  </a:lnTo>
                  <a:lnTo>
                    <a:pt x="29190" y="61391"/>
                  </a:lnTo>
                  <a:close/>
                </a:path>
                <a:path w="96520" h="62864">
                  <a:moveTo>
                    <a:pt x="10010" y="50126"/>
                  </a:moveTo>
                  <a:lnTo>
                    <a:pt x="9105" y="50126"/>
                  </a:lnTo>
                  <a:lnTo>
                    <a:pt x="9131" y="51015"/>
                  </a:lnTo>
                  <a:lnTo>
                    <a:pt x="20383" y="61391"/>
                  </a:lnTo>
                  <a:lnTo>
                    <a:pt x="22260" y="61391"/>
                  </a:lnTo>
                  <a:lnTo>
                    <a:pt x="10010" y="50126"/>
                  </a:lnTo>
                  <a:close/>
                </a:path>
                <a:path w="96520" h="62864">
                  <a:moveTo>
                    <a:pt x="26839" y="59042"/>
                  </a:moveTo>
                  <a:lnTo>
                    <a:pt x="26607" y="59042"/>
                  </a:lnTo>
                  <a:lnTo>
                    <a:pt x="30556" y="60629"/>
                  </a:lnTo>
                  <a:lnTo>
                    <a:pt x="27724" y="60896"/>
                  </a:lnTo>
                  <a:lnTo>
                    <a:pt x="24904" y="61112"/>
                  </a:lnTo>
                  <a:lnTo>
                    <a:pt x="20219" y="61391"/>
                  </a:lnTo>
                  <a:lnTo>
                    <a:pt x="28815" y="61391"/>
                  </a:lnTo>
                  <a:lnTo>
                    <a:pt x="37291" y="60299"/>
                  </a:lnTo>
                  <a:lnTo>
                    <a:pt x="33934" y="60299"/>
                  </a:lnTo>
                  <a:lnTo>
                    <a:pt x="26839" y="59042"/>
                  </a:lnTo>
                  <a:close/>
                </a:path>
                <a:path w="96520" h="62864">
                  <a:moveTo>
                    <a:pt x="38671" y="60121"/>
                  </a:moveTo>
                  <a:lnTo>
                    <a:pt x="35737" y="60121"/>
                  </a:lnTo>
                  <a:lnTo>
                    <a:pt x="33934" y="60299"/>
                  </a:lnTo>
                  <a:lnTo>
                    <a:pt x="37291" y="60299"/>
                  </a:lnTo>
                  <a:lnTo>
                    <a:pt x="38671" y="60121"/>
                  </a:lnTo>
                  <a:close/>
                </a:path>
                <a:path w="96520" h="62864">
                  <a:moveTo>
                    <a:pt x="38538" y="54241"/>
                  </a:moveTo>
                  <a:lnTo>
                    <a:pt x="35560" y="54241"/>
                  </a:lnTo>
                  <a:lnTo>
                    <a:pt x="35725" y="54432"/>
                  </a:lnTo>
                  <a:lnTo>
                    <a:pt x="40233" y="57632"/>
                  </a:lnTo>
                  <a:lnTo>
                    <a:pt x="44716" y="59042"/>
                  </a:lnTo>
                  <a:lnTo>
                    <a:pt x="41160" y="59512"/>
                  </a:lnTo>
                  <a:lnTo>
                    <a:pt x="36050" y="60121"/>
                  </a:lnTo>
                  <a:lnTo>
                    <a:pt x="42638" y="60121"/>
                  </a:lnTo>
                  <a:lnTo>
                    <a:pt x="50012" y="59296"/>
                  </a:lnTo>
                  <a:lnTo>
                    <a:pt x="52044" y="59042"/>
                  </a:lnTo>
                  <a:lnTo>
                    <a:pt x="53084" y="59042"/>
                  </a:lnTo>
                  <a:lnTo>
                    <a:pt x="56627" y="58559"/>
                  </a:lnTo>
                  <a:lnTo>
                    <a:pt x="48437" y="58559"/>
                  </a:lnTo>
                  <a:lnTo>
                    <a:pt x="39490" y="55104"/>
                  </a:lnTo>
                  <a:lnTo>
                    <a:pt x="38538" y="54241"/>
                  </a:lnTo>
                  <a:close/>
                </a:path>
                <a:path w="96520" h="62864">
                  <a:moveTo>
                    <a:pt x="23733" y="57886"/>
                  </a:moveTo>
                  <a:lnTo>
                    <a:pt x="23746" y="58140"/>
                  </a:lnTo>
                  <a:lnTo>
                    <a:pt x="23916" y="58559"/>
                  </a:lnTo>
                  <a:lnTo>
                    <a:pt x="24116" y="58559"/>
                  </a:lnTo>
                  <a:lnTo>
                    <a:pt x="26839" y="59042"/>
                  </a:lnTo>
                  <a:lnTo>
                    <a:pt x="26607" y="59042"/>
                  </a:lnTo>
                  <a:lnTo>
                    <a:pt x="23733" y="57886"/>
                  </a:lnTo>
                  <a:close/>
                </a:path>
                <a:path w="96520" h="62864">
                  <a:moveTo>
                    <a:pt x="50275" y="54241"/>
                  </a:moveTo>
                  <a:lnTo>
                    <a:pt x="46010" y="54241"/>
                  </a:lnTo>
                  <a:lnTo>
                    <a:pt x="46753" y="55104"/>
                  </a:lnTo>
                  <a:lnTo>
                    <a:pt x="46863" y="55232"/>
                  </a:lnTo>
                  <a:lnTo>
                    <a:pt x="53238" y="57886"/>
                  </a:lnTo>
                  <a:lnTo>
                    <a:pt x="51663" y="58140"/>
                  </a:lnTo>
                  <a:lnTo>
                    <a:pt x="48437" y="58559"/>
                  </a:lnTo>
                  <a:lnTo>
                    <a:pt x="57007" y="58559"/>
                  </a:lnTo>
                  <a:lnTo>
                    <a:pt x="61504" y="57632"/>
                  </a:lnTo>
                  <a:lnTo>
                    <a:pt x="56160" y="57632"/>
                  </a:lnTo>
                  <a:lnTo>
                    <a:pt x="50275" y="54241"/>
                  </a:lnTo>
                  <a:close/>
                </a:path>
                <a:path w="96520" h="62864">
                  <a:moveTo>
                    <a:pt x="22159" y="54241"/>
                  </a:moveTo>
                  <a:lnTo>
                    <a:pt x="20803" y="54241"/>
                  </a:lnTo>
                  <a:lnTo>
                    <a:pt x="21908" y="56972"/>
                  </a:lnTo>
                  <a:lnTo>
                    <a:pt x="22091" y="57226"/>
                  </a:lnTo>
                  <a:lnTo>
                    <a:pt x="23733" y="57886"/>
                  </a:lnTo>
                  <a:lnTo>
                    <a:pt x="23539" y="57632"/>
                  </a:lnTo>
                  <a:lnTo>
                    <a:pt x="22237" y="54432"/>
                  </a:lnTo>
                  <a:lnTo>
                    <a:pt x="22159" y="54241"/>
                  </a:lnTo>
                  <a:close/>
                </a:path>
                <a:path w="96520" h="62864">
                  <a:moveTo>
                    <a:pt x="40392" y="28219"/>
                  </a:moveTo>
                  <a:lnTo>
                    <a:pt x="39352" y="28219"/>
                  </a:lnTo>
                  <a:lnTo>
                    <a:pt x="39204" y="28536"/>
                  </a:lnTo>
                  <a:lnTo>
                    <a:pt x="65938" y="55892"/>
                  </a:lnTo>
                  <a:lnTo>
                    <a:pt x="59410" y="56972"/>
                  </a:lnTo>
                  <a:lnTo>
                    <a:pt x="54981" y="57632"/>
                  </a:lnTo>
                  <a:lnTo>
                    <a:pt x="61504" y="57632"/>
                  </a:lnTo>
                  <a:lnTo>
                    <a:pt x="66370" y="56629"/>
                  </a:lnTo>
                  <a:lnTo>
                    <a:pt x="70700" y="55892"/>
                  </a:lnTo>
                  <a:lnTo>
                    <a:pt x="73558" y="55498"/>
                  </a:lnTo>
                  <a:lnTo>
                    <a:pt x="68588" y="55498"/>
                  </a:lnTo>
                  <a:lnTo>
                    <a:pt x="59989" y="50345"/>
                  </a:lnTo>
                  <a:lnTo>
                    <a:pt x="50804" y="41119"/>
                  </a:lnTo>
                  <a:lnTo>
                    <a:pt x="43427" y="32231"/>
                  </a:lnTo>
                  <a:lnTo>
                    <a:pt x="40392" y="28219"/>
                  </a:lnTo>
                  <a:close/>
                </a:path>
                <a:path w="96520" h="62864">
                  <a:moveTo>
                    <a:pt x="78961" y="43624"/>
                  </a:moveTo>
                  <a:lnTo>
                    <a:pt x="77279" y="43624"/>
                  </a:lnTo>
                  <a:lnTo>
                    <a:pt x="78028" y="44449"/>
                  </a:lnTo>
                  <a:lnTo>
                    <a:pt x="80962" y="47815"/>
                  </a:lnTo>
                  <a:lnTo>
                    <a:pt x="83612" y="50345"/>
                  </a:lnTo>
                  <a:lnTo>
                    <a:pt x="83882" y="50571"/>
                  </a:lnTo>
                  <a:lnTo>
                    <a:pt x="86395" y="52159"/>
                  </a:lnTo>
                  <a:lnTo>
                    <a:pt x="86144" y="52159"/>
                  </a:lnTo>
                  <a:lnTo>
                    <a:pt x="76263" y="54114"/>
                  </a:lnTo>
                  <a:lnTo>
                    <a:pt x="68208" y="55498"/>
                  </a:lnTo>
                  <a:lnTo>
                    <a:pt x="73558" y="55498"/>
                  </a:lnTo>
                  <a:lnTo>
                    <a:pt x="79235" y="54241"/>
                  </a:lnTo>
                  <a:lnTo>
                    <a:pt x="90455" y="51549"/>
                  </a:lnTo>
                  <a:lnTo>
                    <a:pt x="89103" y="51549"/>
                  </a:lnTo>
                  <a:lnTo>
                    <a:pt x="89187" y="50812"/>
                  </a:lnTo>
                  <a:lnTo>
                    <a:pt x="86639" y="50812"/>
                  </a:lnTo>
                  <a:lnTo>
                    <a:pt x="84010" y="49072"/>
                  </a:lnTo>
                  <a:lnTo>
                    <a:pt x="81038" y="46088"/>
                  </a:lnTo>
                  <a:lnTo>
                    <a:pt x="78961" y="43624"/>
                  </a:lnTo>
                  <a:close/>
                </a:path>
                <a:path w="96520" h="62864">
                  <a:moveTo>
                    <a:pt x="35450" y="54114"/>
                  </a:moveTo>
                  <a:lnTo>
                    <a:pt x="22108" y="54114"/>
                  </a:lnTo>
                  <a:lnTo>
                    <a:pt x="22159" y="54241"/>
                  </a:lnTo>
                  <a:lnTo>
                    <a:pt x="35560" y="54241"/>
                  </a:lnTo>
                  <a:lnTo>
                    <a:pt x="35450" y="54114"/>
                  </a:lnTo>
                  <a:close/>
                </a:path>
                <a:path w="96520" h="62864">
                  <a:moveTo>
                    <a:pt x="45901" y="54114"/>
                  </a:moveTo>
                  <a:lnTo>
                    <a:pt x="38397" y="54114"/>
                  </a:lnTo>
                  <a:lnTo>
                    <a:pt x="38538" y="54241"/>
                  </a:lnTo>
                  <a:lnTo>
                    <a:pt x="46010" y="54241"/>
                  </a:lnTo>
                  <a:lnTo>
                    <a:pt x="45901" y="54114"/>
                  </a:lnTo>
                  <a:close/>
                </a:path>
                <a:path w="96520" h="62864">
                  <a:moveTo>
                    <a:pt x="18097" y="45910"/>
                  </a:moveTo>
                  <a:lnTo>
                    <a:pt x="17984" y="46088"/>
                  </a:lnTo>
                  <a:lnTo>
                    <a:pt x="17878" y="46253"/>
                  </a:lnTo>
                  <a:lnTo>
                    <a:pt x="17754" y="46710"/>
                  </a:lnTo>
                  <a:lnTo>
                    <a:pt x="20752" y="54114"/>
                  </a:lnTo>
                  <a:lnTo>
                    <a:pt x="22108" y="54114"/>
                  </a:lnTo>
                  <a:lnTo>
                    <a:pt x="19095" y="46710"/>
                  </a:lnTo>
                  <a:lnTo>
                    <a:pt x="19012" y="46507"/>
                  </a:lnTo>
                  <a:lnTo>
                    <a:pt x="18910" y="46253"/>
                  </a:lnTo>
                  <a:lnTo>
                    <a:pt x="18097" y="45910"/>
                  </a:lnTo>
                  <a:close/>
                </a:path>
                <a:path w="96520" h="62864">
                  <a:moveTo>
                    <a:pt x="25450" y="39573"/>
                  </a:moveTo>
                  <a:lnTo>
                    <a:pt x="25290" y="39852"/>
                  </a:lnTo>
                  <a:lnTo>
                    <a:pt x="25211" y="40500"/>
                  </a:lnTo>
                  <a:lnTo>
                    <a:pt x="27559" y="44996"/>
                  </a:lnTo>
                  <a:lnTo>
                    <a:pt x="35450" y="54114"/>
                  </a:lnTo>
                  <a:lnTo>
                    <a:pt x="38397" y="54114"/>
                  </a:lnTo>
                  <a:lnTo>
                    <a:pt x="32505" y="48777"/>
                  </a:lnTo>
                  <a:lnTo>
                    <a:pt x="27949" y="42664"/>
                  </a:lnTo>
                  <a:lnTo>
                    <a:pt x="26289" y="39852"/>
                  </a:lnTo>
                  <a:lnTo>
                    <a:pt x="25450" y="39573"/>
                  </a:lnTo>
                  <a:close/>
                </a:path>
                <a:path w="96520" h="62864">
                  <a:moveTo>
                    <a:pt x="33312" y="33210"/>
                  </a:moveTo>
                  <a:lnTo>
                    <a:pt x="33077" y="33566"/>
                  </a:lnTo>
                  <a:lnTo>
                    <a:pt x="32956" y="34010"/>
                  </a:lnTo>
                  <a:lnTo>
                    <a:pt x="35013" y="39344"/>
                  </a:lnTo>
                  <a:lnTo>
                    <a:pt x="41998" y="49580"/>
                  </a:lnTo>
                  <a:lnTo>
                    <a:pt x="45901" y="54114"/>
                  </a:lnTo>
                  <a:lnTo>
                    <a:pt x="50055" y="54114"/>
                  </a:lnTo>
                  <a:lnTo>
                    <a:pt x="46661" y="52159"/>
                  </a:lnTo>
                  <a:lnTo>
                    <a:pt x="39838" y="44162"/>
                  </a:lnTo>
                  <a:lnTo>
                    <a:pt x="35603" y="36849"/>
                  </a:lnTo>
                  <a:lnTo>
                    <a:pt x="34314" y="34010"/>
                  </a:lnTo>
                  <a:lnTo>
                    <a:pt x="34221" y="33807"/>
                  </a:lnTo>
                  <a:lnTo>
                    <a:pt x="34112" y="33566"/>
                  </a:lnTo>
                  <a:lnTo>
                    <a:pt x="33312" y="33210"/>
                  </a:lnTo>
                  <a:close/>
                </a:path>
                <a:path w="96520" h="62864">
                  <a:moveTo>
                    <a:pt x="89979" y="51371"/>
                  </a:moveTo>
                  <a:lnTo>
                    <a:pt x="89103" y="51549"/>
                  </a:lnTo>
                  <a:lnTo>
                    <a:pt x="90661" y="51549"/>
                  </a:lnTo>
                  <a:lnTo>
                    <a:pt x="89979" y="51371"/>
                  </a:lnTo>
                  <a:close/>
                </a:path>
                <a:path w="96520" h="62864">
                  <a:moveTo>
                    <a:pt x="85226" y="13995"/>
                  </a:moveTo>
                  <a:lnTo>
                    <a:pt x="85044" y="13995"/>
                  </a:lnTo>
                  <a:lnTo>
                    <a:pt x="84467" y="14465"/>
                  </a:lnTo>
                  <a:lnTo>
                    <a:pt x="83783" y="21615"/>
                  </a:lnTo>
                  <a:lnTo>
                    <a:pt x="83863" y="33807"/>
                  </a:lnTo>
                  <a:lnTo>
                    <a:pt x="83987" y="36849"/>
                  </a:lnTo>
                  <a:lnTo>
                    <a:pt x="84090" y="39344"/>
                  </a:lnTo>
                  <a:lnTo>
                    <a:pt x="84213" y="41119"/>
                  </a:lnTo>
                  <a:lnTo>
                    <a:pt x="84340" y="42163"/>
                  </a:lnTo>
                  <a:lnTo>
                    <a:pt x="84401" y="42664"/>
                  </a:lnTo>
                  <a:lnTo>
                    <a:pt x="84498" y="43459"/>
                  </a:lnTo>
                  <a:lnTo>
                    <a:pt x="84584" y="44162"/>
                  </a:lnTo>
                  <a:lnTo>
                    <a:pt x="84686" y="44996"/>
                  </a:lnTo>
                  <a:lnTo>
                    <a:pt x="84798" y="45910"/>
                  </a:lnTo>
                  <a:lnTo>
                    <a:pt x="84918" y="46710"/>
                  </a:lnTo>
                  <a:lnTo>
                    <a:pt x="86351" y="50126"/>
                  </a:lnTo>
                  <a:lnTo>
                    <a:pt x="86443" y="50345"/>
                  </a:lnTo>
                  <a:lnTo>
                    <a:pt x="86538" y="50571"/>
                  </a:lnTo>
                  <a:lnTo>
                    <a:pt x="86639" y="50812"/>
                  </a:lnTo>
                  <a:lnTo>
                    <a:pt x="89187" y="50812"/>
                  </a:lnTo>
                  <a:lnTo>
                    <a:pt x="89214" y="50571"/>
                  </a:lnTo>
                  <a:lnTo>
                    <a:pt x="87833" y="50571"/>
                  </a:lnTo>
                  <a:lnTo>
                    <a:pt x="87765" y="50126"/>
                  </a:lnTo>
                  <a:lnTo>
                    <a:pt x="85736" y="41119"/>
                  </a:lnTo>
                  <a:lnTo>
                    <a:pt x="85610" y="14465"/>
                  </a:lnTo>
                  <a:lnTo>
                    <a:pt x="85226" y="13995"/>
                  </a:lnTo>
                  <a:close/>
                </a:path>
                <a:path w="96520" h="62864">
                  <a:moveTo>
                    <a:pt x="95618" y="25717"/>
                  </a:moveTo>
                  <a:lnTo>
                    <a:pt x="88077" y="48777"/>
                  </a:lnTo>
                  <a:lnTo>
                    <a:pt x="87968" y="49580"/>
                  </a:lnTo>
                  <a:lnTo>
                    <a:pt x="87865" y="50571"/>
                  </a:lnTo>
                  <a:lnTo>
                    <a:pt x="89214" y="50571"/>
                  </a:lnTo>
                  <a:lnTo>
                    <a:pt x="89327" y="49580"/>
                  </a:lnTo>
                  <a:lnTo>
                    <a:pt x="89418" y="48777"/>
                  </a:lnTo>
                  <a:lnTo>
                    <a:pt x="89528" y="47815"/>
                  </a:lnTo>
                  <a:lnTo>
                    <a:pt x="89653" y="46710"/>
                  </a:lnTo>
                  <a:lnTo>
                    <a:pt x="89745" y="45910"/>
                  </a:lnTo>
                  <a:lnTo>
                    <a:pt x="89849" y="44996"/>
                  </a:lnTo>
                  <a:lnTo>
                    <a:pt x="89943" y="44162"/>
                  </a:lnTo>
                  <a:lnTo>
                    <a:pt x="90064" y="43100"/>
                  </a:lnTo>
                  <a:lnTo>
                    <a:pt x="92283" y="35440"/>
                  </a:lnTo>
                  <a:lnTo>
                    <a:pt x="92395" y="35051"/>
                  </a:lnTo>
                  <a:lnTo>
                    <a:pt x="94602" y="29450"/>
                  </a:lnTo>
                  <a:lnTo>
                    <a:pt x="94682" y="29248"/>
                  </a:lnTo>
                  <a:lnTo>
                    <a:pt x="94778" y="29003"/>
                  </a:lnTo>
                  <a:lnTo>
                    <a:pt x="95897" y="26555"/>
                  </a:lnTo>
                  <a:lnTo>
                    <a:pt x="95715" y="26009"/>
                  </a:lnTo>
                  <a:lnTo>
                    <a:pt x="95618" y="25717"/>
                  </a:lnTo>
                  <a:close/>
                </a:path>
                <a:path w="96520" h="62864">
                  <a:moveTo>
                    <a:pt x="48302" y="27660"/>
                  </a:moveTo>
                  <a:lnTo>
                    <a:pt x="47561" y="27660"/>
                  </a:lnTo>
                  <a:lnTo>
                    <a:pt x="47269" y="28219"/>
                  </a:lnTo>
                  <a:lnTo>
                    <a:pt x="47379" y="28536"/>
                  </a:lnTo>
                  <a:lnTo>
                    <a:pt x="50564" y="33566"/>
                  </a:lnTo>
                  <a:lnTo>
                    <a:pt x="62661" y="43459"/>
                  </a:lnTo>
                  <a:lnTo>
                    <a:pt x="70065" y="45440"/>
                  </a:lnTo>
                  <a:lnTo>
                    <a:pt x="75141" y="44162"/>
                  </a:lnTo>
                  <a:lnTo>
                    <a:pt x="70097" y="44162"/>
                  </a:lnTo>
                  <a:lnTo>
                    <a:pt x="63055" y="42163"/>
                  </a:lnTo>
                  <a:lnTo>
                    <a:pt x="51648" y="32839"/>
                  </a:lnTo>
                  <a:lnTo>
                    <a:pt x="51196" y="32231"/>
                  </a:lnTo>
                  <a:lnTo>
                    <a:pt x="48302" y="27660"/>
                  </a:lnTo>
                  <a:close/>
                </a:path>
                <a:path w="96520" h="62864">
                  <a:moveTo>
                    <a:pt x="51333" y="22923"/>
                  </a:moveTo>
                  <a:lnTo>
                    <a:pt x="50469" y="23075"/>
                  </a:lnTo>
                  <a:lnTo>
                    <a:pt x="50342" y="23456"/>
                  </a:lnTo>
                  <a:lnTo>
                    <a:pt x="50609" y="23952"/>
                  </a:lnTo>
                  <a:lnTo>
                    <a:pt x="58394" y="29248"/>
                  </a:lnTo>
                  <a:lnTo>
                    <a:pt x="66268" y="30010"/>
                  </a:lnTo>
                  <a:lnTo>
                    <a:pt x="67132" y="30010"/>
                  </a:lnTo>
                  <a:lnTo>
                    <a:pt x="70154" y="34480"/>
                  </a:lnTo>
                  <a:lnTo>
                    <a:pt x="73215" y="38671"/>
                  </a:lnTo>
                  <a:lnTo>
                    <a:pt x="76502" y="42664"/>
                  </a:lnTo>
                  <a:lnTo>
                    <a:pt x="75873" y="42664"/>
                  </a:lnTo>
                  <a:lnTo>
                    <a:pt x="69252" y="44162"/>
                  </a:lnTo>
                  <a:lnTo>
                    <a:pt x="75141" y="44162"/>
                  </a:lnTo>
                  <a:lnTo>
                    <a:pt x="77279" y="43624"/>
                  </a:lnTo>
                  <a:lnTo>
                    <a:pt x="78961" y="43624"/>
                  </a:lnTo>
                  <a:lnTo>
                    <a:pt x="78152" y="42664"/>
                  </a:lnTo>
                  <a:lnTo>
                    <a:pt x="77853" y="42163"/>
                  </a:lnTo>
                  <a:lnTo>
                    <a:pt x="76516" y="38811"/>
                  </a:lnTo>
                  <a:lnTo>
                    <a:pt x="76461" y="38671"/>
                  </a:lnTo>
                  <a:lnTo>
                    <a:pt x="74930" y="38671"/>
                  </a:lnTo>
                  <a:lnTo>
                    <a:pt x="72834" y="35966"/>
                  </a:lnTo>
                  <a:lnTo>
                    <a:pt x="70866" y="33210"/>
                  </a:lnTo>
                  <a:lnTo>
                    <a:pt x="67674" y="28536"/>
                  </a:lnTo>
                  <a:lnTo>
                    <a:pt x="64378" y="28536"/>
                  </a:lnTo>
                  <a:lnTo>
                    <a:pt x="57696" y="27279"/>
                  </a:lnTo>
                  <a:lnTo>
                    <a:pt x="51333" y="22923"/>
                  </a:lnTo>
                  <a:close/>
                </a:path>
                <a:path w="96520" h="62864">
                  <a:moveTo>
                    <a:pt x="67818" y="4571"/>
                  </a:moveTo>
                  <a:lnTo>
                    <a:pt x="67399" y="5079"/>
                  </a:lnTo>
                  <a:lnTo>
                    <a:pt x="67465" y="6273"/>
                  </a:lnTo>
                  <a:lnTo>
                    <a:pt x="68068" y="9778"/>
                  </a:lnTo>
                  <a:lnTo>
                    <a:pt x="69705" y="18287"/>
                  </a:lnTo>
                  <a:lnTo>
                    <a:pt x="69811" y="18833"/>
                  </a:lnTo>
                  <a:lnTo>
                    <a:pt x="71717" y="27279"/>
                  </a:lnTo>
                  <a:lnTo>
                    <a:pt x="71804" y="27660"/>
                  </a:lnTo>
                  <a:lnTo>
                    <a:pt x="71930" y="28219"/>
                  </a:lnTo>
                  <a:lnTo>
                    <a:pt x="72002" y="28536"/>
                  </a:lnTo>
                  <a:lnTo>
                    <a:pt x="72108" y="29003"/>
                  </a:lnTo>
                  <a:lnTo>
                    <a:pt x="72210" y="29450"/>
                  </a:lnTo>
                  <a:lnTo>
                    <a:pt x="74930" y="38671"/>
                  </a:lnTo>
                  <a:lnTo>
                    <a:pt x="76461" y="38671"/>
                  </a:lnTo>
                  <a:lnTo>
                    <a:pt x="75173" y="35440"/>
                  </a:lnTo>
                  <a:lnTo>
                    <a:pt x="72497" y="25158"/>
                  </a:lnTo>
                  <a:lnTo>
                    <a:pt x="70288" y="14668"/>
                  </a:lnTo>
                  <a:lnTo>
                    <a:pt x="68624" y="5537"/>
                  </a:lnTo>
                  <a:lnTo>
                    <a:pt x="68541" y="5079"/>
                  </a:lnTo>
                  <a:lnTo>
                    <a:pt x="67818" y="4571"/>
                  </a:lnTo>
                  <a:close/>
                </a:path>
                <a:path w="96520" h="62864">
                  <a:moveTo>
                    <a:pt x="50965" y="13652"/>
                  </a:moveTo>
                  <a:lnTo>
                    <a:pt x="50128" y="13652"/>
                  </a:lnTo>
                  <a:lnTo>
                    <a:pt x="50031" y="13995"/>
                  </a:lnTo>
                  <a:lnTo>
                    <a:pt x="49974" y="14198"/>
                  </a:lnTo>
                  <a:lnTo>
                    <a:pt x="50118" y="14465"/>
                  </a:lnTo>
                  <a:lnTo>
                    <a:pt x="50228" y="14668"/>
                  </a:lnTo>
                  <a:lnTo>
                    <a:pt x="55241" y="18287"/>
                  </a:lnTo>
                  <a:lnTo>
                    <a:pt x="59601" y="18287"/>
                  </a:lnTo>
                  <a:lnTo>
                    <a:pt x="61633" y="21615"/>
                  </a:lnTo>
                  <a:lnTo>
                    <a:pt x="63774" y="24971"/>
                  </a:lnTo>
                  <a:lnTo>
                    <a:pt x="66149" y="28536"/>
                  </a:lnTo>
                  <a:lnTo>
                    <a:pt x="67697" y="28536"/>
                  </a:lnTo>
                  <a:lnTo>
                    <a:pt x="65448" y="24688"/>
                  </a:lnTo>
                  <a:lnTo>
                    <a:pt x="65337" y="24498"/>
                  </a:lnTo>
                  <a:lnTo>
                    <a:pt x="65024" y="24498"/>
                  </a:lnTo>
                  <a:lnTo>
                    <a:pt x="63449" y="22059"/>
                  </a:lnTo>
                  <a:lnTo>
                    <a:pt x="61912" y="19608"/>
                  </a:lnTo>
                  <a:lnTo>
                    <a:pt x="60502" y="17297"/>
                  </a:lnTo>
                  <a:lnTo>
                    <a:pt x="60405" y="17030"/>
                  </a:lnTo>
                  <a:lnTo>
                    <a:pt x="57865" y="17030"/>
                  </a:lnTo>
                  <a:lnTo>
                    <a:pt x="54762" y="16395"/>
                  </a:lnTo>
                  <a:lnTo>
                    <a:pt x="50965" y="13652"/>
                  </a:lnTo>
                  <a:close/>
                </a:path>
                <a:path w="96520" h="62864">
                  <a:moveTo>
                    <a:pt x="62712" y="4775"/>
                  </a:moveTo>
                  <a:lnTo>
                    <a:pt x="62459" y="5079"/>
                  </a:lnTo>
                  <a:lnTo>
                    <a:pt x="62161" y="5537"/>
                  </a:lnTo>
                  <a:lnTo>
                    <a:pt x="63132" y="16395"/>
                  </a:lnTo>
                  <a:lnTo>
                    <a:pt x="63223" y="17297"/>
                  </a:lnTo>
                  <a:lnTo>
                    <a:pt x="64630" y="22923"/>
                  </a:lnTo>
                  <a:lnTo>
                    <a:pt x="64668" y="23075"/>
                  </a:lnTo>
                  <a:lnTo>
                    <a:pt x="64763" y="23456"/>
                  </a:lnTo>
                  <a:lnTo>
                    <a:pt x="64887" y="23952"/>
                  </a:lnTo>
                  <a:lnTo>
                    <a:pt x="64922" y="24091"/>
                  </a:lnTo>
                  <a:lnTo>
                    <a:pt x="65024" y="24498"/>
                  </a:lnTo>
                  <a:lnTo>
                    <a:pt x="65337" y="24498"/>
                  </a:lnTo>
                  <a:lnTo>
                    <a:pt x="65100" y="24091"/>
                  </a:lnTo>
                  <a:lnTo>
                    <a:pt x="63478" y="6273"/>
                  </a:lnTo>
                  <a:lnTo>
                    <a:pt x="63411" y="5537"/>
                  </a:lnTo>
                  <a:lnTo>
                    <a:pt x="63665" y="5537"/>
                  </a:lnTo>
                  <a:lnTo>
                    <a:pt x="62712" y="4775"/>
                  </a:lnTo>
                  <a:close/>
                </a:path>
                <a:path w="96520" h="62864">
                  <a:moveTo>
                    <a:pt x="49745" y="0"/>
                  </a:moveTo>
                  <a:lnTo>
                    <a:pt x="49607" y="253"/>
                  </a:lnTo>
                  <a:lnTo>
                    <a:pt x="49491" y="838"/>
                  </a:lnTo>
                  <a:lnTo>
                    <a:pt x="53619" y="8445"/>
                  </a:lnTo>
                  <a:lnTo>
                    <a:pt x="58839" y="17030"/>
                  </a:lnTo>
                  <a:lnTo>
                    <a:pt x="60405" y="17030"/>
                  </a:lnTo>
                  <a:lnTo>
                    <a:pt x="59539" y="14668"/>
                  </a:lnTo>
                  <a:lnTo>
                    <a:pt x="59465" y="14465"/>
                  </a:lnTo>
                  <a:lnTo>
                    <a:pt x="59367" y="14198"/>
                  </a:lnTo>
                  <a:lnTo>
                    <a:pt x="59293" y="13995"/>
                  </a:lnTo>
                  <a:lnTo>
                    <a:pt x="58496" y="13995"/>
                  </a:lnTo>
                  <a:lnTo>
                    <a:pt x="53848" y="6273"/>
                  </a:lnTo>
                  <a:lnTo>
                    <a:pt x="50768" y="584"/>
                  </a:lnTo>
                  <a:lnTo>
                    <a:pt x="50685" y="431"/>
                  </a:lnTo>
                  <a:lnTo>
                    <a:pt x="50584" y="253"/>
                  </a:lnTo>
                  <a:lnTo>
                    <a:pt x="49745" y="0"/>
                  </a:lnTo>
                  <a:close/>
                </a:path>
                <a:path w="96520" h="62864">
                  <a:moveTo>
                    <a:pt x="58318" y="3568"/>
                  </a:moveTo>
                  <a:lnTo>
                    <a:pt x="57714" y="4279"/>
                  </a:lnTo>
                  <a:lnTo>
                    <a:pt x="57828" y="8445"/>
                  </a:lnTo>
                  <a:lnTo>
                    <a:pt x="57930" y="10237"/>
                  </a:lnTo>
                  <a:lnTo>
                    <a:pt x="58444" y="13652"/>
                  </a:lnTo>
                  <a:lnTo>
                    <a:pt x="58496" y="13995"/>
                  </a:lnTo>
                  <a:lnTo>
                    <a:pt x="59237" y="13995"/>
                  </a:lnTo>
                  <a:lnTo>
                    <a:pt x="59119" y="9778"/>
                  </a:lnTo>
                  <a:lnTo>
                    <a:pt x="59001" y="5537"/>
                  </a:lnTo>
                  <a:lnTo>
                    <a:pt x="58966" y="4279"/>
                  </a:lnTo>
                  <a:lnTo>
                    <a:pt x="58318" y="3568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3" name="object 1713"/>
            <p:cNvSpPr/>
            <p:nvPr/>
          </p:nvSpPr>
          <p:spPr>
            <a:xfrm>
              <a:off x="6903069" y="2461314"/>
              <a:ext cx="46355" cy="41275"/>
            </a:xfrm>
            <a:custGeom>
              <a:avLst/>
              <a:gdLst/>
              <a:ahLst/>
              <a:cxnLst/>
              <a:rect l="l" t="t" r="r" b="b"/>
              <a:pathLst>
                <a:path w="46354" h="41275">
                  <a:moveTo>
                    <a:pt x="647" y="0"/>
                  </a:moveTo>
                  <a:lnTo>
                    <a:pt x="0" y="1168"/>
                  </a:lnTo>
                  <a:lnTo>
                    <a:pt x="254" y="2044"/>
                  </a:lnTo>
                  <a:lnTo>
                    <a:pt x="4154" y="7439"/>
                  </a:lnTo>
                  <a:lnTo>
                    <a:pt x="13714" y="18783"/>
                  </a:lnTo>
                  <a:lnTo>
                    <a:pt x="27577" y="31555"/>
                  </a:lnTo>
                  <a:lnTo>
                    <a:pt x="44386" y="41236"/>
                  </a:lnTo>
                  <a:lnTo>
                    <a:pt x="46291" y="40360"/>
                  </a:lnTo>
                  <a:lnTo>
                    <a:pt x="45427" y="38455"/>
                  </a:lnTo>
                  <a:lnTo>
                    <a:pt x="29115" y="28963"/>
                  </a:lnTo>
                  <a:lnTo>
                    <a:pt x="15551" y="16343"/>
                  </a:lnTo>
                  <a:lnTo>
                    <a:pt x="6244" y="5263"/>
                  </a:lnTo>
                  <a:lnTo>
                    <a:pt x="2705" y="393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4" name="object 1714"/>
            <p:cNvSpPr/>
            <p:nvPr/>
          </p:nvSpPr>
          <p:spPr>
            <a:xfrm>
              <a:off x="6833997" y="2396566"/>
              <a:ext cx="102235" cy="106045"/>
            </a:xfrm>
            <a:custGeom>
              <a:avLst/>
              <a:gdLst/>
              <a:ahLst/>
              <a:cxnLst/>
              <a:rect l="l" t="t" r="r" b="b"/>
              <a:pathLst>
                <a:path w="102234" h="106044">
                  <a:moveTo>
                    <a:pt x="47320" y="101219"/>
                  </a:moveTo>
                  <a:lnTo>
                    <a:pt x="44970" y="101219"/>
                  </a:lnTo>
                  <a:lnTo>
                    <a:pt x="44843" y="101473"/>
                  </a:lnTo>
                  <a:lnTo>
                    <a:pt x="47218" y="101473"/>
                  </a:lnTo>
                  <a:lnTo>
                    <a:pt x="47320" y="101219"/>
                  </a:lnTo>
                  <a:close/>
                </a:path>
                <a:path w="102234" h="106044">
                  <a:moveTo>
                    <a:pt x="49530" y="101473"/>
                  </a:moveTo>
                  <a:lnTo>
                    <a:pt x="49479" y="101219"/>
                  </a:lnTo>
                  <a:lnTo>
                    <a:pt x="47218" y="101473"/>
                  </a:lnTo>
                  <a:lnTo>
                    <a:pt x="49530" y="101473"/>
                  </a:lnTo>
                  <a:close/>
                </a:path>
                <a:path w="102234" h="106044">
                  <a:moveTo>
                    <a:pt x="52082" y="102870"/>
                  </a:moveTo>
                  <a:lnTo>
                    <a:pt x="49809" y="102870"/>
                  </a:lnTo>
                  <a:lnTo>
                    <a:pt x="49707" y="102362"/>
                  </a:lnTo>
                  <a:lnTo>
                    <a:pt x="46291" y="102362"/>
                  </a:lnTo>
                  <a:lnTo>
                    <a:pt x="44323" y="102616"/>
                  </a:lnTo>
                  <a:lnTo>
                    <a:pt x="44843" y="101473"/>
                  </a:lnTo>
                  <a:lnTo>
                    <a:pt x="41440" y="101473"/>
                  </a:lnTo>
                  <a:lnTo>
                    <a:pt x="41376" y="102997"/>
                  </a:lnTo>
                  <a:lnTo>
                    <a:pt x="42354" y="102870"/>
                  </a:lnTo>
                  <a:lnTo>
                    <a:pt x="44208" y="102870"/>
                  </a:lnTo>
                  <a:lnTo>
                    <a:pt x="49720" y="102870"/>
                  </a:lnTo>
                  <a:lnTo>
                    <a:pt x="49022" y="104267"/>
                  </a:lnTo>
                  <a:lnTo>
                    <a:pt x="49834" y="105791"/>
                  </a:lnTo>
                  <a:lnTo>
                    <a:pt x="51181" y="105410"/>
                  </a:lnTo>
                  <a:lnTo>
                    <a:pt x="51676" y="103505"/>
                  </a:lnTo>
                  <a:lnTo>
                    <a:pt x="51993" y="102997"/>
                  </a:lnTo>
                  <a:lnTo>
                    <a:pt x="52082" y="102870"/>
                  </a:lnTo>
                  <a:close/>
                </a:path>
                <a:path w="102234" h="106044">
                  <a:moveTo>
                    <a:pt x="52692" y="102870"/>
                  </a:moveTo>
                  <a:lnTo>
                    <a:pt x="52400" y="102362"/>
                  </a:lnTo>
                  <a:lnTo>
                    <a:pt x="52082" y="102870"/>
                  </a:lnTo>
                  <a:lnTo>
                    <a:pt x="52692" y="102870"/>
                  </a:lnTo>
                  <a:close/>
                </a:path>
                <a:path w="102234" h="106044">
                  <a:moveTo>
                    <a:pt x="56057" y="102870"/>
                  </a:moveTo>
                  <a:lnTo>
                    <a:pt x="52692" y="102870"/>
                  </a:lnTo>
                  <a:lnTo>
                    <a:pt x="53924" y="105029"/>
                  </a:lnTo>
                  <a:lnTo>
                    <a:pt x="55156" y="104267"/>
                  </a:lnTo>
                  <a:lnTo>
                    <a:pt x="55283" y="104267"/>
                  </a:lnTo>
                  <a:lnTo>
                    <a:pt x="55994" y="102997"/>
                  </a:lnTo>
                  <a:lnTo>
                    <a:pt x="56057" y="102870"/>
                  </a:lnTo>
                  <a:close/>
                </a:path>
                <a:path w="102234" h="106044">
                  <a:moveTo>
                    <a:pt x="56134" y="101473"/>
                  </a:moveTo>
                  <a:lnTo>
                    <a:pt x="49530" y="101473"/>
                  </a:lnTo>
                  <a:lnTo>
                    <a:pt x="49631" y="101981"/>
                  </a:lnTo>
                  <a:lnTo>
                    <a:pt x="49707" y="102362"/>
                  </a:lnTo>
                  <a:lnTo>
                    <a:pt x="52400" y="102362"/>
                  </a:lnTo>
                  <a:lnTo>
                    <a:pt x="56134" y="102362"/>
                  </a:lnTo>
                  <a:lnTo>
                    <a:pt x="56134" y="101473"/>
                  </a:lnTo>
                  <a:close/>
                </a:path>
                <a:path w="102234" h="106044">
                  <a:moveTo>
                    <a:pt x="56451" y="101473"/>
                  </a:moveTo>
                  <a:lnTo>
                    <a:pt x="56235" y="101219"/>
                  </a:lnTo>
                  <a:lnTo>
                    <a:pt x="56134" y="101473"/>
                  </a:lnTo>
                  <a:lnTo>
                    <a:pt x="56451" y="101473"/>
                  </a:lnTo>
                  <a:close/>
                </a:path>
                <a:path w="102234" h="106044">
                  <a:moveTo>
                    <a:pt x="57632" y="102870"/>
                  </a:moveTo>
                  <a:lnTo>
                    <a:pt x="57200" y="102362"/>
                  </a:lnTo>
                  <a:lnTo>
                    <a:pt x="56134" y="102362"/>
                  </a:lnTo>
                  <a:lnTo>
                    <a:pt x="56134" y="102870"/>
                  </a:lnTo>
                  <a:lnTo>
                    <a:pt x="57632" y="102870"/>
                  </a:lnTo>
                  <a:close/>
                </a:path>
                <a:path w="102234" h="106044">
                  <a:moveTo>
                    <a:pt x="59740" y="102362"/>
                  </a:moveTo>
                  <a:lnTo>
                    <a:pt x="59486" y="101473"/>
                  </a:lnTo>
                  <a:lnTo>
                    <a:pt x="56451" y="101473"/>
                  </a:lnTo>
                  <a:lnTo>
                    <a:pt x="57200" y="102362"/>
                  </a:lnTo>
                  <a:lnTo>
                    <a:pt x="59740" y="102362"/>
                  </a:lnTo>
                  <a:close/>
                </a:path>
                <a:path w="102234" h="106044">
                  <a:moveTo>
                    <a:pt x="59893" y="102870"/>
                  </a:moveTo>
                  <a:lnTo>
                    <a:pt x="57632" y="102870"/>
                  </a:lnTo>
                  <a:lnTo>
                    <a:pt x="58813" y="104267"/>
                  </a:lnTo>
                  <a:lnTo>
                    <a:pt x="59791" y="102997"/>
                  </a:lnTo>
                  <a:lnTo>
                    <a:pt x="59893" y="102870"/>
                  </a:lnTo>
                  <a:close/>
                </a:path>
                <a:path w="102234" h="106044">
                  <a:moveTo>
                    <a:pt x="101917" y="37465"/>
                  </a:moveTo>
                  <a:lnTo>
                    <a:pt x="98983" y="38354"/>
                  </a:lnTo>
                  <a:lnTo>
                    <a:pt x="97853" y="37973"/>
                  </a:lnTo>
                  <a:lnTo>
                    <a:pt x="98056" y="37465"/>
                  </a:lnTo>
                  <a:lnTo>
                    <a:pt x="98158" y="37211"/>
                  </a:lnTo>
                  <a:lnTo>
                    <a:pt x="99060" y="34925"/>
                  </a:lnTo>
                  <a:lnTo>
                    <a:pt x="97663" y="35814"/>
                  </a:lnTo>
                  <a:lnTo>
                    <a:pt x="93700" y="37096"/>
                  </a:lnTo>
                  <a:lnTo>
                    <a:pt x="94602" y="35814"/>
                  </a:lnTo>
                  <a:lnTo>
                    <a:pt x="94754" y="34925"/>
                  </a:lnTo>
                  <a:lnTo>
                    <a:pt x="94767" y="32893"/>
                  </a:lnTo>
                  <a:lnTo>
                    <a:pt x="92087" y="33274"/>
                  </a:lnTo>
                  <a:lnTo>
                    <a:pt x="93141" y="31623"/>
                  </a:lnTo>
                  <a:lnTo>
                    <a:pt x="93129" y="31369"/>
                  </a:lnTo>
                  <a:lnTo>
                    <a:pt x="93014" y="29718"/>
                  </a:lnTo>
                  <a:lnTo>
                    <a:pt x="92989" y="29337"/>
                  </a:lnTo>
                  <a:lnTo>
                    <a:pt x="92964" y="28956"/>
                  </a:lnTo>
                  <a:lnTo>
                    <a:pt x="92748" y="28194"/>
                  </a:lnTo>
                  <a:lnTo>
                    <a:pt x="92367" y="27051"/>
                  </a:lnTo>
                  <a:lnTo>
                    <a:pt x="91706" y="28194"/>
                  </a:lnTo>
                  <a:lnTo>
                    <a:pt x="90131" y="29337"/>
                  </a:lnTo>
                  <a:lnTo>
                    <a:pt x="88874" y="29337"/>
                  </a:lnTo>
                  <a:lnTo>
                    <a:pt x="89395" y="27051"/>
                  </a:lnTo>
                  <a:lnTo>
                    <a:pt x="90030" y="24638"/>
                  </a:lnTo>
                  <a:lnTo>
                    <a:pt x="90093" y="24384"/>
                  </a:lnTo>
                  <a:lnTo>
                    <a:pt x="90157" y="24130"/>
                  </a:lnTo>
                  <a:lnTo>
                    <a:pt x="88747" y="22098"/>
                  </a:lnTo>
                  <a:lnTo>
                    <a:pt x="88582" y="22098"/>
                  </a:lnTo>
                  <a:lnTo>
                    <a:pt x="87845" y="23368"/>
                  </a:lnTo>
                  <a:lnTo>
                    <a:pt x="86829" y="24638"/>
                  </a:lnTo>
                  <a:lnTo>
                    <a:pt x="85166" y="24638"/>
                  </a:lnTo>
                  <a:lnTo>
                    <a:pt x="86956" y="22098"/>
                  </a:lnTo>
                  <a:lnTo>
                    <a:pt x="86931" y="21463"/>
                  </a:lnTo>
                  <a:lnTo>
                    <a:pt x="86817" y="18161"/>
                  </a:lnTo>
                  <a:lnTo>
                    <a:pt x="86487" y="17272"/>
                  </a:lnTo>
                  <a:lnTo>
                    <a:pt x="86423" y="17145"/>
                  </a:lnTo>
                  <a:lnTo>
                    <a:pt x="85458" y="15240"/>
                  </a:lnTo>
                  <a:lnTo>
                    <a:pt x="82854" y="16903"/>
                  </a:lnTo>
                  <a:lnTo>
                    <a:pt x="82829" y="14986"/>
                  </a:lnTo>
                  <a:lnTo>
                    <a:pt x="82740" y="14478"/>
                  </a:lnTo>
                  <a:lnTo>
                    <a:pt x="82638" y="13970"/>
                  </a:lnTo>
                  <a:lnTo>
                    <a:pt x="82156" y="11684"/>
                  </a:lnTo>
                  <a:lnTo>
                    <a:pt x="82003" y="11684"/>
                  </a:lnTo>
                  <a:lnTo>
                    <a:pt x="81140" y="12573"/>
                  </a:lnTo>
                  <a:lnTo>
                    <a:pt x="79705" y="13716"/>
                  </a:lnTo>
                  <a:lnTo>
                    <a:pt x="78625" y="13335"/>
                  </a:lnTo>
                  <a:lnTo>
                    <a:pt x="78270" y="13335"/>
                  </a:lnTo>
                  <a:lnTo>
                    <a:pt x="78257" y="12319"/>
                  </a:lnTo>
                  <a:lnTo>
                    <a:pt x="78333" y="9906"/>
                  </a:lnTo>
                  <a:lnTo>
                    <a:pt x="78524" y="8255"/>
                  </a:lnTo>
                  <a:lnTo>
                    <a:pt x="78574" y="7747"/>
                  </a:lnTo>
                  <a:lnTo>
                    <a:pt x="78651" y="7112"/>
                  </a:lnTo>
                  <a:lnTo>
                    <a:pt x="76809" y="5334"/>
                  </a:lnTo>
                  <a:lnTo>
                    <a:pt x="75095" y="8255"/>
                  </a:lnTo>
                  <a:lnTo>
                    <a:pt x="74434" y="7747"/>
                  </a:lnTo>
                  <a:lnTo>
                    <a:pt x="73596" y="7112"/>
                  </a:lnTo>
                  <a:lnTo>
                    <a:pt x="73850" y="6477"/>
                  </a:lnTo>
                  <a:lnTo>
                    <a:pt x="74739" y="4191"/>
                  </a:lnTo>
                  <a:lnTo>
                    <a:pt x="72682" y="3175"/>
                  </a:lnTo>
                  <a:lnTo>
                    <a:pt x="72034" y="3175"/>
                  </a:lnTo>
                  <a:lnTo>
                    <a:pt x="71615" y="3937"/>
                  </a:lnTo>
                  <a:lnTo>
                    <a:pt x="70726" y="6477"/>
                  </a:lnTo>
                  <a:lnTo>
                    <a:pt x="69253" y="5334"/>
                  </a:lnTo>
                  <a:lnTo>
                    <a:pt x="69113" y="5334"/>
                  </a:lnTo>
                  <a:lnTo>
                    <a:pt x="68605" y="3175"/>
                  </a:lnTo>
                  <a:lnTo>
                    <a:pt x="68453" y="2540"/>
                  </a:lnTo>
                  <a:lnTo>
                    <a:pt x="66890" y="635"/>
                  </a:lnTo>
                  <a:lnTo>
                    <a:pt x="67043" y="1778"/>
                  </a:lnTo>
                  <a:lnTo>
                    <a:pt x="66128" y="3175"/>
                  </a:lnTo>
                  <a:lnTo>
                    <a:pt x="64795" y="3175"/>
                  </a:lnTo>
                  <a:lnTo>
                    <a:pt x="64858" y="2540"/>
                  </a:lnTo>
                  <a:lnTo>
                    <a:pt x="64922" y="1778"/>
                  </a:lnTo>
                  <a:lnTo>
                    <a:pt x="65125" y="1778"/>
                  </a:lnTo>
                  <a:lnTo>
                    <a:pt x="62420" y="0"/>
                  </a:lnTo>
                  <a:lnTo>
                    <a:pt x="62280" y="635"/>
                  </a:lnTo>
                  <a:lnTo>
                    <a:pt x="63030" y="1778"/>
                  </a:lnTo>
                  <a:lnTo>
                    <a:pt x="63423" y="2540"/>
                  </a:lnTo>
                  <a:lnTo>
                    <a:pt x="62572" y="5969"/>
                  </a:lnTo>
                  <a:lnTo>
                    <a:pt x="62026" y="7747"/>
                  </a:lnTo>
                  <a:lnTo>
                    <a:pt x="58991" y="6096"/>
                  </a:lnTo>
                  <a:lnTo>
                    <a:pt x="59359" y="7747"/>
                  </a:lnTo>
                  <a:lnTo>
                    <a:pt x="59436" y="8255"/>
                  </a:lnTo>
                  <a:lnTo>
                    <a:pt x="59524" y="12319"/>
                  </a:lnTo>
                  <a:lnTo>
                    <a:pt x="56794" y="9906"/>
                  </a:lnTo>
                  <a:lnTo>
                    <a:pt x="57315" y="12319"/>
                  </a:lnTo>
                  <a:lnTo>
                    <a:pt x="58115" y="14986"/>
                  </a:lnTo>
                  <a:lnTo>
                    <a:pt x="58102" y="15494"/>
                  </a:lnTo>
                  <a:lnTo>
                    <a:pt x="57277" y="17907"/>
                  </a:lnTo>
                  <a:lnTo>
                    <a:pt x="56743" y="16510"/>
                  </a:lnTo>
                  <a:lnTo>
                    <a:pt x="56388" y="16002"/>
                  </a:lnTo>
                  <a:lnTo>
                    <a:pt x="55892" y="15240"/>
                  </a:lnTo>
                  <a:lnTo>
                    <a:pt x="55359" y="14986"/>
                  </a:lnTo>
                  <a:lnTo>
                    <a:pt x="54546" y="14605"/>
                  </a:lnTo>
                  <a:lnTo>
                    <a:pt x="54521" y="14986"/>
                  </a:lnTo>
                  <a:lnTo>
                    <a:pt x="54559" y="17653"/>
                  </a:lnTo>
                  <a:lnTo>
                    <a:pt x="54724" y="18161"/>
                  </a:lnTo>
                  <a:lnTo>
                    <a:pt x="54800" y="18415"/>
                  </a:lnTo>
                  <a:lnTo>
                    <a:pt x="54902" y="19050"/>
                  </a:lnTo>
                  <a:lnTo>
                    <a:pt x="54444" y="20193"/>
                  </a:lnTo>
                  <a:lnTo>
                    <a:pt x="53848" y="21336"/>
                  </a:lnTo>
                  <a:lnTo>
                    <a:pt x="51993" y="18161"/>
                  </a:lnTo>
                  <a:lnTo>
                    <a:pt x="51257" y="21209"/>
                  </a:lnTo>
                  <a:lnTo>
                    <a:pt x="49580" y="20193"/>
                  </a:lnTo>
                  <a:lnTo>
                    <a:pt x="49403" y="20193"/>
                  </a:lnTo>
                  <a:lnTo>
                    <a:pt x="48577" y="17653"/>
                  </a:lnTo>
                  <a:lnTo>
                    <a:pt x="47320" y="16002"/>
                  </a:lnTo>
                  <a:lnTo>
                    <a:pt x="47078" y="16510"/>
                  </a:lnTo>
                  <a:lnTo>
                    <a:pt x="46926" y="17145"/>
                  </a:lnTo>
                  <a:lnTo>
                    <a:pt x="46812" y="17653"/>
                  </a:lnTo>
                  <a:lnTo>
                    <a:pt x="46697" y="18161"/>
                  </a:lnTo>
                  <a:lnTo>
                    <a:pt x="46583" y="18669"/>
                  </a:lnTo>
                  <a:lnTo>
                    <a:pt x="46494" y="19050"/>
                  </a:lnTo>
                  <a:lnTo>
                    <a:pt x="45478" y="20193"/>
                  </a:lnTo>
                  <a:lnTo>
                    <a:pt x="44818" y="18669"/>
                  </a:lnTo>
                  <a:lnTo>
                    <a:pt x="44704" y="18415"/>
                  </a:lnTo>
                  <a:lnTo>
                    <a:pt x="44589" y="18161"/>
                  </a:lnTo>
                  <a:lnTo>
                    <a:pt x="44564" y="17653"/>
                  </a:lnTo>
                  <a:lnTo>
                    <a:pt x="44665" y="16002"/>
                  </a:lnTo>
                  <a:lnTo>
                    <a:pt x="44691" y="15494"/>
                  </a:lnTo>
                  <a:lnTo>
                    <a:pt x="43116" y="13462"/>
                  </a:lnTo>
                  <a:lnTo>
                    <a:pt x="42392" y="14478"/>
                  </a:lnTo>
                  <a:lnTo>
                    <a:pt x="42151" y="14986"/>
                  </a:lnTo>
                  <a:lnTo>
                    <a:pt x="42037" y="15494"/>
                  </a:lnTo>
                  <a:lnTo>
                    <a:pt x="41922" y="16002"/>
                  </a:lnTo>
                  <a:lnTo>
                    <a:pt x="41808" y="16510"/>
                  </a:lnTo>
                  <a:lnTo>
                    <a:pt x="41541" y="16510"/>
                  </a:lnTo>
                  <a:lnTo>
                    <a:pt x="39128" y="15240"/>
                  </a:lnTo>
                  <a:lnTo>
                    <a:pt x="38912" y="15240"/>
                  </a:lnTo>
                  <a:lnTo>
                    <a:pt x="38430" y="12573"/>
                  </a:lnTo>
                  <a:lnTo>
                    <a:pt x="37020" y="11684"/>
                  </a:lnTo>
                  <a:lnTo>
                    <a:pt x="36449" y="13335"/>
                  </a:lnTo>
                  <a:lnTo>
                    <a:pt x="36563" y="13970"/>
                  </a:lnTo>
                  <a:lnTo>
                    <a:pt x="36690" y="15240"/>
                  </a:lnTo>
                  <a:lnTo>
                    <a:pt x="35915" y="16510"/>
                  </a:lnTo>
                  <a:lnTo>
                    <a:pt x="35483" y="16510"/>
                  </a:lnTo>
                  <a:lnTo>
                    <a:pt x="34925" y="16002"/>
                  </a:lnTo>
                  <a:lnTo>
                    <a:pt x="34683" y="16002"/>
                  </a:lnTo>
                  <a:lnTo>
                    <a:pt x="34556" y="15240"/>
                  </a:lnTo>
                  <a:lnTo>
                    <a:pt x="34442" y="14478"/>
                  </a:lnTo>
                  <a:lnTo>
                    <a:pt x="34353" y="13970"/>
                  </a:lnTo>
                  <a:lnTo>
                    <a:pt x="32816" y="13335"/>
                  </a:lnTo>
                  <a:lnTo>
                    <a:pt x="31940" y="16510"/>
                  </a:lnTo>
                  <a:lnTo>
                    <a:pt x="31800" y="16510"/>
                  </a:lnTo>
                  <a:lnTo>
                    <a:pt x="31521" y="15494"/>
                  </a:lnTo>
                  <a:lnTo>
                    <a:pt x="31457" y="15240"/>
                  </a:lnTo>
                  <a:lnTo>
                    <a:pt x="30467" y="12573"/>
                  </a:lnTo>
                  <a:lnTo>
                    <a:pt x="26885" y="13970"/>
                  </a:lnTo>
                  <a:lnTo>
                    <a:pt x="27203" y="13970"/>
                  </a:lnTo>
                  <a:lnTo>
                    <a:pt x="27076" y="15240"/>
                  </a:lnTo>
                  <a:lnTo>
                    <a:pt x="26962" y="16510"/>
                  </a:lnTo>
                  <a:lnTo>
                    <a:pt x="27330" y="16510"/>
                  </a:lnTo>
                  <a:lnTo>
                    <a:pt x="25552" y="17653"/>
                  </a:lnTo>
                  <a:lnTo>
                    <a:pt x="24980" y="16510"/>
                  </a:lnTo>
                  <a:lnTo>
                    <a:pt x="25222" y="16002"/>
                  </a:lnTo>
                  <a:lnTo>
                    <a:pt x="25628" y="14478"/>
                  </a:lnTo>
                  <a:lnTo>
                    <a:pt x="26022" y="14478"/>
                  </a:lnTo>
                  <a:lnTo>
                    <a:pt x="24599" y="13970"/>
                  </a:lnTo>
                  <a:lnTo>
                    <a:pt x="24142" y="13970"/>
                  </a:lnTo>
                  <a:lnTo>
                    <a:pt x="23317" y="14986"/>
                  </a:lnTo>
                  <a:lnTo>
                    <a:pt x="23215" y="15494"/>
                  </a:lnTo>
                  <a:lnTo>
                    <a:pt x="23101" y="16002"/>
                  </a:lnTo>
                  <a:lnTo>
                    <a:pt x="22999" y="16510"/>
                  </a:lnTo>
                  <a:lnTo>
                    <a:pt x="23291" y="16510"/>
                  </a:lnTo>
                  <a:lnTo>
                    <a:pt x="21742" y="17653"/>
                  </a:lnTo>
                  <a:lnTo>
                    <a:pt x="21729" y="16002"/>
                  </a:lnTo>
                  <a:lnTo>
                    <a:pt x="21602" y="15494"/>
                  </a:lnTo>
                  <a:lnTo>
                    <a:pt x="21539" y="15240"/>
                  </a:lnTo>
                  <a:lnTo>
                    <a:pt x="21475" y="14986"/>
                  </a:lnTo>
                  <a:lnTo>
                    <a:pt x="21704" y="14986"/>
                  </a:lnTo>
                  <a:lnTo>
                    <a:pt x="20624" y="14478"/>
                  </a:lnTo>
                  <a:lnTo>
                    <a:pt x="19862" y="14478"/>
                  </a:lnTo>
                  <a:lnTo>
                    <a:pt x="19227" y="15240"/>
                  </a:lnTo>
                  <a:lnTo>
                    <a:pt x="19177" y="15494"/>
                  </a:lnTo>
                  <a:lnTo>
                    <a:pt x="19088" y="16002"/>
                  </a:lnTo>
                  <a:lnTo>
                    <a:pt x="18986" y="16510"/>
                  </a:lnTo>
                  <a:lnTo>
                    <a:pt x="18859" y="17145"/>
                  </a:lnTo>
                  <a:lnTo>
                    <a:pt x="18770" y="17653"/>
                  </a:lnTo>
                  <a:lnTo>
                    <a:pt x="18669" y="18161"/>
                  </a:lnTo>
                  <a:lnTo>
                    <a:pt x="15582" y="18415"/>
                  </a:lnTo>
                  <a:lnTo>
                    <a:pt x="15595" y="18161"/>
                  </a:lnTo>
                  <a:lnTo>
                    <a:pt x="15709" y="16002"/>
                  </a:lnTo>
                  <a:lnTo>
                    <a:pt x="15748" y="15240"/>
                  </a:lnTo>
                  <a:lnTo>
                    <a:pt x="13982" y="14478"/>
                  </a:lnTo>
                  <a:lnTo>
                    <a:pt x="13919" y="14986"/>
                  </a:lnTo>
                  <a:lnTo>
                    <a:pt x="13804" y="16002"/>
                  </a:lnTo>
                  <a:lnTo>
                    <a:pt x="13728" y="16510"/>
                  </a:lnTo>
                  <a:lnTo>
                    <a:pt x="13639" y="17145"/>
                  </a:lnTo>
                  <a:lnTo>
                    <a:pt x="13563" y="17653"/>
                  </a:lnTo>
                  <a:lnTo>
                    <a:pt x="13487" y="18161"/>
                  </a:lnTo>
                  <a:lnTo>
                    <a:pt x="11303" y="18161"/>
                  </a:lnTo>
                  <a:lnTo>
                    <a:pt x="11341" y="17145"/>
                  </a:lnTo>
                  <a:lnTo>
                    <a:pt x="11353" y="16510"/>
                  </a:lnTo>
                  <a:lnTo>
                    <a:pt x="10718" y="14478"/>
                  </a:lnTo>
                  <a:lnTo>
                    <a:pt x="11036" y="14478"/>
                  </a:lnTo>
                  <a:lnTo>
                    <a:pt x="9601" y="13970"/>
                  </a:lnTo>
                  <a:lnTo>
                    <a:pt x="9207" y="13970"/>
                  </a:lnTo>
                  <a:lnTo>
                    <a:pt x="8356" y="17030"/>
                  </a:lnTo>
                  <a:lnTo>
                    <a:pt x="7924" y="16002"/>
                  </a:lnTo>
                  <a:lnTo>
                    <a:pt x="8140" y="16002"/>
                  </a:lnTo>
                  <a:lnTo>
                    <a:pt x="6184" y="14478"/>
                  </a:lnTo>
                  <a:lnTo>
                    <a:pt x="4953" y="14478"/>
                  </a:lnTo>
                  <a:lnTo>
                    <a:pt x="5029" y="14986"/>
                  </a:lnTo>
                  <a:lnTo>
                    <a:pt x="5118" y="15494"/>
                  </a:lnTo>
                  <a:lnTo>
                    <a:pt x="5257" y="16002"/>
                  </a:lnTo>
                  <a:lnTo>
                    <a:pt x="5905" y="17653"/>
                  </a:lnTo>
                  <a:lnTo>
                    <a:pt x="6172" y="17653"/>
                  </a:lnTo>
                  <a:lnTo>
                    <a:pt x="4483" y="18669"/>
                  </a:lnTo>
                  <a:lnTo>
                    <a:pt x="2971" y="17272"/>
                  </a:lnTo>
                  <a:lnTo>
                    <a:pt x="2832" y="17145"/>
                  </a:lnTo>
                  <a:lnTo>
                    <a:pt x="2641" y="17272"/>
                  </a:lnTo>
                  <a:lnTo>
                    <a:pt x="1727" y="17145"/>
                  </a:lnTo>
                  <a:lnTo>
                    <a:pt x="0" y="17145"/>
                  </a:lnTo>
                  <a:lnTo>
                    <a:pt x="1104" y="20193"/>
                  </a:lnTo>
                  <a:lnTo>
                    <a:pt x="4038" y="21336"/>
                  </a:lnTo>
                  <a:lnTo>
                    <a:pt x="3136" y="22479"/>
                  </a:lnTo>
                  <a:lnTo>
                    <a:pt x="1422" y="22733"/>
                  </a:lnTo>
                  <a:lnTo>
                    <a:pt x="152" y="23114"/>
                  </a:lnTo>
                  <a:lnTo>
                    <a:pt x="1765" y="24384"/>
                  </a:lnTo>
                  <a:lnTo>
                    <a:pt x="3594" y="25400"/>
                  </a:lnTo>
                  <a:lnTo>
                    <a:pt x="5257" y="25400"/>
                  </a:lnTo>
                  <a:lnTo>
                    <a:pt x="3797" y="26416"/>
                  </a:lnTo>
                  <a:lnTo>
                    <a:pt x="2527" y="26670"/>
                  </a:lnTo>
                  <a:lnTo>
                    <a:pt x="939" y="26670"/>
                  </a:lnTo>
                  <a:lnTo>
                    <a:pt x="3390" y="28956"/>
                  </a:lnTo>
                  <a:lnTo>
                    <a:pt x="5956" y="29718"/>
                  </a:lnTo>
                  <a:lnTo>
                    <a:pt x="7124" y="31369"/>
                  </a:lnTo>
                  <a:lnTo>
                    <a:pt x="4241" y="32893"/>
                  </a:lnTo>
                  <a:lnTo>
                    <a:pt x="4013" y="32893"/>
                  </a:lnTo>
                  <a:lnTo>
                    <a:pt x="2603" y="33274"/>
                  </a:lnTo>
                  <a:lnTo>
                    <a:pt x="3162" y="33274"/>
                  </a:lnTo>
                  <a:lnTo>
                    <a:pt x="4267" y="34925"/>
                  </a:lnTo>
                  <a:lnTo>
                    <a:pt x="4406" y="34925"/>
                  </a:lnTo>
                  <a:lnTo>
                    <a:pt x="6464" y="36068"/>
                  </a:lnTo>
                  <a:lnTo>
                    <a:pt x="8153" y="37211"/>
                  </a:lnTo>
                  <a:lnTo>
                    <a:pt x="4953" y="38735"/>
                  </a:lnTo>
                  <a:lnTo>
                    <a:pt x="6032" y="38862"/>
                  </a:lnTo>
                  <a:lnTo>
                    <a:pt x="8648" y="39878"/>
                  </a:lnTo>
                  <a:lnTo>
                    <a:pt x="9245" y="42037"/>
                  </a:lnTo>
                  <a:lnTo>
                    <a:pt x="9347" y="42418"/>
                  </a:lnTo>
                  <a:lnTo>
                    <a:pt x="7594" y="44577"/>
                  </a:lnTo>
                  <a:lnTo>
                    <a:pt x="6324" y="44704"/>
                  </a:lnTo>
                  <a:lnTo>
                    <a:pt x="7962" y="45212"/>
                  </a:lnTo>
                  <a:lnTo>
                    <a:pt x="9740" y="45720"/>
                  </a:lnTo>
                  <a:lnTo>
                    <a:pt x="11277" y="46482"/>
                  </a:lnTo>
                  <a:lnTo>
                    <a:pt x="10312" y="48260"/>
                  </a:lnTo>
                  <a:lnTo>
                    <a:pt x="7226" y="50165"/>
                  </a:lnTo>
                  <a:lnTo>
                    <a:pt x="7594" y="50165"/>
                  </a:lnTo>
                  <a:lnTo>
                    <a:pt x="9067" y="51308"/>
                  </a:lnTo>
                  <a:lnTo>
                    <a:pt x="11099" y="51943"/>
                  </a:lnTo>
                  <a:lnTo>
                    <a:pt x="12611" y="53213"/>
                  </a:lnTo>
                  <a:lnTo>
                    <a:pt x="11798" y="54356"/>
                  </a:lnTo>
                  <a:lnTo>
                    <a:pt x="10185" y="54864"/>
                  </a:lnTo>
                  <a:lnTo>
                    <a:pt x="8966" y="55499"/>
                  </a:lnTo>
                  <a:lnTo>
                    <a:pt x="10782" y="55880"/>
                  </a:lnTo>
                  <a:lnTo>
                    <a:pt x="12700" y="56388"/>
                  </a:lnTo>
                  <a:lnTo>
                    <a:pt x="14173" y="57658"/>
                  </a:lnTo>
                  <a:lnTo>
                    <a:pt x="12395" y="58547"/>
                  </a:lnTo>
                  <a:lnTo>
                    <a:pt x="10287" y="59690"/>
                  </a:lnTo>
                  <a:lnTo>
                    <a:pt x="8991" y="61341"/>
                  </a:lnTo>
                  <a:lnTo>
                    <a:pt x="13157" y="61341"/>
                  </a:lnTo>
                  <a:lnTo>
                    <a:pt x="14668" y="62103"/>
                  </a:lnTo>
                  <a:lnTo>
                    <a:pt x="13512" y="62738"/>
                  </a:lnTo>
                  <a:lnTo>
                    <a:pt x="12192" y="65405"/>
                  </a:lnTo>
                  <a:lnTo>
                    <a:pt x="14312" y="64897"/>
                  </a:lnTo>
                  <a:lnTo>
                    <a:pt x="16319" y="63627"/>
                  </a:lnTo>
                  <a:lnTo>
                    <a:pt x="18351" y="64643"/>
                  </a:lnTo>
                  <a:lnTo>
                    <a:pt x="17475" y="67564"/>
                  </a:lnTo>
                  <a:lnTo>
                    <a:pt x="21145" y="68961"/>
                  </a:lnTo>
                  <a:lnTo>
                    <a:pt x="23520" y="68580"/>
                  </a:lnTo>
                  <a:lnTo>
                    <a:pt x="21564" y="70739"/>
                  </a:lnTo>
                  <a:lnTo>
                    <a:pt x="18008" y="70231"/>
                  </a:lnTo>
                  <a:lnTo>
                    <a:pt x="21932" y="72898"/>
                  </a:lnTo>
                  <a:lnTo>
                    <a:pt x="19824" y="73533"/>
                  </a:lnTo>
                  <a:lnTo>
                    <a:pt x="15481" y="75311"/>
                  </a:lnTo>
                  <a:lnTo>
                    <a:pt x="19253" y="77216"/>
                  </a:lnTo>
                  <a:lnTo>
                    <a:pt x="17780" y="78740"/>
                  </a:lnTo>
                  <a:lnTo>
                    <a:pt x="16078" y="79375"/>
                  </a:lnTo>
                  <a:lnTo>
                    <a:pt x="14135" y="80010"/>
                  </a:lnTo>
                  <a:lnTo>
                    <a:pt x="16916" y="81661"/>
                  </a:lnTo>
                  <a:lnTo>
                    <a:pt x="15189" y="84074"/>
                  </a:lnTo>
                  <a:lnTo>
                    <a:pt x="8318" y="84963"/>
                  </a:lnTo>
                  <a:lnTo>
                    <a:pt x="13220" y="87757"/>
                  </a:lnTo>
                  <a:lnTo>
                    <a:pt x="12192" y="89408"/>
                  </a:lnTo>
                  <a:lnTo>
                    <a:pt x="10439" y="90043"/>
                  </a:lnTo>
                  <a:lnTo>
                    <a:pt x="9080" y="91567"/>
                  </a:lnTo>
                  <a:lnTo>
                    <a:pt x="9410" y="91567"/>
                  </a:lnTo>
                  <a:lnTo>
                    <a:pt x="10693" y="92329"/>
                  </a:lnTo>
                  <a:lnTo>
                    <a:pt x="15062" y="91567"/>
                  </a:lnTo>
                  <a:lnTo>
                    <a:pt x="12471" y="94742"/>
                  </a:lnTo>
                  <a:lnTo>
                    <a:pt x="13970" y="94742"/>
                  </a:lnTo>
                  <a:lnTo>
                    <a:pt x="16078" y="93853"/>
                  </a:lnTo>
                  <a:lnTo>
                    <a:pt x="17360" y="92710"/>
                  </a:lnTo>
                  <a:lnTo>
                    <a:pt x="17259" y="95758"/>
                  </a:lnTo>
                  <a:lnTo>
                    <a:pt x="18224" y="95758"/>
                  </a:lnTo>
                  <a:lnTo>
                    <a:pt x="23837" y="92710"/>
                  </a:lnTo>
                  <a:lnTo>
                    <a:pt x="24307" y="92456"/>
                  </a:lnTo>
                  <a:lnTo>
                    <a:pt x="21894" y="96520"/>
                  </a:lnTo>
                  <a:lnTo>
                    <a:pt x="23101" y="96520"/>
                  </a:lnTo>
                  <a:lnTo>
                    <a:pt x="25171" y="94742"/>
                  </a:lnTo>
                  <a:lnTo>
                    <a:pt x="28498" y="94742"/>
                  </a:lnTo>
                  <a:lnTo>
                    <a:pt x="27495" y="96901"/>
                  </a:lnTo>
                  <a:lnTo>
                    <a:pt x="29895" y="99822"/>
                  </a:lnTo>
                  <a:lnTo>
                    <a:pt x="30010" y="98806"/>
                  </a:lnTo>
                  <a:lnTo>
                    <a:pt x="30099" y="98044"/>
                  </a:lnTo>
                  <a:lnTo>
                    <a:pt x="30187" y="97282"/>
                  </a:lnTo>
                  <a:lnTo>
                    <a:pt x="29591" y="97282"/>
                  </a:lnTo>
                  <a:lnTo>
                    <a:pt x="33261" y="96520"/>
                  </a:lnTo>
                  <a:lnTo>
                    <a:pt x="33845" y="98044"/>
                  </a:lnTo>
                  <a:lnTo>
                    <a:pt x="32918" y="99568"/>
                  </a:lnTo>
                  <a:lnTo>
                    <a:pt x="36322" y="98806"/>
                  </a:lnTo>
                  <a:lnTo>
                    <a:pt x="36233" y="99568"/>
                  </a:lnTo>
                  <a:lnTo>
                    <a:pt x="36169" y="100203"/>
                  </a:lnTo>
                  <a:lnTo>
                    <a:pt x="36055" y="101219"/>
                  </a:lnTo>
                  <a:lnTo>
                    <a:pt x="35966" y="101981"/>
                  </a:lnTo>
                  <a:lnTo>
                    <a:pt x="37604" y="101473"/>
                  </a:lnTo>
                  <a:lnTo>
                    <a:pt x="37846" y="101473"/>
                  </a:lnTo>
                  <a:lnTo>
                    <a:pt x="41440" y="101473"/>
                  </a:lnTo>
                  <a:lnTo>
                    <a:pt x="41452" y="101219"/>
                  </a:lnTo>
                  <a:lnTo>
                    <a:pt x="38417" y="101219"/>
                  </a:lnTo>
                  <a:lnTo>
                    <a:pt x="38011" y="101346"/>
                  </a:lnTo>
                  <a:lnTo>
                    <a:pt x="39509" y="100203"/>
                  </a:lnTo>
                  <a:lnTo>
                    <a:pt x="39306" y="100203"/>
                  </a:lnTo>
                  <a:lnTo>
                    <a:pt x="41148" y="99568"/>
                  </a:lnTo>
                  <a:lnTo>
                    <a:pt x="41516" y="99568"/>
                  </a:lnTo>
                  <a:lnTo>
                    <a:pt x="41452" y="101219"/>
                  </a:lnTo>
                  <a:lnTo>
                    <a:pt x="44970" y="101219"/>
                  </a:lnTo>
                  <a:lnTo>
                    <a:pt x="45605" y="99822"/>
                  </a:lnTo>
                  <a:lnTo>
                    <a:pt x="45720" y="99568"/>
                  </a:lnTo>
                  <a:lnTo>
                    <a:pt x="46240" y="98806"/>
                  </a:lnTo>
                  <a:lnTo>
                    <a:pt x="47358" y="97282"/>
                  </a:lnTo>
                  <a:lnTo>
                    <a:pt x="48006" y="98552"/>
                  </a:lnTo>
                  <a:lnTo>
                    <a:pt x="47967" y="98806"/>
                  </a:lnTo>
                  <a:lnTo>
                    <a:pt x="47853" y="99568"/>
                  </a:lnTo>
                  <a:lnTo>
                    <a:pt x="47752" y="100203"/>
                  </a:lnTo>
                  <a:lnTo>
                    <a:pt x="47320" y="101219"/>
                  </a:lnTo>
                  <a:lnTo>
                    <a:pt x="49479" y="101219"/>
                  </a:lnTo>
                  <a:lnTo>
                    <a:pt x="56235" y="101219"/>
                  </a:lnTo>
                  <a:lnTo>
                    <a:pt x="58978" y="101219"/>
                  </a:lnTo>
                  <a:lnTo>
                    <a:pt x="60337" y="99568"/>
                  </a:lnTo>
                  <a:lnTo>
                    <a:pt x="60718" y="99568"/>
                  </a:lnTo>
                  <a:lnTo>
                    <a:pt x="63792" y="100977"/>
                  </a:lnTo>
                  <a:lnTo>
                    <a:pt x="63868" y="99568"/>
                  </a:lnTo>
                  <a:lnTo>
                    <a:pt x="63995" y="97282"/>
                  </a:lnTo>
                  <a:lnTo>
                    <a:pt x="64033" y="96520"/>
                  </a:lnTo>
                  <a:lnTo>
                    <a:pt x="64554" y="96520"/>
                  </a:lnTo>
                  <a:lnTo>
                    <a:pt x="67348" y="97929"/>
                  </a:lnTo>
                  <a:lnTo>
                    <a:pt x="68376" y="96520"/>
                  </a:lnTo>
                  <a:lnTo>
                    <a:pt x="68935" y="95758"/>
                  </a:lnTo>
                  <a:lnTo>
                    <a:pt x="68592" y="94742"/>
                  </a:lnTo>
                  <a:lnTo>
                    <a:pt x="67906" y="92710"/>
                  </a:lnTo>
                  <a:lnTo>
                    <a:pt x="68135" y="92456"/>
                  </a:lnTo>
                  <a:lnTo>
                    <a:pt x="69596" y="90805"/>
                  </a:lnTo>
                  <a:lnTo>
                    <a:pt x="70751" y="91567"/>
                  </a:lnTo>
                  <a:lnTo>
                    <a:pt x="71691" y="92329"/>
                  </a:lnTo>
                  <a:lnTo>
                    <a:pt x="72771" y="93091"/>
                  </a:lnTo>
                  <a:lnTo>
                    <a:pt x="74180" y="90805"/>
                  </a:lnTo>
                  <a:lnTo>
                    <a:pt x="74422" y="90424"/>
                  </a:lnTo>
                  <a:lnTo>
                    <a:pt x="73380" y="86741"/>
                  </a:lnTo>
                  <a:lnTo>
                    <a:pt x="73431" y="83693"/>
                  </a:lnTo>
                  <a:lnTo>
                    <a:pt x="76187" y="84963"/>
                  </a:lnTo>
                  <a:lnTo>
                    <a:pt x="76161" y="83693"/>
                  </a:lnTo>
                  <a:lnTo>
                    <a:pt x="76123" y="81661"/>
                  </a:lnTo>
                  <a:lnTo>
                    <a:pt x="73812" y="79375"/>
                  </a:lnTo>
                  <a:lnTo>
                    <a:pt x="73253" y="78740"/>
                  </a:lnTo>
                  <a:lnTo>
                    <a:pt x="67132" y="71501"/>
                  </a:lnTo>
                  <a:lnTo>
                    <a:pt x="68986" y="70739"/>
                  </a:lnTo>
                  <a:lnTo>
                    <a:pt x="71158" y="69850"/>
                  </a:lnTo>
                  <a:lnTo>
                    <a:pt x="71437" y="68961"/>
                  </a:lnTo>
                  <a:lnTo>
                    <a:pt x="71551" y="68580"/>
                  </a:lnTo>
                  <a:lnTo>
                    <a:pt x="71755" y="67945"/>
                  </a:lnTo>
                  <a:lnTo>
                    <a:pt x="72580" y="67056"/>
                  </a:lnTo>
                  <a:lnTo>
                    <a:pt x="72694" y="66929"/>
                  </a:lnTo>
                  <a:lnTo>
                    <a:pt x="77571" y="67056"/>
                  </a:lnTo>
                  <a:lnTo>
                    <a:pt x="79502" y="67310"/>
                  </a:lnTo>
                  <a:lnTo>
                    <a:pt x="81432" y="67564"/>
                  </a:lnTo>
                  <a:lnTo>
                    <a:pt x="83362" y="67564"/>
                  </a:lnTo>
                  <a:lnTo>
                    <a:pt x="84302" y="67564"/>
                  </a:lnTo>
                  <a:lnTo>
                    <a:pt x="85331" y="67564"/>
                  </a:lnTo>
                  <a:lnTo>
                    <a:pt x="85737" y="67310"/>
                  </a:lnTo>
                  <a:lnTo>
                    <a:pt x="86144" y="67056"/>
                  </a:lnTo>
                  <a:lnTo>
                    <a:pt x="86347" y="66929"/>
                  </a:lnTo>
                  <a:lnTo>
                    <a:pt x="87376" y="66294"/>
                  </a:lnTo>
                  <a:lnTo>
                    <a:pt x="84874" y="64262"/>
                  </a:lnTo>
                  <a:lnTo>
                    <a:pt x="87528" y="64008"/>
                  </a:lnTo>
                  <a:lnTo>
                    <a:pt x="88341" y="63627"/>
                  </a:lnTo>
                  <a:lnTo>
                    <a:pt x="90220" y="62738"/>
                  </a:lnTo>
                  <a:lnTo>
                    <a:pt x="92697" y="61849"/>
                  </a:lnTo>
                  <a:lnTo>
                    <a:pt x="89281" y="60706"/>
                  </a:lnTo>
                  <a:lnTo>
                    <a:pt x="92024" y="59944"/>
                  </a:lnTo>
                  <a:lnTo>
                    <a:pt x="94335" y="59055"/>
                  </a:lnTo>
                  <a:lnTo>
                    <a:pt x="96443" y="57404"/>
                  </a:lnTo>
                  <a:lnTo>
                    <a:pt x="95605" y="57404"/>
                  </a:lnTo>
                  <a:lnTo>
                    <a:pt x="94018" y="56896"/>
                  </a:lnTo>
                  <a:lnTo>
                    <a:pt x="93014" y="56388"/>
                  </a:lnTo>
                  <a:lnTo>
                    <a:pt x="95567" y="55245"/>
                  </a:lnTo>
                  <a:lnTo>
                    <a:pt x="97878" y="53213"/>
                  </a:lnTo>
                  <a:lnTo>
                    <a:pt x="99136" y="51562"/>
                  </a:lnTo>
                  <a:lnTo>
                    <a:pt x="99517" y="51054"/>
                  </a:lnTo>
                  <a:lnTo>
                    <a:pt x="98209" y="51562"/>
                  </a:lnTo>
                  <a:lnTo>
                    <a:pt x="95935" y="50165"/>
                  </a:lnTo>
                  <a:lnTo>
                    <a:pt x="98298" y="49784"/>
                  </a:lnTo>
                  <a:lnTo>
                    <a:pt x="100279" y="45720"/>
                  </a:lnTo>
                  <a:lnTo>
                    <a:pt x="100888" y="43815"/>
                  </a:lnTo>
                  <a:lnTo>
                    <a:pt x="101003" y="43434"/>
                  </a:lnTo>
                  <a:lnTo>
                    <a:pt x="97307" y="43815"/>
                  </a:lnTo>
                  <a:lnTo>
                    <a:pt x="99072" y="42037"/>
                  </a:lnTo>
                  <a:lnTo>
                    <a:pt x="100596" y="39878"/>
                  </a:lnTo>
                  <a:lnTo>
                    <a:pt x="101434" y="38354"/>
                  </a:lnTo>
                  <a:lnTo>
                    <a:pt x="101917" y="37465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5" name="object 1715"/>
            <p:cNvSpPr/>
            <p:nvPr/>
          </p:nvSpPr>
          <p:spPr>
            <a:xfrm>
              <a:off x="6833906" y="2413355"/>
              <a:ext cx="76835" cy="89535"/>
            </a:xfrm>
            <a:custGeom>
              <a:avLst/>
              <a:gdLst/>
              <a:ahLst/>
              <a:cxnLst/>
              <a:rect l="l" t="t" r="r" b="b"/>
              <a:pathLst>
                <a:path w="76834" h="89535">
                  <a:moveTo>
                    <a:pt x="56224" y="84366"/>
                  </a:moveTo>
                  <a:lnTo>
                    <a:pt x="49580" y="84366"/>
                  </a:lnTo>
                  <a:lnTo>
                    <a:pt x="49641" y="84658"/>
                  </a:lnTo>
                  <a:lnTo>
                    <a:pt x="49753" y="86105"/>
                  </a:lnTo>
                  <a:lnTo>
                    <a:pt x="49194" y="87287"/>
                  </a:lnTo>
                  <a:lnTo>
                    <a:pt x="49110" y="87464"/>
                  </a:lnTo>
                  <a:lnTo>
                    <a:pt x="49936" y="89001"/>
                  </a:lnTo>
                  <a:lnTo>
                    <a:pt x="51282" y="88582"/>
                  </a:lnTo>
                  <a:lnTo>
                    <a:pt x="51777" y="86601"/>
                  </a:lnTo>
                  <a:lnTo>
                    <a:pt x="52489" y="85458"/>
                  </a:lnTo>
                  <a:lnTo>
                    <a:pt x="56232" y="85458"/>
                  </a:lnTo>
                  <a:lnTo>
                    <a:pt x="56224" y="84366"/>
                  </a:lnTo>
                  <a:close/>
                </a:path>
                <a:path w="76834" h="89535">
                  <a:moveTo>
                    <a:pt x="56232" y="85458"/>
                  </a:moveTo>
                  <a:lnTo>
                    <a:pt x="52489" y="85458"/>
                  </a:lnTo>
                  <a:lnTo>
                    <a:pt x="54025" y="88188"/>
                  </a:lnTo>
                  <a:lnTo>
                    <a:pt x="55460" y="87287"/>
                  </a:lnTo>
                  <a:lnTo>
                    <a:pt x="56235" y="85864"/>
                  </a:lnTo>
                  <a:lnTo>
                    <a:pt x="56232" y="85458"/>
                  </a:lnTo>
                  <a:close/>
                </a:path>
                <a:path w="76834" h="89535">
                  <a:moveTo>
                    <a:pt x="59451" y="84175"/>
                  </a:moveTo>
                  <a:lnTo>
                    <a:pt x="56222" y="84175"/>
                  </a:lnTo>
                  <a:lnTo>
                    <a:pt x="58925" y="87464"/>
                  </a:lnTo>
                  <a:lnTo>
                    <a:pt x="59042" y="87287"/>
                  </a:lnTo>
                  <a:lnTo>
                    <a:pt x="59955" y="86105"/>
                  </a:lnTo>
                  <a:lnTo>
                    <a:pt x="59939" y="85864"/>
                  </a:lnTo>
                  <a:lnTo>
                    <a:pt x="59590" y="84658"/>
                  </a:lnTo>
                  <a:lnTo>
                    <a:pt x="59506" y="84366"/>
                  </a:lnTo>
                  <a:lnTo>
                    <a:pt x="59451" y="84175"/>
                  </a:lnTo>
                  <a:close/>
                </a:path>
                <a:path w="76834" h="89535">
                  <a:moveTo>
                    <a:pt x="45804" y="82727"/>
                  </a:moveTo>
                  <a:lnTo>
                    <a:pt x="41610" y="82727"/>
                  </a:lnTo>
                  <a:lnTo>
                    <a:pt x="41584" y="83350"/>
                  </a:lnTo>
                  <a:lnTo>
                    <a:pt x="41465" y="86105"/>
                  </a:lnTo>
                  <a:lnTo>
                    <a:pt x="43627" y="85864"/>
                  </a:lnTo>
                  <a:lnTo>
                    <a:pt x="44384" y="85864"/>
                  </a:lnTo>
                  <a:lnTo>
                    <a:pt x="45804" y="82727"/>
                  </a:lnTo>
                  <a:close/>
                </a:path>
                <a:path w="76834" h="89535">
                  <a:moveTo>
                    <a:pt x="46381" y="81876"/>
                  </a:moveTo>
                  <a:lnTo>
                    <a:pt x="36410" y="81876"/>
                  </a:lnTo>
                  <a:lnTo>
                    <a:pt x="36318" y="82727"/>
                  </a:lnTo>
                  <a:lnTo>
                    <a:pt x="36280" y="83070"/>
                  </a:lnTo>
                  <a:lnTo>
                    <a:pt x="36160" y="84175"/>
                  </a:lnTo>
                  <a:lnTo>
                    <a:pt x="36055" y="85140"/>
                  </a:lnTo>
                  <a:lnTo>
                    <a:pt x="37684" y="84658"/>
                  </a:lnTo>
                  <a:lnTo>
                    <a:pt x="37944" y="84658"/>
                  </a:lnTo>
                  <a:lnTo>
                    <a:pt x="39675" y="83350"/>
                  </a:lnTo>
                  <a:lnTo>
                    <a:pt x="40302" y="83070"/>
                  </a:lnTo>
                  <a:lnTo>
                    <a:pt x="41190" y="82727"/>
                  </a:lnTo>
                  <a:lnTo>
                    <a:pt x="45753" y="82727"/>
                  </a:lnTo>
                  <a:lnTo>
                    <a:pt x="46381" y="81876"/>
                  </a:lnTo>
                  <a:close/>
                </a:path>
                <a:path w="76834" h="89535">
                  <a:moveTo>
                    <a:pt x="64084" y="80416"/>
                  </a:moveTo>
                  <a:lnTo>
                    <a:pt x="47459" y="80416"/>
                  </a:lnTo>
                  <a:lnTo>
                    <a:pt x="48107" y="81711"/>
                  </a:lnTo>
                  <a:lnTo>
                    <a:pt x="47950" y="82727"/>
                  </a:lnTo>
                  <a:lnTo>
                    <a:pt x="47853" y="83350"/>
                  </a:lnTo>
                  <a:lnTo>
                    <a:pt x="47610" y="83946"/>
                  </a:lnTo>
                  <a:lnTo>
                    <a:pt x="47516" y="84175"/>
                  </a:lnTo>
                  <a:lnTo>
                    <a:pt x="47439" y="84366"/>
                  </a:lnTo>
                  <a:lnTo>
                    <a:pt x="47320" y="84658"/>
                  </a:lnTo>
                  <a:lnTo>
                    <a:pt x="49580" y="84366"/>
                  </a:lnTo>
                  <a:lnTo>
                    <a:pt x="56224" y="84366"/>
                  </a:lnTo>
                  <a:lnTo>
                    <a:pt x="56222" y="84175"/>
                  </a:lnTo>
                  <a:lnTo>
                    <a:pt x="59451" y="84175"/>
                  </a:lnTo>
                  <a:lnTo>
                    <a:pt x="59385" y="83946"/>
                  </a:lnTo>
                  <a:lnTo>
                    <a:pt x="60430" y="82727"/>
                  </a:lnTo>
                  <a:lnTo>
                    <a:pt x="63966" y="82727"/>
                  </a:lnTo>
                  <a:lnTo>
                    <a:pt x="64084" y="80416"/>
                  </a:lnTo>
                  <a:close/>
                </a:path>
                <a:path w="76834" h="89535">
                  <a:moveTo>
                    <a:pt x="63966" y="82727"/>
                  </a:moveTo>
                  <a:lnTo>
                    <a:pt x="60975" y="82727"/>
                  </a:lnTo>
                  <a:lnTo>
                    <a:pt x="62317" y="83070"/>
                  </a:lnTo>
                  <a:lnTo>
                    <a:pt x="61928" y="83070"/>
                  </a:lnTo>
                  <a:lnTo>
                    <a:pt x="62801" y="83629"/>
                  </a:lnTo>
                  <a:lnTo>
                    <a:pt x="63946" y="84175"/>
                  </a:lnTo>
                  <a:lnTo>
                    <a:pt x="63966" y="82727"/>
                  </a:lnTo>
                  <a:close/>
                </a:path>
                <a:path w="76834" h="89535">
                  <a:moveTo>
                    <a:pt x="68661" y="77850"/>
                  </a:moveTo>
                  <a:lnTo>
                    <a:pt x="28600" y="77850"/>
                  </a:lnTo>
                  <a:lnTo>
                    <a:pt x="27584" y="80060"/>
                  </a:lnTo>
                  <a:lnTo>
                    <a:pt x="30103" y="83070"/>
                  </a:lnTo>
                  <a:lnTo>
                    <a:pt x="30215" y="81000"/>
                  </a:lnTo>
                  <a:lnTo>
                    <a:pt x="30280" y="80416"/>
                  </a:lnTo>
                  <a:lnTo>
                    <a:pt x="29955" y="80416"/>
                  </a:lnTo>
                  <a:lnTo>
                    <a:pt x="33350" y="79641"/>
                  </a:lnTo>
                  <a:lnTo>
                    <a:pt x="68511" y="79641"/>
                  </a:lnTo>
                  <a:lnTo>
                    <a:pt x="69037" y="78968"/>
                  </a:lnTo>
                  <a:lnTo>
                    <a:pt x="68661" y="77850"/>
                  </a:lnTo>
                  <a:close/>
                </a:path>
                <a:path w="76834" h="89535">
                  <a:moveTo>
                    <a:pt x="64124" y="79641"/>
                  </a:moveTo>
                  <a:lnTo>
                    <a:pt x="33350" y="79641"/>
                  </a:lnTo>
                  <a:lnTo>
                    <a:pt x="33861" y="81000"/>
                  </a:lnTo>
                  <a:lnTo>
                    <a:pt x="33947" y="81229"/>
                  </a:lnTo>
                  <a:lnTo>
                    <a:pt x="33007" y="82727"/>
                  </a:lnTo>
                  <a:lnTo>
                    <a:pt x="34150" y="83070"/>
                  </a:lnTo>
                  <a:lnTo>
                    <a:pt x="35073" y="82727"/>
                  </a:lnTo>
                  <a:lnTo>
                    <a:pt x="35281" y="82727"/>
                  </a:lnTo>
                  <a:lnTo>
                    <a:pt x="36410" y="81876"/>
                  </a:lnTo>
                  <a:lnTo>
                    <a:pt x="46381" y="81876"/>
                  </a:lnTo>
                  <a:lnTo>
                    <a:pt x="47459" y="80416"/>
                  </a:lnTo>
                  <a:lnTo>
                    <a:pt x="64084" y="80416"/>
                  </a:lnTo>
                  <a:lnTo>
                    <a:pt x="64124" y="79641"/>
                  </a:lnTo>
                  <a:close/>
                </a:path>
                <a:path w="76834" h="89535">
                  <a:moveTo>
                    <a:pt x="68511" y="79641"/>
                  </a:moveTo>
                  <a:lnTo>
                    <a:pt x="64566" y="79641"/>
                  </a:lnTo>
                  <a:lnTo>
                    <a:pt x="67449" y="81000"/>
                  </a:lnTo>
                  <a:lnTo>
                    <a:pt x="68511" y="79641"/>
                  </a:lnTo>
                  <a:close/>
                </a:path>
                <a:path w="76834" h="89535">
                  <a:moveTo>
                    <a:pt x="68191" y="75653"/>
                  </a:moveTo>
                  <a:lnTo>
                    <a:pt x="24409" y="75653"/>
                  </a:lnTo>
                  <a:lnTo>
                    <a:pt x="22003" y="79641"/>
                  </a:lnTo>
                  <a:lnTo>
                    <a:pt x="23173" y="79641"/>
                  </a:lnTo>
                  <a:lnTo>
                    <a:pt x="25350" y="77850"/>
                  </a:lnTo>
                  <a:lnTo>
                    <a:pt x="68661" y="77850"/>
                  </a:lnTo>
                  <a:lnTo>
                    <a:pt x="68102" y="76187"/>
                  </a:lnTo>
                  <a:lnTo>
                    <a:pt x="68008" y="75907"/>
                  </a:lnTo>
                  <a:lnTo>
                    <a:pt x="68191" y="75653"/>
                  </a:lnTo>
                  <a:close/>
                </a:path>
                <a:path w="76834" h="89535">
                  <a:moveTo>
                    <a:pt x="23928" y="75907"/>
                  </a:moveTo>
                  <a:lnTo>
                    <a:pt x="17449" y="75907"/>
                  </a:lnTo>
                  <a:lnTo>
                    <a:pt x="17359" y="78968"/>
                  </a:lnTo>
                  <a:lnTo>
                    <a:pt x="16868" y="78968"/>
                  </a:lnTo>
                  <a:lnTo>
                    <a:pt x="18541" y="78752"/>
                  </a:lnTo>
                  <a:lnTo>
                    <a:pt x="23928" y="75907"/>
                  </a:lnTo>
                  <a:close/>
                </a:path>
                <a:path w="76834" h="89535">
                  <a:moveTo>
                    <a:pt x="69030" y="74726"/>
                  </a:moveTo>
                  <a:lnTo>
                    <a:pt x="15163" y="74726"/>
                  </a:lnTo>
                  <a:lnTo>
                    <a:pt x="12544" y="77850"/>
                  </a:lnTo>
                  <a:lnTo>
                    <a:pt x="14113" y="77850"/>
                  </a:lnTo>
                  <a:lnTo>
                    <a:pt x="16179" y="77012"/>
                  </a:lnTo>
                  <a:lnTo>
                    <a:pt x="17449" y="75907"/>
                  </a:lnTo>
                  <a:lnTo>
                    <a:pt x="23928" y="75907"/>
                  </a:lnTo>
                  <a:lnTo>
                    <a:pt x="24409" y="75653"/>
                  </a:lnTo>
                  <a:lnTo>
                    <a:pt x="68191" y="75653"/>
                  </a:lnTo>
                  <a:lnTo>
                    <a:pt x="69030" y="74726"/>
                  </a:lnTo>
                  <a:close/>
                </a:path>
                <a:path w="76834" h="89535">
                  <a:moveTo>
                    <a:pt x="74250" y="73990"/>
                  </a:moveTo>
                  <a:lnTo>
                    <a:pt x="69697" y="73990"/>
                  </a:lnTo>
                  <a:lnTo>
                    <a:pt x="70608" y="74510"/>
                  </a:lnTo>
                  <a:lnTo>
                    <a:pt x="70938" y="74726"/>
                  </a:lnTo>
                  <a:lnTo>
                    <a:pt x="71793" y="75488"/>
                  </a:lnTo>
                  <a:lnTo>
                    <a:pt x="72859" y="76187"/>
                  </a:lnTo>
                  <a:lnTo>
                    <a:pt x="74250" y="73990"/>
                  </a:lnTo>
                  <a:close/>
                </a:path>
                <a:path w="76834" h="89535">
                  <a:moveTo>
                    <a:pt x="18746" y="53454"/>
                  </a:moveTo>
                  <a:lnTo>
                    <a:pt x="18243" y="53454"/>
                  </a:lnTo>
                  <a:lnTo>
                    <a:pt x="22034" y="56083"/>
                  </a:lnTo>
                  <a:lnTo>
                    <a:pt x="19913" y="56667"/>
                  </a:lnTo>
                  <a:lnTo>
                    <a:pt x="15570" y="58394"/>
                  </a:lnTo>
                  <a:lnTo>
                    <a:pt x="19354" y="60312"/>
                  </a:lnTo>
                  <a:lnTo>
                    <a:pt x="17881" y="61810"/>
                  </a:lnTo>
                  <a:lnTo>
                    <a:pt x="16179" y="62471"/>
                  </a:lnTo>
                  <a:lnTo>
                    <a:pt x="14236" y="63169"/>
                  </a:lnTo>
                  <a:lnTo>
                    <a:pt x="17159" y="64858"/>
                  </a:lnTo>
                  <a:lnTo>
                    <a:pt x="16943" y="64858"/>
                  </a:lnTo>
                  <a:lnTo>
                    <a:pt x="15278" y="67271"/>
                  </a:lnTo>
                  <a:lnTo>
                    <a:pt x="8420" y="68135"/>
                  </a:lnTo>
                  <a:lnTo>
                    <a:pt x="13309" y="70942"/>
                  </a:lnTo>
                  <a:lnTo>
                    <a:pt x="12293" y="72593"/>
                  </a:lnTo>
                  <a:lnTo>
                    <a:pt x="10540" y="73253"/>
                  </a:lnTo>
                  <a:lnTo>
                    <a:pt x="9296" y="74510"/>
                  </a:lnTo>
                  <a:lnTo>
                    <a:pt x="10814" y="75488"/>
                  </a:lnTo>
                  <a:lnTo>
                    <a:pt x="15163" y="74726"/>
                  </a:lnTo>
                  <a:lnTo>
                    <a:pt x="69030" y="74726"/>
                  </a:lnTo>
                  <a:lnTo>
                    <a:pt x="69697" y="73990"/>
                  </a:lnTo>
                  <a:lnTo>
                    <a:pt x="74250" y="73990"/>
                  </a:lnTo>
                  <a:lnTo>
                    <a:pt x="74523" y="73558"/>
                  </a:lnTo>
                  <a:lnTo>
                    <a:pt x="73482" y="69837"/>
                  </a:lnTo>
                  <a:lnTo>
                    <a:pt x="73520" y="66801"/>
                  </a:lnTo>
                  <a:lnTo>
                    <a:pt x="76256" y="66801"/>
                  </a:lnTo>
                  <a:lnTo>
                    <a:pt x="76225" y="64858"/>
                  </a:lnTo>
                  <a:lnTo>
                    <a:pt x="73910" y="62471"/>
                  </a:lnTo>
                  <a:lnTo>
                    <a:pt x="67856" y="55346"/>
                  </a:lnTo>
                  <a:lnTo>
                    <a:pt x="69724" y="53911"/>
                  </a:lnTo>
                  <a:lnTo>
                    <a:pt x="21666" y="53911"/>
                  </a:lnTo>
                  <a:lnTo>
                    <a:pt x="18746" y="53454"/>
                  </a:lnTo>
                  <a:close/>
                </a:path>
                <a:path w="76834" h="89535">
                  <a:moveTo>
                    <a:pt x="76256" y="66801"/>
                  </a:moveTo>
                  <a:lnTo>
                    <a:pt x="73520" y="66801"/>
                  </a:lnTo>
                  <a:lnTo>
                    <a:pt x="76443" y="68135"/>
                  </a:lnTo>
                  <a:lnTo>
                    <a:pt x="76277" y="68135"/>
                  </a:lnTo>
                  <a:lnTo>
                    <a:pt x="76256" y="66801"/>
                  </a:lnTo>
                  <a:close/>
                </a:path>
                <a:path w="76834" h="89535">
                  <a:moveTo>
                    <a:pt x="69970" y="51727"/>
                  </a:moveTo>
                  <a:lnTo>
                    <a:pt x="23621" y="51727"/>
                  </a:lnTo>
                  <a:lnTo>
                    <a:pt x="21666" y="53911"/>
                  </a:lnTo>
                  <a:lnTo>
                    <a:pt x="69724" y="53911"/>
                  </a:lnTo>
                  <a:lnTo>
                    <a:pt x="70319" y="53454"/>
                  </a:lnTo>
                  <a:lnTo>
                    <a:pt x="71069" y="53022"/>
                  </a:lnTo>
                  <a:lnTo>
                    <a:pt x="70561" y="52158"/>
                  </a:lnTo>
                  <a:lnTo>
                    <a:pt x="70205" y="51930"/>
                  </a:lnTo>
                  <a:lnTo>
                    <a:pt x="69970" y="51727"/>
                  </a:lnTo>
                  <a:close/>
                </a:path>
                <a:path w="76834" h="89535">
                  <a:moveTo>
                    <a:pt x="64768" y="46735"/>
                  </a:moveTo>
                  <a:lnTo>
                    <a:pt x="16408" y="46735"/>
                  </a:lnTo>
                  <a:lnTo>
                    <a:pt x="18453" y="47790"/>
                  </a:lnTo>
                  <a:lnTo>
                    <a:pt x="17576" y="50711"/>
                  </a:lnTo>
                  <a:lnTo>
                    <a:pt x="21473" y="52158"/>
                  </a:lnTo>
                  <a:lnTo>
                    <a:pt x="20615" y="52158"/>
                  </a:lnTo>
                  <a:lnTo>
                    <a:pt x="23621" y="51727"/>
                  </a:lnTo>
                  <a:lnTo>
                    <a:pt x="69970" y="51727"/>
                  </a:lnTo>
                  <a:lnTo>
                    <a:pt x="67195" y="49326"/>
                  </a:lnTo>
                  <a:lnTo>
                    <a:pt x="66128" y="48171"/>
                  </a:lnTo>
                  <a:lnTo>
                    <a:pt x="65856" y="47790"/>
                  </a:lnTo>
                  <a:lnTo>
                    <a:pt x="65595" y="47510"/>
                  </a:lnTo>
                  <a:lnTo>
                    <a:pt x="64768" y="46735"/>
                  </a:lnTo>
                  <a:close/>
                </a:path>
                <a:path w="76834" h="89535">
                  <a:moveTo>
                    <a:pt x="0" y="0"/>
                  </a:moveTo>
                  <a:lnTo>
                    <a:pt x="1206" y="3365"/>
                  </a:lnTo>
                  <a:lnTo>
                    <a:pt x="4127" y="4457"/>
                  </a:lnTo>
                  <a:lnTo>
                    <a:pt x="3225" y="5575"/>
                  </a:lnTo>
                  <a:lnTo>
                    <a:pt x="1523" y="5841"/>
                  </a:lnTo>
                  <a:lnTo>
                    <a:pt x="241" y="6273"/>
                  </a:lnTo>
                  <a:lnTo>
                    <a:pt x="1866" y="7492"/>
                  </a:lnTo>
                  <a:lnTo>
                    <a:pt x="3467" y="8407"/>
                  </a:lnTo>
                  <a:lnTo>
                    <a:pt x="5359" y="8597"/>
                  </a:lnTo>
                  <a:lnTo>
                    <a:pt x="3898" y="9575"/>
                  </a:lnTo>
                  <a:lnTo>
                    <a:pt x="2447" y="9880"/>
                  </a:lnTo>
                  <a:lnTo>
                    <a:pt x="1041" y="9880"/>
                  </a:lnTo>
                  <a:lnTo>
                    <a:pt x="3492" y="12039"/>
                  </a:lnTo>
                  <a:lnTo>
                    <a:pt x="6057" y="12890"/>
                  </a:lnTo>
                  <a:lnTo>
                    <a:pt x="7226" y="14566"/>
                  </a:lnTo>
                  <a:lnTo>
                    <a:pt x="4584" y="15887"/>
                  </a:lnTo>
                  <a:lnTo>
                    <a:pt x="3174" y="16243"/>
                  </a:lnTo>
                  <a:lnTo>
                    <a:pt x="4279" y="17894"/>
                  </a:lnTo>
                  <a:lnTo>
                    <a:pt x="6565" y="19164"/>
                  </a:lnTo>
                  <a:lnTo>
                    <a:pt x="8254" y="20319"/>
                  </a:lnTo>
                  <a:lnTo>
                    <a:pt x="5054" y="21869"/>
                  </a:lnTo>
                  <a:lnTo>
                    <a:pt x="6134" y="22034"/>
                  </a:lnTo>
                  <a:lnTo>
                    <a:pt x="8737" y="23063"/>
                  </a:lnTo>
                  <a:lnTo>
                    <a:pt x="9093" y="24231"/>
                  </a:lnTo>
                  <a:lnTo>
                    <a:pt x="9448" y="25539"/>
                  </a:lnTo>
                  <a:lnTo>
                    <a:pt x="7624" y="27787"/>
                  </a:lnTo>
                  <a:lnTo>
                    <a:pt x="6413" y="27787"/>
                  </a:lnTo>
                  <a:lnTo>
                    <a:pt x="8064" y="28295"/>
                  </a:lnTo>
                  <a:lnTo>
                    <a:pt x="9829" y="28892"/>
                  </a:lnTo>
                  <a:lnTo>
                    <a:pt x="11379" y="29565"/>
                  </a:lnTo>
                  <a:lnTo>
                    <a:pt x="10401" y="31381"/>
                  </a:lnTo>
                  <a:lnTo>
                    <a:pt x="9182" y="32194"/>
                  </a:lnTo>
                  <a:lnTo>
                    <a:pt x="7531" y="33235"/>
                  </a:lnTo>
                  <a:lnTo>
                    <a:pt x="9169" y="34416"/>
                  </a:lnTo>
                  <a:lnTo>
                    <a:pt x="11188" y="35128"/>
                  </a:lnTo>
                  <a:lnTo>
                    <a:pt x="12712" y="36360"/>
                  </a:lnTo>
                  <a:lnTo>
                    <a:pt x="11887" y="37490"/>
                  </a:lnTo>
                  <a:lnTo>
                    <a:pt x="9992" y="38061"/>
                  </a:lnTo>
                  <a:lnTo>
                    <a:pt x="10122" y="38061"/>
                  </a:lnTo>
                  <a:lnTo>
                    <a:pt x="9067" y="38633"/>
                  </a:lnTo>
                  <a:lnTo>
                    <a:pt x="11267" y="39128"/>
                  </a:lnTo>
                  <a:lnTo>
                    <a:pt x="12801" y="39522"/>
                  </a:lnTo>
                  <a:lnTo>
                    <a:pt x="14262" y="40741"/>
                  </a:lnTo>
                  <a:lnTo>
                    <a:pt x="12496" y="41668"/>
                  </a:lnTo>
                  <a:lnTo>
                    <a:pt x="10375" y="42824"/>
                  </a:lnTo>
                  <a:lnTo>
                    <a:pt x="9124" y="44488"/>
                  </a:lnTo>
                  <a:lnTo>
                    <a:pt x="13246" y="44488"/>
                  </a:lnTo>
                  <a:lnTo>
                    <a:pt x="14770" y="45199"/>
                  </a:lnTo>
                  <a:lnTo>
                    <a:pt x="13614" y="45846"/>
                  </a:lnTo>
                  <a:lnTo>
                    <a:pt x="12915" y="47345"/>
                  </a:lnTo>
                  <a:lnTo>
                    <a:pt x="12293" y="48475"/>
                  </a:lnTo>
                  <a:lnTo>
                    <a:pt x="13781" y="48171"/>
                  </a:lnTo>
                  <a:lnTo>
                    <a:pt x="14206" y="48171"/>
                  </a:lnTo>
                  <a:lnTo>
                    <a:pt x="16408" y="46735"/>
                  </a:lnTo>
                  <a:lnTo>
                    <a:pt x="64768" y="46735"/>
                  </a:lnTo>
                  <a:lnTo>
                    <a:pt x="64388" y="46380"/>
                  </a:lnTo>
                  <a:lnTo>
                    <a:pt x="59982" y="42697"/>
                  </a:lnTo>
                  <a:lnTo>
                    <a:pt x="57403" y="40271"/>
                  </a:lnTo>
                  <a:lnTo>
                    <a:pt x="56070" y="39128"/>
                  </a:lnTo>
                  <a:lnTo>
                    <a:pt x="54648" y="38061"/>
                  </a:lnTo>
                  <a:lnTo>
                    <a:pt x="53390" y="36842"/>
                  </a:lnTo>
                  <a:lnTo>
                    <a:pt x="49847" y="34048"/>
                  </a:lnTo>
                  <a:lnTo>
                    <a:pt x="46481" y="31000"/>
                  </a:lnTo>
                  <a:lnTo>
                    <a:pt x="43091" y="28016"/>
                  </a:lnTo>
                  <a:lnTo>
                    <a:pt x="3600" y="19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6" name="object 1716"/>
            <p:cNvSpPr/>
            <p:nvPr/>
          </p:nvSpPr>
          <p:spPr>
            <a:xfrm>
              <a:off x="6840583" y="2409705"/>
              <a:ext cx="85090" cy="81915"/>
            </a:xfrm>
            <a:custGeom>
              <a:avLst/>
              <a:gdLst/>
              <a:ahLst/>
              <a:cxnLst/>
              <a:rect l="l" t="t" r="r" b="b"/>
              <a:pathLst>
                <a:path w="85090" h="81914">
                  <a:moveTo>
                    <a:pt x="63212" y="54356"/>
                  </a:moveTo>
                  <a:lnTo>
                    <a:pt x="60109" y="54356"/>
                  </a:lnTo>
                  <a:lnTo>
                    <a:pt x="57797" y="56134"/>
                  </a:lnTo>
                  <a:lnTo>
                    <a:pt x="56875" y="56896"/>
                  </a:lnTo>
                  <a:lnTo>
                    <a:pt x="53777" y="60960"/>
                  </a:lnTo>
                  <a:lnTo>
                    <a:pt x="46347" y="72517"/>
                  </a:lnTo>
                  <a:lnTo>
                    <a:pt x="46266" y="72644"/>
                  </a:lnTo>
                  <a:lnTo>
                    <a:pt x="42800" y="80137"/>
                  </a:lnTo>
                  <a:lnTo>
                    <a:pt x="42557" y="80899"/>
                  </a:lnTo>
                  <a:lnTo>
                    <a:pt x="42659" y="81153"/>
                  </a:lnTo>
                  <a:lnTo>
                    <a:pt x="42760" y="81407"/>
                  </a:lnTo>
                  <a:lnTo>
                    <a:pt x="43497" y="81153"/>
                  </a:lnTo>
                  <a:lnTo>
                    <a:pt x="45123" y="77851"/>
                  </a:lnTo>
                  <a:lnTo>
                    <a:pt x="49206" y="70358"/>
                  </a:lnTo>
                  <a:lnTo>
                    <a:pt x="54784" y="61722"/>
                  </a:lnTo>
                  <a:lnTo>
                    <a:pt x="60896" y="55245"/>
                  </a:lnTo>
                  <a:lnTo>
                    <a:pt x="62136" y="55245"/>
                  </a:lnTo>
                  <a:lnTo>
                    <a:pt x="62293" y="54991"/>
                  </a:lnTo>
                  <a:lnTo>
                    <a:pt x="63860" y="54991"/>
                  </a:lnTo>
                  <a:lnTo>
                    <a:pt x="63212" y="54356"/>
                  </a:lnTo>
                  <a:close/>
                </a:path>
                <a:path w="85090" h="81914">
                  <a:moveTo>
                    <a:pt x="47975" y="58420"/>
                  </a:moveTo>
                  <a:lnTo>
                    <a:pt x="45986" y="58420"/>
                  </a:lnTo>
                  <a:lnTo>
                    <a:pt x="39891" y="64135"/>
                  </a:lnTo>
                  <a:lnTo>
                    <a:pt x="33594" y="70866"/>
                  </a:lnTo>
                  <a:lnTo>
                    <a:pt x="28388" y="76708"/>
                  </a:lnTo>
                  <a:lnTo>
                    <a:pt x="25539" y="80137"/>
                  </a:lnTo>
                  <a:lnTo>
                    <a:pt x="25653" y="80899"/>
                  </a:lnTo>
                  <a:lnTo>
                    <a:pt x="26320" y="80899"/>
                  </a:lnTo>
                  <a:lnTo>
                    <a:pt x="31490" y="74803"/>
                  </a:lnTo>
                  <a:lnTo>
                    <a:pt x="38103" y="67564"/>
                  </a:lnTo>
                  <a:lnTo>
                    <a:pt x="44748" y="60960"/>
                  </a:lnTo>
                  <a:lnTo>
                    <a:pt x="47975" y="58420"/>
                  </a:lnTo>
                  <a:close/>
                </a:path>
                <a:path w="85090" h="81914">
                  <a:moveTo>
                    <a:pt x="31985" y="65024"/>
                  </a:moveTo>
                  <a:lnTo>
                    <a:pt x="21805" y="77851"/>
                  </a:lnTo>
                  <a:lnTo>
                    <a:pt x="21932" y="78486"/>
                  </a:lnTo>
                  <a:lnTo>
                    <a:pt x="22580" y="78486"/>
                  </a:lnTo>
                  <a:lnTo>
                    <a:pt x="31630" y="65532"/>
                  </a:lnTo>
                  <a:lnTo>
                    <a:pt x="31864" y="65024"/>
                  </a:lnTo>
                  <a:close/>
                </a:path>
                <a:path w="85090" h="81914">
                  <a:moveTo>
                    <a:pt x="23743" y="69723"/>
                  </a:moveTo>
                  <a:lnTo>
                    <a:pt x="22783" y="69723"/>
                  </a:lnTo>
                  <a:lnTo>
                    <a:pt x="20485" y="72517"/>
                  </a:lnTo>
                  <a:lnTo>
                    <a:pt x="18152" y="76327"/>
                  </a:lnTo>
                  <a:lnTo>
                    <a:pt x="18084" y="77470"/>
                  </a:lnTo>
                  <a:lnTo>
                    <a:pt x="18884" y="77216"/>
                  </a:lnTo>
                  <a:lnTo>
                    <a:pt x="23279" y="70104"/>
                  </a:lnTo>
                  <a:lnTo>
                    <a:pt x="23743" y="69723"/>
                  </a:lnTo>
                  <a:close/>
                </a:path>
                <a:path w="85090" h="81914">
                  <a:moveTo>
                    <a:pt x="62136" y="55245"/>
                  </a:moveTo>
                  <a:lnTo>
                    <a:pt x="60896" y="55245"/>
                  </a:lnTo>
                  <a:lnTo>
                    <a:pt x="56534" y="62992"/>
                  </a:lnTo>
                  <a:lnTo>
                    <a:pt x="56239" y="63627"/>
                  </a:lnTo>
                  <a:lnTo>
                    <a:pt x="56138" y="65024"/>
                  </a:lnTo>
                  <a:lnTo>
                    <a:pt x="56029" y="66548"/>
                  </a:lnTo>
                  <a:lnTo>
                    <a:pt x="55919" y="68072"/>
                  </a:lnTo>
                  <a:lnTo>
                    <a:pt x="55828" y="69342"/>
                  </a:lnTo>
                  <a:lnTo>
                    <a:pt x="55773" y="70104"/>
                  </a:lnTo>
                  <a:lnTo>
                    <a:pt x="55655" y="71755"/>
                  </a:lnTo>
                  <a:lnTo>
                    <a:pt x="55536" y="73406"/>
                  </a:lnTo>
                  <a:lnTo>
                    <a:pt x="55410" y="76708"/>
                  </a:lnTo>
                  <a:lnTo>
                    <a:pt x="55816" y="77216"/>
                  </a:lnTo>
                  <a:lnTo>
                    <a:pt x="56294" y="76708"/>
                  </a:lnTo>
                  <a:lnTo>
                    <a:pt x="56430" y="76327"/>
                  </a:lnTo>
                  <a:lnTo>
                    <a:pt x="56536" y="74803"/>
                  </a:lnTo>
                  <a:lnTo>
                    <a:pt x="56632" y="73406"/>
                  </a:lnTo>
                  <a:lnTo>
                    <a:pt x="56747" y="71755"/>
                  </a:lnTo>
                  <a:lnTo>
                    <a:pt x="56861" y="70104"/>
                  </a:lnTo>
                  <a:lnTo>
                    <a:pt x="56914" y="69342"/>
                  </a:lnTo>
                  <a:lnTo>
                    <a:pt x="57037" y="67564"/>
                  </a:lnTo>
                  <a:lnTo>
                    <a:pt x="57159" y="65786"/>
                  </a:lnTo>
                  <a:lnTo>
                    <a:pt x="57274" y="64135"/>
                  </a:lnTo>
                  <a:lnTo>
                    <a:pt x="57353" y="62992"/>
                  </a:lnTo>
                  <a:lnTo>
                    <a:pt x="62136" y="55245"/>
                  </a:lnTo>
                  <a:close/>
                </a:path>
                <a:path w="85090" h="81914">
                  <a:moveTo>
                    <a:pt x="24663" y="66294"/>
                  </a:moveTo>
                  <a:lnTo>
                    <a:pt x="21069" y="66294"/>
                  </a:lnTo>
                  <a:lnTo>
                    <a:pt x="23355" y="67056"/>
                  </a:lnTo>
                  <a:lnTo>
                    <a:pt x="24396" y="67564"/>
                  </a:lnTo>
                  <a:lnTo>
                    <a:pt x="16700" y="71755"/>
                  </a:lnTo>
                  <a:lnTo>
                    <a:pt x="11549" y="74803"/>
                  </a:lnTo>
                  <a:lnTo>
                    <a:pt x="10096" y="75692"/>
                  </a:lnTo>
                  <a:lnTo>
                    <a:pt x="10083" y="76327"/>
                  </a:lnTo>
                  <a:lnTo>
                    <a:pt x="11178" y="76327"/>
                  </a:lnTo>
                  <a:lnTo>
                    <a:pt x="15913" y="73406"/>
                  </a:lnTo>
                  <a:lnTo>
                    <a:pt x="22783" y="69723"/>
                  </a:lnTo>
                  <a:lnTo>
                    <a:pt x="23743" y="69723"/>
                  </a:lnTo>
                  <a:lnTo>
                    <a:pt x="25755" y="68072"/>
                  </a:lnTo>
                  <a:lnTo>
                    <a:pt x="27663" y="67056"/>
                  </a:lnTo>
                  <a:lnTo>
                    <a:pt x="25699" y="67056"/>
                  </a:lnTo>
                  <a:lnTo>
                    <a:pt x="24663" y="66294"/>
                  </a:lnTo>
                  <a:close/>
                </a:path>
                <a:path w="85090" h="81914">
                  <a:moveTo>
                    <a:pt x="29438" y="58166"/>
                  </a:moveTo>
                  <a:lnTo>
                    <a:pt x="21272" y="58801"/>
                  </a:lnTo>
                  <a:lnTo>
                    <a:pt x="20840" y="59055"/>
                  </a:lnTo>
                  <a:lnTo>
                    <a:pt x="20726" y="59436"/>
                  </a:lnTo>
                  <a:lnTo>
                    <a:pt x="28375" y="59436"/>
                  </a:lnTo>
                  <a:lnTo>
                    <a:pt x="33045" y="61214"/>
                  </a:lnTo>
                  <a:lnTo>
                    <a:pt x="35077" y="62103"/>
                  </a:lnTo>
                  <a:lnTo>
                    <a:pt x="31762" y="63627"/>
                  </a:lnTo>
                  <a:lnTo>
                    <a:pt x="28262" y="65532"/>
                  </a:lnTo>
                  <a:lnTo>
                    <a:pt x="25278" y="67056"/>
                  </a:lnTo>
                  <a:lnTo>
                    <a:pt x="27663" y="67056"/>
                  </a:lnTo>
                  <a:lnTo>
                    <a:pt x="30048" y="65786"/>
                  </a:lnTo>
                  <a:lnTo>
                    <a:pt x="31563" y="65024"/>
                  </a:lnTo>
                  <a:lnTo>
                    <a:pt x="32194" y="65024"/>
                  </a:lnTo>
                  <a:lnTo>
                    <a:pt x="36309" y="62738"/>
                  </a:lnTo>
                  <a:lnTo>
                    <a:pt x="39018" y="61468"/>
                  </a:lnTo>
                  <a:lnTo>
                    <a:pt x="36347" y="61468"/>
                  </a:lnTo>
                  <a:lnTo>
                    <a:pt x="35492" y="60960"/>
                  </a:lnTo>
                  <a:lnTo>
                    <a:pt x="35627" y="60960"/>
                  </a:lnTo>
                  <a:lnTo>
                    <a:pt x="29438" y="58166"/>
                  </a:lnTo>
                  <a:close/>
                </a:path>
                <a:path w="85090" h="81914">
                  <a:moveTo>
                    <a:pt x="22123" y="65024"/>
                  </a:moveTo>
                  <a:lnTo>
                    <a:pt x="16890" y="65532"/>
                  </a:lnTo>
                  <a:lnTo>
                    <a:pt x="16497" y="65786"/>
                  </a:lnTo>
                  <a:lnTo>
                    <a:pt x="16408" y="66167"/>
                  </a:lnTo>
                  <a:lnTo>
                    <a:pt x="17005" y="66548"/>
                  </a:lnTo>
                  <a:lnTo>
                    <a:pt x="21069" y="66294"/>
                  </a:lnTo>
                  <a:lnTo>
                    <a:pt x="24663" y="66294"/>
                  </a:lnTo>
                  <a:lnTo>
                    <a:pt x="22123" y="65024"/>
                  </a:lnTo>
                  <a:close/>
                </a:path>
                <a:path w="85090" h="81914">
                  <a:moveTo>
                    <a:pt x="32194" y="65024"/>
                  </a:moveTo>
                  <a:lnTo>
                    <a:pt x="31985" y="65024"/>
                  </a:lnTo>
                  <a:lnTo>
                    <a:pt x="31630" y="65532"/>
                  </a:lnTo>
                  <a:lnTo>
                    <a:pt x="31280" y="65532"/>
                  </a:lnTo>
                  <a:lnTo>
                    <a:pt x="32194" y="65024"/>
                  </a:lnTo>
                  <a:close/>
                </a:path>
                <a:path w="85090" h="81914">
                  <a:moveTo>
                    <a:pt x="43026" y="50546"/>
                  </a:moveTo>
                  <a:lnTo>
                    <a:pt x="38620" y="50546"/>
                  </a:lnTo>
                  <a:lnTo>
                    <a:pt x="44449" y="52070"/>
                  </a:lnTo>
                  <a:lnTo>
                    <a:pt x="48793" y="56134"/>
                  </a:lnTo>
                  <a:lnTo>
                    <a:pt x="44830" y="57531"/>
                  </a:lnTo>
                  <a:lnTo>
                    <a:pt x="40563" y="59436"/>
                  </a:lnTo>
                  <a:lnTo>
                    <a:pt x="36347" y="61468"/>
                  </a:lnTo>
                  <a:lnTo>
                    <a:pt x="39018" y="61468"/>
                  </a:lnTo>
                  <a:lnTo>
                    <a:pt x="40102" y="60960"/>
                  </a:lnTo>
                  <a:lnTo>
                    <a:pt x="43230" y="59563"/>
                  </a:lnTo>
                  <a:lnTo>
                    <a:pt x="45986" y="58420"/>
                  </a:lnTo>
                  <a:lnTo>
                    <a:pt x="47975" y="58420"/>
                  </a:lnTo>
                  <a:lnTo>
                    <a:pt x="49910" y="56896"/>
                  </a:lnTo>
                  <a:lnTo>
                    <a:pt x="53132" y="55753"/>
                  </a:lnTo>
                  <a:lnTo>
                    <a:pt x="49910" y="55753"/>
                  </a:lnTo>
                  <a:lnTo>
                    <a:pt x="45453" y="51308"/>
                  </a:lnTo>
                  <a:lnTo>
                    <a:pt x="45786" y="51308"/>
                  </a:lnTo>
                  <a:lnTo>
                    <a:pt x="43026" y="50546"/>
                  </a:lnTo>
                  <a:close/>
                </a:path>
                <a:path w="85090" h="81914">
                  <a:moveTo>
                    <a:pt x="57678" y="60960"/>
                  </a:moveTo>
                  <a:lnTo>
                    <a:pt x="55503" y="60960"/>
                  </a:lnTo>
                  <a:lnTo>
                    <a:pt x="55263" y="61214"/>
                  </a:lnTo>
                  <a:lnTo>
                    <a:pt x="57535" y="61214"/>
                  </a:lnTo>
                  <a:lnTo>
                    <a:pt x="57678" y="60960"/>
                  </a:lnTo>
                  <a:close/>
                </a:path>
                <a:path w="85090" h="81914">
                  <a:moveTo>
                    <a:pt x="26371" y="59436"/>
                  </a:moveTo>
                  <a:lnTo>
                    <a:pt x="20913" y="59436"/>
                  </a:lnTo>
                  <a:lnTo>
                    <a:pt x="21361" y="59817"/>
                  </a:lnTo>
                  <a:lnTo>
                    <a:pt x="26371" y="59436"/>
                  </a:lnTo>
                  <a:close/>
                </a:path>
                <a:path w="85090" h="81914">
                  <a:moveTo>
                    <a:pt x="60628" y="51308"/>
                  </a:moveTo>
                  <a:lnTo>
                    <a:pt x="58273" y="51308"/>
                  </a:lnTo>
                  <a:lnTo>
                    <a:pt x="60451" y="53340"/>
                  </a:lnTo>
                  <a:lnTo>
                    <a:pt x="57835" y="53340"/>
                  </a:lnTo>
                  <a:lnTo>
                    <a:pt x="54533" y="54229"/>
                  </a:lnTo>
                  <a:lnTo>
                    <a:pt x="51271" y="55245"/>
                  </a:lnTo>
                  <a:lnTo>
                    <a:pt x="50545" y="55499"/>
                  </a:lnTo>
                  <a:lnTo>
                    <a:pt x="49910" y="55753"/>
                  </a:lnTo>
                  <a:lnTo>
                    <a:pt x="53132" y="55753"/>
                  </a:lnTo>
                  <a:lnTo>
                    <a:pt x="53847" y="55499"/>
                  </a:lnTo>
                  <a:lnTo>
                    <a:pt x="58371" y="54356"/>
                  </a:lnTo>
                  <a:lnTo>
                    <a:pt x="63212" y="54356"/>
                  </a:lnTo>
                  <a:lnTo>
                    <a:pt x="63083" y="54229"/>
                  </a:lnTo>
                  <a:lnTo>
                    <a:pt x="62813" y="54229"/>
                  </a:lnTo>
                  <a:lnTo>
                    <a:pt x="64356" y="52832"/>
                  </a:lnTo>
                  <a:lnTo>
                    <a:pt x="61460" y="52832"/>
                  </a:lnTo>
                  <a:lnTo>
                    <a:pt x="60642" y="51562"/>
                  </a:lnTo>
                  <a:lnTo>
                    <a:pt x="60628" y="51308"/>
                  </a:lnTo>
                  <a:close/>
                </a:path>
                <a:path w="85090" h="81914">
                  <a:moveTo>
                    <a:pt x="63610" y="54991"/>
                  </a:moveTo>
                  <a:lnTo>
                    <a:pt x="62293" y="54991"/>
                  </a:lnTo>
                  <a:lnTo>
                    <a:pt x="62864" y="55499"/>
                  </a:lnTo>
                  <a:lnTo>
                    <a:pt x="63626" y="55499"/>
                  </a:lnTo>
                  <a:lnTo>
                    <a:pt x="63610" y="54991"/>
                  </a:lnTo>
                  <a:close/>
                </a:path>
                <a:path w="85090" h="81914">
                  <a:moveTo>
                    <a:pt x="38887" y="49403"/>
                  </a:moveTo>
                  <a:lnTo>
                    <a:pt x="25425" y="51562"/>
                  </a:lnTo>
                  <a:lnTo>
                    <a:pt x="20840" y="53848"/>
                  </a:lnTo>
                  <a:lnTo>
                    <a:pt x="20631" y="54229"/>
                  </a:lnTo>
                  <a:lnTo>
                    <a:pt x="20624" y="54356"/>
                  </a:lnTo>
                  <a:lnTo>
                    <a:pt x="19837" y="54356"/>
                  </a:lnTo>
                  <a:lnTo>
                    <a:pt x="21774" y="54991"/>
                  </a:lnTo>
                  <a:lnTo>
                    <a:pt x="21141" y="54991"/>
                  </a:lnTo>
                  <a:lnTo>
                    <a:pt x="25315" y="52832"/>
                  </a:lnTo>
                  <a:lnTo>
                    <a:pt x="24204" y="52832"/>
                  </a:lnTo>
                  <a:lnTo>
                    <a:pt x="38620" y="50546"/>
                  </a:lnTo>
                  <a:lnTo>
                    <a:pt x="43026" y="50546"/>
                  </a:lnTo>
                  <a:lnTo>
                    <a:pt x="38887" y="49403"/>
                  </a:lnTo>
                  <a:close/>
                </a:path>
                <a:path w="85090" h="81914">
                  <a:moveTo>
                    <a:pt x="73921" y="37592"/>
                  </a:moveTo>
                  <a:lnTo>
                    <a:pt x="72534" y="37592"/>
                  </a:lnTo>
                  <a:lnTo>
                    <a:pt x="68206" y="43053"/>
                  </a:lnTo>
                  <a:lnTo>
                    <a:pt x="63220" y="50038"/>
                  </a:lnTo>
                  <a:lnTo>
                    <a:pt x="62553" y="51054"/>
                  </a:lnTo>
                  <a:lnTo>
                    <a:pt x="61995" y="52070"/>
                  </a:lnTo>
                  <a:lnTo>
                    <a:pt x="61607" y="52832"/>
                  </a:lnTo>
                  <a:lnTo>
                    <a:pt x="64356" y="52832"/>
                  </a:lnTo>
                  <a:lnTo>
                    <a:pt x="65057" y="52197"/>
                  </a:lnTo>
                  <a:lnTo>
                    <a:pt x="63185" y="52197"/>
                  </a:lnTo>
                  <a:lnTo>
                    <a:pt x="66716" y="46863"/>
                  </a:lnTo>
                  <a:lnTo>
                    <a:pt x="72399" y="39497"/>
                  </a:lnTo>
                  <a:lnTo>
                    <a:pt x="73819" y="37719"/>
                  </a:lnTo>
                  <a:lnTo>
                    <a:pt x="73921" y="37592"/>
                  </a:lnTo>
                  <a:close/>
                </a:path>
                <a:path w="85090" h="81914">
                  <a:moveTo>
                    <a:pt x="83426" y="37338"/>
                  </a:moveTo>
                  <a:lnTo>
                    <a:pt x="74124" y="37338"/>
                  </a:lnTo>
                  <a:lnTo>
                    <a:pt x="73921" y="37592"/>
                  </a:lnTo>
                  <a:lnTo>
                    <a:pt x="83979" y="37592"/>
                  </a:lnTo>
                  <a:lnTo>
                    <a:pt x="81241" y="39370"/>
                  </a:lnTo>
                  <a:lnTo>
                    <a:pt x="75139" y="43434"/>
                  </a:lnTo>
                  <a:lnTo>
                    <a:pt x="68107" y="48387"/>
                  </a:lnTo>
                  <a:lnTo>
                    <a:pt x="63335" y="52197"/>
                  </a:lnTo>
                  <a:lnTo>
                    <a:pt x="65057" y="52197"/>
                  </a:lnTo>
                  <a:lnTo>
                    <a:pt x="66319" y="51054"/>
                  </a:lnTo>
                  <a:lnTo>
                    <a:pt x="66635" y="50800"/>
                  </a:lnTo>
                  <a:lnTo>
                    <a:pt x="72104" y="46863"/>
                  </a:lnTo>
                  <a:lnTo>
                    <a:pt x="78889" y="42164"/>
                  </a:lnTo>
                  <a:lnTo>
                    <a:pt x="84759" y="38354"/>
                  </a:lnTo>
                  <a:lnTo>
                    <a:pt x="84897" y="37719"/>
                  </a:lnTo>
                  <a:lnTo>
                    <a:pt x="84924" y="37592"/>
                  </a:lnTo>
                  <a:lnTo>
                    <a:pt x="83426" y="37338"/>
                  </a:lnTo>
                  <a:close/>
                </a:path>
                <a:path w="85090" h="81914">
                  <a:moveTo>
                    <a:pt x="58000" y="51054"/>
                  </a:moveTo>
                  <a:lnTo>
                    <a:pt x="45198" y="51054"/>
                  </a:lnTo>
                  <a:lnTo>
                    <a:pt x="45453" y="51308"/>
                  </a:lnTo>
                  <a:lnTo>
                    <a:pt x="58273" y="51308"/>
                  </a:lnTo>
                  <a:lnTo>
                    <a:pt x="58000" y="51054"/>
                  </a:lnTo>
                  <a:close/>
                </a:path>
                <a:path w="85090" h="81914">
                  <a:moveTo>
                    <a:pt x="59812" y="51054"/>
                  </a:moveTo>
                  <a:lnTo>
                    <a:pt x="59570" y="51054"/>
                  </a:lnTo>
                  <a:lnTo>
                    <a:pt x="59855" y="51308"/>
                  </a:lnTo>
                  <a:lnTo>
                    <a:pt x="59812" y="51054"/>
                  </a:lnTo>
                  <a:close/>
                </a:path>
                <a:path w="85090" h="81914">
                  <a:moveTo>
                    <a:pt x="62565" y="51054"/>
                  </a:moveTo>
                  <a:lnTo>
                    <a:pt x="60613" y="51054"/>
                  </a:lnTo>
                  <a:lnTo>
                    <a:pt x="60628" y="51308"/>
                  </a:lnTo>
                  <a:lnTo>
                    <a:pt x="62402" y="51308"/>
                  </a:lnTo>
                  <a:lnTo>
                    <a:pt x="62565" y="51054"/>
                  </a:lnTo>
                  <a:close/>
                </a:path>
                <a:path w="85090" h="81914">
                  <a:moveTo>
                    <a:pt x="26060" y="35687"/>
                  </a:moveTo>
                  <a:lnTo>
                    <a:pt x="21410" y="35687"/>
                  </a:lnTo>
                  <a:lnTo>
                    <a:pt x="40017" y="35941"/>
                  </a:lnTo>
                  <a:lnTo>
                    <a:pt x="44678" y="39751"/>
                  </a:lnTo>
                  <a:lnTo>
                    <a:pt x="46812" y="41529"/>
                  </a:lnTo>
                  <a:lnTo>
                    <a:pt x="37781" y="42418"/>
                  </a:lnTo>
                  <a:lnTo>
                    <a:pt x="27524" y="45212"/>
                  </a:lnTo>
                  <a:lnTo>
                    <a:pt x="18948" y="48387"/>
                  </a:lnTo>
                  <a:lnTo>
                    <a:pt x="14960" y="50038"/>
                  </a:lnTo>
                  <a:lnTo>
                    <a:pt x="14719" y="50292"/>
                  </a:lnTo>
                  <a:lnTo>
                    <a:pt x="14681" y="50800"/>
                  </a:lnTo>
                  <a:lnTo>
                    <a:pt x="15405" y="51054"/>
                  </a:lnTo>
                  <a:lnTo>
                    <a:pt x="19523" y="49403"/>
                  </a:lnTo>
                  <a:lnTo>
                    <a:pt x="28968" y="45974"/>
                  </a:lnTo>
                  <a:lnTo>
                    <a:pt x="39918" y="43053"/>
                  </a:lnTo>
                  <a:lnTo>
                    <a:pt x="50409" y="43053"/>
                  </a:lnTo>
                  <a:lnTo>
                    <a:pt x="49352" y="42164"/>
                  </a:lnTo>
                  <a:lnTo>
                    <a:pt x="49256" y="41529"/>
                  </a:lnTo>
                  <a:lnTo>
                    <a:pt x="49199" y="41148"/>
                  </a:lnTo>
                  <a:lnTo>
                    <a:pt x="48082" y="41148"/>
                  </a:lnTo>
                  <a:lnTo>
                    <a:pt x="45910" y="39370"/>
                  </a:lnTo>
                  <a:lnTo>
                    <a:pt x="43560" y="37338"/>
                  </a:lnTo>
                  <a:lnTo>
                    <a:pt x="41875" y="35941"/>
                  </a:lnTo>
                  <a:lnTo>
                    <a:pt x="25520" y="35941"/>
                  </a:lnTo>
                  <a:lnTo>
                    <a:pt x="26060" y="35687"/>
                  </a:lnTo>
                  <a:close/>
                </a:path>
                <a:path w="85090" h="81914">
                  <a:moveTo>
                    <a:pt x="50409" y="43053"/>
                  </a:moveTo>
                  <a:lnTo>
                    <a:pt x="48701" y="43053"/>
                  </a:lnTo>
                  <a:lnTo>
                    <a:pt x="53784" y="47371"/>
                  </a:lnTo>
                  <a:lnTo>
                    <a:pt x="58000" y="51054"/>
                  </a:lnTo>
                  <a:lnTo>
                    <a:pt x="59570" y="51054"/>
                  </a:lnTo>
                  <a:lnTo>
                    <a:pt x="53876" y="45974"/>
                  </a:lnTo>
                  <a:lnTo>
                    <a:pt x="50409" y="43053"/>
                  </a:lnTo>
                  <a:close/>
                </a:path>
                <a:path w="85090" h="81914">
                  <a:moveTo>
                    <a:pt x="55940" y="37592"/>
                  </a:moveTo>
                  <a:lnTo>
                    <a:pt x="53642" y="37592"/>
                  </a:lnTo>
                  <a:lnTo>
                    <a:pt x="53708" y="37719"/>
                  </a:lnTo>
                  <a:lnTo>
                    <a:pt x="59296" y="41021"/>
                  </a:lnTo>
                  <a:lnTo>
                    <a:pt x="59337" y="45974"/>
                  </a:lnTo>
                  <a:lnTo>
                    <a:pt x="59812" y="51054"/>
                  </a:lnTo>
                  <a:lnTo>
                    <a:pt x="60613" y="51054"/>
                  </a:lnTo>
                  <a:lnTo>
                    <a:pt x="60516" y="39751"/>
                  </a:lnTo>
                  <a:lnTo>
                    <a:pt x="59308" y="39751"/>
                  </a:lnTo>
                  <a:lnTo>
                    <a:pt x="55940" y="37592"/>
                  </a:lnTo>
                  <a:close/>
                </a:path>
                <a:path w="85090" h="81914">
                  <a:moveTo>
                    <a:pt x="32219" y="33655"/>
                  </a:moveTo>
                  <a:lnTo>
                    <a:pt x="26060" y="35687"/>
                  </a:lnTo>
                  <a:lnTo>
                    <a:pt x="16344" y="40259"/>
                  </a:lnTo>
                  <a:lnTo>
                    <a:pt x="12433" y="43434"/>
                  </a:lnTo>
                  <a:lnTo>
                    <a:pt x="12344" y="44196"/>
                  </a:lnTo>
                  <a:lnTo>
                    <a:pt x="13119" y="44323"/>
                  </a:lnTo>
                  <a:lnTo>
                    <a:pt x="15678" y="42418"/>
                  </a:lnTo>
                  <a:lnTo>
                    <a:pt x="22072" y="38862"/>
                  </a:lnTo>
                  <a:lnTo>
                    <a:pt x="31074" y="35687"/>
                  </a:lnTo>
                  <a:lnTo>
                    <a:pt x="41569" y="35687"/>
                  </a:lnTo>
                  <a:lnTo>
                    <a:pt x="41109" y="35306"/>
                  </a:lnTo>
                  <a:lnTo>
                    <a:pt x="41081" y="35179"/>
                  </a:lnTo>
                  <a:lnTo>
                    <a:pt x="40965" y="34671"/>
                  </a:lnTo>
                  <a:lnTo>
                    <a:pt x="40907" y="34417"/>
                  </a:lnTo>
                  <a:lnTo>
                    <a:pt x="38176" y="34417"/>
                  </a:lnTo>
                  <a:lnTo>
                    <a:pt x="32219" y="33655"/>
                  </a:lnTo>
                  <a:close/>
                </a:path>
                <a:path w="85090" h="81914">
                  <a:moveTo>
                    <a:pt x="49995" y="10160"/>
                  </a:moveTo>
                  <a:lnTo>
                    <a:pt x="49086" y="10160"/>
                  </a:lnTo>
                  <a:lnTo>
                    <a:pt x="47275" y="16002"/>
                  </a:lnTo>
                  <a:lnTo>
                    <a:pt x="47372" y="35941"/>
                  </a:lnTo>
                  <a:lnTo>
                    <a:pt x="47493" y="36830"/>
                  </a:lnTo>
                  <a:lnTo>
                    <a:pt x="47597" y="37592"/>
                  </a:lnTo>
                  <a:lnTo>
                    <a:pt x="47701" y="38354"/>
                  </a:lnTo>
                  <a:lnTo>
                    <a:pt x="47770" y="38862"/>
                  </a:lnTo>
                  <a:lnTo>
                    <a:pt x="47839" y="39370"/>
                  </a:lnTo>
                  <a:lnTo>
                    <a:pt x="47960" y="40259"/>
                  </a:lnTo>
                  <a:lnTo>
                    <a:pt x="48082" y="41148"/>
                  </a:lnTo>
                  <a:lnTo>
                    <a:pt x="49199" y="41148"/>
                  </a:lnTo>
                  <a:lnTo>
                    <a:pt x="49180" y="41021"/>
                  </a:lnTo>
                  <a:lnTo>
                    <a:pt x="49066" y="40259"/>
                  </a:lnTo>
                  <a:lnTo>
                    <a:pt x="48952" y="39497"/>
                  </a:lnTo>
                  <a:lnTo>
                    <a:pt x="48856" y="38862"/>
                  </a:lnTo>
                  <a:lnTo>
                    <a:pt x="48780" y="38354"/>
                  </a:lnTo>
                  <a:lnTo>
                    <a:pt x="48666" y="37592"/>
                  </a:lnTo>
                  <a:lnTo>
                    <a:pt x="48563" y="36576"/>
                  </a:lnTo>
                  <a:lnTo>
                    <a:pt x="48444" y="35306"/>
                  </a:lnTo>
                  <a:lnTo>
                    <a:pt x="48360" y="34417"/>
                  </a:lnTo>
                  <a:lnTo>
                    <a:pt x="48277" y="33528"/>
                  </a:lnTo>
                  <a:lnTo>
                    <a:pt x="48205" y="32766"/>
                  </a:lnTo>
                  <a:lnTo>
                    <a:pt x="48110" y="31750"/>
                  </a:lnTo>
                  <a:lnTo>
                    <a:pt x="48019" y="17907"/>
                  </a:lnTo>
                  <a:lnTo>
                    <a:pt x="49788" y="11430"/>
                  </a:lnTo>
                  <a:lnTo>
                    <a:pt x="49857" y="11176"/>
                  </a:lnTo>
                  <a:lnTo>
                    <a:pt x="49961" y="10795"/>
                  </a:lnTo>
                  <a:lnTo>
                    <a:pt x="49995" y="10160"/>
                  </a:lnTo>
                  <a:close/>
                </a:path>
                <a:path w="85090" h="81914">
                  <a:moveTo>
                    <a:pt x="61496" y="37592"/>
                  </a:moveTo>
                  <a:lnTo>
                    <a:pt x="59320" y="37592"/>
                  </a:lnTo>
                  <a:lnTo>
                    <a:pt x="59308" y="39751"/>
                  </a:lnTo>
                  <a:lnTo>
                    <a:pt x="60516" y="39751"/>
                  </a:lnTo>
                  <a:lnTo>
                    <a:pt x="61438" y="37719"/>
                  </a:lnTo>
                  <a:lnTo>
                    <a:pt x="61496" y="37592"/>
                  </a:lnTo>
                  <a:close/>
                </a:path>
                <a:path w="85090" h="81914">
                  <a:moveTo>
                    <a:pt x="53510" y="37338"/>
                  </a:moveTo>
                  <a:lnTo>
                    <a:pt x="48628" y="37338"/>
                  </a:lnTo>
                  <a:lnTo>
                    <a:pt x="48666" y="37592"/>
                  </a:lnTo>
                  <a:lnTo>
                    <a:pt x="53642" y="37592"/>
                  </a:lnTo>
                  <a:lnTo>
                    <a:pt x="53510" y="37338"/>
                  </a:lnTo>
                  <a:close/>
                </a:path>
                <a:path w="85090" h="81914">
                  <a:moveTo>
                    <a:pt x="59322" y="37338"/>
                  </a:moveTo>
                  <a:lnTo>
                    <a:pt x="55544" y="37338"/>
                  </a:lnTo>
                  <a:lnTo>
                    <a:pt x="55940" y="37592"/>
                  </a:lnTo>
                  <a:lnTo>
                    <a:pt x="59320" y="37592"/>
                  </a:lnTo>
                  <a:lnTo>
                    <a:pt x="59322" y="37338"/>
                  </a:lnTo>
                  <a:close/>
                </a:path>
                <a:path w="85090" h="81914">
                  <a:moveTo>
                    <a:pt x="72736" y="37338"/>
                  </a:moveTo>
                  <a:lnTo>
                    <a:pt x="61611" y="37338"/>
                  </a:lnTo>
                  <a:lnTo>
                    <a:pt x="61496" y="37592"/>
                  </a:lnTo>
                  <a:lnTo>
                    <a:pt x="72534" y="37592"/>
                  </a:lnTo>
                  <a:lnTo>
                    <a:pt x="72736" y="37338"/>
                  </a:lnTo>
                  <a:close/>
                </a:path>
                <a:path w="85090" h="81914">
                  <a:moveTo>
                    <a:pt x="84371" y="37338"/>
                  </a:moveTo>
                  <a:lnTo>
                    <a:pt x="83426" y="37338"/>
                  </a:lnTo>
                  <a:lnTo>
                    <a:pt x="84924" y="37592"/>
                  </a:lnTo>
                  <a:lnTo>
                    <a:pt x="83979" y="37592"/>
                  </a:lnTo>
                  <a:lnTo>
                    <a:pt x="84371" y="37338"/>
                  </a:lnTo>
                  <a:close/>
                </a:path>
                <a:path w="85090" h="81914">
                  <a:moveTo>
                    <a:pt x="52222" y="12192"/>
                  </a:moveTo>
                  <a:lnTo>
                    <a:pt x="51612" y="12446"/>
                  </a:lnTo>
                  <a:lnTo>
                    <a:pt x="50172" y="17399"/>
                  </a:lnTo>
                  <a:lnTo>
                    <a:pt x="50222" y="21844"/>
                  </a:lnTo>
                  <a:lnTo>
                    <a:pt x="50336" y="24765"/>
                  </a:lnTo>
                  <a:lnTo>
                    <a:pt x="50440" y="27432"/>
                  </a:lnTo>
                  <a:lnTo>
                    <a:pt x="50564" y="30607"/>
                  </a:lnTo>
                  <a:lnTo>
                    <a:pt x="50675" y="31877"/>
                  </a:lnTo>
                  <a:lnTo>
                    <a:pt x="53510" y="37338"/>
                  </a:lnTo>
                  <a:lnTo>
                    <a:pt x="55544" y="37338"/>
                  </a:lnTo>
                  <a:lnTo>
                    <a:pt x="54355" y="36576"/>
                  </a:lnTo>
                  <a:lnTo>
                    <a:pt x="51663" y="31242"/>
                  </a:lnTo>
                  <a:lnTo>
                    <a:pt x="51537" y="27940"/>
                  </a:lnTo>
                  <a:lnTo>
                    <a:pt x="51416" y="24765"/>
                  </a:lnTo>
                  <a:lnTo>
                    <a:pt x="51289" y="21433"/>
                  </a:lnTo>
                  <a:lnTo>
                    <a:pt x="51165" y="18161"/>
                  </a:lnTo>
                  <a:lnTo>
                    <a:pt x="51155" y="17907"/>
                  </a:lnTo>
                  <a:lnTo>
                    <a:pt x="52554" y="12954"/>
                  </a:lnTo>
                  <a:lnTo>
                    <a:pt x="52590" y="12827"/>
                  </a:lnTo>
                  <a:lnTo>
                    <a:pt x="52222" y="12192"/>
                  </a:lnTo>
                  <a:close/>
                </a:path>
                <a:path w="85090" h="81914">
                  <a:moveTo>
                    <a:pt x="55384" y="12192"/>
                  </a:moveTo>
                  <a:lnTo>
                    <a:pt x="54863" y="12192"/>
                  </a:lnTo>
                  <a:lnTo>
                    <a:pt x="54857" y="12954"/>
                  </a:lnTo>
                  <a:lnTo>
                    <a:pt x="56641" y="19431"/>
                  </a:lnTo>
                  <a:lnTo>
                    <a:pt x="58856" y="23368"/>
                  </a:lnTo>
                  <a:lnTo>
                    <a:pt x="59728" y="24765"/>
                  </a:lnTo>
                  <a:lnTo>
                    <a:pt x="59670" y="26035"/>
                  </a:lnTo>
                  <a:lnTo>
                    <a:pt x="59562" y="28448"/>
                  </a:lnTo>
                  <a:lnTo>
                    <a:pt x="59440" y="31750"/>
                  </a:lnTo>
                  <a:lnTo>
                    <a:pt x="59322" y="37338"/>
                  </a:lnTo>
                  <a:lnTo>
                    <a:pt x="61611" y="37338"/>
                  </a:lnTo>
                  <a:lnTo>
                    <a:pt x="61842" y="36830"/>
                  </a:lnTo>
                  <a:lnTo>
                    <a:pt x="60439" y="36830"/>
                  </a:lnTo>
                  <a:lnTo>
                    <a:pt x="60557" y="31750"/>
                  </a:lnTo>
                  <a:lnTo>
                    <a:pt x="60652" y="29337"/>
                  </a:lnTo>
                  <a:lnTo>
                    <a:pt x="60751" y="27940"/>
                  </a:lnTo>
                  <a:lnTo>
                    <a:pt x="60858" y="26416"/>
                  </a:lnTo>
                  <a:lnTo>
                    <a:pt x="60966" y="25273"/>
                  </a:lnTo>
                  <a:lnTo>
                    <a:pt x="61073" y="24130"/>
                  </a:lnTo>
                  <a:lnTo>
                    <a:pt x="61145" y="23368"/>
                  </a:lnTo>
                  <a:lnTo>
                    <a:pt x="61205" y="22733"/>
                  </a:lnTo>
                  <a:lnTo>
                    <a:pt x="59816" y="22733"/>
                  </a:lnTo>
                  <a:lnTo>
                    <a:pt x="58852" y="20828"/>
                  </a:lnTo>
                  <a:lnTo>
                    <a:pt x="57247" y="17399"/>
                  </a:lnTo>
                  <a:lnTo>
                    <a:pt x="56940" y="16383"/>
                  </a:lnTo>
                  <a:lnTo>
                    <a:pt x="55983" y="12954"/>
                  </a:lnTo>
                  <a:lnTo>
                    <a:pt x="55948" y="12827"/>
                  </a:lnTo>
                  <a:lnTo>
                    <a:pt x="55841" y="12446"/>
                  </a:lnTo>
                  <a:lnTo>
                    <a:pt x="55384" y="12192"/>
                  </a:lnTo>
                  <a:close/>
                </a:path>
                <a:path w="85090" h="81914">
                  <a:moveTo>
                    <a:pt x="83350" y="25273"/>
                  </a:moveTo>
                  <a:lnTo>
                    <a:pt x="82588" y="25273"/>
                  </a:lnTo>
                  <a:lnTo>
                    <a:pt x="74451" y="35179"/>
                  </a:lnTo>
                  <a:lnTo>
                    <a:pt x="72736" y="37338"/>
                  </a:lnTo>
                  <a:lnTo>
                    <a:pt x="74124" y="37338"/>
                  </a:lnTo>
                  <a:lnTo>
                    <a:pt x="78487" y="31877"/>
                  </a:lnTo>
                  <a:lnTo>
                    <a:pt x="83400" y="26035"/>
                  </a:lnTo>
                  <a:lnTo>
                    <a:pt x="83350" y="25273"/>
                  </a:lnTo>
                  <a:close/>
                </a:path>
                <a:path w="85090" h="81914">
                  <a:moveTo>
                    <a:pt x="77863" y="15240"/>
                  </a:moveTo>
                  <a:lnTo>
                    <a:pt x="77088" y="15240"/>
                  </a:lnTo>
                  <a:lnTo>
                    <a:pt x="67162" y="26035"/>
                  </a:lnTo>
                  <a:lnTo>
                    <a:pt x="66848" y="26416"/>
                  </a:lnTo>
                  <a:lnTo>
                    <a:pt x="62323" y="33528"/>
                  </a:lnTo>
                  <a:lnTo>
                    <a:pt x="60439" y="36830"/>
                  </a:lnTo>
                  <a:lnTo>
                    <a:pt x="61842" y="36830"/>
                  </a:lnTo>
                  <a:lnTo>
                    <a:pt x="62534" y="35306"/>
                  </a:lnTo>
                  <a:lnTo>
                    <a:pt x="62592" y="35179"/>
                  </a:lnTo>
                  <a:lnTo>
                    <a:pt x="62919" y="34671"/>
                  </a:lnTo>
                  <a:lnTo>
                    <a:pt x="67502" y="28194"/>
                  </a:lnTo>
                  <a:lnTo>
                    <a:pt x="73095" y="21433"/>
                  </a:lnTo>
                  <a:lnTo>
                    <a:pt x="77889" y="16002"/>
                  </a:lnTo>
                  <a:lnTo>
                    <a:pt x="77863" y="15240"/>
                  </a:lnTo>
                  <a:close/>
                </a:path>
                <a:path w="85090" h="81914">
                  <a:moveTo>
                    <a:pt x="28282" y="28829"/>
                  </a:moveTo>
                  <a:lnTo>
                    <a:pt x="23507" y="29337"/>
                  </a:lnTo>
                  <a:lnTo>
                    <a:pt x="13220" y="32766"/>
                  </a:lnTo>
                  <a:lnTo>
                    <a:pt x="9258" y="35306"/>
                  </a:lnTo>
                  <a:lnTo>
                    <a:pt x="9258" y="35941"/>
                  </a:lnTo>
                  <a:lnTo>
                    <a:pt x="10020" y="36068"/>
                  </a:lnTo>
                  <a:lnTo>
                    <a:pt x="12507" y="34671"/>
                  </a:lnTo>
                  <a:lnTo>
                    <a:pt x="18618" y="32131"/>
                  </a:lnTo>
                  <a:lnTo>
                    <a:pt x="26026" y="30607"/>
                  </a:lnTo>
                  <a:lnTo>
                    <a:pt x="35466" y="30607"/>
                  </a:lnTo>
                  <a:lnTo>
                    <a:pt x="35102" y="29845"/>
                  </a:lnTo>
                  <a:lnTo>
                    <a:pt x="32283" y="29845"/>
                  </a:lnTo>
                  <a:lnTo>
                    <a:pt x="28282" y="28829"/>
                  </a:lnTo>
                  <a:close/>
                </a:path>
                <a:path w="85090" h="81914">
                  <a:moveTo>
                    <a:pt x="41569" y="35687"/>
                  </a:moveTo>
                  <a:lnTo>
                    <a:pt x="31074" y="35687"/>
                  </a:lnTo>
                  <a:lnTo>
                    <a:pt x="30354" y="35941"/>
                  </a:lnTo>
                  <a:lnTo>
                    <a:pt x="41875" y="35941"/>
                  </a:lnTo>
                  <a:lnTo>
                    <a:pt x="41569" y="35687"/>
                  </a:lnTo>
                  <a:close/>
                </a:path>
                <a:path w="85090" h="81914">
                  <a:moveTo>
                    <a:pt x="35466" y="30607"/>
                  </a:moveTo>
                  <a:lnTo>
                    <a:pt x="27466" y="30607"/>
                  </a:lnTo>
                  <a:lnTo>
                    <a:pt x="34874" y="31750"/>
                  </a:lnTo>
                  <a:lnTo>
                    <a:pt x="38176" y="34417"/>
                  </a:lnTo>
                  <a:lnTo>
                    <a:pt x="39895" y="34417"/>
                  </a:lnTo>
                  <a:lnTo>
                    <a:pt x="35648" y="30988"/>
                  </a:lnTo>
                  <a:lnTo>
                    <a:pt x="35466" y="30607"/>
                  </a:lnTo>
                  <a:close/>
                </a:path>
                <a:path w="85090" h="81914">
                  <a:moveTo>
                    <a:pt x="40779" y="10160"/>
                  </a:moveTo>
                  <a:lnTo>
                    <a:pt x="39928" y="10160"/>
                  </a:lnTo>
                  <a:lnTo>
                    <a:pt x="37195" y="19431"/>
                  </a:lnTo>
                  <a:lnTo>
                    <a:pt x="37307" y="21433"/>
                  </a:lnTo>
                  <a:lnTo>
                    <a:pt x="38912" y="30607"/>
                  </a:lnTo>
                  <a:lnTo>
                    <a:pt x="39766" y="34417"/>
                  </a:lnTo>
                  <a:lnTo>
                    <a:pt x="40907" y="34417"/>
                  </a:lnTo>
                  <a:lnTo>
                    <a:pt x="40734" y="33655"/>
                  </a:lnTo>
                  <a:lnTo>
                    <a:pt x="40705" y="33528"/>
                  </a:lnTo>
                  <a:lnTo>
                    <a:pt x="40589" y="33020"/>
                  </a:lnTo>
                  <a:lnTo>
                    <a:pt x="40552" y="32766"/>
                  </a:lnTo>
                  <a:lnTo>
                    <a:pt x="40457" y="32131"/>
                  </a:lnTo>
                  <a:lnTo>
                    <a:pt x="40400" y="31750"/>
                  </a:lnTo>
                  <a:lnTo>
                    <a:pt x="40287" y="30988"/>
                  </a:lnTo>
                  <a:lnTo>
                    <a:pt x="40230" y="30607"/>
                  </a:lnTo>
                  <a:lnTo>
                    <a:pt x="40117" y="29845"/>
                  </a:lnTo>
                  <a:lnTo>
                    <a:pt x="40042" y="29337"/>
                  </a:lnTo>
                  <a:lnTo>
                    <a:pt x="39966" y="28829"/>
                  </a:lnTo>
                  <a:lnTo>
                    <a:pt x="39850" y="17399"/>
                  </a:lnTo>
                  <a:lnTo>
                    <a:pt x="40369" y="14224"/>
                  </a:lnTo>
                  <a:lnTo>
                    <a:pt x="40484" y="13514"/>
                  </a:lnTo>
                  <a:lnTo>
                    <a:pt x="40597" y="12827"/>
                  </a:lnTo>
                  <a:lnTo>
                    <a:pt x="40700" y="12192"/>
                  </a:lnTo>
                  <a:lnTo>
                    <a:pt x="40825" y="11430"/>
                  </a:lnTo>
                  <a:lnTo>
                    <a:pt x="40949" y="10668"/>
                  </a:lnTo>
                  <a:lnTo>
                    <a:pt x="40779" y="10160"/>
                  </a:lnTo>
                  <a:close/>
                </a:path>
                <a:path w="85090" h="81914">
                  <a:moveTo>
                    <a:pt x="18824" y="21844"/>
                  </a:moveTo>
                  <a:lnTo>
                    <a:pt x="18510" y="21844"/>
                  </a:lnTo>
                  <a:lnTo>
                    <a:pt x="24739" y="24130"/>
                  </a:lnTo>
                  <a:lnTo>
                    <a:pt x="29819" y="27940"/>
                  </a:lnTo>
                  <a:lnTo>
                    <a:pt x="32283" y="29845"/>
                  </a:lnTo>
                  <a:lnTo>
                    <a:pt x="35102" y="29845"/>
                  </a:lnTo>
                  <a:lnTo>
                    <a:pt x="34980" y="29591"/>
                  </a:lnTo>
                  <a:lnTo>
                    <a:pt x="33807" y="29591"/>
                  </a:lnTo>
                  <a:lnTo>
                    <a:pt x="31102" y="27432"/>
                  </a:lnTo>
                  <a:lnTo>
                    <a:pt x="25501" y="23368"/>
                  </a:lnTo>
                  <a:lnTo>
                    <a:pt x="25014" y="22352"/>
                  </a:lnTo>
                  <a:lnTo>
                    <a:pt x="22351" y="22352"/>
                  </a:lnTo>
                  <a:lnTo>
                    <a:pt x="18824" y="21844"/>
                  </a:lnTo>
                  <a:close/>
                </a:path>
                <a:path w="85090" h="81914">
                  <a:moveTo>
                    <a:pt x="30122" y="19431"/>
                  </a:moveTo>
                  <a:lnTo>
                    <a:pt x="30189" y="19939"/>
                  </a:lnTo>
                  <a:lnTo>
                    <a:pt x="32030" y="25273"/>
                  </a:lnTo>
                  <a:lnTo>
                    <a:pt x="32118" y="25527"/>
                  </a:lnTo>
                  <a:lnTo>
                    <a:pt x="33701" y="29337"/>
                  </a:lnTo>
                  <a:lnTo>
                    <a:pt x="33807" y="29591"/>
                  </a:lnTo>
                  <a:lnTo>
                    <a:pt x="34980" y="29591"/>
                  </a:lnTo>
                  <a:lnTo>
                    <a:pt x="30122" y="19431"/>
                  </a:lnTo>
                  <a:close/>
                </a:path>
                <a:path w="85090" h="81914">
                  <a:moveTo>
                    <a:pt x="16769" y="20828"/>
                  </a:moveTo>
                  <a:lnTo>
                    <a:pt x="15741" y="20828"/>
                  </a:lnTo>
                  <a:lnTo>
                    <a:pt x="17390" y="21433"/>
                  </a:lnTo>
                  <a:lnTo>
                    <a:pt x="14122" y="21433"/>
                  </a:lnTo>
                  <a:lnTo>
                    <a:pt x="6298" y="27432"/>
                  </a:lnTo>
                  <a:lnTo>
                    <a:pt x="6595" y="27432"/>
                  </a:lnTo>
                  <a:lnTo>
                    <a:pt x="6527" y="27940"/>
                  </a:lnTo>
                  <a:lnTo>
                    <a:pt x="7378" y="27940"/>
                  </a:lnTo>
                  <a:lnTo>
                    <a:pt x="16769" y="20828"/>
                  </a:lnTo>
                  <a:close/>
                </a:path>
                <a:path w="85090" h="81914">
                  <a:moveTo>
                    <a:pt x="57353" y="2032"/>
                  </a:moveTo>
                  <a:lnTo>
                    <a:pt x="56972" y="2286"/>
                  </a:lnTo>
                  <a:lnTo>
                    <a:pt x="56895" y="2667"/>
                  </a:lnTo>
                  <a:lnTo>
                    <a:pt x="57292" y="5080"/>
                  </a:lnTo>
                  <a:lnTo>
                    <a:pt x="57334" y="5334"/>
                  </a:lnTo>
                  <a:lnTo>
                    <a:pt x="57438" y="5969"/>
                  </a:lnTo>
                  <a:lnTo>
                    <a:pt x="57521" y="6477"/>
                  </a:lnTo>
                  <a:lnTo>
                    <a:pt x="57647" y="7239"/>
                  </a:lnTo>
                  <a:lnTo>
                    <a:pt x="57772" y="8001"/>
                  </a:lnTo>
                  <a:lnTo>
                    <a:pt x="59888" y="10160"/>
                  </a:lnTo>
                  <a:lnTo>
                    <a:pt x="60477" y="10668"/>
                  </a:lnTo>
                  <a:lnTo>
                    <a:pt x="60379" y="12192"/>
                  </a:lnTo>
                  <a:lnTo>
                    <a:pt x="60273" y="13843"/>
                  </a:lnTo>
                  <a:lnTo>
                    <a:pt x="60158" y="16002"/>
                  </a:lnTo>
                  <a:lnTo>
                    <a:pt x="60049" y="18161"/>
                  </a:lnTo>
                  <a:lnTo>
                    <a:pt x="59933" y="20447"/>
                  </a:lnTo>
                  <a:lnTo>
                    <a:pt x="59816" y="22733"/>
                  </a:lnTo>
                  <a:lnTo>
                    <a:pt x="61205" y="22733"/>
                  </a:lnTo>
                  <a:lnTo>
                    <a:pt x="61265" y="22098"/>
                  </a:lnTo>
                  <a:lnTo>
                    <a:pt x="61378" y="21844"/>
                  </a:lnTo>
                  <a:lnTo>
                    <a:pt x="60972" y="21844"/>
                  </a:lnTo>
                  <a:lnTo>
                    <a:pt x="61095" y="19431"/>
                  </a:lnTo>
                  <a:lnTo>
                    <a:pt x="61198" y="17399"/>
                  </a:lnTo>
                  <a:lnTo>
                    <a:pt x="61308" y="15240"/>
                  </a:lnTo>
                  <a:lnTo>
                    <a:pt x="61405" y="13514"/>
                  </a:lnTo>
                  <a:lnTo>
                    <a:pt x="61493" y="12192"/>
                  </a:lnTo>
                  <a:lnTo>
                    <a:pt x="61594" y="10668"/>
                  </a:lnTo>
                  <a:lnTo>
                    <a:pt x="62226" y="9271"/>
                  </a:lnTo>
                  <a:lnTo>
                    <a:pt x="60591" y="9271"/>
                  </a:lnTo>
                  <a:lnTo>
                    <a:pt x="59791" y="8255"/>
                  </a:lnTo>
                  <a:lnTo>
                    <a:pt x="58747" y="6477"/>
                  </a:lnTo>
                  <a:lnTo>
                    <a:pt x="58555" y="5969"/>
                  </a:lnTo>
                  <a:lnTo>
                    <a:pt x="58009" y="2667"/>
                  </a:lnTo>
                  <a:lnTo>
                    <a:pt x="58146" y="2667"/>
                  </a:lnTo>
                  <a:lnTo>
                    <a:pt x="57353" y="2032"/>
                  </a:lnTo>
                  <a:close/>
                </a:path>
                <a:path w="85090" h="81914">
                  <a:moveTo>
                    <a:pt x="18137" y="18161"/>
                  </a:moveTo>
                  <a:lnTo>
                    <a:pt x="16306" y="18161"/>
                  </a:lnTo>
                  <a:lnTo>
                    <a:pt x="22351" y="22352"/>
                  </a:lnTo>
                  <a:lnTo>
                    <a:pt x="25014" y="22352"/>
                  </a:lnTo>
                  <a:lnTo>
                    <a:pt x="24893" y="22098"/>
                  </a:lnTo>
                  <a:lnTo>
                    <a:pt x="23748" y="22098"/>
                  </a:lnTo>
                  <a:lnTo>
                    <a:pt x="21579" y="20447"/>
                  </a:lnTo>
                  <a:lnTo>
                    <a:pt x="18137" y="18161"/>
                  </a:lnTo>
                  <a:close/>
                </a:path>
                <a:path w="85090" h="81914">
                  <a:moveTo>
                    <a:pt x="20938" y="13843"/>
                  </a:moveTo>
                  <a:lnTo>
                    <a:pt x="20984" y="14224"/>
                  </a:lnTo>
                  <a:lnTo>
                    <a:pt x="22157" y="17907"/>
                  </a:lnTo>
                  <a:lnTo>
                    <a:pt x="22238" y="18161"/>
                  </a:lnTo>
                  <a:lnTo>
                    <a:pt x="22319" y="18415"/>
                  </a:lnTo>
                  <a:lnTo>
                    <a:pt x="22440" y="18796"/>
                  </a:lnTo>
                  <a:lnTo>
                    <a:pt x="23648" y="21844"/>
                  </a:lnTo>
                  <a:lnTo>
                    <a:pt x="23748" y="22098"/>
                  </a:lnTo>
                  <a:lnTo>
                    <a:pt x="24893" y="22098"/>
                  </a:lnTo>
                  <a:lnTo>
                    <a:pt x="20938" y="13843"/>
                  </a:lnTo>
                  <a:close/>
                </a:path>
                <a:path w="85090" h="81914">
                  <a:moveTo>
                    <a:pt x="17390" y="21433"/>
                  </a:moveTo>
                  <a:lnTo>
                    <a:pt x="15970" y="21433"/>
                  </a:lnTo>
                  <a:lnTo>
                    <a:pt x="18824" y="21844"/>
                  </a:lnTo>
                  <a:lnTo>
                    <a:pt x="18510" y="21844"/>
                  </a:lnTo>
                  <a:lnTo>
                    <a:pt x="17390" y="21433"/>
                  </a:lnTo>
                  <a:close/>
                </a:path>
                <a:path w="85090" h="81914">
                  <a:moveTo>
                    <a:pt x="69900" y="10668"/>
                  </a:moveTo>
                  <a:lnTo>
                    <a:pt x="69138" y="10668"/>
                  </a:lnTo>
                  <a:lnTo>
                    <a:pt x="64127" y="16383"/>
                  </a:lnTo>
                  <a:lnTo>
                    <a:pt x="63281" y="17399"/>
                  </a:lnTo>
                  <a:lnTo>
                    <a:pt x="60972" y="21844"/>
                  </a:lnTo>
                  <a:lnTo>
                    <a:pt x="61378" y="21844"/>
                  </a:lnTo>
                  <a:lnTo>
                    <a:pt x="67462" y="14224"/>
                  </a:lnTo>
                  <a:lnTo>
                    <a:pt x="69964" y="11430"/>
                  </a:lnTo>
                  <a:lnTo>
                    <a:pt x="69900" y="10668"/>
                  </a:lnTo>
                  <a:close/>
                </a:path>
                <a:path w="85090" h="81914">
                  <a:moveTo>
                    <a:pt x="1296" y="8001"/>
                  </a:moveTo>
                  <a:lnTo>
                    <a:pt x="0" y="8001"/>
                  </a:lnTo>
                  <a:lnTo>
                    <a:pt x="253" y="8636"/>
                  </a:lnTo>
                  <a:lnTo>
                    <a:pt x="1559" y="9271"/>
                  </a:lnTo>
                  <a:lnTo>
                    <a:pt x="3275" y="10160"/>
                  </a:lnTo>
                  <a:lnTo>
                    <a:pt x="5067" y="11176"/>
                  </a:lnTo>
                  <a:lnTo>
                    <a:pt x="7791" y="12827"/>
                  </a:lnTo>
                  <a:lnTo>
                    <a:pt x="425" y="12827"/>
                  </a:lnTo>
                  <a:lnTo>
                    <a:pt x="380" y="12954"/>
                  </a:lnTo>
                  <a:lnTo>
                    <a:pt x="955" y="13514"/>
                  </a:lnTo>
                  <a:lnTo>
                    <a:pt x="2081" y="13514"/>
                  </a:lnTo>
                  <a:lnTo>
                    <a:pt x="9512" y="13843"/>
                  </a:lnTo>
                  <a:lnTo>
                    <a:pt x="13007" y="16002"/>
                  </a:lnTo>
                  <a:lnTo>
                    <a:pt x="15074" y="17399"/>
                  </a:lnTo>
                  <a:lnTo>
                    <a:pt x="2057" y="20193"/>
                  </a:lnTo>
                  <a:lnTo>
                    <a:pt x="1701" y="20447"/>
                  </a:lnTo>
                  <a:lnTo>
                    <a:pt x="1625" y="20828"/>
                  </a:lnTo>
                  <a:lnTo>
                    <a:pt x="2654" y="21433"/>
                  </a:lnTo>
                  <a:lnTo>
                    <a:pt x="1241" y="21433"/>
                  </a:lnTo>
                  <a:lnTo>
                    <a:pt x="16306" y="18161"/>
                  </a:lnTo>
                  <a:lnTo>
                    <a:pt x="18137" y="18161"/>
                  </a:lnTo>
                  <a:lnTo>
                    <a:pt x="16982" y="17399"/>
                  </a:lnTo>
                  <a:lnTo>
                    <a:pt x="16808" y="17399"/>
                  </a:lnTo>
                  <a:lnTo>
                    <a:pt x="16656" y="16383"/>
                  </a:lnTo>
                  <a:lnTo>
                    <a:pt x="15570" y="16383"/>
                  </a:lnTo>
                  <a:lnTo>
                    <a:pt x="10261" y="12954"/>
                  </a:lnTo>
                  <a:lnTo>
                    <a:pt x="10091" y="12446"/>
                  </a:lnTo>
                  <a:lnTo>
                    <a:pt x="10006" y="12192"/>
                  </a:lnTo>
                  <a:lnTo>
                    <a:pt x="9041" y="12192"/>
                  </a:lnTo>
                  <a:lnTo>
                    <a:pt x="5577" y="10160"/>
                  </a:lnTo>
                  <a:lnTo>
                    <a:pt x="3301" y="8890"/>
                  </a:lnTo>
                  <a:lnTo>
                    <a:pt x="1296" y="8001"/>
                  </a:lnTo>
                  <a:close/>
                </a:path>
                <a:path w="85090" h="81914">
                  <a:moveTo>
                    <a:pt x="31838" y="7239"/>
                  </a:moveTo>
                  <a:lnTo>
                    <a:pt x="30543" y="8001"/>
                  </a:lnTo>
                  <a:lnTo>
                    <a:pt x="31090" y="8001"/>
                  </a:lnTo>
                  <a:lnTo>
                    <a:pt x="28984" y="16002"/>
                  </a:lnTo>
                  <a:lnTo>
                    <a:pt x="28961" y="16383"/>
                  </a:lnTo>
                  <a:lnTo>
                    <a:pt x="29487" y="17907"/>
                  </a:lnTo>
                  <a:lnTo>
                    <a:pt x="29715" y="17399"/>
                  </a:lnTo>
                  <a:lnTo>
                    <a:pt x="31852" y="9271"/>
                  </a:lnTo>
                  <a:lnTo>
                    <a:pt x="31952" y="8890"/>
                  </a:lnTo>
                  <a:lnTo>
                    <a:pt x="32019" y="8636"/>
                  </a:lnTo>
                  <a:lnTo>
                    <a:pt x="32119" y="8255"/>
                  </a:lnTo>
                  <a:lnTo>
                    <a:pt x="32186" y="8001"/>
                  </a:lnTo>
                  <a:lnTo>
                    <a:pt x="31838" y="7239"/>
                  </a:lnTo>
                  <a:close/>
                </a:path>
                <a:path w="85090" h="81914">
                  <a:moveTo>
                    <a:pt x="14452" y="5334"/>
                  </a:moveTo>
                  <a:lnTo>
                    <a:pt x="14008" y="5969"/>
                  </a:lnTo>
                  <a:lnTo>
                    <a:pt x="15398" y="15240"/>
                  </a:lnTo>
                  <a:lnTo>
                    <a:pt x="15513" y="16002"/>
                  </a:lnTo>
                  <a:lnTo>
                    <a:pt x="15570" y="16383"/>
                  </a:lnTo>
                  <a:lnTo>
                    <a:pt x="16656" y="16383"/>
                  </a:lnTo>
                  <a:lnTo>
                    <a:pt x="15589" y="9271"/>
                  </a:lnTo>
                  <a:lnTo>
                    <a:pt x="15493" y="8636"/>
                  </a:lnTo>
                  <a:lnTo>
                    <a:pt x="15398" y="8001"/>
                  </a:lnTo>
                  <a:lnTo>
                    <a:pt x="15284" y="7239"/>
                  </a:lnTo>
                  <a:lnTo>
                    <a:pt x="15170" y="6477"/>
                  </a:lnTo>
                  <a:lnTo>
                    <a:pt x="15093" y="5969"/>
                  </a:lnTo>
                  <a:lnTo>
                    <a:pt x="15230" y="5969"/>
                  </a:lnTo>
                  <a:lnTo>
                    <a:pt x="14452" y="5334"/>
                  </a:lnTo>
                  <a:close/>
                </a:path>
                <a:path w="85090" h="81914">
                  <a:moveTo>
                    <a:pt x="23367" y="6477"/>
                  </a:moveTo>
                  <a:lnTo>
                    <a:pt x="22656" y="6731"/>
                  </a:lnTo>
                  <a:lnTo>
                    <a:pt x="20139" y="12192"/>
                  </a:lnTo>
                  <a:lnTo>
                    <a:pt x="20337" y="12192"/>
                  </a:lnTo>
                  <a:lnTo>
                    <a:pt x="20758" y="13514"/>
                  </a:lnTo>
                  <a:lnTo>
                    <a:pt x="23634" y="7239"/>
                  </a:lnTo>
                  <a:lnTo>
                    <a:pt x="23456" y="6731"/>
                  </a:lnTo>
                  <a:lnTo>
                    <a:pt x="23367" y="6477"/>
                  </a:lnTo>
                  <a:close/>
                </a:path>
                <a:path w="85090" h="81914">
                  <a:moveTo>
                    <a:pt x="939" y="12446"/>
                  </a:moveTo>
                  <a:lnTo>
                    <a:pt x="234" y="12827"/>
                  </a:lnTo>
                  <a:lnTo>
                    <a:pt x="10902" y="12827"/>
                  </a:lnTo>
                  <a:lnTo>
                    <a:pt x="939" y="12446"/>
                  </a:lnTo>
                  <a:close/>
                </a:path>
                <a:path w="85090" h="81914">
                  <a:moveTo>
                    <a:pt x="7713" y="6477"/>
                  </a:moveTo>
                  <a:lnTo>
                    <a:pt x="7425" y="6477"/>
                  </a:lnTo>
                  <a:lnTo>
                    <a:pt x="7315" y="6731"/>
                  </a:lnTo>
                  <a:lnTo>
                    <a:pt x="7193" y="7239"/>
                  </a:lnTo>
                  <a:lnTo>
                    <a:pt x="8869" y="12192"/>
                  </a:lnTo>
                  <a:lnTo>
                    <a:pt x="10006" y="12192"/>
                  </a:lnTo>
                  <a:lnTo>
                    <a:pt x="8178" y="6731"/>
                  </a:lnTo>
                  <a:lnTo>
                    <a:pt x="7713" y="6477"/>
                  </a:lnTo>
                  <a:close/>
                </a:path>
                <a:path w="85090" h="81914">
                  <a:moveTo>
                    <a:pt x="61772" y="0"/>
                  </a:moveTo>
                  <a:lnTo>
                    <a:pt x="61264" y="254"/>
                  </a:lnTo>
                  <a:lnTo>
                    <a:pt x="61190" y="635"/>
                  </a:lnTo>
                  <a:lnTo>
                    <a:pt x="61099" y="1651"/>
                  </a:lnTo>
                  <a:lnTo>
                    <a:pt x="60871" y="5080"/>
                  </a:lnTo>
                  <a:lnTo>
                    <a:pt x="60777" y="6477"/>
                  </a:lnTo>
                  <a:lnTo>
                    <a:pt x="60676" y="8001"/>
                  </a:lnTo>
                  <a:lnTo>
                    <a:pt x="60591" y="9271"/>
                  </a:lnTo>
                  <a:lnTo>
                    <a:pt x="62226" y="9271"/>
                  </a:lnTo>
                  <a:lnTo>
                    <a:pt x="62686" y="8255"/>
                  </a:lnTo>
                  <a:lnTo>
                    <a:pt x="61760" y="8255"/>
                  </a:lnTo>
                  <a:lnTo>
                    <a:pt x="61860" y="6477"/>
                  </a:lnTo>
                  <a:lnTo>
                    <a:pt x="62119" y="2667"/>
                  </a:lnTo>
                  <a:lnTo>
                    <a:pt x="62193" y="1651"/>
                  </a:lnTo>
                  <a:lnTo>
                    <a:pt x="62268" y="635"/>
                  </a:lnTo>
                  <a:lnTo>
                    <a:pt x="61772" y="0"/>
                  </a:lnTo>
                  <a:close/>
                </a:path>
                <a:path w="85090" h="81914">
                  <a:moveTo>
                    <a:pt x="68711" y="889"/>
                  </a:moveTo>
                  <a:lnTo>
                    <a:pt x="67932" y="889"/>
                  </a:lnTo>
                  <a:lnTo>
                    <a:pt x="63893" y="5080"/>
                  </a:lnTo>
                  <a:lnTo>
                    <a:pt x="61760" y="8255"/>
                  </a:lnTo>
                  <a:lnTo>
                    <a:pt x="62686" y="8255"/>
                  </a:lnTo>
                  <a:lnTo>
                    <a:pt x="62800" y="8001"/>
                  </a:lnTo>
                  <a:lnTo>
                    <a:pt x="63390" y="7239"/>
                  </a:lnTo>
                  <a:lnTo>
                    <a:pt x="68613" y="1651"/>
                  </a:lnTo>
                  <a:lnTo>
                    <a:pt x="68711" y="889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7" name="object 1717"/>
            <p:cNvSpPr/>
            <p:nvPr/>
          </p:nvSpPr>
          <p:spPr>
            <a:xfrm>
              <a:off x="6840583" y="2417389"/>
              <a:ext cx="63500" cy="74295"/>
            </a:xfrm>
            <a:custGeom>
              <a:avLst/>
              <a:gdLst/>
              <a:ahLst/>
              <a:cxnLst/>
              <a:rect l="l" t="t" r="r" b="b"/>
              <a:pathLst>
                <a:path w="63500" h="74294">
                  <a:moveTo>
                    <a:pt x="62119" y="46672"/>
                  </a:moveTo>
                  <a:lnTo>
                    <a:pt x="60121" y="46672"/>
                  </a:lnTo>
                  <a:lnTo>
                    <a:pt x="57835" y="48387"/>
                  </a:lnTo>
                  <a:lnTo>
                    <a:pt x="42530" y="73088"/>
                  </a:lnTo>
                  <a:lnTo>
                    <a:pt x="42664" y="73456"/>
                  </a:lnTo>
                  <a:lnTo>
                    <a:pt x="42760" y="73723"/>
                  </a:lnTo>
                  <a:lnTo>
                    <a:pt x="43497" y="73456"/>
                  </a:lnTo>
                  <a:lnTo>
                    <a:pt x="45122" y="70135"/>
                  </a:lnTo>
                  <a:lnTo>
                    <a:pt x="49204" y="62596"/>
                  </a:lnTo>
                  <a:lnTo>
                    <a:pt x="54779" y="53988"/>
                  </a:lnTo>
                  <a:lnTo>
                    <a:pt x="60883" y="47459"/>
                  </a:lnTo>
                  <a:lnTo>
                    <a:pt x="62145" y="47459"/>
                  </a:lnTo>
                  <a:lnTo>
                    <a:pt x="62293" y="47218"/>
                  </a:lnTo>
                  <a:lnTo>
                    <a:pt x="62692" y="47218"/>
                  </a:lnTo>
                  <a:lnTo>
                    <a:pt x="62119" y="46672"/>
                  </a:lnTo>
                  <a:close/>
                </a:path>
                <a:path w="63500" h="74294">
                  <a:moveTo>
                    <a:pt x="48017" y="50634"/>
                  </a:moveTo>
                  <a:lnTo>
                    <a:pt x="45986" y="50634"/>
                  </a:lnTo>
                  <a:lnTo>
                    <a:pt x="39893" y="56356"/>
                  </a:lnTo>
                  <a:lnTo>
                    <a:pt x="33599" y="63071"/>
                  </a:lnTo>
                  <a:lnTo>
                    <a:pt x="28393" y="68990"/>
                  </a:lnTo>
                  <a:lnTo>
                    <a:pt x="25526" y="72377"/>
                  </a:lnTo>
                  <a:lnTo>
                    <a:pt x="25653" y="73088"/>
                  </a:lnTo>
                  <a:lnTo>
                    <a:pt x="26361" y="73088"/>
                  </a:lnTo>
                  <a:lnTo>
                    <a:pt x="31485" y="67117"/>
                  </a:lnTo>
                  <a:lnTo>
                    <a:pt x="38103" y="59834"/>
                  </a:lnTo>
                  <a:lnTo>
                    <a:pt x="44754" y="53177"/>
                  </a:lnTo>
                  <a:lnTo>
                    <a:pt x="48017" y="50634"/>
                  </a:lnTo>
                  <a:close/>
                </a:path>
                <a:path w="63500" h="74294">
                  <a:moveTo>
                    <a:pt x="31784" y="57594"/>
                  </a:moveTo>
                  <a:lnTo>
                    <a:pt x="31474" y="57785"/>
                  </a:lnTo>
                  <a:lnTo>
                    <a:pt x="27774" y="61556"/>
                  </a:lnTo>
                  <a:lnTo>
                    <a:pt x="21992" y="69672"/>
                  </a:lnTo>
                  <a:lnTo>
                    <a:pt x="21920" y="70700"/>
                  </a:lnTo>
                  <a:lnTo>
                    <a:pt x="22565" y="70700"/>
                  </a:lnTo>
                  <a:lnTo>
                    <a:pt x="22783" y="70434"/>
                  </a:lnTo>
                  <a:lnTo>
                    <a:pt x="31784" y="57594"/>
                  </a:lnTo>
                  <a:close/>
                </a:path>
                <a:path w="63500" h="74294">
                  <a:moveTo>
                    <a:pt x="23823" y="61925"/>
                  </a:moveTo>
                  <a:lnTo>
                    <a:pt x="22796" y="61925"/>
                  </a:lnTo>
                  <a:lnTo>
                    <a:pt x="20421" y="64909"/>
                  </a:lnTo>
                  <a:lnTo>
                    <a:pt x="18600" y="67830"/>
                  </a:lnTo>
                  <a:lnTo>
                    <a:pt x="17935" y="68990"/>
                  </a:lnTo>
                  <a:lnTo>
                    <a:pt x="18046" y="69456"/>
                  </a:lnTo>
                  <a:lnTo>
                    <a:pt x="18097" y="69672"/>
                  </a:lnTo>
                  <a:lnTo>
                    <a:pt x="18766" y="69456"/>
                  </a:lnTo>
                  <a:lnTo>
                    <a:pt x="19151" y="68990"/>
                  </a:lnTo>
                  <a:lnTo>
                    <a:pt x="23279" y="62369"/>
                  </a:lnTo>
                  <a:lnTo>
                    <a:pt x="23823" y="61925"/>
                  </a:lnTo>
                  <a:close/>
                </a:path>
                <a:path w="63500" h="74294">
                  <a:moveTo>
                    <a:pt x="62145" y="47459"/>
                  </a:moveTo>
                  <a:lnTo>
                    <a:pt x="60883" y="47459"/>
                  </a:lnTo>
                  <a:lnTo>
                    <a:pt x="56248" y="55740"/>
                  </a:lnTo>
                  <a:lnTo>
                    <a:pt x="56204" y="56356"/>
                  </a:lnTo>
                  <a:lnTo>
                    <a:pt x="56082" y="58064"/>
                  </a:lnTo>
                  <a:lnTo>
                    <a:pt x="55955" y="59834"/>
                  </a:lnTo>
                  <a:lnTo>
                    <a:pt x="55832" y="61556"/>
                  </a:lnTo>
                  <a:lnTo>
                    <a:pt x="55774" y="62369"/>
                  </a:lnTo>
                  <a:lnTo>
                    <a:pt x="55661" y="63944"/>
                  </a:lnTo>
                  <a:lnTo>
                    <a:pt x="55537" y="65684"/>
                  </a:lnTo>
                  <a:lnTo>
                    <a:pt x="55434" y="67117"/>
                  </a:lnTo>
                  <a:lnTo>
                    <a:pt x="55402" y="68990"/>
                  </a:lnTo>
                  <a:lnTo>
                    <a:pt x="55816" y="69456"/>
                  </a:lnTo>
                  <a:lnTo>
                    <a:pt x="56340" y="68990"/>
                  </a:lnTo>
                  <a:lnTo>
                    <a:pt x="56459" y="67995"/>
                  </a:lnTo>
                  <a:lnTo>
                    <a:pt x="56521" y="67117"/>
                  </a:lnTo>
                  <a:lnTo>
                    <a:pt x="56623" y="65684"/>
                  </a:lnTo>
                  <a:lnTo>
                    <a:pt x="56747" y="63944"/>
                  </a:lnTo>
                  <a:lnTo>
                    <a:pt x="56859" y="62369"/>
                  </a:lnTo>
                  <a:lnTo>
                    <a:pt x="56917" y="61556"/>
                  </a:lnTo>
                  <a:lnTo>
                    <a:pt x="57039" y="59834"/>
                  </a:lnTo>
                  <a:lnTo>
                    <a:pt x="57165" y="58064"/>
                  </a:lnTo>
                  <a:lnTo>
                    <a:pt x="57286" y="56356"/>
                  </a:lnTo>
                  <a:lnTo>
                    <a:pt x="57365" y="55244"/>
                  </a:lnTo>
                  <a:lnTo>
                    <a:pt x="62145" y="47459"/>
                  </a:lnTo>
                  <a:close/>
                </a:path>
                <a:path w="63500" h="74294">
                  <a:moveTo>
                    <a:pt x="22715" y="57594"/>
                  </a:moveTo>
                  <a:lnTo>
                    <a:pt x="18903" y="57594"/>
                  </a:lnTo>
                  <a:lnTo>
                    <a:pt x="16890" y="57785"/>
                  </a:lnTo>
                  <a:lnTo>
                    <a:pt x="16477" y="58064"/>
                  </a:lnTo>
                  <a:lnTo>
                    <a:pt x="16382" y="58597"/>
                  </a:lnTo>
                  <a:lnTo>
                    <a:pt x="21397" y="58597"/>
                  </a:lnTo>
                  <a:lnTo>
                    <a:pt x="23367" y="59258"/>
                  </a:lnTo>
                  <a:lnTo>
                    <a:pt x="24479" y="59834"/>
                  </a:lnTo>
                  <a:lnTo>
                    <a:pt x="24317" y="59834"/>
                  </a:lnTo>
                  <a:lnTo>
                    <a:pt x="16713" y="63944"/>
                  </a:lnTo>
                  <a:lnTo>
                    <a:pt x="10261" y="67830"/>
                  </a:lnTo>
                  <a:lnTo>
                    <a:pt x="10096" y="67995"/>
                  </a:lnTo>
                  <a:lnTo>
                    <a:pt x="10074" y="68990"/>
                  </a:lnTo>
                  <a:lnTo>
                    <a:pt x="10477" y="68990"/>
                  </a:lnTo>
                  <a:lnTo>
                    <a:pt x="15913" y="65684"/>
                  </a:lnTo>
                  <a:lnTo>
                    <a:pt x="22796" y="61925"/>
                  </a:lnTo>
                  <a:lnTo>
                    <a:pt x="23823" y="61925"/>
                  </a:lnTo>
                  <a:lnTo>
                    <a:pt x="25768" y="60337"/>
                  </a:lnTo>
                  <a:lnTo>
                    <a:pt x="27800" y="59258"/>
                  </a:lnTo>
                  <a:lnTo>
                    <a:pt x="25618" y="59258"/>
                  </a:lnTo>
                  <a:lnTo>
                    <a:pt x="24663" y="58597"/>
                  </a:lnTo>
                  <a:lnTo>
                    <a:pt x="22715" y="57594"/>
                  </a:lnTo>
                  <a:close/>
                </a:path>
                <a:path w="63500" h="74294">
                  <a:moveTo>
                    <a:pt x="29451" y="50431"/>
                  </a:moveTo>
                  <a:lnTo>
                    <a:pt x="21272" y="50990"/>
                  </a:lnTo>
                  <a:lnTo>
                    <a:pt x="20840" y="51244"/>
                  </a:lnTo>
                  <a:lnTo>
                    <a:pt x="20723" y="51752"/>
                  </a:lnTo>
                  <a:lnTo>
                    <a:pt x="28431" y="51752"/>
                  </a:lnTo>
                  <a:lnTo>
                    <a:pt x="33045" y="53403"/>
                  </a:lnTo>
                  <a:lnTo>
                    <a:pt x="35090" y="54317"/>
                  </a:lnTo>
                  <a:lnTo>
                    <a:pt x="31762" y="55918"/>
                  </a:lnTo>
                  <a:lnTo>
                    <a:pt x="28511" y="57594"/>
                  </a:lnTo>
                  <a:lnTo>
                    <a:pt x="25408" y="59258"/>
                  </a:lnTo>
                  <a:lnTo>
                    <a:pt x="27800" y="59258"/>
                  </a:lnTo>
                  <a:lnTo>
                    <a:pt x="30048" y="58064"/>
                  </a:lnTo>
                  <a:lnTo>
                    <a:pt x="31860" y="57153"/>
                  </a:lnTo>
                  <a:lnTo>
                    <a:pt x="32640" y="56595"/>
                  </a:lnTo>
                  <a:lnTo>
                    <a:pt x="33368" y="56595"/>
                  </a:lnTo>
                  <a:lnTo>
                    <a:pt x="36309" y="54952"/>
                  </a:lnTo>
                  <a:lnTo>
                    <a:pt x="38973" y="53695"/>
                  </a:lnTo>
                  <a:lnTo>
                    <a:pt x="36334" y="53695"/>
                  </a:lnTo>
                  <a:lnTo>
                    <a:pt x="35088" y="53035"/>
                  </a:lnTo>
                  <a:lnTo>
                    <a:pt x="29451" y="50431"/>
                  </a:lnTo>
                  <a:close/>
                </a:path>
                <a:path w="63500" h="74294">
                  <a:moveTo>
                    <a:pt x="19841" y="58597"/>
                  </a:moveTo>
                  <a:lnTo>
                    <a:pt x="16682" y="58597"/>
                  </a:lnTo>
                  <a:lnTo>
                    <a:pt x="17005" y="58864"/>
                  </a:lnTo>
                  <a:lnTo>
                    <a:pt x="19841" y="58597"/>
                  </a:lnTo>
                  <a:close/>
                </a:path>
                <a:path w="63500" h="74294">
                  <a:moveTo>
                    <a:pt x="23565" y="57153"/>
                  </a:moveTo>
                  <a:lnTo>
                    <a:pt x="21858" y="57153"/>
                  </a:lnTo>
                  <a:lnTo>
                    <a:pt x="22715" y="57594"/>
                  </a:lnTo>
                  <a:lnTo>
                    <a:pt x="18903" y="57594"/>
                  </a:lnTo>
                  <a:lnTo>
                    <a:pt x="23565" y="57153"/>
                  </a:lnTo>
                  <a:close/>
                </a:path>
                <a:path w="63500" h="74294">
                  <a:moveTo>
                    <a:pt x="33368" y="56595"/>
                  </a:moveTo>
                  <a:lnTo>
                    <a:pt x="32640" y="56595"/>
                  </a:lnTo>
                  <a:lnTo>
                    <a:pt x="32089" y="57153"/>
                  </a:lnTo>
                  <a:lnTo>
                    <a:pt x="31788" y="57594"/>
                  </a:lnTo>
                  <a:lnTo>
                    <a:pt x="31580" y="57594"/>
                  </a:lnTo>
                  <a:lnTo>
                    <a:pt x="33368" y="56595"/>
                  </a:lnTo>
                  <a:close/>
                </a:path>
                <a:path w="63500" h="74294">
                  <a:moveTo>
                    <a:pt x="43056" y="42799"/>
                  </a:moveTo>
                  <a:lnTo>
                    <a:pt x="38620" y="42799"/>
                  </a:lnTo>
                  <a:lnTo>
                    <a:pt x="44697" y="44361"/>
                  </a:lnTo>
                  <a:lnTo>
                    <a:pt x="44517" y="44361"/>
                  </a:lnTo>
                  <a:lnTo>
                    <a:pt x="48793" y="48387"/>
                  </a:lnTo>
                  <a:lnTo>
                    <a:pt x="44830" y="49822"/>
                  </a:lnTo>
                  <a:lnTo>
                    <a:pt x="40429" y="51752"/>
                  </a:lnTo>
                  <a:lnTo>
                    <a:pt x="36334" y="53695"/>
                  </a:lnTo>
                  <a:lnTo>
                    <a:pt x="38973" y="53695"/>
                  </a:lnTo>
                  <a:lnTo>
                    <a:pt x="40373" y="53035"/>
                  </a:lnTo>
                  <a:lnTo>
                    <a:pt x="43243" y="51752"/>
                  </a:lnTo>
                  <a:lnTo>
                    <a:pt x="45986" y="50634"/>
                  </a:lnTo>
                  <a:lnTo>
                    <a:pt x="48017" y="50634"/>
                  </a:lnTo>
                  <a:lnTo>
                    <a:pt x="49923" y="49149"/>
                  </a:lnTo>
                  <a:lnTo>
                    <a:pt x="53266" y="47955"/>
                  </a:lnTo>
                  <a:lnTo>
                    <a:pt x="49923" y="47955"/>
                  </a:lnTo>
                  <a:lnTo>
                    <a:pt x="45326" y="43421"/>
                  </a:lnTo>
                  <a:lnTo>
                    <a:pt x="43056" y="42799"/>
                  </a:lnTo>
                  <a:close/>
                </a:path>
                <a:path w="63500" h="74294">
                  <a:moveTo>
                    <a:pt x="26107" y="51752"/>
                  </a:moveTo>
                  <a:lnTo>
                    <a:pt x="20968" y="51752"/>
                  </a:lnTo>
                  <a:lnTo>
                    <a:pt x="21361" y="52095"/>
                  </a:lnTo>
                  <a:lnTo>
                    <a:pt x="26107" y="51752"/>
                  </a:lnTo>
                  <a:close/>
                </a:path>
                <a:path w="63500" h="74294">
                  <a:moveTo>
                    <a:pt x="49741" y="35307"/>
                  </a:moveTo>
                  <a:lnTo>
                    <a:pt x="48644" y="35307"/>
                  </a:lnTo>
                  <a:lnTo>
                    <a:pt x="53784" y="39636"/>
                  </a:lnTo>
                  <a:lnTo>
                    <a:pt x="58071" y="43421"/>
                  </a:lnTo>
                  <a:lnTo>
                    <a:pt x="60565" y="45656"/>
                  </a:lnTo>
                  <a:lnTo>
                    <a:pt x="57835" y="45656"/>
                  </a:lnTo>
                  <a:lnTo>
                    <a:pt x="54533" y="46418"/>
                  </a:lnTo>
                  <a:lnTo>
                    <a:pt x="52174" y="47218"/>
                  </a:lnTo>
                  <a:lnTo>
                    <a:pt x="51517" y="47459"/>
                  </a:lnTo>
                  <a:lnTo>
                    <a:pt x="49923" y="47955"/>
                  </a:lnTo>
                  <a:lnTo>
                    <a:pt x="53058" y="47955"/>
                  </a:lnTo>
                  <a:lnTo>
                    <a:pt x="57232" y="46863"/>
                  </a:lnTo>
                  <a:lnTo>
                    <a:pt x="56692" y="46863"/>
                  </a:lnTo>
                  <a:lnTo>
                    <a:pt x="60121" y="46672"/>
                  </a:lnTo>
                  <a:lnTo>
                    <a:pt x="62119" y="46672"/>
                  </a:lnTo>
                  <a:lnTo>
                    <a:pt x="59689" y="44361"/>
                  </a:lnTo>
                  <a:lnTo>
                    <a:pt x="56070" y="40855"/>
                  </a:lnTo>
                  <a:lnTo>
                    <a:pt x="52460" y="37504"/>
                  </a:lnTo>
                  <a:lnTo>
                    <a:pt x="50393" y="35852"/>
                  </a:lnTo>
                  <a:lnTo>
                    <a:pt x="49741" y="35307"/>
                  </a:lnTo>
                  <a:close/>
                </a:path>
                <a:path w="63500" h="74294">
                  <a:moveTo>
                    <a:pt x="62692" y="47218"/>
                  </a:moveTo>
                  <a:lnTo>
                    <a:pt x="62293" y="47218"/>
                  </a:lnTo>
                  <a:lnTo>
                    <a:pt x="63101" y="47955"/>
                  </a:lnTo>
                  <a:lnTo>
                    <a:pt x="63467" y="47955"/>
                  </a:lnTo>
                  <a:lnTo>
                    <a:pt x="62692" y="47218"/>
                  </a:lnTo>
                  <a:close/>
                </a:path>
                <a:path w="63500" h="74294">
                  <a:moveTo>
                    <a:pt x="38887" y="41656"/>
                  </a:moveTo>
                  <a:lnTo>
                    <a:pt x="25425" y="43751"/>
                  </a:lnTo>
                  <a:lnTo>
                    <a:pt x="20840" y="46126"/>
                  </a:lnTo>
                  <a:lnTo>
                    <a:pt x="20632" y="46418"/>
                  </a:lnTo>
                  <a:lnTo>
                    <a:pt x="20612" y="46863"/>
                  </a:lnTo>
                  <a:lnTo>
                    <a:pt x="21399" y="47078"/>
                  </a:lnTo>
                  <a:lnTo>
                    <a:pt x="25793" y="44792"/>
                  </a:lnTo>
                  <a:lnTo>
                    <a:pt x="38620" y="42799"/>
                  </a:lnTo>
                  <a:lnTo>
                    <a:pt x="43056" y="42799"/>
                  </a:lnTo>
                  <a:lnTo>
                    <a:pt x="38887" y="41656"/>
                  </a:lnTo>
                  <a:close/>
                </a:path>
                <a:path w="63500" h="74294">
                  <a:moveTo>
                    <a:pt x="41881" y="28359"/>
                  </a:moveTo>
                  <a:lnTo>
                    <a:pt x="40254" y="28359"/>
                  </a:lnTo>
                  <a:lnTo>
                    <a:pt x="44678" y="31965"/>
                  </a:lnTo>
                  <a:lnTo>
                    <a:pt x="46824" y="33769"/>
                  </a:lnTo>
                  <a:lnTo>
                    <a:pt x="36718" y="34717"/>
                  </a:lnTo>
                  <a:lnTo>
                    <a:pt x="37430" y="34717"/>
                  </a:lnTo>
                  <a:lnTo>
                    <a:pt x="27525" y="37504"/>
                  </a:lnTo>
                  <a:lnTo>
                    <a:pt x="18948" y="40661"/>
                  </a:lnTo>
                  <a:lnTo>
                    <a:pt x="14960" y="42316"/>
                  </a:lnTo>
                  <a:lnTo>
                    <a:pt x="14731" y="42519"/>
                  </a:lnTo>
                  <a:lnTo>
                    <a:pt x="14681" y="43040"/>
                  </a:lnTo>
                  <a:lnTo>
                    <a:pt x="15668" y="43421"/>
                  </a:lnTo>
                  <a:lnTo>
                    <a:pt x="15159" y="43421"/>
                  </a:lnTo>
                  <a:lnTo>
                    <a:pt x="19419" y="41656"/>
                  </a:lnTo>
                  <a:lnTo>
                    <a:pt x="28968" y="38188"/>
                  </a:lnTo>
                  <a:lnTo>
                    <a:pt x="39918" y="35307"/>
                  </a:lnTo>
                  <a:lnTo>
                    <a:pt x="49741" y="35307"/>
                  </a:lnTo>
                  <a:lnTo>
                    <a:pt x="47472" y="33413"/>
                  </a:lnTo>
                  <a:lnTo>
                    <a:pt x="41881" y="28359"/>
                  </a:lnTo>
                  <a:close/>
                </a:path>
                <a:path w="63500" h="74294">
                  <a:moveTo>
                    <a:pt x="32232" y="25857"/>
                  </a:moveTo>
                  <a:lnTo>
                    <a:pt x="27101" y="27609"/>
                  </a:lnTo>
                  <a:lnTo>
                    <a:pt x="26809" y="27609"/>
                  </a:lnTo>
                  <a:lnTo>
                    <a:pt x="16344" y="32575"/>
                  </a:lnTo>
                  <a:lnTo>
                    <a:pt x="12445" y="35674"/>
                  </a:lnTo>
                  <a:lnTo>
                    <a:pt x="12345" y="36537"/>
                  </a:lnTo>
                  <a:lnTo>
                    <a:pt x="13119" y="36537"/>
                  </a:lnTo>
                  <a:lnTo>
                    <a:pt x="15684" y="34717"/>
                  </a:lnTo>
                  <a:lnTo>
                    <a:pt x="22075" y="31089"/>
                  </a:lnTo>
                  <a:lnTo>
                    <a:pt x="29937" y="28359"/>
                  </a:lnTo>
                  <a:lnTo>
                    <a:pt x="41896" y="28359"/>
                  </a:lnTo>
                  <a:lnTo>
                    <a:pt x="39750" y="26682"/>
                  </a:lnTo>
                  <a:lnTo>
                    <a:pt x="38176" y="26682"/>
                  </a:lnTo>
                  <a:lnTo>
                    <a:pt x="32232" y="25857"/>
                  </a:lnTo>
                  <a:close/>
                </a:path>
                <a:path w="63500" h="74294">
                  <a:moveTo>
                    <a:pt x="28282" y="21132"/>
                  </a:moveTo>
                  <a:lnTo>
                    <a:pt x="23507" y="21577"/>
                  </a:lnTo>
                  <a:lnTo>
                    <a:pt x="13233" y="25044"/>
                  </a:lnTo>
                  <a:lnTo>
                    <a:pt x="9423" y="27444"/>
                  </a:lnTo>
                  <a:lnTo>
                    <a:pt x="9258" y="27609"/>
                  </a:lnTo>
                  <a:lnTo>
                    <a:pt x="9274" y="28359"/>
                  </a:lnTo>
                  <a:lnTo>
                    <a:pt x="10020" y="28359"/>
                  </a:lnTo>
                  <a:lnTo>
                    <a:pt x="12506" y="26984"/>
                  </a:lnTo>
                  <a:lnTo>
                    <a:pt x="18616" y="24403"/>
                  </a:lnTo>
                  <a:lnTo>
                    <a:pt x="26638" y="22726"/>
                  </a:lnTo>
                  <a:lnTo>
                    <a:pt x="34371" y="22726"/>
                  </a:lnTo>
                  <a:lnTo>
                    <a:pt x="33469" y="22047"/>
                  </a:lnTo>
                  <a:lnTo>
                    <a:pt x="32283" y="22047"/>
                  </a:lnTo>
                  <a:lnTo>
                    <a:pt x="28282" y="21132"/>
                  </a:lnTo>
                  <a:close/>
                </a:path>
                <a:path w="63500" h="74294">
                  <a:moveTo>
                    <a:pt x="34371" y="22726"/>
                  </a:moveTo>
                  <a:lnTo>
                    <a:pt x="26638" y="22726"/>
                  </a:lnTo>
                  <a:lnTo>
                    <a:pt x="34861" y="24066"/>
                  </a:lnTo>
                  <a:lnTo>
                    <a:pt x="38176" y="26682"/>
                  </a:lnTo>
                  <a:lnTo>
                    <a:pt x="39750" y="26682"/>
                  </a:lnTo>
                  <a:lnTo>
                    <a:pt x="39522" y="26504"/>
                  </a:lnTo>
                  <a:lnTo>
                    <a:pt x="37922" y="25400"/>
                  </a:lnTo>
                  <a:lnTo>
                    <a:pt x="34371" y="22726"/>
                  </a:lnTo>
                  <a:close/>
                </a:path>
                <a:path w="63500" h="74294">
                  <a:moveTo>
                    <a:pt x="18549" y="14082"/>
                  </a:moveTo>
                  <a:lnTo>
                    <a:pt x="24739" y="16383"/>
                  </a:lnTo>
                  <a:lnTo>
                    <a:pt x="29951" y="20243"/>
                  </a:lnTo>
                  <a:lnTo>
                    <a:pt x="32283" y="22047"/>
                  </a:lnTo>
                  <a:lnTo>
                    <a:pt x="33469" y="22047"/>
                  </a:lnTo>
                  <a:lnTo>
                    <a:pt x="31597" y="20637"/>
                  </a:lnTo>
                  <a:lnTo>
                    <a:pt x="28206" y="18605"/>
                  </a:lnTo>
                  <a:lnTo>
                    <a:pt x="23115" y="14655"/>
                  </a:lnTo>
                  <a:lnTo>
                    <a:pt x="22351" y="14655"/>
                  </a:lnTo>
                  <a:lnTo>
                    <a:pt x="18549" y="14082"/>
                  </a:lnTo>
                  <a:close/>
                </a:path>
                <a:path w="63500" h="74294">
                  <a:moveTo>
                    <a:pt x="14680" y="13500"/>
                  </a:moveTo>
                  <a:lnTo>
                    <a:pt x="14377" y="13500"/>
                  </a:lnTo>
                  <a:lnTo>
                    <a:pt x="6616" y="19456"/>
                  </a:lnTo>
                  <a:lnTo>
                    <a:pt x="6524" y="20243"/>
                  </a:lnTo>
                  <a:lnTo>
                    <a:pt x="7391" y="20243"/>
                  </a:lnTo>
                  <a:lnTo>
                    <a:pt x="15871" y="13728"/>
                  </a:lnTo>
                  <a:lnTo>
                    <a:pt x="16197" y="13728"/>
                  </a:lnTo>
                  <a:lnTo>
                    <a:pt x="14680" y="13500"/>
                  </a:lnTo>
                  <a:close/>
                </a:path>
                <a:path w="63500" h="74294">
                  <a:moveTo>
                    <a:pt x="18324" y="10452"/>
                  </a:moveTo>
                  <a:lnTo>
                    <a:pt x="16319" y="10452"/>
                  </a:lnTo>
                  <a:lnTo>
                    <a:pt x="18326" y="11798"/>
                  </a:lnTo>
                  <a:lnTo>
                    <a:pt x="20484" y="13296"/>
                  </a:lnTo>
                  <a:lnTo>
                    <a:pt x="22351" y="14655"/>
                  </a:lnTo>
                  <a:lnTo>
                    <a:pt x="23115" y="14655"/>
                  </a:lnTo>
                  <a:lnTo>
                    <a:pt x="21920" y="13728"/>
                  </a:lnTo>
                  <a:lnTo>
                    <a:pt x="19075" y="10947"/>
                  </a:lnTo>
                  <a:lnTo>
                    <a:pt x="18324" y="10452"/>
                  </a:lnTo>
                  <a:close/>
                </a:path>
                <a:path w="63500" h="74294">
                  <a:moveTo>
                    <a:pt x="16433" y="13296"/>
                  </a:moveTo>
                  <a:lnTo>
                    <a:pt x="15871" y="13728"/>
                  </a:lnTo>
                  <a:lnTo>
                    <a:pt x="16197" y="13728"/>
                  </a:lnTo>
                  <a:lnTo>
                    <a:pt x="18549" y="14082"/>
                  </a:lnTo>
                  <a:lnTo>
                    <a:pt x="16433" y="13296"/>
                  </a:lnTo>
                  <a:close/>
                </a:path>
                <a:path w="63500" h="74294">
                  <a:moveTo>
                    <a:pt x="190" y="0"/>
                  </a:moveTo>
                  <a:lnTo>
                    <a:pt x="0" y="215"/>
                  </a:lnTo>
                  <a:lnTo>
                    <a:pt x="384" y="1016"/>
                  </a:lnTo>
                  <a:lnTo>
                    <a:pt x="2603" y="2095"/>
                  </a:lnTo>
                  <a:lnTo>
                    <a:pt x="5067" y="3429"/>
                  </a:lnTo>
                  <a:lnTo>
                    <a:pt x="7616" y="4927"/>
                  </a:lnTo>
                  <a:lnTo>
                    <a:pt x="469" y="4927"/>
                  </a:lnTo>
                  <a:lnTo>
                    <a:pt x="368" y="5194"/>
                  </a:lnTo>
                  <a:lnTo>
                    <a:pt x="888" y="5753"/>
                  </a:lnTo>
                  <a:lnTo>
                    <a:pt x="9512" y="6083"/>
                  </a:lnTo>
                  <a:lnTo>
                    <a:pt x="11341" y="7188"/>
                  </a:lnTo>
                  <a:lnTo>
                    <a:pt x="13195" y="8369"/>
                  </a:lnTo>
                  <a:lnTo>
                    <a:pt x="15062" y="9613"/>
                  </a:lnTo>
                  <a:lnTo>
                    <a:pt x="2044" y="12433"/>
                  </a:lnTo>
                  <a:lnTo>
                    <a:pt x="1701" y="12674"/>
                  </a:lnTo>
                  <a:lnTo>
                    <a:pt x="1607" y="13296"/>
                  </a:lnTo>
                  <a:lnTo>
                    <a:pt x="1955" y="13296"/>
                  </a:lnTo>
                  <a:lnTo>
                    <a:pt x="2273" y="13500"/>
                  </a:lnTo>
                  <a:lnTo>
                    <a:pt x="16319" y="10452"/>
                  </a:lnTo>
                  <a:lnTo>
                    <a:pt x="18324" y="10452"/>
                  </a:lnTo>
                  <a:lnTo>
                    <a:pt x="14338" y="7823"/>
                  </a:lnTo>
                  <a:lnTo>
                    <a:pt x="11887" y="6261"/>
                  </a:lnTo>
                  <a:lnTo>
                    <a:pt x="9707" y="4927"/>
                  </a:lnTo>
                  <a:lnTo>
                    <a:pt x="7927" y="4927"/>
                  </a:lnTo>
                  <a:lnTo>
                    <a:pt x="939" y="4660"/>
                  </a:lnTo>
                  <a:lnTo>
                    <a:pt x="9256" y="4660"/>
                  </a:lnTo>
                  <a:lnTo>
                    <a:pt x="6108" y="2921"/>
                  </a:lnTo>
                  <a:lnTo>
                    <a:pt x="4140" y="1943"/>
                  </a:lnTo>
                  <a:lnTo>
                    <a:pt x="2146" y="1016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8" name="object 1718"/>
            <p:cNvSpPr/>
            <p:nvPr/>
          </p:nvSpPr>
          <p:spPr>
            <a:xfrm>
              <a:off x="6785495" y="2949029"/>
              <a:ext cx="52705" cy="22225"/>
            </a:xfrm>
            <a:custGeom>
              <a:avLst/>
              <a:gdLst/>
              <a:ahLst/>
              <a:cxnLst/>
              <a:rect l="l" t="t" r="r" b="b"/>
              <a:pathLst>
                <a:path w="52704" h="22225">
                  <a:moveTo>
                    <a:pt x="52603" y="20447"/>
                  </a:moveTo>
                  <a:lnTo>
                    <a:pt x="38252" y="11176"/>
                  </a:lnTo>
                  <a:lnTo>
                    <a:pt x="21869" y="4876"/>
                  </a:lnTo>
                  <a:lnTo>
                    <a:pt x="8153" y="1257"/>
                  </a:lnTo>
                  <a:lnTo>
                    <a:pt x="1828" y="0"/>
                  </a:lnTo>
                  <a:lnTo>
                    <a:pt x="901" y="50"/>
                  </a:lnTo>
                  <a:lnTo>
                    <a:pt x="0" y="838"/>
                  </a:lnTo>
                  <a:lnTo>
                    <a:pt x="1016" y="2184"/>
                  </a:lnTo>
                  <a:lnTo>
                    <a:pt x="6731" y="3340"/>
                  </a:lnTo>
                  <a:lnTo>
                    <a:pt x="20116" y="6870"/>
                  </a:lnTo>
                  <a:lnTo>
                    <a:pt x="36283" y="13004"/>
                  </a:lnTo>
                  <a:lnTo>
                    <a:pt x="50304" y="21958"/>
                  </a:lnTo>
                  <a:lnTo>
                    <a:pt x="52362" y="22059"/>
                  </a:lnTo>
                  <a:lnTo>
                    <a:pt x="52603" y="20447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9" name="object 1719"/>
            <p:cNvSpPr/>
            <p:nvPr/>
          </p:nvSpPr>
          <p:spPr>
            <a:xfrm>
              <a:off x="6640282" y="2843806"/>
              <a:ext cx="206375" cy="165100"/>
            </a:xfrm>
            <a:custGeom>
              <a:avLst/>
              <a:gdLst/>
              <a:ahLst/>
              <a:cxnLst/>
              <a:rect l="l" t="t" r="r" b="b"/>
              <a:pathLst>
                <a:path w="206375" h="165100">
                  <a:moveTo>
                    <a:pt x="128282" y="158750"/>
                  </a:moveTo>
                  <a:lnTo>
                    <a:pt x="115176" y="158750"/>
                  </a:lnTo>
                  <a:lnTo>
                    <a:pt x="116065" y="161290"/>
                  </a:lnTo>
                  <a:lnTo>
                    <a:pt x="114896" y="163830"/>
                  </a:lnTo>
                  <a:lnTo>
                    <a:pt x="116776" y="165100"/>
                  </a:lnTo>
                  <a:lnTo>
                    <a:pt x="119392" y="165100"/>
                  </a:lnTo>
                  <a:lnTo>
                    <a:pt x="119964" y="162560"/>
                  </a:lnTo>
                  <a:lnTo>
                    <a:pt x="121145" y="160020"/>
                  </a:lnTo>
                  <a:lnTo>
                    <a:pt x="128466" y="160020"/>
                  </a:lnTo>
                  <a:lnTo>
                    <a:pt x="128282" y="158750"/>
                  </a:lnTo>
                  <a:close/>
                </a:path>
                <a:path w="206375" h="165100">
                  <a:moveTo>
                    <a:pt x="128466" y="160020"/>
                  </a:moveTo>
                  <a:lnTo>
                    <a:pt x="121145" y="160020"/>
                  </a:lnTo>
                  <a:lnTo>
                    <a:pt x="122796" y="161290"/>
                  </a:lnTo>
                  <a:lnTo>
                    <a:pt x="123482" y="163830"/>
                  </a:lnTo>
                  <a:lnTo>
                    <a:pt x="124726" y="165100"/>
                  </a:lnTo>
                  <a:lnTo>
                    <a:pt x="127381" y="162560"/>
                  </a:lnTo>
                  <a:lnTo>
                    <a:pt x="128651" y="161290"/>
                  </a:lnTo>
                  <a:lnTo>
                    <a:pt x="128466" y="160020"/>
                  </a:lnTo>
                  <a:close/>
                </a:path>
                <a:path w="206375" h="165100">
                  <a:moveTo>
                    <a:pt x="135026" y="158750"/>
                  </a:moveTo>
                  <a:lnTo>
                    <a:pt x="128282" y="158750"/>
                  </a:lnTo>
                  <a:lnTo>
                    <a:pt x="130708" y="160020"/>
                  </a:lnTo>
                  <a:lnTo>
                    <a:pt x="132473" y="161290"/>
                  </a:lnTo>
                  <a:lnTo>
                    <a:pt x="134239" y="163830"/>
                  </a:lnTo>
                  <a:lnTo>
                    <a:pt x="136118" y="161290"/>
                  </a:lnTo>
                  <a:lnTo>
                    <a:pt x="135026" y="158750"/>
                  </a:lnTo>
                  <a:close/>
                </a:path>
                <a:path w="206375" h="165100">
                  <a:moveTo>
                    <a:pt x="107492" y="154940"/>
                  </a:moveTo>
                  <a:lnTo>
                    <a:pt x="99034" y="154940"/>
                  </a:lnTo>
                  <a:lnTo>
                    <a:pt x="100622" y="157480"/>
                  </a:lnTo>
                  <a:lnTo>
                    <a:pt x="99479" y="161290"/>
                  </a:lnTo>
                  <a:lnTo>
                    <a:pt x="105244" y="160020"/>
                  </a:lnTo>
                  <a:lnTo>
                    <a:pt x="107492" y="154940"/>
                  </a:lnTo>
                  <a:close/>
                </a:path>
                <a:path w="206375" h="165100">
                  <a:moveTo>
                    <a:pt x="142179" y="152400"/>
                  </a:moveTo>
                  <a:lnTo>
                    <a:pt x="110172" y="152400"/>
                  </a:lnTo>
                  <a:lnTo>
                    <a:pt x="111709" y="153670"/>
                  </a:lnTo>
                  <a:lnTo>
                    <a:pt x="111626" y="154940"/>
                  </a:lnTo>
                  <a:lnTo>
                    <a:pt x="111544" y="156210"/>
                  </a:lnTo>
                  <a:lnTo>
                    <a:pt x="110718" y="158750"/>
                  </a:lnTo>
                  <a:lnTo>
                    <a:pt x="112344" y="160020"/>
                  </a:lnTo>
                  <a:lnTo>
                    <a:pt x="113982" y="158750"/>
                  </a:lnTo>
                  <a:lnTo>
                    <a:pt x="135026" y="158750"/>
                  </a:lnTo>
                  <a:lnTo>
                    <a:pt x="134480" y="157480"/>
                  </a:lnTo>
                  <a:lnTo>
                    <a:pt x="136486" y="156210"/>
                  </a:lnTo>
                  <a:lnTo>
                    <a:pt x="143367" y="156210"/>
                  </a:lnTo>
                  <a:lnTo>
                    <a:pt x="142179" y="152400"/>
                  </a:lnTo>
                  <a:close/>
                </a:path>
                <a:path w="206375" h="165100">
                  <a:moveTo>
                    <a:pt x="108832" y="153670"/>
                  </a:moveTo>
                  <a:lnTo>
                    <a:pt x="88582" y="153670"/>
                  </a:lnTo>
                  <a:lnTo>
                    <a:pt x="90678" y="154940"/>
                  </a:lnTo>
                  <a:lnTo>
                    <a:pt x="89509" y="157480"/>
                  </a:lnTo>
                  <a:lnTo>
                    <a:pt x="88569" y="158750"/>
                  </a:lnTo>
                  <a:lnTo>
                    <a:pt x="92506" y="158750"/>
                  </a:lnTo>
                  <a:lnTo>
                    <a:pt x="95516" y="156210"/>
                  </a:lnTo>
                  <a:lnTo>
                    <a:pt x="99034" y="154940"/>
                  </a:lnTo>
                  <a:lnTo>
                    <a:pt x="107492" y="154940"/>
                  </a:lnTo>
                  <a:lnTo>
                    <a:pt x="108832" y="153670"/>
                  </a:lnTo>
                  <a:close/>
                </a:path>
                <a:path w="206375" h="165100">
                  <a:moveTo>
                    <a:pt x="143367" y="156210"/>
                  </a:moveTo>
                  <a:lnTo>
                    <a:pt x="138785" y="156210"/>
                  </a:lnTo>
                  <a:lnTo>
                    <a:pt x="141185" y="157480"/>
                  </a:lnTo>
                  <a:lnTo>
                    <a:pt x="143421" y="158750"/>
                  </a:lnTo>
                  <a:lnTo>
                    <a:pt x="143764" y="157480"/>
                  </a:lnTo>
                  <a:lnTo>
                    <a:pt x="143367" y="156210"/>
                  </a:lnTo>
                  <a:close/>
                </a:path>
                <a:path w="206375" h="165100">
                  <a:moveTo>
                    <a:pt x="150816" y="147320"/>
                  </a:moveTo>
                  <a:lnTo>
                    <a:pt x="72326" y="147320"/>
                  </a:lnTo>
                  <a:lnTo>
                    <a:pt x="70764" y="151130"/>
                  </a:lnTo>
                  <a:lnTo>
                    <a:pt x="72821" y="152400"/>
                  </a:lnTo>
                  <a:lnTo>
                    <a:pt x="76111" y="156210"/>
                  </a:lnTo>
                  <a:lnTo>
                    <a:pt x="76187" y="151130"/>
                  </a:lnTo>
                  <a:lnTo>
                    <a:pt x="142976" y="151130"/>
                  </a:lnTo>
                  <a:lnTo>
                    <a:pt x="144284" y="149860"/>
                  </a:lnTo>
                  <a:lnTo>
                    <a:pt x="152577" y="149860"/>
                  </a:lnTo>
                  <a:lnTo>
                    <a:pt x="150816" y="147320"/>
                  </a:lnTo>
                  <a:close/>
                </a:path>
                <a:path w="206375" h="165100">
                  <a:moveTo>
                    <a:pt x="141782" y="151130"/>
                  </a:moveTo>
                  <a:lnTo>
                    <a:pt x="82067" y="151130"/>
                  </a:lnTo>
                  <a:lnTo>
                    <a:pt x="83566" y="153670"/>
                  </a:lnTo>
                  <a:lnTo>
                    <a:pt x="82042" y="154940"/>
                  </a:lnTo>
                  <a:lnTo>
                    <a:pt x="84366" y="156210"/>
                  </a:lnTo>
                  <a:lnTo>
                    <a:pt x="86918" y="154940"/>
                  </a:lnTo>
                  <a:lnTo>
                    <a:pt x="88582" y="153670"/>
                  </a:lnTo>
                  <a:lnTo>
                    <a:pt x="108832" y="153670"/>
                  </a:lnTo>
                  <a:lnTo>
                    <a:pt x="110172" y="152400"/>
                  </a:lnTo>
                  <a:lnTo>
                    <a:pt x="142179" y="152400"/>
                  </a:lnTo>
                  <a:lnTo>
                    <a:pt x="141782" y="151130"/>
                  </a:lnTo>
                  <a:close/>
                </a:path>
                <a:path w="206375" h="165100">
                  <a:moveTo>
                    <a:pt x="152577" y="149860"/>
                  </a:moveTo>
                  <a:lnTo>
                    <a:pt x="144284" y="149860"/>
                  </a:lnTo>
                  <a:lnTo>
                    <a:pt x="148361" y="152400"/>
                  </a:lnTo>
                  <a:lnTo>
                    <a:pt x="149847" y="153670"/>
                  </a:lnTo>
                  <a:lnTo>
                    <a:pt x="152577" y="149860"/>
                  </a:lnTo>
                  <a:close/>
                </a:path>
                <a:path w="206375" h="165100">
                  <a:moveTo>
                    <a:pt x="151908" y="143510"/>
                  </a:moveTo>
                  <a:lnTo>
                    <a:pt x="63563" y="143510"/>
                  </a:lnTo>
                  <a:lnTo>
                    <a:pt x="59715" y="149860"/>
                  </a:lnTo>
                  <a:lnTo>
                    <a:pt x="62484" y="149860"/>
                  </a:lnTo>
                  <a:lnTo>
                    <a:pt x="66014" y="147320"/>
                  </a:lnTo>
                  <a:lnTo>
                    <a:pt x="150816" y="147320"/>
                  </a:lnTo>
                  <a:lnTo>
                    <a:pt x="149936" y="146050"/>
                  </a:lnTo>
                  <a:lnTo>
                    <a:pt x="151908" y="143510"/>
                  </a:lnTo>
                  <a:close/>
                </a:path>
                <a:path w="206375" h="165100">
                  <a:moveTo>
                    <a:pt x="60820" y="144780"/>
                  </a:moveTo>
                  <a:lnTo>
                    <a:pt x="49860" y="144780"/>
                  </a:lnTo>
                  <a:lnTo>
                    <a:pt x="51346" y="146050"/>
                  </a:lnTo>
                  <a:lnTo>
                    <a:pt x="50863" y="147320"/>
                  </a:lnTo>
                  <a:lnTo>
                    <a:pt x="50253" y="148590"/>
                  </a:lnTo>
                  <a:lnTo>
                    <a:pt x="52590" y="148590"/>
                  </a:lnTo>
                  <a:lnTo>
                    <a:pt x="60820" y="144780"/>
                  </a:lnTo>
                  <a:close/>
                </a:path>
                <a:path w="206375" h="165100">
                  <a:moveTo>
                    <a:pt x="152895" y="142240"/>
                  </a:moveTo>
                  <a:lnTo>
                    <a:pt x="45097" y="142240"/>
                  </a:lnTo>
                  <a:lnTo>
                    <a:pt x="40767" y="147320"/>
                  </a:lnTo>
                  <a:lnTo>
                    <a:pt x="44094" y="147320"/>
                  </a:lnTo>
                  <a:lnTo>
                    <a:pt x="47574" y="146050"/>
                  </a:lnTo>
                  <a:lnTo>
                    <a:pt x="49860" y="144780"/>
                  </a:lnTo>
                  <a:lnTo>
                    <a:pt x="60820" y="144780"/>
                  </a:lnTo>
                  <a:lnTo>
                    <a:pt x="63563" y="143510"/>
                  </a:lnTo>
                  <a:lnTo>
                    <a:pt x="151908" y="143510"/>
                  </a:lnTo>
                  <a:lnTo>
                    <a:pt x="152895" y="142240"/>
                  </a:lnTo>
                  <a:close/>
                </a:path>
                <a:path w="206375" h="165100">
                  <a:moveTo>
                    <a:pt x="162331" y="142240"/>
                  </a:moveTo>
                  <a:lnTo>
                    <a:pt x="152895" y="142240"/>
                  </a:lnTo>
                  <a:lnTo>
                    <a:pt x="155308" y="143510"/>
                  </a:lnTo>
                  <a:lnTo>
                    <a:pt x="157340" y="144780"/>
                  </a:lnTo>
                  <a:lnTo>
                    <a:pt x="159600" y="146050"/>
                  </a:lnTo>
                  <a:lnTo>
                    <a:pt x="162331" y="142240"/>
                  </a:lnTo>
                  <a:close/>
                </a:path>
                <a:path w="206375" h="165100">
                  <a:moveTo>
                    <a:pt x="46596" y="109220"/>
                  </a:moveTo>
                  <a:lnTo>
                    <a:pt x="54927" y="113030"/>
                  </a:lnTo>
                  <a:lnTo>
                    <a:pt x="42608" y="116840"/>
                  </a:lnTo>
                  <a:lnTo>
                    <a:pt x="50495" y="119380"/>
                  </a:lnTo>
                  <a:lnTo>
                    <a:pt x="47866" y="121920"/>
                  </a:lnTo>
                  <a:lnTo>
                    <a:pt x="44640" y="123190"/>
                  </a:lnTo>
                  <a:lnTo>
                    <a:pt x="40906" y="124460"/>
                  </a:lnTo>
                  <a:lnTo>
                    <a:pt x="42773" y="125730"/>
                  </a:lnTo>
                  <a:lnTo>
                    <a:pt x="44932" y="125730"/>
                  </a:lnTo>
                  <a:lnTo>
                    <a:pt x="46736" y="127000"/>
                  </a:lnTo>
                  <a:lnTo>
                    <a:pt x="43106" y="129540"/>
                  </a:lnTo>
                  <a:lnTo>
                    <a:pt x="38752" y="130810"/>
                  </a:lnTo>
                  <a:lnTo>
                    <a:pt x="36872" y="133350"/>
                  </a:lnTo>
                  <a:lnTo>
                    <a:pt x="40665" y="135890"/>
                  </a:lnTo>
                  <a:lnTo>
                    <a:pt x="38976" y="138430"/>
                  </a:lnTo>
                  <a:lnTo>
                    <a:pt x="35674" y="139700"/>
                  </a:lnTo>
                  <a:lnTo>
                    <a:pt x="33413" y="142240"/>
                  </a:lnTo>
                  <a:lnTo>
                    <a:pt x="36588" y="143510"/>
                  </a:lnTo>
                  <a:lnTo>
                    <a:pt x="45097" y="142240"/>
                  </a:lnTo>
                  <a:lnTo>
                    <a:pt x="162331" y="142240"/>
                  </a:lnTo>
                  <a:lnTo>
                    <a:pt x="159537" y="135890"/>
                  </a:lnTo>
                  <a:lnTo>
                    <a:pt x="158991" y="130810"/>
                  </a:lnTo>
                  <a:lnTo>
                    <a:pt x="164350" y="130810"/>
                  </a:lnTo>
                  <a:lnTo>
                    <a:pt x="163969" y="128270"/>
                  </a:lnTo>
                  <a:lnTo>
                    <a:pt x="158623" y="124460"/>
                  </a:lnTo>
                  <a:lnTo>
                    <a:pt x="154330" y="120650"/>
                  </a:lnTo>
                  <a:lnTo>
                    <a:pt x="144081" y="111760"/>
                  </a:lnTo>
                  <a:lnTo>
                    <a:pt x="147904" y="110490"/>
                  </a:lnTo>
                  <a:lnTo>
                    <a:pt x="53771" y="110490"/>
                  </a:lnTo>
                  <a:lnTo>
                    <a:pt x="46596" y="109220"/>
                  </a:lnTo>
                  <a:close/>
                </a:path>
                <a:path w="206375" h="165100">
                  <a:moveTo>
                    <a:pt x="164350" y="130810"/>
                  </a:moveTo>
                  <a:lnTo>
                    <a:pt x="158991" y="130810"/>
                  </a:lnTo>
                  <a:lnTo>
                    <a:pt x="160959" y="132080"/>
                  </a:lnTo>
                  <a:lnTo>
                    <a:pt x="162737" y="133350"/>
                  </a:lnTo>
                  <a:lnTo>
                    <a:pt x="164731" y="133350"/>
                  </a:lnTo>
                  <a:lnTo>
                    <a:pt x="164350" y="130810"/>
                  </a:lnTo>
                  <a:close/>
                </a:path>
                <a:path w="206375" h="165100">
                  <a:moveTo>
                    <a:pt x="192760" y="97790"/>
                  </a:moveTo>
                  <a:lnTo>
                    <a:pt x="41922" y="97790"/>
                  </a:lnTo>
                  <a:lnTo>
                    <a:pt x="46151" y="100330"/>
                  </a:lnTo>
                  <a:lnTo>
                    <a:pt x="45034" y="104140"/>
                  </a:lnTo>
                  <a:lnTo>
                    <a:pt x="52552" y="106680"/>
                  </a:lnTo>
                  <a:lnTo>
                    <a:pt x="57200" y="106680"/>
                  </a:lnTo>
                  <a:lnTo>
                    <a:pt x="53771" y="110490"/>
                  </a:lnTo>
                  <a:lnTo>
                    <a:pt x="147904" y="110490"/>
                  </a:lnTo>
                  <a:lnTo>
                    <a:pt x="151726" y="109220"/>
                  </a:lnTo>
                  <a:lnTo>
                    <a:pt x="152527" y="106680"/>
                  </a:lnTo>
                  <a:lnTo>
                    <a:pt x="154216" y="105410"/>
                  </a:lnTo>
                  <a:lnTo>
                    <a:pt x="181356" y="105410"/>
                  </a:lnTo>
                  <a:lnTo>
                    <a:pt x="183095" y="104140"/>
                  </a:lnTo>
                  <a:lnTo>
                    <a:pt x="181724" y="102870"/>
                  </a:lnTo>
                  <a:lnTo>
                    <a:pt x="179578" y="101600"/>
                  </a:lnTo>
                  <a:lnTo>
                    <a:pt x="177749" y="101600"/>
                  </a:lnTo>
                  <a:lnTo>
                    <a:pt x="188048" y="99060"/>
                  </a:lnTo>
                  <a:lnTo>
                    <a:pt x="192760" y="97790"/>
                  </a:lnTo>
                  <a:close/>
                </a:path>
                <a:path w="206375" h="165100">
                  <a:moveTo>
                    <a:pt x="181356" y="105410"/>
                  </a:moveTo>
                  <a:lnTo>
                    <a:pt x="167728" y="105410"/>
                  </a:lnTo>
                  <a:lnTo>
                    <a:pt x="174472" y="106680"/>
                  </a:lnTo>
                  <a:lnTo>
                    <a:pt x="177279" y="106680"/>
                  </a:lnTo>
                  <a:lnTo>
                    <a:pt x="181356" y="105410"/>
                  </a:lnTo>
                  <a:close/>
                </a:path>
                <a:path w="206375" h="165100">
                  <a:moveTo>
                    <a:pt x="190525" y="96520"/>
                  </a:moveTo>
                  <a:lnTo>
                    <a:pt x="36195" y="96520"/>
                  </a:lnTo>
                  <a:lnTo>
                    <a:pt x="35115" y="99060"/>
                  </a:lnTo>
                  <a:lnTo>
                    <a:pt x="34099" y="101600"/>
                  </a:lnTo>
                  <a:lnTo>
                    <a:pt x="38188" y="100330"/>
                  </a:lnTo>
                  <a:lnTo>
                    <a:pt x="41922" y="97790"/>
                  </a:lnTo>
                  <a:lnTo>
                    <a:pt x="192760" y="97790"/>
                  </a:lnTo>
                  <a:lnTo>
                    <a:pt x="190525" y="96520"/>
                  </a:lnTo>
                  <a:close/>
                </a:path>
                <a:path w="206375" h="165100">
                  <a:moveTo>
                    <a:pt x="205498" y="68580"/>
                  </a:moveTo>
                  <a:lnTo>
                    <a:pt x="203441" y="69850"/>
                  </a:lnTo>
                  <a:lnTo>
                    <a:pt x="25285" y="69850"/>
                  </a:lnTo>
                  <a:lnTo>
                    <a:pt x="28460" y="71120"/>
                  </a:lnTo>
                  <a:lnTo>
                    <a:pt x="26936" y="73660"/>
                  </a:lnTo>
                  <a:lnTo>
                    <a:pt x="24688" y="74930"/>
                  </a:lnTo>
                  <a:lnTo>
                    <a:pt x="21628" y="77470"/>
                  </a:lnTo>
                  <a:lnTo>
                    <a:pt x="25069" y="78740"/>
                  </a:lnTo>
                  <a:lnTo>
                    <a:pt x="29248" y="80010"/>
                  </a:lnTo>
                  <a:lnTo>
                    <a:pt x="32499" y="82550"/>
                  </a:lnTo>
                  <a:lnTo>
                    <a:pt x="31102" y="83820"/>
                  </a:lnTo>
                  <a:lnTo>
                    <a:pt x="28003" y="85090"/>
                  </a:lnTo>
                  <a:lnTo>
                    <a:pt x="25717" y="85090"/>
                  </a:lnTo>
                  <a:lnTo>
                    <a:pt x="29387" y="86360"/>
                  </a:lnTo>
                  <a:lnTo>
                    <a:pt x="33299" y="87630"/>
                  </a:lnTo>
                  <a:lnTo>
                    <a:pt x="36461" y="88900"/>
                  </a:lnTo>
                  <a:lnTo>
                    <a:pt x="33134" y="90170"/>
                  </a:lnTo>
                  <a:lnTo>
                    <a:pt x="27152" y="93980"/>
                  </a:lnTo>
                  <a:lnTo>
                    <a:pt x="30505" y="95250"/>
                  </a:lnTo>
                  <a:lnTo>
                    <a:pt x="35204" y="95250"/>
                  </a:lnTo>
                  <a:lnTo>
                    <a:pt x="38341" y="96520"/>
                  </a:lnTo>
                  <a:lnTo>
                    <a:pt x="187845" y="96520"/>
                  </a:lnTo>
                  <a:lnTo>
                    <a:pt x="185712" y="95250"/>
                  </a:lnTo>
                  <a:lnTo>
                    <a:pt x="191046" y="93980"/>
                  </a:lnTo>
                  <a:lnTo>
                    <a:pt x="195389" y="92710"/>
                  </a:lnTo>
                  <a:lnTo>
                    <a:pt x="199275" y="90170"/>
                  </a:lnTo>
                  <a:lnTo>
                    <a:pt x="194360" y="90170"/>
                  </a:lnTo>
                  <a:lnTo>
                    <a:pt x="192278" y="88900"/>
                  </a:lnTo>
                  <a:lnTo>
                    <a:pt x="197091" y="87630"/>
                  </a:lnTo>
                  <a:lnTo>
                    <a:pt x="204076" y="81280"/>
                  </a:lnTo>
                  <a:lnTo>
                    <a:pt x="201561" y="81280"/>
                  </a:lnTo>
                  <a:lnTo>
                    <a:pt x="199047" y="80010"/>
                  </a:lnTo>
                  <a:lnTo>
                    <a:pt x="196799" y="78740"/>
                  </a:lnTo>
                  <a:lnTo>
                    <a:pt x="201409" y="78740"/>
                  </a:lnTo>
                  <a:lnTo>
                    <a:pt x="204508" y="72390"/>
                  </a:lnTo>
                  <a:lnTo>
                    <a:pt x="205498" y="68580"/>
                  </a:lnTo>
                  <a:close/>
                </a:path>
                <a:path w="206375" h="165100">
                  <a:moveTo>
                    <a:pt x="199898" y="54610"/>
                  </a:moveTo>
                  <a:lnTo>
                    <a:pt x="197345" y="57150"/>
                  </a:lnTo>
                  <a:lnTo>
                    <a:pt x="189814" y="58420"/>
                  </a:lnTo>
                  <a:lnTo>
                    <a:pt x="16535" y="58420"/>
                  </a:lnTo>
                  <a:lnTo>
                    <a:pt x="14414" y="59690"/>
                  </a:lnTo>
                  <a:lnTo>
                    <a:pt x="16586" y="59690"/>
                  </a:lnTo>
                  <a:lnTo>
                    <a:pt x="21958" y="60960"/>
                  </a:lnTo>
                  <a:lnTo>
                    <a:pt x="23850" y="64770"/>
                  </a:lnTo>
                  <a:lnTo>
                    <a:pt x="20815" y="68580"/>
                  </a:lnTo>
                  <a:lnTo>
                    <a:pt x="18300" y="68580"/>
                  </a:lnTo>
                  <a:lnTo>
                    <a:pt x="21653" y="69850"/>
                  </a:lnTo>
                  <a:lnTo>
                    <a:pt x="200558" y="69850"/>
                  </a:lnTo>
                  <a:lnTo>
                    <a:pt x="198234" y="68580"/>
                  </a:lnTo>
                  <a:lnTo>
                    <a:pt x="201396" y="66040"/>
                  </a:lnTo>
                  <a:lnTo>
                    <a:pt x="204127" y="63500"/>
                  </a:lnTo>
                  <a:lnTo>
                    <a:pt x="205447" y="60960"/>
                  </a:lnTo>
                  <a:lnTo>
                    <a:pt x="200469" y="60960"/>
                  </a:lnTo>
                  <a:lnTo>
                    <a:pt x="198120" y="59690"/>
                  </a:lnTo>
                  <a:lnTo>
                    <a:pt x="199034" y="58420"/>
                  </a:lnTo>
                  <a:lnTo>
                    <a:pt x="200799" y="57150"/>
                  </a:lnTo>
                  <a:lnTo>
                    <a:pt x="199898" y="54610"/>
                  </a:lnTo>
                  <a:close/>
                </a:path>
                <a:path w="206375" h="165100">
                  <a:moveTo>
                    <a:pt x="206108" y="59690"/>
                  </a:moveTo>
                  <a:lnTo>
                    <a:pt x="203758" y="59690"/>
                  </a:lnTo>
                  <a:lnTo>
                    <a:pt x="200469" y="60960"/>
                  </a:lnTo>
                  <a:lnTo>
                    <a:pt x="205447" y="60960"/>
                  </a:lnTo>
                  <a:lnTo>
                    <a:pt x="206108" y="59690"/>
                  </a:lnTo>
                  <a:close/>
                </a:path>
                <a:path w="206375" h="165100">
                  <a:moveTo>
                    <a:pt x="0" y="24130"/>
                  </a:moveTo>
                  <a:lnTo>
                    <a:pt x="3086" y="30480"/>
                  </a:lnTo>
                  <a:lnTo>
                    <a:pt x="9055" y="31750"/>
                  </a:lnTo>
                  <a:lnTo>
                    <a:pt x="7505" y="33020"/>
                  </a:lnTo>
                  <a:lnTo>
                    <a:pt x="4178" y="34290"/>
                  </a:lnTo>
                  <a:lnTo>
                    <a:pt x="1727" y="34290"/>
                  </a:lnTo>
                  <a:lnTo>
                    <a:pt x="5194" y="36830"/>
                  </a:lnTo>
                  <a:lnTo>
                    <a:pt x="8572" y="38100"/>
                  </a:lnTo>
                  <a:lnTo>
                    <a:pt x="12331" y="38100"/>
                  </a:lnTo>
                  <a:lnTo>
                    <a:pt x="9652" y="39370"/>
                  </a:lnTo>
                  <a:lnTo>
                    <a:pt x="7213" y="40640"/>
                  </a:lnTo>
                  <a:lnTo>
                    <a:pt x="4013" y="40640"/>
                  </a:lnTo>
                  <a:lnTo>
                    <a:pt x="5651" y="41910"/>
                  </a:lnTo>
                  <a:lnTo>
                    <a:pt x="7239" y="43180"/>
                  </a:lnTo>
                  <a:lnTo>
                    <a:pt x="9347" y="43180"/>
                  </a:lnTo>
                  <a:lnTo>
                    <a:pt x="14592" y="44450"/>
                  </a:lnTo>
                  <a:lnTo>
                    <a:pt x="17246" y="46990"/>
                  </a:lnTo>
                  <a:lnTo>
                    <a:pt x="12268" y="49530"/>
                  </a:lnTo>
                  <a:lnTo>
                    <a:pt x="9537" y="49530"/>
                  </a:lnTo>
                  <a:lnTo>
                    <a:pt x="12065" y="53340"/>
                  </a:lnTo>
                  <a:lnTo>
                    <a:pt x="16865" y="54610"/>
                  </a:lnTo>
                  <a:lnTo>
                    <a:pt x="20447" y="57150"/>
                  </a:lnTo>
                  <a:lnTo>
                    <a:pt x="19113" y="58420"/>
                  </a:lnTo>
                  <a:lnTo>
                    <a:pt x="189814" y="58420"/>
                  </a:lnTo>
                  <a:lnTo>
                    <a:pt x="191287" y="57150"/>
                  </a:lnTo>
                  <a:lnTo>
                    <a:pt x="191452" y="54610"/>
                  </a:lnTo>
                  <a:lnTo>
                    <a:pt x="191217" y="53340"/>
                  </a:lnTo>
                  <a:lnTo>
                    <a:pt x="187528" y="53340"/>
                  </a:lnTo>
                  <a:lnTo>
                    <a:pt x="185762" y="52070"/>
                  </a:lnTo>
                  <a:lnTo>
                    <a:pt x="187528" y="49530"/>
                  </a:lnTo>
                  <a:lnTo>
                    <a:pt x="186601" y="45720"/>
                  </a:lnTo>
                  <a:lnTo>
                    <a:pt x="178625" y="45720"/>
                  </a:lnTo>
                  <a:lnTo>
                    <a:pt x="179209" y="43180"/>
                  </a:lnTo>
                  <a:lnTo>
                    <a:pt x="179885" y="39370"/>
                  </a:lnTo>
                  <a:lnTo>
                    <a:pt x="170345" y="39370"/>
                  </a:lnTo>
                  <a:lnTo>
                    <a:pt x="173380" y="34290"/>
                  </a:lnTo>
                  <a:lnTo>
                    <a:pt x="173146" y="33020"/>
                  </a:lnTo>
                  <a:lnTo>
                    <a:pt x="102539" y="33020"/>
                  </a:lnTo>
                  <a:lnTo>
                    <a:pt x="98526" y="30480"/>
                  </a:lnTo>
                  <a:lnTo>
                    <a:pt x="90868" y="30480"/>
                  </a:lnTo>
                  <a:lnTo>
                    <a:pt x="88569" y="27940"/>
                  </a:lnTo>
                  <a:lnTo>
                    <a:pt x="9436" y="27940"/>
                  </a:lnTo>
                  <a:lnTo>
                    <a:pt x="5842" y="25400"/>
                  </a:lnTo>
                  <a:lnTo>
                    <a:pt x="5473" y="25400"/>
                  </a:lnTo>
                  <a:lnTo>
                    <a:pt x="0" y="24130"/>
                  </a:lnTo>
                  <a:close/>
                </a:path>
                <a:path w="206375" h="165100">
                  <a:moveTo>
                    <a:pt x="190982" y="52070"/>
                  </a:moveTo>
                  <a:lnTo>
                    <a:pt x="189420" y="52070"/>
                  </a:lnTo>
                  <a:lnTo>
                    <a:pt x="187528" y="53340"/>
                  </a:lnTo>
                  <a:lnTo>
                    <a:pt x="191217" y="53340"/>
                  </a:lnTo>
                  <a:lnTo>
                    <a:pt x="190982" y="52070"/>
                  </a:lnTo>
                  <a:close/>
                </a:path>
                <a:path w="206375" h="165100">
                  <a:moveTo>
                    <a:pt x="185077" y="43180"/>
                  </a:moveTo>
                  <a:lnTo>
                    <a:pt x="184010" y="44450"/>
                  </a:lnTo>
                  <a:lnTo>
                    <a:pt x="181140" y="45720"/>
                  </a:lnTo>
                  <a:lnTo>
                    <a:pt x="186601" y="45720"/>
                  </a:lnTo>
                  <a:lnTo>
                    <a:pt x="185077" y="43180"/>
                  </a:lnTo>
                  <a:close/>
                </a:path>
                <a:path w="206375" h="165100">
                  <a:moveTo>
                    <a:pt x="176720" y="34290"/>
                  </a:moveTo>
                  <a:lnTo>
                    <a:pt x="175387" y="36830"/>
                  </a:lnTo>
                  <a:lnTo>
                    <a:pt x="173647" y="39370"/>
                  </a:lnTo>
                  <a:lnTo>
                    <a:pt x="179885" y="39370"/>
                  </a:lnTo>
                  <a:lnTo>
                    <a:pt x="180111" y="38100"/>
                  </a:lnTo>
                  <a:lnTo>
                    <a:pt x="176720" y="34290"/>
                  </a:lnTo>
                  <a:close/>
                </a:path>
                <a:path w="206375" h="165100">
                  <a:moveTo>
                    <a:pt x="103365" y="27940"/>
                  </a:moveTo>
                  <a:lnTo>
                    <a:pt x="103466" y="29210"/>
                  </a:lnTo>
                  <a:lnTo>
                    <a:pt x="103759" y="31750"/>
                  </a:lnTo>
                  <a:lnTo>
                    <a:pt x="102539" y="33020"/>
                  </a:lnTo>
                  <a:lnTo>
                    <a:pt x="107810" y="33020"/>
                  </a:lnTo>
                  <a:lnTo>
                    <a:pt x="106870" y="31750"/>
                  </a:lnTo>
                  <a:lnTo>
                    <a:pt x="105194" y="29210"/>
                  </a:lnTo>
                  <a:lnTo>
                    <a:pt x="103365" y="27940"/>
                  </a:lnTo>
                  <a:close/>
                </a:path>
                <a:path w="206375" h="165100">
                  <a:moveTo>
                    <a:pt x="110477" y="22860"/>
                  </a:moveTo>
                  <a:lnTo>
                    <a:pt x="107696" y="22860"/>
                  </a:lnTo>
                  <a:lnTo>
                    <a:pt x="107746" y="24130"/>
                  </a:lnTo>
                  <a:lnTo>
                    <a:pt x="107848" y="26670"/>
                  </a:lnTo>
                  <a:lnTo>
                    <a:pt x="109385" y="29210"/>
                  </a:lnTo>
                  <a:lnTo>
                    <a:pt x="107810" y="33020"/>
                  </a:lnTo>
                  <a:lnTo>
                    <a:pt x="173146" y="33020"/>
                  </a:lnTo>
                  <a:lnTo>
                    <a:pt x="172212" y="27940"/>
                  </a:lnTo>
                  <a:lnTo>
                    <a:pt x="113792" y="27940"/>
                  </a:lnTo>
                  <a:lnTo>
                    <a:pt x="112522" y="25400"/>
                  </a:lnTo>
                  <a:lnTo>
                    <a:pt x="110477" y="22860"/>
                  </a:lnTo>
                  <a:close/>
                </a:path>
                <a:path w="206375" h="165100">
                  <a:moveTo>
                    <a:pt x="93472" y="24130"/>
                  </a:moveTo>
                  <a:lnTo>
                    <a:pt x="92621" y="29210"/>
                  </a:lnTo>
                  <a:lnTo>
                    <a:pt x="90868" y="30480"/>
                  </a:lnTo>
                  <a:lnTo>
                    <a:pt x="98526" y="30480"/>
                  </a:lnTo>
                  <a:lnTo>
                    <a:pt x="96507" y="26670"/>
                  </a:lnTo>
                  <a:lnTo>
                    <a:pt x="93472" y="24130"/>
                  </a:lnTo>
                  <a:close/>
                </a:path>
                <a:path w="206375" h="165100">
                  <a:moveTo>
                    <a:pt x="9512" y="20320"/>
                  </a:moveTo>
                  <a:lnTo>
                    <a:pt x="10210" y="22860"/>
                  </a:lnTo>
                  <a:lnTo>
                    <a:pt x="12192" y="26670"/>
                  </a:lnTo>
                  <a:lnTo>
                    <a:pt x="9436" y="27940"/>
                  </a:lnTo>
                  <a:lnTo>
                    <a:pt x="31343" y="27940"/>
                  </a:lnTo>
                  <a:lnTo>
                    <a:pt x="31264" y="26670"/>
                  </a:lnTo>
                  <a:lnTo>
                    <a:pt x="22796" y="26670"/>
                  </a:lnTo>
                  <a:lnTo>
                    <a:pt x="22688" y="25400"/>
                  </a:lnTo>
                  <a:lnTo>
                    <a:pt x="16802" y="25400"/>
                  </a:lnTo>
                  <a:lnTo>
                    <a:pt x="15443" y="22860"/>
                  </a:lnTo>
                  <a:lnTo>
                    <a:pt x="12306" y="21590"/>
                  </a:lnTo>
                  <a:lnTo>
                    <a:pt x="9512" y="20320"/>
                  </a:lnTo>
                  <a:close/>
                </a:path>
                <a:path w="206375" h="165100">
                  <a:moveTo>
                    <a:pt x="59588" y="19050"/>
                  </a:moveTo>
                  <a:lnTo>
                    <a:pt x="53467" y="20320"/>
                  </a:lnTo>
                  <a:lnTo>
                    <a:pt x="53517" y="25400"/>
                  </a:lnTo>
                  <a:lnTo>
                    <a:pt x="50952" y="26670"/>
                  </a:lnTo>
                  <a:lnTo>
                    <a:pt x="34404" y="26670"/>
                  </a:lnTo>
                  <a:lnTo>
                    <a:pt x="31343" y="27940"/>
                  </a:lnTo>
                  <a:lnTo>
                    <a:pt x="88569" y="27940"/>
                  </a:lnTo>
                  <a:lnTo>
                    <a:pt x="88468" y="25400"/>
                  </a:lnTo>
                  <a:lnTo>
                    <a:pt x="63220" y="25400"/>
                  </a:lnTo>
                  <a:lnTo>
                    <a:pt x="62115" y="22860"/>
                  </a:lnTo>
                  <a:lnTo>
                    <a:pt x="59588" y="19050"/>
                  </a:lnTo>
                  <a:close/>
                </a:path>
                <a:path w="206375" h="165100">
                  <a:moveTo>
                    <a:pt x="111213" y="15240"/>
                  </a:moveTo>
                  <a:lnTo>
                    <a:pt x="112801" y="19050"/>
                  </a:lnTo>
                  <a:lnTo>
                    <a:pt x="115036" y="22860"/>
                  </a:lnTo>
                  <a:lnTo>
                    <a:pt x="113792" y="27940"/>
                  </a:lnTo>
                  <a:lnTo>
                    <a:pt x="172212" y="27940"/>
                  </a:lnTo>
                  <a:lnTo>
                    <a:pt x="171149" y="26670"/>
                  </a:lnTo>
                  <a:lnTo>
                    <a:pt x="164236" y="26670"/>
                  </a:lnTo>
                  <a:lnTo>
                    <a:pt x="163842" y="24130"/>
                  </a:lnTo>
                  <a:lnTo>
                    <a:pt x="162864" y="21590"/>
                  </a:lnTo>
                  <a:lnTo>
                    <a:pt x="157302" y="21590"/>
                  </a:lnTo>
                  <a:lnTo>
                    <a:pt x="154381" y="20320"/>
                  </a:lnTo>
                  <a:lnTo>
                    <a:pt x="154190" y="19050"/>
                  </a:lnTo>
                  <a:lnTo>
                    <a:pt x="117106" y="19050"/>
                  </a:lnTo>
                  <a:lnTo>
                    <a:pt x="114757" y="17780"/>
                  </a:lnTo>
                  <a:lnTo>
                    <a:pt x="113538" y="16510"/>
                  </a:lnTo>
                  <a:lnTo>
                    <a:pt x="111213" y="15240"/>
                  </a:lnTo>
                  <a:close/>
                </a:path>
                <a:path w="206375" h="165100">
                  <a:moveTo>
                    <a:pt x="27393" y="21590"/>
                  </a:moveTo>
                  <a:lnTo>
                    <a:pt x="27317" y="22860"/>
                  </a:lnTo>
                  <a:lnTo>
                    <a:pt x="27262" y="24130"/>
                  </a:lnTo>
                  <a:lnTo>
                    <a:pt x="27152" y="26670"/>
                  </a:lnTo>
                  <a:lnTo>
                    <a:pt x="31264" y="26670"/>
                  </a:lnTo>
                  <a:lnTo>
                    <a:pt x="31184" y="25400"/>
                  </a:lnTo>
                  <a:lnTo>
                    <a:pt x="31105" y="24130"/>
                  </a:lnTo>
                  <a:lnTo>
                    <a:pt x="31026" y="22860"/>
                  </a:lnTo>
                  <a:lnTo>
                    <a:pt x="27393" y="21590"/>
                  </a:lnTo>
                  <a:close/>
                </a:path>
                <a:path w="206375" h="165100">
                  <a:moveTo>
                    <a:pt x="39433" y="20320"/>
                  </a:moveTo>
                  <a:lnTo>
                    <a:pt x="37922" y="22860"/>
                  </a:lnTo>
                  <a:lnTo>
                    <a:pt x="37426" y="26670"/>
                  </a:lnTo>
                  <a:lnTo>
                    <a:pt x="43408" y="26670"/>
                  </a:lnTo>
                  <a:lnTo>
                    <a:pt x="43345" y="25400"/>
                  </a:lnTo>
                  <a:lnTo>
                    <a:pt x="43281" y="24130"/>
                  </a:lnTo>
                  <a:lnTo>
                    <a:pt x="42214" y="21590"/>
                  </a:lnTo>
                  <a:lnTo>
                    <a:pt x="39433" y="20320"/>
                  </a:lnTo>
                  <a:close/>
                </a:path>
                <a:path w="206375" h="165100">
                  <a:moveTo>
                    <a:pt x="47574" y="20320"/>
                  </a:moveTo>
                  <a:lnTo>
                    <a:pt x="45935" y="21590"/>
                  </a:lnTo>
                  <a:lnTo>
                    <a:pt x="45825" y="22860"/>
                  </a:lnTo>
                  <a:lnTo>
                    <a:pt x="45715" y="24130"/>
                  </a:lnTo>
                  <a:lnTo>
                    <a:pt x="45605" y="25400"/>
                  </a:lnTo>
                  <a:lnTo>
                    <a:pt x="43408" y="26670"/>
                  </a:lnTo>
                  <a:lnTo>
                    <a:pt x="50952" y="26670"/>
                  </a:lnTo>
                  <a:lnTo>
                    <a:pt x="49695" y="24130"/>
                  </a:lnTo>
                  <a:lnTo>
                    <a:pt x="50495" y="21590"/>
                  </a:lnTo>
                  <a:lnTo>
                    <a:pt x="47574" y="20320"/>
                  </a:lnTo>
                  <a:close/>
                </a:path>
                <a:path w="206375" h="165100">
                  <a:moveTo>
                    <a:pt x="169024" y="24130"/>
                  </a:moveTo>
                  <a:lnTo>
                    <a:pt x="168097" y="25400"/>
                  </a:lnTo>
                  <a:lnTo>
                    <a:pt x="166319" y="26670"/>
                  </a:lnTo>
                  <a:lnTo>
                    <a:pt x="171149" y="26670"/>
                  </a:lnTo>
                  <a:lnTo>
                    <a:pt x="169024" y="24130"/>
                  </a:lnTo>
                  <a:close/>
                </a:path>
                <a:path w="206375" h="165100">
                  <a:moveTo>
                    <a:pt x="20828" y="20320"/>
                  </a:moveTo>
                  <a:lnTo>
                    <a:pt x="17868" y="20320"/>
                  </a:lnTo>
                  <a:lnTo>
                    <a:pt x="17602" y="21590"/>
                  </a:lnTo>
                  <a:lnTo>
                    <a:pt x="18478" y="24130"/>
                  </a:lnTo>
                  <a:lnTo>
                    <a:pt x="16802" y="25400"/>
                  </a:lnTo>
                  <a:lnTo>
                    <a:pt x="22688" y="25400"/>
                  </a:lnTo>
                  <a:lnTo>
                    <a:pt x="22580" y="24130"/>
                  </a:lnTo>
                  <a:lnTo>
                    <a:pt x="20828" y="20320"/>
                  </a:lnTo>
                  <a:close/>
                </a:path>
                <a:path w="206375" h="165100">
                  <a:moveTo>
                    <a:pt x="67614" y="20320"/>
                  </a:moveTo>
                  <a:lnTo>
                    <a:pt x="64465" y="20320"/>
                  </a:lnTo>
                  <a:lnTo>
                    <a:pt x="63677" y="21590"/>
                  </a:lnTo>
                  <a:lnTo>
                    <a:pt x="64947" y="24130"/>
                  </a:lnTo>
                  <a:lnTo>
                    <a:pt x="63220" y="25400"/>
                  </a:lnTo>
                  <a:lnTo>
                    <a:pt x="70954" y="25400"/>
                  </a:lnTo>
                  <a:lnTo>
                    <a:pt x="68554" y="24130"/>
                  </a:lnTo>
                  <a:lnTo>
                    <a:pt x="67614" y="20320"/>
                  </a:lnTo>
                  <a:close/>
                </a:path>
                <a:path w="206375" h="165100">
                  <a:moveTo>
                    <a:pt x="72428" y="17780"/>
                  </a:moveTo>
                  <a:lnTo>
                    <a:pt x="71653" y="20320"/>
                  </a:lnTo>
                  <a:lnTo>
                    <a:pt x="72618" y="22860"/>
                  </a:lnTo>
                  <a:lnTo>
                    <a:pt x="70954" y="25400"/>
                  </a:lnTo>
                  <a:lnTo>
                    <a:pt x="82842" y="25400"/>
                  </a:lnTo>
                  <a:lnTo>
                    <a:pt x="76784" y="22860"/>
                  </a:lnTo>
                  <a:lnTo>
                    <a:pt x="75399" y="19050"/>
                  </a:lnTo>
                  <a:lnTo>
                    <a:pt x="72428" y="17780"/>
                  </a:lnTo>
                  <a:close/>
                </a:path>
                <a:path w="206375" h="165100">
                  <a:moveTo>
                    <a:pt x="84836" y="20320"/>
                  </a:moveTo>
                  <a:lnTo>
                    <a:pt x="83286" y="21590"/>
                  </a:lnTo>
                  <a:lnTo>
                    <a:pt x="82842" y="25400"/>
                  </a:lnTo>
                  <a:lnTo>
                    <a:pt x="88468" y="25400"/>
                  </a:lnTo>
                  <a:lnTo>
                    <a:pt x="88366" y="22860"/>
                  </a:lnTo>
                  <a:lnTo>
                    <a:pt x="84836" y="20320"/>
                  </a:lnTo>
                  <a:close/>
                </a:path>
                <a:path w="206375" h="165100">
                  <a:moveTo>
                    <a:pt x="161721" y="17780"/>
                  </a:moveTo>
                  <a:lnTo>
                    <a:pt x="159905" y="19050"/>
                  </a:lnTo>
                  <a:lnTo>
                    <a:pt x="157302" y="21590"/>
                  </a:lnTo>
                  <a:lnTo>
                    <a:pt x="162864" y="21590"/>
                  </a:lnTo>
                  <a:lnTo>
                    <a:pt x="161721" y="17780"/>
                  </a:lnTo>
                  <a:close/>
                </a:path>
                <a:path w="206375" h="165100">
                  <a:moveTo>
                    <a:pt x="116916" y="8890"/>
                  </a:moveTo>
                  <a:lnTo>
                    <a:pt x="114769" y="8890"/>
                  </a:lnTo>
                  <a:lnTo>
                    <a:pt x="116014" y="12700"/>
                  </a:lnTo>
                  <a:lnTo>
                    <a:pt x="116979" y="15240"/>
                  </a:lnTo>
                  <a:lnTo>
                    <a:pt x="117022" y="16510"/>
                  </a:lnTo>
                  <a:lnTo>
                    <a:pt x="117106" y="19050"/>
                  </a:lnTo>
                  <a:lnTo>
                    <a:pt x="154190" y="19050"/>
                  </a:lnTo>
                  <a:lnTo>
                    <a:pt x="153809" y="16510"/>
                  </a:lnTo>
                  <a:lnTo>
                    <a:pt x="153885" y="12700"/>
                  </a:lnTo>
                  <a:lnTo>
                    <a:pt x="147078" y="12700"/>
                  </a:lnTo>
                  <a:lnTo>
                    <a:pt x="143878" y="11430"/>
                  </a:lnTo>
                  <a:lnTo>
                    <a:pt x="121119" y="11430"/>
                  </a:lnTo>
                  <a:lnTo>
                    <a:pt x="119087" y="10160"/>
                  </a:lnTo>
                  <a:lnTo>
                    <a:pt x="116916" y="8890"/>
                  </a:lnTo>
                  <a:close/>
                </a:path>
                <a:path w="206375" h="165100">
                  <a:moveTo>
                    <a:pt x="149898" y="7620"/>
                  </a:moveTo>
                  <a:lnTo>
                    <a:pt x="149923" y="10160"/>
                  </a:lnTo>
                  <a:lnTo>
                    <a:pt x="148818" y="11430"/>
                  </a:lnTo>
                  <a:lnTo>
                    <a:pt x="147078" y="12700"/>
                  </a:lnTo>
                  <a:lnTo>
                    <a:pt x="153885" y="12700"/>
                  </a:lnTo>
                  <a:lnTo>
                    <a:pt x="153911" y="11430"/>
                  </a:lnTo>
                  <a:lnTo>
                    <a:pt x="149898" y="7620"/>
                  </a:lnTo>
                  <a:close/>
                </a:path>
                <a:path w="206375" h="165100">
                  <a:moveTo>
                    <a:pt x="120434" y="0"/>
                  </a:moveTo>
                  <a:lnTo>
                    <a:pt x="120154" y="0"/>
                  </a:lnTo>
                  <a:lnTo>
                    <a:pt x="122834" y="3810"/>
                  </a:lnTo>
                  <a:lnTo>
                    <a:pt x="121856" y="8890"/>
                  </a:lnTo>
                  <a:lnTo>
                    <a:pt x="121119" y="11430"/>
                  </a:lnTo>
                  <a:lnTo>
                    <a:pt x="143878" y="11430"/>
                  </a:lnTo>
                  <a:lnTo>
                    <a:pt x="144297" y="10160"/>
                  </a:lnTo>
                  <a:lnTo>
                    <a:pt x="138087" y="10160"/>
                  </a:lnTo>
                  <a:lnTo>
                    <a:pt x="134569" y="7620"/>
                  </a:lnTo>
                  <a:lnTo>
                    <a:pt x="133400" y="5080"/>
                  </a:lnTo>
                  <a:lnTo>
                    <a:pt x="128308" y="5080"/>
                  </a:lnTo>
                  <a:lnTo>
                    <a:pt x="125679" y="3810"/>
                  </a:lnTo>
                  <a:lnTo>
                    <a:pt x="125653" y="2540"/>
                  </a:lnTo>
                  <a:lnTo>
                    <a:pt x="120434" y="0"/>
                  </a:lnTo>
                  <a:close/>
                </a:path>
                <a:path w="206375" h="165100">
                  <a:moveTo>
                    <a:pt x="140233" y="3810"/>
                  </a:moveTo>
                  <a:lnTo>
                    <a:pt x="139306" y="6350"/>
                  </a:lnTo>
                  <a:lnTo>
                    <a:pt x="138087" y="10160"/>
                  </a:lnTo>
                  <a:lnTo>
                    <a:pt x="144297" y="10160"/>
                  </a:lnTo>
                  <a:lnTo>
                    <a:pt x="145554" y="6350"/>
                  </a:lnTo>
                  <a:lnTo>
                    <a:pt x="140233" y="3810"/>
                  </a:lnTo>
                  <a:close/>
                </a:path>
                <a:path w="206375" h="165100">
                  <a:moveTo>
                    <a:pt x="129057" y="0"/>
                  </a:moveTo>
                  <a:lnTo>
                    <a:pt x="129857" y="2540"/>
                  </a:lnTo>
                  <a:lnTo>
                    <a:pt x="128308" y="5080"/>
                  </a:lnTo>
                  <a:lnTo>
                    <a:pt x="133400" y="5080"/>
                  </a:lnTo>
                  <a:lnTo>
                    <a:pt x="132816" y="3810"/>
                  </a:lnTo>
                  <a:lnTo>
                    <a:pt x="131826" y="2540"/>
                  </a:lnTo>
                  <a:lnTo>
                    <a:pt x="130949" y="1270"/>
                  </a:lnTo>
                  <a:lnTo>
                    <a:pt x="129057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0" name="object 1720"/>
            <p:cNvSpPr/>
            <p:nvPr/>
          </p:nvSpPr>
          <p:spPr>
            <a:xfrm>
              <a:off x="6640283" y="2867696"/>
              <a:ext cx="165100" cy="141605"/>
            </a:xfrm>
            <a:custGeom>
              <a:avLst/>
              <a:gdLst/>
              <a:ahLst/>
              <a:cxnLst/>
              <a:rect l="l" t="t" r="r" b="b"/>
              <a:pathLst>
                <a:path w="165100" h="141605">
                  <a:moveTo>
                    <a:pt x="128302" y="133921"/>
                  </a:moveTo>
                  <a:lnTo>
                    <a:pt x="115163" y="133921"/>
                  </a:lnTo>
                  <a:lnTo>
                    <a:pt x="115848" y="135686"/>
                  </a:lnTo>
                  <a:lnTo>
                    <a:pt x="115964" y="136461"/>
                  </a:lnTo>
                  <a:lnTo>
                    <a:pt x="114884" y="138785"/>
                  </a:lnTo>
                  <a:lnTo>
                    <a:pt x="116776" y="141211"/>
                  </a:lnTo>
                  <a:lnTo>
                    <a:pt x="119392" y="140576"/>
                  </a:lnTo>
                  <a:lnTo>
                    <a:pt x="119964" y="137490"/>
                  </a:lnTo>
                  <a:lnTo>
                    <a:pt x="121132" y="135686"/>
                  </a:lnTo>
                  <a:lnTo>
                    <a:pt x="128548" y="135686"/>
                  </a:lnTo>
                  <a:lnTo>
                    <a:pt x="128433" y="134861"/>
                  </a:lnTo>
                  <a:lnTo>
                    <a:pt x="128358" y="134327"/>
                  </a:lnTo>
                  <a:lnTo>
                    <a:pt x="128302" y="133921"/>
                  </a:lnTo>
                  <a:close/>
                </a:path>
                <a:path w="165100" h="141605">
                  <a:moveTo>
                    <a:pt x="128548" y="135686"/>
                  </a:moveTo>
                  <a:lnTo>
                    <a:pt x="121132" y="135686"/>
                  </a:lnTo>
                  <a:lnTo>
                    <a:pt x="122783" y="136855"/>
                  </a:lnTo>
                  <a:lnTo>
                    <a:pt x="123531" y="138785"/>
                  </a:lnTo>
                  <a:lnTo>
                    <a:pt x="124726" y="140017"/>
                  </a:lnTo>
                  <a:lnTo>
                    <a:pt x="127110" y="138785"/>
                  </a:lnTo>
                  <a:lnTo>
                    <a:pt x="127301" y="138785"/>
                  </a:lnTo>
                  <a:lnTo>
                    <a:pt x="128629" y="136461"/>
                  </a:lnTo>
                  <a:lnTo>
                    <a:pt x="128548" y="135686"/>
                  </a:lnTo>
                  <a:close/>
                </a:path>
                <a:path w="165100" h="141605">
                  <a:moveTo>
                    <a:pt x="134691" y="133921"/>
                  </a:moveTo>
                  <a:lnTo>
                    <a:pt x="128535" y="133921"/>
                  </a:lnTo>
                  <a:lnTo>
                    <a:pt x="130695" y="135115"/>
                  </a:lnTo>
                  <a:lnTo>
                    <a:pt x="132473" y="137160"/>
                  </a:lnTo>
                  <a:lnTo>
                    <a:pt x="134239" y="138976"/>
                  </a:lnTo>
                  <a:lnTo>
                    <a:pt x="136072" y="136855"/>
                  </a:lnTo>
                  <a:lnTo>
                    <a:pt x="135932" y="136461"/>
                  </a:lnTo>
                  <a:lnTo>
                    <a:pt x="134691" y="133921"/>
                  </a:lnTo>
                  <a:close/>
                </a:path>
                <a:path w="165100" h="141605">
                  <a:moveTo>
                    <a:pt x="108501" y="129692"/>
                  </a:moveTo>
                  <a:lnTo>
                    <a:pt x="88582" y="129692"/>
                  </a:lnTo>
                  <a:lnTo>
                    <a:pt x="91052" y="130949"/>
                  </a:lnTo>
                  <a:lnTo>
                    <a:pt x="99101" y="130949"/>
                  </a:lnTo>
                  <a:lnTo>
                    <a:pt x="100477" y="132524"/>
                  </a:lnTo>
                  <a:lnTo>
                    <a:pt x="100386" y="133921"/>
                  </a:lnTo>
                  <a:lnTo>
                    <a:pt x="100309" y="134327"/>
                  </a:lnTo>
                  <a:lnTo>
                    <a:pt x="100241" y="134683"/>
                  </a:lnTo>
                  <a:lnTo>
                    <a:pt x="99680" y="135991"/>
                  </a:lnTo>
                  <a:lnTo>
                    <a:pt x="99571" y="136245"/>
                  </a:lnTo>
                  <a:lnTo>
                    <a:pt x="99479" y="136461"/>
                  </a:lnTo>
                  <a:lnTo>
                    <a:pt x="105232" y="135991"/>
                  </a:lnTo>
                  <a:lnTo>
                    <a:pt x="107230" y="131508"/>
                  </a:lnTo>
                  <a:lnTo>
                    <a:pt x="107355" y="131229"/>
                  </a:lnTo>
                  <a:lnTo>
                    <a:pt x="107480" y="130949"/>
                  </a:lnTo>
                  <a:lnTo>
                    <a:pt x="108501" y="129692"/>
                  </a:lnTo>
                  <a:close/>
                </a:path>
                <a:path w="165100" h="141605">
                  <a:moveTo>
                    <a:pt x="141934" y="127635"/>
                  </a:moveTo>
                  <a:lnTo>
                    <a:pt x="110172" y="127635"/>
                  </a:lnTo>
                  <a:lnTo>
                    <a:pt x="111709" y="129692"/>
                  </a:lnTo>
                  <a:lnTo>
                    <a:pt x="111629" y="130949"/>
                  </a:lnTo>
                  <a:lnTo>
                    <a:pt x="111565" y="131965"/>
                  </a:lnTo>
                  <a:lnTo>
                    <a:pt x="111452" y="132524"/>
                  </a:lnTo>
                  <a:lnTo>
                    <a:pt x="110731" y="134327"/>
                  </a:lnTo>
                  <a:lnTo>
                    <a:pt x="112583" y="135115"/>
                  </a:lnTo>
                  <a:lnTo>
                    <a:pt x="111252" y="135115"/>
                  </a:lnTo>
                  <a:lnTo>
                    <a:pt x="113982" y="134861"/>
                  </a:lnTo>
                  <a:lnTo>
                    <a:pt x="115163" y="133921"/>
                  </a:lnTo>
                  <a:lnTo>
                    <a:pt x="134691" y="133921"/>
                  </a:lnTo>
                  <a:lnTo>
                    <a:pt x="134493" y="133515"/>
                  </a:lnTo>
                  <a:lnTo>
                    <a:pt x="136368" y="131508"/>
                  </a:lnTo>
                  <a:lnTo>
                    <a:pt x="143383" y="131508"/>
                  </a:lnTo>
                  <a:lnTo>
                    <a:pt x="141934" y="127635"/>
                  </a:lnTo>
                  <a:close/>
                </a:path>
                <a:path w="165100" h="141605">
                  <a:moveTo>
                    <a:pt x="98790" y="130949"/>
                  </a:moveTo>
                  <a:lnTo>
                    <a:pt x="90594" y="130949"/>
                  </a:lnTo>
                  <a:lnTo>
                    <a:pt x="89670" y="133070"/>
                  </a:lnTo>
                  <a:lnTo>
                    <a:pt x="89457" y="133515"/>
                  </a:lnTo>
                  <a:lnTo>
                    <a:pt x="88661" y="134683"/>
                  </a:lnTo>
                  <a:lnTo>
                    <a:pt x="88539" y="134861"/>
                  </a:lnTo>
                  <a:lnTo>
                    <a:pt x="89195" y="134683"/>
                  </a:lnTo>
                  <a:lnTo>
                    <a:pt x="92387" y="133921"/>
                  </a:lnTo>
                  <a:lnTo>
                    <a:pt x="93093" y="133515"/>
                  </a:lnTo>
                  <a:lnTo>
                    <a:pt x="95529" y="131965"/>
                  </a:lnTo>
                  <a:lnTo>
                    <a:pt x="98790" y="130949"/>
                  </a:lnTo>
                  <a:close/>
                </a:path>
                <a:path w="165100" h="141605">
                  <a:moveTo>
                    <a:pt x="143383" y="131508"/>
                  </a:moveTo>
                  <a:lnTo>
                    <a:pt x="137047" y="131508"/>
                  </a:lnTo>
                  <a:lnTo>
                    <a:pt x="139065" y="131965"/>
                  </a:lnTo>
                  <a:lnTo>
                    <a:pt x="138915" y="131965"/>
                  </a:lnTo>
                  <a:lnTo>
                    <a:pt x="141173" y="133070"/>
                  </a:lnTo>
                  <a:lnTo>
                    <a:pt x="143490" y="133921"/>
                  </a:lnTo>
                  <a:lnTo>
                    <a:pt x="143554" y="131965"/>
                  </a:lnTo>
                  <a:lnTo>
                    <a:pt x="143383" y="131508"/>
                  </a:lnTo>
                  <a:close/>
                </a:path>
                <a:path w="165100" h="141605">
                  <a:moveTo>
                    <a:pt x="143585" y="126111"/>
                  </a:moveTo>
                  <a:lnTo>
                    <a:pt x="82067" y="126111"/>
                  </a:lnTo>
                  <a:lnTo>
                    <a:pt x="83566" y="128625"/>
                  </a:lnTo>
                  <a:lnTo>
                    <a:pt x="82029" y="130949"/>
                  </a:lnTo>
                  <a:lnTo>
                    <a:pt x="84353" y="131508"/>
                  </a:lnTo>
                  <a:lnTo>
                    <a:pt x="86333" y="130949"/>
                  </a:lnTo>
                  <a:lnTo>
                    <a:pt x="86667" y="130949"/>
                  </a:lnTo>
                  <a:lnTo>
                    <a:pt x="88582" y="129692"/>
                  </a:lnTo>
                  <a:lnTo>
                    <a:pt x="108501" y="129692"/>
                  </a:lnTo>
                  <a:lnTo>
                    <a:pt x="110172" y="127635"/>
                  </a:lnTo>
                  <a:lnTo>
                    <a:pt x="141934" y="127635"/>
                  </a:lnTo>
                  <a:lnTo>
                    <a:pt x="141782" y="127228"/>
                  </a:lnTo>
                  <a:lnTo>
                    <a:pt x="143585" y="126111"/>
                  </a:lnTo>
                  <a:close/>
                </a:path>
                <a:path w="165100" h="141605">
                  <a:moveTo>
                    <a:pt x="151116" y="123177"/>
                  </a:moveTo>
                  <a:lnTo>
                    <a:pt x="72326" y="123177"/>
                  </a:lnTo>
                  <a:lnTo>
                    <a:pt x="70764" y="126619"/>
                  </a:lnTo>
                  <a:lnTo>
                    <a:pt x="76111" y="131229"/>
                  </a:lnTo>
                  <a:lnTo>
                    <a:pt x="76185" y="127228"/>
                  </a:lnTo>
                  <a:lnTo>
                    <a:pt x="75757" y="127228"/>
                  </a:lnTo>
                  <a:lnTo>
                    <a:pt x="82067" y="126111"/>
                  </a:lnTo>
                  <a:lnTo>
                    <a:pt x="143585" y="126111"/>
                  </a:lnTo>
                  <a:lnTo>
                    <a:pt x="144272" y="125666"/>
                  </a:lnTo>
                  <a:lnTo>
                    <a:pt x="152467" y="125666"/>
                  </a:lnTo>
                  <a:lnTo>
                    <a:pt x="151116" y="123177"/>
                  </a:lnTo>
                  <a:close/>
                </a:path>
                <a:path w="165100" h="141605">
                  <a:moveTo>
                    <a:pt x="152467" y="125666"/>
                  </a:moveTo>
                  <a:lnTo>
                    <a:pt x="144272" y="125666"/>
                  </a:lnTo>
                  <a:lnTo>
                    <a:pt x="148361" y="128397"/>
                  </a:lnTo>
                  <a:lnTo>
                    <a:pt x="149847" y="129057"/>
                  </a:lnTo>
                  <a:lnTo>
                    <a:pt x="152577" y="125869"/>
                  </a:lnTo>
                  <a:lnTo>
                    <a:pt x="152467" y="125666"/>
                  </a:lnTo>
                  <a:close/>
                </a:path>
                <a:path w="165100" h="141605">
                  <a:moveTo>
                    <a:pt x="151331" y="119595"/>
                  </a:moveTo>
                  <a:lnTo>
                    <a:pt x="63563" y="119595"/>
                  </a:lnTo>
                  <a:lnTo>
                    <a:pt x="59715" y="125666"/>
                  </a:lnTo>
                  <a:lnTo>
                    <a:pt x="62484" y="125450"/>
                  </a:lnTo>
                  <a:lnTo>
                    <a:pt x="65798" y="123177"/>
                  </a:lnTo>
                  <a:lnTo>
                    <a:pt x="151116" y="123177"/>
                  </a:lnTo>
                  <a:lnTo>
                    <a:pt x="149923" y="120980"/>
                  </a:lnTo>
                  <a:lnTo>
                    <a:pt x="151331" y="119595"/>
                  </a:lnTo>
                  <a:close/>
                </a:path>
                <a:path w="165100" h="141605">
                  <a:moveTo>
                    <a:pt x="62917" y="119875"/>
                  </a:moveTo>
                  <a:lnTo>
                    <a:pt x="49860" y="119875"/>
                  </a:lnTo>
                  <a:lnTo>
                    <a:pt x="51346" y="121297"/>
                  </a:lnTo>
                  <a:lnTo>
                    <a:pt x="50807" y="123177"/>
                  </a:lnTo>
                  <a:lnTo>
                    <a:pt x="50340" y="124333"/>
                  </a:lnTo>
                  <a:lnTo>
                    <a:pt x="50253" y="124548"/>
                  </a:lnTo>
                  <a:lnTo>
                    <a:pt x="52603" y="124333"/>
                  </a:lnTo>
                  <a:lnTo>
                    <a:pt x="62917" y="119875"/>
                  </a:lnTo>
                  <a:close/>
                </a:path>
                <a:path w="165100" h="141605">
                  <a:moveTo>
                    <a:pt x="152895" y="118059"/>
                  </a:moveTo>
                  <a:lnTo>
                    <a:pt x="44979" y="118059"/>
                  </a:lnTo>
                  <a:lnTo>
                    <a:pt x="40731" y="122643"/>
                  </a:lnTo>
                  <a:lnTo>
                    <a:pt x="44094" y="122643"/>
                  </a:lnTo>
                  <a:lnTo>
                    <a:pt x="47451" y="121602"/>
                  </a:lnTo>
                  <a:lnTo>
                    <a:pt x="47935" y="121297"/>
                  </a:lnTo>
                  <a:lnTo>
                    <a:pt x="49860" y="119875"/>
                  </a:lnTo>
                  <a:lnTo>
                    <a:pt x="62917" y="119875"/>
                  </a:lnTo>
                  <a:lnTo>
                    <a:pt x="63563" y="119595"/>
                  </a:lnTo>
                  <a:lnTo>
                    <a:pt x="151331" y="119595"/>
                  </a:lnTo>
                  <a:lnTo>
                    <a:pt x="152895" y="118059"/>
                  </a:lnTo>
                  <a:close/>
                </a:path>
                <a:path w="165100" h="141605">
                  <a:moveTo>
                    <a:pt x="161961" y="118059"/>
                  </a:moveTo>
                  <a:lnTo>
                    <a:pt x="152895" y="118059"/>
                  </a:lnTo>
                  <a:lnTo>
                    <a:pt x="155295" y="119138"/>
                  </a:lnTo>
                  <a:lnTo>
                    <a:pt x="157340" y="120472"/>
                  </a:lnTo>
                  <a:lnTo>
                    <a:pt x="159613" y="121602"/>
                  </a:lnTo>
                  <a:lnTo>
                    <a:pt x="161961" y="118059"/>
                  </a:lnTo>
                  <a:close/>
                </a:path>
                <a:path w="165100" h="141605">
                  <a:moveTo>
                    <a:pt x="46596" y="84391"/>
                  </a:moveTo>
                  <a:lnTo>
                    <a:pt x="54914" y="88773"/>
                  </a:lnTo>
                  <a:lnTo>
                    <a:pt x="50863" y="89636"/>
                  </a:lnTo>
                  <a:lnTo>
                    <a:pt x="42608" y="92265"/>
                  </a:lnTo>
                  <a:lnTo>
                    <a:pt x="50495" y="95377"/>
                  </a:lnTo>
                  <a:lnTo>
                    <a:pt x="47853" y="97663"/>
                  </a:lnTo>
                  <a:lnTo>
                    <a:pt x="44640" y="98666"/>
                  </a:lnTo>
                  <a:lnTo>
                    <a:pt x="40587" y="99796"/>
                  </a:lnTo>
                  <a:lnTo>
                    <a:pt x="41062" y="99796"/>
                  </a:lnTo>
                  <a:lnTo>
                    <a:pt x="42773" y="100774"/>
                  </a:lnTo>
                  <a:lnTo>
                    <a:pt x="44932" y="101104"/>
                  </a:lnTo>
                  <a:lnTo>
                    <a:pt x="46736" y="102311"/>
                  </a:lnTo>
                  <a:lnTo>
                    <a:pt x="43106" y="104824"/>
                  </a:lnTo>
                  <a:lnTo>
                    <a:pt x="38752" y="106881"/>
                  </a:lnTo>
                  <a:lnTo>
                    <a:pt x="36872" y="109060"/>
                  </a:lnTo>
                  <a:lnTo>
                    <a:pt x="40665" y="111937"/>
                  </a:lnTo>
                  <a:lnTo>
                    <a:pt x="38976" y="114503"/>
                  </a:lnTo>
                  <a:lnTo>
                    <a:pt x="35661" y="115506"/>
                  </a:lnTo>
                  <a:lnTo>
                    <a:pt x="33326" y="117500"/>
                  </a:lnTo>
                  <a:lnTo>
                    <a:pt x="33528" y="117500"/>
                  </a:lnTo>
                  <a:lnTo>
                    <a:pt x="36818" y="119138"/>
                  </a:lnTo>
                  <a:lnTo>
                    <a:pt x="35689" y="119138"/>
                  </a:lnTo>
                  <a:lnTo>
                    <a:pt x="44185" y="118059"/>
                  </a:lnTo>
                  <a:lnTo>
                    <a:pt x="161961" y="118059"/>
                  </a:lnTo>
                  <a:lnTo>
                    <a:pt x="162331" y="117500"/>
                  </a:lnTo>
                  <a:lnTo>
                    <a:pt x="159537" y="111620"/>
                  </a:lnTo>
                  <a:lnTo>
                    <a:pt x="159031" y="107200"/>
                  </a:lnTo>
                  <a:lnTo>
                    <a:pt x="158995" y="106881"/>
                  </a:lnTo>
                  <a:lnTo>
                    <a:pt x="164427" y="106881"/>
                  </a:lnTo>
                  <a:lnTo>
                    <a:pt x="163969" y="103847"/>
                  </a:lnTo>
                  <a:lnTo>
                    <a:pt x="158610" y="99796"/>
                  </a:lnTo>
                  <a:lnTo>
                    <a:pt x="145598" y="88773"/>
                  </a:lnTo>
                  <a:lnTo>
                    <a:pt x="145320" y="88773"/>
                  </a:lnTo>
                  <a:lnTo>
                    <a:pt x="149974" y="85775"/>
                  </a:lnTo>
                  <a:lnTo>
                    <a:pt x="150860" y="85356"/>
                  </a:lnTo>
                  <a:lnTo>
                    <a:pt x="53759" y="85356"/>
                  </a:lnTo>
                  <a:lnTo>
                    <a:pt x="46596" y="84391"/>
                  </a:lnTo>
                  <a:close/>
                </a:path>
                <a:path w="165100" h="141605">
                  <a:moveTo>
                    <a:pt x="164427" y="106881"/>
                  </a:moveTo>
                  <a:lnTo>
                    <a:pt x="159193" y="106881"/>
                  </a:lnTo>
                  <a:lnTo>
                    <a:pt x="160959" y="107200"/>
                  </a:lnTo>
                  <a:lnTo>
                    <a:pt x="162737" y="108546"/>
                  </a:lnTo>
                  <a:lnTo>
                    <a:pt x="164731" y="108902"/>
                  </a:lnTo>
                  <a:lnTo>
                    <a:pt x="164475" y="107200"/>
                  </a:lnTo>
                  <a:lnTo>
                    <a:pt x="164427" y="106881"/>
                  </a:lnTo>
                  <a:close/>
                </a:path>
                <a:path w="165100" h="141605">
                  <a:moveTo>
                    <a:pt x="147189" y="81927"/>
                  </a:moveTo>
                  <a:lnTo>
                    <a:pt x="57200" y="81927"/>
                  </a:lnTo>
                  <a:lnTo>
                    <a:pt x="53759" y="85356"/>
                  </a:lnTo>
                  <a:lnTo>
                    <a:pt x="150860" y="85356"/>
                  </a:lnTo>
                  <a:lnTo>
                    <a:pt x="151371" y="85115"/>
                  </a:lnTo>
                  <a:lnTo>
                    <a:pt x="150202" y="83756"/>
                  </a:lnTo>
                  <a:lnTo>
                    <a:pt x="149440" y="83375"/>
                  </a:lnTo>
                  <a:lnTo>
                    <a:pt x="147189" y="81927"/>
                  </a:lnTo>
                  <a:close/>
                </a:path>
                <a:path w="165100" h="141605">
                  <a:moveTo>
                    <a:pt x="135874" y="73901"/>
                  </a:moveTo>
                  <a:lnTo>
                    <a:pt x="41922" y="73901"/>
                  </a:lnTo>
                  <a:lnTo>
                    <a:pt x="46151" y="75603"/>
                  </a:lnTo>
                  <a:lnTo>
                    <a:pt x="45034" y="80200"/>
                  </a:lnTo>
                  <a:lnTo>
                    <a:pt x="52552" y="82423"/>
                  </a:lnTo>
                  <a:lnTo>
                    <a:pt x="57200" y="81927"/>
                  </a:lnTo>
                  <a:lnTo>
                    <a:pt x="147189" y="81927"/>
                  </a:lnTo>
                  <a:lnTo>
                    <a:pt x="142963" y="79209"/>
                  </a:lnTo>
                  <a:lnTo>
                    <a:pt x="140601" y="77368"/>
                  </a:lnTo>
                  <a:lnTo>
                    <a:pt x="140774" y="77368"/>
                  </a:lnTo>
                  <a:lnTo>
                    <a:pt x="139420" y="76301"/>
                  </a:lnTo>
                  <a:lnTo>
                    <a:pt x="136817" y="74510"/>
                  </a:lnTo>
                  <a:lnTo>
                    <a:pt x="135874" y="73901"/>
                  </a:lnTo>
                  <a:close/>
                </a:path>
                <a:path w="165100" h="141605">
                  <a:moveTo>
                    <a:pt x="140774" y="77368"/>
                  </a:moveTo>
                  <a:lnTo>
                    <a:pt x="140601" y="77368"/>
                  </a:lnTo>
                  <a:lnTo>
                    <a:pt x="141757" y="78143"/>
                  </a:lnTo>
                  <a:lnTo>
                    <a:pt x="140774" y="77368"/>
                  </a:lnTo>
                  <a:close/>
                </a:path>
                <a:path w="165100" h="141605">
                  <a:moveTo>
                    <a:pt x="0" y="0"/>
                  </a:moveTo>
                  <a:lnTo>
                    <a:pt x="3086" y="5346"/>
                  </a:lnTo>
                  <a:lnTo>
                    <a:pt x="9055" y="7099"/>
                  </a:lnTo>
                  <a:lnTo>
                    <a:pt x="7505" y="8864"/>
                  </a:lnTo>
                  <a:lnTo>
                    <a:pt x="4178" y="9245"/>
                  </a:lnTo>
                  <a:lnTo>
                    <a:pt x="1727" y="9893"/>
                  </a:lnTo>
                  <a:lnTo>
                    <a:pt x="5194" y="11823"/>
                  </a:lnTo>
                  <a:lnTo>
                    <a:pt x="8572" y="13309"/>
                  </a:lnTo>
                  <a:lnTo>
                    <a:pt x="12319" y="13677"/>
                  </a:lnTo>
                  <a:lnTo>
                    <a:pt x="9652" y="15151"/>
                  </a:lnTo>
                  <a:lnTo>
                    <a:pt x="7213" y="15570"/>
                  </a:lnTo>
                  <a:lnTo>
                    <a:pt x="4013" y="15570"/>
                  </a:lnTo>
                  <a:lnTo>
                    <a:pt x="5651" y="16865"/>
                  </a:lnTo>
                  <a:lnTo>
                    <a:pt x="7226" y="18199"/>
                  </a:lnTo>
                  <a:lnTo>
                    <a:pt x="9347" y="19050"/>
                  </a:lnTo>
                  <a:lnTo>
                    <a:pt x="14624" y="20491"/>
                  </a:lnTo>
                  <a:lnTo>
                    <a:pt x="17246" y="23101"/>
                  </a:lnTo>
                  <a:lnTo>
                    <a:pt x="12255" y="25120"/>
                  </a:lnTo>
                  <a:lnTo>
                    <a:pt x="9537" y="25641"/>
                  </a:lnTo>
                  <a:lnTo>
                    <a:pt x="12077" y="28244"/>
                  </a:lnTo>
                  <a:lnTo>
                    <a:pt x="16852" y="30314"/>
                  </a:lnTo>
                  <a:lnTo>
                    <a:pt x="20447" y="32143"/>
                  </a:lnTo>
                  <a:lnTo>
                    <a:pt x="19100" y="33528"/>
                  </a:lnTo>
                  <a:lnTo>
                    <a:pt x="16535" y="33896"/>
                  </a:lnTo>
                  <a:lnTo>
                    <a:pt x="14414" y="34518"/>
                  </a:lnTo>
                  <a:lnTo>
                    <a:pt x="16586" y="34823"/>
                  </a:lnTo>
                  <a:lnTo>
                    <a:pt x="21958" y="36499"/>
                  </a:lnTo>
                  <a:lnTo>
                    <a:pt x="23850" y="40411"/>
                  </a:lnTo>
                  <a:lnTo>
                    <a:pt x="20815" y="43751"/>
                  </a:lnTo>
                  <a:lnTo>
                    <a:pt x="18300" y="43878"/>
                  </a:lnTo>
                  <a:lnTo>
                    <a:pt x="21653" y="44716"/>
                  </a:lnTo>
                  <a:lnTo>
                    <a:pt x="25285" y="45694"/>
                  </a:lnTo>
                  <a:lnTo>
                    <a:pt x="28460" y="46812"/>
                  </a:lnTo>
                  <a:lnTo>
                    <a:pt x="26936" y="49618"/>
                  </a:lnTo>
                  <a:lnTo>
                    <a:pt x="24688" y="50850"/>
                  </a:lnTo>
                  <a:lnTo>
                    <a:pt x="21615" y="52489"/>
                  </a:lnTo>
                  <a:lnTo>
                    <a:pt x="25069" y="54368"/>
                  </a:lnTo>
                  <a:lnTo>
                    <a:pt x="29235" y="55537"/>
                  </a:lnTo>
                  <a:lnTo>
                    <a:pt x="32499" y="57531"/>
                  </a:lnTo>
                  <a:lnTo>
                    <a:pt x="31102" y="59270"/>
                  </a:lnTo>
                  <a:lnTo>
                    <a:pt x="28003" y="59994"/>
                  </a:lnTo>
                  <a:lnTo>
                    <a:pt x="25717" y="60998"/>
                  </a:lnTo>
                  <a:lnTo>
                    <a:pt x="29387" y="61671"/>
                  </a:lnTo>
                  <a:lnTo>
                    <a:pt x="33299" y="62496"/>
                  </a:lnTo>
                  <a:lnTo>
                    <a:pt x="36461" y="64439"/>
                  </a:lnTo>
                  <a:lnTo>
                    <a:pt x="29146" y="67602"/>
                  </a:lnTo>
                  <a:lnTo>
                    <a:pt x="27081" y="70180"/>
                  </a:lnTo>
                  <a:lnTo>
                    <a:pt x="30505" y="70180"/>
                  </a:lnTo>
                  <a:lnTo>
                    <a:pt x="35204" y="70319"/>
                  </a:lnTo>
                  <a:lnTo>
                    <a:pt x="38328" y="71462"/>
                  </a:lnTo>
                  <a:lnTo>
                    <a:pt x="36195" y="72440"/>
                  </a:lnTo>
                  <a:lnTo>
                    <a:pt x="35115" y="74790"/>
                  </a:lnTo>
                  <a:lnTo>
                    <a:pt x="34099" y="76555"/>
                  </a:lnTo>
                  <a:lnTo>
                    <a:pt x="38188" y="75933"/>
                  </a:lnTo>
                  <a:lnTo>
                    <a:pt x="41922" y="73901"/>
                  </a:lnTo>
                  <a:lnTo>
                    <a:pt x="135874" y="73901"/>
                  </a:lnTo>
                  <a:lnTo>
                    <a:pt x="134658" y="73113"/>
                  </a:lnTo>
                  <a:lnTo>
                    <a:pt x="127330" y="68605"/>
                  </a:lnTo>
                  <a:lnTo>
                    <a:pt x="124548" y="66649"/>
                  </a:lnTo>
                  <a:lnTo>
                    <a:pt x="121742" y="64719"/>
                  </a:lnTo>
                  <a:lnTo>
                    <a:pt x="118897" y="62877"/>
                  </a:lnTo>
                  <a:lnTo>
                    <a:pt x="115862" y="61214"/>
                  </a:lnTo>
                  <a:lnTo>
                    <a:pt x="113171" y="59270"/>
                  </a:lnTo>
                  <a:lnTo>
                    <a:pt x="107467" y="55811"/>
                  </a:lnTo>
                  <a:lnTo>
                    <a:pt x="101911" y="52285"/>
                  </a:lnTo>
                  <a:lnTo>
                    <a:pt x="90893" y="45110"/>
                  </a:lnTo>
                  <a:lnTo>
                    <a:pt x="84118" y="40870"/>
                  </a:lnTo>
                  <a:lnTo>
                    <a:pt x="44980" y="20491"/>
                  </a:lnTo>
                  <a:lnTo>
                    <a:pt x="7518" y="3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1" name="object 1721"/>
            <p:cNvSpPr/>
            <p:nvPr/>
          </p:nvSpPr>
          <p:spPr>
            <a:xfrm>
              <a:off x="6654402" y="2863442"/>
              <a:ext cx="174625" cy="128270"/>
            </a:xfrm>
            <a:custGeom>
              <a:avLst/>
              <a:gdLst/>
              <a:ahLst/>
              <a:cxnLst/>
              <a:rect l="l" t="t" r="r" b="b"/>
              <a:pathLst>
                <a:path w="174625" h="128269">
                  <a:moveTo>
                    <a:pt x="120611" y="0"/>
                  </a:moveTo>
                  <a:lnTo>
                    <a:pt x="119684" y="393"/>
                  </a:lnTo>
                  <a:lnTo>
                    <a:pt x="119545" y="787"/>
                  </a:lnTo>
                  <a:lnTo>
                    <a:pt x="120129" y="14541"/>
                  </a:lnTo>
                  <a:lnTo>
                    <a:pt x="118376" y="13004"/>
                  </a:lnTo>
                  <a:lnTo>
                    <a:pt x="115582" y="9829"/>
                  </a:lnTo>
                  <a:lnTo>
                    <a:pt x="113601" y="3873"/>
                  </a:lnTo>
                  <a:lnTo>
                    <a:pt x="112268" y="3162"/>
                  </a:lnTo>
                  <a:lnTo>
                    <a:pt x="111582" y="3530"/>
                  </a:lnTo>
                  <a:lnTo>
                    <a:pt x="111506" y="4127"/>
                  </a:lnTo>
                  <a:lnTo>
                    <a:pt x="114287" y="12446"/>
                  </a:lnTo>
                  <a:lnTo>
                    <a:pt x="120218" y="16840"/>
                  </a:lnTo>
                  <a:lnTo>
                    <a:pt x="121335" y="35699"/>
                  </a:lnTo>
                  <a:lnTo>
                    <a:pt x="118897" y="32626"/>
                  </a:lnTo>
                  <a:lnTo>
                    <a:pt x="115011" y="27139"/>
                  </a:lnTo>
                  <a:lnTo>
                    <a:pt x="111366" y="19380"/>
                  </a:lnTo>
                  <a:lnTo>
                    <a:pt x="109969" y="18770"/>
                  </a:lnTo>
                  <a:lnTo>
                    <a:pt x="109410" y="19138"/>
                  </a:lnTo>
                  <a:lnTo>
                    <a:pt x="109359" y="19812"/>
                  </a:lnTo>
                  <a:lnTo>
                    <a:pt x="114376" y="30518"/>
                  </a:lnTo>
                  <a:lnTo>
                    <a:pt x="121551" y="38887"/>
                  </a:lnTo>
                  <a:lnTo>
                    <a:pt x="122148" y="46951"/>
                  </a:lnTo>
                  <a:lnTo>
                    <a:pt x="123748" y="62433"/>
                  </a:lnTo>
                  <a:lnTo>
                    <a:pt x="116679" y="57969"/>
                  </a:lnTo>
                  <a:lnTo>
                    <a:pt x="111161" y="52268"/>
                  </a:lnTo>
                  <a:lnTo>
                    <a:pt x="107212" y="45350"/>
                  </a:lnTo>
                  <a:lnTo>
                    <a:pt x="104851" y="37236"/>
                  </a:lnTo>
                  <a:lnTo>
                    <a:pt x="103200" y="28003"/>
                  </a:lnTo>
                  <a:lnTo>
                    <a:pt x="105029" y="20142"/>
                  </a:lnTo>
                  <a:lnTo>
                    <a:pt x="104178" y="18999"/>
                  </a:lnTo>
                  <a:lnTo>
                    <a:pt x="103022" y="19354"/>
                  </a:lnTo>
                  <a:lnTo>
                    <a:pt x="100990" y="27724"/>
                  </a:lnTo>
                  <a:lnTo>
                    <a:pt x="102704" y="37236"/>
                  </a:lnTo>
                  <a:lnTo>
                    <a:pt x="105316" y="46006"/>
                  </a:lnTo>
                  <a:lnTo>
                    <a:pt x="109785" y="53527"/>
                  </a:lnTo>
                  <a:lnTo>
                    <a:pt x="116035" y="59699"/>
                  </a:lnTo>
                  <a:lnTo>
                    <a:pt x="123990" y="64427"/>
                  </a:lnTo>
                  <a:lnTo>
                    <a:pt x="124891" y="71361"/>
                  </a:lnTo>
                  <a:lnTo>
                    <a:pt x="125958" y="77203"/>
                  </a:lnTo>
                  <a:lnTo>
                    <a:pt x="127203" y="80721"/>
                  </a:lnTo>
                  <a:lnTo>
                    <a:pt x="104559" y="66179"/>
                  </a:lnTo>
                  <a:lnTo>
                    <a:pt x="102191" y="58579"/>
                  </a:lnTo>
                  <a:lnTo>
                    <a:pt x="98693" y="44391"/>
                  </a:lnTo>
                  <a:lnTo>
                    <a:pt x="96845" y="28762"/>
                  </a:lnTo>
                  <a:lnTo>
                    <a:pt x="99428" y="16840"/>
                  </a:lnTo>
                  <a:lnTo>
                    <a:pt x="99644" y="16535"/>
                  </a:lnTo>
                  <a:lnTo>
                    <a:pt x="99199" y="15341"/>
                  </a:lnTo>
                  <a:lnTo>
                    <a:pt x="97751" y="15532"/>
                  </a:lnTo>
                  <a:lnTo>
                    <a:pt x="97510" y="15862"/>
                  </a:lnTo>
                  <a:lnTo>
                    <a:pt x="94709" y="26749"/>
                  </a:lnTo>
                  <a:lnTo>
                    <a:pt x="95875" y="40949"/>
                  </a:lnTo>
                  <a:lnTo>
                    <a:pt x="98932" y="54747"/>
                  </a:lnTo>
                  <a:lnTo>
                    <a:pt x="101803" y="64427"/>
                  </a:lnTo>
                  <a:lnTo>
                    <a:pt x="86893" y="55245"/>
                  </a:lnTo>
                  <a:lnTo>
                    <a:pt x="85354" y="51535"/>
                  </a:lnTo>
                  <a:lnTo>
                    <a:pt x="82500" y="42381"/>
                  </a:lnTo>
                  <a:lnTo>
                    <a:pt x="80497" y="29829"/>
                  </a:lnTo>
                  <a:lnTo>
                    <a:pt x="81559" y="16014"/>
                  </a:lnTo>
                  <a:lnTo>
                    <a:pt x="80683" y="14947"/>
                  </a:lnTo>
                  <a:lnTo>
                    <a:pt x="79413" y="15519"/>
                  </a:lnTo>
                  <a:lnTo>
                    <a:pt x="78226" y="27076"/>
                  </a:lnTo>
                  <a:lnTo>
                    <a:pt x="79395" y="38030"/>
                  </a:lnTo>
                  <a:lnTo>
                    <a:pt x="81700" y="47212"/>
                  </a:lnTo>
                  <a:lnTo>
                    <a:pt x="83921" y="53454"/>
                  </a:lnTo>
                  <a:lnTo>
                    <a:pt x="75171" y="48234"/>
                  </a:lnTo>
                  <a:lnTo>
                    <a:pt x="72431" y="44126"/>
                  </a:lnTo>
                  <a:lnTo>
                    <a:pt x="67779" y="35429"/>
                  </a:lnTo>
                  <a:lnTo>
                    <a:pt x="63966" y="24013"/>
                  </a:lnTo>
                  <a:lnTo>
                    <a:pt x="63741" y="11747"/>
                  </a:lnTo>
                  <a:lnTo>
                    <a:pt x="62852" y="10693"/>
                  </a:lnTo>
                  <a:lnTo>
                    <a:pt x="61607" y="11277"/>
                  </a:lnTo>
                  <a:lnTo>
                    <a:pt x="61360" y="21481"/>
                  </a:lnTo>
                  <a:lnTo>
                    <a:pt x="63827" y="31268"/>
                  </a:lnTo>
                  <a:lnTo>
                    <a:pt x="67594" y="39725"/>
                  </a:lnTo>
                  <a:lnTo>
                    <a:pt x="71247" y="45935"/>
                  </a:lnTo>
                  <a:lnTo>
                    <a:pt x="53517" y="35864"/>
                  </a:lnTo>
                  <a:lnTo>
                    <a:pt x="51355" y="32590"/>
                  </a:lnTo>
                  <a:lnTo>
                    <a:pt x="48013" y="26171"/>
                  </a:lnTo>
                  <a:lnTo>
                    <a:pt x="45693" y="18251"/>
                  </a:lnTo>
                  <a:lnTo>
                    <a:pt x="46596" y="10477"/>
                  </a:lnTo>
                  <a:lnTo>
                    <a:pt x="45910" y="9347"/>
                  </a:lnTo>
                  <a:lnTo>
                    <a:pt x="44513" y="9740"/>
                  </a:lnTo>
                  <a:lnTo>
                    <a:pt x="43338" y="16207"/>
                  </a:lnTo>
                  <a:lnTo>
                    <a:pt x="44564" y="22904"/>
                  </a:lnTo>
                  <a:lnTo>
                    <a:pt x="47085" y="29039"/>
                  </a:lnTo>
                  <a:lnTo>
                    <a:pt x="49796" y="33820"/>
                  </a:lnTo>
                  <a:lnTo>
                    <a:pt x="35064" y="26047"/>
                  </a:lnTo>
                  <a:lnTo>
                    <a:pt x="29362" y="8039"/>
                  </a:lnTo>
                  <a:lnTo>
                    <a:pt x="28041" y="7327"/>
                  </a:lnTo>
                  <a:lnTo>
                    <a:pt x="27241" y="8255"/>
                  </a:lnTo>
                  <a:lnTo>
                    <a:pt x="32473" y="24726"/>
                  </a:lnTo>
                  <a:lnTo>
                    <a:pt x="21272" y="19253"/>
                  </a:lnTo>
                  <a:lnTo>
                    <a:pt x="15913" y="9347"/>
                  </a:lnTo>
                  <a:lnTo>
                    <a:pt x="14452" y="8788"/>
                  </a:lnTo>
                  <a:lnTo>
                    <a:pt x="13931" y="9855"/>
                  </a:lnTo>
                  <a:lnTo>
                    <a:pt x="18262" y="17856"/>
                  </a:lnTo>
                  <a:lnTo>
                    <a:pt x="12382" y="15163"/>
                  </a:lnTo>
                  <a:lnTo>
                    <a:pt x="1358" y="10718"/>
                  </a:lnTo>
                  <a:lnTo>
                    <a:pt x="0" y="10998"/>
                  </a:lnTo>
                  <a:lnTo>
                    <a:pt x="596" y="12242"/>
                  </a:lnTo>
                  <a:lnTo>
                    <a:pt x="5473" y="14109"/>
                  </a:lnTo>
                  <a:lnTo>
                    <a:pt x="15925" y="18681"/>
                  </a:lnTo>
                  <a:lnTo>
                    <a:pt x="2717" y="18122"/>
                  </a:lnTo>
                  <a:lnTo>
                    <a:pt x="1828" y="18503"/>
                  </a:lnTo>
                  <a:lnTo>
                    <a:pt x="1727" y="18923"/>
                  </a:lnTo>
                  <a:lnTo>
                    <a:pt x="2857" y="19837"/>
                  </a:lnTo>
                  <a:lnTo>
                    <a:pt x="19989" y="20535"/>
                  </a:lnTo>
                  <a:lnTo>
                    <a:pt x="31648" y="26238"/>
                  </a:lnTo>
                  <a:lnTo>
                    <a:pt x="6477" y="30378"/>
                  </a:lnTo>
                  <a:lnTo>
                    <a:pt x="5842" y="30746"/>
                  </a:lnTo>
                  <a:lnTo>
                    <a:pt x="5778" y="31394"/>
                  </a:lnTo>
                  <a:lnTo>
                    <a:pt x="7137" y="32042"/>
                  </a:lnTo>
                  <a:lnTo>
                    <a:pt x="34315" y="27559"/>
                  </a:lnTo>
                  <a:lnTo>
                    <a:pt x="47117" y="34328"/>
                  </a:lnTo>
                  <a:lnTo>
                    <a:pt x="35763" y="34533"/>
                  </a:lnTo>
                  <a:lnTo>
                    <a:pt x="26292" y="37007"/>
                  </a:lnTo>
                  <a:lnTo>
                    <a:pt x="19692" y="39939"/>
                  </a:lnTo>
                  <a:lnTo>
                    <a:pt x="16725" y="41732"/>
                  </a:lnTo>
                  <a:lnTo>
                    <a:pt x="16903" y="42722"/>
                  </a:lnTo>
                  <a:lnTo>
                    <a:pt x="18453" y="42887"/>
                  </a:lnTo>
                  <a:lnTo>
                    <a:pt x="21389" y="41227"/>
                  </a:lnTo>
                  <a:lnTo>
                    <a:pt x="28981" y="38063"/>
                  </a:lnTo>
                  <a:lnTo>
                    <a:pt x="39745" y="35863"/>
                  </a:lnTo>
                  <a:lnTo>
                    <a:pt x="52197" y="37096"/>
                  </a:lnTo>
                  <a:lnTo>
                    <a:pt x="68275" y="46215"/>
                  </a:lnTo>
                  <a:lnTo>
                    <a:pt x="61955" y="45470"/>
                  </a:lnTo>
                  <a:lnTo>
                    <a:pt x="55224" y="45507"/>
                  </a:lnTo>
                  <a:lnTo>
                    <a:pt x="48138" y="46329"/>
                  </a:lnTo>
                  <a:lnTo>
                    <a:pt x="40754" y="47942"/>
                  </a:lnTo>
                  <a:lnTo>
                    <a:pt x="31140" y="50495"/>
                  </a:lnTo>
                  <a:lnTo>
                    <a:pt x="23812" y="54406"/>
                  </a:lnTo>
                  <a:lnTo>
                    <a:pt x="23914" y="55333"/>
                  </a:lnTo>
                  <a:lnTo>
                    <a:pt x="25438" y="55613"/>
                  </a:lnTo>
                  <a:lnTo>
                    <a:pt x="30097" y="53507"/>
                  </a:lnTo>
                  <a:lnTo>
                    <a:pt x="41671" y="49587"/>
                  </a:lnTo>
                  <a:lnTo>
                    <a:pt x="57213" y="47133"/>
                  </a:lnTo>
                  <a:lnTo>
                    <a:pt x="73774" y="49428"/>
                  </a:lnTo>
                  <a:lnTo>
                    <a:pt x="80822" y="53632"/>
                  </a:lnTo>
                  <a:lnTo>
                    <a:pt x="71970" y="53345"/>
                  </a:lnTo>
                  <a:lnTo>
                    <a:pt x="63495" y="54352"/>
                  </a:lnTo>
                  <a:lnTo>
                    <a:pt x="55717" y="56221"/>
                  </a:lnTo>
                  <a:lnTo>
                    <a:pt x="48958" y="58521"/>
                  </a:lnTo>
                  <a:lnTo>
                    <a:pt x="38836" y="62407"/>
                  </a:lnTo>
                  <a:lnTo>
                    <a:pt x="31521" y="67386"/>
                  </a:lnTo>
                  <a:lnTo>
                    <a:pt x="31724" y="68364"/>
                  </a:lnTo>
                  <a:lnTo>
                    <a:pt x="33248" y="68529"/>
                  </a:lnTo>
                  <a:lnTo>
                    <a:pt x="37957" y="65748"/>
                  </a:lnTo>
                  <a:lnTo>
                    <a:pt x="49879" y="60193"/>
                  </a:lnTo>
                  <a:lnTo>
                    <a:pt x="66363" y="55668"/>
                  </a:lnTo>
                  <a:lnTo>
                    <a:pt x="84759" y="55981"/>
                  </a:lnTo>
                  <a:lnTo>
                    <a:pt x="99390" y="64960"/>
                  </a:lnTo>
                  <a:lnTo>
                    <a:pt x="81676" y="66111"/>
                  </a:lnTo>
                  <a:lnTo>
                    <a:pt x="61949" y="70421"/>
                  </a:lnTo>
                  <a:lnTo>
                    <a:pt x="45610" y="75179"/>
                  </a:lnTo>
                  <a:lnTo>
                    <a:pt x="38061" y="77673"/>
                  </a:lnTo>
                  <a:lnTo>
                    <a:pt x="37630" y="78003"/>
                  </a:lnTo>
                  <a:lnTo>
                    <a:pt x="37655" y="78803"/>
                  </a:lnTo>
                  <a:lnTo>
                    <a:pt x="39128" y="79248"/>
                  </a:lnTo>
                  <a:lnTo>
                    <a:pt x="46947" y="76687"/>
                  </a:lnTo>
                  <a:lnTo>
                    <a:pt x="64949" y="71531"/>
                  </a:lnTo>
                  <a:lnTo>
                    <a:pt x="86039" y="67248"/>
                  </a:lnTo>
                  <a:lnTo>
                    <a:pt x="103124" y="67310"/>
                  </a:lnTo>
                  <a:lnTo>
                    <a:pt x="128765" y="83883"/>
                  </a:lnTo>
                  <a:lnTo>
                    <a:pt x="123621" y="83947"/>
                  </a:lnTo>
                  <a:lnTo>
                    <a:pt x="117221" y="85090"/>
                  </a:lnTo>
                  <a:lnTo>
                    <a:pt x="108407" y="87388"/>
                  </a:lnTo>
                  <a:lnTo>
                    <a:pt x="100339" y="82764"/>
                  </a:lnTo>
                  <a:lnTo>
                    <a:pt x="91235" y="79789"/>
                  </a:lnTo>
                  <a:lnTo>
                    <a:pt x="81223" y="78492"/>
                  </a:lnTo>
                  <a:lnTo>
                    <a:pt x="70434" y="78905"/>
                  </a:lnTo>
                  <a:lnTo>
                    <a:pt x="59067" y="80200"/>
                  </a:lnTo>
                  <a:lnTo>
                    <a:pt x="50101" y="84124"/>
                  </a:lnTo>
                  <a:lnTo>
                    <a:pt x="50165" y="84975"/>
                  </a:lnTo>
                  <a:lnTo>
                    <a:pt x="51663" y="85369"/>
                  </a:lnTo>
                  <a:lnTo>
                    <a:pt x="60020" y="81864"/>
                  </a:lnTo>
                  <a:lnTo>
                    <a:pt x="71043" y="80581"/>
                  </a:lnTo>
                  <a:lnTo>
                    <a:pt x="81109" y="80169"/>
                  </a:lnTo>
                  <a:lnTo>
                    <a:pt x="90350" y="81273"/>
                  </a:lnTo>
                  <a:lnTo>
                    <a:pt x="98740" y="83892"/>
                  </a:lnTo>
                  <a:lnTo>
                    <a:pt x="106248" y="88023"/>
                  </a:lnTo>
                  <a:lnTo>
                    <a:pt x="98717" y="90208"/>
                  </a:lnTo>
                  <a:lnTo>
                    <a:pt x="82677" y="96113"/>
                  </a:lnTo>
                  <a:lnTo>
                    <a:pt x="79059" y="94826"/>
                  </a:lnTo>
                  <a:lnTo>
                    <a:pt x="72507" y="93116"/>
                  </a:lnTo>
                  <a:lnTo>
                    <a:pt x="63446" y="91748"/>
                  </a:lnTo>
                  <a:lnTo>
                    <a:pt x="52298" y="91490"/>
                  </a:lnTo>
                  <a:lnTo>
                    <a:pt x="51511" y="91884"/>
                  </a:lnTo>
                  <a:lnTo>
                    <a:pt x="51435" y="92392"/>
                  </a:lnTo>
                  <a:lnTo>
                    <a:pt x="52666" y="93205"/>
                  </a:lnTo>
                  <a:lnTo>
                    <a:pt x="61951" y="93348"/>
                  </a:lnTo>
                  <a:lnTo>
                    <a:pt x="69851" y="94343"/>
                  </a:lnTo>
                  <a:lnTo>
                    <a:pt x="76068" y="95721"/>
                  </a:lnTo>
                  <a:lnTo>
                    <a:pt x="80302" y="97015"/>
                  </a:lnTo>
                  <a:lnTo>
                    <a:pt x="74066" y="99466"/>
                  </a:lnTo>
                  <a:lnTo>
                    <a:pt x="62357" y="104495"/>
                  </a:lnTo>
                  <a:lnTo>
                    <a:pt x="60579" y="103530"/>
                  </a:lnTo>
                  <a:lnTo>
                    <a:pt x="55270" y="101422"/>
                  </a:lnTo>
                  <a:lnTo>
                    <a:pt x="45021" y="102069"/>
                  </a:lnTo>
                  <a:lnTo>
                    <a:pt x="44272" y="102438"/>
                  </a:lnTo>
                  <a:lnTo>
                    <a:pt x="44183" y="103009"/>
                  </a:lnTo>
                  <a:lnTo>
                    <a:pt x="45466" y="103771"/>
                  </a:lnTo>
                  <a:lnTo>
                    <a:pt x="53416" y="103251"/>
                  </a:lnTo>
                  <a:lnTo>
                    <a:pt x="58077" y="104559"/>
                  </a:lnTo>
                  <a:lnTo>
                    <a:pt x="60261" y="105397"/>
                  </a:lnTo>
                  <a:lnTo>
                    <a:pt x="50225" y="109924"/>
                  </a:lnTo>
                  <a:lnTo>
                    <a:pt x="33604" y="117983"/>
                  </a:lnTo>
                  <a:lnTo>
                    <a:pt x="33718" y="118897"/>
                  </a:lnTo>
                  <a:lnTo>
                    <a:pt x="35217" y="119214"/>
                  </a:lnTo>
                  <a:lnTo>
                    <a:pt x="44665" y="114490"/>
                  </a:lnTo>
                  <a:lnTo>
                    <a:pt x="57531" y="108724"/>
                  </a:lnTo>
                  <a:lnTo>
                    <a:pt x="53543" y="113220"/>
                  </a:lnTo>
                  <a:lnTo>
                    <a:pt x="49288" y="119608"/>
                  </a:lnTo>
                  <a:lnTo>
                    <a:pt x="49796" y="120815"/>
                  </a:lnTo>
                  <a:lnTo>
                    <a:pt x="51244" y="120535"/>
                  </a:lnTo>
                  <a:lnTo>
                    <a:pt x="58585" y="109448"/>
                  </a:lnTo>
                  <a:lnTo>
                    <a:pt x="63068" y="106286"/>
                  </a:lnTo>
                  <a:lnTo>
                    <a:pt x="75374" y="101066"/>
                  </a:lnTo>
                  <a:lnTo>
                    <a:pt x="69197" y="107183"/>
                  </a:lnTo>
                  <a:lnTo>
                    <a:pt x="63433" y="113645"/>
                  </a:lnTo>
                  <a:lnTo>
                    <a:pt x="57150" y="121310"/>
                  </a:lnTo>
                  <a:lnTo>
                    <a:pt x="57569" y="122516"/>
                  </a:lnTo>
                  <a:lnTo>
                    <a:pt x="59055" y="122326"/>
                  </a:lnTo>
                  <a:lnTo>
                    <a:pt x="68138" y="111453"/>
                  </a:lnTo>
                  <a:lnTo>
                    <a:pt x="75928" y="103336"/>
                  </a:lnTo>
                  <a:lnTo>
                    <a:pt x="82880" y="98094"/>
                  </a:lnTo>
                  <a:lnTo>
                    <a:pt x="90525" y="95135"/>
                  </a:lnTo>
                  <a:lnTo>
                    <a:pt x="101142" y="91528"/>
                  </a:lnTo>
                  <a:lnTo>
                    <a:pt x="90250" y="100382"/>
                  </a:lnTo>
                  <a:lnTo>
                    <a:pt x="79152" y="110797"/>
                  </a:lnTo>
                  <a:lnTo>
                    <a:pt x="65125" y="125171"/>
                  </a:lnTo>
                  <a:lnTo>
                    <a:pt x="65417" y="126390"/>
                  </a:lnTo>
                  <a:lnTo>
                    <a:pt x="66929" y="126263"/>
                  </a:lnTo>
                  <a:lnTo>
                    <a:pt x="75765" y="117092"/>
                  </a:lnTo>
                  <a:lnTo>
                    <a:pt x="87388" y="105791"/>
                  </a:lnTo>
                  <a:lnTo>
                    <a:pt x="122923" y="85763"/>
                  </a:lnTo>
                  <a:lnTo>
                    <a:pt x="128320" y="85598"/>
                  </a:lnTo>
                  <a:lnTo>
                    <a:pt x="122555" y="89242"/>
                  </a:lnTo>
                  <a:lnTo>
                    <a:pt x="116967" y="95910"/>
                  </a:lnTo>
                  <a:lnTo>
                    <a:pt x="112242" y="102819"/>
                  </a:lnTo>
                  <a:lnTo>
                    <a:pt x="106974" y="111118"/>
                  </a:lnTo>
                  <a:lnTo>
                    <a:pt x="102796" y="118579"/>
                  </a:lnTo>
                  <a:lnTo>
                    <a:pt x="98780" y="126606"/>
                  </a:lnTo>
                  <a:lnTo>
                    <a:pt x="99466" y="127749"/>
                  </a:lnTo>
                  <a:lnTo>
                    <a:pt x="100838" y="127330"/>
                  </a:lnTo>
                  <a:lnTo>
                    <a:pt x="103379" y="122152"/>
                  </a:lnTo>
                  <a:lnTo>
                    <a:pt x="109931" y="110397"/>
                  </a:lnTo>
                  <a:lnTo>
                    <a:pt x="119226" y="96990"/>
                  </a:lnTo>
                  <a:lnTo>
                    <a:pt x="129997" y="86855"/>
                  </a:lnTo>
                  <a:lnTo>
                    <a:pt x="125772" y="97432"/>
                  </a:lnTo>
                  <a:lnTo>
                    <a:pt x="123812" y="108162"/>
                  </a:lnTo>
                  <a:lnTo>
                    <a:pt x="123271" y="116630"/>
                  </a:lnTo>
                  <a:lnTo>
                    <a:pt x="123304" y="120421"/>
                  </a:lnTo>
                  <a:lnTo>
                    <a:pt x="124421" y="121373"/>
                  </a:lnTo>
                  <a:lnTo>
                    <a:pt x="125450" y="120586"/>
                  </a:lnTo>
                  <a:lnTo>
                    <a:pt x="125444" y="116925"/>
                  </a:lnTo>
                  <a:lnTo>
                    <a:pt x="126041" y="108154"/>
                  </a:lnTo>
                  <a:lnTo>
                    <a:pt x="128161" y="97081"/>
                  </a:lnTo>
                  <a:lnTo>
                    <a:pt x="132727" y="86512"/>
                  </a:lnTo>
                  <a:lnTo>
                    <a:pt x="133972" y="87350"/>
                  </a:lnTo>
                  <a:lnTo>
                    <a:pt x="135496" y="87325"/>
                  </a:lnTo>
                  <a:lnTo>
                    <a:pt x="135267" y="86118"/>
                  </a:lnTo>
                  <a:lnTo>
                    <a:pt x="133858" y="85153"/>
                  </a:lnTo>
                  <a:lnTo>
                    <a:pt x="140167" y="80285"/>
                  </a:lnTo>
                  <a:lnTo>
                    <a:pt x="150836" y="73709"/>
                  </a:lnTo>
                  <a:lnTo>
                    <a:pt x="163017" y="66806"/>
                  </a:lnTo>
                  <a:lnTo>
                    <a:pt x="173863" y="60960"/>
                  </a:lnTo>
                  <a:lnTo>
                    <a:pt x="174040" y="59778"/>
                  </a:lnTo>
                  <a:lnTo>
                    <a:pt x="172516" y="59499"/>
                  </a:lnTo>
                  <a:lnTo>
                    <a:pt x="155840" y="68603"/>
                  </a:lnTo>
                  <a:lnTo>
                    <a:pt x="143211" y="76028"/>
                  </a:lnTo>
                  <a:lnTo>
                    <a:pt x="133667" y="82575"/>
                  </a:lnTo>
                  <a:lnTo>
                    <a:pt x="139858" y="73886"/>
                  </a:lnTo>
                  <a:lnTo>
                    <a:pt x="149609" y="62336"/>
                  </a:lnTo>
                  <a:lnTo>
                    <a:pt x="160145" y="50641"/>
                  </a:lnTo>
                  <a:lnTo>
                    <a:pt x="168694" y="41516"/>
                  </a:lnTo>
                  <a:lnTo>
                    <a:pt x="168440" y="40284"/>
                  </a:lnTo>
                  <a:lnTo>
                    <a:pt x="133578" y="78765"/>
                  </a:lnTo>
                  <a:lnTo>
                    <a:pt x="130962" y="83235"/>
                  </a:lnTo>
                  <a:lnTo>
                    <a:pt x="128765" y="81038"/>
                  </a:lnTo>
                  <a:lnTo>
                    <a:pt x="127317" y="73787"/>
                  </a:lnTo>
                  <a:lnTo>
                    <a:pt x="125971" y="63017"/>
                  </a:lnTo>
                  <a:lnTo>
                    <a:pt x="129424" y="55220"/>
                  </a:lnTo>
                  <a:lnTo>
                    <a:pt x="137664" y="44611"/>
                  </a:lnTo>
                  <a:lnTo>
                    <a:pt x="147509" y="33845"/>
                  </a:lnTo>
                  <a:lnTo>
                    <a:pt x="155778" y="25577"/>
                  </a:lnTo>
                  <a:lnTo>
                    <a:pt x="155562" y="24358"/>
                  </a:lnTo>
                  <a:lnTo>
                    <a:pt x="128346" y="53009"/>
                  </a:lnTo>
                  <a:lnTo>
                    <a:pt x="125399" y="57861"/>
                  </a:lnTo>
                  <a:lnTo>
                    <a:pt x="123926" y="41325"/>
                  </a:lnTo>
                  <a:lnTo>
                    <a:pt x="124104" y="41516"/>
                  </a:lnTo>
                  <a:lnTo>
                    <a:pt x="124104" y="39192"/>
                  </a:lnTo>
                  <a:lnTo>
                    <a:pt x="125839" y="34522"/>
                  </a:lnTo>
                  <a:lnTo>
                    <a:pt x="130022" y="28513"/>
                  </a:lnTo>
                  <a:lnTo>
                    <a:pt x="135005" y="22591"/>
                  </a:lnTo>
                  <a:lnTo>
                    <a:pt x="139141" y="18186"/>
                  </a:lnTo>
                  <a:lnTo>
                    <a:pt x="138874" y="16954"/>
                  </a:lnTo>
                  <a:lnTo>
                    <a:pt x="137350" y="17018"/>
                  </a:lnTo>
                  <a:lnTo>
                    <a:pt x="127215" y="27330"/>
                  </a:lnTo>
                  <a:lnTo>
                    <a:pt x="123444" y="34417"/>
                  </a:lnTo>
                  <a:lnTo>
                    <a:pt x="122415" y="16738"/>
                  </a:lnTo>
                  <a:lnTo>
                    <a:pt x="124434" y="12242"/>
                  </a:lnTo>
                  <a:lnTo>
                    <a:pt x="134594" y="2806"/>
                  </a:lnTo>
                  <a:lnTo>
                    <a:pt x="134493" y="1460"/>
                  </a:lnTo>
                  <a:lnTo>
                    <a:pt x="132981" y="1511"/>
                  </a:lnTo>
                  <a:lnTo>
                    <a:pt x="125869" y="8102"/>
                  </a:lnTo>
                  <a:lnTo>
                    <a:pt x="122224" y="13030"/>
                  </a:lnTo>
                  <a:lnTo>
                    <a:pt x="121716" y="952"/>
                  </a:lnTo>
                  <a:lnTo>
                    <a:pt x="120611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2" name="object 1722"/>
            <p:cNvSpPr/>
            <p:nvPr/>
          </p:nvSpPr>
          <p:spPr>
            <a:xfrm>
              <a:off x="6654402" y="2874210"/>
              <a:ext cx="135255" cy="117475"/>
            </a:xfrm>
            <a:custGeom>
              <a:avLst/>
              <a:gdLst/>
              <a:ahLst/>
              <a:cxnLst/>
              <a:rect l="l" t="t" r="r" b="b"/>
              <a:pathLst>
                <a:path w="135254" h="117475">
                  <a:moveTo>
                    <a:pt x="292" y="0"/>
                  </a:moveTo>
                  <a:lnTo>
                    <a:pt x="0" y="228"/>
                  </a:lnTo>
                  <a:lnTo>
                    <a:pt x="596" y="1473"/>
                  </a:lnTo>
                  <a:lnTo>
                    <a:pt x="5473" y="3340"/>
                  </a:lnTo>
                  <a:lnTo>
                    <a:pt x="15925" y="7912"/>
                  </a:lnTo>
                  <a:lnTo>
                    <a:pt x="2717" y="7340"/>
                  </a:lnTo>
                  <a:lnTo>
                    <a:pt x="1841" y="7734"/>
                  </a:lnTo>
                  <a:lnTo>
                    <a:pt x="1727" y="8166"/>
                  </a:lnTo>
                  <a:lnTo>
                    <a:pt x="2857" y="9067"/>
                  </a:lnTo>
                  <a:lnTo>
                    <a:pt x="19989" y="9766"/>
                  </a:lnTo>
                  <a:lnTo>
                    <a:pt x="31648" y="15468"/>
                  </a:lnTo>
                  <a:lnTo>
                    <a:pt x="6477" y="19608"/>
                  </a:lnTo>
                  <a:lnTo>
                    <a:pt x="5842" y="19977"/>
                  </a:lnTo>
                  <a:lnTo>
                    <a:pt x="5778" y="20624"/>
                  </a:lnTo>
                  <a:lnTo>
                    <a:pt x="7137" y="21285"/>
                  </a:lnTo>
                  <a:lnTo>
                    <a:pt x="34328" y="16802"/>
                  </a:lnTo>
                  <a:lnTo>
                    <a:pt x="47117" y="23558"/>
                  </a:lnTo>
                  <a:lnTo>
                    <a:pt x="35763" y="23763"/>
                  </a:lnTo>
                  <a:lnTo>
                    <a:pt x="26292" y="26238"/>
                  </a:lnTo>
                  <a:lnTo>
                    <a:pt x="19692" y="29169"/>
                  </a:lnTo>
                  <a:lnTo>
                    <a:pt x="16725" y="30962"/>
                  </a:lnTo>
                  <a:lnTo>
                    <a:pt x="16903" y="31953"/>
                  </a:lnTo>
                  <a:lnTo>
                    <a:pt x="18453" y="32118"/>
                  </a:lnTo>
                  <a:lnTo>
                    <a:pt x="21389" y="30457"/>
                  </a:lnTo>
                  <a:lnTo>
                    <a:pt x="28981" y="27293"/>
                  </a:lnTo>
                  <a:lnTo>
                    <a:pt x="39745" y="25094"/>
                  </a:lnTo>
                  <a:lnTo>
                    <a:pt x="52197" y="26327"/>
                  </a:lnTo>
                  <a:lnTo>
                    <a:pt x="68275" y="35445"/>
                  </a:lnTo>
                  <a:lnTo>
                    <a:pt x="61955" y="34701"/>
                  </a:lnTo>
                  <a:lnTo>
                    <a:pt x="55224" y="34737"/>
                  </a:lnTo>
                  <a:lnTo>
                    <a:pt x="48138" y="35560"/>
                  </a:lnTo>
                  <a:lnTo>
                    <a:pt x="40754" y="37172"/>
                  </a:lnTo>
                  <a:lnTo>
                    <a:pt x="31140" y="39725"/>
                  </a:lnTo>
                  <a:lnTo>
                    <a:pt x="23812" y="43637"/>
                  </a:lnTo>
                  <a:lnTo>
                    <a:pt x="23914" y="44564"/>
                  </a:lnTo>
                  <a:lnTo>
                    <a:pt x="25438" y="44843"/>
                  </a:lnTo>
                  <a:lnTo>
                    <a:pt x="30097" y="42743"/>
                  </a:lnTo>
                  <a:lnTo>
                    <a:pt x="41671" y="38822"/>
                  </a:lnTo>
                  <a:lnTo>
                    <a:pt x="57213" y="36365"/>
                  </a:lnTo>
                  <a:lnTo>
                    <a:pt x="73774" y="38658"/>
                  </a:lnTo>
                  <a:lnTo>
                    <a:pt x="80822" y="42862"/>
                  </a:lnTo>
                  <a:lnTo>
                    <a:pt x="71970" y="42576"/>
                  </a:lnTo>
                  <a:lnTo>
                    <a:pt x="63495" y="43583"/>
                  </a:lnTo>
                  <a:lnTo>
                    <a:pt x="55717" y="45452"/>
                  </a:lnTo>
                  <a:lnTo>
                    <a:pt x="48958" y="47752"/>
                  </a:lnTo>
                  <a:lnTo>
                    <a:pt x="38836" y="51638"/>
                  </a:lnTo>
                  <a:lnTo>
                    <a:pt x="31521" y="56616"/>
                  </a:lnTo>
                  <a:lnTo>
                    <a:pt x="31724" y="57594"/>
                  </a:lnTo>
                  <a:lnTo>
                    <a:pt x="33248" y="57759"/>
                  </a:lnTo>
                  <a:lnTo>
                    <a:pt x="37957" y="54977"/>
                  </a:lnTo>
                  <a:lnTo>
                    <a:pt x="49879" y="49420"/>
                  </a:lnTo>
                  <a:lnTo>
                    <a:pt x="66363" y="44899"/>
                  </a:lnTo>
                  <a:lnTo>
                    <a:pt x="84759" y="45224"/>
                  </a:lnTo>
                  <a:lnTo>
                    <a:pt x="99390" y="54190"/>
                  </a:lnTo>
                  <a:lnTo>
                    <a:pt x="81676" y="55341"/>
                  </a:lnTo>
                  <a:lnTo>
                    <a:pt x="61949" y="59651"/>
                  </a:lnTo>
                  <a:lnTo>
                    <a:pt x="45610" y="64410"/>
                  </a:lnTo>
                  <a:lnTo>
                    <a:pt x="38061" y="66903"/>
                  </a:lnTo>
                  <a:lnTo>
                    <a:pt x="37630" y="67233"/>
                  </a:lnTo>
                  <a:lnTo>
                    <a:pt x="37655" y="68033"/>
                  </a:lnTo>
                  <a:lnTo>
                    <a:pt x="39128" y="68478"/>
                  </a:lnTo>
                  <a:lnTo>
                    <a:pt x="46947" y="65916"/>
                  </a:lnTo>
                  <a:lnTo>
                    <a:pt x="64947" y="60758"/>
                  </a:lnTo>
                  <a:lnTo>
                    <a:pt x="86034" y="56478"/>
                  </a:lnTo>
                  <a:lnTo>
                    <a:pt x="103111" y="56553"/>
                  </a:lnTo>
                  <a:lnTo>
                    <a:pt x="128765" y="73113"/>
                  </a:lnTo>
                  <a:lnTo>
                    <a:pt x="123621" y="73177"/>
                  </a:lnTo>
                  <a:lnTo>
                    <a:pt x="117221" y="74320"/>
                  </a:lnTo>
                  <a:lnTo>
                    <a:pt x="108407" y="76619"/>
                  </a:lnTo>
                  <a:lnTo>
                    <a:pt x="100339" y="71994"/>
                  </a:lnTo>
                  <a:lnTo>
                    <a:pt x="91235" y="69018"/>
                  </a:lnTo>
                  <a:lnTo>
                    <a:pt x="81223" y="67717"/>
                  </a:lnTo>
                  <a:lnTo>
                    <a:pt x="70434" y="68122"/>
                  </a:lnTo>
                  <a:lnTo>
                    <a:pt x="59067" y="69430"/>
                  </a:lnTo>
                  <a:lnTo>
                    <a:pt x="50101" y="73355"/>
                  </a:lnTo>
                  <a:lnTo>
                    <a:pt x="50177" y="74206"/>
                  </a:lnTo>
                  <a:lnTo>
                    <a:pt x="51650" y="74599"/>
                  </a:lnTo>
                  <a:lnTo>
                    <a:pt x="60032" y="71081"/>
                  </a:lnTo>
                  <a:lnTo>
                    <a:pt x="71043" y="69811"/>
                  </a:lnTo>
                  <a:lnTo>
                    <a:pt x="81109" y="69399"/>
                  </a:lnTo>
                  <a:lnTo>
                    <a:pt x="90350" y="70504"/>
                  </a:lnTo>
                  <a:lnTo>
                    <a:pt x="98740" y="73123"/>
                  </a:lnTo>
                  <a:lnTo>
                    <a:pt x="106248" y="77254"/>
                  </a:lnTo>
                  <a:lnTo>
                    <a:pt x="98717" y="79438"/>
                  </a:lnTo>
                  <a:lnTo>
                    <a:pt x="82677" y="85356"/>
                  </a:lnTo>
                  <a:lnTo>
                    <a:pt x="79059" y="84064"/>
                  </a:lnTo>
                  <a:lnTo>
                    <a:pt x="72507" y="82353"/>
                  </a:lnTo>
                  <a:lnTo>
                    <a:pt x="63446" y="80984"/>
                  </a:lnTo>
                  <a:lnTo>
                    <a:pt x="52298" y="80721"/>
                  </a:lnTo>
                  <a:lnTo>
                    <a:pt x="51511" y="81114"/>
                  </a:lnTo>
                  <a:lnTo>
                    <a:pt x="51435" y="81622"/>
                  </a:lnTo>
                  <a:lnTo>
                    <a:pt x="52679" y="82435"/>
                  </a:lnTo>
                  <a:lnTo>
                    <a:pt x="61956" y="82579"/>
                  </a:lnTo>
                  <a:lnTo>
                    <a:pt x="69853" y="83575"/>
                  </a:lnTo>
                  <a:lnTo>
                    <a:pt x="76068" y="84957"/>
                  </a:lnTo>
                  <a:lnTo>
                    <a:pt x="80302" y="86258"/>
                  </a:lnTo>
                  <a:lnTo>
                    <a:pt x="74066" y="88696"/>
                  </a:lnTo>
                  <a:lnTo>
                    <a:pt x="62357" y="93726"/>
                  </a:lnTo>
                  <a:lnTo>
                    <a:pt x="60579" y="92760"/>
                  </a:lnTo>
                  <a:lnTo>
                    <a:pt x="55270" y="90652"/>
                  </a:lnTo>
                  <a:lnTo>
                    <a:pt x="45021" y="91300"/>
                  </a:lnTo>
                  <a:lnTo>
                    <a:pt x="44272" y="91668"/>
                  </a:lnTo>
                  <a:lnTo>
                    <a:pt x="44183" y="92240"/>
                  </a:lnTo>
                  <a:lnTo>
                    <a:pt x="45466" y="93002"/>
                  </a:lnTo>
                  <a:lnTo>
                    <a:pt x="53416" y="92481"/>
                  </a:lnTo>
                  <a:lnTo>
                    <a:pt x="58089" y="93789"/>
                  </a:lnTo>
                  <a:lnTo>
                    <a:pt x="60261" y="94627"/>
                  </a:lnTo>
                  <a:lnTo>
                    <a:pt x="50225" y="99154"/>
                  </a:lnTo>
                  <a:lnTo>
                    <a:pt x="33604" y="107226"/>
                  </a:lnTo>
                  <a:lnTo>
                    <a:pt x="33718" y="108127"/>
                  </a:lnTo>
                  <a:lnTo>
                    <a:pt x="35217" y="108445"/>
                  </a:lnTo>
                  <a:lnTo>
                    <a:pt x="44665" y="103720"/>
                  </a:lnTo>
                  <a:lnTo>
                    <a:pt x="57531" y="97967"/>
                  </a:lnTo>
                  <a:lnTo>
                    <a:pt x="53543" y="102450"/>
                  </a:lnTo>
                  <a:lnTo>
                    <a:pt x="49301" y="108839"/>
                  </a:lnTo>
                  <a:lnTo>
                    <a:pt x="49796" y="110045"/>
                  </a:lnTo>
                  <a:lnTo>
                    <a:pt x="51231" y="109766"/>
                  </a:lnTo>
                  <a:lnTo>
                    <a:pt x="58585" y="98679"/>
                  </a:lnTo>
                  <a:lnTo>
                    <a:pt x="63068" y="95516"/>
                  </a:lnTo>
                  <a:lnTo>
                    <a:pt x="75374" y="90297"/>
                  </a:lnTo>
                  <a:lnTo>
                    <a:pt x="69197" y="96408"/>
                  </a:lnTo>
                  <a:lnTo>
                    <a:pt x="63433" y="102871"/>
                  </a:lnTo>
                  <a:lnTo>
                    <a:pt x="57150" y="110540"/>
                  </a:lnTo>
                  <a:lnTo>
                    <a:pt x="57569" y="111747"/>
                  </a:lnTo>
                  <a:lnTo>
                    <a:pt x="59055" y="111556"/>
                  </a:lnTo>
                  <a:lnTo>
                    <a:pt x="68138" y="100684"/>
                  </a:lnTo>
                  <a:lnTo>
                    <a:pt x="75928" y="92566"/>
                  </a:lnTo>
                  <a:lnTo>
                    <a:pt x="82880" y="87325"/>
                  </a:lnTo>
                  <a:lnTo>
                    <a:pt x="90525" y="84378"/>
                  </a:lnTo>
                  <a:lnTo>
                    <a:pt x="101142" y="80759"/>
                  </a:lnTo>
                  <a:lnTo>
                    <a:pt x="90250" y="89612"/>
                  </a:lnTo>
                  <a:lnTo>
                    <a:pt x="79154" y="100028"/>
                  </a:lnTo>
                  <a:lnTo>
                    <a:pt x="65138" y="114401"/>
                  </a:lnTo>
                  <a:lnTo>
                    <a:pt x="65430" y="115608"/>
                  </a:lnTo>
                  <a:lnTo>
                    <a:pt x="66929" y="115493"/>
                  </a:lnTo>
                  <a:lnTo>
                    <a:pt x="75765" y="106324"/>
                  </a:lnTo>
                  <a:lnTo>
                    <a:pt x="87388" y="95026"/>
                  </a:lnTo>
                  <a:lnTo>
                    <a:pt x="122923" y="74993"/>
                  </a:lnTo>
                  <a:lnTo>
                    <a:pt x="128320" y="74841"/>
                  </a:lnTo>
                  <a:lnTo>
                    <a:pt x="122555" y="78473"/>
                  </a:lnTo>
                  <a:lnTo>
                    <a:pt x="116967" y="85140"/>
                  </a:lnTo>
                  <a:lnTo>
                    <a:pt x="112242" y="92049"/>
                  </a:lnTo>
                  <a:lnTo>
                    <a:pt x="106969" y="100349"/>
                  </a:lnTo>
                  <a:lnTo>
                    <a:pt x="102792" y="107811"/>
                  </a:lnTo>
                  <a:lnTo>
                    <a:pt x="98780" y="115849"/>
                  </a:lnTo>
                  <a:lnTo>
                    <a:pt x="99466" y="116979"/>
                  </a:lnTo>
                  <a:lnTo>
                    <a:pt x="100838" y="116560"/>
                  </a:lnTo>
                  <a:lnTo>
                    <a:pt x="103379" y="111388"/>
                  </a:lnTo>
                  <a:lnTo>
                    <a:pt x="109931" y="99633"/>
                  </a:lnTo>
                  <a:lnTo>
                    <a:pt x="119226" y="86222"/>
                  </a:lnTo>
                  <a:lnTo>
                    <a:pt x="129997" y="76085"/>
                  </a:lnTo>
                  <a:lnTo>
                    <a:pt x="125777" y="86670"/>
                  </a:lnTo>
                  <a:lnTo>
                    <a:pt x="123817" y="97402"/>
                  </a:lnTo>
                  <a:lnTo>
                    <a:pt x="123273" y="105867"/>
                  </a:lnTo>
                  <a:lnTo>
                    <a:pt x="123304" y="109651"/>
                  </a:lnTo>
                  <a:lnTo>
                    <a:pt x="124421" y="110604"/>
                  </a:lnTo>
                  <a:lnTo>
                    <a:pt x="125450" y="109816"/>
                  </a:lnTo>
                  <a:lnTo>
                    <a:pt x="125444" y="106155"/>
                  </a:lnTo>
                  <a:lnTo>
                    <a:pt x="126039" y="97385"/>
                  </a:lnTo>
                  <a:lnTo>
                    <a:pt x="128156" y="86312"/>
                  </a:lnTo>
                  <a:lnTo>
                    <a:pt x="132715" y="75742"/>
                  </a:lnTo>
                  <a:lnTo>
                    <a:pt x="133972" y="76581"/>
                  </a:lnTo>
                  <a:lnTo>
                    <a:pt x="135001" y="76784"/>
                  </a:lnTo>
                  <a:lnTo>
                    <a:pt x="111099" y="60083"/>
                  </a:lnTo>
                  <a:lnTo>
                    <a:pt x="100596" y="53670"/>
                  </a:lnTo>
                  <a:lnTo>
                    <a:pt x="88328" y="45453"/>
                  </a:lnTo>
                  <a:lnTo>
                    <a:pt x="66598" y="33210"/>
                  </a:lnTo>
                  <a:lnTo>
                    <a:pt x="59512" y="29921"/>
                  </a:lnTo>
                  <a:lnTo>
                    <a:pt x="46075" y="22098"/>
                  </a:lnTo>
                  <a:lnTo>
                    <a:pt x="39865" y="17653"/>
                  </a:lnTo>
                  <a:lnTo>
                    <a:pt x="24688" y="10083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3" name="object 1723"/>
            <p:cNvSpPr/>
            <p:nvPr/>
          </p:nvSpPr>
          <p:spPr>
            <a:xfrm>
              <a:off x="6776132" y="2716911"/>
              <a:ext cx="50165" cy="119380"/>
            </a:xfrm>
            <a:custGeom>
              <a:avLst/>
              <a:gdLst/>
              <a:ahLst/>
              <a:cxnLst/>
              <a:rect l="l" t="t" r="r" b="b"/>
              <a:pathLst>
                <a:path w="50165" h="119380">
                  <a:moveTo>
                    <a:pt x="711" y="0"/>
                  </a:moveTo>
                  <a:lnTo>
                    <a:pt x="0" y="2197"/>
                  </a:lnTo>
                  <a:lnTo>
                    <a:pt x="5397" y="12458"/>
                  </a:lnTo>
                  <a:lnTo>
                    <a:pt x="14363" y="31254"/>
                  </a:lnTo>
                  <a:lnTo>
                    <a:pt x="16078" y="36474"/>
                  </a:lnTo>
                  <a:lnTo>
                    <a:pt x="15824" y="42303"/>
                  </a:lnTo>
                  <a:lnTo>
                    <a:pt x="9232" y="52997"/>
                  </a:lnTo>
                  <a:lnTo>
                    <a:pt x="6680" y="56718"/>
                  </a:lnTo>
                  <a:lnTo>
                    <a:pt x="7099" y="58978"/>
                  </a:lnTo>
                  <a:lnTo>
                    <a:pt x="8458" y="59220"/>
                  </a:lnTo>
                  <a:lnTo>
                    <a:pt x="9359" y="58559"/>
                  </a:lnTo>
                  <a:lnTo>
                    <a:pt x="15125" y="50190"/>
                  </a:lnTo>
                  <a:lnTo>
                    <a:pt x="17843" y="42925"/>
                  </a:lnTo>
                  <a:lnTo>
                    <a:pt x="18669" y="47269"/>
                  </a:lnTo>
                  <a:lnTo>
                    <a:pt x="19253" y="54267"/>
                  </a:lnTo>
                  <a:lnTo>
                    <a:pt x="19088" y="66674"/>
                  </a:lnTo>
                  <a:lnTo>
                    <a:pt x="17119" y="74650"/>
                  </a:lnTo>
                  <a:lnTo>
                    <a:pt x="8458" y="83908"/>
                  </a:lnTo>
                  <a:lnTo>
                    <a:pt x="8521" y="86220"/>
                  </a:lnTo>
                  <a:lnTo>
                    <a:pt x="10096" y="86601"/>
                  </a:lnTo>
                  <a:lnTo>
                    <a:pt x="10845" y="86144"/>
                  </a:lnTo>
                  <a:lnTo>
                    <a:pt x="15760" y="80886"/>
                  </a:lnTo>
                  <a:lnTo>
                    <a:pt x="19164" y="74841"/>
                  </a:lnTo>
                  <a:lnTo>
                    <a:pt x="19913" y="84162"/>
                  </a:lnTo>
                  <a:lnTo>
                    <a:pt x="21120" y="89662"/>
                  </a:lnTo>
                  <a:lnTo>
                    <a:pt x="22123" y="91871"/>
                  </a:lnTo>
                  <a:lnTo>
                    <a:pt x="23380" y="93903"/>
                  </a:lnTo>
                  <a:lnTo>
                    <a:pt x="24993" y="100228"/>
                  </a:lnTo>
                  <a:lnTo>
                    <a:pt x="18351" y="107772"/>
                  </a:lnTo>
                  <a:lnTo>
                    <a:pt x="18415" y="110121"/>
                  </a:lnTo>
                  <a:lnTo>
                    <a:pt x="19939" y="110489"/>
                  </a:lnTo>
                  <a:lnTo>
                    <a:pt x="20726" y="109994"/>
                  </a:lnTo>
                  <a:lnTo>
                    <a:pt x="25577" y="104495"/>
                  </a:lnTo>
                  <a:lnTo>
                    <a:pt x="26670" y="98450"/>
                  </a:lnTo>
                  <a:lnTo>
                    <a:pt x="36703" y="110363"/>
                  </a:lnTo>
                  <a:lnTo>
                    <a:pt x="38696" y="118033"/>
                  </a:lnTo>
                  <a:lnTo>
                    <a:pt x="40690" y="119202"/>
                  </a:lnTo>
                  <a:lnTo>
                    <a:pt x="41859" y="117208"/>
                  </a:lnTo>
                  <a:lnTo>
                    <a:pt x="40589" y="112306"/>
                  </a:lnTo>
                  <a:lnTo>
                    <a:pt x="38519" y="108432"/>
                  </a:lnTo>
                  <a:lnTo>
                    <a:pt x="36207" y="105143"/>
                  </a:lnTo>
                  <a:lnTo>
                    <a:pt x="40855" y="106425"/>
                  </a:lnTo>
                  <a:lnTo>
                    <a:pt x="48602" y="107289"/>
                  </a:lnTo>
                  <a:lnTo>
                    <a:pt x="49771" y="105905"/>
                  </a:lnTo>
                  <a:lnTo>
                    <a:pt x="48348" y="104089"/>
                  </a:lnTo>
                  <a:lnTo>
                    <a:pt x="41681" y="103289"/>
                  </a:lnTo>
                  <a:lnTo>
                    <a:pt x="33629" y="101498"/>
                  </a:lnTo>
                  <a:lnTo>
                    <a:pt x="24790" y="91198"/>
                  </a:lnTo>
                  <a:lnTo>
                    <a:pt x="23177" y="83197"/>
                  </a:lnTo>
                  <a:lnTo>
                    <a:pt x="27520" y="86410"/>
                  </a:lnTo>
                  <a:lnTo>
                    <a:pt x="33870" y="87566"/>
                  </a:lnTo>
                  <a:lnTo>
                    <a:pt x="35547" y="87693"/>
                  </a:lnTo>
                  <a:lnTo>
                    <a:pt x="36715" y="86385"/>
                  </a:lnTo>
                  <a:lnTo>
                    <a:pt x="35382" y="84505"/>
                  </a:lnTo>
                  <a:lnTo>
                    <a:pt x="32308" y="83985"/>
                  </a:lnTo>
                  <a:lnTo>
                    <a:pt x="24091" y="81737"/>
                  </a:lnTo>
                  <a:lnTo>
                    <a:pt x="22580" y="77520"/>
                  </a:lnTo>
                  <a:lnTo>
                    <a:pt x="22339" y="74028"/>
                  </a:lnTo>
                  <a:lnTo>
                    <a:pt x="22339" y="53225"/>
                  </a:lnTo>
                  <a:lnTo>
                    <a:pt x="25781" y="57594"/>
                  </a:lnTo>
                  <a:lnTo>
                    <a:pt x="30365" y="60705"/>
                  </a:lnTo>
                  <a:lnTo>
                    <a:pt x="31711" y="60909"/>
                  </a:lnTo>
                  <a:lnTo>
                    <a:pt x="32626" y="60248"/>
                  </a:lnTo>
                  <a:lnTo>
                    <a:pt x="32169" y="58000"/>
                  </a:lnTo>
                  <a:lnTo>
                    <a:pt x="23012" y="51739"/>
                  </a:lnTo>
                  <a:lnTo>
                    <a:pt x="20024" y="38122"/>
                  </a:lnTo>
                  <a:lnTo>
                    <a:pt x="17911" y="31857"/>
                  </a:lnTo>
                  <a:lnTo>
                    <a:pt x="15311" y="25669"/>
                  </a:lnTo>
                  <a:lnTo>
                    <a:pt x="12357" y="19405"/>
                  </a:lnTo>
                  <a:lnTo>
                    <a:pt x="2933" y="736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4" name="object 1724"/>
            <p:cNvSpPr/>
            <p:nvPr/>
          </p:nvSpPr>
          <p:spPr>
            <a:xfrm>
              <a:off x="6820667" y="2810028"/>
              <a:ext cx="26670" cy="27305"/>
            </a:xfrm>
            <a:custGeom>
              <a:avLst/>
              <a:gdLst/>
              <a:ahLst/>
              <a:cxnLst/>
              <a:rect l="l" t="t" r="r" b="b"/>
              <a:pathLst>
                <a:path w="26670" h="27305">
                  <a:moveTo>
                    <a:pt x="10883" y="0"/>
                  </a:moveTo>
                  <a:lnTo>
                    <a:pt x="4368" y="3835"/>
                  </a:lnTo>
                  <a:lnTo>
                    <a:pt x="2184" y="9779"/>
                  </a:lnTo>
                  <a:lnTo>
                    <a:pt x="0" y="15735"/>
                  </a:lnTo>
                  <a:lnTo>
                    <a:pt x="3200" y="22872"/>
                  </a:lnTo>
                  <a:lnTo>
                    <a:pt x="15049" y="27228"/>
                  </a:lnTo>
                  <a:lnTo>
                    <a:pt x="21945" y="23660"/>
                  </a:lnTo>
                  <a:lnTo>
                    <a:pt x="26314" y="11760"/>
                  </a:lnTo>
                  <a:lnTo>
                    <a:pt x="22733" y="4343"/>
                  </a:lnTo>
                  <a:lnTo>
                    <a:pt x="1088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5" name="object 1725"/>
            <p:cNvSpPr/>
            <p:nvPr/>
          </p:nvSpPr>
          <p:spPr>
            <a:xfrm>
              <a:off x="6836054" y="2821164"/>
              <a:ext cx="7620" cy="8255"/>
            </a:xfrm>
            <a:custGeom>
              <a:avLst/>
              <a:gdLst/>
              <a:ahLst/>
              <a:cxnLst/>
              <a:rect l="l" t="t" r="r" b="b"/>
              <a:pathLst>
                <a:path w="7620" h="8255">
                  <a:moveTo>
                    <a:pt x="4229" y="0"/>
                  </a:moveTo>
                  <a:lnTo>
                    <a:pt x="2146" y="393"/>
                  </a:lnTo>
                  <a:lnTo>
                    <a:pt x="1066" y="1930"/>
                  </a:lnTo>
                  <a:lnTo>
                    <a:pt x="0" y="3454"/>
                  </a:lnTo>
                  <a:lnTo>
                    <a:pt x="342" y="5562"/>
                  </a:lnTo>
                  <a:lnTo>
                    <a:pt x="1854" y="6616"/>
                  </a:lnTo>
                  <a:lnTo>
                    <a:pt x="3378" y="7658"/>
                  </a:lnTo>
                  <a:lnTo>
                    <a:pt x="5448" y="7277"/>
                  </a:lnTo>
                  <a:lnTo>
                    <a:pt x="7594" y="4190"/>
                  </a:lnTo>
                  <a:lnTo>
                    <a:pt x="7251" y="2095"/>
                  </a:lnTo>
                  <a:lnTo>
                    <a:pt x="5727" y="1054"/>
                  </a:lnTo>
                  <a:lnTo>
                    <a:pt x="422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6" name="object 1726"/>
            <p:cNvSpPr/>
            <p:nvPr/>
          </p:nvSpPr>
          <p:spPr>
            <a:xfrm>
              <a:off x="6839160" y="2823343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514" y="0"/>
                  </a:moveTo>
                  <a:lnTo>
                    <a:pt x="0" y="469"/>
                  </a:lnTo>
                  <a:lnTo>
                    <a:pt x="431" y="3009"/>
                  </a:lnTo>
                  <a:lnTo>
                    <a:pt x="2933" y="2527"/>
                  </a:lnTo>
                  <a:lnTo>
                    <a:pt x="251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7" name="object 1727"/>
            <p:cNvSpPr/>
            <p:nvPr/>
          </p:nvSpPr>
          <p:spPr>
            <a:xfrm>
              <a:off x="6826905" y="2818506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5">
                  <a:moveTo>
                    <a:pt x="2273" y="0"/>
                  </a:moveTo>
                  <a:lnTo>
                    <a:pt x="698" y="1409"/>
                  </a:lnTo>
                  <a:lnTo>
                    <a:pt x="342" y="3390"/>
                  </a:lnTo>
                  <a:lnTo>
                    <a:pt x="0" y="5397"/>
                  </a:lnTo>
                  <a:lnTo>
                    <a:pt x="1003" y="7226"/>
                  </a:lnTo>
                  <a:lnTo>
                    <a:pt x="4165" y="7785"/>
                  </a:lnTo>
                  <a:lnTo>
                    <a:pt x="5727" y="6388"/>
                  </a:lnTo>
                  <a:lnTo>
                    <a:pt x="6451" y="2412"/>
                  </a:lnTo>
                  <a:lnTo>
                    <a:pt x="5448" y="571"/>
                  </a:lnTo>
                  <a:lnTo>
                    <a:pt x="3860" y="304"/>
                  </a:lnTo>
                  <a:lnTo>
                    <a:pt x="227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8" name="object 1728"/>
            <p:cNvSpPr/>
            <p:nvPr/>
          </p:nvSpPr>
          <p:spPr>
            <a:xfrm>
              <a:off x="6780657" y="2819734"/>
              <a:ext cx="27940" cy="26670"/>
            </a:xfrm>
            <a:custGeom>
              <a:avLst/>
              <a:gdLst/>
              <a:ahLst/>
              <a:cxnLst/>
              <a:rect l="l" t="t" r="r" b="b"/>
              <a:pathLst>
                <a:path w="27940" h="26669">
                  <a:moveTo>
                    <a:pt x="15011" y="0"/>
                  </a:moveTo>
                  <a:lnTo>
                    <a:pt x="7289" y="1257"/>
                  </a:lnTo>
                  <a:lnTo>
                    <a:pt x="0" y="11569"/>
                  </a:lnTo>
                  <a:lnTo>
                    <a:pt x="1663" y="19138"/>
                  </a:lnTo>
                  <a:lnTo>
                    <a:pt x="12014" y="26454"/>
                  </a:lnTo>
                  <a:lnTo>
                    <a:pt x="20116" y="24930"/>
                  </a:lnTo>
                  <a:lnTo>
                    <a:pt x="27393" y="14617"/>
                  </a:lnTo>
                  <a:lnTo>
                    <a:pt x="25387" y="7327"/>
                  </a:lnTo>
                  <a:lnTo>
                    <a:pt x="20193" y="3682"/>
                  </a:lnTo>
                  <a:lnTo>
                    <a:pt x="1501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9" name="object 1729"/>
            <p:cNvSpPr/>
            <p:nvPr/>
          </p:nvSpPr>
          <p:spPr>
            <a:xfrm>
              <a:off x="6787680" y="2834696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2971" y="0"/>
                  </a:moveTo>
                  <a:lnTo>
                    <a:pt x="165" y="2362"/>
                  </a:lnTo>
                  <a:lnTo>
                    <a:pt x="0" y="4483"/>
                  </a:lnTo>
                  <a:lnTo>
                    <a:pt x="2412" y="7353"/>
                  </a:lnTo>
                  <a:lnTo>
                    <a:pt x="4533" y="7556"/>
                  </a:lnTo>
                  <a:lnTo>
                    <a:pt x="7340" y="5181"/>
                  </a:lnTo>
                  <a:lnTo>
                    <a:pt x="7505" y="3060"/>
                  </a:lnTo>
                  <a:lnTo>
                    <a:pt x="6299" y="1638"/>
                  </a:lnTo>
                  <a:lnTo>
                    <a:pt x="5092" y="203"/>
                  </a:lnTo>
                  <a:lnTo>
                    <a:pt x="297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0" name="object 1730"/>
            <p:cNvSpPr/>
            <p:nvPr/>
          </p:nvSpPr>
          <p:spPr>
            <a:xfrm>
              <a:off x="6790015" y="2837859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90" y="0"/>
                  </a:moveTo>
                  <a:lnTo>
                    <a:pt x="0" y="2565"/>
                  </a:lnTo>
                  <a:lnTo>
                    <a:pt x="2540" y="2794"/>
                  </a:lnTo>
                  <a:lnTo>
                    <a:pt x="2743" y="254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1" name="object 1731"/>
            <p:cNvSpPr/>
            <p:nvPr/>
          </p:nvSpPr>
          <p:spPr>
            <a:xfrm>
              <a:off x="6791440" y="2823102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2006" y="0"/>
                  </a:moveTo>
                  <a:lnTo>
                    <a:pt x="266" y="1155"/>
                  </a:lnTo>
                  <a:lnTo>
                    <a:pt x="0" y="4368"/>
                  </a:lnTo>
                  <a:lnTo>
                    <a:pt x="1536" y="5803"/>
                  </a:lnTo>
                  <a:lnTo>
                    <a:pt x="5549" y="6146"/>
                  </a:lnTo>
                  <a:lnTo>
                    <a:pt x="7289" y="4978"/>
                  </a:lnTo>
                  <a:lnTo>
                    <a:pt x="7569" y="1778"/>
                  </a:lnTo>
                  <a:lnTo>
                    <a:pt x="6032" y="330"/>
                  </a:lnTo>
                  <a:lnTo>
                    <a:pt x="4025" y="165"/>
                  </a:lnTo>
                  <a:lnTo>
                    <a:pt x="200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2" name="object 1732"/>
            <p:cNvSpPr/>
            <p:nvPr/>
          </p:nvSpPr>
          <p:spPr>
            <a:xfrm>
              <a:off x="6766026" y="2763833"/>
              <a:ext cx="26670" cy="26034"/>
            </a:xfrm>
            <a:custGeom>
              <a:avLst/>
              <a:gdLst/>
              <a:ahLst/>
              <a:cxnLst/>
              <a:rect l="l" t="t" r="r" b="b"/>
              <a:pathLst>
                <a:path w="26670" h="26035">
                  <a:moveTo>
                    <a:pt x="9359" y="0"/>
                  </a:moveTo>
                  <a:lnTo>
                    <a:pt x="0" y="8470"/>
                  </a:lnTo>
                  <a:lnTo>
                    <a:pt x="381" y="16014"/>
                  </a:lnTo>
                  <a:lnTo>
                    <a:pt x="4635" y="20726"/>
                  </a:lnTo>
                  <a:lnTo>
                    <a:pt x="8890" y="25425"/>
                  </a:lnTo>
                  <a:lnTo>
                    <a:pt x="16700" y="25920"/>
                  </a:lnTo>
                  <a:lnTo>
                    <a:pt x="26047" y="17437"/>
                  </a:lnTo>
                  <a:lnTo>
                    <a:pt x="26098" y="9690"/>
                  </a:lnTo>
                  <a:lnTo>
                    <a:pt x="17589" y="279"/>
                  </a:lnTo>
                  <a:lnTo>
                    <a:pt x="935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3" name="object 1733"/>
            <p:cNvSpPr/>
            <p:nvPr/>
          </p:nvSpPr>
          <p:spPr>
            <a:xfrm>
              <a:off x="6774226" y="2774518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3886" y="0"/>
                  </a:moveTo>
                  <a:lnTo>
                    <a:pt x="622" y="1689"/>
                  </a:lnTo>
                  <a:lnTo>
                    <a:pt x="0" y="3721"/>
                  </a:lnTo>
                  <a:lnTo>
                    <a:pt x="876" y="5384"/>
                  </a:lnTo>
                  <a:lnTo>
                    <a:pt x="1727" y="7048"/>
                  </a:lnTo>
                  <a:lnTo>
                    <a:pt x="3759" y="7721"/>
                  </a:lnTo>
                  <a:lnTo>
                    <a:pt x="6997" y="6019"/>
                  </a:lnTo>
                  <a:lnTo>
                    <a:pt x="7632" y="3987"/>
                  </a:lnTo>
                  <a:lnTo>
                    <a:pt x="5892" y="660"/>
                  </a:lnTo>
                  <a:lnTo>
                    <a:pt x="388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4" name="object 1734"/>
            <p:cNvSpPr/>
            <p:nvPr/>
          </p:nvSpPr>
          <p:spPr>
            <a:xfrm>
              <a:off x="6776441" y="2776744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749" y="0"/>
                  </a:moveTo>
                  <a:lnTo>
                    <a:pt x="0" y="2463"/>
                  </a:lnTo>
                  <a:lnTo>
                    <a:pt x="2438" y="3263"/>
                  </a:lnTo>
                  <a:lnTo>
                    <a:pt x="3200" y="800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5" name="object 1735"/>
            <p:cNvSpPr/>
            <p:nvPr/>
          </p:nvSpPr>
          <p:spPr>
            <a:xfrm>
              <a:off x="6801960" y="2794765"/>
              <a:ext cx="26670" cy="26034"/>
            </a:xfrm>
            <a:custGeom>
              <a:avLst/>
              <a:gdLst/>
              <a:ahLst/>
              <a:cxnLst/>
              <a:rect l="l" t="t" r="r" b="b"/>
              <a:pathLst>
                <a:path w="26670" h="26035">
                  <a:moveTo>
                    <a:pt x="16700" y="0"/>
                  </a:moveTo>
                  <a:lnTo>
                    <a:pt x="4318" y="2743"/>
                  </a:lnTo>
                  <a:lnTo>
                    <a:pt x="0" y="9766"/>
                  </a:lnTo>
                  <a:lnTo>
                    <a:pt x="2730" y="22085"/>
                  </a:lnTo>
                  <a:lnTo>
                    <a:pt x="9474" y="25501"/>
                  </a:lnTo>
                  <a:lnTo>
                    <a:pt x="15671" y="24130"/>
                  </a:lnTo>
                  <a:lnTo>
                    <a:pt x="21869" y="22758"/>
                  </a:lnTo>
                  <a:lnTo>
                    <a:pt x="26149" y="16217"/>
                  </a:lnTo>
                  <a:lnTo>
                    <a:pt x="23418" y="3898"/>
                  </a:lnTo>
                  <a:lnTo>
                    <a:pt x="1670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6" name="object 1736"/>
            <p:cNvSpPr/>
            <p:nvPr/>
          </p:nvSpPr>
          <p:spPr>
            <a:xfrm>
              <a:off x="6812442" y="2806032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1727" y="0"/>
                  </a:moveTo>
                  <a:lnTo>
                    <a:pt x="139" y="1409"/>
                  </a:lnTo>
                  <a:lnTo>
                    <a:pt x="0" y="5092"/>
                  </a:lnTo>
                  <a:lnTo>
                    <a:pt x="1473" y="6642"/>
                  </a:lnTo>
                  <a:lnTo>
                    <a:pt x="3340" y="6705"/>
                  </a:lnTo>
                  <a:lnTo>
                    <a:pt x="5207" y="6781"/>
                  </a:lnTo>
                  <a:lnTo>
                    <a:pt x="6794" y="5359"/>
                  </a:lnTo>
                  <a:lnTo>
                    <a:pt x="6934" y="1689"/>
                  </a:lnTo>
                  <a:lnTo>
                    <a:pt x="5473" y="139"/>
                  </a:lnTo>
                  <a:lnTo>
                    <a:pt x="172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7" name="object 1737"/>
            <p:cNvSpPr/>
            <p:nvPr/>
          </p:nvSpPr>
          <p:spPr>
            <a:xfrm>
              <a:off x="6814079" y="280761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905" y="0"/>
                  </a:moveTo>
                  <a:lnTo>
                    <a:pt x="0" y="1739"/>
                  </a:lnTo>
                  <a:lnTo>
                    <a:pt x="1765" y="3594"/>
                  </a:lnTo>
                  <a:lnTo>
                    <a:pt x="3657" y="1879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8" name="object 1738"/>
            <p:cNvSpPr/>
            <p:nvPr/>
          </p:nvSpPr>
          <p:spPr>
            <a:xfrm>
              <a:off x="6801355" y="2769735"/>
              <a:ext cx="27305" cy="26670"/>
            </a:xfrm>
            <a:custGeom>
              <a:avLst/>
              <a:gdLst/>
              <a:ahLst/>
              <a:cxnLst/>
              <a:rect l="l" t="t" r="r" b="b"/>
              <a:pathLst>
                <a:path w="27304" h="26669">
                  <a:moveTo>
                    <a:pt x="13309" y="0"/>
                  </a:moveTo>
                  <a:lnTo>
                    <a:pt x="7785" y="3073"/>
                  </a:lnTo>
                  <a:lnTo>
                    <a:pt x="2235" y="6172"/>
                  </a:lnTo>
                  <a:lnTo>
                    <a:pt x="0" y="13665"/>
                  </a:lnTo>
                  <a:lnTo>
                    <a:pt x="6134" y="24688"/>
                  </a:lnTo>
                  <a:lnTo>
                    <a:pt x="13665" y="26492"/>
                  </a:lnTo>
                  <a:lnTo>
                    <a:pt x="24752" y="20332"/>
                  </a:lnTo>
                  <a:lnTo>
                    <a:pt x="26885" y="12382"/>
                  </a:lnTo>
                  <a:lnTo>
                    <a:pt x="20764" y="1346"/>
                  </a:lnTo>
                  <a:lnTo>
                    <a:pt x="1330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9" name="object 1739"/>
            <p:cNvSpPr/>
            <p:nvPr/>
          </p:nvSpPr>
          <p:spPr>
            <a:xfrm>
              <a:off x="6809087" y="2775966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5689" y="0"/>
                  </a:moveTo>
                  <a:lnTo>
                    <a:pt x="3594" y="25"/>
                  </a:lnTo>
                  <a:lnTo>
                    <a:pt x="2006" y="1308"/>
                  </a:lnTo>
                  <a:lnTo>
                    <a:pt x="444" y="2578"/>
                  </a:lnTo>
                  <a:lnTo>
                    <a:pt x="0" y="4635"/>
                  </a:lnTo>
                  <a:lnTo>
                    <a:pt x="2044" y="7124"/>
                  </a:lnTo>
                  <a:lnTo>
                    <a:pt x="4140" y="7099"/>
                  </a:lnTo>
                  <a:lnTo>
                    <a:pt x="7277" y="4546"/>
                  </a:lnTo>
                  <a:lnTo>
                    <a:pt x="7708" y="2489"/>
                  </a:lnTo>
                  <a:lnTo>
                    <a:pt x="6692" y="1257"/>
                  </a:lnTo>
                  <a:lnTo>
                    <a:pt x="568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0" name="object 1740"/>
            <p:cNvSpPr/>
            <p:nvPr/>
          </p:nvSpPr>
          <p:spPr>
            <a:xfrm>
              <a:off x="6818491" y="2789303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6134" y="0"/>
                  </a:moveTo>
                  <a:lnTo>
                    <a:pt x="2095" y="1231"/>
                  </a:lnTo>
                  <a:lnTo>
                    <a:pt x="0" y="4762"/>
                  </a:lnTo>
                  <a:lnTo>
                    <a:pt x="1663" y="4305"/>
                  </a:lnTo>
                  <a:lnTo>
                    <a:pt x="2705" y="6223"/>
                  </a:lnTo>
                  <a:lnTo>
                    <a:pt x="4914" y="5829"/>
                  </a:lnTo>
                  <a:lnTo>
                    <a:pt x="7175" y="2882"/>
                  </a:lnTo>
                  <a:lnTo>
                    <a:pt x="5689" y="1422"/>
                  </a:lnTo>
                  <a:lnTo>
                    <a:pt x="613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1" name="object 1741"/>
            <p:cNvSpPr/>
            <p:nvPr/>
          </p:nvSpPr>
          <p:spPr>
            <a:xfrm>
              <a:off x="6768255" y="2796717"/>
              <a:ext cx="27305" cy="26670"/>
            </a:xfrm>
            <a:custGeom>
              <a:avLst/>
              <a:gdLst/>
              <a:ahLst/>
              <a:cxnLst/>
              <a:rect l="l" t="t" r="r" b="b"/>
              <a:pathLst>
                <a:path w="27304" h="26669">
                  <a:moveTo>
                    <a:pt x="11557" y="0"/>
                  </a:moveTo>
                  <a:lnTo>
                    <a:pt x="4419" y="3162"/>
                  </a:lnTo>
                  <a:lnTo>
                    <a:pt x="0" y="14998"/>
                  </a:lnTo>
                  <a:lnTo>
                    <a:pt x="3517" y="21894"/>
                  </a:lnTo>
                  <a:lnTo>
                    <a:pt x="15417" y="26327"/>
                  </a:lnTo>
                  <a:lnTo>
                    <a:pt x="22847" y="22783"/>
                  </a:lnTo>
                  <a:lnTo>
                    <a:pt x="27254" y="10960"/>
                  </a:lnTo>
                  <a:lnTo>
                    <a:pt x="23444" y="4419"/>
                  </a:lnTo>
                  <a:lnTo>
                    <a:pt x="17500" y="2209"/>
                  </a:lnTo>
                  <a:lnTo>
                    <a:pt x="11557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2" name="object 1742"/>
            <p:cNvSpPr/>
            <p:nvPr/>
          </p:nvSpPr>
          <p:spPr>
            <a:xfrm>
              <a:off x="6773791" y="2801957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3860" y="0"/>
                  </a:moveTo>
                  <a:lnTo>
                    <a:pt x="2222" y="1181"/>
                  </a:lnTo>
                  <a:lnTo>
                    <a:pt x="558" y="2362"/>
                  </a:lnTo>
                  <a:lnTo>
                    <a:pt x="0" y="4394"/>
                  </a:lnTo>
                  <a:lnTo>
                    <a:pt x="1879" y="6997"/>
                  </a:lnTo>
                  <a:lnTo>
                    <a:pt x="3962" y="7099"/>
                  </a:lnTo>
                  <a:lnTo>
                    <a:pt x="7251" y="4737"/>
                  </a:lnTo>
                  <a:lnTo>
                    <a:pt x="7823" y="2730"/>
                  </a:lnTo>
                  <a:lnTo>
                    <a:pt x="5956" y="114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3" name="object 1743"/>
            <p:cNvSpPr/>
            <p:nvPr/>
          </p:nvSpPr>
          <p:spPr>
            <a:xfrm>
              <a:off x="6775691" y="2818752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2806" y="0"/>
                  </a:moveTo>
                  <a:lnTo>
                    <a:pt x="241" y="711"/>
                  </a:lnTo>
                  <a:lnTo>
                    <a:pt x="0" y="1104"/>
                  </a:lnTo>
                  <a:lnTo>
                    <a:pt x="1435" y="2070"/>
                  </a:lnTo>
                  <a:lnTo>
                    <a:pt x="647" y="4102"/>
                  </a:lnTo>
                  <a:lnTo>
                    <a:pt x="2362" y="5524"/>
                  </a:lnTo>
                  <a:lnTo>
                    <a:pt x="3009" y="6362"/>
                  </a:lnTo>
                  <a:lnTo>
                    <a:pt x="6121" y="6629"/>
                  </a:lnTo>
                  <a:lnTo>
                    <a:pt x="6083" y="5333"/>
                  </a:lnTo>
                  <a:lnTo>
                    <a:pt x="6235" y="3251"/>
                  </a:lnTo>
                  <a:lnTo>
                    <a:pt x="7607" y="2666"/>
                  </a:lnTo>
                  <a:lnTo>
                    <a:pt x="7632" y="2362"/>
                  </a:lnTo>
                  <a:lnTo>
                    <a:pt x="5283" y="787"/>
                  </a:lnTo>
                  <a:lnTo>
                    <a:pt x="280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4" name="object 1744"/>
            <p:cNvSpPr/>
            <p:nvPr/>
          </p:nvSpPr>
          <p:spPr>
            <a:xfrm>
              <a:off x="6804461" y="2832206"/>
              <a:ext cx="26670" cy="26670"/>
            </a:xfrm>
            <a:custGeom>
              <a:avLst/>
              <a:gdLst/>
              <a:ahLst/>
              <a:cxnLst/>
              <a:rect l="l" t="t" r="r" b="b"/>
              <a:pathLst>
                <a:path w="26670" h="26669">
                  <a:moveTo>
                    <a:pt x="15697" y="0"/>
                  </a:moveTo>
                  <a:lnTo>
                    <a:pt x="9664" y="1968"/>
                  </a:lnTo>
                  <a:lnTo>
                    <a:pt x="3632" y="3937"/>
                  </a:lnTo>
                  <a:lnTo>
                    <a:pt x="0" y="10871"/>
                  </a:lnTo>
                  <a:lnTo>
                    <a:pt x="3936" y="22872"/>
                  </a:lnTo>
                  <a:lnTo>
                    <a:pt x="10985" y="26085"/>
                  </a:lnTo>
                  <a:lnTo>
                    <a:pt x="23050" y="22148"/>
                  </a:lnTo>
                  <a:lnTo>
                    <a:pt x="26657" y="14732"/>
                  </a:lnTo>
                  <a:lnTo>
                    <a:pt x="22745" y="2743"/>
                  </a:lnTo>
                  <a:lnTo>
                    <a:pt x="15697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5" name="object 1745"/>
            <p:cNvSpPr/>
            <p:nvPr/>
          </p:nvSpPr>
          <p:spPr>
            <a:xfrm>
              <a:off x="6816886" y="2836682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2209" y="0"/>
                  </a:moveTo>
                  <a:lnTo>
                    <a:pt x="1104" y="1168"/>
                  </a:lnTo>
                  <a:lnTo>
                    <a:pt x="0" y="2362"/>
                  </a:lnTo>
                  <a:lnTo>
                    <a:pt x="330" y="4432"/>
                  </a:lnTo>
                  <a:lnTo>
                    <a:pt x="3302" y="7175"/>
                  </a:lnTo>
                  <a:lnTo>
                    <a:pt x="5384" y="7340"/>
                  </a:lnTo>
                  <a:lnTo>
                    <a:pt x="6489" y="6159"/>
                  </a:lnTo>
                  <a:lnTo>
                    <a:pt x="7569" y="4965"/>
                  </a:lnTo>
                  <a:lnTo>
                    <a:pt x="7251" y="2895"/>
                  </a:lnTo>
                  <a:lnTo>
                    <a:pt x="5778" y="1524"/>
                  </a:lnTo>
                  <a:lnTo>
                    <a:pt x="4292" y="152"/>
                  </a:lnTo>
                  <a:lnTo>
                    <a:pt x="220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6" name="object 1746"/>
            <p:cNvSpPr/>
            <p:nvPr/>
          </p:nvSpPr>
          <p:spPr>
            <a:xfrm>
              <a:off x="6819210" y="2853056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6807" y="0"/>
                  </a:moveTo>
                  <a:lnTo>
                    <a:pt x="3987" y="228"/>
                  </a:lnTo>
                  <a:lnTo>
                    <a:pt x="1587" y="1155"/>
                  </a:lnTo>
                  <a:lnTo>
                    <a:pt x="0" y="3301"/>
                  </a:lnTo>
                  <a:lnTo>
                    <a:pt x="63" y="3759"/>
                  </a:lnTo>
                  <a:lnTo>
                    <a:pt x="1777" y="3632"/>
                  </a:lnTo>
                  <a:lnTo>
                    <a:pt x="2425" y="5714"/>
                  </a:lnTo>
                  <a:lnTo>
                    <a:pt x="4686" y="5753"/>
                  </a:lnTo>
                  <a:lnTo>
                    <a:pt x="7467" y="3289"/>
                  </a:lnTo>
                  <a:lnTo>
                    <a:pt x="6273" y="1562"/>
                  </a:lnTo>
                  <a:lnTo>
                    <a:pt x="6984" y="253"/>
                  </a:lnTo>
                  <a:lnTo>
                    <a:pt x="680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7" name="object 1747"/>
            <p:cNvSpPr/>
            <p:nvPr/>
          </p:nvSpPr>
          <p:spPr>
            <a:xfrm>
              <a:off x="7086803" y="2877858"/>
              <a:ext cx="15240" cy="20320"/>
            </a:xfrm>
            <a:custGeom>
              <a:avLst/>
              <a:gdLst/>
              <a:ahLst/>
              <a:cxnLst/>
              <a:rect l="l" t="t" r="r" b="b"/>
              <a:pathLst>
                <a:path w="15240" h="20319">
                  <a:moveTo>
                    <a:pt x="14693" y="5981"/>
                  </a:moveTo>
                  <a:lnTo>
                    <a:pt x="14173" y="3048"/>
                  </a:lnTo>
                  <a:lnTo>
                    <a:pt x="13423" y="1727"/>
                  </a:lnTo>
                  <a:lnTo>
                    <a:pt x="13398" y="965"/>
                  </a:lnTo>
                  <a:lnTo>
                    <a:pt x="12750" y="0"/>
                  </a:lnTo>
                  <a:lnTo>
                    <a:pt x="11430" y="342"/>
                  </a:lnTo>
                  <a:lnTo>
                    <a:pt x="12268" y="1219"/>
                  </a:lnTo>
                  <a:lnTo>
                    <a:pt x="12801" y="3924"/>
                  </a:lnTo>
                  <a:lnTo>
                    <a:pt x="9893" y="9093"/>
                  </a:lnTo>
                  <a:lnTo>
                    <a:pt x="406" y="17399"/>
                  </a:lnTo>
                  <a:lnTo>
                    <a:pt x="0" y="19672"/>
                  </a:lnTo>
                  <a:lnTo>
                    <a:pt x="2133" y="20104"/>
                  </a:lnTo>
                  <a:lnTo>
                    <a:pt x="11772" y="11391"/>
                  </a:lnTo>
                  <a:lnTo>
                    <a:pt x="14693" y="5981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8" name="object 1748"/>
            <p:cNvSpPr/>
            <p:nvPr/>
          </p:nvSpPr>
          <p:spPr>
            <a:xfrm>
              <a:off x="7060429" y="2810267"/>
              <a:ext cx="86360" cy="111760"/>
            </a:xfrm>
            <a:custGeom>
              <a:avLst/>
              <a:gdLst/>
              <a:ahLst/>
              <a:cxnLst/>
              <a:rect l="l" t="t" r="r" b="b"/>
              <a:pathLst>
                <a:path w="86359" h="111760">
                  <a:moveTo>
                    <a:pt x="66263" y="106172"/>
                  </a:moveTo>
                  <a:lnTo>
                    <a:pt x="60896" y="106172"/>
                  </a:lnTo>
                  <a:lnTo>
                    <a:pt x="62204" y="108204"/>
                  </a:lnTo>
                  <a:lnTo>
                    <a:pt x="63957" y="110109"/>
                  </a:lnTo>
                  <a:lnTo>
                    <a:pt x="65620" y="111506"/>
                  </a:lnTo>
                  <a:lnTo>
                    <a:pt x="65366" y="110363"/>
                  </a:lnTo>
                  <a:lnTo>
                    <a:pt x="65004" y="109093"/>
                  </a:lnTo>
                  <a:lnTo>
                    <a:pt x="64956" y="108204"/>
                  </a:lnTo>
                  <a:lnTo>
                    <a:pt x="65086" y="107696"/>
                  </a:lnTo>
                  <a:lnTo>
                    <a:pt x="65151" y="107442"/>
                  </a:lnTo>
                  <a:lnTo>
                    <a:pt x="66624" y="107442"/>
                  </a:lnTo>
                  <a:lnTo>
                    <a:pt x="66371" y="106553"/>
                  </a:lnTo>
                  <a:lnTo>
                    <a:pt x="66263" y="106172"/>
                  </a:lnTo>
                  <a:close/>
                </a:path>
                <a:path w="86359" h="111760">
                  <a:moveTo>
                    <a:pt x="65688" y="104013"/>
                  </a:moveTo>
                  <a:lnTo>
                    <a:pt x="55918" y="104013"/>
                  </a:lnTo>
                  <a:lnTo>
                    <a:pt x="56051" y="104902"/>
                  </a:lnTo>
                  <a:lnTo>
                    <a:pt x="56165" y="105664"/>
                  </a:lnTo>
                  <a:lnTo>
                    <a:pt x="56241" y="106172"/>
                  </a:lnTo>
                  <a:lnTo>
                    <a:pt x="56299" y="106553"/>
                  </a:lnTo>
                  <a:lnTo>
                    <a:pt x="59524" y="109093"/>
                  </a:lnTo>
                  <a:lnTo>
                    <a:pt x="61277" y="110109"/>
                  </a:lnTo>
                  <a:lnTo>
                    <a:pt x="60739" y="109093"/>
                  </a:lnTo>
                  <a:lnTo>
                    <a:pt x="60655" y="107315"/>
                  </a:lnTo>
                  <a:lnTo>
                    <a:pt x="60816" y="106553"/>
                  </a:lnTo>
                  <a:lnTo>
                    <a:pt x="60896" y="106172"/>
                  </a:lnTo>
                  <a:lnTo>
                    <a:pt x="66263" y="106172"/>
                  </a:lnTo>
                  <a:lnTo>
                    <a:pt x="65938" y="105029"/>
                  </a:lnTo>
                  <a:lnTo>
                    <a:pt x="65688" y="104013"/>
                  </a:lnTo>
                  <a:close/>
                </a:path>
                <a:path w="86359" h="111760">
                  <a:moveTo>
                    <a:pt x="66624" y="107442"/>
                  </a:moveTo>
                  <a:lnTo>
                    <a:pt x="65151" y="107442"/>
                  </a:lnTo>
                  <a:lnTo>
                    <a:pt x="67153" y="108839"/>
                  </a:lnTo>
                  <a:lnTo>
                    <a:pt x="67157" y="108585"/>
                  </a:lnTo>
                  <a:lnTo>
                    <a:pt x="66742" y="107696"/>
                  </a:lnTo>
                  <a:lnTo>
                    <a:pt x="66624" y="107442"/>
                  </a:lnTo>
                  <a:close/>
                </a:path>
                <a:path w="86359" h="111760">
                  <a:moveTo>
                    <a:pt x="70580" y="100076"/>
                  </a:moveTo>
                  <a:lnTo>
                    <a:pt x="50838" y="100076"/>
                  </a:lnTo>
                  <a:lnTo>
                    <a:pt x="51738" y="102616"/>
                  </a:lnTo>
                  <a:lnTo>
                    <a:pt x="51828" y="102870"/>
                  </a:lnTo>
                  <a:lnTo>
                    <a:pt x="53517" y="105664"/>
                  </a:lnTo>
                  <a:lnTo>
                    <a:pt x="55346" y="107696"/>
                  </a:lnTo>
                  <a:lnTo>
                    <a:pt x="55070" y="106553"/>
                  </a:lnTo>
                  <a:lnTo>
                    <a:pt x="54978" y="106172"/>
                  </a:lnTo>
                  <a:lnTo>
                    <a:pt x="55918" y="104013"/>
                  </a:lnTo>
                  <a:lnTo>
                    <a:pt x="65688" y="104013"/>
                  </a:lnTo>
                  <a:lnTo>
                    <a:pt x="65594" y="103632"/>
                  </a:lnTo>
                  <a:lnTo>
                    <a:pt x="65532" y="103378"/>
                  </a:lnTo>
                  <a:lnTo>
                    <a:pt x="68306" y="103378"/>
                  </a:lnTo>
                  <a:lnTo>
                    <a:pt x="68200" y="102616"/>
                  </a:lnTo>
                  <a:lnTo>
                    <a:pt x="68148" y="102235"/>
                  </a:lnTo>
                  <a:lnTo>
                    <a:pt x="71298" y="102235"/>
                  </a:lnTo>
                  <a:lnTo>
                    <a:pt x="70692" y="101092"/>
                  </a:lnTo>
                  <a:lnTo>
                    <a:pt x="70580" y="100076"/>
                  </a:lnTo>
                  <a:close/>
                </a:path>
                <a:path w="86359" h="111760">
                  <a:moveTo>
                    <a:pt x="68306" y="103378"/>
                  </a:moveTo>
                  <a:lnTo>
                    <a:pt x="65532" y="103378"/>
                  </a:lnTo>
                  <a:lnTo>
                    <a:pt x="68516" y="104902"/>
                  </a:lnTo>
                  <a:lnTo>
                    <a:pt x="68393" y="104013"/>
                  </a:lnTo>
                  <a:lnTo>
                    <a:pt x="68306" y="103378"/>
                  </a:lnTo>
                  <a:close/>
                </a:path>
                <a:path w="86359" h="111760">
                  <a:moveTo>
                    <a:pt x="80645" y="95250"/>
                  </a:moveTo>
                  <a:lnTo>
                    <a:pt x="47104" y="95250"/>
                  </a:lnTo>
                  <a:lnTo>
                    <a:pt x="47790" y="98425"/>
                  </a:lnTo>
                  <a:lnTo>
                    <a:pt x="48499" y="100584"/>
                  </a:lnTo>
                  <a:lnTo>
                    <a:pt x="48624" y="100965"/>
                  </a:lnTo>
                  <a:lnTo>
                    <a:pt x="50101" y="103632"/>
                  </a:lnTo>
                  <a:lnTo>
                    <a:pt x="50101" y="102235"/>
                  </a:lnTo>
                  <a:lnTo>
                    <a:pt x="50253" y="101600"/>
                  </a:lnTo>
                  <a:lnTo>
                    <a:pt x="50375" y="101092"/>
                  </a:lnTo>
                  <a:lnTo>
                    <a:pt x="50838" y="100076"/>
                  </a:lnTo>
                  <a:lnTo>
                    <a:pt x="70580" y="100076"/>
                  </a:lnTo>
                  <a:lnTo>
                    <a:pt x="70561" y="99695"/>
                  </a:lnTo>
                  <a:lnTo>
                    <a:pt x="74478" y="99695"/>
                  </a:lnTo>
                  <a:lnTo>
                    <a:pt x="73533" y="98425"/>
                  </a:lnTo>
                  <a:lnTo>
                    <a:pt x="73444" y="96901"/>
                  </a:lnTo>
                  <a:lnTo>
                    <a:pt x="78491" y="96901"/>
                  </a:lnTo>
                  <a:lnTo>
                    <a:pt x="78108" y="96012"/>
                  </a:lnTo>
                  <a:lnTo>
                    <a:pt x="81026" y="95885"/>
                  </a:lnTo>
                  <a:lnTo>
                    <a:pt x="80645" y="95250"/>
                  </a:lnTo>
                  <a:close/>
                </a:path>
                <a:path w="86359" h="111760">
                  <a:moveTo>
                    <a:pt x="71298" y="102235"/>
                  </a:moveTo>
                  <a:lnTo>
                    <a:pt x="68148" y="102235"/>
                  </a:lnTo>
                  <a:lnTo>
                    <a:pt x="69433" y="103632"/>
                  </a:lnTo>
                  <a:lnTo>
                    <a:pt x="71107" y="103632"/>
                  </a:lnTo>
                  <a:lnTo>
                    <a:pt x="72275" y="103378"/>
                  </a:lnTo>
                  <a:lnTo>
                    <a:pt x="71501" y="102616"/>
                  </a:lnTo>
                  <a:lnTo>
                    <a:pt x="71298" y="102235"/>
                  </a:lnTo>
                  <a:close/>
                </a:path>
                <a:path w="86359" h="111760">
                  <a:moveTo>
                    <a:pt x="74493" y="99695"/>
                  </a:moveTo>
                  <a:lnTo>
                    <a:pt x="70561" y="99695"/>
                  </a:lnTo>
                  <a:lnTo>
                    <a:pt x="72136" y="100584"/>
                  </a:lnTo>
                  <a:lnTo>
                    <a:pt x="74002" y="101600"/>
                  </a:lnTo>
                  <a:lnTo>
                    <a:pt x="75260" y="100584"/>
                  </a:lnTo>
                  <a:lnTo>
                    <a:pt x="74493" y="99695"/>
                  </a:lnTo>
                  <a:close/>
                </a:path>
                <a:path w="86359" h="111760">
                  <a:moveTo>
                    <a:pt x="78491" y="96901"/>
                  </a:moveTo>
                  <a:lnTo>
                    <a:pt x="73444" y="96901"/>
                  </a:lnTo>
                  <a:lnTo>
                    <a:pt x="74980" y="98806"/>
                  </a:lnTo>
                  <a:lnTo>
                    <a:pt x="77622" y="99314"/>
                  </a:lnTo>
                  <a:lnTo>
                    <a:pt x="79146" y="98425"/>
                  </a:lnTo>
                  <a:lnTo>
                    <a:pt x="78491" y="96901"/>
                  </a:lnTo>
                  <a:close/>
                </a:path>
                <a:path w="86359" h="111760">
                  <a:moveTo>
                    <a:pt x="82867" y="89789"/>
                  </a:moveTo>
                  <a:lnTo>
                    <a:pt x="43840" y="89789"/>
                  </a:lnTo>
                  <a:lnTo>
                    <a:pt x="44111" y="92202"/>
                  </a:lnTo>
                  <a:lnTo>
                    <a:pt x="44183" y="92837"/>
                  </a:lnTo>
                  <a:lnTo>
                    <a:pt x="45268" y="95885"/>
                  </a:lnTo>
                  <a:lnTo>
                    <a:pt x="46026" y="98425"/>
                  </a:lnTo>
                  <a:lnTo>
                    <a:pt x="46139" y="98806"/>
                  </a:lnTo>
                  <a:lnTo>
                    <a:pt x="47104" y="95250"/>
                  </a:lnTo>
                  <a:lnTo>
                    <a:pt x="80645" y="95250"/>
                  </a:lnTo>
                  <a:lnTo>
                    <a:pt x="80492" y="94996"/>
                  </a:lnTo>
                  <a:lnTo>
                    <a:pt x="79794" y="93599"/>
                  </a:lnTo>
                  <a:lnTo>
                    <a:pt x="79912" y="92710"/>
                  </a:lnTo>
                  <a:lnTo>
                    <a:pt x="79946" y="92456"/>
                  </a:lnTo>
                  <a:lnTo>
                    <a:pt x="84176" y="92456"/>
                  </a:lnTo>
                  <a:lnTo>
                    <a:pt x="84150" y="92202"/>
                  </a:lnTo>
                  <a:lnTo>
                    <a:pt x="82550" y="90424"/>
                  </a:lnTo>
                  <a:lnTo>
                    <a:pt x="82867" y="89789"/>
                  </a:lnTo>
                  <a:close/>
                </a:path>
                <a:path w="86359" h="111760">
                  <a:moveTo>
                    <a:pt x="81026" y="95885"/>
                  </a:moveTo>
                  <a:lnTo>
                    <a:pt x="78054" y="95885"/>
                  </a:lnTo>
                  <a:lnTo>
                    <a:pt x="81102" y="96012"/>
                  </a:lnTo>
                  <a:close/>
                </a:path>
                <a:path w="86359" h="111760">
                  <a:moveTo>
                    <a:pt x="84176" y="92456"/>
                  </a:moveTo>
                  <a:lnTo>
                    <a:pt x="79946" y="92456"/>
                  </a:lnTo>
                  <a:lnTo>
                    <a:pt x="81343" y="92710"/>
                  </a:lnTo>
                  <a:lnTo>
                    <a:pt x="83388" y="93599"/>
                  </a:lnTo>
                  <a:lnTo>
                    <a:pt x="84176" y="92456"/>
                  </a:lnTo>
                  <a:close/>
                </a:path>
                <a:path w="86359" h="111760">
                  <a:moveTo>
                    <a:pt x="75428" y="68961"/>
                  </a:moveTo>
                  <a:lnTo>
                    <a:pt x="37058" y="68961"/>
                  </a:lnTo>
                  <a:lnTo>
                    <a:pt x="38509" y="73406"/>
                  </a:lnTo>
                  <a:lnTo>
                    <a:pt x="38633" y="73787"/>
                  </a:lnTo>
                  <a:lnTo>
                    <a:pt x="40123" y="74803"/>
                  </a:lnTo>
                  <a:lnTo>
                    <a:pt x="40401" y="75057"/>
                  </a:lnTo>
                  <a:lnTo>
                    <a:pt x="41041" y="75946"/>
                  </a:lnTo>
                  <a:lnTo>
                    <a:pt x="41160" y="90170"/>
                  </a:lnTo>
                  <a:lnTo>
                    <a:pt x="42125" y="92202"/>
                  </a:lnTo>
                  <a:lnTo>
                    <a:pt x="43840" y="89789"/>
                  </a:lnTo>
                  <a:lnTo>
                    <a:pt x="82867" y="89789"/>
                  </a:lnTo>
                  <a:lnTo>
                    <a:pt x="83121" y="89281"/>
                  </a:lnTo>
                  <a:lnTo>
                    <a:pt x="85207" y="89281"/>
                  </a:lnTo>
                  <a:lnTo>
                    <a:pt x="85331" y="88773"/>
                  </a:lnTo>
                  <a:lnTo>
                    <a:pt x="84696" y="88138"/>
                  </a:lnTo>
                  <a:lnTo>
                    <a:pt x="83324" y="86995"/>
                  </a:lnTo>
                  <a:lnTo>
                    <a:pt x="83908" y="85852"/>
                  </a:lnTo>
                  <a:lnTo>
                    <a:pt x="85293" y="85852"/>
                  </a:lnTo>
                  <a:lnTo>
                    <a:pt x="86309" y="84836"/>
                  </a:lnTo>
                  <a:lnTo>
                    <a:pt x="84836" y="82677"/>
                  </a:lnTo>
                  <a:lnTo>
                    <a:pt x="85915" y="81153"/>
                  </a:lnTo>
                  <a:lnTo>
                    <a:pt x="82143" y="79502"/>
                  </a:lnTo>
                  <a:lnTo>
                    <a:pt x="82854" y="77343"/>
                  </a:lnTo>
                  <a:lnTo>
                    <a:pt x="81800" y="77343"/>
                  </a:lnTo>
                  <a:lnTo>
                    <a:pt x="80645" y="77089"/>
                  </a:lnTo>
                  <a:lnTo>
                    <a:pt x="79451" y="76581"/>
                  </a:lnTo>
                  <a:lnTo>
                    <a:pt x="80670" y="74803"/>
                  </a:lnTo>
                  <a:lnTo>
                    <a:pt x="77724" y="74803"/>
                  </a:lnTo>
                  <a:lnTo>
                    <a:pt x="76123" y="73406"/>
                  </a:lnTo>
                  <a:lnTo>
                    <a:pt x="77876" y="71882"/>
                  </a:lnTo>
                  <a:lnTo>
                    <a:pt x="76701" y="71247"/>
                  </a:lnTo>
                  <a:lnTo>
                    <a:pt x="75349" y="71247"/>
                  </a:lnTo>
                  <a:lnTo>
                    <a:pt x="73850" y="69723"/>
                  </a:lnTo>
                  <a:lnTo>
                    <a:pt x="75428" y="68961"/>
                  </a:lnTo>
                  <a:close/>
                </a:path>
                <a:path w="86359" h="111760">
                  <a:moveTo>
                    <a:pt x="85207" y="89281"/>
                  </a:moveTo>
                  <a:lnTo>
                    <a:pt x="83121" y="89281"/>
                  </a:lnTo>
                  <a:lnTo>
                    <a:pt x="84836" y="90805"/>
                  </a:lnTo>
                  <a:lnTo>
                    <a:pt x="84928" y="90424"/>
                  </a:lnTo>
                  <a:lnTo>
                    <a:pt x="84990" y="90170"/>
                  </a:lnTo>
                  <a:lnTo>
                    <a:pt x="85083" y="89789"/>
                  </a:lnTo>
                  <a:lnTo>
                    <a:pt x="85207" y="89281"/>
                  </a:lnTo>
                  <a:close/>
                </a:path>
                <a:path w="86359" h="111760">
                  <a:moveTo>
                    <a:pt x="74193" y="62865"/>
                  </a:moveTo>
                  <a:lnTo>
                    <a:pt x="15377" y="62865"/>
                  </a:lnTo>
                  <a:lnTo>
                    <a:pt x="17373" y="65405"/>
                  </a:lnTo>
                  <a:lnTo>
                    <a:pt x="14820" y="68453"/>
                  </a:lnTo>
                  <a:lnTo>
                    <a:pt x="17792" y="71247"/>
                  </a:lnTo>
                  <a:lnTo>
                    <a:pt x="21882" y="71247"/>
                  </a:lnTo>
                  <a:lnTo>
                    <a:pt x="25107" y="72263"/>
                  </a:lnTo>
                  <a:lnTo>
                    <a:pt x="23884" y="74803"/>
                  </a:lnTo>
                  <a:lnTo>
                    <a:pt x="23761" y="75057"/>
                  </a:lnTo>
                  <a:lnTo>
                    <a:pt x="27139" y="75946"/>
                  </a:lnTo>
                  <a:lnTo>
                    <a:pt x="29705" y="73914"/>
                  </a:lnTo>
                  <a:lnTo>
                    <a:pt x="37058" y="68961"/>
                  </a:lnTo>
                  <a:lnTo>
                    <a:pt x="75859" y="68961"/>
                  </a:lnTo>
                  <a:lnTo>
                    <a:pt x="73850" y="67437"/>
                  </a:lnTo>
                  <a:lnTo>
                    <a:pt x="74434" y="66167"/>
                  </a:lnTo>
                  <a:lnTo>
                    <a:pt x="75819" y="66167"/>
                  </a:lnTo>
                  <a:lnTo>
                    <a:pt x="76720" y="65405"/>
                  </a:lnTo>
                  <a:lnTo>
                    <a:pt x="74193" y="62865"/>
                  </a:lnTo>
                  <a:close/>
                </a:path>
                <a:path w="86359" h="111760">
                  <a:moveTo>
                    <a:pt x="76466" y="71120"/>
                  </a:moveTo>
                  <a:lnTo>
                    <a:pt x="75349" y="71247"/>
                  </a:lnTo>
                  <a:lnTo>
                    <a:pt x="76701" y="71247"/>
                  </a:lnTo>
                  <a:lnTo>
                    <a:pt x="76466" y="71120"/>
                  </a:lnTo>
                  <a:close/>
                </a:path>
                <a:path w="86359" h="111760">
                  <a:moveTo>
                    <a:pt x="5435" y="34798"/>
                  </a:moveTo>
                  <a:lnTo>
                    <a:pt x="5518" y="35560"/>
                  </a:lnTo>
                  <a:lnTo>
                    <a:pt x="5574" y="36068"/>
                  </a:lnTo>
                  <a:lnTo>
                    <a:pt x="5684" y="37084"/>
                  </a:lnTo>
                  <a:lnTo>
                    <a:pt x="5740" y="37592"/>
                  </a:lnTo>
                  <a:lnTo>
                    <a:pt x="674" y="37592"/>
                  </a:lnTo>
                  <a:lnTo>
                    <a:pt x="2921" y="38989"/>
                  </a:lnTo>
                  <a:lnTo>
                    <a:pt x="4458" y="40513"/>
                  </a:lnTo>
                  <a:lnTo>
                    <a:pt x="3460" y="40513"/>
                  </a:lnTo>
                  <a:lnTo>
                    <a:pt x="850" y="40894"/>
                  </a:lnTo>
                  <a:lnTo>
                    <a:pt x="1968" y="43053"/>
                  </a:lnTo>
                  <a:lnTo>
                    <a:pt x="3708" y="44704"/>
                  </a:lnTo>
                  <a:lnTo>
                    <a:pt x="6123" y="45593"/>
                  </a:lnTo>
                  <a:lnTo>
                    <a:pt x="5627" y="45593"/>
                  </a:lnTo>
                  <a:lnTo>
                    <a:pt x="4724" y="46355"/>
                  </a:lnTo>
                  <a:lnTo>
                    <a:pt x="3086" y="46736"/>
                  </a:lnTo>
                  <a:lnTo>
                    <a:pt x="1625" y="47117"/>
                  </a:lnTo>
                  <a:lnTo>
                    <a:pt x="3340" y="49022"/>
                  </a:lnTo>
                  <a:lnTo>
                    <a:pt x="5943" y="49276"/>
                  </a:lnTo>
                  <a:lnTo>
                    <a:pt x="7543" y="51308"/>
                  </a:lnTo>
                  <a:lnTo>
                    <a:pt x="7150" y="52451"/>
                  </a:lnTo>
                  <a:lnTo>
                    <a:pt x="6248" y="53467"/>
                  </a:lnTo>
                  <a:lnTo>
                    <a:pt x="5588" y="54610"/>
                  </a:lnTo>
                  <a:lnTo>
                    <a:pt x="11540" y="57023"/>
                  </a:lnTo>
                  <a:lnTo>
                    <a:pt x="11152" y="57023"/>
                  </a:lnTo>
                  <a:lnTo>
                    <a:pt x="9296" y="60198"/>
                  </a:lnTo>
                  <a:lnTo>
                    <a:pt x="11671" y="62865"/>
                  </a:lnTo>
                  <a:lnTo>
                    <a:pt x="75658" y="62865"/>
                  </a:lnTo>
                  <a:lnTo>
                    <a:pt x="76885" y="63500"/>
                  </a:lnTo>
                  <a:lnTo>
                    <a:pt x="77927" y="62611"/>
                  </a:lnTo>
                  <a:lnTo>
                    <a:pt x="77165" y="61595"/>
                  </a:lnTo>
                  <a:lnTo>
                    <a:pt x="76123" y="60833"/>
                  </a:lnTo>
                  <a:lnTo>
                    <a:pt x="76504" y="59690"/>
                  </a:lnTo>
                  <a:lnTo>
                    <a:pt x="78625" y="58166"/>
                  </a:lnTo>
                  <a:lnTo>
                    <a:pt x="77660" y="57404"/>
                  </a:lnTo>
                  <a:lnTo>
                    <a:pt x="76657" y="57023"/>
                  </a:lnTo>
                  <a:lnTo>
                    <a:pt x="75704" y="55880"/>
                  </a:lnTo>
                  <a:lnTo>
                    <a:pt x="77457" y="54356"/>
                  </a:lnTo>
                  <a:lnTo>
                    <a:pt x="75629" y="52705"/>
                  </a:lnTo>
                  <a:lnTo>
                    <a:pt x="77800" y="52705"/>
                  </a:lnTo>
                  <a:lnTo>
                    <a:pt x="77334" y="51308"/>
                  </a:lnTo>
                  <a:lnTo>
                    <a:pt x="76885" y="49784"/>
                  </a:lnTo>
                  <a:lnTo>
                    <a:pt x="75260" y="48768"/>
                  </a:lnTo>
                  <a:lnTo>
                    <a:pt x="74694" y="47498"/>
                  </a:lnTo>
                  <a:lnTo>
                    <a:pt x="76784" y="47498"/>
                  </a:lnTo>
                  <a:lnTo>
                    <a:pt x="76060" y="46355"/>
                  </a:lnTo>
                  <a:lnTo>
                    <a:pt x="75018" y="45593"/>
                  </a:lnTo>
                  <a:lnTo>
                    <a:pt x="74472" y="44323"/>
                  </a:lnTo>
                  <a:lnTo>
                    <a:pt x="76327" y="44069"/>
                  </a:lnTo>
                  <a:lnTo>
                    <a:pt x="75730" y="43053"/>
                  </a:lnTo>
                  <a:lnTo>
                    <a:pt x="74066" y="41656"/>
                  </a:lnTo>
                  <a:lnTo>
                    <a:pt x="73956" y="40894"/>
                  </a:lnTo>
                  <a:lnTo>
                    <a:pt x="73761" y="39243"/>
                  </a:lnTo>
                  <a:lnTo>
                    <a:pt x="75907" y="39243"/>
                  </a:lnTo>
                  <a:lnTo>
                    <a:pt x="73787" y="37592"/>
                  </a:lnTo>
                  <a:lnTo>
                    <a:pt x="73809" y="37211"/>
                  </a:lnTo>
                  <a:lnTo>
                    <a:pt x="8928" y="37211"/>
                  </a:lnTo>
                  <a:lnTo>
                    <a:pt x="6997" y="36068"/>
                  </a:lnTo>
                  <a:lnTo>
                    <a:pt x="5435" y="34798"/>
                  </a:lnTo>
                  <a:close/>
                </a:path>
                <a:path w="86359" h="111760">
                  <a:moveTo>
                    <a:pt x="75907" y="39243"/>
                  </a:moveTo>
                  <a:lnTo>
                    <a:pt x="73761" y="39243"/>
                  </a:lnTo>
                  <a:lnTo>
                    <a:pt x="75751" y="40513"/>
                  </a:lnTo>
                  <a:lnTo>
                    <a:pt x="75512" y="40513"/>
                  </a:lnTo>
                  <a:lnTo>
                    <a:pt x="75907" y="39243"/>
                  </a:lnTo>
                  <a:close/>
                </a:path>
                <a:path w="86359" h="111760">
                  <a:moveTo>
                    <a:pt x="2085" y="35560"/>
                  </a:moveTo>
                  <a:lnTo>
                    <a:pt x="0" y="35560"/>
                  </a:lnTo>
                  <a:lnTo>
                    <a:pt x="375" y="37084"/>
                  </a:lnTo>
                  <a:lnTo>
                    <a:pt x="501" y="37592"/>
                  </a:lnTo>
                  <a:lnTo>
                    <a:pt x="5740" y="37592"/>
                  </a:lnTo>
                  <a:lnTo>
                    <a:pt x="3937" y="37211"/>
                  </a:lnTo>
                  <a:lnTo>
                    <a:pt x="2085" y="35560"/>
                  </a:lnTo>
                  <a:close/>
                </a:path>
                <a:path w="86359" h="111760">
                  <a:moveTo>
                    <a:pt x="3886" y="27305"/>
                  </a:moveTo>
                  <a:lnTo>
                    <a:pt x="3995" y="28575"/>
                  </a:lnTo>
                  <a:lnTo>
                    <a:pt x="4082" y="29591"/>
                  </a:lnTo>
                  <a:lnTo>
                    <a:pt x="4191" y="30861"/>
                  </a:lnTo>
                  <a:lnTo>
                    <a:pt x="8013" y="34290"/>
                  </a:lnTo>
                  <a:lnTo>
                    <a:pt x="10452" y="37084"/>
                  </a:lnTo>
                  <a:lnTo>
                    <a:pt x="8928" y="37211"/>
                  </a:lnTo>
                  <a:lnTo>
                    <a:pt x="73809" y="37211"/>
                  </a:lnTo>
                  <a:lnTo>
                    <a:pt x="73875" y="36068"/>
                  </a:lnTo>
                  <a:lnTo>
                    <a:pt x="76073" y="35814"/>
                  </a:lnTo>
                  <a:lnTo>
                    <a:pt x="74206" y="34036"/>
                  </a:lnTo>
                  <a:lnTo>
                    <a:pt x="75526" y="32385"/>
                  </a:lnTo>
                  <a:lnTo>
                    <a:pt x="74752" y="32004"/>
                  </a:lnTo>
                  <a:lnTo>
                    <a:pt x="73672" y="32004"/>
                  </a:lnTo>
                  <a:lnTo>
                    <a:pt x="73088" y="30480"/>
                  </a:lnTo>
                  <a:lnTo>
                    <a:pt x="73901" y="29845"/>
                  </a:lnTo>
                  <a:lnTo>
                    <a:pt x="73901" y="29591"/>
                  </a:lnTo>
                  <a:lnTo>
                    <a:pt x="6769" y="29591"/>
                  </a:lnTo>
                  <a:lnTo>
                    <a:pt x="5232" y="28575"/>
                  </a:lnTo>
                  <a:lnTo>
                    <a:pt x="3886" y="27305"/>
                  </a:lnTo>
                  <a:close/>
                </a:path>
                <a:path w="86359" h="111760">
                  <a:moveTo>
                    <a:pt x="5842" y="22098"/>
                  </a:moveTo>
                  <a:lnTo>
                    <a:pt x="5303" y="22098"/>
                  </a:lnTo>
                  <a:lnTo>
                    <a:pt x="5815" y="24130"/>
                  </a:lnTo>
                  <a:lnTo>
                    <a:pt x="5880" y="24384"/>
                  </a:lnTo>
                  <a:lnTo>
                    <a:pt x="7028" y="26416"/>
                  </a:lnTo>
                  <a:lnTo>
                    <a:pt x="7230" y="26670"/>
                  </a:lnTo>
                  <a:lnTo>
                    <a:pt x="8115" y="29337"/>
                  </a:lnTo>
                  <a:lnTo>
                    <a:pt x="6769" y="29591"/>
                  </a:lnTo>
                  <a:lnTo>
                    <a:pt x="73901" y="29591"/>
                  </a:lnTo>
                  <a:lnTo>
                    <a:pt x="73901" y="29337"/>
                  </a:lnTo>
                  <a:lnTo>
                    <a:pt x="71654" y="29337"/>
                  </a:lnTo>
                  <a:lnTo>
                    <a:pt x="71189" y="28575"/>
                  </a:lnTo>
                  <a:lnTo>
                    <a:pt x="69164" y="28575"/>
                  </a:lnTo>
                  <a:lnTo>
                    <a:pt x="68956" y="28067"/>
                  </a:lnTo>
                  <a:lnTo>
                    <a:pt x="68853" y="27813"/>
                  </a:lnTo>
                  <a:lnTo>
                    <a:pt x="65608" y="27813"/>
                  </a:lnTo>
                  <a:lnTo>
                    <a:pt x="65205" y="26670"/>
                  </a:lnTo>
                  <a:lnTo>
                    <a:pt x="65115" y="26416"/>
                  </a:lnTo>
                  <a:lnTo>
                    <a:pt x="39048" y="26416"/>
                  </a:lnTo>
                  <a:lnTo>
                    <a:pt x="37527" y="24130"/>
                  </a:lnTo>
                  <a:lnTo>
                    <a:pt x="9228" y="24130"/>
                  </a:lnTo>
                  <a:lnTo>
                    <a:pt x="5842" y="22098"/>
                  </a:lnTo>
                  <a:close/>
                </a:path>
                <a:path w="86359" h="111760">
                  <a:moveTo>
                    <a:pt x="72072" y="27305"/>
                  </a:moveTo>
                  <a:lnTo>
                    <a:pt x="71544" y="29337"/>
                  </a:lnTo>
                  <a:lnTo>
                    <a:pt x="73901" y="29337"/>
                  </a:lnTo>
                  <a:lnTo>
                    <a:pt x="73901" y="27813"/>
                  </a:lnTo>
                  <a:lnTo>
                    <a:pt x="74510" y="27813"/>
                  </a:lnTo>
                  <a:lnTo>
                    <a:pt x="72072" y="27305"/>
                  </a:lnTo>
                  <a:close/>
                </a:path>
                <a:path w="86359" h="111760">
                  <a:moveTo>
                    <a:pt x="70345" y="25527"/>
                  </a:moveTo>
                  <a:lnTo>
                    <a:pt x="69164" y="28575"/>
                  </a:lnTo>
                  <a:lnTo>
                    <a:pt x="71189" y="28575"/>
                  </a:lnTo>
                  <a:lnTo>
                    <a:pt x="70878" y="28067"/>
                  </a:lnTo>
                  <a:lnTo>
                    <a:pt x="70786" y="27559"/>
                  </a:lnTo>
                  <a:lnTo>
                    <a:pt x="70740" y="27305"/>
                  </a:lnTo>
                  <a:lnTo>
                    <a:pt x="70624" y="26670"/>
                  </a:lnTo>
                  <a:lnTo>
                    <a:pt x="70562" y="26416"/>
                  </a:lnTo>
                  <a:lnTo>
                    <a:pt x="70469" y="26035"/>
                  </a:lnTo>
                  <a:lnTo>
                    <a:pt x="70345" y="25527"/>
                  </a:lnTo>
                  <a:close/>
                </a:path>
                <a:path w="86359" h="111760">
                  <a:moveTo>
                    <a:pt x="68211" y="24765"/>
                  </a:moveTo>
                  <a:lnTo>
                    <a:pt x="67005" y="25781"/>
                  </a:lnTo>
                  <a:lnTo>
                    <a:pt x="66656" y="27305"/>
                  </a:lnTo>
                  <a:lnTo>
                    <a:pt x="66598" y="27559"/>
                  </a:lnTo>
                  <a:lnTo>
                    <a:pt x="65608" y="27813"/>
                  </a:lnTo>
                  <a:lnTo>
                    <a:pt x="68853" y="27813"/>
                  </a:lnTo>
                  <a:lnTo>
                    <a:pt x="68749" y="27559"/>
                  </a:lnTo>
                  <a:lnTo>
                    <a:pt x="68645" y="27305"/>
                  </a:lnTo>
                  <a:lnTo>
                    <a:pt x="68451" y="26670"/>
                  </a:lnTo>
                  <a:lnTo>
                    <a:pt x="68391" y="26416"/>
                  </a:lnTo>
                  <a:lnTo>
                    <a:pt x="68265" y="25527"/>
                  </a:lnTo>
                  <a:lnTo>
                    <a:pt x="68211" y="24765"/>
                  </a:lnTo>
                  <a:close/>
                </a:path>
                <a:path w="86359" h="111760">
                  <a:moveTo>
                    <a:pt x="39725" y="21082"/>
                  </a:moveTo>
                  <a:lnTo>
                    <a:pt x="38534" y="24130"/>
                  </a:lnTo>
                  <a:lnTo>
                    <a:pt x="38668" y="24130"/>
                  </a:lnTo>
                  <a:lnTo>
                    <a:pt x="38755" y="24765"/>
                  </a:lnTo>
                  <a:lnTo>
                    <a:pt x="38859" y="25527"/>
                  </a:lnTo>
                  <a:lnTo>
                    <a:pt x="38980" y="26416"/>
                  </a:lnTo>
                  <a:lnTo>
                    <a:pt x="61976" y="26416"/>
                  </a:lnTo>
                  <a:lnTo>
                    <a:pt x="61842" y="26035"/>
                  </a:lnTo>
                  <a:lnTo>
                    <a:pt x="61753" y="25781"/>
                  </a:lnTo>
                  <a:lnTo>
                    <a:pt x="61664" y="25527"/>
                  </a:lnTo>
                  <a:lnTo>
                    <a:pt x="61620" y="25400"/>
                  </a:lnTo>
                  <a:lnTo>
                    <a:pt x="59397" y="25400"/>
                  </a:lnTo>
                  <a:lnTo>
                    <a:pt x="59224" y="25146"/>
                  </a:lnTo>
                  <a:lnTo>
                    <a:pt x="55816" y="25146"/>
                  </a:lnTo>
                  <a:lnTo>
                    <a:pt x="54495" y="23495"/>
                  </a:lnTo>
                  <a:lnTo>
                    <a:pt x="54438" y="23368"/>
                  </a:lnTo>
                  <a:lnTo>
                    <a:pt x="42293" y="23368"/>
                  </a:lnTo>
                  <a:lnTo>
                    <a:pt x="39725" y="21082"/>
                  </a:lnTo>
                  <a:close/>
                </a:path>
                <a:path w="86359" h="111760">
                  <a:moveTo>
                    <a:pt x="64455" y="24130"/>
                  </a:moveTo>
                  <a:lnTo>
                    <a:pt x="64159" y="24130"/>
                  </a:lnTo>
                  <a:lnTo>
                    <a:pt x="61976" y="26416"/>
                  </a:lnTo>
                  <a:lnTo>
                    <a:pt x="65115" y="26416"/>
                  </a:lnTo>
                  <a:lnTo>
                    <a:pt x="64981" y="26035"/>
                  </a:lnTo>
                  <a:lnTo>
                    <a:pt x="64892" y="25781"/>
                  </a:lnTo>
                  <a:lnTo>
                    <a:pt x="64802" y="25527"/>
                  </a:lnTo>
                  <a:lnTo>
                    <a:pt x="64757" y="25400"/>
                  </a:lnTo>
                  <a:lnTo>
                    <a:pt x="64668" y="25146"/>
                  </a:lnTo>
                  <a:lnTo>
                    <a:pt x="64588" y="24765"/>
                  </a:lnTo>
                  <a:lnTo>
                    <a:pt x="64508" y="24384"/>
                  </a:lnTo>
                  <a:lnTo>
                    <a:pt x="64455" y="24130"/>
                  </a:lnTo>
                  <a:close/>
                </a:path>
                <a:path w="86359" h="111760">
                  <a:moveTo>
                    <a:pt x="60909" y="23368"/>
                  </a:moveTo>
                  <a:lnTo>
                    <a:pt x="60662" y="23368"/>
                  </a:lnTo>
                  <a:lnTo>
                    <a:pt x="59397" y="25400"/>
                  </a:lnTo>
                  <a:lnTo>
                    <a:pt x="61620" y="25400"/>
                  </a:lnTo>
                  <a:lnTo>
                    <a:pt x="60953" y="23495"/>
                  </a:lnTo>
                  <a:lnTo>
                    <a:pt x="60909" y="23368"/>
                  </a:lnTo>
                  <a:close/>
                </a:path>
                <a:path w="86359" h="111760">
                  <a:moveTo>
                    <a:pt x="57143" y="22098"/>
                  </a:moveTo>
                  <a:lnTo>
                    <a:pt x="56785" y="22098"/>
                  </a:lnTo>
                  <a:lnTo>
                    <a:pt x="56222" y="24130"/>
                  </a:lnTo>
                  <a:lnTo>
                    <a:pt x="55816" y="25146"/>
                  </a:lnTo>
                  <a:lnTo>
                    <a:pt x="59224" y="25146"/>
                  </a:lnTo>
                  <a:lnTo>
                    <a:pt x="57143" y="22098"/>
                  </a:lnTo>
                  <a:close/>
                </a:path>
                <a:path w="86359" h="111760">
                  <a:moveTo>
                    <a:pt x="8230" y="19812"/>
                  </a:moveTo>
                  <a:lnTo>
                    <a:pt x="8067" y="19812"/>
                  </a:lnTo>
                  <a:lnTo>
                    <a:pt x="7827" y="20447"/>
                  </a:lnTo>
                  <a:lnTo>
                    <a:pt x="7766" y="21082"/>
                  </a:lnTo>
                  <a:lnTo>
                    <a:pt x="8100" y="22098"/>
                  </a:lnTo>
                  <a:lnTo>
                    <a:pt x="8403" y="22860"/>
                  </a:lnTo>
                  <a:lnTo>
                    <a:pt x="9085" y="24130"/>
                  </a:lnTo>
                  <a:lnTo>
                    <a:pt x="37527" y="24130"/>
                  </a:lnTo>
                  <a:lnTo>
                    <a:pt x="37104" y="23495"/>
                  </a:lnTo>
                  <a:lnTo>
                    <a:pt x="37092" y="22860"/>
                  </a:lnTo>
                  <a:lnTo>
                    <a:pt x="35169" y="22860"/>
                  </a:lnTo>
                  <a:lnTo>
                    <a:pt x="34997" y="22098"/>
                  </a:lnTo>
                  <a:lnTo>
                    <a:pt x="10303" y="22098"/>
                  </a:lnTo>
                  <a:lnTo>
                    <a:pt x="8230" y="19812"/>
                  </a:lnTo>
                  <a:close/>
                </a:path>
                <a:path w="86359" h="111760">
                  <a:moveTo>
                    <a:pt x="41465" y="17272"/>
                  </a:moveTo>
                  <a:lnTo>
                    <a:pt x="41824" y="19177"/>
                  </a:lnTo>
                  <a:lnTo>
                    <a:pt x="41871" y="19431"/>
                  </a:lnTo>
                  <a:lnTo>
                    <a:pt x="43107" y="22098"/>
                  </a:lnTo>
                  <a:lnTo>
                    <a:pt x="42837" y="22098"/>
                  </a:lnTo>
                  <a:lnTo>
                    <a:pt x="42075" y="23368"/>
                  </a:lnTo>
                  <a:lnTo>
                    <a:pt x="50939" y="23368"/>
                  </a:lnTo>
                  <a:lnTo>
                    <a:pt x="50594" y="22860"/>
                  </a:lnTo>
                  <a:lnTo>
                    <a:pt x="47738" y="22860"/>
                  </a:lnTo>
                  <a:lnTo>
                    <a:pt x="47042" y="21082"/>
                  </a:lnTo>
                  <a:lnTo>
                    <a:pt x="44183" y="21082"/>
                  </a:lnTo>
                  <a:lnTo>
                    <a:pt x="43766" y="20066"/>
                  </a:lnTo>
                  <a:lnTo>
                    <a:pt x="43662" y="19812"/>
                  </a:lnTo>
                  <a:lnTo>
                    <a:pt x="42405" y="18415"/>
                  </a:lnTo>
                  <a:lnTo>
                    <a:pt x="41465" y="17272"/>
                  </a:lnTo>
                  <a:close/>
                </a:path>
                <a:path w="86359" h="111760">
                  <a:moveTo>
                    <a:pt x="53118" y="20447"/>
                  </a:moveTo>
                  <a:lnTo>
                    <a:pt x="52972" y="20447"/>
                  </a:lnTo>
                  <a:lnTo>
                    <a:pt x="50939" y="23368"/>
                  </a:lnTo>
                  <a:lnTo>
                    <a:pt x="54438" y="23368"/>
                  </a:lnTo>
                  <a:lnTo>
                    <a:pt x="53118" y="20447"/>
                  </a:lnTo>
                  <a:close/>
                </a:path>
                <a:path w="86359" h="111760">
                  <a:moveTo>
                    <a:pt x="60978" y="22860"/>
                  </a:moveTo>
                  <a:lnTo>
                    <a:pt x="60731" y="22860"/>
                  </a:lnTo>
                  <a:lnTo>
                    <a:pt x="60909" y="23368"/>
                  </a:lnTo>
                  <a:lnTo>
                    <a:pt x="60662" y="23368"/>
                  </a:lnTo>
                  <a:lnTo>
                    <a:pt x="60978" y="22860"/>
                  </a:lnTo>
                  <a:close/>
                </a:path>
                <a:path w="86359" h="111760">
                  <a:moveTo>
                    <a:pt x="37434" y="20447"/>
                  </a:moveTo>
                  <a:lnTo>
                    <a:pt x="36965" y="20828"/>
                  </a:lnTo>
                  <a:lnTo>
                    <a:pt x="35019" y="22860"/>
                  </a:lnTo>
                  <a:lnTo>
                    <a:pt x="37092" y="22860"/>
                  </a:lnTo>
                  <a:lnTo>
                    <a:pt x="37344" y="21082"/>
                  </a:lnTo>
                  <a:lnTo>
                    <a:pt x="37434" y="20447"/>
                  </a:lnTo>
                  <a:close/>
                </a:path>
                <a:path w="86359" h="111760">
                  <a:moveTo>
                    <a:pt x="49123" y="19177"/>
                  </a:moveTo>
                  <a:lnTo>
                    <a:pt x="49072" y="19431"/>
                  </a:lnTo>
                  <a:lnTo>
                    <a:pt x="48945" y="20066"/>
                  </a:lnTo>
                  <a:lnTo>
                    <a:pt x="48869" y="20447"/>
                  </a:lnTo>
                  <a:lnTo>
                    <a:pt x="48742" y="21082"/>
                  </a:lnTo>
                  <a:lnTo>
                    <a:pt x="48418" y="22098"/>
                  </a:lnTo>
                  <a:lnTo>
                    <a:pt x="47542" y="22860"/>
                  </a:lnTo>
                  <a:lnTo>
                    <a:pt x="50594" y="22860"/>
                  </a:lnTo>
                  <a:lnTo>
                    <a:pt x="50076" y="22098"/>
                  </a:lnTo>
                  <a:lnTo>
                    <a:pt x="49818" y="21082"/>
                  </a:lnTo>
                  <a:lnTo>
                    <a:pt x="49753" y="20828"/>
                  </a:lnTo>
                  <a:lnTo>
                    <a:pt x="49657" y="20447"/>
                  </a:lnTo>
                  <a:lnTo>
                    <a:pt x="49230" y="19431"/>
                  </a:lnTo>
                  <a:lnTo>
                    <a:pt x="49123" y="19177"/>
                  </a:lnTo>
                  <a:close/>
                </a:path>
                <a:path w="86359" h="111760">
                  <a:moveTo>
                    <a:pt x="33048" y="15494"/>
                  </a:moveTo>
                  <a:lnTo>
                    <a:pt x="32760" y="15748"/>
                  </a:lnTo>
                  <a:lnTo>
                    <a:pt x="31280" y="18034"/>
                  </a:lnTo>
                  <a:lnTo>
                    <a:pt x="10871" y="18034"/>
                  </a:lnTo>
                  <a:lnTo>
                    <a:pt x="11684" y="22098"/>
                  </a:lnTo>
                  <a:lnTo>
                    <a:pt x="34997" y="22098"/>
                  </a:lnTo>
                  <a:lnTo>
                    <a:pt x="34767" y="21082"/>
                  </a:lnTo>
                  <a:lnTo>
                    <a:pt x="34709" y="20828"/>
                  </a:lnTo>
                  <a:lnTo>
                    <a:pt x="34623" y="20447"/>
                  </a:lnTo>
                  <a:lnTo>
                    <a:pt x="33129" y="15748"/>
                  </a:lnTo>
                  <a:lnTo>
                    <a:pt x="33048" y="15494"/>
                  </a:lnTo>
                  <a:close/>
                </a:path>
                <a:path w="86359" h="111760">
                  <a:moveTo>
                    <a:pt x="44678" y="16510"/>
                  </a:moveTo>
                  <a:lnTo>
                    <a:pt x="44691" y="20066"/>
                  </a:lnTo>
                  <a:lnTo>
                    <a:pt x="44310" y="20828"/>
                  </a:lnTo>
                  <a:lnTo>
                    <a:pt x="44183" y="21082"/>
                  </a:lnTo>
                  <a:lnTo>
                    <a:pt x="47042" y="21082"/>
                  </a:lnTo>
                  <a:lnTo>
                    <a:pt x="45998" y="18415"/>
                  </a:lnTo>
                  <a:lnTo>
                    <a:pt x="45767" y="18034"/>
                  </a:lnTo>
                  <a:lnTo>
                    <a:pt x="44678" y="16510"/>
                  </a:lnTo>
                  <a:close/>
                </a:path>
                <a:path w="86359" h="111760">
                  <a:moveTo>
                    <a:pt x="11290" y="15494"/>
                  </a:moveTo>
                  <a:lnTo>
                    <a:pt x="7962" y="16256"/>
                  </a:lnTo>
                  <a:lnTo>
                    <a:pt x="10701" y="18034"/>
                  </a:lnTo>
                  <a:lnTo>
                    <a:pt x="31280" y="18034"/>
                  </a:lnTo>
                  <a:lnTo>
                    <a:pt x="31127" y="17780"/>
                  </a:lnTo>
                  <a:lnTo>
                    <a:pt x="13703" y="17780"/>
                  </a:lnTo>
                  <a:lnTo>
                    <a:pt x="11290" y="15494"/>
                  </a:lnTo>
                  <a:close/>
                </a:path>
                <a:path w="86359" h="111760">
                  <a:moveTo>
                    <a:pt x="11988" y="9906"/>
                  </a:moveTo>
                  <a:lnTo>
                    <a:pt x="12174" y="11557"/>
                  </a:lnTo>
                  <a:lnTo>
                    <a:pt x="13166" y="13335"/>
                  </a:lnTo>
                  <a:lnTo>
                    <a:pt x="13800" y="14605"/>
                  </a:lnTo>
                  <a:lnTo>
                    <a:pt x="13703" y="17780"/>
                  </a:lnTo>
                  <a:lnTo>
                    <a:pt x="31127" y="17780"/>
                  </a:lnTo>
                  <a:lnTo>
                    <a:pt x="29908" y="15748"/>
                  </a:lnTo>
                  <a:lnTo>
                    <a:pt x="29562" y="14605"/>
                  </a:lnTo>
                  <a:lnTo>
                    <a:pt x="16154" y="14605"/>
                  </a:lnTo>
                  <a:lnTo>
                    <a:pt x="11988" y="9906"/>
                  </a:lnTo>
                  <a:close/>
                </a:path>
                <a:path w="86359" h="111760">
                  <a:moveTo>
                    <a:pt x="12763" y="5334"/>
                  </a:moveTo>
                  <a:lnTo>
                    <a:pt x="12808" y="5715"/>
                  </a:lnTo>
                  <a:lnTo>
                    <a:pt x="12928" y="6731"/>
                  </a:lnTo>
                  <a:lnTo>
                    <a:pt x="16154" y="14605"/>
                  </a:lnTo>
                  <a:lnTo>
                    <a:pt x="29562" y="14605"/>
                  </a:lnTo>
                  <a:lnTo>
                    <a:pt x="29177" y="13335"/>
                  </a:lnTo>
                  <a:lnTo>
                    <a:pt x="27139" y="13335"/>
                  </a:lnTo>
                  <a:lnTo>
                    <a:pt x="24714" y="10160"/>
                  </a:lnTo>
                  <a:lnTo>
                    <a:pt x="24394" y="7366"/>
                  </a:lnTo>
                  <a:lnTo>
                    <a:pt x="15938" y="7366"/>
                  </a:lnTo>
                  <a:lnTo>
                    <a:pt x="12763" y="5334"/>
                  </a:lnTo>
                  <a:close/>
                </a:path>
                <a:path w="86359" h="111760">
                  <a:moveTo>
                    <a:pt x="28638" y="11557"/>
                  </a:moveTo>
                  <a:lnTo>
                    <a:pt x="27139" y="13335"/>
                  </a:lnTo>
                  <a:lnTo>
                    <a:pt x="29177" y="13335"/>
                  </a:lnTo>
                  <a:lnTo>
                    <a:pt x="28638" y="11557"/>
                  </a:lnTo>
                  <a:close/>
                </a:path>
                <a:path w="86359" h="111760">
                  <a:moveTo>
                    <a:pt x="14122" y="1270"/>
                  </a:moveTo>
                  <a:lnTo>
                    <a:pt x="14058" y="3048"/>
                  </a:lnTo>
                  <a:lnTo>
                    <a:pt x="14808" y="5334"/>
                  </a:lnTo>
                  <a:lnTo>
                    <a:pt x="15938" y="7366"/>
                  </a:lnTo>
                  <a:lnTo>
                    <a:pt x="24394" y="7366"/>
                  </a:lnTo>
                  <a:lnTo>
                    <a:pt x="24322" y="6731"/>
                  </a:lnTo>
                  <a:lnTo>
                    <a:pt x="24249" y="6096"/>
                  </a:lnTo>
                  <a:lnTo>
                    <a:pt x="21120" y="6096"/>
                  </a:lnTo>
                  <a:lnTo>
                    <a:pt x="20810" y="5715"/>
                  </a:lnTo>
                  <a:lnTo>
                    <a:pt x="17246" y="5715"/>
                  </a:lnTo>
                  <a:lnTo>
                    <a:pt x="14122" y="1270"/>
                  </a:lnTo>
                  <a:close/>
                </a:path>
                <a:path w="86359" h="111760">
                  <a:moveTo>
                    <a:pt x="23901" y="3048"/>
                  </a:moveTo>
                  <a:lnTo>
                    <a:pt x="21120" y="6096"/>
                  </a:lnTo>
                  <a:lnTo>
                    <a:pt x="24249" y="6096"/>
                  </a:lnTo>
                  <a:lnTo>
                    <a:pt x="24017" y="4064"/>
                  </a:lnTo>
                  <a:lnTo>
                    <a:pt x="23901" y="3048"/>
                  </a:lnTo>
                  <a:close/>
                </a:path>
                <a:path w="86359" h="111760">
                  <a:moveTo>
                    <a:pt x="17551" y="0"/>
                  </a:moveTo>
                  <a:lnTo>
                    <a:pt x="16497" y="889"/>
                  </a:lnTo>
                  <a:lnTo>
                    <a:pt x="17187" y="5334"/>
                  </a:lnTo>
                  <a:lnTo>
                    <a:pt x="17246" y="5715"/>
                  </a:lnTo>
                  <a:lnTo>
                    <a:pt x="20810" y="5715"/>
                  </a:lnTo>
                  <a:lnTo>
                    <a:pt x="19469" y="4064"/>
                  </a:lnTo>
                  <a:lnTo>
                    <a:pt x="18796" y="2032"/>
                  </a:lnTo>
                  <a:lnTo>
                    <a:pt x="17551" y="0"/>
                  </a:lnTo>
                  <a:close/>
                </a:path>
              </a:pathLst>
            </a:custGeom>
            <a:solidFill>
              <a:srgbClr val="5F8B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9" name="object 1749"/>
            <p:cNvSpPr/>
            <p:nvPr/>
          </p:nvSpPr>
          <p:spPr>
            <a:xfrm>
              <a:off x="7060432" y="2810162"/>
              <a:ext cx="74930" cy="76200"/>
            </a:xfrm>
            <a:custGeom>
              <a:avLst/>
              <a:gdLst/>
              <a:ahLst/>
              <a:cxnLst/>
              <a:rect l="l" t="t" r="r" b="b"/>
              <a:pathLst>
                <a:path w="74929" h="76200">
                  <a:moveTo>
                    <a:pt x="1943" y="35496"/>
                  </a:moveTo>
                  <a:lnTo>
                    <a:pt x="0" y="35623"/>
                  </a:lnTo>
                  <a:lnTo>
                    <a:pt x="411" y="37236"/>
                  </a:lnTo>
                  <a:lnTo>
                    <a:pt x="469" y="37464"/>
                  </a:lnTo>
                  <a:lnTo>
                    <a:pt x="2920" y="39039"/>
                  </a:lnTo>
                  <a:lnTo>
                    <a:pt x="4317" y="40462"/>
                  </a:lnTo>
                  <a:lnTo>
                    <a:pt x="850" y="40932"/>
                  </a:lnTo>
                  <a:lnTo>
                    <a:pt x="1968" y="43091"/>
                  </a:lnTo>
                  <a:lnTo>
                    <a:pt x="3708" y="44691"/>
                  </a:lnTo>
                  <a:lnTo>
                    <a:pt x="5778" y="45465"/>
                  </a:lnTo>
                  <a:lnTo>
                    <a:pt x="4724" y="46456"/>
                  </a:lnTo>
                  <a:lnTo>
                    <a:pt x="3073" y="46761"/>
                  </a:lnTo>
                  <a:lnTo>
                    <a:pt x="1625" y="47155"/>
                  </a:lnTo>
                  <a:lnTo>
                    <a:pt x="3340" y="49110"/>
                  </a:lnTo>
                  <a:lnTo>
                    <a:pt x="5943" y="49339"/>
                  </a:lnTo>
                  <a:lnTo>
                    <a:pt x="7543" y="51320"/>
                  </a:lnTo>
                  <a:lnTo>
                    <a:pt x="7150" y="52527"/>
                  </a:lnTo>
                  <a:lnTo>
                    <a:pt x="6248" y="53568"/>
                  </a:lnTo>
                  <a:lnTo>
                    <a:pt x="5587" y="54648"/>
                  </a:lnTo>
                  <a:lnTo>
                    <a:pt x="11226" y="56895"/>
                  </a:lnTo>
                  <a:lnTo>
                    <a:pt x="9283" y="60223"/>
                  </a:lnTo>
                  <a:lnTo>
                    <a:pt x="11658" y="62903"/>
                  </a:lnTo>
                  <a:lnTo>
                    <a:pt x="15325" y="62903"/>
                  </a:lnTo>
                  <a:lnTo>
                    <a:pt x="17386" y="65493"/>
                  </a:lnTo>
                  <a:lnTo>
                    <a:pt x="14834" y="68491"/>
                  </a:lnTo>
                  <a:lnTo>
                    <a:pt x="17792" y="71323"/>
                  </a:lnTo>
                  <a:lnTo>
                    <a:pt x="22004" y="71323"/>
                  </a:lnTo>
                  <a:lnTo>
                    <a:pt x="25095" y="72288"/>
                  </a:lnTo>
                  <a:lnTo>
                    <a:pt x="23761" y="75069"/>
                  </a:lnTo>
                  <a:lnTo>
                    <a:pt x="27127" y="75933"/>
                  </a:lnTo>
                  <a:lnTo>
                    <a:pt x="29692" y="73901"/>
                  </a:lnTo>
                  <a:lnTo>
                    <a:pt x="36372" y="69468"/>
                  </a:lnTo>
                  <a:lnTo>
                    <a:pt x="43235" y="69468"/>
                  </a:lnTo>
                  <a:lnTo>
                    <a:pt x="44297" y="68491"/>
                  </a:lnTo>
                  <a:lnTo>
                    <a:pt x="46342" y="66154"/>
                  </a:lnTo>
                  <a:lnTo>
                    <a:pt x="49161" y="63296"/>
                  </a:lnTo>
                  <a:lnTo>
                    <a:pt x="51727" y="60451"/>
                  </a:lnTo>
                  <a:lnTo>
                    <a:pt x="53797" y="57950"/>
                  </a:lnTo>
                  <a:lnTo>
                    <a:pt x="55930" y="55765"/>
                  </a:lnTo>
                  <a:lnTo>
                    <a:pt x="60375" y="51041"/>
                  </a:lnTo>
                  <a:lnTo>
                    <a:pt x="62420" y="48310"/>
                  </a:lnTo>
                  <a:lnTo>
                    <a:pt x="67767" y="39700"/>
                  </a:lnTo>
                  <a:lnTo>
                    <a:pt x="68867" y="37617"/>
                  </a:lnTo>
                  <a:lnTo>
                    <a:pt x="5727" y="37617"/>
                  </a:lnTo>
                  <a:lnTo>
                    <a:pt x="3924" y="37236"/>
                  </a:lnTo>
                  <a:lnTo>
                    <a:pt x="1943" y="35496"/>
                  </a:lnTo>
                  <a:close/>
                </a:path>
                <a:path w="74929" h="76200">
                  <a:moveTo>
                    <a:pt x="43222" y="69468"/>
                  </a:moveTo>
                  <a:lnTo>
                    <a:pt x="36372" y="69468"/>
                  </a:lnTo>
                  <a:lnTo>
                    <a:pt x="38125" y="72643"/>
                  </a:lnTo>
                  <a:lnTo>
                    <a:pt x="38544" y="73583"/>
                  </a:lnTo>
                  <a:lnTo>
                    <a:pt x="39344" y="73291"/>
                  </a:lnTo>
                  <a:lnTo>
                    <a:pt x="42344" y="70180"/>
                  </a:lnTo>
                  <a:lnTo>
                    <a:pt x="43222" y="69468"/>
                  </a:lnTo>
                  <a:close/>
                </a:path>
                <a:path w="74929" h="76200">
                  <a:moveTo>
                    <a:pt x="5435" y="34848"/>
                  </a:moveTo>
                  <a:lnTo>
                    <a:pt x="5503" y="35496"/>
                  </a:lnTo>
                  <a:lnTo>
                    <a:pt x="5570" y="36131"/>
                  </a:lnTo>
                  <a:lnTo>
                    <a:pt x="5687" y="37236"/>
                  </a:lnTo>
                  <a:lnTo>
                    <a:pt x="5727" y="37617"/>
                  </a:lnTo>
                  <a:lnTo>
                    <a:pt x="68867" y="37617"/>
                  </a:lnTo>
                  <a:lnTo>
                    <a:pt x="68948" y="37464"/>
                  </a:lnTo>
                  <a:lnTo>
                    <a:pt x="69069" y="37236"/>
                  </a:lnTo>
                  <a:lnTo>
                    <a:pt x="8928" y="37236"/>
                  </a:lnTo>
                  <a:lnTo>
                    <a:pt x="6997" y="36131"/>
                  </a:lnTo>
                  <a:lnTo>
                    <a:pt x="5435" y="34848"/>
                  </a:lnTo>
                  <a:close/>
                </a:path>
                <a:path w="74929" h="76200">
                  <a:moveTo>
                    <a:pt x="3928" y="27406"/>
                  </a:moveTo>
                  <a:lnTo>
                    <a:pt x="3951" y="28130"/>
                  </a:lnTo>
                  <a:lnTo>
                    <a:pt x="4064" y="29438"/>
                  </a:lnTo>
                  <a:lnTo>
                    <a:pt x="4190" y="30911"/>
                  </a:lnTo>
                  <a:lnTo>
                    <a:pt x="8000" y="34277"/>
                  </a:lnTo>
                  <a:lnTo>
                    <a:pt x="10516" y="37236"/>
                  </a:lnTo>
                  <a:lnTo>
                    <a:pt x="69069" y="37236"/>
                  </a:lnTo>
                  <a:lnTo>
                    <a:pt x="73095" y="29616"/>
                  </a:lnTo>
                  <a:lnTo>
                    <a:pt x="6756" y="29616"/>
                  </a:lnTo>
                  <a:lnTo>
                    <a:pt x="5343" y="28651"/>
                  </a:lnTo>
                  <a:lnTo>
                    <a:pt x="3928" y="27406"/>
                  </a:lnTo>
                  <a:close/>
                </a:path>
                <a:path w="74929" h="76200">
                  <a:moveTo>
                    <a:pt x="5206" y="21793"/>
                  </a:moveTo>
                  <a:lnTo>
                    <a:pt x="5460" y="22783"/>
                  </a:lnTo>
                  <a:lnTo>
                    <a:pt x="5551" y="23139"/>
                  </a:lnTo>
                  <a:lnTo>
                    <a:pt x="5665" y="23583"/>
                  </a:lnTo>
                  <a:lnTo>
                    <a:pt x="5776" y="24015"/>
                  </a:lnTo>
                  <a:lnTo>
                    <a:pt x="5880" y="24422"/>
                  </a:lnTo>
                  <a:lnTo>
                    <a:pt x="7302" y="26987"/>
                  </a:lnTo>
                  <a:lnTo>
                    <a:pt x="8059" y="29235"/>
                  </a:lnTo>
                  <a:lnTo>
                    <a:pt x="8127" y="29438"/>
                  </a:lnTo>
                  <a:lnTo>
                    <a:pt x="6756" y="29616"/>
                  </a:lnTo>
                  <a:lnTo>
                    <a:pt x="73095" y="29616"/>
                  </a:lnTo>
                  <a:lnTo>
                    <a:pt x="73189" y="29438"/>
                  </a:lnTo>
                  <a:lnTo>
                    <a:pt x="73297" y="29235"/>
                  </a:lnTo>
                  <a:lnTo>
                    <a:pt x="71577" y="29235"/>
                  </a:lnTo>
                  <a:lnTo>
                    <a:pt x="71207" y="28651"/>
                  </a:lnTo>
                  <a:lnTo>
                    <a:pt x="69164" y="28651"/>
                  </a:lnTo>
                  <a:lnTo>
                    <a:pt x="68949" y="28130"/>
                  </a:lnTo>
                  <a:lnTo>
                    <a:pt x="68829" y="27838"/>
                  </a:lnTo>
                  <a:lnTo>
                    <a:pt x="65595" y="27838"/>
                  </a:lnTo>
                  <a:lnTo>
                    <a:pt x="65497" y="27558"/>
                  </a:lnTo>
                  <a:lnTo>
                    <a:pt x="65386" y="27241"/>
                  </a:lnTo>
                  <a:lnTo>
                    <a:pt x="65296" y="26987"/>
                  </a:lnTo>
                  <a:lnTo>
                    <a:pt x="65198" y="26708"/>
                  </a:lnTo>
                  <a:lnTo>
                    <a:pt x="65096" y="26415"/>
                  </a:lnTo>
                  <a:lnTo>
                    <a:pt x="39023" y="26415"/>
                  </a:lnTo>
                  <a:lnTo>
                    <a:pt x="37511" y="24168"/>
                  </a:lnTo>
                  <a:lnTo>
                    <a:pt x="37409" y="24015"/>
                  </a:lnTo>
                  <a:lnTo>
                    <a:pt x="9004" y="24015"/>
                  </a:lnTo>
                  <a:lnTo>
                    <a:pt x="5206" y="21793"/>
                  </a:lnTo>
                  <a:close/>
                </a:path>
                <a:path w="74929" h="76200">
                  <a:moveTo>
                    <a:pt x="72059" y="27406"/>
                  </a:moveTo>
                  <a:lnTo>
                    <a:pt x="71577" y="29235"/>
                  </a:lnTo>
                  <a:lnTo>
                    <a:pt x="73297" y="29235"/>
                  </a:lnTo>
                  <a:lnTo>
                    <a:pt x="73881" y="28130"/>
                  </a:lnTo>
                  <a:lnTo>
                    <a:pt x="73901" y="27838"/>
                  </a:lnTo>
                  <a:lnTo>
                    <a:pt x="74564" y="27838"/>
                  </a:lnTo>
                  <a:lnTo>
                    <a:pt x="72059" y="27406"/>
                  </a:lnTo>
                  <a:close/>
                </a:path>
                <a:path w="74929" h="76200">
                  <a:moveTo>
                    <a:pt x="70332" y="25552"/>
                  </a:moveTo>
                  <a:lnTo>
                    <a:pt x="69645" y="26415"/>
                  </a:lnTo>
                  <a:lnTo>
                    <a:pt x="69214" y="27241"/>
                  </a:lnTo>
                  <a:lnTo>
                    <a:pt x="69164" y="28651"/>
                  </a:lnTo>
                  <a:lnTo>
                    <a:pt x="71207" y="28651"/>
                  </a:lnTo>
                  <a:lnTo>
                    <a:pt x="70878" y="28130"/>
                  </a:lnTo>
                  <a:lnTo>
                    <a:pt x="70776" y="27558"/>
                  </a:lnTo>
                  <a:lnTo>
                    <a:pt x="70674" y="26987"/>
                  </a:lnTo>
                  <a:lnTo>
                    <a:pt x="70550" y="26415"/>
                  </a:lnTo>
                  <a:lnTo>
                    <a:pt x="70451" y="26022"/>
                  </a:lnTo>
                  <a:lnTo>
                    <a:pt x="70332" y="25552"/>
                  </a:lnTo>
                  <a:close/>
                </a:path>
                <a:path w="74929" h="76200">
                  <a:moveTo>
                    <a:pt x="68211" y="24777"/>
                  </a:moveTo>
                  <a:lnTo>
                    <a:pt x="66992" y="25857"/>
                  </a:lnTo>
                  <a:lnTo>
                    <a:pt x="66954" y="26022"/>
                  </a:lnTo>
                  <a:lnTo>
                    <a:pt x="66863" y="26415"/>
                  </a:lnTo>
                  <a:lnTo>
                    <a:pt x="66795" y="26708"/>
                  </a:lnTo>
                  <a:lnTo>
                    <a:pt x="66672" y="27241"/>
                  </a:lnTo>
                  <a:lnTo>
                    <a:pt x="66598" y="27558"/>
                  </a:lnTo>
                  <a:lnTo>
                    <a:pt x="65595" y="27838"/>
                  </a:lnTo>
                  <a:lnTo>
                    <a:pt x="68829" y="27838"/>
                  </a:lnTo>
                  <a:lnTo>
                    <a:pt x="68714" y="27558"/>
                  </a:lnTo>
                  <a:lnTo>
                    <a:pt x="68651" y="27406"/>
                  </a:lnTo>
                  <a:lnTo>
                    <a:pt x="68583" y="27241"/>
                  </a:lnTo>
                  <a:lnTo>
                    <a:pt x="68508" y="26987"/>
                  </a:lnTo>
                  <a:lnTo>
                    <a:pt x="68385" y="26415"/>
                  </a:lnTo>
                  <a:lnTo>
                    <a:pt x="68267" y="25552"/>
                  </a:lnTo>
                  <a:lnTo>
                    <a:pt x="68211" y="24777"/>
                  </a:lnTo>
                  <a:close/>
                </a:path>
                <a:path w="74929" h="76200">
                  <a:moveTo>
                    <a:pt x="39781" y="21183"/>
                  </a:moveTo>
                  <a:lnTo>
                    <a:pt x="39465" y="21793"/>
                  </a:lnTo>
                  <a:lnTo>
                    <a:pt x="39074" y="22783"/>
                  </a:lnTo>
                  <a:lnTo>
                    <a:pt x="38975" y="26415"/>
                  </a:lnTo>
                  <a:lnTo>
                    <a:pt x="61963" y="26415"/>
                  </a:lnTo>
                  <a:lnTo>
                    <a:pt x="61825" y="26022"/>
                  </a:lnTo>
                  <a:lnTo>
                    <a:pt x="61768" y="25857"/>
                  </a:lnTo>
                  <a:lnTo>
                    <a:pt x="61662" y="25552"/>
                  </a:lnTo>
                  <a:lnTo>
                    <a:pt x="59440" y="25552"/>
                  </a:lnTo>
                  <a:lnTo>
                    <a:pt x="59200" y="25196"/>
                  </a:lnTo>
                  <a:lnTo>
                    <a:pt x="55826" y="25196"/>
                  </a:lnTo>
                  <a:lnTo>
                    <a:pt x="54495" y="23583"/>
                  </a:lnTo>
                  <a:lnTo>
                    <a:pt x="54423" y="23418"/>
                  </a:lnTo>
                  <a:lnTo>
                    <a:pt x="42250" y="23418"/>
                  </a:lnTo>
                  <a:lnTo>
                    <a:pt x="39781" y="21183"/>
                  </a:lnTo>
                  <a:close/>
                </a:path>
                <a:path w="74929" h="76200">
                  <a:moveTo>
                    <a:pt x="64417" y="24015"/>
                  </a:moveTo>
                  <a:lnTo>
                    <a:pt x="64176" y="24168"/>
                  </a:lnTo>
                  <a:lnTo>
                    <a:pt x="61963" y="26415"/>
                  </a:lnTo>
                  <a:lnTo>
                    <a:pt x="65096" y="26415"/>
                  </a:lnTo>
                  <a:lnTo>
                    <a:pt x="64958" y="26022"/>
                  </a:lnTo>
                  <a:lnTo>
                    <a:pt x="64900" y="25857"/>
                  </a:lnTo>
                  <a:lnTo>
                    <a:pt x="64793" y="25552"/>
                  </a:lnTo>
                  <a:lnTo>
                    <a:pt x="64668" y="25196"/>
                  </a:lnTo>
                  <a:lnTo>
                    <a:pt x="64579" y="24777"/>
                  </a:lnTo>
                  <a:lnTo>
                    <a:pt x="64504" y="24422"/>
                  </a:lnTo>
                  <a:lnTo>
                    <a:pt x="64417" y="24015"/>
                  </a:lnTo>
                  <a:close/>
                </a:path>
                <a:path w="74929" h="76200">
                  <a:moveTo>
                    <a:pt x="60820" y="23139"/>
                  </a:moveTo>
                  <a:lnTo>
                    <a:pt x="59359" y="25552"/>
                  </a:lnTo>
                  <a:lnTo>
                    <a:pt x="61662" y="25552"/>
                  </a:lnTo>
                  <a:lnTo>
                    <a:pt x="60975" y="23583"/>
                  </a:lnTo>
                  <a:lnTo>
                    <a:pt x="60917" y="23418"/>
                  </a:lnTo>
                  <a:lnTo>
                    <a:pt x="60820" y="23139"/>
                  </a:lnTo>
                  <a:close/>
                </a:path>
                <a:path w="74929" h="76200">
                  <a:moveTo>
                    <a:pt x="56896" y="21793"/>
                  </a:moveTo>
                  <a:lnTo>
                    <a:pt x="56796" y="22047"/>
                  </a:lnTo>
                  <a:lnTo>
                    <a:pt x="56610" y="22783"/>
                  </a:lnTo>
                  <a:lnTo>
                    <a:pt x="56513" y="23139"/>
                  </a:lnTo>
                  <a:lnTo>
                    <a:pt x="56388" y="23583"/>
                  </a:lnTo>
                  <a:lnTo>
                    <a:pt x="56266" y="24015"/>
                  </a:lnTo>
                  <a:lnTo>
                    <a:pt x="56222" y="24168"/>
                  </a:lnTo>
                  <a:lnTo>
                    <a:pt x="55811" y="25196"/>
                  </a:lnTo>
                  <a:lnTo>
                    <a:pt x="59200" y="25196"/>
                  </a:lnTo>
                  <a:lnTo>
                    <a:pt x="56896" y="21793"/>
                  </a:lnTo>
                  <a:close/>
                </a:path>
                <a:path w="74929" h="76200">
                  <a:moveTo>
                    <a:pt x="8151" y="19824"/>
                  </a:moveTo>
                  <a:lnTo>
                    <a:pt x="7979" y="20142"/>
                  </a:lnTo>
                  <a:lnTo>
                    <a:pt x="7869" y="20396"/>
                  </a:lnTo>
                  <a:lnTo>
                    <a:pt x="7780" y="21183"/>
                  </a:lnTo>
                  <a:lnTo>
                    <a:pt x="8343" y="22783"/>
                  </a:lnTo>
                  <a:lnTo>
                    <a:pt x="9004" y="24015"/>
                  </a:lnTo>
                  <a:lnTo>
                    <a:pt x="37409" y="24015"/>
                  </a:lnTo>
                  <a:lnTo>
                    <a:pt x="37118" y="23583"/>
                  </a:lnTo>
                  <a:lnTo>
                    <a:pt x="37099" y="22783"/>
                  </a:lnTo>
                  <a:lnTo>
                    <a:pt x="35140" y="22783"/>
                  </a:lnTo>
                  <a:lnTo>
                    <a:pt x="34997" y="22174"/>
                  </a:lnTo>
                  <a:lnTo>
                    <a:pt x="34967" y="22047"/>
                  </a:lnTo>
                  <a:lnTo>
                    <a:pt x="12528" y="22047"/>
                  </a:lnTo>
                  <a:lnTo>
                    <a:pt x="10737" y="21793"/>
                  </a:lnTo>
                  <a:lnTo>
                    <a:pt x="9959" y="21793"/>
                  </a:lnTo>
                  <a:lnTo>
                    <a:pt x="8151" y="19824"/>
                  </a:lnTo>
                  <a:close/>
                </a:path>
                <a:path w="74929" h="76200">
                  <a:moveTo>
                    <a:pt x="41465" y="17360"/>
                  </a:moveTo>
                  <a:lnTo>
                    <a:pt x="41811" y="19164"/>
                  </a:lnTo>
                  <a:lnTo>
                    <a:pt x="41871" y="19481"/>
                  </a:lnTo>
                  <a:lnTo>
                    <a:pt x="42920" y="21793"/>
                  </a:lnTo>
                  <a:lnTo>
                    <a:pt x="42847" y="22174"/>
                  </a:lnTo>
                  <a:lnTo>
                    <a:pt x="42075" y="23418"/>
                  </a:lnTo>
                  <a:lnTo>
                    <a:pt x="50944" y="23418"/>
                  </a:lnTo>
                  <a:lnTo>
                    <a:pt x="50585" y="22910"/>
                  </a:lnTo>
                  <a:lnTo>
                    <a:pt x="50495" y="22783"/>
                  </a:lnTo>
                  <a:lnTo>
                    <a:pt x="47688" y="22783"/>
                  </a:lnTo>
                  <a:lnTo>
                    <a:pt x="47046" y="21183"/>
                  </a:lnTo>
                  <a:lnTo>
                    <a:pt x="44183" y="21183"/>
                  </a:lnTo>
                  <a:lnTo>
                    <a:pt x="44056" y="20853"/>
                  </a:lnTo>
                  <a:lnTo>
                    <a:pt x="43944" y="20561"/>
                  </a:lnTo>
                  <a:lnTo>
                    <a:pt x="43881" y="20396"/>
                  </a:lnTo>
                  <a:lnTo>
                    <a:pt x="43784" y="20142"/>
                  </a:lnTo>
                  <a:lnTo>
                    <a:pt x="43662" y="19824"/>
                  </a:lnTo>
                  <a:lnTo>
                    <a:pt x="42405" y="18478"/>
                  </a:lnTo>
                  <a:lnTo>
                    <a:pt x="41465" y="17360"/>
                  </a:lnTo>
                  <a:close/>
                </a:path>
                <a:path w="74929" h="76200">
                  <a:moveTo>
                    <a:pt x="53099" y="20396"/>
                  </a:moveTo>
                  <a:lnTo>
                    <a:pt x="52884" y="20561"/>
                  </a:lnTo>
                  <a:lnTo>
                    <a:pt x="50909" y="23418"/>
                  </a:lnTo>
                  <a:lnTo>
                    <a:pt x="54423" y="23418"/>
                  </a:lnTo>
                  <a:lnTo>
                    <a:pt x="53171" y="20561"/>
                  </a:lnTo>
                  <a:lnTo>
                    <a:pt x="53099" y="20396"/>
                  </a:lnTo>
                  <a:close/>
                </a:path>
                <a:path w="74929" h="76200">
                  <a:moveTo>
                    <a:pt x="37443" y="20396"/>
                  </a:moveTo>
                  <a:lnTo>
                    <a:pt x="37230" y="20561"/>
                  </a:lnTo>
                  <a:lnTo>
                    <a:pt x="35079" y="22783"/>
                  </a:lnTo>
                  <a:lnTo>
                    <a:pt x="37099" y="22783"/>
                  </a:lnTo>
                  <a:lnTo>
                    <a:pt x="37205" y="22047"/>
                  </a:lnTo>
                  <a:lnTo>
                    <a:pt x="37329" y="21183"/>
                  </a:lnTo>
                  <a:lnTo>
                    <a:pt x="37443" y="20396"/>
                  </a:lnTo>
                  <a:close/>
                </a:path>
                <a:path w="74929" h="76200">
                  <a:moveTo>
                    <a:pt x="49123" y="19164"/>
                  </a:moveTo>
                  <a:lnTo>
                    <a:pt x="49009" y="19824"/>
                  </a:lnTo>
                  <a:lnTo>
                    <a:pt x="48910" y="20396"/>
                  </a:lnTo>
                  <a:lnTo>
                    <a:pt x="48608" y="21793"/>
                  </a:lnTo>
                  <a:lnTo>
                    <a:pt x="48552" y="22047"/>
                  </a:lnTo>
                  <a:lnTo>
                    <a:pt x="47688" y="22783"/>
                  </a:lnTo>
                  <a:lnTo>
                    <a:pt x="50495" y="22783"/>
                  </a:lnTo>
                  <a:lnTo>
                    <a:pt x="50063" y="22174"/>
                  </a:lnTo>
                  <a:lnTo>
                    <a:pt x="49817" y="21183"/>
                  </a:lnTo>
                  <a:lnTo>
                    <a:pt x="49735" y="20853"/>
                  </a:lnTo>
                  <a:lnTo>
                    <a:pt x="49663" y="20561"/>
                  </a:lnTo>
                  <a:lnTo>
                    <a:pt x="49247" y="19481"/>
                  </a:lnTo>
                  <a:lnTo>
                    <a:pt x="49123" y="19164"/>
                  </a:lnTo>
                  <a:close/>
                </a:path>
                <a:path w="74929" h="76200">
                  <a:moveTo>
                    <a:pt x="11277" y="15481"/>
                  </a:moveTo>
                  <a:lnTo>
                    <a:pt x="9994" y="15798"/>
                  </a:lnTo>
                  <a:lnTo>
                    <a:pt x="7962" y="16344"/>
                  </a:lnTo>
                  <a:lnTo>
                    <a:pt x="10896" y="18211"/>
                  </a:lnTo>
                  <a:lnTo>
                    <a:pt x="11085" y="19164"/>
                  </a:lnTo>
                  <a:lnTo>
                    <a:pt x="11148" y="19481"/>
                  </a:lnTo>
                  <a:lnTo>
                    <a:pt x="11216" y="19824"/>
                  </a:lnTo>
                  <a:lnTo>
                    <a:pt x="11280" y="20142"/>
                  </a:lnTo>
                  <a:lnTo>
                    <a:pt x="11363" y="20561"/>
                  </a:lnTo>
                  <a:lnTo>
                    <a:pt x="11486" y="21183"/>
                  </a:lnTo>
                  <a:lnTo>
                    <a:pt x="11607" y="21793"/>
                  </a:lnTo>
                  <a:lnTo>
                    <a:pt x="11658" y="22047"/>
                  </a:lnTo>
                  <a:lnTo>
                    <a:pt x="34967" y="22047"/>
                  </a:lnTo>
                  <a:lnTo>
                    <a:pt x="34766" y="21183"/>
                  </a:lnTo>
                  <a:lnTo>
                    <a:pt x="34688" y="20853"/>
                  </a:lnTo>
                  <a:lnTo>
                    <a:pt x="34582" y="20396"/>
                  </a:lnTo>
                  <a:lnTo>
                    <a:pt x="33978" y="18478"/>
                  </a:lnTo>
                  <a:lnTo>
                    <a:pt x="33894" y="18211"/>
                  </a:lnTo>
                  <a:lnTo>
                    <a:pt x="33838" y="18033"/>
                  </a:lnTo>
                  <a:lnTo>
                    <a:pt x="31280" y="18033"/>
                  </a:lnTo>
                  <a:lnTo>
                    <a:pt x="31155" y="17830"/>
                  </a:lnTo>
                  <a:lnTo>
                    <a:pt x="13703" y="17830"/>
                  </a:lnTo>
                  <a:lnTo>
                    <a:pt x="11277" y="15481"/>
                  </a:lnTo>
                  <a:close/>
                </a:path>
                <a:path w="74929" h="76200">
                  <a:moveTo>
                    <a:pt x="44665" y="16560"/>
                  </a:moveTo>
                  <a:lnTo>
                    <a:pt x="44567" y="20396"/>
                  </a:lnTo>
                  <a:lnTo>
                    <a:pt x="44183" y="21183"/>
                  </a:lnTo>
                  <a:lnTo>
                    <a:pt x="47046" y="21183"/>
                  </a:lnTo>
                  <a:lnTo>
                    <a:pt x="45992" y="18478"/>
                  </a:lnTo>
                  <a:lnTo>
                    <a:pt x="45840" y="18211"/>
                  </a:lnTo>
                  <a:lnTo>
                    <a:pt x="44665" y="16560"/>
                  </a:lnTo>
                  <a:close/>
                </a:path>
                <a:path w="74929" h="76200">
                  <a:moveTo>
                    <a:pt x="33035" y="15481"/>
                  </a:moveTo>
                  <a:lnTo>
                    <a:pt x="32741" y="15798"/>
                  </a:lnTo>
                  <a:lnTo>
                    <a:pt x="31280" y="18033"/>
                  </a:lnTo>
                  <a:lnTo>
                    <a:pt x="33838" y="18033"/>
                  </a:lnTo>
                  <a:lnTo>
                    <a:pt x="33135" y="15798"/>
                  </a:lnTo>
                  <a:lnTo>
                    <a:pt x="33035" y="15481"/>
                  </a:lnTo>
                  <a:close/>
                </a:path>
                <a:path w="74929" h="76200">
                  <a:moveTo>
                    <a:pt x="11988" y="9944"/>
                  </a:moveTo>
                  <a:lnTo>
                    <a:pt x="12010" y="10248"/>
                  </a:lnTo>
                  <a:lnTo>
                    <a:pt x="12124" y="11556"/>
                  </a:lnTo>
                  <a:lnTo>
                    <a:pt x="13804" y="14490"/>
                  </a:lnTo>
                  <a:lnTo>
                    <a:pt x="13703" y="17830"/>
                  </a:lnTo>
                  <a:lnTo>
                    <a:pt x="31155" y="17830"/>
                  </a:lnTo>
                  <a:lnTo>
                    <a:pt x="29908" y="15798"/>
                  </a:lnTo>
                  <a:lnTo>
                    <a:pt x="29570" y="14681"/>
                  </a:lnTo>
                  <a:lnTo>
                    <a:pt x="16141" y="14681"/>
                  </a:lnTo>
                  <a:lnTo>
                    <a:pt x="11988" y="9944"/>
                  </a:lnTo>
                  <a:close/>
                </a:path>
                <a:path w="74929" h="76200">
                  <a:moveTo>
                    <a:pt x="12750" y="5435"/>
                  </a:moveTo>
                  <a:lnTo>
                    <a:pt x="12852" y="6184"/>
                  </a:lnTo>
                  <a:lnTo>
                    <a:pt x="12928" y="6743"/>
                  </a:lnTo>
                  <a:lnTo>
                    <a:pt x="16064" y="14490"/>
                  </a:lnTo>
                  <a:lnTo>
                    <a:pt x="16141" y="14681"/>
                  </a:lnTo>
                  <a:lnTo>
                    <a:pt x="29570" y="14681"/>
                  </a:lnTo>
                  <a:lnTo>
                    <a:pt x="29167" y="13347"/>
                  </a:lnTo>
                  <a:lnTo>
                    <a:pt x="27127" y="13347"/>
                  </a:lnTo>
                  <a:lnTo>
                    <a:pt x="24714" y="10248"/>
                  </a:lnTo>
                  <a:lnTo>
                    <a:pt x="24385" y="7340"/>
                  </a:lnTo>
                  <a:lnTo>
                    <a:pt x="15938" y="7340"/>
                  </a:lnTo>
                  <a:lnTo>
                    <a:pt x="12750" y="5435"/>
                  </a:lnTo>
                  <a:close/>
                </a:path>
                <a:path w="74929" h="76200">
                  <a:moveTo>
                    <a:pt x="28625" y="11556"/>
                  </a:moveTo>
                  <a:lnTo>
                    <a:pt x="27127" y="13347"/>
                  </a:lnTo>
                  <a:lnTo>
                    <a:pt x="29167" y="13347"/>
                  </a:lnTo>
                  <a:lnTo>
                    <a:pt x="28625" y="11556"/>
                  </a:lnTo>
                  <a:close/>
                </a:path>
                <a:path w="74929" h="76200">
                  <a:moveTo>
                    <a:pt x="14122" y="1358"/>
                  </a:moveTo>
                  <a:lnTo>
                    <a:pt x="14058" y="3060"/>
                  </a:lnTo>
                  <a:lnTo>
                    <a:pt x="14844" y="5435"/>
                  </a:lnTo>
                  <a:lnTo>
                    <a:pt x="15938" y="7340"/>
                  </a:lnTo>
                  <a:lnTo>
                    <a:pt x="24385" y="7340"/>
                  </a:lnTo>
                  <a:lnTo>
                    <a:pt x="24317" y="6743"/>
                  </a:lnTo>
                  <a:lnTo>
                    <a:pt x="24254" y="6184"/>
                  </a:lnTo>
                  <a:lnTo>
                    <a:pt x="21120" y="6184"/>
                  </a:lnTo>
                  <a:lnTo>
                    <a:pt x="20754" y="5740"/>
                  </a:lnTo>
                  <a:lnTo>
                    <a:pt x="17233" y="5740"/>
                  </a:lnTo>
                  <a:lnTo>
                    <a:pt x="14122" y="1358"/>
                  </a:lnTo>
                  <a:close/>
                </a:path>
                <a:path w="74929" h="76200">
                  <a:moveTo>
                    <a:pt x="23901" y="3060"/>
                  </a:moveTo>
                  <a:lnTo>
                    <a:pt x="21120" y="6184"/>
                  </a:lnTo>
                  <a:lnTo>
                    <a:pt x="24254" y="6184"/>
                  </a:lnTo>
                  <a:lnTo>
                    <a:pt x="24027" y="4178"/>
                  </a:lnTo>
                  <a:lnTo>
                    <a:pt x="23901" y="3060"/>
                  </a:lnTo>
                  <a:close/>
                </a:path>
                <a:path w="74929" h="76200">
                  <a:moveTo>
                    <a:pt x="17538" y="0"/>
                  </a:moveTo>
                  <a:lnTo>
                    <a:pt x="16497" y="888"/>
                  </a:lnTo>
                  <a:lnTo>
                    <a:pt x="17187" y="5435"/>
                  </a:lnTo>
                  <a:lnTo>
                    <a:pt x="17233" y="5740"/>
                  </a:lnTo>
                  <a:lnTo>
                    <a:pt x="20754" y="5740"/>
                  </a:lnTo>
                  <a:lnTo>
                    <a:pt x="19469" y="4178"/>
                  </a:lnTo>
                  <a:lnTo>
                    <a:pt x="18795" y="2057"/>
                  </a:lnTo>
                  <a:lnTo>
                    <a:pt x="17538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0" name="object 1750"/>
            <p:cNvSpPr/>
            <p:nvPr/>
          </p:nvSpPr>
          <p:spPr>
            <a:xfrm>
              <a:off x="7073888" y="2818901"/>
              <a:ext cx="66040" cy="90805"/>
            </a:xfrm>
            <a:custGeom>
              <a:avLst/>
              <a:gdLst/>
              <a:ahLst/>
              <a:cxnLst/>
              <a:rect l="l" t="t" r="r" b="b"/>
              <a:pathLst>
                <a:path w="66040" h="90805">
                  <a:moveTo>
                    <a:pt x="35982" y="71247"/>
                  </a:moveTo>
                  <a:lnTo>
                    <a:pt x="34875" y="71247"/>
                  </a:lnTo>
                  <a:lnTo>
                    <a:pt x="39738" y="77089"/>
                  </a:lnTo>
                  <a:lnTo>
                    <a:pt x="45841" y="84836"/>
                  </a:lnTo>
                  <a:lnTo>
                    <a:pt x="50371" y="90678"/>
                  </a:lnTo>
                  <a:lnTo>
                    <a:pt x="51015" y="90805"/>
                  </a:lnTo>
                  <a:lnTo>
                    <a:pt x="50939" y="90043"/>
                  </a:lnTo>
                  <a:lnTo>
                    <a:pt x="48598" y="86995"/>
                  </a:lnTo>
                  <a:lnTo>
                    <a:pt x="39608" y="75692"/>
                  </a:lnTo>
                  <a:lnTo>
                    <a:pt x="48794" y="75692"/>
                  </a:lnTo>
                  <a:lnTo>
                    <a:pt x="39506" y="75565"/>
                  </a:lnTo>
                  <a:lnTo>
                    <a:pt x="36971" y="72390"/>
                  </a:lnTo>
                  <a:lnTo>
                    <a:pt x="35982" y="71247"/>
                  </a:lnTo>
                  <a:close/>
                </a:path>
                <a:path w="66040" h="90805">
                  <a:moveTo>
                    <a:pt x="32680" y="71247"/>
                  </a:moveTo>
                  <a:lnTo>
                    <a:pt x="31662" y="71247"/>
                  </a:lnTo>
                  <a:lnTo>
                    <a:pt x="33954" y="75565"/>
                  </a:lnTo>
                  <a:lnTo>
                    <a:pt x="37956" y="83566"/>
                  </a:lnTo>
                  <a:lnTo>
                    <a:pt x="41063" y="89916"/>
                  </a:lnTo>
                  <a:lnTo>
                    <a:pt x="41249" y="90297"/>
                  </a:lnTo>
                  <a:lnTo>
                    <a:pt x="41833" y="90678"/>
                  </a:lnTo>
                  <a:lnTo>
                    <a:pt x="41935" y="89916"/>
                  </a:lnTo>
                  <a:lnTo>
                    <a:pt x="40320" y="86487"/>
                  </a:lnTo>
                  <a:lnTo>
                    <a:pt x="37678" y="81026"/>
                  </a:lnTo>
                  <a:lnTo>
                    <a:pt x="42839" y="81026"/>
                  </a:lnTo>
                  <a:lnTo>
                    <a:pt x="37617" y="80899"/>
                  </a:lnTo>
                  <a:lnTo>
                    <a:pt x="37064" y="79756"/>
                  </a:lnTo>
                  <a:lnTo>
                    <a:pt x="34979" y="75692"/>
                  </a:lnTo>
                  <a:lnTo>
                    <a:pt x="38575" y="75692"/>
                  </a:lnTo>
                  <a:lnTo>
                    <a:pt x="34913" y="75565"/>
                  </a:lnTo>
                  <a:lnTo>
                    <a:pt x="32680" y="71247"/>
                  </a:lnTo>
                  <a:close/>
                </a:path>
                <a:path w="66040" h="90805">
                  <a:moveTo>
                    <a:pt x="53273" y="80264"/>
                  </a:moveTo>
                  <a:lnTo>
                    <a:pt x="52226" y="80264"/>
                  </a:lnTo>
                  <a:lnTo>
                    <a:pt x="53180" y="81534"/>
                  </a:lnTo>
                  <a:lnTo>
                    <a:pt x="56958" y="86868"/>
                  </a:lnTo>
                  <a:lnTo>
                    <a:pt x="57569" y="86995"/>
                  </a:lnTo>
                  <a:lnTo>
                    <a:pt x="57497" y="86487"/>
                  </a:lnTo>
                  <a:lnTo>
                    <a:pt x="56428" y="84836"/>
                  </a:lnTo>
                  <a:lnTo>
                    <a:pt x="53273" y="80264"/>
                  </a:lnTo>
                  <a:close/>
                </a:path>
                <a:path w="66040" h="90805">
                  <a:moveTo>
                    <a:pt x="52703" y="80899"/>
                  </a:moveTo>
                  <a:lnTo>
                    <a:pt x="43763" y="80899"/>
                  </a:lnTo>
                  <a:lnTo>
                    <a:pt x="52799" y="81026"/>
                  </a:lnTo>
                  <a:close/>
                </a:path>
                <a:path w="66040" h="90805">
                  <a:moveTo>
                    <a:pt x="65455" y="80899"/>
                  </a:moveTo>
                  <a:lnTo>
                    <a:pt x="53711" y="80899"/>
                  </a:lnTo>
                  <a:lnTo>
                    <a:pt x="65900" y="81026"/>
                  </a:lnTo>
                  <a:lnTo>
                    <a:pt x="65455" y="80899"/>
                  </a:lnTo>
                  <a:close/>
                </a:path>
                <a:path w="66040" h="90805">
                  <a:moveTo>
                    <a:pt x="61137" y="73660"/>
                  </a:moveTo>
                  <a:lnTo>
                    <a:pt x="60322" y="73660"/>
                  </a:lnTo>
                  <a:lnTo>
                    <a:pt x="61506" y="74803"/>
                  </a:lnTo>
                  <a:lnTo>
                    <a:pt x="65455" y="80899"/>
                  </a:lnTo>
                  <a:lnTo>
                    <a:pt x="65900" y="81026"/>
                  </a:lnTo>
                  <a:lnTo>
                    <a:pt x="65785" y="80264"/>
                  </a:lnTo>
                  <a:lnTo>
                    <a:pt x="63118" y="76073"/>
                  </a:lnTo>
                  <a:lnTo>
                    <a:pt x="61137" y="73660"/>
                  </a:lnTo>
                  <a:close/>
                </a:path>
                <a:path w="66040" h="90805">
                  <a:moveTo>
                    <a:pt x="55750" y="73660"/>
                  </a:moveTo>
                  <a:lnTo>
                    <a:pt x="54775" y="73660"/>
                  </a:lnTo>
                  <a:lnTo>
                    <a:pt x="57746" y="77724"/>
                  </a:lnTo>
                  <a:lnTo>
                    <a:pt x="59676" y="80518"/>
                  </a:lnTo>
                  <a:lnTo>
                    <a:pt x="60058" y="80518"/>
                  </a:lnTo>
                  <a:lnTo>
                    <a:pt x="60007" y="79756"/>
                  </a:lnTo>
                  <a:lnTo>
                    <a:pt x="59804" y="79502"/>
                  </a:lnTo>
                  <a:lnTo>
                    <a:pt x="55750" y="73660"/>
                  </a:lnTo>
                  <a:close/>
                </a:path>
                <a:path w="66040" h="90805">
                  <a:moveTo>
                    <a:pt x="46391" y="71247"/>
                  </a:moveTo>
                  <a:lnTo>
                    <a:pt x="45151" y="71247"/>
                  </a:lnTo>
                  <a:lnTo>
                    <a:pt x="48031" y="74676"/>
                  </a:lnTo>
                  <a:lnTo>
                    <a:pt x="52131" y="80137"/>
                  </a:lnTo>
                  <a:lnTo>
                    <a:pt x="53185" y="80137"/>
                  </a:lnTo>
                  <a:lnTo>
                    <a:pt x="49504" y="74803"/>
                  </a:lnTo>
                  <a:lnTo>
                    <a:pt x="47391" y="72390"/>
                  </a:lnTo>
                  <a:lnTo>
                    <a:pt x="53847" y="72390"/>
                  </a:lnTo>
                  <a:lnTo>
                    <a:pt x="53754" y="72263"/>
                  </a:lnTo>
                  <a:lnTo>
                    <a:pt x="47280" y="72263"/>
                  </a:lnTo>
                  <a:lnTo>
                    <a:pt x="47058" y="72009"/>
                  </a:lnTo>
                  <a:lnTo>
                    <a:pt x="53569" y="72009"/>
                  </a:lnTo>
                  <a:lnTo>
                    <a:pt x="46947" y="71882"/>
                  </a:lnTo>
                  <a:lnTo>
                    <a:pt x="46391" y="71247"/>
                  </a:lnTo>
                  <a:close/>
                </a:path>
                <a:path w="66040" h="90805">
                  <a:moveTo>
                    <a:pt x="56168" y="75565"/>
                  </a:moveTo>
                  <a:lnTo>
                    <a:pt x="50030" y="75565"/>
                  </a:lnTo>
                  <a:lnTo>
                    <a:pt x="56261" y="75692"/>
                  </a:lnTo>
                  <a:close/>
                </a:path>
                <a:path w="66040" h="90805">
                  <a:moveTo>
                    <a:pt x="61999" y="75565"/>
                  </a:moveTo>
                  <a:lnTo>
                    <a:pt x="57072" y="75565"/>
                  </a:lnTo>
                  <a:lnTo>
                    <a:pt x="62082" y="75692"/>
                  </a:lnTo>
                  <a:close/>
                </a:path>
                <a:path w="66040" h="90805">
                  <a:moveTo>
                    <a:pt x="63405" y="73660"/>
                  </a:moveTo>
                  <a:lnTo>
                    <a:pt x="61137" y="73660"/>
                  </a:lnTo>
                  <a:lnTo>
                    <a:pt x="62928" y="74295"/>
                  </a:lnTo>
                  <a:lnTo>
                    <a:pt x="65697" y="75565"/>
                  </a:lnTo>
                  <a:lnTo>
                    <a:pt x="66001" y="75184"/>
                  </a:lnTo>
                  <a:lnTo>
                    <a:pt x="65836" y="74803"/>
                  </a:lnTo>
                  <a:lnTo>
                    <a:pt x="65697" y="74676"/>
                  </a:lnTo>
                  <a:lnTo>
                    <a:pt x="63405" y="73660"/>
                  </a:lnTo>
                  <a:close/>
                </a:path>
                <a:path w="66040" h="90805">
                  <a:moveTo>
                    <a:pt x="60190" y="73533"/>
                  </a:moveTo>
                  <a:lnTo>
                    <a:pt x="55662" y="73533"/>
                  </a:lnTo>
                  <a:lnTo>
                    <a:pt x="60322" y="73660"/>
                  </a:lnTo>
                  <a:lnTo>
                    <a:pt x="60190" y="73533"/>
                  </a:lnTo>
                  <a:close/>
                </a:path>
                <a:path w="66040" h="90805">
                  <a:moveTo>
                    <a:pt x="53486" y="71247"/>
                  </a:moveTo>
                  <a:lnTo>
                    <a:pt x="53011" y="71247"/>
                  </a:lnTo>
                  <a:lnTo>
                    <a:pt x="54683" y="73533"/>
                  </a:lnTo>
                  <a:lnTo>
                    <a:pt x="55662" y="73533"/>
                  </a:lnTo>
                  <a:lnTo>
                    <a:pt x="55486" y="73279"/>
                  </a:lnTo>
                  <a:lnTo>
                    <a:pt x="53486" y="71247"/>
                  </a:lnTo>
                  <a:close/>
                </a:path>
                <a:path w="66040" h="90805">
                  <a:moveTo>
                    <a:pt x="57641" y="71247"/>
                  </a:moveTo>
                  <a:lnTo>
                    <a:pt x="55314" y="71247"/>
                  </a:lnTo>
                  <a:lnTo>
                    <a:pt x="59664" y="73025"/>
                  </a:lnTo>
                  <a:lnTo>
                    <a:pt x="60190" y="73533"/>
                  </a:lnTo>
                  <a:lnTo>
                    <a:pt x="63118" y="73533"/>
                  </a:lnTo>
                  <a:lnTo>
                    <a:pt x="60477" y="72390"/>
                  </a:lnTo>
                  <a:lnTo>
                    <a:pt x="60886" y="72009"/>
                  </a:lnTo>
                  <a:lnTo>
                    <a:pt x="59524" y="72009"/>
                  </a:lnTo>
                  <a:lnTo>
                    <a:pt x="57641" y="71247"/>
                  </a:lnTo>
                  <a:close/>
                </a:path>
                <a:path w="66040" h="90805">
                  <a:moveTo>
                    <a:pt x="57800" y="72263"/>
                  </a:moveTo>
                  <a:lnTo>
                    <a:pt x="54486" y="72263"/>
                  </a:lnTo>
                  <a:lnTo>
                    <a:pt x="54611" y="72390"/>
                  </a:lnTo>
                  <a:lnTo>
                    <a:pt x="58110" y="72390"/>
                  </a:lnTo>
                  <a:lnTo>
                    <a:pt x="57800" y="72263"/>
                  </a:lnTo>
                  <a:close/>
                </a:path>
                <a:path w="66040" h="90805">
                  <a:moveTo>
                    <a:pt x="56868" y="71882"/>
                  </a:moveTo>
                  <a:lnTo>
                    <a:pt x="54111" y="71882"/>
                  </a:lnTo>
                  <a:lnTo>
                    <a:pt x="57178" y="72009"/>
                  </a:lnTo>
                  <a:lnTo>
                    <a:pt x="56868" y="71882"/>
                  </a:lnTo>
                  <a:close/>
                </a:path>
                <a:path w="66040" h="90805">
                  <a:moveTo>
                    <a:pt x="59623" y="71882"/>
                  </a:moveTo>
                  <a:lnTo>
                    <a:pt x="59211" y="71882"/>
                  </a:lnTo>
                  <a:lnTo>
                    <a:pt x="59524" y="72009"/>
                  </a:lnTo>
                  <a:close/>
                </a:path>
                <a:path w="66040" h="90805">
                  <a:moveTo>
                    <a:pt x="62166" y="71247"/>
                  </a:moveTo>
                  <a:lnTo>
                    <a:pt x="60154" y="71247"/>
                  </a:lnTo>
                  <a:lnTo>
                    <a:pt x="59918" y="71501"/>
                  </a:lnTo>
                  <a:lnTo>
                    <a:pt x="59623" y="71882"/>
                  </a:lnTo>
                  <a:lnTo>
                    <a:pt x="60886" y="72009"/>
                  </a:lnTo>
                  <a:lnTo>
                    <a:pt x="61023" y="71882"/>
                  </a:lnTo>
                  <a:lnTo>
                    <a:pt x="62166" y="71247"/>
                  </a:lnTo>
                  <a:close/>
                </a:path>
                <a:path w="66040" h="90805">
                  <a:moveTo>
                    <a:pt x="64484" y="71247"/>
                  </a:moveTo>
                  <a:lnTo>
                    <a:pt x="62166" y="71247"/>
                  </a:lnTo>
                  <a:lnTo>
                    <a:pt x="64363" y="71501"/>
                  </a:lnTo>
                  <a:lnTo>
                    <a:pt x="64484" y="71247"/>
                  </a:lnTo>
                  <a:close/>
                </a:path>
                <a:path w="66040" h="90805">
                  <a:moveTo>
                    <a:pt x="34769" y="71120"/>
                  </a:moveTo>
                  <a:lnTo>
                    <a:pt x="32614" y="71120"/>
                  </a:lnTo>
                  <a:lnTo>
                    <a:pt x="34875" y="71247"/>
                  </a:lnTo>
                  <a:close/>
                </a:path>
                <a:path w="66040" h="90805">
                  <a:moveTo>
                    <a:pt x="45044" y="71120"/>
                  </a:moveTo>
                  <a:lnTo>
                    <a:pt x="35871" y="71120"/>
                  </a:lnTo>
                  <a:lnTo>
                    <a:pt x="35982" y="71247"/>
                  </a:lnTo>
                  <a:lnTo>
                    <a:pt x="45151" y="71247"/>
                  </a:lnTo>
                  <a:close/>
                </a:path>
                <a:path w="66040" h="90805">
                  <a:moveTo>
                    <a:pt x="52919" y="71120"/>
                  </a:moveTo>
                  <a:lnTo>
                    <a:pt x="46280" y="71120"/>
                  </a:lnTo>
                  <a:lnTo>
                    <a:pt x="53011" y="71247"/>
                  </a:lnTo>
                  <a:close/>
                </a:path>
                <a:path w="66040" h="90805">
                  <a:moveTo>
                    <a:pt x="55003" y="71120"/>
                  </a:moveTo>
                  <a:lnTo>
                    <a:pt x="53361" y="71120"/>
                  </a:lnTo>
                  <a:lnTo>
                    <a:pt x="55314" y="71247"/>
                  </a:lnTo>
                  <a:lnTo>
                    <a:pt x="55003" y="71120"/>
                  </a:lnTo>
                  <a:close/>
                </a:path>
                <a:path w="66040" h="90805">
                  <a:moveTo>
                    <a:pt x="60272" y="71120"/>
                  </a:moveTo>
                  <a:lnTo>
                    <a:pt x="57327" y="71120"/>
                  </a:lnTo>
                  <a:lnTo>
                    <a:pt x="57641" y="71247"/>
                  </a:lnTo>
                  <a:lnTo>
                    <a:pt x="60154" y="71247"/>
                  </a:lnTo>
                  <a:close/>
                </a:path>
                <a:path w="66040" h="90805">
                  <a:moveTo>
                    <a:pt x="29532" y="64135"/>
                  </a:moveTo>
                  <a:lnTo>
                    <a:pt x="27431" y="64135"/>
                  </a:lnTo>
                  <a:lnTo>
                    <a:pt x="30246" y="68580"/>
                  </a:lnTo>
                  <a:lnTo>
                    <a:pt x="31527" y="70993"/>
                  </a:lnTo>
                  <a:lnTo>
                    <a:pt x="35871" y="71120"/>
                  </a:lnTo>
                  <a:lnTo>
                    <a:pt x="32541" y="70993"/>
                  </a:lnTo>
                  <a:lnTo>
                    <a:pt x="28892" y="64643"/>
                  </a:lnTo>
                  <a:lnTo>
                    <a:pt x="30061" y="64643"/>
                  </a:lnTo>
                  <a:lnTo>
                    <a:pt x="29532" y="64135"/>
                  </a:lnTo>
                  <a:close/>
                </a:path>
                <a:path w="66040" h="90805">
                  <a:moveTo>
                    <a:pt x="33500" y="62357"/>
                  </a:moveTo>
                  <a:lnTo>
                    <a:pt x="29679" y="62357"/>
                  </a:lnTo>
                  <a:lnTo>
                    <a:pt x="33578" y="63373"/>
                  </a:lnTo>
                  <a:lnTo>
                    <a:pt x="38595" y="65151"/>
                  </a:lnTo>
                  <a:lnTo>
                    <a:pt x="38983" y="65151"/>
                  </a:lnTo>
                  <a:lnTo>
                    <a:pt x="42910" y="68580"/>
                  </a:lnTo>
                  <a:lnTo>
                    <a:pt x="44937" y="70993"/>
                  </a:lnTo>
                  <a:lnTo>
                    <a:pt x="46280" y="71120"/>
                  </a:lnTo>
                  <a:lnTo>
                    <a:pt x="44056" y="68580"/>
                  </a:lnTo>
                  <a:lnTo>
                    <a:pt x="41630" y="66167"/>
                  </a:lnTo>
                  <a:lnTo>
                    <a:pt x="44780" y="66167"/>
                  </a:lnTo>
                  <a:lnTo>
                    <a:pt x="43171" y="65532"/>
                  </a:lnTo>
                  <a:lnTo>
                    <a:pt x="42070" y="65151"/>
                  </a:lnTo>
                  <a:lnTo>
                    <a:pt x="39734" y="64389"/>
                  </a:lnTo>
                  <a:lnTo>
                    <a:pt x="39270" y="64389"/>
                  </a:lnTo>
                  <a:lnTo>
                    <a:pt x="39565" y="63881"/>
                  </a:lnTo>
                  <a:lnTo>
                    <a:pt x="38341" y="63881"/>
                  </a:lnTo>
                  <a:lnTo>
                    <a:pt x="35214" y="62865"/>
                  </a:lnTo>
                  <a:lnTo>
                    <a:pt x="33500" y="62357"/>
                  </a:lnTo>
                  <a:close/>
                </a:path>
                <a:path w="66040" h="90805">
                  <a:moveTo>
                    <a:pt x="51987" y="69723"/>
                  </a:moveTo>
                  <a:lnTo>
                    <a:pt x="52031" y="69977"/>
                  </a:lnTo>
                  <a:lnTo>
                    <a:pt x="52697" y="70233"/>
                  </a:lnTo>
                  <a:lnTo>
                    <a:pt x="52270" y="70233"/>
                  </a:lnTo>
                  <a:lnTo>
                    <a:pt x="52826" y="70993"/>
                  </a:lnTo>
                  <a:lnTo>
                    <a:pt x="53361" y="71120"/>
                  </a:lnTo>
                  <a:lnTo>
                    <a:pt x="52489" y="70233"/>
                  </a:lnTo>
                  <a:lnTo>
                    <a:pt x="52697" y="70233"/>
                  </a:lnTo>
                  <a:lnTo>
                    <a:pt x="52031" y="69977"/>
                  </a:lnTo>
                  <a:lnTo>
                    <a:pt x="52237" y="69977"/>
                  </a:lnTo>
                  <a:lnTo>
                    <a:pt x="51987" y="69723"/>
                  </a:lnTo>
                  <a:close/>
                </a:path>
                <a:path w="66040" h="90805">
                  <a:moveTo>
                    <a:pt x="53098" y="69369"/>
                  </a:moveTo>
                  <a:lnTo>
                    <a:pt x="51639" y="69369"/>
                  </a:lnTo>
                  <a:lnTo>
                    <a:pt x="52489" y="70233"/>
                  </a:lnTo>
                  <a:lnTo>
                    <a:pt x="52697" y="70233"/>
                  </a:lnTo>
                  <a:lnTo>
                    <a:pt x="55003" y="71120"/>
                  </a:lnTo>
                  <a:lnTo>
                    <a:pt x="57327" y="71120"/>
                  </a:lnTo>
                  <a:lnTo>
                    <a:pt x="54622" y="69977"/>
                  </a:lnTo>
                  <a:lnTo>
                    <a:pt x="53098" y="69369"/>
                  </a:lnTo>
                  <a:close/>
                </a:path>
                <a:path w="66040" h="90805">
                  <a:moveTo>
                    <a:pt x="61124" y="70233"/>
                  </a:moveTo>
                  <a:lnTo>
                    <a:pt x="60863" y="70485"/>
                  </a:lnTo>
                  <a:lnTo>
                    <a:pt x="60391" y="70993"/>
                  </a:lnTo>
                  <a:lnTo>
                    <a:pt x="64544" y="71120"/>
                  </a:lnTo>
                  <a:lnTo>
                    <a:pt x="64427" y="70612"/>
                  </a:lnTo>
                  <a:lnTo>
                    <a:pt x="64173" y="70485"/>
                  </a:lnTo>
                  <a:lnTo>
                    <a:pt x="61124" y="70233"/>
                  </a:lnTo>
                  <a:close/>
                </a:path>
                <a:path w="66040" h="90805">
                  <a:moveTo>
                    <a:pt x="30061" y="64643"/>
                  </a:moveTo>
                  <a:lnTo>
                    <a:pt x="28892" y="64643"/>
                  </a:lnTo>
                  <a:lnTo>
                    <a:pt x="33606" y="69723"/>
                  </a:lnTo>
                  <a:lnTo>
                    <a:pt x="34664" y="70993"/>
                  </a:lnTo>
                  <a:lnTo>
                    <a:pt x="35760" y="70993"/>
                  </a:lnTo>
                  <a:lnTo>
                    <a:pt x="35427" y="70612"/>
                  </a:lnTo>
                  <a:lnTo>
                    <a:pt x="44617" y="70612"/>
                  </a:lnTo>
                  <a:lnTo>
                    <a:pt x="35316" y="70485"/>
                  </a:lnTo>
                  <a:lnTo>
                    <a:pt x="30987" y="65532"/>
                  </a:lnTo>
                  <a:lnTo>
                    <a:pt x="30061" y="64643"/>
                  </a:lnTo>
                  <a:close/>
                </a:path>
                <a:path w="66040" h="90805">
                  <a:moveTo>
                    <a:pt x="52454" y="70485"/>
                  </a:moveTo>
                  <a:lnTo>
                    <a:pt x="45724" y="70485"/>
                  </a:lnTo>
                  <a:lnTo>
                    <a:pt x="52547" y="70612"/>
                  </a:lnTo>
                  <a:close/>
                </a:path>
                <a:path w="66040" h="90805">
                  <a:moveTo>
                    <a:pt x="53352" y="70485"/>
                  </a:moveTo>
                  <a:lnTo>
                    <a:pt x="52737" y="70485"/>
                  </a:lnTo>
                  <a:lnTo>
                    <a:pt x="53682" y="70612"/>
                  </a:lnTo>
                  <a:lnTo>
                    <a:pt x="53352" y="70485"/>
                  </a:lnTo>
                  <a:close/>
                </a:path>
                <a:path w="66040" h="90805">
                  <a:moveTo>
                    <a:pt x="60863" y="70485"/>
                  </a:moveTo>
                  <a:lnTo>
                    <a:pt x="55824" y="70485"/>
                  </a:lnTo>
                  <a:lnTo>
                    <a:pt x="56125" y="70612"/>
                  </a:lnTo>
                  <a:lnTo>
                    <a:pt x="60745" y="70612"/>
                  </a:lnTo>
                  <a:close/>
                </a:path>
                <a:path w="66040" h="90805">
                  <a:moveTo>
                    <a:pt x="44780" y="66167"/>
                  </a:moveTo>
                  <a:lnTo>
                    <a:pt x="41630" y="66167"/>
                  </a:lnTo>
                  <a:lnTo>
                    <a:pt x="43290" y="66675"/>
                  </a:lnTo>
                  <a:lnTo>
                    <a:pt x="44449" y="67056"/>
                  </a:lnTo>
                  <a:lnTo>
                    <a:pt x="46761" y="67945"/>
                  </a:lnTo>
                  <a:lnTo>
                    <a:pt x="49250" y="68961"/>
                  </a:lnTo>
                  <a:lnTo>
                    <a:pt x="52489" y="70233"/>
                  </a:lnTo>
                  <a:lnTo>
                    <a:pt x="52270" y="70233"/>
                  </a:lnTo>
                  <a:lnTo>
                    <a:pt x="51639" y="69369"/>
                  </a:lnTo>
                  <a:lnTo>
                    <a:pt x="53098" y="69369"/>
                  </a:lnTo>
                  <a:lnTo>
                    <a:pt x="51752" y="68834"/>
                  </a:lnTo>
                  <a:lnTo>
                    <a:pt x="53022" y="68326"/>
                  </a:lnTo>
                  <a:lnTo>
                    <a:pt x="50368" y="68326"/>
                  </a:lnTo>
                  <a:lnTo>
                    <a:pt x="44780" y="66167"/>
                  </a:lnTo>
                  <a:close/>
                </a:path>
                <a:path w="66040" h="90805">
                  <a:moveTo>
                    <a:pt x="58051" y="66548"/>
                  </a:moveTo>
                  <a:lnTo>
                    <a:pt x="53784" y="66675"/>
                  </a:lnTo>
                  <a:lnTo>
                    <a:pt x="51458" y="67691"/>
                  </a:lnTo>
                  <a:lnTo>
                    <a:pt x="50968" y="67945"/>
                  </a:lnTo>
                  <a:lnTo>
                    <a:pt x="50368" y="68326"/>
                  </a:lnTo>
                  <a:lnTo>
                    <a:pt x="53022" y="68326"/>
                  </a:lnTo>
                  <a:lnTo>
                    <a:pt x="55232" y="67691"/>
                  </a:lnTo>
                  <a:lnTo>
                    <a:pt x="58248" y="67691"/>
                  </a:lnTo>
                  <a:lnTo>
                    <a:pt x="58470" y="67056"/>
                  </a:lnTo>
                  <a:lnTo>
                    <a:pt x="58331" y="66675"/>
                  </a:lnTo>
                  <a:lnTo>
                    <a:pt x="58051" y="66548"/>
                  </a:lnTo>
                  <a:close/>
                </a:path>
                <a:path w="66040" h="90805">
                  <a:moveTo>
                    <a:pt x="5194" y="48260"/>
                  </a:moveTo>
                  <a:lnTo>
                    <a:pt x="4762" y="48514"/>
                  </a:lnTo>
                  <a:lnTo>
                    <a:pt x="4466" y="48514"/>
                  </a:lnTo>
                  <a:lnTo>
                    <a:pt x="5185" y="49657"/>
                  </a:lnTo>
                  <a:lnTo>
                    <a:pt x="5401" y="49657"/>
                  </a:lnTo>
                  <a:lnTo>
                    <a:pt x="7474" y="50546"/>
                  </a:lnTo>
                  <a:lnTo>
                    <a:pt x="13114" y="53467"/>
                  </a:lnTo>
                  <a:lnTo>
                    <a:pt x="20137" y="57785"/>
                  </a:lnTo>
                  <a:lnTo>
                    <a:pt x="26657" y="63119"/>
                  </a:lnTo>
                  <a:lnTo>
                    <a:pt x="26174" y="63627"/>
                  </a:lnTo>
                  <a:lnTo>
                    <a:pt x="26250" y="64389"/>
                  </a:lnTo>
                  <a:lnTo>
                    <a:pt x="26923" y="64643"/>
                  </a:lnTo>
                  <a:lnTo>
                    <a:pt x="27431" y="64135"/>
                  </a:lnTo>
                  <a:lnTo>
                    <a:pt x="29532" y="64135"/>
                  </a:lnTo>
                  <a:lnTo>
                    <a:pt x="28473" y="63119"/>
                  </a:lnTo>
                  <a:lnTo>
                    <a:pt x="28676" y="62865"/>
                  </a:lnTo>
                  <a:lnTo>
                    <a:pt x="29679" y="62357"/>
                  </a:lnTo>
                  <a:lnTo>
                    <a:pt x="33500" y="62357"/>
                  </a:lnTo>
                  <a:lnTo>
                    <a:pt x="31737" y="61849"/>
                  </a:lnTo>
                  <a:lnTo>
                    <a:pt x="29819" y="61722"/>
                  </a:lnTo>
                  <a:lnTo>
                    <a:pt x="26534" y="61722"/>
                  </a:lnTo>
                  <a:lnTo>
                    <a:pt x="18656" y="54102"/>
                  </a:lnTo>
                  <a:lnTo>
                    <a:pt x="5194" y="48260"/>
                  </a:lnTo>
                  <a:close/>
                </a:path>
                <a:path w="66040" h="90805">
                  <a:moveTo>
                    <a:pt x="48599" y="59182"/>
                  </a:moveTo>
                  <a:lnTo>
                    <a:pt x="45465" y="59182"/>
                  </a:lnTo>
                  <a:lnTo>
                    <a:pt x="55308" y="62357"/>
                  </a:lnTo>
                  <a:lnTo>
                    <a:pt x="54852" y="62357"/>
                  </a:lnTo>
                  <a:lnTo>
                    <a:pt x="57835" y="64643"/>
                  </a:lnTo>
                  <a:lnTo>
                    <a:pt x="58216" y="64389"/>
                  </a:lnTo>
                  <a:lnTo>
                    <a:pt x="58115" y="64135"/>
                  </a:lnTo>
                  <a:lnTo>
                    <a:pt x="58013" y="63881"/>
                  </a:lnTo>
                  <a:lnTo>
                    <a:pt x="57835" y="63627"/>
                  </a:lnTo>
                  <a:lnTo>
                    <a:pt x="54584" y="61087"/>
                  </a:lnTo>
                  <a:lnTo>
                    <a:pt x="48599" y="59182"/>
                  </a:lnTo>
                  <a:close/>
                </a:path>
                <a:path w="66040" h="90805">
                  <a:moveTo>
                    <a:pt x="45008" y="58039"/>
                  </a:moveTo>
                  <a:lnTo>
                    <a:pt x="40716" y="59436"/>
                  </a:lnTo>
                  <a:lnTo>
                    <a:pt x="38341" y="63881"/>
                  </a:lnTo>
                  <a:lnTo>
                    <a:pt x="39565" y="63881"/>
                  </a:lnTo>
                  <a:lnTo>
                    <a:pt x="41630" y="60325"/>
                  </a:lnTo>
                  <a:lnTo>
                    <a:pt x="45465" y="59182"/>
                  </a:lnTo>
                  <a:lnTo>
                    <a:pt x="48599" y="59182"/>
                  </a:lnTo>
                  <a:lnTo>
                    <a:pt x="45008" y="58039"/>
                  </a:lnTo>
                  <a:close/>
                </a:path>
                <a:path w="66040" h="90805">
                  <a:moveTo>
                    <a:pt x="42542" y="53848"/>
                  </a:moveTo>
                  <a:lnTo>
                    <a:pt x="37071" y="53848"/>
                  </a:lnTo>
                  <a:lnTo>
                    <a:pt x="38773" y="54102"/>
                  </a:lnTo>
                  <a:lnTo>
                    <a:pt x="54918" y="57023"/>
                  </a:lnTo>
                  <a:lnTo>
                    <a:pt x="54319" y="57023"/>
                  </a:lnTo>
                  <a:lnTo>
                    <a:pt x="59069" y="62865"/>
                  </a:lnTo>
                  <a:lnTo>
                    <a:pt x="59239" y="62865"/>
                  </a:lnTo>
                  <a:lnTo>
                    <a:pt x="59785" y="63119"/>
                  </a:lnTo>
                  <a:lnTo>
                    <a:pt x="59529" y="63119"/>
                  </a:lnTo>
                  <a:lnTo>
                    <a:pt x="59427" y="62357"/>
                  </a:lnTo>
                  <a:lnTo>
                    <a:pt x="59095" y="61849"/>
                  </a:lnTo>
                  <a:lnTo>
                    <a:pt x="54787" y="56642"/>
                  </a:lnTo>
                  <a:lnTo>
                    <a:pt x="42542" y="53848"/>
                  </a:lnTo>
                  <a:close/>
                </a:path>
                <a:path w="66040" h="90805">
                  <a:moveTo>
                    <a:pt x="812" y="32004"/>
                  </a:moveTo>
                  <a:lnTo>
                    <a:pt x="0" y="32004"/>
                  </a:lnTo>
                  <a:lnTo>
                    <a:pt x="195" y="32599"/>
                  </a:lnTo>
                  <a:lnTo>
                    <a:pt x="156" y="32766"/>
                  </a:lnTo>
                  <a:lnTo>
                    <a:pt x="3687" y="36068"/>
                  </a:lnTo>
                  <a:lnTo>
                    <a:pt x="11469" y="43561"/>
                  </a:lnTo>
                  <a:lnTo>
                    <a:pt x="20014" y="52832"/>
                  </a:lnTo>
                  <a:lnTo>
                    <a:pt x="26495" y="61722"/>
                  </a:lnTo>
                  <a:lnTo>
                    <a:pt x="28105" y="61722"/>
                  </a:lnTo>
                  <a:lnTo>
                    <a:pt x="28070" y="61087"/>
                  </a:lnTo>
                  <a:lnTo>
                    <a:pt x="27127" y="61087"/>
                  </a:lnTo>
                  <a:lnTo>
                    <a:pt x="24930" y="57023"/>
                  </a:lnTo>
                  <a:lnTo>
                    <a:pt x="20954" y="52197"/>
                  </a:lnTo>
                  <a:lnTo>
                    <a:pt x="16222" y="47117"/>
                  </a:lnTo>
                  <a:lnTo>
                    <a:pt x="9590" y="39878"/>
                  </a:lnTo>
                  <a:lnTo>
                    <a:pt x="8764" y="39116"/>
                  </a:lnTo>
                  <a:lnTo>
                    <a:pt x="812" y="32004"/>
                  </a:lnTo>
                  <a:close/>
                </a:path>
                <a:path w="66040" h="90805">
                  <a:moveTo>
                    <a:pt x="29336" y="17653"/>
                  </a:moveTo>
                  <a:lnTo>
                    <a:pt x="29426" y="19050"/>
                  </a:lnTo>
                  <a:lnTo>
                    <a:pt x="30588" y="22733"/>
                  </a:lnTo>
                  <a:lnTo>
                    <a:pt x="33424" y="32599"/>
                  </a:lnTo>
                  <a:lnTo>
                    <a:pt x="33833" y="34290"/>
                  </a:lnTo>
                  <a:lnTo>
                    <a:pt x="36109" y="44323"/>
                  </a:lnTo>
                  <a:lnTo>
                    <a:pt x="36138" y="44450"/>
                  </a:lnTo>
                  <a:lnTo>
                    <a:pt x="36249" y="47117"/>
                  </a:lnTo>
                  <a:lnTo>
                    <a:pt x="36371" y="52959"/>
                  </a:lnTo>
                  <a:lnTo>
                    <a:pt x="33007" y="56642"/>
                  </a:lnTo>
                  <a:lnTo>
                    <a:pt x="30105" y="59690"/>
                  </a:lnTo>
                  <a:lnTo>
                    <a:pt x="28105" y="61722"/>
                  </a:lnTo>
                  <a:lnTo>
                    <a:pt x="29819" y="61722"/>
                  </a:lnTo>
                  <a:lnTo>
                    <a:pt x="31581" y="59817"/>
                  </a:lnTo>
                  <a:lnTo>
                    <a:pt x="34239" y="57023"/>
                  </a:lnTo>
                  <a:lnTo>
                    <a:pt x="37071" y="53848"/>
                  </a:lnTo>
                  <a:lnTo>
                    <a:pt x="42669" y="53848"/>
                  </a:lnTo>
                  <a:lnTo>
                    <a:pt x="37884" y="52959"/>
                  </a:lnTo>
                  <a:lnTo>
                    <a:pt x="39091" y="51562"/>
                  </a:lnTo>
                  <a:lnTo>
                    <a:pt x="37541" y="51562"/>
                  </a:lnTo>
                  <a:lnTo>
                    <a:pt x="36936" y="45720"/>
                  </a:lnTo>
                  <a:lnTo>
                    <a:pt x="36870" y="45085"/>
                  </a:lnTo>
                  <a:lnTo>
                    <a:pt x="36791" y="44323"/>
                  </a:lnTo>
                  <a:lnTo>
                    <a:pt x="36686" y="43307"/>
                  </a:lnTo>
                  <a:lnTo>
                    <a:pt x="36620" y="42672"/>
                  </a:lnTo>
                  <a:lnTo>
                    <a:pt x="29908" y="18288"/>
                  </a:lnTo>
                  <a:lnTo>
                    <a:pt x="29823" y="18034"/>
                  </a:lnTo>
                  <a:lnTo>
                    <a:pt x="30003" y="18034"/>
                  </a:lnTo>
                  <a:lnTo>
                    <a:pt x="29336" y="17653"/>
                  </a:lnTo>
                  <a:close/>
                </a:path>
                <a:path w="66040" h="90805">
                  <a:moveTo>
                    <a:pt x="977" y="13589"/>
                  </a:moveTo>
                  <a:lnTo>
                    <a:pt x="1054" y="14478"/>
                  </a:lnTo>
                  <a:lnTo>
                    <a:pt x="7176" y="22733"/>
                  </a:lnTo>
                  <a:lnTo>
                    <a:pt x="14120" y="32599"/>
                  </a:lnTo>
                  <a:lnTo>
                    <a:pt x="20854" y="42672"/>
                  </a:lnTo>
                  <a:lnTo>
                    <a:pt x="24752" y="49657"/>
                  </a:lnTo>
                  <a:lnTo>
                    <a:pt x="25862" y="53467"/>
                  </a:lnTo>
                  <a:lnTo>
                    <a:pt x="25973" y="53848"/>
                  </a:lnTo>
                  <a:lnTo>
                    <a:pt x="26047" y="54102"/>
                  </a:lnTo>
                  <a:lnTo>
                    <a:pt x="26818" y="57785"/>
                  </a:lnTo>
                  <a:lnTo>
                    <a:pt x="26898" y="58166"/>
                  </a:lnTo>
                  <a:lnTo>
                    <a:pt x="27017" y="59690"/>
                  </a:lnTo>
                  <a:lnTo>
                    <a:pt x="27127" y="61087"/>
                  </a:lnTo>
                  <a:lnTo>
                    <a:pt x="28070" y="61087"/>
                  </a:lnTo>
                  <a:lnTo>
                    <a:pt x="27952" y="58928"/>
                  </a:lnTo>
                  <a:lnTo>
                    <a:pt x="27228" y="55245"/>
                  </a:lnTo>
                  <a:lnTo>
                    <a:pt x="26047" y="51054"/>
                  </a:lnTo>
                  <a:lnTo>
                    <a:pt x="25927" y="50546"/>
                  </a:lnTo>
                  <a:lnTo>
                    <a:pt x="25806" y="50038"/>
                  </a:lnTo>
                  <a:lnTo>
                    <a:pt x="27207" y="48928"/>
                  </a:lnTo>
                  <a:lnTo>
                    <a:pt x="25434" y="48928"/>
                  </a:lnTo>
                  <a:lnTo>
                    <a:pt x="24313" y="45085"/>
                  </a:lnTo>
                  <a:lnTo>
                    <a:pt x="23329" y="45085"/>
                  </a:lnTo>
                  <a:lnTo>
                    <a:pt x="17811" y="36322"/>
                  </a:lnTo>
                  <a:lnTo>
                    <a:pt x="11174" y="26670"/>
                  </a:lnTo>
                  <a:lnTo>
                    <a:pt x="5332" y="18669"/>
                  </a:lnTo>
                  <a:lnTo>
                    <a:pt x="1765" y="13843"/>
                  </a:lnTo>
                  <a:lnTo>
                    <a:pt x="977" y="13589"/>
                  </a:lnTo>
                  <a:close/>
                </a:path>
                <a:path w="66040" h="90805">
                  <a:moveTo>
                    <a:pt x="51562" y="48928"/>
                  </a:moveTo>
                  <a:lnTo>
                    <a:pt x="51276" y="48928"/>
                  </a:lnTo>
                  <a:lnTo>
                    <a:pt x="58750" y="55118"/>
                  </a:lnTo>
                  <a:lnTo>
                    <a:pt x="59179" y="55118"/>
                  </a:lnTo>
                  <a:lnTo>
                    <a:pt x="58889" y="54356"/>
                  </a:lnTo>
                  <a:lnTo>
                    <a:pt x="52603" y="49149"/>
                  </a:lnTo>
                  <a:lnTo>
                    <a:pt x="51562" y="48928"/>
                  </a:lnTo>
                  <a:close/>
                </a:path>
                <a:path w="66040" h="90805">
                  <a:moveTo>
                    <a:pt x="34543" y="18542"/>
                  </a:moveTo>
                  <a:lnTo>
                    <a:pt x="34444" y="19050"/>
                  </a:lnTo>
                  <a:lnTo>
                    <a:pt x="35970" y="22225"/>
                  </a:lnTo>
                  <a:lnTo>
                    <a:pt x="38718" y="29083"/>
                  </a:lnTo>
                  <a:lnTo>
                    <a:pt x="38856" y="29464"/>
                  </a:lnTo>
                  <a:lnTo>
                    <a:pt x="41274" y="38100"/>
                  </a:lnTo>
                  <a:lnTo>
                    <a:pt x="41346" y="38354"/>
                  </a:lnTo>
                  <a:lnTo>
                    <a:pt x="41417" y="47117"/>
                  </a:lnTo>
                  <a:lnTo>
                    <a:pt x="40246" y="48514"/>
                  </a:lnTo>
                  <a:lnTo>
                    <a:pt x="37541" y="51562"/>
                  </a:lnTo>
                  <a:lnTo>
                    <a:pt x="39091" y="51562"/>
                  </a:lnTo>
                  <a:lnTo>
                    <a:pt x="40627" y="49784"/>
                  </a:lnTo>
                  <a:lnTo>
                    <a:pt x="41893" y="48260"/>
                  </a:lnTo>
                  <a:lnTo>
                    <a:pt x="48410" y="48260"/>
                  </a:lnTo>
                  <a:lnTo>
                    <a:pt x="46014" y="47752"/>
                  </a:lnTo>
                  <a:lnTo>
                    <a:pt x="42798" y="47117"/>
                  </a:lnTo>
                  <a:lnTo>
                    <a:pt x="43949" y="45720"/>
                  </a:lnTo>
                  <a:lnTo>
                    <a:pt x="42633" y="45720"/>
                  </a:lnTo>
                  <a:lnTo>
                    <a:pt x="42739" y="44323"/>
                  </a:lnTo>
                  <a:lnTo>
                    <a:pt x="42864" y="42672"/>
                  </a:lnTo>
                  <a:lnTo>
                    <a:pt x="42989" y="41021"/>
                  </a:lnTo>
                  <a:lnTo>
                    <a:pt x="43027" y="40513"/>
                  </a:lnTo>
                  <a:lnTo>
                    <a:pt x="41313" y="34290"/>
                  </a:lnTo>
                  <a:lnTo>
                    <a:pt x="37632" y="24003"/>
                  </a:lnTo>
                  <a:lnTo>
                    <a:pt x="37541" y="23749"/>
                  </a:lnTo>
                  <a:lnTo>
                    <a:pt x="35026" y="18669"/>
                  </a:lnTo>
                  <a:lnTo>
                    <a:pt x="34543" y="18542"/>
                  </a:lnTo>
                  <a:close/>
                </a:path>
                <a:path w="66040" h="90805">
                  <a:moveTo>
                    <a:pt x="26250" y="21463"/>
                  </a:moveTo>
                  <a:lnTo>
                    <a:pt x="26147" y="22225"/>
                  </a:lnTo>
                  <a:lnTo>
                    <a:pt x="27860" y="26670"/>
                  </a:lnTo>
                  <a:lnTo>
                    <a:pt x="28123" y="27432"/>
                  </a:lnTo>
                  <a:lnTo>
                    <a:pt x="29102" y="34290"/>
                  </a:lnTo>
                  <a:lnTo>
                    <a:pt x="29178" y="34798"/>
                  </a:lnTo>
                  <a:lnTo>
                    <a:pt x="29235" y="35179"/>
                  </a:lnTo>
                  <a:lnTo>
                    <a:pt x="29311" y="35687"/>
                  </a:lnTo>
                  <a:lnTo>
                    <a:pt x="29368" y="36068"/>
                  </a:lnTo>
                  <a:lnTo>
                    <a:pt x="29463" y="36703"/>
                  </a:lnTo>
                  <a:lnTo>
                    <a:pt x="29559" y="37338"/>
                  </a:lnTo>
                  <a:lnTo>
                    <a:pt x="29673" y="38100"/>
                  </a:lnTo>
                  <a:lnTo>
                    <a:pt x="29711" y="41910"/>
                  </a:lnTo>
                  <a:lnTo>
                    <a:pt x="28828" y="45720"/>
                  </a:lnTo>
                  <a:lnTo>
                    <a:pt x="25206" y="48928"/>
                  </a:lnTo>
                  <a:lnTo>
                    <a:pt x="27207" y="48928"/>
                  </a:lnTo>
                  <a:lnTo>
                    <a:pt x="29654" y="46990"/>
                  </a:lnTo>
                  <a:lnTo>
                    <a:pt x="30839" y="41910"/>
                  </a:lnTo>
                  <a:lnTo>
                    <a:pt x="30782" y="39878"/>
                  </a:lnTo>
                  <a:lnTo>
                    <a:pt x="29254" y="29464"/>
                  </a:lnTo>
                  <a:lnTo>
                    <a:pt x="29198" y="29083"/>
                  </a:lnTo>
                  <a:lnTo>
                    <a:pt x="29123" y="28575"/>
                  </a:lnTo>
                  <a:lnTo>
                    <a:pt x="29049" y="28067"/>
                  </a:lnTo>
                  <a:lnTo>
                    <a:pt x="28955" y="27432"/>
                  </a:lnTo>
                  <a:lnTo>
                    <a:pt x="26936" y="22225"/>
                  </a:lnTo>
                  <a:lnTo>
                    <a:pt x="26708" y="21717"/>
                  </a:lnTo>
                  <a:lnTo>
                    <a:pt x="26250" y="21463"/>
                  </a:lnTo>
                  <a:close/>
                </a:path>
                <a:path w="66040" h="90805">
                  <a:moveTo>
                    <a:pt x="48410" y="48260"/>
                  </a:moveTo>
                  <a:lnTo>
                    <a:pt x="43654" y="48260"/>
                  </a:lnTo>
                  <a:lnTo>
                    <a:pt x="51562" y="48928"/>
                  </a:lnTo>
                  <a:lnTo>
                    <a:pt x="48410" y="48260"/>
                  </a:lnTo>
                  <a:close/>
                </a:path>
                <a:path w="66040" h="90805">
                  <a:moveTo>
                    <a:pt x="54660" y="43307"/>
                  </a:moveTo>
                  <a:lnTo>
                    <a:pt x="53594" y="43307"/>
                  </a:lnTo>
                  <a:lnTo>
                    <a:pt x="59880" y="48514"/>
                  </a:lnTo>
                  <a:lnTo>
                    <a:pt x="60327" y="48514"/>
                  </a:lnTo>
                  <a:lnTo>
                    <a:pt x="60007" y="47752"/>
                  </a:lnTo>
                  <a:lnTo>
                    <a:pt x="54660" y="43307"/>
                  </a:lnTo>
                  <a:close/>
                </a:path>
                <a:path w="66040" h="90805">
                  <a:moveTo>
                    <a:pt x="41033" y="19558"/>
                  </a:moveTo>
                  <a:lnTo>
                    <a:pt x="40551" y="19558"/>
                  </a:lnTo>
                  <a:lnTo>
                    <a:pt x="40643" y="20193"/>
                  </a:lnTo>
                  <a:lnTo>
                    <a:pt x="41593" y="22733"/>
                  </a:lnTo>
                  <a:lnTo>
                    <a:pt x="43465" y="28575"/>
                  </a:lnTo>
                  <a:lnTo>
                    <a:pt x="43612" y="29083"/>
                  </a:lnTo>
                  <a:lnTo>
                    <a:pt x="44603" y="34290"/>
                  </a:lnTo>
                  <a:lnTo>
                    <a:pt x="44518" y="42672"/>
                  </a:lnTo>
                  <a:lnTo>
                    <a:pt x="44437" y="43561"/>
                  </a:lnTo>
                  <a:lnTo>
                    <a:pt x="42633" y="45720"/>
                  </a:lnTo>
                  <a:lnTo>
                    <a:pt x="43949" y="45720"/>
                  </a:lnTo>
                  <a:lnTo>
                    <a:pt x="44996" y="44450"/>
                  </a:lnTo>
                  <a:lnTo>
                    <a:pt x="45707" y="44323"/>
                  </a:lnTo>
                  <a:lnTo>
                    <a:pt x="52582" y="43307"/>
                  </a:lnTo>
                  <a:lnTo>
                    <a:pt x="45961" y="43307"/>
                  </a:lnTo>
                  <a:lnTo>
                    <a:pt x="47053" y="41910"/>
                  </a:lnTo>
                  <a:lnTo>
                    <a:pt x="45745" y="41910"/>
                  </a:lnTo>
                  <a:lnTo>
                    <a:pt x="45758" y="34290"/>
                  </a:lnTo>
                  <a:lnTo>
                    <a:pt x="44428" y="29464"/>
                  </a:lnTo>
                  <a:lnTo>
                    <a:pt x="43077" y="24384"/>
                  </a:lnTo>
                  <a:lnTo>
                    <a:pt x="42976" y="24003"/>
                  </a:lnTo>
                  <a:lnTo>
                    <a:pt x="41357" y="20193"/>
                  </a:lnTo>
                  <a:lnTo>
                    <a:pt x="41249" y="19939"/>
                  </a:lnTo>
                  <a:lnTo>
                    <a:pt x="41033" y="19558"/>
                  </a:lnTo>
                  <a:close/>
                </a:path>
                <a:path w="66040" h="90805">
                  <a:moveTo>
                    <a:pt x="3594" y="10922"/>
                  </a:moveTo>
                  <a:lnTo>
                    <a:pt x="3721" y="11811"/>
                  </a:lnTo>
                  <a:lnTo>
                    <a:pt x="5908" y="14478"/>
                  </a:lnTo>
                  <a:lnTo>
                    <a:pt x="10625" y="20574"/>
                  </a:lnTo>
                  <a:lnTo>
                    <a:pt x="23329" y="45085"/>
                  </a:lnTo>
                  <a:lnTo>
                    <a:pt x="24313" y="45085"/>
                  </a:lnTo>
                  <a:lnTo>
                    <a:pt x="24127" y="44450"/>
                  </a:lnTo>
                  <a:lnTo>
                    <a:pt x="22137" y="38735"/>
                  </a:lnTo>
                  <a:lnTo>
                    <a:pt x="20526" y="34290"/>
                  </a:lnTo>
                  <a:lnTo>
                    <a:pt x="20294" y="34290"/>
                  </a:lnTo>
                  <a:lnTo>
                    <a:pt x="21121" y="32766"/>
                  </a:lnTo>
                  <a:lnTo>
                    <a:pt x="21205" y="32599"/>
                  </a:lnTo>
                  <a:lnTo>
                    <a:pt x="19857" y="32599"/>
                  </a:lnTo>
                  <a:lnTo>
                    <a:pt x="18360" y="28575"/>
                  </a:lnTo>
                  <a:lnTo>
                    <a:pt x="17360" y="28575"/>
                  </a:lnTo>
                  <a:lnTo>
                    <a:pt x="12890" y="21717"/>
                  </a:lnTo>
                  <a:lnTo>
                    <a:pt x="4876" y="11811"/>
                  </a:lnTo>
                  <a:lnTo>
                    <a:pt x="4432" y="11176"/>
                  </a:lnTo>
                  <a:lnTo>
                    <a:pt x="3594" y="10922"/>
                  </a:lnTo>
                  <a:close/>
                </a:path>
                <a:path w="66040" h="90805">
                  <a:moveTo>
                    <a:pt x="21209" y="43307"/>
                  </a:moveTo>
                  <a:lnTo>
                    <a:pt x="12731" y="43307"/>
                  </a:lnTo>
                  <a:lnTo>
                    <a:pt x="12964" y="43561"/>
                  </a:lnTo>
                  <a:lnTo>
                    <a:pt x="21350" y="43561"/>
                  </a:lnTo>
                  <a:lnTo>
                    <a:pt x="21209" y="43307"/>
                  </a:lnTo>
                  <a:close/>
                </a:path>
                <a:path w="66040" h="90805">
                  <a:moveTo>
                    <a:pt x="22755" y="43307"/>
                  </a:moveTo>
                  <a:lnTo>
                    <a:pt x="22210" y="43307"/>
                  </a:lnTo>
                  <a:lnTo>
                    <a:pt x="22370" y="43561"/>
                  </a:lnTo>
                  <a:lnTo>
                    <a:pt x="22837" y="43561"/>
                  </a:lnTo>
                  <a:lnTo>
                    <a:pt x="22755" y="43307"/>
                  </a:lnTo>
                  <a:close/>
                </a:path>
                <a:path w="66040" h="90805">
                  <a:moveTo>
                    <a:pt x="29388" y="43307"/>
                  </a:moveTo>
                  <a:lnTo>
                    <a:pt x="23742" y="43307"/>
                  </a:lnTo>
                  <a:lnTo>
                    <a:pt x="23831" y="43561"/>
                  </a:lnTo>
                  <a:lnTo>
                    <a:pt x="29329" y="43561"/>
                  </a:lnTo>
                  <a:lnTo>
                    <a:pt x="29388" y="43307"/>
                  </a:lnTo>
                  <a:close/>
                </a:path>
                <a:path w="66040" h="90805">
                  <a:moveTo>
                    <a:pt x="35879" y="43307"/>
                  </a:moveTo>
                  <a:lnTo>
                    <a:pt x="30513" y="43307"/>
                  </a:lnTo>
                  <a:lnTo>
                    <a:pt x="30454" y="43561"/>
                  </a:lnTo>
                  <a:lnTo>
                    <a:pt x="35936" y="43561"/>
                  </a:lnTo>
                  <a:lnTo>
                    <a:pt x="35879" y="43307"/>
                  </a:lnTo>
                  <a:close/>
                </a:path>
                <a:path w="66040" h="90805">
                  <a:moveTo>
                    <a:pt x="41511" y="43307"/>
                  </a:moveTo>
                  <a:lnTo>
                    <a:pt x="36686" y="43307"/>
                  </a:lnTo>
                  <a:lnTo>
                    <a:pt x="36712" y="43561"/>
                  </a:lnTo>
                  <a:lnTo>
                    <a:pt x="41520" y="43561"/>
                  </a:lnTo>
                  <a:lnTo>
                    <a:pt x="41511" y="43307"/>
                  </a:lnTo>
                  <a:close/>
                </a:path>
                <a:path w="66040" h="90805">
                  <a:moveTo>
                    <a:pt x="44460" y="43307"/>
                  </a:moveTo>
                  <a:lnTo>
                    <a:pt x="42816" y="43307"/>
                  </a:lnTo>
                  <a:lnTo>
                    <a:pt x="42797" y="43561"/>
                  </a:lnTo>
                  <a:lnTo>
                    <a:pt x="44437" y="43561"/>
                  </a:lnTo>
                  <a:lnTo>
                    <a:pt x="44460" y="43307"/>
                  </a:lnTo>
                  <a:close/>
                </a:path>
                <a:path w="66040" h="90805">
                  <a:moveTo>
                    <a:pt x="53594" y="43307"/>
                  </a:moveTo>
                  <a:lnTo>
                    <a:pt x="52582" y="43307"/>
                  </a:lnTo>
                  <a:lnTo>
                    <a:pt x="50863" y="43561"/>
                  </a:lnTo>
                  <a:lnTo>
                    <a:pt x="53901" y="43561"/>
                  </a:lnTo>
                  <a:lnTo>
                    <a:pt x="53594" y="43307"/>
                  </a:lnTo>
                  <a:close/>
                </a:path>
                <a:path w="66040" h="90805">
                  <a:moveTo>
                    <a:pt x="29770" y="41656"/>
                  </a:moveTo>
                  <a:lnTo>
                    <a:pt x="23164" y="41656"/>
                  </a:lnTo>
                  <a:lnTo>
                    <a:pt x="23253" y="41910"/>
                  </a:lnTo>
                  <a:lnTo>
                    <a:pt x="29711" y="41910"/>
                  </a:lnTo>
                  <a:lnTo>
                    <a:pt x="29770" y="41656"/>
                  </a:lnTo>
                  <a:close/>
                </a:path>
                <a:path w="66040" h="90805">
                  <a:moveTo>
                    <a:pt x="35504" y="41656"/>
                  </a:moveTo>
                  <a:lnTo>
                    <a:pt x="30899" y="41656"/>
                  </a:lnTo>
                  <a:lnTo>
                    <a:pt x="30839" y="41910"/>
                  </a:lnTo>
                  <a:lnTo>
                    <a:pt x="35562" y="41910"/>
                  </a:lnTo>
                  <a:lnTo>
                    <a:pt x="35504" y="41656"/>
                  </a:lnTo>
                  <a:close/>
                </a:path>
                <a:path w="66040" h="90805">
                  <a:moveTo>
                    <a:pt x="41456" y="41656"/>
                  </a:moveTo>
                  <a:lnTo>
                    <a:pt x="36380" y="41656"/>
                  </a:lnTo>
                  <a:lnTo>
                    <a:pt x="36440" y="41910"/>
                  </a:lnTo>
                  <a:lnTo>
                    <a:pt x="41464" y="41910"/>
                  </a:lnTo>
                  <a:lnTo>
                    <a:pt x="41456" y="41656"/>
                  </a:lnTo>
                  <a:close/>
                </a:path>
                <a:path w="66040" h="90805">
                  <a:moveTo>
                    <a:pt x="44611" y="41656"/>
                  </a:moveTo>
                  <a:lnTo>
                    <a:pt x="42941" y="41656"/>
                  </a:lnTo>
                  <a:lnTo>
                    <a:pt x="42921" y="41910"/>
                  </a:lnTo>
                  <a:lnTo>
                    <a:pt x="44588" y="41910"/>
                  </a:lnTo>
                  <a:lnTo>
                    <a:pt x="44611" y="41656"/>
                  </a:lnTo>
                  <a:close/>
                </a:path>
                <a:path w="66040" h="90805">
                  <a:moveTo>
                    <a:pt x="45942" y="41656"/>
                  </a:moveTo>
                  <a:lnTo>
                    <a:pt x="45784" y="41656"/>
                  </a:lnTo>
                  <a:lnTo>
                    <a:pt x="45745" y="41910"/>
                  </a:lnTo>
                  <a:lnTo>
                    <a:pt x="45942" y="41656"/>
                  </a:lnTo>
                  <a:close/>
                </a:path>
                <a:path w="66040" h="90805">
                  <a:moveTo>
                    <a:pt x="50587" y="33147"/>
                  </a:moveTo>
                  <a:lnTo>
                    <a:pt x="50403" y="33401"/>
                  </a:lnTo>
                  <a:lnTo>
                    <a:pt x="49764" y="35687"/>
                  </a:lnTo>
                  <a:lnTo>
                    <a:pt x="49658" y="36068"/>
                  </a:lnTo>
                  <a:lnTo>
                    <a:pt x="49587" y="36322"/>
                  </a:lnTo>
                  <a:lnTo>
                    <a:pt x="49481" y="36703"/>
                  </a:lnTo>
                  <a:lnTo>
                    <a:pt x="49410" y="36957"/>
                  </a:lnTo>
                  <a:lnTo>
                    <a:pt x="49245" y="37338"/>
                  </a:lnTo>
                  <a:lnTo>
                    <a:pt x="48303" y="38608"/>
                  </a:lnTo>
                  <a:lnTo>
                    <a:pt x="45745" y="41910"/>
                  </a:lnTo>
                  <a:lnTo>
                    <a:pt x="47053" y="41910"/>
                  </a:lnTo>
                  <a:lnTo>
                    <a:pt x="48640" y="39878"/>
                  </a:lnTo>
                  <a:lnTo>
                    <a:pt x="49898" y="38100"/>
                  </a:lnTo>
                  <a:lnTo>
                    <a:pt x="49392" y="38100"/>
                  </a:lnTo>
                  <a:lnTo>
                    <a:pt x="56083" y="37338"/>
                  </a:lnTo>
                  <a:lnTo>
                    <a:pt x="56870" y="37338"/>
                  </a:lnTo>
                  <a:lnTo>
                    <a:pt x="52730" y="36957"/>
                  </a:lnTo>
                  <a:lnTo>
                    <a:pt x="50685" y="36957"/>
                  </a:lnTo>
                  <a:lnTo>
                    <a:pt x="51574" y="35687"/>
                  </a:lnTo>
                  <a:lnTo>
                    <a:pt x="50406" y="35687"/>
                  </a:lnTo>
                  <a:lnTo>
                    <a:pt x="50506" y="34290"/>
                  </a:lnTo>
                  <a:lnTo>
                    <a:pt x="50587" y="33147"/>
                  </a:lnTo>
                  <a:close/>
                </a:path>
                <a:path w="66040" h="90805">
                  <a:moveTo>
                    <a:pt x="56870" y="37338"/>
                  </a:moveTo>
                  <a:lnTo>
                    <a:pt x="56151" y="37338"/>
                  </a:lnTo>
                  <a:lnTo>
                    <a:pt x="59880" y="41656"/>
                  </a:lnTo>
                  <a:lnTo>
                    <a:pt x="60274" y="41656"/>
                  </a:lnTo>
                  <a:lnTo>
                    <a:pt x="60167" y="41275"/>
                  </a:lnTo>
                  <a:lnTo>
                    <a:pt x="60096" y="41021"/>
                  </a:lnTo>
                  <a:lnTo>
                    <a:pt x="56870" y="37338"/>
                  </a:lnTo>
                  <a:close/>
                </a:path>
                <a:path w="66040" h="90805">
                  <a:moveTo>
                    <a:pt x="50584" y="19050"/>
                  </a:moveTo>
                  <a:lnTo>
                    <a:pt x="50355" y="19558"/>
                  </a:lnTo>
                  <a:lnTo>
                    <a:pt x="52870" y="32004"/>
                  </a:lnTo>
                  <a:lnTo>
                    <a:pt x="50406" y="35687"/>
                  </a:lnTo>
                  <a:lnTo>
                    <a:pt x="51578" y="35687"/>
                  </a:lnTo>
                  <a:lnTo>
                    <a:pt x="52517" y="34290"/>
                  </a:lnTo>
                  <a:lnTo>
                    <a:pt x="53492" y="32766"/>
                  </a:lnTo>
                  <a:lnTo>
                    <a:pt x="56032" y="32766"/>
                  </a:lnTo>
                  <a:lnTo>
                    <a:pt x="53962" y="32004"/>
                  </a:lnTo>
                  <a:lnTo>
                    <a:pt x="54345" y="31369"/>
                  </a:lnTo>
                  <a:lnTo>
                    <a:pt x="53327" y="31369"/>
                  </a:lnTo>
                  <a:lnTo>
                    <a:pt x="52196" y="25654"/>
                  </a:lnTo>
                  <a:lnTo>
                    <a:pt x="52146" y="25400"/>
                  </a:lnTo>
                  <a:lnTo>
                    <a:pt x="52045" y="24892"/>
                  </a:lnTo>
                  <a:lnTo>
                    <a:pt x="51945" y="24384"/>
                  </a:lnTo>
                  <a:lnTo>
                    <a:pt x="51819" y="23749"/>
                  </a:lnTo>
                  <a:lnTo>
                    <a:pt x="51719" y="23241"/>
                  </a:lnTo>
                  <a:lnTo>
                    <a:pt x="51618" y="22733"/>
                  </a:lnTo>
                  <a:lnTo>
                    <a:pt x="51518" y="22225"/>
                  </a:lnTo>
                  <a:lnTo>
                    <a:pt x="51417" y="21717"/>
                  </a:lnTo>
                  <a:lnTo>
                    <a:pt x="51317" y="21209"/>
                  </a:lnTo>
                  <a:lnTo>
                    <a:pt x="51191" y="20574"/>
                  </a:lnTo>
                  <a:lnTo>
                    <a:pt x="51066" y="19939"/>
                  </a:lnTo>
                  <a:lnTo>
                    <a:pt x="50990" y="19558"/>
                  </a:lnTo>
                  <a:lnTo>
                    <a:pt x="50584" y="19050"/>
                  </a:lnTo>
                  <a:close/>
                </a:path>
                <a:path w="66040" h="90805">
                  <a:moveTo>
                    <a:pt x="56032" y="32766"/>
                  </a:moveTo>
                  <a:lnTo>
                    <a:pt x="53492" y="32766"/>
                  </a:lnTo>
                  <a:lnTo>
                    <a:pt x="60299" y="35179"/>
                  </a:lnTo>
                  <a:lnTo>
                    <a:pt x="60528" y="34798"/>
                  </a:lnTo>
                  <a:lnTo>
                    <a:pt x="60172" y="34290"/>
                  </a:lnTo>
                  <a:lnTo>
                    <a:pt x="56032" y="32766"/>
                  </a:lnTo>
                  <a:close/>
                </a:path>
                <a:path w="66040" h="90805">
                  <a:moveTo>
                    <a:pt x="22377" y="19558"/>
                  </a:moveTo>
                  <a:lnTo>
                    <a:pt x="22148" y="19558"/>
                  </a:lnTo>
                  <a:lnTo>
                    <a:pt x="21520" y="19939"/>
                  </a:lnTo>
                  <a:lnTo>
                    <a:pt x="21739" y="19939"/>
                  </a:lnTo>
                  <a:lnTo>
                    <a:pt x="21757" y="20193"/>
                  </a:lnTo>
                  <a:lnTo>
                    <a:pt x="21869" y="21717"/>
                  </a:lnTo>
                  <a:lnTo>
                    <a:pt x="21982" y="23241"/>
                  </a:lnTo>
                  <a:lnTo>
                    <a:pt x="22084" y="26924"/>
                  </a:lnTo>
                  <a:lnTo>
                    <a:pt x="20747" y="30561"/>
                  </a:lnTo>
                  <a:lnTo>
                    <a:pt x="20637" y="30861"/>
                  </a:lnTo>
                  <a:lnTo>
                    <a:pt x="19781" y="32599"/>
                  </a:lnTo>
                  <a:lnTo>
                    <a:pt x="21205" y="32599"/>
                  </a:lnTo>
                  <a:lnTo>
                    <a:pt x="23240" y="28575"/>
                  </a:lnTo>
                  <a:lnTo>
                    <a:pt x="23173" y="26670"/>
                  </a:lnTo>
                  <a:lnTo>
                    <a:pt x="23079" y="25400"/>
                  </a:lnTo>
                  <a:lnTo>
                    <a:pt x="22957" y="23749"/>
                  </a:lnTo>
                  <a:lnTo>
                    <a:pt x="22844" y="22225"/>
                  </a:lnTo>
                  <a:lnTo>
                    <a:pt x="22723" y="20574"/>
                  </a:lnTo>
                  <a:lnTo>
                    <a:pt x="22694" y="20193"/>
                  </a:lnTo>
                  <a:lnTo>
                    <a:pt x="22377" y="19558"/>
                  </a:lnTo>
                  <a:close/>
                </a:path>
                <a:path w="66040" h="90805">
                  <a:moveTo>
                    <a:pt x="50772" y="30561"/>
                  </a:moveTo>
                  <a:lnTo>
                    <a:pt x="50669" y="32004"/>
                  </a:lnTo>
                  <a:lnTo>
                    <a:pt x="50970" y="31369"/>
                  </a:lnTo>
                  <a:lnTo>
                    <a:pt x="50917" y="30861"/>
                  </a:lnTo>
                  <a:lnTo>
                    <a:pt x="50772" y="30561"/>
                  </a:lnTo>
                  <a:close/>
                </a:path>
                <a:path w="66040" h="90805">
                  <a:moveTo>
                    <a:pt x="55575" y="21209"/>
                  </a:moveTo>
                  <a:lnTo>
                    <a:pt x="55264" y="21209"/>
                  </a:lnTo>
                  <a:lnTo>
                    <a:pt x="54921" y="21463"/>
                  </a:lnTo>
                  <a:lnTo>
                    <a:pt x="55095" y="21463"/>
                  </a:lnTo>
                  <a:lnTo>
                    <a:pt x="55156" y="23749"/>
                  </a:lnTo>
                  <a:lnTo>
                    <a:pt x="55270" y="28067"/>
                  </a:lnTo>
                  <a:lnTo>
                    <a:pt x="53327" y="31369"/>
                  </a:lnTo>
                  <a:lnTo>
                    <a:pt x="54345" y="31369"/>
                  </a:lnTo>
                  <a:lnTo>
                    <a:pt x="55727" y="29083"/>
                  </a:lnTo>
                  <a:lnTo>
                    <a:pt x="59723" y="29083"/>
                  </a:lnTo>
                  <a:lnTo>
                    <a:pt x="59181" y="28575"/>
                  </a:lnTo>
                  <a:lnTo>
                    <a:pt x="56286" y="28067"/>
                  </a:lnTo>
                  <a:lnTo>
                    <a:pt x="56867" y="26924"/>
                  </a:lnTo>
                  <a:lnTo>
                    <a:pt x="55892" y="26924"/>
                  </a:lnTo>
                  <a:lnTo>
                    <a:pt x="55778" y="22225"/>
                  </a:lnTo>
                  <a:lnTo>
                    <a:pt x="55670" y="21463"/>
                  </a:lnTo>
                  <a:lnTo>
                    <a:pt x="55575" y="21209"/>
                  </a:lnTo>
                  <a:close/>
                </a:path>
                <a:path w="66040" h="90805">
                  <a:moveTo>
                    <a:pt x="46088" y="20193"/>
                  </a:moveTo>
                  <a:lnTo>
                    <a:pt x="45977" y="20701"/>
                  </a:lnTo>
                  <a:lnTo>
                    <a:pt x="50772" y="30561"/>
                  </a:lnTo>
                  <a:lnTo>
                    <a:pt x="50850" y="29464"/>
                  </a:lnTo>
                  <a:lnTo>
                    <a:pt x="46629" y="20701"/>
                  </a:lnTo>
                  <a:lnTo>
                    <a:pt x="46568" y="20574"/>
                  </a:lnTo>
                  <a:lnTo>
                    <a:pt x="46716" y="20574"/>
                  </a:lnTo>
                  <a:lnTo>
                    <a:pt x="46088" y="20193"/>
                  </a:lnTo>
                  <a:close/>
                </a:path>
                <a:path w="66040" h="90805">
                  <a:moveTo>
                    <a:pt x="59543" y="29083"/>
                  </a:moveTo>
                  <a:lnTo>
                    <a:pt x="56705" y="29083"/>
                  </a:lnTo>
                  <a:lnTo>
                    <a:pt x="59410" y="29464"/>
                  </a:lnTo>
                  <a:lnTo>
                    <a:pt x="59543" y="29083"/>
                  </a:lnTo>
                  <a:close/>
                </a:path>
                <a:path w="66040" h="90805">
                  <a:moveTo>
                    <a:pt x="4737" y="7493"/>
                  </a:moveTo>
                  <a:lnTo>
                    <a:pt x="4978" y="8509"/>
                  </a:lnTo>
                  <a:lnTo>
                    <a:pt x="12077" y="16764"/>
                  </a:lnTo>
                  <a:lnTo>
                    <a:pt x="14084" y="20193"/>
                  </a:lnTo>
                  <a:lnTo>
                    <a:pt x="16179" y="25400"/>
                  </a:lnTo>
                  <a:lnTo>
                    <a:pt x="17360" y="28575"/>
                  </a:lnTo>
                  <a:lnTo>
                    <a:pt x="18363" y="28575"/>
                  </a:lnTo>
                  <a:lnTo>
                    <a:pt x="15227" y="20701"/>
                  </a:lnTo>
                  <a:lnTo>
                    <a:pt x="15176" y="20574"/>
                  </a:lnTo>
                  <a:lnTo>
                    <a:pt x="15760" y="19939"/>
                  </a:lnTo>
                  <a:lnTo>
                    <a:pt x="16323" y="19050"/>
                  </a:lnTo>
                  <a:lnTo>
                    <a:pt x="14540" y="19050"/>
                  </a:lnTo>
                  <a:lnTo>
                    <a:pt x="13453" y="16383"/>
                  </a:lnTo>
                  <a:lnTo>
                    <a:pt x="12534" y="16383"/>
                  </a:lnTo>
                  <a:lnTo>
                    <a:pt x="9784" y="12700"/>
                  </a:lnTo>
                  <a:lnTo>
                    <a:pt x="5524" y="7747"/>
                  </a:lnTo>
                  <a:lnTo>
                    <a:pt x="4737" y="7493"/>
                  </a:lnTo>
                  <a:close/>
                </a:path>
                <a:path w="66040" h="90805">
                  <a:moveTo>
                    <a:pt x="58376" y="22733"/>
                  </a:moveTo>
                  <a:lnTo>
                    <a:pt x="57885" y="22733"/>
                  </a:lnTo>
                  <a:lnTo>
                    <a:pt x="57469" y="23749"/>
                  </a:lnTo>
                  <a:lnTo>
                    <a:pt x="57365" y="24003"/>
                  </a:lnTo>
                  <a:lnTo>
                    <a:pt x="56692" y="25400"/>
                  </a:lnTo>
                  <a:lnTo>
                    <a:pt x="55892" y="26924"/>
                  </a:lnTo>
                  <a:lnTo>
                    <a:pt x="56867" y="26924"/>
                  </a:lnTo>
                  <a:lnTo>
                    <a:pt x="57899" y="24892"/>
                  </a:lnTo>
                  <a:lnTo>
                    <a:pt x="58508" y="23241"/>
                  </a:lnTo>
                  <a:lnTo>
                    <a:pt x="58376" y="22733"/>
                  </a:lnTo>
                  <a:close/>
                </a:path>
                <a:path w="66040" h="90805">
                  <a:moveTo>
                    <a:pt x="50586" y="20701"/>
                  </a:moveTo>
                  <a:lnTo>
                    <a:pt x="46629" y="20701"/>
                  </a:lnTo>
                  <a:lnTo>
                    <a:pt x="46874" y="21209"/>
                  </a:lnTo>
                  <a:lnTo>
                    <a:pt x="50689" y="21209"/>
                  </a:lnTo>
                  <a:lnTo>
                    <a:pt x="50586" y="20701"/>
                  </a:lnTo>
                  <a:close/>
                </a:path>
                <a:path w="66040" h="90805">
                  <a:moveTo>
                    <a:pt x="15938" y="11811"/>
                  </a:moveTo>
                  <a:lnTo>
                    <a:pt x="15468" y="12192"/>
                  </a:lnTo>
                  <a:lnTo>
                    <a:pt x="15849" y="16383"/>
                  </a:lnTo>
                  <a:lnTo>
                    <a:pt x="15200" y="18034"/>
                  </a:lnTo>
                  <a:lnTo>
                    <a:pt x="15100" y="18288"/>
                  </a:lnTo>
                  <a:lnTo>
                    <a:pt x="14664" y="19050"/>
                  </a:lnTo>
                  <a:lnTo>
                    <a:pt x="16323" y="19050"/>
                  </a:lnTo>
                  <a:lnTo>
                    <a:pt x="16967" y="18034"/>
                  </a:lnTo>
                  <a:lnTo>
                    <a:pt x="16653" y="14478"/>
                  </a:lnTo>
                  <a:lnTo>
                    <a:pt x="16575" y="13589"/>
                  </a:lnTo>
                  <a:lnTo>
                    <a:pt x="16497" y="12700"/>
                  </a:lnTo>
                  <a:lnTo>
                    <a:pt x="16243" y="12192"/>
                  </a:lnTo>
                  <a:lnTo>
                    <a:pt x="15938" y="11811"/>
                  </a:lnTo>
                  <a:close/>
                </a:path>
                <a:path w="66040" h="90805">
                  <a:moveTo>
                    <a:pt x="5956" y="0"/>
                  </a:moveTo>
                  <a:lnTo>
                    <a:pt x="5727" y="635"/>
                  </a:lnTo>
                  <a:lnTo>
                    <a:pt x="8839" y="7493"/>
                  </a:lnTo>
                  <a:lnTo>
                    <a:pt x="12534" y="16383"/>
                  </a:lnTo>
                  <a:lnTo>
                    <a:pt x="13453" y="16383"/>
                  </a:lnTo>
                  <a:lnTo>
                    <a:pt x="10553" y="9271"/>
                  </a:lnTo>
                  <a:lnTo>
                    <a:pt x="6540" y="254"/>
                  </a:lnTo>
                  <a:lnTo>
                    <a:pt x="5956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1" name="object 1751"/>
            <p:cNvSpPr/>
            <p:nvPr/>
          </p:nvSpPr>
          <p:spPr>
            <a:xfrm>
              <a:off x="7073910" y="2818793"/>
              <a:ext cx="60325" cy="64769"/>
            </a:xfrm>
            <a:custGeom>
              <a:avLst/>
              <a:gdLst/>
              <a:ahLst/>
              <a:cxnLst/>
              <a:rect l="l" t="t" r="r" b="b"/>
              <a:pathLst>
                <a:path w="60325" h="64769">
                  <a:moveTo>
                    <a:pt x="5165" y="48348"/>
                  </a:moveTo>
                  <a:lnTo>
                    <a:pt x="4349" y="48780"/>
                  </a:lnTo>
                  <a:lnTo>
                    <a:pt x="4575" y="48780"/>
                  </a:lnTo>
                  <a:lnTo>
                    <a:pt x="5076" y="49555"/>
                  </a:lnTo>
                  <a:lnTo>
                    <a:pt x="7445" y="50636"/>
                  </a:lnTo>
                  <a:lnTo>
                    <a:pt x="13085" y="53519"/>
                  </a:lnTo>
                  <a:lnTo>
                    <a:pt x="20108" y="57833"/>
                  </a:lnTo>
                  <a:lnTo>
                    <a:pt x="26628" y="63207"/>
                  </a:lnTo>
                  <a:lnTo>
                    <a:pt x="26158" y="63677"/>
                  </a:lnTo>
                  <a:lnTo>
                    <a:pt x="26069" y="64173"/>
                  </a:lnTo>
                  <a:lnTo>
                    <a:pt x="28622" y="61760"/>
                  </a:lnTo>
                  <a:lnTo>
                    <a:pt x="26447" y="61760"/>
                  </a:lnTo>
                  <a:lnTo>
                    <a:pt x="26135" y="61328"/>
                  </a:lnTo>
                  <a:lnTo>
                    <a:pt x="25800" y="61099"/>
                  </a:lnTo>
                  <a:lnTo>
                    <a:pt x="18718" y="54203"/>
                  </a:lnTo>
                  <a:lnTo>
                    <a:pt x="17222" y="53519"/>
                  </a:lnTo>
                  <a:lnTo>
                    <a:pt x="5165" y="48348"/>
                  </a:lnTo>
                  <a:close/>
                </a:path>
                <a:path w="60325" h="64769">
                  <a:moveTo>
                    <a:pt x="812" y="32118"/>
                  </a:moveTo>
                  <a:lnTo>
                    <a:pt x="0" y="32118"/>
                  </a:lnTo>
                  <a:lnTo>
                    <a:pt x="121" y="32499"/>
                  </a:lnTo>
                  <a:lnTo>
                    <a:pt x="182" y="32689"/>
                  </a:lnTo>
                  <a:lnTo>
                    <a:pt x="331" y="33032"/>
                  </a:lnTo>
                  <a:lnTo>
                    <a:pt x="3667" y="36098"/>
                  </a:lnTo>
                  <a:lnTo>
                    <a:pt x="11381" y="43560"/>
                  </a:lnTo>
                  <a:lnTo>
                    <a:pt x="20008" y="52844"/>
                  </a:lnTo>
                  <a:lnTo>
                    <a:pt x="25970" y="61099"/>
                  </a:lnTo>
                  <a:lnTo>
                    <a:pt x="26035" y="61328"/>
                  </a:lnTo>
                  <a:lnTo>
                    <a:pt x="26478" y="61760"/>
                  </a:lnTo>
                  <a:lnTo>
                    <a:pt x="28076" y="61760"/>
                  </a:lnTo>
                  <a:lnTo>
                    <a:pt x="28039" y="61099"/>
                  </a:lnTo>
                  <a:lnTo>
                    <a:pt x="27098" y="61099"/>
                  </a:lnTo>
                  <a:lnTo>
                    <a:pt x="24913" y="57048"/>
                  </a:lnTo>
                  <a:lnTo>
                    <a:pt x="21063" y="52349"/>
                  </a:lnTo>
                  <a:lnTo>
                    <a:pt x="16671" y="47637"/>
                  </a:lnTo>
                  <a:lnTo>
                    <a:pt x="9457" y="39827"/>
                  </a:lnTo>
                  <a:lnTo>
                    <a:pt x="812" y="32118"/>
                  </a:lnTo>
                  <a:close/>
                </a:path>
                <a:path w="60325" h="64769">
                  <a:moveTo>
                    <a:pt x="29320" y="17703"/>
                  </a:moveTo>
                  <a:lnTo>
                    <a:pt x="29416" y="19176"/>
                  </a:lnTo>
                  <a:lnTo>
                    <a:pt x="30596" y="22898"/>
                  </a:lnTo>
                  <a:lnTo>
                    <a:pt x="33267" y="32118"/>
                  </a:lnTo>
                  <a:lnTo>
                    <a:pt x="33377" y="32499"/>
                  </a:lnTo>
                  <a:lnTo>
                    <a:pt x="33432" y="32689"/>
                  </a:lnTo>
                  <a:lnTo>
                    <a:pt x="33530" y="33032"/>
                  </a:lnTo>
                  <a:lnTo>
                    <a:pt x="36053" y="44208"/>
                  </a:lnTo>
                  <a:lnTo>
                    <a:pt x="36120" y="44506"/>
                  </a:lnTo>
                  <a:lnTo>
                    <a:pt x="36222" y="47040"/>
                  </a:lnTo>
                  <a:lnTo>
                    <a:pt x="36346" y="50088"/>
                  </a:lnTo>
                  <a:lnTo>
                    <a:pt x="36458" y="52844"/>
                  </a:lnTo>
                  <a:lnTo>
                    <a:pt x="32991" y="56667"/>
                  </a:lnTo>
                  <a:lnTo>
                    <a:pt x="29955" y="59842"/>
                  </a:lnTo>
                  <a:lnTo>
                    <a:pt x="28076" y="61760"/>
                  </a:lnTo>
                  <a:lnTo>
                    <a:pt x="28622" y="61760"/>
                  </a:lnTo>
                  <a:lnTo>
                    <a:pt x="32025" y="58623"/>
                  </a:lnTo>
                  <a:lnTo>
                    <a:pt x="34794" y="55918"/>
                  </a:lnTo>
                  <a:lnTo>
                    <a:pt x="35962" y="54457"/>
                  </a:lnTo>
                  <a:lnTo>
                    <a:pt x="37817" y="52349"/>
                  </a:lnTo>
                  <a:lnTo>
                    <a:pt x="38536" y="51625"/>
                  </a:lnTo>
                  <a:lnTo>
                    <a:pt x="37537" y="51625"/>
                  </a:lnTo>
                  <a:lnTo>
                    <a:pt x="36926" y="45808"/>
                  </a:lnTo>
                  <a:lnTo>
                    <a:pt x="36851" y="45097"/>
                  </a:lnTo>
                  <a:lnTo>
                    <a:pt x="36758" y="44208"/>
                  </a:lnTo>
                  <a:lnTo>
                    <a:pt x="36690" y="43560"/>
                  </a:lnTo>
                  <a:lnTo>
                    <a:pt x="36602" y="42721"/>
                  </a:lnTo>
                  <a:lnTo>
                    <a:pt x="29752" y="17983"/>
                  </a:lnTo>
                  <a:lnTo>
                    <a:pt x="29320" y="17703"/>
                  </a:lnTo>
                  <a:close/>
                </a:path>
                <a:path w="60325" h="64769">
                  <a:moveTo>
                    <a:pt x="948" y="13588"/>
                  </a:moveTo>
                  <a:lnTo>
                    <a:pt x="972" y="13855"/>
                  </a:lnTo>
                  <a:lnTo>
                    <a:pt x="1094" y="14558"/>
                  </a:lnTo>
                  <a:lnTo>
                    <a:pt x="7229" y="22898"/>
                  </a:lnTo>
                  <a:lnTo>
                    <a:pt x="14407" y="33032"/>
                  </a:lnTo>
                  <a:lnTo>
                    <a:pt x="27098" y="61099"/>
                  </a:lnTo>
                  <a:lnTo>
                    <a:pt x="28039" y="61099"/>
                  </a:lnTo>
                  <a:lnTo>
                    <a:pt x="27923" y="59016"/>
                  </a:lnTo>
                  <a:lnTo>
                    <a:pt x="27323" y="55918"/>
                  </a:lnTo>
                  <a:lnTo>
                    <a:pt x="27212" y="55346"/>
                  </a:lnTo>
                  <a:lnTo>
                    <a:pt x="26031" y="51168"/>
                  </a:lnTo>
                  <a:lnTo>
                    <a:pt x="25777" y="50088"/>
                  </a:lnTo>
                  <a:lnTo>
                    <a:pt x="27413" y="48780"/>
                  </a:lnTo>
                  <a:lnTo>
                    <a:pt x="25358" y="48780"/>
                  </a:lnTo>
                  <a:lnTo>
                    <a:pt x="24284" y="45097"/>
                  </a:lnTo>
                  <a:lnTo>
                    <a:pt x="23300" y="45097"/>
                  </a:lnTo>
                  <a:lnTo>
                    <a:pt x="17782" y="36368"/>
                  </a:lnTo>
                  <a:lnTo>
                    <a:pt x="11263" y="26936"/>
                  </a:lnTo>
                  <a:lnTo>
                    <a:pt x="5217" y="18541"/>
                  </a:lnTo>
                  <a:lnTo>
                    <a:pt x="1749" y="13855"/>
                  </a:lnTo>
                  <a:lnTo>
                    <a:pt x="948" y="13588"/>
                  </a:lnTo>
                  <a:close/>
                </a:path>
                <a:path w="60325" h="64769">
                  <a:moveTo>
                    <a:pt x="34515" y="18541"/>
                  </a:moveTo>
                  <a:lnTo>
                    <a:pt x="34476" y="19176"/>
                  </a:lnTo>
                  <a:lnTo>
                    <a:pt x="35948" y="22326"/>
                  </a:lnTo>
                  <a:lnTo>
                    <a:pt x="38820" y="29463"/>
                  </a:lnTo>
                  <a:lnTo>
                    <a:pt x="41329" y="38434"/>
                  </a:lnTo>
                  <a:lnTo>
                    <a:pt x="41424" y="41287"/>
                  </a:lnTo>
                  <a:lnTo>
                    <a:pt x="41536" y="47040"/>
                  </a:lnTo>
                  <a:lnTo>
                    <a:pt x="37537" y="51625"/>
                  </a:lnTo>
                  <a:lnTo>
                    <a:pt x="38536" y="51625"/>
                  </a:lnTo>
                  <a:lnTo>
                    <a:pt x="41361" y="48780"/>
                  </a:lnTo>
                  <a:lnTo>
                    <a:pt x="41746" y="48348"/>
                  </a:lnTo>
                  <a:lnTo>
                    <a:pt x="42795" y="47040"/>
                  </a:lnTo>
                  <a:lnTo>
                    <a:pt x="43702" y="45808"/>
                  </a:lnTo>
                  <a:lnTo>
                    <a:pt x="42612" y="45808"/>
                  </a:lnTo>
                  <a:lnTo>
                    <a:pt x="42730" y="44208"/>
                  </a:lnTo>
                  <a:lnTo>
                    <a:pt x="42840" y="42721"/>
                  </a:lnTo>
                  <a:lnTo>
                    <a:pt x="42946" y="41287"/>
                  </a:lnTo>
                  <a:lnTo>
                    <a:pt x="42998" y="40589"/>
                  </a:lnTo>
                  <a:lnTo>
                    <a:pt x="35035" y="18783"/>
                  </a:lnTo>
                  <a:lnTo>
                    <a:pt x="34515" y="18541"/>
                  </a:lnTo>
                  <a:close/>
                </a:path>
                <a:path w="60325" h="64769">
                  <a:moveTo>
                    <a:pt x="26221" y="21539"/>
                  </a:moveTo>
                  <a:lnTo>
                    <a:pt x="26118" y="22326"/>
                  </a:lnTo>
                  <a:lnTo>
                    <a:pt x="27722" y="26479"/>
                  </a:lnTo>
                  <a:lnTo>
                    <a:pt x="28088" y="27482"/>
                  </a:lnTo>
                  <a:lnTo>
                    <a:pt x="29683" y="38434"/>
                  </a:lnTo>
                  <a:lnTo>
                    <a:pt x="29789" y="39141"/>
                  </a:lnTo>
                  <a:lnTo>
                    <a:pt x="29892" y="39827"/>
                  </a:lnTo>
                  <a:lnTo>
                    <a:pt x="30006" y="40589"/>
                  </a:lnTo>
                  <a:lnTo>
                    <a:pt x="28825" y="45808"/>
                  </a:lnTo>
                  <a:lnTo>
                    <a:pt x="25358" y="48780"/>
                  </a:lnTo>
                  <a:lnTo>
                    <a:pt x="27413" y="48780"/>
                  </a:lnTo>
                  <a:lnTo>
                    <a:pt x="29590" y="47040"/>
                  </a:lnTo>
                  <a:lnTo>
                    <a:pt x="29914" y="45808"/>
                  </a:lnTo>
                  <a:lnTo>
                    <a:pt x="30959" y="41287"/>
                  </a:lnTo>
                  <a:lnTo>
                    <a:pt x="29958" y="34531"/>
                  </a:lnTo>
                  <a:lnTo>
                    <a:pt x="29883" y="34023"/>
                  </a:lnTo>
                  <a:lnTo>
                    <a:pt x="29762" y="33210"/>
                  </a:lnTo>
                  <a:lnTo>
                    <a:pt x="29657" y="32499"/>
                  </a:lnTo>
                  <a:lnTo>
                    <a:pt x="29600" y="32118"/>
                  </a:lnTo>
                  <a:lnTo>
                    <a:pt x="29491" y="31381"/>
                  </a:lnTo>
                  <a:lnTo>
                    <a:pt x="29384" y="30658"/>
                  </a:lnTo>
                  <a:lnTo>
                    <a:pt x="29277" y="29933"/>
                  </a:lnTo>
                  <a:lnTo>
                    <a:pt x="29207" y="29463"/>
                  </a:lnTo>
                  <a:lnTo>
                    <a:pt x="29149" y="29070"/>
                  </a:lnTo>
                  <a:lnTo>
                    <a:pt x="29076" y="28574"/>
                  </a:lnTo>
                  <a:lnTo>
                    <a:pt x="29004" y="28092"/>
                  </a:lnTo>
                  <a:lnTo>
                    <a:pt x="28914" y="27482"/>
                  </a:lnTo>
                  <a:lnTo>
                    <a:pt x="26920" y="22326"/>
                  </a:lnTo>
                  <a:lnTo>
                    <a:pt x="26691" y="21805"/>
                  </a:lnTo>
                  <a:lnTo>
                    <a:pt x="26221" y="21539"/>
                  </a:lnTo>
                  <a:close/>
                </a:path>
                <a:path w="60325" h="64769">
                  <a:moveTo>
                    <a:pt x="40795" y="19176"/>
                  </a:moveTo>
                  <a:lnTo>
                    <a:pt x="40607" y="19176"/>
                  </a:lnTo>
                  <a:lnTo>
                    <a:pt x="40615" y="20294"/>
                  </a:lnTo>
                  <a:lnTo>
                    <a:pt x="41411" y="22326"/>
                  </a:lnTo>
                  <a:lnTo>
                    <a:pt x="43440" y="28574"/>
                  </a:lnTo>
                  <a:lnTo>
                    <a:pt x="43586" y="29070"/>
                  </a:lnTo>
                  <a:lnTo>
                    <a:pt x="44864" y="35750"/>
                  </a:lnTo>
                  <a:lnTo>
                    <a:pt x="44792" y="39471"/>
                  </a:lnTo>
                  <a:lnTo>
                    <a:pt x="44691" y="40589"/>
                  </a:lnTo>
                  <a:lnTo>
                    <a:pt x="44571" y="41909"/>
                  </a:lnTo>
                  <a:lnTo>
                    <a:pt x="44497" y="42721"/>
                  </a:lnTo>
                  <a:lnTo>
                    <a:pt x="44421" y="43560"/>
                  </a:lnTo>
                  <a:lnTo>
                    <a:pt x="42554" y="45808"/>
                  </a:lnTo>
                  <a:lnTo>
                    <a:pt x="43702" y="45808"/>
                  </a:lnTo>
                  <a:lnTo>
                    <a:pt x="46572" y="41909"/>
                  </a:lnTo>
                  <a:lnTo>
                    <a:pt x="45716" y="41909"/>
                  </a:lnTo>
                  <a:lnTo>
                    <a:pt x="45811" y="41287"/>
                  </a:lnTo>
                  <a:lnTo>
                    <a:pt x="45917" y="40589"/>
                  </a:lnTo>
                  <a:lnTo>
                    <a:pt x="46033" y="39827"/>
                  </a:lnTo>
                  <a:lnTo>
                    <a:pt x="46138" y="39141"/>
                  </a:lnTo>
                  <a:lnTo>
                    <a:pt x="46188" y="38434"/>
                  </a:lnTo>
                  <a:lnTo>
                    <a:pt x="45778" y="34531"/>
                  </a:lnTo>
                  <a:lnTo>
                    <a:pt x="45677" y="34023"/>
                  </a:lnTo>
                  <a:lnTo>
                    <a:pt x="43044" y="24409"/>
                  </a:lnTo>
                  <a:lnTo>
                    <a:pt x="42947" y="24053"/>
                  </a:lnTo>
                  <a:lnTo>
                    <a:pt x="41355" y="20294"/>
                  </a:lnTo>
                  <a:lnTo>
                    <a:pt x="41247" y="20040"/>
                  </a:lnTo>
                  <a:lnTo>
                    <a:pt x="40795" y="19176"/>
                  </a:lnTo>
                  <a:close/>
                </a:path>
                <a:path w="60325" h="64769">
                  <a:moveTo>
                    <a:pt x="3577" y="10947"/>
                  </a:moveTo>
                  <a:lnTo>
                    <a:pt x="3614" y="11226"/>
                  </a:lnTo>
                  <a:lnTo>
                    <a:pt x="3773" y="11925"/>
                  </a:lnTo>
                  <a:lnTo>
                    <a:pt x="5881" y="14558"/>
                  </a:lnTo>
                  <a:lnTo>
                    <a:pt x="10699" y="20780"/>
                  </a:lnTo>
                  <a:lnTo>
                    <a:pt x="23300" y="45097"/>
                  </a:lnTo>
                  <a:lnTo>
                    <a:pt x="24284" y="45097"/>
                  </a:lnTo>
                  <a:lnTo>
                    <a:pt x="20518" y="34302"/>
                  </a:lnTo>
                  <a:lnTo>
                    <a:pt x="20418" y="34023"/>
                  </a:lnTo>
                  <a:lnTo>
                    <a:pt x="21150" y="32689"/>
                  </a:lnTo>
                  <a:lnTo>
                    <a:pt x="21247" y="32499"/>
                  </a:lnTo>
                  <a:lnTo>
                    <a:pt x="19808" y="32499"/>
                  </a:lnTo>
                  <a:lnTo>
                    <a:pt x="18327" y="28574"/>
                  </a:lnTo>
                  <a:lnTo>
                    <a:pt x="17331" y="28574"/>
                  </a:lnTo>
                  <a:lnTo>
                    <a:pt x="12886" y="21805"/>
                  </a:lnTo>
                  <a:lnTo>
                    <a:pt x="4416" y="11226"/>
                  </a:lnTo>
                  <a:lnTo>
                    <a:pt x="3577" y="10947"/>
                  </a:lnTo>
                  <a:close/>
                </a:path>
                <a:path w="60325" h="64769">
                  <a:moveTo>
                    <a:pt x="50556" y="33210"/>
                  </a:moveTo>
                  <a:lnTo>
                    <a:pt x="50364" y="33489"/>
                  </a:lnTo>
                  <a:lnTo>
                    <a:pt x="49297" y="37210"/>
                  </a:lnTo>
                  <a:lnTo>
                    <a:pt x="48180" y="38773"/>
                  </a:lnTo>
                  <a:lnTo>
                    <a:pt x="45716" y="41909"/>
                  </a:lnTo>
                  <a:lnTo>
                    <a:pt x="46603" y="41909"/>
                  </a:lnTo>
                  <a:lnTo>
                    <a:pt x="47938" y="39471"/>
                  </a:lnTo>
                  <a:lnTo>
                    <a:pt x="50900" y="35750"/>
                  </a:lnTo>
                  <a:lnTo>
                    <a:pt x="50377" y="35750"/>
                  </a:lnTo>
                  <a:lnTo>
                    <a:pt x="50499" y="34023"/>
                  </a:lnTo>
                  <a:lnTo>
                    <a:pt x="50556" y="33210"/>
                  </a:lnTo>
                  <a:close/>
                </a:path>
                <a:path w="60325" h="64769">
                  <a:moveTo>
                    <a:pt x="50771" y="19176"/>
                  </a:moveTo>
                  <a:lnTo>
                    <a:pt x="50244" y="19176"/>
                  </a:lnTo>
                  <a:lnTo>
                    <a:pt x="52853" y="32118"/>
                  </a:lnTo>
                  <a:lnTo>
                    <a:pt x="51228" y="34531"/>
                  </a:lnTo>
                  <a:lnTo>
                    <a:pt x="50377" y="35750"/>
                  </a:lnTo>
                  <a:lnTo>
                    <a:pt x="50873" y="35750"/>
                  </a:lnTo>
                  <a:lnTo>
                    <a:pt x="52539" y="34302"/>
                  </a:lnTo>
                  <a:lnTo>
                    <a:pt x="52748" y="34023"/>
                  </a:lnTo>
                  <a:lnTo>
                    <a:pt x="53946" y="32118"/>
                  </a:lnTo>
                  <a:lnTo>
                    <a:pt x="54378" y="31381"/>
                  </a:lnTo>
                  <a:lnTo>
                    <a:pt x="53298" y="31381"/>
                  </a:lnTo>
                  <a:lnTo>
                    <a:pt x="51612" y="22898"/>
                  </a:lnTo>
                  <a:lnTo>
                    <a:pt x="51499" y="22326"/>
                  </a:lnTo>
                  <a:lnTo>
                    <a:pt x="51395" y="21805"/>
                  </a:lnTo>
                  <a:lnTo>
                    <a:pt x="51299" y="21323"/>
                  </a:lnTo>
                  <a:lnTo>
                    <a:pt x="51191" y="20780"/>
                  </a:lnTo>
                  <a:lnTo>
                    <a:pt x="51095" y="20294"/>
                  </a:lnTo>
                  <a:lnTo>
                    <a:pt x="51044" y="20040"/>
                  </a:lnTo>
                  <a:lnTo>
                    <a:pt x="50771" y="19176"/>
                  </a:lnTo>
                  <a:close/>
                </a:path>
                <a:path w="60325" h="64769">
                  <a:moveTo>
                    <a:pt x="22548" y="20040"/>
                  </a:moveTo>
                  <a:lnTo>
                    <a:pt x="21726" y="20040"/>
                  </a:lnTo>
                  <a:lnTo>
                    <a:pt x="21779" y="20780"/>
                  </a:lnTo>
                  <a:lnTo>
                    <a:pt x="21889" y="22326"/>
                  </a:lnTo>
                  <a:lnTo>
                    <a:pt x="21991" y="23761"/>
                  </a:lnTo>
                  <a:lnTo>
                    <a:pt x="22077" y="26936"/>
                  </a:lnTo>
                  <a:lnTo>
                    <a:pt x="20687" y="30658"/>
                  </a:lnTo>
                  <a:lnTo>
                    <a:pt x="20621" y="30835"/>
                  </a:lnTo>
                  <a:lnTo>
                    <a:pt x="19808" y="32499"/>
                  </a:lnTo>
                  <a:lnTo>
                    <a:pt x="21247" y="32499"/>
                  </a:lnTo>
                  <a:lnTo>
                    <a:pt x="23237" y="28574"/>
                  </a:lnTo>
                  <a:lnTo>
                    <a:pt x="23114" y="26479"/>
                  </a:lnTo>
                  <a:lnTo>
                    <a:pt x="23027" y="25285"/>
                  </a:lnTo>
                  <a:lnTo>
                    <a:pt x="22917" y="23761"/>
                  </a:lnTo>
                  <a:lnTo>
                    <a:pt x="22813" y="22326"/>
                  </a:lnTo>
                  <a:lnTo>
                    <a:pt x="22701" y="20780"/>
                  </a:lnTo>
                  <a:lnTo>
                    <a:pt x="22665" y="20294"/>
                  </a:lnTo>
                  <a:lnTo>
                    <a:pt x="22548" y="20040"/>
                  </a:lnTo>
                  <a:close/>
                </a:path>
                <a:path w="60325" h="64769">
                  <a:moveTo>
                    <a:pt x="50822" y="30835"/>
                  </a:moveTo>
                  <a:lnTo>
                    <a:pt x="50697" y="31229"/>
                  </a:lnTo>
                  <a:lnTo>
                    <a:pt x="50634" y="32118"/>
                  </a:lnTo>
                  <a:lnTo>
                    <a:pt x="50968" y="31381"/>
                  </a:lnTo>
                  <a:lnTo>
                    <a:pt x="51012" y="31229"/>
                  </a:lnTo>
                  <a:lnTo>
                    <a:pt x="50822" y="30835"/>
                  </a:lnTo>
                  <a:close/>
                </a:path>
                <a:path w="60325" h="64769">
                  <a:moveTo>
                    <a:pt x="55406" y="21132"/>
                  </a:moveTo>
                  <a:lnTo>
                    <a:pt x="55063" y="21323"/>
                  </a:lnTo>
                  <a:lnTo>
                    <a:pt x="55132" y="23761"/>
                  </a:lnTo>
                  <a:lnTo>
                    <a:pt x="55254" y="28092"/>
                  </a:lnTo>
                  <a:lnTo>
                    <a:pt x="53388" y="31229"/>
                  </a:lnTo>
                  <a:lnTo>
                    <a:pt x="53298" y="31381"/>
                  </a:lnTo>
                  <a:lnTo>
                    <a:pt x="54378" y="31381"/>
                  </a:lnTo>
                  <a:lnTo>
                    <a:pt x="55228" y="29933"/>
                  </a:lnTo>
                  <a:lnTo>
                    <a:pt x="56243" y="28092"/>
                  </a:lnTo>
                  <a:lnTo>
                    <a:pt x="56772" y="26936"/>
                  </a:lnTo>
                  <a:lnTo>
                    <a:pt x="55876" y="26936"/>
                  </a:lnTo>
                  <a:lnTo>
                    <a:pt x="55751" y="22326"/>
                  </a:lnTo>
                  <a:lnTo>
                    <a:pt x="55647" y="21539"/>
                  </a:lnTo>
                  <a:lnTo>
                    <a:pt x="55563" y="21323"/>
                  </a:lnTo>
                  <a:lnTo>
                    <a:pt x="55406" y="21132"/>
                  </a:lnTo>
                  <a:close/>
                </a:path>
                <a:path w="60325" h="64769">
                  <a:moveTo>
                    <a:pt x="46345" y="20294"/>
                  </a:moveTo>
                  <a:lnTo>
                    <a:pt x="46072" y="20294"/>
                  </a:lnTo>
                  <a:lnTo>
                    <a:pt x="46152" y="21132"/>
                  </a:lnTo>
                  <a:lnTo>
                    <a:pt x="50737" y="30658"/>
                  </a:lnTo>
                  <a:lnTo>
                    <a:pt x="50821" y="29463"/>
                  </a:lnTo>
                  <a:lnTo>
                    <a:pt x="46613" y="20780"/>
                  </a:lnTo>
                  <a:lnTo>
                    <a:pt x="46345" y="20294"/>
                  </a:lnTo>
                  <a:close/>
                </a:path>
                <a:path w="60325" h="64769">
                  <a:moveTo>
                    <a:pt x="4720" y="7543"/>
                  </a:moveTo>
                  <a:lnTo>
                    <a:pt x="4780" y="7785"/>
                  </a:lnTo>
                  <a:lnTo>
                    <a:pt x="4849" y="8064"/>
                  </a:lnTo>
                  <a:lnTo>
                    <a:pt x="4962" y="8521"/>
                  </a:lnTo>
                  <a:lnTo>
                    <a:pt x="12048" y="16776"/>
                  </a:lnTo>
                  <a:lnTo>
                    <a:pt x="14068" y="20294"/>
                  </a:lnTo>
                  <a:lnTo>
                    <a:pt x="16533" y="26479"/>
                  </a:lnTo>
                  <a:lnTo>
                    <a:pt x="17331" y="28574"/>
                  </a:lnTo>
                  <a:lnTo>
                    <a:pt x="18329" y="28574"/>
                  </a:lnTo>
                  <a:lnTo>
                    <a:pt x="15220" y="20780"/>
                  </a:lnTo>
                  <a:lnTo>
                    <a:pt x="14958" y="20780"/>
                  </a:lnTo>
                  <a:lnTo>
                    <a:pt x="15731" y="20040"/>
                  </a:lnTo>
                  <a:lnTo>
                    <a:pt x="16284" y="19176"/>
                  </a:lnTo>
                  <a:lnTo>
                    <a:pt x="14576" y="19176"/>
                  </a:lnTo>
                  <a:lnTo>
                    <a:pt x="13596" y="16776"/>
                  </a:lnTo>
                  <a:lnTo>
                    <a:pt x="13482" y="16497"/>
                  </a:lnTo>
                  <a:lnTo>
                    <a:pt x="12505" y="16497"/>
                  </a:lnTo>
                  <a:lnTo>
                    <a:pt x="9729" y="12725"/>
                  </a:lnTo>
                  <a:lnTo>
                    <a:pt x="5711" y="8064"/>
                  </a:lnTo>
                  <a:lnTo>
                    <a:pt x="5495" y="7785"/>
                  </a:lnTo>
                  <a:lnTo>
                    <a:pt x="4720" y="7543"/>
                  </a:lnTo>
                  <a:close/>
                </a:path>
                <a:path w="60325" h="64769">
                  <a:moveTo>
                    <a:pt x="58441" y="22898"/>
                  </a:moveTo>
                  <a:lnTo>
                    <a:pt x="57800" y="22898"/>
                  </a:lnTo>
                  <a:lnTo>
                    <a:pt x="57442" y="23761"/>
                  </a:lnTo>
                  <a:lnTo>
                    <a:pt x="56735" y="25285"/>
                  </a:lnTo>
                  <a:lnTo>
                    <a:pt x="56116" y="26479"/>
                  </a:lnTo>
                  <a:lnTo>
                    <a:pt x="56043" y="26619"/>
                  </a:lnTo>
                  <a:lnTo>
                    <a:pt x="55966" y="26765"/>
                  </a:lnTo>
                  <a:lnTo>
                    <a:pt x="55876" y="26936"/>
                  </a:lnTo>
                  <a:lnTo>
                    <a:pt x="56772" y="26936"/>
                  </a:lnTo>
                  <a:lnTo>
                    <a:pt x="57294" y="25742"/>
                  </a:lnTo>
                  <a:lnTo>
                    <a:pt x="57954" y="24053"/>
                  </a:lnTo>
                  <a:lnTo>
                    <a:pt x="58441" y="22898"/>
                  </a:lnTo>
                  <a:close/>
                </a:path>
                <a:path w="60325" h="64769">
                  <a:moveTo>
                    <a:pt x="58036" y="22326"/>
                  </a:moveTo>
                  <a:lnTo>
                    <a:pt x="56188" y="22326"/>
                  </a:lnTo>
                  <a:lnTo>
                    <a:pt x="59732" y="22898"/>
                  </a:lnTo>
                  <a:lnTo>
                    <a:pt x="57800" y="22898"/>
                  </a:lnTo>
                  <a:lnTo>
                    <a:pt x="58036" y="22326"/>
                  </a:lnTo>
                  <a:close/>
                </a:path>
                <a:path w="60325" h="64769">
                  <a:moveTo>
                    <a:pt x="22557" y="19176"/>
                  </a:moveTo>
                  <a:lnTo>
                    <a:pt x="21670" y="19176"/>
                  </a:lnTo>
                  <a:lnTo>
                    <a:pt x="22761" y="20040"/>
                  </a:lnTo>
                  <a:lnTo>
                    <a:pt x="21494" y="20040"/>
                  </a:lnTo>
                  <a:lnTo>
                    <a:pt x="22557" y="19176"/>
                  </a:lnTo>
                  <a:close/>
                </a:path>
                <a:path w="60325" h="64769">
                  <a:moveTo>
                    <a:pt x="15909" y="11925"/>
                  </a:moveTo>
                  <a:lnTo>
                    <a:pt x="15452" y="12255"/>
                  </a:lnTo>
                  <a:lnTo>
                    <a:pt x="15493" y="12725"/>
                  </a:lnTo>
                  <a:lnTo>
                    <a:pt x="15591" y="13855"/>
                  </a:lnTo>
                  <a:lnTo>
                    <a:pt x="15710" y="16776"/>
                  </a:lnTo>
                  <a:lnTo>
                    <a:pt x="15071" y="18389"/>
                  </a:lnTo>
                  <a:lnTo>
                    <a:pt x="14576" y="19176"/>
                  </a:lnTo>
                  <a:lnTo>
                    <a:pt x="16284" y="19176"/>
                  </a:lnTo>
                  <a:lnTo>
                    <a:pt x="17048" y="17983"/>
                  </a:lnTo>
                  <a:lnTo>
                    <a:pt x="16912" y="17703"/>
                  </a:lnTo>
                  <a:lnTo>
                    <a:pt x="16631" y="14558"/>
                  </a:lnTo>
                  <a:lnTo>
                    <a:pt x="16545" y="13588"/>
                  </a:lnTo>
                  <a:lnTo>
                    <a:pt x="16468" y="12725"/>
                  </a:lnTo>
                  <a:lnTo>
                    <a:pt x="16239" y="12255"/>
                  </a:lnTo>
                  <a:lnTo>
                    <a:pt x="15909" y="11925"/>
                  </a:lnTo>
                  <a:close/>
                </a:path>
                <a:path w="60325" h="64769">
                  <a:moveTo>
                    <a:pt x="5927" y="0"/>
                  </a:moveTo>
                  <a:lnTo>
                    <a:pt x="5813" y="838"/>
                  </a:lnTo>
                  <a:lnTo>
                    <a:pt x="8810" y="7543"/>
                  </a:lnTo>
                  <a:lnTo>
                    <a:pt x="12505" y="16497"/>
                  </a:lnTo>
                  <a:lnTo>
                    <a:pt x="13482" y="16497"/>
                  </a:lnTo>
                  <a:lnTo>
                    <a:pt x="10537" y="9283"/>
                  </a:lnTo>
                  <a:lnTo>
                    <a:pt x="6786" y="838"/>
                  </a:lnTo>
                  <a:lnTo>
                    <a:pt x="6702" y="647"/>
                  </a:lnTo>
                  <a:lnTo>
                    <a:pt x="6511" y="355"/>
                  </a:lnTo>
                  <a:lnTo>
                    <a:pt x="5927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2" name="object 1752"/>
            <p:cNvSpPr/>
            <p:nvPr/>
          </p:nvSpPr>
          <p:spPr>
            <a:xfrm>
              <a:off x="7055891" y="2898800"/>
              <a:ext cx="44450" cy="19050"/>
            </a:xfrm>
            <a:custGeom>
              <a:avLst/>
              <a:gdLst/>
              <a:ahLst/>
              <a:cxnLst/>
              <a:rect l="l" t="t" r="r" b="b"/>
              <a:pathLst>
                <a:path w="44450" h="19050">
                  <a:moveTo>
                    <a:pt x="44170" y="17170"/>
                  </a:moveTo>
                  <a:lnTo>
                    <a:pt x="32105" y="9385"/>
                  </a:lnTo>
                  <a:lnTo>
                    <a:pt x="18351" y="4102"/>
                  </a:lnTo>
                  <a:lnTo>
                    <a:pt x="6845" y="1054"/>
                  </a:lnTo>
                  <a:lnTo>
                    <a:pt x="1536" y="0"/>
                  </a:lnTo>
                  <a:lnTo>
                    <a:pt x="749" y="38"/>
                  </a:lnTo>
                  <a:lnTo>
                    <a:pt x="0" y="698"/>
                  </a:lnTo>
                  <a:lnTo>
                    <a:pt x="850" y="1841"/>
                  </a:lnTo>
                  <a:lnTo>
                    <a:pt x="5651" y="2806"/>
                  </a:lnTo>
                  <a:lnTo>
                    <a:pt x="16891" y="5765"/>
                  </a:lnTo>
                  <a:lnTo>
                    <a:pt x="30454" y="10922"/>
                  </a:lnTo>
                  <a:lnTo>
                    <a:pt x="42240" y="18440"/>
                  </a:lnTo>
                  <a:lnTo>
                    <a:pt x="43967" y="18516"/>
                  </a:lnTo>
                  <a:lnTo>
                    <a:pt x="44170" y="1717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3" name="object 1753"/>
            <p:cNvSpPr/>
            <p:nvPr/>
          </p:nvSpPr>
          <p:spPr>
            <a:xfrm>
              <a:off x="6933976" y="2810630"/>
              <a:ext cx="173355" cy="138430"/>
            </a:xfrm>
            <a:custGeom>
              <a:avLst/>
              <a:gdLst/>
              <a:ahLst/>
              <a:cxnLst/>
              <a:rect l="l" t="t" r="r" b="b"/>
              <a:pathLst>
                <a:path w="173354" h="138430">
                  <a:moveTo>
                    <a:pt x="107695" y="133350"/>
                  </a:moveTo>
                  <a:lnTo>
                    <a:pt x="96685" y="133350"/>
                  </a:lnTo>
                  <a:lnTo>
                    <a:pt x="97434" y="134620"/>
                  </a:lnTo>
                  <a:lnTo>
                    <a:pt x="96443" y="137160"/>
                  </a:lnTo>
                  <a:lnTo>
                    <a:pt x="98043" y="138430"/>
                  </a:lnTo>
                  <a:lnTo>
                    <a:pt x="100228" y="138430"/>
                  </a:lnTo>
                  <a:lnTo>
                    <a:pt x="100710" y="135890"/>
                  </a:lnTo>
                  <a:lnTo>
                    <a:pt x="101701" y="134620"/>
                  </a:lnTo>
                  <a:lnTo>
                    <a:pt x="108000" y="134620"/>
                  </a:lnTo>
                  <a:lnTo>
                    <a:pt x="107695" y="133350"/>
                  </a:lnTo>
                  <a:close/>
                </a:path>
                <a:path w="173354" h="138430">
                  <a:moveTo>
                    <a:pt x="108000" y="134620"/>
                  </a:moveTo>
                  <a:lnTo>
                    <a:pt x="101701" y="134620"/>
                  </a:lnTo>
                  <a:lnTo>
                    <a:pt x="103085" y="135890"/>
                  </a:lnTo>
                  <a:lnTo>
                    <a:pt x="103670" y="137160"/>
                  </a:lnTo>
                  <a:lnTo>
                    <a:pt x="104698" y="138430"/>
                  </a:lnTo>
                  <a:lnTo>
                    <a:pt x="106933" y="137160"/>
                  </a:lnTo>
                  <a:lnTo>
                    <a:pt x="108000" y="134620"/>
                  </a:lnTo>
                  <a:close/>
                </a:path>
                <a:path w="173354" h="138430">
                  <a:moveTo>
                    <a:pt x="119443" y="128270"/>
                  </a:moveTo>
                  <a:lnTo>
                    <a:pt x="92481" y="128270"/>
                  </a:lnTo>
                  <a:lnTo>
                    <a:pt x="93789" y="129540"/>
                  </a:lnTo>
                  <a:lnTo>
                    <a:pt x="93719" y="130810"/>
                  </a:lnTo>
                  <a:lnTo>
                    <a:pt x="93649" y="132080"/>
                  </a:lnTo>
                  <a:lnTo>
                    <a:pt x="92963" y="133350"/>
                  </a:lnTo>
                  <a:lnTo>
                    <a:pt x="109715" y="133350"/>
                  </a:lnTo>
                  <a:lnTo>
                    <a:pt x="111213" y="135890"/>
                  </a:lnTo>
                  <a:lnTo>
                    <a:pt x="112712" y="137160"/>
                  </a:lnTo>
                  <a:lnTo>
                    <a:pt x="114274" y="135890"/>
                  </a:lnTo>
                  <a:lnTo>
                    <a:pt x="112915" y="132080"/>
                  </a:lnTo>
                  <a:lnTo>
                    <a:pt x="114592" y="130810"/>
                  </a:lnTo>
                  <a:lnTo>
                    <a:pt x="120281" y="130810"/>
                  </a:lnTo>
                  <a:lnTo>
                    <a:pt x="119443" y="128270"/>
                  </a:lnTo>
                  <a:close/>
                </a:path>
                <a:path w="173354" h="138430">
                  <a:moveTo>
                    <a:pt x="90233" y="130810"/>
                  </a:moveTo>
                  <a:lnTo>
                    <a:pt x="83146" y="130810"/>
                  </a:lnTo>
                  <a:lnTo>
                    <a:pt x="84480" y="132080"/>
                  </a:lnTo>
                  <a:lnTo>
                    <a:pt x="84162" y="133350"/>
                  </a:lnTo>
                  <a:lnTo>
                    <a:pt x="83515" y="134620"/>
                  </a:lnTo>
                  <a:lnTo>
                    <a:pt x="88353" y="134620"/>
                  </a:lnTo>
                  <a:lnTo>
                    <a:pt x="90233" y="130810"/>
                  </a:lnTo>
                  <a:close/>
                </a:path>
                <a:path w="173354" h="138430">
                  <a:moveTo>
                    <a:pt x="91357" y="129540"/>
                  </a:moveTo>
                  <a:lnTo>
                    <a:pt x="74358" y="129540"/>
                  </a:lnTo>
                  <a:lnTo>
                    <a:pt x="76111" y="130810"/>
                  </a:lnTo>
                  <a:lnTo>
                    <a:pt x="75145" y="132080"/>
                  </a:lnTo>
                  <a:lnTo>
                    <a:pt x="74345" y="133350"/>
                  </a:lnTo>
                  <a:lnTo>
                    <a:pt x="77660" y="133350"/>
                  </a:lnTo>
                  <a:lnTo>
                    <a:pt x="80187" y="130810"/>
                  </a:lnTo>
                  <a:lnTo>
                    <a:pt x="90233" y="130810"/>
                  </a:lnTo>
                  <a:lnTo>
                    <a:pt x="91357" y="129540"/>
                  </a:lnTo>
                  <a:close/>
                </a:path>
                <a:path w="173354" h="138430">
                  <a:moveTo>
                    <a:pt x="120281" y="130810"/>
                  </a:moveTo>
                  <a:lnTo>
                    <a:pt x="116509" y="130810"/>
                  </a:lnTo>
                  <a:lnTo>
                    <a:pt x="118516" y="132080"/>
                  </a:lnTo>
                  <a:lnTo>
                    <a:pt x="120408" y="133350"/>
                  </a:lnTo>
                  <a:lnTo>
                    <a:pt x="120700" y="132080"/>
                  </a:lnTo>
                  <a:lnTo>
                    <a:pt x="120281" y="130810"/>
                  </a:lnTo>
                  <a:close/>
                </a:path>
                <a:path w="173354" h="138430">
                  <a:moveTo>
                    <a:pt x="126610" y="123190"/>
                  </a:moveTo>
                  <a:lnTo>
                    <a:pt x="55410" y="123190"/>
                  </a:lnTo>
                  <a:lnTo>
                    <a:pt x="60718" y="124460"/>
                  </a:lnTo>
                  <a:lnTo>
                    <a:pt x="59397" y="127000"/>
                  </a:lnTo>
                  <a:lnTo>
                    <a:pt x="63906" y="130810"/>
                  </a:lnTo>
                  <a:lnTo>
                    <a:pt x="63957" y="127000"/>
                  </a:lnTo>
                  <a:lnTo>
                    <a:pt x="120040" y="127000"/>
                  </a:lnTo>
                  <a:lnTo>
                    <a:pt x="121119" y="125730"/>
                  </a:lnTo>
                  <a:lnTo>
                    <a:pt x="128092" y="125730"/>
                  </a:lnTo>
                  <a:lnTo>
                    <a:pt x="126610" y="123190"/>
                  </a:lnTo>
                  <a:close/>
                </a:path>
                <a:path w="173354" h="138430">
                  <a:moveTo>
                    <a:pt x="119024" y="127000"/>
                  </a:moveTo>
                  <a:lnTo>
                    <a:pt x="68897" y="127000"/>
                  </a:lnTo>
                  <a:lnTo>
                    <a:pt x="70154" y="128270"/>
                  </a:lnTo>
                  <a:lnTo>
                    <a:pt x="68872" y="130810"/>
                  </a:lnTo>
                  <a:lnTo>
                    <a:pt x="72974" y="130810"/>
                  </a:lnTo>
                  <a:lnTo>
                    <a:pt x="74358" y="129540"/>
                  </a:lnTo>
                  <a:lnTo>
                    <a:pt x="91357" y="129540"/>
                  </a:lnTo>
                  <a:lnTo>
                    <a:pt x="92481" y="128270"/>
                  </a:lnTo>
                  <a:lnTo>
                    <a:pt x="119443" y="128270"/>
                  </a:lnTo>
                  <a:lnTo>
                    <a:pt x="119024" y="127000"/>
                  </a:lnTo>
                  <a:close/>
                </a:path>
                <a:path w="173354" h="138430">
                  <a:moveTo>
                    <a:pt x="128092" y="125730"/>
                  </a:moveTo>
                  <a:lnTo>
                    <a:pt x="121119" y="125730"/>
                  </a:lnTo>
                  <a:lnTo>
                    <a:pt x="124561" y="128270"/>
                  </a:lnTo>
                  <a:lnTo>
                    <a:pt x="125793" y="128270"/>
                  </a:lnTo>
                  <a:lnTo>
                    <a:pt x="128092" y="125730"/>
                  </a:lnTo>
                  <a:close/>
                </a:path>
                <a:path w="173354" h="138430">
                  <a:moveTo>
                    <a:pt x="127120" y="120650"/>
                  </a:moveTo>
                  <a:lnTo>
                    <a:pt x="53365" y="120650"/>
                  </a:lnTo>
                  <a:lnTo>
                    <a:pt x="50139" y="125730"/>
                  </a:lnTo>
                  <a:lnTo>
                    <a:pt x="52450" y="125730"/>
                  </a:lnTo>
                  <a:lnTo>
                    <a:pt x="55410" y="123190"/>
                  </a:lnTo>
                  <a:lnTo>
                    <a:pt x="126610" y="123190"/>
                  </a:lnTo>
                  <a:lnTo>
                    <a:pt x="125869" y="121920"/>
                  </a:lnTo>
                  <a:lnTo>
                    <a:pt x="127120" y="120650"/>
                  </a:lnTo>
                  <a:close/>
                </a:path>
                <a:path w="173354" h="138430">
                  <a:moveTo>
                    <a:pt x="53365" y="120650"/>
                  </a:moveTo>
                  <a:lnTo>
                    <a:pt x="41859" y="120650"/>
                  </a:lnTo>
                  <a:lnTo>
                    <a:pt x="43103" y="121920"/>
                  </a:lnTo>
                  <a:lnTo>
                    <a:pt x="42697" y="123190"/>
                  </a:lnTo>
                  <a:lnTo>
                    <a:pt x="42189" y="124460"/>
                  </a:lnTo>
                  <a:lnTo>
                    <a:pt x="44145" y="124460"/>
                  </a:lnTo>
                  <a:lnTo>
                    <a:pt x="53365" y="120650"/>
                  </a:lnTo>
                  <a:close/>
                </a:path>
                <a:path w="173354" h="138430">
                  <a:moveTo>
                    <a:pt x="128371" y="119380"/>
                  </a:moveTo>
                  <a:lnTo>
                    <a:pt x="37858" y="119380"/>
                  </a:lnTo>
                  <a:lnTo>
                    <a:pt x="34226" y="123190"/>
                  </a:lnTo>
                  <a:lnTo>
                    <a:pt x="39941" y="123190"/>
                  </a:lnTo>
                  <a:lnTo>
                    <a:pt x="41859" y="120650"/>
                  </a:lnTo>
                  <a:lnTo>
                    <a:pt x="127120" y="120650"/>
                  </a:lnTo>
                  <a:lnTo>
                    <a:pt x="128371" y="119380"/>
                  </a:lnTo>
                  <a:close/>
                </a:path>
                <a:path w="173354" h="138430">
                  <a:moveTo>
                    <a:pt x="136283" y="119380"/>
                  </a:moveTo>
                  <a:lnTo>
                    <a:pt x="128371" y="119380"/>
                  </a:lnTo>
                  <a:lnTo>
                    <a:pt x="130378" y="120650"/>
                  </a:lnTo>
                  <a:lnTo>
                    <a:pt x="132092" y="121920"/>
                  </a:lnTo>
                  <a:lnTo>
                    <a:pt x="133997" y="123190"/>
                  </a:lnTo>
                  <a:lnTo>
                    <a:pt x="136283" y="119380"/>
                  </a:lnTo>
                  <a:close/>
                </a:path>
                <a:path w="173354" h="138430">
                  <a:moveTo>
                    <a:pt x="39115" y="91440"/>
                  </a:moveTo>
                  <a:lnTo>
                    <a:pt x="46100" y="95250"/>
                  </a:lnTo>
                  <a:lnTo>
                    <a:pt x="42697" y="95250"/>
                  </a:lnTo>
                  <a:lnTo>
                    <a:pt x="35763" y="97790"/>
                  </a:lnTo>
                  <a:lnTo>
                    <a:pt x="42392" y="100330"/>
                  </a:lnTo>
                  <a:lnTo>
                    <a:pt x="40170" y="102870"/>
                  </a:lnTo>
                  <a:lnTo>
                    <a:pt x="37477" y="102870"/>
                  </a:lnTo>
                  <a:lnTo>
                    <a:pt x="34340" y="104140"/>
                  </a:lnTo>
                  <a:lnTo>
                    <a:pt x="35902" y="105410"/>
                  </a:lnTo>
                  <a:lnTo>
                    <a:pt x="37718" y="105410"/>
                  </a:lnTo>
                  <a:lnTo>
                    <a:pt x="39242" y="106680"/>
                  </a:lnTo>
                  <a:lnTo>
                    <a:pt x="36766" y="109220"/>
                  </a:lnTo>
                  <a:lnTo>
                    <a:pt x="25514" y="110490"/>
                  </a:lnTo>
                  <a:lnTo>
                    <a:pt x="34150" y="114300"/>
                  </a:lnTo>
                  <a:lnTo>
                    <a:pt x="32715" y="116840"/>
                  </a:lnTo>
                  <a:lnTo>
                    <a:pt x="29946" y="118110"/>
                  </a:lnTo>
                  <a:lnTo>
                    <a:pt x="28054" y="119380"/>
                  </a:lnTo>
                  <a:lnTo>
                    <a:pt x="30721" y="120650"/>
                  </a:lnTo>
                  <a:lnTo>
                    <a:pt x="37858" y="119380"/>
                  </a:lnTo>
                  <a:lnTo>
                    <a:pt x="136283" y="119380"/>
                  </a:lnTo>
                  <a:lnTo>
                    <a:pt x="133934" y="114300"/>
                  </a:lnTo>
                  <a:lnTo>
                    <a:pt x="133464" y="110490"/>
                  </a:lnTo>
                  <a:lnTo>
                    <a:pt x="138078" y="110490"/>
                  </a:lnTo>
                  <a:lnTo>
                    <a:pt x="137655" y="107950"/>
                  </a:lnTo>
                  <a:lnTo>
                    <a:pt x="133159" y="104140"/>
                  </a:lnTo>
                  <a:lnTo>
                    <a:pt x="120967" y="93980"/>
                  </a:lnTo>
                  <a:lnTo>
                    <a:pt x="124180" y="92710"/>
                  </a:lnTo>
                  <a:lnTo>
                    <a:pt x="45135" y="92710"/>
                  </a:lnTo>
                  <a:lnTo>
                    <a:pt x="39115" y="91440"/>
                  </a:lnTo>
                  <a:close/>
                </a:path>
                <a:path w="173354" h="138430">
                  <a:moveTo>
                    <a:pt x="138078" y="110490"/>
                  </a:moveTo>
                  <a:lnTo>
                    <a:pt x="135127" y="110490"/>
                  </a:lnTo>
                  <a:lnTo>
                    <a:pt x="136626" y="111760"/>
                  </a:lnTo>
                  <a:lnTo>
                    <a:pt x="138290" y="111760"/>
                  </a:lnTo>
                  <a:lnTo>
                    <a:pt x="138078" y="110490"/>
                  </a:lnTo>
                  <a:close/>
                </a:path>
                <a:path w="173354" h="138430">
                  <a:moveTo>
                    <a:pt x="128054" y="88900"/>
                  </a:moveTo>
                  <a:lnTo>
                    <a:pt x="48018" y="88900"/>
                  </a:lnTo>
                  <a:lnTo>
                    <a:pt x="45135" y="92710"/>
                  </a:lnTo>
                  <a:lnTo>
                    <a:pt x="124180" y="92710"/>
                  </a:lnTo>
                  <a:lnTo>
                    <a:pt x="127393" y="91440"/>
                  </a:lnTo>
                  <a:lnTo>
                    <a:pt x="128054" y="88900"/>
                  </a:lnTo>
                  <a:close/>
                </a:path>
                <a:path w="173354" h="138430">
                  <a:moveTo>
                    <a:pt x="157873" y="82550"/>
                  </a:moveTo>
                  <a:lnTo>
                    <a:pt x="35191" y="82550"/>
                  </a:lnTo>
                  <a:lnTo>
                    <a:pt x="38734" y="83820"/>
                  </a:lnTo>
                  <a:lnTo>
                    <a:pt x="37807" y="87630"/>
                  </a:lnTo>
                  <a:lnTo>
                    <a:pt x="44107" y="90170"/>
                  </a:lnTo>
                  <a:lnTo>
                    <a:pt x="48018" y="88900"/>
                  </a:lnTo>
                  <a:lnTo>
                    <a:pt x="128054" y="88900"/>
                  </a:lnTo>
                  <a:lnTo>
                    <a:pt x="129476" y="87630"/>
                  </a:lnTo>
                  <a:lnTo>
                    <a:pt x="153720" y="87630"/>
                  </a:lnTo>
                  <a:lnTo>
                    <a:pt x="152565" y="86360"/>
                  </a:lnTo>
                  <a:lnTo>
                    <a:pt x="150748" y="85090"/>
                  </a:lnTo>
                  <a:lnTo>
                    <a:pt x="153606" y="85090"/>
                  </a:lnTo>
                  <a:lnTo>
                    <a:pt x="157873" y="82550"/>
                  </a:lnTo>
                  <a:close/>
                </a:path>
                <a:path w="173354" h="138430">
                  <a:moveTo>
                    <a:pt x="153720" y="87630"/>
                  </a:moveTo>
                  <a:lnTo>
                    <a:pt x="134327" y="87630"/>
                  </a:lnTo>
                  <a:lnTo>
                    <a:pt x="137540" y="88900"/>
                  </a:lnTo>
                  <a:lnTo>
                    <a:pt x="151180" y="88900"/>
                  </a:lnTo>
                  <a:lnTo>
                    <a:pt x="153720" y="87630"/>
                  </a:lnTo>
                  <a:close/>
                </a:path>
                <a:path w="173354" h="138430">
                  <a:moveTo>
                    <a:pt x="172516" y="57150"/>
                  </a:moveTo>
                  <a:lnTo>
                    <a:pt x="170802" y="58420"/>
                  </a:lnTo>
                  <a:lnTo>
                    <a:pt x="21221" y="58420"/>
                  </a:lnTo>
                  <a:lnTo>
                    <a:pt x="23901" y="59690"/>
                  </a:lnTo>
                  <a:lnTo>
                    <a:pt x="22618" y="62230"/>
                  </a:lnTo>
                  <a:lnTo>
                    <a:pt x="18148" y="64770"/>
                  </a:lnTo>
                  <a:lnTo>
                    <a:pt x="21043" y="66040"/>
                  </a:lnTo>
                  <a:lnTo>
                    <a:pt x="24549" y="67310"/>
                  </a:lnTo>
                  <a:lnTo>
                    <a:pt x="27279" y="68580"/>
                  </a:lnTo>
                  <a:lnTo>
                    <a:pt x="26111" y="69850"/>
                  </a:lnTo>
                  <a:lnTo>
                    <a:pt x="23507" y="71120"/>
                  </a:lnTo>
                  <a:lnTo>
                    <a:pt x="21589" y="71120"/>
                  </a:lnTo>
                  <a:lnTo>
                    <a:pt x="24663" y="72390"/>
                  </a:lnTo>
                  <a:lnTo>
                    <a:pt x="27965" y="72390"/>
                  </a:lnTo>
                  <a:lnTo>
                    <a:pt x="30606" y="74930"/>
                  </a:lnTo>
                  <a:lnTo>
                    <a:pt x="24460" y="77470"/>
                  </a:lnTo>
                  <a:lnTo>
                    <a:pt x="22796" y="78740"/>
                  </a:lnTo>
                  <a:lnTo>
                    <a:pt x="25603" y="80010"/>
                  </a:lnTo>
                  <a:lnTo>
                    <a:pt x="32169" y="80010"/>
                  </a:lnTo>
                  <a:lnTo>
                    <a:pt x="30378" y="81280"/>
                  </a:lnTo>
                  <a:lnTo>
                    <a:pt x="29463" y="83820"/>
                  </a:lnTo>
                  <a:lnTo>
                    <a:pt x="28625" y="85090"/>
                  </a:lnTo>
                  <a:lnTo>
                    <a:pt x="32054" y="83820"/>
                  </a:lnTo>
                  <a:lnTo>
                    <a:pt x="35191" y="82550"/>
                  </a:lnTo>
                  <a:lnTo>
                    <a:pt x="157873" y="82550"/>
                  </a:lnTo>
                  <a:lnTo>
                    <a:pt x="161823" y="81280"/>
                  </a:lnTo>
                  <a:lnTo>
                    <a:pt x="157695" y="81280"/>
                  </a:lnTo>
                  <a:lnTo>
                    <a:pt x="155917" y="80010"/>
                  </a:lnTo>
                  <a:lnTo>
                    <a:pt x="160388" y="78740"/>
                  </a:lnTo>
                  <a:lnTo>
                    <a:pt x="164033" y="77470"/>
                  </a:lnTo>
                  <a:lnTo>
                    <a:pt x="167297" y="76200"/>
                  </a:lnTo>
                  <a:lnTo>
                    <a:pt x="165252" y="76200"/>
                  </a:lnTo>
                  <a:lnTo>
                    <a:pt x="163169" y="74930"/>
                  </a:lnTo>
                  <a:lnTo>
                    <a:pt x="161416" y="74930"/>
                  </a:lnTo>
                  <a:lnTo>
                    <a:pt x="165455" y="73660"/>
                  </a:lnTo>
                  <a:lnTo>
                    <a:pt x="168986" y="71120"/>
                  </a:lnTo>
                  <a:lnTo>
                    <a:pt x="170544" y="68580"/>
                  </a:lnTo>
                  <a:lnTo>
                    <a:pt x="169214" y="68580"/>
                  </a:lnTo>
                  <a:lnTo>
                    <a:pt x="167119" y="67310"/>
                  </a:lnTo>
                  <a:lnTo>
                    <a:pt x="165226" y="66040"/>
                  </a:lnTo>
                  <a:lnTo>
                    <a:pt x="169075" y="66040"/>
                  </a:lnTo>
                  <a:lnTo>
                    <a:pt x="171691" y="60960"/>
                  </a:lnTo>
                  <a:lnTo>
                    <a:pt x="172516" y="57150"/>
                  </a:lnTo>
                  <a:close/>
                </a:path>
                <a:path w="173354" h="138430">
                  <a:moveTo>
                    <a:pt x="171322" y="67310"/>
                  </a:moveTo>
                  <a:lnTo>
                    <a:pt x="169214" y="68580"/>
                  </a:lnTo>
                  <a:lnTo>
                    <a:pt x="170544" y="68580"/>
                  </a:lnTo>
                  <a:lnTo>
                    <a:pt x="171322" y="67310"/>
                  </a:lnTo>
                  <a:close/>
                </a:path>
                <a:path w="173354" h="138430">
                  <a:moveTo>
                    <a:pt x="148361" y="29210"/>
                  </a:moveTo>
                  <a:lnTo>
                    <a:pt x="147231" y="30480"/>
                  </a:lnTo>
                  <a:lnTo>
                    <a:pt x="145770" y="33020"/>
                  </a:lnTo>
                  <a:lnTo>
                    <a:pt x="3365" y="33020"/>
                  </a:lnTo>
                  <a:lnTo>
                    <a:pt x="4737" y="34290"/>
                  </a:lnTo>
                  <a:lnTo>
                    <a:pt x="6070" y="35560"/>
                  </a:lnTo>
                  <a:lnTo>
                    <a:pt x="7848" y="36830"/>
                  </a:lnTo>
                  <a:lnTo>
                    <a:pt x="12242" y="38100"/>
                  </a:lnTo>
                  <a:lnTo>
                    <a:pt x="14465" y="39370"/>
                  </a:lnTo>
                  <a:lnTo>
                    <a:pt x="10299" y="41910"/>
                  </a:lnTo>
                  <a:lnTo>
                    <a:pt x="8000" y="41910"/>
                  </a:lnTo>
                  <a:lnTo>
                    <a:pt x="10134" y="44450"/>
                  </a:lnTo>
                  <a:lnTo>
                    <a:pt x="14160" y="45720"/>
                  </a:lnTo>
                  <a:lnTo>
                    <a:pt x="17157" y="46990"/>
                  </a:lnTo>
                  <a:lnTo>
                    <a:pt x="16040" y="48260"/>
                  </a:lnTo>
                  <a:lnTo>
                    <a:pt x="13919" y="49530"/>
                  </a:lnTo>
                  <a:lnTo>
                    <a:pt x="18440" y="50800"/>
                  </a:lnTo>
                  <a:lnTo>
                    <a:pt x="20015" y="54610"/>
                  </a:lnTo>
                  <a:lnTo>
                    <a:pt x="17475" y="57150"/>
                  </a:lnTo>
                  <a:lnTo>
                    <a:pt x="15366" y="57150"/>
                  </a:lnTo>
                  <a:lnTo>
                    <a:pt x="18160" y="58420"/>
                  </a:lnTo>
                  <a:lnTo>
                    <a:pt x="166433" y="58420"/>
                  </a:lnTo>
                  <a:lnTo>
                    <a:pt x="169075" y="55880"/>
                  </a:lnTo>
                  <a:lnTo>
                    <a:pt x="171361" y="53340"/>
                  </a:lnTo>
                  <a:lnTo>
                    <a:pt x="172478" y="50800"/>
                  </a:lnTo>
                  <a:lnTo>
                    <a:pt x="166331" y="50800"/>
                  </a:lnTo>
                  <a:lnTo>
                    <a:pt x="167093" y="49530"/>
                  </a:lnTo>
                  <a:lnTo>
                    <a:pt x="159346" y="49530"/>
                  </a:lnTo>
                  <a:lnTo>
                    <a:pt x="160591" y="46990"/>
                  </a:lnTo>
                  <a:lnTo>
                    <a:pt x="160731" y="45720"/>
                  </a:lnTo>
                  <a:lnTo>
                    <a:pt x="160534" y="44450"/>
                  </a:lnTo>
                  <a:lnTo>
                    <a:pt x="155943" y="44450"/>
                  </a:lnTo>
                  <a:lnTo>
                    <a:pt x="157441" y="41910"/>
                  </a:lnTo>
                  <a:lnTo>
                    <a:pt x="156916" y="39370"/>
                  </a:lnTo>
                  <a:lnTo>
                    <a:pt x="149961" y="39370"/>
                  </a:lnTo>
                  <a:lnTo>
                    <a:pt x="150444" y="35560"/>
                  </a:lnTo>
                  <a:lnTo>
                    <a:pt x="151218" y="31750"/>
                  </a:lnTo>
                  <a:lnTo>
                    <a:pt x="148361" y="29210"/>
                  </a:lnTo>
                  <a:close/>
                </a:path>
                <a:path w="173354" h="138430">
                  <a:moveTo>
                    <a:pt x="173037" y="49530"/>
                  </a:moveTo>
                  <a:lnTo>
                    <a:pt x="171068" y="50800"/>
                  </a:lnTo>
                  <a:lnTo>
                    <a:pt x="172478" y="50800"/>
                  </a:lnTo>
                  <a:lnTo>
                    <a:pt x="173037" y="49530"/>
                  </a:lnTo>
                  <a:close/>
                </a:path>
                <a:path w="173354" h="138430">
                  <a:moveTo>
                    <a:pt x="167817" y="45720"/>
                  </a:moveTo>
                  <a:lnTo>
                    <a:pt x="165671" y="46990"/>
                  </a:lnTo>
                  <a:lnTo>
                    <a:pt x="159346" y="49530"/>
                  </a:lnTo>
                  <a:lnTo>
                    <a:pt x="167093" y="49530"/>
                  </a:lnTo>
                  <a:lnTo>
                    <a:pt x="168567" y="48260"/>
                  </a:lnTo>
                  <a:lnTo>
                    <a:pt x="167817" y="45720"/>
                  </a:lnTo>
                  <a:close/>
                </a:path>
                <a:path w="173354" h="138430">
                  <a:moveTo>
                    <a:pt x="160337" y="43180"/>
                  </a:moveTo>
                  <a:lnTo>
                    <a:pt x="159016" y="44450"/>
                  </a:lnTo>
                  <a:lnTo>
                    <a:pt x="160534" y="44450"/>
                  </a:lnTo>
                  <a:lnTo>
                    <a:pt x="160337" y="43180"/>
                  </a:lnTo>
                  <a:close/>
                </a:path>
                <a:path w="173354" h="138430">
                  <a:moveTo>
                    <a:pt x="155371" y="35560"/>
                  </a:moveTo>
                  <a:lnTo>
                    <a:pt x="154470" y="36830"/>
                  </a:lnTo>
                  <a:lnTo>
                    <a:pt x="152069" y="39370"/>
                  </a:lnTo>
                  <a:lnTo>
                    <a:pt x="156916" y="39370"/>
                  </a:lnTo>
                  <a:lnTo>
                    <a:pt x="156654" y="38100"/>
                  </a:lnTo>
                  <a:lnTo>
                    <a:pt x="155371" y="35560"/>
                  </a:lnTo>
                  <a:close/>
                </a:path>
                <a:path w="173354" h="138430">
                  <a:moveTo>
                    <a:pt x="92748" y="19050"/>
                  </a:moveTo>
                  <a:lnTo>
                    <a:pt x="90423" y="19050"/>
                  </a:lnTo>
                  <a:lnTo>
                    <a:pt x="90538" y="21590"/>
                  </a:lnTo>
                  <a:lnTo>
                    <a:pt x="91833" y="24130"/>
                  </a:lnTo>
                  <a:lnTo>
                    <a:pt x="90512" y="27940"/>
                  </a:lnTo>
                  <a:lnTo>
                    <a:pt x="3492" y="27940"/>
                  </a:lnTo>
                  <a:lnTo>
                    <a:pt x="1447" y="29210"/>
                  </a:lnTo>
                  <a:lnTo>
                    <a:pt x="7200" y="31750"/>
                  </a:lnTo>
                  <a:lnTo>
                    <a:pt x="10350" y="31750"/>
                  </a:lnTo>
                  <a:lnTo>
                    <a:pt x="8102" y="33020"/>
                  </a:lnTo>
                  <a:lnTo>
                    <a:pt x="143014" y="33020"/>
                  </a:lnTo>
                  <a:lnTo>
                    <a:pt x="145567" y="29210"/>
                  </a:lnTo>
                  <a:lnTo>
                    <a:pt x="144576" y="24130"/>
                  </a:lnTo>
                  <a:lnTo>
                    <a:pt x="143683" y="22860"/>
                  </a:lnTo>
                  <a:lnTo>
                    <a:pt x="95542" y="22860"/>
                  </a:lnTo>
                  <a:lnTo>
                    <a:pt x="94462" y="21590"/>
                  </a:lnTo>
                  <a:lnTo>
                    <a:pt x="92748" y="19050"/>
                  </a:lnTo>
                  <a:close/>
                </a:path>
                <a:path w="173354" h="138430">
                  <a:moveTo>
                    <a:pt x="0" y="20320"/>
                  </a:moveTo>
                  <a:lnTo>
                    <a:pt x="2578" y="25400"/>
                  </a:lnTo>
                  <a:lnTo>
                    <a:pt x="7607" y="26670"/>
                  </a:lnTo>
                  <a:lnTo>
                    <a:pt x="6299" y="27940"/>
                  </a:lnTo>
                  <a:lnTo>
                    <a:pt x="86080" y="27940"/>
                  </a:lnTo>
                  <a:lnTo>
                    <a:pt x="82715" y="25400"/>
                  </a:lnTo>
                  <a:lnTo>
                    <a:pt x="76288" y="25400"/>
                  </a:lnTo>
                  <a:lnTo>
                    <a:pt x="74345" y="22860"/>
                  </a:lnTo>
                  <a:lnTo>
                    <a:pt x="7912" y="22860"/>
                  </a:lnTo>
                  <a:lnTo>
                    <a:pt x="6407" y="21590"/>
                  </a:lnTo>
                  <a:lnTo>
                    <a:pt x="4597" y="21590"/>
                  </a:lnTo>
                  <a:lnTo>
                    <a:pt x="0" y="20320"/>
                  </a:lnTo>
                  <a:close/>
                </a:path>
                <a:path w="173354" h="138430">
                  <a:moveTo>
                    <a:pt x="86779" y="22860"/>
                  </a:moveTo>
                  <a:lnTo>
                    <a:pt x="86867" y="24130"/>
                  </a:lnTo>
                  <a:lnTo>
                    <a:pt x="86988" y="25400"/>
                  </a:lnTo>
                  <a:lnTo>
                    <a:pt x="87109" y="26670"/>
                  </a:lnTo>
                  <a:lnTo>
                    <a:pt x="86080" y="27940"/>
                  </a:lnTo>
                  <a:lnTo>
                    <a:pt x="90512" y="27940"/>
                  </a:lnTo>
                  <a:lnTo>
                    <a:pt x="89712" y="26670"/>
                  </a:lnTo>
                  <a:lnTo>
                    <a:pt x="88303" y="24130"/>
                  </a:lnTo>
                  <a:lnTo>
                    <a:pt x="86779" y="22860"/>
                  </a:lnTo>
                  <a:close/>
                </a:path>
                <a:path w="173354" h="138430">
                  <a:moveTo>
                    <a:pt x="78473" y="20320"/>
                  </a:moveTo>
                  <a:lnTo>
                    <a:pt x="77762" y="24130"/>
                  </a:lnTo>
                  <a:lnTo>
                    <a:pt x="76288" y="25400"/>
                  </a:lnTo>
                  <a:lnTo>
                    <a:pt x="82715" y="25400"/>
                  </a:lnTo>
                  <a:lnTo>
                    <a:pt x="81013" y="22860"/>
                  </a:lnTo>
                  <a:lnTo>
                    <a:pt x="78473" y="20320"/>
                  </a:lnTo>
                  <a:close/>
                </a:path>
                <a:path w="173354" h="138430">
                  <a:moveTo>
                    <a:pt x="10325" y="17780"/>
                  </a:moveTo>
                  <a:lnTo>
                    <a:pt x="7975" y="17780"/>
                  </a:lnTo>
                  <a:lnTo>
                    <a:pt x="8572" y="19050"/>
                  </a:lnTo>
                  <a:lnTo>
                    <a:pt x="10223" y="21590"/>
                  </a:lnTo>
                  <a:lnTo>
                    <a:pt x="7912" y="22860"/>
                  </a:lnTo>
                  <a:lnTo>
                    <a:pt x="22796" y="22860"/>
                  </a:lnTo>
                  <a:lnTo>
                    <a:pt x="19138" y="21590"/>
                  </a:lnTo>
                  <a:lnTo>
                    <a:pt x="18948" y="20320"/>
                  </a:lnTo>
                  <a:lnTo>
                    <a:pt x="14096" y="20320"/>
                  </a:lnTo>
                  <a:lnTo>
                    <a:pt x="12966" y="19050"/>
                  </a:lnTo>
                  <a:lnTo>
                    <a:pt x="10325" y="17780"/>
                  </a:lnTo>
                  <a:close/>
                </a:path>
                <a:path w="173354" h="138430">
                  <a:moveTo>
                    <a:pt x="22986" y="17780"/>
                  </a:moveTo>
                  <a:lnTo>
                    <a:pt x="22891" y="20320"/>
                  </a:lnTo>
                  <a:lnTo>
                    <a:pt x="22796" y="22860"/>
                  </a:lnTo>
                  <a:lnTo>
                    <a:pt x="26314" y="22860"/>
                  </a:lnTo>
                  <a:lnTo>
                    <a:pt x="26225" y="21590"/>
                  </a:lnTo>
                  <a:lnTo>
                    <a:pt x="26136" y="20320"/>
                  </a:lnTo>
                  <a:lnTo>
                    <a:pt x="26047" y="19050"/>
                  </a:lnTo>
                  <a:lnTo>
                    <a:pt x="22986" y="17780"/>
                  </a:lnTo>
                  <a:close/>
                </a:path>
                <a:path w="173354" h="138430">
                  <a:moveTo>
                    <a:pt x="35432" y="17780"/>
                  </a:moveTo>
                  <a:lnTo>
                    <a:pt x="33096" y="17780"/>
                  </a:lnTo>
                  <a:lnTo>
                    <a:pt x="31826" y="19050"/>
                  </a:lnTo>
                  <a:lnTo>
                    <a:pt x="31407" y="22860"/>
                  </a:lnTo>
                  <a:lnTo>
                    <a:pt x="74345" y="22860"/>
                  </a:lnTo>
                  <a:lnTo>
                    <a:pt x="74294" y="21590"/>
                  </a:lnTo>
                  <a:lnTo>
                    <a:pt x="36436" y="21590"/>
                  </a:lnTo>
                  <a:lnTo>
                    <a:pt x="36334" y="20320"/>
                  </a:lnTo>
                  <a:lnTo>
                    <a:pt x="35432" y="17780"/>
                  </a:lnTo>
                  <a:close/>
                </a:path>
                <a:path w="173354" h="138430">
                  <a:moveTo>
                    <a:pt x="95313" y="12700"/>
                  </a:moveTo>
                  <a:lnTo>
                    <a:pt x="93357" y="12700"/>
                  </a:lnTo>
                  <a:lnTo>
                    <a:pt x="94703" y="16510"/>
                  </a:lnTo>
                  <a:lnTo>
                    <a:pt x="96570" y="19050"/>
                  </a:lnTo>
                  <a:lnTo>
                    <a:pt x="95542" y="22860"/>
                  </a:lnTo>
                  <a:lnTo>
                    <a:pt x="137883" y="22860"/>
                  </a:lnTo>
                  <a:lnTo>
                    <a:pt x="137540" y="20320"/>
                  </a:lnTo>
                  <a:lnTo>
                    <a:pt x="136728" y="17780"/>
                  </a:lnTo>
                  <a:lnTo>
                    <a:pt x="129603" y="17780"/>
                  </a:lnTo>
                  <a:lnTo>
                    <a:pt x="129290" y="15240"/>
                  </a:lnTo>
                  <a:lnTo>
                    <a:pt x="96342" y="15240"/>
                  </a:lnTo>
                  <a:lnTo>
                    <a:pt x="95313" y="12700"/>
                  </a:lnTo>
                  <a:close/>
                </a:path>
                <a:path w="173354" h="138430">
                  <a:moveTo>
                    <a:pt x="141897" y="20320"/>
                  </a:moveTo>
                  <a:lnTo>
                    <a:pt x="141122" y="21590"/>
                  </a:lnTo>
                  <a:lnTo>
                    <a:pt x="139623" y="21590"/>
                  </a:lnTo>
                  <a:lnTo>
                    <a:pt x="137883" y="22860"/>
                  </a:lnTo>
                  <a:lnTo>
                    <a:pt x="143683" y="22860"/>
                  </a:lnTo>
                  <a:lnTo>
                    <a:pt x="141897" y="20320"/>
                  </a:lnTo>
                  <a:close/>
                </a:path>
                <a:path w="173354" h="138430">
                  <a:moveTo>
                    <a:pt x="4902" y="20320"/>
                  </a:moveTo>
                  <a:lnTo>
                    <a:pt x="4597" y="21590"/>
                  </a:lnTo>
                  <a:lnTo>
                    <a:pt x="6407" y="21590"/>
                  </a:lnTo>
                  <a:lnTo>
                    <a:pt x="4902" y="20320"/>
                  </a:lnTo>
                  <a:close/>
                </a:path>
                <a:path w="173354" h="138430">
                  <a:moveTo>
                    <a:pt x="39941" y="16510"/>
                  </a:moveTo>
                  <a:lnTo>
                    <a:pt x="38569" y="19050"/>
                  </a:lnTo>
                  <a:lnTo>
                    <a:pt x="38290" y="20320"/>
                  </a:lnTo>
                  <a:lnTo>
                    <a:pt x="36436" y="21590"/>
                  </a:lnTo>
                  <a:lnTo>
                    <a:pt x="42773" y="21590"/>
                  </a:lnTo>
                  <a:lnTo>
                    <a:pt x="41719" y="20320"/>
                  </a:lnTo>
                  <a:lnTo>
                    <a:pt x="42379" y="17780"/>
                  </a:lnTo>
                  <a:lnTo>
                    <a:pt x="39941" y="16510"/>
                  </a:lnTo>
                  <a:close/>
                </a:path>
                <a:path w="173354" h="138430">
                  <a:moveTo>
                    <a:pt x="50037" y="15240"/>
                  </a:moveTo>
                  <a:lnTo>
                    <a:pt x="44881" y="17780"/>
                  </a:lnTo>
                  <a:lnTo>
                    <a:pt x="44919" y="20320"/>
                  </a:lnTo>
                  <a:lnTo>
                    <a:pt x="42773" y="21590"/>
                  </a:lnTo>
                  <a:lnTo>
                    <a:pt x="53073" y="21590"/>
                  </a:lnTo>
                  <a:lnTo>
                    <a:pt x="52146" y="19050"/>
                  </a:lnTo>
                  <a:lnTo>
                    <a:pt x="50037" y="15240"/>
                  </a:lnTo>
                  <a:close/>
                </a:path>
                <a:path w="173354" h="138430">
                  <a:moveTo>
                    <a:pt x="54127" y="16510"/>
                  </a:moveTo>
                  <a:lnTo>
                    <a:pt x="53466" y="17780"/>
                  </a:lnTo>
                  <a:lnTo>
                    <a:pt x="54521" y="20320"/>
                  </a:lnTo>
                  <a:lnTo>
                    <a:pt x="53073" y="21590"/>
                  </a:lnTo>
                  <a:lnTo>
                    <a:pt x="59562" y="21590"/>
                  </a:lnTo>
                  <a:lnTo>
                    <a:pt x="57556" y="20320"/>
                  </a:lnTo>
                  <a:lnTo>
                    <a:pt x="56768" y="17780"/>
                  </a:lnTo>
                  <a:lnTo>
                    <a:pt x="54127" y="16510"/>
                  </a:lnTo>
                  <a:close/>
                </a:path>
                <a:path w="173354" h="138430">
                  <a:moveTo>
                    <a:pt x="60794" y="13970"/>
                  </a:moveTo>
                  <a:lnTo>
                    <a:pt x="60159" y="16510"/>
                  </a:lnTo>
                  <a:lnTo>
                    <a:pt x="60972" y="19050"/>
                  </a:lnTo>
                  <a:lnTo>
                    <a:pt x="59562" y="21590"/>
                  </a:lnTo>
                  <a:lnTo>
                    <a:pt x="69545" y="21590"/>
                  </a:lnTo>
                  <a:lnTo>
                    <a:pt x="64465" y="19050"/>
                  </a:lnTo>
                  <a:lnTo>
                    <a:pt x="63296" y="15240"/>
                  </a:lnTo>
                  <a:lnTo>
                    <a:pt x="60794" y="13970"/>
                  </a:lnTo>
                  <a:close/>
                </a:path>
                <a:path w="173354" h="138430">
                  <a:moveTo>
                    <a:pt x="71221" y="16510"/>
                  </a:moveTo>
                  <a:lnTo>
                    <a:pt x="69926" y="19050"/>
                  </a:lnTo>
                  <a:lnTo>
                    <a:pt x="69545" y="21590"/>
                  </a:lnTo>
                  <a:lnTo>
                    <a:pt x="74294" y="21590"/>
                  </a:lnTo>
                  <a:lnTo>
                    <a:pt x="74193" y="19050"/>
                  </a:lnTo>
                  <a:lnTo>
                    <a:pt x="71221" y="16510"/>
                  </a:lnTo>
                  <a:close/>
                </a:path>
                <a:path w="173354" h="138430">
                  <a:moveTo>
                    <a:pt x="14985" y="16510"/>
                  </a:moveTo>
                  <a:lnTo>
                    <a:pt x="14770" y="17780"/>
                  </a:lnTo>
                  <a:lnTo>
                    <a:pt x="15519" y="20320"/>
                  </a:lnTo>
                  <a:lnTo>
                    <a:pt x="18948" y="20320"/>
                  </a:lnTo>
                  <a:lnTo>
                    <a:pt x="17487" y="17780"/>
                  </a:lnTo>
                  <a:lnTo>
                    <a:pt x="14985" y="16510"/>
                  </a:lnTo>
                  <a:close/>
                </a:path>
                <a:path w="173354" h="138430">
                  <a:moveTo>
                    <a:pt x="135762" y="15240"/>
                  </a:moveTo>
                  <a:lnTo>
                    <a:pt x="134251" y="16510"/>
                  </a:lnTo>
                  <a:lnTo>
                    <a:pt x="132054" y="17780"/>
                  </a:lnTo>
                  <a:lnTo>
                    <a:pt x="136728" y="17780"/>
                  </a:lnTo>
                  <a:lnTo>
                    <a:pt x="135762" y="15240"/>
                  </a:lnTo>
                  <a:close/>
                </a:path>
                <a:path w="173354" h="138430">
                  <a:moveTo>
                    <a:pt x="98145" y="7620"/>
                  </a:moveTo>
                  <a:lnTo>
                    <a:pt x="96354" y="7620"/>
                  </a:lnTo>
                  <a:lnTo>
                    <a:pt x="97396" y="10160"/>
                  </a:lnTo>
                  <a:lnTo>
                    <a:pt x="98209" y="12700"/>
                  </a:lnTo>
                  <a:lnTo>
                    <a:pt x="98310" y="15240"/>
                  </a:lnTo>
                  <a:lnTo>
                    <a:pt x="129290" y="15240"/>
                  </a:lnTo>
                  <a:lnTo>
                    <a:pt x="129190" y="10160"/>
                  </a:lnTo>
                  <a:lnTo>
                    <a:pt x="101688" y="10160"/>
                  </a:lnTo>
                  <a:lnTo>
                    <a:pt x="99974" y="8890"/>
                  </a:lnTo>
                  <a:lnTo>
                    <a:pt x="98145" y="7620"/>
                  </a:lnTo>
                  <a:close/>
                </a:path>
                <a:path w="173354" h="138430">
                  <a:moveTo>
                    <a:pt x="101104" y="0"/>
                  </a:moveTo>
                  <a:lnTo>
                    <a:pt x="100876" y="0"/>
                  </a:lnTo>
                  <a:lnTo>
                    <a:pt x="103136" y="2540"/>
                  </a:lnTo>
                  <a:lnTo>
                    <a:pt x="102298" y="7620"/>
                  </a:lnTo>
                  <a:lnTo>
                    <a:pt x="101688" y="10160"/>
                  </a:lnTo>
                  <a:lnTo>
                    <a:pt x="123469" y="10160"/>
                  </a:lnTo>
                  <a:lnTo>
                    <a:pt x="120789" y="8890"/>
                  </a:lnTo>
                  <a:lnTo>
                    <a:pt x="121259" y="7620"/>
                  </a:lnTo>
                  <a:lnTo>
                    <a:pt x="115912" y="7620"/>
                  </a:lnTo>
                  <a:lnTo>
                    <a:pt x="112979" y="6350"/>
                  </a:lnTo>
                  <a:lnTo>
                    <a:pt x="111997" y="3810"/>
                  </a:lnTo>
                  <a:lnTo>
                    <a:pt x="105511" y="3810"/>
                  </a:lnTo>
                  <a:lnTo>
                    <a:pt x="105473" y="1270"/>
                  </a:lnTo>
                  <a:lnTo>
                    <a:pt x="101104" y="0"/>
                  </a:lnTo>
                  <a:close/>
                </a:path>
                <a:path w="173354" h="138430">
                  <a:moveTo>
                    <a:pt x="125844" y="6350"/>
                  </a:moveTo>
                  <a:lnTo>
                    <a:pt x="125869" y="8890"/>
                  </a:lnTo>
                  <a:lnTo>
                    <a:pt x="124942" y="10160"/>
                  </a:lnTo>
                  <a:lnTo>
                    <a:pt x="129190" y="10160"/>
                  </a:lnTo>
                  <a:lnTo>
                    <a:pt x="129209" y="8890"/>
                  </a:lnTo>
                  <a:lnTo>
                    <a:pt x="125844" y="6350"/>
                  </a:lnTo>
                  <a:close/>
                </a:path>
                <a:path w="173354" h="138430">
                  <a:moveTo>
                    <a:pt x="117728" y="3810"/>
                  </a:moveTo>
                  <a:lnTo>
                    <a:pt x="116954" y="5080"/>
                  </a:lnTo>
                  <a:lnTo>
                    <a:pt x="115912" y="7620"/>
                  </a:lnTo>
                  <a:lnTo>
                    <a:pt x="121259" y="7620"/>
                  </a:lnTo>
                  <a:lnTo>
                    <a:pt x="122199" y="5080"/>
                  </a:lnTo>
                  <a:lnTo>
                    <a:pt x="117728" y="3810"/>
                  </a:lnTo>
                  <a:close/>
                </a:path>
                <a:path w="173354" h="138430">
                  <a:moveTo>
                    <a:pt x="108343" y="0"/>
                  </a:moveTo>
                  <a:lnTo>
                    <a:pt x="109016" y="1270"/>
                  </a:lnTo>
                  <a:lnTo>
                    <a:pt x="107721" y="3810"/>
                  </a:lnTo>
                  <a:lnTo>
                    <a:pt x="111997" y="3810"/>
                  </a:lnTo>
                  <a:lnTo>
                    <a:pt x="111505" y="2540"/>
                  </a:lnTo>
                  <a:lnTo>
                    <a:pt x="110667" y="1270"/>
                  </a:lnTo>
                  <a:lnTo>
                    <a:pt x="109943" y="1270"/>
                  </a:lnTo>
                  <a:lnTo>
                    <a:pt x="108343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4" name="object 1754"/>
            <p:cNvSpPr/>
            <p:nvPr/>
          </p:nvSpPr>
          <p:spPr>
            <a:xfrm>
              <a:off x="6933980" y="2830518"/>
              <a:ext cx="138430" cy="118745"/>
            </a:xfrm>
            <a:custGeom>
              <a:avLst/>
              <a:gdLst/>
              <a:ahLst/>
              <a:cxnLst/>
              <a:rect l="l" t="t" r="r" b="b"/>
              <a:pathLst>
                <a:path w="138429" h="118744">
                  <a:moveTo>
                    <a:pt x="107711" y="112420"/>
                  </a:moveTo>
                  <a:lnTo>
                    <a:pt x="96685" y="112420"/>
                  </a:lnTo>
                  <a:lnTo>
                    <a:pt x="97250" y="113906"/>
                  </a:lnTo>
                  <a:lnTo>
                    <a:pt x="97352" y="114566"/>
                  </a:lnTo>
                  <a:lnTo>
                    <a:pt x="96456" y="116509"/>
                  </a:lnTo>
                  <a:lnTo>
                    <a:pt x="98043" y="118541"/>
                  </a:lnTo>
                  <a:lnTo>
                    <a:pt x="100228" y="118021"/>
                  </a:lnTo>
                  <a:lnTo>
                    <a:pt x="100723" y="115417"/>
                  </a:lnTo>
                  <a:lnTo>
                    <a:pt x="101688" y="113906"/>
                  </a:lnTo>
                  <a:lnTo>
                    <a:pt x="107915" y="113906"/>
                  </a:lnTo>
                  <a:lnTo>
                    <a:pt x="107819" y="113207"/>
                  </a:lnTo>
                  <a:lnTo>
                    <a:pt x="107711" y="112420"/>
                  </a:lnTo>
                  <a:close/>
                </a:path>
                <a:path w="138429" h="118744">
                  <a:moveTo>
                    <a:pt x="107915" y="113906"/>
                  </a:moveTo>
                  <a:lnTo>
                    <a:pt x="101688" y="113906"/>
                  </a:lnTo>
                  <a:lnTo>
                    <a:pt x="103073" y="114884"/>
                  </a:lnTo>
                  <a:lnTo>
                    <a:pt x="103706" y="116509"/>
                  </a:lnTo>
                  <a:lnTo>
                    <a:pt x="104698" y="117551"/>
                  </a:lnTo>
                  <a:lnTo>
                    <a:pt x="106712" y="116509"/>
                  </a:lnTo>
                  <a:lnTo>
                    <a:pt x="106868" y="116509"/>
                  </a:lnTo>
                  <a:lnTo>
                    <a:pt x="107979" y="114566"/>
                  </a:lnTo>
                  <a:lnTo>
                    <a:pt x="107915" y="113906"/>
                  </a:lnTo>
                  <a:close/>
                </a:path>
                <a:path w="138429" h="118744">
                  <a:moveTo>
                    <a:pt x="113072" y="112420"/>
                  </a:moveTo>
                  <a:lnTo>
                    <a:pt x="107902" y="112420"/>
                  </a:lnTo>
                  <a:lnTo>
                    <a:pt x="109715" y="113423"/>
                  </a:lnTo>
                  <a:lnTo>
                    <a:pt x="111213" y="115150"/>
                  </a:lnTo>
                  <a:lnTo>
                    <a:pt x="112699" y="116662"/>
                  </a:lnTo>
                  <a:lnTo>
                    <a:pt x="114252" y="114884"/>
                  </a:lnTo>
                  <a:lnTo>
                    <a:pt x="114130" y="114566"/>
                  </a:lnTo>
                  <a:lnTo>
                    <a:pt x="113072" y="112420"/>
                  </a:lnTo>
                  <a:close/>
                </a:path>
                <a:path w="138429" h="118744">
                  <a:moveTo>
                    <a:pt x="91094" y="108877"/>
                  </a:moveTo>
                  <a:lnTo>
                    <a:pt x="74358" y="108877"/>
                  </a:lnTo>
                  <a:lnTo>
                    <a:pt x="76407" y="109931"/>
                  </a:lnTo>
                  <a:lnTo>
                    <a:pt x="83190" y="109931"/>
                  </a:lnTo>
                  <a:lnTo>
                    <a:pt x="84346" y="111264"/>
                  </a:lnTo>
                  <a:lnTo>
                    <a:pt x="84220" y="112763"/>
                  </a:lnTo>
                  <a:lnTo>
                    <a:pt x="84107" y="113207"/>
                  </a:lnTo>
                  <a:lnTo>
                    <a:pt x="83803" y="113906"/>
                  </a:lnTo>
                  <a:lnTo>
                    <a:pt x="83686" y="114173"/>
                  </a:lnTo>
                  <a:lnTo>
                    <a:pt x="83592" y="114388"/>
                  </a:lnTo>
                  <a:lnTo>
                    <a:pt x="83515" y="114566"/>
                  </a:lnTo>
                  <a:lnTo>
                    <a:pt x="88353" y="114173"/>
                  </a:lnTo>
                  <a:lnTo>
                    <a:pt x="90233" y="109931"/>
                  </a:lnTo>
                  <a:lnTo>
                    <a:pt x="91094" y="108877"/>
                  </a:lnTo>
                  <a:close/>
                </a:path>
                <a:path w="138429" h="118744">
                  <a:moveTo>
                    <a:pt x="119158" y="107162"/>
                  </a:moveTo>
                  <a:lnTo>
                    <a:pt x="92494" y="107162"/>
                  </a:lnTo>
                  <a:lnTo>
                    <a:pt x="93776" y="108877"/>
                  </a:lnTo>
                  <a:lnTo>
                    <a:pt x="93688" y="110401"/>
                  </a:lnTo>
                  <a:lnTo>
                    <a:pt x="93566" y="111264"/>
                  </a:lnTo>
                  <a:lnTo>
                    <a:pt x="92951" y="112763"/>
                  </a:lnTo>
                  <a:lnTo>
                    <a:pt x="94487" y="113423"/>
                  </a:lnTo>
                  <a:lnTo>
                    <a:pt x="93562" y="113423"/>
                  </a:lnTo>
                  <a:lnTo>
                    <a:pt x="95681" y="113207"/>
                  </a:lnTo>
                  <a:lnTo>
                    <a:pt x="96685" y="112420"/>
                  </a:lnTo>
                  <a:lnTo>
                    <a:pt x="113072" y="112420"/>
                  </a:lnTo>
                  <a:lnTo>
                    <a:pt x="112902" y="112077"/>
                  </a:lnTo>
                  <a:lnTo>
                    <a:pt x="114495" y="110401"/>
                  </a:lnTo>
                  <a:lnTo>
                    <a:pt x="120376" y="110401"/>
                  </a:lnTo>
                  <a:lnTo>
                    <a:pt x="119158" y="107162"/>
                  </a:lnTo>
                  <a:close/>
                </a:path>
                <a:path w="138429" h="118744">
                  <a:moveTo>
                    <a:pt x="82980" y="109931"/>
                  </a:moveTo>
                  <a:lnTo>
                    <a:pt x="76045" y="109931"/>
                  </a:lnTo>
                  <a:lnTo>
                    <a:pt x="75102" y="112077"/>
                  </a:lnTo>
                  <a:lnTo>
                    <a:pt x="74328" y="113207"/>
                  </a:lnTo>
                  <a:lnTo>
                    <a:pt x="77593" y="112420"/>
                  </a:lnTo>
                  <a:lnTo>
                    <a:pt x="78163" y="112077"/>
                  </a:lnTo>
                  <a:lnTo>
                    <a:pt x="80187" y="110782"/>
                  </a:lnTo>
                  <a:lnTo>
                    <a:pt x="82980" y="109931"/>
                  </a:lnTo>
                  <a:close/>
                </a:path>
                <a:path w="138429" h="118744">
                  <a:moveTo>
                    <a:pt x="120376" y="110401"/>
                  </a:moveTo>
                  <a:lnTo>
                    <a:pt x="115043" y="110401"/>
                  </a:lnTo>
                  <a:lnTo>
                    <a:pt x="116614" y="110782"/>
                  </a:lnTo>
                  <a:lnTo>
                    <a:pt x="118516" y="111709"/>
                  </a:lnTo>
                  <a:lnTo>
                    <a:pt x="120443" y="112420"/>
                  </a:lnTo>
                  <a:lnTo>
                    <a:pt x="120519" y="110782"/>
                  </a:lnTo>
                  <a:lnTo>
                    <a:pt x="120376" y="110401"/>
                  </a:lnTo>
                  <a:close/>
                </a:path>
                <a:path w="138429" h="118744">
                  <a:moveTo>
                    <a:pt x="126870" y="103403"/>
                  </a:moveTo>
                  <a:lnTo>
                    <a:pt x="60718" y="103403"/>
                  </a:lnTo>
                  <a:lnTo>
                    <a:pt x="59410" y="106299"/>
                  </a:lnTo>
                  <a:lnTo>
                    <a:pt x="64171" y="110401"/>
                  </a:lnTo>
                  <a:lnTo>
                    <a:pt x="63903" y="110401"/>
                  </a:lnTo>
                  <a:lnTo>
                    <a:pt x="63956" y="106807"/>
                  </a:lnTo>
                  <a:lnTo>
                    <a:pt x="63599" y="106807"/>
                  </a:lnTo>
                  <a:lnTo>
                    <a:pt x="68897" y="105867"/>
                  </a:lnTo>
                  <a:lnTo>
                    <a:pt x="120544" y="105867"/>
                  </a:lnTo>
                  <a:lnTo>
                    <a:pt x="121119" y="105498"/>
                  </a:lnTo>
                  <a:lnTo>
                    <a:pt x="128002" y="105498"/>
                  </a:lnTo>
                  <a:lnTo>
                    <a:pt x="126870" y="103403"/>
                  </a:lnTo>
                  <a:close/>
                </a:path>
                <a:path w="138429" h="118744">
                  <a:moveTo>
                    <a:pt x="120544" y="105867"/>
                  </a:moveTo>
                  <a:lnTo>
                    <a:pt x="68897" y="105867"/>
                  </a:lnTo>
                  <a:lnTo>
                    <a:pt x="70041" y="107784"/>
                  </a:lnTo>
                  <a:lnTo>
                    <a:pt x="70154" y="107975"/>
                  </a:lnTo>
                  <a:lnTo>
                    <a:pt x="68859" y="109931"/>
                  </a:lnTo>
                  <a:lnTo>
                    <a:pt x="70815" y="110401"/>
                  </a:lnTo>
                  <a:lnTo>
                    <a:pt x="72479" y="109931"/>
                  </a:lnTo>
                  <a:lnTo>
                    <a:pt x="72762" y="109931"/>
                  </a:lnTo>
                  <a:lnTo>
                    <a:pt x="74358" y="108877"/>
                  </a:lnTo>
                  <a:lnTo>
                    <a:pt x="91094" y="108877"/>
                  </a:lnTo>
                  <a:lnTo>
                    <a:pt x="92494" y="107162"/>
                  </a:lnTo>
                  <a:lnTo>
                    <a:pt x="119158" y="107162"/>
                  </a:lnTo>
                  <a:lnTo>
                    <a:pt x="119024" y="106807"/>
                  </a:lnTo>
                  <a:lnTo>
                    <a:pt x="120544" y="105867"/>
                  </a:lnTo>
                  <a:close/>
                </a:path>
                <a:path w="138429" h="118744">
                  <a:moveTo>
                    <a:pt x="128002" y="105498"/>
                  </a:moveTo>
                  <a:lnTo>
                    <a:pt x="121119" y="105498"/>
                  </a:lnTo>
                  <a:lnTo>
                    <a:pt x="124548" y="107784"/>
                  </a:lnTo>
                  <a:lnTo>
                    <a:pt x="125793" y="108343"/>
                  </a:lnTo>
                  <a:lnTo>
                    <a:pt x="128092" y="105664"/>
                  </a:lnTo>
                  <a:lnTo>
                    <a:pt x="128002" y="105498"/>
                  </a:lnTo>
                  <a:close/>
                </a:path>
                <a:path w="138429" h="118744">
                  <a:moveTo>
                    <a:pt x="127075" y="100393"/>
                  </a:moveTo>
                  <a:lnTo>
                    <a:pt x="53365" y="100393"/>
                  </a:lnTo>
                  <a:lnTo>
                    <a:pt x="50251" y="105321"/>
                  </a:lnTo>
                  <a:lnTo>
                    <a:pt x="50139" y="105498"/>
                  </a:lnTo>
                  <a:lnTo>
                    <a:pt x="52450" y="105321"/>
                  </a:lnTo>
                  <a:lnTo>
                    <a:pt x="55243" y="103403"/>
                  </a:lnTo>
                  <a:lnTo>
                    <a:pt x="126870" y="103403"/>
                  </a:lnTo>
                  <a:lnTo>
                    <a:pt x="125882" y="101574"/>
                  </a:lnTo>
                  <a:lnTo>
                    <a:pt x="127075" y="100393"/>
                  </a:lnTo>
                  <a:close/>
                </a:path>
                <a:path w="138429" h="118744">
                  <a:moveTo>
                    <a:pt x="52807" y="100634"/>
                  </a:moveTo>
                  <a:lnTo>
                    <a:pt x="41859" y="100634"/>
                  </a:lnTo>
                  <a:lnTo>
                    <a:pt x="43103" y="101828"/>
                  </a:lnTo>
                  <a:lnTo>
                    <a:pt x="42651" y="103403"/>
                  </a:lnTo>
                  <a:lnTo>
                    <a:pt x="42260" y="104381"/>
                  </a:lnTo>
                  <a:lnTo>
                    <a:pt x="42189" y="104559"/>
                  </a:lnTo>
                  <a:lnTo>
                    <a:pt x="44145" y="104381"/>
                  </a:lnTo>
                  <a:lnTo>
                    <a:pt x="52807" y="100634"/>
                  </a:lnTo>
                  <a:close/>
                </a:path>
                <a:path w="138429" h="118744">
                  <a:moveTo>
                    <a:pt x="128371" y="99110"/>
                  </a:moveTo>
                  <a:lnTo>
                    <a:pt x="37764" y="99110"/>
                  </a:lnTo>
                  <a:lnTo>
                    <a:pt x="34191" y="102958"/>
                  </a:lnTo>
                  <a:lnTo>
                    <a:pt x="37007" y="102958"/>
                  </a:lnTo>
                  <a:lnTo>
                    <a:pt x="39858" y="102082"/>
                  </a:lnTo>
                  <a:lnTo>
                    <a:pt x="40249" y="101828"/>
                  </a:lnTo>
                  <a:lnTo>
                    <a:pt x="41859" y="100634"/>
                  </a:lnTo>
                  <a:lnTo>
                    <a:pt x="52807" y="100634"/>
                  </a:lnTo>
                  <a:lnTo>
                    <a:pt x="53365" y="100393"/>
                  </a:lnTo>
                  <a:lnTo>
                    <a:pt x="127075" y="100393"/>
                  </a:lnTo>
                  <a:lnTo>
                    <a:pt x="128371" y="99110"/>
                  </a:lnTo>
                  <a:close/>
                </a:path>
                <a:path w="138429" h="118744">
                  <a:moveTo>
                    <a:pt x="135978" y="99110"/>
                  </a:moveTo>
                  <a:lnTo>
                    <a:pt x="128371" y="99110"/>
                  </a:lnTo>
                  <a:lnTo>
                    <a:pt x="130378" y="100012"/>
                  </a:lnTo>
                  <a:lnTo>
                    <a:pt x="132092" y="101142"/>
                  </a:lnTo>
                  <a:lnTo>
                    <a:pt x="133997" y="102082"/>
                  </a:lnTo>
                  <a:lnTo>
                    <a:pt x="135978" y="99110"/>
                  </a:lnTo>
                  <a:close/>
                </a:path>
                <a:path w="138429" h="118744">
                  <a:moveTo>
                    <a:pt x="39115" y="70853"/>
                  </a:moveTo>
                  <a:lnTo>
                    <a:pt x="46100" y="74523"/>
                  </a:lnTo>
                  <a:lnTo>
                    <a:pt x="42710" y="75247"/>
                  </a:lnTo>
                  <a:lnTo>
                    <a:pt x="35763" y="77444"/>
                  </a:lnTo>
                  <a:lnTo>
                    <a:pt x="42392" y="80073"/>
                  </a:lnTo>
                  <a:lnTo>
                    <a:pt x="40170" y="81978"/>
                  </a:lnTo>
                  <a:lnTo>
                    <a:pt x="37477" y="82816"/>
                  </a:lnTo>
                  <a:lnTo>
                    <a:pt x="34058" y="83781"/>
                  </a:lnTo>
                  <a:lnTo>
                    <a:pt x="34463" y="83781"/>
                  </a:lnTo>
                  <a:lnTo>
                    <a:pt x="35902" y="84594"/>
                  </a:lnTo>
                  <a:lnTo>
                    <a:pt x="37718" y="84874"/>
                  </a:lnTo>
                  <a:lnTo>
                    <a:pt x="39242" y="85890"/>
                  </a:lnTo>
                  <a:lnTo>
                    <a:pt x="36766" y="89166"/>
                  </a:lnTo>
                  <a:lnTo>
                    <a:pt x="25526" y="90144"/>
                  </a:lnTo>
                  <a:lnTo>
                    <a:pt x="34137" y="93980"/>
                  </a:lnTo>
                  <a:lnTo>
                    <a:pt x="32715" y="96126"/>
                  </a:lnTo>
                  <a:lnTo>
                    <a:pt x="29946" y="96964"/>
                  </a:lnTo>
                  <a:lnTo>
                    <a:pt x="27964" y="98653"/>
                  </a:lnTo>
                  <a:lnTo>
                    <a:pt x="28204" y="98653"/>
                  </a:lnTo>
                  <a:lnTo>
                    <a:pt x="30883" y="100012"/>
                  </a:lnTo>
                  <a:lnTo>
                    <a:pt x="30013" y="100012"/>
                  </a:lnTo>
                  <a:lnTo>
                    <a:pt x="37064" y="99110"/>
                  </a:lnTo>
                  <a:lnTo>
                    <a:pt x="135978" y="99110"/>
                  </a:lnTo>
                  <a:lnTo>
                    <a:pt x="136283" y="98653"/>
                  </a:lnTo>
                  <a:lnTo>
                    <a:pt x="133921" y="93700"/>
                  </a:lnTo>
                  <a:lnTo>
                    <a:pt x="133660" y="91414"/>
                  </a:lnTo>
                  <a:lnTo>
                    <a:pt x="133626" y="91122"/>
                  </a:lnTo>
                  <a:lnTo>
                    <a:pt x="133515" y="90144"/>
                  </a:lnTo>
                  <a:lnTo>
                    <a:pt x="133464" y="89700"/>
                  </a:lnTo>
                  <a:lnTo>
                    <a:pt x="138028" y="89700"/>
                  </a:lnTo>
                  <a:lnTo>
                    <a:pt x="137642" y="87172"/>
                  </a:lnTo>
                  <a:lnTo>
                    <a:pt x="133159" y="83781"/>
                  </a:lnTo>
                  <a:lnTo>
                    <a:pt x="122240" y="74523"/>
                  </a:lnTo>
                  <a:lnTo>
                    <a:pt x="121997" y="74523"/>
                  </a:lnTo>
                  <a:lnTo>
                    <a:pt x="125907" y="72009"/>
                  </a:lnTo>
                  <a:lnTo>
                    <a:pt x="126651" y="71653"/>
                  </a:lnTo>
                  <a:lnTo>
                    <a:pt x="45135" y="71653"/>
                  </a:lnTo>
                  <a:lnTo>
                    <a:pt x="39115" y="70853"/>
                  </a:lnTo>
                  <a:close/>
                </a:path>
                <a:path w="138429" h="118744">
                  <a:moveTo>
                    <a:pt x="138028" y="89700"/>
                  </a:moveTo>
                  <a:lnTo>
                    <a:pt x="133464" y="89700"/>
                  </a:lnTo>
                  <a:lnTo>
                    <a:pt x="135127" y="89992"/>
                  </a:lnTo>
                  <a:lnTo>
                    <a:pt x="136626" y="91122"/>
                  </a:lnTo>
                  <a:lnTo>
                    <a:pt x="138290" y="91414"/>
                  </a:lnTo>
                  <a:lnTo>
                    <a:pt x="138096" y="90144"/>
                  </a:lnTo>
                  <a:lnTo>
                    <a:pt x="138028" y="89700"/>
                  </a:lnTo>
                  <a:close/>
                </a:path>
                <a:path w="138429" h="118744">
                  <a:moveTo>
                    <a:pt x="123581" y="68783"/>
                  </a:moveTo>
                  <a:lnTo>
                    <a:pt x="48018" y="68783"/>
                  </a:lnTo>
                  <a:lnTo>
                    <a:pt x="45135" y="71653"/>
                  </a:lnTo>
                  <a:lnTo>
                    <a:pt x="126651" y="71653"/>
                  </a:lnTo>
                  <a:lnTo>
                    <a:pt x="127076" y="71450"/>
                  </a:lnTo>
                  <a:lnTo>
                    <a:pt x="126098" y="70294"/>
                  </a:lnTo>
                  <a:lnTo>
                    <a:pt x="125463" y="69989"/>
                  </a:lnTo>
                  <a:lnTo>
                    <a:pt x="123581" y="68783"/>
                  </a:lnTo>
                  <a:close/>
                </a:path>
                <a:path w="138429" h="118744">
                  <a:moveTo>
                    <a:pt x="114074" y="62039"/>
                  </a:moveTo>
                  <a:lnTo>
                    <a:pt x="35191" y="62039"/>
                  </a:lnTo>
                  <a:lnTo>
                    <a:pt x="38734" y="63474"/>
                  </a:lnTo>
                  <a:lnTo>
                    <a:pt x="37807" y="67322"/>
                  </a:lnTo>
                  <a:lnTo>
                    <a:pt x="44119" y="69189"/>
                  </a:lnTo>
                  <a:lnTo>
                    <a:pt x="48018" y="68783"/>
                  </a:lnTo>
                  <a:lnTo>
                    <a:pt x="123581" y="68783"/>
                  </a:lnTo>
                  <a:lnTo>
                    <a:pt x="120014" y="66497"/>
                  </a:lnTo>
                  <a:lnTo>
                    <a:pt x="118033" y="64960"/>
                  </a:lnTo>
                  <a:lnTo>
                    <a:pt x="118194" y="64960"/>
                  </a:lnTo>
                  <a:lnTo>
                    <a:pt x="117055" y="64058"/>
                  </a:lnTo>
                  <a:lnTo>
                    <a:pt x="114858" y="62547"/>
                  </a:lnTo>
                  <a:lnTo>
                    <a:pt x="114074" y="62039"/>
                  </a:lnTo>
                  <a:close/>
                </a:path>
                <a:path w="138429" h="118744">
                  <a:moveTo>
                    <a:pt x="118194" y="64960"/>
                  </a:moveTo>
                  <a:lnTo>
                    <a:pt x="118033" y="64960"/>
                  </a:lnTo>
                  <a:lnTo>
                    <a:pt x="119011" y="65608"/>
                  </a:lnTo>
                  <a:lnTo>
                    <a:pt x="118194" y="64960"/>
                  </a:lnTo>
                  <a:close/>
                </a:path>
                <a:path w="138429" h="118744">
                  <a:moveTo>
                    <a:pt x="0" y="0"/>
                  </a:moveTo>
                  <a:lnTo>
                    <a:pt x="2590" y="4495"/>
                  </a:lnTo>
                  <a:lnTo>
                    <a:pt x="7594" y="5956"/>
                  </a:lnTo>
                  <a:lnTo>
                    <a:pt x="6299" y="7429"/>
                  </a:lnTo>
                  <a:lnTo>
                    <a:pt x="3492" y="7747"/>
                  </a:lnTo>
                  <a:lnTo>
                    <a:pt x="1447" y="8293"/>
                  </a:lnTo>
                  <a:lnTo>
                    <a:pt x="4356" y="9918"/>
                  </a:lnTo>
                  <a:lnTo>
                    <a:pt x="7188" y="11163"/>
                  </a:lnTo>
                  <a:lnTo>
                    <a:pt x="10337" y="11480"/>
                  </a:lnTo>
                  <a:lnTo>
                    <a:pt x="8102" y="12712"/>
                  </a:lnTo>
                  <a:lnTo>
                    <a:pt x="6057" y="13068"/>
                  </a:lnTo>
                  <a:lnTo>
                    <a:pt x="3365" y="13068"/>
                  </a:lnTo>
                  <a:lnTo>
                    <a:pt x="4737" y="14160"/>
                  </a:lnTo>
                  <a:lnTo>
                    <a:pt x="6070" y="15265"/>
                  </a:lnTo>
                  <a:lnTo>
                    <a:pt x="7848" y="16002"/>
                  </a:lnTo>
                  <a:lnTo>
                    <a:pt x="12276" y="17203"/>
                  </a:lnTo>
                  <a:lnTo>
                    <a:pt x="14465" y="19392"/>
                  </a:lnTo>
                  <a:lnTo>
                    <a:pt x="10286" y="21094"/>
                  </a:lnTo>
                  <a:lnTo>
                    <a:pt x="8000" y="21513"/>
                  </a:lnTo>
                  <a:lnTo>
                    <a:pt x="10134" y="23698"/>
                  </a:lnTo>
                  <a:lnTo>
                    <a:pt x="14160" y="25450"/>
                  </a:lnTo>
                  <a:lnTo>
                    <a:pt x="17157" y="26987"/>
                  </a:lnTo>
                  <a:lnTo>
                    <a:pt x="16040" y="28143"/>
                  </a:lnTo>
                  <a:lnTo>
                    <a:pt x="13868" y="28448"/>
                  </a:lnTo>
                  <a:lnTo>
                    <a:pt x="12090" y="28981"/>
                  </a:lnTo>
                  <a:lnTo>
                    <a:pt x="13919" y="29235"/>
                  </a:lnTo>
                  <a:lnTo>
                    <a:pt x="18440" y="30645"/>
                  </a:lnTo>
                  <a:lnTo>
                    <a:pt x="20015" y="33921"/>
                  </a:lnTo>
                  <a:lnTo>
                    <a:pt x="17395" y="36830"/>
                  </a:lnTo>
                  <a:lnTo>
                    <a:pt x="15366" y="36830"/>
                  </a:lnTo>
                  <a:lnTo>
                    <a:pt x="18173" y="37541"/>
                  </a:lnTo>
                  <a:lnTo>
                    <a:pt x="21221" y="38354"/>
                  </a:lnTo>
                  <a:lnTo>
                    <a:pt x="23888" y="39293"/>
                  </a:lnTo>
                  <a:lnTo>
                    <a:pt x="22605" y="41656"/>
                  </a:lnTo>
                  <a:lnTo>
                    <a:pt x="20726" y="42697"/>
                  </a:lnTo>
                  <a:lnTo>
                    <a:pt x="18148" y="44056"/>
                  </a:lnTo>
                  <a:lnTo>
                    <a:pt x="21043" y="45631"/>
                  </a:lnTo>
                  <a:lnTo>
                    <a:pt x="24549" y="46609"/>
                  </a:lnTo>
                  <a:lnTo>
                    <a:pt x="27279" y="48298"/>
                  </a:lnTo>
                  <a:lnTo>
                    <a:pt x="26111" y="49771"/>
                  </a:lnTo>
                  <a:lnTo>
                    <a:pt x="23507" y="50368"/>
                  </a:lnTo>
                  <a:lnTo>
                    <a:pt x="21589" y="51206"/>
                  </a:lnTo>
                  <a:lnTo>
                    <a:pt x="24663" y="51777"/>
                  </a:lnTo>
                  <a:lnTo>
                    <a:pt x="27965" y="52463"/>
                  </a:lnTo>
                  <a:lnTo>
                    <a:pt x="30606" y="54089"/>
                  </a:lnTo>
                  <a:lnTo>
                    <a:pt x="24447" y="56743"/>
                  </a:lnTo>
                  <a:lnTo>
                    <a:pt x="22561" y="59118"/>
                  </a:lnTo>
                  <a:lnTo>
                    <a:pt x="29793" y="59118"/>
                  </a:lnTo>
                  <a:lnTo>
                    <a:pt x="32169" y="59994"/>
                  </a:lnTo>
                  <a:lnTo>
                    <a:pt x="30365" y="60820"/>
                  </a:lnTo>
                  <a:lnTo>
                    <a:pt x="29574" y="62547"/>
                  </a:lnTo>
                  <a:lnTo>
                    <a:pt x="29463" y="62788"/>
                  </a:lnTo>
                  <a:lnTo>
                    <a:pt x="28747" y="64058"/>
                  </a:lnTo>
                  <a:lnTo>
                    <a:pt x="28625" y="64274"/>
                  </a:lnTo>
                  <a:lnTo>
                    <a:pt x="32054" y="63741"/>
                  </a:lnTo>
                  <a:lnTo>
                    <a:pt x="35191" y="62039"/>
                  </a:lnTo>
                  <a:lnTo>
                    <a:pt x="114074" y="62039"/>
                  </a:lnTo>
                  <a:lnTo>
                    <a:pt x="113055" y="61379"/>
                  </a:lnTo>
                  <a:lnTo>
                    <a:pt x="109346" y="59118"/>
                  </a:lnTo>
                  <a:lnTo>
                    <a:pt x="106895" y="57581"/>
                  </a:lnTo>
                  <a:lnTo>
                    <a:pt x="102196" y="54330"/>
                  </a:lnTo>
                  <a:lnTo>
                    <a:pt x="99809" y="52781"/>
                  </a:lnTo>
                  <a:lnTo>
                    <a:pt x="97256" y="51384"/>
                  </a:lnTo>
                  <a:lnTo>
                    <a:pt x="95040" y="49771"/>
                  </a:lnTo>
                  <a:lnTo>
                    <a:pt x="88569" y="45961"/>
                  </a:lnTo>
                  <a:lnTo>
                    <a:pt x="52831" y="24511"/>
                  </a:lnTo>
                  <a:lnTo>
                    <a:pt x="6311" y="27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5" name="object 1755"/>
            <p:cNvSpPr/>
            <p:nvPr/>
          </p:nvSpPr>
          <p:spPr>
            <a:xfrm>
              <a:off x="6945827" y="2826941"/>
              <a:ext cx="146685" cy="107314"/>
            </a:xfrm>
            <a:custGeom>
              <a:avLst/>
              <a:gdLst/>
              <a:ahLst/>
              <a:cxnLst/>
              <a:rect l="l" t="t" r="r" b="b"/>
              <a:pathLst>
                <a:path w="146684" h="107314">
                  <a:moveTo>
                    <a:pt x="101257" y="0"/>
                  </a:moveTo>
                  <a:lnTo>
                    <a:pt x="100469" y="330"/>
                  </a:lnTo>
                  <a:lnTo>
                    <a:pt x="100850" y="12204"/>
                  </a:lnTo>
                  <a:lnTo>
                    <a:pt x="99364" y="10922"/>
                  </a:lnTo>
                  <a:lnTo>
                    <a:pt x="97040" y="8267"/>
                  </a:lnTo>
                  <a:lnTo>
                    <a:pt x="95376" y="3263"/>
                  </a:lnTo>
                  <a:lnTo>
                    <a:pt x="94246" y="2654"/>
                  </a:lnTo>
                  <a:lnTo>
                    <a:pt x="93675" y="2971"/>
                  </a:lnTo>
                  <a:lnTo>
                    <a:pt x="93611" y="3479"/>
                  </a:lnTo>
                  <a:lnTo>
                    <a:pt x="95948" y="10452"/>
                  </a:lnTo>
                  <a:lnTo>
                    <a:pt x="100926" y="14135"/>
                  </a:lnTo>
                  <a:lnTo>
                    <a:pt x="101866" y="29984"/>
                  </a:lnTo>
                  <a:lnTo>
                    <a:pt x="96558" y="22783"/>
                  </a:lnTo>
                  <a:lnTo>
                    <a:pt x="93497" y="16268"/>
                  </a:lnTo>
                  <a:lnTo>
                    <a:pt x="92316" y="15773"/>
                  </a:lnTo>
                  <a:lnTo>
                    <a:pt x="91846" y="16078"/>
                  </a:lnTo>
                  <a:lnTo>
                    <a:pt x="91808" y="16649"/>
                  </a:lnTo>
                  <a:lnTo>
                    <a:pt x="96024" y="25628"/>
                  </a:lnTo>
                  <a:lnTo>
                    <a:pt x="102031" y="32651"/>
                  </a:lnTo>
                  <a:lnTo>
                    <a:pt x="102539" y="39433"/>
                  </a:lnTo>
                  <a:lnTo>
                    <a:pt x="103885" y="52412"/>
                  </a:lnTo>
                  <a:lnTo>
                    <a:pt x="97949" y="48667"/>
                  </a:lnTo>
                  <a:lnTo>
                    <a:pt x="93316" y="43883"/>
                  </a:lnTo>
                  <a:lnTo>
                    <a:pt x="90002" y="38077"/>
                  </a:lnTo>
                  <a:lnTo>
                    <a:pt x="88023" y="31267"/>
                  </a:lnTo>
                  <a:lnTo>
                    <a:pt x="86639" y="23520"/>
                  </a:lnTo>
                  <a:lnTo>
                    <a:pt x="88176" y="16916"/>
                  </a:lnTo>
                  <a:lnTo>
                    <a:pt x="87452" y="15951"/>
                  </a:lnTo>
                  <a:lnTo>
                    <a:pt x="86486" y="16256"/>
                  </a:lnTo>
                  <a:lnTo>
                    <a:pt x="84785" y="23279"/>
                  </a:lnTo>
                  <a:lnTo>
                    <a:pt x="86220" y="31267"/>
                  </a:lnTo>
                  <a:lnTo>
                    <a:pt x="88412" y="38633"/>
                  </a:lnTo>
                  <a:lnTo>
                    <a:pt x="92163" y="44946"/>
                  </a:lnTo>
                  <a:lnTo>
                    <a:pt x="97410" y="50128"/>
                  </a:lnTo>
                  <a:lnTo>
                    <a:pt x="104089" y="54102"/>
                  </a:lnTo>
                  <a:lnTo>
                    <a:pt x="104851" y="59918"/>
                  </a:lnTo>
                  <a:lnTo>
                    <a:pt x="105740" y="64833"/>
                  </a:lnTo>
                  <a:lnTo>
                    <a:pt x="106794" y="67767"/>
                  </a:lnTo>
                  <a:lnTo>
                    <a:pt x="87769" y="55562"/>
                  </a:lnTo>
                  <a:lnTo>
                    <a:pt x="85784" y="49184"/>
                  </a:lnTo>
                  <a:lnTo>
                    <a:pt x="82850" y="37272"/>
                  </a:lnTo>
                  <a:lnTo>
                    <a:pt x="81299" y="24149"/>
                  </a:lnTo>
                  <a:lnTo>
                    <a:pt x="83464" y="14135"/>
                  </a:lnTo>
                  <a:lnTo>
                    <a:pt x="83654" y="13881"/>
                  </a:lnTo>
                  <a:lnTo>
                    <a:pt x="83273" y="12890"/>
                  </a:lnTo>
                  <a:lnTo>
                    <a:pt x="82054" y="13042"/>
                  </a:lnTo>
                  <a:lnTo>
                    <a:pt x="79505" y="22460"/>
                  </a:lnTo>
                  <a:lnTo>
                    <a:pt x="80489" y="34383"/>
                  </a:lnTo>
                  <a:lnTo>
                    <a:pt x="83058" y="45971"/>
                  </a:lnTo>
                  <a:lnTo>
                    <a:pt x="85470" y="54102"/>
                  </a:lnTo>
                  <a:lnTo>
                    <a:pt x="72936" y="46380"/>
                  </a:lnTo>
                  <a:lnTo>
                    <a:pt x="71648" y="43267"/>
                  </a:lnTo>
                  <a:lnTo>
                    <a:pt x="69251" y="35583"/>
                  </a:lnTo>
                  <a:lnTo>
                    <a:pt x="67566" y="25049"/>
                  </a:lnTo>
                  <a:lnTo>
                    <a:pt x="68452" y="13462"/>
                  </a:lnTo>
                  <a:lnTo>
                    <a:pt x="67729" y="12547"/>
                  </a:lnTo>
                  <a:lnTo>
                    <a:pt x="66674" y="13030"/>
                  </a:lnTo>
                  <a:lnTo>
                    <a:pt x="65671" y="22734"/>
                  </a:lnTo>
                  <a:lnTo>
                    <a:pt x="66646" y="31932"/>
                  </a:lnTo>
                  <a:lnTo>
                    <a:pt x="68578" y="39642"/>
                  </a:lnTo>
                  <a:lnTo>
                    <a:pt x="70446" y="44881"/>
                  </a:lnTo>
                  <a:lnTo>
                    <a:pt x="63106" y="40513"/>
                  </a:lnTo>
                  <a:lnTo>
                    <a:pt x="60802" y="37055"/>
                  </a:lnTo>
                  <a:lnTo>
                    <a:pt x="56895" y="29748"/>
                  </a:lnTo>
                  <a:lnTo>
                    <a:pt x="53694" y="20162"/>
                  </a:lnTo>
                  <a:lnTo>
                    <a:pt x="53505" y="9867"/>
                  </a:lnTo>
                  <a:lnTo>
                    <a:pt x="52768" y="8991"/>
                  </a:lnTo>
                  <a:lnTo>
                    <a:pt x="51727" y="9461"/>
                  </a:lnTo>
                  <a:lnTo>
                    <a:pt x="51512" y="18031"/>
                  </a:lnTo>
                  <a:lnTo>
                    <a:pt x="53579" y="26254"/>
                  </a:lnTo>
                  <a:lnTo>
                    <a:pt x="56740" y="33357"/>
                  </a:lnTo>
                  <a:lnTo>
                    <a:pt x="59804" y="38569"/>
                  </a:lnTo>
                  <a:lnTo>
                    <a:pt x="44932" y="30111"/>
                  </a:lnTo>
                  <a:lnTo>
                    <a:pt x="35483" y="16814"/>
                  </a:lnTo>
                  <a:lnTo>
                    <a:pt x="39115" y="8813"/>
                  </a:lnTo>
                  <a:lnTo>
                    <a:pt x="38544" y="7848"/>
                  </a:lnTo>
                  <a:lnTo>
                    <a:pt x="37363" y="8178"/>
                  </a:lnTo>
                  <a:lnTo>
                    <a:pt x="34289" y="14998"/>
                  </a:lnTo>
                  <a:lnTo>
                    <a:pt x="39077" y="24104"/>
                  </a:lnTo>
                  <a:lnTo>
                    <a:pt x="41795" y="28397"/>
                  </a:lnTo>
                  <a:lnTo>
                    <a:pt x="29425" y="21869"/>
                  </a:lnTo>
                  <a:lnTo>
                    <a:pt x="24650" y="6756"/>
                  </a:lnTo>
                  <a:lnTo>
                    <a:pt x="23533" y="6159"/>
                  </a:lnTo>
                  <a:lnTo>
                    <a:pt x="22872" y="6934"/>
                  </a:lnTo>
                  <a:lnTo>
                    <a:pt x="27254" y="20751"/>
                  </a:lnTo>
                  <a:lnTo>
                    <a:pt x="17856" y="16167"/>
                  </a:lnTo>
                  <a:lnTo>
                    <a:pt x="13347" y="7848"/>
                  </a:lnTo>
                  <a:lnTo>
                    <a:pt x="12141" y="7378"/>
                  </a:lnTo>
                  <a:lnTo>
                    <a:pt x="11683" y="8293"/>
                  </a:lnTo>
                  <a:lnTo>
                    <a:pt x="15328" y="14998"/>
                  </a:lnTo>
                  <a:lnTo>
                    <a:pt x="10388" y="12725"/>
                  </a:lnTo>
                  <a:lnTo>
                    <a:pt x="1130" y="9004"/>
                  </a:lnTo>
                  <a:lnTo>
                    <a:pt x="0" y="9232"/>
                  </a:lnTo>
                  <a:lnTo>
                    <a:pt x="495" y="10287"/>
                  </a:lnTo>
                  <a:lnTo>
                    <a:pt x="4584" y="11849"/>
                  </a:lnTo>
                  <a:lnTo>
                    <a:pt x="13360" y="15684"/>
                  </a:lnTo>
                  <a:lnTo>
                    <a:pt x="2273" y="15214"/>
                  </a:lnTo>
                  <a:lnTo>
                    <a:pt x="1536" y="15544"/>
                  </a:lnTo>
                  <a:lnTo>
                    <a:pt x="1435" y="15900"/>
                  </a:lnTo>
                  <a:lnTo>
                    <a:pt x="2400" y="16662"/>
                  </a:lnTo>
                  <a:lnTo>
                    <a:pt x="16776" y="17246"/>
                  </a:lnTo>
                  <a:lnTo>
                    <a:pt x="26568" y="22034"/>
                  </a:lnTo>
                  <a:lnTo>
                    <a:pt x="5435" y="25514"/>
                  </a:lnTo>
                  <a:lnTo>
                    <a:pt x="4889" y="25819"/>
                  </a:lnTo>
                  <a:lnTo>
                    <a:pt x="4838" y="26365"/>
                  </a:lnTo>
                  <a:lnTo>
                    <a:pt x="5981" y="26911"/>
                  </a:lnTo>
                  <a:lnTo>
                    <a:pt x="28816" y="23139"/>
                  </a:lnTo>
                  <a:lnTo>
                    <a:pt x="39560" y="28816"/>
                  </a:lnTo>
                  <a:lnTo>
                    <a:pt x="30018" y="28991"/>
                  </a:lnTo>
                  <a:lnTo>
                    <a:pt x="22063" y="31072"/>
                  </a:lnTo>
                  <a:lnTo>
                    <a:pt x="16521" y="33536"/>
                  </a:lnTo>
                  <a:lnTo>
                    <a:pt x="14033" y="35039"/>
                  </a:lnTo>
                  <a:lnTo>
                    <a:pt x="14198" y="35877"/>
                  </a:lnTo>
                  <a:lnTo>
                    <a:pt x="15481" y="36004"/>
                  </a:lnTo>
                  <a:lnTo>
                    <a:pt x="17952" y="34616"/>
                  </a:lnTo>
                  <a:lnTo>
                    <a:pt x="24328" y="31964"/>
                  </a:lnTo>
                  <a:lnTo>
                    <a:pt x="33363" y="30119"/>
                  </a:lnTo>
                  <a:lnTo>
                    <a:pt x="43814" y="31153"/>
                  </a:lnTo>
                  <a:lnTo>
                    <a:pt x="57315" y="38811"/>
                  </a:lnTo>
                  <a:lnTo>
                    <a:pt x="50495" y="37541"/>
                  </a:lnTo>
                  <a:lnTo>
                    <a:pt x="42621" y="38011"/>
                  </a:lnTo>
                  <a:lnTo>
                    <a:pt x="26149" y="42405"/>
                  </a:lnTo>
                  <a:lnTo>
                    <a:pt x="20002" y="45681"/>
                  </a:lnTo>
                  <a:lnTo>
                    <a:pt x="20065" y="46456"/>
                  </a:lnTo>
                  <a:lnTo>
                    <a:pt x="21361" y="46697"/>
                  </a:lnTo>
                  <a:lnTo>
                    <a:pt x="25265" y="44930"/>
                  </a:lnTo>
                  <a:lnTo>
                    <a:pt x="34980" y="41638"/>
                  </a:lnTo>
                  <a:lnTo>
                    <a:pt x="48027" y="39577"/>
                  </a:lnTo>
                  <a:lnTo>
                    <a:pt x="61925" y="41503"/>
                  </a:lnTo>
                  <a:lnTo>
                    <a:pt x="67856" y="45034"/>
                  </a:lnTo>
                  <a:lnTo>
                    <a:pt x="60421" y="44792"/>
                  </a:lnTo>
                  <a:lnTo>
                    <a:pt x="53305" y="45637"/>
                  </a:lnTo>
                  <a:lnTo>
                    <a:pt x="46774" y="47205"/>
                  </a:lnTo>
                  <a:lnTo>
                    <a:pt x="41097" y="49136"/>
                  </a:lnTo>
                  <a:lnTo>
                    <a:pt x="32588" y="52387"/>
                  </a:lnTo>
                  <a:lnTo>
                    <a:pt x="26454" y="56578"/>
                  </a:lnTo>
                  <a:lnTo>
                    <a:pt x="26619" y="57404"/>
                  </a:lnTo>
                  <a:lnTo>
                    <a:pt x="27901" y="57531"/>
                  </a:lnTo>
                  <a:lnTo>
                    <a:pt x="31860" y="55202"/>
                  </a:lnTo>
                  <a:lnTo>
                    <a:pt x="41871" y="50539"/>
                  </a:lnTo>
                  <a:lnTo>
                    <a:pt x="55712" y="46743"/>
                  </a:lnTo>
                  <a:lnTo>
                    <a:pt x="71158" y="47015"/>
                  </a:lnTo>
                  <a:lnTo>
                    <a:pt x="83438" y="54546"/>
                  </a:lnTo>
                  <a:lnTo>
                    <a:pt x="68568" y="55507"/>
                  </a:lnTo>
                  <a:lnTo>
                    <a:pt x="52009" y="59123"/>
                  </a:lnTo>
                  <a:lnTo>
                    <a:pt x="38294" y="63117"/>
                  </a:lnTo>
                  <a:lnTo>
                    <a:pt x="31953" y="65214"/>
                  </a:lnTo>
                  <a:lnTo>
                    <a:pt x="31584" y="65481"/>
                  </a:lnTo>
                  <a:lnTo>
                    <a:pt x="31610" y="66167"/>
                  </a:lnTo>
                  <a:lnTo>
                    <a:pt x="32829" y="66535"/>
                  </a:lnTo>
                  <a:lnTo>
                    <a:pt x="39407" y="64387"/>
                  </a:lnTo>
                  <a:lnTo>
                    <a:pt x="54524" y="60058"/>
                  </a:lnTo>
                  <a:lnTo>
                    <a:pt x="72227" y="56462"/>
                  </a:lnTo>
                  <a:lnTo>
                    <a:pt x="86563" y="56515"/>
                  </a:lnTo>
                  <a:lnTo>
                    <a:pt x="108089" y="70434"/>
                  </a:lnTo>
                  <a:lnTo>
                    <a:pt x="103784" y="70485"/>
                  </a:lnTo>
                  <a:lnTo>
                    <a:pt x="98399" y="71437"/>
                  </a:lnTo>
                  <a:lnTo>
                    <a:pt x="91008" y="73380"/>
                  </a:lnTo>
                  <a:lnTo>
                    <a:pt x="84230" y="69490"/>
                  </a:lnTo>
                  <a:lnTo>
                    <a:pt x="76582" y="66992"/>
                  </a:lnTo>
                  <a:lnTo>
                    <a:pt x="68174" y="65904"/>
                  </a:lnTo>
                  <a:lnTo>
                    <a:pt x="59118" y="66243"/>
                  </a:lnTo>
                  <a:lnTo>
                    <a:pt x="49580" y="67335"/>
                  </a:lnTo>
                  <a:lnTo>
                    <a:pt x="42062" y="70624"/>
                  </a:lnTo>
                  <a:lnTo>
                    <a:pt x="42113" y="71335"/>
                  </a:lnTo>
                  <a:lnTo>
                    <a:pt x="43370" y="71678"/>
                  </a:lnTo>
                  <a:lnTo>
                    <a:pt x="50393" y="68732"/>
                  </a:lnTo>
                  <a:lnTo>
                    <a:pt x="59639" y="67652"/>
                  </a:lnTo>
                  <a:lnTo>
                    <a:pt x="68091" y="67307"/>
                  </a:lnTo>
                  <a:lnTo>
                    <a:pt x="75849" y="68233"/>
                  </a:lnTo>
                  <a:lnTo>
                    <a:pt x="82890" y="70431"/>
                  </a:lnTo>
                  <a:lnTo>
                    <a:pt x="89192" y="73901"/>
                  </a:lnTo>
                  <a:lnTo>
                    <a:pt x="82854" y="75730"/>
                  </a:lnTo>
                  <a:lnTo>
                    <a:pt x="69392" y="80695"/>
                  </a:lnTo>
                  <a:lnTo>
                    <a:pt x="66363" y="79617"/>
                  </a:lnTo>
                  <a:lnTo>
                    <a:pt x="60867" y="78181"/>
                  </a:lnTo>
                  <a:lnTo>
                    <a:pt x="53262" y="77031"/>
                  </a:lnTo>
                  <a:lnTo>
                    <a:pt x="43903" y="76809"/>
                  </a:lnTo>
                  <a:lnTo>
                    <a:pt x="43243" y="77152"/>
                  </a:lnTo>
                  <a:lnTo>
                    <a:pt x="43167" y="77571"/>
                  </a:lnTo>
                  <a:lnTo>
                    <a:pt x="44221" y="78257"/>
                  </a:lnTo>
                  <a:lnTo>
                    <a:pt x="55270" y="77774"/>
                  </a:lnTo>
                  <a:lnTo>
                    <a:pt x="63880" y="80238"/>
                  </a:lnTo>
                  <a:lnTo>
                    <a:pt x="67424" y="81457"/>
                  </a:lnTo>
                  <a:lnTo>
                    <a:pt x="52349" y="87731"/>
                  </a:lnTo>
                  <a:lnTo>
                    <a:pt x="50850" y="86918"/>
                  </a:lnTo>
                  <a:lnTo>
                    <a:pt x="46393" y="85153"/>
                  </a:lnTo>
                  <a:lnTo>
                    <a:pt x="37795" y="85699"/>
                  </a:lnTo>
                  <a:lnTo>
                    <a:pt x="37160" y="86017"/>
                  </a:lnTo>
                  <a:lnTo>
                    <a:pt x="37096" y="86474"/>
                  </a:lnTo>
                  <a:lnTo>
                    <a:pt x="38163" y="87122"/>
                  </a:lnTo>
                  <a:lnTo>
                    <a:pt x="44843" y="86690"/>
                  </a:lnTo>
                  <a:lnTo>
                    <a:pt x="48767" y="87782"/>
                  </a:lnTo>
                  <a:lnTo>
                    <a:pt x="50584" y="88493"/>
                  </a:lnTo>
                  <a:lnTo>
                    <a:pt x="38480" y="93814"/>
                  </a:lnTo>
                  <a:lnTo>
                    <a:pt x="28206" y="99047"/>
                  </a:lnTo>
                  <a:lnTo>
                    <a:pt x="28295" y="99822"/>
                  </a:lnTo>
                  <a:lnTo>
                    <a:pt x="29565" y="100088"/>
                  </a:lnTo>
                  <a:lnTo>
                    <a:pt x="37503" y="96126"/>
                  </a:lnTo>
                  <a:lnTo>
                    <a:pt x="48298" y="91287"/>
                  </a:lnTo>
                  <a:lnTo>
                    <a:pt x="44945" y="95059"/>
                  </a:lnTo>
                  <a:lnTo>
                    <a:pt x="41376" y="100418"/>
                  </a:lnTo>
                  <a:lnTo>
                    <a:pt x="41795" y="101434"/>
                  </a:lnTo>
                  <a:lnTo>
                    <a:pt x="43014" y="101193"/>
                  </a:lnTo>
                  <a:lnTo>
                    <a:pt x="49187" y="91884"/>
                  </a:lnTo>
                  <a:lnTo>
                    <a:pt x="52946" y="89230"/>
                  </a:lnTo>
                  <a:lnTo>
                    <a:pt x="63284" y="84861"/>
                  </a:lnTo>
                  <a:lnTo>
                    <a:pt x="56502" y="90906"/>
                  </a:lnTo>
                  <a:lnTo>
                    <a:pt x="47980" y="101854"/>
                  </a:lnTo>
                  <a:lnTo>
                    <a:pt x="48323" y="102870"/>
                  </a:lnTo>
                  <a:lnTo>
                    <a:pt x="49580" y="102704"/>
                  </a:lnTo>
                  <a:lnTo>
                    <a:pt x="57199" y="93570"/>
                  </a:lnTo>
                  <a:lnTo>
                    <a:pt x="63737" y="86756"/>
                  </a:lnTo>
                  <a:lnTo>
                    <a:pt x="69570" y="82359"/>
                  </a:lnTo>
                  <a:lnTo>
                    <a:pt x="75996" y="79870"/>
                  </a:lnTo>
                  <a:lnTo>
                    <a:pt x="84912" y="76847"/>
                  </a:lnTo>
                  <a:lnTo>
                    <a:pt x="75763" y="84277"/>
                  </a:lnTo>
                  <a:lnTo>
                    <a:pt x="66444" y="93022"/>
                  </a:lnTo>
                  <a:lnTo>
                    <a:pt x="54673" y="105092"/>
                  </a:lnTo>
                  <a:lnTo>
                    <a:pt x="54927" y="106108"/>
                  </a:lnTo>
                  <a:lnTo>
                    <a:pt x="56197" y="106006"/>
                  </a:lnTo>
                  <a:lnTo>
                    <a:pt x="63609" y="98307"/>
                  </a:lnTo>
                  <a:lnTo>
                    <a:pt x="73366" y="88820"/>
                  </a:lnTo>
                  <a:lnTo>
                    <a:pt x="107721" y="71882"/>
                  </a:lnTo>
                  <a:lnTo>
                    <a:pt x="102882" y="74930"/>
                  </a:lnTo>
                  <a:lnTo>
                    <a:pt x="98196" y="80518"/>
                  </a:lnTo>
                  <a:lnTo>
                    <a:pt x="87807" y="95669"/>
                  </a:lnTo>
                  <a:lnTo>
                    <a:pt x="82930" y="106299"/>
                  </a:lnTo>
                  <a:lnTo>
                    <a:pt x="83502" y="107251"/>
                  </a:lnTo>
                  <a:lnTo>
                    <a:pt x="84658" y="106908"/>
                  </a:lnTo>
                  <a:lnTo>
                    <a:pt x="86792" y="102559"/>
                  </a:lnTo>
                  <a:lnTo>
                    <a:pt x="92294" y="92687"/>
                  </a:lnTo>
                  <a:lnTo>
                    <a:pt x="100095" y="81430"/>
                  </a:lnTo>
                  <a:lnTo>
                    <a:pt x="109131" y="72923"/>
                  </a:lnTo>
                  <a:lnTo>
                    <a:pt x="105591" y="81807"/>
                  </a:lnTo>
                  <a:lnTo>
                    <a:pt x="103947" y="90819"/>
                  </a:lnTo>
                  <a:lnTo>
                    <a:pt x="103492" y="97928"/>
                  </a:lnTo>
                  <a:lnTo>
                    <a:pt x="103517" y="101104"/>
                  </a:lnTo>
                  <a:lnTo>
                    <a:pt x="104444" y="101904"/>
                  </a:lnTo>
                  <a:lnTo>
                    <a:pt x="105321" y="101244"/>
                  </a:lnTo>
                  <a:lnTo>
                    <a:pt x="105314" y="98170"/>
                  </a:lnTo>
                  <a:lnTo>
                    <a:pt x="105813" y="90805"/>
                  </a:lnTo>
                  <a:lnTo>
                    <a:pt x="107592" y="81506"/>
                  </a:lnTo>
                  <a:lnTo>
                    <a:pt x="111429" y="72631"/>
                  </a:lnTo>
                  <a:lnTo>
                    <a:pt x="112471" y="73329"/>
                  </a:lnTo>
                  <a:lnTo>
                    <a:pt x="113741" y="73317"/>
                  </a:lnTo>
                  <a:lnTo>
                    <a:pt x="113550" y="72301"/>
                  </a:lnTo>
                  <a:lnTo>
                    <a:pt x="112369" y="71501"/>
                  </a:lnTo>
                  <a:lnTo>
                    <a:pt x="117670" y="67408"/>
                  </a:lnTo>
                  <a:lnTo>
                    <a:pt x="126626" y="61883"/>
                  </a:lnTo>
                  <a:lnTo>
                    <a:pt x="145961" y="51181"/>
                  </a:lnTo>
                  <a:lnTo>
                    <a:pt x="146113" y="50190"/>
                  </a:lnTo>
                  <a:lnTo>
                    <a:pt x="144830" y="49961"/>
                  </a:lnTo>
                  <a:lnTo>
                    <a:pt x="130832" y="57602"/>
                  </a:lnTo>
                  <a:lnTo>
                    <a:pt x="120227" y="63836"/>
                  </a:lnTo>
                  <a:lnTo>
                    <a:pt x="112204" y="69329"/>
                  </a:lnTo>
                  <a:lnTo>
                    <a:pt x="117409" y="62032"/>
                  </a:lnTo>
                  <a:lnTo>
                    <a:pt x="125601" y="52333"/>
                  </a:lnTo>
                  <a:lnTo>
                    <a:pt x="141617" y="34861"/>
                  </a:lnTo>
                  <a:lnTo>
                    <a:pt x="141401" y="33832"/>
                  </a:lnTo>
                  <a:lnTo>
                    <a:pt x="112140" y="66128"/>
                  </a:lnTo>
                  <a:lnTo>
                    <a:pt x="109943" y="69888"/>
                  </a:lnTo>
                  <a:lnTo>
                    <a:pt x="108089" y="68046"/>
                  </a:lnTo>
                  <a:lnTo>
                    <a:pt x="106883" y="61950"/>
                  </a:lnTo>
                  <a:lnTo>
                    <a:pt x="105752" y="52908"/>
                  </a:lnTo>
                  <a:lnTo>
                    <a:pt x="108651" y="46368"/>
                  </a:lnTo>
                  <a:lnTo>
                    <a:pt x="115566" y="37458"/>
                  </a:lnTo>
                  <a:lnTo>
                    <a:pt x="123830" y="28415"/>
                  </a:lnTo>
                  <a:lnTo>
                    <a:pt x="130771" y="21475"/>
                  </a:lnTo>
                  <a:lnTo>
                    <a:pt x="130581" y="20447"/>
                  </a:lnTo>
                  <a:lnTo>
                    <a:pt x="105282" y="48590"/>
                  </a:lnTo>
                  <a:lnTo>
                    <a:pt x="104038" y="34709"/>
                  </a:lnTo>
                  <a:lnTo>
                    <a:pt x="104190" y="34861"/>
                  </a:lnTo>
                  <a:lnTo>
                    <a:pt x="104152" y="28968"/>
                  </a:lnTo>
                  <a:lnTo>
                    <a:pt x="113283" y="18834"/>
                  </a:lnTo>
                  <a:lnTo>
                    <a:pt x="116814" y="15278"/>
                  </a:lnTo>
                  <a:lnTo>
                    <a:pt x="116573" y="14236"/>
                  </a:lnTo>
                  <a:lnTo>
                    <a:pt x="115315" y="14300"/>
                  </a:lnTo>
                  <a:lnTo>
                    <a:pt x="106806" y="22948"/>
                  </a:lnTo>
                  <a:lnTo>
                    <a:pt x="103644" y="28905"/>
                  </a:lnTo>
                  <a:lnTo>
                    <a:pt x="102755" y="14071"/>
                  </a:lnTo>
                  <a:lnTo>
                    <a:pt x="104470" y="10287"/>
                  </a:lnTo>
                  <a:lnTo>
                    <a:pt x="112991" y="2362"/>
                  </a:lnTo>
                  <a:lnTo>
                    <a:pt x="112915" y="1231"/>
                  </a:lnTo>
                  <a:lnTo>
                    <a:pt x="111645" y="1270"/>
                  </a:lnTo>
                  <a:lnTo>
                    <a:pt x="105663" y="6819"/>
                  </a:lnTo>
                  <a:lnTo>
                    <a:pt x="102603" y="10934"/>
                  </a:lnTo>
                  <a:lnTo>
                    <a:pt x="102184" y="800"/>
                  </a:lnTo>
                  <a:lnTo>
                    <a:pt x="101257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6" name="object 1756"/>
            <p:cNvSpPr/>
            <p:nvPr/>
          </p:nvSpPr>
          <p:spPr>
            <a:xfrm>
              <a:off x="6945827" y="2835986"/>
              <a:ext cx="113664" cy="98425"/>
            </a:xfrm>
            <a:custGeom>
              <a:avLst/>
              <a:gdLst/>
              <a:ahLst/>
              <a:cxnLst/>
              <a:rect l="l" t="t" r="r" b="b"/>
              <a:pathLst>
                <a:path w="113665" h="98425">
                  <a:moveTo>
                    <a:pt x="241" y="0"/>
                  </a:moveTo>
                  <a:lnTo>
                    <a:pt x="0" y="190"/>
                  </a:lnTo>
                  <a:lnTo>
                    <a:pt x="495" y="1244"/>
                  </a:lnTo>
                  <a:lnTo>
                    <a:pt x="4597" y="2819"/>
                  </a:lnTo>
                  <a:lnTo>
                    <a:pt x="13373" y="6629"/>
                  </a:lnTo>
                  <a:lnTo>
                    <a:pt x="2273" y="6172"/>
                  </a:lnTo>
                  <a:lnTo>
                    <a:pt x="1549" y="6502"/>
                  </a:lnTo>
                  <a:lnTo>
                    <a:pt x="1447" y="6845"/>
                  </a:lnTo>
                  <a:lnTo>
                    <a:pt x="2400" y="7620"/>
                  </a:lnTo>
                  <a:lnTo>
                    <a:pt x="16776" y="8191"/>
                  </a:lnTo>
                  <a:lnTo>
                    <a:pt x="26568" y="12979"/>
                  </a:lnTo>
                  <a:lnTo>
                    <a:pt x="5448" y="16459"/>
                  </a:lnTo>
                  <a:lnTo>
                    <a:pt x="4902" y="16764"/>
                  </a:lnTo>
                  <a:lnTo>
                    <a:pt x="4851" y="17322"/>
                  </a:lnTo>
                  <a:lnTo>
                    <a:pt x="5994" y="17868"/>
                  </a:lnTo>
                  <a:lnTo>
                    <a:pt x="28816" y="14097"/>
                  </a:lnTo>
                  <a:lnTo>
                    <a:pt x="39560" y="19786"/>
                  </a:lnTo>
                  <a:lnTo>
                    <a:pt x="30020" y="19954"/>
                  </a:lnTo>
                  <a:lnTo>
                    <a:pt x="22069" y="22031"/>
                  </a:lnTo>
                  <a:lnTo>
                    <a:pt x="16532" y="24494"/>
                  </a:lnTo>
                  <a:lnTo>
                    <a:pt x="14033" y="25996"/>
                  </a:lnTo>
                  <a:lnTo>
                    <a:pt x="14198" y="26835"/>
                  </a:lnTo>
                  <a:lnTo>
                    <a:pt x="15481" y="26962"/>
                  </a:lnTo>
                  <a:lnTo>
                    <a:pt x="17954" y="25568"/>
                  </a:lnTo>
                  <a:lnTo>
                    <a:pt x="24334" y="22917"/>
                  </a:lnTo>
                  <a:lnTo>
                    <a:pt x="33374" y="21075"/>
                  </a:lnTo>
                  <a:lnTo>
                    <a:pt x="43827" y="22110"/>
                  </a:lnTo>
                  <a:lnTo>
                    <a:pt x="57315" y="29756"/>
                  </a:lnTo>
                  <a:lnTo>
                    <a:pt x="50495" y="28486"/>
                  </a:lnTo>
                  <a:lnTo>
                    <a:pt x="42621" y="28956"/>
                  </a:lnTo>
                  <a:lnTo>
                    <a:pt x="26149" y="33350"/>
                  </a:lnTo>
                  <a:lnTo>
                    <a:pt x="20002" y="36626"/>
                  </a:lnTo>
                  <a:lnTo>
                    <a:pt x="20078" y="37414"/>
                  </a:lnTo>
                  <a:lnTo>
                    <a:pt x="21361" y="37642"/>
                  </a:lnTo>
                  <a:lnTo>
                    <a:pt x="25265" y="35877"/>
                  </a:lnTo>
                  <a:lnTo>
                    <a:pt x="34982" y="32588"/>
                  </a:lnTo>
                  <a:lnTo>
                    <a:pt x="48032" y="30527"/>
                  </a:lnTo>
                  <a:lnTo>
                    <a:pt x="61937" y="32448"/>
                  </a:lnTo>
                  <a:lnTo>
                    <a:pt x="67868" y="35991"/>
                  </a:lnTo>
                  <a:lnTo>
                    <a:pt x="60426" y="35748"/>
                  </a:lnTo>
                  <a:lnTo>
                    <a:pt x="53306" y="36590"/>
                  </a:lnTo>
                  <a:lnTo>
                    <a:pt x="46775" y="38158"/>
                  </a:lnTo>
                  <a:lnTo>
                    <a:pt x="41097" y="40093"/>
                  </a:lnTo>
                  <a:lnTo>
                    <a:pt x="32600" y="43357"/>
                  </a:lnTo>
                  <a:lnTo>
                    <a:pt x="26454" y="47536"/>
                  </a:lnTo>
                  <a:lnTo>
                    <a:pt x="26631" y="48348"/>
                  </a:lnTo>
                  <a:lnTo>
                    <a:pt x="27901" y="48488"/>
                  </a:lnTo>
                  <a:lnTo>
                    <a:pt x="31860" y="46152"/>
                  </a:lnTo>
                  <a:lnTo>
                    <a:pt x="41871" y="41487"/>
                  </a:lnTo>
                  <a:lnTo>
                    <a:pt x="55712" y="37694"/>
                  </a:lnTo>
                  <a:lnTo>
                    <a:pt x="71158" y="37973"/>
                  </a:lnTo>
                  <a:lnTo>
                    <a:pt x="83439" y="45491"/>
                  </a:lnTo>
                  <a:lnTo>
                    <a:pt x="68573" y="46456"/>
                  </a:lnTo>
                  <a:lnTo>
                    <a:pt x="52014" y="50079"/>
                  </a:lnTo>
                  <a:lnTo>
                    <a:pt x="38295" y="54078"/>
                  </a:lnTo>
                  <a:lnTo>
                    <a:pt x="31953" y="56172"/>
                  </a:lnTo>
                  <a:lnTo>
                    <a:pt x="31584" y="56438"/>
                  </a:lnTo>
                  <a:lnTo>
                    <a:pt x="31610" y="57111"/>
                  </a:lnTo>
                  <a:lnTo>
                    <a:pt x="32842" y="57492"/>
                  </a:lnTo>
                  <a:lnTo>
                    <a:pt x="39412" y="55345"/>
                  </a:lnTo>
                  <a:lnTo>
                    <a:pt x="54525" y="51015"/>
                  </a:lnTo>
                  <a:lnTo>
                    <a:pt x="72227" y="47420"/>
                  </a:lnTo>
                  <a:lnTo>
                    <a:pt x="86563" y="47472"/>
                  </a:lnTo>
                  <a:lnTo>
                    <a:pt x="108089" y="61379"/>
                  </a:lnTo>
                  <a:lnTo>
                    <a:pt x="103784" y="61442"/>
                  </a:lnTo>
                  <a:lnTo>
                    <a:pt x="98412" y="62395"/>
                  </a:lnTo>
                  <a:lnTo>
                    <a:pt x="91008" y="64325"/>
                  </a:lnTo>
                  <a:lnTo>
                    <a:pt x="84237" y="60440"/>
                  </a:lnTo>
                  <a:lnTo>
                    <a:pt x="76592" y="57942"/>
                  </a:lnTo>
                  <a:lnTo>
                    <a:pt x="68182" y="56851"/>
                  </a:lnTo>
                  <a:lnTo>
                    <a:pt x="59118" y="57188"/>
                  </a:lnTo>
                  <a:lnTo>
                    <a:pt x="49580" y="58280"/>
                  </a:lnTo>
                  <a:lnTo>
                    <a:pt x="42062" y="61569"/>
                  </a:lnTo>
                  <a:lnTo>
                    <a:pt x="42113" y="62293"/>
                  </a:lnTo>
                  <a:lnTo>
                    <a:pt x="43370" y="62623"/>
                  </a:lnTo>
                  <a:lnTo>
                    <a:pt x="50393" y="59677"/>
                  </a:lnTo>
                  <a:lnTo>
                    <a:pt x="59651" y="58610"/>
                  </a:lnTo>
                  <a:lnTo>
                    <a:pt x="68096" y="58259"/>
                  </a:lnTo>
                  <a:lnTo>
                    <a:pt x="75850" y="59186"/>
                  </a:lnTo>
                  <a:lnTo>
                    <a:pt x="82890" y="61387"/>
                  </a:lnTo>
                  <a:lnTo>
                    <a:pt x="89192" y="64858"/>
                  </a:lnTo>
                  <a:lnTo>
                    <a:pt x="82867" y="66700"/>
                  </a:lnTo>
                  <a:lnTo>
                    <a:pt x="69392" y="71653"/>
                  </a:lnTo>
                  <a:lnTo>
                    <a:pt x="66364" y="70569"/>
                  </a:lnTo>
                  <a:lnTo>
                    <a:pt x="60869" y="69134"/>
                  </a:lnTo>
                  <a:lnTo>
                    <a:pt x="53267" y="67986"/>
                  </a:lnTo>
                  <a:lnTo>
                    <a:pt x="43916" y="67767"/>
                  </a:lnTo>
                  <a:lnTo>
                    <a:pt x="43256" y="68097"/>
                  </a:lnTo>
                  <a:lnTo>
                    <a:pt x="43180" y="68529"/>
                  </a:lnTo>
                  <a:lnTo>
                    <a:pt x="44221" y="69215"/>
                  </a:lnTo>
                  <a:lnTo>
                    <a:pt x="55270" y="68719"/>
                  </a:lnTo>
                  <a:lnTo>
                    <a:pt x="63893" y="71183"/>
                  </a:lnTo>
                  <a:lnTo>
                    <a:pt x="67424" y="72415"/>
                  </a:lnTo>
                  <a:lnTo>
                    <a:pt x="62179" y="74460"/>
                  </a:lnTo>
                  <a:lnTo>
                    <a:pt x="52349" y="78689"/>
                  </a:lnTo>
                  <a:lnTo>
                    <a:pt x="50850" y="77876"/>
                  </a:lnTo>
                  <a:lnTo>
                    <a:pt x="46393" y="76111"/>
                  </a:lnTo>
                  <a:lnTo>
                    <a:pt x="37795" y="76644"/>
                  </a:lnTo>
                  <a:lnTo>
                    <a:pt x="37160" y="76962"/>
                  </a:lnTo>
                  <a:lnTo>
                    <a:pt x="37096" y="77431"/>
                  </a:lnTo>
                  <a:lnTo>
                    <a:pt x="38163" y="78079"/>
                  </a:lnTo>
                  <a:lnTo>
                    <a:pt x="44843" y="77647"/>
                  </a:lnTo>
                  <a:lnTo>
                    <a:pt x="48768" y="78740"/>
                  </a:lnTo>
                  <a:lnTo>
                    <a:pt x="50584" y="79438"/>
                  </a:lnTo>
                  <a:lnTo>
                    <a:pt x="38493" y="84785"/>
                  </a:lnTo>
                  <a:lnTo>
                    <a:pt x="28206" y="90017"/>
                  </a:lnTo>
                  <a:lnTo>
                    <a:pt x="28308" y="90766"/>
                  </a:lnTo>
                  <a:lnTo>
                    <a:pt x="29565" y="91046"/>
                  </a:lnTo>
                  <a:lnTo>
                    <a:pt x="37503" y="87071"/>
                  </a:lnTo>
                  <a:lnTo>
                    <a:pt x="48298" y="82232"/>
                  </a:lnTo>
                  <a:lnTo>
                    <a:pt x="44958" y="86004"/>
                  </a:lnTo>
                  <a:lnTo>
                    <a:pt x="41376" y="91376"/>
                  </a:lnTo>
                  <a:lnTo>
                    <a:pt x="41795" y="92392"/>
                  </a:lnTo>
                  <a:lnTo>
                    <a:pt x="43014" y="92151"/>
                  </a:lnTo>
                  <a:lnTo>
                    <a:pt x="49187" y="82842"/>
                  </a:lnTo>
                  <a:lnTo>
                    <a:pt x="52959" y="80187"/>
                  </a:lnTo>
                  <a:lnTo>
                    <a:pt x="63284" y="75819"/>
                  </a:lnTo>
                  <a:lnTo>
                    <a:pt x="56502" y="81864"/>
                  </a:lnTo>
                  <a:lnTo>
                    <a:pt x="47980" y="92811"/>
                  </a:lnTo>
                  <a:lnTo>
                    <a:pt x="48336" y="93827"/>
                  </a:lnTo>
                  <a:lnTo>
                    <a:pt x="49580" y="93662"/>
                  </a:lnTo>
                  <a:lnTo>
                    <a:pt x="57199" y="84526"/>
                  </a:lnTo>
                  <a:lnTo>
                    <a:pt x="63737" y="77708"/>
                  </a:lnTo>
                  <a:lnTo>
                    <a:pt x="69570" y="73304"/>
                  </a:lnTo>
                  <a:lnTo>
                    <a:pt x="75996" y="70827"/>
                  </a:lnTo>
                  <a:lnTo>
                    <a:pt x="84912" y="67805"/>
                  </a:lnTo>
                  <a:lnTo>
                    <a:pt x="75763" y="75233"/>
                  </a:lnTo>
                  <a:lnTo>
                    <a:pt x="66444" y="83973"/>
                  </a:lnTo>
                  <a:lnTo>
                    <a:pt x="54673" y="96037"/>
                  </a:lnTo>
                  <a:lnTo>
                    <a:pt x="54927" y="97066"/>
                  </a:lnTo>
                  <a:lnTo>
                    <a:pt x="56197" y="96964"/>
                  </a:lnTo>
                  <a:lnTo>
                    <a:pt x="63609" y="89265"/>
                  </a:lnTo>
                  <a:lnTo>
                    <a:pt x="73366" y="79778"/>
                  </a:lnTo>
                  <a:lnTo>
                    <a:pt x="107734" y="62826"/>
                  </a:lnTo>
                  <a:lnTo>
                    <a:pt x="102882" y="65887"/>
                  </a:lnTo>
                  <a:lnTo>
                    <a:pt x="98196" y="71475"/>
                  </a:lnTo>
                  <a:lnTo>
                    <a:pt x="87807" y="86639"/>
                  </a:lnTo>
                  <a:lnTo>
                    <a:pt x="82931" y="97243"/>
                  </a:lnTo>
                  <a:lnTo>
                    <a:pt x="83502" y="98209"/>
                  </a:lnTo>
                  <a:lnTo>
                    <a:pt x="84658" y="97866"/>
                  </a:lnTo>
                  <a:lnTo>
                    <a:pt x="86798" y="93516"/>
                  </a:lnTo>
                  <a:lnTo>
                    <a:pt x="92300" y="83645"/>
                  </a:lnTo>
                  <a:lnTo>
                    <a:pt x="100102" y="72388"/>
                  </a:lnTo>
                  <a:lnTo>
                    <a:pt x="109143" y="63881"/>
                  </a:lnTo>
                  <a:lnTo>
                    <a:pt x="105598" y="72763"/>
                  </a:lnTo>
                  <a:lnTo>
                    <a:pt x="103954" y="81772"/>
                  </a:lnTo>
                  <a:lnTo>
                    <a:pt x="103498" y="88880"/>
                  </a:lnTo>
                  <a:lnTo>
                    <a:pt x="103517" y="92062"/>
                  </a:lnTo>
                  <a:lnTo>
                    <a:pt x="104444" y="92862"/>
                  </a:lnTo>
                  <a:lnTo>
                    <a:pt x="105321" y="92202"/>
                  </a:lnTo>
                  <a:lnTo>
                    <a:pt x="105316" y="89127"/>
                  </a:lnTo>
                  <a:lnTo>
                    <a:pt x="105817" y="81762"/>
                  </a:lnTo>
                  <a:lnTo>
                    <a:pt x="107598" y="72463"/>
                  </a:lnTo>
                  <a:lnTo>
                    <a:pt x="111429" y="63588"/>
                  </a:lnTo>
                  <a:lnTo>
                    <a:pt x="112471" y="64287"/>
                  </a:lnTo>
                  <a:lnTo>
                    <a:pt x="113347" y="64465"/>
                  </a:lnTo>
                  <a:lnTo>
                    <a:pt x="93268" y="50444"/>
                  </a:lnTo>
                  <a:lnTo>
                    <a:pt x="84455" y="45059"/>
                  </a:lnTo>
                  <a:lnTo>
                    <a:pt x="74142" y="38163"/>
                  </a:lnTo>
                  <a:lnTo>
                    <a:pt x="55918" y="27889"/>
                  </a:lnTo>
                  <a:lnTo>
                    <a:pt x="49961" y="25107"/>
                  </a:lnTo>
                  <a:lnTo>
                    <a:pt x="38684" y="18554"/>
                  </a:lnTo>
                  <a:lnTo>
                    <a:pt x="33477" y="14820"/>
                  </a:lnTo>
                  <a:lnTo>
                    <a:pt x="20726" y="8470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7" name="object 1757"/>
            <p:cNvSpPr/>
            <p:nvPr/>
          </p:nvSpPr>
          <p:spPr>
            <a:xfrm>
              <a:off x="7123673" y="2766287"/>
              <a:ext cx="52705" cy="120014"/>
            </a:xfrm>
            <a:custGeom>
              <a:avLst/>
              <a:gdLst/>
              <a:ahLst/>
              <a:cxnLst/>
              <a:rect l="l" t="t" r="r" b="b"/>
              <a:pathLst>
                <a:path w="52704" h="120014">
                  <a:moveTo>
                    <a:pt x="1333" y="0"/>
                  </a:moveTo>
                  <a:lnTo>
                    <a:pt x="8390" y="42144"/>
                  </a:lnTo>
                  <a:lnTo>
                    <a:pt x="14058" y="54876"/>
                  </a:lnTo>
                  <a:lnTo>
                    <a:pt x="10401" y="65366"/>
                  </a:lnTo>
                  <a:lnTo>
                    <a:pt x="11366" y="67424"/>
                  </a:lnTo>
                  <a:lnTo>
                    <a:pt x="12496" y="67424"/>
                  </a:lnTo>
                  <a:lnTo>
                    <a:pt x="13474" y="66459"/>
                  </a:lnTo>
                  <a:lnTo>
                    <a:pt x="15303" y="61239"/>
                  </a:lnTo>
                  <a:lnTo>
                    <a:pt x="15481" y="55676"/>
                  </a:lnTo>
                  <a:lnTo>
                    <a:pt x="27813" y="72428"/>
                  </a:lnTo>
                  <a:lnTo>
                    <a:pt x="29705" y="75374"/>
                  </a:lnTo>
                  <a:lnTo>
                    <a:pt x="30988" y="79667"/>
                  </a:lnTo>
                  <a:lnTo>
                    <a:pt x="25717" y="86347"/>
                  </a:lnTo>
                  <a:lnTo>
                    <a:pt x="23533" y="88607"/>
                  </a:lnTo>
                  <a:lnTo>
                    <a:pt x="23571" y="90906"/>
                  </a:lnTo>
                  <a:lnTo>
                    <a:pt x="25273" y="91262"/>
                  </a:lnTo>
                  <a:lnTo>
                    <a:pt x="26581" y="90170"/>
                  </a:lnTo>
                  <a:lnTo>
                    <a:pt x="30988" y="85471"/>
                  </a:lnTo>
                  <a:lnTo>
                    <a:pt x="32588" y="80302"/>
                  </a:lnTo>
                  <a:lnTo>
                    <a:pt x="36029" y="87706"/>
                  </a:lnTo>
                  <a:lnTo>
                    <a:pt x="35039" y="101231"/>
                  </a:lnTo>
                  <a:lnTo>
                    <a:pt x="29603" y="107454"/>
                  </a:lnTo>
                  <a:lnTo>
                    <a:pt x="24714" y="112064"/>
                  </a:lnTo>
                  <a:lnTo>
                    <a:pt x="24638" y="114363"/>
                  </a:lnTo>
                  <a:lnTo>
                    <a:pt x="26403" y="114782"/>
                  </a:lnTo>
                  <a:lnTo>
                    <a:pt x="32118" y="109486"/>
                  </a:lnTo>
                  <a:lnTo>
                    <a:pt x="35102" y="105702"/>
                  </a:lnTo>
                  <a:lnTo>
                    <a:pt x="35204" y="109728"/>
                  </a:lnTo>
                  <a:lnTo>
                    <a:pt x="35839" y="114058"/>
                  </a:lnTo>
                  <a:lnTo>
                    <a:pt x="37706" y="118770"/>
                  </a:lnTo>
                  <a:lnTo>
                    <a:pt x="39839" y="119684"/>
                  </a:lnTo>
                  <a:lnTo>
                    <a:pt x="40754" y="117563"/>
                  </a:lnTo>
                  <a:lnTo>
                    <a:pt x="37820" y="110197"/>
                  </a:lnTo>
                  <a:lnTo>
                    <a:pt x="38823" y="94653"/>
                  </a:lnTo>
                  <a:lnTo>
                    <a:pt x="43294" y="98894"/>
                  </a:lnTo>
                  <a:lnTo>
                    <a:pt x="50457" y="100418"/>
                  </a:lnTo>
                  <a:lnTo>
                    <a:pt x="51371" y="100355"/>
                  </a:lnTo>
                  <a:lnTo>
                    <a:pt x="52400" y="99161"/>
                  </a:lnTo>
                  <a:lnTo>
                    <a:pt x="51041" y="97218"/>
                  </a:lnTo>
                  <a:lnTo>
                    <a:pt x="41224" y="95097"/>
                  </a:lnTo>
                  <a:lnTo>
                    <a:pt x="38773" y="89052"/>
                  </a:lnTo>
                  <a:lnTo>
                    <a:pt x="38569" y="86664"/>
                  </a:lnTo>
                  <a:lnTo>
                    <a:pt x="38074" y="84289"/>
                  </a:lnTo>
                  <a:lnTo>
                    <a:pt x="35788" y="79146"/>
                  </a:lnTo>
                  <a:lnTo>
                    <a:pt x="30861" y="71208"/>
                  </a:lnTo>
                  <a:lnTo>
                    <a:pt x="37185" y="74041"/>
                  </a:lnTo>
                  <a:lnTo>
                    <a:pt x="44272" y="75361"/>
                  </a:lnTo>
                  <a:lnTo>
                    <a:pt x="45135" y="75285"/>
                  </a:lnTo>
                  <a:lnTo>
                    <a:pt x="46177" y="74053"/>
                  </a:lnTo>
                  <a:lnTo>
                    <a:pt x="44856" y="72148"/>
                  </a:lnTo>
                  <a:lnTo>
                    <a:pt x="32397" y="69850"/>
                  </a:lnTo>
                  <a:lnTo>
                    <a:pt x="26073" y="64579"/>
                  </a:lnTo>
                  <a:lnTo>
                    <a:pt x="18605" y="54698"/>
                  </a:lnTo>
                  <a:lnTo>
                    <a:pt x="14922" y="48704"/>
                  </a:lnTo>
                  <a:lnTo>
                    <a:pt x="13004" y="44716"/>
                  </a:lnTo>
                  <a:lnTo>
                    <a:pt x="19494" y="48958"/>
                  </a:lnTo>
                  <a:lnTo>
                    <a:pt x="29108" y="52285"/>
                  </a:lnTo>
                  <a:lnTo>
                    <a:pt x="30213" y="52273"/>
                  </a:lnTo>
                  <a:lnTo>
                    <a:pt x="31165" y="51257"/>
                  </a:lnTo>
                  <a:lnTo>
                    <a:pt x="30175" y="49199"/>
                  </a:lnTo>
                  <a:lnTo>
                    <a:pt x="25895" y="47739"/>
                  </a:lnTo>
                  <a:lnTo>
                    <a:pt x="14249" y="43014"/>
                  </a:lnTo>
                  <a:lnTo>
                    <a:pt x="10591" y="38481"/>
                  </a:lnTo>
                  <a:lnTo>
                    <a:pt x="8877" y="33274"/>
                  </a:lnTo>
                  <a:lnTo>
                    <a:pt x="4953" y="12801"/>
                  </a:lnTo>
                  <a:lnTo>
                    <a:pt x="3200" y="1346"/>
                  </a:lnTo>
                  <a:lnTo>
                    <a:pt x="1333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8" name="object 1758"/>
            <p:cNvSpPr/>
            <p:nvPr/>
          </p:nvSpPr>
          <p:spPr>
            <a:xfrm>
              <a:off x="7129214" y="2872925"/>
              <a:ext cx="27305" cy="26670"/>
            </a:xfrm>
            <a:custGeom>
              <a:avLst/>
              <a:gdLst/>
              <a:ahLst/>
              <a:cxnLst/>
              <a:rect l="l" t="t" r="r" b="b"/>
              <a:pathLst>
                <a:path w="27304" h="26669">
                  <a:moveTo>
                    <a:pt x="14490" y="0"/>
                  </a:moveTo>
                  <a:lnTo>
                    <a:pt x="6972" y="787"/>
                  </a:lnTo>
                  <a:lnTo>
                    <a:pt x="0" y="11290"/>
                  </a:lnTo>
                  <a:lnTo>
                    <a:pt x="1536" y="19405"/>
                  </a:lnTo>
                  <a:lnTo>
                    <a:pt x="12103" y="26390"/>
                  </a:lnTo>
                  <a:lnTo>
                    <a:pt x="19748" y="25184"/>
                  </a:lnTo>
                  <a:lnTo>
                    <a:pt x="26720" y="14643"/>
                  </a:lnTo>
                  <a:lnTo>
                    <a:pt x="25057" y="6997"/>
                  </a:lnTo>
                  <a:lnTo>
                    <a:pt x="19786" y="3492"/>
                  </a:lnTo>
                  <a:lnTo>
                    <a:pt x="1449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9" name="object 1759"/>
            <p:cNvSpPr/>
            <p:nvPr/>
          </p:nvSpPr>
          <p:spPr>
            <a:xfrm>
              <a:off x="7134576" y="2886927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3086" y="0"/>
                  </a:moveTo>
                  <a:lnTo>
                    <a:pt x="1168" y="914"/>
                  </a:lnTo>
                  <a:lnTo>
                    <a:pt x="609" y="2654"/>
                  </a:lnTo>
                  <a:lnTo>
                    <a:pt x="0" y="4394"/>
                  </a:lnTo>
                  <a:lnTo>
                    <a:pt x="952" y="6286"/>
                  </a:lnTo>
                  <a:lnTo>
                    <a:pt x="4521" y="7492"/>
                  </a:lnTo>
                  <a:lnTo>
                    <a:pt x="6413" y="6565"/>
                  </a:lnTo>
                  <a:lnTo>
                    <a:pt x="7620" y="3098"/>
                  </a:lnTo>
                  <a:lnTo>
                    <a:pt x="6642" y="1181"/>
                  </a:lnTo>
                  <a:lnTo>
                    <a:pt x="4876" y="596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0" name="object 1760"/>
            <p:cNvSpPr/>
            <p:nvPr/>
          </p:nvSpPr>
          <p:spPr>
            <a:xfrm>
              <a:off x="7135933" y="2889309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2311" y="0"/>
                  </a:moveTo>
                  <a:lnTo>
                    <a:pt x="0" y="1117"/>
                  </a:lnTo>
                  <a:lnTo>
                    <a:pt x="1168" y="3390"/>
                  </a:lnTo>
                  <a:lnTo>
                    <a:pt x="3467" y="2311"/>
                  </a:lnTo>
                  <a:lnTo>
                    <a:pt x="231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1" name="object 1761"/>
            <p:cNvSpPr/>
            <p:nvPr/>
          </p:nvSpPr>
          <p:spPr>
            <a:xfrm>
              <a:off x="7140911" y="2879141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2209" y="0"/>
                  </a:moveTo>
                  <a:lnTo>
                    <a:pt x="1117" y="1168"/>
                  </a:lnTo>
                  <a:lnTo>
                    <a:pt x="0" y="2324"/>
                  </a:lnTo>
                  <a:lnTo>
                    <a:pt x="279" y="4406"/>
                  </a:lnTo>
                  <a:lnTo>
                    <a:pt x="3213" y="7175"/>
                  </a:lnTo>
                  <a:lnTo>
                    <a:pt x="5308" y="7365"/>
                  </a:lnTo>
                  <a:lnTo>
                    <a:pt x="6413" y="6222"/>
                  </a:lnTo>
                  <a:lnTo>
                    <a:pt x="7518" y="5054"/>
                  </a:lnTo>
                  <a:lnTo>
                    <a:pt x="7239" y="2971"/>
                  </a:lnTo>
                  <a:lnTo>
                    <a:pt x="5778" y="1574"/>
                  </a:lnTo>
                  <a:lnTo>
                    <a:pt x="4318" y="190"/>
                  </a:lnTo>
                  <a:lnTo>
                    <a:pt x="220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2" name="object 1762"/>
            <p:cNvSpPr/>
            <p:nvPr/>
          </p:nvSpPr>
          <p:spPr>
            <a:xfrm>
              <a:off x="7166833" y="2856659"/>
              <a:ext cx="26670" cy="27305"/>
            </a:xfrm>
            <a:custGeom>
              <a:avLst/>
              <a:gdLst/>
              <a:ahLst/>
              <a:cxnLst/>
              <a:rect l="l" t="t" r="r" b="b"/>
              <a:pathLst>
                <a:path w="26670" h="27305">
                  <a:moveTo>
                    <a:pt x="10960" y="0"/>
                  </a:moveTo>
                  <a:lnTo>
                    <a:pt x="4000" y="3581"/>
                  </a:lnTo>
                  <a:lnTo>
                    <a:pt x="2006" y="9613"/>
                  </a:lnTo>
                  <a:lnTo>
                    <a:pt x="0" y="15621"/>
                  </a:lnTo>
                  <a:lnTo>
                    <a:pt x="2705" y="22669"/>
                  </a:lnTo>
                  <a:lnTo>
                    <a:pt x="14668" y="26682"/>
                  </a:lnTo>
                  <a:lnTo>
                    <a:pt x="22098" y="23088"/>
                  </a:lnTo>
                  <a:lnTo>
                    <a:pt x="26098" y="11061"/>
                  </a:lnTo>
                  <a:lnTo>
                    <a:pt x="22936" y="3975"/>
                  </a:lnTo>
                  <a:lnTo>
                    <a:pt x="1096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3" name="object 1763"/>
            <p:cNvSpPr/>
            <p:nvPr/>
          </p:nvSpPr>
          <p:spPr>
            <a:xfrm>
              <a:off x="7181896" y="2869308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1854" y="0"/>
                  </a:moveTo>
                  <a:lnTo>
                    <a:pt x="253" y="1422"/>
                  </a:lnTo>
                  <a:lnTo>
                    <a:pt x="139" y="3289"/>
                  </a:lnTo>
                  <a:lnTo>
                    <a:pt x="0" y="5156"/>
                  </a:lnTo>
                  <a:lnTo>
                    <a:pt x="1409" y="6756"/>
                  </a:lnTo>
                  <a:lnTo>
                    <a:pt x="3225" y="6896"/>
                  </a:lnTo>
                  <a:lnTo>
                    <a:pt x="5067" y="7010"/>
                  </a:lnTo>
                  <a:lnTo>
                    <a:pt x="6654" y="5587"/>
                  </a:lnTo>
                  <a:lnTo>
                    <a:pt x="6896" y="1841"/>
                  </a:lnTo>
                  <a:lnTo>
                    <a:pt x="5499" y="241"/>
                  </a:lnTo>
                  <a:lnTo>
                    <a:pt x="185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4" name="object 1764"/>
            <p:cNvSpPr/>
            <p:nvPr/>
          </p:nvSpPr>
          <p:spPr>
            <a:xfrm>
              <a:off x="7184083" y="2871590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917" y="0"/>
                  </a:moveTo>
                  <a:lnTo>
                    <a:pt x="0" y="1714"/>
                  </a:lnTo>
                  <a:lnTo>
                    <a:pt x="1676" y="3644"/>
                  </a:lnTo>
                  <a:lnTo>
                    <a:pt x="3581" y="1943"/>
                  </a:lnTo>
                  <a:lnTo>
                    <a:pt x="191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5" name="object 1765"/>
            <p:cNvSpPr/>
            <p:nvPr/>
          </p:nvSpPr>
          <p:spPr>
            <a:xfrm>
              <a:off x="7171213" y="2861519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5486" y="0"/>
                  </a:moveTo>
                  <a:lnTo>
                    <a:pt x="3403" y="114"/>
                  </a:lnTo>
                  <a:lnTo>
                    <a:pt x="1879" y="1435"/>
                  </a:lnTo>
                  <a:lnTo>
                    <a:pt x="342" y="2768"/>
                  </a:lnTo>
                  <a:lnTo>
                    <a:pt x="0" y="4838"/>
                  </a:lnTo>
                  <a:lnTo>
                    <a:pt x="2095" y="7251"/>
                  </a:lnTo>
                  <a:lnTo>
                    <a:pt x="4203" y="7150"/>
                  </a:lnTo>
                  <a:lnTo>
                    <a:pt x="7239" y="4495"/>
                  </a:lnTo>
                  <a:lnTo>
                    <a:pt x="7607" y="2438"/>
                  </a:lnTo>
                  <a:lnTo>
                    <a:pt x="548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6" name="object 1766"/>
            <p:cNvSpPr/>
            <p:nvPr/>
          </p:nvSpPr>
          <p:spPr>
            <a:xfrm>
              <a:off x="7146273" y="2803203"/>
              <a:ext cx="24765" cy="25400"/>
            </a:xfrm>
            <a:custGeom>
              <a:avLst/>
              <a:gdLst/>
              <a:ahLst/>
              <a:cxnLst/>
              <a:rect l="l" t="t" r="r" b="b"/>
              <a:pathLst>
                <a:path w="24765" h="25400">
                  <a:moveTo>
                    <a:pt x="7734" y="0"/>
                  </a:moveTo>
                  <a:lnTo>
                    <a:pt x="1269" y="5092"/>
                  </a:lnTo>
                  <a:lnTo>
                    <a:pt x="0" y="17716"/>
                  </a:lnTo>
                  <a:lnTo>
                    <a:pt x="4648" y="23926"/>
                  </a:lnTo>
                  <a:lnTo>
                    <a:pt x="17195" y="25196"/>
                  </a:lnTo>
                  <a:lnTo>
                    <a:pt x="23190" y="20180"/>
                  </a:lnTo>
                  <a:lnTo>
                    <a:pt x="23825" y="13881"/>
                  </a:lnTo>
                  <a:lnTo>
                    <a:pt x="24472" y="7556"/>
                  </a:lnTo>
                  <a:lnTo>
                    <a:pt x="20294" y="1257"/>
                  </a:lnTo>
                  <a:lnTo>
                    <a:pt x="7734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7" name="object 1767"/>
            <p:cNvSpPr/>
            <p:nvPr/>
          </p:nvSpPr>
          <p:spPr>
            <a:xfrm>
              <a:off x="7156927" y="2812839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4876" y="0"/>
                  </a:moveTo>
                  <a:lnTo>
                    <a:pt x="1231" y="571"/>
                  </a:lnTo>
                  <a:lnTo>
                    <a:pt x="0" y="2311"/>
                  </a:lnTo>
                  <a:lnTo>
                    <a:pt x="558" y="6007"/>
                  </a:lnTo>
                  <a:lnTo>
                    <a:pt x="2273" y="7277"/>
                  </a:lnTo>
                  <a:lnTo>
                    <a:pt x="5905" y="6718"/>
                  </a:lnTo>
                  <a:lnTo>
                    <a:pt x="7137" y="4978"/>
                  </a:lnTo>
                  <a:lnTo>
                    <a:pt x="6845" y="3124"/>
                  </a:lnTo>
                  <a:lnTo>
                    <a:pt x="6553" y="1270"/>
                  </a:lnTo>
                  <a:lnTo>
                    <a:pt x="487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8" name="object 1768"/>
            <p:cNvSpPr/>
            <p:nvPr/>
          </p:nvSpPr>
          <p:spPr>
            <a:xfrm>
              <a:off x="7158723" y="281466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498" y="0"/>
                  </a:moveTo>
                  <a:lnTo>
                    <a:pt x="0" y="2095"/>
                  </a:lnTo>
                  <a:lnTo>
                    <a:pt x="2070" y="3632"/>
                  </a:lnTo>
                  <a:lnTo>
                    <a:pt x="3543" y="1536"/>
                  </a:lnTo>
                  <a:lnTo>
                    <a:pt x="149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9" name="object 1769"/>
            <p:cNvSpPr/>
            <p:nvPr/>
          </p:nvSpPr>
          <p:spPr>
            <a:xfrm>
              <a:off x="7134411" y="2848639"/>
              <a:ext cx="27940" cy="26670"/>
            </a:xfrm>
            <a:custGeom>
              <a:avLst/>
              <a:gdLst/>
              <a:ahLst/>
              <a:cxnLst/>
              <a:rect l="l" t="t" r="r" b="b"/>
              <a:pathLst>
                <a:path w="27940" h="26669">
                  <a:moveTo>
                    <a:pt x="14706" y="0"/>
                  </a:moveTo>
                  <a:lnTo>
                    <a:pt x="3098" y="5143"/>
                  </a:lnTo>
                  <a:lnTo>
                    <a:pt x="0" y="12255"/>
                  </a:lnTo>
                  <a:lnTo>
                    <a:pt x="5105" y="23787"/>
                  </a:lnTo>
                  <a:lnTo>
                    <a:pt x="12446" y="26517"/>
                  </a:lnTo>
                  <a:lnTo>
                    <a:pt x="18249" y="23952"/>
                  </a:lnTo>
                  <a:lnTo>
                    <a:pt x="24041" y="21386"/>
                  </a:lnTo>
                  <a:lnTo>
                    <a:pt x="27444" y="14630"/>
                  </a:lnTo>
                  <a:lnTo>
                    <a:pt x="22326" y="3086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0" name="object 1770"/>
            <p:cNvSpPr/>
            <p:nvPr/>
          </p:nvSpPr>
          <p:spPr>
            <a:xfrm>
              <a:off x="7144635" y="2860171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3187" y="0"/>
                  </a:moveTo>
                  <a:lnTo>
                    <a:pt x="1701" y="1168"/>
                  </a:lnTo>
                  <a:lnTo>
                    <a:pt x="228" y="2349"/>
                  </a:lnTo>
                  <a:lnTo>
                    <a:pt x="0" y="4445"/>
                  </a:lnTo>
                  <a:lnTo>
                    <a:pt x="1130" y="5892"/>
                  </a:lnTo>
                  <a:lnTo>
                    <a:pt x="2286" y="7315"/>
                  </a:lnTo>
                  <a:lnTo>
                    <a:pt x="4406" y="7531"/>
                  </a:lnTo>
                  <a:lnTo>
                    <a:pt x="5854" y="6362"/>
                  </a:lnTo>
                  <a:lnTo>
                    <a:pt x="7327" y="5207"/>
                  </a:lnTo>
                  <a:lnTo>
                    <a:pt x="7581" y="3086"/>
                  </a:lnTo>
                  <a:lnTo>
                    <a:pt x="6426" y="1651"/>
                  </a:lnTo>
                  <a:lnTo>
                    <a:pt x="5283" y="203"/>
                  </a:lnTo>
                  <a:lnTo>
                    <a:pt x="318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1" name="object 1771"/>
            <p:cNvSpPr/>
            <p:nvPr/>
          </p:nvSpPr>
          <p:spPr>
            <a:xfrm>
              <a:off x="7146989" y="2862516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317" y="0"/>
                  </a:moveTo>
                  <a:lnTo>
                    <a:pt x="0" y="2565"/>
                  </a:lnTo>
                  <a:lnTo>
                    <a:pt x="2552" y="2819"/>
                  </a:lnTo>
                  <a:lnTo>
                    <a:pt x="2870" y="279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2" name="object 1772"/>
            <p:cNvSpPr/>
            <p:nvPr/>
          </p:nvSpPr>
          <p:spPr>
            <a:xfrm>
              <a:off x="7120680" y="2829630"/>
              <a:ext cx="26034" cy="25400"/>
            </a:xfrm>
            <a:custGeom>
              <a:avLst/>
              <a:gdLst/>
              <a:ahLst/>
              <a:cxnLst/>
              <a:rect l="l" t="t" r="r" b="b"/>
              <a:pathLst>
                <a:path w="26034" h="25400">
                  <a:moveTo>
                    <a:pt x="17779" y="0"/>
                  </a:moveTo>
                  <a:lnTo>
                    <a:pt x="11480" y="812"/>
                  </a:lnTo>
                  <a:lnTo>
                    <a:pt x="5194" y="1612"/>
                  </a:lnTo>
                  <a:lnTo>
                    <a:pt x="0" y="7124"/>
                  </a:lnTo>
                  <a:lnTo>
                    <a:pt x="1612" y="19646"/>
                  </a:lnTo>
                  <a:lnTo>
                    <a:pt x="8051" y="24790"/>
                  </a:lnTo>
                  <a:lnTo>
                    <a:pt x="20637" y="23152"/>
                  </a:lnTo>
                  <a:lnTo>
                    <a:pt x="25641" y="17246"/>
                  </a:lnTo>
                  <a:lnTo>
                    <a:pt x="24028" y="4724"/>
                  </a:lnTo>
                  <a:lnTo>
                    <a:pt x="1777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3" name="object 1773"/>
            <p:cNvSpPr/>
            <p:nvPr/>
          </p:nvSpPr>
          <p:spPr>
            <a:xfrm>
              <a:off x="7129340" y="2835103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1854" y="0"/>
                  </a:moveTo>
                  <a:lnTo>
                    <a:pt x="152" y="1231"/>
                  </a:lnTo>
                  <a:lnTo>
                    <a:pt x="0" y="4432"/>
                  </a:lnTo>
                  <a:lnTo>
                    <a:pt x="1562" y="5829"/>
                  </a:lnTo>
                  <a:lnTo>
                    <a:pt x="3594" y="5918"/>
                  </a:lnTo>
                  <a:lnTo>
                    <a:pt x="5613" y="6032"/>
                  </a:lnTo>
                  <a:lnTo>
                    <a:pt x="7302" y="4800"/>
                  </a:lnTo>
                  <a:lnTo>
                    <a:pt x="7404" y="3200"/>
                  </a:lnTo>
                  <a:lnTo>
                    <a:pt x="7480" y="1587"/>
                  </a:lnTo>
                  <a:lnTo>
                    <a:pt x="5905" y="203"/>
                  </a:lnTo>
                  <a:lnTo>
                    <a:pt x="3886" y="101"/>
                  </a:lnTo>
                  <a:lnTo>
                    <a:pt x="185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4" name="object 1774"/>
            <p:cNvSpPr/>
            <p:nvPr/>
          </p:nvSpPr>
          <p:spPr>
            <a:xfrm>
              <a:off x="7129466" y="2851400"/>
              <a:ext cx="8255" cy="6350"/>
            </a:xfrm>
            <a:custGeom>
              <a:avLst/>
              <a:gdLst/>
              <a:ahLst/>
              <a:cxnLst/>
              <a:rect l="l" t="t" r="r" b="b"/>
              <a:pathLst>
                <a:path w="8254" h="6350">
                  <a:moveTo>
                    <a:pt x="5283" y="0"/>
                  </a:moveTo>
                  <a:lnTo>
                    <a:pt x="2692" y="190"/>
                  </a:lnTo>
                  <a:lnTo>
                    <a:pt x="25" y="1193"/>
                  </a:lnTo>
                  <a:lnTo>
                    <a:pt x="0" y="1523"/>
                  </a:lnTo>
                  <a:lnTo>
                    <a:pt x="1206" y="2387"/>
                  </a:lnTo>
                  <a:lnTo>
                    <a:pt x="876" y="4444"/>
                  </a:lnTo>
                  <a:lnTo>
                    <a:pt x="558" y="5714"/>
                  </a:lnTo>
                  <a:lnTo>
                    <a:pt x="3632" y="6159"/>
                  </a:lnTo>
                  <a:lnTo>
                    <a:pt x="4457" y="5486"/>
                  </a:lnTo>
                  <a:lnTo>
                    <a:pt x="6464" y="4495"/>
                  </a:lnTo>
                  <a:lnTo>
                    <a:pt x="6159" y="2324"/>
                  </a:lnTo>
                  <a:lnTo>
                    <a:pt x="7785" y="1701"/>
                  </a:lnTo>
                  <a:lnTo>
                    <a:pt x="7607" y="1269"/>
                  </a:lnTo>
                  <a:lnTo>
                    <a:pt x="528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5" name="object 1775"/>
            <p:cNvSpPr/>
            <p:nvPr/>
          </p:nvSpPr>
          <p:spPr>
            <a:xfrm>
              <a:off x="7163004" y="2830620"/>
              <a:ext cx="26670" cy="27305"/>
            </a:xfrm>
            <a:custGeom>
              <a:avLst/>
              <a:gdLst/>
              <a:ahLst/>
              <a:cxnLst/>
              <a:rect l="l" t="t" r="r" b="b"/>
              <a:pathLst>
                <a:path w="26670" h="27305">
                  <a:moveTo>
                    <a:pt x="14579" y="0"/>
                  </a:moveTo>
                  <a:lnTo>
                    <a:pt x="6946" y="1689"/>
                  </a:lnTo>
                  <a:lnTo>
                    <a:pt x="3479" y="6985"/>
                  </a:lnTo>
                  <a:lnTo>
                    <a:pt x="0" y="12293"/>
                  </a:lnTo>
                  <a:lnTo>
                    <a:pt x="800" y="19824"/>
                  </a:lnTo>
                  <a:lnTo>
                    <a:pt x="11366" y="26720"/>
                  </a:lnTo>
                  <a:lnTo>
                    <a:pt x="19443" y="25171"/>
                  </a:lnTo>
                  <a:lnTo>
                    <a:pt x="26403" y="14541"/>
                  </a:lnTo>
                  <a:lnTo>
                    <a:pt x="25146" y="6908"/>
                  </a:lnTo>
                  <a:lnTo>
                    <a:pt x="1457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6" name="object 1776"/>
            <p:cNvSpPr/>
            <p:nvPr/>
          </p:nvSpPr>
          <p:spPr>
            <a:xfrm>
              <a:off x="7173183" y="2835173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5676" y="0"/>
                  </a:moveTo>
                  <a:lnTo>
                    <a:pt x="3644" y="38"/>
                  </a:lnTo>
                  <a:lnTo>
                    <a:pt x="1625" y="76"/>
                  </a:lnTo>
                  <a:lnTo>
                    <a:pt x="0" y="1384"/>
                  </a:lnTo>
                  <a:lnTo>
                    <a:pt x="50" y="4610"/>
                  </a:lnTo>
                  <a:lnTo>
                    <a:pt x="1689" y="5905"/>
                  </a:lnTo>
                  <a:lnTo>
                    <a:pt x="3721" y="5854"/>
                  </a:lnTo>
                  <a:lnTo>
                    <a:pt x="5727" y="5841"/>
                  </a:lnTo>
                  <a:lnTo>
                    <a:pt x="7366" y="4533"/>
                  </a:lnTo>
                  <a:lnTo>
                    <a:pt x="7327" y="2908"/>
                  </a:lnTo>
                  <a:lnTo>
                    <a:pt x="7327" y="1308"/>
                  </a:lnTo>
                  <a:lnTo>
                    <a:pt x="567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7" name="object 1777"/>
            <p:cNvSpPr/>
            <p:nvPr/>
          </p:nvSpPr>
          <p:spPr>
            <a:xfrm>
              <a:off x="7181784" y="2848488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5206" y="0"/>
                  </a:moveTo>
                  <a:lnTo>
                    <a:pt x="1511" y="1816"/>
                  </a:lnTo>
                  <a:lnTo>
                    <a:pt x="0" y="5765"/>
                  </a:lnTo>
                  <a:lnTo>
                    <a:pt x="1473" y="5422"/>
                  </a:lnTo>
                  <a:lnTo>
                    <a:pt x="2806" y="7023"/>
                  </a:lnTo>
                  <a:lnTo>
                    <a:pt x="5918" y="4953"/>
                  </a:lnTo>
                  <a:lnTo>
                    <a:pt x="6464" y="2794"/>
                  </a:lnTo>
                  <a:lnTo>
                    <a:pt x="4635" y="1625"/>
                  </a:lnTo>
                  <a:lnTo>
                    <a:pt x="520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8" name="object 1778"/>
            <p:cNvSpPr/>
            <p:nvPr/>
          </p:nvSpPr>
          <p:spPr>
            <a:xfrm>
              <a:off x="7154471" y="2880823"/>
              <a:ext cx="27305" cy="26670"/>
            </a:xfrm>
            <a:custGeom>
              <a:avLst/>
              <a:gdLst/>
              <a:ahLst/>
              <a:cxnLst/>
              <a:rect l="l" t="t" r="r" b="b"/>
              <a:pathLst>
                <a:path w="27304" h="26669">
                  <a:moveTo>
                    <a:pt x="16090" y="0"/>
                  </a:moveTo>
                  <a:lnTo>
                    <a:pt x="10071" y="1993"/>
                  </a:lnTo>
                  <a:lnTo>
                    <a:pt x="4038" y="3975"/>
                  </a:lnTo>
                  <a:lnTo>
                    <a:pt x="0" y="10363"/>
                  </a:lnTo>
                  <a:lnTo>
                    <a:pt x="3949" y="22339"/>
                  </a:lnTo>
                  <a:lnTo>
                    <a:pt x="11264" y="26162"/>
                  </a:lnTo>
                  <a:lnTo>
                    <a:pt x="23304" y="22186"/>
                  </a:lnTo>
                  <a:lnTo>
                    <a:pt x="27076" y="15417"/>
                  </a:lnTo>
                  <a:lnTo>
                    <a:pt x="23126" y="3429"/>
                  </a:lnTo>
                  <a:lnTo>
                    <a:pt x="1609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9" name="object 1779"/>
            <p:cNvSpPr/>
            <p:nvPr/>
          </p:nvSpPr>
          <p:spPr>
            <a:xfrm>
              <a:off x="7159690" y="2887774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5">
                  <a:moveTo>
                    <a:pt x="2336" y="0"/>
                  </a:moveTo>
                  <a:lnTo>
                    <a:pt x="736" y="1371"/>
                  </a:lnTo>
                  <a:lnTo>
                    <a:pt x="368" y="3340"/>
                  </a:lnTo>
                  <a:lnTo>
                    <a:pt x="0" y="5334"/>
                  </a:lnTo>
                  <a:lnTo>
                    <a:pt x="965" y="7175"/>
                  </a:lnTo>
                  <a:lnTo>
                    <a:pt x="2539" y="7493"/>
                  </a:lnTo>
                  <a:lnTo>
                    <a:pt x="4127" y="7785"/>
                  </a:lnTo>
                  <a:lnTo>
                    <a:pt x="5714" y="6438"/>
                  </a:lnTo>
                  <a:lnTo>
                    <a:pt x="6464" y="2463"/>
                  </a:lnTo>
                  <a:lnTo>
                    <a:pt x="5499" y="609"/>
                  </a:lnTo>
                  <a:lnTo>
                    <a:pt x="3924" y="292"/>
                  </a:lnTo>
                  <a:lnTo>
                    <a:pt x="233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0" name="object 1780"/>
            <p:cNvSpPr/>
            <p:nvPr/>
          </p:nvSpPr>
          <p:spPr>
            <a:xfrm>
              <a:off x="7166147" y="2902887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4902" y="0"/>
                  </a:moveTo>
                  <a:lnTo>
                    <a:pt x="3644" y="355"/>
                  </a:lnTo>
                  <a:lnTo>
                    <a:pt x="2413" y="685"/>
                  </a:lnTo>
                  <a:lnTo>
                    <a:pt x="0" y="2171"/>
                  </a:lnTo>
                  <a:lnTo>
                    <a:pt x="0" y="2489"/>
                  </a:lnTo>
                  <a:lnTo>
                    <a:pt x="1371" y="3124"/>
                  </a:lnTo>
                  <a:lnTo>
                    <a:pt x="1422" y="5206"/>
                  </a:lnTo>
                  <a:lnTo>
                    <a:pt x="1358" y="6489"/>
                  </a:lnTo>
                  <a:lnTo>
                    <a:pt x="4457" y="6362"/>
                  </a:lnTo>
                  <a:lnTo>
                    <a:pt x="5143" y="5549"/>
                  </a:lnTo>
                  <a:lnTo>
                    <a:pt x="6908" y="4178"/>
                  </a:lnTo>
                  <a:lnTo>
                    <a:pt x="6210" y="2120"/>
                  </a:lnTo>
                  <a:lnTo>
                    <a:pt x="7670" y="1206"/>
                  </a:lnTo>
                  <a:lnTo>
                    <a:pt x="7454" y="800"/>
                  </a:lnTo>
                  <a:lnTo>
                    <a:pt x="490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1" name="object 1781"/>
            <p:cNvSpPr/>
            <p:nvPr/>
          </p:nvSpPr>
          <p:spPr>
            <a:xfrm>
              <a:off x="7041516" y="3169664"/>
              <a:ext cx="40640" cy="123825"/>
            </a:xfrm>
            <a:custGeom>
              <a:avLst/>
              <a:gdLst/>
              <a:ahLst/>
              <a:cxnLst/>
              <a:rect l="l" t="t" r="r" b="b"/>
              <a:pathLst>
                <a:path w="40640" h="123825">
                  <a:moveTo>
                    <a:pt x="38988" y="0"/>
                  </a:moveTo>
                  <a:lnTo>
                    <a:pt x="37287" y="1536"/>
                  </a:lnTo>
                  <a:lnTo>
                    <a:pt x="36918" y="13119"/>
                  </a:lnTo>
                  <a:lnTo>
                    <a:pt x="35420" y="33908"/>
                  </a:lnTo>
                  <a:lnTo>
                    <a:pt x="34340" y="39293"/>
                  </a:lnTo>
                  <a:lnTo>
                    <a:pt x="31241" y="44234"/>
                  </a:lnTo>
                  <a:lnTo>
                    <a:pt x="20231" y="50291"/>
                  </a:lnTo>
                  <a:lnTo>
                    <a:pt x="16167" y="52260"/>
                  </a:lnTo>
                  <a:lnTo>
                    <a:pt x="15430" y="54419"/>
                  </a:lnTo>
                  <a:lnTo>
                    <a:pt x="16484" y="55295"/>
                  </a:lnTo>
                  <a:lnTo>
                    <a:pt x="17589" y="55181"/>
                  </a:lnTo>
                  <a:lnTo>
                    <a:pt x="26733" y="50749"/>
                  </a:lnTo>
                  <a:lnTo>
                    <a:pt x="32689" y="45783"/>
                  </a:lnTo>
                  <a:lnTo>
                    <a:pt x="31254" y="49961"/>
                  </a:lnTo>
                  <a:lnTo>
                    <a:pt x="28308" y="56337"/>
                  </a:lnTo>
                  <a:lnTo>
                    <a:pt x="22047" y="67043"/>
                  </a:lnTo>
                  <a:lnTo>
                    <a:pt x="16382" y="73012"/>
                  </a:lnTo>
                  <a:lnTo>
                    <a:pt x="4292" y="76771"/>
                  </a:lnTo>
                  <a:lnTo>
                    <a:pt x="3213" y="78816"/>
                  </a:lnTo>
                  <a:lnTo>
                    <a:pt x="4394" y="79921"/>
                  </a:lnTo>
                  <a:lnTo>
                    <a:pt x="5257" y="79895"/>
                  </a:lnTo>
                  <a:lnTo>
                    <a:pt x="12128" y="77749"/>
                  </a:lnTo>
                  <a:lnTo>
                    <a:pt x="18072" y="74180"/>
                  </a:lnTo>
                  <a:lnTo>
                    <a:pt x="14122" y="82651"/>
                  </a:lnTo>
                  <a:lnTo>
                    <a:pt x="12458" y="88036"/>
                  </a:lnTo>
                  <a:lnTo>
                    <a:pt x="12255" y="90436"/>
                  </a:lnTo>
                  <a:lnTo>
                    <a:pt x="12331" y="92836"/>
                  </a:lnTo>
                  <a:lnTo>
                    <a:pt x="10617" y="99136"/>
                  </a:lnTo>
                  <a:lnTo>
                    <a:pt x="1117" y="102400"/>
                  </a:lnTo>
                  <a:lnTo>
                    <a:pt x="0" y="104495"/>
                  </a:lnTo>
                  <a:lnTo>
                    <a:pt x="1155" y="105562"/>
                  </a:lnTo>
                  <a:lnTo>
                    <a:pt x="2070" y="105498"/>
                  </a:lnTo>
                  <a:lnTo>
                    <a:pt x="9004" y="103136"/>
                  </a:lnTo>
                  <a:lnTo>
                    <a:pt x="12941" y="98412"/>
                  </a:lnTo>
                  <a:lnTo>
                    <a:pt x="15786" y="113715"/>
                  </a:lnTo>
                  <a:lnTo>
                    <a:pt x="13741" y="121373"/>
                  </a:lnTo>
                  <a:lnTo>
                    <a:pt x="14897" y="123380"/>
                  </a:lnTo>
                  <a:lnTo>
                    <a:pt x="16890" y="122224"/>
                  </a:lnTo>
                  <a:lnTo>
                    <a:pt x="18211" y="117335"/>
                  </a:lnTo>
                  <a:lnTo>
                    <a:pt x="18313" y="112953"/>
                  </a:lnTo>
                  <a:lnTo>
                    <a:pt x="17932" y="108940"/>
                  </a:lnTo>
                  <a:lnTo>
                    <a:pt x="21348" y="112356"/>
                  </a:lnTo>
                  <a:lnTo>
                    <a:pt x="27660" y="116928"/>
                  </a:lnTo>
                  <a:lnTo>
                    <a:pt x="29349" y="116306"/>
                  </a:lnTo>
                  <a:lnTo>
                    <a:pt x="29006" y="114033"/>
                  </a:lnTo>
                  <a:lnTo>
                    <a:pt x="23609" y="110032"/>
                  </a:lnTo>
                  <a:lnTo>
                    <a:pt x="17487" y="104495"/>
                  </a:lnTo>
                  <a:lnTo>
                    <a:pt x="14897" y="91185"/>
                  </a:lnTo>
                  <a:lnTo>
                    <a:pt x="17437" y="83426"/>
                  </a:lnTo>
                  <a:lnTo>
                    <a:pt x="19634" y="88353"/>
                  </a:lnTo>
                  <a:lnTo>
                    <a:pt x="24574" y="92506"/>
                  </a:lnTo>
                  <a:lnTo>
                    <a:pt x="25984" y="93433"/>
                  </a:lnTo>
                  <a:lnTo>
                    <a:pt x="27622" y="92887"/>
                  </a:lnTo>
                  <a:lnTo>
                    <a:pt x="27393" y="90601"/>
                  </a:lnTo>
                  <a:lnTo>
                    <a:pt x="24980" y="88607"/>
                  </a:lnTo>
                  <a:lnTo>
                    <a:pt x="18948" y="82588"/>
                  </a:lnTo>
                  <a:lnTo>
                    <a:pt x="19723" y="78193"/>
                  </a:lnTo>
                  <a:lnTo>
                    <a:pt x="21247" y="75044"/>
                  </a:lnTo>
                  <a:lnTo>
                    <a:pt x="31521" y="56946"/>
                  </a:lnTo>
                  <a:lnTo>
                    <a:pt x="32359" y="62445"/>
                  </a:lnTo>
                  <a:lnTo>
                    <a:pt x="34785" y="67411"/>
                  </a:lnTo>
                  <a:lnTo>
                    <a:pt x="35852" y="68249"/>
                  </a:lnTo>
                  <a:lnTo>
                    <a:pt x="36982" y="68148"/>
                  </a:lnTo>
                  <a:lnTo>
                    <a:pt x="37718" y="65951"/>
                  </a:lnTo>
                  <a:lnTo>
                    <a:pt x="32842" y="55994"/>
                  </a:lnTo>
                  <a:lnTo>
                    <a:pt x="36956" y="42669"/>
                  </a:lnTo>
                  <a:lnTo>
                    <a:pt x="38211" y="36175"/>
                  </a:lnTo>
                  <a:lnTo>
                    <a:pt x="39004" y="29511"/>
                  </a:lnTo>
                  <a:lnTo>
                    <a:pt x="39535" y="22605"/>
                  </a:lnTo>
                  <a:lnTo>
                    <a:pt x="40551" y="1727"/>
                  </a:lnTo>
                  <a:lnTo>
                    <a:pt x="38988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2" name="object 1782"/>
            <p:cNvSpPr/>
            <p:nvPr/>
          </p:nvSpPr>
          <p:spPr>
            <a:xfrm>
              <a:off x="7064113" y="3277646"/>
              <a:ext cx="26670" cy="26034"/>
            </a:xfrm>
            <a:custGeom>
              <a:avLst/>
              <a:gdLst/>
              <a:ahLst/>
              <a:cxnLst/>
              <a:rect l="l" t="t" r="r" b="b"/>
              <a:pathLst>
                <a:path w="26670" h="26035">
                  <a:moveTo>
                    <a:pt x="17970" y="0"/>
                  </a:moveTo>
                  <a:lnTo>
                    <a:pt x="10414" y="101"/>
                  </a:lnTo>
                  <a:lnTo>
                    <a:pt x="5588" y="4203"/>
                  </a:lnTo>
                  <a:lnTo>
                    <a:pt x="749" y="8305"/>
                  </a:lnTo>
                  <a:lnTo>
                    <a:pt x="0" y="16090"/>
                  </a:lnTo>
                  <a:lnTo>
                    <a:pt x="8153" y="25730"/>
                  </a:lnTo>
                  <a:lnTo>
                    <a:pt x="15900" y="26034"/>
                  </a:lnTo>
                  <a:lnTo>
                    <a:pt x="25577" y="17843"/>
                  </a:lnTo>
                  <a:lnTo>
                    <a:pt x="26136" y="9613"/>
                  </a:lnTo>
                  <a:lnTo>
                    <a:pt x="1797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3" name="object 1783"/>
            <p:cNvSpPr/>
            <p:nvPr/>
          </p:nvSpPr>
          <p:spPr>
            <a:xfrm>
              <a:off x="7078060" y="3290941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20">
                  <a:moveTo>
                    <a:pt x="4127" y="0"/>
                  </a:moveTo>
                  <a:lnTo>
                    <a:pt x="2425" y="812"/>
                  </a:lnTo>
                  <a:lnTo>
                    <a:pt x="736" y="1600"/>
                  </a:lnTo>
                  <a:lnTo>
                    <a:pt x="0" y="3619"/>
                  </a:lnTo>
                  <a:lnTo>
                    <a:pt x="1600" y="6921"/>
                  </a:lnTo>
                  <a:lnTo>
                    <a:pt x="3594" y="7607"/>
                  </a:lnTo>
                  <a:lnTo>
                    <a:pt x="6985" y="6007"/>
                  </a:lnTo>
                  <a:lnTo>
                    <a:pt x="7721" y="4000"/>
                  </a:lnTo>
                  <a:lnTo>
                    <a:pt x="6908" y="2349"/>
                  </a:lnTo>
                  <a:lnTo>
                    <a:pt x="6134" y="685"/>
                  </a:lnTo>
                  <a:lnTo>
                    <a:pt x="412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4" name="object 1784"/>
            <p:cNvSpPr/>
            <p:nvPr/>
          </p:nvSpPr>
          <p:spPr>
            <a:xfrm>
              <a:off x="7081023" y="3293373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876" y="0"/>
                  </a:moveTo>
                  <a:lnTo>
                    <a:pt x="0" y="2413"/>
                  </a:lnTo>
                  <a:lnTo>
                    <a:pt x="2412" y="3251"/>
                  </a:lnTo>
                  <a:lnTo>
                    <a:pt x="3301" y="838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5" name="object 1785"/>
            <p:cNvSpPr/>
            <p:nvPr/>
          </p:nvSpPr>
          <p:spPr>
            <a:xfrm>
              <a:off x="7071170" y="3283837"/>
              <a:ext cx="7620" cy="8255"/>
            </a:xfrm>
            <a:custGeom>
              <a:avLst/>
              <a:gdLst/>
              <a:ahLst/>
              <a:cxnLst/>
              <a:rect l="l" t="t" r="r" b="b"/>
              <a:pathLst>
                <a:path w="7620" h="8254">
                  <a:moveTo>
                    <a:pt x="4673" y="0"/>
                  </a:moveTo>
                  <a:lnTo>
                    <a:pt x="2603" y="444"/>
                  </a:lnTo>
                  <a:lnTo>
                    <a:pt x="1320" y="1993"/>
                  </a:lnTo>
                  <a:lnTo>
                    <a:pt x="25" y="3556"/>
                  </a:lnTo>
                  <a:lnTo>
                    <a:pt x="0" y="5651"/>
                  </a:lnTo>
                  <a:lnTo>
                    <a:pt x="2476" y="7696"/>
                  </a:lnTo>
                  <a:lnTo>
                    <a:pt x="4533" y="7264"/>
                  </a:lnTo>
                  <a:lnTo>
                    <a:pt x="7112" y="4152"/>
                  </a:lnTo>
                  <a:lnTo>
                    <a:pt x="7150" y="2057"/>
                  </a:lnTo>
                  <a:lnTo>
                    <a:pt x="5905" y="1041"/>
                  </a:lnTo>
                  <a:lnTo>
                    <a:pt x="467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6" name="object 1786"/>
            <p:cNvSpPr/>
            <p:nvPr/>
          </p:nvSpPr>
          <p:spPr>
            <a:xfrm>
              <a:off x="7025029" y="3265620"/>
              <a:ext cx="26670" cy="27305"/>
            </a:xfrm>
            <a:custGeom>
              <a:avLst/>
              <a:gdLst/>
              <a:ahLst/>
              <a:cxnLst/>
              <a:rect l="l" t="t" r="r" b="b"/>
              <a:pathLst>
                <a:path w="26670" h="27304">
                  <a:moveTo>
                    <a:pt x="13728" y="0"/>
                  </a:moveTo>
                  <a:lnTo>
                    <a:pt x="2311" y="5372"/>
                  </a:lnTo>
                  <a:lnTo>
                    <a:pt x="0" y="12776"/>
                  </a:lnTo>
                  <a:lnTo>
                    <a:pt x="5397" y="24257"/>
                  </a:lnTo>
                  <a:lnTo>
                    <a:pt x="13195" y="26936"/>
                  </a:lnTo>
                  <a:lnTo>
                    <a:pt x="24612" y="21551"/>
                  </a:lnTo>
                  <a:lnTo>
                    <a:pt x="26466" y="14236"/>
                  </a:lnTo>
                  <a:lnTo>
                    <a:pt x="23761" y="8496"/>
                  </a:lnTo>
                  <a:lnTo>
                    <a:pt x="21069" y="2743"/>
                  </a:lnTo>
                  <a:lnTo>
                    <a:pt x="13728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7" name="object 1787"/>
            <p:cNvSpPr/>
            <p:nvPr/>
          </p:nvSpPr>
          <p:spPr>
            <a:xfrm>
              <a:off x="7029542" y="3278901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800" y="0"/>
                  </a:moveTo>
                  <a:lnTo>
                    <a:pt x="1193" y="660"/>
                  </a:lnTo>
                  <a:lnTo>
                    <a:pt x="0" y="2412"/>
                  </a:lnTo>
                  <a:lnTo>
                    <a:pt x="698" y="6095"/>
                  </a:lnTo>
                  <a:lnTo>
                    <a:pt x="2438" y="7340"/>
                  </a:lnTo>
                  <a:lnTo>
                    <a:pt x="6045" y="6654"/>
                  </a:lnTo>
                  <a:lnTo>
                    <a:pt x="7239" y="4889"/>
                  </a:lnTo>
                  <a:lnTo>
                    <a:pt x="6883" y="3060"/>
                  </a:lnTo>
                  <a:lnTo>
                    <a:pt x="6553" y="1219"/>
                  </a:lnTo>
                  <a:lnTo>
                    <a:pt x="480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8" name="object 1788"/>
            <p:cNvSpPr/>
            <p:nvPr/>
          </p:nvSpPr>
          <p:spPr>
            <a:xfrm>
              <a:off x="7030954" y="3281413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422" y="0"/>
                  </a:moveTo>
                  <a:lnTo>
                    <a:pt x="0" y="2133"/>
                  </a:lnTo>
                  <a:lnTo>
                    <a:pt x="2095" y="3606"/>
                  </a:lnTo>
                  <a:lnTo>
                    <a:pt x="3530" y="1485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9" name="object 1789"/>
            <p:cNvSpPr/>
            <p:nvPr/>
          </p:nvSpPr>
          <p:spPr>
            <a:xfrm>
              <a:off x="7038601" y="3270190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20">
                  <a:moveTo>
                    <a:pt x="3911" y="0"/>
                  </a:moveTo>
                  <a:lnTo>
                    <a:pt x="1816" y="139"/>
                  </a:lnTo>
                  <a:lnTo>
                    <a:pt x="0" y="2793"/>
                  </a:lnTo>
                  <a:lnTo>
                    <a:pt x="622" y="4813"/>
                  </a:lnTo>
                  <a:lnTo>
                    <a:pt x="3949" y="7086"/>
                  </a:lnTo>
                  <a:lnTo>
                    <a:pt x="6032" y="6934"/>
                  </a:lnTo>
                  <a:lnTo>
                    <a:pt x="7848" y="4292"/>
                  </a:lnTo>
                  <a:lnTo>
                    <a:pt x="7238" y="2273"/>
                  </a:lnTo>
                  <a:lnTo>
                    <a:pt x="5575" y="1130"/>
                  </a:lnTo>
                  <a:lnTo>
                    <a:pt x="3911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0" name="object 1790"/>
            <p:cNvSpPr/>
            <p:nvPr/>
          </p:nvSpPr>
          <p:spPr>
            <a:xfrm>
              <a:off x="7040350" y="3209735"/>
              <a:ext cx="26034" cy="26670"/>
            </a:xfrm>
            <a:custGeom>
              <a:avLst/>
              <a:gdLst/>
              <a:ahLst/>
              <a:cxnLst/>
              <a:rect l="l" t="t" r="r" b="b"/>
              <a:pathLst>
                <a:path w="26034" h="26669">
                  <a:moveTo>
                    <a:pt x="15722" y="0"/>
                  </a:moveTo>
                  <a:lnTo>
                    <a:pt x="3390" y="2730"/>
                  </a:lnTo>
                  <a:lnTo>
                    <a:pt x="0" y="9486"/>
                  </a:lnTo>
                  <a:lnTo>
                    <a:pt x="1371" y="15684"/>
                  </a:lnTo>
                  <a:lnTo>
                    <a:pt x="2755" y="21869"/>
                  </a:lnTo>
                  <a:lnTo>
                    <a:pt x="9296" y="26149"/>
                  </a:lnTo>
                  <a:lnTo>
                    <a:pt x="21602" y="23393"/>
                  </a:lnTo>
                  <a:lnTo>
                    <a:pt x="25488" y="16687"/>
                  </a:lnTo>
                  <a:lnTo>
                    <a:pt x="22720" y="4305"/>
                  </a:lnTo>
                  <a:lnTo>
                    <a:pt x="1572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1" name="object 1791"/>
            <p:cNvSpPr/>
            <p:nvPr/>
          </p:nvSpPr>
          <p:spPr>
            <a:xfrm>
              <a:off x="7047810" y="3220226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1663" y="0"/>
                  </a:moveTo>
                  <a:lnTo>
                    <a:pt x="139" y="1473"/>
                  </a:lnTo>
                  <a:lnTo>
                    <a:pt x="63" y="3340"/>
                  </a:lnTo>
                  <a:lnTo>
                    <a:pt x="0" y="5194"/>
                  </a:lnTo>
                  <a:lnTo>
                    <a:pt x="1422" y="6794"/>
                  </a:lnTo>
                  <a:lnTo>
                    <a:pt x="5092" y="6908"/>
                  </a:lnTo>
                  <a:lnTo>
                    <a:pt x="6642" y="5461"/>
                  </a:lnTo>
                  <a:lnTo>
                    <a:pt x="6769" y="1714"/>
                  </a:lnTo>
                  <a:lnTo>
                    <a:pt x="5346" y="139"/>
                  </a:lnTo>
                  <a:lnTo>
                    <a:pt x="3505" y="88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2" name="object 1792"/>
            <p:cNvSpPr/>
            <p:nvPr/>
          </p:nvSpPr>
          <p:spPr>
            <a:xfrm>
              <a:off x="7049392" y="3221850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866" y="0"/>
                  </a:moveTo>
                  <a:lnTo>
                    <a:pt x="0" y="1777"/>
                  </a:lnTo>
                  <a:lnTo>
                    <a:pt x="1739" y="3657"/>
                  </a:lnTo>
                  <a:lnTo>
                    <a:pt x="3594" y="1904"/>
                  </a:lnTo>
                  <a:lnTo>
                    <a:pt x="186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3" name="object 1793"/>
            <p:cNvSpPr/>
            <p:nvPr/>
          </p:nvSpPr>
          <p:spPr>
            <a:xfrm>
              <a:off x="7055367" y="3254271"/>
              <a:ext cx="27305" cy="26670"/>
            </a:xfrm>
            <a:custGeom>
              <a:avLst/>
              <a:gdLst/>
              <a:ahLst/>
              <a:cxnLst/>
              <a:rect l="l" t="t" r="r" b="b"/>
              <a:pathLst>
                <a:path w="27304" h="26670">
                  <a:moveTo>
                    <a:pt x="10934" y="0"/>
                  </a:moveTo>
                  <a:lnTo>
                    <a:pt x="3708" y="3975"/>
                  </a:lnTo>
                  <a:lnTo>
                    <a:pt x="0" y="16040"/>
                  </a:lnTo>
                  <a:lnTo>
                    <a:pt x="4165" y="22339"/>
                  </a:lnTo>
                  <a:lnTo>
                    <a:pt x="10236" y="24206"/>
                  </a:lnTo>
                  <a:lnTo>
                    <a:pt x="16306" y="26073"/>
                  </a:lnTo>
                  <a:lnTo>
                    <a:pt x="23266" y="22491"/>
                  </a:lnTo>
                  <a:lnTo>
                    <a:pt x="26974" y="10439"/>
                  </a:lnTo>
                  <a:lnTo>
                    <a:pt x="23063" y="3733"/>
                  </a:lnTo>
                  <a:lnTo>
                    <a:pt x="10934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4" name="object 1794"/>
            <p:cNvSpPr/>
            <p:nvPr/>
          </p:nvSpPr>
          <p:spPr>
            <a:xfrm>
              <a:off x="7064932" y="3265566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4025" y="0"/>
                  </a:moveTo>
                  <a:lnTo>
                    <a:pt x="1955" y="457"/>
                  </a:lnTo>
                  <a:lnTo>
                    <a:pt x="0" y="3581"/>
                  </a:lnTo>
                  <a:lnTo>
                    <a:pt x="520" y="5651"/>
                  </a:lnTo>
                  <a:lnTo>
                    <a:pt x="2108" y="6642"/>
                  </a:lnTo>
                  <a:lnTo>
                    <a:pt x="3695" y="7632"/>
                  </a:lnTo>
                  <a:lnTo>
                    <a:pt x="5778" y="7162"/>
                  </a:lnTo>
                  <a:lnTo>
                    <a:pt x="7708" y="4051"/>
                  </a:lnTo>
                  <a:lnTo>
                    <a:pt x="7213" y="1981"/>
                  </a:lnTo>
                  <a:lnTo>
                    <a:pt x="5613" y="1003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5" name="object 1795"/>
            <p:cNvSpPr/>
            <p:nvPr/>
          </p:nvSpPr>
          <p:spPr>
            <a:xfrm>
              <a:off x="7067224" y="3267857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501" y="0"/>
                  </a:moveTo>
                  <a:lnTo>
                    <a:pt x="0" y="571"/>
                  </a:lnTo>
                  <a:lnTo>
                    <a:pt x="622" y="3047"/>
                  </a:lnTo>
                  <a:lnTo>
                    <a:pt x="3098" y="2501"/>
                  </a:lnTo>
                  <a:lnTo>
                    <a:pt x="250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6" name="object 1796"/>
            <p:cNvSpPr/>
            <p:nvPr/>
          </p:nvSpPr>
          <p:spPr>
            <a:xfrm>
              <a:off x="7068859" y="3234150"/>
              <a:ext cx="24765" cy="23495"/>
            </a:xfrm>
            <a:custGeom>
              <a:avLst/>
              <a:gdLst/>
              <a:ahLst/>
              <a:cxnLst/>
              <a:rect l="l" t="t" r="r" b="b"/>
              <a:pathLst>
                <a:path w="24765" h="23495">
                  <a:moveTo>
                    <a:pt x="5778" y="0"/>
                  </a:moveTo>
                  <a:lnTo>
                    <a:pt x="127" y="5410"/>
                  </a:lnTo>
                  <a:lnTo>
                    <a:pt x="0" y="18033"/>
                  </a:lnTo>
                  <a:lnTo>
                    <a:pt x="5676" y="23329"/>
                  </a:lnTo>
                  <a:lnTo>
                    <a:pt x="18364" y="23444"/>
                  </a:lnTo>
                  <a:lnTo>
                    <a:pt x="24142" y="17576"/>
                  </a:lnTo>
                  <a:lnTo>
                    <a:pt x="24269" y="4965"/>
                  </a:lnTo>
                  <a:lnTo>
                    <a:pt x="18453" y="101"/>
                  </a:lnTo>
                  <a:lnTo>
                    <a:pt x="12128" y="50"/>
                  </a:lnTo>
                  <a:lnTo>
                    <a:pt x="5778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7" name="object 1797"/>
            <p:cNvSpPr/>
            <p:nvPr/>
          </p:nvSpPr>
          <p:spPr>
            <a:xfrm>
              <a:off x="7077095" y="3238719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5397" y="0"/>
                  </a:moveTo>
                  <a:lnTo>
                    <a:pt x="3390" y="330"/>
                  </a:lnTo>
                  <a:lnTo>
                    <a:pt x="1397" y="673"/>
                  </a:lnTo>
                  <a:lnTo>
                    <a:pt x="0" y="2235"/>
                  </a:lnTo>
                  <a:lnTo>
                    <a:pt x="546" y="5410"/>
                  </a:lnTo>
                  <a:lnTo>
                    <a:pt x="2387" y="6413"/>
                  </a:lnTo>
                  <a:lnTo>
                    <a:pt x="4381" y="6070"/>
                  </a:lnTo>
                  <a:lnTo>
                    <a:pt x="6375" y="5753"/>
                  </a:lnTo>
                  <a:lnTo>
                    <a:pt x="7759" y="4178"/>
                  </a:lnTo>
                  <a:lnTo>
                    <a:pt x="7226" y="1016"/>
                  </a:lnTo>
                  <a:lnTo>
                    <a:pt x="5397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8" name="object 1798"/>
            <p:cNvSpPr/>
            <p:nvPr/>
          </p:nvSpPr>
          <p:spPr>
            <a:xfrm>
              <a:off x="7078620" y="3255204"/>
              <a:ext cx="8255" cy="6350"/>
            </a:xfrm>
            <a:custGeom>
              <a:avLst/>
              <a:gdLst/>
              <a:ahLst/>
              <a:cxnLst/>
              <a:rect l="l" t="t" r="r" b="b"/>
              <a:pathLst>
                <a:path w="8254" h="6350">
                  <a:moveTo>
                    <a:pt x="4864" y="0"/>
                  </a:moveTo>
                  <a:lnTo>
                    <a:pt x="2273" y="114"/>
                  </a:lnTo>
                  <a:lnTo>
                    <a:pt x="127" y="1650"/>
                  </a:lnTo>
                  <a:lnTo>
                    <a:pt x="0" y="2095"/>
                  </a:lnTo>
                  <a:lnTo>
                    <a:pt x="1676" y="2527"/>
                  </a:lnTo>
                  <a:lnTo>
                    <a:pt x="1625" y="4711"/>
                  </a:lnTo>
                  <a:lnTo>
                    <a:pt x="3733" y="5448"/>
                  </a:lnTo>
                  <a:lnTo>
                    <a:pt x="4648" y="6032"/>
                  </a:lnTo>
                  <a:lnTo>
                    <a:pt x="7645" y="5219"/>
                  </a:lnTo>
                  <a:lnTo>
                    <a:pt x="7162" y="4000"/>
                  </a:lnTo>
                  <a:lnTo>
                    <a:pt x="6604" y="1993"/>
                  </a:lnTo>
                  <a:lnTo>
                    <a:pt x="7696" y="990"/>
                  </a:lnTo>
                  <a:lnTo>
                    <a:pt x="7620" y="673"/>
                  </a:lnTo>
                  <a:lnTo>
                    <a:pt x="486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9" name="object 1799"/>
            <p:cNvSpPr/>
            <p:nvPr/>
          </p:nvSpPr>
          <p:spPr>
            <a:xfrm>
              <a:off x="7025867" y="3239743"/>
              <a:ext cx="26670" cy="26670"/>
            </a:xfrm>
            <a:custGeom>
              <a:avLst/>
              <a:gdLst/>
              <a:ahLst/>
              <a:cxnLst/>
              <a:rect l="l" t="t" r="r" b="b"/>
              <a:pathLst>
                <a:path w="26670" h="26670">
                  <a:moveTo>
                    <a:pt x="10032" y="0"/>
                  </a:moveTo>
                  <a:lnTo>
                    <a:pt x="355" y="8102"/>
                  </a:lnTo>
                  <a:lnTo>
                    <a:pt x="0" y="15849"/>
                  </a:lnTo>
                  <a:lnTo>
                    <a:pt x="8166" y="25565"/>
                  </a:lnTo>
                  <a:lnTo>
                    <a:pt x="16370" y="26161"/>
                  </a:lnTo>
                  <a:lnTo>
                    <a:pt x="26047" y="18046"/>
                  </a:lnTo>
                  <a:lnTo>
                    <a:pt x="25971" y="10490"/>
                  </a:lnTo>
                  <a:lnTo>
                    <a:pt x="21882" y="5638"/>
                  </a:lnTo>
                  <a:lnTo>
                    <a:pt x="17805" y="787"/>
                  </a:lnTo>
                  <a:lnTo>
                    <a:pt x="1003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0" name="object 1800"/>
            <p:cNvSpPr/>
            <p:nvPr/>
          </p:nvSpPr>
          <p:spPr>
            <a:xfrm>
              <a:off x="7033684" y="3244000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5524" y="0"/>
                  </a:moveTo>
                  <a:lnTo>
                    <a:pt x="3505" y="215"/>
                  </a:lnTo>
                  <a:lnTo>
                    <a:pt x="1485" y="419"/>
                  </a:lnTo>
                  <a:lnTo>
                    <a:pt x="0" y="1904"/>
                  </a:lnTo>
                  <a:lnTo>
                    <a:pt x="342" y="5118"/>
                  </a:lnTo>
                  <a:lnTo>
                    <a:pt x="2120" y="6222"/>
                  </a:lnTo>
                  <a:lnTo>
                    <a:pt x="4114" y="6007"/>
                  </a:lnTo>
                  <a:lnTo>
                    <a:pt x="6134" y="5803"/>
                  </a:lnTo>
                  <a:lnTo>
                    <a:pt x="7619" y="4317"/>
                  </a:lnTo>
                  <a:lnTo>
                    <a:pt x="7289" y="1130"/>
                  </a:lnTo>
                  <a:lnTo>
                    <a:pt x="552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1" name="object 1801"/>
            <p:cNvSpPr/>
            <p:nvPr/>
          </p:nvSpPr>
          <p:spPr>
            <a:xfrm>
              <a:off x="7027735" y="3258602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927" y="0"/>
                  </a:moveTo>
                  <a:lnTo>
                    <a:pt x="1689" y="1549"/>
                  </a:lnTo>
                  <a:lnTo>
                    <a:pt x="0" y="2921"/>
                  </a:lnTo>
                  <a:lnTo>
                    <a:pt x="800" y="5003"/>
                  </a:lnTo>
                  <a:lnTo>
                    <a:pt x="4140" y="6680"/>
                  </a:lnTo>
                  <a:lnTo>
                    <a:pt x="5283" y="4940"/>
                  </a:lnTo>
                  <a:lnTo>
                    <a:pt x="6769" y="5105"/>
                  </a:lnTo>
                  <a:lnTo>
                    <a:pt x="4800" y="1371"/>
                  </a:lnTo>
                  <a:lnTo>
                    <a:pt x="92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2" name="object 1802"/>
            <p:cNvSpPr/>
            <p:nvPr/>
          </p:nvSpPr>
          <p:spPr>
            <a:xfrm>
              <a:off x="7039701" y="3288766"/>
              <a:ext cx="26670" cy="26034"/>
            </a:xfrm>
            <a:custGeom>
              <a:avLst/>
              <a:gdLst/>
              <a:ahLst/>
              <a:cxnLst/>
              <a:rect l="l" t="t" r="r" b="b"/>
              <a:pathLst>
                <a:path w="26670" h="26035">
                  <a:moveTo>
                    <a:pt x="9105" y="0"/>
                  </a:moveTo>
                  <a:lnTo>
                    <a:pt x="2514" y="4241"/>
                  </a:lnTo>
                  <a:lnTo>
                    <a:pt x="0" y="16611"/>
                  </a:lnTo>
                  <a:lnTo>
                    <a:pt x="4546" y="22885"/>
                  </a:lnTo>
                  <a:lnTo>
                    <a:pt x="16979" y="25425"/>
                  </a:lnTo>
                  <a:lnTo>
                    <a:pt x="23799" y="20751"/>
                  </a:lnTo>
                  <a:lnTo>
                    <a:pt x="26301" y="8394"/>
                  </a:lnTo>
                  <a:lnTo>
                    <a:pt x="21539" y="2527"/>
                  </a:lnTo>
                  <a:lnTo>
                    <a:pt x="15316" y="1270"/>
                  </a:lnTo>
                  <a:lnTo>
                    <a:pt x="910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3" name="object 1803"/>
            <p:cNvSpPr/>
            <p:nvPr/>
          </p:nvSpPr>
          <p:spPr>
            <a:xfrm>
              <a:off x="7054264" y="3294658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4">
                  <a:moveTo>
                    <a:pt x="3822" y="0"/>
                  </a:moveTo>
                  <a:lnTo>
                    <a:pt x="2285" y="469"/>
                  </a:lnTo>
                  <a:lnTo>
                    <a:pt x="761" y="965"/>
                  </a:lnTo>
                  <a:lnTo>
                    <a:pt x="0" y="2933"/>
                  </a:lnTo>
                  <a:lnTo>
                    <a:pt x="634" y="4851"/>
                  </a:lnTo>
                  <a:lnTo>
                    <a:pt x="1231" y="6781"/>
                  </a:lnTo>
                  <a:lnTo>
                    <a:pt x="2971" y="7937"/>
                  </a:lnTo>
                  <a:lnTo>
                    <a:pt x="4508" y="7467"/>
                  </a:lnTo>
                  <a:lnTo>
                    <a:pt x="6045" y="6972"/>
                  </a:lnTo>
                  <a:lnTo>
                    <a:pt x="6794" y="5016"/>
                  </a:lnTo>
                  <a:lnTo>
                    <a:pt x="6172" y="3086"/>
                  </a:lnTo>
                  <a:lnTo>
                    <a:pt x="5575" y="1168"/>
                  </a:lnTo>
                  <a:lnTo>
                    <a:pt x="3822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4" name="object 1804"/>
            <p:cNvSpPr/>
            <p:nvPr/>
          </p:nvSpPr>
          <p:spPr>
            <a:xfrm>
              <a:off x="7048314" y="3310737"/>
              <a:ext cx="8255" cy="6350"/>
            </a:xfrm>
            <a:custGeom>
              <a:avLst/>
              <a:gdLst/>
              <a:ahLst/>
              <a:cxnLst/>
              <a:rect l="l" t="t" r="r" b="b"/>
              <a:pathLst>
                <a:path w="8254" h="6350">
                  <a:moveTo>
                    <a:pt x="2616" y="0"/>
                  </a:moveTo>
                  <a:lnTo>
                    <a:pt x="165" y="1092"/>
                  </a:lnTo>
                  <a:lnTo>
                    <a:pt x="0" y="1524"/>
                  </a:lnTo>
                  <a:lnTo>
                    <a:pt x="1549" y="2260"/>
                  </a:lnTo>
                  <a:lnTo>
                    <a:pt x="1092" y="4381"/>
                  </a:lnTo>
                  <a:lnTo>
                    <a:pt x="3022" y="5537"/>
                  </a:lnTo>
                  <a:lnTo>
                    <a:pt x="3797" y="6273"/>
                  </a:lnTo>
                  <a:lnTo>
                    <a:pt x="6883" y="6032"/>
                  </a:lnTo>
                  <a:lnTo>
                    <a:pt x="6667" y="4762"/>
                  </a:lnTo>
                  <a:lnTo>
                    <a:pt x="6477" y="2692"/>
                  </a:lnTo>
                  <a:lnTo>
                    <a:pt x="7759" y="1892"/>
                  </a:lnTo>
                  <a:lnTo>
                    <a:pt x="7734" y="1574"/>
                  </a:lnTo>
                  <a:lnTo>
                    <a:pt x="5168" y="393"/>
                  </a:lnTo>
                  <a:lnTo>
                    <a:pt x="261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5" name="object 1805"/>
            <p:cNvSpPr/>
            <p:nvPr/>
          </p:nvSpPr>
          <p:spPr>
            <a:xfrm>
              <a:off x="6827367" y="3007972"/>
              <a:ext cx="44450" cy="162560"/>
            </a:xfrm>
            <a:custGeom>
              <a:avLst/>
              <a:gdLst/>
              <a:ahLst/>
              <a:cxnLst/>
              <a:rect l="l" t="t" r="r" b="b"/>
              <a:pathLst>
                <a:path w="44450" h="162560">
                  <a:moveTo>
                    <a:pt x="21488" y="0"/>
                  </a:moveTo>
                  <a:lnTo>
                    <a:pt x="20358" y="241"/>
                  </a:lnTo>
                  <a:lnTo>
                    <a:pt x="18707" y="2717"/>
                  </a:lnTo>
                  <a:lnTo>
                    <a:pt x="21818" y="17360"/>
                  </a:lnTo>
                  <a:lnTo>
                    <a:pt x="26428" y="43853"/>
                  </a:lnTo>
                  <a:lnTo>
                    <a:pt x="7988" y="72821"/>
                  </a:lnTo>
                  <a:lnTo>
                    <a:pt x="7708" y="75793"/>
                  </a:lnTo>
                  <a:lnTo>
                    <a:pt x="9334" y="76555"/>
                  </a:lnTo>
                  <a:lnTo>
                    <a:pt x="10680" y="76060"/>
                  </a:lnTo>
                  <a:lnTo>
                    <a:pt x="20764" y="67665"/>
                  </a:lnTo>
                  <a:lnTo>
                    <a:pt x="26682" y="59588"/>
                  </a:lnTo>
                  <a:lnTo>
                    <a:pt x="26187" y="65252"/>
                  </a:lnTo>
                  <a:lnTo>
                    <a:pt x="8420" y="101834"/>
                  </a:lnTo>
                  <a:lnTo>
                    <a:pt x="711" y="107264"/>
                  </a:lnTo>
                  <a:lnTo>
                    <a:pt x="0" y="110147"/>
                  </a:lnTo>
                  <a:lnTo>
                    <a:pt x="1816" y="111175"/>
                  </a:lnTo>
                  <a:lnTo>
                    <a:pt x="2882" y="110870"/>
                  </a:lnTo>
                  <a:lnTo>
                    <a:pt x="10833" y="106044"/>
                  </a:lnTo>
                  <a:lnTo>
                    <a:pt x="17183" y="99733"/>
                  </a:lnTo>
                  <a:lnTo>
                    <a:pt x="14871" y="111556"/>
                  </a:lnTo>
                  <a:lnTo>
                    <a:pt x="14439" y="118833"/>
                  </a:lnTo>
                  <a:lnTo>
                    <a:pt x="14909" y="121919"/>
                  </a:lnTo>
                  <a:lnTo>
                    <a:pt x="15760" y="124891"/>
                  </a:lnTo>
                  <a:lnTo>
                    <a:pt x="15570" y="133311"/>
                  </a:lnTo>
                  <a:lnTo>
                    <a:pt x="4699" y="140347"/>
                  </a:lnTo>
                  <a:lnTo>
                    <a:pt x="3937" y="143319"/>
                  </a:lnTo>
                  <a:lnTo>
                    <a:pt x="5715" y="144310"/>
                  </a:lnTo>
                  <a:lnTo>
                    <a:pt x="6845" y="143967"/>
                  </a:lnTo>
                  <a:lnTo>
                    <a:pt x="14808" y="138823"/>
                  </a:lnTo>
                  <a:lnTo>
                    <a:pt x="18262" y="131686"/>
                  </a:lnTo>
                  <a:lnTo>
                    <a:pt x="22350" y="140888"/>
                  </a:lnTo>
                  <a:lnTo>
                    <a:pt x="24460" y="146675"/>
                  </a:lnTo>
                  <a:lnTo>
                    <a:pt x="25921" y="153038"/>
                  </a:lnTo>
                  <a:lnTo>
                    <a:pt x="26365" y="161391"/>
                  </a:lnTo>
                  <a:lnTo>
                    <a:pt x="27305" y="162344"/>
                  </a:lnTo>
                  <a:lnTo>
                    <a:pt x="29654" y="162369"/>
                  </a:lnTo>
                  <a:lnTo>
                    <a:pt x="30581" y="161442"/>
                  </a:lnTo>
                  <a:lnTo>
                    <a:pt x="30734" y="153758"/>
                  </a:lnTo>
                  <a:lnTo>
                    <a:pt x="29502" y="148234"/>
                  </a:lnTo>
                  <a:lnTo>
                    <a:pt x="27800" y="143344"/>
                  </a:lnTo>
                  <a:lnTo>
                    <a:pt x="33134" y="146545"/>
                  </a:lnTo>
                  <a:lnTo>
                    <a:pt x="39763" y="149377"/>
                  </a:lnTo>
                  <a:lnTo>
                    <a:pt x="42443" y="150317"/>
                  </a:lnTo>
                  <a:lnTo>
                    <a:pt x="44386" y="149021"/>
                  </a:lnTo>
                  <a:lnTo>
                    <a:pt x="43256" y="146265"/>
                  </a:lnTo>
                  <a:lnTo>
                    <a:pt x="35242" y="142951"/>
                  </a:lnTo>
                  <a:lnTo>
                    <a:pt x="25857" y="137909"/>
                  </a:lnTo>
                  <a:lnTo>
                    <a:pt x="18465" y="122021"/>
                  </a:lnTo>
                  <a:lnTo>
                    <a:pt x="19240" y="111505"/>
                  </a:lnTo>
                  <a:lnTo>
                    <a:pt x="23545" y="117005"/>
                  </a:lnTo>
                  <a:lnTo>
                    <a:pt x="31038" y="120688"/>
                  </a:lnTo>
                  <a:lnTo>
                    <a:pt x="33070" y="121411"/>
                  </a:lnTo>
                  <a:lnTo>
                    <a:pt x="34988" y="120205"/>
                  </a:lnTo>
                  <a:lnTo>
                    <a:pt x="33959" y="117411"/>
                  </a:lnTo>
                  <a:lnTo>
                    <a:pt x="30327" y="115671"/>
                  </a:lnTo>
                  <a:lnTo>
                    <a:pt x="20904" y="109994"/>
                  </a:lnTo>
                  <a:lnTo>
                    <a:pt x="20485" y="104241"/>
                  </a:lnTo>
                  <a:lnTo>
                    <a:pt x="21424" y="99809"/>
                  </a:lnTo>
                  <a:lnTo>
                    <a:pt x="28663" y="73952"/>
                  </a:lnTo>
                  <a:lnTo>
                    <a:pt x="31419" y="80581"/>
                  </a:lnTo>
                  <a:lnTo>
                    <a:pt x="36029" y="86042"/>
                  </a:lnTo>
                  <a:lnTo>
                    <a:pt x="37630" y="86779"/>
                  </a:lnTo>
                  <a:lnTo>
                    <a:pt x="39001" y="86283"/>
                  </a:lnTo>
                  <a:lnTo>
                    <a:pt x="39243" y="83311"/>
                  </a:lnTo>
                  <a:lnTo>
                    <a:pt x="30035" y="72339"/>
                  </a:lnTo>
                  <a:lnTo>
                    <a:pt x="31058" y="54365"/>
                  </a:lnTo>
                  <a:lnTo>
                    <a:pt x="30619" y="45840"/>
                  </a:lnTo>
                  <a:lnTo>
                    <a:pt x="29552" y="37239"/>
                  </a:lnTo>
                  <a:lnTo>
                    <a:pt x="28079" y="28422"/>
                  </a:lnTo>
                  <a:lnTo>
                    <a:pt x="22606" y="736"/>
                  </a:lnTo>
                  <a:lnTo>
                    <a:pt x="21488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6" name="object 1806"/>
            <p:cNvSpPr/>
            <p:nvPr/>
          </p:nvSpPr>
          <p:spPr>
            <a:xfrm>
              <a:off x="6864230" y="3143053"/>
              <a:ext cx="31750" cy="35560"/>
            </a:xfrm>
            <a:custGeom>
              <a:avLst/>
              <a:gdLst/>
              <a:ahLst/>
              <a:cxnLst/>
              <a:rect l="l" t="t" r="r" b="b"/>
              <a:pathLst>
                <a:path w="31750" h="35560">
                  <a:moveTo>
                    <a:pt x="19011" y="0"/>
                  </a:moveTo>
                  <a:lnTo>
                    <a:pt x="9575" y="2489"/>
                  </a:lnTo>
                  <a:lnTo>
                    <a:pt x="4787" y="9131"/>
                  </a:lnTo>
                  <a:lnTo>
                    <a:pt x="0" y="15773"/>
                  </a:lnTo>
                  <a:lnTo>
                    <a:pt x="1485" y="25768"/>
                  </a:lnTo>
                  <a:lnTo>
                    <a:pt x="14693" y="35318"/>
                  </a:lnTo>
                  <a:lnTo>
                    <a:pt x="24498" y="33299"/>
                  </a:lnTo>
                  <a:lnTo>
                    <a:pt x="29286" y="26644"/>
                  </a:lnTo>
                  <a:lnTo>
                    <a:pt x="31666" y="21102"/>
                  </a:lnTo>
                  <a:lnTo>
                    <a:pt x="31729" y="15014"/>
                  </a:lnTo>
                  <a:lnTo>
                    <a:pt x="29655" y="9274"/>
                  </a:lnTo>
                  <a:lnTo>
                    <a:pt x="25628" y="4775"/>
                  </a:lnTo>
                  <a:lnTo>
                    <a:pt x="1901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7" name="object 1807"/>
            <p:cNvSpPr/>
            <p:nvPr/>
          </p:nvSpPr>
          <p:spPr>
            <a:xfrm>
              <a:off x="6883454" y="3159701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59" h="10160">
                  <a:moveTo>
                    <a:pt x="4013" y="0"/>
                  </a:moveTo>
                  <a:lnTo>
                    <a:pt x="2158" y="1536"/>
                  </a:lnTo>
                  <a:lnTo>
                    <a:pt x="292" y="3086"/>
                  </a:lnTo>
                  <a:lnTo>
                    <a:pt x="0" y="5803"/>
                  </a:lnTo>
                  <a:lnTo>
                    <a:pt x="2997" y="9461"/>
                  </a:lnTo>
                  <a:lnTo>
                    <a:pt x="5727" y="9702"/>
                  </a:lnTo>
                  <a:lnTo>
                    <a:pt x="9474" y="6629"/>
                  </a:lnTo>
                  <a:lnTo>
                    <a:pt x="9753" y="3898"/>
                  </a:lnTo>
                  <a:lnTo>
                    <a:pt x="6769" y="254"/>
                  </a:lnTo>
                  <a:lnTo>
                    <a:pt x="401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8" name="object 1808"/>
            <p:cNvSpPr/>
            <p:nvPr/>
          </p:nvSpPr>
          <p:spPr>
            <a:xfrm>
              <a:off x="6887527" y="3162850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355" y="0"/>
                  </a:moveTo>
                  <a:lnTo>
                    <a:pt x="0" y="3302"/>
                  </a:lnTo>
                  <a:lnTo>
                    <a:pt x="3302" y="3581"/>
                  </a:lnTo>
                  <a:lnTo>
                    <a:pt x="3644" y="292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9" name="object 1809"/>
            <p:cNvSpPr/>
            <p:nvPr/>
          </p:nvSpPr>
          <p:spPr>
            <a:xfrm>
              <a:off x="6872620" y="3152784"/>
              <a:ext cx="9525" cy="10795"/>
            </a:xfrm>
            <a:custGeom>
              <a:avLst/>
              <a:gdLst/>
              <a:ahLst/>
              <a:cxnLst/>
              <a:rect l="l" t="t" r="r" b="b"/>
              <a:pathLst>
                <a:path w="9525" h="10794">
                  <a:moveTo>
                    <a:pt x="4699" y="0"/>
                  </a:moveTo>
                  <a:lnTo>
                    <a:pt x="2260" y="1181"/>
                  </a:lnTo>
                  <a:lnTo>
                    <a:pt x="1130" y="3530"/>
                  </a:lnTo>
                  <a:lnTo>
                    <a:pt x="0" y="5880"/>
                  </a:lnTo>
                  <a:lnTo>
                    <a:pt x="609" y="8521"/>
                  </a:lnTo>
                  <a:lnTo>
                    <a:pt x="4343" y="10325"/>
                  </a:lnTo>
                  <a:lnTo>
                    <a:pt x="6781" y="9143"/>
                  </a:lnTo>
                  <a:lnTo>
                    <a:pt x="9055" y="4444"/>
                  </a:lnTo>
                  <a:lnTo>
                    <a:pt x="8458" y="1790"/>
                  </a:lnTo>
                  <a:lnTo>
                    <a:pt x="469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0" name="object 1810"/>
            <p:cNvSpPr/>
            <p:nvPr/>
          </p:nvSpPr>
          <p:spPr>
            <a:xfrm>
              <a:off x="6811965" y="3141465"/>
              <a:ext cx="33655" cy="34290"/>
            </a:xfrm>
            <a:custGeom>
              <a:avLst/>
              <a:gdLst/>
              <a:ahLst/>
              <a:cxnLst/>
              <a:rect l="l" t="t" r="r" b="b"/>
              <a:pathLst>
                <a:path w="33654" h="34289">
                  <a:moveTo>
                    <a:pt x="13233" y="0"/>
                  </a:moveTo>
                  <a:lnTo>
                    <a:pt x="584" y="10274"/>
                  </a:lnTo>
                  <a:lnTo>
                    <a:pt x="0" y="20269"/>
                  </a:lnTo>
                  <a:lnTo>
                    <a:pt x="10325" y="32981"/>
                  </a:lnTo>
                  <a:lnTo>
                    <a:pt x="20916" y="33896"/>
                  </a:lnTo>
                  <a:lnTo>
                    <a:pt x="33566" y="23634"/>
                  </a:lnTo>
                  <a:lnTo>
                    <a:pt x="33604" y="13855"/>
                  </a:lnTo>
                  <a:lnTo>
                    <a:pt x="28448" y="7518"/>
                  </a:lnTo>
                  <a:lnTo>
                    <a:pt x="23266" y="1155"/>
                  </a:lnTo>
                  <a:lnTo>
                    <a:pt x="1323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1" name="object 1811"/>
            <p:cNvSpPr/>
            <p:nvPr/>
          </p:nvSpPr>
          <p:spPr>
            <a:xfrm>
              <a:off x="6818541" y="3159445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59" h="10160">
                  <a:moveTo>
                    <a:pt x="5257" y="0"/>
                  </a:moveTo>
                  <a:lnTo>
                    <a:pt x="927" y="1968"/>
                  </a:lnTo>
                  <a:lnTo>
                    <a:pt x="0" y="4546"/>
                  </a:lnTo>
                  <a:lnTo>
                    <a:pt x="2006" y="8953"/>
                  </a:lnTo>
                  <a:lnTo>
                    <a:pt x="4546" y="9944"/>
                  </a:lnTo>
                  <a:lnTo>
                    <a:pt x="6718" y="8978"/>
                  </a:lnTo>
                  <a:lnTo>
                    <a:pt x="8877" y="7988"/>
                  </a:lnTo>
                  <a:lnTo>
                    <a:pt x="9817" y="5410"/>
                  </a:lnTo>
                  <a:lnTo>
                    <a:pt x="8826" y="3200"/>
                  </a:lnTo>
                  <a:lnTo>
                    <a:pt x="7823" y="990"/>
                  </a:lnTo>
                  <a:lnTo>
                    <a:pt x="525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2" name="object 1812"/>
            <p:cNvSpPr/>
            <p:nvPr/>
          </p:nvSpPr>
          <p:spPr>
            <a:xfrm>
              <a:off x="6820453" y="3162692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4">
                  <a:moveTo>
                    <a:pt x="2832" y="0"/>
                  </a:moveTo>
                  <a:lnTo>
                    <a:pt x="1663" y="533"/>
                  </a:lnTo>
                  <a:lnTo>
                    <a:pt x="495" y="1054"/>
                  </a:lnTo>
                  <a:lnTo>
                    <a:pt x="0" y="2463"/>
                  </a:lnTo>
                  <a:lnTo>
                    <a:pt x="520" y="3644"/>
                  </a:lnTo>
                  <a:lnTo>
                    <a:pt x="1066" y="4838"/>
                  </a:lnTo>
                  <a:lnTo>
                    <a:pt x="2451" y="5372"/>
                  </a:lnTo>
                  <a:lnTo>
                    <a:pt x="4775" y="4317"/>
                  </a:lnTo>
                  <a:lnTo>
                    <a:pt x="5295" y="2933"/>
                  </a:lnTo>
                  <a:lnTo>
                    <a:pt x="4749" y="1727"/>
                  </a:lnTo>
                  <a:lnTo>
                    <a:pt x="4203" y="546"/>
                  </a:lnTo>
                  <a:lnTo>
                    <a:pt x="283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3" name="object 1813"/>
            <p:cNvSpPr/>
            <p:nvPr/>
          </p:nvSpPr>
          <p:spPr>
            <a:xfrm>
              <a:off x="6827276" y="3146004"/>
              <a:ext cx="10795" cy="8890"/>
            </a:xfrm>
            <a:custGeom>
              <a:avLst/>
              <a:gdLst/>
              <a:ahLst/>
              <a:cxnLst/>
              <a:rect l="l" t="t" r="r" b="b"/>
              <a:pathLst>
                <a:path w="10795" h="8889">
                  <a:moveTo>
                    <a:pt x="4038" y="0"/>
                  </a:moveTo>
                  <a:lnTo>
                    <a:pt x="1460" y="850"/>
                  </a:lnTo>
                  <a:lnTo>
                    <a:pt x="0" y="4737"/>
                  </a:lnTo>
                  <a:lnTo>
                    <a:pt x="1396" y="7061"/>
                  </a:lnTo>
                  <a:lnTo>
                    <a:pt x="6299" y="8877"/>
                  </a:lnTo>
                  <a:lnTo>
                    <a:pt x="8877" y="8051"/>
                  </a:lnTo>
                  <a:lnTo>
                    <a:pt x="10325" y="4140"/>
                  </a:lnTo>
                  <a:lnTo>
                    <a:pt x="8915" y="1828"/>
                  </a:lnTo>
                  <a:lnTo>
                    <a:pt x="6476" y="914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4" name="object 1814"/>
            <p:cNvSpPr/>
            <p:nvPr/>
          </p:nvSpPr>
          <p:spPr>
            <a:xfrm>
              <a:off x="6812770" y="3066036"/>
              <a:ext cx="34290" cy="34925"/>
            </a:xfrm>
            <a:custGeom>
              <a:avLst/>
              <a:gdLst/>
              <a:ahLst/>
              <a:cxnLst/>
              <a:rect l="l" t="t" r="r" b="b"/>
              <a:pathLst>
                <a:path w="34290" h="34925">
                  <a:moveTo>
                    <a:pt x="16776" y="0"/>
                  </a:moveTo>
                  <a:lnTo>
                    <a:pt x="2171" y="7264"/>
                  </a:lnTo>
                  <a:lnTo>
                    <a:pt x="0" y="16776"/>
                  </a:lnTo>
                  <a:lnTo>
                    <a:pt x="3644" y="24117"/>
                  </a:lnTo>
                  <a:lnTo>
                    <a:pt x="7302" y="31432"/>
                  </a:lnTo>
                  <a:lnTo>
                    <a:pt x="16840" y="34785"/>
                  </a:lnTo>
                  <a:lnTo>
                    <a:pt x="31432" y="27495"/>
                  </a:lnTo>
                  <a:lnTo>
                    <a:pt x="34201" y="17894"/>
                  </a:lnTo>
                  <a:lnTo>
                    <a:pt x="26898" y="3225"/>
                  </a:lnTo>
                  <a:lnTo>
                    <a:pt x="1677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5" name="object 1815"/>
            <p:cNvSpPr/>
            <p:nvPr/>
          </p:nvSpPr>
          <p:spPr>
            <a:xfrm>
              <a:off x="6823069" y="3080260"/>
              <a:ext cx="9525" cy="10160"/>
            </a:xfrm>
            <a:custGeom>
              <a:avLst/>
              <a:gdLst/>
              <a:ahLst/>
              <a:cxnLst/>
              <a:rect l="l" t="t" r="r" b="b"/>
              <a:pathLst>
                <a:path w="9525" h="10160">
                  <a:moveTo>
                    <a:pt x="6121" y="0"/>
                  </a:moveTo>
                  <a:lnTo>
                    <a:pt x="1473" y="977"/>
                  </a:lnTo>
                  <a:lnTo>
                    <a:pt x="0" y="3276"/>
                  </a:lnTo>
                  <a:lnTo>
                    <a:pt x="495" y="5651"/>
                  </a:lnTo>
                  <a:lnTo>
                    <a:pt x="977" y="8013"/>
                  </a:lnTo>
                  <a:lnTo>
                    <a:pt x="3276" y="9550"/>
                  </a:lnTo>
                  <a:lnTo>
                    <a:pt x="7912" y="8585"/>
                  </a:lnTo>
                  <a:lnTo>
                    <a:pt x="9385" y="6273"/>
                  </a:lnTo>
                  <a:lnTo>
                    <a:pt x="8394" y="1536"/>
                  </a:lnTo>
                  <a:lnTo>
                    <a:pt x="612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6" name="object 1816"/>
            <p:cNvSpPr/>
            <p:nvPr/>
          </p:nvSpPr>
          <p:spPr>
            <a:xfrm>
              <a:off x="6825225" y="3082455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3301" y="0"/>
                  </a:moveTo>
                  <a:lnTo>
                    <a:pt x="800" y="520"/>
                  </a:lnTo>
                  <a:lnTo>
                    <a:pt x="0" y="1778"/>
                  </a:lnTo>
                  <a:lnTo>
                    <a:pt x="266" y="3060"/>
                  </a:lnTo>
                  <a:lnTo>
                    <a:pt x="520" y="4330"/>
                  </a:lnTo>
                  <a:lnTo>
                    <a:pt x="1752" y="5156"/>
                  </a:lnTo>
                  <a:lnTo>
                    <a:pt x="3009" y="4902"/>
                  </a:lnTo>
                  <a:lnTo>
                    <a:pt x="4267" y="4635"/>
                  </a:lnTo>
                  <a:lnTo>
                    <a:pt x="5067" y="3403"/>
                  </a:lnTo>
                  <a:lnTo>
                    <a:pt x="4533" y="825"/>
                  </a:lnTo>
                  <a:lnTo>
                    <a:pt x="330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7" name="object 1817"/>
            <p:cNvSpPr/>
            <p:nvPr/>
          </p:nvSpPr>
          <p:spPr>
            <a:xfrm>
              <a:off x="6847462" y="3118683"/>
              <a:ext cx="32384" cy="31115"/>
            </a:xfrm>
            <a:custGeom>
              <a:avLst/>
              <a:gdLst/>
              <a:ahLst/>
              <a:cxnLst/>
              <a:rect l="l" t="t" r="r" b="b"/>
              <a:pathLst>
                <a:path w="32384" h="31114">
                  <a:moveTo>
                    <a:pt x="8724" y="0"/>
                  </a:moveTo>
                  <a:lnTo>
                    <a:pt x="914" y="7213"/>
                  </a:lnTo>
                  <a:lnTo>
                    <a:pt x="0" y="23495"/>
                  </a:lnTo>
                  <a:lnTo>
                    <a:pt x="7188" y="30086"/>
                  </a:lnTo>
                  <a:lnTo>
                    <a:pt x="15367" y="30543"/>
                  </a:lnTo>
                  <a:lnTo>
                    <a:pt x="23545" y="30988"/>
                  </a:lnTo>
                  <a:lnTo>
                    <a:pt x="31153" y="24358"/>
                  </a:lnTo>
                  <a:lnTo>
                    <a:pt x="32080" y="8077"/>
                  </a:lnTo>
                  <a:lnTo>
                    <a:pt x="25095" y="901"/>
                  </a:lnTo>
                  <a:lnTo>
                    <a:pt x="8724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8" name="object 1818"/>
            <p:cNvSpPr/>
            <p:nvPr/>
          </p:nvSpPr>
          <p:spPr>
            <a:xfrm>
              <a:off x="6859112" y="3132020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59" h="10160">
                  <a:moveTo>
                    <a:pt x="3924" y="0"/>
                  </a:moveTo>
                  <a:lnTo>
                    <a:pt x="1460" y="1219"/>
                  </a:lnTo>
                  <a:lnTo>
                    <a:pt x="0" y="5714"/>
                  </a:lnTo>
                  <a:lnTo>
                    <a:pt x="1282" y="8153"/>
                  </a:lnTo>
                  <a:lnTo>
                    <a:pt x="3581" y="8902"/>
                  </a:lnTo>
                  <a:lnTo>
                    <a:pt x="5892" y="9651"/>
                  </a:lnTo>
                  <a:lnTo>
                    <a:pt x="8343" y="8432"/>
                  </a:lnTo>
                  <a:lnTo>
                    <a:pt x="9779" y="3911"/>
                  </a:lnTo>
                  <a:lnTo>
                    <a:pt x="8521" y="1485"/>
                  </a:lnTo>
                  <a:lnTo>
                    <a:pt x="392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9" name="object 1819"/>
            <p:cNvSpPr/>
            <p:nvPr/>
          </p:nvSpPr>
          <p:spPr>
            <a:xfrm>
              <a:off x="6861371" y="3134236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4">
                  <a:moveTo>
                    <a:pt x="2108" y="0"/>
                  </a:moveTo>
                  <a:lnTo>
                    <a:pt x="787" y="660"/>
                  </a:lnTo>
                  <a:lnTo>
                    <a:pt x="380" y="1879"/>
                  </a:lnTo>
                  <a:lnTo>
                    <a:pt x="0" y="3098"/>
                  </a:lnTo>
                  <a:lnTo>
                    <a:pt x="685" y="4406"/>
                  </a:lnTo>
                  <a:lnTo>
                    <a:pt x="1917" y="4813"/>
                  </a:lnTo>
                  <a:lnTo>
                    <a:pt x="3162" y="5206"/>
                  </a:lnTo>
                  <a:lnTo>
                    <a:pt x="4495" y="4546"/>
                  </a:lnTo>
                  <a:lnTo>
                    <a:pt x="4876" y="3340"/>
                  </a:lnTo>
                  <a:lnTo>
                    <a:pt x="5283" y="2108"/>
                  </a:lnTo>
                  <a:lnTo>
                    <a:pt x="4597" y="800"/>
                  </a:lnTo>
                  <a:lnTo>
                    <a:pt x="210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0" name="object 1820"/>
            <p:cNvSpPr/>
            <p:nvPr/>
          </p:nvSpPr>
          <p:spPr>
            <a:xfrm>
              <a:off x="6854995" y="3087070"/>
              <a:ext cx="34290" cy="33655"/>
            </a:xfrm>
            <a:custGeom>
              <a:avLst/>
              <a:gdLst/>
              <a:ahLst/>
              <a:cxnLst/>
              <a:rect l="l" t="t" r="r" b="b"/>
              <a:pathLst>
                <a:path w="34290" h="33655">
                  <a:moveTo>
                    <a:pt x="21336" y="0"/>
                  </a:moveTo>
                  <a:lnTo>
                    <a:pt x="13360" y="1905"/>
                  </a:lnTo>
                  <a:lnTo>
                    <a:pt x="5397" y="3810"/>
                  </a:lnTo>
                  <a:lnTo>
                    <a:pt x="0" y="12344"/>
                  </a:lnTo>
                  <a:lnTo>
                    <a:pt x="3771" y="28194"/>
                  </a:lnTo>
                  <a:lnTo>
                    <a:pt x="12509" y="33070"/>
                  </a:lnTo>
                  <a:lnTo>
                    <a:pt x="28448" y="29286"/>
                  </a:lnTo>
                  <a:lnTo>
                    <a:pt x="33870" y="20142"/>
                  </a:lnTo>
                  <a:lnTo>
                    <a:pt x="30099" y="4292"/>
                  </a:lnTo>
                  <a:lnTo>
                    <a:pt x="2133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1" name="object 1821"/>
            <p:cNvSpPr/>
            <p:nvPr/>
          </p:nvSpPr>
          <p:spPr>
            <a:xfrm>
              <a:off x="6865592" y="3094160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057" y="0"/>
                  </a:moveTo>
                  <a:lnTo>
                    <a:pt x="3644" y="1041"/>
                  </a:lnTo>
                  <a:lnTo>
                    <a:pt x="1257" y="2082"/>
                  </a:lnTo>
                  <a:lnTo>
                    <a:pt x="0" y="4470"/>
                  </a:lnTo>
                  <a:lnTo>
                    <a:pt x="825" y="6388"/>
                  </a:lnTo>
                  <a:lnTo>
                    <a:pt x="1663" y="8280"/>
                  </a:lnTo>
                  <a:lnTo>
                    <a:pt x="4279" y="8978"/>
                  </a:lnTo>
                  <a:lnTo>
                    <a:pt x="9055" y="6908"/>
                  </a:lnTo>
                  <a:lnTo>
                    <a:pt x="10325" y="4495"/>
                  </a:lnTo>
                  <a:lnTo>
                    <a:pt x="8661" y="698"/>
                  </a:lnTo>
                  <a:lnTo>
                    <a:pt x="6057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2" name="object 1822"/>
            <p:cNvSpPr/>
            <p:nvPr/>
          </p:nvSpPr>
          <p:spPr>
            <a:xfrm>
              <a:off x="6872559" y="3114513"/>
              <a:ext cx="10795" cy="8255"/>
            </a:xfrm>
            <a:custGeom>
              <a:avLst/>
              <a:gdLst/>
              <a:ahLst/>
              <a:cxnLst/>
              <a:rect l="l" t="t" r="r" b="b"/>
              <a:pathLst>
                <a:path w="10795" h="8255">
                  <a:moveTo>
                    <a:pt x="5460" y="0"/>
                  </a:moveTo>
                  <a:lnTo>
                    <a:pt x="2235" y="952"/>
                  </a:lnTo>
                  <a:lnTo>
                    <a:pt x="0" y="3555"/>
                  </a:lnTo>
                  <a:lnTo>
                    <a:pt x="12" y="4140"/>
                  </a:lnTo>
                  <a:lnTo>
                    <a:pt x="2235" y="4152"/>
                  </a:lnTo>
                  <a:lnTo>
                    <a:pt x="2603" y="5410"/>
                  </a:lnTo>
                  <a:lnTo>
                    <a:pt x="2705" y="6603"/>
                  </a:lnTo>
                  <a:lnTo>
                    <a:pt x="2857" y="6908"/>
                  </a:lnTo>
                  <a:lnTo>
                    <a:pt x="3124" y="7378"/>
                  </a:lnTo>
                  <a:lnTo>
                    <a:pt x="4444" y="6743"/>
                  </a:lnTo>
                  <a:lnTo>
                    <a:pt x="7048" y="7645"/>
                  </a:lnTo>
                  <a:lnTo>
                    <a:pt x="10540" y="5689"/>
                  </a:lnTo>
                  <a:lnTo>
                    <a:pt x="9588" y="4305"/>
                  </a:lnTo>
                  <a:lnTo>
                    <a:pt x="8254" y="1981"/>
                  </a:lnTo>
                  <a:lnTo>
                    <a:pt x="9309" y="355"/>
                  </a:lnTo>
                  <a:lnTo>
                    <a:pt x="9105" y="12"/>
                  </a:lnTo>
                  <a:lnTo>
                    <a:pt x="546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3" name="object 1823"/>
            <p:cNvSpPr/>
            <p:nvPr/>
          </p:nvSpPr>
          <p:spPr>
            <a:xfrm>
              <a:off x="6803956" y="3108466"/>
              <a:ext cx="35560" cy="31750"/>
            </a:xfrm>
            <a:custGeom>
              <a:avLst/>
              <a:gdLst/>
              <a:ahLst/>
              <a:cxnLst/>
              <a:rect l="l" t="t" r="r" b="b"/>
              <a:pathLst>
                <a:path w="35559" h="31750">
                  <a:moveTo>
                    <a:pt x="19608" y="0"/>
                  </a:moveTo>
                  <a:lnTo>
                    <a:pt x="9626" y="1435"/>
                  </a:lnTo>
                  <a:lnTo>
                    <a:pt x="0" y="14604"/>
                  </a:lnTo>
                  <a:lnTo>
                    <a:pt x="1981" y="24422"/>
                  </a:lnTo>
                  <a:lnTo>
                    <a:pt x="8597" y="29248"/>
                  </a:lnTo>
                  <a:lnTo>
                    <a:pt x="14133" y="31646"/>
                  </a:lnTo>
                  <a:lnTo>
                    <a:pt x="20221" y="31734"/>
                  </a:lnTo>
                  <a:lnTo>
                    <a:pt x="25971" y="29683"/>
                  </a:lnTo>
                  <a:lnTo>
                    <a:pt x="30492" y="25666"/>
                  </a:lnTo>
                  <a:lnTo>
                    <a:pt x="35306" y="19088"/>
                  </a:lnTo>
                  <a:lnTo>
                    <a:pt x="32842" y="9639"/>
                  </a:lnTo>
                  <a:lnTo>
                    <a:pt x="26225" y="4813"/>
                  </a:lnTo>
                  <a:lnTo>
                    <a:pt x="19608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4" name="object 1824"/>
            <p:cNvSpPr/>
            <p:nvPr/>
          </p:nvSpPr>
          <p:spPr>
            <a:xfrm>
              <a:off x="6812715" y="3114224"/>
              <a:ext cx="10795" cy="8890"/>
            </a:xfrm>
            <a:custGeom>
              <a:avLst/>
              <a:gdLst/>
              <a:ahLst/>
              <a:cxnLst/>
              <a:rect l="l" t="t" r="r" b="b"/>
              <a:pathLst>
                <a:path w="10795" h="8889">
                  <a:moveTo>
                    <a:pt x="6324" y="0"/>
                  </a:moveTo>
                  <a:lnTo>
                    <a:pt x="3873" y="888"/>
                  </a:lnTo>
                  <a:lnTo>
                    <a:pt x="1422" y="1777"/>
                  </a:lnTo>
                  <a:lnTo>
                    <a:pt x="0" y="4102"/>
                  </a:lnTo>
                  <a:lnTo>
                    <a:pt x="1435" y="8000"/>
                  </a:lnTo>
                  <a:lnTo>
                    <a:pt x="3987" y="8851"/>
                  </a:lnTo>
                  <a:lnTo>
                    <a:pt x="8902" y="7073"/>
                  </a:lnTo>
                  <a:lnTo>
                    <a:pt x="10299" y="4775"/>
                  </a:lnTo>
                  <a:lnTo>
                    <a:pt x="8902" y="863"/>
                  </a:lnTo>
                  <a:lnTo>
                    <a:pt x="632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5" name="object 1825"/>
            <p:cNvSpPr/>
            <p:nvPr/>
          </p:nvSpPr>
          <p:spPr>
            <a:xfrm>
              <a:off x="6809916" y="3135369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876" y="0"/>
                  </a:moveTo>
                  <a:lnTo>
                    <a:pt x="444" y="419"/>
                  </a:lnTo>
                  <a:lnTo>
                    <a:pt x="1879" y="2120"/>
                  </a:lnTo>
                  <a:lnTo>
                    <a:pt x="190" y="4381"/>
                  </a:lnTo>
                  <a:lnTo>
                    <a:pt x="0" y="4876"/>
                  </a:lnTo>
                  <a:lnTo>
                    <a:pt x="1346" y="5473"/>
                  </a:lnTo>
                  <a:lnTo>
                    <a:pt x="2362" y="8026"/>
                  </a:lnTo>
                  <a:lnTo>
                    <a:pt x="6121" y="9423"/>
                  </a:lnTo>
                  <a:lnTo>
                    <a:pt x="6540" y="7797"/>
                  </a:lnTo>
                  <a:lnTo>
                    <a:pt x="7442" y="5257"/>
                  </a:lnTo>
                  <a:lnTo>
                    <a:pt x="9347" y="5003"/>
                  </a:lnTo>
                  <a:lnTo>
                    <a:pt x="9499" y="4648"/>
                  </a:lnTo>
                  <a:lnTo>
                    <a:pt x="7150" y="1854"/>
                  </a:lnTo>
                  <a:lnTo>
                    <a:pt x="4317" y="38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6" name="object 1826"/>
            <p:cNvSpPr/>
            <p:nvPr/>
          </p:nvSpPr>
          <p:spPr>
            <a:xfrm>
              <a:off x="6838044" y="3166649"/>
              <a:ext cx="32384" cy="31115"/>
            </a:xfrm>
            <a:custGeom>
              <a:avLst/>
              <a:gdLst/>
              <a:ahLst/>
              <a:cxnLst/>
              <a:rect l="l" t="t" r="r" b="b"/>
              <a:pathLst>
                <a:path w="32384" h="31114">
                  <a:moveTo>
                    <a:pt x="23279" y="0"/>
                  </a:moveTo>
                  <a:lnTo>
                    <a:pt x="15100" y="355"/>
                  </a:lnTo>
                  <a:lnTo>
                    <a:pt x="6921" y="698"/>
                  </a:lnTo>
                  <a:lnTo>
                    <a:pt x="0" y="8051"/>
                  </a:lnTo>
                  <a:lnTo>
                    <a:pt x="673" y="24333"/>
                  </a:lnTo>
                  <a:lnTo>
                    <a:pt x="8331" y="30784"/>
                  </a:lnTo>
                  <a:lnTo>
                    <a:pt x="24701" y="30111"/>
                  </a:lnTo>
                  <a:lnTo>
                    <a:pt x="31762" y="22161"/>
                  </a:lnTo>
                  <a:lnTo>
                    <a:pt x="31076" y="5867"/>
                  </a:lnTo>
                  <a:lnTo>
                    <a:pt x="2327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7" name="object 1827"/>
            <p:cNvSpPr/>
            <p:nvPr/>
          </p:nvSpPr>
          <p:spPr>
            <a:xfrm>
              <a:off x="6854560" y="3171842"/>
              <a:ext cx="9525" cy="10795"/>
            </a:xfrm>
            <a:custGeom>
              <a:avLst/>
              <a:gdLst/>
              <a:ahLst/>
              <a:cxnLst/>
              <a:rect l="l" t="t" r="r" b="b"/>
              <a:pathLst>
                <a:path w="9525" h="10794">
                  <a:moveTo>
                    <a:pt x="3873" y="0"/>
                  </a:moveTo>
                  <a:lnTo>
                    <a:pt x="330" y="2158"/>
                  </a:lnTo>
                  <a:lnTo>
                    <a:pt x="0" y="4851"/>
                  </a:lnTo>
                  <a:lnTo>
                    <a:pt x="2743" y="9309"/>
                  </a:lnTo>
                  <a:lnTo>
                    <a:pt x="5270" y="10223"/>
                  </a:lnTo>
                  <a:lnTo>
                    <a:pt x="8826" y="8064"/>
                  </a:lnTo>
                  <a:lnTo>
                    <a:pt x="9156" y="5372"/>
                  </a:lnTo>
                  <a:lnTo>
                    <a:pt x="7797" y="3149"/>
                  </a:lnTo>
                  <a:lnTo>
                    <a:pt x="6438" y="914"/>
                  </a:lnTo>
                  <a:lnTo>
                    <a:pt x="387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8" name="object 1828"/>
            <p:cNvSpPr/>
            <p:nvPr/>
          </p:nvSpPr>
          <p:spPr>
            <a:xfrm>
              <a:off x="6851637" y="3193921"/>
              <a:ext cx="10160" cy="8255"/>
            </a:xfrm>
            <a:custGeom>
              <a:avLst/>
              <a:gdLst/>
              <a:ahLst/>
              <a:cxnLst/>
              <a:rect l="l" t="t" r="r" b="b"/>
              <a:pathLst>
                <a:path w="10159" h="8255">
                  <a:moveTo>
                    <a:pt x="6134" y="0"/>
                  </a:moveTo>
                  <a:lnTo>
                    <a:pt x="2806" y="317"/>
                  </a:lnTo>
                  <a:lnTo>
                    <a:pt x="101" y="2425"/>
                  </a:lnTo>
                  <a:lnTo>
                    <a:pt x="0" y="3009"/>
                  </a:lnTo>
                  <a:lnTo>
                    <a:pt x="2197" y="3454"/>
                  </a:lnTo>
                  <a:lnTo>
                    <a:pt x="2298" y="4762"/>
                  </a:lnTo>
                  <a:lnTo>
                    <a:pt x="2171" y="5943"/>
                  </a:lnTo>
                  <a:lnTo>
                    <a:pt x="2425" y="6781"/>
                  </a:lnTo>
                  <a:lnTo>
                    <a:pt x="3848" y="6426"/>
                  </a:lnTo>
                  <a:lnTo>
                    <a:pt x="6235" y="7785"/>
                  </a:lnTo>
                  <a:lnTo>
                    <a:pt x="10058" y="6540"/>
                  </a:lnTo>
                  <a:lnTo>
                    <a:pt x="9372" y="5016"/>
                  </a:lnTo>
                  <a:lnTo>
                    <a:pt x="8496" y="2451"/>
                  </a:lnTo>
                  <a:lnTo>
                    <a:pt x="9842" y="1054"/>
                  </a:lnTo>
                  <a:lnTo>
                    <a:pt x="9740" y="698"/>
                  </a:lnTo>
                  <a:lnTo>
                    <a:pt x="613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9" name="object 1829"/>
            <p:cNvSpPr/>
            <p:nvPr/>
          </p:nvSpPr>
          <p:spPr>
            <a:xfrm>
              <a:off x="6751053" y="3000565"/>
              <a:ext cx="119380" cy="91440"/>
            </a:xfrm>
            <a:custGeom>
              <a:avLst/>
              <a:gdLst/>
              <a:ahLst/>
              <a:cxnLst/>
              <a:rect l="l" t="t" r="r" b="b"/>
              <a:pathLst>
                <a:path w="119379" h="91439">
                  <a:moveTo>
                    <a:pt x="119087" y="37846"/>
                  </a:moveTo>
                  <a:lnTo>
                    <a:pt x="116370" y="36957"/>
                  </a:lnTo>
                  <a:lnTo>
                    <a:pt x="114414" y="36322"/>
                  </a:lnTo>
                  <a:lnTo>
                    <a:pt x="117233" y="33401"/>
                  </a:lnTo>
                  <a:lnTo>
                    <a:pt x="111988" y="33401"/>
                  </a:lnTo>
                  <a:lnTo>
                    <a:pt x="114947" y="30353"/>
                  </a:lnTo>
                  <a:lnTo>
                    <a:pt x="115062" y="30226"/>
                  </a:lnTo>
                  <a:lnTo>
                    <a:pt x="114465" y="29718"/>
                  </a:lnTo>
                  <a:lnTo>
                    <a:pt x="113423" y="28829"/>
                  </a:lnTo>
                  <a:lnTo>
                    <a:pt x="109740" y="29718"/>
                  </a:lnTo>
                  <a:lnTo>
                    <a:pt x="108280" y="28321"/>
                  </a:lnTo>
                  <a:lnTo>
                    <a:pt x="111760" y="25527"/>
                  </a:lnTo>
                  <a:lnTo>
                    <a:pt x="110807" y="24892"/>
                  </a:lnTo>
                  <a:lnTo>
                    <a:pt x="109474" y="24003"/>
                  </a:lnTo>
                  <a:lnTo>
                    <a:pt x="105156" y="24892"/>
                  </a:lnTo>
                  <a:lnTo>
                    <a:pt x="101892" y="24892"/>
                  </a:lnTo>
                  <a:lnTo>
                    <a:pt x="104203" y="22479"/>
                  </a:lnTo>
                  <a:lnTo>
                    <a:pt x="100736" y="22479"/>
                  </a:lnTo>
                  <a:lnTo>
                    <a:pt x="97167" y="24638"/>
                  </a:lnTo>
                  <a:lnTo>
                    <a:pt x="94056" y="26289"/>
                  </a:lnTo>
                  <a:lnTo>
                    <a:pt x="86550" y="30353"/>
                  </a:lnTo>
                  <a:lnTo>
                    <a:pt x="86537" y="30226"/>
                  </a:lnTo>
                  <a:lnTo>
                    <a:pt x="86182" y="26924"/>
                  </a:lnTo>
                  <a:lnTo>
                    <a:pt x="86626" y="26924"/>
                  </a:lnTo>
                  <a:lnTo>
                    <a:pt x="84378" y="26289"/>
                  </a:lnTo>
                  <a:lnTo>
                    <a:pt x="84493" y="24892"/>
                  </a:lnTo>
                  <a:lnTo>
                    <a:pt x="84531" y="24384"/>
                  </a:lnTo>
                  <a:lnTo>
                    <a:pt x="84645" y="22860"/>
                  </a:lnTo>
                  <a:lnTo>
                    <a:pt x="85432" y="21209"/>
                  </a:lnTo>
                  <a:lnTo>
                    <a:pt x="88607" y="14097"/>
                  </a:lnTo>
                  <a:lnTo>
                    <a:pt x="88163" y="12827"/>
                  </a:lnTo>
                  <a:lnTo>
                    <a:pt x="87820" y="12827"/>
                  </a:lnTo>
                  <a:lnTo>
                    <a:pt x="86944" y="13208"/>
                  </a:lnTo>
                  <a:lnTo>
                    <a:pt x="86093" y="14097"/>
                  </a:lnTo>
                  <a:lnTo>
                    <a:pt x="85102" y="14859"/>
                  </a:lnTo>
                  <a:lnTo>
                    <a:pt x="85242" y="14351"/>
                  </a:lnTo>
                  <a:lnTo>
                    <a:pt x="85534" y="13208"/>
                  </a:lnTo>
                  <a:lnTo>
                    <a:pt x="85496" y="11176"/>
                  </a:lnTo>
                  <a:lnTo>
                    <a:pt x="85344" y="10160"/>
                  </a:lnTo>
                  <a:lnTo>
                    <a:pt x="85305" y="8128"/>
                  </a:lnTo>
                  <a:lnTo>
                    <a:pt x="84975" y="8382"/>
                  </a:lnTo>
                  <a:lnTo>
                    <a:pt x="82740" y="11061"/>
                  </a:lnTo>
                  <a:lnTo>
                    <a:pt x="82842" y="10160"/>
                  </a:lnTo>
                  <a:lnTo>
                    <a:pt x="82956" y="8382"/>
                  </a:lnTo>
                  <a:lnTo>
                    <a:pt x="82892" y="7747"/>
                  </a:lnTo>
                  <a:lnTo>
                    <a:pt x="82804" y="6985"/>
                  </a:lnTo>
                  <a:lnTo>
                    <a:pt x="82753" y="6604"/>
                  </a:lnTo>
                  <a:lnTo>
                    <a:pt x="81762" y="4826"/>
                  </a:lnTo>
                  <a:lnTo>
                    <a:pt x="79438" y="7747"/>
                  </a:lnTo>
                  <a:lnTo>
                    <a:pt x="79349" y="6985"/>
                  </a:lnTo>
                  <a:lnTo>
                    <a:pt x="76098" y="2159"/>
                  </a:lnTo>
                  <a:lnTo>
                    <a:pt x="73901" y="5207"/>
                  </a:lnTo>
                  <a:lnTo>
                    <a:pt x="74180" y="3937"/>
                  </a:lnTo>
                  <a:lnTo>
                    <a:pt x="74256" y="3556"/>
                  </a:lnTo>
                  <a:lnTo>
                    <a:pt x="74333" y="3175"/>
                  </a:lnTo>
                  <a:lnTo>
                    <a:pt x="70700" y="1397"/>
                  </a:lnTo>
                  <a:lnTo>
                    <a:pt x="68516" y="762"/>
                  </a:lnTo>
                  <a:lnTo>
                    <a:pt x="67830" y="2921"/>
                  </a:lnTo>
                  <a:lnTo>
                    <a:pt x="67754" y="3175"/>
                  </a:lnTo>
                  <a:lnTo>
                    <a:pt x="67627" y="3556"/>
                  </a:lnTo>
                  <a:lnTo>
                    <a:pt x="67500" y="3937"/>
                  </a:lnTo>
                  <a:lnTo>
                    <a:pt x="67221" y="3556"/>
                  </a:lnTo>
                  <a:lnTo>
                    <a:pt x="66357" y="2413"/>
                  </a:lnTo>
                  <a:lnTo>
                    <a:pt x="64465" y="1016"/>
                  </a:lnTo>
                  <a:lnTo>
                    <a:pt x="62484" y="0"/>
                  </a:lnTo>
                  <a:lnTo>
                    <a:pt x="61620" y="2921"/>
                  </a:lnTo>
                  <a:lnTo>
                    <a:pt x="61544" y="3175"/>
                  </a:lnTo>
                  <a:lnTo>
                    <a:pt x="61468" y="3429"/>
                  </a:lnTo>
                  <a:lnTo>
                    <a:pt x="60591" y="2921"/>
                  </a:lnTo>
                  <a:lnTo>
                    <a:pt x="59994" y="2159"/>
                  </a:lnTo>
                  <a:lnTo>
                    <a:pt x="58661" y="2413"/>
                  </a:lnTo>
                  <a:lnTo>
                    <a:pt x="58889" y="2921"/>
                  </a:lnTo>
                  <a:lnTo>
                    <a:pt x="58991" y="3175"/>
                  </a:lnTo>
                  <a:lnTo>
                    <a:pt x="59105" y="6985"/>
                  </a:lnTo>
                  <a:lnTo>
                    <a:pt x="58013" y="6223"/>
                  </a:lnTo>
                  <a:lnTo>
                    <a:pt x="56603" y="5969"/>
                  </a:lnTo>
                  <a:lnTo>
                    <a:pt x="53301" y="6223"/>
                  </a:lnTo>
                  <a:lnTo>
                    <a:pt x="54927" y="6223"/>
                  </a:lnTo>
                  <a:lnTo>
                    <a:pt x="54559" y="7493"/>
                  </a:lnTo>
                  <a:lnTo>
                    <a:pt x="54495" y="7747"/>
                  </a:lnTo>
                  <a:lnTo>
                    <a:pt x="54419" y="8001"/>
                  </a:lnTo>
                  <a:lnTo>
                    <a:pt x="54305" y="8382"/>
                  </a:lnTo>
                  <a:lnTo>
                    <a:pt x="52946" y="7493"/>
                  </a:lnTo>
                  <a:lnTo>
                    <a:pt x="46901" y="7747"/>
                  </a:lnTo>
                  <a:lnTo>
                    <a:pt x="49390" y="7747"/>
                  </a:lnTo>
                  <a:lnTo>
                    <a:pt x="47764" y="8128"/>
                  </a:lnTo>
                  <a:lnTo>
                    <a:pt x="48971" y="11176"/>
                  </a:lnTo>
                  <a:lnTo>
                    <a:pt x="46672" y="10668"/>
                  </a:lnTo>
                  <a:lnTo>
                    <a:pt x="46672" y="79502"/>
                  </a:lnTo>
                  <a:lnTo>
                    <a:pt x="46494" y="79629"/>
                  </a:lnTo>
                  <a:lnTo>
                    <a:pt x="46456" y="79502"/>
                  </a:lnTo>
                  <a:lnTo>
                    <a:pt x="46672" y="79502"/>
                  </a:lnTo>
                  <a:lnTo>
                    <a:pt x="46672" y="10668"/>
                  </a:lnTo>
                  <a:lnTo>
                    <a:pt x="44399" y="10160"/>
                  </a:lnTo>
                  <a:lnTo>
                    <a:pt x="43548" y="10160"/>
                  </a:lnTo>
                  <a:lnTo>
                    <a:pt x="40957" y="11303"/>
                  </a:lnTo>
                  <a:lnTo>
                    <a:pt x="42100" y="11938"/>
                  </a:lnTo>
                  <a:lnTo>
                    <a:pt x="43103" y="12827"/>
                  </a:lnTo>
                  <a:lnTo>
                    <a:pt x="42608" y="14097"/>
                  </a:lnTo>
                  <a:lnTo>
                    <a:pt x="42506" y="14351"/>
                  </a:lnTo>
                  <a:lnTo>
                    <a:pt x="40601" y="12827"/>
                  </a:lnTo>
                  <a:lnTo>
                    <a:pt x="35877" y="12827"/>
                  </a:lnTo>
                  <a:lnTo>
                    <a:pt x="32118" y="14097"/>
                  </a:lnTo>
                  <a:lnTo>
                    <a:pt x="32537" y="14097"/>
                  </a:lnTo>
                  <a:lnTo>
                    <a:pt x="33286" y="16256"/>
                  </a:lnTo>
                  <a:lnTo>
                    <a:pt x="31280" y="16256"/>
                  </a:lnTo>
                  <a:lnTo>
                    <a:pt x="29298" y="16510"/>
                  </a:lnTo>
                  <a:lnTo>
                    <a:pt x="27241" y="16891"/>
                  </a:lnTo>
                  <a:lnTo>
                    <a:pt x="27889" y="17780"/>
                  </a:lnTo>
                  <a:lnTo>
                    <a:pt x="28562" y="19050"/>
                  </a:lnTo>
                  <a:lnTo>
                    <a:pt x="27520" y="20320"/>
                  </a:lnTo>
                  <a:lnTo>
                    <a:pt x="24828" y="20320"/>
                  </a:lnTo>
                  <a:lnTo>
                    <a:pt x="21107" y="19939"/>
                  </a:lnTo>
                  <a:lnTo>
                    <a:pt x="18186" y="21590"/>
                  </a:lnTo>
                  <a:lnTo>
                    <a:pt x="19596" y="21590"/>
                  </a:lnTo>
                  <a:lnTo>
                    <a:pt x="20485" y="22225"/>
                  </a:lnTo>
                  <a:lnTo>
                    <a:pt x="20891" y="22860"/>
                  </a:lnTo>
                  <a:lnTo>
                    <a:pt x="20967" y="22987"/>
                  </a:lnTo>
                  <a:lnTo>
                    <a:pt x="19062" y="24384"/>
                  </a:lnTo>
                  <a:lnTo>
                    <a:pt x="16281" y="23368"/>
                  </a:lnTo>
                  <a:lnTo>
                    <a:pt x="13919" y="25527"/>
                  </a:lnTo>
                  <a:lnTo>
                    <a:pt x="14884" y="26035"/>
                  </a:lnTo>
                  <a:lnTo>
                    <a:pt x="17246" y="26924"/>
                  </a:lnTo>
                  <a:lnTo>
                    <a:pt x="15265" y="28321"/>
                  </a:lnTo>
                  <a:lnTo>
                    <a:pt x="12103" y="28829"/>
                  </a:lnTo>
                  <a:lnTo>
                    <a:pt x="10947" y="29210"/>
                  </a:lnTo>
                  <a:lnTo>
                    <a:pt x="9728" y="29718"/>
                  </a:lnTo>
                  <a:lnTo>
                    <a:pt x="9893" y="29718"/>
                  </a:lnTo>
                  <a:lnTo>
                    <a:pt x="9156" y="30353"/>
                  </a:lnTo>
                  <a:lnTo>
                    <a:pt x="9893" y="30226"/>
                  </a:lnTo>
                  <a:lnTo>
                    <a:pt x="10795" y="30226"/>
                  </a:lnTo>
                  <a:lnTo>
                    <a:pt x="11823" y="30988"/>
                  </a:lnTo>
                  <a:lnTo>
                    <a:pt x="11201" y="32131"/>
                  </a:lnTo>
                  <a:lnTo>
                    <a:pt x="9499" y="32131"/>
                  </a:lnTo>
                  <a:lnTo>
                    <a:pt x="6807" y="34290"/>
                  </a:lnTo>
                  <a:lnTo>
                    <a:pt x="7505" y="34290"/>
                  </a:lnTo>
                  <a:lnTo>
                    <a:pt x="9639" y="33401"/>
                  </a:lnTo>
                  <a:lnTo>
                    <a:pt x="10452" y="33401"/>
                  </a:lnTo>
                  <a:lnTo>
                    <a:pt x="15227" y="34544"/>
                  </a:lnTo>
                  <a:lnTo>
                    <a:pt x="12306" y="37338"/>
                  </a:lnTo>
                  <a:lnTo>
                    <a:pt x="14617" y="36957"/>
                  </a:lnTo>
                  <a:lnTo>
                    <a:pt x="19126" y="36957"/>
                  </a:lnTo>
                  <a:lnTo>
                    <a:pt x="15595" y="39243"/>
                  </a:lnTo>
                  <a:lnTo>
                    <a:pt x="18669" y="38862"/>
                  </a:lnTo>
                  <a:lnTo>
                    <a:pt x="21996" y="38100"/>
                  </a:lnTo>
                  <a:lnTo>
                    <a:pt x="24574" y="38862"/>
                  </a:lnTo>
                  <a:lnTo>
                    <a:pt x="22923" y="39370"/>
                  </a:lnTo>
                  <a:lnTo>
                    <a:pt x="20878" y="40259"/>
                  </a:lnTo>
                  <a:lnTo>
                    <a:pt x="21043" y="40259"/>
                  </a:lnTo>
                  <a:lnTo>
                    <a:pt x="19939" y="41275"/>
                  </a:lnTo>
                  <a:lnTo>
                    <a:pt x="22504" y="41529"/>
                  </a:lnTo>
                  <a:lnTo>
                    <a:pt x="24879" y="40894"/>
                  </a:lnTo>
                  <a:lnTo>
                    <a:pt x="27203" y="41910"/>
                  </a:lnTo>
                  <a:lnTo>
                    <a:pt x="25806" y="42164"/>
                  </a:lnTo>
                  <a:lnTo>
                    <a:pt x="24041" y="42799"/>
                  </a:lnTo>
                  <a:lnTo>
                    <a:pt x="22847" y="43561"/>
                  </a:lnTo>
                  <a:lnTo>
                    <a:pt x="25933" y="44323"/>
                  </a:lnTo>
                  <a:lnTo>
                    <a:pt x="23888" y="45974"/>
                  </a:lnTo>
                  <a:lnTo>
                    <a:pt x="20942" y="46736"/>
                  </a:lnTo>
                  <a:lnTo>
                    <a:pt x="18529" y="47879"/>
                  </a:lnTo>
                  <a:lnTo>
                    <a:pt x="21615" y="48514"/>
                  </a:lnTo>
                  <a:lnTo>
                    <a:pt x="22390" y="49403"/>
                  </a:lnTo>
                  <a:lnTo>
                    <a:pt x="22491" y="49530"/>
                  </a:lnTo>
                  <a:lnTo>
                    <a:pt x="19735" y="50292"/>
                  </a:lnTo>
                  <a:lnTo>
                    <a:pt x="16738" y="50292"/>
                  </a:lnTo>
                  <a:lnTo>
                    <a:pt x="14211" y="51562"/>
                  </a:lnTo>
                  <a:lnTo>
                    <a:pt x="15392" y="52578"/>
                  </a:lnTo>
                  <a:lnTo>
                    <a:pt x="15862" y="52578"/>
                  </a:lnTo>
                  <a:lnTo>
                    <a:pt x="17094" y="52832"/>
                  </a:lnTo>
                  <a:lnTo>
                    <a:pt x="14287" y="55499"/>
                  </a:lnTo>
                  <a:lnTo>
                    <a:pt x="11303" y="55880"/>
                  </a:lnTo>
                  <a:lnTo>
                    <a:pt x="9791" y="57150"/>
                  </a:lnTo>
                  <a:lnTo>
                    <a:pt x="11404" y="57658"/>
                  </a:lnTo>
                  <a:lnTo>
                    <a:pt x="13550" y="57404"/>
                  </a:lnTo>
                  <a:lnTo>
                    <a:pt x="14935" y="58293"/>
                  </a:lnTo>
                  <a:lnTo>
                    <a:pt x="13411" y="59309"/>
                  </a:lnTo>
                  <a:lnTo>
                    <a:pt x="11315" y="59563"/>
                  </a:lnTo>
                  <a:lnTo>
                    <a:pt x="10020" y="60960"/>
                  </a:lnTo>
                  <a:lnTo>
                    <a:pt x="13423" y="61849"/>
                  </a:lnTo>
                  <a:lnTo>
                    <a:pt x="11582" y="62230"/>
                  </a:lnTo>
                  <a:lnTo>
                    <a:pt x="8178" y="63119"/>
                  </a:lnTo>
                  <a:lnTo>
                    <a:pt x="8280" y="64770"/>
                  </a:lnTo>
                  <a:lnTo>
                    <a:pt x="8382" y="66040"/>
                  </a:lnTo>
                  <a:lnTo>
                    <a:pt x="11417" y="66294"/>
                  </a:lnTo>
                  <a:lnTo>
                    <a:pt x="11874" y="67310"/>
                  </a:lnTo>
                  <a:lnTo>
                    <a:pt x="11976" y="67564"/>
                  </a:lnTo>
                  <a:lnTo>
                    <a:pt x="10490" y="68072"/>
                  </a:lnTo>
                  <a:lnTo>
                    <a:pt x="8331" y="67564"/>
                  </a:lnTo>
                  <a:lnTo>
                    <a:pt x="7112" y="68834"/>
                  </a:lnTo>
                  <a:lnTo>
                    <a:pt x="10388" y="71120"/>
                  </a:lnTo>
                  <a:lnTo>
                    <a:pt x="8991" y="71120"/>
                  </a:lnTo>
                  <a:lnTo>
                    <a:pt x="7099" y="71374"/>
                  </a:lnTo>
                  <a:lnTo>
                    <a:pt x="5918" y="72644"/>
                  </a:lnTo>
                  <a:lnTo>
                    <a:pt x="6667" y="73406"/>
                  </a:lnTo>
                  <a:lnTo>
                    <a:pt x="9728" y="73914"/>
                  </a:lnTo>
                  <a:lnTo>
                    <a:pt x="9055" y="76073"/>
                  </a:lnTo>
                  <a:lnTo>
                    <a:pt x="8978" y="76327"/>
                  </a:lnTo>
                  <a:lnTo>
                    <a:pt x="8864" y="76708"/>
                  </a:lnTo>
                  <a:lnTo>
                    <a:pt x="8813" y="76847"/>
                  </a:lnTo>
                  <a:lnTo>
                    <a:pt x="5346" y="76708"/>
                  </a:lnTo>
                  <a:lnTo>
                    <a:pt x="3619" y="78486"/>
                  </a:lnTo>
                  <a:lnTo>
                    <a:pt x="5295" y="78486"/>
                  </a:lnTo>
                  <a:lnTo>
                    <a:pt x="7708" y="78740"/>
                  </a:lnTo>
                  <a:lnTo>
                    <a:pt x="6464" y="80772"/>
                  </a:lnTo>
                  <a:lnTo>
                    <a:pt x="4851" y="80772"/>
                  </a:lnTo>
                  <a:lnTo>
                    <a:pt x="1244" y="81661"/>
                  </a:lnTo>
                  <a:lnTo>
                    <a:pt x="2057" y="81661"/>
                  </a:lnTo>
                  <a:lnTo>
                    <a:pt x="914" y="82931"/>
                  </a:lnTo>
                  <a:lnTo>
                    <a:pt x="2209" y="82931"/>
                  </a:lnTo>
                  <a:lnTo>
                    <a:pt x="3683" y="82677"/>
                  </a:lnTo>
                  <a:lnTo>
                    <a:pt x="4432" y="83693"/>
                  </a:lnTo>
                  <a:lnTo>
                    <a:pt x="3924" y="83693"/>
                  </a:lnTo>
                  <a:lnTo>
                    <a:pt x="2260" y="84201"/>
                  </a:lnTo>
                  <a:lnTo>
                    <a:pt x="2501" y="84201"/>
                  </a:lnTo>
                  <a:lnTo>
                    <a:pt x="812" y="85471"/>
                  </a:lnTo>
                  <a:lnTo>
                    <a:pt x="0" y="86741"/>
                  </a:lnTo>
                  <a:lnTo>
                    <a:pt x="1625" y="86487"/>
                  </a:lnTo>
                  <a:lnTo>
                    <a:pt x="4191" y="85852"/>
                  </a:lnTo>
                  <a:lnTo>
                    <a:pt x="4610" y="87249"/>
                  </a:lnTo>
                  <a:lnTo>
                    <a:pt x="2794" y="88519"/>
                  </a:lnTo>
                  <a:lnTo>
                    <a:pt x="2171" y="89027"/>
                  </a:lnTo>
                  <a:lnTo>
                    <a:pt x="698" y="91440"/>
                  </a:lnTo>
                  <a:lnTo>
                    <a:pt x="4991" y="90297"/>
                  </a:lnTo>
                  <a:lnTo>
                    <a:pt x="7264" y="87757"/>
                  </a:lnTo>
                  <a:lnTo>
                    <a:pt x="7531" y="87757"/>
                  </a:lnTo>
                  <a:lnTo>
                    <a:pt x="8445" y="88519"/>
                  </a:lnTo>
                  <a:lnTo>
                    <a:pt x="8267" y="88519"/>
                  </a:lnTo>
                  <a:lnTo>
                    <a:pt x="7975" y="89789"/>
                  </a:lnTo>
                  <a:lnTo>
                    <a:pt x="7861" y="91313"/>
                  </a:lnTo>
                  <a:lnTo>
                    <a:pt x="9893" y="89789"/>
                  </a:lnTo>
                  <a:lnTo>
                    <a:pt x="11290" y="88519"/>
                  </a:lnTo>
                  <a:lnTo>
                    <a:pt x="11430" y="88519"/>
                  </a:lnTo>
                  <a:lnTo>
                    <a:pt x="11849" y="87757"/>
                  </a:lnTo>
                  <a:lnTo>
                    <a:pt x="12547" y="86487"/>
                  </a:lnTo>
                  <a:lnTo>
                    <a:pt x="12852" y="87249"/>
                  </a:lnTo>
                  <a:lnTo>
                    <a:pt x="12827" y="89154"/>
                  </a:lnTo>
                  <a:lnTo>
                    <a:pt x="12560" y="89789"/>
                  </a:lnTo>
                  <a:lnTo>
                    <a:pt x="12458" y="90043"/>
                  </a:lnTo>
                  <a:lnTo>
                    <a:pt x="12357" y="90297"/>
                  </a:lnTo>
                  <a:lnTo>
                    <a:pt x="12242" y="90551"/>
                  </a:lnTo>
                  <a:lnTo>
                    <a:pt x="14681" y="89154"/>
                  </a:lnTo>
                  <a:lnTo>
                    <a:pt x="15303" y="88519"/>
                  </a:lnTo>
                  <a:lnTo>
                    <a:pt x="15989" y="87757"/>
                  </a:lnTo>
                  <a:lnTo>
                    <a:pt x="17030" y="86487"/>
                  </a:lnTo>
                  <a:lnTo>
                    <a:pt x="17551" y="85852"/>
                  </a:lnTo>
                  <a:lnTo>
                    <a:pt x="17360" y="85852"/>
                  </a:lnTo>
                  <a:lnTo>
                    <a:pt x="20002" y="84709"/>
                  </a:lnTo>
                  <a:lnTo>
                    <a:pt x="20142" y="85471"/>
                  </a:lnTo>
                  <a:lnTo>
                    <a:pt x="20218" y="85852"/>
                  </a:lnTo>
                  <a:lnTo>
                    <a:pt x="20269" y="88519"/>
                  </a:lnTo>
                  <a:lnTo>
                    <a:pt x="21983" y="87757"/>
                  </a:lnTo>
                  <a:lnTo>
                    <a:pt x="22275" y="87757"/>
                  </a:lnTo>
                  <a:lnTo>
                    <a:pt x="24752" y="85471"/>
                  </a:lnTo>
                  <a:lnTo>
                    <a:pt x="25641" y="84709"/>
                  </a:lnTo>
                  <a:lnTo>
                    <a:pt x="26847" y="83693"/>
                  </a:lnTo>
                  <a:lnTo>
                    <a:pt x="26936" y="84201"/>
                  </a:lnTo>
                  <a:lnTo>
                    <a:pt x="27012" y="84709"/>
                  </a:lnTo>
                  <a:lnTo>
                    <a:pt x="27139" y="85471"/>
                  </a:lnTo>
                  <a:lnTo>
                    <a:pt x="27190" y="85852"/>
                  </a:lnTo>
                  <a:lnTo>
                    <a:pt x="27292" y="86487"/>
                  </a:lnTo>
                  <a:lnTo>
                    <a:pt x="27330" y="86741"/>
                  </a:lnTo>
                  <a:lnTo>
                    <a:pt x="27863" y="85852"/>
                  </a:lnTo>
                  <a:lnTo>
                    <a:pt x="28168" y="85471"/>
                  </a:lnTo>
                  <a:lnTo>
                    <a:pt x="30111" y="83312"/>
                  </a:lnTo>
                  <a:lnTo>
                    <a:pt x="33147" y="82677"/>
                  </a:lnTo>
                  <a:lnTo>
                    <a:pt x="34886" y="84201"/>
                  </a:lnTo>
                  <a:lnTo>
                    <a:pt x="34505" y="85471"/>
                  </a:lnTo>
                  <a:lnTo>
                    <a:pt x="36728" y="82677"/>
                  </a:lnTo>
                  <a:lnTo>
                    <a:pt x="37033" y="82296"/>
                  </a:lnTo>
                  <a:lnTo>
                    <a:pt x="38404" y="80772"/>
                  </a:lnTo>
                  <a:lnTo>
                    <a:pt x="40055" y="81661"/>
                  </a:lnTo>
                  <a:lnTo>
                    <a:pt x="40449" y="82677"/>
                  </a:lnTo>
                  <a:lnTo>
                    <a:pt x="40982" y="84201"/>
                  </a:lnTo>
                  <a:lnTo>
                    <a:pt x="41021" y="84328"/>
                  </a:lnTo>
                  <a:lnTo>
                    <a:pt x="42811" y="82931"/>
                  </a:lnTo>
                  <a:lnTo>
                    <a:pt x="43078" y="82677"/>
                  </a:lnTo>
                  <a:lnTo>
                    <a:pt x="44538" y="81026"/>
                  </a:lnTo>
                  <a:lnTo>
                    <a:pt x="45961" y="80010"/>
                  </a:lnTo>
                  <a:lnTo>
                    <a:pt x="46634" y="80010"/>
                  </a:lnTo>
                  <a:lnTo>
                    <a:pt x="47548" y="82677"/>
                  </a:lnTo>
                  <a:lnTo>
                    <a:pt x="47625" y="82931"/>
                  </a:lnTo>
                  <a:lnTo>
                    <a:pt x="50038" y="79502"/>
                  </a:lnTo>
                  <a:lnTo>
                    <a:pt x="51955" y="78105"/>
                  </a:lnTo>
                  <a:lnTo>
                    <a:pt x="52768" y="81661"/>
                  </a:lnTo>
                  <a:lnTo>
                    <a:pt x="52793" y="81788"/>
                  </a:lnTo>
                  <a:lnTo>
                    <a:pt x="54279" y="82931"/>
                  </a:lnTo>
                  <a:lnTo>
                    <a:pt x="54178" y="82677"/>
                  </a:lnTo>
                  <a:lnTo>
                    <a:pt x="55740" y="79121"/>
                  </a:lnTo>
                  <a:lnTo>
                    <a:pt x="56730" y="78105"/>
                  </a:lnTo>
                  <a:lnTo>
                    <a:pt x="57099" y="77724"/>
                  </a:lnTo>
                  <a:lnTo>
                    <a:pt x="59804" y="80010"/>
                  </a:lnTo>
                  <a:lnTo>
                    <a:pt x="59893" y="79502"/>
                  </a:lnTo>
                  <a:lnTo>
                    <a:pt x="60020" y="78740"/>
                  </a:lnTo>
                  <a:lnTo>
                    <a:pt x="60045" y="77724"/>
                  </a:lnTo>
                  <a:lnTo>
                    <a:pt x="59766" y="76962"/>
                  </a:lnTo>
                  <a:lnTo>
                    <a:pt x="59524" y="76327"/>
                  </a:lnTo>
                  <a:lnTo>
                    <a:pt x="59423" y="76073"/>
                  </a:lnTo>
                  <a:lnTo>
                    <a:pt x="61341" y="74295"/>
                  </a:lnTo>
                  <a:lnTo>
                    <a:pt x="64249" y="75057"/>
                  </a:lnTo>
                  <a:lnTo>
                    <a:pt x="64922" y="74295"/>
                  </a:lnTo>
                  <a:lnTo>
                    <a:pt x="67132" y="71755"/>
                  </a:lnTo>
                  <a:lnTo>
                    <a:pt x="67627" y="69469"/>
                  </a:lnTo>
                  <a:lnTo>
                    <a:pt x="69342" y="71247"/>
                  </a:lnTo>
                  <a:lnTo>
                    <a:pt x="69469" y="71374"/>
                  </a:lnTo>
                  <a:lnTo>
                    <a:pt x="69265" y="71374"/>
                  </a:lnTo>
                  <a:lnTo>
                    <a:pt x="67386" y="74549"/>
                  </a:lnTo>
                  <a:lnTo>
                    <a:pt x="71374" y="71374"/>
                  </a:lnTo>
                  <a:lnTo>
                    <a:pt x="71818" y="71374"/>
                  </a:lnTo>
                  <a:lnTo>
                    <a:pt x="71843" y="71120"/>
                  </a:lnTo>
                  <a:lnTo>
                    <a:pt x="71691" y="71120"/>
                  </a:lnTo>
                  <a:lnTo>
                    <a:pt x="71843" y="70993"/>
                  </a:lnTo>
                  <a:lnTo>
                    <a:pt x="71843" y="71120"/>
                  </a:lnTo>
                  <a:lnTo>
                    <a:pt x="71932" y="75565"/>
                  </a:lnTo>
                  <a:lnTo>
                    <a:pt x="72034" y="76962"/>
                  </a:lnTo>
                  <a:lnTo>
                    <a:pt x="75552" y="73406"/>
                  </a:lnTo>
                  <a:lnTo>
                    <a:pt x="76657" y="74803"/>
                  </a:lnTo>
                  <a:lnTo>
                    <a:pt x="76695" y="75184"/>
                  </a:lnTo>
                  <a:lnTo>
                    <a:pt x="76809" y="78105"/>
                  </a:lnTo>
                  <a:lnTo>
                    <a:pt x="77863" y="77343"/>
                  </a:lnTo>
                  <a:lnTo>
                    <a:pt x="78473" y="76327"/>
                  </a:lnTo>
                  <a:lnTo>
                    <a:pt x="79616" y="75565"/>
                  </a:lnTo>
                  <a:lnTo>
                    <a:pt x="81902" y="77343"/>
                  </a:lnTo>
                  <a:lnTo>
                    <a:pt x="81711" y="77343"/>
                  </a:lnTo>
                  <a:lnTo>
                    <a:pt x="80645" y="81661"/>
                  </a:lnTo>
                  <a:lnTo>
                    <a:pt x="80619" y="81788"/>
                  </a:lnTo>
                  <a:lnTo>
                    <a:pt x="80492" y="82296"/>
                  </a:lnTo>
                  <a:lnTo>
                    <a:pt x="80403" y="82677"/>
                  </a:lnTo>
                  <a:lnTo>
                    <a:pt x="80340" y="82931"/>
                  </a:lnTo>
                  <a:lnTo>
                    <a:pt x="80238" y="83312"/>
                  </a:lnTo>
                  <a:lnTo>
                    <a:pt x="80149" y="83693"/>
                  </a:lnTo>
                  <a:lnTo>
                    <a:pt x="80454" y="83312"/>
                  </a:lnTo>
                  <a:lnTo>
                    <a:pt x="84963" y="79121"/>
                  </a:lnTo>
                  <a:lnTo>
                    <a:pt x="85305" y="79121"/>
                  </a:lnTo>
                  <a:lnTo>
                    <a:pt x="86741" y="80010"/>
                  </a:lnTo>
                  <a:lnTo>
                    <a:pt x="86537" y="80010"/>
                  </a:lnTo>
                  <a:lnTo>
                    <a:pt x="86601" y="81026"/>
                  </a:lnTo>
                  <a:lnTo>
                    <a:pt x="86741" y="81661"/>
                  </a:lnTo>
                  <a:lnTo>
                    <a:pt x="87553" y="82677"/>
                  </a:lnTo>
                  <a:lnTo>
                    <a:pt x="89484" y="81026"/>
                  </a:lnTo>
                  <a:lnTo>
                    <a:pt x="89230" y="81026"/>
                  </a:lnTo>
                  <a:lnTo>
                    <a:pt x="89433" y="80010"/>
                  </a:lnTo>
                  <a:lnTo>
                    <a:pt x="89522" y="79502"/>
                  </a:lnTo>
                  <a:lnTo>
                    <a:pt x="89598" y="79121"/>
                  </a:lnTo>
                  <a:lnTo>
                    <a:pt x="89725" y="78486"/>
                  </a:lnTo>
                  <a:lnTo>
                    <a:pt x="89801" y="78105"/>
                  </a:lnTo>
                  <a:lnTo>
                    <a:pt x="89877" y="77724"/>
                  </a:lnTo>
                  <a:lnTo>
                    <a:pt x="89941" y="77343"/>
                  </a:lnTo>
                  <a:lnTo>
                    <a:pt x="92214" y="79502"/>
                  </a:lnTo>
                  <a:lnTo>
                    <a:pt x="92392" y="79502"/>
                  </a:lnTo>
                  <a:lnTo>
                    <a:pt x="92913" y="78105"/>
                  </a:lnTo>
                  <a:lnTo>
                    <a:pt x="92824" y="76327"/>
                  </a:lnTo>
                  <a:lnTo>
                    <a:pt x="92316" y="75565"/>
                  </a:lnTo>
                  <a:lnTo>
                    <a:pt x="92151" y="75311"/>
                  </a:lnTo>
                  <a:lnTo>
                    <a:pt x="92062" y="75184"/>
                  </a:lnTo>
                  <a:lnTo>
                    <a:pt x="93281" y="74549"/>
                  </a:lnTo>
                  <a:lnTo>
                    <a:pt x="94056" y="74803"/>
                  </a:lnTo>
                  <a:lnTo>
                    <a:pt x="95326" y="75311"/>
                  </a:lnTo>
                  <a:lnTo>
                    <a:pt x="95300" y="74549"/>
                  </a:lnTo>
                  <a:lnTo>
                    <a:pt x="95262" y="73406"/>
                  </a:lnTo>
                  <a:lnTo>
                    <a:pt x="95173" y="70993"/>
                  </a:lnTo>
                  <a:lnTo>
                    <a:pt x="95123" y="69469"/>
                  </a:lnTo>
                  <a:lnTo>
                    <a:pt x="95110" y="69342"/>
                  </a:lnTo>
                  <a:lnTo>
                    <a:pt x="97688" y="70993"/>
                  </a:lnTo>
                  <a:lnTo>
                    <a:pt x="97853" y="70358"/>
                  </a:lnTo>
                  <a:lnTo>
                    <a:pt x="97663" y="69469"/>
                  </a:lnTo>
                  <a:lnTo>
                    <a:pt x="97637" y="69342"/>
                  </a:lnTo>
                  <a:lnTo>
                    <a:pt x="97358" y="68072"/>
                  </a:lnTo>
                  <a:lnTo>
                    <a:pt x="97256" y="67564"/>
                  </a:lnTo>
                  <a:lnTo>
                    <a:pt x="97193" y="67310"/>
                  </a:lnTo>
                  <a:lnTo>
                    <a:pt x="98158" y="65024"/>
                  </a:lnTo>
                  <a:lnTo>
                    <a:pt x="100228" y="65913"/>
                  </a:lnTo>
                  <a:lnTo>
                    <a:pt x="101790" y="65024"/>
                  </a:lnTo>
                  <a:lnTo>
                    <a:pt x="103352" y="64135"/>
                  </a:lnTo>
                  <a:lnTo>
                    <a:pt x="102793" y="63754"/>
                  </a:lnTo>
                  <a:lnTo>
                    <a:pt x="101917" y="62865"/>
                  </a:lnTo>
                  <a:lnTo>
                    <a:pt x="101600" y="62484"/>
                  </a:lnTo>
                  <a:lnTo>
                    <a:pt x="101676" y="61849"/>
                  </a:lnTo>
                  <a:lnTo>
                    <a:pt x="101790" y="60706"/>
                  </a:lnTo>
                  <a:lnTo>
                    <a:pt x="103733" y="60198"/>
                  </a:lnTo>
                  <a:lnTo>
                    <a:pt x="105067" y="60960"/>
                  </a:lnTo>
                  <a:lnTo>
                    <a:pt x="105130" y="60198"/>
                  </a:lnTo>
                  <a:lnTo>
                    <a:pt x="105206" y="59309"/>
                  </a:lnTo>
                  <a:lnTo>
                    <a:pt x="105321" y="57912"/>
                  </a:lnTo>
                  <a:lnTo>
                    <a:pt x="108750" y="58293"/>
                  </a:lnTo>
                  <a:lnTo>
                    <a:pt x="108762" y="57912"/>
                  </a:lnTo>
                  <a:lnTo>
                    <a:pt x="108775" y="57404"/>
                  </a:lnTo>
                  <a:lnTo>
                    <a:pt x="108788" y="56388"/>
                  </a:lnTo>
                  <a:lnTo>
                    <a:pt x="107988" y="54864"/>
                  </a:lnTo>
                  <a:lnTo>
                    <a:pt x="107886" y="53340"/>
                  </a:lnTo>
                  <a:lnTo>
                    <a:pt x="107581" y="53340"/>
                  </a:lnTo>
                  <a:lnTo>
                    <a:pt x="109334" y="52578"/>
                  </a:lnTo>
                  <a:lnTo>
                    <a:pt x="110617" y="52832"/>
                  </a:lnTo>
                  <a:lnTo>
                    <a:pt x="111671" y="53340"/>
                  </a:lnTo>
                  <a:lnTo>
                    <a:pt x="112318" y="50673"/>
                  </a:lnTo>
                  <a:lnTo>
                    <a:pt x="109321" y="49403"/>
                  </a:lnTo>
                  <a:lnTo>
                    <a:pt x="107721" y="48133"/>
                  </a:lnTo>
                  <a:lnTo>
                    <a:pt x="107238" y="48133"/>
                  </a:lnTo>
                  <a:lnTo>
                    <a:pt x="109181" y="47371"/>
                  </a:lnTo>
                  <a:lnTo>
                    <a:pt x="110883" y="47625"/>
                  </a:lnTo>
                  <a:lnTo>
                    <a:pt x="112115" y="48133"/>
                  </a:lnTo>
                  <a:lnTo>
                    <a:pt x="112229" y="47625"/>
                  </a:lnTo>
                  <a:lnTo>
                    <a:pt x="112293" y="47371"/>
                  </a:lnTo>
                  <a:lnTo>
                    <a:pt x="112433" y="46736"/>
                  </a:lnTo>
                  <a:lnTo>
                    <a:pt x="112496" y="46482"/>
                  </a:lnTo>
                  <a:lnTo>
                    <a:pt x="112572" y="46101"/>
                  </a:lnTo>
                  <a:lnTo>
                    <a:pt x="113411" y="45974"/>
                  </a:lnTo>
                  <a:lnTo>
                    <a:pt x="114554" y="45974"/>
                  </a:lnTo>
                  <a:lnTo>
                    <a:pt x="115773" y="46482"/>
                  </a:lnTo>
                  <a:lnTo>
                    <a:pt x="117322" y="45974"/>
                  </a:lnTo>
                  <a:lnTo>
                    <a:pt x="117703" y="45974"/>
                  </a:lnTo>
                  <a:lnTo>
                    <a:pt x="117716" y="44577"/>
                  </a:lnTo>
                  <a:lnTo>
                    <a:pt x="115747" y="44196"/>
                  </a:lnTo>
                  <a:lnTo>
                    <a:pt x="114757" y="43561"/>
                  </a:lnTo>
                  <a:lnTo>
                    <a:pt x="118224" y="42164"/>
                  </a:lnTo>
                  <a:lnTo>
                    <a:pt x="117754" y="40894"/>
                  </a:lnTo>
                  <a:lnTo>
                    <a:pt x="116700" y="40259"/>
                  </a:lnTo>
                  <a:lnTo>
                    <a:pt x="114655" y="40259"/>
                  </a:lnTo>
                  <a:lnTo>
                    <a:pt x="115925" y="39243"/>
                  </a:lnTo>
                  <a:lnTo>
                    <a:pt x="117589" y="38481"/>
                  </a:lnTo>
                  <a:lnTo>
                    <a:pt x="118491" y="38100"/>
                  </a:lnTo>
                  <a:lnTo>
                    <a:pt x="119087" y="37846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0" name="object 1830"/>
            <p:cNvSpPr/>
            <p:nvPr/>
          </p:nvSpPr>
          <p:spPr>
            <a:xfrm>
              <a:off x="6751770" y="3023023"/>
              <a:ext cx="118745" cy="69215"/>
            </a:xfrm>
            <a:custGeom>
              <a:avLst/>
              <a:gdLst/>
              <a:ahLst/>
              <a:cxnLst/>
              <a:rect l="l" t="t" r="r" b="b"/>
              <a:pathLst>
                <a:path w="118745" h="69214">
                  <a:moveTo>
                    <a:pt x="85509" y="4457"/>
                  </a:moveTo>
                  <a:lnTo>
                    <a:pt x="84391" y="4889"/>
                  </a:lnTo>
                  <a:lnTo>
                    <a:pt x="84010" y="5219"/>
                  </a:lnTo>
                  <a:lnTo>
                    <a:pt x="80149" y="7848"/>
                  </a:lnTo>
                  <a:lnTo>
                    <a:pt x="79312" y="8318"/>
                  </a:lnTo>
                  <a:lnTo>
                    <a:pt x="78408" y="8775"/>
                  </a:lnTo>
                  <a:lnTo>
                    <a:pt x="77596" y="9245"/>
                  </a:lnTo>
                  <a:lnTo>
                    <a:pt x="75933" y="10299"/>
                  </a:lnTo>
                  <a:lnTo>
                    <a:pt x="70345" y="14198"/>
                  </a:lnTo>
                  <a:lnTo>
                    <a:pt x="66776" y="16484"/>
                  </a:lnTo>
                  <a:lnTo>
                    <a:pt x="65032" y="17678"/>
                  </a:lnTo>
                  <a:lnTo>
                    <a:pt x="63372" y="18922"/>
                  </a:lnTo>
                  <a:lnTo>
                    <a:pt x="61569" y="20040"/>
                  </a:lnTo>
                  <a:lnTo>
                    <a:pt x="57057" y="23317"/>
                  </a:lnTo>
                  <a:lnTo>
                    <a:pt x="52616" y="26212"/>
                  </a:lnTo>
                  <a:lnTo>
                    <a:pt x="42506" y="33032"/>
                  </a:lnTo>
                  <a:lnTo>
                    <a:pt x="12260" y="58083"/>
                  </a:lnTo>
                  <a:lnTo>
                    <a:pt x="0" y="68973"/>
                  </a:lnTo>
                  <a:lnTo>
                    <a:pt x="4279" y="67830"/>
                  </a:lnTo>
                  <a:lnTo>
                    <a:pt x="6667" y="65087"/>
                  </a:lnTo>
                  <a:lnTo>
                    <a:pt x="11200" y="65087"/>
                  </a:lnTo>
                  <a:lnTo>
                    <a:pt x="11849" y="63931"/>
                  </a:lnTo>
                  <a:lnTo>
                    <a:pt x="16401" y="63931"/>
                  </a:lnTo>
                  <a:lnTo>
                    <a:pt x="16954" y="63258"/>
                  </a:lnTo>
                  <a:lnTo>
                    <a:pt x="19303" y="62179"/>
                  </a:lnTo>
                  <a:lnTo>
                    <a:pt x="24925" y="62179"/>
                  </a:lnTo>
                  <a:lnTo>
                    <a:pt x="26149" y="61213"/>
                  </a:lnTo>
                  <a:lnTo>
                    <a:pt x="28992" y="61213"/>
                  </a:lnTo>
                  <a:lnTo>
                    <a:pt x="29413" y="60744"/>
                  </a:lnTo>
                  <a:lnTo>
                    <a:pt x="30841" y="60439"/>
                  </a:lnTo>
                  <a:lnTo>
                    <a:pt x="35754" y="60439"/>
                  </a:lnTo>
                  <a:lnTo>
                    <a:pt x="36334" y="59728"/>
                  </a:lnTo>
                  <a:lnTo>
                    <a:pt x="37693" y="58292"/>
                  </a:lnTo>
                  <a:lnTo>
                    <a:pt x="44084" y="58292"/>
                  </a:lnTo>
                  <a:lnTo>
                    <a:pt x="45796" y="57048"/>
                  </a:lnTo>
                  <a:lnTo>
                    <a:pt x="49199" y="57048"/>
                  </a:lnTo>
                  <a:lnTo>
                    <a:pt x="51238" y="55625"/>
                  </a:lnTo>
                  <a:lnTo>
                    <a:pt x="55939" y="55625"/>
                  </a:lnTo>
                  <a:lnTo>
                    <a:pt x="56400" y="55156"/>
                  </a:lnTo>
                  <a:lnTo>
                    <a:pt x="59299" y="55156"/>
                  </a:lnTo>
                  <a:lnTo>
                    <a:pt x="58800" y="53822"/>
                  </a:lnTo>
                  <a:lnTo>
                    <a:pt x="58724" y="53619"/>
                  </a:lnTo>
                  <a:lnTo>
                    <a:pt x="60642" y="51739"/>
                  </a:lnTo>
                  <a:lnTo>
                    <a:pt x="64236" y="51739"/>
                  </a:lnTo>
                  <a:lnTo>
                    <a:pt x="66433" y="49174"/>
                  </a:lnTo>
                  <a:lnTo>
                    <a:pt x="66928" y="46989"/>
                  </a:lnTo>
                  <a:lnTo>
                    <a:pt x="94418" y="46989"/>
                  </a:lnTo>
                  <a:lnTo>
                    <a:pt x="94411" y="46824"/>
                  </a:lnTo>
                  <a:lnTo>
                    <a:pt x="96935" y="46824"/>
                  </a:lnTo>
                  <a:lnTo>
                    <a:pt x="96494" y="44856"/>
                  </a:lnTo>
                  <a:lnTo>
                    <a:pt x="97459" y="42456"/>
                  </a:lnTo>
                  <a:lnTo>
                    <a:pt x="101222" y="42456"/>
                  </a:lnTo>
                  <a:lnTo>
                    <a:pt x="102641" y="41668"/>
                  </a:lnTo>
                  <a:lnTo>
                    <a:pt x="102082" y="41262"/>
                  </a:lnTo>
                  <a:lnTo>
                    <a:pt x="101206" y="40360"/>
                  </a:lnTo>
                  <a:lnTo>
                    <a:pt x="100888" y="39992"/>
                  </a:lnTo>
                  <a:lnTo>
                    <a:pt x="100952" y="39471"/>
                  </a:lnTo>
                  <a:lnTo>
                    <a:pt x="101059" y="38468"/>
                  </a:lnTo>
                  <a:lnTo>
                    <a:pt x="101091" y="38163"/>
                  </a:lnTo>
                  <a:lnTo>
                    <a:pt x="103035" y="37630"/>
                  </a:lnTo>
                  <a:lnTo>
                    <a:pt x="104428" y="37630"/>
                  </a:lnTo>
                  <a:lnTo>
                    <a:pt x="104485" y="36969"/>
                  </a:lnTo>
                  <a:lnTo>
                    <a:pt x="104595" y="35712"/>
                  </a:lnTo>
                  <a:lnTo>
                    <a:pt x="104622" y="35394"/>
                  </a:lnTo>
                  <a:lnTo>
                    <a:pt x="108058" y="35394"/>
                  </a:lnTo>
                  <a:lnTo>
                    <a:pt x="108089" y="33858"/>
                  </a:lnTo>
                  <a:lnTo>
                    <a:pt x="107289" y="32372"/>
                  </a:lnTo>
                  <a:lnTo>
                    <a:pt x="107175" y="30695"/>
                  </a:lnTo>
                  <a:lnTo>
                    <a:pt x="108635" y="30098"/>
                  </a:lnTo>
                  <a:lnTo>
                    <a:pt x="111155" y="30098"/>
                  </a:lnTo>
                  <a:lnTo>
                    <a:pt x="111620" y="28193"/>
                  </a:lnTo>
                  <a:lnTo>
                    <a:pt x="108623" y="26873"/>
                  </a:lnTo>
                  <a:lnTo>
                    <a:pt x="106857" y="25463"/>
                  </a:lnTo>
                  <a:lnTo>
                    <a:pt x="108483" y="24879"/>
                  </a:lnTo>
                  <a:lnTo>
                    <a:pt x="111582" y="24879"/>
                  </a:lnTo>
                  <a:lnTo>
                    <a:pt x="111780" y="24002"/>
                  </a:lnTo>
                  <a:lnTo>
                    <a:pt x="111874" y="23583"/>
                  </a:lnTo>
                  <a:lnTo>
                    <a:pt x="113550" y="23317"/>
                  </a:lnTo>
                  <a:lnTo>
                    <a:pt x="117004" y="23317"/>
                  </a:lnTo>
                  <a:lnTo>
                    <a:pt x="117017" y="22072"/>
                  </a:lnTo>
                  <a:lnTo>
                    <a:pt x="115049" y="21640"/>
                  </a:lnTo>
                  <a:lnTo>
                    <a:pt x="114058" y="20993"/>
                  </a:lnTo>
                  <a:lnTo>
                    <a:pt x="117525" y="19659"/>
                  </a:lnTo>
                  <a:lnTo>
                    <a:pt x="117043" y="18364"/>
                  </a:lnTo>
                  <a:lnTo>
                    <a:pt x="115796" y="17678"/>
                  </a:lnTo>
                  <a:lnTo>
                    <a:pt x="113957" y="17678"/>
                  </a:lnTo>
                  <a:lnTo>
                    <a:pt x="115227" y="16675"/>
                  </a:lnTo>
                  <a:lnTo>
                    <a:pt x="116890" y="15989"/>
                  </a:lnTo>
                  <a:lnTo>
                    <a:pt x="118389" y="15303"/>
                  </a:lnTo>
                  <a:lnTo>
                    <a:pt x="113715" y="13868"/>
                  </a:lnTo>
                  <a:lnTo>
                    <a:pt x="116535" y="10921"/>
                  </a:lnTo>
                  <a:lnTo>
                    <a:pt x="111531" y="10680"/>
                  </a:lnTo>
                  <a:lnTo>
                    <a:pt x="114277" y="7848"/>
                  </a:lnTo>
                  <a:lnTo>
                    <a:pt x="114467" y="7848"/>
                  </a:lnTo>
                  <a:lnTo>
                    <a:pt x="113812" y="7289"/>
                  </a:lnTo>
                  <a:lnTo>
                    <a:pt x="86842" y="7289"/>
                  </a:lnTo>
                  <a:lnTo>
                    <a:pt x="85753" y="5219"/>
                  </a:lnTo>
                  <a:lnTo>
                    <a:pt x="85633" y="4889"/>
                  </a:lnTo>
                  <a:lnTo>
                    <a:pt x="85509" y="4457"/>
                  </a:lnTo>
                  <a:close/>
                </a:path>
                <a:path w="118745" h="69214">
                  <a:moveTo>
                    <a:pt x="11200" y="65087"/>
                  </a:moveTo>
                  <a:lnTo>
                    <a:pt x="6667" y="65087"/>
                  </a:lnTo>
                  <a:lnTo>
                    <a:pt x="7322" y="65697"/>
                  </a:lnTo>
                  <a:lnTo>
                    <a:pt x="7575" y="65963"/>
                  </a:lnTo>
                  <a:lnTo>
                    <a:pt x="7261" y="67284"/>
                  </a:lnTo>
                  <a:lnTo>
                    <a:pt x="7162" y="68732"/>
                  </a:lnTo>
                  <a:lnTo>
                    <a:pt x="9097" y="67284"/>
                  </a:lnTo>
                  <a:lnTo>
                    <a:pt x="10858" y="65697"/>
                  </a:lnTo>
                  <a:lnTo>
                    <a:pt x="11086" y="65290"/>
                  </a:lnTo>
                  <a:lnTo>
                    <a:pt x="11200" y="65087"/>
                  </a:lnTo>
                  <a:close/>
                </a:path>
                <a:path w="118745" h="69214">
                  <a:moveTo>
                    <a:pt x="16401" y="63931"/>
                  </a:moveTo>
                  <a:lnTo>
                    <a:pt x="11849" y="63931"/>
                  </a:lnTo>
                  <a:lnTo>
                    <a:pt x="12108" y="64642"/>
                  </a:lnTo>
                  <a:lnTo>
                    <a:pt x="12120" y="66624"/>
                  </a:lnTo>
                  <a:lnTo>
                    <a:pt x="11843" y="67284"/>
                  </a:lnTo>
                  <a:lnTo>
                    <a:pt x="11736" y="67538"/>
                  </a:lnTo>
                  <a:lnTo>
                    <a:pt x="11613" y="67830"/>
                  </a:lnTo>
                  <a:lnTo>
                    <a:pt x="11544" y="67995"/>
                  </a:lnTo>
                  <a:lnTo>
                    <a:pt x="12750" y="67284"/>
                  </a:lnTo>
                  <a:lnTo>
                    <a:pt x="13982" y="66624"/>
                  </a:lnTo>
                  <a:lnTo>
                    <a:pt x="14946" y="65697"/>
                  </a:lnTo>
                  <a:lnTo>
                    <a:pt x="16401" y="63931"/>
                  </a:lnTo>
                  <a:close/>
                </a:path>
                <a:path w="118745" h="69214">
                  <a:moveTo>
                    <a:pt x="24925" y="62179"/>
                  </a:moveTo>
                  <a:lnTo>
                    <a:pt x="19303" y="62179"/>
                  </a:lnTo>
                  <a:lnTo>
                    <a:pt x="19408" y="62776"/>
                  </a:lnTo>
                  <a:lnTo>
                    <a:pt x="19493" y="63258"/>
                  </a:lnTo>
                  <a:lnTo>
                    <a:pt x="19557" y="65963"/>
                  </a:lnTo>
                  <a:lnTo>
                    <a:pt x="21843" y="64922"/>
                  </a:lnTo>
                  <a:lnTo>
                    <a:pt x="24168" y="62776"/>
                  </a:lnTo>
                  <a:lnTo>
                    <a:pt x="24925" y="62179"/>
                  </a:lnTo>
                  <a:close/>
                </a:path>
                <a:path w="118745" h="69214">
                  <a:moveTo>
                    <a:pt x="28992" y="61213"/>
                  </a:moveTo>
                  <a:lnTo>
                    <a:pt x="26149" y="61213"/>
                  </a:lnTo>
                  <a:lnTo>
                    <a:pt x="26175" y="61379"/>
                  </a:lnTo>
                  <a:lnTo>
                    <a:pt x="26301" y="62179"/>
                  </a:lnTo>
                  <a:lnTo>
                    <a:pt x="26395" y="62776"/>
                  </a:lnTo>
                  <a:lnTo>
                    <a:pt x="26471" y="63258"/>
                  </a:lnTo>
                  <a:lnTo>
                    <a:pt x="26577" y="63931"/>
                  </a:lnTo>
                  <a:lnTo>
                    <a:pt x="26619" y="64198"/>
                  </a:lnTo>
                  <a:lnTo>
                    <a:pt x="27183" y="63258"/>
                  </a:lnTo>
                  <a:lnTo>
                    <a:pt x="27467" y="62915"/>
                  </a:lnTo>
                  <a:lnTo>
                    <a:pt x="28992" y="61213"/>
                  </a:lnTo>
                  <a:close/>
                </a:path>
                <a:path w="118745" h="69214">
                  <a:moveTo>
                    <a:pt x="35754" y="60439"/>
                  </a:moveTo>
                  <a:lnTo>
                    <a:pt x="32815" y="60439"/>
                  </a:lnTo>
                  <a:lnTo>
                    <a:pt x="34188" y="61721"/>
                  </a:lnTo>
                  <a:lnTo>
                    <a:pt x="33840" y="62776"/>
                  </a:lnTo>
                  <a:lnTo>
                    <a:pt x="34366" y="62179"/>
                  </a:lnTo>
                  <a:lnTo>
                    <a:pt x="34988" y="61379"/>
                  </a:lnTo>
                  <a:lnTo>
                    <a:pt x="35754" y="60439"/>
                  </a:lnTo>
                  <a:close/>
                </a:path>
                <a:path w="118745" h="69214">
                  <a:moveTo>
                    <a:pt x="44084" y="58292"/>
                  </a:moveTo>
                  <a:lnTo>
                    <a:pt x="37693" y="58292"/>
                  </a:lnTo>
                  <a:lnTo>
                    <a:pt x="39019" y="59016"/>
                  </a:lnTo>
                  <a:lnTo>
                    <a:pt x="39354" y="59220"/>
                  </a:lnTo>
                  <a:lnTo>
                    <a:pt x="39828" y="60439"/>
                  </a:lnTo>
                  <a:lnTo>
                    <a:pt x="39934" y="60744"/>
                  </a:lnTo>
                  <a:lnTo>
                    <a:pt x="40022" y="60998"/>
                  </a:lnTo>
                  <a:lnTo>
                    <a:pt x="40097" y="61213"/>
                  </a:lnTo>
                  <a:lnTo>
                    <a:pt x="40154" y="61379"/>
                  </a:lnTo>
                  <a:lnTo>
                    <a:pt x="40274" y="61721"/>
                  </a:lnTo>
                  <a:lnTo>
                    <a:pt x="40322" y="61861"/>
                  </a:lnTo>
                  <a:lnTo>
                    <a:pt x="42124" y="60439"/>
                  </a:lnTo>
                  <a:lnTo>
                    <a:pt x="42771" y="59728"/>
                  </a:lnTo>
                  <a:lnTo>
                    <a:pt x="43840" y="58470"/>
                  </a:lnTo>
                  <a:lnTo>
                    <a:pt x="44084" y="58292"/>
                  </a:lnTo>
                  <a:close/>
                </a:path>
                <a:path w="118745" h="69214">
                  <a:moveTo>
                    <a:pt x="89230" y="54762"/>
                  </a:moveTo>
                  <a:lnTo>
                    <a:pt x="81013" y="54762"/>
                  </a:lnTo>
                  <a:lnTo>
                    <a:pt x="79614" y="60439"/>
                  </a:lnTo>
                  <a:lnTo>
                    <a:pt x="79539" y="60744"/>
                  </a:lnTo>
                  <a:lnTo>
                    <a:pt x="79476" y="60998"/>
                  </a:lnTo>
                  <a:lnTo>
                    <a:pt x="84309" y="56540"/>
                  </a:lnTo>
                  <a:lnTo>
                    <a:pt x="88899" y="56540"/>
                  </a:lnTo>
                  <a:lnTo>
                    <a:pt x="89069" y="55625"/>
                  </a:lnTo>
                  <a:lnTo>
                    <a:pt x="89156" y="55156"/>
                  </a:lnTo>
                  <a:lnTo>
                    <a:pt x="89230" y="54762"/>
                  </a:lnTo>
                  <a:close/>
                </a:path>
                <a:path w="118745" h="69214">
                  <a:moveTo>
                    <a:pt x="49264" y="57048"/>
                  </a:moveTo>
                  <a:lnTo>
                    <a:pt x="45796" y="57048"/>
                  </a:lnTo>
                  <a:lnTo>
                    <a:pt x="46913" y="60439"/>
                  </a:lnTo>
                  <a:lnTo>
                    <a:pt x="49264" y="57048"/>
                  </a:lnTo>
                  <a:close/>
                </a:path>
                <a:path w="118745" h="69214">
                  <a:moveTo>
                    <a:pt x="55939" y="55625"/>
                  </a:moveTo>
                  <a:lnTo>
                    <a:pt x="51259" y="55625"/>
                  </a:lnTo>
                  <a:lnTo>
                    <a:pt x="51804" y="58083"/>
                  </a:lnTo>
                  <a:lnTo>
                    <a:pt x="51855" y="58292"/>
                  </a:lnTo>
                  <a:lnTo>
                    <a:pt x="51976" y="58788"/>
                  </a:lnTo>
                  <a:lnTo>
                    <a:pt x="52082" y="59220"/>
                  </a:lnTo>
                  <a:lnTo>
                    <a:pt x="53588" y="60439"/>
                  </a:lnTo>
                  <a:lnTo>
                    <a:pt x="53357" y="60439"/>
                  </a:lnTo>
                  <a:lnTo>
                    <a:pt x="55041" y="56540"/>
                  </a:lnTo>
                  <a:lnTo>
                    <a:pt x="55939" y="55625"/>
                  </a:lnTo>
                  <a:close/>
                </a:path>
                <a:path w="118745" h="69214">
                  <a:moveTo>
                    <a:pt x="88899" y="56540"/>
                  </a:moveTo>
                  <a:lnTo>
                    <a:pt x="84476" y="56540"/>
                  </a:lnTo>
                  <a:lnTo>
                    <a:pt x="85827" y="57429"/>
                  </a:lnTo>
                  <a:lnTo>
                    <a:pt x="85928" y="59016"/>
                  </a:lnTo>
                  <a:lnTo>
                    <a:pt x="87041" y="60439"/>
                  </a:lnTo>
                  <a:lnTo>
                    <a:pt x="86544" y="60439"/>
                  </a:lnTo>
                  <a:lnTo>
                    <a:pt x="88480" y="58788"/>
                  </a:lnTo>
                  <a:lnTo>
                    <a:pt x="88573" y="58292"/>
                  </a:lnTo>
                  <a:lnTo>
                    <a:pt x="88612" y="58083"/>
                  </a:lnTo>
                  <a:lnTo>
                    <a:pt x="88733" y="57429"/>
                  </a:lnTo>
                  <a:lnTo>
                    <a:pt x="88804" y="57048"/>
                  </a:lnTo>
                  <a:lnTo>
                    <a:pt x="88899" y="56540"/>
                  </a:lnTo>
                  <a:close/>
                </a:path>
                <a:path w="118745" h="69214">
                  <a:moveTo>
                    <a:pt x="59299" y="55156"/>
                  </a:moveTo>
                  <a:lnTo>
                    <a:pt x="56400" y="55156"/>
                  </a:lnTo>
                  <a:lnTo>
                    <a:pt x="59105" y="57429"/>
                  </a:lnTo>
                  <a:lnTo>
                    <a:pt x="59168" y="57048"/>
                  </a:lnTo>
                  <a:lnTo>
                    <a:pt x="59251" y="56540"/>
                  </a:lnTo>
                  <a:lnTo>
                    <a:pt x="59299" y="55156"/>
                  </a:lnTo>
                  <a:close/>
                </a:path>
                <a:path w="118745" h="69214">
                  <a:moveTo>
                    <a:pt x="91637" y="53073"/>
                  </a:moveTo>
                  <a:lnTo>
                    <a:pt x="78905" y="53073"/>
                  </a:lnTo>
                  <a:lnTo>
                    <a:pt x="81175" y="54762"/>
                  </a:lnTo>
                  <a:lnTo>
                    <a:pt x="89230" y="54762"/>
                  </a:lnTo>
                  <a:lnTo>
                    <a:pt x="91630" y="57048"/>
                  </a:lnTo>
                  <a:lnTo>
                    <a:pt x="92201" y="55625"/>
                  </a:lnTo>
                  <a:lnTo>
                    <a:pt x="92125" y="53822"/>
                  </a:lnTo>
                  <a:lnTo>
                    <a:pt x="91637" y="53073"/>
                  </a:lnTo>
                  <a:close/>
                </a:path>
                <a:path w="118745" h="69214">
                  <a:moveTo>
                    <a:pt x="94564" y="50914"/>
                  </a:moveTo>
                  <a:lnTo>
                    <a:pt x="74853" y="50914"/>
                  </a:lnTo>
                  <a:lnTo>
                    <a:pt x="75793" y="52069"/>
                  </a:lnTo>
                  <a:lnTo>
                    <a:pt x="75966" y="52374"/>
                  </a:lnTo>
                  <a:lnTo>
                    <a:pt x="75993" y="52743"/>
                  </a:lnTo>
                  <a:lnTo>
                    <a:pt x="76098" y="55625"/>
                  </a:lnTo>
                  <a:lnTo>
                    <a:pt x="78905" y="53073"/>
                  </a:lnTo>
                  <a:lnTo>
                    <a:pt x="91637" y="53073"/>
                  </a:lnTo>
                  <a:lnTo>
                    <a:pt x="91421" y="52743"/>
                  </a:lnTo>
                  <a:lnTo>
                    <a:pt x="91185" y="52743"/>
                  </a:lnTo>
                  <a:lnTo>
                    <a:pt x="92532" y="52069"/>
                  </a:lnTo>
                  <a:lnTo>
                    <a:pt x="94604" y="52069"/>
                  </a:lnTo>
                  <a:lnTo>
                    <a:pt x="94564" y="50914"/>
                  </a:lnTo>
                  <a:close/>
                </a:path>
                <a:path w="118745" h="69214">
                  <a:moveTo>
                    <a:pt x="94474" y="48450"/>
                  </a:moveTo>
                  <a:lnTo>
                    <a:pt x="71145" y="48450"/>
                  </a:lnTo>
                  <a:lnTo>
                    <a:pt x="71231" y="53073"/>
                  </a:lnTo>
                  <a:lnTo>
                    <a:pt x="71335" y="54394"/>
                  </a:lnTo>
                  <a:lnTo>
                    <a:pt x="74853" y="50914"/>
                  </a:lnTo>
                  <a:lnTo>
                    <a:pt x="94564" y="50914"/>
                  </a:lnTo>
                  <a:lnTo>
                    <a:pt x="94474" y="48450"/>
                  </a:lnTo>
                  <a:close/>
                </a:path>
                <a:path w="118745" h="69214">
                  <a:moveTo>
                    <a:pt x="94604" y="52069"/>
                  </a:moveTo>
                  <a:lnTo>
                    <a:pt x="92667" y="52069"/>
                  </a:lnTo>
                  <a:lnTo>
                    <a:pt x="93675" y="52374"/>
                  </a:lnTo>
                  <a:lnTo>
                    <a:pt x="94627" y="52743"/>
                  </a:lnTo>
                  <a:lnTo>
                    <a:pt x="94604" y="52069"/>
                  </a:lnTo>
                  <a:close/>
                </a:path>
                <a:path w="118745" h="69214">
                  <a:moveTo>
                    <a:pt x="64236" y="51739"/>
                  </a:moveTo>
                  <a:lnTo>
                    <a:pt x="60642" y="51739"/>
                  </a:lnTo>
                  <a:lnTo>
                    <a:pt x="62950" y="52374"/>
                  </a:lnTo>
                  <a:lnTo>
                    <a:pt x="63692" y="52374"/>
                  </a:lnTo>
                  <a:lnTo>
                    <a:pt x="64236" y="51739"/>
                  </a:lnTo>
                  <a:close/>
                </a:path>
                <a:path w="118745" h="69214">
                  <a:moveTo>
                    <a:pt x="94418" y="46989"/>
                  </a:moveTo>
                  <a:lnTo>
                    <a:pt x="66928" y="46989"/>
                  </a:lnTo>
                  <a:lnTo>
                    <a:pt x="68643" y="48780"/>
                  </a:lnTo>
                  <a:lnTo>
                    <a:pt x="66687" y="52069"/>
                  </a:lnTo>
                  <a:lnTo>
                    <a:pt x="71145" y="48450"/>
                  </a:lnTo>
                  <a:lnTo>
                    <a:pt x="94474" y="48450"/>
                  </a:lnTo>
                  <a:lnTo>
                    <a:pt x="94418" y="46989"/>
                  </a:lnTo>
                  <a:close/>
                </a:path>
                <a:path w="118745" h="69214">
                  <a:moveTo>
                    <a:pt x="96935" y="46824"/>
                  </a:moveTo>
                  <a:lnTo>
                    <a:pt x="94411" y="46824"/>
                  </a:lnTo>
                  <a:lnTo>
                    <a:pt x="97010" y="48450"/>
                  </a:lnTo>
                  <a:lnTo>
                    <a:pt x="97154" y="47802"/>
                  </a:lnTo>
                  <a:lnTo>
                    <a:pt x="96972" y="46989"/>
                  </a:lnTo>
                  <a:lnTo>
                    <a:pt x="96935" y="46824"/>
                  </a:lnTo>
                  <a:close/>
                </a:path>
                <a:path w="118745" h="69214">
                  <a:moveTo>
                    <a:pt x="101222" y="42456"/>
                  </a:moveTo>
                  <a:lnTo>
                    <a:pt x="97459" y="42456"/>
                  </a:lnTo>
                  <a:lnTo>
                    <a:pt x="99529" y="43395"/>
                  </a:lnTo>
                  <a:lnTo>
                    <a:pt x="101222" y="42456"/>
                  </a:lnTo>
                  <a:close/>
                </a:path>
                <a:path w="118745" h="69214">
                  <a:moveTo>
                    <a:pt x="104428" y="37630"/>
                  </a:moveTo>
                  <a:lnTo>
                    <a:pt x="103035" y="37630"/>
                  </a:lnTo>
                  <a:lnTo>
                    <a:pt x="104355" y="38468"/>
                  </a:lnTo>
                  <a:lnTo>
                    <a:pt x="104428" y="37630"/>
                  </a:lnTo>
                  <a:close/>
                </a:path>
                <a:path w="118745" h="69214">
                  <a:moveTo>
                    <a:pt x="108058" y="35394"/>
                  </a:moveTo>
                  <a:lnTo>
                    <a:pt x="104622" y="35394"/>
                  </a:lnTo>
                  <a:lnTo>
                    <a:pt x="108051" y="35712"/>
                  </a:lnTo>
                  <a:lnTo>
                    <a:pt x="108058" y="35394"/>
                  </a:lnTo>
                  <a:close/>
                </a:path>
                <a:path w="118745" h="69214">
                  <a:moveTo>
                    <a:pt x="111155" y="30098"/>
                  </a:moveTo>
                  <a:lnTo>
                    <a:pt x="108635" y="30098"/>
                  </a:lnTo>
                  <a:lnTo>
                    <a:pt x="109918" y="30378"/>
                  </a:lnTo>
                  <a:lnTo>
                    <a:pt x="110972" y="30848"/>
                  </a:lnTo>
                  <a:lnTo>
                    <a:pt x="111087" y="30378"/>
                  </a:lnTo>
                  <a:lnTo>
                    <a:pt x="111155" y="30098"/>
                  </a:lnTo>
                  <a:close/>
                </a:path>
                <a:path w="118745" h="69214">
                  <a:moveTo>
                    <a:pt x="111582" y="24879"/>
                  </a:moveTo>
                  <a:lnTo>
                    <a:pt x="108483" y="24879"/>
                  </a:lnTo>
                  <a:lnTo>
                    <a:pt x="110185" y="25133"/>
                  </a:lnTo>
                  <a:lnTo>
                    <a:pt x="111417" y="25615"/>
                  </a:lnTo>
                  <a:lnTo>
                    <a:pt x="111525" y="25133"/>
                  </a:lnTo>
                  <a:lnTo>
                    <a:pt x="111582" y="24879"/>
                  </a:lnTo>
                  <a:close/>
                </a:path>
                <a:path w="118745" h="69214">
                  <a:moveTo>
                    <a:pt x="116903" y="23317"/>
                  </a:moveTo>
                  <a:lnTo>
                    <a:pt x="113550" y="23317"/>
                  </a:lnTo>
                  <a:lnTo>
                    <a:pt x="115074" y="24002"/>
                  </a:lnTo>
                  <a:lnTo>
                    <a:pt x="116903" y="23317"/>
                  </a:lnTo>
                  <a:close/>
                </a:path>
                <a:path w="118745" h="69214">
                  <a:moveTo>
                    <a:pt x="103492" y="0"/>
                  </a:moveTo>
                  <a:lnTo>
                    <a:pt x="100037" y="0"/>
                  </a:lnTo>
                  <a:lnTo>
                    <a:pt x="96469" y="2120"/>
                  </a:lnTo>
                  <a:lnTo>
                    <a:pt x="86842" y="7289"/>
                  </a:lnTo>
                  <a:lnTo>
                    <a:pt x="109079" y="7289"/>
                  </a:lnTo>
                  <a:lnTo>
                    <a:pt x="107581" y="5753"/>
                  </a:lnTo>
                  <a:lnTo>
                    <a:pt x="111061" y="2997"/>
                  </a:lnTo>
                  <a:lnTo>
                    <a:pt x="110179" y="2438"/>
                  </a:lnTo>
                  <a:lnTo>
                    <a:pt x="101144" y="2438"/>
                  </a:lnTo>
                  <a:lnTo>
                    <a:pt x="103492" y="0"/>
                  </a:lnTo>
                  <a:close/>
                </a:path>
                <a:path w="118745" h="69214">
                  <a:moveTo>
                    <a:pt x="112725" y="6362"/>
                  </a:moveTo>
                  <a:lnTo>
                    <a:pt x="108884" y="7289"/>
                  </a:lnTo>
                  <a:lnTo>
                    <a:pt x="113812" y="7289"/>
                  </a:lnTo>
                  <a:lnTo>
                    <a:pt x="112725" y="6362"/>
                  </a:lnTo>
                  <a:close/>
                </a:path>
                <a:path w="118745" h="69214">
                  <a:moveTo>
                    <a:pt x="108775" y="1549"/>
                  </a:moveTo>
                  <a:lnTo>
                    <a:pt x="104444" y="2438"/>
                  </a:lnTo>
                  <a:lnTo>
                    <a:pt x="110179" y="2438"/>
                  </a:lnTo>
                  <a:lnTo>
                    <a:pt x="108775" y="1549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1" name="object 1831"/>
            <p:cNvSpPr/>
            <p:nvPr/>
          </p:nvSpPr>
          <p:spPr>
            <a:xfrm>
              <a:off x="6759233" y="3009662"/>
              <a:ext cx="100965" cy="76200"/>
            </a:xfrm>
            <a:custGeom>
              <a:avLst/>
              <a:gdLst/>
              <a:ahLst/>
              <a:cxnLst/>
              <a:rect l="l" t="t" r="r" b="b"/>
              <a:pathLst>
                <a:path w="100965" h="76200">
                  <a:moveTo>
                    <a:pt x="10023" y="67944"/>
                  </a:moveTo>
                  <a:lnTo>
                    <a:pt x="8204" y="67944"/>
                  </a:lnTo>
                  <a:lnTo>
                    <a:pt x="5232" y="70484"/>
                  </a:lnTo>
                  <a:lnTo>
                    <a:pt x="2463" y="73024"/>
                  </a:lnTo>
                  <a:lnTo>
                    <a:pt x="12" y="75437"/>
                  </a:lnTo>
                  <a:lnTo>
                    <a:pt x="0" y="76072"/>
                  </a:lnTo>
                  <a:lnTo>
                    <a:pt x="952" y="75818"/>
                  </a:lnTo>
                  <a:lnTo>
                    <a:pt x="3162" y="73659"/>
                  </a:lnTo>
                  <a:lnTo>
                    <a:pt x="5638" y="71373"/>
                  </a:lnTo>
                  <a:lnTo>
                    <a:pt x="8181" y="69214"/>
                  </a:lnTo>
                  <a:lnTo>
                    <a:pt x="9436" y="69214"/>
                  </a:lnTo>
                  <a:lnTo>
                    <a:pt x="10023" y="67944"/>
                  </a:lnTo>
                  <a:close/>
                </a:path>
                <a:path w="100965" h="76200">
                  <a:moveTo>
                    <a:pt x="9436" y="69214"/>
                  </a:moveTo>
                  <a:lnTo>
                    <a:pt x="8270" y="69214"/>
                  </a:lnTo>
                  <a:lnTo>
                    <a:pt x="5397" y="75183"/>
                  </a:lnTo>
                  <a:lnTo>
                    <a:pt x="5486" y="75691"/>
                  </a:lnTo>
                  <a:lnTo>
                    <a:pt x="5753" y="75818"/>
                  </a:lnTo>
                  <a:lnTo>
                    <a:pt x="6400" y="75437"/>
                  </a:lnTo>
                  <a:lnTo>
                    <a:pt x="6557" y="75437"/>
                  </a:lnTo>
                  <a:lnTo>
                    <a:pt x="9259" y="69595"/>
                  </a:lnTo>
                  <a:lnTo>
                    <a:pt x="9318" y="69468"/>
                  </a:lnTo>
                  <a:lnTo>
                    <a:pt x="9436" y="69214"/>
                  </a:lnTo>
                  <a:close/>
                </a:path>
                <a:path w="100965" h="76200">
                  <a:moveTo>
                    <a:pt x="17736" y="62102"/>
                  </a:moveTo>
                  <a:lnTo>
                    <a:pt x="16497" y="62102"/>
                  </a:lnTo>
                  <a:lnTo>
                    <a:pt x="14726" y="73024"/>
                  </a:lnTo>
                  <a:lnTo>
                    <a:pt x="14623" y="73659"/>
                  </a:lnTo>
                  <a:lnTo>
                    <a:pt x="14541" y="74167"/>
                  </a:lnTo>
                  <a:lnTo>
                    <a:pt x="14681" y="74548"/>
                  </a:lnTo>
                  <a:lnTo>
                    <a:pt x="15113" y="74548"/>
                  </a:lnTo>
                  <a:lnTo>
                    <a:pt x="15646" y="74167"/>
                  </a:lnTo>
                  <a:lnTo>
                    <a:pt x="15803" y="74167"/>
                  </a:lnTo>
                  <a:lnTo>
                    <a:pt x="17289" y="64896"/>
                  </a:lnTo>
                  <a:lnTo>
                    <a:pt x="17329" y="64642"/>
                  </a:lnTo>
                  <a:lnTo>
                    <a:pt x="17451" y="63880"/>
                  </a:lnTo>
                  <a:lnTo>
                    <a:pt x="17573" y="63118"/>
                  </a:lnTo>
                  <a:lnTo>
                    <a:pt x="17675" y="62483"/>
                  </a:lnTo>
                  <a:lnTo>
                    <a:pt x="17736" y="62102"/>
                  </a:lnTo>
                  <a:close/>
                </a:path>
                <a:path w="100965" h="76200">
                  <a:moveTo>
                    <a:pt x="21401" y="61340"/>
                  </a:moveTo>
                  <a:lnTo>
                    <a:pt x="20548" y="62737"/>
                  </a:lnTo>
                  <a:lnTo>
                    <a:pt x="23951" y="69468"/>
                  </a:lnTo>
                  <a:lnTo>
                    <a:pt x="24307" y="70103"/>
                  </a:lnTo>
                  <a:lnTo>
                    <a:pt x="24959" y="70103"/>
                  </a:lnTo>
                  <a:lnTo>
                    <a:pt x="25196" y="69595"/>
                  </a:lnTo>
                  <a:lnTo>
                    <a:pt x="25256" y="69468"/>
                  </a:lnTo>
                  <a:lnTo>
                    <a:pt x="25374" y="69214"/>
                  </a:lnTo>
                  <a:lnTo>
                    <a:pt x="21401" y="61340"/>
                  </a:lnTo>
                  <a:close/>
                </a:path>
                <a:path w="100965" h="76200">
                  <a:moveTo>
                    <a:pt x="17777" y="61848"/>
                  </a:moveTo>
                  <a:lnTo>
                    <a:pt x="15461" y="61848"/>
                  </a:lnTo>
                  <a:lnTo>
                    <a:pt x="11633" y="64896"/>
                  </a:lnTo>
                  <a:lnTo>
                    <a:pt x="9609" y="66674"/>
                  </a:lnTo>
                  <a:lnTo>
                    <a:pt x="9230" y="66674"/>
                  </a:lnTo>
                  <a:lnTo>
                    <a:pt x="1905" y="68452"/>
                  </a:lnTo>
                  <a:lnTo>
                    <a:pt x="1097" y="69214"/>
                  </a:lnTo>
                  <a:lnTo>
                    <a:pt x="1447" y="69214"/>
                  </a:lnTo>
                  <a:lnTo>
                    <a:pt x="1879" y="69468"/>
                  </a:lnTo>
                  <a:lnTo>
                    <a:pt x="8204" y="67944"/>
                  </a:lnTo>
                  <a:lnTo>
                    <a:pt x="10023" y="67944"/>
                  </a:lnTo>
                  <a:lnTo>
                    <a:pt x="10258" y="67436"/>
                  </a:lnTo>
                  <a:lnTo>
                    <a:pt x="10375" y="67182"/>
                  </a:lnTo>
                  <a:lnTo>
                    <a:pt x="14389" y="63880"/>
                  </a:lnTo>
                  <a:lnTo>
                    <a:pt x="16497" y="62102"/>
                  </a:lnTo>
                  <a:lnTo>
                    <a:pt x="17736" y="62102"/>
                  </a:lnTo>
                  <a:lnTo>
                    <a:pt x="17777" y="61848"/>
                  </a:lnTo>
                  <a:close/>
                </a:path>
                <a:path w="100965" h="76200">
                  <a:moveTo>
                    <a:pt x="38615" y="46481"/>
                  </a:moveTo>
                  <a:lnTo>
                    <a:pt x="36832" y="46481"/>
                  </a:lnTo>
                  <a:lnTo>
                    <a:pt x="34491" y="49910"/>
                  </a:lnTo>
                  <a:lnTo>
                    <a:pt x="34404" y="50037"/>
                  </a:lnTo>
                  <a:lnTo>
                    <a:pt x="33365" y="53339"/>
                  </a:lnTo>
                  <a:lnTo>
                    <a:pt x="33044" y="54482"/>
                  </a:lnTo>
                  <a:lnTo>
                    <a:pt x="32981" y="63880"/>
                  </a:lnTo>
                  <a:lnTo>
                    <a:pt x="34137" y="67182"/>
                  </a:lnTo>
                  <a:lnTo>
                    <a:pt x="34302" y="67436"/>
                  </a:lnTo>
                  <a:lnTo>
                    <a:pt x="34950" y="67436"/>
                  </a:lnTo>
                  <a:lnTo>
                    <a:pt x="35433" y="66801"/>
                  </a:lnTo>
                  <a:lnTo>
                    <a:pt x="34947" y="64896"/>
                  </a:lnTo>
                  <a:lnTo>
                    <a:pt x="35032" y="54482"/>
                  </a:lnTo>
                  <a:lnTo>
                    <a:pt x="35176" y="53593"/>
                  </a:lnTo>
                  <a:lnTo>
                    <a:pt x="35217" y="53339"/>
                  </a:lnTo>
                  <a:lnTo>
                    <a:pt x="35340" y="52577"/>
                  </a:lnTo>
                  <a:lnTo>
                    <a:pt x="35463" y="51815"/>
                  </a:lnTo>
                  <a:lnTo>
                    <a:pt x="35504" y="51561"/>
                  </a:lnTo>
                  <a:lnTo>
                    <a:pt x="38615" y="46481"/>
                  </a:lnTo>
                  <a:close/>
                </a:path>
                <a:path w="100965" h="76200">
                  <a:moveTo>
                    <a:pt x="77300" y="53593"/>
                  </a:moveTo>
                  <a:lnTo>
                    <a:pt x="75501" y="53593"/>
                  </a:lnTo>
                  <a:lnTo>
                    <a:pt x="77184" y="60324"/>
                  </a:lnTo>
                  <a:lnTo>
                    <a:pt x="77216" y="60451"/>
                  </a:lnTo>
                  <a:lnTo>
                    <a:pt x="77322" y="60832"/>
                  </a:lnTo>
                  <a:lnTo>
                    <a:pt x="79290" y="66674"/>
                  </a:lnTo>
                  <a:lnTo>
                    <a:pt x="79997" y="66674"/>
                  </a:lnTo>
                  <a:lnTo>
                    <a:pt x="80441" y="65912"/>
                  </a:lnTo>
                  <a:lnTo>
                    <a:pt x="78917" y="61340"/>
                  </a:lnTo>
                  <a:lnTo>
                    <a:pt x="77671" y="56641"/>
                  </a:lnTo>
                  <a:lnTo>
                    <a:pt x="77570" y="56260"/>
                  </a:lnTo>
                  <a:lnTo>
                    <a:pt x="77502" y="56006"/>
                  </a:lnTo>
                  <a:lnTo>
                    <a:pt x="77435" y="55752"/>
                  </a:lnTo>
                  <a:lnTo>
                    <a:pt x="77367" y="55498"/>
                  </a:lnTo>
                  <a:lnTo>
                    <a:pt x="77266" y="55117"/>
                  </a:lnTo>
                  <a:lnTo>
                    <a:pt x="78708" y="55117"/>
                  </a:lnTo>
                  <a:lnTo>
                    <a:pt x="77939" y="54609"/>
                  </a:lnTo>
                  <a:lnTo>
                    <a:pt x="77300" y="53593"/>
                  </a:lnTo>
                  <a:close/>
                </a:path>
                <a:path w="100965" h="76200">
                  <a:moveTo>
                    <a:pt x="45777" y="41274"/>
                  </a:moveTo>
                  <a:lnTo>
                    <a:pt x="44159" y="41274"/>
                  </a:lnTo>
                  <a:lnTo>
                    <a:pt x="41097" y="46481"/>
                  </a:lnTo>
                  <a:lnTo>
                    <a:pt x="41178" y="52577"/>
                  </a:lnTo>
                  <a:lnTo>
                    <a:pt x="42418" y="60324"/>
                  </a:lnTo>
                  <a:lnTo>
                    <a:pt x="42519" y="60959"/>
                  </a:lnTo>
                  <a:lnTo>
                    <a:pt x="44518" y="64642"/>
                  </a:lnTo>
                  <a:lnTo>
                    <a:pt x="45288" y="64642"/>
                  </a:lnTo>
                  <a:lnTo>
                    <a:pt x="45694" y="63880"/>
                  </a:lnTo>
                  <a:lnTo>
                    <a:pt x="45171" y="62737"/>
                  </a:lnTo>
                  <a:lnTo>
                    <a:pt x="45055" y="62483"/>
                  </a:lnTo>
                  <a:lnTo>
                    <a:pt x="44939" y="62229"/>
                  </a:lnTo>
                  <a:lnTo>
                    <a:pt x="44881" y="62102"/>
                  </a:lnTo>
                  <a:lnTo>
                    <a:pt x="44764" y="61848"/>
                  </a:lnTo>
                  <a:lnTo>
                    <a:pt x="44578" y="61340"/>
                  </a:lnTo>
                  <a:lnTo>
                    <a:pt x="43286" y="56641"/>
                  </a:lnTo>
                  <a:lnTo>
                    <a:pt x="43181" y="56260"/>
                  </a:lnTo>
                  <a:lnTo>
                    <a:pt x="43111" y="56006"/>
                  </a:lnTo>
                  <a:lnTo>
                    <a:pt x="42985" y="49529"/>
                  </a:lnTo>
                  <a:lnTo>
                    <a:pt x="42971" y="47878"/>
                  </a:lnTo>
                  <a:lnTo>
                    <a:pt x="45669" y="41528"/>
                  </a:lnTo>
                  <a:lnTo>
                    <a:pt x="45777" y="41274"/>
                  </a:lnTo>
                  <a:close/>
                </a:path>
                <a:path w="100965" h="76200">
                  <a:moveTo>
                    <a:pt x="26680" y="54482"/>
                  </a:moveTo>
                  <a:lnTo>
                    <a:pt x="24761" y="54482"/>
                  </a:lnTo>
                  <a:lnTo>
                    <a:pt x="22339" y="56260"/>
                  </a:lnTo>
                  <a:lnTo>
                    <a:pt x="19271" y="58718"/>
                  </a:lnTo>
                  <a:lnTo>
                    <a:pt x="17171" y="60451"/>
                  </a:lnTo>
                  <a:lnTo>
                    <a:pt x="18136" y="60451"/>
                  </a:lnTo>
                  <a:lnTo>
                    <a:pt x="3594" y="62102"/>
                  </a:lnTo>
                  <a:lnTo>
                    <a:pt x="2844" y="62737"/>
                  </a:lnTo>
                  <a:lnTo>
                    <a:pt x="3365" y="63118"/>
                  </a:lnTo>
                  <a:lnTo>
                    <a:pt x="14506" y="61848"/>
                  </a:lnTo>
                  <a:lnTo>
                    <a:pt x="17777" y="61848"/>
                  </a:lnTo>
                  <a:lnTo>
                    <a:pt x="17858" y="61340"/>
                  </a:lnTo>
                  <a:lnTo>
                    <a:pt x="17919" y="60959"/>
                  </a:lnTo>
                  <a:lnTo>
                    <a:pt x="22555" y="57276"/>
                  </a:lnTo>
                  <a:lnTo>
                    <a:pt x="24942" y="55498"/>
                  </a:lnTo>
                  <a:lnTo>
                    <a:pt x="25794" y="55498"/>
                  </a:lnTo>
                  <a:lnTo>
                    <a:pt x="26569" y="54609"/>
                  </a:lnTo>
                  <a:close/>
                </a:path>
                <a:path w="100965" h="76200">
                  <a:moveTo>
                    <a:pt x="56736" y="33527"/>
                  </a:moveTo>
                  <a:lnTo>
                    <a:pt x="55143" y="33527"/>
                  </a:lnTo>
                  <a:lnTo>
                    <a:pt x="53113" y="40385"/>
                  </a:lnTo>
                  <a:lnTo>
                    <a:pt x="53076" y="40512"/>
                  </a:lnTo>
                  <a:lnTo>
                    <a:pt x="52963" y="40893"/>
                  </a:lnTo>
                  <a:lnTo>
                    <a:pt x="52850" y="41274"/>
                  </a:lnTo>
                  <a:lnTo>
                    <a:pt x="52768" y="62229"/>
                  </a:lnTo>
                  <a:lnTo>
                    <a:pt x="52920" y="62483"/>
                  </a:lnTo>
                  <a:lnTo>
                    <a:pt x="53467" y="62483"/>
                  </a:lnTo>
                  <a:lnTo>
                    <a:pt x="54038" y="61848"/>
                  </a:lnTo>
                  <a:lnTo>
                    <a:pt x="54150" y="41528"/>
                  </a:lnTo>
                  <a:lnTo>
                    <a:pt x="54251" y="40385"/>
                  </a:lnTo>
                  <a:lnTo>
                    <a:pt x="54318" y="39623"/>
                  </a:lnTo>
                  <a:lnTo>
                    <a:pt x="56736" y="33527"/>
                  </a:lnTo>
                  <a:close/>
                </a:path>
                <a:path w="100965" h="76200">
                  <a:moveTo>
                    <a:pt x="22861" y="58927"/>
                  </a:moveTo>
                  <a:lnTo>
                    <a:pt x="22473" y="59308"/>
                  </a:lnTo>
                  <a:lnTo>
                    <a:pt x="21145" y="60832"/>
                  </a:lnTo>
                  <a:lnTo>
                    <a:pt x="21401" y="61340"/>
                  </a:lnTo>
                  <a:lnTo>
                    <a:pt x="22861" y="58927"/>
                  </a:lnTo>
                  <a:close/>
                </a:path>
                <a:path w="100965" h="76200">
                  <a:moveTo>
                    <a:pt x="74841" y="44068"/>
                  </a:moveTo>
                  <a:lnTo>
                    <a:pt x="73366" y="44068"/>
                  </a:lnTo>
                  <a:lnTo>
                    <a:pt x="73556" y="45084"/>
                  </a:lnTo>
                  <a:lnTo>
                    <a:pt x="73675" y="45719"/>
                  </a:lnTo>
                  <a:lnTo>
                    <a:pt x="73723" y="45973"/>
                  </a:lnTo>
                  <a:lnTo>
                    <a:pt x="75234" y="52577"/>
                  </a:lnTo>
                  <a:lnTo>
                    <a:pt x="74295" y="53339"/>
                  </a:lnTo>
                  <a:lnTo>
                    <a:pt x="71932" y="55752"/>
                  </a:lnTo>
                  <a:lnTo>
                    <a:pt x="70610" y="60324"/>
                  </a:lnTo>
                  <a:lnTo>
                    <a:pt x="70688" y="60832"/>
                  </a:lnTo>
                  <a:lnTo>
                    <a:pt x="71043" y="60959"/>
                  </a:lnTo>
                  <a:lnTo>
                    <a:pt x="71805" y="60324"/>
                  </a:lnTo>
                  <a:lnTo>
                    <a:pt x="72872" y="56641"/>
                  </a:lnTo>
                  <a:lnTo>
                    <a:pt x="74549" y="54609"/>
                  </a:lnTo>
                  <a:lnTo>
                    <a:pt x="75501" y="53593"/>
                  </a:lnTo>
                  <a:lnTo>
                    <a:pt x="77300" y="53593"/>
                  </a:lnTo>
                  <a:lnTo>
                    <a:pt x="76740" y="52704"/>
                  </a:lnTo>
                  <a:lnTo>
                    <a:pt x="76660" y="52577"/>
                  </a:lnTo>
                  <a:lnTo>
                    <a:pt x="76194" y="50926"/>
                  </a:lnTo>
                  <a:lnTo>
                    <a:pt x="76098" y="50545"/>
                  </a:lnTo>
                  <a:lnTo>
                    <a:pt x="75980" y="50037"/>
                  </a:lnTo>
                  <a:lnTo>
                    <a:pt x="75863" y="49529"/>
                  </a:lnTo>
                  <a:lnTo>
                    <a:pt x="75745" y="49021"/>
                  </a:lnTo>
                  <a:lnTo>
                    <a:pt x="75628" y="48513"/>
                  </a:lnTo>
                  <a:lnTo>
                    <a:pt x="75549" y="48132"/>
                  </a:lnTo>
                  <a:lnTo>
                    <a:pt x="75497" y="47878"/>
                  </a:lnTo>
                  <a:lnTo>
                    <a:pt x="75418" y="47497"/>
                  </a:lnTo>
                  <a:lnTo>
                    <a:pt x="75314" y="46989"/>
                  </a:lnTo>
                  <a:lnTo>
                    <a:pt x="75209" y="46481"/>
                  </a:lnTo>
                  <a:lnTo>
                    <a:pt x="75492" y="46481"/>
                  </a:lnTo>
                  <a:lnTo>
                    <a:pt x="74909" y="44322"/>
                  </a:lnTo>
                  <a:lnTo>
                    <a:pt x="74841" y="44068"/>
                  </a:lnTo>
                  <a:close/>
                </a:path>
                <a:path w="100965" h="76200">
                  <a:moveTo>
                    <a:pt x="78708" y="55117"/>
                  </a:moveTo>
                  <a:lnTo>
                    <a:pt x="77266" y="55117"/>
                  </a:lnTo>
                  <a:lnTo>
                    <a:pt x="79603" y="57149"/>
                  </a:lnTo>
                  <a:lnTo>
                    <a:pt x="82994" y="59435"/>
                  </a:lnTo>
                  <a:lnTo>
                    <a:pt x="84086" y="59308"/>
                  </a:lnTo>
                  <a:lnTo>
                    <a:pt x="84086" y="58718"/>
                  </a:lnTo>
                  <a:lnTo>
                    <a:pt x="83126" y="58038"/>
                  </a:lnTo>
                  <a:lnTo>
                    <a:pt x="78708" y="55117"/>
                  </a:lnTo>
                  <a:close/>
                </a:path>
                <a:path w="100965" h="76200">
                  <a:moveTo>
                    <a:pt x="25794" y="55498"/>
                  </a:moveTo>
                  <a:lnTo>
                    <a:pt x="24942" y="55498"/>
                  </a:lnTo>
                  <a:lnTo>
                    <a:pt x="22988" y="58718"/>
                  </a:lnTo>
                  <a:lnTo>
                    <a:pt x="25794" y="55498"/>
                  </a:lnTo>
                  <a:close/>
                </a:path>
                <a:path w="100965" h="76200">
                  <a:moveTo>
                    <a:pt x="9113" y="54482"/>
                  </a:moveTo>
                  <a:lnTo>
                    <a:pt x="7670" y="54482"/>
                  </a:lnTo>
                  <a:lnTo>
                    <a:pt x="7708" y="55117"/>
                  </a:lnTo>
                  <a:lnTo>
                    <a:pt x="12534" y="57403"/>
                  </a:lnTo>
                  <a:lnTo>
                    <a:pt x="13592" y="57149"/>
                  </a:lnTo>
                  <a:lnTo>
                    <a:pt x="14664" y="57149"/>
                  </a:lnTo>
                  <a:lnTo>
                    <a:pt x="9113" y="54482"/>
                  </a:lnTo>
                  <a:close/>
                </a:path>
                <a:path w="100965" h="76200">
                  <a:moveTo>
                    <a:pt x="39471" y="45084"/>
                  </a:moveTo>
                  <a:lnTo>
                    <a:pt x="37287" y="45084"/>
                  </a:lnTo>
                  <a:lnTo>
                    <a:pt x="33934" y="47497"/>
                  </a:lnTo>
                  <a:lnTo>
                    <a:pt x="30530" y="50037"/>
                  </a:lnTo>
                  <a:lnTo>
                    <a:pt x="27178" y="52577"/>
                  </a:lnTo>
                  <a:lnTo>
                    <a:pt x="13804" y="57149"/>
                  </a:lnTo>
                  <a:lnTo>
                    <a:pt x="13592" y="57149"/>
                  </a:lnTo>
                  <a:lnTo>
                    <a:pt x="20464" y="55498"/>
                  </a:lnTo>
                  <a:lnTo>
                    <a:pt x="24193" y="54482"/>
                  </a:lnTo>
                  <a:lnTo>
                    <a:pt x="26680" y="54482"/>
                  </a:lnTo>
                  <a:lnTo>
                    <a:pt x="27676" y="53339"/>
                  </a:lnTo>
                  <a:lnTo>
                    <a:pt x="28459" y="52704"/>
                  </a:lnTo>
                  <a:lnTo>
                    <a:pt x="36749" y="46481"/>
                  </a:lnTo>
                  <a:lnTo>
                    <a:pt x="38615" y="46481"/>
                  </a:lnTo>
                  <a:lnTo>
                    <a:pt x="39471" y="45084"/>
                  </a:lnTo>
                  <a:close/>
                </a:path>
                <a:path w="100965" h="76200">
                  <a:moveTo>
                    <a:pt x="76377" y="18541"/>
                  </a:moveTo>
                  <a:lnTo>
                    <a:pt x="75526" y="18541"/>
                  </a:lnTo>
                  <a:lnTo>
                    <a:pt x="74650" y="19176"/>
                  </a:lnTo>
                  <a:lnTo>
                    <a:pt x="70827" y="19176"/>
                  </a:lnTo>
                  <a:lnTo>
                    <a:pt x="72520" y="20117"/>
                  </a:lnTo>
                  <a:lnTo>
                    <a:pt x="73371" y="20117"/>
                  </a:lnTo>
                  <a:lnTo>
                    <a:pt x="72080" y="20700"/>
                  </a:lnTo>
                  <a:lnTo>
                    <a:pt x="71081" y="21208"/>
                  </a:lnTo>
                  <a:lnTo>
                    <a:pt x="65976" y="21335"/>
                  </a:lnTo>
                  <a:lnTo>
                    <a:pt x="72923" y="21335"/>
                  </a:lnTo>
                  <a:lnTo>
                    <a:pt x="72085" y="23621"/>
                  </a:lnTo>
                  <a:lnTo>
                    <a:pt x="72002" y="24383"/>
                  </a:lnTo>
                  <a:lnTo>
                    <a:pt x="71878" y="25526"/>
                  </a:lnTo>
                  <a:lnTo>
                    <a:pt x="71767" y="30606"/>
                  </a:lnTo>
                  <a:lnTo>
                    <a:pt x="65163" y="34670"/>
                  </a:lnTo>
                  <a:lnTo>
                    <a:pt x="60976" y="40385"/>
                  </a:lnTo>
                  <a:lnTo>
                    <a:pt x="60883" y="40512"/>
                  </a:lnTo>
                  <a:lnTo>
                    <a:pt x="58501" y="51561"/>
                  </a:lnTo>
                  <a:lnTo>
                    <a:pt x="58391" y="52069"/>
                  </a:lnTo>
                  <a:lnTo>
                    <a:pt x="58309" y="52450"/>
                  </a:lnTo>
                  <a:lnTo>
                    <a:pt x="58254" y="52704"/>
                  </a:lnTo>
                  <a:lnTo>
                    <a:pt x="58648" y="54482"/>
                  </a:lnTo>
                  <a:lnTo>
                    <a:pt x="58788" y="55117"/>
                  </a:lnTo>
                  <a:lnTo>
                    <a:pt x="58872" y="55498"/>
                  </a:lnTo>
                  <a:lnTo>
                    <a:pt x="58929" y="55752"/>
                  </a:lnTo>
                  <a:lnTo>
                    <a:pt x="59041" y="56260"/>
                  </a:lnTo>
                  <a:lnTo>
                    <a:pt x="59125" y="56641"/>
                  </a:lnTo>
                  <a:lnTo>
                    <a:pt x="59238" y="57149"/>
                  </a:lnTo>
                  <a:lnTo>
                    <a:pt x="59801" y="57149"/>
                  </a:lnTo>
                  <a:lnTo>
                    <a:pt x="60530" y="56260"/>
                  </a:lnTo>
                  <a:lnTo>
                    <a:pt x="60398" y="56260"/>
                  </a:lnTo>
                  <a:lnTo>
                    <a:pt x="59620" y="52704"/>
                  </a:lnTo>
                  <a:lnTo>
                    <a:pt x="59703" y="51561"/>
                  </a:lnTo>
                  <a:lnTo>
                    <a:pt x="61775" y="42036"/>
                  </a:lnTo>
                  <a:lnTo>
                    <a:pt x="61886" y="41528"/>
                  </a:lnTo>
                  <a:lnTo>
                    <a:pt x="61941" y="41274"/>
                  </a:lnTo>
                  <a:lnTo>
                    <a:pt x="62024" y="40893"/>
                  </a:lnTo>
                  <a:lnTo>
                    <a:pt x="62235" y="40512"/>
                  </a:lnTo>
                  <a:lnTo>
                    <a:pt x="65811" y="35559"/>
                  </a:lnTo>
                  <a:lnTo>
                    <a:pt x="71624" y="31749"/>
                  </a:lnTo>
                  <a:lnTo>
                    <a:pt x="73659" y="31749"/>
                  </a:lnTo>
                  <a:lnTo>
                    <a:pt x="73037" y="30606"/>
                  </a:lnTo>
                  <a:lnTo>
                    <a:pt x="73160" y="24510"/>
                  </a:lnTo>
                  <a:lnTo>
                    <a:pt x="73213" y="23875"/>
                  </a:lnTo>
                  <a:lnTo>
                    <a:pt x="73329" y="23621"/>
                  </a:lnTo>
                  <a:lnTo>
                    <a:pt x="73792" y="22224"/>
                  </a:lnTo>
                  <a:lnTo>
                    <a:pt x="73918" y="21843"/>
                  </a:lnTo>
                  <a:lnTo>
                    <a:pt x="73960" y="21716"/>
                  </a:lnTo>
                  <a:lnTo>
                    <a:pt x="75806" y="21716"/>
                  </a:lnTo>
                  <a:lnTo>
                    <a:pt x="75463" y="21335"/>
                  </a:lnTo>
                  <a:lnTo>
                    <a:pt x="75349" y="21208"/>
                  </a:lnTo>
                  <a:lnTo>
                    <a:pt x="77739" y="21208"/>
                  </a:lnTo>
                  <a:lnTo>
                    <a:pt x="75361" y="19684"/>
                  </a:lnTo>
                  <a:lnTo>
                    <a:pt x="76149" y="19176"/>
                  </a:lnTo>
                  <a:lnTo>
                    <a:pt x="76332" y="18668"/>
                  </a:lnTo>
                  <a:lnTo>
                    <a:pt x="76377" y="18541"/>
                  </a:lnTo>
                  <a:close/>
                </a:path>
                <a:path w="100965" h="76200">
                  <a:moveTo>
                    <a:pt x="73659" y="31749"/>
                  </a:moveTo>
                  <a:lnTo>
                    <a:pt x="71823" y="31749"/>
                  </a:lnTo>
                  <a:lnTo>
                    <a:pt x="71900" y="33527"/>
                  </a:lnTo>
                  <a:lnTo>
                    <a:pt x="72020" y="35559"/>
                  </a:lnTo>
                  <a:lnTo>
                    <a:pt x="72400" y="38480"/>
                  </a:lnTo>
                  <a:lnTo>
                    <a:pt x="72511" y="39242"/>
                  </a:lnTo>
                  <a:lnTo>
                    <a:pt x="73139" y="42798"/>
                  </a:lnTo>
                  <a:lnTo>
                    <a:pt x="71822" y="44068"/>
                  </a:lnTo>
                  <a:lnTo>
                    <a:pt x="67043" y="49021"/>
                  </a:lnTo>
                  <a:lnTo>
                    <a:pt x="65121" y="55117"/>
                  </a:lnTo>
                  <a:lnTo>
                    <a:pt x="65001" y="55498"/>
                  </a:lnTo>
                  <a:lnTo>
                    <a:pt x="64921" y="55752"/>
                  </a:lnTo>
                  <a:lnTo>
                    <a:pt x="64841" y="56006"/>
                  </a:lnTo>
                  <a:lnTo>
                    <a:pt x="64727" y="56641"/>
                  </a:lnTo>
                  <a:lnTo>
                    <a:pt x="64913" y="57149"/>
                  </a:lnTo>
                  <a:lnTo>
                    <a:pt x="64763" y="57149"/>
                  </a:lnTo>
                  <a:lnTo>
                    <a:pt x="66119" y="56260"/>
                  </a:lnTo>
                  <a:lnTo>
                    <a:pt x="66205" y="55498"/>
                  </a:lnTo>
                  <a:lnTo>
                    <a:pt x="67643" y="50926"/>
                  </a:lnTo>
                  <a:lnTo>
                    <a:pt x="67763" y="50545"/>
                  </a:lnTo>
                  <a:lnTo>
                    <a:pt x="67843" y="50291"/>
                  </a:lnTo>
                  <a:lnTo>
                    <a:pt x="71640" y="45719"/>
                  </a:lnTo>
                  <a:lnTo>
                    <a:pt x="73220" y="44068"/>
                  </a:lnTo>
                  <a:lnTo>
                    <a:pt x="74841" y="44068"/>
                  </a:lnTo>
                  <a:lnTo>
                    <a:pt x="74498" y="42798"/>
                  </a:lnTo>
                  <a:lnTo>
                    <a:pt x="74359" y="42036"/>
                  </a:lnTo>
                  <a:lnTo>
                    <a:pt x="74266" y="41528"/>
                  </a:lnTo>
                  <a:lnTo>
                    <a:pt x="74151" y="40893"/>
                  </a:lnTo>
                  <a:lnTo>
                    <a:pt x="74058" y="40385"/>
                  </a:lnTo>
                  <a:lnTo>
                    <a:pt x="73966" y="39877"/>
                  </a:lnTo>
                  <a:lnTo>
                    <a:pt x="73850" y="39242"/>
                  </a:lnTo>
                  <a:lnTo>
                    <a:pt x="73587" y="37337"/>
                  </a:lnTo>
                  <a:lnTo>
                    <a:pt x="73471" y="36448"/>
                  </a:lnTo>
                  <a:lnTo>
                    <a:pt x="73364" y="35178"/>
                  </a:lnTo>
                  <a:lnTo>
                    <a:pt x="73279" y="34162"/>
                  </a:lnTo>
                  <a:lnTo>
                    <a:pt x="74972" y="34162"/>
                  </a:lnTo>
                  <a:lnTo>
                    <a:pt x="73728" y="31876"/>
                  </a:lnTo>
                  <a:lnTo>
                    <a:pt x="73659" y="31749"/>
                  </a:lnTo>
                  <a:close/>
                </a:path>
                <a:path w="100965" h="76200">
                  <a:moveTo>
                    <a:pt x="83315" y="46481"/>
                  </a:moveTo>
                  <a:lnTo>
                    <a:pt x="75492" y="46481"/>
                  </a:lnTo>
                  <a:lnTo>
                    <a:pt x="75639" y="46989"/>
                  </a:lnTo>
                  <a:lnTo>
                    <a:pt x="78651" y="50545"/>
                  </a:lnTo>
                  <a:lnTo>
                    <a:pt x="85699" y="56006"/>
                  </a:lnTo>
                  <a:lnTo>
                    <a:pt x="86558" y="56006"/>
                  </a:lnTo>
                  <a:lnTo>
                    <a:pt x="86588" y="55117"/>
                  </a:lnTo>
                  <a:lnTo>
                    <a:pt x="75097" y="46481"/>
                  </a:lnTo>
                  <a:lnTo>
                    <a:pt x="83847" y="46989"/>
                  </a:lnTo>
                  <a:lnTo>
                    <a:pt x="83315" y="46481"/>
                  </a:lnTo>
                  <a:close/>
                </a:path>
                <a:path w="100965" h="76200">
                  <a:moveTo>
                    <a:pt x="74972" y="34162"/>
                  </a:moveTo>
                  <a:lnTo>
                    <a:pt x="73279" y="34162"/>
                  </a:lnTo>
                  <a:lnTo>
                    <a:pt x="77096" y="40385"/>
                  </a:lnTo>
                  <a:lnTo>
                    <a:pt x="77463" y="40893"/>
                  </a:lnTo>
                  <a:lnTo>
                    <a:pt x="89700" y="52577"/>
                  </a:lnTo>
                  <a:lnTo>
                    <a:pt x="90512" y="52450"/>
                  </a:lnTo>
                  <a:lnTo>
                    <a:pt x="90627" y="52069"/>
                  </a:lnTo>
                  <a:lnTo>
                    <a:pt x="90703" y="51815"/>
                  </a:lnTo>
                  <a:lnTo>
                    <a:pt x="86060" y="47243"/>
                  </a:lnTo>
                  <a:lnTo>
                    <a:pt x="80479" y="41274"/>
                  </a:lnTo>
                  <a:lnTo>
                    <a:pt x="75594" y="35305"/>
                  </a:lnTo>
                  <a:lnTo>
                    <a:pt x="74972" y="34162"/>
                  </a:lnTo>
                  <a:close/>
                </a:path>
                <a:path w="100965" h="76200">
                  <a:moveTo>
                    <a:pt x="11968" y="47243"/>
                  </a:moveTo>
                  <a:lnTo>
                    <a:pt x="10856" y="47243"/>
                  </a:lnTo>
                  <a:lnTo>
                    <a:pt x="18872" y="48132"/>
                  </a:lnTo>
                  <a:lnTo>
                    <a:pt x="25973" y="47497"/>
                  </a:lnTo>
                  <a:lnTo>
                    <a:pt x="12034" y="47497"/>
                  </a:lnTo>
                  <a:lnTo>
                    <a:pt x="11968" y="47243"/>
                  </a:lnTo>
                  <a:close/>
                </a:path>
                <a:path w="100965" h="76200">
                  <a:moveTo>
                    <a:pt x="12420" y="46481"/>
                  </a:moveTo>
                  <a:lnTo>
                    <a:pt x="11770" y="46481"/>
                  </a:lnTo>
                  <a:lnTo>
                    <a:pt x="11902" y="46989"/>
                  </a:lnTo>
                  <a:lnTo>
                    <a:pt x="11968" y="47243"/>
                  </a:lnTo>
                  <a:lnTo>
                    <a:pt x="12034" y="47497"/>
                  </a:lnTo>
                  <a:lnTo>
                    <a:pt x="25973" y="47497"/>
                  </a:lnTo>
                  <a:lnTo>
                    <a:pt x="27403" y="47243"/>
                  </a:lnTo>
                  <a:lnTo>
                    <a:pt x="22465" y="47243"/>
                  </a:lnTo>
                  <a:lnTo>
                    <a:pt x="19679" y="46989"/>
                  </a:lnTo>
                  <a:lnTo>
                    <a:pt x="11252" y="46989"/>
                  </a:lnTo>
                  <a:lnTo>
                    <a:pt x="12420" y="46481"/>
                  </a:lnTo>
                  <a:close/>
                </a:path>
                <a:path w="100965" h="76200">
                  <a:moveTo>
                    <a:pt x="34287" y="47243"/>
                  </a:moveTo>
                  <a:lnTo>
                    <a:pt x="27403" y="47243"/>
                  </a:lnTo>
                  <a:lnTo>
                    <a:pt x="25973" y="47497"/>
                  </a:lnTo>
                  <a:lnTo>
                    <a:pt x="33934" y="47497"/>
                  </a:lnTo>
                  <a:lnTo>
                    <a:pt x="34287" y="47243"/>
                  </a:lnTo>
                  <a:close/>
                </a:path>
                <a:path w="100965" h="76200">
                  <a:moveTo>
                    <a:pt x="36311" y="47243"/>
                  </a:moveTo>
                  <a:lnTo>
                    <a:pt x="35731" y="47243"/>
                  </a:lnTo>
                  <a:lnTo>
                    <a:pt x="35391" y="47497"/>
                  </a:lnTo>
                  <a:lnTo>
                    <a:pt x="36138" y="47497"/>
                  </a:lnTo>
                  <a:lnTo>
                    <a:pt x="36311" y="47243"/>
                  </a:lnTo>
                  <a:close/>
                </a:path>
                <a:path w="100965" h="76200">
                  <a:moveTo>
                    <a:pt x="41097" y="47243"/>
                  </a:moveTo>
                  <a:lnTo>
                    <a:pt x="38149" y="47243"/>
                  </a:lnTo>
                  <a:lnTo>
                    <a:pt x="37993" y="47497"/>
                  </a:lnTo>
                  <a:lnTo>
                    <a:pt x="41097" y="47497"/>
                  </a:lnTo>
                  <a:lnTo>
                    <a:pt x="41097" y="47243"/>
                  </a:lnTo>
                  <a:close/>
                </a:path>
                <a:path w="100965" h="76200">
                  <a:moveTo>
                    <a:pt x="52387" y="47243"/>
                  </a:moveTo>
                  <a:lnTo>
                    <a:pt x="43240" y="47243"/>
                  </a:lnTo>
                  <a:lnTo>
                    <a:pt x="43132" y="47497"/>
                  </a:lnTo>
                  <a:lnTo>
                    <a:pt x="52370" y="47497"/>
                  </a:lnTo>
                  <a:lnTo>
                    <a:pt x="52387" y="47243"/>
                  </a:lnTo>
                  <a:close/>
                </a:path>
                <a:path w="100965" h="76200">
                  <a:moveTo>
                    <a:pt x="59432" y="47243"/>
                  </a:moveTo>
                  <a:lnTo>
                    <a:pt x="53645" y="47243"/>
                  </a:lnTo>
                  <a:lnTo>
                    <a:pt x="53622" y="47497"/>
                  </a:lnTo>
                  <a:lnTo>
                    <a:pt x="59377" y="47497"/>
                  </a:lnTo>
                  <a:lnTo>
                    <a:pt x="59432" y="47243"/>
                  </a:lnTo>
                  <a:close/>
                </a:path>
                <a:path w="100965" h="76200">
                  <a:moveTo>
                    <a:pt x="68759" y="47243"/>
                  </a:moveTo>
                  <a:lnTo>
                    <a:pt x="60642" y="47243"/>
                  </a:lnTo>
                  <a:lnTo>
                    <a:pt x="60587" y="47497"/>
                  </a:lnTo>
                  <a:lnTo>
                    <a:pt x="68513" y="47497"/>
                  </a:lnTo>
                  <a:lnTo>
                    <a:pt x="68759" y="47243"/>
                  </a:lnTo>
                  <a:close/>
                </a:path>
                <a:path w="100965" h="76200">
                  <a:moveTo>
                    <a:pt x="73971" y="47243"/>
                  </a:moveTo>
                  <a:lnTo>
                    <a:pt x="70374" y="47243"/>
                  </a:lnTo>
                  <a:lnTo>
                    <a:pt x="70163" y="47497"/>
                  </a:lnTo>
                  <a:lnTo>
                    <a:pt x="74028" y="47497"/>
                  </a:lnTo>
                  <a:lnTo>
                    <a:pt x="73971" y="47243"/>
                  </a:lnTo>
                  <a:close/>
                </a:path>
                <a:path w="100965" h="76200">
                  <a:moveTo>
                    <a:pt x="75854" y="47243"/>
                  </a:moveTo>
                  <a:lnTo>
                    <a:pt x="75366" y="47243"/>
                  </a:lnTo>
                  <a:lnTo>
                    <a:pt x="75418" y="47497"/>
                  </a:lnTo>
                  <a:lnTo>
                    <a:pt x="76069" y="47497"/>
                  </a:lnTo>
                  <a:lnTo>
                    <a:pt x="75854" y="47243"/>
                  </a:lnTo>
                  <a:close/>
                </a:path>
                <a:path w="100965" h="76200">
                  <a:moveTo>
                    <a:pt x="84113" y="47243"/>
                  </a:moveTo>
                  <a:lnTo>
                    <a:pt x="76111" y="47243"/>
                  </a:lnTo>
                  <a:lnTo>
                    <a:pt x="76449" y="47497"/>
                  </a:lnTo>
                  <a:lnTo>
                    <a:pt x="84379" y="47497"/>
                  </a:lnTo>
                  <a:lnTo>
                    <a:pt x="84113" y="47243"/>
                  </a:lnTo>
                  <a:close/>
                </a:path>
                <a:path w="100965" h="76200">
                  <a:moveTo>
                    <a:pt x="46478" y="39623"/>
                  </a:moveTo>
                  <a:lnTo>
                    <a:pt x="44653" y="39623"/>
                  </a:lnTo>
                  <a:lnTo>
                    <a:pt x="41275" y="42036"/>
                  </a:lnTo>
                  <a:lnTo>
                    <a:pt x="39560" y="43306"/>
                  </a:lnTo>
                  <a:lnTo>
                    <a:pt x="36272" y="44322"/>
                  </a:lnTo>
                  <a:lnTo>
                    <a:pt x="29517" y="45973"/>
                  </a:lnTo>
                  <a:lnTo>
                    <a:pt x="20134" y="47243"/>
                  </a:lnTo>
                  <a:lnTo>
                    <a:pt x="27403" y="47243"/>
                  </a:lnTo>
                  <a:lnTo>
                    <a:pt x="31694" y="46481"/>
                  </a:lnTo>
                  <a:lnTo>
                    <a:pt x="31921" y="46481"/>
                  </a:lnTo>
                  <a:lnTo>
                    <a:pt x="37287" y="45084"/>
                  </a:lnTo>
                  <a:lnTo>
                    <a:pt x="39471" y="45084"/>
                  </a:lnTo>
                  <a:lnTo>
                    <a:pt x="40093" y="44068"/>
                  </a:lnTo>
                  <a:lnTo>
                    <a:pt x="44054" y="41274"/>
                  </a:lnTo>
                  <a:lnTo>
                    <a:pt x="45777" y="41274"/>
                  </a:lnTo>
                  <a:lnTo>
                    <a:pt x="46370" y="39877"/>
                  </a:lnTo>
                  <a:lnTo>
                    <a:pt x="46478" y="39623"/>
                  </a:lnTo>
                  <a:close/>
                </a:path>
                <a:path w="100965" h="76200">
                  <a:moveTo>
                    <a:pt x="14105" y="46481"/>
                  </a:moveTo>
                  <a:lnTo>
                    <a:pt x="12420" y="46481"/>
                  </a:lnTo>
                  <a:lnTo>
                    <a:pt x="11252" y="46989"/>
                  </a:lnTo>
                  <a:lnTo>
                    <a:pt x="19679" y="46989"/>
                  </a:lnTo>
                  <a:lnTo>
                    <a:pt x="14105" y="46481"/>
                  </a:lnTo>
                  <a:close/>
                </a:path>
                <a:path w="100965" h="76200">
                  <a:moveTo>
                    <a:pt x="25764" y="46481"/>
                  </a:moveTo>
                  <a:lnTo>
                    <a:pt x="14105" y="46481"/>
                  </a:lnTo>
                  <a:lnTo>
                    <a:pt x="19679" y="46989"/>
                  </a:lnTo>
                  <a:lnTo>
                    <a:pt x="22010" y="46989"/>
                  </a:lnTo>
                  <a:lnTo>
                    <a:pt x="25764" y="46481"/>
                  </a:lnTo>
                  <a:close/>
                </a:path>
                <a:path w="100965" h="76200">
                  <a:moveTo>
                    <a:pt x="35346" y="46481"/>
                  </a:moveTo>
                  <a:lnTo>
                    <a:pt x="31694" y="46481"/>
                  </a:lnTo>
                  <a:lnTo>
                    <a:pt x="28833" y="46989"/>
                  </a:lnTo>
                  <a:lnTo>
                    <a:pt x="34640" y="46989"/>
                  </a:lnTo>
                  <a:lnTo>
                    <a:pt x="35346" y="46481"/>
                  </a:lnTo>
                  <a:close/>
                </a:path>
                <a:path w="100965" h="76200">
                  <a:moveTo>
                    <a:pt x="36832" y="46481"/>
                  </a:moveTo>
                  <a:lnTo>
                    <a:pt x="36070" y="46989"/>
                  </a:lnTo>
                  <a:lnTo>
                    <a:pt x="36485" y="46989"/>
                  </a:lnTo>
                  <a:lnTo>
                    <a:pt x="36832" y="46481"/>
                  </a:lnTo>
                  <a:close/>
                </a:path>
                <a:path w="100965" h="76200">
                  <a:moveTo>
                    <a:pt x="41097" y="46481"/>
                  </a:moveTo>
                  <a:lnTo>
                    <a:pt x="38615" y="46481"/>
                  </a:lnTo>
                  <a:lnTo>
                    <a:pt x="38304" y="46989"/>
                  </a:lnTo>
                  <a:lnTo>
                    <a:pt x="41097" y="46989"/>
                  </a:lnTo>
                  <a:lnTo>
                    <a:pt x="41097" y="46481"/>
                  </a:lnTo>
                  <a:close/>
                </a:path>
                <a:path w="100965" h="76200">
                  <a:moveTo>
                    <a:pt x="52439" y="46481"/>
                  </a:moveTo>
                  <a:lnTo>
                    <a:pt x="43564" y="46481"/>
                  </a:lnTo>
                  <a:lnTo>
                    <a:pt x="43348" y="46989"/>
                  </a:lnTo>
                  <a:lnTo>
                    <a:pt x="52404" y="46989"/>
                  </a:lnTo>
                  <a:lnTo>
                    <a:pt x="52439" y="46481"/>
                  </a:lnTo>
                  <a:close/>
                </a:path>
                <a:path w="100965" h="76200">
                  <a:moveTo>
                    <a:pt x="59596" y="46481"/>
                  </a:moveTo>
                  <a:lnTo>
                    <a:pt x="53712" y="46481"/>
                  </a:lnTo>
                  <a:lnTo>
                    <a:pt x="53667" y="46989"/>
                  </a:lnTo>
                  <a:lnTo>
                    <a:pt x="59487" y="46989"/>
                  </a:lnTo>
                  <a:lnTo>
                    <a:pt x="59596" y="46481"/>
                  </a:lnTo>
                  <a:close/>
                </a:path>
                <a:path w="100965" h="76200">
                  <a:moveTo>
                    <a:pt x="69494" y="46481"/>
                  </a:moveTo>
                  <a:lnTo>
                    <a:pt x="60808" y="46481"/>
                  </a:lnTo>
                  <a:lnTo>
                    <a:pt x="60698" y="46989"/>
                  </a:lnTo>
                  <a:lnTo>
                    <a:pt x="69004" y="46989"/>
                  </a:lnTo>
                  <a:lnTo>
                    <a:pt x="69494" y="46481"/>
                  </a:lnTo>
                  <a:close/>
                </a:path>
                <a:path w="100965" h="76200">
                  <a:moveTo>
                    <a:pt x="73818" y="46481"/>
                  </a:moveTo>
                  <a:lnTo>
                    <a:pt x="71007" y="46481"/>
                  </a:lnTo>
                  <a:lnTo>
                    <a:pt x="70585" y="46989"/>
                  </a:lnTo>
                  <a:lnTo>
                    <a:pt x="73914" y="46989"/>
                  </a:lnTo>
                  <a:lnTo>
                    <a:pt x="73818" y="46481"/>
                  </a:lnTo>
                  <a:close/>
                </a:path>
                <a:path w="100965" h="76200">
                  <a:moveTo>
                    <a:pt x="75209" y="46481"/>
                  </a:moveTo>
                  <a:lnTo>
                    <a:pt x="75314" y="46989"/>
                  </a:lnTo>
                  <a:lnTo>
                    <a:pt x="75639" y="46989"/>
                  </a:lnTo>
                  <a:lnTo>
                    <a:pt x="75209" y="46481"/>
                  </a:lnTo>
                  <a:close/>
                </a:path>
                <a:path w="100965" h="76200">
                  <a:moveTo>
                    <a:pt x="75492" y="46481"/>
                  </a:moveTo>
                  <a:lnTo>
                    <a:pt x="75097" y="46481"/>
                  </a:lnTo>
                  <a:lnTo>
                    <a:pt x="75773" y="46989"/>
                  </a:lnTo>
                  <a:lnTo>
                    <a:pt x="75629" y="46989"/>
                  </a:lnTo>
                  <a:lnTo>
                    <a:pt x="75492" y="46481"/>
                  </a:lnTo>
                  <a:close/>
                </a:path>
                <a:path w="100965" h="76200">
                  <a:moveTo>
                    <a:pt x="18948" y="38480"/>
                  </a:moveTo>
                  <a:lnTo>
                    <a:pt x="18072" y="38861"/>
                  </a:lnTo>
                  <a:lnTo>
                    <a:pt x="18097" y="38988"/>
                  </a:lnTo>
                  <a:lnTo>
                    <a:pt x="18224" y="39623"/>
                  </a:lnTo>
                  <a:lnTo>
                    <a:pt x="18958" y="39623"/>
                  </a:lnTo>
                  <a:lnTo>
                    <a:pt x="26551" y="40893"/>
                  </a:lnTo>
                  <a:lnTo>
                    <a:pt x="33412" y="40893"/>
                  </a:lnTo>
                  <a:lnTo>
                    <a:pt x="40039" y="40385"/>
                  </a:lnTo>
                  <a:lnTo>
                    <a:pt x="43115" y="39877"/>
                  </a:lnTo>
                  <a:lnTo>
                    <a:pt x="28080" y="39877"/>
                  </a:lnTo>
                  <a:lnTo>
                    <a:pt x="18948" y="38480"/>
                  </a:lnTo>
                  <a:close/>
                </a:path>
                <a:path w="100965" h="76200">
                  <a:moveTo>
                    <a:pt x="57240" y="32257"/>
                  </a:moveTo>
                  <a:lnTo>
                    <a:pt x="55232" y="32257"/>
                  </a:lnTo>
                  <a:lnTo>
                    <a:pt x="46329" y="38480"/>
                  </a:lnTo>
                  <a:lnTo>
                    <a:pt x="43612" y="38988"/>
                  </a:lnTo>
                  <a:lnTo>
                    <a:pt x="36915" y="39623"/>
                  </a:lnTo>
                  <a:lnTo>
                    <a:pt x="28080" y="39877"/>
                  </a:lnTo>
                  <a:lnTo>
                    <a:pt x="43115" y="39877"/>
                  </a:lnTo>
                  <a:lnTo>
                    <a:pt x="44653" y="39623"/>
                  </a:lnTo>
                  <a:lnTo>
                    <a:pt x="46356" y="39623"/>
                  </a:lnTo>
                  <a:lnTo>
                    <a:pt x="49530" y="37337"/>
                  </a:lnTo>
                  <a:lnTo>
                    <a:pt x="54999" y="33527"/>
                  </a:lnTo>
                  <a:lnTo>
                    <a:pt x="56736" y="33527"/>
                  </a:lnTo>
                  <a:lnTo>
                    <a:pt x="57139" y="32511"/>
                  </a:lnTo>
                  <a:lnTo>
                    <a:pt x="57240" y="32257"/>
                  </a:lnTo>
                  <a:close/>
                </a:path>
                <a:path w="100965" h="76200">
                  <a:moveTo>
                    <a:pt x="75806" y="21716"/>
                  </a:moveTo>
                  <a:lnTo>
                    <a:pt x="74068" y="21716"/>
                  </a:lnTo>
                  <a:lnTo>
                    <a:pt x="75438" y="24383"/>
                  </a:lnTo>
                  <a:lnTo>
                    <a:pt x="78917" y="27304"/>
                  </a:lnTo>
                  <a:lnTo>
                    <a:pt x="88861" y="33908"/>
                  </a:lnTo>
                  <a:lnTo>
                    <a:pt x="96329" y="37337"/>
                  </a:lnTo>
                  <a:lnTo>
                    <a:pt x="97193" y="37083"/>
                  </a:lnTo>
                  <a:lnTo>
                    <a:pt x="97155" y="36448"/>
                  </a:lnTo>
                  <a:lnTo>
                    <a:pt x="94403" y="35178"/>
                  </a:lnTo>
                  <a:lnTo>
                    <a:pt x="93432" y="34670"/>
                  </a:lnTo>
                  <a:lnTo>
                    <a:pt x="87399" y="31368"/>
                  </a:lnTo>
                  <a:lnTo>
                    <a:pt x="80040" y="26415"/>
                  </a:lnTo>
                  <a:lnTo>
                    <a:pt x="75921" y="21843"/>
                  </a:lnTo>
                  <a:lnTo>
                    <a:pt x="75806" y="21716"/>
                  </a:lnTo>
                  <a:close/>
                </a:path>
                <a:path w="100965" h="76200">
                  <a:moveTo>
                    <a:pt x="23349" y="30606"/>
                  </a:moveTo>
                  <a:lnTo>
                    <a:pt x="21776" y="30606"/>
                  </a:lnTo>
                  <a:lnTo>
                    <a:pt x="21827" y="31368"/>
                  </a:lnTo>
                  <a:lnTo>
                    <a:pt x="22272" y="31368"/>
                  </a:lnTo>
                  <a:lnTo>
                    <a:pt x="28627" y="33146"/>
                  </a:lnTo>
                  <a:lnTo>
                    <a:pt x="38387" y="33527"/>
                  </a:lnTo>
                  <a:lnTo>
                    <a:pt x="48216" y="33019"/>
                  </a:lnTo>
                  <a:lnTo>
                    <a:pt x="52893" y="32511"/>
                  </a:lnTo>
                  <a:lnTo>
                    <a:pt x="30876" y="32511"/>
                  </a:lnTo>
                  <a:lnTo>
                    <a:pt x="23349" y="30606"/>
                  </a:lnTo>
                  <a:close/>
                </a:path>
                <a:path w="100965" h="76200">
                  <a:moveTo>
                    <a:pt x="72156" y="21843"/>
                  </a:moveTo>
                  <a:lnTo>
                    <a:pt x="70573" y="21843"/>
                  </a:lnTo>
                  <a:lnTo>
                    <a:pt x="56883" y="31114"/>
                  </a:lnTo>
                  <a:lnTo>
                    <a:pt x="51363" y="31749"/>
                  </a:lnTo>
                  <a:lnTo>
                    <a:pt x="41203" y="32511"/>
                  </a:lnTo>
                  <a:lnTo>
                    <a:pt x="52893" y="32511"/>
                  </a:lnTo>
                  <a:lnTo>
                    <a:pt x="55232" y="32257"/>
                  </a:lnTo>
                  <a:lnTo>
                    <a:pt x="57240" y="32257"/>
                  </a:lnTo>
                  <a:lnTo>
                    <a:pt x="57391" y="31876"/>
                  </a:lnTo>
                  <a:lnTo>
                    <a:pt x="64109" y="27177"/>
                  </a:lnTo>
                  <a:lnTo>
                    <a:pt x="72156" y="21843"/>
                  </a:lnTo>
                  <a:close/>
                </a:path>
                <a:path w="100965" h="76200">
                  <a:moveTo>
                    <a:pt x="26035" y="28066"/>
                  </a:moveTo>
                  <a:lnTo>
                    <a:pt x="25158" y="28447"/>
                  </a:lnTo>
                  <a:lnTo>
                    <a:pt x="25190" y="29082"/>
                  </a:lnTo>
                  <a:lnTo>
                    <a:pt x="25527" y="29082"/>
                  </a:lnTo>
                  <a:lnTo>
                    <a:pt x="30454" y="30352"/>
                  </a:lnTo>
                  <a:lnTo>
                    <a:pt x="45935" y="29971"/>
                  </a:lnTo>
                  <a:lnTo>
                    <a:pt x="47319" y="29463"/>
                  </a:lnTo>
                  <a:lnTo>
                    <a:pt x="31038" y="29463"/>
                  </a:lnTo>
                  <a:lnTo>
                    <a:pt x="26035" y="28066"/>
                  </a:lnTo>
                  <a:close/>
                </a:path>
                <a:path w="100965" h="76200">
                  <a:moveTo>
                    <a:pt x="59169" y="22224"/>
                  </a:moveTo>
                  <a:lnTo>
                    <a:pt x="57785" y="22224"/>
                  </a:lnTo>
                  <a:lnTo>
                    <a:pt x="52514" y="26669"/>
                  </a:lnTo>
                  <a:lnTo>
                    <a:pt x="45329" y="29082"/>
                  </a:lnTo>
                  <a:lnTo>
                    <a:pt x="42040" y="29082"/>
                  </a:lnTo>
                  <a:lnTo>
                    <a:pt x="31038" y="29463"/>
                  </a:lnTo>
                  <a:lnTo>
                    <a:pt x="47319" y="29463"/>
                  </a:lnTo>
                  <a:lnTo>
                    <a:pt x="53543" y="27177"/>
                  </a:lnTo>
                  <a:lnTo>
                    <a:pt x="59169" y="22224"/>
                  </a:lnTo>
                  <a:close/>
                </a:path>
                <a:path w="100965" h="76200">
                  <a:moveTo>
                    <a:pt x="57343" y="21208"/>
                  </a:moveTo>
                  <a:lnTo>
                    <a:pt x="28562" y="21208"/>
                  </a:lnTo>
                  <a:lnTo>
                    <a:pt x="30454" y="21335"/>
                  </a:lnTo>
                  <a:lnTo>
                    <a:pt x="39497" y="21716"/>
                  </a:lnTo>
                  <a:lnTo>
                    <a:pt x="31868" y="24383"/>
                  </a:lnTo>
                  <a:lnTo>
                    <a:pt x="31299" y="24383"/>
                  </a:lnTo>
                  <a:lnTo>
                    <a:pt x="26746" y="25272"/>
                  </a:lnTo>
                  <a:lnTo>
                    <a:pt x="25920" y="25907"/>
                  </a:lnTo>
                  <a:lnTo>
                    <a:pt x="26132" y="25907"/>
                  </a:lnTo>
                  <a:lnTo>
                    <a:pt x="26225" y="26161"/>
                  </a:lnTo>
                  <a:lnTo>
                    <a:pt x="26670" y="26161"/>
                  </a:lnTo>
                  <a:lnTo>
                    <a:pt x="34759" y="24510"/>
                  </a:lnTo>
                  <a:lnTo>
                    <a:pt x="41681" y="21843"/>
                  </a:lnTo>
                  <a:lnTo>
                    <a:pt x="72156" y="21843"/>
                  </a:lnTo>
                  <a:lnTo>
                    <a:pt x="72923" y="21335"/>
                  </a:lnTo>
                  <a:lnTo>
                    <a:pt x="58572" y="21335"/>
                  </a:lnTo>
                  <a:lnTo>
                    <a:pt x="57343" y="21208"/>
                  </a:lnTo>
                  <a:close/>
                </a:path>
                <a:path w="100965" h="76200">
                  <a:moveTo>
                    <a:pt x="96932" y="25272"/>
                  </a:moveTo>
                  <a:lnTo>
                    <a:pt x="84757" y="25272"/>
                  </a:lnTo>
                  <a:lnTo>
                    <a:pt x="96304" y="25907"/>
                  </a:lnTo>
                  <a:lnTo>
                    <a:pt x="97104" y="25526"/>
                  </a:lnTo>
                  <a:lnTo>
                    <a:pt x="96932" y="25272"/>
                  </a:lnTo>
                  <a:close/>
                </a:path>
                <a:path w="100965" h="76200">
                  <a:moveTo>
                    <a:pt x="77739" y="21208"/>
                  </a:moveTo>
                  <a:lnTo>
                    <a:pt x="75564" y="21208"/>
                  </a:lnTo>
                  <a:lnTo>
                    <a:pt x="82670" y="25272"/>
                  </a:lnTo>
                  <a:lnTo>
                    <a:pt x="100730" y="25272"/>
                  </a:lnTo>
                  <a:lnTo>
                    <a:pt x="86392" y="24383"/>
                  </a:lnTo>
                  <a:lnTo>
                    <a:pt x="82692" y="24383"/>
                  </a:lnTo>
                  <a:lnTo>
                    <a:pt x="77739" y="21208"/>
                  </a:lnTo>
                  <a:close/>
                </a:path>
                <a:path w="100965" h="76200">
                  <a:moveTo>
                    <a:pt x="26469" y="21208"/>
                  </a:moveTo>
                  <a:lnTo>
                    <a:pt x="24654" y="21208"/>
                  </a:lnTo>
                  <a:lnTo>
                    <a:pt x="23749" y="21716"/>
                  </a:lnTo>
                  <a:lnTo>
                    <a:pt x="21107" y="22732"/>
                  </a:lnTo>
                  <a:lnTo>
                    <a:pt x="16751" y="23240"/>
                  </a:lnTo>
                  <a:lnTo>
                    <a:pt x="16027" y="23875"/>
                  </a:lnTo>
                  <a:lnTo>
                    <a:pt x="16281" y="24383"/>
                  </a:lnTo>
                  <a:lnTo>
                    <a:pt x="15504" y="24383"/>
                  </a:lnTo>
                  <a:lnTo>
                    <a:pt x="21613" y="23621"/>
                  </a:lnTo>
                  <a:lnTo>
                    <a:pt x="22414" y="23621"/>
                  </a:lnTo>
                  <a:lnTo>
                    <a:pt x="25666" y="21716"/>
                  </a:lnTo>
                  <a:lnTo>
                    <a:pt x="26469" y="21208"/>
                  </a:lnTo>
                  <a:close/>
                </a:path>
                <a:path w="100965" h="76200">
                  <a:moveTo>
                    <a:pt x="70573" y="21843"/>
                  </a:moveTo>
                  <a:lnTo>
                    <a:pt x="41681" y="21843"/>
                  </a:lnTo>
                  <a:lnTo>
                    <a:pt x="49930" y="22224"/>
                  </a:lnTo>
                  <a:lnTo>
                    <a:pt x="68008" y="22224"/>
                  </a:lnTo>
                  <a:lnTo>
                    <a:pt x="70573" y="21843"/>
                  </a:lnTo>
                  <a:close/>
                </a:path>
                <a:path w="100965" h="76200">
                  <a:moveTo>
                    <a:pt x="44056" y="20700"/>
                  </a:moveTo>
                  <a:lnTo>
                    <a:pt x="19706" y="20700"/>
                  </a:lnTo>
                  <a:lnTo>
                    <a:pt x="30509" y="21208"/>
                  </a:lnTo>
                  <a:lnTo>
                    <a:pt x="43395" y="21208"/>
                  </a:lnTo>
                  <a:lnTo>
                    <a:pt x="44056" y="20700"/>
                  </a:lnTo>
                  <a:close/>
                </a:path>
                <a:path w="100965" h="76200">
                  <a:moveTo>
                    <a:pt x="53073" y="20117"/>
                  </a:moveTo>
                  <a:lnTo>
                    <a:pt x="52936" y="20117"/>
                  </a:lnTo>
                  <a:lnTo>
                    <a:pt x="53528" y="20700"/>
                  </a:lnTo>
                  <a:lnTo>
                    <a:pt x="52428" y="20700"/>
                  </a:lnTo>
                  <a:lnTo>
                    <a:pt x="57343" y="21208"/>
                  </a:lnTo>
                  <a:lnTo>
                    <a:pt x="55029" y="21208"/>
                  </a:lnTo>
                  <a:lnTo>
                    <a:pt x="53073" y="20117"/>
                  </a:lnTo>
                  <a:close/>
                </a:path>
                <a:path w="100965" h="76200">
                  <a:moveTo>
                    <a:pt x="16294" y="19430"/>
                  </a:moveTo>
                  <a:lnTo>
                    <a:pt x="15127" y="20117"/>
                  </a:lnTo>
                  <a:lnTo>
                    <a:pt x="16294" y="20700"/>
                  </a:lnTo>
                  <a:lnTo>
                    <a:pt x="36776" y="20700"/>
                  </a:lnTo>
                  <a:lnTo>
                    <a:pt x="27804" y="20117"/>
                  </a:lnTo>
                  <a:lnTo>
                    <a:pt x="28868" y="20117"/>
                  </a:lnTo>
                  <a:lnTo>
                    <a:pt x="18186" y="19684"/>
                  </a:lnTo>
                  <a:lnTo>
                    <a:pt x="19646" y="19684"/>
                  </a:lnTo>
                  <a:lnTo>
                    <a:pt x="16294" y="19430"/>
                  </a:lnTo>
                  <a:close/>
                </a:path>
                <a:path w="100965" h="76200">
                  <a:moveTo>
                    <a:pt x="37777" y="19176"/>
                  </a:moveTo>
                  <a:lnTo>
                    <a:pt x="35972" y="19176"/>
                  </a:lnTo>
                  <a:lnTo>
                    <a:pt x="39001" y="20700"/>
                  </a:lnTo>
                  <a:lnTo>
                    <a:pt x="39429" y="20700"/>
                  </a:lnTo>
                  <a:lnTo>
                    <a:pt x="37777" y="19176"/>
                  </a:lnTo>
                  <a:close/>
                </a:path>
                <a:path w="100965" h="76200">
                  <a:moveTo>
                    <a:pt x="19875" y="13842"/>
                  </a:moveTo>
                  <a:lnTo>
                    <a:pt x="19024" y="13842"/>
                  </a:lnTo>
                  <a:lnTo>
                    <a:pt x="18811" y="14350"/>
                  </a:lnTo>
                  <a:lnTo>
                    <a:pt x="18757" y="14477"/>
                  </a:lnTo>
                  <a:lnTo>
                    <a:pt x="21882" y="18033"/>
                  </a:lnTo>
                  <a:lnTo>
                    <a:pt x="24701" y="20117"/>
                  </a:lnTo>
                  <a:lnTo>
                    <a:pt x="27132" y="20117"/>
                  </a:lnTo>
                  <a:lnTo>
                    <a:pt x="23768" y="18668"/>
                  </a:lnTo>
                  <a:lnTo>
                    <a:pt x="24134" y="18668"/>
                  </a:lnTo>
                  <a:lnTo>
                    <a:pt x="19875" y="13842"/>
                  </a:lnTo>
                  <a:close/>
                </a:path>
                <a:path w="100965" h="76200">
                  <a:moveTo>
                    <a:pt x="51982" y="19176"/>
                  </a:moveTo>
                  <a:lnTo>
                    <a:pt x="51548" y="19176"/>
                  </a:lnTo>
                  <a:lnTo>
                    <a:pt x="52936" y="20117"/>
                  </a:lnTo>
                  <a:lnTo>
                    <a:pt x="51982" y="19176"/>
                  </a:lnTo>
                  <a:close/>
                </a:path>
                <a:path w="100965" h="76200">
                  <a:moveTo>
                    <a:pt x="34963" y="18668"/>
                  </a:moveTo>
                  <a:lnTo>
                    <a:pt x="24134" y="18668"/>
                  </a:lnTo>
                  <a:lnTo>
                    <a:pt x="24582" y="19176"/>
                  </a:lnTo>
                  <a:lnTo>
                    <a:pt x="35972" y="19176"/>
                  </a:lnTo>
                  <a:lnTo>
                    <a:pt x="34963" y="18668"/>
                  </a:lnTo>
                  <a:close/>
                </a:path>
                <a:path w="100965" h="76200">
                  <a:moveTo>
                    <a:pt x="50799" y="18668"/>
                  </a:moveTo>
                  <a:lnTo>
                    <a:pt x="37226" y="18668"/>
                  </a:lnTo>
                  <a:lnTo>
                    <a:pt x="37777" y="19176"/>
                  </a:lnTo>
                  <a:lnTo>
                    <a:pt x="51548" y="19176"/>
                  </a:lnTo>
                  <a:lnTo>
                    <a:pt x="50799" y="18668"/>
                  </a:lnTo>
                  <a:close/>
                </a:path>
                <a:path w="100965" h="76200">
                  <a:moveTo>
                    <a:pt x="69913" y="18668"/>
                  </a:moveTo>
                  <a:lnTo>
                    <a:pt x="51467" y="18668"/>
                  </a:lnTo>
                  <a:lnTo>
                    <a:pt x="51982" y="19176"/>
                  </a:lnTo>
                  <a:lnTo>
                    <a:pt x="70827" y="19176"/>
                  </a:lnTo>
                  <a:lnTo>
                    <a:pt x="69913" y="18668"/>
                  </a:lnTo>
                  <a:close/>
                </a:path>
                <a:path w="100965" h="76200">
                  <a:moveTo>
                    <a:pt x="51790" y="1142"/>
                  </a:moveTo>
                  <a:lnTo>
                    <a:pt x="50952" y="1142"/>
                  </a:lnTo>
                  <a:lnTo>
                    <a:pt x="50749" y="1904"/>
                  </a:lnTo>
                  <a:lnTo>
                    <a:pt x="53123" y="4190"/>
                  </a:lnTo>
                  <a:lnTo>
                    <a:pt x="58259" y="8889"/>
                  </a:lnTo>
                  <a:lnTo>
                    <a:pt x="64545" y="14350"/>
                  </a:lnTo>
                  <a:lnTo>
                    <a:pt x="70694" y="19176"/>
                  </a:lnTo>
                  <a:lnTo>
                    <a:pt x="73091" y="19176"/>
                  </a:lnTo>
                  <a:lnTo>
                    <a:pt x="68215" y="15747"/>
                  </a:lnTo>
                  <a:lnTo>
                    <a:pt x="62250" y="10794"/>
                  </a:lnTo>
                  <a:lnTo>
                    <a:pt x="56335" y="5460"/>
                  </a:lnTo>
                  <a:lnTo>
                    <a:pt x="51790" y="1142"/>
                  </a:lnTo>
                  <a:close/>
                </a:path>
                <a:path w="100965" h="76200">
                  <a:moveTo>
                    <a:pt x="65532" y="0"/>
                  </a:moveTo>
                  <a:lnTo>
                    <a:pt x="64693" y="0"/>
                  </a:lnTo>
                  <a:lnTo>
                    <a:pt x="64338" y="507"/>
                  </a:lnTo>
                  <a:lnTo>
                    <a:pt x="69479" y="14350"/>
                  </a:lnTo>
                  <a:lnTo>
                    <a:pt x="69718" y="14858"/>
                  </a:lnTo>
                  <a:lnTo>
                    <a:pt x="73007" y="19176"/>
                  </a:lnTo>
                  <a:lnTo>
                    <a:pt x="74650" y="19176"/>
                  </a:lnTo>
                  <a:lnTo>
                    <a:pt x="72237" y="17017"/>
                  </a:lnTo>
                  <a:lnTo>
                    <a:pt x="67678" y="5841"/>
                  </a:lnTo>
                  <a:lnTo>
                    <a:pt x="65532" y="0"/>
                  </a:lnTo>
                  <a:close/>
                </a:path>
                <a:path w="100965" h="76200">
                  <a:moveTo>
                    <a:pt x="31135" y="12826"/>
                  </a:moveTo>
                  <a:lnTo>
                    <a:pt x="30162" y="12826"/>
                  </a:lnTo>
                  <a:lnTo>
                    <a:pt x="29921" y="13461"/>
                  </a:lnTo>
                  <a:lnTo>
                    <a:pt x="34840" y="18541"/>
                  </a:lnTo>
                  <a:lnTo>
                    <a:pt x="34963" y="18668"/>
                  </a:lnTo>
                  <a:lnTo>
                    <a:pt x="37226" y="18668"/>
                  </a:lnTo>
                  <a:lnTo>
                    <a:pt x="33096" y="14858"/>
                  </a:lnTo>
                  <a:lnTo>
                    <a:pt x="31135" y="12826"/>
                  </a:lnTo>
                  <a:close/>
                </a:path>
                <a:path w="100965" h="76200">
                  <a:moveTo>
                    <a:pt x="38950" y="5841"/>
                  </a:moveTo>
                  <a:lnTo>
                    <a:pt x="38100" y="5841"/>
                  </a:lnTo>
                  <a:lnTo>
                    <a:pt x="37846" y="6476"/>
                  </a:lnTo>
                  <a:lnTo>
                    <a:pt x="46113" y="15493"/>
                  </a:lnTo>
                  <a:lnTo>
                    <a:pt x="50799" y="18668"/>
                  </a:lnTo>
                  <a:lnTo>
                    <a:pt x="51467" y="18668"/>
                  </a:lnTo>
                  <a:lnTo>
                    <a:pt x="42837" y="10159"/>
                  </a:lnTo>
                  <a:lnTo>
                    <a:pt x="38950" y="5841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2" name="object 1832"/>
            <p:cNvSpPr/>
            <p:nvPr/>
          </p:nvSpPr>
          <p:spPr>
            <a:xfrm>
              <a:off x="6759079" y="3028369"/>
              <a:ext cx="99695" cy="57785"/>
            </a:xfrm>
            <a:custGeom>
              <a:avLst/>
              <a:gdLst/>
              <a:ahLst/>
              <a:cxnLst/>
              <a:rect l="l" t="t" r="r" b="b"/>
              <a:pathLst>
                <a:path w="99695" h="57785">
                  <a:moveTo>
                    <a:pt x="76606" y="0"/>
                  </a:moveTo>
                  <a:lnTo>
                    <a:pt x="71539" y="3213"/>
                  </a:lnTo>
                  <a:lnTo>
                    <a:pt x="66421" y="6400"/>
                  </a:lnTo>
                  <a:lnTo>
                    <a:pt x="61328" y="9677"/>
                  </a:lnTo>
                  <a:lnTo>
                    <a:pt x="58940" y="11417"/>
                  </a:lnTo>
                  <a:lnTo>
                    <a:pt x="55194" y="14020"/>
                  </a:lnTo>
                  <a:lnTo>
                    <a:pt x="47472" y="19100"/>
                  </a:lnTo>
                  <a:lnTo>
                    <a:pt x="44716" y="21107"/>
                  </a:lnTo>
                  <a:lnTo>
                    <a:pt x="42875" y="22567"/>
                  </a:lnTo>
                  <a:lnTo>
                    <a:pt x="35255" y="28257"/>
                  </a:lnTo>
                  <a:lnTo>
                    <a:pt x="31737" y="31318"/>
                  </a:lnTo>
                  <a:lnTo>
                    <a:pt x="23832" y="37109"/>
                  </a:lnTo>
                  <a:lnTo>
                    <a:pt x="19723" y="39662"/>
                  </a:lnTo>
                  <a:lnTo>
                    <a:pt x="14389" y="44030"/>
                  </a:lnTo>
                  <a:lnTo>
                    <a:pt x="1824" y="55435"/>
                  </a:lnTo>
                  <a:lnTo>
                    <a:pt x="0" y="57175"/>
                  </a:lnTo>
                  <a:lnTo>
                    <a:pt x="165" y="57353"/>
                  </a:lnTo>
                  <a:lnTo>
                    <a:pt x="857" y="57175"/>
                  </a:lnTo>
                  <a:lnTo>
                    <a:pt x="1040" y="57175"/>
                  </a:lnTo>
                  <a:lnTo>
                    <a:pt x="3314" y="54927"/>
                  </a:lnTo>
                  <a:lnTo>
                    <a:pt x="5803" y="52628"/>
                  </a:lnTo>
                  <a:lnTo>
                    <a:pt x="8483" y="50266"/>
                  </a:lnTo>
                  <a:lnTo>
                    <a:pt x="9699" y="50266"/>
                  </a:lnTo>
                  <a:lnTo>
                    <a:pt x="10427" y="48717"/>
                  </a:lnTo>
                  <a:lnTo>
                    <a:pt x="10499" y="48564"/>
                  </a:lnTo>
                  <a:lnTo>
                    <a:pt x="11074" y="48018"/>
                  </a:lnTo>
                  <a:lnTo>
                    <a:pt x="12496" y="46799"/>
                  </a:lnTo>
                  <a:lnTo>
                    <a:pt x="16511" y="43472"/>
                  </a:lnTo>
                  <a:lnTo>
                    <a:pt x="17882" y="43472"/>
                  </a:lnTo>
                  <a:lnTo>
                    <a:pt x="17988" y="42812"/>
                  </a:lnTo>
                  <a:lnTo>
                    <a:pt x="18084" y="42214"/>
                  </a:lnTo>
                  <a:lnTo>
                    <a:pt x="20383" y="40360"/>
                  </a:lnTo>
                  <a:lnTo>
                    <a:pt x="25095" y="36677"/>
                  </a:lnTo>
                  <a:lnTo>
                    <a:pt x="26028" y="36677"/>
                  </a:lnTo>
                  <a:lnTo>
                    <a:pt x="27829" y="34607"/>
                  </a:lnTo>
                  <a:lnTo>
                    <a:pt x="28703" y="33896"/>
                  </a:lnTo>
                  <a:lnTo>
                    <a:pt x="30962" y="32169"/>
                  </a:lnTo>
                  <a:lnTo>
                    <a:pt x="36878" y="27787"/>
                  </a:lnTo>
                  <a:lnTo>
                    <a:pt x="38740" y="27787"/>
                  </a:lnTo>
                  <a:lnTo>
                    <a:pt x="40259" y="25311"/>
                  </a:lnTo>
                  <a:lnTo>
                    <a:pt x="44386" y="22339"/>
                  </a:lnTo>
                  <a:lnTo>
                    <a:pt x="45998" y="22339"/>
                  </a:lnTo>
                  <a:lnTo>
                    <a:pt x="46520" y="21107"/>
                  </a:lnTo>
                  <a:lnTo>
                    <a:pt x="46633" y="20841"/>
                  </a:lnTo>
                  <a:lnTo>
                    <a:pt x="46697" y="20688"/>
                  </a:lnTo>
                  <a:lnTo>
                    <a:pt x="49646" y="18580"/>
                  </a:lnTo>
                  <a:lnTo>
                    <a:pt x="55346" y="14605"/>
                  </a:lnTo>
                  <a:lnTo>
                    <a:pt x="56947" y="14605"/>
                  </a:lnTo>
                  <a:lnTo>
                    <a:pt x="57556" y="13068"/>
                  </a:lnTo>
                  <a:lnTo>
                    <a:pt x="64274" y="8420"/>
                  </a:lnTo>
                  <a:lnTo>
                    <a:pt x="73088" y="2552"/>
                  </a:lnTo>
                  <a:lnTo>
                    <a:pt x="75619" y="2552"/>
                  </a:lnTo>
                  <a:lnTo>
                    <a:pt x="75285" y="2184"/>
                  </a:lnTo>
                  <a:lnTo>
                    <a:pt x="77478" y="2184"/>
                  </a:lnTo>
                  <a:lnTo>
                    <a:pt x="75526" y="952"/>
                  </a:lnTo>
                  <a:lnTo>
                    <a:pt x="76314" y="457"/>
                  </a:lnTo>
                  <a:lnTo>
                    <a:pt x="76606" y="0"/>
                  </a:lnTo>
                  <a:close/>
                </a:path>
                <a:path w="99695" h="57785">
                  <a:moveTo>
                    <a:pt x="9699" y="50266"/>
                  </a:moveTo>
                  <a:lnTo>
                    <a:pt x="8483" y="50266"/>
                  </a:lnTo>
                  <a:lnTo>
                    <a:pt x="5867" y="55816"/>
                  </a:lnTo>
                  <a:lnTo>
                    <a:pt x="5569" y="56502"/>
                  </a:lnTo>
                  <a:lnTo>
                    <a:pt x="5684" y="57175"/>
                  </a:lnTo>
                  <a:lnTo>
                    <a:pt x="6769" y="56502"/>
                  </a:lnTo>
                  <a:lnTo>
                    <a:pt x="9615" y="50444"/>
                  </a:lnTo>
                  <a:lnTo>
                    <a:pt x="9699" y="50266"/>
                  </a:lnTo>
                  <a:close/>
                </a:path>
                <a:path w="99695" h="57785">
                  <a:moveTo>
                    <a:pt x="17882" y="43472"/>
                  </a:moveTo>
                  <a:lnTo>
                    <a:pt x="16631" y="43472"/>
                  </a:lnTo>
                  <a:lnTo>
                    <a:pt x="14776" y="54927"/>
                  </a:lnTo>
                  <a:lnTo>
                    <a:pt x="14693" y="55435"/>
                  </a:lnTo>
                  <a:lnTo>
                    <a:pt x="14876" y="55816"/>
                  </a:lnTo>
                  <a:lnTo>
                    <a:pt x="15278" y="55816"/>
                  </a:lnTo>
                  <a:lnTo>
                    <a:pt x="15989" y="55206"/>
                  </a:lnTo>
                  <a:lnTo>
                    <a:pt x="17791" y="44030"/>
                  </a:lnTo>
                  <a:lnTo>
                    <a:pt x="17882" y="43472"/>
                  </a:lnTo>
                  <a:close/>
                </a:path>
                <a:path w="99695" h="57785">
                  <a:moveTo>
                    <a:pt x="21561" y="42595"/>
                  </a:moveTo>
                  <a:lnTo>
                    <a:pt x="21397" y="42812"/>
                  </a:lnTo>
                  <a:lnTo>
                    <a:pt x="20846" y="43726"/>
                  </a:lnTo>
                  <a:lnTo>
                    <a:pt x="20733" y="44030"/>
                  </a:lnTo>
                  <a:lnTo>
                    <a:pt x="24180" y="50838"/>
                  </a:lnTo>
                  <a:lnTo>
                    <a:pt x="24460" y="51269"/>
                  </a:lnTo>
                  <a:lnTo>
                    <a:pt x="25165" y="51269"/>
                  </a:lnTo>
                  <a:lnTo>
                    <a:pt x="25539" y="50444"/>
                  </a:lnTo>
                  <a:lnTo>
                    <a:pt x="21793" y="43053"/>
                  </a:lnTo>
                  <a:lnTo>
                    <a:pt x="21671" y="42812"/>
                  </a:lnTo>
                  <a:lnTo>
                    <a:pt x="21561" y="42595"/>
                  </a:lnTo>
                  <a:close/>
                </a:path>
                <a:path w="99695" h="57785">
                  <a:moveTo>
                    <a:pt x="38740" y="27787"/>
                  </a:moveTo>
                  <a:lnTo>
                    <a:pt x="36978" y="27787"/>
                  </a:lnTo>
                  <a:lnTo>
                    <a:pt x="34683" y="31102"/>
                  </a:lnTo>
                  <a:lnTo>
                    <a:pt x="34553" y="31318"/>
                  </a:lnTo>
                  <a:lnTo>
                    <a:pt x="33210" y="35623"/>
                  </a:lnTo>
                  <a:lnTo>
                    <a:pt x="33173" y="45148"/>
                  </a:lnTo>
                  <a:lnTo>
                    <a:pt x="34082" y="47777"/>
                  </a:lnTo>
                  <a:lnTo>
                    <a:pt x="34328" y="48564"/>
                  </a:lnTo>
                  <a:lnTo>
                    <a:pt x="34466" y="48717"/>
                  </a:lnTo>
                  <a:lnTo>
                    <a:pt x="35115" y="48717"/>
                  </a:lnTo>
                  <a:lnTo>
                    <a:pt x="35585" y="48018"/>
                  </a:lnTo>
                  <a:lnTo>
                    <a:pt x="35149" y="46291"/>
                  </a:lnTo>
                  <a:lnTo>
                    <a:pt x="35046" y="45885"/>
                  </a:lnTo>
                  <a:lnTo>
                    <a:pt x="34952" y="45148"/>
                  </a:lnTo>
                  <a:lnTo>
                    <a:pt x="34845" y="44030"/>
                  </a:lnTo>
                  <a:lnTo>
                    <a:pt x="34729" y="42812"/>
                  </a:lnTo>
                  <a:lnTo>
                    <a:pt x="34607" y="39316"/>
                  </a:lnTo>
                  <a:lnTo>
                    <a:pt x="34753" y="38417"/>
                  </a:lnTo>
                  <a:lnTo>
                    <a:pt x="34872" y="37680"/>
                  </a:lnTo>
                  <a:lnTo>
                    <a:pt x="34965" y="37109"/>
                  </a:lnTo>
                  <a:lnTo>
                    <a:pt x="35091" y="36334"/>
                  </a:lnTo>
                  <a:lnTo>
                    <a:pt x="35206" y="35623"/>
                  </a:lnTo>
                  <a:lnTo>
                    <a:pt x="35330" y="34861"/>
                  </a:lnTo>
                  <a:lnTo>
                    <a:pt x="35371" y="34607"/>
                  </a:lnTo>
                  <a:lnTo>
                    <a:pt x="35486" y="33896"/>
                  </a:lnTo>
                  <a:lnTo>
                    <a:pt x="35585" y="33286"/>
                  </a:lnTo>
                  <a:lnTo>
                    <a:pt x="35663" y="32804"/>
                  </a:lnTo>
                  <a:lnTo>
                    <a:pt x="38740" y="27787"/>
                  </a:lnTo>
                  <a:close/>
                </a:path>
                <a:path w="99695" h="57785">
                  <a:moveTo>
                    <a:pt x="77498" y="34861"/>
                  </a:moveTo>
                  <a:lnTo>
                    <a:pt x="75666" y="34861"/>
                  </a:lnTo>
                  <a:lnTo>
                    <a:pt x="77393" y="41681"/>
                  </a:lnTo>
                  <a:lnTo>
                    <a:pt x="79413" y="47777"/>
                  </a:lnTo>
                  <a:lnTo>
                    <a:pt x="79614" y="48018"/>
                  </a:lnTo>
                  <a:lnTo>
                    <a:pt x="80096" y="48018"/>
                  </a:lnTo>
                  <a:lnTo>
                    <a:pt x="80632" y="47256"/>
                  </a:lnTo>
                  <a:lnTo>
                    <a:pt x="79236" y="43053"/>
                  </a:lnTo>
                  <a:lnTo>
                    <a:pt x="79155" y="42812"/>
                  </a:lnTo>
                  <a:lnTo>
                    <a:pt x="79082" y="42595"/>
                  </a:lnTo>
                  <a:lnTo>
                    <a:pt x="77985" y="38417"/>
                  </a:lnTo>
                  <a:lnTo>
                    <a:pt x="77952" y="38290"/>
                  </a:lnTo>
                  <a:lnTo>
                    <a:pt x="77852" y="37909"/>
                  </a:lnTo>
                  <a:lnTo>
                    <a:pt x="77792" y="37680"/>
                  </a:lnTo>
                  <a:lnTo>
                    <a:pt x="77675" y="37236"/>
                  </a:lnTo>
                  <a:lnTo>
                    <a:pt x="77642" y="37109"/>
                  </a:lnTo>
                  <a:lnTo>
                    <a:pt x="77528" y="36677"/>
                  </a:lnTo>
                  <a:lnTo>
                    <a:pt x="77438" y="36334"/>
                  </a:lnTo>
                  <a:lnTo>
                    <a:pt x="78824" y="36334"/>
                  </a:lnTo>
                  <a:lnTo>
                    <a:pt x="78105" y="35864"/>
                  </a:lnTo>
                  <a:lnTo>
                    <a:pt x="77498" y="34861"/>
                  </a:lnTo>
                  <a:close/>
                </a:path>
                <a:path w="99695" h="57785">
                  <a:moveTo>
                    <a:pt x="45998" y="22339"/>
                  </a:moveTo>
                  <a:lnTo>
                    <a:pt x="44386" y="22339"/>
                  </a:lnTo>
                  <a:lnTo>
                    <a:pt x="41662" y="27012"/>
                  </a:lnTo>
                  <a:lnTo>
                    <a:pt x="41262" y="27787"/>
                  </a:lnTo>
                  <a:lnTo>
                    <a:pt x="41347" y="33896"/>
                  </a:lnTo>
                  <a:lnTo>
                    <a:pt x="42602" y="41681"/>
                  </a:lnTo>
                  <a:lnTo>
                    <a:pt x="42698" y="42214"/>
                  </a:lnTo>
                  <a:lnTo>
                    <a:pt x="44698" y="45885"/>
                  </a:lnTo>
                  <a:lnTo>
                    <a:pt x="45439" y="45885"/>
                  </a:lnTo>
                  <a:lnTo>
                    <a:pt x="45847" y="45148"/>
                  </a:lnTo>
                  <a:lnTo>
                    <a:pt x="44905" y="43053"/>
                  </a:lnTo>
                  <a:lnTo>
                    <a:pt x="44797" y="42812"/>
                  </a:lnTo>
                  <a:lnTo>
                    <a:pt x="43591" y="38417"/>
                  </a:lnTo>
                  <a:lnTo>
                    <a:pt x="43556" y="38290"/>
                  </a:lnTo>
                  <a:lnTo>
                    <a:pt x="43452" y="37909"/>
                  </a:lnTo>
                  <a:lnTo>
                    <a:pt x="43389" y="37680"/>
                  </a:lnTo>
                  <a:lnTo>
                    <a:pt x="43267" y="37236"/>
                  </a:lnTo>
                  <a:lnTo>
                    <a:pt x="43141" y="30264"/>
                  </a:lnTo>
                  <a:lnTo>
                    <a:pt x="43132" y="29110"/>
                  </a:lnTo>
                  <a:lnTo>
                    <a:pt x="45826" y="22746"/>
                  </a:lnTo>
                  <a:lnTo>
                    <a:pt x="45902" y="22567"/>
                  </a:lnTo>
                  <a:lnTo>
                    <a:pt x="45998" y="22339"/>
                  </a:lnTo>
                  <a:close/>
                </a:path>
                <a:path w="99695" h="57785">
                  <a:moveTo>
                    <a:pt x="56947" y="14605"/>
                  </a:moveTo>
                  <a:lnTo>
                    <a:pt x="55346" y="14605"/>
                  </a:lnTo>
                  <a:lnTo>
                    <a:pt x="53244" y="21717"/>
                  </a:lnTo>
                  <a:lnTo>
                    <a:pt x="53147" y="22047"/>
                  </a:lnTo>
                  <a:lnTo>
                    <a:pt x="53061" y="22339"/>
                  </a:lnTo>
                  <a:lnTo>
                    <a:pt x="52940" y="22746"/>
                  </a:lnTo>
                  <a:lnTo>
                    <a:pt x="52933" y="43472"/>
                  </a:lnTo>
                  <a:lnTo>
                    <a:pt x="53112" y="43726"/>
                  </a:lnTo>
                  <a:lnTo>
                    <a:pt x="53632" y="43726"/>
                  </a:lnTo>
                  <a:lnTo>
                    <a:pt x="54203" y="43053"/>
                  </a:lnTo>
                  <a:lnTo>
                    <a:pt x="54079" y="41681"/>
                  </a:lnTo>
                  <a:lnTo>
                    <a:pt x="53960" y="40360"/>
                  </a:lnTo>
                  <a:lnTo>
                    <a:pt x="53933" y="27012"/>
                  </a:lnTo>
                  <a:lnTo>
                    <a:pt x="54083" y="25311"/>
                  </a:lnTo>
                  <a:lnTo>
                    <a:pt x="54192" y="24079"/>
                  </a:lnTo>
                  <a:lnTo>
                    <a:pt x="54310" y="22746"/>
                  </a:lnTo>
                  <a:lnTo>
                    <a:pt x="54401" y="21717"/>
                  </a:lnTo>
                  <a:lnTo>
                    <a:pt x="54478" y="20841"/>
                  </a:lnTo>
                  <a:lnTo>
                    <a:pt x="56947" y="14605"/>
                  </a:lnTo>
                  <a:close/>
                </a:path>
                <a:path w="99695" h="57785">
                  <a:moveTo>
                    <a:pt x="22706" y="40640"/>
                  </a:moveTo>
                  <a:lnTo>
                    <a:pt x="21675" y="41681"/>
                  </a:lnTo>
                  <a:lnTo>
                    <a:pt x="21211" y="42214"/>
                  </a:lnTo>
                  <a:lnTo>
                    <a:pt x="21368" y="42214"/>
                  </a:lnTo>
                  <a:lnTo>
                    <a:pt x="21561" y="42595"/>
                  </a:lnTo>
                  <a:lnTo>
                    <a:pt x="21757" y="42214"/>
                  </a:lnTo>
                  <a:lnTo>
                    <a:pt x="22706" y="40640"/>
                  </a:lnTo>
                  <a:close/>
                </a:path>
                <a:path w="99695" h="57785">
                  <a:moveTo>
                    <a:pt x="75000" y="25311"/>
                  </a:moveTo>
                  <a:lnTo>
                    <a:pt x="73533" y="25311"/>
                  </a:lnTo>
                  <a:lnTo>
                    <a:pt x="73993" y="27787"/>
                  </a:lnTo>
                  <a:lnTo>
                    <a:pt x="74413" y="29718"/>
                  </a:lnTo>
                  <a:lnTo>
                    <a:pt x="75138" y="32804"/>
                  </a:lnTo>
                  <a:lnTo>
                    <a:pt x="75193" y="33032"/>
                  </a:lnTo>
                  <a:lnTo>
                    <a:pt x="75311" y="33896"/>
                  </a:lnTo>
                  <a:lnTo>
                    <a:pt x="74460" y="34607"/>
                  </a:lnTo>
                  <a:lnTo>
                    <a:pt x="71917" y="37109"/>
                  </a:lnTo>
                  <a:lnTo>
                    <a:pt x="72009" y="37236"/>
                  </a:lnTo>
                  <a:lnTo>
                    <a:pt x="70726" y="41681"/>
                  </a:lnTo>
                  <a:lnTo>
                    <a:pt x="70794" y="41884"/>
                  </a:lnTo>
                  <a:lnTo>
                    <a:pt x="70904" y="42214"/>
                  </a:lnTo>
                  <a:lnTo>
                    <a:pt x="71067" y="42214"/>
                  </a:lnTo>
                  <a:lnTo>
                    <a:pt x="71841" y="41681"/>
                  </a:lnTo>
                  <a:lnTo>
                    <a:pt x="72243" y="40640"/>
                  </a:lnTo>
                  <a:lnTo>
                    <a:pt x="72881" y="38417"/>
                  </a:lnTo>
                  <a:lnTo>
                    <a:pt x="72917" y="38290"/>
                  </a:lnTo>
                  <a:lnTo>
                    <a:pt x="73026" y="37909"/>
                  </a:lnTo>
                  <a:lnTo>
                    <a:pt x="74660" y="35864"/>
                  </a:lnTo>
                  <a:lnTo>
                    <a:pt x="75666" y="34861"/>
                  </a:lnTo>
                  <a:lnTo>
                    <a:pt x="77498" y="34861"/>
                  </a:lnTo>
                  <a:lnTo>
                    <a:pt x="76915" y="33896"/>
                  </a:lnTo>
                  <a:lnTo>
                    <a:pt x="76662" y="33286"/>
                  </a:lnTo>
                  <a:lnTo>
                    <a:pt x="75793" y="29718"/>
                  </a:lnTo>
                  <a:lnTo>
                    <a:pt x="75520" y="28453"/>
                  </a:lnTo>
                  <a:lnTo>
                    <a:pt x="75478" y="28257"/>
                  </a:lnTo>
                  <a:lnTo>
                    <a:pt x="75376" y="27787"/>
                  </a:lnTo>
                  <a:lnTo>
                    <a:pt x="75679" y="27787"/>
                  </a:lnTo>
                  <a:lnTo>
                    <a:pt x="75000" y="25311"/>
                  </a:lnTo>
                  <a:close/>
                </a:path>
                <a:path w="99695" h="57785">
                  <a:moveTo>
                    <a:pt x="78824" y="36334"/>
                  </a:moveTo>
                  <a:lnTo>
                    <a:pt x="77459" y="36334"/>
                  </a:lnTo>
                  <a:lnTo>
                    <a:pt x="79756" y="38417"/>
                  </a:lnTo>
                  <a:lnTo>
                    <a:pt x="83159" y="40640"/>
                  </a:lnTo>
                  <a:lnTo>
                    <a:pt x="84238" y="40640"/>
                  </a:lnTo>
                  <a:lnTo>
                    <a:pt x="84251" y="39878"/>
                  </a:lnTo>
                  <a:lnTo>
                    <a:pt x="78824" y="36334"/>
                  </a:lnTo>
                  <a:close/>
                </a:path>
                <a:path w="99695" h="57785">
                  <a:moveTo>
                    <a:pt x="26028" y="36677"/>
                  </a:moveTo>
                  <a:lnTo>
                    <a:pt x="25095" y="36677"/>
                  </a:lnTo>
                  <a:lnTo>
                    <a:pt x="23166" y="39878"/>
                  </a:lnTo>
                  <a:lnTo>
                    <a:pt x="23432" y="39662"/>
                  </a:lnTo>
                  <a:lnTo>
                    <a:pt x="26028" y="36677"/>
                  </a:lnTo>
                  <a:close/>
                </a:path>
                <a:path w="99695" h="57785">
                  <a:moveTo>
                    <a:pt x="75619" y="2552"/>
                  </a:moveTo>
                  <a:lnTo>
                    <a:pt x="73088" y="2552"/>
                  </a:lnTo>
                  <a:lnTo>
                    <a:pt x="72250" y="4876"/>
                  </a:lnTo>
                  <a:lnTo>
                    <a:pt x="72165" y="5651"/>
                  </a:lnTo>
                  <a:lnTo>
                    <a:pt x="72046" y="6743"/>
                  </a:lnTo>
                  <a:lnTo>
                    <a:pt x="71932" y="11887"/>
                  </a:lnTo>
                  <a:lnTo>
                    <a:pt x="65328" y="15963"/>
                  </a:lnTo>
                  <a:lnTo>
                    <a:pt x="61048" y="21717"/>
                  </a:lnTo>
                  <a:lnTo>
                    <a:pt x="58407" y="33896"/>
                  </a:lnTo>
                  <a:lnTo>
                    <a:pt x="58789" y="35623"/>
                  </a:lnTo>
                  <a:lnTo>
                    <a:pt x="58843" y="35864"/>
                  </a:lnTo>
                  <a:lnTo>
                    <a:pt x="58947" y="36334"/>
                  </a:lnTo>
                  <a:lnTo>
                    <a:pt x="59023" y="36677"/>
                  </a:lnTo>
                  <a:lnTo>
                    <a:pt x="59119" y="37109"/>
                  </a:lnTo>
                  <a:lnTo>
                    <a:pt x="59237" y="37909"/>
                  </a:lnTo>
                  <a:lnTo>
                    <a:pt x="59491" y="38290"/>
                  </a:lnTo>
                  <a:lnTo>
                    <a:pt x="60045" y="38290"/>
                  </a:lnTo>
                  <a:lnTo>
                    <a:pt x="60494" y="37680"/>
                  </a:lnTo>
                  <a:lnTo>
                    <a:pt x="60381" y="36677"/>
                  </a:lnTo>
                  <a:lnTo>
                    <a:pt x="59627" y="33286"/>
                  </a:lnTo>
                  <a:lnTo>
                    <a:pt x="59806" y="33032"/>
                  </a:lnTo>
                  <a:lnTo>
                    <a:pt x="62048" y="22746"/>
                  </a:lnTo>
                  <a:lnTo>
                    <a:pt x="62137" y="22339"/>
                  </a:lnTo>
                  <a:lnTo>
                    <a:pt x="62200" y="22047"/>
                  </a:lnTo>
                  <a:lnTo>
                    <a:pt x="62400" y="21717"/>
                  </a:lnTo>
                  <a:lnTo>
                    <a:pt x="65976" y="16764"/>
                  </a:lnTo>
                  <a:lnTo>
                    <a:pt x="71970" y="12890"/>
                  </a:lnTo>
                  <a:lnTo>
                    <a:pt x="73754" y="12890"/>
                  </a:lnTo>
                  <a:lnTo>
                    <a:pt x="73202" y="11887"/>
                  </a:lnTo>
                  <a:lnTo>
                    <a:pt x="73322" y="5651"/>
                  </a:lnTo>
                  <a:lnTo>
                    <a:pt x="73350" y="5321"/>
                  </a:lnTo>
                  <a:lnTo>
                    <a:pt x="74048" y="3213"/>
                  </a:lnTo>
                  <a:lnTo>
                    <a:pt x="74168" y="2857"/>
                  </a:lnTo>
                  <a:lnTo>
                    <a:pt x="75895" y="2857"/>
                  </a:lnTo>
                  <a:lnTo>
                    <a:pt x="75619" y="2552"/>
                  </a:lnTo>
                  <a:close/>
                </a:path>
                <a:path w="99695" h="57785">
                  <a:moveTo>
                    <a:pt x="73754" y="12890"/>
                  </a:moveTo>
                  <a:lnTo>
                    <a:pt x="71970" y="12890"/>
                  </a:lnTo>
                  <a:lnTo>
                    <a:pt x="72078" y="15189"/>
                  </a:lnTo>
                  <a:lnTo>
                    <a:pt x="72891" y="21717"/>
                  </a:lnTo>
                  <a:lnTo>
                    <a:pt x="72949" y="22047"/>
                  </a:lnTo>
                  <a:lnTo>
                    <a:pt x="73074" y="22746"/>
                  </a:lnTo>
                  <a:lnTo>
                    <a:pt x="73265" y="24079"/>
                  </a:lnTo>
                  <a:lnTo>
                    <a:pt x="71999" y="25311"/>
                  </a:lnTo>
                  <a:lnTo>
                    <a:pt x="67195" y="30264"/>
                  </a:lnTo>
                  <a:lnTo>
                    <a:pt x="65027" y="37109"/>
                  </a:lnTo>
                  <a:lnTo>
                    <a:pt x="64927" y="37909"/>
                  </a:lnTo>
                  <a:lnTo>
                    <a:pt x="64297" y="37909"/>
                  </a:lnTo>
                  <a:lnTo>
                    <a:pt x="65885" y="38290"/>
                  </a:lnTo>
                  <a:lnTo>
                    <a:pt x="65100" y="38290"/>
                  </a:lnTo>
                  <a:lnTo>
                    <a:pt x="65985" y="37680"/>
                  </a:lnTo>
                  <a:lnTo>
                    <a:pt x="66197" y="37236"/>
                  </a:lnTo>
                  <a:lnTo>
                    <a:pt x="67792" y="32169"/>
                  </a:lnTo>
                  <a:lnTo>
                    <a:pt x="67907" y="31800"/>
                  </a:lnTo>
                  <a:lnTo>
                    <a:pt x="67995" y="31521"/>
                  </a:lnTo>
                  <a:lnTo>
                    <a:pt x="71793" y="27012"/>
                  </a:lnTo>
                  <a:lnTo>
                    <a:pt x="73377" y="25311"/>
                  </a:lnTo>
                  <a:lnTo>
                    <a:pt x="75000" y="25311"/>
                  </a:lnTo>
                  <a:lnTo>
                    <a:pt x="74663" y="24079"/>
                  </a:lnTo>
                  <a:lnTo>
                    <a:pt x="74426" y="22746"/>
                  </a:lnTo>
                  <a:lnTo>
                    <a:pt x="74302" y="22047"/>
                  </a:lnTo>
                  <a:lnTo>
                    <a:pt x="74243" y="21717"/>
                  </a:lnTo>
                  <a:lnTo>
                    <a:pt x="73444" y="15392"/>
                  </a:lnTo>
                  <a:lnTo>
                    <a:pt x="75131" y="15392"/>
                  </a:lnTo>
                  <a:lnTo>
                    <a:pt x="73852" y="13068"/>
                  </a:lnTo>
                  <a:lnTo>
                    <a:pt x="73754" y="12890"/>
                  </a:lnTo>
                  <a:close/>
                </a:path>
                <a:path w="99695" h="57785">
                  <a:moveTo>
                    <a:pt x="75679" y="27787"/>
                  </a:moveTo>
                  <a:lnTo>
                    <a:pt x="75455" y="27787"/>
                  </a:lnTo>
                  <a:lnTo>
                    <a:pt x="78816" y="31800"/>
                  </a:lnTo>
                  <a:lnTo>
                    <a:pt x="85864" y="37236"/>
                  </a:lnTo>
                  <a:lnTo>
                    <a:pt x="86728" y="37109"/>
                  </a:lnTo>
                  <a:lnTo>
                    <a:pt x="86753" y="36334"/>
                  </a:lnTo>
                  <a:lnTo>
                    <a:pt x="75679" y="27787"/>
                  </a:lnTo>
                  <a:close/>
                </a:path>
                <a:path w="99695" h="57785">
                  <a:moveTo>
                    <a:pt x="75131" y="15392"/>
                  </a:moveTo>
                  <a:lnTo>
                    <a:pt x="73444" y="15392"/>
                  </a:lnTo>
                  <a:lnTo>
                    <a:pt x="77495" y="22047"/>
                  </a:lnTo>
                  <a:lnTo>
                    <a:pt x="89919" y="33896"/>
                  </a:lnTo>
                  <a:lnTo>
                    <a:pt x="90617" y="33896"/>
                  </a:lnTo>
                  <a:lnTo>
                    <a:pt x="90794" y="33286"/>
                  </a:lnTo>
                  <a:lnTo>
                    <a:pt x="90868" y="33032"/>
                  </a:lnTo>
                  <a:lnTo>
                    <a:pt x="86224" y="28453"/>
                  </a:lnTo>
                  <a:lnTo>
                    <a:pt x="80705" y="22567"/>
                  </a:lnTo>
                  <a:lnTo>
                    <a:pt x="75754" y="16523"/>
                  </a:lnTo>
                  <a:lnTo>
                    <a:pt x="75131" y="15392"/>
                  </a:lnTo>
                  <a:close/>
                </a:path>
                <a:path w="99695" h="57785">
                  <a:moveTo>
                    <a:pt x="75895" y="2857"/>
                  </a:moveTo>
                  <a:lnTo>
                    <a:pt x="74168" y="2857"/>
                  </a:lnTo>
                  <a:lnTo>
                    <a:pt x="75615" y="5651"/>
                  </a:lnTo>
                  <a:lnTo>
                    <a:pt x="79082" y="8547"/>
                  </a:lnTo>
                  <a:lnTo>
                    <a:pt x="82867" y="11099"/>
                  </a:lnTo>
                  <a:lnTo>
                    <a:pt x="89027" y="15189"/>
                  </a:lnTo>
                  <a:lnTo>
                    <a:pt x="96494" y="18580"/>
                  </a:lnTo>
                  <a:lnTo>
                    <a:pt x="97370" y="18326"/>
                  </a:lnTo>
                  <a:lnTo>
                    <a:pt x="97320" y="17691"/>
                  </a:lnTo>
                  <a:lnTo>
                    <a:pt x="94291" y="16236"/>
                  </a:lnTo>
                  <a:lnTo>
                    <a:pt x="87560" y="12585"/>
                  </a:lnTo>
                  <a:lnTo>
                    <a:pt x="80200" y="7611"/>
                  </a:lnTo>
                  <a:lnTo>
                    <a:pt x="75895" y="2857"/>
                  </a:lnTo>
                  <a:close/>
                </a:path>
                <a:path w="99695" h="57785">
                  <a:moveTo>
                    <a:pt x="96959" y="6400"/>
                  </a:moveTo>
                  <a:lnTo>
                    <a:pt x="84007" y="6400"/>
                  </a:lnTo>
                  <a:lnTo>
                    <a:pt x="96469" y="7188"/>
                  </a:lnTo>
                  <a:lnTo>
                    <a:pt x="97269" y="6743"/>
                  </a:lnTo>
                  <a:lnTo>
                    <a:pt x="96959" y="6400"/>
                  </a:lnTo>
                  <a:close/>
                </a:path>
                <a:path w="99695" h="57785">
                  <a:moveTo>
                    <a:pt x="77478" y="2184"/>
                  </a:moveTo>
                  <a:lnTo>
                    <a:pt x="75285" y="2184"/>
                  </a:lnTo>
                  <a:lnTo>
                    <a:pt x="82758" y="6400"/>
                  </a:lnTo>
                  <a:lnTo>
                    <a:pt x="99629" y="6400"/>
                  </a:lnTo>
                  <a:lnTo>
                    <a:pt x="82448" y="5321"/>
                  </a:lnTo>
                  <a:lnTo>
                    <a:pt x="77478" y="2184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3" name="object 1833"/>
            <p:cNvSpPr/>
            <p:nvPr/>
          </p:nvSpPr>
          <p:spPr>
            <a:xfrm>
              <a:off x="6838036" y="2942107"/>
              <a:ext cx="105410" cy="107314"/>
            </a:xfrm>
            <a:custGeom>
              <a:avLst/>
              <a:gdLst/>
              <a:ahLst/>
              <a:cxnLst/>
              <a:rect l="l" t="t" r="r" b="b"/>
              <a:pathLst>
                <a:path w="105409" h="107314">
                  <a:moveTo>
                    <a:pt x="31102" y="100584"/>
                  </a:moveTo>
                  <a:lnTo>
                    <a:pt x="27825" y="100584"/>
                  </a:lnTo>
                  <a:lnTo>
                    <a:pt x="28486" y="101600"/>
                  </a:lnTo>
                  <a:lnTo>
                    <a:pt x="29832" y="103124"/>
                  </a:lnTo>
                  <a:lnTo>
                    <a:pt x="30035" y="103124"/>
                  </a:lnTo>
                  <a:lnTo>
                    <a:pt x="30111" y="101727"/>
                  </a:lnTo>
                  <a:lnTo>
                    <a:pt x="30797" y="100838"/>
                  </a:lnTo>
                  <a:lnTo>
                    <a:pt x="31102" y="100584"/>
                  </a:lnTo>
                  <a:close/>
                </a:path>
                <a:path w="105409" h="107314">
                  <a:moveTo>
                    <a:pt x="31826" y="100584"/>
                  </a:moveTo>
                  <a:lnTo>
                    <a:pt x="31800" y="100457"/>
                  </a:lnTo>
                  <a:lnTo>
                    <a:pt x="31254" y="100457"/>
                  </a:lnTo>
                  <a:lnTo>
                    <a:pt x="31102" y="100584"/>
                  </a:lnTo>
                  <a:lnTo>
                    <a:pt x="31826" y="100584"/>
                  </a:lnTo>
                  <a:close/>
                </a:path>
                <a:path w="105409" h="107314">
                  <a:moveTo>
                    <a:pt x="32550" y="103251"/>
                  </a:moveTo>
                  <a:lnTo>
                    <a:pt x="32499" y="103124"/>
                  </a:lnTo>
                  <a:lnTo>
                    <a:pt x="30035" y="103124"/>
                  </a:lnTo>
                  <a:lnTo>
                    <a:pt x="30048" y="103251"/>
                  </a:lnTo>
                  <a:lnTo>
                    <a:pt x="32550" y="103251"/>
                  </a:lnTo>
                  <a:close/>
                </a:path>
                <a:path w="105409" h="107314">
                  <a:moveTo>
                    <a:pt x="38582" y="103251"/>
                  </a:moveTo>
                  <a:lnTo>
                    <a:pt x="32550" y="103251"/>
                  </a:lnTo>
                  <a:lnTo>
                    <a:pt x="32664" y="103505"/>
                  </a:lnTo>
                  <a:lnTo>
                    <a:pt x="32778" y="103759"/>
                  </a:lnTo>
                  <a:lnTo>
                    <a:pt x="33350" y="105029"/>
                  </a:lnTo>
                  <a:lnTo>
                    <a:pt x="34658" y="107188"/>
                  </a:lnTo>
                  <a:lnTo>
                    <a:pt x="34963" y="106172"/>
                  </a:lnTo>
                  <a:lnTo>
                    <a:pt x="35229" y="105029"/>
                  </a:lnTo>
                  <a:lnTo>
                    <a:pt x="35344" y="104521"/>
                  </a:lnTo>
                  <a:lnTo>
                    <a:pt x="35407" y="104267"/>
                  </a:lnTo>
                  <a:lnTo>
                    <a:pt x="36398" y="103505"/>
                  </a:lnTo>
                  <a:lnTo>
                    <a:pt x="36957" y="104521"/>
                  </a:lnTo>
                  <a:lnTo>
                    <a:pt x="37223" y="105918"/>
                  </a:lnTo>
                  <a:lnTo>
                    <a:pt x="38379" y="106172"/>
                  </a:lnTo>
                  <a:lnTo>
                    <a:pt x="38468" y="103759"/>
                  </a:lnTo>
                  <a:lnTo>
                    <a:pt x="38519" y="103505"/>
                  </a:lnTo>
                  <a:lnTo>
                    <a:pt x="38582" y="103251"/>
                  </a:lnTo>
                  <a:close/>
                </a:path>
                <a:path w="105409" h="107314">
                  <a:moveTo>
                    <a:pt x="38912" y="101854"/>
                  </a:moveTo>
                  <a:lnTo>
                    <a:pt x="32080" y="101854"/>
                  </a:lnTo>
                  <a:lnTo>
                    <a:pt x="32105" y="101981"/>
                  </a:lnTo>
                  <a:lnTo>
                    <a:pt x="32219" y="102489"/>
                  </a:lnTo>
                  <a:lnTo>
                    <a:pt x="32270" y="102616"/>
                  </a:lnTo>
                  <a:lnTo>
                    <a:pt x="32385" y="102870"/>
                  </a:lnTo>
                  <a:lnTo>
                    <a:pt x="32499" y="103124"/>
                  </a:lnTo>
                  <a:lnTo>
                    <a:pt x="38608" y="103124"/>
                  </a:lnTo>
                  <a:lnTo>
                    <a:pt x="38735" y="102616"/>
                  </a:lnTo>
                  <a:lnTo>
                    <a:pt x="38760" y="102489"/>
                  </a:lnTo>
                  <a:lnTo>
                    <a:pt x="38874" y="101981"/>
                  </a:lnTo>
                  <a:lnTo>
                    <a:pt x="38912" y="101854"/>
                  </a:lnTo>
                  <a:close/>
                </a:path>
                <a:path w="105409" h="107314">
                  <a:moveTo>
                    <a:pt x="39204" y="100584"/>
                  </a:moveTo>
                  <a:lnTo>
                    <a:pt x="31826" y="100584"/>
                  </a:lnTo>
                  <a:lnTo>
                    <a:pt x="31877" y="100838"/>
                  </a:lnTo>
                  <a:lnTo>
                    <a:pt x="31978" y="101346"/>
                  </a:lnTo>
                  <a:lnTo>
                    <a:pt x="32054" y="101727"/>
                  </a:lnTo>
                  <a:lnTo>
                    <a:pt x="38938" y="101727"/>
                  </a:lnTo>
                  <a:lnTo>
                    <a:pt x="39027" y="101346"/>
                  </a:lnTo>
                  <a:lnTo>
                    <a:pt x="39154" y="100838"/>
                  </a:lnTo>
                  <a:lnTo>
                    <a:pt x="39204" y="100584"/>
                  </a:lnTo>
                  <a:close/>
                </a:path>
                <a:path w="105409" h="107314">
                  <a:moveTo>
                    <a:pt x="41859" y="103251"/>
                  </a:moveTo>
                  <a:lnTo>
                    <a:pt x="41630" y="103124"/>
                  </a:lnTo>
                  <a:lnTo>
                    <a:pt x="38608" y="103124"/>
                  </a:lnTo>
                  <a:lnTo>
                    <a:pt x="38582" y="103251"/>
                  </a:lnTo>
                  <a:lnTo>
                    <a:pt x="41859" y="103251"/>
                  </a:lnTo>
                  <a:close/>
                </a:path>
                <a:path w="105409" h="107314">
                  <a:moveTo>
                    <a:pt x="42418" y="103251"/>
                  </a:moveTo>
                  <a:lnTo>
                    <a:pt x="41859" y="103251"/>
                  </a:lnTo>
                  <a:lnTo>
                    <a:pt x="42303" y="103505"/>
                  </a:lnTo>
                  <a:lnTo>
                    <a:pt x="42418" y="103251"/>
                  </a:lnTo>
                  <a:close/>
                </a:path>
                <a:path w="105409" h="107314">
                  <a:moveTo>
                    <a:pt x="45008" y="103251"/>
                  </a:moveTo>
                  <a:lnTo>
                    <a:pt x="44767" y="103124"/>
                  </a:lnTo>
                  <a:lnTo>
                    <a:pt x="42481" y="103124"/>
                  </a:lnTo>
                  <a:lnTo>
                    <a:pt x="42418" y="103251"/>
                  </a:lnTo>
                  <a:lnTo>
                    <a:pt x="45008" y="103251"/>
                  </a:lnTo>
                  <a:close/>
                </a:path>
                <a:path w="105409" h="107314">
                  <a:moveTo>
                    <a:pt x="48564" y="104521"/>
                  </a:moveTo>
                  <a:lnTo>
                    <a:pt x="47980" y="103505"/>
                  </a:lnTo>
                  <a:lnTo>
                    <a:pt x="47904" y="103251"/>
                  </a:lnTo>
                  <a:lnTo>
                    <a:pt x="45008" y="103251"/>
                  </a:lnTo>
                  <a:lnTo>
                    <a:pt x="46710" y="104140"/>
                  </a:lnTo>
                  <a:lnTo>
                    <a:pt x="48564" y="104521"/>
                  </a:lnTo>
                  <a:close/>
                </a:path>
                <a:path w="105409" h="107314">
                  <a:moveTo>
                    <a:pt x="51320" y="103251"/>
                  </a:moveTo>
                  <a:lnTo>
                    <a:pt x="51206" y="103124"/>
                  </a:lnTo>
                  <a:lnTo>
                    <a:pt x="47891" y="103124"/>
                  </a:lnTo>
                  <a:lnTo>
                    <a:pt x="47904" y="103251"/>
                  </a:lnTo>
                  <a:lnTo>
                    <a:pt x="51320" y="103251"/>
                  </a:lnTo>
                  <a:close/>
                </a:path>
                <a:path w="105409" h="107314">
                  <a:moveTo>
                    <a:pt x="54787" y="104013"/>
                  </a:moveTo>
                  <a:lnTo>
                    <a:pt x="54521" y="103505"/>
                  </a:lnTo>
                  <a:lnTo>
                    <a:pt x="54457" y="103378"/>
                  </a:lnTo>
                  <a:lnTo>
                    <a:pt x="54394" y="103251"/>
                  </a:lnTo>
                  <a:lnTo>
                    <a:pt x="51320" y="103251"/>
                  </a:lnTo>
                  <a:lnTo>
                    <a:pt x="52044" y="104013"/>
                  </a:lnTo>
                  <a:lnTo>
                    <a:pt x="52171" y="104140"/>
                  </a:lnTo>
                  <a:lnTo>
                    <a:pt x="54787" y="104013"/>
                  </a:lnTo>
                  <a:close/>
                </a:path>
                <a:path w="105409" h="107314">
                  <a:moveTo>
                    <a:pt x="56934" y="103251"/>
                  </a:moveTo>
                  <a:lnTo>
                    <a:pt x="56705" y="103124"/>
                  </a:lnTo>
                  <a:lnTo>
                    <a:pt x="54330" y="103124"/>
                  </a:lnTo>
                  <a:lnTo>
                    <a:pt x="54394" y="103251"/>
                  </a:lnTo>
                  <a:lnTo>
                    <a:pt x="56934" y="103251"/>
                  </a:lnTo>
                  <a:close/>
                </a:path>
                <a:path w="105409" h="107314">
                  <a:moveTo>
                    <a:pt x="62153" y="103124"/>
                  </a:moveTo>
                  <a:lnTo>
                    <a:pt x="62128" y="101981"/>
                  </a:lnTo>
                  <a:lnTo>
                    <a:pt x="55359" y="101981"/>
                  </a:lnTo>
                  <a:lnTo>
                    <a:pt x="55575" y="102489"/>
                  </a:lnTo>
                  <a:lnTo>
                    <a:pt x="56705" y="103124"/>
                  </a:lnTo>
                  <a:lnTo>
                    <a:pt x="62153" y="103124"/>
                  </a:lnTo>
                  <a:close/>
                </a:path>
                <a:path w="105409" h="107314">
                  <a:moveTo>
                    <a:pt x="62191" y="104775"/>
                  </a:moveTo>
                  <a:lnTo>
                    <a:pt x="62153" y="103251"/>
                  </a:lnTo>
                  <a:lnTo>
                    <a:pt x="56934" y="103251"/>
                  </a:lnTo>
                  <a:lnTo>
                    <a:pt x="59207" y="104521"/>
                  </a:lnTo>
                  <a:lnTo>
                    <a:pt x="62191" y="104775"/>
                  </a:lnTo>
                  <a:close/>
                </a:path>
                <a:path w="105409" h="107314">
                  <a:moveTo>
                    <a:pt x="67068" y="103759"/>
                  </a:moveTo>
                  <a:lnTo>
                    <a:pt x="66941" y="103251"/>
                  </a:lnTo>
                  <a:lnTo>
                    <a:pt x="66865" y="102870"/>
                  </a:lnTo>
                  <a:lnTo>
                    <a:pt x="66776" y="102489"/>
                  </a:lnTo>
                  <a:lnTo>
                    <a:pt x="66713" y="101981"/>
                  </a:lnTo>
                  <a:lnTo>
                    <a:pt x="62585" y="101981"/>
                  </a:lnTo>
                  <a:lnTo>
                    <a:pt x="63728" y="102616"/>
                  </a:lnTo>
                  <a:lnTo>
                    <a:pt x="65354" y="103251"/>
                  </a:lnTo>
                  <a:lnTo>
                    <a:pt x="67068" y="103759"/>
                  </a:lnTo>
                  <a:close/>
                </a:path>
                <a:path w="105409" h="107314">
                  <a:moveTo>
                    <a:pt x="74663" y="102616"/>
                  </a:moveTo>
                  <a:lnTo>
                    <a:pt x="72034" y="102616"/>
                  </a:lnTo>
                  <a:lnTo>
                    <a:pt x="72669" y="103124"/>
                  </a:lnTo>
                  <a:lnTo>
                    <a:pt x="74663" y="102616"/>
                  </a:lnTo>
                  <a:close/>
                </a:path>
                <a:path w="105409" h="107314">
                  <a:moveTo>
                    <a:pt x="75171" y="102489"/>
                  </a:moveTo>
                  <a:lnTo>
                    <a:pt x="74422" y="101981"/>
                  </a:lnTo>
                  <a:lnTo>
                    <a:pt x="71234" y="101981"/>
                  </a:lnTo>
                  <a:lnTo>
                    <a:pt x="71869" y="102489"/>
                  </a:lnTo>
                  <a:lnTo>
                    <a:pt x="75171" y="102489"/>
                  </a:lnTo>
                  <a:close/>
                </a:path>
                <a:path w="105409" h="107314">
                  <a:moveTo>
                    <a:pt x="78473" y="100584"/>
                  </a:moveTo>
                  <a:lnTo>
                    <a:pt x="76695" y="100584"/>
                  </a:lnTo>
                  <a:lnTo>
                    <a:pt x="77279" y="101346"/>
                  </a:lnTo>
                  <a:lnTo>
                    <a:pt x="78473" y="100584"/>
                  </a:lnTo>
                  <a:close/>
                </a:path>
                <a:path w="105409" h="107314">
                  <a:moveTo>
                    <a:pt x="105283" y="30861"/>
                  </a:moveTo>
                  <a:lnTo>
                    <a:pt x="101790" y="30099"/>
                  </a:lnTo>
                  <a:lnTo>
                    <a:pt x="99339" y="32004"/>
                  </a:lnTo>
                  <a:lnTo>
                    <a:pt x="98933" y="30861"/>
                  </a:lnTo>
                  <a:lnTo>
                    <a:pt x="98844" y="30607"/>
                  </a:lnTo>
                  <a:lnTo>
                    <a:pt x="99504" y="29083"/>
                  </a:lnTo>
                  <a:lnTo>
                    <a:pt x="99771" y="27940"/>
                  </a:lnTo>
                  <a:lnTo>
                    <a:pt x="99428" y="27940"/>
                  </a:lnTo>
                  <a:lnTo>
                    <a:pt x="97536" y="28575"/>
                  </a:lnTo>
                  <a:lnTo>
                    <a:pt x="97675" y="28575"/>
                  </a:lnTo>
                  <a:lnTo>
                    <a:pt x="95834" y="29591"/>
                  </a:lnTo>
                  <a:lnTo>
                    <a:pt x="96113" y="29591"/>
                  </a:lnTo>
                  <a:lnTo>
                    <a:pt x="95161" y="30861"/>
                  </a:lnTo>
                  <a:lnTo>
                    <a:pt x="95097" y="29591"/>
                  </a:lnTo>
                  <a:lnTo>
                    <a:pt x="95072" y="29083"/>
                  </a:lnTo>
                  <a:lnTo>
                    <a:pt x="95211" y="28829"/>
                  </a:lnTo>
                  <a:lnTo>
                    <a:pt x="95516" y="27940"/>
                  </a:lnTo>
                  <a:lnTo>
                    <a:pt x="96304" y="26543"/>
                  </a:lnTo>
                  <a:lnTo>
                    <a:pt x="93179" y="27559"/>
                  </a:lnTo>
                  <a:lnTo>
                    <a:pt x="90817" y="29591"/>
                  </a:lnTo>
                  <a:lnTo>
                    <a:pt x="89077" y="29591"/>
                  </a:lnTo>
                  <a:lnTo>
                    <a:pt x="89154" y="28575"/>
                  </a:lnTo>
                  <a:lnTo>
                    <a:pt x="89255" y="27305"/>
                  </a:lnTo>
                  <a:lnTo>
                    <a:pt x="89331" y="26416"/>
                  </a:lnTo>
                  <a:lnTo>
                    <a:pt x="89725" y="25146"/>
                  </a:lnTo>
                  <a:lnTo>
                    <a:pt x="87782" y="25146"/>
                  </a:lnTo>
                  <a:lnTo>
                    <a:pt x="85496" y="26416"/>
                  </a:lnTo>
                  <a:lnTo>
                    <a:pt x="83629" y="27305"/>
                  </a:lnTo>
                  <a:lnTo>
                    <a:pt x="83388" y="26543"/>
                  </a:lnTo>
                  <a:lnTo>
                    <a:pt x="83350" y="26416"/>
                  </a:lnTo>
                  <a:lnTo>
                    <a:pt x="83172" y="26416"/>
                  </a:lnTo>
                  <a:lnTo>
                    <a:pt x="83680" y="25146"/>
                  </a:lnTo>
                  <a:lnTo>
                    <a:pt x="83781" y="24892"/>
                  </a:lnTo>
                  <a:lnTo>
                    <a:pt x="83883" y="24257"/>
                  </a:lnTo>
                  <a:lnTo>
                    <a:pt x="83972" y="23749"/>
                  </a:lnTo>
                  <a:lnTo>
                    <a:pt x="83273" y="24638"/>
                  </a:lnTo>
                  <a:lnTo>
                    <a:pt x="81026" y="26289"/>
                  </a:lnTo>
                  <a:lnTo>
                    <a:pt x="78562" y="25654"/>
                  </a:lnTo>
                  <a:lnTo>
                    <a:pt x="78384" y="25146"/>
                  </a:lnTo>
                  <a:lnTo>
                    <a:pt x="77622" y="22987"/>
                  </a:lnTo>
                  <a:lnTo>
                    <a:pt x="78219" y="21844"/>
                  </a:lnTo>
                  <a:lnTo>
                    <a:pt x="75501" y="24257"/>
                  </a:lnTo>
                  <a:lnTo>
                    <a:pt x="74117" y="25146"/>
                  </a:lnTo>
                  <a:lnTo>
                    <a:pt x="73596" y="24257"/>
                  </a:lnTo>
                  <a:lnTo>
                    <a:pt x="73139" y="23495"/>
                  </a:lnTo>
                  <a:lnTo>
                    <a:pt x="73050" y="22733"/>
                  </a:lnTo>
                  <a:lnTo>
                    <a:pt x="72986" y="19939"/>
                  </a:lnTo>
                  <a:lnTo>
                    <a:pt x="71120" y="20701"/>
                  </a:lnTo>
                  <a:lnTo>
                    <a:pt x="69456" y="22098"/>
                  </a:lnTo>
                  <a:lnTo>
                    <a:pt x="67614" y="22733"/>
                  </a:lnTo>
                  <a:lnTo>
                    <a:pt x="67348" y="22098"/>
                  </a:lnTo>
                  <a:lnTo>
                    <a:pt x="67233" y="21844"/>
                  </a:lnTo>
                  <a:lnTo>
                    <a:pt x="67183" y="21717"/>
                  </a:lnTo>
                  <a:lnTo>
                    <a:pt x="67081" y="21463"/>
                  </a:lnTo>
                  <a:lnTo>
                    <a:pt x="67462" y="19939"/>
                  </a:lnTo>
                  <a:lnTo>
                    <a:pt x="67564" y="18542"/>
                  </a:lnTo>
                  <a:lnTo>
                    <a:pt x="67335" y="18669"/>
                  </a:lnTo>
                  <a:lnTo>
                    <a:pt x="66154" y="19939"/>
                  </a:lnTo>
                  <a:lnTo>
                    <a:pt x="64604" y="21463"/>
                  </a:lnTo>
                  <a:lnTo>
                    <a:pt x="64147" y="21463"/>
                  </a:lnTo>
                  <a:lnTo>
                    <a:pt x="63068" y="21844"/>
                  </a:lnTo>
                  <a:lnTo>
                    <a:pt x="63068" y="21717"/>
                  </a:lnTo>
                  <a:lnTo>
                    <a:pt x="63182" y="19939"/>
                  </a:lnTo>
                  <a:lnTo>
                    <a:pt x="63309" y="17399"/>
                  </a:lnTo>
                  <a:lnTo>
                    <a:pt x="62560" y="15621"/>
                  </a:lnTo>
                  <a:lnTo>
                    <a:pt x="60388" y="19050"/>
                  </a:lnTo>
                  <a:lnTo>
                    <a:pt x="59004" y="19939"/>
                  </a:lnTo>
                  <a:lnTo>
                    <a:pt x="58966" y="18542"/>
                  </a:lnTo>
                  <a:lnTo>
                    <a:pt x="58204" y="17399"/>
                  </a:lnTo>
                  <a:lnTo>
                    <a:pt x="57492" y="16129"/>
                  </a:lnTo>
                  <a:lnTo>
                    <a:pt x="57023" y="17399"/>
                  </a:lnTo>
                  <a:lnTo>
                    <a:pt x="56934" y="17653"/>
                  </a:lnTo>
                  <a:lnTo>
                    <a:pt x="56845" y="20574"/>
                  </a:lnTo>
                  <a:lnTo>
                    <a:pt x="55245" y="21513"/>
                  </a:lnTo>
                  <a:lnTo>
                    <a:pt x="55245" y="101727"/>
                  </a:lnTo>
                  <a:lnTo>
                    <a:pt x="53733" y="101727"/>
                  </a:lnTo>
                  <a:lnTo>
                    <a:pt x="53695" y="101600"/>
                  </a:lnTo>
                  <a:lnTo>
                    <a:pt x="53594" y="101346"/>
                  </a:lnTo>
                  <a:lnTo>
                    <a:pt x="53505" y="101092"/>
                  </a:lnTo>
                  <a:lnTo>
                    <a:pt x="53644" y="100838"/>
                  </a:lnTo>
                  <a:lnTo>
                    <a:pt x="53708" y="100711"/>
                  </a:lnTo>
                  <a:lnTo>
                    <a:pt x="53784" y="100584"/>
                  </a:lnTo>
                  <a:lnTo>
                    <a:pt x="53848" y="100457"/>
                  </a:lnTo>
                  <a:lnTo>
                    <a:pt x="53924" y="100330"/>
                  </a:lnTo>
                  <a:lnTo>
                    <a:pt x="54063" y="100076"/>
                  </a:lnTo>
                  <a:lnTo>
                    <a:pt x="54203" y="99822"/>
                  </a:lnTo>
                  <a:lnTo>
                    <a:pt x="54267" y="99695"/>
                  </a:lnTo>
                  <a:lnTo>
                    <a:pt x="54343" y="99568"/>
                  </a:lnTo>
                  <a:lnTo>
                    <a:pt x="54444" y="99822"/>
                  </a:lnTo>
                  <a:lnTo>
                    <a:pt x="54546" y="100076"/>
                  </a:lnTo>
                  <a:lnTo>
                    <a:pt x="54660" y="100330"/>
                  </a:lnTo>
                  <a:lnTo>
                    <a:pt x="54762" y="100584"/>
                  </a:lnTo>
                  <a:lnTo>
                    <a:pt x="54876" y="100838"/>
                  </a:lnTo>
                  <a:lnTo>
                    <a:pt x="54978" y="101092"/>
                  </a:lnTo>
                  <a:lnTo>
                    <a:pt x="55092" y="101346"/>
                  </a:lnTo>
                  <a:lnTo>
                    <a:pt x="55194" y="101600"/>
                  </a:lnTo>
                  <a:lnTo>
                    <a:pt x="55245" y="101727"/>
                  </a:lnTo>
                  <a:lnTo>
                    <a:pt x="55245" y="21513"/>
                  </a:lnTo>
                  <a:lnTo>
                    <a:pt x="54876" y="21717"/>
                  </a:lnTo>
                  <a:lnTo>
                    <a:pt x="52844" y="19431"/>
                  </a:lnTo>
                  <a:lnTo>
                    <a:pt x="49771" y="21844"/>
                  </a:lnTo>
                  <a:lnTo>
                    <a:pt x="48818" y="24130"/>
                  </a:lnTo>
                  <a:lnTo>
                    <a:pt x="48704" y="23749"/>
                  </a:lnTo>
                  <a:lnTo>
                    <a:pt x="48628" y="23495"/>
                  </a:lnTo>
                  <a:lnTo>
                    <a:pt x="48183" y="22098"/>
                  </a:lnTo>
                  <a:lnTo>
                    <a:pt x="48069" y="21717"/>
                  </a:lnTo>
                  <a:lnTo>
                    <a:pt x="47993" y="21463"/>
                  </a:lnTo>
                  <a:lnTo>
                    <a:pt x="47840" y="21463"/>
                  </a:lnTo>
                  <a:lnTo>
                    <a:pt x="48488" y="20701"/>
                  </a:lnTo>
                  <a:lnTo>
                    <a:pt x="48590" y="20574"/>
                  </a:lnTo>
                  <a:lnTo>
                    <a:pt x="50190" y="18669"/>
                  </a:lnTo>
                  <a:lnTo>
                    <a:pt x="50304" y="18542"/>
                  </a:lnTo>
                  <a:lnTo>
                    <a:pt x="45910" y="20459"/>
                  </a:lnTo>
                  <a:lnTo>
                    <a:pt x="46215" y="19431"/>
                  </a:lnTo>
                  <a:lnTo>
                    <a:pt x="46329" y="19050"/>
                  </a:lnTo>
                  <a:lnTo>
                    <a:pt x="46443" y="18669"/>
                  </a:lnTo>
                  <a:lnTo>
                    <a:pt x="46482" y="18542"/>
                  </a:lnTo>
                  <a:lnTo>
                    <a:pt x="46596" y="17907"/>
                  </a:lnTo>
                  <a:lnTo>
                    <a:pt x="46901" y="16129"/>
                  </a:lnTo>
                  <a:lnTo>
                    <a:pt x="47256" y="13970"/>
                  </a:lnTo>
                  <a:lnTo>
                    <a:pt x="47307" y="13716"/>
                  </a:lnTo>
                  <a:lnTo>
                    <a:pt x="43675" y="16014"/>
                  </a:lnTo>
                  <a:lnTo>
                    <a:pt x="43434" y="14986"/>
                  </a:lnTo>
                  <a:lnTo>
                    <a:pt x="43180" y="13970"/>
                  </a:lnTo>
                  <a:lnTo>
                    <a:pt x="43294" y="13335"/>
                  </a:lnTo>
                  <a:lnTo>
                    <a:pt x="43383" y="12827"/>
                  </a:lnTo>
                  <a:lnTo>
                    <a:pt x="43484" y="12319"/>
                  </a:lnTo>
                  <a:lnTo>
                    <a:pt x="43611" y="11684"/>
                  </a:lnTo>
                  <a:lnTo>
                    <a:pt x="43916" y="10160"/>
                  </a:lnTo>
                  <a:lnTo>
                    <a:pt x="41097" y="11684"/>
                  </a:lnTo>
                  <a:lnTo>
                    <a:pt x="39865" y="8890"/>
                  </a:lnTo>
                  <a:lnTo>
                    <a:pt x="41084" y="6223"/>
                  </a:lnTo>
                  <a:lnTo>
                    <a:pt x="41490" y="5334"/>
                  </a:lnTo>
                  <a:lnTo>
                    <a:pt x="42710" y="2667"/>
                  </a:lnTo>
                  <a:lnTo>
                    <a:pt x="37757" y="5334"/>
                  </a:lnTo>
                  <a:lnTo>
                    <a:pt x="37566" y="4953"/>
                  </a:lnTo>
                  <a:lnTo>
                    <a:pt x="36880" y="3556"/>
                  </a:lnTo>
                  <a:lnTo>
                    <a:pt x="37223" y="1778"/>
                  </a:lnTo>
                  <a:lnTo>
                    <a:pt x="36804" y="0"/>
                  </a:lnTo>
                  <a:lnTo>
                    <a:pt x="35191" y="762"/>
                  </a:lnTo>
                  <a:lnTo>
                    <a:pt x="33642" y="4699"/>
                  </a:lnTo>
                  <a:lnTo>
                    <a:pt x="33553" y="4953"/>
                  </a:lnTo>
                  <a:lnTo>
                    <a:pt x="32308" y="1270"/>
                  </a:lnTo>
                  <a:lnTo>
                    <a:pt x="31394" y="2667"/>
                  </a:lnTo>
                  <a:lnTo>
                    <a:pt x="31356" y="6223"/>
                  </a:lnTo>
                  <a:lnTo>
                    <a:pt x="28854" y="4699"/>
                  </a:lnTo>
                  <a:lnTo>
                    <a:pt x="27978" y="12192"/>
                  </a:lnTo>
                  <a:lnTo>
                    <a:pt x="27635" y="11684"/>
                  </a:lnTo>
                  <a:lnTo>
                    <a:pt x="25869" y="8382"/>
                  </a:lnTo>
                  <a:lnTo>
                    <a:pt x="25260" y="9652"/>
                  </a:lnTo>
                  <a:lnTo>
                    <a:pt x="25323" y="10160"/>
                  </a:lnTo>
                  <a:lnTo>
                    <a:pt x="25450" y="12319"/>
                  </a:lnTo>
                  <a:lnTo>
                    <a:pt x="23901" y="14871"/>
                  </a:lnTo>
                  <a:lnTo>
                    <a:pt x="22555" y="12827"/>
                  </a:lnTo>
                  <a:lnTo>
                    <a:pt x="18834" y="13335"/>
                  </a:lnTo>
                  <a:lnTo>
                    <a:pt x="20904" y="14986"/>
                  </a:lnTo>
                  <a:lnTo>
                    <a:pt x="20078" y="17399"/>
                  </a:lnTo>
                  <a:lnTo>
                    <a:pt x="19989" y="17653"/>
                  </a:lnTo>
                  <a:lnTo>
                    <a:pt x="19913" y="17907"/>
                  </a:lnTo>
                  <a:lnTo>
                    <a:pt x="18249" y="17653"/>
                  </a:lnTo>
                  <a:lnTo>
                    <a:pt x="17500" y="16129"/>
                  </a:lnTo>
                  <a:lnTo>
                    <a:pt x="17322" y="16129"/>
                  </a:lnTo>
                  <a:lnTo>
                    <a:pt x="16560" y="16891"/>
                  </a:lnTo>
                  <a:lnTo>
                    <a:pt x="16459" y="17399"/>
                  </a:lnTo>
                  <a:lnTo>
                    <a:pt x="16408" y="19431"/>
                  </a:lnTo>
                  <a:lnTo>
                    <a:pt x="13804" y="17399"/>
                  </a:lnTo>
                  <a:lnTo>
                    <a:pt x="13487" y="18542"/>
                  </a:lnTo>
                  <a:lnTo>
                    <a:pt x="13462" y="18669"/>
                  </a:lnTo>
                  <a:lnTo>
                    <a:pt x="13347" y="22098"/>
                  </a:lnTo>
                  <a:lnTo>
                    <a:pt x="13246" y="22733"/>
                  </a:lnTo>
                  <a:lnTo>
                    <a:pt x="13195" y="22987"/>
                  </a:lnTo>
                  <a:lnTo>
                    <a:pt x="13119" y="23495"/>
                  </a:lnTo>
                  <a:lnTo>
                    <a:pt x="11798" y="23495"/>
                  </a:lnTo>
                  <a:lnTo>
                    <a:pt x="10998" y="22733"/>
                  </a:lnTo>
                  <a:lnTo>
                    <a:pt x="10553" y="22098"/>
                  </a:lnTo>
                  <a:lnTo>
                    <a:pt x="10172" y="21463"/>
                  </a:lnTo>
                  <a:lnTo>
                    <a:pt x="8928" y="24257"/>
                  </a:lnTo>
                  <a:lnTo>
                    <a:pt x="10401" y="26416"/>
                  </a:lnTo>
                  <a:lnTo>
                    <a:pt x="10972" y="27305"/>
                  </a:lnTo>
                  <a:lnTo>
                    <a:pt x="11925" y="29591"/>
                  </a:lnTo>
                  <a:lnTo>
                    <a:pt x="10629" y="29591"/>
                  </a:lnTo>
                  <a:lnTo>
                    <a:pt x="9359" y="28575"/>
                  </a:lnTo>
                  <a:lnTo>
                    <a:pt x="8826" y="27940"/>
                  </a:lnTo>
                  <a:lnTo>
                    <a:pt x="8369" y="27305"/>
                  </a:lnTo>
                  <a:lnTo>
                    <a:pt x="7442" y="29349"/>
                  </a:lnTo>
                  <a:lnTo>
                    <a:pt x="6045" y="28829"/>
                  </a:lnTo>
                  <a:lnTo>
                    <a:pt x="5041" y="27305"/>
                  </a:lnTo>
                  <a:lnTo>
                    <a:pt x="3314" y="27305"/>
                  </a:lnTo>
                  <a:lnTo>
                    <a:pt x="2959" y="28575"/>
                  </a:lnTo>
                  <a:lnTo>
                    <a:pt x="4394" y="30099"/>
                  </a:lnTo>
                  <a:lnTo>
                    <a:pt x="5003" y="31242"/>
                  </a:lnTo>
                  <a:lnTo>
                    <a:pt x="1866" y="31242"/>
                  </a:lnTo>
                  <a:lnTo>
                    <a:pt x="1892" y="32893"/>
                  </a:lnTo>
                  <a:lnTo>
                    <a:pt x="2717" y="34290"/>
                  </a:lnTo>
                  <a:lnTo>
                    <a:pt x="4165" y="35179"/>
                  </a:lnTo>
                  <a:lnTo>
                    <a:pt x="2540" y="35814"/>
                  </a:lnTo>
                  <a:lnTo>
                    <a:pt x="0" y="35814"/>
                  </a:lnTo>
                  <a:lnTo>
                    <a:pt x="635" y="37465"/>
                  </a:lnTo>
                  <a:lnTo>
                    <a:pt x="1016" y="37465"/>
                  </a:lnTo>
                  <a:lnTo>
                    <a:pt x="3136" y="38100"/>
                  </a:lnTo>
                  <a:lnTo>
                    <a:pt x="2755" y="38100"/>
                  </a:lnTo>
                  <a:lnTo>
                    <a:pt x="3136" y="39243"/>
                  </a:lnTo>
                  <a:lnTo>
                    <a:pt x="3263" y="39624"/>
                  </a:lnTo>
                  <a:lnTo>
                    <a:pt x="190" y="41656"/>
                  </a:lnTo>
                  <a:lnTo>
                    <a:pt x="4102" y="44323"/>
                  </a:lnTo>
                  <a:lnTo>
                    <a:pt x="1041" y="46355"/>
                  </a:lnTo>
                  <a:lnTo>
                    <a:pt x="1955" y="48768"/>
                  </a:lnTo>
                  <a:lnTo>
                    <a:pt x="5143" y="49530"/>
                  </a:lnTo>
                  <a:lnTo>
                    <a:pt x="5791" y="51689"/>
                  </a:lnTo>
                  <a:lnTo>
                    <a:pt x="5867" y="51943"/>
                  </a:lnTo>
                  <a:lnTo>
                    <a:pt x="4699" y="52578"/>
                  </a:lnTo>
                  <a:lnTo>
                    <a:pt x="3492" y="52959"/>
                  </a:lnTo>
                  <a:lnTo>
                    <a:pt x="2336" y="53467"/>
                  </a:lnTo>
                  <a:lnTo>
                    <a:pt x="3733" y="56261"/>
                  </a:lnTo>
                  <a:lnTo>
                    <a:pt x="7454" y="57277"/>
                  </a:lnTo>
                  <a:lnTo>
                    <a:pt x="10020" y="58928"/>
                  </a:lnTo>
                  <a:lnTo>
                    <a:pt x="7302" y="60706"/>
                  </a:lnTo>
                  <a:lnTo>
                    <a:pt x="7708" y="60706"/>
                  </a:lnTo>
                  <a:lnTo>
                    <a:pt x="10287" y="62230"/>
                  </a:lnTo>
                  <a:lnTo>
                    <a:pt x="13690" y="61468"/>
                  </a:lnTo>
                  <a:lnTo>
                    <a:pt x="23710" y="59944"/>
                  </a:lnTo>
                  <a:lnTo>
                    <a:pt x="23177" y="63246"/>
                  </a:lnTo>
                  <a:lnTo>
                    <a:pt x="23075" y="63881"/>
                  </a:lnTo>
                  <a:lnTo>
                    <a:pt x="23037" y="64135"/>
                  </a:lnTo>
                  <a:lnTo>
                    <a:pt x="24320" y="65659"/>
                  </a:lnTo>
                  <a:lnTo>
                    <a:pt x="24625" y="66802"/>
                  </a:lnTo>
                  <a:lnTo>
                    <a:pt x="24663" y="66929"/>
                  </a:lnTo>
                  <a:lnTo>
                    <a:pt x="24104" y="68072"/>
                  </a:lnTo>
                  <a:lnTo>
                    <a:pt x="23977" y="68326"/>
                  </a:lnTo>
                  <a:lnTo>
                    <a:pt x="23926" y="68453"/>
                  </a:lnTo>
                  <a:lnTo>
                    <a:pt x="22085" y="71120"/>
                  </a:lnTo>
                  <a:lnTo>
                    <a:pt x="20878" y="72644"/>
                  </a:lnTo>
                  <a:lnTo>
                    <a:pt x="18872" y="75438"/>
                  </a:lnTo>
                  <a:lnTo>
                    <a:pt x="18097" y="76581"/>
                  </a:lnTo>
                  <a:lnTo>
                    <a:pt x="17627" y="77978"/>
                  </a:lnTo>
                  <a:lnTo>
                    <a:pt x="17640" y="79883"/>
                  </a:lnTo>
                  <a:lnTo>
                    <a:pt x="20624" y="78740"/>
                  </a:lnTo>
                  <a:lnTo>
                    <a:pt x="19507" y="81153"/>
                  </a:lnTo>
                  <a:lnTo>
                    <a:pt x="19138" y="84201"/>
                  </a:lnTo>
                  <a:lnTo>
                    <a:pt x="18605" y="86741"/>
                  </a:lnTo>
                  <a:lnTo>
                    <a:pt x="21437" y="84455"/>
                  </a:lnTo>
                  <a:lnTo>
                    <a:pt x="20688" y="86868"/>
                  </a:lnTo>
                  <a:lnTo>
                    <a:pt x="20612" y="87122"/>
                  </a:lnTo>
                  <a:lnTo>
                    <a:pt x="20370" y="88646"/>
                  </a:lnTo>
                  <a:lnTo>
                    <a:pt x="20281" y="90043"/>
                  </a:lnTo>
                  <a:lnTo>
                    <a:pt x="20510" y="92202"/>
                  </a:lnTo>
                  <a:lnTo>
                    <a:pt x="23202" y="89916"/>
                  </a:lnTo>
                  <a:lnTo>
                    <a:pt x="22847" y="92202"/>
                  </a:lnTo>
                  <a:lnTo>
                    <a:pt x="22936" y="93472"/>
                  </a:lnTo>
                  <a:lnTo>
                    <a:pt x="23266" y="95504"/>
                  </a:lnTo>
                  <a:lnTo>
                    <a:pt x="23291" y="95631"/>
                  </a:lnTo>
                  <a:lnTo>
                    <a:pt x="24333" y="98171"/>
                  </a:lnTo>
                  <a:lnTo>
                    <a:pt x="24625" y="96774"/>
                  </a:lnTo>
                  <a:lnTo>
                    <a:pt x="26949" y="95504"/>
                  </a:lnTo>
                  <a:lnTo>
                    <a:pt x="26022" y="97790"/>
                  </a:lnTo>
                  <a:lnTo>
                    <a:pt x="27660" y="100330"/>
                  </a:lnTo>
                  <a:lnTo>
                    <a:pt x="31254" y="100457"/>
                  </a:lnTo>
                  <a:lnTo>
                    <a:pt x="31724" y="100076"/>
                  </a:lnTo>
                  <a:lnTo>
                    <a:pt x="31800" y="100457"/>
                  </a:lnTo>
                  <a:lnTo>
                    <a:pt x="48310" y="100457"/>
                  </a:lnTo>
                  <a:lnTo>
                    <a:pt x="48399" y="100330"/>
                  </a:lnTo>
                  <a:lnTo>
                    <a:pt x="49860" y="101727"/>
                  </a:lnTo>
                  <a:lnTo>
                    <a:pt x="47752" y="101727"/>
                  </a:lnTo>
                  <a:lnTo>
                    <a:pt x="47713" y="101346"/>
                  </a:lnTo>
                  <a:lnTo>
                    <a:pt x="47879" y="101092"/>
                  </a:lnTo>
                  <a:lnTo>
                    <a:pt x="48056" y="100838"/>
                  </a:lnTo>
                  <a:lnTo>
                    <a:pt x="48133" y="100711"/>
                  </a:lnTo>
                  <a:lnTo>
                    <a:pt x="48221" y="100584"/>
                  </a:lnTo>
                  <a:lnTo>
                    <a:pt x="39293" y="100584"/>
                  </a:lnTo>
                  <a:lnTo>
                    <a:pt x="39420" y="100838"/>
                  </a:lnTo>
                  <a:lnTo>
                    <a:pt x="39535" y="101092"/>
                  </a:lnTo>
                  <a:lnTo>
                    <a:pt x="39649" y="101346"/>
                  </a:lnTo>
                  <a:lnTo>
                    <a:pt x="39763" y="101600"/>
                  </a:lnTo>
                  <a:lnTo>
                    <a:pt x="39890" y="101854"/>
                  </a:lnTo>
                  <a:lnTo>
                    <a:pt x="40805" y="102616"/>
                  </a:lnTo>
                  <a:lnTo>
                    <a:pt x="41186" y="102870"/>
                  </a:lnTo>
                  <a:lnTo>
                    <a:pt x="41630" y="103124"/>
                  </a:lnTo>
                  <a:lnTo>
                    <a:pt x="42481" y="103124"/>
                  </a:lnTo>
                  <a:lnTo>
                    <a:pt x="43014" y="101981"/>
                  </a:lnTo>
                  <a:lnTo>
                    <a:pt x="43129" y="101727"/>
                  </a:lnTo>
                  <a:lnTo>
                    <a:pt x="43192" y="101600"/>
                  </a:lnTo>
                  <a:lnTo>
                    <a:pt x="43307" y="101346"/>
                  </a:lnTo>
                  <a:lnTo>
                    <a:pt x="43434" y="101092"/>
                  </a:lnTo>
                  <a:lnTo>
                    <a:pt x="44094" y="102489"/>
                  </a:lnTo>
                  <a:lnTo>
                    <a:pt x="44157" y="102616"/>
                  </a:lnTo>
                  <a:lnTo>
                    <a:pt x="44284" y="102870"/>
                  </a:lnTo>
                  <a:lnTo>
                    <a:pt x="44767" y="103124"/>
                  </a:lnTo>
                  <a:lnTo>
                    <a:pt x="47891" y="103124"/>
                  </a:lnTo>
                  <a:lnTo>
                    <a:pt x="47764" y="101854"/>
                  </a:lnTo>
                  <a:lnTo>
                    <a:pt x="49987" y="101854"/>
                  </a:lnTo>
                  <a:lnTo>
                    <a:pt x="50126" y="101981"/>
                  </a:lnTo>
                  <a:lnTo>
                    <a:pt x="51206" y="103124"/>
                  </a:lnTo>
                  <a:lnTo>
                    <a:pt x="54330" y="103124"/>
                  </a:lnTo>
                  <a:lnTo>
                    <a:pt x="54076" y="102616"/>
                  </a:lnTo>
                  <a:lnTo>
                    <a:pt x="53835" y="101981"/>
                  </a:lnTo>
                  <a:lnTo>
                    <a:pt x="53784" y="101854"/>
                  </a:lnTo>
                  <a:lnTo>
                    <a:pt x="55308" y="101854"/>
                  </a:lnTo>
                  <a:lnTo>
                    <a:pt x="62128" y="101854"/>
                  </a:lnTo>
                  <a:lnTo>
                    <a:pt x="62128" y="101981"/>
                  </a:lnTo>
                  <a:lnTo>
                    <a:pt x="62585" y="101981"/>
                  </a:lnTo>
                  <a:lnTo>
                    <a:pt x="62357" y="101854"/>
                  </a:lnTo>
                  <a:lnTo>
                    <a:pt x="66687" y="101854"/>
                  </a:lnTo>
                  <a:lnTo>
                    <a:pt x="66713" y="101981"/>
                  </a:lnTo>
                  <a:lnTo>
                    <a:pt x="71234" y="101981"/>
                  </a:lnTo>
                  <a:lnTo>
                    <a:pt x="70916" y="101727"/>
                  </a:lnTo>
                  <a:lnTo>
                    <a:pt x="66675" y="101727"/>
                  </a:lnTo>
                  <a:lnTo>
                    <a:pt x="66560" y="100711"/>
                  </a:lnTo>
                  <a:lnTo>
                    <a:pt x="66548" y="100584"/>
                  </a:lnTo>
                  <a:lnTo>
                    <a:pt x="67703" y="99695"/>
                  </a:lnTo>
                  <a:lnTo>
                    <a:pt x="69811" y="100838"/>
                  </a:lnTo>
                  <a:lnTo>
                    <a:pt x="70916" y="101727"/>
                  </a:lnTo>
                  <a:lnTo>
                    <a:pt x="71081" y="101854"/>
                  </a:lnTo>
                  <a:lnTo>
                    <a:pt x="74244" y="101854"/>
                  </a:lnTo>
                  <a:lnTo>
                    <a:pt x="74117" y="101600"/>
                  </a:lnTo>
                  <a:lnTo>
                    <a:pt x="73990" y="101346"/>
                  </a:lnTo>
                  <a:lnTo>
                    <a:pt x="73875" y="101092"/>
                  </a:lnTo>
                  <a:lnTo>
                    <a:pt x="73748" y="100838"/>
                  </a:lnTo>
                  <a:lnTo>
                    <a:pt x="73647" y="100330"/>
                  </a:lnTo>
                  <a:lnTo>
                    <a:pt x="73571" y="99695"/>
                  </a:lnTo>
                  <a:lnTo>
                    <a:pt x="73558" y="99568"/>
                  </a:lnTo>
                  <a:lnTo>
                    <a:pt x="73545" y="99441"/>
                  </a:lnTo>
                  <a:lnTo>
                    <a:pt x="75349" y="98806"/>
                  </a:lnTo>
                  <a:lnTo>
                    <a:pt x="76504" y="100330"/>
                  </a:lnTo>
                  <a:lnTo>
                    <a:pt x="78879" y="100330"/>
                  </a:lnTo>
                  <a:lnTo>
                    <a:pt x="79679" y="99822"/>
                  </a:lnTo>
                  <a:lnTo>
                    <a:pt x="79032" y="98806"/>
                  </a:lnTo>
                  <a:lnTo>
                    <a:pt x="77406" y="96774"/>
                  </a:lnTo>
                  <a:lnTo>
                    <a:pt x="79286" y="96012"/>
                  </a:lnTo>
                  <a:lnTo>
                    <a:pt x="81902" y="96774"/>
                  </a:lnTo>
                  <a:lnTo>
                    <a:pt x="84556" y="96520"/>
                  </a:lnTo>
                  <a:lnTo>
                    <a:pt x="83362" y="96012"/>
                  </a:lnTo>
                  <a:lnTo>
                    <a:pt x="83172" y="95631"/>
                  </a:lnTo>
                  <a:lnTo>
                    <a:pt x="83108" y="95504"/>
                  </a:lnTo>
                  <a:lnTo>
                    <a:pt x="82613" y="94488"/>
                  </a:lnTo>
                  <a:lnTo>
                    <a:pt x="83400" y="93472"/>
                  </a:lnTo>
                  <a:lnTo>
                    <a:pt x="84569" y="94361"/>
                  </a:lnTo>
                  <a:lnTo>
                    <a:pt x="86233" y="93472"/>
                  </a:lnTo>
                  <a:lnTo>
                    <a:pt x="87198" y="92964"/>
                  </a:lnTo>
                  <a:lnTo>
                    <a:pt x="86601" y="92583"/>
                  </a:lnTo>
                  <a:lnTo>
                    <a:pt x="84645" y="92583"/>
                  </a:lnTo>
                  <a:lnTo>
                    <a:pt x="82003" y="90043"/>
                  </a:lnTo>
                  <a:lnTo>
                    <a:pt x="81889" y="89916"/>
                  </a:lnTo>
                  <a:lnTo>
                    <a:pt x="80848" y="88646"/>
                  </a:lnTo>
                  <a:lnTo>
                    <a:pt x="83781" y="86868"/>
                  </a:lnTo>
                  <a:lnTo>
                    <a:pt x="81876" y="86233"/>
                  </a:lnTo>
                  <a:lnTo>
                    <a:pt x="79883" y="85344"/>
                  </a:lnTo>
                  <a:lnTo>
                    <a:pt x="78701" y="84455"/>
                  </a:lnTo>
                  <a:lnTo>
                    <a:pt x="78359" y="84201"/>
                  </a:lnTo>
                  <a:lnTo>
                    <a:pt x="77749" y="84201"/>
                  </a:lnTo>
                  <a:lnTo>
                    <a:pt x="81711" y="83058"/>
                  </a:lnTo>
                  <a:lnTo>
                    <a:pt x="79197" y="82169"/>
                  </a:lnTo>
                  <a:lnTo>
                    <a:pt x="76415" y="81407"/>
                  </a:lnTo>
                  <a:lnTo>
                    <a:pt x="74815" y="79629"/>
                  </a:lnTo>
                  <a:lnTo>
                    <a:pt x="74714" y="79502"/>
                  </a:lnTo>
                  <a:lnTo>
                    <a:pt x="75298" y="79502"/>
                  </a:lnTo>
                  <a:lnTo>
                    <a:pt x="75996" y="79629"/>
                  </a:lnTo>
                  <a:lnTo>
                    <a:pt x="77558" y="79502"/>
                  </a:lnTo>
                  <a:lnTo>
                    <a:pt x="78625" y="78740"/>
                  </a:lnTo>
                  <a:lnTo>
                    <a:pt x="78994" y="78740"/>
                  </a:lnTo>
                  <a:lnTo>
                    <a:pt x="76860" y="77216"/>
                  </a:lnTo>
                  <a:lnTo>
                    <a:pt x="74891" y="76708"/>
                  </a:lnTo>
                  <a:lnTo>
                    <a:pt x="73380" y="74676"/>
                  </a:lnTo>
                  <a:lnTo>
                    <a:pt x="73875" y="74676"/>
                  </a:lnTo>
                  <a:lnTo>
                    <a:pt x="75044" y="74930"/>
                  </a:lnTo>
                  <a:lnTo>
                    <a:pt x="75984" y="74930"/>
                  </a:lnTo>
                  <a:lnTo>
                    <a:pt x="77101" y="74676"/>
                  </a:lnTo>
                  <a:lnTo>
                    <a:pt x="74853" y="72390"/>
                  </a:lnTo>
                  <a:lnTo>
                    <a:pt x="76885" y="71374"/>
                  </a:lnTo>
                  <a:lnTo>
                    <a:pt x="79336" y="72009"/>
                  </a:lnTo>
                  <a:lnTo>
                    <a:pt x="81508" y="71755"/>
                  </a:lnTo>
                  <a:lnTo>
                    <a:pt x="81127" y="71374"/>
                  </a:lnTo>
                  <a:lnTo>
                    <a:pt x="79260" y="69469"/>
                  </a:lnTo>
                  <a:lnTo>
                    <a:pt x="78930" y="68453"/>
                  </a:lnTo>
                  <a:lnTo>
                    <a:pt x="78816" y="68072"/>
                  </a:lnTo>
                  <a:lnTo>
                    <a:pt x="81153" y="68326"/>
                  </a:lnTo>
                  <a:lnTo>
                    <a:pt x="83223" y="69850"/>
                  </a:lnTo>
                  <a:lnTo>
                    <a:pt x="85712" y="69469"/>
                  </a:lnTo>
                  <a:lnTo>
                    <a:pt x="85280" y="68453"/>
                  </a:lnTo>
                  <a:lnTo>
                    <a:pt x="85229" y="68326"/>
                  </a:lnTo>
                  <a:lnTo>
                    <a:pt x="85128" y="68072"/>
                  </a:lnTo>
                  <a:lnTo>
                    <a:pt x="83781" y="66802"/>
                  </a:lnTo>
                  <a:lnTo>
                    <a:pt x="86372" y="65151"/>
                  </a:lnTo>
                  <a:lnTo>
                    <a:pt x="86918" y="65151"/>
                  </a:lnTo>
                  <a:lnTo>
                    <a:pt x="88976" y="65913"/>
                  </a:lnTo>
                  <a:lnTo>
                    <a:pt x="90436" y="65151"/>
                  </a:lnTo>
                  <a:lnTo>
                    <a:pt x="89319" y="63881"/>
                  </a:lnTo>
                  <a:lnTo>
                    <a:pt x="87604" y="63246"/>
                  </a:lnTo>
                  <a:lnTo>
                    <a:pt x="86880" y="61722"/>
                  </a:lnTo>
                  <a:lnTo>
                    <a:pt x="86766" y="61468"/>
                  </a:lnTo>
                  <a:lnTo>
                    <a:pt x="88163" y="61087"/>
                  </a:lnTo>
                  <a:lnTo>
                    <a:pt x="89839" y="61722"/>
                  </a:lnTo>
                  <a:lnTo>
                    <a:pt x="90665" y="61087"/>
                  </a:lnTo>
                  <a:lnTo>
                    <a:pt x="91160" y="60706"/>
                  </a:lnTo>
                  <a:lnTo>
                    <a:pt x="90652" y="59944"/>
                  </a:lnTo>
                  <a:lnTo>
                    <a:pt x="90487" y="59690"/>
                  </a:lnTo>
                  <a:lnTo>
                    <a:pt x="89166" y="59690"/>
                  </a:lnTo>
                  <a:lnTo>
                    <a:pt x="89027" y="59182"/>
                  </a:lnTo>
                  <a:lnTo>
                    <a:pt x="88963" y="58928"/>
                  </a:lnTo>
                  <a:lnTo>
                    <a:pt x="88861" y="58547"/>
                  </a:lnTo>
                  <a:lnTo>
                    <a:pt x="88760" y="58166"/>
                  </a:lnTo>
                  <a:lnTo>
                    <a:pt x="90246" y="58547"/>
                  </a:lnTo>
                  <a:lnTo>
                    <a:pt x="93078" y="59182"/>
                  </a:lnTo>
                  <a:lnTo>
                    <a:pt x="93167" y="58547"/>
                  </a:lnTo>
                  <a:lnTo>
                    <a:pt x="93230" y="58166"/>
                  </a:lnTo>
                  <a:lnTo>
                    <a:pt x="93522" y="56261"/>
                  </a:lnTo>
                  <a:lnTo>
                    <a:pt x="93624" y="55626"/>
                  </a:lnTo>
                  <a:lnTo>
                    <a:pt x="91363" y="53975"/>
                  </a:lnTo>
                  <a:lnTo>
                    <a:pt x="91249" y="52578"/>
                  </a:lnTo>
                  <a:lnTo>
                    <a:pt x="91236" y="52324"/>
                  </a:lnTo>
                  <a:lnTo>
                    <a:pt x="93726" y="52578"/>
                  </a:lnTo>
                  <a:lnTo>
                    <a:pt x="92595" y="52578"/>
                  </a:lnTo>
                  <a:lnTo>
                    <a:pt x="93865" y="53975"/>
                  </a:lnTo>
                  <a:lnTo>
                    <a:pt x="93980" y="54102"/>
                  </a:lnTo>
                  <a:lnTo>
                    <a:pt x="95237" y="53213"/>
                  </a:lnTo>
                  <a:lnTo>
                    <a:pt x="95008" y="52578"/>
                  </a:lnTo>
                  <a:lnTo>
                    <a:pt x="94919" y="52324"/>
                  </a:lnTo>
                  <a:lnTo>
                    <a:pt x="94780" y="51943"/>
                  </a:lnTo>
                  <a:lnTo>
                    <a:pt x="94691" y="51689"/>
                  </a:lnTo>
                  <a:lnTo>
                    <a:pt x="93357" y="50546"/>
                  </a:lnTo>
                  <a:lnTo>
                    <a:pt x="93256" y="49022"/>
                  </a:lnTo>
                  <a:lnTo>
                    <a:pt x="94310" y="49784"/>
                  </a:lnTo>
                  <a:lnTo>
                    <a:pt x="95846" y="50292"/>
                  </a:lnTo>
                  <a:lnTo>
                    <a:pt x="96837" y="49530"/>
                  </a:lnTo>
                  <a:lnTo>
                    <a:pt x="97053" y="49530"/>
                  </a:lnTo>
                  <a:lnTo>
                    <a:pt x="96901" y="49022"/>
                  </a:lnTo>
                  <a:lnTo>
                    <a:pt x="96634" y="48133"/>
                  </a:lnTo>
                  <a:lnTo>
                    <a:pt x="94564" y="46355"/>
                  </a:lnTo>
                  <a:lnTo>
                    <a:pt x="94361" y="46355"/>
                  </a:lnTo>
                  <a:lnTo>
                    <a:pt x="95796" y="43434"/>
                  </a:lnTo>
                  <a:lnTo>
                    <a:pt x="98399" y="45085"/>
                  </a:lnTo>
                  <a:lnTo>
                    <a:pt x="100012" y="44069"/>
                  </a:lnTo>
                  <a:lnTo>
                    <a:pt x="99148" y="43434"/>
                  </a:lnTo>
                  <a:lnTo>
                    <a:pt x="98818" y="43180"/>
                  </a:lnTo>
                  <a:lnTo>
                    <a:pt x="97078" y="41656"/>
                  </a:lnTo>
                  <a:lnTo>
                    <a:pt x="98488" y="40005"/>
                  </a:lnTo>
                  <a:lnTo>
                    <a:pt x="99695" y="40767"/>
                  </a:lnTo>
                  <a:lnTo>
                    <a:pt x="101790" y="41275"/>
                  </a:lnTo>
                  <a:lnTo>
                    <a:pt x="103060" y="40386"/>
                  </a:lnTo>
                  <a:lnTo>
                    <a:pt x="102628" y="40005"/>
                  </a:lnTo>
                  <a:lnTo>
                    <a:pt x="102209" y="39624"/>
                  </a:lnTo>
                  <a:lnTo>
                    <a:pt x="101015" y="39243"/>
                  </a:lnTo>
                  <a:lnTo>
                    <a:pt x="100761" y="38100"/>
                  </a:lnTo>
                  <a:lnTo>
                    <a:pt x="102120" y="38100"/>
                  </a:lnTo>
                  <a:lnTo>
                    <a:pt x="103822" y="37465"/>
                  </a:lnTo>
                  <a:lnTo>
                    <a:pt x="104749" y="36322"/>
                  </a:lnTo>
                  <a:lnTo>
                    <a:pt x="103492" y="35814"/>
                  </a:lnTo>
                  <a:lnTo>
                    <a:pt x="101320" y="35814"/>
                  </a:lnTo>
                  <a:lnTo>
                    <a:pt x="101346" y="33782"/>
                  </a:lnTo>
                  <a:lnTo>
                    <a:pt x="103517" y="33147"/>
                  </a:lnTo>
                  <a:lnTo>
                    <a:pt x="103543" y="32893"/>
                  </a:lnTo>
                  <a:lnTo>
                    <a:pt x="104305" y="32004"/>
                  </a:lnTo>
                  <a:lnTo>
                    <a:pt x="105283" y="30861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4" name="object 1834"/>
            <p:cNvSpPr/>
            <p:nvPr/>
          </p:nvSpPr>
          <p:spPr>
            <a:xfrm>
              <a:off x="6838008" y="2942086"/>
              <a:ext cx="106045" cy="64135"/>
            </a:xfrm>
            <a:custGeom>
              <a:avLst/>
              <a:gdLst/>
              <a:ahLst/>
              <a:cxnLst/>
              <a:rect l="l" t="t" r="r" b="b"/>
              <a:pathLst>
                <a:path w="106045" h="64135">
                  <a:moveTo>
                    <a:pt x="37165" y="60007"/>
                  </a:moveTo>
                  <a:lnTo>
                    <a:pt x="22771" y="60007"/>
                  </a:lnTo>
                  <a:lnTo>
                    <a:pt x="22836" y="60591"/>
                  </a:lnTo>
                  <a:lnTo>
                    <a:pt x="22914" y="61290"/>
                  </a:lnTo>
                  <a:lnTo>
                    <a:pt x="23020" y="62242"/>
                  </a:lnTo>
                  <a:lnTo>
                    <a:pt x="23087" y="63969"/>
                  </a:lnTo>
                  <a:lnTo>
                    <a:pt x="24091" y="63969"/>
                  </a:lnTo>
                  <a:lnTo>
                    <a:pt x="24485" y="63779"/>
                  </a:lnTo>
                  <a:lnTo>
                    <a:pt x="28270" y="62560"/>
                  </a:lnTo>
                  <a:lnTo>
                    <a:pt x="29806" y="62242"/>
                  </a:lnTo>
                  <a:lnTo>
                    <a:pt x="30279" y="62242"/>
                  </a:lnTo>
                  <a:lnTo>
                    <a:pt x="32245" y="61696"/>
                  </a:lnTo>
                  <a:lnTo>
                    <a:pt x="33502" y="61290"/>
                  </a:lnTo>
                  <a:lnTo>
                    <a:pt x="37165" y="60007"/>
                  </a:lnTo>
                  <a:close/>
                </a:path>
                <a:path w="106045" h="64135">
                  <a:moveTo>
                    <a:pt x="30137" y="62242"/>
                  </a:moveTo>
                  <a:lnTo>
                    <a:pt x="29806" y="62242"/>
                  </a:lnTo>
                  <a:lnTo>
                    <a:pt x="28735" y="62560"/>
                  </a:lnTo>
                  <a:lnTo>
                    <a:pt x="28549" y="62560"/>
                  </a:lnTo>
                  <a:lnTo>
                    <a:pt x="30137" y="62242"/>
                  </a:lnTo>
                  <a:close/>
                </a:path>
                <a:path w="106045" h="64135">
                  <a:moveTo>
                    <a:pt x="5067" y="27305"/>
                  </a:moveTo>
                  <a:lnTo>
                    <a:pt x="3314" y="27305"/>
                  </a:lnTo>
                  <a:lnTo>
                    <a:pt x="3267" y="27495"/>
                  </a:lnTo>
                  <a:lnTo>
                    <a:pt x="3165" y="27901"/>
                  </a:lnTo>
                  <a:lnTo>
                    <a:pt x="3054" y="28346"/>
                  </a:lnTo>
                  <a:lnTo>
                    <a:pt x="2997" y="28575"/>
                  </a:lnTo>
                  <a:lnTo>
                    <a:pt x="4432" y="30048"/>
                  </a:lnTo>
                  <a:lnTo>
                    <a:pt x="5029" y="31229"/>
                  </a:lnTo>
                  <a:lnTo>
                    <a:pt x="1906" y="31229"/>
                  </a:lnTo>
                  <a:lnTo>
                    <a:pt x="1930" y="32816"/>
                  </a:lnTo>
                  <a:lnTo>
                    <a:pt x="2743" y="34213"/>
                  </a:lnTo>
                  <a:lnTo>
                    <a:pt x="4191" y="35090"/>
                  </a:lnTo>
                  <a:lnTo>
                    <a:pt x="2772" y="35674"/>
                  </a:lnTo>
                  <a:lnTo>
                    <a:pt x="0" y="35674"/>
                  </a:lnTo>
                  <a:lnTo>
                    <a:pt x="622" y="37325"/>
                  </a:lnTo>
                  <a:lnTo>
                    <a:pt x="2743" y="37909"/>
                  </a:lnTo>
                  <a:lnTo>
                    <a:pt x="3289" y="39585"/>
                  </a:lnTo>
                  <a:lnTo>
                    <a:pt x="228" y="41643"/>
                  </a:lnTo>
                  <a:lnTo>
                    <a:pt x="4127" y="44310"/>
                  </a:lnTo>
                  <a:lnTo>
                    <a:pt x="1066" y="46316"/>
                  </a:lnTo>
                  <a:lnTo>
                    <a:pt x="1993" y="48729"/>
                  </a:lnTo>
                  <a:lnTo>
                    <a:pt x="5168" y="49466"/>
                  </a:lnTo>
                  <a:lnTo>
                    <a:pt x="5892" y="51892"/>
                  </a:lnTo>
                  <a:lnTo>
                    <a:pt x="4724" y="52527"/>
                  </a:lnTo>
                  <a:lnTo>
                    <a:pt x="3517" y="52895"/>
                  </a:lnTo>
                  <a:lnTo>
                    <a:pt x="2362" y="53454"/>
                  </a:lnTo>
                  <a:lnTo>
                    <a:pt x="3759" y="56222"/>
                  </a:lnTo>
                  <a:lnTo>
                    <a:pt x="7480" y="57264"/>
                  </a:lnTo>
                  <a:lnTo>
                    <a:pt x="9203" y="58356"/>
                  </a:lnTo>
                  <a:lnTo>
                    <a:pt x="10026" y="58902"/>
                  </a:lnTo>
                  <a:lnTo>
                    <a:pt x="7531" y="60591"/>
                  </a:lnTo>
                  <a:lnTo>
                    <a:pt x="10378" y="62242"/>
                  </a:lnTo>
                  <a:lnTo>
                    <a:pt x="10144" y="62242"/>
                  </a:lnTo>
                  <a:lnTo>
                    <a:pt x="13728" y="61429"/>
                  </a:lnTo>
                  <a:lnTo>
                    <a:pt x="22771" y="60007"/>
                  </a:lnTo>
                  <a:lnTo>
                    <a:pt x="37165" y="60007"/>
                  </a:lnTo>
                  <a:lnTo>
                    <a:pt x="37680" y="59829"/>
                  </a:lnTo>
                  <a:lnTo>
                    <a:pt x="39382" y="59385"/>
                  </a:lnTo>
                  <a:lnTo>
                    <a:pt x="41097" y="58902"/>
                  </a:lnTo>
                  <a:lnTo>
                    <a:pt x="42760" y="58356"/>
                  </a:lnTo>
                  <a:lnTo>
                    <a:pt x="44411" y="57696"/>
                  </a:lnTo>
                  <a:lnTo>
                    <a:pt x="46052" y="57264"/>
                  </a:lnTo>
                  <a:lnTo>
                    <a:pt x="50355" y="55664"/>
                  </a:lnTo>
                  <a:lnTo>
                    <a:pt x="54686" y="54381"/>
                  </a:lnTo>
                  <a:lnTo>
                    <a:pt x="64249" y="51346"/>
                  </a:lnTo>
                  <a:lnTo>
                    <a:pt x="101712" y="32816"/>
                  </a:lnTo>
                  <a:lnTo>
                    <a:pt x="103187" y="31978"/>
                  </a:lnTo>
                  <a:lnTo>
                    <a:pt x="99377" y="31978"/>
                  </a:lnTo>
                  <a:lnTo>
                    <a:pt x="98964" y="30873"/>
                  </a:lnTo>
                  <a:lnTo>
                    <a:pt x="95186" y="30873"/>
                  </a:lnTo>
                  <a:lnTo>
                    <a:pt x="95128" y="29552"/>
                  </a:lnTo>
                  <a:lnTo>
                    <a:pt x="8149" y="29552"/>
                  </a:lnTo>
                  <a:lnTo>
                    <a:pt x="6070" y="28803"/>
                  </a:lnTo>
                  <a:lnTo>
                    <a:pt x="5067" y="27305"/>
                  </a:lnTo>
                  <a:close/>
                </a:path>
                <a:path w="106045" h="64135">
                  <a:moveTo>
                    <a:pt x="101815" y="30048"/>
                  </a:moveTo>
                  <a:lnTo>
                    <a:pt x="99377" y="31978"/>
                  </a:lnTo>
                  <a:lnTo>
                    <a:pt x="103187" y="31978"/>
                  </a:lnTo>
                  <a:lnTo>
                    <a:pt x="105129" y="30873"/>
                  </a:lnTo>
                  <a:lnTo>
                    <a:pt x="105798" y="30873"/>
                  </a:lnTo>
                  <a:lnTo>
                    <a:pt x="101815" y="30048"/>
                  </a:lnTo>
                  <a:close/>
                </a:path>
                <a:path w="106045" h="64135">
                  <a:moveTo>
                    <a:pt x="99834" y="27724"/>
                  </a:moveTo>
                  <a:lnTo>
                    <a:pt x="98273" y="28346"/>
                  </a:lnTo>
                  <a:lnTo>
                    <a:pt x="97769" y="28575"/>
                  </a:lnTo>
                  <a:lnTo>
                    <a:pt x="95981" y="29552"/>
                  </a:lnTo>
                  <a:lnTo>
                    <a:pt x="96185" y="29552"/>
                  </a:lnTo>
                  <a:lnTo>
                    <a:pt x="95186" y="30873"/>
                  </a:lnTo>
                  <a:lnTo>
                    <a:pt x="98964" y="30873"/>
                  </a:lnTo>
                  <a:lnTo>
                    <a:pt x="98869" y="30619"/>
                  </a:lnTo>
                  <a:lnTo>
                    <a:pt x="99619" y="28803"/>
                  </a:lnTo>
                  <a:lnTo>
                    <a:pt x="99688" y="28346"/>
                  </a:lnTo>
                  <a:lnTo>
                    <a:pt x="99792" y="27901"/>
                  </a:lnTo>
                  <a:lnTo>
                    <a:pt x="99834" y="27724"/>
                  </a:lnTo>
                  <a:close/>
                </a:path>
                <a:path w="106045" h="64135">
                  <a:moveTo>
                    <a:pt x="8461" y="27305"/>
                  </a:moveTo>
                  <a:lnTo>
                    <a:pt x="8272" y="27495"/>
                  </a:lnTo>
                  <a:lnTo>
                    <a:pt x="7375" y="29552"/>
                  </a:lnTo>
                  <a:lnTo>
                    <a:pt x="10648" y="29552"/>
                  </a:lnTo>
                  <a:lnTo>
                    <a:pt x="9245" y="28346"/>
                  </a:lnTo>
                  <a:lnTo>
                    <a:pt x="8461" y="27305"/>
                  </a:lnTo>
                  <a:close/>
                </a:path>
                <a:path w="106045" h="64135">
                  <a:moveTo>
                    <a:pt x="10198" y="21488"/>
                  </a:moveTo>
                  <a:lnTo>
                    <a:pt x="8953" y="24168"/>
                  </a:lnTo>
                  <a:lnTo>
                    <a:pt x="10557" y="26517"/>
                  </a:lnTo>
                  <a:lnTo>
                    <a:pt x="11035" y="27305"/>
                  </a:lnTo>
                  <a:lnTo>
                    <a:pt x="11950" y="29552"/>
                  </a:lnTo>
                  <a:lnTo>
                    <a:pt x="89101" y="29552"/>
                  </a:lnTo>
                  <a:lnTo>
                    <a:pt x="89200" y="28346"/>
                  </a:lnTo>
                  <a:lnTo>
                    <a:pt x="89285" y="27305"/>
                  </a:lnTo>
                  <a:lnTo>
                    <a:pt x="83680" y="27305"/>
                  </a:lnTo>
                  <a:lnTo>
                    <a:pt x="83417" y="26517"/>
                  </a:lnTo>
                  <a:lnTo>
                    <a:pt x="83328" y="26250"/>
                  </a:lnTo>
                  <a:lnTo>
                    <a:pt x="81064" y="26250"/>
                  </a:lnTo>
                  <a:lnTo>
                    <a:pt x="78600" y="25565"/>
                  </a:lnTo>
                  <a:lnTo>
                    <a:pt x="78443" y="25133"/>
                  </a:lnTo>
                  <a:lnTo>
                    <a:pt x="74142" y="25133"/>
                  </a:lnTo>
                  <a:lnTo>
                    <a:pt x="73577" y="24168"/>
                  </a:lnTo>
                  <a:lnTo>
                    <a:pt x="48884" y="24168"/>
                  </a:lnTo>
                  <a:lnTo>
                    <a:pt x="48747" y="23723"/>
                  </a:lnTo>
                  <a:lnTo>
                    <a:pt x="48661" y="23444"/>
                  </a:lnTo>
                  <a:lnTo>
                    <a:pt x="11849" y="23444"/>
                  </a:lnTo>
                  <a:lnTo>
                    <a:pt x="10909" y="22504"/>
                  </a:lnTo>
                  <a:lnTo>
                    <a:pt x="10198" y="21488"/>
                  </a:lnTo>
                  <a:close/>
                </a:path>
                <a:path w="106045" h="64135">
                  <a:moveTo>
                    <a:pt x="96329" y="26517"/>
                  </a:moveTo>
                  <a:lnTo>
                    <a:pt x="93205" y="27495"/>
                  </a:lnTo>
                  <a:lnTo>
                    <a:pt x="90775" y="29552"/>
                  </a:lnTo>
                  <a:lnTo>
                    <a:pt x="95128" y="29552"/>
                  </a:lnTo>
                  <a:lnTo>
                    <a:pt x="95095" y="28803"/>
                  </a:lnTo>
                  <a:lnTo>
                    <a:pt x="95226" y="28803"/>
                  </a:lnTo>
                  <a:lnTo>
                    <a:pt x="95542" y="27901"/>
                  </a:lnTo>
                  <a:lnTo>
                    <a:pt x="96329" y="26517"/>
                  </a:lnTo>
                  <a:close/>
                </a:path>
                <a:path w="106045" h="64135">
                  <a:moveTo>
                    <a:pt x="89773" y="25133"/>
                  </a:moveTo>
                  <a:lnTo>
                    <a:pt x="87807" y="25133"/>
                  </a:lnTo>
                  <a:lnTo>
                    <a:pt x="85846" y="26250"/>
                  </a:lnTo>
                  <a:lnTo>
                    <a:pt x="85336" y="26517"/>
                  </a:lnTo>
                  <a:lnTo>
                    <a:pt x="83582" y="27305"/>
                  </a:lnTo>
                  <a:lnTo>
                    <a:pt x="89285" y="27305"/>
                  </a:lnTo>
                  <a:lnTo>
                    <a:pt x="89349" y="26517"/>
                  </a:lnTo>
                  <a:lnTo>
                    <a:pt x="89414" y="26250"/>
                  </a:lnTo>
                  <a:lnTo>
                    <a:pt x="89773" y="25133"/>
                  </a:lnTo>
                  <a:close/>
                </a:path>
                <a:path w="106045" h="64135">
                  <a:moveTo>
                    <a:pt x="83997" y="23723"/>
                  </a:moveTo>
                  <a:lnTo>
                    <a:pt x="83299" y="24549"/>
                  </a:lnTo>
                  <a:lnTo>
                    <a:pt x="81064" y="26250"/>
                  </a:lnTo>
                  <a:lnTo>
                    <a:pt x="83264" y="26250"/>
                  </a:lnTo>
                  <a:lnTo>
                    <a:pt x="83704" y="25133"/>
                  </a:lnTo>
                  <a:lnTo>
                    <a:pt x="83794" y="24904"/>
                  </a:lnTo>
                  <a:lnTo>
                    <a:pt x="83921" y="24168"/>
                  </a:lnTo>
                  <a:lnTo>
                    <a:pt x="83997" y="23723"/>
                  </a:lnTo>
                  <a:close/>
                </a:path>
                <a:path w="106045" h="64135">
                  <a:moveTo>
                    <a:pt x="78211" y="21869"/>
                  </a:moveTo>
                  <a:lnTo>
                    <a:pt x="77945" y="22072"/>
                  </a:lnTo>
                  <a:lnTo>
                    <a:pt x="76949" y="22961"/>
                  </a:lnTo>
                  <a:lnTo>
                    <a:pt x="75526" y="24168"/>
                  </a:lnTo>
                  <a:lnTo>
                    <a:pt x="74142" y="25133"/>
                  </a:lnTo>
                  <a:lnTo>
                    <a:pt x="78443" y="25133"/>
                  </a:lnTo>
                  <a:lnTo>
                    <a:pt x="77929" y="23723"/>
                  </a:lnTo>
                  <a:lnTo>
                    <a:pt x="77879" y="22504"/>
                  </a:lnTo>
                  <a:lnTo>
                    <a:pt x="78105" y="22072"/>
                  </a:lnTo>
                  <a:lnTo>
                    <a:pt x="78211" y="21869"/>
                  </a:lnTo>
                  <a:close/>
                </a:path>
                <a:path w="106045" h="64135">
                  <a:moveTo>
                    <a:pt x="52870" y="19456"/>
                  </a:moveTo>
                  <a:lnTo>
                    <a:pt x="49796" y="21869"/>
                  </a:lnTo>
                  <a:lnTo>
                    <a:pt x="48819" y="24168"/>
                  </a:lnTo>
                  <a:lnTo>
                    <a:pt x="73577" y="24168"/>
                  </a:lnTo>
                  <a:lnTo>
                    <a:pt x="73153" y="23444"/>
                  </a:lnTo>
                  <a:lnTo>
                    <a:pt x="73085" y="22733"/>
                  </a:lnTo>
                  <a:lnTo>
                    <a:pt x="67640" y="22733"/>
                  </a:lnTo>
                  <a:lnTo>
                    <a:pt x="67365" y="22072"/>
                  </a:lnTo>
                  <a:lnTo>
                    <a:pt x="67281" y="21869"/>
                  </a:lnTo>
                  <a:lnTo>
                    <a:pt x="55051" y="21869"/>
                  </a:lnTo>
                  <a:lnTo>
                    <a:pt x="52870" y="19456"/>
                  </a:lnTo>
                  <a:close/>
                </a:path>
                <a:path w="106045" h="64135">
                  <a:moveTo>
                    <a:pt x="13880" y="17386"/>
                  </a:moveTo>
                  <a:lnTo>
                    <a:pt x="13774" y="17564"/>
                  </a:lnTo>
                  <a:lnTo>
                    <a:pt x="13689" y="17894"/>
                  </a:lnTo>
                  <a:lnTo>
                    <a:pt x="13633" y="18110"/>
                  </a:lnTo>
                  <a:lnTo>
                    <a:pt x="13509" y="18592"/>
                  </a:lnTo>
                  <a:lnTo>
                    <a:pt x="13430" y="21869"/>
                  </a:lnTo>
                  <a:lnTo>
                    <a:pt x="13315" y="22504"/>
                  </a:lnTo>
                  <a:lnTo>
                    <a:pt x="13232" y="22961"/>
                  </a:lnTo>
                  <a:lnTo>
                    <a:pt x="13144" y="23444"/>
                  </a:lnTo>
                  <a:lnTo>
                    <a:pt x="48661" y="23444"/>
                  </a:lnTo>
                  <a:lnTo>
                    <a:pt x="48239" y="22072"/>
                  </a:lnTo>
                  <a:lnTo>
                    <a:pt x="48176" y="21869"/>
                  </a:lnTo>
                  <a:lnTo>
                    <a:pt x="48059" y="21488"/>
                  </a:lnTo>
                  <a:lnTo>
                    <a:pt x="47993" y="21272"/>
                  </a:lnTo>
                  <a:lnTo>
                    <a:pt x="48639" y="20510"/>
                  </a:lnTo>
                  <a:lnTo>
                    <a:pt x="45934" y="20510"/>
                  </a:lnTo>
                  <a:lnTo>
                    <a:pt x="46232" y="19456"/>
                  </a:lnTo>
                  <a:lnTo>
                    <a:pt x="16583" y="19456"/>
                  </a:lnTo>
                  <a:lnTo>
                    <a:pt x="13880" y="17386"/>
                  </a:lnTo>
                  <a:close/>
                </a:path>
                <a:path w="106045" h="64135">
                  <a:moveTo>
                    <a:pt x="73012" y="19939"/>
                  </a:moveTo>
                  <a:lnTo>
                    <a:pt x="71145" y="20713"/>
                  </a:lnTo>
                  <a:lnTo>
                    <a:pt x="69481" y="22072"/>
                  </a:lnTo>
                  <a:lnTo>
                    <a:pt x="67640" y="22733"/>
                  </a:lnTo>
                  <a:lnTo>
                    <a:pt x="73085" y="22733"/>
                  </a:lnTo>
                  <a:lnTo>
                    <a:pt x="73012" y="19939"/>
                  </a:lnTo>
                  <a:close/>
                </a:path>
                <a:path w="106045" h="64135">
                  <a:moveTo>
                    <a:pt x="59080" y="18592"/>
                  </a:moveTo>
                  <a:lnTo>
                    <a:pt x="56799" y="18592"/>
                  </a:lnTo>
                  <a:lnTo>
                    <a:pt x="56870" y="20510"/>
                  </a:lnTo>
                  <a:lnTo>
                    <a:pt x="54629" y="21869"/>
                  </a:lnTo>
                  <a:lnTo>
                    <a:pt x="63101" y="21869"/>
                  </a:lnTo>
                  <a:lnTo>
                    <a:pt x="63212" y="19939"/>
                  </a:lnTo>
                  <a:lnTo>
                    <a:pt x="59028" y="19939"/>
                  </a:lnTo>
                  <a:lnTo>
                    <a:pt x="59080" y="18592"/>
                  </a:lnTo>
                  <a:close/>
                </a:path>
                <a:path w="106045" h="64135">
                  <a:moveTo>
                    <a:pt x="67595" y="18592"/>
                  </a:moveTo>
                  <a:lnTo>
                    <a:pt x="67455" y="18592"/>
                  </a:lnTo>
                  <a:lnTo>
                    <a:pt x="66151" y="19939"/>
                  </a:lnTo>
                  <a:lnTo>
                    <a:pt x="64793" y="21272"/>
                  </a:lnTo>
                  <a:lnTo>
                    <a:pt x="64604" y="21272"/>
                  </a:lnTo>
                  <a:lnTo>
                    <a:pt x="62887" y="21869"/>
                  </a:lnTo>
                  <a:lnTo>
                    <a:pt x="67281" y="21869"/>
                  </a:lnTo>
                  <a:lnTo>
                    <a:pt x="67122" y="21488"/>
                  </a:lnTo>
                  <a:lnTo>
                    <a:pt x="67153" y="21272"/>
                  </a:lnTo>
                  <a:lnTo>
                    <a:pt x="67505" y="19939"/>
                  </a:lnTo>
                  <a:lnTo>
                    <a:pt x="67595" y="18592"/>
                  </a:lnTo>
                  <a:close/>
                </a:path>
                <a:path w="106045" h="64135">
                  <a:moveTo>
                    <a:pt x="50265" y="18592"/>
                  </a:moveTo>
                  <a:lnTo>
                    <a:pt x="49299" y="18973"/>
                  </a:lnTo>
                  <a:lnTo>
                    <a:pt x="45834" y="20510"/>
                  </a:lnTo>
                  <a:lnTo>
                    <a:pt x="48639" y="20510"/>
                  </a:lnTo>
                  <a:lnTo>
                    <a:pt x="50265" y="18592"/>
                  </a:lnTo>
                  <a:close/>
                </a:path>
                <a:path w="106045" h="64135">
                  <a:moveTo>
                    <a:pt x="63277" y="18592"/>
                  </a:moveTo>
                  <a:lnTo>
                    <a:pt x="60659" y="18592"/>
                  </a:lnTo>
                  <a:lnTo>
                    <a:pt x="60413" y="18973"/>
                  </a:lnTo>
                  <a:lnTo>
                    <a:pt x="58972" y="19939"/>
                  </a:lnTo>
                  <a:lnTo>
                    <a:pt x="63213" y="19939"/>
                  </a:lnTo>
                  <a:lnTo>
                    <a:pt x="63277" y="18592"/>
                  </a:lnTo>
                  <a:close/>
                </a:path>
                <a:path w="106045" h="64135">
                  <a:moveTo>
                    <a:pt x="17521" y="16090"/>
                  </a:moveTo>
                  <a:lnTo>
                    <a:pt x="17174" y="16967"/>
                  </a:lnTo>
                  <a:lnTo>
                    <a:pt x="16398" y="19456"/>
                  </a:lnTo>
                  <a:lnTo>
                    <a:pt x="46232" y="19456"/>
                  </a:lnTo>
                  <a:lnTo>
                    <a:pt x="46613" y="18110"/>
                  </a:lnTo>
                  <a:lnTo>
                    <a:pt x="46623" y="17894"/>
                  </a:lnTo>
                  <a:lnTo>
                    <a:pt x="19939" y="17894"/>
                  </a:lnTo>
                  <a:lnTo>
                    <a:pt x="18288" y="17564"/>
                  </a:lnTo>
                  <a:lnTo>
                    <a:pt x="17521" y="16090"/>
                  </a:lnTo>
                  <a:close/>
                </a:path>
                <a:path w="106045" h="64135">
                  <a:moveTo>
                    <a:pt x="56781" y="18110"/>
                  </a:moveTo>
                  <a:lnTo>
                    <a:pt x="46586" y="18110"/>
                  </a:lnTo>
                  <a:lnTo>
                    <a:pt x="46504" y="18592"/>
                  </a:lnTo>
                  <a:lnTo>
                    <a:pt x="56799" y="18592"/>
                  </a:lnTo>
                  <a:lnTo>
                    <a:pt x="56781" y="18110"/>
                  </a:lnTo>
                  <a:close/>
                </a:path>
                <a:path w="106045" h="64135">
                  <a:moveTo>
                    <a:pt x="60971" y="18110"/>
                  </a:moveTo>
                  <a:lnTo>
                    <a:pt x="58757" y="18110"/>
                  </a:lnTo>
                  <a:lnTo>
                    <a:pt x="59080" y="18592"/>
                  </a:lnTo>
                  <a:lnTo>
                    <a:pt x="60659" y="18592"/>
                  </a:lnTo>
                  <a:lnTo>
                    <a:pt x="60971" y="18110"/>
                  </a:lnTo>
                  <a:close/>
                </a:path>
                <a:path w="106045" h="64135">
                  <a:moveTo>
                    <a:pt x="57518" y="16090"/>
                  </a:moveTo>
                  <a:lnTo>
                    <a:pt x="57198" y="16967"/>
                  </a:lnTo>
                  <a:lnTo>
                    <a:pt x="57110" y="17208"/>
                  </a:lnTo>
                  <a:lnTo>
                    <a:pt x="57045" y="17386"/>
                  </a:lnTo>
                  <a:lnTo>
                    <a:pt x="56980" y="17564"/>
                  </a:lnTo>
                  <a:lnTo>
                    <a:pt x="56860" y="17894"/>
                  </a:lnTo>
                  <a:lnTo>
                    <a:pt x="56781" y="18110"/>
                  </a:lnTo>
                  <a:lnTo>
                    <a:pt x="58757" y="18110"/>
                  </a:lnTo>
                  <a:lnTo>
                    <a:pt x="58391" y="17564"/>
                  </a:lnTo>
                  <a:lnTo>
                    <a:pt x="58272" y="17386"/>
                  </a:lnTo>
                  <a:lnTo>
                    <a:pt x="58153" y="17208"/>
                  </a:lnTo>
                  <a:lnTo>
                    <a:pt x="57518" y="16090"/>
                  </a:lnTo>
                  <a:close/>
                </a:path>
                <a:path w="106045" h="64135">
                  <a:moveTo>
                    <a:pt x="62585" y="15557"/>
                  </a:moveTo>
                  <a:lnTo>
                    <a:pt x="60971" y="18110"/>
                  </a:lnTo>
                  <a:lnTo>
                    <a:pt x="63300" y="18110"/>
                  </a:lnTo>
                  <a:lnTo>
                    <a:pt x="63262" y="17208"/>
                  </a:lnTo>
                  <a:lnTo>
                    <a:pt x="62585" y="15557"/>
                  </a:lnTo>
                  <a:close/>
                </a:path>
                <a:path w="106045" h="64135">
                  <a:moveTo>
                    <a:pt x="22580" y="12750"/>
                  </a:moveTo>
                  <a:lnTo>
                    <a:pt x="18859" y="13309"/>
                  </a:lnTo>
                  <a:lnTo>
                    <a:pt x="20929" y="14909"/>
                  </a:lnTo>
                  <a:lnTo>
                    <a:pt x="20246" y="16967"/>
                  </a:lnTo>
                  <a:lnTo>
                    <a:pt x="20166" y="17208"/>
                  </a:lnTo>
                  <a:lnTo>
                    <a:pt x="20048" y="17564"/>
                  </a:lnTo>
                  <a:lnTo>
                    <a:pt x="19939" y="17894"/>
                  </a:lnTo>
                  <a:lnTo>
                    <a:pt x="46623" y="17894"/>
                  </a:lnTo>
                  <a:lnTo>
                    <a:pt x="46931" y="16090"/>
                  </a:lnTo>
                  <a:lnTo>
                    <a:pt x="43754" y="16090"/>
                  </a:lnTo>
                  <a:lnTo>
                    <a:pt x="43461" y="14909"/>
                  </a:lnTo>
                  <a:lnTo>
                    <a:pt x="43423" y="14757"/>
                  </a:lnTo>
                  <a:lnTo>
                    <a:pt x="23939" y="14757"/>
                  </a:lnTo>
                  <a:lnTo>
                    <a:pt x="22580" y="12750"/>
                  </a:lnTo>
                  <a:close/>
                </a:path>
                <a:path w="106045" h="64135">
                  <a:moveTo>
                    <a:pt x="47332" y="13741"/>
                  </a:moveTo>
                  <a:lnTo>
                    <a:pt x="43541" y="16090"/>
                  </a:lnTo>
                  <a:lnTo>
                    <a:pt x="46931" y="16090"/>
                  </a:lnTo>
                  <a:lnTo>
                    <a:pt x="47300" y="13931"/>
                  </a:lnTo>
                  <a:lnTo>
                    <a:pt x="47332" y="13741"/>
                  </a:lnTo>
                  <a:close/>
                </a:path>
                <a:path w="106045" h="64135">
                  <a:moveTo>
                    <a:pt x="25908" y="8305"/>
                  </a:moveTo>
                  <a:lnTo>
                    <a:pt x="25285" y="9588"/>
                  </a:lnTo>
                  <a:lnTo>
                    <a:pt x="25359" y="10121"/>
                  </a:lnTo>
                  <a:lnTo>
                    <a:pt x="25469" y="12319"/>
                  </a:lnTo>
                  <a:lnTo>
                    <a:pt x="23939" y="14757"/>
                  </a:lnTo>
                  <a:lnTo>
                    <a:pt x="43423" y="14757"/>
                  </a:lnTo>
                  <a:lnTo>
                    <a:pt x="43504" y="12319"/>
                  </a:lnTo>
                  <a:lnTo>
                    <a:pt x="28003" y="12319"/>
                  </a:lnTo>
                  <a:lnTo>
                    <a:pt x="25908" y="8305"/>
                  </a:lnTo>
                  <a:close/>
                </a:path>
                <a:path w="106045" h="64135">
                  <a:moveTo>
                    <a:pt x="28879" y="4610"/>
                  </a:moveTo>
                  <a:lnTo>
                    <a:pt x="28384" y="5702"/>
                  </a:lnTo>
                  <a:lnTo>
                    <a:pt x="28353" y="6248"/>
                  </a:lnTo>
                  <a:lnTo>
                    <a:pt x="28234" y="8305"/>
                  </a:lnTo>
                  <a:lnTo>
                    <a:pt x="28130" y="10121"/>
                  </a:lnTo>
                  <a:lnTo>
                    <a:pt x="28003" y="12319"/>
                  </a:lnTo>
                  <a:lnTo>
                    <a:pt x="43504" y="12319"/>
                  </a:lnTo>
                  <a:lnTo>
                    <a:pt x="43535" y="12141"/>
                  </a:lnTo>
                  <a:lnTo>
                    <a:pt x="43635" y="11658"/>
                  </a:lnTo>
                  <a:lnTo>
                    <a:pt x="41135" y="11658"/>
                  </a:lnTo>
                  <a:lnTo>
                    <a:pt x="39890" y="8877"/>
                  </a:lnTo>
                  <a:lnTo>
                    <a:pt x="41077" y="6248"/>
                  </a:lnTo>
                  <a:lnTo>
                    <a:pt x="31394" y="6248"/>
                  </a:lnTo>
                  <a:lnTo>
                    <a:pt x="28879" y="4610"/>
                  </a:lnTo>
                  <a:close/>
                </a:path>
                <a:path w="106045" h="64135">
                  <a:moveTo>
                    <a:pt x="43954" y="10121"/>
                  </a:moveTo>
                  <a:lnTo>
                    <a:pt x="41135" y="11658"/>
                  </a:lnTo>
                  <a:lnTo>
                    <a:pt x="43635" y="11658"/>
                  </a:lnTo>
                  <a:lnTo>
                    <a:pt x="43954" y="10121"/>
                  </a:lnTo>
                  <a:close/>
                </a:path>
                <a:path w="106045" h="64135">
                  <a:moveTo>
                    <a:pt x="32321" y="1219"/>
                  </a:moveTo>
                  <a:lnTo>
                    <a:pt x="31419" y="2654"/>
                  </a:lnTo>
                  <a:lnTo>
                    <a:pt x="31394" y="6248"/>
                  </a:lnTo>
                  <a:lnTo>
                    <a:pt x="41077" y="6248"/>
                  </a:lnTo>
                  <a:lnTo>
                    <a:pt x="41508" y="5295"/>
                  </a:lnTo>
                  <a:lnTo>
                    <a:pt x="37782" y="5295"/>
                  </a:lnTo>
                  <a:lnTo>
                    <a:pt x="37582" y="4902"/>
                  </a:lnTo>
                  <a:lnTo>
                    <a:pt x="33591" y="4902"/>
                  </a:lnTo>
                  <a:lnTo>
                    <a:pt x="32321" y="1219"/>
                  </a:lnTo>
                  <a:close/>
                </a:path>
                <a:path w="106045" h="64135">
                  <a:moveTo>
                    <a:pt x="42701" y="2654"/>
                  </a:moveTo>
                  <a:lnTo>
                    <a:pt x="40930" y="3568"/>
                  </a:lnTo>
                  <a:lnTo>
                    <a:pt x="37782" y="5295"/>
                  </a:lnTo>
                  <a:lnTo>
                    <a:pt x="41508" y="5295"/>
                  </a:lnTo>
                  <a:lnTo>
                    <a:pt x="42701" y="2654"/>
                  </a:lnTo>
                  <a:close/>
                </a:path>
                <a:path w="106045" h="64135">
                  <a:moveTo>
                    <a:pt x="36830" y="0"/>
                  </a:moveTo>
                  <a:lnTo>
                    <a:pt x="35217" y="787"/>
                  </a:lnTo>
                  <a:lnTo>
                    <a:pt x="33706" y="4610"/>
                  </a:lnTo>
                  <a:lnTo>
                    <a:pt x="33591" y="4902"/>
                  </a:lnTo>
                  <a:lnTo>
                    <a:pt x="37582" y="4902"/>
                  </a:lnTo>
                  <a:lnTo>
                    <a:pt x="36906" y="3568"/>
                  </a:lnTo>
                  <a:lnTo>
                    <a:pt x="37249" y="1727"/>
                  </a:lnTo>
                  <a:lnTo>
                    <a:pt x="36830" y="0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5" name="object 1835"/>
            <p:cNvSpPr/>
            <p:nvPr/>
          </p:nvSpPr>
          <p:spPr>
            <a:xfrm>
              <a:off x="6848110" y="2949572"/>
              <a:ext cx="88265" cy="89535"/>
            </a:xfrm>
            <a:custGeom>
              <a:avLst/>
              <a:gdLst/>
              <a:ahLst/>
              <a:cxnLst/>
              <a:rect l="l" t="t" r="r" b="b"/>
              <a:pathLst>
                <a:path w="88265" h="89535">
                  <a:moveTo>
                    <a:pt x="41758" y="89026"/>
                  </a:moveTo>
                  <a:lnTo>
                    <a:pt x="40700" y="89026"/>
                  </a:lnTo>
                  <a:lnTo>
                    <a:pt x="40777" y="89280"/>
                  </a:lnTo>
                  <a:lnTo>
                    <a:pt x="41463" y="89534"/>
                  </a:lnTo>
                  <a:lnTo>
                    <a:pt x="41758" y="89026"/>
                  </a:lnTo>
                  <a:close/>
                </a:path>
                <a:path w="88265" h="89535">
                  <a:moveTo>
                    <a:pt x="58684" y="89026"/>
                  </a:moveTo>
                  <a:lnTo>
                    <a:pt x="58091" y="89026"/>
                  </a:lnTo>
                  <a:lnTo>
                    <a:pt x="58532" y="89280"/>
                  </a:lnTo>
                  <a:lnTo>
                    <a:pt x="58684" y="89026"/>
                  </a:lnTo>
                  <a:close/>
                </a:path>
                <a:path w="88265" h="89535">
                  <a:moveTo>
                    <a:pt x="18606" y="57530"/>
                  </a:moveTo>
                  <a:lnTo>
                    <a:pt x="17371" y="57530"/>
                  </a:lnTo>
                  <a:lnTo>
                    <a:pt x="20102" y="63372"/>
                  </a:lnTo>
                  <a:lnTo>
                    <a:pt x="20221" y="63626"/>
                  </a:lnTo>
                  <a:lnTo>
                    <a:pt x="23173" y="71246"/>
                  </a:lnTo>
                  <a:lnTo>
                    <a:pt x="26883" y="81406"/>
                  </a:lnTo>
                  <a:lnTo>
                    <a:pt x="29177" y="88264"/>
                  </a:lnTo>
                  <a:lnTo>
                    <a:pt x="29220" y="88391"/>
                  </a:lnTo>
                  <a:lnTo>
                    <a:pt x="29305" y="88645"/>
                  </a:lnTo>
                  <a:lnTo>
                    <a:pt x="29390" y="88899"/>
                  </a:lnTo>
                  <a:lnTo>
                    <a:pt x="29684" y="88899"/>
                  </a:lnTo>
                  <a:lnTo>
                    <a:pt x="30020" y="89026"/>
                  </a:lnTo>
                  <a:lnTo>
                    <a:pt x="18743" y="57784"/>
                  </a:lnTo>
                  <a:lnTo>
                    <a:pt x="18606" y="57530"/>
                  </a:lnTo>
                  <a:close/>
                </a:path>
                <a:path w="88265" h="89535">
                  <a:moveTo>
                    <a:pt x="57871" y="88899"/>
                  </a:moveTo>
                  <a:lnTo>
                    <a:pt x="41831" y="88899"/>
                  </a:lnTo>
                  <a:lnTo>
                    <a:pt x="58091" y="89026"/>
                  </a:lnTo>
                  <a:lnTo>
                    <a:pt x="57871" y="88899"/>
                  </a:lnTo>
                  <a:close/>
                </a:path>
                <a:path w="88265" h="89535">
                  <a:moveTo>
                    <a:pt x="41684" y="88391"/>
                  </a:moveTo>
                  <a:lnTo>
                    <a:pt x="40507" y="88391"/>
                  </a:lnTo>
                  <a:lnTo>
                    <a:pt x="40584" y="88645"/>
                  </a:lnTo>
                  <a:lnTo>
                    <a:pt x="40661" y="88899"/>
                  </a:lnTo>
                  <a:lnTo>
                    <a:pt x="41831" y="88899"/>
                  </a:lnTo>
                  <a:lnTo>
                    <a:pt x="41757" y="88645"/>
                  </a:lnTo>
                  <a:lnTo>
                    <a:pt x="41684" y="88391"/>
                  </a:lnTo>
                  <a:close/>
                </a:path>
                <a:path w="88265" h="89535">
                  <a:moveTo>
                    <a:pt x="57646" y="83946"/>
                  </a:moveTo>
                  <a:lnTo>
                    <a:pt x="56486" y="83946"/>
                  </a:lnTo>
                  <a:lnTo>
                    <a:pt x="57694" y="88264"/>
                  </a:lnTo>
                  <a:lnTo>
                    <a:pt x="57800" y="88645"/>
                  </a:lnTo>
                  <a:lnTo>
                    <a:pt x="57871" y="88899"/>
                  </a:lnTo>
                  <a:lnTo>
                    <a:pt x="58760" y="88899"/>
                  </a:lnTo>
                  <a:lnTo>
                    <a:pt x="58849" y="88264"/>
                  </a:lnTo>
                  <a:lnTo>
                    <a:pt x="57646" y="83946"/>
                  </a:lnTo>
                  <a:close/>
                </a:path>
                <a:path w="88265" h="89535">
                  <a:moveTo>
                    <a:pt x="22095" y="56260"/>
                  </a:moveTo>
                  <a:lnTo>
                    <a:pt x="19883" y="56260"/>
                  </a:lnTo>
                  <a:lnTo>
                    <a:pt x="23480" y="58165"/>
                  </a:lnTo>
                  <a:lnTo>
                    <a:pt x="28750" y="61467"/>
                  </a:lnTo>
                  <a:lnTo>
                    <a:pt x="28915" y="61467"/>
                  </a:lnTo>
                  <a:lnTo>
                    <a:pt x="29322" y="61721"/>
                  </a:lnTo>
                  <a:lnTo>
                    <a:pt x="32422" y="66293"/>
                  </a:lnTo>
                  <a:lnTo>
                    <a:pt x="35672" y="73913"/>
                  </a:lnTo>
                  <a:lnTo>
                    <a:pt x="38691" y="82422"/>
                  </a:lnTo>
                  <a:lnTo>
                    <a:pt x="40468" y="88264"/>
                  </a:lnTo>
                  <a:lnTo>
                    <a:pt x="41647" y="88264"/>
                  </a:lnTo>
                  <a:lnTo>
                    <a:pt x="40762" y="85216"/>
                  </a:lnTo>
                  <a:lnTo>
                    <a:pt x="40651" y="84835"/>
                  </a:lnTo>
                  <a:lnTo>
                    <a:pt x="40577" y="84581"/>
                  </a:lnTo>
                  <a:lnTo>
                    <a:pt x="48760" y="84581"/>
                  </a:lnTo>
                  <a:lnTo>
                    <a:pt x="40541" y="84454"/>
                  </a:lnTo>
                  <a:lnTo>
                    <a:pt x="37627" y="74421"/>
                  </a:lnTo>
                  <a:lnTo>
                    <a:pt x="36751" y="72643"/>
                  </a:lnTo>
                  <a:lnTo>
                    <a:pt x="36626" y="72389"/>
                  </a:lnTo>
                  <a:lnTo>
                    <a:pt x="44508" y="72389"/>
                  </a:lnTo>
                  <a:lnTo>
                    <a:pt x="36563" y="72262"/>
                  </a:lnTo>
                  <a:lnTo>
                    <a:pt x="36438" y="72008"/>
                  </a:lnTo>
                  <a:lnTo>
                    <a:pt x="44371" y="72008"/>
                  </a:lnTo>
                  <a:lnTo>
                    <a:pt x="44208" y="71881"/>
                  </a:lnTo>
                  <a:lnTo>
                    <a:pt x="36376" y="71881"/>
                  </a:lnTo>
                  <a:lnTo>
                    <a:pt x="33246" y="65531"/>
                  </a:lnTo>
                  <a:lnTo>
                    <a:pt x="32727" y="64515"/>
                  </a:lnTo>
                  <a:lnTo>
                    <a:pt x="32009" y="63372"/>
                  </a:lnTo>
                  <a:lnTo>
                    <a:pt x="34097" y="63372"/>
                  </a:lnTo>
                  <a:lnTo>
                    <a:pt x="30185" y="60959"/>
                  </a:lnTo>
                  <a:lnTo>
                    <a:pt x="31509" y="60324"/>
                  </a:lnTo>
                  <a:lnTo>
                    <a:pt x="29106" y="60324"/>
                  </a:lnTo>
                  <a:lnTo>
                    <a:pt x="25531" y="58165"/>
                  </a:lnTo>
                  <a:lnTo>
                    <a:pt x="22095" y="56260"/>
                  </a:lnTo>
                  <a:close/>
                </a:path>
                <a:path w="88265" h="89535">
                  <a:moveTo>
                    <a:pt x="44257" y="69087"/>
                  </a:moveTo>
                  <a:lnTo>
                    <a:pt x="42758" y="69214"/>
                  </a:lnTo>
                  <a:lnTo>
                    <a:pt x="40777" y="69214"/>
                  </a:lnTo>
                  <a:lnTo>
                    <a:pt x="44371" y="72008"/>
                  </a:lnTo>
                  <a:lnTo>
                    <a:pt x="47737" y="81406"/>
                  </a:lnTo>
                  <a:lnTo>
                    <a:pt x="48719" y="84454"/>
                  </a:lnTo>
                  <a:lnTo>
                    <a:pt x="48842" y="84835"/>
                  </a:lnTo>
                  <a:lnTo>
                    <a:pt x="49515" y="85216"/>
                  </a:lnTo>
                  <a:lnTo>
                    <a:pt x="49699" y="84835"/>
                  </a:lnTo>
                  <a:lnTo>
                    <a:pt x="49822" y="84581"/>
                  </a:lnTo>
                  <a:lnTo>
                    <a:pt x="49883" y="84454"/>
                  </a:lnTo>
                  <a:lnTo>
                    <a:pt x="47539" y="77088"/>
                  </a:lnTo>
                  <a:lnTo>
                    <a:pt x="47458" y="76834"/>
                  </a:lnTo>
                  <a:lnTo>
                    <a:pt x="47337" y="76453"/>
                  </a:lnTo>
                  <a:lnTo>
                    <a:pt x="47216" y="76072"/>
                  </a:lnTo>
                  <a:lnTo>
                    <a:pt x="44730" y="72008"/>
                  </a:lnTo>
                  <a:lnTo>
                    <a:pt x="44574" y="71754"/>
                  </a:lnTo>
                  <a:lnTo>
                    <a:pt x="46532" y="71754"/>
                  </a:lnTo>
                  <a:lnTo>
                    <a:pt x="44447" y="70357"/>
                  </a:lnTo>
                  <a:lnTo>
                    <a:pt x="52659" y="70357"/>
                  </a:lnTo>
                  <a:lnTo>
                    <a:pt x="48880" y="69214"/>
                  </a:lnTo>
                  <a:lnTo>
                    <a:pt x="44257" y="69087"/>
                  </a:lnTo>
                  <a:close/>
                </a:path>
                <a:path w="88265" h="89535">
                  <a:moveTo>
                    <a:pt x="56628" y="84454"/>
                  </a:moveTo>
                  <a:lnTo>
                    <a:pt x="49883" y="84454"/>
                  </a:lnTo>
                  <a:lnTo>
                    <a:pt x="49822" y="84581"/>
                  </a:lnTo>
                  <a:lnTo>
                    <a:pt x="56664" y="84581"/>
                  </a:lnTo>
                  <a:close/>
                </a:path>
                <a:path w="88265" h="89535">
                  <a:moveTo>
                    <a:pt x="18009" y="56514"/>
                  </a:moveTo>
                  <a:lnTo>
                    <a:pt x="16425" y="56514"/>
                  </a:lnTo>
                  <a:lnTo>
                    <a:pt x="15574" y="56768"/>
                  </a:lnTo>
                  <a:lnTo>
                    <a:pt x="16023" y="56768"/>
                  </a:lnTo>
                  <a:lnTo>
                    <a:pt x="16587" y="59816"/>
                  </a:lnTo>
                  <a:lnTo>
                    <a:pt x="16682" y="60324"/>
                  </a:lnTo>
                  <a:lnTo>
                    <a:pt x="16799" y="60959"/>
                  </a:lnTo>
                  <a:lnTo>
                    <a:pt x="16870" y="61340"/>
                  </a:lnTo>
                  <a:lnTo>
                    <a:pt x="16937" y="62102"/>
                  </a:lnTo>
                  <a:lnTo>
                    <a:pt x="17048" y="63372"/>
                  </a:lnTo>
                  <a:lnTo>
                    <a:pt x="17126" y="64261"/>
                  </a:lnTo>
                  <a:lnTo>
                    <a:pt x="17227" y="65404"/>
                  </a:lnTo>
                  <a:lnTo>
                    <a:pt x="17305" y="66293"/>
                  </a:lnTo>
                  <a:lnTo>
                    <a:pt x="17417" y="67563"/>
                  </a:lnTo>
                  <a:lnTo>
                    <a:pt x="17527" y="69087"/>
                  </a:lnTo>
                  <a:lnTo>
                    <a:pt x="17648" y="71500"/>
                  </a:lnTo>
                  <a:lnTo>
                    <a:pt x="17769" y="73913"/>
                  </a:lnTo>
                  <a:lnTo>
                    <a:pt x="17877" y="76072"/>
                  </a:lnTo>
                  <a:lnTo>
                    <a:pt x="17976" y="79247"/>
                  </a:lnTo>
                  <a:lnTo>
                    <a:pt x="18095" y="83438"/>
                  </a:lnTo>
                  <a:lnTo>
                    <a:pt x="18641" y="83946"/>
                  </a:lnTo>
                  <a:lnTo>
                    <a:pt x="19187" y="83438"/>
                  </a:lnTo>
                  <a:lnTo>
                    <a:pt x="19065" y="79247"/>
                  </a:lnTo>
                  <a:lnTo>
                    <a:pt x="18941" y="76072"/>
                  </a:lnTo>
                  <a:lnTo>
                    <a:pt x="18857" y="73913"/>
                  </a:lnTo>
                  <a:lnTo>
                    <a:pt x="18758" y="71881"/>
                  </a:lnTo>
                  <a:lnTo>
                    <a:pt x="23419" y="71881"/>
                  </a:lnTo>
                  <a:lnTo>
                    <a:pt x="18749" y="71754"/>
                  </a:lnTo>
                  <a:lnTo>
                    <a:pt x="18657" y="70357"/>
                  </a:lnTo>
                  <a:lnTo>
                    <a:pt x="18532" y="68452"/>
                  </a:lnTo>
                  <a:lnTo>
                    <a:pt x="18440" y="67055"/>
                  </a:lnTo>
                  <a:lnTo>
                    <a:pt x="18332" y="65404"/>
                  </a:lnTo>
                  <a:lnTo>
                    <a:pt x="18257" y="64261"/>
                  </a:lnTo>
                  <a:lnTo>
                    <a:pt x="18006" y="62356"/>
                  </a:lnTo>
                  <a:lnTo>
                    <a:pt x="17889" y="61467"/>
                  </a:lnTo>
                  <a:lnTo>
                    <a:pt x="17772" y="60578"/>
                  </a:lnTo>
                  <a:lnTo>
                    <a:pt x="17672" y="59816"/>
                  </a:lnTo>
                  <a:lnTo>
                    <a:pt x="17555" y="58927"/>
                  </a:lnTo>
                  <a:lnTo>
                    <a:pt x="17455" y="58165"/>
                  </a:lnTo>
                  <a:lnTo>
                    <a:pt x="17371" y="57530"/>
                  </a:lnTo>
                  <a:lnTo>
                    <a:pt x="18606" y="57530"/>
                  </a:lnTo>
                  <a:lnTo>
                    <a:pt x="18196" y="56768"/>
                  </a:lnTo>
                  <a:lnTo>
                    <a:pt x="18009" y="56514"/>
                  </a:lnTo>
                  <a:close/>
                </a:path>
                <a:path w="88265" h="89535">
                  <a:moveTo>
                    <a:pt x="61918" y="83819"/>
                  </a:moveTo>
                  <a:lnTo>
                    <a:pt x="57611" y="83819"/>
                  </a:lnTo>
                  <a:lnTo>
                    <a:pt x="62088" y="83946"/>
                  </a:lnTo>
                  <a:lnTo>
                    <a:pt x="61918" y="83819"/>
                  </a:lnTo>
                  <a:close/>
                </a:path>
                <a:path w="88265" h="89535">
                  <a:moveTo>
                    <a:pt x="46532" y="71754"/>
                  </a:moveTo>
                  <a:lnTo>
                    <a:pt x="44574" y="71754"/>
                  </a:lnTo>
                  <a:lnTo>
                    <a:pt x="47800" y="73913"/>
                  </a:lnTo>
                  <a:lnTo>
                    <a:pt x="53833" y="78104"/>
                  </a:lnTo>
                  <a:lnTo>
                    <a:pt x="55598" y="80771"/>
                  </a:lnTo>
                  <a:lnTo>
                    <a:pt x="56060" y="82422"/>
                  </a:lnTo>
                  <a:lnTo>
                    <a:pt x="56131" y="82676"/>
                  </a:lnTo>
                  <a:lnTo>
                    <a:pt x="56202" y="82930"/>
                  </a:lnTo>
                  <a:lnTo>
                    <a:pt x="56273" y="83184"/>
                  </a:lnTo>
                  <a:lnTo>
                    <a:pt x="56344" y="83438"/>
                  </a:lnTo>
                  <a:lnTo>
                    <a:pt x="56450" y="83819"/>
                  </a:lnTo>
                  <a:lnTo>
                    <a:pt x="57611" y="83819"/>
                  </a:lnTo>
                  <a:lnTo>
                    <a:pt x="57505" y="83438"/>
                  </a:lnTo>
                  <a:lnTo>
                    <a:pt x="57434" y="83184"/>
                  </a:lnTo>
                  <a:lnTo>
                    <a:pt x="57363" y="82930"/>
                  </a:lnTo>
                  <a:lnTo>
                    <a:pt x="55801" y="79501"/>
                  </a:lnTo>
                  <a:lnTo>
                    <a:pt x="57822" y="79501"/>
                  </a:lnTo>
                  <a:lnTo>
                    <a:pt x="55560" y="77977"/>
                  </a:lnTo>
                  <a:lnTo>
                    <a:pt x="56792" y="77723"/>
                  </a:lnTo>
                  <a:lnTo>
                    <a:pt x="61837" y="77723"/>
                  </a:lnTo>
                  <a:lnTo>
                    <a:pt x="60285" y="77088"/>
                  </a:lnTo>
                  <a:lnTo>
                    <a:pt x="54366" y="77088"/>
                  </a:lnTo>
                  <a:lnTo>
                    <a:pt x="51458" y="75056"/>
                  </a:lnTo>
                  <a:lnTo>
                    <a:pt x="46532" y="71754"/>
                  </a:lnTo>
                  <a:close/>
                </a:path>
                <a:path w="88265" h="89535">
                  <a:moveTo>
                    <a:pt x="57822" y="79501"/>
                  </a:moveTo>
                  <a:lnTo>
                    <a:pt x="55801" y="79501"/>
                  </a:lnTo>
                  <a:lnTo>
                    <a:pt x="60386" y="82676"/>
                  </a:lnTo>
                  <a:lnTo>
                    <a:pt x="61918" y="83819"/>
                  </a:lnTo>
                  <a:lnTo>
                    <a:pt x="62850" y="83819"/>
                  </a:lnTo>
                  <a:lnTo>
                    <a:pt x="62888" y="83184"/>
                  </a:lnTo>
                  <a:lnTo>
                    <a:pt x="61941" y="82422"/>
                  </a:lnTo>
                  <a:lnTo>
                    <a:pt x="59141" y="80390"/>
                  </a:lnTo>
                  <a:lnTo>
                    <a:pt x="57822" y="79501"/>
                  </a:lnTo>
                  <a:close/>
                </a:path>
                <a:path w="88265" h="89535">
                  <a:moveTo>
                    <a:pt x="61837" y="77723"/>
                  </a:moveTo>
                  <a:lnTo>
                    <a:pt x="56792" y="77723"/>
                  </a:lnTo>
                  <a:lnTo>
                    <a:pt x="59129" y="77850"/>
                  </a:lnTo>
                  <a:lnTo>
                    <a:pt x="62659" y="79247"/>
                  </a:lnTo>
                  <a:lnTo>
                    <a:pt x="63370" y="78866"/>
                  </a:lnTo>
                  <a:lnTo>
                    <a:pt x="63370" y="78485"/>
                  </a:lnTo>
                  <a:lnTo>
                    <a:pt x="63078" y="78231"/>
                  </a:lnTo>
                  <a:lnTo>
                    <a:pt x="61837" y="77723"/>
                  </a:lnTo>
                  <a:close/>
                </a:path>
                <a:path w="88265" h="89535">
                  <a:moveTo>
                    <a:pt x="58113" y="76199"/>
                  </a:moveTo>
                  <a:lnTo>
                    <a:pt x="55293" y="76834"/>
                  </a:lnTo>
                  <a:lnTo>
                    <a:pt x="54366" y="77088"/>
                  </a:lnTo>
                  <a:lnTo>
                    <a:pt x="60285" y="77088"/>
                  </a:lnTo>
                  <a:lnTo>
                    <a:pt x="58113" y="76199"/>
                  </a:lnTo>
                  <a:close/>
                </a:path>
                <a:path w="88265" h="89535">
                  <a:moveTo>
                    <a:pt x="45333" y="72262"/>
                  </a:moveTo>
                  <a:lnTo>
                    <a:pt x="44885" y="72262"/>
                  </a:lnTo>
                  <a:lnTo>
                    <a:pt x="45523" y="72389"/>
                  </a:lnTo>
                  <a:lnTo>
                    <a:pt x="45333" y="72262"/>
                  </a:lnTo>
                  <a:close/>
                </a:path>
                <a:path w="88265" h="89535">
                  <a:moveTo>
                    <a:pt x="52659" y="70357"/>
                  </a:moveTo>
                  <a:lnTo>
                    <a:pt x="46644" y="70357"/>
                  </a:lnTo>
                  <a:lnTo>
                    <a:pt x="50442" y="70865"/>
                  </a:lnTo>
                  <a:lnTo>
                    <a:pt x="55306" y="72262"/>
                  </a:lnTo>
                  <a:lnTo>
                    <a:pt x="56004" y="71881"/>
                  </a:lnTo>
                  <a:lnTo>
                    <a:pt x="55966" y="71500"/>
                  </a:lnTo>
                  <a:lnTo>
                    <a:pt x="55598" y="71246"/>
                  </a:lnTo>
                  <a:lnTo>
                    <a:pt x="52659" y="70357"/>
                  </a:lnTo>
                  <a:close/>
                </a:path>
                <a:path w="88265" h="89535">
                  <a:moveTo>
                    <a:pt x="44764" y="71881"/>
                  </a:moveTo>
                  <a:lnTo>
                    <a:pt x="44954" y="72008"/>
                  </a:lnTo>
                  <a:lnTo>
                    <a:pt x="44764" y="71881"/>
                  </a:lnTo>
                  <a:close/>
                </a:path>
                <a:path w="88265" h="89535">
                  <a:moveTo>
                    <a:pt x="53537" y="71754"/>
                  </a:moveTo>
                  <a:lnTo>
                    <a:pt x="46532" y="71754"/>
                  </a:lnTo>
                  <a:lnTo>
                    <a:pt x="46910" y="72008"/>
                  </a:lnTo>
                  <a:lnTo>
                    <a:pt x="54422" y="72008"/>
                  </a:lnTo>
                  <a:lnTo>
                    <a:pt x="53537" y="71754"/>
                  </a:lnTo>
                  <a:close/>
                </a:path>
                <a:path w="88265" h="89535">
                  <a:moveTo>
                    <a:pt x="34751" y="71754"/>
                  </a:moveTo>
                  <a:lnTo>
                    <a:pt x="24520" y="71754"/>
                  </a:lnTo>
                  <a:lnTo>
                    <a:pt x="24568" y="71881"/>
                  </a:lnTo>
                  <a:lnTo>
                    <a:pt x="34805" y="71881"/>
                  </a:lnTo>
                  <a:lnTo>
                    <a:pt x="34751" y="71754"/>
                  </a:lnTo>
                  <a:close/>
                </a:path>
                <a:path w="88265" h="89535">
                  <a:moveTo>
                    <a:pt x="44044" y="71754"/>
                  </a:moveTo>
                  <a:lnTo>
                    <a:pt x="36313" y="71754"/>
                  </a:lnTo>
                  <a:lnTo>
                    <a:pt x="36376" y="71881"/>
                  </a:lnTo>
                  <a:lnTo>
                    <a:pt x="44208" y="71881"/>
                  </a:lnTo>
                  <a:lnTo>
                    <a:pt x="44044" y="71754"/>
                  </a:lnTo>
                  <a:close/>
                </a:path>
                <a:path w="88265" h="89535">
                  <a:moveTo>
                    <a:pt x="34097" y="63372"/>
                  </a:moveTo>
                  <a:lnTo>
                    <a:pt x="31890" y="63372"/>
                  </a:lnTo>
                  <a:lnTo>
                    <a:pt x="37894" y="67182"/>
                  </a:lnTo>
                  <a:lnTo>
                    <a:pt x="40917" y="69214"/>
                  </a:lnTo>
                  <a:lnTo>
                    <a:pt x="42758" y="69214"/>
                  </a:lnTo>
                  <a:lnTo>
                    <a:pt x="38491" y="66293"/>
                  </a:lnTo>
                  <a:lnTo>
                    <a:pt x="34097" y="63372"/>
                  </a:lnTo>
                  <a:close/>
                </a:path>
                <a:path w="88265" h="89535">
                  <a:moveTo>
                    <a:pt x="42847" y="58419"/>
                  </a:moveTo>
                  <a:lnTo>
                    <a:pt x="35481" y="58419"/>
                  </a:lnTo>
                  <a:lnTo>
                    <a:pt x="41437" y="58927"/>
                  </a:lnTo>
                  <a:lnTo>
                    <a:pt x="53020" y="65404"/>
                  </a:lnTo>
                  <a:lnTo>
                    <a:pt x="56482" y="69087"/>
                  </a:lnTo>
                  <a:lnTo>
                    <a:pt x="57376" y="69214"/>
                  </a:lnTo>
                  <a:lnTo>
                    <a:pt x="57401" y="68452"/>
                  </a:lnTo>
                  <a:lnTo>
                    <a:pt x="53718" y="64515"/>
                  </a:lnTo>
                  <a:lnTo>
                    <a:pt x="42847" y="58419"/>
                  </a:lnTo>
                  <a:close/>
                </a:path>
                <a:path w="88265" h="89535">
                  <a:moveTo>
                    <a:pt x="49262" y="57784"/>
                  </a:moveTo>
                  <a:lnTo>
                    <a:pt x="47039" y="57784"/>
                  </a:lnTo>
                  <a:lnTo>
                    <a:pt x="54280" y="62356"/>
                  </a:lnTo>
                  <a:lnTo>
                    <a:pt x="59459" y="67817"/>
                  </a:lnTo>
                  <a:lnTo>
                    <a:pt x="59890" y="68215"/>
                  </a:lnTo>
                  <a:lnTo>
                    <a:pt x="60513" y="68452"/>
                  </a:lnTo>
                  <a:lnTo>
                    <a:pt x="60613" y="68215"/>
                  </a:lnTo>
                  <a:lnTo>
                    <a:pt x="60678" y="67563"/>
                  </a:lnTo>
                  <a:lnTo>
                    <a:pt x="55843" y="62102"/>
                  </a:lnTo>
                  <a:lnTo>
                    <a:pt x="49262" y="57784"/>
                  </a:lnTo>
                  <a:close/>
                </a:path>
                <a:path w="88265" h="89535">
                  <a:moveTo>
                    <a:pt x="63626" y="57784"/>
                  </a:moveTo>
                  <a:lnTo>
                    <a:pt x="62140" y="57784"/>
                  </a:lnTo>
                  <a:lnTo>
                    <a:pt x="64678" y="60578"/>
                  </a:lnTo>
                  <a:lnTo>
                    <a:pt x="65453" y="60578"/>
                  </a:lnTo>
                  <a:lnTo>
                    <a:pt x="65479" y="59816"/>
                  </a:lnTo>
                  <a:lnTo>
                    <a:pt x="63626" y="57784"/>
                  </a:lnTo>
                  <a:close/>
                </a:path>
                <a:path w="88265" h="89535">
                  <a:moveTo>
                    <a:pt x="34833" y="57276"/>
                  </a:moveTo>
                  <a:lnTo>
                    <a:pt x="29106" y="60324"/>
                  </a:lnTo>
                  <a:lnTo>
                    <a:pt x="31509" y="60324"/>
                  </a:lnTo>
                  <a:lnTo>
                    <a:pt x="35481" y="58419"/>
                  </a:lnTo>
                  <a:lnTo>
                    <a:pt x="42847" y="58419"/>
                  </a:lnTo>
                  <a:lnTo>
                    <a:pt x="41715" y="57784"/>
                  </a:lnTo>
                  <a:lnTo>
                    <a:pt x="43707" y="57784"/>
                  </a:lnTo>
                  <a:lnTo>
                    <a:pt x="34833" y="57276"/>
                  </a:lnTo>
                  <a:close/>
                </a:path>
                <a:path w="88265" h="89535">
                  <a:moveTo>
                    <a:pt x="46636" y="57530"/>
                  </a:moveTo>
                  <a:lnTo>
                    <a:pt x="41262" y="57530"/>
                  </a:lnTo>
                  <a:lnTo>
                    <a:pt x="41715" y="57784"/>
                  </a:lnTo>
                  <a:lnTo>
                    <a:pt x="47039" y="57784"/>
                  </a:lnTo>
                  <a:lnTo>
                    <a:pt x="46636" y="57530"/>
                  </a:lnTo>
                  <a:close/>
                </a:path>
                <a:path w="88265" h="89535">
                  <a:moveTo>
                    <a:pt x="61910" y="57530"/>
                  </a:moveTo>
                  <a:lnTo>
                    <a:pt x="48875" y="57530"/>
                  </a:lnTo>
                  <a:lnTo>
                    <a:pt x="49262" y="57784"/>
                  </a:lnTo>
                  <a:lnTo>
                    <a:pt x="62140" y="57784"/>
                  </a:lnTo>
                  <a:lnTo>
                    <a:pt x="61910" y="57530"/>
                  </a:lnTo>
                  <a:close/>
                </a:path>
                <a:path w="88265" h="89535">
                  <a:moveTo>
                    <a:pt x="46526" y="56260"/>
                  </a:moveTo>
                  <a:lnTo>
                    <a:pt x="44257" y="56260"/>
                  </a:lnTo>
                  <a:lnTo>
                    <a:pt x="45832" y="57022"/>
                  </a:lnTo>
                  <a:lnTo>
                    <a:pt x="46636" y="57530"/>
                  </a:lnTo>
                  <a:lnTo>
                    <a:pt x="48875" y="57530"/>
                  </a:lnTo>
                  <a:lnTo>
                    <a:pt x="48100" y="57022"/>
                  </a:lnTo>
                  <a:lnTo>
                    <a:pt x="47536" y="56768"/>
                  </a:lnTo>
                  <a:lnTo>
                    <a:pt x="46526" y="56260"/>
                  </a:lnTo>
                  <a:close/>
                </a:path>
                <a:path w="88265" h="89535">
                  <a:moveTo>
                    <a:pt x="63162" y="57276"/>
                  </a:moveTo>
                  <a:lnTo>
                    <a:pt x="61679" y="57276"/>
                  </a:lnTo>
                  <a:lnTo>
                    <a:pt x="61910" y="57530"/>
                  </a:lnTo>
                  <a:lnTo>
                    <a:pt x="63394" y="57530"/>
                  </a:lnTo>
                  <a:lnTo>
                    <a:pt x="63162" y="57276"/>
                  </a:lnTo>
                  <a:close/>
                </a:path>
                <a:path w="88265" h="89535">
                  <a:moveTo>
                    <a:pt x="61448" y="57022"/>
                  </a:moveTo>
                  <a:lnTo>
                    <a:pt x="48041" y="57022"/>
                  </a:lnTo>
                  <a:lnTo>
                    <a:pt x="48546" y="57276"/>
                  </a:lnTo>
                  <a:lnTo>
                    <a:pt x="61679" y="57276"/>
                  </a:lnTo>
                  <a:lnTo>
                    <a:pt x="61448" y="57022"/>
                  </a:lnTo>
                  <a:close/>
                </a:path>
                <a:path w="88265" h="89535">
                  <a:moveTo>
                    <a:pt x="17633" y="56006"/>
                  </a:moveTo>
                  <a:lnTo>
                    <a:pt x="14773" y="56006"/>
                  </a:lnTo>
                  <a:lnTo>
                    <a:pt x="14488" y="56514"/>
                  </a:lnTo>
                  <a:lnTo>
                    <a:pt x="15369" y="57022"/>
                  </a:lnTo>
                  <a:lnTo>
                    <a:pt x="14723" y="57022"/>
                  </a:lnTo>
                  <a:lnTo>
                    <a:pt x="15574" y="56768"/>
                  </a:lnTo>
                  <a:lnTo>
                    <a:pt x="16023" y="56768"/>
                  </a:lnTo>
                  <a:lnTo>
                    <a:pt x="15976" y="56514"/>
                  </a:lnTo>
                  <a:lnTo>
                    <a:pt x="18009" y="56514"/>
                  </a:lnTo>
                  <a:lnTo>
                    <a:pt x="17633" y="56006"/>
                  </a:lnTo>
                  <a:close/>
                </a:path>
                <a:path w="88265" h="89535">
                  <a:moveTo>
                    <a:pt x="62236" y="56260"/>
                  </a:moveTo>
                  <a:lnTo>
                    <a:pt x="60756" y="56260"/>
                  </a:lnTo>
                  <a:lnTo>
                    <a:pt x="61448" y="57022"/>
                  </a:lnTo>
                  <a:lnTo>
                    <a:pt x="62931" y="57022"/>
                  </a:lnTo>
                  <a:lnTo>
                    <a:pt x="62236" y="56260"/>
                  </a:lnTo>
                  <a:close/>
                </a:path>
                <a:path w="88265" h="89535">
                  <a:moveTo>
                    <a:pt x="16425" y="56514"/>
                  </a:moveTo>
                  <a:lnTo>
                    <a:pt x="15976" y="56514"/>
                  </a:lnTo>
                  <a:lnTo>
                    <a:pt x="16023" y="56768"/>
                  </a:lnTo>
                  <a:lnTo>
                    <a:pt x="15574" y="56768"/>
                  </a:lnTo>
                  <a:lnTo>
                    <a:pt x="16425" y="56514"/>
                  </a:lnTo>
                  <a:close/>
                </a:path>
                <a:path w="88265" h="89535">
                  <a:moveTo>
                    <a:pt x="19403" y="56006"/>
                  </a:moveTo>
                  <a:lnTo>
                    <a:pt x="18019" y="56006"/>
                  </a:lnTo>
                  <a:lnTo>
                    <a:pt x="17434" y="56260"/>
                  </a:lnTo>
                  <a:lnTo>
                    <a:pt x="19883" y="56260"/>
                  </a:lnTo>
                  <a:lnTo>
                    <a:pt x="19403" y="56006"/>
                  </a:lnTo>
                  <a:close/>
                </a:path>
                <a:path w="88265" h="89535">
                  <a:moveTo>
                    <a:pt x="43732" y="56006"/>
                  </a:moveTo>
                  <a:lnTo>
                    <a:pt x="21388" y="56006"/>
                  </a:lnTo>
                  <a:lnTo>
                    <a:pt x="22095" y="56260"/>
                  </a:lnTo>
                  <a:lnTo>
                    <a:pt x="44257" y="56260"/>
                  </a:lnTo>
                  <a:lnTo>
                    <a:pt x="43732" y="56006"/>
                  </a:lnTo>
                  <a:close/>
                </a:path>
                <a:path w="88265" h="89535">
                  <a:moveTo>
                    <a:pt x="60525" y="56006"/>
                  </a:moveTo>
                  <a:lnTo>
                    <a:pt x="46021" y="56006"/>
                  </a:lnTo>
                  <a:lnTo>
                    <a:pt x="46526" y="56260"/>
                  </a:lnTo>
                  <a:lnTo>
                    <a:pt x="60756" y="56260"/>
                  </a:lnTo>
                  <a:lnTo>
                    <a:pt x="60525" y="56006"/>
                  </a:lnTo>
                  <a:close/>
                </a:path>
                <a:path w="88265" h="89535">
                  <a:moveTo>
                    <a:pt x="1079" y="38734"/>
                  </a:moveTo>
                  <a:lnTo>
                    <a:pt x="0" y="38734"/>
                  </a:lnTo>
                  <a:lnTo>
                    <a:pt x="201" y="39369"/>
                  </a:lnTo>
                  <a:lnTo>
                    <a:pt x="11313" y="47243"/>
                  </a:lnTo>
                  <a:lnTo>
                    <a:pt x="15528" y="55498"/>
                  </a:lnTo>
                  <a:lnTo>
                    <a:pt x="15593" y="55625"/>
                  </a:lnTo>
                  <a:lnTo>
                    <a:pt x="14469" y="56006"/>
                  </a:lnTo>
                  <a:lnTo>
                    <a:pt x="21388" y="56006"/>
                  </a:lnTo>
                  <a:lnTo>
                    <a:pt x="19974" y="55498"/>
                  </a:lnTo>
                  <a:lnTo>
                    <a:pt x="21581" y="54990"/>
                  </a:lnTo>
                  <a:lnTo>
                    <a:pt x="17968" y="54990"/>
                  </a:lnTo>
                  <a:lnTo>
                    <a:pt x="18250" y="54482"/>
                  </a:lnTo>
                  <a:lnTo>
                    <a:pt x="18321" y="54355"/>
                  </a:lnTo>
                  <a:lnTo>
                    <a:pt x="16126" y="54355"/>
                  </a:lnTo>
                  <a:lnTo>
                    <a:pt x="11465" y="46100"/>
                  </a:lnTo>
                  <a:lnTo>
                    <a:pt x="1079" y="38734"/>
                  </a:lnTo>
                  <a:close/>
                </a:path>
                <a:path w="88265" h="89535">
                  <a:moveTo>
                    <a:pt x="35930" y="51180"/>
                  </a:moveTo>
                  <a:lnTo>
                    <a:pt x="33221" y="51180"/>
                  </a:lnTo>
                  <a:lnTo>
                    <a:pt x="37697" y="53085"/>
                  </a:lnTo>
                  <a:lnTo>
                    <a:pt x="43732" y="56006"/>
                  </a:lnTo>
                  <a:lnTo>
                    <a:pt x="46021" y="56006"/>
                  </a:lnTo>
                  <a:lnTo>
                    <a:pt x="40467" y="53212"/>
                  </a:lnTo>
                  <a:lnTo>
                    <a:pt x="35930" y="51180"/>
                  </a:lnTo>
                  <a:close/>
                </a:path>
                <a:path w="88265" h="89535">
                  <a:moveTo>
                    <a:pt x="56514" y="51491"/>
                  </a:moveTo>
                  <a:lnTo>
                    <a:pt x="56602" y="51688"/>
                  </a:lnTo>
                  <a:lnTo>
                    <a:pt x="60525" y="56006"/>
                  </a:lnTo>
                  <a:lnTo>
                    <a:pt x="62004" y="56006"/>
                  </a:lnTo>
                  <a:lnTo>
                    <a:pt x="58646" y="52323"/>
                  </a:lnTo>
                  <a:lnTo>
                    <a:pt x="56514" y="51491"/>
                  </a:lnTo>
                  <a:close/>
                </a:path>
                <a:path w="88265" h="89535">
                  <a:moveTo>
                    <a:pt x="36925" y="45719"/>
                  </a:moveTo>
                  <a:lnTo>
                    <a:pt x="35602" y="45719"/>
                  </a:lnTo>
                  <a:lnTo>
                    <a:pt x="32979" y="50164"/>
                  </a:lnTo>
                  <a:lnTo>
                    <a:pt x="26490" y="52323"/>
                  </a:lnTo>
                  <a:lnTo>
                    <a:pt x="21955" y="53720"/>
                  </a:lnTo>
                  <a:lnTo>
                    <a:pt x="17968" y="54990"/>
                  </a:lnTo>
                  <a:lnTo>
                    <a:pt x="21581" y="54990"/>
                  </a:lnTo>
                  <a:lnTo>
                    <a:pt x="23188" y="54482"/>
                  </a:lnTo>
                  <a:lnTo>
                    <a:pt x="27810" y="53085"/>
                  </a:lnTo>
                  <a:lnTo>
                    <a:pt x="33221" y="51180"/>
                  </a:lnTo>
                  <a:lnTo>
                    <a:pt x="35930" y="51180"/>
                  </a:lnTo>
                  <a:lnTo>
                    <a:pt x="34795" y="50672"/>
                  </a:lnTo>
                  <a:lnTo>
                    <a:pt x="37488" y="49783"/>
                  </a:lnTo>
                  <a:lnTo>
                    <a:pt x="38578" y="49402"/>
                  </a:lnTo>
                  <a:lnTo>
                    <a:pt x="35126" y="49402"/>
                  </a:lnTo>
                  <a:lnTo>
                    <a:pt x="36925" y="45719"/>
                  </a:lnTo>
                  <a:close/>
                </a:path>
                <a:path w="88265" h="89535">
                  <a:moveTo>
                    <a:pt x="59228" y="45719"/>
                  </a:moveTo>
                  <a:lnTo>
                    <a:pt x="53612" y="45719"/>
                  </a:lnTo>
                  <a:lnTo>
                    <a:pt x="65362" y="46862"/>
                  </a:lnTo>
                  <a:lnTo>
                    <a:pt x="64179" y="46862"/>
                  </a:lnTo>
                  <a:lnTo>
                    <a:pt x="71435" y="54355"/>
                  </a:lnTo>
                  <a:lnTo>
                    <a:pt x="72210" y="54482"/>
                  </a:lnTo>
                  <a:lnTo>
                    <a:pt x="72210" y="53720"/>
                  </a:lnTo>
                  <a:lnTo>
                    <a:pt x="66171" y="47370"/>
                  </a:lnTo>
                  <a:lnTo>
                    <a:pt x="66050" y="47243"/>
                  </a:lnTo>
                  <a:lnTo>
                    <a:pt x="59228" y="45719"/>
                  </a:lnTo>
                  <a:close/>
                </a:path>
                <a:path w="88265" h="89535">
                  <a:moveTo>
                    <a:pt x="3083" y="25145"/>
                  </a:moveTo>
                  <a:lnTo>
                    <a:pt x="3033" y="25399"/>
                  </a:lnTo>
                  <a:lnTo>
                    <a:pt x="2931" y="25907"/>
                  </a:lnTo>
                  <a:lnTo>
                    <a:pt x="5152" y="29463"/>
                  </a:lnTo>
                  <a:lnTo>
                    <a:pt x="9178" y="36321"/>
                  </a:lnTo>
                  <a:lnTo>
                    <a:pt x="13592" y="45465"/>
                  </a:lnTo>
                  <a:lnTo>
                    <a:pt x="13715" y="45719"/>
                  </a:lnTo>
                  <a:lnTo>
                    <a:pt x="15949" y="53720"/>
                  </a:lnTo>
                  <a:lnTo>
                    <a:pt x="16055" y="54101"/>
                  </a:lnTo>
                  <a:lnTo>
                    <a:pt x="16126" y="54355"/>
                  </a:lnTo>
                  <a:lnTo>
                    <a:pt x="18321" y="54355"/>
                  </a:lnTo>
                  <a:lnTo>
                    <a:pt x="18462" y="54101"/>
                  </a:lnTo>
                  <a:lnTo>
                    <a:pt x="17193" y="54101"/>
                  </a:lnTo>
                  <a:lnTo>
                    <a:pt x="17095" y="53085"/>
                  </a:lnTo>
                  <a:lnTo>
                    <a:pt x="3845" y="25399"/>
                  </a:lnTo>
                  <a:lnTo>
                    <a:pt x="3083" y="25145"/>
                  </a:lnTo>
                  <a:close/>
                </a:path>
                <a:path w="88265" h="89535">
                  <a:moveTo>
                    <a:pt x="12520" y="10921"/>
                  </a:moveTo>
                  <a:lnTo>
                    <a:pt x="12245" y="11429"/>
                  </a:lnTo>
                  <a:lnTo>
                    <a:pt x="12177" y="11556"/>
                  </a:lnTo>
                  <a:lnTo>
                    <a:pt x="14632" y="19176"/>
                  </a:lnTo>
                  <a:lnTo>
                    <a:pt x="17269" y="28066"/>
                  </a:lnTo>
                  <a:lnTo>
                    <a:pt x="17382" y="28447"/>
                  </a:lnTo>
                  <a:lnTo>
                    <a:pt x="19088" y="35432"/>
                  </a:lnTo>
                  <a:lnTo>
                    <a:pt x="19645" y="37845"/>
                  </a:lnTo>
                  <a:lnTo>
                    <a:pt x="19543" y="48132"/>
                  </a:lnTo>
                  <a:lnTo>
                    <a:pt x="18650" y="51180"/>
                  </a:lnTo>
                  <a:lnTo>
                    <a:pt x="18559" y="51491"/>
                  </a:lnTo>
                  <a:lnTo>
                    <a:pt x="18501" y="51688"/>
                  </a:lnTo>
                  <a:lnTo>
                    <a:pt x="17193" y="54101"/>
                  </a:lnTo>
                  <a:lnTo>
                    <a:pt x="18462" y="54101"/>
                  </a:lnTo>
                  <a:lnTo>
                    <a:pt x="19238" y="52704"/>
                  </a:lnTo>
                  <a:lnTo>
                    <a:pt x="20058" y="50164"/>
                  </a:lnTo>
                  <a:lnTo>
                    <a:pt x="20182" y="49783"/>
                  </a:lnTo>
                  <a:lnTo>
                    <a:pt x="20305" y="49402"/>
                  </a:lnTo>
                  <a:lnTo>
                    <a:pt x="20528" y="48386"/>
                  </a:lnTo>
                  <a:lnTo>
                    <a:pt x="20584" y="48132"/>
                  </a:lnTo>
                  <a:lnTo>
                    <a:pt x="20668" y="47751"/>
                  </a:lnTo>
                  <a:lnTo>
                    <a:pt x="20780" y="47243"/>
                  </a:lnTo>
                  <a:lnTo>
                    <a:pt x="20863" y="46862"/>
                  </a:lnTo>
                  <a:lnTo>
                    <a:pt x="20947" y="46481"/>
                  </a:lnTo>
                  <a:lnTo>
                    <a:pt x="21031" y="46100"/>
                  </a:lnTo>
                  <a:lnTo>
                    <a:pt x="21115" y="45719"/>
                  </a:lnTo>
                  <a:lnTo>
                    <a:pt x="21179" y="45465"/>
                  </a:lnTo>
                  <a:lnTo>
                    <a:pt x="21288" y="45084"/>
                  </a:lnTo>
                  <a:lnTo>
                    <a:pt x="21397" y="44703"/>
                  </a:lnTo>
                  <a:lnTo>
                    <a:pt x="26093" y="43560"/>
                  </a:lnTo>
                  <a:lnTo>
                    <a:pt x="21625" y="43560"/>
                  </a:lnTo>
                  <a:lnTo>
                    <a:pt x="22069" y="41274"/>
                  </a:lnTo>
                  <a:lnTo>
                    <a:pt x="22192" y="40639"/>
                  </a:lnTo>
                  <a:lnTo>
                    <a:pt x="22241" y="40385"/>
                  </a:lnTo>
                  <a:lnTo>
                    <a:pt x="22340" y="39877"/>
                  </a:lnTo>
                  <a:lnTo>
                    <a:pt x="21143" y="39877"/>
                  </a:lnTo>
                  <a:lnTo>
                    <a:pt x="19532" y="32257"/>
                  </a:lnTo>
                  <a:lnTo>
                    <a:pt x="19451" y="31876"/>
                  </a:lnTo>
                  <a:lnTo>
                    <a:pt x="16992" y="22986"/>
                  </a:lnTo>
                  <a:lnTo>
                    <a:pt x="14601" y="15366"/>
                  </a:lnTo>
                  <a:lnTo>
                    <a:pt x="13321" y="11556"/>
                  </a:lnTo>
                  <a:lnTo>
                    <a:pt x="13278" y="11429"/>
                  </a:lnTo>
                  <a:lnTo>
                    <a:pt x="13193" y="11175"/>
                  </a:lnTo>
                  <a:lnTo>
                    <a:pt x="12520" y="10921"/>
                  </a:lnTo>
                  <a:close/>
                </a:path>
                <a:path w="88265" h="89535">
                  <a:moveTo>
                    <a:pt x="46771" y="47751"/>
                  </a:moveTo>
                  <a:lnTo>
                    <a:pt x="43469" y="47751"/>
                  </a:lnTo>
                  <a:lnTo>
                    <a:pt x="56514" y="51491"/>
                  </a:lnTo>
                  <a:lnTo>
                    <a:pt x="48562" y="48386"/>
                  </a:lnTo>
                  <a:lnTo>
                    <a:pt x="46771" y="47751"/>
                  </a:lnTo>
                  <a:close/>
                </a:path>
                <a:path w="88265" h="89535">
                  <a:moveTo>
                    <a:pt x="48833" y="45719"/>
                  </a:moveTo>
                  <a:lnTo>
                    <a:pt x="43930" y="45719"/>
                  </a:lnTo>
                  <a:lnTo>
                    <a:pt x="43457" y="46481"/>
                  </a:lnTo>
                  <a:lnTo>
                    <a:pt x="35126" y="49402"/>
                  </a:lnTo>
                  <a:lnTo>
                    <a:pt x="38578" y="49402"/>
                  </a:lnTo>
                  <a:lnTo>
                    <a:pt x="43304" y="47751"/>
                  </a:lnTo>
                  <a:lnTo>
                    <a:pt x="46771" y="47751"/>
                  </a:lnTo>
                  <a:lnTo>
                    <a:pt x="45339" y="47243"/>
                  </a:lnTo>
                  <a:lnTo>
                    <a:pt x="44631" y="47243"/>
                  </a:lnTo>
                  <a:lnTo>
                    <a:pt x="48833" y="45719"/>
                  </a:lnTo>
                  <a:close/>
                </a:path>
                <a:path w="88265" h="89535">
                  <a:moveTo>
                    <a:pt x="76620" y="45719"/>
                  </a:moveTo>
                  <a:lnTo>
                    <a:pt x="75336" y="45719"/>
                  </a:lnTo>
                  <a:lnTo>
                    <a:pt x="76389" y="47243"/>
                  </a:lnTo>
                  <a:lnTo>
                    <a:pt x="76477" y="47370"/>
                  </a:lnTo>
                  <a:lnTo>
                    <a:pt x="77620" y="47751"/>
                  </a:lnTo>
                  <a:lnTo>
                    <a:pt x="77216" y="47751"/>
                  </a:lnTo>
                  <a:lnTo>
                    <a:pt x="77309" y="47243"/>
                  </a:lnTo>
                  <a:lnTo>
                    <a:pt x="77378" y="46862"/>
                  </a:lnTo>
                  <a:lnTo>
                    <a:pt x="76620" y="45719"/>
                  </a:lnTo>
                  <a:close/>
                </a:path>
                <a:path w="88265" h="89535">
                  <a:moveTo>
                    <a:pt x="35752" y="45465"/>
                  </a:moveTo>
                  <a:lnTo>
                    <a:pt x="21171" y="45465"/>
                  </a:lnTo>
                  <a:lnTo>
                    <a:pt x="21115" y="45719"/>
                  </a:lnTo>
                  <a:lnTo>
                    <a:pt x="35602" y="45719"/>
                  </a:lnTo>
                  <a:lnTo>
                    <a:pt x="35752" y="45465"/>
                  </a:lnTo>
                  <a:close/>
                </a:path>
                <a:path w="88265" h="89535">
                  <a:moveTo>
                    <a:pt x="44088" y="45465"/>
                  </a:moveTo>
                  <a:lnTo>
                    <a:pt x="37049" y="45465"/>
                  </a:lnTo>
                  <a:lnTo>
                    <a:pt x="36925" y="45719"/>
                  </a:lnTo>
                  <a:lnTo>
                    <a:pt x="43930" y="45719"/>
                  </a:lnTo>
                  <a:lnTo>
                    <a:pt x="44088" y="45465"/>
                  </a:lnTo>
                  <a:close/>
                </a:path>
                <a:path w="88265" h="89535">
                  <a:moveTo>
                    <a:pt x="46327" y="45465"/>
                  </a:moveTo>
                  <a:lnTo>
                    <a:pt x="45872" y="45465"/>
                  </a:lnTo>
                  <a:lnTo>
                    <a:pt x="45667" y="45719"/>
                  </a:lnTo>
                  <a:lnTo>
                    <a:pt x="46327" y="45465"/>
                  </a:lnTo>
                  <a:close/>
                </a:path>
                <a:path w="88265" h="89535">
                  <a:moveTo>
                    <a:pt x="51001" y="45465"/>
                  </a:moveTo>
                  <a:lnTo>
                    <a:pt x="49533" y="45465"/>
                  </a:lnTo>
                  <a:lnTo>
                    <a:pt x="48833" y="45719"/>
                  </a:lnTo>
                  <a:lnTo>
                    <a:pt x="53612" y="45719"/>
                  </a:lnTo>
                  <a:lnTo>
                    <a:pt x="51001" y="45465"/>
                  </a:lnTo>
                  <a:close/>
                </a:path>
                <a:path w="88265" h="89535">
                  <a:moveTo>
                    <a:pt x="75161" y="45465"/>
                  </a:moveTo>
                  <a:lnTo>
                    <a:pt x="58091" y="45465"/>
                  </a:lnTo>
                  <a:lnTo>
                    <a:pt x="59228" y="45719"/>
                  </a:lnTo>
                  <a:lnTo>
                    <a:pt x="75336" y="45719"/>
                  </a:lnTo>
                  <a:lnTo>
                    <a:pt x="75161" y="45465"/>
                  </a:lnTo>
                  <a:close/>
                </a:path>
                <a:path w="88265" h="89535">
                  <a:moveTo>
                    <a:pt x="44287" y="17144"/>
                  </a:moveTo>
                  <a:lnTo>
                    <a:pt x="43901" y="17144"/>
                  </a:lnTo>
                  <a:lnTo>
                    <a:pt x="43139" y="17779"/>
                  </a:lnTo>
                  <a:lnTo>
                    <a:pt x="43050" y="19176"/>
                  </a:lnTo>
                  <a:lnTo>
                    <a:pt x="42889" y="20192"/>
                  </a:lnTo>
                  <a:lnTo>
                    <a:pt x="42768" y="20954"/>
                  </a:lnTo>
                  <a:lnTo>
                    <a:pt x="42688" y="21462"/>
                  </a:lnTo>
                  <a:lnTo>
                    <a:pt x="42607" y="21970"/>
                  </a:lnTo>
                  <a:lnTo>
                    <a:pt x="40626" y="31876"/>
                  </a:lnTo>
                  <a:lnTo>
                    <a:pt x="37400" y="42671"/>
                  </a:lnTo>
                  <a:lnTo>
                    <a:pt x="35752" y="45465"/>
                  </a:lnTo>
                  <a:lnTo>
                    <a:pt x="37049" y="45465"/>
                  </a:lnTo>
                  <a:lnTo>
                    <a:pt x="39097" y="41274"/>
                  </a:lnTo>
                  <a:lnTo>
                    <a:pt x="41963" y="30987"/>
                  </a:lnTo>
                  <a:lnTo>
                    <a:pt x="43523" y="22986"/>
                  </a:lnTo>
                  <a:lnTo>
                    <a:pt x="43622" y="22478"/>
                  </a:lnTo>
                  <a:lnTo>
                    <a:pt x="43721" y="21970"/>
                  </a:lnTo>
                  <a:lnTo>
                    <a:pt x="44155" y="19176"/>
                  </a:lnTo>
                  <a:lnTo>
                    <a:pt x="44233" y="18668"/>
                  </a:lnTo>
                  <a:lnTo>
                    <a:pt x="44287" y="17144"/>
                  </a:lnTo>
                  <a:close/>
                </a:path>
                <a:path w="88265" h="89535">
                  <a:moveTo>
                    <a:pt x="50899" y="18668"/>
                  </a:moveTo>
                  <a:lnTo>
                    <a:pt x="50650" y="18668"/>
                  </a:lnTo>
                  <a:lnTo>
                    <a:pt x="50264" y="19176"/>
                  </a:lnTo>
                  <a:lnTo>
                    <a:pt x="50188" y="30098"/>
                  </a:lnTo>
                  <a:lnTo>
                    <a:pt x="48511" y="37845"/>
                  </a:lnTo>
                  <a:lnTo>
                    <a:pt x="48267" y="38734"/>
                  </a:lnTo>
                  <a:lnTo>
                    <a:pt x="44088" y="45465"/>
                  </a:lnTo>
                  <a:lnTo>
                    <a:pt x="45872" y="45465"/>
                  </a:lnTo>
                  <a:lnTo>
                    <a:pt x="49464" y="41020"/>
                  </a:lnTo>
                  <a:lnTo>
                    <a:pt x="50833" y="34797"/>
                  </a:lnTo>
                  <a:lnTo>
                    <a:pt x="50927" y="34035"/>
                  </a:lnTo>
                  <a:lnTo>
                    <a:pt x="51034" y="33019"/>
                  </a:lnTo>
                  <a:lnTo>
                    <a:pt x="51154" y="31876"/>
                  </a:lnTo>
                  <a:lnTo>
                    <a:pt x="51247" y="30987"/>
                  </a:lnTo>
                  <a:lnTo>
                    <a:pt x="51340" y="30098"/>
                  </a:lnTo>
                  <a:lnTo>
                    <a:pt x="51406" y="29463"/>
                  </a:lnTo>
                  <a:lnTo>
                    <a:pt x="51500" y="20192"/>
                  </a:lnTo>
                  <a:lnTo>
                    <a:pt x="51372" y="19176"/>
                  </a:lnTo>
                  <a:lnTo>
                    <a:pt x="51509" y="19176"/>
                  </a:lnTo>
                  <a:lnTo>
                    <a:pt x="50899" y="18668"/>
                  </a:lnTo>
                  <a:close/>
                </a:path>
                <a:path w="88265" h="89535">
                  <a:moveTo>
                    <a:pt x="55309" y="40385"/>
                  </a:moveTo>
                  <a:lnTo>
                    <a:pt x="54899" y="40639"/>
                  </a:lnTo>
                  <a:lnTo>
                    <a:pt x="49629" y="44195"/>
                  </a:lnTo>
                  <a:lnTo>
                    <a:pt x="46327" y="45465"/>
                  </a:lnTo>
                  <a:lnTo>
                    <a:pt x="58091" y="45465"/>
                  </a:lnTo>
                  <a:lnTo>
                    <a:pt x="56385" y="45084"/>
                  </a:lnTo>
                  <a:lnTo>
                    <a:pt x="52067" y="44449"/>
                  </a:lnTo>
                  <a:lnTo>
                    <a:pt x="55280" y="43306"/>
                  </a:lnTo>
                  <a:lnTo>
                    <a:pt x="55931" y="43052"/>
                  </a:lnTo>
                  <a:lnTo>
                    <a:pt x="52677" y="43052"/>
                  </a:lnTo>
                  <a:lnTo>
                    <a:pt x="55309" y="40385"/>
                  </a:lnTo>
                  <a:close/>
                </a:path>
                <a:path w="88265" h="89535">
                  <a:moveTo>
                    <a:pt x="68278" y="40639"/>
                  </a:moveTo>
                  <a:lnTo>
                    <a:pt x="61757" y="40639"/>
                  </a:lnTo>
                  <a:lnTo>
                    <a:pt x="73800" y="42036"/>
                  </a:lnTo>
                  <a:lnTo>
                    <a:pt x="72793" y="42036"/>
                  </a:lnTo>
                  <a:lnTo>
                    <a:pt x="75161" y="45465"/>
                  </a:lnTo>
                  <a:lnTo>
                    <a:pt x="76452" y="45465"/>
                  </a:lnTo>
                  <a:lnTo>
                    <a:pt x="74178" y="42036"/>
                  </a:lnTo>
                  <a:lnTo>
                    <a:pt x="68278" y="40639"/>
                  </a:lnTo>
                  <a:close/>
                </a:path>
                <a:path w="88265" h="89535">
                  <a:moveTo>
                    <a:pt x="37539" y="20192"/>
                  </a:moveTo>
                  <a:lnTo>
                    <a:pt x="36695" y="24764"/>
                  </a:lnTo>
                  <a:lnTo>
                    <a:pt x="36571" y="25907"/>
                  </a:lnTo>
                  <a:lnTo>
                    <a:pt x="31987" y="36956"/>
                  </a:lnTo>
                  <a:lnTo>
                    <a:pt x="31541" y="37845"/>
                  </a:lnTo>
                  <a:lnTo>
                    <a:pt x="27235" y="42036"/>
                  </a:lnTo>
                  <a:lnTo>
                    <a:pt x="26924" y="42036"/>
                  </a:lnTo>
                  <a:lnTo>
                    <a:pt x="21625" y="43560"/>
                  </a:lnTo>
                  <a:lnTo>
                    <a:pt x="26093" y="43560"/>
                  </a:lnTo>
                  <a:lnTo>
                    <a:pt x="27136" y="43306"/>
                  </a:lnTo>
                  <a:lnTo>
                    <a:pt x="27523" y="43306"/>
                  </a:lnTo>
                  <a:lnTo>
                    <a:pt x="38008" y="20573"/>
                  </a:lnTo>
                  <a:lnTo>
                    <a:pt x="37539" y="20192"/>
                  </a:lnTo>
                  <a:close/>
                </a:path>
                <a:path w="88265" h="89535">
                  <a:moveTo>
                    <a:pt x="67206" y="40385"/>
                  </a:moveTo>
                  <a:lnTo>
                    <a:pt x="59493" y="40385"/>
                  </a:lnTo>
                  <a:lnTo>
                    <a:pt x="52677" y="43052"/>
                  </a:lnTo>
                  <a:lnTo>
                    <a:pt x="55931" y="43052"/>
                  </a:lnTo>
                  <a:lnTo>
                    <a:pt x="58532" y="42036"/>
                  </a:lnTo>
                  <a:lnTo>
                    <a:pt x="61757" y="40639"/>
                  </a:lnTo>
                  <a:lnTo>
                    <a:pt x="68278" y="40639"/>
                  </a:lnTo>
                  <a:lnTo>
                    <a:pt x="67206" y="40385"/>
                  </a:lnTo>
                  <a:close/>
                </a:path>
                <a:path w="88265" h="89535">
                  <a:moveTo>
                    <a:pt x="82784" y="40385"/>
                  </a:moveTo>
                  <a:lnTo>
                    <a:pt x="80958" y="40385"/>
                  </a:lnTo>
                  <a:lnTo>
                    <a:pt x="82141" y="40893"/>
                  </a:lnTo>
                  <a:lnTo>
                    <a:pt x="82607" y="40639"/>
                  </a:lnTo>
                  <a:lnTo>
                    <a:pt x="82895" y="40639"/>
                  </a:lnTo>
                  <a:lnTo>
                    <a:pt x="82784" y="40385"/>
                  </a:lnTo>
                  <a:close/>
                </a:path>
                <a:path w="88265" h="89535">
                  <a:moveTo>
                    <a:pt x="58965" y="30098"/>
                  </a:moveTo>
                  <a:lnTo>
                    <a:pt x="57753" y="35432"/>
                  </a:lnTo>
                  <a:lnTo>
                    <a:pt x="57668" y="35813"/>
                  </a:lnTo>
                  <a:lnTo>
                    <a:pt x="55436" y="40385"/>
                  </a:lnTo>
                  <a:lnTo>
                    <a:pt x="55275" y="40385"/>
                  </a:lnTo>
                  <a:lnTo>
                    <a:pt x="59040" y="37845"/>
                  </a:lnTo>
                  <a:lnTo>
                    <a:pt x="58965" y="30098"/>
                  </a:lnTo>
                  <a:close/>
                </a:path>
                <a:path w="88265" h="89535">
                  <a:moveTo>
                    <a:pt x="60791" y="39877"/>
                  </a:moveTo>
                  <a:lnTo>
                    <a:pt x="56028" y="39877"/>
                  </a:lnTo>
                  <a:lnTo>
                    <a:pt x="55275" y="40385"/>
                  </a:lnTo>
                  <a:lnTo>
                    <a:pt x="59493" y="40385"/>
                  </a:lnTo>
                  <a:lnTo>
                    <a:pt x="60791" y="39877"/>
                  </a:lnTo>
                  <a:close/>
                </a:path>
                <a:path w="88265" h="89535">
                  <a:moveTo>
                    <a:pt x="79185" y="39623"/>
                  </a:moveTo>
                  <a:lnTo>
                    <a:pt x="64070" y="39623"/>
                  </a:lnTo>
                  <a:lnTo>
                    <a:pt x="63407" y="39877"/>
                  </a:lnTo>
                  <a:lnTo>
                    <a:pt x="64432" y="39877"/>
                  </a:lnTo>
                  <a:lnTo>
                    <a:pt x="67206" y="40385"/>
                  </a:lnTo>
                  <a:lnTo>
                    <a:pt x="80958" y="40385"/>
                  </a:lnTo>
                  <a:lnTo>
                    <a:pt x="79185" y="39623"/>
                  </a:lnTo>
                  <a:close/>
                </a:path>
                <a:path w="88265" h="89535">
                  <a:moveTo>
                    <a:pt x="16482" y="8889"/>
                  </a:moveTo>
                  <a:lnTo>
                    <a:pt x="16228" y="9651"/>
                  </a:lnTo>
                  <a:lnTo>
                    <a:pt x="22546" y="24510"/>
                  </a:lnTo>
                  <a:lnTo>
                    <a:pt x="22422" y="30098"/>
                  </a:lnTo>
                  <a:lnTo>
                    <a:pt x="22328" y="30987"/>
                  </a:lnTo>
                  <a:lnTo>
                    <a:pt x="22234" y="31876"/>
                  </a:lnTo>
                  <a:lnTo>
                    <a:pt x="22113" y="33019"/>
                  </a:lnTo>
                  <a:lnTo>
                    <a:pt x="22003" y="34035"/>
                  </a:lnTo>
                  <a:lnTo>
                    <a:pt x="21921" y="34670"/>
                  </a:lnTo>
                  <a:lnTo>
                    <a:pt x="21822" y="35432"/>
                  </a:lnTo>
                  <a:lnTo>
                    <a:pt x="21708" y="36321"/>
                  </a:lnTo>
                  <a:lnTo>
                    <a:pt x="21625" y="36956"/>
                  </a:lnTo>
                  <a:lnTo>
                    <a:pt x="21332" y="38734"/>
                  </a:lnTo>
                  <a:lnTo>
                    <a:pt x="21227" y="39369"/>
                  </a:lnTo>
                  <a:lnTo>
                    <a:pt x="21143" y="39877"/>
                  </a:lnTo>
                  <a:lnTo>
                    <a:pt x="22340" y="39877"/>
                  </a:lnTo>
                  <a:lnTo>
                    <a:pt x="22438" y="39369"/>
                  </a:lnTo>
                  <a:lnTo>
                    <a:pt x="22525" y="38734"/>
                  </a:lnTo>
                  <a:lnTo>
                    <a:pt x="22646" y="37845"/>
                  </a:lnTo>
                  <a:lnTo>
                    <a:pt x="22767" y="36956"/>
                  </a:lnTo>
                  <a:lnTo>
                    <a:pt x="22853" y="36321"/>
                  </a:lnTo>
                  <a:lnTo>
                    <a:pt x="22974" y="35432"/>
                  </a:lnTo>
                  <a:lnTo>
                    <a:pt x="23100" y="34416"/>
                  </a:lnTo>
                  <a:lnTo>
                    <a:pt x="23201" y="33430"/>
                  </a:lnTo>
                  <a:lnTo>
                    <a:pt x="23321" y="32257"/>
                  </a:lnTo>
                  <a:lnTo>
                    <a:pt x="23361" y="31876"/>
                  </a:lnTo>
                  <a:lnTo>
                    <a:pt x="23452" y="30987"/>
                  </a:lnTo>
                  <a:lnTo>
                    <a:pt x="23543" y="30098"/>
                  </a:lnTo>
                  <a:lnTo>
                    <a:pt x="24570" y="29463"/>
                  </a:lnTo>
                  <a:lnTo>
                    <a:pt x="25725" y="28701"/>
                  </a:lnTo>
                  <a:lnTo>
                    <a:pt x="23670" y="28701"/>
                  </a:lnTo>
                  <a:lnTo>
                    <a:pt x="23777" y="27558"/>
                  </a:lnTo>
                  <a:lnTo>
                    <a:pt x="23848" y="26796"/>
                  </a:lnTo>
                  <a:lnTo>
                    <a:pt x="23930" y="25907"/>
                  </a:lnTo>
                  <a:lnTo>
                    <a:pt x="24001" y="25145"/>
                  </a:lnTo>
                  <a:lnTo>
                    <a:pt x="22859" y="25145"/>
                  </a:lnTo>
                  <a:lnTo>
                    <a:pt x="22892" y="24764"/>
                  </a:lnTo>
                  <a:lnTo>
                    <a:pt x="22742" y="24510"/>
                  </a:lnTo>
                  <a:lnTo>
                    <a:pt x="21270" y="18668"/>
                  </a:lnTo>
                  <a:lnTo>
                    <a:pt x="17206" y="9270"/>
                  </a:lnTo>
                  <a:lnTo>
                    <a:pt x="16482" y="8889"/>
                  </a:lnTo>
                  <a:close/>
                </a:path>
                <a:path w="88265" h="89535">
                  <a:moveTo>
                    <a:pt x="66690" y="35432"/>
                  </a:moveTo>
                  <a:lnTo>
                    <a:pt x="61440" y="39623"/>
                  </a:lnTo>
                  <a:lnTo>
                    <a:pt x="60791" y="39877"/>
                  </a:lnTo>
                  <a:lnTo>
                    <a:pt x="64432" y="39877"/>
                  </a:lnTo>
                  <a:lnTo>
                    <a:pt x="63045" y="39623"/>
                  </a:lnTo>
                  <a:lnTo>
                    <a:pt x="64070" y="39623"/>
                  </a:lnTo>
                  <a:lnTo>
                    <a:pt x="66393" y="38734"/>
                  </a:lnTo>
                  <a:lnTo>
                    <a:pt x="63961" y="38734"/>
                  </a:lnTo>
                  <a:lnTo>
                    <a:pt x="66690" y="35432"/>
                  </a:lnTo>
                  <a:close/>
                </a:path>
                <a:path w="88265" h="89535">
                  <a:moveTo>
                    <a:pt x="74048" y="36321"/>
                  </a:moveTo>
                  <a:lnTo>
                    <a:pt x="71498" y="36321"/>
                  </a:lnTo>
                  <a:lnTo>
                    <a:pt x="79185" y="39623"/>
                  </a:lnTo>
                  <a:lnTo>
                    <a:pt x="81952" y="39623"/>
                  </a:lnTo>
                  <a:lnTo>
                    <a:pt x="74048" y="36321"/>
                  </a:lnTo>
                  <a:close/>
                </a:path>
                <a:path w="88265" h="89535">
                  <a:moveTo>
                    <a:pt x="75516" y="25399"/>
                  </a:moveTo>
                  <a:lnTo>
                    <a:pt x="74361" y="25399"/>
                  </a:lnTo>
                  <a:lnTo>
                    <a:pt x="70901" y="35432"/>
                  </a:lnTo>
                  <a:lnTo>
                    <a:pt x="68704" y="36448"/>
                  </a:lnTo>
                  <a:lnTo>
                    <a:pt x="63604" y="38734"/>
                  </a:lnTo>
                  <a:lnTo>
                    <a:pt x="66393" y="38734"/>
                  </a:lnTo>
                  <a:lnTo>
                    <a:pt x="68398" y="37845"/>
                  </a:lnTo>
                  <a:lnTo>
                    <a:pt x="71498" y="36321"/>
                  </a:lnTo>
                  <a:lnTo>
                    <a:pt x="74048" y="36321"/>
                  </a:lnTo>
                  <a:lnTo>
                    <a:pt x="72832" y="35813"/>
                  </a:lnTo>
                  <a:lnTo>
                    <a:pt x="74775" y="34797"/>
                  </a:lnTo>
                  <a:lnTo>
                    <a:pt x="72260" y="34797"/>
                  </a:lnTo>
                  <a:lnTo>
                    <a:pt x="75516" y="25399"/>
                  </a:lnTo>
                  <a:close/>
                </a:path>
                <a:path w="88265" h="89535">
                  <a:moveTo>
                    <a:pt x="68345" y="33430"/>
                  </a:moveTo>
                  <a:lnTo>
                    <a:pt x="66690" y="35432"/>
                  </a:lnTo>
                  <a:lnTo>
                    <a:pt x="68412" y="34035"/>
                  </a:lnTo>
                  <a:lnTo>
                    <a:pt x="68345" y="33430"/>
                  </a:lnTo>
                  <a:close/>
                </a:path>
                <a:path w="88265" h="89535">
                  <a:moveTo>
                    <a:pt x="83747" y="25399"/>
                  </a:moveTo>
                  <a:lnTo>
                    <a:pt x="82492" y="25399"/>
                  </a:lnTo>
                  <a:lnTo>
                    <a:pt x="78166" y="31876"/>
                  </a:lnTo>
                  <a:lnTo>
                    <a:pt x="75220" y="33430"/>
                  </a:lnTo>
                  <a:lnTo>
                    <a:pt x="74002" y="34035"/>
                  </a:lnTo>
                  <a:lnTo>
                    <a:pt x="72260" y="34797"/>
                  </a:lnTo>
                  <a:lnTo>
                    <a:pt x="74775" y="34797"/>
                  </a:lnTo>
                  <a:lnTo>
                    <a:pt x="76397" y="34035"/>
                  </a:lnTo>
                  <a:lnTo>
                    <a:pt x="78483" y="33019"/>
                  </a:lnTo>
                  <a:lnTo>
                    <a:pt x="83441" y="33019"/>
                  </a:lnTo>
                  <a:lnTo>
                    <a:pt x="79969" y="32257"/>
                  </a:lnTo>
                  <a:lnTo>
                    <a:pt x="82361" y="30987"/>
                  </a:lnTo>
                  <a:lnTo>
                    <a:pt x="80076" y="30987"/>
                  </a:lnTo>
                  <a:lnTo>
                    <a:pt x="83747" y="25399"/>
                  </a:lnTo>
                  <a:close/>
                </a:path>
                <a:path w="88265" h="89535">
                  <a:moveTo>
                    <a:pt x="83441" y="33019"/>
                  </a:moveTo>
                  <a:lnTo>
                    <a:pt x="78483" y="33019"/>
                  </a:lnTo>
                  <a:lnTo>
                    <a:pt x="84935" y="34416"/>
                  </a:lnTo>
                  <a:lnTo>
                    <a:pt x="85583" y="34035"/>
                  </a:lnTo>
                  <a:lnTo>
                    <a:pt x="85195" y="33430"/>
                  </a:lnTo>
                  <a:lnTo>
                    <a:pt x="83441" y="33019"/>
                  </a:lnTo>
                  <a:close/>
                </a:path>
                <a:path w="88265" h="89535">
                  <a:moveTo>
                    <a:pt x="68553" y="25399"/>
                  </a:moveTo>
                  <a:lnTo>
                    <a:pt x="67452" y="25399"/>
                  </a:lnTo>
                  <a:lnTo>
                    <a:pt x="67508" y="25907"/>
                  </a:lnTo>
                  <a:lnTo>
                    <a:pt x="67607" y="26796"/>
                  </a:lnTo>
                  <a:lnTo>
                    <a:pt x="67692" y="27558"/>
                  </a:lnTo>
                  <a:lnTo>
                    <a:pt x="67791" y="28447"/>
                  </a:lnTo>
                  <a:lnTo>
                    <a:pt x="67904" y="29463"/>
                  </a:lnTo>
                  <a:lnTo>
                    <a:pt x="67974" y="30098"/>
                  </a:lnTo>
                  <a:lnTo>
                    <a:pt x="68073" y="30987"/>
                  </a:lnTo>
                  <a:lnTo>
                    <a:pt x="68172" y="31876"/>
                  </a:lnTo>
                  <a:lnTo>
                    <a:pt x="68215" y="32257"/>
                  </a:lnTo>
                  <a:lnTo>
                    <a:pt x="68299" y="33019"/>
                  </a:lnTo>
                  <a:lnTo>
                    <a:pt x="68345" y="33430"/>
                  </a:lnTo>
                  <a:lnTo>
                    <a:pt x="69314" y="32257"/>
                  </a:lnTo>
                  <a:lnTo>
                    <a:pt x="69272" y="31876"/>
                  </a:lnTo>
                  <a:lnTo>
                    <a:pt x="69173" y="30987"/>
                  </a:lnTo>
                  <a:lnTo>
                    <a:pt x="69074" y="30098"/>
                  </a:lnTo>
                  <a:lnTo>
                    <a:pt x="69004" y="29463"/>
                  </a:lnTo>
                  <a:lnTo>
                    <a:pt x="68891" y="28447"/>
                  </a:lnTo>
                  <a:lnTo>
                    <a:pt x="68793" y="27558"/>
                  </a:lnTo>
                  <a:lnTo>
                    <a:pt x="68708" y="26796"/>
                  </a:lnTo>
                  <a:lnTo>
                    <a:pt x="68609" y="25907"/>
                  </a:lnTo>
                  <a:lnTo>
                    <a:pt x="68553" y="25399"/>
                  </a:lnTo>
                  <a:close/>
                </a:path>
                <a:path w="88265" h="89535">
                  <a:moveTo>
                    <a:pt x="88123" y="26796"/>
                  </a:moveTo>
                  <a:lnTo>
                    <a:pt x="87174" y="26796"/>
                  </a:lnTo>
                  <a:lnTo>
                    <a:pt x="85176" y="28066"/>
                  </a:lnTo>
                  <a:lnTo>
                    <a:pt x="82738" y="29463"/>
                  </a:lnTo>
                  <a:lnTo>
                    <a:pt x="79925" y="30987"/>
                  </a:lnTo>
                  <a:lnTo>
                    <a:pt x="82389" y="30987"/>
                  </a:lnTo>
                  <a:lnTo>
                    <a:pt x="85094" y="29463"/>
                  </a:lnTo>
                  <a:lnTo>
                    <a:pt x="86287" y="28701"/>
                  </a:lnTo>
                  <a:lnTo>
                    <a:pt x="87958" y="27558"/>
                  </a:lnTo>
                  <a:lnTo>
                    <a:pt x="88123" y="26796"/>
                  </a:lnTo>
                  <a:close/>
                </a:path>
                <a:path w="88265" h="89535">
                  <a:moveTo>
                    <a:pt x="59395" y="20192"/>
                  </a:moveTo>
                  <a:lnTo>
                    <a:pt x="59083" y="20573"/>
                  </a:lnTo>
                  <a:lnTo>
                    <a:pt x="58961" y="29717"/>
                  </a:lnTo>
                  <a:lnTo>
                    <a:pt x="59091" y="29463"/>
                  </a:lnTo>
                  <a:lnTo>
                    <a:pt x="59888" y="25907"/>
                  </a:lnTo>
                  <a:lnTo>
                    <a:pt x="59903" y="20573"/>
                  </a:lnTo>
                  <a:lnTo>
                    <a:pt x="59395" y="20192"/>
                  </a:lnTo>
                  <a:close/>
                </a:path>
                <a:path w="88265" h="89535">
                  <a:moveTo>
                    <a:pt x="33678" y="18160"/>
                  </a:moveTo>
                  <a:lnTo>
                    <a:pt x="32700" y="18160"/>
                  </a:lnTo>
                  <a:lnTo>
                    <a:pt x="29639" y="24129"/>
                  </a:lnTo>
                  <a:lnTo>
                    <a:pt x="25316" y="27558"/>
                  </a:lnTo>
                  <a:lnTo>
                    <a:pt x="23670" y="28701"/>
                  </a:lnTo>
                  <a:lnTo>
                    <a:pt x="25725" y="28701"/>
                  </a:lnTo>
                  <a:lnTo>
                    <a:pt x="29906" y="25907"/>
                  </a:lnTo>
                  <a:lnTo>
                    <a:pt x="33678" y="18668"/>
                  </a:lnTo>
                  <a:lnTo>
                    <a:pt x="33678" y="18160"/>
                  </a:lnTo>
                  <a:close/>
                </a:path>
                <a:path w="88265" h="89535">
                  <a:moveTo>
                    <a:pt x="67423" y="25145"/>
                  </a:moveTo>
                  <a:lnTo>
                    <a:pt x="60027" y="25145"/>
                  </a:lnTo>
                  <a:lnTo>
                    <a:pt x="60034" y="25399"/>
                  </a:lnTo>
                  <a:lnTo>
                    <a:pt x="67452" y="25399"/>
                  </a:lnTo>
                  <a:lnTo>
                    <a:pt x="67423" y="25145"/>
                  </a:lnTo>
                  <a:close/>
                </a:path>
                <a:path w="88265" h="89535">
                  <a:moveTo>
                    <a:pt x="74449" y="25145"/>
                  </a:moveTo>
                  <a:lnTo>
                    <a:pt x="68525" y="25145"/>
                  </a:lnTo>
                  <a:lnTo>
                    <a:pt x="68553" y="25399"/>
                  </a:lnTo>
                  <a:lnTo>
                    <a:pt x="74361" y="25399"/>
                  </a:lnTo>
                  <a:lnTo>
                    <a:pt x="74449" y="25145"/>
                  </a:lnTo>
                  <a:close/>
                </a:path>
                <a:path w="88265" h="89535">
                  <a:moveTo>
                    <a:pt x="82661" y="25145"/>
                  </a:moveTo>
                  <a:lnTo>
                    <a:pt x="75604" y="25145"/>
                  </a:lnTo>
                  <a:lnTo>
                    <a:pt x="75516" y="25399"/>
                  </a:lnTo>
                  <a:lnTo>
                    <a:pt x="82492" y="25399"/>
                  </a:lnTo>
                  <a:lnTo>
                    <a:pt x="82661" y="25145"/>
                  </a:lnTo>
                  <a:close/>
                </a:path>
                <a:path w="88265" h="89535">
                  <a:moveTo>
                    <a:pt x="19378" y="6222"/>
                  </a:moveTo>
                  <a:lnTo>
                    <a:pt x="19174" y="6984"/>
                  </a:lnTo>
                  <a:lnTo>
                    <a:pt x="22782" y="14223"/>
                  </a:lnTo>
                  <a:lnTo>
                    <a:pt x="22902" y="25145"/>
                  </a:lnTo>
                  <a:lnTo>
                    <a:pt x="24004" y="25145"/>
                  </a:lnTo>
                  <a:lnTo>
                    <a:pt x="24080" y="24129"/>
                  </a:lnTo>
                  <a:lnTo>
                    <a:pt x="24204" y="22478"/>
                  </a:lnTo>
                  <a:lnTo>
                    <a:pt x="24329" y="20573"/>
                  </a:lnTo>
                  <a:lnTo>
                    <a:pt x="24435" y="18668"/>
                  </a:lnTo>
                  <a:lnTo>
                    <a:pt x="24463" y="18160"/>
                  </a:lnTo>
                  <a:lnTo>
                    <a:pt x="24232" y="18160"/>
                  </a:lnTo>
                  <a:lnTo>
                    <a:pt x="26753" y="16763"/>
                  </a:lnTo>
                  <a:lnTo>
                    <a:pt x="24534" y="16763"/>
                  </a:lnTo>
                  <a:lnTo>
                    <a:pt x="24646" y="14604"/>
                  </a:lnTo>
                  <a:lnTo>
                    <a:pt x="24666" y="14223"/>
                  </a:lnTo>
                  <a:lnTo>
                    <a:pt x="23543" y="14223"/>
                  </a:lnTo>
                  <a:lnTo>
                    <a:pt x="22565" y="11556"/>
                  </a:lnTo>
                  <a:lnTo>
                    <a:pt x="22519" y="11429"/>
                  </a:lnTo>
                  <a:lnTo>
                    <a:pt x="22426" y="11175"/>
                  </a:lnTo>
                  <a:lnTo>
                    <a:pt x="22332" y="10921"/>
                  </a:lnTo>
                  <a:lnTo>
                    <a:pt x="20101" y="6476"/>
                  </a:lnTo>
                  <a:lnTo>
                    <a:pt x="19378" y="6222"/>
                  </a:lnTo>
                  <a:close/>
                </a:path>
                <a:path w="88265" h="89535">
                  <a:moveTo>
                    <a:pt x="67638" y="21970"/>
                  </a:moveTo>
                  <a:lnTo>
                    <a:pt x="66994" y="22986"/>
                  </a:lnTo>
                  <a:lnTo>
                    <a:pt x="67183" y="22986"/>
                  </a:lnTo>
                  <a:lnTo>
                    <a:pt x="67310" y="24129"/>
                  </a:lnTo>
                  <a:lnTo>
                    <a:pt x="67423" y="25145"/>
                  </a:lnTo>
                  <a:lnTo>
                    <a:pt x="68525" y="25145"/>
                  </a:lnTo>
                  <a:lnTo>
                    <a:pt x="68412" y="24129"/>
                  </a:lnTo>
                  <a:lnTo>
                    <a:pt x="68285" y="22986"/>
                  </a:lnTo>
                  <a:lnTo>
                    <a:pt x="68204" y="22478"/>
                  </a:lnTo>
                  <a:lnTo>
                    <a:pt x="68366" y="22478"/>
                  </a:lnTo>
                  <a:lnTo>
                    <a:pt x="67638" y="21970"/>
                  </a:lnTo>
                  <a:close/>
                </a:path>
                <a:path w="88265" h="89535">
                  <a:moveTo>
                    <a:pt x="76261" y="21589"/>
                  </a:moveTo>
                  <a:lnTo>
                    <a:pt x="75251" y="21970"/>
                  </a:lnTo>
                  <a:lnTo>
                    <a:pt x="75544" y="21970"/>
                  </a:lnTo>
                  <a:lnTo>
                    <a:pt x="74449" y="25145"/>
                  </a:lnTo>
                  <a:lnTo>
                    <a:pt x="75604" y="25145"/>
                  </a:lnTo>
                  <a:lnTo>
                    <a:pt x="76704" y="21970"/>
                  </a:lnTo>
                  <a:lnTo>
                    <a:pt x="76261" y="21589"/>
                  </a:lnTo>
                  <a:close/>
                </a:path>
                <a:path w="88265" h="89535">
                  <a:moveTo>
                    <a:pt x="83665" y="24510"/>
                  </a:moveTo>
                  <a:lnTo>
                    <a:pt x="82916" y="24764"/>
                  </a:lnTo>
                  <a:lnTo>
                    <a:pt x="82661" y="25145"/>
                  </a:lnTo>
                  <a:lnTo>
                    <a:pt x="83836" y="25145"/>
                  </a:lnTo>
                  <a:lnTo>
                    <a:pt x="83855" y="24764"/>
                  </a:lnTo>
                  <a:lnTo>
                    <a:pt x="83665" y="24510"/>
                  </a:lnTo>
                  <a:close/>
                </a:path>
                <a:path w="88265" h="89535">
                  <a:moveTo>
                    <a:pt x="33824" y="17779"/>
                  </a:moveTo>
                  <a:lnTo>
                    <a:pt x="33335" y="17779"/>
                  </a:lnTo>
                  <a:lnTo>
                    <a:pt x="33678" y="18160"/>
                  </a:lnTo>
                  <a:lnTo>
                    <a:pt x="32700" y="18160"/>
                  </a:lnTo>
                  <a:lnTo>
                    <a:pt x="33824" y="17779"/>
                  </a:lnTo>
                  <a:close/>
                </a:path>
                <a:path w="88265" h="89535">
                  <a:moveTo>
                    <a:pt x="30160" y="10921"/>
                  </a:moveTo>
                  <a:lnTo>
                    <a:pt x="29169" y="10921"/>
                  </a:lnTo>
                  <a:lnTo>
                    <a:pt x="27391" y="14604"/>
                  </a:lnTo>
                  <a:lnTo>
                    <a:pt x="25537" y="16128"/>
                  </a:lnTo>
                  <a:lnTo>
                    <a:pt x="24534" y="16763"/>
                  </a:lnTo>
                  <a:lnTo>
                    <a:pt x="26753" y="16763"/>
                  </a:lnTo>
                  <a:lnTo>
                    <a:pt x="27861" y="16128"/>
                  </a:lnTo>
                  <a:lnTo>
                    <a:pt x="30098" y="11556"/>
                  </a:lnTo>
                  <a:lnTo>
                    <a:pt x="30160" y="10921"/>
                  </a:lnTo>
                  <a:close/>
                </a:path>
                <a:path w="88265" h="89535">
                  <a:moveTo>
                    <a:pt x="24470" y="0"/>
                  </a:moveTo>
                  <a:lnTo>
                    <a:pt x="23924" y="507"/>
                  </a:lnTo>
                  <a:lnTo>
                    <a:pt x="23912" y="6222"/>
                  </a:lnTo>
                  <a:lnTo>
                    <a:pt x="23797" y="8889"/>
                  </a:lnTo>
                  <a:lnTo>
                    <a:pt x="23670" y="11556"/>
                  </a:lnTo>
                  <a:lnTo>
                    <a:pt x="23543" y="14223"/>
                  </a:lnTo>
                  <a:lnTo>
                    <a:pt x="24666" y="14223"/>
                  </a:lnTo>
                  <a:lnTo>
                    <a:pt x="24805" y="11556"/>
                  </a:lnTo>
                  <a:lnTo>
                    <a:pt x="24925" y="9270"/>
                  </a:lnTo>
                  <a:lnTo>
                    <a:pt x="24940" y="253"/>
                  </a:lnTo>
                  <a:lnTo>
                    <a:pt x="24470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6" name="object 1836"/>
            <p:cNvSpPr/>
            <p:nvPr/>
          </p:nvSpPr>
          <p:spPr>
            <a:xfrm>
              <a:off x="6848079" y="2949457"/>
              <a:ext cx="88265" cy="56515"/>
            </a:xfrm>
            <a:custGeom>
              <a:avLst/>
              <a:gdLst/>
              <a:ahLst/>
              <a:cxnLst/>
              <a:rect l="l" t="t" r="r" b="b"/>
              <a:pathLst>
                <a:path w="88265" h="56514">
                  <a:moveTo>
                    <a:pt x="1001" y="38658"/>
                  </a:moveTo>
                  <a:lnTo>
                    <a:pt x="0" y="38658"/>
                  </a:lnTo>
                  <a:lnTo>
                    <a:pt x="230" y="39458"/>
                  </a:lnTo>
                  <a:lnTo>
                    <a:pt x="11342" y="47332"/>
                  </a:lnTo>
                  <a:lnTo>
                    <a:pt x="15622" y="55702"/>
                  </a:lnTo>
                  <a:lnTo>
                    <a:pt x="14873" y="55918"/>
                  </a:lnTo>
                  <a:lnTo>
                    <a:pt x="14517" y="56299"/>
                  </a:lnTo>
                  <a:lnTo>
                    <a:pt x="19267" y="55003"/>
                  </a:lnTo>
                  <a:lnTo>
                    <a:pt x="17997" y="55003"/>
                  </a:lnTo>
                  <a:lnTo>
                    <a:pt x="18343" y="54381"/>
                  </a:lnTo>
                  <a:lnTo>
                    <a:pt x="16143" y="54381"/>
                  </a:lnTo>
                  <a:lnTo>
                    <a:pt x="11546" y="46215"/>
                  </a:lnTo>
                  <a:lnTo>
                    <a:pt x="11018" y="45771"/>
                  </a:lnTo>
                  <a:lnTo>
                    <a:pt x="1001" y="38658"/>
                  </a:lnTo>
                  <a:close/>
                </a:path>
                <a:path w="88265" h="56514">
                  <a:moveTo>
                    <a:pt x="43930" y="17195"/>
                  </a:moveTo>
                  <a:lnTo>
                    <a:pt x="43319" y="17678"/>
                  </a:lnTo>
                  <a:lnTo>
                    <a:pt x="42913" y="20269"/>
                  </a:lnTo>
                  <a:lnTo>
                    <a:pt x="42826" y="20828"/>
                  </a:lnTo>
                  <a:lnTo>
                    <a:pt x="42726" y="21463"/>
                  </a:lnTo>
                  <a:lnTo>
                    <a:pt x="17997" y="55003"/>
                  </a:lnTo>
                  <a:lnTo>
                    <a:pt x="19260" y="55003"/>
                  </a:lnTo>
                  <a:lnTo>
                    <a:pt x="24296" y="53695"/>
                  </a:lnTo>
                  <a:lnTo>
                    <a:pt x="28937" y="52374"/>
                  </a:lnTo>
                  <a:lnTo>
                    <a:pt x="31523" y="51447"/>
                  </a:lnTo>
                  <a:lnTo>
                    <a:pt x="35129" y="50203"/>
                  </a:lnTo>
                  <a:lnTo>
                    <a:pt x="37519" y="49491"/>
                  </a:lnTo>
                  <a:lnTo>
                    <a:pt x="35149" y="49491"/>
                  </a:lnTo>
                  <a:lnTo>
                    <a:pt x="39051" y="41452"/>
                  </a:lnTo>
                  <a:lnTo>
                    <a:pt x="39175" y="41109"/>
                  </a:lnTo>
                  <a:lnTo>
                    <a:pt x="41981" y="31041"/>
                  </a:lnTo>
                  <a:lnTo>
                    <a:pt x="43565" y="22955"/>
                  </a:lnTo>
                  <a:lnTo>
                    <a:pt x="43676" y="22390"/>
                  </a:lnTo>
                  <a:lnTo>
                    <a:pt x="44169" y="19240"/>
                  </a:lnTo>
                  <a:lnTo>
                    <a:pt x="44243" y="18757"/>
                  </a:lnTo>
                  <a:lnTo>
                    <a:pt x="44350" y="17500"/>
                  </a:lnTo>
                  <a:lnTo>
                    <a:pt x="43930" y="17195"/>
                  </a:lnTo>
                  <a:close/>
                </a:path>
                <a:path w="88265" h="56514">
                  <a:moveTo>
                    <a:pt x="3875" y="25400"/>
                  </a:moveTo>
                  <a:lnTo>
                    <a:pt x="3087" y="25400"/>
                  </a:lnTo>
                  <a:lnTo>
                    <a:pt x="2973" y="26022"/>
                  </a:lnTo>
                  <a:lnTo>
                    <a:pt x="4963" y="29131"/>
                  </a:lnTo>
                  <a:lnTo>
                    <a:pt x="9283" y="36537"/>
                  </a:lnTo>
                  <a:lnTo>
                    <a:pt x="13739" y="45771"/>
                  </a:lnTo>
                  <a:lnTo>
                    <a:pt x="15951" y="53695"/>
                  </a:lnTo>
                  <a:lnTo>
                    <a:pt x="16075" y="54140"/>
                  </a:lnTo>
                  <a:lnTo>
                    <a:pt x="16143" y="54381"/>
                  </a:lnTo>
                  <a:lnTo>
                    <a:pt x="18343" y="54381"/>
                  </a:lnTo>
                  <a:lnTo>
                    <a:pt x="18477" y="54140"/>
                  </a:lnTo>
                  <a:lnTo>
                    <a:pt x="17222" y="54140"/>
                  </a:lnTo>
                  <a:lnTo>
                    <a:pt x="17179" y="53695"/>
                  </a:lnTo>
                  <a:lnTo>
                    <a:pt x="17085" y="52717"/>
                  </a:lnTo>
                  <a:lnTo>
                    <a:pt x="16962" y="51447"/>
                  </a:lnTo>
                  <a:lnTo>
                    <a:pt x="16841" y="50203"/>
                  </a:lnTo>
                  <a:lnTo>
                    <a:pt x="15098" y="45771"/>
                  </a:lnTo>
                  <a:lnTo>
                    <a:pt x="14993" y="45504"/>
                  </a:lnTo>
                  <a:lnTo>
                    <a:pt x="14873" y="45199"/>
                  </a:lnTo>
                  <a:lnTo>
                    <a:pt x="8896" y="32956"/>
                  </a:lnTo>
                  <a:lnTo>
                    <a:pt x="8828" y="32816"/>
                  </a:lnTo>
                  <a:lnTo>
                    <a:pt x="3875" y="25400"/>
                  </a:lnTo>
                  <a:close/>
                </a:path>
                <a:path w="88265" h="56514">
                  <a:moveTo>
                    <a:pt x="12549" y="10960"/>
                  </a:moveTo>
                  <a:lnTo>
                    <a:pt x="12415" y="11226"/>
                  </a:lnTo>
                  <a:lnTo>
                    <a:pt x="12314" y="11430"/>
                  </a:lnTo>
                  <a:lnTo>
                    <a:pt x="12206" y="11645"/>
                  </a:lnTo>
                  <a:lnTo>
                    <a:pt x="14531" y="18757"/>
                  </a:lnTo>
                  <a:lnTo>
                    <a:pt x="17313" y="28143"/>
                  </a:lnTo>
                  <a:lnTo>
                    <a:pt x="19645" y="37617"/>
                  </a:lnTo>
                  <a:lnTo>
                    <a:pt x="19739" y="47332"/>
                  </a:lnTo>
                  <a:lnTo>
                    <a:pt x="19598" y="48018"/>
                  </a:lnTo>
                  <a:lnTo>
                    <a:pt x="19559" y="48209"/>
                  </a:lnTo>
                  <a:lnTo>
                    <a:pt x="18597" y="51447"/>
                  </a:lnTo>
                  <a:lnTo>
                    <a:pt x="18518" y="51714"/>
                  </a:lnTo>
                  <a:lnTo>
                    <a:pt x="17222" y="54140"/>
                  </a:lnTo>
                  <a:lnTo>
                    <a:pt x="18477" y="54140"/>
                  </a:lnTo>
                  <a:lnTo>
                    <a:pt x="19267" y="52717"/>
                  </a:lnTo>
                  <a:lnTo>
                    <a:pt x="20334" y="49491"/>
                  </a:lnTo>
                  <a:lnTo>
                    <a:pt x="20812" y="47332"/>
                  </a:lnTo>
                  <a:lnTo>
                    <a:pt x="20882" y="47015"/>
                  </a:lnTo>
                  <a:lnTo>
                    <a:pt x="26096" y="43573"/>
                  </a:lnTo>
                  <a:lnTo>
                    <a:pt x="21642" y="43573"/>
                  </a:lnTo>
                  <a:lnTo>
                    <a:pt x="21953" y="42011"/>
                  </a:lnTo>
                  <a:lnTo>
                    <a:pt x="22065" y="41452"/>
                  </a:lnTo>
                  <a:lnTo>
                    <a:pt x="22186" y="40843"/>
                  </a:lnTo>
                  <a:lnTo>
                    <a:pt x="22303" y="40257"/>
                  </a:lnTo>
                  <a:lnTo>
                    <a:pt x="22356" y="39992"/>
                  </a:lnTo>
                  <a:lnTo>
                    <a:pt x="21159" y="39992"/>
                  </a:lnTo>
                  <a:lnTo>
                    <a:pt x="20087" y="34886"/>
                  </a:lnTo>
                  <a:lnTo>
                    <a:pt x="20018" y="34556"/>
                  </a:lnTo>
                  <a:lnTo>
                    <a:pt x="19930" y="34137"/>
                  </a:lnTo>
                  <a:lnTo>
                    <a:pt x="19890" y="33947"/>
                  </a:lnTo>
                  <a:lnTo>
                    <a:pt x="19798" y="33511"/>
                  </a:lnTo>
                  <a:lnTo>
                    <a:pt x="19682" y="32956"/>
                  </a:lnTo>
                  <a:lnTo>
                    <a:pt x="19612" y="32626"/>
                  </a:lnTo>
                  <a:lnTo>
                    <a:pt x="19522" y="32194"/>
                  </a:lnTo>
                  <a:lnTo>
                    <a:pt x="18983" y="30162"/>
                  </a:lnTo>
                  <a:lnTo>
                    <a:pt x="16979" y="22955"/>
                  </a:lnTo>
                  <a:lnTo>
                    <a:pt x="14628" y="15435"/>
                  </a:lnTo>
                  <a:lnTo>
                    <a:pt x="13362" y="11645"/>
                  </a:lnTo>
                  <a:lnTo>
                    <a:pt x="13290" y="11430"/>
                  </a:lnTo>
                  <a:lnTo>
                    <a:pt x="13222" y="11226"/>
                  </a:lnTo>
                  <a:lnTo>
                    <a:pt x="12549" y="10960"/>
                  </a:lnTo>
                  <a:close/>
                </a:path>
                <a:path w="88265" h="56514">
                  <a:moveTo>
                    <a:pt x="50994" y="18757"/>
                  </a:moveTo>
                  <a:lnTo>
                    <a:pt x="50683" y="18757"/>
                  </a:lnTo>
                  <a:lnTo>
                    <a:pt x="50406" y="19100"/>
                  </a:lnTo>
                  <a:lnTo>
                    <a:pt x="50328" y="28765"/>
                  </a:lnTo>
                  <a:lnTo>
                    <a:pt x="50204" y="30162"/>
                  </a:lnTo>
                  <a:lnTo>
                    <a:pt x="48375" y="38658"/>
                  </a:lnTo>
                  <a:lnTo>
                    <a:pt x="43486" y="46570"/>
                  </a:lnTo>
                  <a:lnTo>
                    <a:pt x="37809" y="48577"/>
                  </a:lnTo>
                  <a:lnTo>
                    <a:pt x="35117" y="49491"/>
                  </a:lnTo>
                  <a:lnTo>
                    <a:pt x="37519" y="49491"/>
                  </a:lnTo>
                  <a:lnTo>
                    <a:pt x="42470" y="48018"/>
                  </a:lnTo>
                  <a:lnTo>
                    <a:pt x="45137" y="47015"/>
                  </a:lnTo>
                  <a:lnTo>
                    <a:pt x="46928" y="46215"/>
                  </a:lnTo>
                  <a:lnTo>
                    <a:pt x="48078" y="45771"/>
                  </a:lnTo>
                  <a:lnTo>
                    <a:pt x="45685" y="45771"/>
                  </a:lnTo>
                  <a:lnTo>
                    <a:pt x="49493" y="41109"/>
                  </a:lnTo>
                  <a:lnTo>
                    <a:pt x="50862" y="34886"/>
                  </a:lnTo>
                  <a:lnTo>
                    <a:pt x="50974" y="33947"/>
                  </a:lnTo>
                  <a:lnTo>
                    <a:pt x="51091" y="32816"/>
                  </a:lnTo>
                  <a:lnTo>
                    <a:pt x="51177" y="31978"/>
                  </a:lnTo>
                  <a:lnTo>
                    <a:pt x="51274" y="31041"/>
                  </a:lnTo>
                  <a:lnTo>
                    <a:pt x="51385" y="19100"/>
                  </a:lnTo>
                  <a:lnTo>
                    <a:pt x="51650" y="19100"/>
                  </a:lnTo>
                  <a:lnTo>
                    <a:pt x="50994" y="18757"/>
                  </a:lnTo>
                  <a:close/>
                </a:path>
                <a:path w="88265" h="56514">
                  <a:moveTo>
                    <a:pt x="55618" y="40257"/>
                  </a:moveTo>
                  <a:lnTo>
                    <a:pt x="49658" y="44297"/>
                  </a:lnTo>
                  <a:lnTo>
                    <a:pt x="45660" y="45771"/>
                  </a:lnTo>
                  <a:lnTo>
                    <a:pt x="48078" y="45771"/>
                  </a:lnTo>
                  <a:lnTo>
                    <a:pt x="54281" y="43281"/>
                  </a:lnTo>
                  <a:lnTo>
                    <a:pt x="52565" y="43281"/>
                  </a:lnTo>
                  <a:lnTo>
                    <a:pt x="55618" y="40257"/>
                  </a:lnTo>
                  <a:close/>
                </a:path>
                <a:path w="88265" h="56514">
                  <a:moveTo>
                    <a:pt x="37568" y="20269"/>
                  </a:moveTo>
                  <a:lnTo>
                    <a:pt x="36996" y="20828"/>
                  </a:lnTo>
                  <a:lnTo>
                    <a:pt x="36884" y="22390"/>
                  </a:lnTo>
                  <a:lnTo>
                    <a:pt x="36758" y="24155"/>
                  </a:lnTo>
                  <a:lnTo>
                    <a:pt x="36669" y="25400"/>
                  </a:lnTo>
                  <a:lnTo>
                    <a:pt x="36546" y="26022"/>
                  </a:lnTo>
                  <a:lnTo>
                    <a:pt x="31763" y="37617"/>
                  </a:lnTo>
                  <a:lnTo>
                    <a:pt x="31700" y="37769"/>
                  </a:lnTo>
                  <a:lnTo>
                    <a:pt x="27330" y="42011"/>
                  </a:lnTo>
                  <a:lnTo>
                    <a:pt x="27202" y="42011"/>
                  </a:lnTo>
                  <a:lnTo>
                    <a:pt x="21642" y="43573"/>
                  </a:lnTo>
                  <a:lnTo>
                    <a:pt x="26096" y="43573"/>
                  </a:lnTo>
                  <a:lnTo>
                    <a:pt x="27267" y="43281"/>
                  </a:lnTo>
                  <a:lnTo>
                    <a:pt x="27566" y="43281"/>
                  </a:lnTo>
                  <a:lnTo>
                    <a:pt x="38025" y="20574"/>
                  </a:lnTo>
                  <a:lnTo>
                    <a:pt x="37568" y="20269"/>
                  </a:lnTo>
                  <a:close/>
                </a:path>
                <a:path w="88265" h="56514">
                  <a:moveTo>
                    <a:pt x="66681" y="35521"/>
                  </a:moveTo>
                  <a:lnTo>
                    <a:pt x="61482" y="39636"/>
                  </a:lnTo>
                  <a:lnTo>
                    <a:pt x="58561" y="40843"/>
                  </a:lnTo>
                  <a:lnTo>
                    <a:pt x="55627" y="42011"/>
                  </a:lnTo>
                  <a:lnTo>
                    <a:pt x="52322" y="43281"/>
                  </a:lnTo>
                  <a:lnTo>
                    <a:pt x="54281" y="43281"/>
                  </a:lnTo>
                  <a:lnTo>
                    <a:pt x="57786" y="41452"/>
                  </a:lnTo>
                  <a:lnTo>
                    <a:pt x="65103" y="38658"/>
                  </a:lnTo>
                  <a:lnTo>
                    <a:pt x="64062" y="38658"/>
                  </a:lnTo>
                  <a:lnTo>
                    <a:pt x="66681" y="35521"/>
                  </a:lnTo>
                  <a:close/>
                </a:path>
                <a:path w="88265" h="56514">
                  <a:moveTo>
                    <a:pt x="58994" y="30162"/>
                  </a:moveTo>
                  <a:lnTo>
                    <a:pt x="58845" y="30708"/>
                  </a:lnTo>
                  <a:lnTo>
                    <a:pt x="57764" y="35521"/>
                  </a:lnTo>
                  <a:lnTo>
                    <a:pt x="57685" y="35877"/>
                  </a:lnTo>
                  <a:lnTo>
                    <a:pt x="55743" y="39992"/>
                  </a:lnTo>
                  <a:lnTo>
                    <a:pt x="55618" y="40257"/>
                  </a:lnTo>
                  <a:lnTo>
                    <a:pt x="59082" y="37909"/>
                  </a:lnTo>
                  <a:lnTo>
                    <a:pt x="58994" y="30162"/>
                  </a:lnTo>
                  <a:close/>
                </a:path>
                <a:path w="88265" h="56514">
                  <a:moveTo>
                    <a:pt x="16524" y="9017"/>
                  </a:moveTo>
                  <a:lnTo>
                    <a:pt x="16412" y="9296"/>
                  </a:lnTo>
                  <a:lnTo>
                    <a:pt x="16308" y="9880"/>
                  </a:lnTo>
                  <a:lnTo>
                    <a:pt x="22624" y="24625"/>
                  </a:lnTo>
                  <a:lnTo>
                    <a:pt x="22565" y="28143"/>
                  </a:lnTo>
                  <a:lnTo>
                    <a:pt x="22445" y="30162"/>
                  </a:lnTo>
                  <a:lnTo>
                    <a:pt x="22350" y="31041"/>
                  </a:lnTo>
                  <a:lnTo>
                    <a:pt x="22249" y="31978"/>
                  </a:lnTo>
                  <a:lnTo>
                    <a:pt x="22179" y="32626"/>
                  </a:lnTo>
                  <a:lnTo>
                    <a:pt x="22083" y="33511"/>
                  </a:lnTo>
                  <a:lnTo>
                    <a:pt x="21961" y="34556"/>
                  </a:lnTo>
                  <a:lnTo>
                    <a:pt x="21843" y="35521"/>
                  </a:lnTo>
                  <a:lnTo>
                    <a:pt x="21718" y="36537"/>
                  </a:lnTo>
                  <a:lnTo>
                    <a:pt x="21655" y="37058"/>
                  </a:lnTo>
                  <a:lnTo>
                    <a:pt x="21249" y="39458"/>
                  </a:lnTo>
                  <a:lnTo>
                    <a:pt x="21159" y="39992"/>
                  </a:lnTo>
                  <a:lnTo>
                    <a:pt x="22356" y="39992"/>
                  </a:lnTo>
                  <a:lnTo>
                    <a:pt x="22462" y="39458"/>
                  </a:lnTo>
                  <a:lnTo>
                    <a:pt x="22572" y="38658"/>
                  </a:lnTo>
                  <a:lnTo>
                    <a:pt x="22692" y="37769"/>
                  </a:lnTo>
                  <a:lnTo>
                    <a:pt x="22788" y="37058"/>
                  </a:lnTo>
                  <a:lnTo>
                    <a:pt x="22858" y="36537"/>
                  </a:lnTo>
                  <a:lnTo>
                    <a:pt x="22947" y="35877"/>
                  </a:lnTo>
                  <a:lnTo>
                    <a:pt x="22995" y="35521"/>
                  </a:lnTo>
                  <a:lnTo>
                    <a:pt x="23117" y="34556"/>
                  </a:lnTo>
                  <a:lnTo>
                    <a:pt x="23226" y="33511"/>
                  </a:lnTo>
                  <a:lnTo>
                    <a:pt x="23348" y="32334"/>
                  </a:lnTo>
                  <a:lnTo>
                    <a:pt x="23384" y="31978"/>
                  </a:lnTo>
                  <a:lnTo>
                    <a:pt x="23481" y="31041"/>
                  </a:lnTo>
                  <a:lnTo>
                    <a:pt x="23572" y="30162"/>
                  </a:lnTo>
                  <a:lnTo>
                    <a:pt x="24575" y="29552"/>
                  </a:lnTo>
                  <a:lnTo>
                    <a:pt x="25772" y="28765"/>
                  </a:lnTo>
                  <a:lnTo>
                    <a:pt x="23687" y="28765"/>
                  </a:lnTo>
                  <a:lnTo>
                    <a:pt x="23810" y="27495"/>
                  </a:lnTo>
                  <a:lnTo>
                    <a:pt x="23884" y="26733"/>
                  </a:lnTo>
                  <a:lnTo>
                    <a:pt x="23976" y="25793"/>
                  </a:lnTo>
                  <a:lnTo>
                    <a:pt x="24042" y="25107"/>
                  </a:lnTo>
                  <a:lnTo>
                    <a:pt x="22895" y="25107"/>
                  </a:lnTo>
                  <a:lnTo>
                    <a:pt x="22917" y="24841"/>
                  </a:lnTo>
                  <a:lnTo>
                    <a:pt x="22790" y="24625"/>
                  </a:lnTo>
                  <a:lnTo>
                    <a:pt x="21422" y="19240"/>
                  </a:lnTo>
                  <a:lnTo>
                    <a:pt x="21299" y="18757"/>
                  </a:lnTo>
                  <a:lnTo>
                    <a:pt x="17248" y="9296"/>
                  </a:lnTo>
                  <a:lnTo>
                    <a:pt x="16524" y="9017"/>
                  </a:lnTo>
                  <a:close/>
                </a:path>
                <a:path w="88265" h="56514">
                  <a:moveTo>
                    <a:pt x="76290" y="21615"/>
                  </a:moveTo>
                  <a:lnTo>
                    <a:pt x="75617" y="21932"/>
                  </a:lnTo>
                  <a:lnTo>
                    <a:pt x="70918" y="35521"/>
                  </a:lnTo>
                  <a:lnTo>
                    <a:pt x="68734" y="36537"/>
                  </a:lnTo>
                  <a:lnTo>
                    <a:pt x="66275" y="37617"/>
                  </a:lnTo>
                  <a:lnTo>
                    <a:pt x="63808" y="38658"/>
                  </a:lnTo>
                  <a:lnTo>
                    <a:pt x="65056" y="38658"/>
                  </a:lnTo>
                  <a:lnTo>
                    <a:pt x="69051" y="37617"/>
                  </a:lnTo>
                  <a:lnTo>
                    <a:pt x="74818" y="34886"/>
                  </a:lnTo>
                  <a:lnTo>
                    <a:pt x="72290" y="34886"/>
                  </a:lnTo>
                  <a:lnTo>
                    <a:pt x="76415" y="22955"/>
                  </a:lnTo>
                  <a:lnTo>
                    <a:pt x="76470" y="22796"/>
                  </a:lnTo>
                  <a:lnTo>
                    <a:pt x="76553" y="22555"/>
                  </a:lnTo>
                  <a:lnTo>
                    <a:pt x="76623" y="21932"/>
                  </a:lnTo>
                  <a:lnTo>
                    <a:pt x="76290" y="21615"/>
                  </a:lnTo>
                  <a:close/>
                </a:path>
                <a:path w="88265" h="56514">
                  <a:moveTo>
                    <a:pt x="68360" y="33511"/>
                  </a:moveTo>
                  <a:lnTo>
                    <a:pt x="66681" y="35521"/>
                  </a:lnTo>
                  <a:lnTo>
                    <a:pt x="68429" y="34137"/>
                  </a:lnTo>
                  <a:lnTo>
                    <a:pt x="68360" y="33511"/>
                  </a:lnTo>
                  <a:close/>
                </a:path>
                <a:path w="88265" h="56514">
                  <a:moveTo>
                    <a:pt x="83707" y="24625"/>
                  </a:moveTo>
                  <a:lnTo>
                    <a:pt x="82627" y="24841"/>
                  </a:lnTo>
                  <a:lnTo>
                    <a:pt x="82903" y="24841"/>
                  </a:lnTo>
                  <a:lnTo>
                    <a:pt x="78195" y="31978"/>
                  </a:lnTo>
                  <a:lnTo>
                    <a:pt x="76290" y="32956"/>
                  </a:lnTo>
                  <a:lnTo>
                    <a:pt x="74294" y="33947"/>
                  </a:lnTo>
                  <a:lnTo>
                    <a:pt x="72290" y="34886"/>
                  </a:lnTo>
                  <a:lnTo>
                    <a:pt x="74818" y="34886"/>
                  </a:lnTo>
                  <a:lnTo>
                    <a:pt x="75515" y="34556"/>
                  </a:lnTo>
                  <a:lnTo>
                    <a:pt x="79300" y="32626"/>
                  </a:lnTo>
                  <a:lnTo>
                    <a:pt x="80087" y="32194"/>
                  </a:lnTo>
                  <a:lnTo>
                    <a:pt x="82087" y="31041"/>
                  </a:lnTo>
                  <a:lnTo>
                    <a:pt x="80111" y="31041"/>
                  </a:lnTo>
                  <a:lnTo>
                    <a:pt x="83851" y="25400"/>
                  </a:lnTo>
                  <a:lnTo>
                    <a:pt x="83885" y="24841"/>
                  </a:lnTo>
                  <a:lnTo>
                    <a:pt x="83707" y="24625"/>
                  </a:lnTo>
                  <a:close/>
                </a:path>
                <a:path w="88265" h="56514">
                  <a:moveTo>
                    <a:pt x="67667" y="22072"/>
                  </a:moveTo>
                  <a:lnTo>
                    <a:pt x="67184" y="22796"/>
                  </a:lnTo>
                  <a:lnTo>
                    <a:pt x="67333" y="24155"/>
                  </a:lnTo>
                  <a:lnTo>
                    <a:pt x="67438" y="25107"/>
                  </a:lnTo>
                  <a:lnTo>
                    <a:pt x="67538" y="26022"/>
                  </a:lnTo>
                  <a:lnTo>
                    <a:pt x="67664" y="27165"/>
                  </a:lnTo>
                  <a:lnTo>
                    <a:pt x="67771" y="28143"/>
                  </a:lnTo>
                  <a:lnTo>
                    <a:pt x="67879" y="29131"/>
                  </a:lnTo>
                  <a:lnTo>
                    <a:pt x="67993" y="30162"/>
                  </a:lnTo>
                  <a:lnTo>
                    <a:pt x="68089" y="31041"/>
                  </a:lnTo>
                  <a:lnTo>
                    <a:pt x="68192" y="31978"/>
                  </a:lnTo>
                  <a:lnTo>
                    <a:pt x="68263" y="32626"/>
                  </a:lnTo>
                  <a:lnTo>
                    <a:pt x="68360" y="33511"/>
                  </a:lnTo>
                  <a:lnTo>
                    <a:pt x="69343" y="32334"/>
                  </a:lnTo>
                  <a:lnTo>
                    <a:pt x="68320" y="22955"/>
                  </a:lnTo>
                  <a:lnTo>
                    <a:pt x="68200" y="22390"/>
                  </a:lnTo>
                  <a:lnTo>
                    <a:pt x="67667" y="22072"/>
                  </a:lnTo>
                  <a:close/>
                </a:path>
                <a:path w="88265" h="56514">
                  <a:moveTo>
                    <a:pt x="87390" y="26733"/>
                  </a:moveTo>
                  <a:lnTo>
                    <a:pt x="85193" y="28143"/>
                  </a:lnTo>
                  <a:lnTo>
                    <a:pt x="82767" y="29552"/>
                  </a:lnTo>
                  <a:lnTo>
                    <a:pt x="79968" y="31041"/>
                  </a:lnTo>
                  <a:lnTo>
                    <a:pt x="82087" y="31041"/>
                  </a:lnTo>
                  <a:lnTo>
                    <a:pt x="82665" y="30708"/>
                  </a:lnTo>
                  <a:lnTo>
                    <a:pt x="84480" y="29552"/>
                  </a:lnTo>
                  <a:lnTo>
                    <a:pt x="86348" y="28308"/>
                  </a:lnTo>
                  <a:lnTo>
                    <a:pt x="88228" y="27165"/>
                  </a:lnTo>
                  <a:lnTo>
                    <a:pt x="88152" y="26898"/>
                  </a:lnTo>
                  <a:lnTo>
                    <a:pt x="87390" y="26733"/>
                  </a:lnTo>
                  <a:close/>
                </a:path>
                <a:path w="88265" h="56514">
                  <a:moveTo>
                    <a:pt x="59424" y="20269"/>
                  </a:moveTo>
                  <a:lnTo>
                    <a:pt x="58891" y="20828"/>
                  </a:lnTo>
                  <a:lnTo>
                    <a:pt x="58987" y="29552"/>
                  </a:lnTo>
                  <a:lnTo>
                    <a:pt x="59199" y="29131"/>
                  </a:lnTo>
                  <a:lnTo>
                    <a:pt x="59897" y="26022"/>
                  </a:lnTo>
                  <a:lnTo>
                    <a:pt x="59932" y="20574"/>
                  </a:lnTo>
                  <a:lnTo>
                    <a:pt x="59424" y="20269"/>
                  </a:lnTo>
                  <a:close/>
                </a:path>
                <a:path w="88265" h="56514">
                  <a:moveTo>
                    <a:pt x="33575" y="18059"/>
                  </a:moveTo>
                  <a:lnTo>
                    <a:pt x="33163" y="18059"/>
                  </a:lnTo>
                  <a:lnTo>
                    <a:pt x="32729" y="18199"/>
                  </a:lnTo>
                  <a:lnTo>
                    <a:pt x="29656" y="24155"/>
                  </a:lnTo>
                  <a:lnTo>
                    <a:pt x="25528" y="27495"/>
                  </a:lnTo>
                  <a:lnTo>
                    <a:pt x="23687" y="28765"/>
                  </a:lnTo>
                  <a:lnTo>
                    <a:pt x="25772" y="28765"/>
                  </a:lnTo>
                  <a:lnTo>
                    <a:pt x="29872" y="26022"/>
                  </a:lnTo>
                  <a:lnTo>
                    <a:pt x="30040" y="25793"/>
                  </a:lnTo>
                  <a:lnTo>
                    <a:pt x="33674" y="18757"/>
                  </a:lnTo>
                  <a:lnTo>
                    <a:pt x="33707" y="18199"/>
                  </a:lnTo>
                  <a:lnTo>
                    <a:pt x="33575" y="18059"/>
                  </a:lnTo>
                  <a:close/>
                </a:path>
                <a:path w="88265" h="56514">
                  <a:moveTo>
                    <a:pt x="19407" y="6273"/>
                  </a:moveTo>
                  <a:lnTo>
                    <a:pt x="19204" y="7073"/>
                  </a:lnTo>
                  <a:lnTo>
                    <a:pt x="22842" y="14312"/>
                  </a:lnTo>
                  <a:lnTo>
                    <a:pt x="22912" y="25107"/>
                  </a:lnTo>
                  <a:lnTo>
                    <a:pt x="24042" y="25107"/>
                  </a:lnTo>
                  <a:lnTo>
                    <a:pt x="24112" y="24155"/>
                  </a:lnTo>
                  <a:lnTo>
                    <a:pt x="24229" y="22555"/>
                  </a:lnTo>
                  <a:lnTo>
                    <a:pt x="24355" y="20574"/>
                  </a:lnTo>
                  <a:lnTo>
                    <a:pt x="24479" y="18199"/>
                  </a:lnTo>
                  <a:lnTo>
                    <a:pt x="24487" y="18059"/>
                  </a:lnTo>
                  <a:lnTo>
                    <a:pt x="25364" y="17678"/>
                  </a:lnTo>
                  <a:lnTo>
                    <a:pt x="26829" y="16789"/>
                  </a:lnTo>
                  <a:lnTo>
                    <a:pt x="24563" y="16789"/>
                  </a:lnTo>
                  <a:lnTo>
                    <a:pt x="24689" y="14312"/>
                  </a:lnTo>
                  <a:lnTo>
                    <a:pt x="23572" y="14312"/>
                  </a:lnTo>
                  <a:lnTo>
                    <a:pt x="22595" y="11645"/>
                  </a:lnTo>
                  <a:lnTo>
                    <a:pt x="22516" y="11430"/>
                  </a:lnTo>
                  <a:lnTo>
                    <a:pt x="22442" y="11226"/>
                  </a:lnTo>
                  <a:lnTo>
                    <a:pt x="22344" y="10960"/>
                  </a:lnTo>
                  <a:lnTo>
                    <a:pt x="20131" y="6515"/>
                  </a:lnTo>
                  <a:lnTo>
                    <a:pt x="19407" y="6273"/>
                  </a:lnTo>
                  <a:close/>
                </a:path>
                <a:path w="88265" h="56514">
                  <a:moveTo>
                    <a:pt x="29922" y="10706"/>
                  </a:moveTo>
                  <a:lnTo>
                    <a:pt x="29198" y="10960"/>
                  </a:lnTo>
                  <a:lnTo>
                    <a:pt x="27408" y="14617"/>
                  </a:lnTo>
                  <a:lnTo>
                    <a:pt x="25566" y="16179"/>
                  </a:lnTo>
                  <a:lnTo>
                    <a:pt x="24563" y="16789"/>
                  </a:lnTo>
                  <a:lnTo>
                    <a:pt x="26829" y="16789"/>
                  </a:lnTo>
                  <a:lnTo>
                    <a:pt x="27816" y="16179"/>
                  </a:lnTo>
                  <a:lnTo>
                    <a:pt x="28222" y="15435"/>
                  </a:lnTo>
                  <a:lnTo>
                    <a:pt x="30071" y="11645"/>
                  </a:lnTo>
                  <a:lnTo>
                    <a:pt x="30176" y="10960"/>
                  </a:lnTo>
                  <a:lnTo>
                    <a:pt x="29922" y="10706"/>
                  </a:lnTo>
                  <a:close/>
                </a:path>
                <a:path w="88265" h="56514">
                  <a:moveTo>
                    <a:pt x="24487" y="0"/>
                  </a:moveTo>
                  <a:lnTo>
                    <a:pt x="23941" y="546"/>
                  </a:lnTo>
                  <a:lnTo>
                    <a:pt x="23822" y="9017"/>
                  </a:lnTo>
                  <a:lnTo>
                    <a:pt x="23698" y="11645"/>
                  </a:lnTo>
                  <a:lnTo>
                    <a:pt x="23572" y="14312"/>
                  </a:lnTo>
                  <a:lnTo>
                    <a:pt x="24689" y="14312"/>
                  </a:lnTo>
                  <a:lnTo>
                    <a:pt x="24825" y="11645"/>
                  </a:lnTo>
                  <a:lnTo>
                    <a:pt x="24945" y="9296"/>
                  </a:lnTo>
                  <a:lnTo>
                    <a:pt x="24982" y="304"/>
                  </a:lnTo>
                  <a:lnTo>
                    <a:pt x="24487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7" name="object 1837"/>
            <p:cNvSpPr/>
            <p:nvPr/>
          </p:nvSpPr>
          <p:spPr>
            <a:xfrm>
              <a:off x="6943152" y="3337998"/>
              <a:ext cx="38735" cy="86995"/>
            </a:xfrm>
            <a:custGeom>
              <a:avLst/>
              <a:gdLst/>
              <a:ahLst/>
              <a:cxnLst/>
              <a:rect l="l" t="t" r="r" b="b"/>
              <a:pathLst>
                <a:path w="38734" h="86995">
                  <a:moveTo>
                    <a:pt x="12082" y="68262"/>
                  </a:moveTo>
                  <a:lnTo>
                    <a:pt x="9740" y="68262"/>
                  </a:lnTo>
                  <a:lnTo>
                    <a:pt x="9821" y="70116"/>
                  </a:lnTo>
                  <a:lnTo>
                    <a:pt x="10198" y="76276"/>
                  </a:lnTo>
                  <a:lnTo>
                    <a:pt x="10279" y="77584"/>
                  </a:lnTo>
                  <a:lnTo>
                    <a:pt x="10401" y="79527"/>
                  </a:lnTo>
                  <a:lnTo>
                    <a:pt x="8254" y="84848"/>
                  </a:lnTo>
                  <a:lnTo>
                    <a:pt x="8928" y="86372"/>
                  </a:lnTo>
                  <a:lnTo>
                    <a:pt x="10452" y="85712"/>
                  </a:lnTo>
                  <a:lnTo>
                    <a:pt x="11591" y="82880"/>
                  </a:lnTo>
                  <a:lnTo>
                    <a:pt x="12369" y="76276"/>
                  </a:lnTo>
                  <a:lnTo>
                    <a:pt x="15216" y="76276"/>
                  </a:lnTo>
                  <a:lnTo>
                    <a:pt x="12445" y="73063"/>
                  </a:lnTo>
                  <a:lnTo>
                    <a:pt x="12331" y="71627"/>
                  </a:lnTo>
                  <a:lnTo>
                    <a:pt x="12217" y="70434"/>
                  </a:lnTo>
                  <a:lnTo>
                    <a:pt x="12103" y="68605"/>
                  </a:lnTo>
                  <a:lnTo>
                    <a:pt x="12082" y="68262"/>
                  </a:lnTo>
                  <a:close/>
                </a:path>
                <a:path w="38734" h="86995">
                  <a:moveTo>
                    <a:pt x="15216" y="76276"/>
                  </a:moveTo>
                  <a:lnTo>
                    <a:pt x="12369" y="76276"/>
                  </a:lnTo>
                  <a:lnTo>
                    <a:pt x="14516" y="79044"/>
                  </a:lnTo>
                  <a:lnTo>
                    <a:pt x="17411" y="81851"/>
                  </a:lnTo>
                  <a:lnTo>
                    <a:pt x="18249" y="82638"/>
                  </a:lnTo>
                  <a:lnTo>
                    <a:pt x="18630" y="82880"/>
                  </a:lnTo>
                  <a:lnTo>
                    <a:pt x="19646" y="82638"/>
                  </a:lnTo>
                  <a:lnTo>
                    <a:pt x="19915" y="82638"/>
                  </a:lnTo>
                  <a:lnTo>
                    <a:pt x="19862" y="80924"/>
                  </a:lnTo>
                  <a:lnTo>
                    <a:pt x="16344" y="77584"/>
                  </a:lnTo>
                  <a:lnTo>
                    <a:pt x="15216" y="76276"/>
                  </a:lnTo>
                  <a:close/>
                </a:path>
                <a:path w="38734" h="86995">
                  <a:moveTo>
                    <a:pt x="18438" y="51358"/>
                  </a:moveTo>
                  <a:lnTo>
                    <a:pt x="15570" y="51358"/>
                  </a:lnTo>
                  <a:lnTo>
                    <a:pt x="13080" y="55143"/>
                  </a:lnTo>
                  <a:lnTo>
                    <a:pt x="11976" y="57086"/>
                  </a:lnTo>
                  <a:lnTo>
                    <a:pt x="11087" y="59105"/>
                  </a:lnTo>
                  <a:lnTo>
                    <a:pt x="10299" y="60782"/>
                  </a:lnTo>
                  <a:lnTo>
                    <a:pt x="9980" y="62331"/>
                  </a:lnTo>
                  <a:lnTo>
                    <a:pt x="9871" y="63284"/>
                  </a:lnTo>
                  <a:lnTo>
                    <a:pt x="9778" y="64274"/>
                  </a:lnTo>
                  <a:lnTo>
                    <a:pt x="8000" y="68605"/>
                  </a:lnTo>
                  <a:lnTo>
                    <a:pt x="812" y="70116"/>
                  </a:lnTo>
                  <a:lnTo>
                    <a:pt x="0" y="71335"/>
                  </a:lnTo>
                  <a:lnTo>
                    <a:pt x="15" y="71627"/>
                  </a:lnTo>
                  <a:lnTo>
                    <a:pt x="634" y="72364"/>
                  </a:lnTo>
                  <a:lnTo>
                    <a:pt x="1562" y="72364"/>
                  </a:lnTo>
                  <a:lnTo>
                    <a:pt x="6489" y="71335"/>
                  </a:lnTo>
                  <a:lnTo>
                    <a:pt x="9740" y="68262"/>
                  </a:lnTo>
                  <a:lnTo>
                    <a:pt x="12082" y="68262"/>
                  </a:lnTo>
                  <a:lnTo>
                    <a:pt x="11933" y="65874"/>
                  </a:lnTo>
                  <a:lnTo>
                    <a:pt x="11814" y="63957"/>
                  </a:lnTo>
                  <a:lnTo>
                    <a:pt x="11772" y="63284"/>
                  </a:lnTo>
                  <a:lnTo>
                    <a:pt x="13220" y="60070"/>
                  </a:lnTo>
                  <a:lnTo>
                    <a:pt x="14287" y="57937"/>
                  </a:lnTo>
                  <a:lnTo>
                    <a:pt x="15802" y="57937"/>
                  </a:lnTo>
                  <a:lnTo>
                    <a:pt x="15455" y="57492"/>
                  </a:lnTo>
                  <a:lnTo>
                    <a:pt x="16382" y="54394"/>
                  </a:lnTo>
                  <a:lnTo>
                    <a:pt x="17767" y="52260"/>
                  </a:lnTo>
                  <a:lnTo>
                    <a:pt x="18438" y="51358"/>
                  </a:lnTo>
                  <a:close/>
                </a:path>
                <a:path w="38734" h="86995">
                  <a:moveTo>
                    <a:pt x="15802" y="57937"/>
                  </a:moveTo>
                  <a:lnTo>
                    <a:pt x="14287" y="57937"/>
                  </a:lnTo>
                  <a:lnTo>
                    <a:pt x="15430" y="61671"/>
                  </a:lnTo>
                  <a:lnTo>
                    <a:pt x="18605" y="65087"/>
                  </a:lnTo>
                  <a:lnTo>
                    <a:pt x="19159" y="65633"/>
                  </a:lnTo>
                  <a:lnTo>
                    <a:pt x="19532" y="65874"/>
                  </a:lnTo>
                  <a:lnTo>
                    <a:pt x="20777" y="65633"/>
                  </a:lnTo>
                  <a:lnTo>
                    <a:pt x="20802" y="63957"/>
                  </a:lnTo>
                  <a:lnTo>
                    <a:pt x="19227" y="62331"/>
                  </a:lnTo>
                  <a:lnTo>
                    <a:pt x="15802" y="57937"/>
                  </a:lnTo>
                  <a:close/>
                </a:path>
                <a:path w="38734" h="86995">
                  <a:moveTo>
                    <a:pt x="31289" y="32270"/>
                  </a:moveTo>
                  <a:lnTo>
                    <a:pt x="28587" y="32270"/>
                  </a:lnTo>
                  <a:lnTo>
                    <a:pt x="27939" y="33743"/>
                  </a:lnTo>
                  <a:lnTo>
                    <a:pt x="27177" y="35153"/>
                  </a:lnTo>
                  <a:lnTo>
                    <a:pt x="26301" y="36537"/>
                  </a:lnTo>
                  <a:lnTo>
                    <a:pt x="24498" y="39471"/>
                  </a:lnTo>
                  <a:lnTo>
                    <a:pt x="20192" y="45123"/>
                  </a:lnTo>
                  <a:lnTo>
                    <a:pt x="19049" y="46583"/>
                  </a:lnTo>
                  <a:lnTo>
                    <a:pt x="14439" y="50368"/>
                  </a:lnTo>
                  <a:lnTo>
                    <a:pt x="5448" y="51993"/>
                  </a:lnTo>
                  <a:lnTo>
                    <a:pt x="4504" y="53390"/>
                  </a:lnTo>
                  <a:lnTo>
                    <a:pt x="5352" y="54394"/>
                  </a:lnTo>
                  <a:lnTo>
                    <a:pt x="5524" y="54394"/>
                  </a:lnTo>
                  <a:lnTo>
                    <a:pt x="10985" y="53390"/>
                  </a:lnTo>
                  <a:lnTo>
                    <a:pt x="15570" y="51358"/>
                  </a:lnTo>
                  <a:lnTo>
                    <a:pt x="18438" y="51358"/>
                  </a:lnTo>
                  <a:lnTo>
                    <a:pt x="20840" y="48132"/>
                  </a:lnTo>
                  <a:lnTo>
                    <a:pt x="25247" y="42367"/>
                  </a:lnTo>
                  <a:lnTo>
                    <a:pt x="26746" y="40182"/>
                  </a:lnTo>
                  <a:lnTo>
                    <a:pt x="27979" y="40182"/>
                  </a:lnTo>
                  <a:lnTo>
                    <a:pt x="27857" y="39471"/>
                  </a:lnTo>
                  <a:lnTo>
                    <a:pt x="29971" y="34848"/>
                  </a:lnTo>
                  <a:lnTo>
                    <a:pt x="31289" y="32270"/>
                  </a:lnTo>
                  <a:close/>
                </a:path>
                <a:path w="38734" h="86995">
                  <a:moveTo>
                    <a:pt x="27979" y="40182"/>
                  </a:moveTo>
                  <a:lnTo>
                    <a:pt x="26746" y="40182"/>
                  </a:lnTo>
                  <a:lnTo>
                    <a:pt x="26860" y="44221"/>
                  </a:lnTo>
                  <a:lnTo>
                    <a:pt x="28168" y="47993"/>
                  </a:lnTo>
                  <a:lnTo>
                    <a:pt x="28866" y="48704"/>
                  </a:lnTo>
                  <a:lnTo>
                    <a:pt x="29667" y="48704"/>
                  </a:lnTo>
                  <a:lnTo>
                    <a:pt x="30352" y="47078"/>
                  </a:lnTo>
                  <a:lnTo>
                    <a:pt x="27979" y="40182"/>
                  </a:lnTo>
                  <a:close/>
                </a:path>
                <a:path w="38734" h="86995">
                  <a:moveTo>
                    <a:pt x="37185" y="0"/>
                  </a:moveTo>
                  <a:lnTo>
                    <a:pt x="35826" y="990"/>
                  </a:lnTo>
                  <a:lnTo>
                    <a:pt x="35178" y="4825"/>
                  </a:lnTo>
                  <a:lnTo>
                    <a:pt x="34518" y="9232"/>
                  </a:lnTo>
                  <a:lnTo>
                    <a:pt x="32435" y="20040"/>
                  </a:lnTo>
                  <a:lnTo>
                    <a:pt x="16154" y="35445"/>
                  </a:lnTo>
                  <a:lnTo>
                    <a:pt x="15430" y="36944"/>
                  </a:lnTo>
                  <a:lnTo>
                    <a:pt x="16103" y="37668"/>
                  </a:lnTo>
                  <a:lnTo>
                    <a:pt x="16879" y="37668"/>
                  </a:lnTo>
                  <a:lnTo>
                    <a:pt x="23533" y="35445"/>
                  </a:lnTo>
                  <a:lnTo>
                    <a:pt x="23700" y="35445"/>
                  </a:lnTo>
                  <a:lnTo>
                    <a:pt x="28587" y="32270"/>
                  </a:lnTo>
                  <a:lnTo>
                    <a:pt x="31289" y="32270"/>
                  </a:lnTo>
                  <a:lnTo>
                    <a:pt x="32943" y="29032"/>
                  </a:lnTo>
                  <a:lnTo>
                    <a:pt x="34289" y="22961"/>
                  </a:lnTo>
                  <a:lnTo>
                    <a:pt x="35547" y="16268"/>
                  </a:lnTo>
                  <a:lnTo>
                    <a:pt x="36334" y="12280"/>
                  </a:lnTo>
                  <a:lnTo>
                    <a:pt x="36829" y="9651"/>
                  </a:lnTo>
                  <a:lnTo>
                    <a:pt x="37236" y="6984"/>
                  </a:lnTo>
                  <a:lnTo>
                    <a:pt x="38150" y="1358"/>
                  </a:lnTo>
                  <a:lnTo>
                    <a:pt x="37185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8" name="object 1838"/>
            <p:cNvSpPr/>
            <p:nvPr/>
          </p:nvSpPr>
          <p:spPr>
            <a:xfrm>
              <a:off x="6957527" y="3415023"/>
              <a:ext cx="19685" cy="19685"/>
            </a:xfrm>
            <a:custGeom>
              <a:avLst/>
              <a:gdLst/>
              <a:ahLst/>
              <a:cxnLst/>
              <a:rect l="l" t="t" r="r" b="b"/>
              <a:pathLst>
                <a:path w="19684" h="19685">
                  <a:moveTo>
                    <a:pt x="8890" y="0"/>
                  </a:moveTo>
                  <a:lnTo>
                    <a:pt x="5054" y="2489"/>
                  </a:lnTo>
                  <a:lnTo>
                    <a:pt x="1231" y="5003"/>
                  </a:lnTo>
                  <a:lnTo>
                    <a:pt x="0" y="10528"/>
                  </a:lnTo>
                  <a:lnTo>
                    <a:pt x="4991" y="18173"/>
                  </a:lnTo>
                  <a:lnTo>
                    <a:pt x="10528" y="19088"/>
                  </a:lnTo>
                  <a:lnTo>
                    <a:pt x="18199" y="14058"/>
                  </a:lnTo>
                  <a:lnTo>
                    <a:pt x="19316" y="8204"/>
                  </a:lnTo>
                  <a:lnTo>
                    <a:pt x="14325" y="584"/>
                  </a:lnTo>
                  <a:lnTo>
                    <a:pt x="889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9" name="object 1839"/>
            <p:cNvSpPr/>
            <p:nvPr/>
          </p:nvSpPr>
          <p:spPr>
            <a:xfrm>
              <a:off x="6967459" y="3425155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4">
                  <a:moveTo>
                    <a:pt x="3276" y="0"/>
                  </a:moveTo>
                  <a:lnTo>
                    <a:pt x="1981" y="431"/>
                  </a:lnTo>
                  <a:lnTo>
                    <a:pt x="711" y="850"/>
                  </a:lnTo>
                  <a:lnTo>
                    <a:pt x="0" y="2222"/>
                  </a:lnTo>
                  <a:lnTo>
                    <a:pt x="431" y="3479"/>
                  </a:lnTo>
                  <a:lnTo>
                    <a:pt x="850" y="4749"/>
                  </a:lnTo>
                  <a:lnTo>
                    <a:pt x="2209" y="5410"/>
                  </a:lnTo>
                  <a:lnTo>
                    <a:pt x="3505" y="4978"/>
                  </a:lnTo>
                  <a:lnTo>
                    <a:pt x="4800" y="4559"/>
                  </a:lnTo>
                  <a:lnTo>
                    <a:pt x="5499" y="3187"/>
                  </a:lnTo>
                  <a:lnTo>
                    <a:pt x="4648" y="673"/>
                  </a:lnTo>
                  <a:lnTo>
                    <a:pt x="327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0" name="object 1840"/>
            <p:cNvSpPr/>
            <p:nvPr/>
          </p:nvSpPr>
          <p:spPr>
            <a:xfrm>
              <a:off x="6969464" y="3426889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40" h="2539">
                  <a:moveTo>
                    <a:pt x="850" y="0"/>
                  </a:moveTo>
                  <a:lnTo>
                    <a:pt x="0" y="1638"/>
                  </a:lnTo>
                  <a:lnTo>
                    <a:pt x="1663" y="2438"/>
                  </a:lnTo>
                  <a:lnTo>
                    <a:pt x="2514" y="800"/>
                  </a:lnTo>
                  <a:lnTo>
                    <a:pt x="85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1" name="object 1841"/>
            <p:cNvSpPr/>
            <p:nvPr/>
          </p:nvSpPr>
          <p:spPr>
            <a:xfrm>
              <a:off x="6963770" y="3420347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10">
                  <a:moveTo>
                    <a:pt x="3835" y="0"/>
                  </a:moveTo>
                  <a:lnTo>
                    <a:pt x="469" y="292"/>
                  </a:lnTo>
                  <a:lnTo>
                    <a:pt x="0" y="3632"/>
                  </a:lnTo>
                  <a:lnTo>
                    <a:pt x="3352" y="3340"/>
                  </a:lnTo>
                  <a:lnTo>
                    <a:pt x="3835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2" name="object 1842"/>
            <p:cNvSpPr/>
            <p:nvPr/>
          </p:nvSpPr>
          <p:spPr>
            <a:xfrm>
              <a:off x="6930859" y="3403137"/>
              <a:ext cx="19050" cy="19685"/>
            </a:xfrm>
            <a:custGeom>
              <a:avLst/>
              <a:gdLst/>
              <a:ahLst/>
              <a:cxnLst/>
              <a:rect l="l" t="t" r="r" b="b"/>
              <a:pathLst>
                <a:path w="19050" h="19685">
                  <a:moveTo>
                    <a:pt x="10972" y="0"/>
                  </a:moveTo>
                  <a:lnTo>
                    <a:pt x="2311" y="2832"/>
                  </a:lnTo>
                  <a:lnTo>
                    <a:pt x="0" y="7924"/>
                  </a:lnTo>
                  <a:lnTo>
                    <a:pt x="2819" y="16662"/>
                  </a:lnTo>
                  <a:lnTo>
                    <a:pt x="8204" y="19265"/>
                  </a:lnTo>
                  <a:lnTo>
                    <a:pt x="16865" y="16421"/>
                  </a:lnTo>
                  <a:lnTo>
                    <a:pt x="18859" y="11328"/>
                  </a:lnTo>
                  <a:lnTo>
                    <a:pt x="17424" y="6972"/>
                  </a:lnTo>
                  <a:lnTo>
                    <a:pt x="16001" y="2590"/>
                  </a:lnTo>
                  <a:lnTo>
                    <a:pt x="1097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3" name="object 1843"/>
            <p:cNvSpPr/>
            <p:nvPr/>
          </p:nvSpPr>
          <p:spPr>
            <a:xfrm>
              <a:off x="6933824" y="3412236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79">
                  <a:moveTo>
                    <a:pt x="3657" y="0"/>
                  </a:moveTo>
                  <a:lnTo>
                    <a:pt x="1015" y="177"/>
                  </a:lnTo>
                  <a:lnTo>
                    <a:pt x="0" y="1346"/>
                  </a:lnTo>
                  <a:lnTo>
                    <a:pt x="88" y="2679"/>
                  </a:lnTo>
                  <a:lnTo>
                    <a:pt x="165" y="4038"/>
                  </a:lnTo>
                  <a:lnTo>
                    <a:pt x="1308" y="5080"/>
                  </a:lnTo>
                  <a:lnTo>
                    <a:pt x="2641" y="4991"/>
                  </a:lnTo>
                  <a:lnTo>
                    <a:pt x="3949" y="4889"/>
                  </a:lnTo>
                  <a:lnTo>
                    <a:pt x="4978" y="3733"/>
                  </a:lnTo>
                  <a:lnTo>
                    <a:pt x="4889" y="2413"/>
                  </a:lnTo>
                  <a:lnTo>
                    <a:pt x="4813" y="1054"/>
                  </a:lnTo>
                  <a:lnTo>
                    <a:pt x="365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4" name="object 1844"/>
            <p:cNvSpPr/>
            <p:nvPr/>
          </p:nvSpPr>
          <p:spPr>
            <a:xfrm>
              <a:off x="6934634" y="341387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219" y="0"/>
                  </a:moveTo>
                  <a:lnTo>
                    <a:pt x="0" y="1422"/>
                  </a:lnTo>
                  <a:lnTo>
                    <a:pt x="1371" y="2641"/>
                  </a:lnTo>
                  <a:lnTo>
                    <a:pt x="2603" y="1270"/>
                  </a:lnTo>
                  <a:lnTo>
                    <a:pt x="121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5" name="object 1845"/>
            <p:cNvSpPr/>
            <p:nvPr/>
          </p:nvSpPr>
          <p:spPr>
            <a:xfrm>
              <a:off x="6941836" y="3407525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10">
                  <a:moveTo>
                    <a:pt x="0" y="0"/>
                  </a:moveTo>
                  <a:lnTo>
                    <a:pt x="596" y="3340"/>
                  </a:lnTo>
                  <a:lnTo>
                    <a:pt x="3962" y="3505"/>
                  </a:lnTo>
                  <a:lnTo>
                    <a:pt x="3378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6" name="object 1846"/>
            <p:cNvSpPr/>
            <p:nvPr/>
          </p:nvSpPr>
          <p:spPr>
            <a:xfrm>
              <a:off x="6947108" y="3364583"/>
              <a:ext cx="17780" cy="18415"/>
            </a:xfrm>
            <a:custGeom>
              <a:avLst/>
              <a:gdLst/>
              <a:ahLst/>
              <a:cxnLst/>
              <a:rect l="l" t="t" r="r" b="b"/>
              <a:pathLst>
                <a:path w="17779" h="18414">
                  <a:moveTo>
                    <a:pt x="12115" y="0"/>
                  </a:moveTo>
                  <a:lnTo>
                    <a:pt x="3047" y="850"/>
                  </a:lnTo>
                  <a:lnTo>
                    <a:pt x="0" y="5410"/>
                  </a:lnTo>
                  <a:lnTo>
                    <a:pt x="431" y="9956"/>
                  </a:lnTo>
                  <a:lnTo>
                    <a:pt x="863" y="14516"/>
                  </a:lnTo>
                  <a:lnTo>
                    <a:pt x="5181" y="18173"/>
                  </a:lnTo>
                  <a:lnTo>
                    <a:pt x="14274" y="17297"/>
                  </a:lnTo>
                  <a:lnTo>
                    <a:pt x="17640" y="12839"/>
                  </a:lnTo>
                  <a:lnTo>
                    <a:pt x="17221" y="8267"/>
                  </a:lnTo>
                  <a:lnTo>
                    <a:pt x="16763" y="3708"/>
                  </a:lnTo>
                  <a:lnTo>
                    <a:pt x="1211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7" name="object 1847"/>
            <p:cNvSpPr/>
            <p:nvPr/>
          </p:nvSpPr>
          <p:spPr>
            <a:xfrm>
              <a:off x="6951905" y="3371509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4">
                  <a:moveTo>
                    <a:pt x="1663" y="0"/>
                  </a:moveTo>
                  <a:lnTo>
                    <a:pt x="431" y="927"/>
                  </a:lnTo>
                  <a:lnTo>
                    <a:pt x="215" y="2247"/>
                  </a:lnTo>
                  <a:lnTo>
                    <a:pt x="0" y="3581"/>
                  </a:lnTo>
                  <a:lnTo>
                    <a:pt x="876" y="4851"/>
                  </a:lnTo>
                  <a:lnTo>
                    <a:pt x="2184" y="5067"/>
                  </a:lnTo>
                  <a:lnTo>
                    <a:pt x="3492" y="5257"/>
                  </a:lnTo>
                  <a:lnTo>
                    <a:pt x="4749" y="4356"/>
                  </a:lnTo>
                  <a:lnTo>
                    <a:pt x="5168" y="1689"/>
                  </a:lnTo>
                  <a:lnTo>
                    <a:pt x="4305" y="431"/>
                  </a:lnTo>
                  <a:lnTo>
                    <a:pt x="2971" y="228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8" name="object 1848"/>
            <p:cNvSpPr/>
            <p:nvPr/>
          </p:nvSpPr>
          <p:spPr>
            <a:xfrm>
              <a:off x="6953213" y="3372839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498" y="0"/>
                  </a:moveTo>
                  <a:lnTo>
                    <a:pt x="0" y="1104"/>
                  </a:lnTo>
                  <a:lnTo>
                    <a:pt x="1054" y="2628"/>
                  </a:lnTo>
                  <a:lnTo>
                    <a:pt x="2565" y="1511"/>
                  </a:lnTo>
                  <a:lnTo>
                    <a:pt x="149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9" name="object 1849"/>
            <p:cNvSpPr/>
            <p:nvPr/>
          </p:nvSpPr>
          <p:spPr>
            <a:xfrm>
              <a:off x="6953329" y="3397426"/>
              <a:ext cx="20320" cy="19685"/>
            </a:xfrm>
            <a:custGeom>
              <a:avLst/>
              <a:gdLst/>
              <a:ahLst/>
              <a:cxnLst/>
              <a:rect l="l" t="t" r="r" b="b"/>
              <a:pathLst>
                <a:path w="20320" h="19685">
                  <a:moveTo>
                    <a:pt x="9270" y="0"/>
                  </a:moveTo>
                  <a:lnTo>
                    <a:pt x="3746" y="2222"/>
                  </a:lnTo>
                  <a:lnTo>
                    <a:pt x="0" y="10540"/>
                  </a:lnTo>
                  <a:lnTo>
                    <a:pt x="2438" y="15443"/>
                  </a:lnTo>
                  <a:lnTo>
                    <a:pt x="6616" y="17310"/>
                  </a:lnTo>
                  <a:lnTo>
                    <a:pt x="10807" y="19176"/>
                  </a:lnTo>
                  <a:lnTo>
                    <a:pt x="16116" y="17246"/>
                  </a:lnTo>
                  <a:lnTo>
                    <a:pt x="19850" y="8915"/>
                  </a:lnTo>
                  <a:lnTo>
                    <a:pt x="17652" y="3784"/>
                  </a:lnTo>
                  <a:lnTo>
                    <a:pt x="927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0" name="object 1850"/>
            <p:cNvSpPr/>
            <p:nvPr/>
          </p:nvSpPr>
          <p:spPr>
            <a:xfrm>
              <a:off x="6961149" y="3406622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3403" y="0"/>
                  </a:moveTo>
                  <a:lnTo>
                    <a:pt x="0" y="330"/>
                  </a:lnTo>
                  <a:lnTo>
                    <a:pt x="393" y="3746"/>
                  </a:lnTo>
                  <a:lnTo>
                    <a:pt x="3809" y="3428"/>
                  </a:lnTo>
                  <a:lnTo>
                    <a:pt x="340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1" name="object 1851"/>
            <p:cNvSpPr/>
            <p:nvPr/>
          </p:nvSpPr>
          <p:spPr>
            <a:xfrm>
              <a:off x="6962025" y="3407494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40" h="2539">
                  <a:moveTo>
                    <a:pt x="1828" y="0"/>
                  </a:moveTo>
                  <a:lnTo>
                    <a:pt x="0" y="177"/>
                  </a:lnTo>
                  <a:lnTo>
                    <a:pt x="215" y="2019"/>
                  </a:lnTo>
                  <a:lnTo>
                    <a:pt x="2032" y="1841"/>
                  </a:lnTo>
                  <a:lnTo>
                    <a:pt x="182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2" name="object 1852"/>
            <p:cNvSpPr/>
            <p:nvPr/>
          </p:nvSpPr>
          <p:spPr>
            <a:xfrm>
              <a:off x="6964622" y="3383727"/>
              <a:ext cx="19050" cy="18415"/>
            </a:xfrm>
            <a:custGeom>
              <a:avLst/>
              <a:gdLst/>
              <a:ahLst/>
              <a:cxnLst/>
              <a:rect l="l" t="t" r="r" b="b"/>
              <a:pathLst>
                <a:path w="19050" h="18414">
                  <a:moveTo>
                    <a:pt x="5753" y="0"/>
                  </a:moveTo>
                  <a:lnTo>
                    <a:pt x="1206" y="3390"/>
                  </a:lnTo>
                  <a:lnTo>
                    <a:pt x="0" y="12458"/>
                  </a:lnTo>
                  <a:lnTo>
                    <a:pt x="3594" y="16763"/>
                  </a:lnTo>
                  <a:lnTo>
                    <a:pt x="8140" y="17335"/>
                  </a:lnTo>
                  <a:lnTo>
                    <a:pt x="12687" y="17957"/>
                  </a:lnTo>
                  <a:lnTo>
                    <a:pt x="17360" y="14262"/>
                  </a:lnTo>
                  <a:lnTo>
                    <a:pt x="18567" y="5206"/>
                  </a:lnTo>
                  <a:lnTo>
                    <a:pt x="14833" y="1231"/>
                  </a:lnTo>
                  <a:lnTo>
                    <a:pt x="10299" y="609"/>
                  </a:lnTo>
                  <a:lnTo>
                    <a:pt x="575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3" name="object 1853"/>
            <p:cNvSpPr/>
            <p:nvPr/>
          </p:nvSpPr>
          <p:spPr>
            <a:xfrm>
              <a:off x="6971531" y="3387721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5" h="4445">
                  <a:moveTo>
                    <a:pt x="4064" y="0"/>
                  </a:moveTo>
                  <a:lnTo>
                    <a:pt x="2603" y="50"/>
                  </a:lnTo>
                  <a:lnTo>
                    <a:pt x="1143" y="114"/>
                  </a:lnTo>
                  <a:lnTo>
                    <a:pt x="0" y="1117"/>
                  </a:lnTo>
                  <a:lnTo>
                    <a:pt x="101" y="3454"/>
                  </a:lnTo>
                  <a:lnTo>
                    <a:pt x="1333" y="4343"/>
                  </a:lnTo>
                  <a:lnTo>
                    <a:pt x="4254" y="4191"/>
                  </a:lnTo>
                  <a:lnTo>
                    <a:pt x="5397" y="3200"/>
                  </a:lnTo>
                  <a:lnTo>
                    <a:pt x="5334" y="2044"/>
                  </a:lnTo>
                  <a:lnTo>
                    <a:pt x="5295" y="901"/>
                  </a:lnTo>
                  <a:lnTo>
                    <a:pt x="406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4" name="object 1854"/>
            <p:cNvSpPr/>
            <p:nvPr/>
          </p:nvSpPr>
          <p:spPr>
            <a:xfrm>
              <a:off x="6971173" y="3399554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5" h="4445">
                  <a:moveTo>
                    <a:pt x="2743" y="0"/>
                  </a:moveTo>
                  <a:lnTo>
                    <a:pt x="0" y="1155"/>
                  </a:lnTo>
                  <a:lnTo>
                    <a:pt x="1155" y="1612"/>
                  </a:lnTo>
                  <a:lnTo>
                    <a:pt x="939" y="3175"/>
                  </a:lnTo>
                  <a:lnTo>
                    <a:pt x="2387" y="3886"/>
                  </a:lnTo>
                  <a:lnTo>
                    <a:pt x="4965" y="3162"/>
                  </a:lnTo>
                  <a:lnTo>
                    <a:pt x="4737" y="1663"/>
                  </a:lnTo>
                  <a:lnTo>
                    <a:pt x="5626" y="1041"/>
                  </a:lnTo>
                  <a:lnTo>
                    <a:pt x="274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5" name="object 1855"/>
            <p:cNvSpPr/>
            <p:nvPr/>
          </p:nvSpPr>
          <p:spPr>
            <a:xfrm>
              <a:off x="6933476" y="3384304"/>
              <a:ext cx="19685" cy="19685"/>
            </a:xfrm>
            <a:custGeom>
              <a:avLst/>
              <a:gdLst/>
              <a:ahLst/>
              <a:cxnLst/>
              <a:rect l="l" t="t" r="r" b="b"/>
              <a:pathLst>
                <a:path w="19684" h="19685">
                  <a:moveTo>
                    <a:pt x="8623" y="0"/>
                  </a:moveTo>
                  <a:lnTo>
                    <a:pt x="952" y="4953"/>
                  </a:lnTo>
                  <a:lnTo>
                    <a:pt x="0" y="10490"/>
                  </a:lnTo>
                  <a:lnTo>
                    <a:pt x="5003" y="18173"/>
                  </a:lnTo>
                  <a:lnTo>
                    <a:pt x="10833" y="19329"/>
                  </a:lnTo>
                  <a:lnTo>
                    <a:pt x="14681" y="16865"/>
                  </a:lnTo>
                  <a:lnTo>
                    <a:pt x="18478" y="14363"/>
                  </a:lnTo>
                  <a:lnTo>
                    <a:pt x="19113" y="8940"/>
                  </a:lnTo>
                  <a:lnTo>
                    <a:pt x="16624" y="5092"/>
                  </a:lnTo>
                  <a:lnTo>
                    <a:pt x="14122" y="1244"/>
                  </a:lnTo>
                  <a:lnTo>
                    <a:pt x="862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6" name="object 1856"/>
            <p:cNvSpPr/>
            <p:nvPr/>
          </p:nvSpPr>
          <p:spPr>
            <a:xfrm>
              <a:off x="6939916" y="3387598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5" h="4445">
                  <a:moveTo>
                    <a:pt x="1231" y="0"/>
                  </a:moveTo>
                  <a:lnTo>
                    <a:pt x="38" y="927"/>
                  </a:lnTo>
                  <a:lnTo>
                    <a:pt x="12" y="2095"/>
                  </a:lnTo>
                  <a:lnTo>
                    <a:pt x="0" y="3251"/>
                  </a:lnTo>
                  <a:lnTo>
                    <a:pt x="1155" y="4216"/>
                  </a:lnTo>
                  <a:lnTo>
                    <a:pt x="4089" y="4267"/>
                  </a:lnTo>
                  <a:lnTo>
                    <a:pt x="5283" y="3365"/>
                  </a:lnTo>
                  <a:lnTo>
                    <a:pt x="5295" y="2184"/>
                  </a:lnTo>
                  <a:lnTo>
                    <a:pt x="5321" y="1015"/>
                  </a:lnTo>
                  <a:lnTo>
                    <a:pt x="4165" y="50"/>
                  </a:lnTo>
                  <a:lnTo>
                    <a:pt x="2705" y="25"/>
                  </a:lnTo>
                  <a:lnTo>
                    <a:pt x="1231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7" name="object 1857"/>
            <p:cNvSpPr/>
            <p:nvPr/>
          </p:nvSpPr>
          <p:spPr>
            <a:xfrm>
              <a:off x="6934290" y="3397186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927" y="0"/>
                  </a:moveTo>
                  <a:lnTo>
                    <a:pt x="1346" y="1168"/>
                  </a:lnTo>
                  <a:lnTo>
                    <a:pt x="0" y="2019"/>
                  </a:lnTo>
                  <a:lnTo>
                    <a:pt x="393" y="3581"/>
                  </a:lnTo>
                  <a:lnTo>
                    <a:pt x="2628" y="5092"/>
                  </a:lnTo>
                  <a:lnTo>
                    <a:pt x="3606" y="3962"/>
                  </a:lnTo>
                  <a:lnTo>
                    <a:pt x="4660" y="4190"/>
                  </a:lnTo>
                  <a:lnTo>
                    <a:pt x="3581" y="1333"/>
                  </a:lnTo>
                  <a:lnTo>
                    <a:pt x="92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8" name="object 1858"/>
            <p:cNvSpPr/>
            <p:nvPr/>
          </p:nvSpPr>
          <p:spPr>
            <a:xfrm>
              <a:off x="6938971" y="3420629"/>
              <a:ext cx="19685" cy="19050"/>
            </a:xfrm>
            <a:custGeom>
              <a:avLst/>
              <a:gdLst/>
              <a:ahLst/>
              <a:cxnLst/>
              <a:rect l="l" t="t" r="r" b="b"/>
              <a:pathLst>
                <a:path w="19684" h="19050">
                  <a:moveTo>
                    <a:pt x="8013" y="0"/>
                  </a:moveTo>
                  <a:lnTo>
                    <a:pt x="2920" y="2451"/>
                  </a:lnTo>
                  <a:lnTo>
                    <a:pt x="0" y="11125"/>
                  </a:lnTo>
                  <a:lnTo>
                    <a:pt x="2717" y="16014"/>
                  </a:lnTo>
                  <a:lnTo>
                    <a:pt x="11404" y="18923"/>
                  </a:lnTo>
                  <a:lnTo>
                    <a:pt x="16700" y="16179"/>
                  </a:lnTo>
                  <a:lnTo>
                    <a:pt x="19608" y="7543"/>
                  </a:lnTo>
                  <a:lnTo>
                    <a:pt x="16713" y="2908"/>
                  </a:lnTo>
                  <a:lnTo>
                    <a:pt x="12344" y="1447"/>
                  </a:lnTo>
                  <a:lnTo>
                    <a:pt x="801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9" name="object 1859"/>
            <p:cNvSpPr/>
            <p:nvPr/>
          </p:nvSpPr>
          <p:spPr>
            <a:xfrm>
              <a:off x="6950120" y="3425691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2997" y="0"/>
                  </a:moveTo>
                  <a:lnTo>
                    <a:pt x="1854" y="190"/>
                  </a:lnTo>
                  <a:lnTo>
                    <a:pt x="711" y="419"/>
                  </a:lnTo>
                  <a:lnTo>
                    <a:pt x="0" y="1752"/>
                  </a:lnTo>
                  <a:lnTo>
                    <a:pt x="533" y="4622"/>
                  </a:lnTo>
                  <a:lnTo>
                    <a:pt x="1676" y="5626"/>
                  </a:lnTo>
                  <a:lnTo>
                    <a:pt x="3975" y="5194"/>
                  </a:lnTo>
                  <a:lnTo>
                    <a:pt x="4673" y="3848"/>
                  </a:lnTo>
                  <a:lnTo>
                    <a:pt x="4406" y="2425"/>
                  </a:lnTo>
                  <a:lnTo>
                    <a:pt x="4152" y="977"/>
                  </a:lnTo>
                  <a:lnTo>
                    <a:pt x="2997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0" name="object 1860"/>
            <p:cNvSpPr/>
            <p:nvPr/>
          </p:nvSpPr>
          <p:spPr>
            <a:xfrm>
              <a:off x="6944531" y="3436822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5" h="3810">
                  <a:moveTo>
                    <a:pt x="2908" y="0"/>
                  </a:moveTo>
                  <a:lnTo>
                    <a:pt x="0" y="609"/>
                  </a:lnTo>
                  <a:lnTo>
                    <a:pt x="1041" y="1282"/>
                  </a:lnTo>
                  <a:lnTo>
                    <a:pt x="546" y="2755"/>
                  </a:lnTo>
                  <a:lnTo>
                    <a:pt x="1816" y="3759"/>
                  </a:lnTo>
                  <a:lnTo>
                    <a:pt x="4495" y="3555"/>
                  </a:lnTo>
                  <a:lnTo>
                    <a:pt x="4546" y="2031"/>
                  </a:lnTo>
                  <a:lnTo>
                    <a:pt x="5537" y="1574"/>
                  </a:lnTo>
                  <a:lnTo>
                    <a:pt x="290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1" name="object 1861"/>
            <p:cNvSpPr/>
            <p:nvPr/>
          </p:nvSpPr>
          <p:spPr>
            <a:xfrm>
              <a:off x="6902899" y="2666334"/>
              <a:ext cx="71120" cy="130175"/>
            </a:xfrm>
            <a:custGeom>
              <a:avLst/>
              <a:gdLst/>
              <a:ahLst/>
              <a:cxnLst/>
              <a:rect l="l" t="t" r="r" b="b"/>
              <a:pathLst>
                <a:path w="71120" h="130175">
                  <a:moveTo>
                    <a:pt x="69405" y="0"/>
                  </a:moveTo>
                  <a:lnTo>
                    <a:pt x="67144" y="1295"/>
                  </a:lnTo>
                  <a:lnTo>
                    <a:pt x="63792" y="13982"/>
                  </a:lnTo>
                  <a:lnTo>
                    <a:pt x="56908" y="36499"/>
                  </a:lnTo>
                  <a:lnTo>
                    <a:pt x="54343" y="42189"/>
                  </a:lnTo>
                  <a:lnTo>
                    <a:pt x="49695" y="46837"/>
                  </a:lnTo>
                  <a:lnTo>
                    <a:pt x="36004" y="50749"/>
                  </a:lnTo>
                  <a:lnTo>
                    <a:pt x="31051" y="51866"/>
                  </a:lnTo>
                  <a:lnTo>
                    <a:pt x="29654" y="54076"/>
                  </a:lnTo>
                  <a:lnTo>
                    <a:pt x="30619" y="55308"/>
                  </a:lnTo>
                  <a:lnTo>
                    <a:pt x="31851" y="55473"/>
                  </a:lnTo>
                  <a:lnTo>
                    <a:pt x="43078" y="52895"/>
                  </a:lnTo>
                  <a:lnTo>
                    <a:pt x="50901" y="48907"/>
                  </a:lnTo>
                  <a:lnTo>
                    <a:pt x="48259" y="53149"/>
                  </a:lnTo>
                  <a:lnTo>
                    <a:pt x="43383" y="59436"/>
                  </a:lnTo>
                  <a:lnTo>
                    <a:pt x="33781" y="69684"/>
                  </a:lnTo>
                  <a:lnTo>
                    <a:pt x="26022" y="74828"/>
                  </a:lnTo>
                  <a:lnTo>
                    <a:pt x="11747" y="75920"/>
                  </a:lnTo>
                  <a:lnTo>
                    <a:pt x="10032" y="77901"/>
                  </a:lnTo>
                  <a:lnTo>
                    <a:pt x="11036" y="79425"/>
                  </a:lnTo>
                  <a:lnTo>
                    <a:pt x="12001" y="79616"/>
                  </a:lnTo>
                  <a:lnTo>
                    <a:pt x="20129" y="78981"/>
                  </a:lnTo>
                  <a:lnTo>
                    <a:pt x="27609" y="76542"/>
                  </a:lnTo>
                  <a:lnTo>
                    <a:pt x="21120" y="84886"/>
                  </a:lnTo>
                  <a:lnTo>
                    <a:pt x="17894" y="90385"/>
                  </a:lnTo>
                  <a:lnTo>
                    <a:pt x="17056" y="92989"/>
                  </a:lnTo>
                  <a:lnTo>
                    <a:pt x="16535" y="95656"/>
                  </a:lnTo>
                  <a:lnTo>
                    <a:pt x="13055" y="102158"/>
                  </a:lnTo>
                  <a:lnTo>
                    <a:pt x="1765" y="103365"/>
                  </a:lnTo>
                  <a:lnTo>
                    <a:pt x="0" y="105397"/>
                  </a:lnTo>
                  <a:lnTo>
                    <a:pt x="1003" y="106857"/>
                  </a:lnTo>
                  <a:lnTo>
                    <a:pt x="2019" y="107048"/>
                  </a:lnTo>
                  <a:lnTo>
                    <a:pt x="10286" y="106184"/>
                  </a:lnTo>
                  <a:lnTo>
                    <a:pt x="15798" y="101968"/>
                  </a:lnTo>
                  <a:lnTo>
                    <a:pt x="15074" y="119570"/>
                  </a:lnTo>
                  <a:lnTo>
                    <a:pt x="10883" y="127495"/>
                  </a:lnTo>
                  <a:lnTo>
                    <a:pt x="11658" y="129984"/>
                  </a:lnTo>
                  <a:lnTo>
                    <a:pt x="14147" y="129209"/>
                  </a:lnTo>
                  <a:lnTo>
                    <a:pt x="16840" y="124142"/>
                  </a:lnTo>
                  <a:lnTo>
                    <a:pt x="18046" y="119354"/>
                  </a:lnTo>
                  <a:lnTo>
                    <a:pt x="18656" y="114833"/>
                  </a:lnTo>
                  <a:lnTo>
                    <a:pt x="21539" y="119468"/>
                  </a:lnTo>
                  <a:lnTo>
                    <a:pt x="27343" y="126098"/>
                  </a:lnTo>
                  <a:lnTo>
                    <a:pt x="29400" y="125844"/>
                  </a:lnTo>
                  <a:lnTo>
                    <a:pt x="29578" y="123240"/>
                  </a:lnTo>
                  <a:lnTo>
                    <a:pt x="24612" y="117475"/>
                  </a:lnTo>
                  <a:lnTo>
                    <a:pt x="19278" y="109829"/>
                  </a:lnTo>
                  <a:lnTo>
                    <a:pt x="19799" y="94488"/>
                  </a:lnTo>
                  <a:lnTo>
                    <a:pt x="24549" y="86563"/>
                  </a:lnTo>
                  <a:lnTo>
                    <a:pt x="25717" y="92557"/>
                  </a:lnTo>
                  <a:lnTo>
                    <a:pt x="30149" y="98399"/>
                  </a:lnTo>
                  <a:lnTo>
                    <a:pt x="31432" y="99771"/>
                  </a:lnTo>
                  <a:lnTo>
                    <a:pt x="33400" y="99593"/>
                  </a:lnTo>
                  <a:lnTo>
                    <a:pt x="33731" y="97002"/>
                  </a:lnTo>
                  <a:lnTo>
                    <a:pt x="31559" y="94208"/>
                  </a:lnTo>
                  <a:lnTo>
                    <a:pt x="26441" y="86029"/>
                  </a:lnTo>
                  <a:lnTo>
                    <a:pt x="28397" y="81381"/>
                  </a:lnTo>
                  <a:lnTo>
                    <a:pt x="30873" y="78282"/>
                  </a:lnTo>
                  <a:lnTo>
                    <a:pt x="46761" y="60934"/>
                  </a:lnTo>
                  <a:lnTo>
                    <a:pt x="46304" y="67208"/>
                  </a:lnTo>
                  <a:lnTo>
                    <a:pt x="47663" y="72948"/>
                  </a:lnTo>
                  <a:lnTo>
                    <a:pt x="48704" y="74510"/>
                  </a:lnTo>
                  <a:lnTo>
                    <a:pt x="49974" y="74663"/>
                  </a:lnTo>
                  <a:lnTo>
                    <a:pt x="51333" y="72428"/>
                  </a:lnTo>
                  <a:lnTo>
                    <a:pt x="48475" y="60210"/>
                  </a:lnTo>
                  <a:lnTo>
                    <a:pt x="56374" y="46564"/>
                  </a:lnTo>
                  <a:lnTo>
                    <a:pt x="59401" y="39728"/>
                  </a:lnTo>
                  <a:lnTo>
                    <a:pt x="61966" y="32583"/>
                  </a:lnTo>
                  <a:lnTo>
                    <a:pt x="64300" y="25107"/>
                  </a:lnTo>
                  <a:lnTo>
                    <a:pt x="70688" y="2349"/>
                  </a:lnTo>
                  <a:lnTo>
                    <a:pt x="69405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2" name="object 1862"/>
            <p:cNvSpPr/>
            <p:nvPr/>
          </p:nvSpPr>
          <p:spPr>
            <a:xfrm>
              <a:off x="6922866" y="2784029"/>
              <a:ext cx="30480" cy="30480"/>
            </a:xfrm>
            <a:custGeom>
              <a:avLst/>
              <a:gdLst/>
              <a:ahLst/>
              <a:cxnLst/>
              <a:rect l="l" t="t" r="r" b="b"/>
              <a:pathLst>
                <a:path w="30479" h="30480">
                  <a:moveTo>
                    <a:pt x="15532" y="0"/>
                  </a:moveTo>
                  <a:lnTo>
                    <a:pt x="9156" y="3301"/>
                  </a:lnTo>
                  <a:lnTo>
                    <a:pt x="2794" y="6591"/>
                  </a:lnTo>
                  <a:lnTo>
                    <a:pt x="0" y="14998"/>
                  </a:lnTo>
                  <a:lnTo>
                    <a:pt x="6565" y="27673"/>
                  </a:lnTo>
                  <a:lnTo>
                    <a:pt x="15024" y="29971"/>
                  </a:lnTo>
                  <a:lnTo>
                    <a:pt x="27774" y="23380"/>
                  </a:lnTo>
                  <a:lnTo>
                    <a:pt x="30467" y="14465"/>
                  </a:lnTo>
                  <a:lnTo>
                    <a:pt x="23901" y="1777"/>
                  </a:lnTo>
                  <a:lnTo>
                    <a:pt x="1553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3" name="object 1863"/>
            <p:cNvSpPr/>
            <p:nvPr/>
          </p:nvSpPr>
          <p:spPr>
            <a:xfrm>
              <a:off x="6938045" y="2800505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5435" y="0"/>
                  </a:moveTo>
                  <a:lnTo>
                    <a:pt x="3378" y="469"/>
                  </a:lnTo>
                  <a:lnTo>
                    <a:pt x="1308" y="927"/>
                  </a:lnTo>
                  <a:lnTo>
                    <a:pt x="0" y="2946"/>
                  </a:lnTo>
                  <a:lnTo>
                    <a:pt x="914" y="6997"/>
                  </a:lnTo>
                  <a:lnTo>
                    <a:pt x="2946" y="8267"/>
                  </a:lnTo>
                  <a:lnTo>
                    <a:pt x="7086" y="7340"/>
                  </a:lnTo>
                  <a:lnTo>
                    <a:pt x="8394" y="5321"/>
                  </a:lnTo>
                  <a:lnTo>
                    <a:pt x="7480" y="1257"/>
                  </a:lnTo>
                  <a:lnTo>
                    <a:pt x="543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4" name="object 1864"/>
            <p:cNvSpPr/>
            <p:nvPr/>
          </p:nvSpPr>
          <p:spPr>
            <a:xfrm>
              <a:off x="6941004" y="2803139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1562" y="0"/>
                  </a:moveTo>
                  <a:lnTo>
                    <a:pt x="0" y="2438"/>
                  </a:lnTo>
                  <a:lnTo>
                    <a:pt x="2451" y="3962"/>
                  </a:lnTo>
                  <a:lnTo>
                    <a:pt x="4025" y="1536"/>
                  </a:lnTo>
                  <a:lnTo>
                    <a:pt x="156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5" name="object 1865"/>
            <p:cNvSpPr/>
            <p:nvPr/>
          </p:nvSpPr>
          <p:spPr>
            <a:xfrm>
              <a:off x="6931712" y="2791051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5">
                  <a:moveTo>
                    <a:pt x="4229" y="0"/>
                  </a:moveTo>
                  <a:lnTo>
                    <a:pt x="2400" y="1384"/>
                  </a:lnTo>
                  <a:lnTo>
                    <a:pt x="584" y="2781"/>
                  </a:lnTo>
                  <a:lnTo>
                    <a:pt x="0" y="5080"/>
                  </a:lnTo>
                  <a:lnTo>
                    <a:pt x="1130" y="6527"/>
                  </a:lnTo>
                  <a:lnTo>
                    <a:pt x="2235" y="7975"/>
                  </a:lnTo>
                  <a:lnTo>
                    <a:pt x="4584" y="8013"/>
                  </a:lnTo>
                  <a:lnTo>
                    <a:pt x="8229" y="5219"/>
                  </a:lnTo>
                  <a:lnTo>
                    <a:pt x="8801" y="2921"/>
                  </a:lnTo>
                  <a:lnTo>
                    <a:pt x="7696" y="1473"/>
                  </a:lnTo>
                  <a:lnTo>
                    <a:pt x="6578" y="38"/>
                  </a:lnTo>
                  <a:lnTo>
                    <a:pt x="422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6" name="object 1866"/>
            <p:cNvSpPr/>
            <p:nvPr/>
          </p:nvSpPr>
          <p:spPr>
            <a:xfrm>
              <a:off x="6883660" y="2761641"/>
              <a:ext cx="29209" cy="29845"/>
            </a:xfrm>
            <a:custGeom>
              <a:avLst/>
              <a:gdLst/>
              <a:ahLst/>
              <a:cxnLst/>
              <a:rect l="l" t="t" r="r" b="b"/>
              <a:pathLst>
                <a:path w="29209" h="29844">
                  <a:moveTo>
                    <a:pt x="18376" y="0"/>
                  </a:moveTo>
                  <a:lnTo>
                    <a:pt x="4406" y="3022"/>
                  </a:lnTo>
                  <a:lnTo>
                    <a:pt x="0" y="10604"/>
                  </a:lnTo>
                  <a:lnTo>
                    <a:pt x="3048" y="24625"/>
                  </a:lnTo>
                  <a:lnTo>
                    <a:pt x="10960" y="29527"/>
                  </a:lnTo>
                  <a:lnTo>
                    <a:pt x="24904" y="26492"/>
                  </a:lnTo>
                  <a:lnTo>
                    <a:pt x="28816" y="18884"/>
                  </a:lnTo>
                  <a:lnTo>
                    <a:pt x="27279" y="11874"/>
                  </a:lnTo>
                  <a:lnTo>
                    <a:pt x="25755" y="4864"/>
                  </a:lnTo>
                  <a:lnTo>
                    <a:pt x="1837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7" name="object 1867"/>
            <p:cNvSpPr/>
            <p:nvPr/>
          </p:nvSpPr>
          <p:spPr>
            <a:xfrm>
              <a:off x="6887716" y="2774951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1955" y="0"/>
                  </a:moveTo>
                  <a:lnTo>
                    <a:pt x="190" y="1651"/>
                  </a:lnTo>
                  <a:lnTo>
                    <a:pt x="0" y="5892"/>
                  </a:lnTo>
                  <a:lnTo>
                    <a:pt x="1612" y="7683"/>
                  </a:lnTo>
                  <a:lnTo>
                    <a:pt x="5765" y="7848"/>
                  </a:lnTo>
                  <a:lnTo>
                    <a:pt x="7518" y="6210"/>
                  </a:lnTo>
                  <a:lnTo>
                    <a:pt x="7607" y="4089"/>
                  </a:lnTo>
                  <a:lnTo>
                    <a:pt x="7708" y="1968"/>
                  </a:lnTo>
                  <a:lnTo>
                    <a:pt x="6083" y="190"/>
                  </a:lnTo>
                  <a:lnTo>
                    <a:pt x="195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8" name="object 1868"/>
            <p:cNvSpPr/>
            <p:nvPr/>
          </p:nvSpPr>
          <p:spPr>
            <a:xfrm>
              <a:off x="6888835" y="2777433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2158" y="0"/>
                  </a:moveTo>
                  <a:lnTo>
                    <a:pt x="50" y="1981"/>
                  </a:lnTo>
                  <a:lnTo>
                    <a:pt x="0" y="3124"/>
                  </a:lnTo>
                  <a:lnTo>
                    <a:pt x="863" y="4089"/>
                  </a:lnTo>
                  <a:lnTo>
                    <a:pt x="1981" y="4140"/>
                  </a:lnTo>
                  <a:lnTo>
                    <a:pt x="4114" y="2146"/>
                  </a:lnTo>
                  <a:lnTo>
                    <a:pt x="215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9" name="object 1869"/>
            <p:cNvSpPr/>
            <p:nvPr/>
          </p:nvSpPr>
          <p:spPr>
            <a:xfrm>
              <a:off x="6899964" y="2767247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2692" y="0"/>
                  </a:moveTo>
                  <a:lnTo>
                    <a:pt x="0" y="2463"/>
                  </a:lnTo>
                  <a:lnTo>
                    <a:pt x="190" y="4825"/>
                  </a:lnTo>
                  <a:lnTo>
                    <a:pt x="3289" y="8178"/>
                  </a:lnTo>
                  <a:lnTo>
                    <a:pt x="5626" y="8547"/>
                  </a:lnTo>
                  <a:lnTo>
                    <a:pt x="8318" y="6070"/>
                  </a:lnTo>
                  <a:lnTo>
                    <a:pt x="8128" y="3695"/>
                  </a:lnTo>
                  <a:lnTo>
                    <a:pt x="6578" y="2031"/>
                  </a:lnTo>
                  <a:lnTo>
                    <a:pt x="5041" y="342"/>
                  </a:lnTo>
                  <a:lnTo>
                    <a:pt x="2692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0" name="object 1870"/>
            <p:cNvSpPr/>
            <p:nvPr/>
          </p:nvSpPr>
          <p:spPr>
            <a:xfrm>
              <a:off x="6915398" y="2704285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39">
                  <a:moveTo>
                    <a:pt x="5562" y="0"/>
                  </a:moveTo>
                  <a:lnTo>
                    <a:pt x="88" y="6578"/>
                  </a:lnTo>
                  <a:lnTo>
                    <a:pt x="50" y="13754"/>
                  </a:lnTo>
                  <a:lnTo>
                    <a:pt x="0" y="20929"/>
                  </a:lnTo>
                  <a:lnTo>
                    <a:pt x="6146" y="27304"/>
                  </a:lnTo>
                  <a:lnTo>
                    <a:pt x="20421" y="27393"/>
                  </a:lnTo>
                  <a:lnTo>
                    <a:pt x="26403" y="20967"/>
                  </a:lnTo>
                  <a:lnTo>
                    <a:pt x="26479" y="6616"/>
                  </a:lnTo>
                  <a:lnTo>
                    <a:pt x="19824" y="88"/>
                  </a:lnTo>
                  <a:lnTo>
                    <a:pt x="556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1" name="object 1871"/>
            <p:cNvSpPr/>
            <p:nvPr/>
          </p:nvSpPr>
          <p:spPr>
            <a:xfrm>
              <a:off x="6922150" y="2714287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3187" y="0"/>
                  </a:moveTo>
                  <a:lnTo>
                    <a:pt x="1092" y="1219"/>
                  </a:lnTo>
                  <a:lnTo>
                    <a:pt x="558" y="3263"/>
                  </a:lnTo>
                  <a:lnTo>
                    <a:pt x="0" y="5308"/>
                  </a:lnTo>
                  <a:lnTo>
                    <a:pt x="1181" y="7404"/>
                  </a:lnTo>
                  <a:lnTo>
                    <a:pt x="5181" y="8483"/>
                  </a:lnTo>
                  <a:lnTo>
                    <a:pt x="7264" y="7264"/>
                  </a:lnTo>
                  <a:lnTo>
                    <a:pt x="7823" y="5219"/>
                  </a:lnTo>
                  <a:lnTo>
                    <a:pt x="8356" y="3175"/>
                  </a:lnTo>
                  <a:lnTo>
                    <a:pt x="7175" y="1066"/>
                  </a:lnTo>
                  <a:lnTo>
                    <a:pt x="318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2" name="object 1872"/>
            <p:cNvSpPr/>
            <p:nvPr/>
          </p:nvSpPr>
          <p:spPr>
            <a:xfrm>
              <a:off x="6924358" y="2716523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2514" y="0"/>
                  </a:moveTo>
                  <a:lnTo>
                    <a:pt x="0" y="1473"/>
                  </a:lnTo>
                  <a:lnTo>
                    <a:pt x="1435" y="4013"/>
                  </a:lnTo>
                  <a:lnTo>
                    <a:pt x="3924" y="2527"/>
                  </a:lnTo>
                  <a:lnTo>
                    <a:pt x="251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3" name="object 1873"/>
            <p:cNvSpPr/>
            <p:nvPr/>
          </p:nvSpPr>
          <p:spPr>
            <a:xfrm>
              <a:off x="6919145" y="2756076"/>
              <a:ext cx="31750" cy="30480"/>
            </a:xfrm>
            <a:custGeom>
              <a:avLst/>
              <a:gdLst/>
              <a:ahLst/>
              <a:cxnLst/>
              <a:rect l="l" t="t" r="r" b="b"/>
              <a:pathLst>
                <a:path w="31750" h="30480">
                  <a:moveTo>
                    <a:pt x="16103" y="0"/>
                  </a:moveTo>
                  <a:lnTo>
                    <a:pt x="7137" y="2540"/>
                  </a:lnTo>
                  <a:lnTo>
                    <a:pt x="0" y="14897"/>
                  </a:lnTo>
                  <a:lnTo>
                    <a:pt x="3009" y="22898"/>
                  </a:lnTo>
                  <a:lnTo>
                    <a:pt x="9220" y="26492"/>
                  </a:lnTo>
                  <a:lnTo>
                    <a:pt x="15443" y="30086"/>
                  </a:lnTo>
                  <a:lnTo>
                    <a:pt x="24015" y="27914"/>
                  </a:lnTo>
                  <a:lnTo>
                    <a:pt x="31153" y="15532"/>
                  </a:lnTo>
                  <a:lnTo>
                    <a:pt x="28536" y="7175"/>
                  </a:lnTo>
                  <a:lnTo>
                    <a:pt x="1610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4" name="object 1874"/>
            <p:cNvSpPr/>
            <p:nvPr/>
          </p:nvSpPr>
          <p:spPr>
            <a:xfrm>
              <a:off x="6929989" y="2769188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5333" y="0"/>
                  </a:moveTo>
                  <a:lnTo>
                    <a:pt x="2920" y="0"/>
                  </a:lnTo>
                  <a:lnTo>
                    <a:pt x="1460" y="1460"/>
                  </a:lnTo>
                  <a:lnTo>
                    <a:pt x="0" y="2946"/>
                  </a:lnTo>
                  <a:lnTo>
                    <a:pt x="38" y="5333"/>
                  </a:lnTo>
                  <a:lnTo>
                    <a:pt x="1549" y="6845"/>
                  </a:lnTo>
                  <a:lnTo>
                    <a:pt x="3060" y="8318"/>
                  </a:lnTo>
                  <a:lnTo>
                    <a:pt x="5460" y="8343"/>
                  </a:lnTo>
                  <a:lnTo>
                    <a:pt x="8381" y="5397"/>
                  </a:lnTo>
                  <a:lnTo>
                    <a:pt x="8356" y="2984"/>
                  </a:lnTo>
                  <a:lnTo>
                    <a:pt x="533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5" name="object 1875"/>
            <p:cNvSpPr/>
            <p:nvPr/>
          </p:nvSpPr>
          <p:spPr>
            <a:xfrm>
              <a:off x="6932706" y="277190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0" y="0"/>
                  </a:moveTo>
                  <a:lnTo>
                    <a:pt x="50" y="2895"/>
                  </a:lnTo>
                  <a:lnTo>
                    <a:pt x="2946" y="2908"/>
                  </a:lnTo>
                  <a:lnTo>
                    <a:pt x="2921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6" name="object 1876"/>
            <p:cNvSpPr/>
            <p:nvPr/>
          </p:nvSpPr>
          <p:spPr>
            <a:xfrm>
              <a:off x="6938609" y="2735977"/>
              <a:ext cx="30480" cy="29209"/>
            </a:xfrm>
            <a:custGeom>
              <a:avLst/>
              <a:gdLst/>
              <a:ahLst/>
              <a:cxnLst/>
              <a:rect l="l" t="t" r="r" b="b"/>
              <a:pathLst>
                <a:path w="30479" h="29210">
                  <a:moveTo>
                    <a:pt x="10921" y="0"/>
                  </a:moveTo>
                  <a:lnTo>
                    <a:pt x="3327" y="4546"/>
                  </a:lnTo>
                  <a:lnTo>
                    <a:pt x="0" y="18440"/>
                  </a:lnTo>
                  <a:lnTo>
                    <a:pt x="4914" y="25704"/>
                  </a:lnTo>
                  <a:lnTo>
                    <a:pt x="18872" y="29032"/>
                  </a:lnTo>
                  <a:lnTo>
                    <a:pt x="26733" y="24041"/>
                  </a:lnTo>
                  <a:lnTo>
                    <a:pt x="30048" y="10147"/>
                  </a:lnTo>
                  <a:lnTo>
                    <a:pt x="24879" y="3340"/>
                  </a:lnTo>
                  <a:lnTo>
                    <a:pt x="17906" y="1676"/>
                  </a:lnTo>
                  <a:lnTo>
                    <a:pt x="1092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7" name="object 1877"/>
            <p:cNvSpPr/>
            <p:nvPr/>
          </p:nvSpPr>
          <p:spPr>
            <a:xfrm>
              <a:off x="6950311" y="2742741"/>
              <a:ext cx="8890" cy="6985"/>
            </a:xfrm>
            <a:custGeom>
              <a:avLst/>
              <a:gdLst/>
              <a:ahLst/>
              <a:cxnLst/>
              <a:rect l="l" t="t" r="r" b="b"/>
              <a:pathLst>
                <a:path w="8890" h="6985">
                  <a:moveTo>
                    <a:pt x="2146" y="0"/>
                  </a:moveTo>
                  <a:lnTo>
                    <a:pt x="215" y="1371"/>
                  </a:lnTo>
                  <a:lnTo>
                    <a:pt x="0" y="5003"/>
                  </a:lnTo>
                  <a:lnTo>
                    <a:pt x="1778" y="6578"/>
                  </a:lnTo>
                  <a:lnTo>
                    <a:pt x="6350" y="6845"/>
                  </a:lnTo>
                  <a:lnTo>
                    <a:pt x="8280" y="5486"/>
                  </a:lnTo>
                  <a:lnTo>
                    <a:pt x="8369" y="3657"/>
                  </a:lnTo>
                  <a:lnTo>
                    <a:pt x="8483" y="1828"/>
                  </a:lnTo>
                  <a:lnTo>
                    <a:pt x="6718" y="266"/>
                  </a:lnTo>
                  <a:lnTo>
                    <a:pt x="4432" y="126"/>
                  </a:lnTo>
                  <a:lnTo>
                    <a:pt x="214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8" name="object 1878"/>
            <p:cNvSpPr/>
            <p:nvPr/>
          </p:nvSpPr>
          <p:spPr>
            <a:xfrm>
              <a:off x="6948078" y="2760907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19">
                  <a:moveTo>
                    <a:pt x="2997" y="0"/>
                  </a:moveTo>
                  <a:lnTo>
                    <a:pt x="228" y="1143"/>
                  </a:lnTo>
                  <a:lnTo>
                    <a:pt x="0" y="1612"/>
                  </a:lnTo>
                  <a:lnTo>
                    <a:pt x="1739" y="2514"/>
                  </a:lnTo>
                  <a:lnTo>
                    <a:pt x="1130" y="4902"/>
                  </a:lnTo>
                  <a:lnTo>
                    <a:pt x="3276" y="6261"/>
                  </a:lnTo>
                  <a:lnTo>
                    <a:pt x="4102" y="7124"/>
                  </a:lnTo>
                  <a:lnTo>
                    <a:pt x="7632" y="6985"/>
                  </a:lnTo>
                  <a:lnTo>
                    <a:pt x="7416" y="5524"/>
                  </a:lnTo>
                  <a:lnTo>
                    <a:pt x="7289" y="3187"/>
                  </a:lnTo>
                  <a:lnTo>
                    <a:pt x="8763" y="2336"/>
                  </a:lnTo>
                  <a:lnTo>
                    <a:pt x="8750" y="1981"/>
                  </a:lnTo>
                  <a:lnTo>
                    <a:pt x="5905" y="533"/>
                  </a:lnTo>
                  <a:lnTo>
                    <a:pt x="299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9" name="object 1879"/>
            <p:cNvSpPr/>
            <p:nvPr/>
          </p:nvSpPr>
          <p:spPr>
            <a:xfrm>
              <a:off x="6890345" y="2732353"/>
              <a:ext cx="30480" cy="30480"/>
            </a:xfrm>
            <a:custGeom>
              <a:avLst/>
              <a:gdLst/>
              <a:ahLst/>
              <a:cxnLst/>
              <a:rect l="l" t="t" r="r" b="b"/>
              <a:pathLst>
                <a:path w="30479" h="30480">
                  <a:moveTo>
                    <a:pt x="15062" y="0"/>
                  </a:moveTo>
                  <a:lnTo>
                    <a:pt x="2336" y="6489"/>
                  </a:lnTo>
                  <a:lnTo>
                    <a:pt x="0" y="14947"/>
                  </a:lnTo>
                  <a:lnTo>
                    <a:pt x="6527" y="27724"/>
                  </a:lnTo>
                  <a:lnTo>
                    <a:pt x="15443" y="30441"/>
                  </a:lnTo>
                  <a:lnTo>
                    <a:pt x="28155" y="23939"/>
                  </a:lnTo>
                  <a:lnTo>
                    <a:pt x="29971" y="15595"/>
                  </a:lnTo>
                  <a:lnTo>
                    <a:pt x="26708" y="9207"/>
                  </a:lnTo>
                  <a:lnTo>
                    <a:pt x="23456" y="2806"/>
                  </a:lnTo>
                  <a:lnTo>
                    <a:pt x="1506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0" name="object 1880"/>
            <p:cNvSpPr/>
            <p:nvPr/>
          </p:nvSpPr>
          <p:spPr>
            <a:xfrm>
              <a:off x="6900980" y="2737355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19">
                  <a:moveTo>
                    <a:pt x="2451" y="0"/>
                  </a:moveTo>
                  <a:lnTo>
                    <a:pt x="444" y="1244"/>
                  </a:lnTo>
                  <a:lnTo>
                    <a:pt x="203" y="3060"/>
                  </a:lnTo>
                  <a:lnTo>
                    <a:pt x="0" y="4864"/>
                  </a:lnTo>
                  <a:lnTo>
                    <a:pt x="1676" y="6553"/>
                  </a:lnTo>
                  <a:lnTo>
                    <a:pt x="3936" y="6807"/>
                  </a:lnTo>
                  <a:lnTo>
                    <a:pt x="6210" y="7086"/>
                  </a:lnTo>
                  <a:lnTo>
                    <a:pt x="8229" y="5841"/>
                  </a:lnTo>
                  <a:lnTo>
                    <a:pt x="8648" y="2222"/>
                  </a:lnTo>
                  <a:lnTo>
                    <a:pt x="6997" y="546"/>
                  </a:lnTo>
                  <a:lnTo>
                    <a:pt x="4711" y="266"/>
                  </a:lnTo>
                  <a:lnTo>
                    <a:pt x="2451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1" name="object 1881"/>
            <p:cNvSpPr/>
            <p:nvPr/>
          </p:nvSpPr>
          <p:spPr>
            <a:xfrm>
              <a:off x="6890697" y="2751175"/>
              <a:ext cx="7620" cy="9525"/>
            </a:xfrm>
            <a:custGeom>
              <a:avLst/>
              <a:gdLst/>
              <a:ahLst/>
              <a:cxnLst/>
              <a:rect l="l" t="t" r="r" b="b"/>
              <a:pathLst>
                <a:path w="7620" h="9525">
                  <a:moveTo>
                    <a:pt x="2476" y="0"/>
                  </a:moveTo>
                  <a:lnTo>
                    <a:pt x="1968" y="139"/>
                  </a:lnTo>
                  <a:lnTo>
                    <a:pt x="2412" y="2044"/>
                  </a:lnTo>
                  <a:lnTo>
                    <a:pt x="203" y="3136"/>
                  </a:lnTo>
                  <a:lnTo>
                    <a:pt x="0" y="3314"/>
                  </a:lnTo>
                  <a:lnTo>
                    <a:pt x="177" y="3695"/>
                  </a:lnTo>
                  <a:lnTo>
                    <a:pt x="482" y="4622"/>
                  </a:lnTo>
                  <a:lnTo>
                    <a:pt x="609" y="5105"/>
                  </a:lnTo>
                  <a:lnTo>
                    <a:pt x="444" y="6845"/>
                  </a:lnTo>
                  <a:lnTo>
                    <a:pt x="2832" y="9436"/>
                  </a:lnTo>
                  <a:lnTo>
                    <a:pt x="3809" y="8331"/>
                  </a:lnTo>
                  <a:lnTo>
                    <a:pt x="5511" y="6705"/>
                  </a:lnTo>
                  <a:lnTo>
                    <a:pt x="7111" y="7264"/>
                  </a:lnTo>
                  <a:lnTo>
                    <a:pt x="7365" y="7035"/>
                  </a:lnTo>
                  <a:lnTo>
                    <a:pt x="6616" y="3924"/>
                  </a:lnTo>
                  <a:lnTo>
                    <a:pt x="5143" y="1371"/>
                  </a:lnTo>
                  <a:lnTo>
                    <a:pt x="247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2" name="object 1882"/>
            <p:cNvSpPr/>
            <p:nvPr/>
          </p:nvSpPr>
          <p:spPr>
            <a:xfrm>
              <a:off x="6893016" y="2789680"/>
              <a:ext cx="31115" cy="30480"/>
            </a:xfrm>
            <a:custGeom>
              <a:avLst/>
              <a:gdLst/>
              <a:ahLst/>
              <a:cxnLst/>
              <a:rect l="l" t="t" r="r" b="b"/>
              <a:pathLst>
                <a:path w="31115" h="30480">
                  <a:moveTo>
                    <a:pt x="14223" y="0"/>
                  </a:moveTo>
                  <a:lnTo>
                    <a:pt x="5905" y="2997"/>
                  </a:lnTo>
                  <a:lnTo>
                    <a:pt x="0" y="16002"/>
                  </a:lnTo>
                  <a:lnTo>
                    <a:pt x="3428" y="24079"/>
                  </a:lnTo>
                  <a:lnTo>
                    <a:pt x="16497" y="30010"/>
                  </a:lnTo>
                  <a:lnTo>
                    <a:pt x="25171" y="26593"/>
                  </a:lnTo>
                  <a:lnTo>
                    <a:pt x="31064" y="13601"/>
                  </a:lnTo>
                  <a:lnTo>
                    <a:pt x="27292" y="5930"/>
                  </a:lnTo>
                  <a:lnTo>
                    <a:pt x="20764" y="2959"/>
                  </a:lnTo>
                  <a:lnTo>
                    <a:pt x="1422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3" name="object 1883"/>
            <p:cNvSpPr/>
            <p:nvPr/>
          </p:nvSpPr>
          <p:spPr>
            <a:xfrm>
              <a:off x="6911054" y="2798512"/>
              <a:ext cx="6985" cy="8890"/>
            </a:xfrm>
            <a:custGeom>
              <a:avLst/>
              <a:gdLst/>
              <a:ahLst/>
              <a:cxnLst/>
              <a:rect l="l" t="t" r="r" b="b"/>
              <a:pathLst>
                <a:path w="6984" h="8889">
                  <a:moveTo>
                    <a:pt x="4953" y="0"/>
                  </a:moveTo>
                  <a:lnTo>
                    <a:pt x="3136" y="165"/>
                  </a:lnTo>
                  <a:lnTo>
                    <a:pt x="1320" y="304"/>
                  </a:lnTo>
                  <a:lnTo>
                    <a:pt x="0" y="2273"/>
                  </a:lnTo>
                  <a:lnTo>
                    <a:pt x="368" y="6845"/>
                  </a:lnTo>
                  <a:lnTo>
                    <a:pt x="1993" y="8559"/>
                  </a:lnTo>
                  <a:lnTo>
                    <a:pt x="5626" y="8267"/>
                  </a:lnTo>
                  <a:lnTo>
                    <a:pt x="6946" y="6299"/>
                  </a:lnTo>
                  <a:lnTo>
                    <a:pt x="6756" y="4013"/>
                  </a:lnTo>
                  <a:lnTo>
                    <a:pt x="6578" y="1739"/>
                  </a:lnTo>
                  <a:lnTo>
                    <a:pt x="495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4" name="object 1884"/>
            <p:cNvSpPr/>
            <p:nvPr/>
          </p:nvSpPr>
          <p:spPr>
            <a:xfrm>
              <a:off x="6900769" y="2814450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5">
                  <a:moveTo>
                    <a:pt x="3238" y="0"/>
                  </a:moveTo>
                  <a:lnTo>
                    <a:pt x="304" y="584"/>
                  </a:lnTo>
                  <a:lnTo>
                    <a:pt x="0" y="1003"/>
                  </a:lnTo>
                  <a:lnTo>
                    <a:pt x="1524" y="2222"/>
                  </a:lnTo>
                  <a:lnTo>
                    <a:pt x="469" y="4445"/>
                  </a:lnTo>
                  <a:lnTo>
                    <a:pt x="2324" y="6197"/>
                  </a:lnTo>
                  <a:lnTo>
                    <a:pt x="2971" y="7200"/>
                  </a:lnTo>
                  <a:lnTo>
                    <a:pt x="6451" y="7734"/>
                  </a:lnTo>
                  <a:lnTo>
                    <a:pt x="6527" y="6261"/>
                  </a:lnTo>
                  <a:lnTo>
                    <a:pt x="6858" y="3937"/>
                  </a:lnTo>
                  <a:lnTo>
                    <a:pt x="8445" y="3378"/>
                  </a:lnTo>
                  <a:lnTo>
                    <a:pt x="8509" y="3022"/>
                  </a:lnTo>
                  <a:lnTo>
                    <a:pt x="5981" y="1054"/>
                  </a:lnTo>
                  <a:lnTo>
                    <a:pt x="323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5" name="object 1885"/>
            <p:cNvSpPr/>
            <p:nvPr/>
          </p:nvSpPr>
          <p:spPr>
            <a:xfrm>
              <a:off x="6929041" y="278542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40" h="2539">
                  <a:moveTo>
                    <a:pt x="0" y="0"/>
                  </a:moveTo>
                  <a:lnTo>
                    <a:pt x="2020" y="2463"/>
                  </a:lnTo>
                  <a:lnTo>
                    <a:pt x="2154" y="24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79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6" name="object 1886"/>
            <p:cNvSpPr/>
            <p:nvPr/>
          </p:nvSpPr>
          <p:spPr>
            <a:xfrm>
              <a:off x="6912826" y="2666341"/>
              <a:ext cx="60960" cy="125730"/>
            </a:xfrm>
            <a:custGeom>
              <a:avLst/>
              <a:gdLst/>
              <a:ahLst/>
              <a:cxnLst/>
              <a:rect l="l" t="t" r="r" b="b"/>
              <a:pathLst>
                <a:path w="60959" h="125730">
                  <a:moveTo>
                    <a:pt x="5801" y="124129"/>
                  </a:moveTo>
                  <a:lnTo>
                    <a:pt x="5568" y="124574"/>
                  </a:lnTo>
                  <a:lnTo>
                    <a:pt x="3340" y="124320"/>
                  </a:lnTo>
                  <a:lnTo>
                    <a:pt x="4140" y="124574"/>
                  </a:lnTo>
                  <a:lnTo>
                    <a:pt x="5310" y="125120"/>
                  </a:lnTo>
                  <a:lnTo>
                    <a:pt x="5701" y="124320"/>
                  </a:lnTo>
                  <a:lnTo>
                    <a:pt x="5801" y="124129"/>
                  </a:lnTo>
                  <a:close/>
                </a:path>
                <a:path w="60959" h="125730">
                  <a:moveTo>
                    <a:pt x="8712" y="101371"/>
                  </a:moveTo>
                  <a:lnTo>
                    <a:pt x="7696" y="102031"/>
                  </a:lnTo>
                  <a:lnTo>
                    <a:pt x="6756" y="102539"/>
                  </a:lnTo>
                  <a:lnTo>
                    <a:pt x="5816" y="102971"/>
                  </a:lnTo>
                  <a:lnTo>
                    <a:pt x="5232" y="117525"/>
                  </a:lnTo>
                  <a:lnTo>
                    <a:pt x="2540" y="124129"/>
                  </a:lnTo>
                  <a:lnTo>
                    <a:pt x="5801" y="124129"/>
                  </a:lnTo>
                  <a:lnTo>
                    <a:pt x="9398" y="109245"/>
                  </a:lnTo>
                  <a:lnTo>
                    <a:pt x="8724" y="107632"/>
                  </a:lnTo>
                  <a:lnTo>
                    <a:pt x="8369" y="105930"/>
                  </a:lnTo>
                  <a:lnTo>
                    <a:pt x="8470" y="102311"/>
                  </a:lnTo>
                  <a:lnTo>
                    <a:pt x="8712" y="101371"/>
                  </a:lnTo>
                  <a:close/>
                </a:path>
                <a:path w="60959" h="125730">
                  <a:moveTo>
                    <a:pt x="18576" y="76288"/>
                  </a:moveTo>
                  <a:lnTo>
                    <a:pt x="17741" y="76288"/>
                  </a:lnTo>
                  <a:lnTo>
                    <a:pt x="17277" y="76695"/>
                  </a:lnTo>
                  <a:lnTo>
                    <a:pt x="17540" y="76695"/>
                  </a:lnTo>
                  <a:lnTo>
                    <a:pt x="15405" y="79260"/>
                  </a:lnTo>
                  <a:lnTo>
                    <a:pt x="7406" y="92138"/>
                  </a:lnTo>
                  <a:lnTo>
                    <a:pt x="7325" y="92392"/>
                  </a:lnTo>
                  <a:lnTo>
                    <a:pt x="7225" y="92709"/>
                  </a:lnTo>
                  <a:lnTo>
                    <a:pt x="7124" y="93027"/>
                  </a:lnTo>
                  <a:lnTo>
                    <a:pt x="6636" y="95491"/>
                  </a:lnTo>
                  <a:lnTo>
                    <a:pt x="0" y="101142"/>
                  </a:lnTo>
                  <a:lnTo>
                    <a:pt x="2953" y="100291"/>
                  </a:lnTo>
                  <a:lnTo>
                    <a:pt x="11324" y="91020"/>
                  </a:lnTo>
                  <a:lnTo>
                    <a:pt x="11442" y="90538"/>
                  </a:lnTo>
                  <a:lnTo>
                    <a:pt x="19316" y="77965"/>
                  </a:lnTo>
                  <a:lnTo>
                    <a:pt x="19138" y="77317"/>
                  </a:lnTo>
                  <a:lnTo>
                    <a:pt x="18984" y="76974"/>
                  </a:lnTo>
                  <a:lnTo>
                    <a:pt x="18859" y="76695"/>
                  </a:lnTo>
                  <a:lnTo>
                    <a:pt x="18576" y="76288"/>
                  </a:lnTo>
                  <a:close/>
                </a:path>
                <a:path w="60959" h="125730">
                  <a:moveTo>
                    <a:pt x="18237" y="85737"/>
                  </a:moveTo>
                  <a:lnTo>
                    <a:pt x="16573" y="88353"/>
                  </a:lnTo>
                  <a:lnTo>
                    <a:pt x="15938" y="89522"/>
                  </a:lnTo>
                  <a:lnTo>
                    <a:pt x="15671" y="90119"/>
                  </a:lnTo>
                  <a:lnTo>
                    <a:pt x="16014" y="91020"/>
                  </a:lnTo>
                  <a:lnTo>
                    <a:pt x="16814" y="92709"/>
                  </a:lnTo>
                  <a:lnTo>
                    <a:pt x="17653" y="92392"/>
                  </a:lnTo>
                  <a:lnTo>
                    <a:pt x="18516" y="92138"/>
                  </a:lnTo>
                  <a:lnTo>
                    <a:pt x="19380" y="91960"/>
                  </a:lnTo>
                  <a:lnTo>
                    <a:pt x="20583" y="91960"/>
                  </a:lnTo>
                  <a:lnTo>
                    <a:pt x="19418" y="89661"/>
                  </a:lnTo>
                  <a:lnTo>
                    <a:pt x="18592" y="87642"/>
                  </a:lnTo>
                  <a:lnTo>
                    <a:pt x="18237" y="85737"/>
                  </a:lnTo>
                  <a:close/>
                </a:path>
                <a:path w="60959" h="125730">
                  <a:moveTo>
                    <a:pt x="14634" y="76974"/>
                  </a:moveTo>
                  <a:lnTo>
                    <a:pt x="12986" y="77317"/>
                  </a:lnTo>
                  <a:lnTo>
                    <a:pt x="8947" y="77965"/>
                  </a:lnTo>
                  <a:lnTo>
                    <a:pt x="9541" y="77965"/>
                  </a:lnTo>
                  <a:lnTo>
                    <a:pt x="9626" y="78562"/>
                  </a:lnTo>
                  <a:lnTo>
                    <a:pt x="11341" y="78244"/>
                  </a:lnTo>
                  <a:lnTo>
                    <a:pt x="12585" y="77965"/>
                  </a:lnTo>
                  <a:lnTo>
                    <a:pt x="15078" y="77317"/>
                  </a:lnTo>
                  <a:lnTo>
                    <a:pt x="14634" y="76974"/>
                  </a:lnTo>
                  <a:close/>
                </a:path>
                <a:path w="60959" h="125730">
                  <a:moveTo>
                    <a:pt x="15656" y="123697"/>
                  </a:moveTo>
                  <a:lnTo>
                    <a:pt x="15430" y="123951"/>
                  </a:lnTo>
                  <a:lnTo>
                    <a:pt x="15656" y="123697"/>
                  </a:lnTo>
                  <a:close/>
                </a:path>
                <a:path w="60959" h="125730">
                  <a:moveTo>
                    <a:pt x="15780" y="123558"/>
                  </a:moveTo>
                  <a:lnTo>
                    <a:pt x="15656" y="123697"/>
                  </a:lnTo>
                  <a:lnTo>
                    <a:pt x="15780" y="123558"/>
                  </a:lnTo>
                  <a:close/>
                </a:path>
                <a:path w="60959" h="125730">
                  <a:moveTo>
                    <a:pt x="12611" y="114020"/>
                  </a:moveTo>
                  <a:lnTo>
                    <a:pt x="12369" y="115658"/>
                  </a:lnTo>
                  <a:lnTo>
                    <a:pt x="12039" y="117335"/>
                  </a:lnTo>
                  <a:lnTo>
                    <a:pt x="11623" y="119075"/>
                  </a:lnTo>
                  <a:lnTo>
                    <a:pt x="12865" y="120751"/>
                  </a:lnTo>
                  <a:lnTo>
                    <a:pt x="15100" y="123558"/>
                  </a:lnTo>
                  <a:lnTo>
                    <a:pt x="15780" y="123558"/>
                  </a:lnTo>
                  <a:lnTo>
                    <a:pt x="16243" y="123037"/>
                  </a:lnTo>
                  <a:lnTo>
                    <a:pt x="17183" y="122212"/>
                  </a:lnTo>
                  <a:lnTo>
                    <a:pt x="18237" y="121551"/>
                  </a:lnTo>
                  <a:lnTo>
                    <a:pt x="16192" y="119075"/>
                  </a:lnTo>
                  <a:lnTo>
                    <a:pt x="14198" y="116408"/>
                  </a:lnTo>
                  <a:lnTo>
                    <a:pt x="12611" y="114020"/>
                  </a:lnTo>
                  <a:close/>
                </a:path>
                <a:path w="60959" h="125730">
                  <a:moveTo>
                    <a:pt x="57518" y="12750"/>
                  </a:moveTo>
                  <a:lnTo>
                    <a:pt x="54150" y="12750"/>
                  </a:lnTo>
                  <a:lnTo>
                    <a:pt x="53136" y="16344"/>
                  </a:lnTo>
                  <a:lnTo>
                    <a:pt x="52082" y="19900"/>
                  </a:lnTo>
                  <a:lnTo>
                    <a:pt x="55617" y="19900"/>
                  </a:lnTo>
                  <a:lnTo>
                    <a:pt x="56984" y="15354"/>
                  </a:lnTo>
                  <a:lnTo>
                    <a:pt x="57619" y="13093"/>
                  </a:lnTo>
                  <a:lnTo>
                    <a:pt x="57518" y="12750"/>
                  </a:lnTo>
                  <a:close/>
                </a:path>
                <a:path w="60959" h="125730">
                  <a:moveTo>
                    <a:pt x="58242" y="10833"/>
                  </a:moveTo>
                  <a:lnTo>
                    <a:pt x="56870" y="10617"/>
                  </a:lnTo>
                  <a:lnTo>
                    <a:pt x="58813" y="10833"/>
                  </a:lnTo>
                  <a:lnTo>
                    <a:pt x="54671" y="10833"/>
                  </a:lnTo>
                  <a:lnTo>
                    <a:pt x="54210" y="12534"/>
                  </a:lnTo>
                  <a:lnTo>
                    <a:pt x="57454" y="12534"/>
                  </a:lnTo>
                  <a:lnTo>
                    <a:pt x="58127" y="11277"/>
                  </a:lnTo>
                  <a:lnTo>
                    <a:pt x="58242" y="10833"/>
                  </a:lnTo>
                  <a:close/>
                </a:path>
                <a:path w="60959" h="125730">
                  <a:moveTo>
                    <a:pt x="55968" y="8407"/>
                  </a:moveTo>
                  <a:lnTo>
                    <a:pt x="55168" y="8889"/>
                  </a:lnTo>
                  <a:lnTo>
                    <a:pt x="54726" y="10617"/>
                  </a:lnTo>
                  <a:lnTo>
                    <a:pt x="55712" y="10617"/>
                  </a:lnTo>
                  <a:lnTo>
                    <a:pt x="55912" y="8889"/>
                  </a:lnTo>
                  <a:lnTo>
                    <a:pt x="55968" y="8407"/>
                  </a:lnTo>
                  <a:close/>
                </a:path>
                <a:path w="60959" h="125730">
                  <a:moveTo>
                    <a:pt x="59486" y="0"/>
                  </a:moveTo>
                  <a:lnTo>
                    <a:pt x="57213" y="1308"/>
                  </a:lnTo>
                  <a:lnTo>
                    <a:pt x="56184" y="5067"/>
                  </a:lnTo>
                  <a:lnTo>
                    <a:pt x="57619" y="4203"/>
                  </a:lnTo>
                  <a:lnTo>
                    <a:pt x="60490" y="2387"/>
                  </a:lnTo>
                  <a:lnTo>
                    <a:pt x="60604" y="1968"/>
                  </a:lnTo>
                  <a:lnTo>
                    <a:pt x="59486" y="0"/>
                  </a:lnTo>
                  <a:close/>
                </a:path>
              </a:pathLst>
            </a:custGeom>
            <a:solidFill>
              <a:srgbClr val="5A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7" name="object 1887"/>
            <p:cNvSpPr/>
            <p:nvPr/>
          </p:nvSpPr>
          <p:spPr>
            <a:xfrm>
              <a:off x="6884886" y="2763037"/>
              <a:ext cx="59690" cy="50800"/>
            </a:xfrm>
            <a:custGeom>
              <a:avLst/>
              <a:gdLst/>
              <a:ahLst/>
              <a:cxnLst/>
              <a:rect l="l" t="t" r="r" b="b"/>
              <a:pathLst>
                <a:path w="59690" h="50800">
                  <a:moveTo>
                    <a:pt x="19888" y="25412"/>
                  </a:moveTo>
                  <a:lnTo>
                    <a:pt x="14719" y="26085"/>
                  </a:lnTo>
                  <a:lnTo>
                    <a:pt x="9486" y="23672"/>
                  </a:lnTo>
                  <a:lnTo>
                    <a:pt x="6477" y="19697"/>
                  </a:lnTo>
                  <a:lnTo>
                    <a:pt x="4483" y="19583"/>
                  </a:lnTo>
                  <a:lnTo>
                    <a:pt x="2921" y="17907"/>
                  </a:lnTo>
                  <a:lnTo>
                    <a:pt x="2921" y="15697"/>
                  </a:lnTo>
                  <a:lnTo>
                    <a:pt x="2971" y="14732"/>
                  </a:lnTo>
                  <a:lnTo>
                    <a:pt x="3365" y="13855"/>
                  </a:lnTo>
                  <a:lnTo>
                    <a:pt x="3975" y="13195"/>
                  </a:lnTo>
                  <a:lnTo>
                    <a:pt x="3949" y="11379"/>
                  </a:lnTo>
                  <a:lnTo>
                    <a:pt x="10820" y="0"/>
                  </a:lnTo>
                  <a:lnTo>
                    <a:pt x="6591" y="901"/>
                  </a:lnTo>
                  <a:lnTo>
                    <a:pt x="3695" y="3263"/>
                  </a:lnTo>
                  <a:lnTo>
                    <a:pt x="685" y="8445"/>
                  </a:lnTo>
                  <a:lnTo>
                    <a:pt x="0" y="10896"/>
                  </a:lnTo>
                  <a:lnTo>
                    <a:pt x="0" y="14338"/>
                  </a:lnTo>
                  <a:lnTo>
                    <a:pt x="88" y="15278"/>
                  </a:lnTo>
                  <a:lnTo>
                    <a:pt x="1816" y="23241"/>
                  </a:lnTo>
                  <a:lnTo>
                    <a:pt x="9728" y="28143"/>
                  </a:lnTo>
                  <a:lnTo>
                    <a:pt x="17856" y="26377"/>
                  </a:lnTo>
                  <a:lnTo>
                    <a:pt x="18910" y="25958"/>
                  </a:lnTo>
                  <a:lnTo>
                    <a:pt x="19888" y="25412"/>
                  </a:lnTo>
                  <a:close/>
                </a:path>
                <a:path w="59690" h="50800">
                  <a:moveTo>
                    <a:pt x="59499" y="47625"/>
                  </a:moveTo>
                  <a:lnTo>
                    <a:pt x="53949" y="48602"/>
                  </a:lnTo>
                  <a:lnTo>
                    <a:pt x="47866" y="46113"/>
                  </a:lnTo>
                  <a:lnTo>
                    <a:pt x="44259" y="39141"/>
                  </a:lnTo>
                  <a:lnTo>
                    <a:pt x="43815" y="37160"/>
                  </a:lnTo>
                  <a:lnTo>
                    <a:pt x="43815" y="31953"/>
                  </a:lnTo>
                  <a:lnTo>
                    <a:pt x="44958" y="28752"/>
                  </a:lnTo>
                  <a:lnTo>
                    <a:pt x="47205" y="26009"/>
                  </a:lnTo>
                  <a:lnTo>
                    <a:pt x="47015" y="25539"/>
                  </a:lnTo>
                  <a:lnTo>
                    <a:pt x="46355" y="24726"/>
                  </a:lnTo>
                  <a:lnTo>
                    <a:pt x="45085" y="25539"/>
                  </a:lnTo>
                  <a:lnTo>
                    <a:pt x="44170" y="26339"/>
                  </a:lnTo>
                  <a:lnTo>
                    <a:pt x="41427" y="29476"/>
                  </a:lnTo>
                  <a:lnTo>
                    <a:pt x="40220" y="32308"/>
                  </a:lnTo>
                  <a:lnTo>
                    <a:pt x="39941" y="35217"/>
                  </a:lnTo>
                  <a:lnTo>
                    <a:pt x="40754" y="36918"/>
                  </a:lnTo>
                  <a:lnTo>
                    <a:pt x="41198" y="38773"/>
                  </a:lnTo>
                  <a:lnTo>
                    <a:pt x="53378" y="50774"/>
                  </a:lnTo>
                  <a:lnTo>
                    <a:pt x="57594" y="48602"/>
                  </a:lnTo>
                  <a:lnTo>
                    <a:pt x="59499" y="47625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8" name="object 1888"/>
            <p:cNvSpPr/>
            <p:nvPr/>
          </p:nvSpPr>
          <p:spPr>
            <a:xfrm>
              <a:off x="6887817" y="2776220"/>
              <a:ext cx="3810" cy="6985"/>
            </a:xfrm>
            <a:custGeom>
              <a:avLst/>
              <a:gdLst/>
              <a:ahLst/>
              <a:cxnLst/>
              <a:rect l="l" t="t" r="r" b="b"/>
              <a:pathLst>
                <a:path w="3809" h="6985">
                  <a:moveTo>
                    <a:pt x="1054" y="0"/>
                  </a:moveTo>
                  <a:lnTo>
                    <a:pt x="431" y="660"/>
                  </a:lnTo>
                  <a:lnTo>
                    <a:pt x="38" y="1536"/>
                  </a:lnTo>
                  <a:lnTo>
                    <a:pt x="0" y="2692"/>
                  </a:lnTo>
                  <a:lnTo>
                    <a:pt x="0" y="4711"/>
                  </a:lnTo>
                  <a:lnTo>
                    <a:pt x="1549" y="6388"/>
                  </a:lnTo>
                  <a:lnTo>
                    <a:pt x="3555" y="6502"/>
                  </a:lnTo>
                  <a:lnTo>
                    <a:pt x="3009" y="5740"/>
                  </a:lnTo>
                  <a:lnTo>
                    <a:pt x="2768" y="5334"/>
                  </a:lnTo>
                  <a:lnTo>
                    <a:pt x="1790" y="5168"/>
                  </a:lnTo>
                  <a:lnTo>
                    <a:pt x="1066" y="4305"/>
                  </a:lnTo>
                  <a:lnTo>
                    <a:pt x="1066" y="3187"/>
                  </a:lnTo>
                  <a:lnTo>
                    <a:pt x="1574" y="2717"/>
                  </a:lnTo>
                  <a:lnTo>
                    <a:pt x="1371" y="2019"/>
                  </a:lnTo>
                  <a:lnTo>
                    <a:pt x="1181" y="1117"/>
                  </a:lnTo>
                  <a:lnTo>
                    <a:pt x="1092" y="558"/>
                  </a:lnTo>
                  <a:lnTo>
                    <a:pt x="1054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9" name="object 1889"/>
            <p:cNvSpPr/>
            <p:nvPr/>
          </p:nvSpPr>
          <p:spPr>
            <a:xfrm>
              <a:off x="6888881" y="2778935"/>
              <a:ext cx="1905" cy="3175"/>
            </a:xfrm>
            <a:custGeom>
              <a:avLst/>
              <a:gdLst/>
              <a:ahLst/>
              <a:cxnLst/>
              <a:rect l="l" t="t" r="r" b="b"/>
              <a:pathLst>
                <a:path w="1904" h="3175">
                  <a:moveTo>
                    <a:pt x="520" y="0"/>
                  </a:moveTo>
                  <a:lnTo>
                    <a:pt x="12" y="482"/>
                  </a:lnTo>
                  <a:lnTo>
                    <a:pt x="0" y="1600"/>
                  </a:lnTo>
                  <a:lnTo>
                    <a:pt x="736" y="2451"/>
                  </a:lnTo>
                  <a:lnTo>
                    <a:pt x="1701" y="2616"/>
                  </a:lnTo>
                  <a:lnTo>
                    <a:pt x="1206" y="1790"/>
                  </a:lnTo>
                  <a:lnTo>
                    <a:pt x="812" y="914"/>
                  </a:lnTo>
                  <a:lnTo>
                    <a:pt x="520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0" name="object 1890"/>
            <p:cNvSpPr/>
            <p:nvPr/>
          </p:nvSpPr>
          <p:spPr>
            <a:xfrm>
              <a:off x="6921182" y="2748584"/>
              <a:ext cx="31115" cy="36195"/>
            </a:xfrm>
            <a:custGeom>
              <a:avLst/>
              <a:gdLst/>
              <a:ahLst/>
              <a:cxnLst/>
              <a:rect l="l" t="t" r="r" b="b"/>
              <a:pathLst>
                <a:path w="31115" h="36194">
                  <a:moveTo>
                    <a:pt x="1358" y="20078"/>
                  </a:moveTo>
                  <a:lnTo>
                    <a:pt x="114" y="20078"/>
                  </a:lnTo>
                  <a:lnTo>
                    <a:pt x="0" y="23698"/>
                  </a:lnTo>
                  <a:lnTo>
                    <a:pt x="355" y="25400"/>
                  </a:lnTo>
                  <a:lnTo>
                    <a:pt x="1028" y="27012"/>
                  </a:lnTo>
                  <a:lnTo>
                    <a:pt x="1155" y="25400"/>
                  </a:lnTo>
                  <a:lnTo>
                    <a:pt x="1219" y="23698"/>
                  </a:lnTo>
                  <a:lnTo>
                    <a:pt x="1282" y="21958"/>
                  </a:lnTo>
                  <a:lnTo>
                    <a:pt x="1358" y="20078"/>
                  </a:lnTo>
                  <a:close/>
                </a:path>
                <a:path w="31115" h="36194">
                  <a:moveTo>
                    <a:pt x="9283" y="10147"/>
                  </a:moveTo>
                  <a:lnTo>
                    <a:pt x="5473" y="14859"/>
                  </a:lnTo>
                  <a:lnTo>
                    <a:pt x="6718" y="12712"/>
                  </a:lnTo>
                  <a:lnTo>
                    <a:pt x="8724" y="10896"/>
                  </a:lnTo>
                  <a:lnTo>
                    <a:pt x="9283" y="10147"/>
                  </a:lnTo>
                  <a:close/>
                </a:path>
                <a:path w="31115" h="36194">
                  <a:moveTo>
                    <a:pt x="20345" y="34124"/>
                  </a:moveTo>
                  <a:lnTo>
                    <a:pt x="17246" y="34709"/>
                  </a:lnTo>
                  <a:lnTo>
                    <a:pt x="13944" y="34264"/>
                  </a:lnTo>
                  <a:lnTo>
                    <a:pt x="10045" y="32004"/>
                  </a:lnTo>
                  <a:lnTo>
                    <a:pt x="9017" y="31216"/>
                  </a:lnTo>
                  <a:lnTo>
                    <a:pt x="8128" y="30327"/>
                  </a:lnTo>
                  <a:lnTo>
                    <a:pt x="9245" y="32004"/>
                  </a:lnTo>
                  <a:lnTo>
                    <a:pt x="10807" y="34124"/>
                  </a:lnTo>
                  <a:lnTo>
                    <a:pt x="11849" y="35458"/>
                  </a:lnTo>
                  <a:lnTo>
                    <a:pt x="11950" y="35598"/>
                  </a:lnTo>
                  <a:lnTo>
                    <a:pt x="14820" y="35991"/>
                  </a:lnTo>
                  <a:lnTo>
                    <a:pt x="17792" y="35458"/>
                  </a:lnTo>
                  <a:lnTo>
                    <a:pt x="19227" y="34709"/>
                  </a:lnTo>
                  <a:lnTo>
                    <a:pt x="20345" y="34124"/>
                  </a:lnTo>
                  <a:close/>
                </a:path>
                <a:path w="31115" h="36194">
                  <a:moveTo>
                    <a:pt x="30797" y="12560"/>
                  </a:moveTo>
                  <a:lnTo>
                    <a:pt x="26962" y="10807"/>
                  </a:lnTo>
                  <a:lnTo>
                    <a:pt x="24066" y="7289"/>
                  </a:lnTo>
                  <a:lnTo>
                    <a:pt x="23075" y="3302"/>
                  </a:lnTo>
                  <a:lnTo>
                    <a:pt x="22479" y="2133"/>
                  </a:lnTo>
                  <a:lnTo>
                    <a:pt x="22123" y="825"/>
                  </a:lnTo>
                  <a:lnTo>
                    <a:pt x="20815" y="0"/>
                  </a:lnTo>
                  <a:lnTo>
                    <a:pt x="19977" y="762"/>
                  </a:lnTo>
                  <a:lnTo>
                    <a:pt x="19304" y="1257"/>
                  </a:lnTo>
                  <a:lnTo>
                    <a:pt x="18757" y="1536"/>
                  </a:lnTo>
                  <a:lnTo>
                    <a:pt x="18757" y="3683"/>
                  </a:lnTo>
                  <a:lnTo>
                    <a:pt x="19265" y="5664"/>
                  </a:lnTo>
                  <a:lnTo>
                    <a:pt x="20497" y="8077"/>
                  </a:lnTo>
                  <a:lnTo>
                    <a:pt x="20675" y="8369"/>
                  </a:lnTo>
                  <a:lnTo>
                    <a:pt x="22364" y="8801"/>
                  </a:lnTo>
                  <a:lnTo>
                    <a:pt x="23329" y="9194"/>
                  </a:lnTo>
                  <a:lnTo>
                    <a:pt x="25781" y="10617"/>
                  </a:lnTo>
                  <a:lnTo>
                    <a:pt x="27101" y="11798"/>
                  </a:lnTo>
                  <a:lnTo>
                    <a:pt x="28155" y="13182"/>
                  </a:lnTo>
                  <a:lnTo>
                    <a:pt x="28956" y="12852"/>
                  </a:lnTo>
                  <a:lnTo>
                    <a:pt x="29984" y="12573"/>
                  </a:lnTo>
                  <a:lnTo>
                    <a:pt x="30797" y="1256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1" name="object 1891"/>
            <p:cNvSpPr/>
            <p:nvPr/>
          </p:nvSpPr>
          <p:spPr>
            <a:xfrm>
              <a:off x="6949351" y="2761164"/>
              <a:ext cx="6350" cy="6985"/>
            </a:xfrm>
            <a:custGeom>
              <a:avLst/>
              <a:gdLst/>
              <a:ahLst/>
              <a:cxnLst/>
              <a:rect l="l" t="t" r="r" b="b"/>
              <a:pathLst>
                <a:path w="6350" h="6985">
                  <a:moveTo>
                    <a:pt x="2254" y="4787"/>
                  </a:moveTo>
                  <a:lnTo>
                    <a:pt x="2453" y="5397"/>
                  </a:lnTo>
                  <a:lnTo>
                    <a:pt x="2683" y="6502"/>
                  </a:lnTo>
                  <a:lnTo>
                    <a:pt x="5397" y="6502"/>
                  </a:lnTo>
                  <a:lnTo>
                    <a:pt x="6070" y="5778"/>
                  </a:lnTo>
                  <a:lnTo>
                    <a:pt x="6108" y="4787"/>
                  </a:lnTo>
                  <a:lnTo>
                    <a:pt x="2455" y="5397"/>
                  </a:lnTo>
                  <a:lnTo>
                    <a:pt x="2254" y="4787"/>
                  </a:lnTo>
                  <a:close/>
                </a:path>
                <a:path w="6350" h="6985">
                  <a:moveTo>
                    <a:pt x="2667" y="0"/>
                  </a:moveTo>
                  <a:lnTo>
                    <a:pt x="1769" y="0"/>
                  </a:lnTo>
                  <a:lnTo>
                    <a:pt x="800" y="266"/>
                  </a:lnTo>
                  <a:lnTo>
                    <a:pt x="0" y="596"/>
                  </a:lnTo>
                  <a:lnTo>
                    <a:pt x="685" y="1485"/>
                  </a:lnTo>
                  <a:lnTo>
                    <a:pt x="1270" y="2463"/>
                  </a:lnTo>
                  <a:lnTo>
                    <a:pt x="2133" y="4419"/>
                  </a:lnTo>
                  <a:lnTo>
                    <a:pt x="2212" y="4660"/>
                  </a:lnTo>
                  <a:lnTo>
                    <a:pt x="5956" y="4660"/>
                  </a:lnTo>
                  <a:lnTo>
                    <a:pt x="3797" y="3289"/>
                  </a:lnTo>
                  <a:lnTo>
                    <a:pt x="4394" y="901"/>
                  </a:lnTo>
                  <a:lnTo>
                    <a:pt x="2667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2" name="object 1892"/>
            <p:cNvSpPr/>
            <p:nvPr/>
          </p:nvSpPr>
          <p:spPr>
            <a:xfrm>
              <a:off x="6894462" y="2750039"/>
              <a:ext cx="17780" cy="11430"/>
            </a:xfrm>
            <a:custGeom>
              <a:avLst/>
              <a:gdLst/>
              <a:ahLst/>
              <a:cxnLst/>
              <a:rect l="l" t="t" r="r" b="b"/>
              <a:pathLst>
                <a:path w="17779" h="11430">
                  <a:moveTo>
                    <a:pt x="2158" y="0"/>
                  </a:moveTo>
                  <a:lnTo>
                    <a:pt x="1003" y="1003"/>
                  </a:lnTo>
                  <a:lnTo>
                    <a:pt x="0" y="1955"/>
                  </a:lnTo>
                  <a:lnTo>
                    <a:pt x="1480" y="2362"/>
                  </a:lnTo>
                  <a:lnTo>
                    <a:pt x="990" y="2603"/>
                  </a:lnTo>
                  <a:lnTo>
                    <a:pt x="2590" y="1816"/>
                  </a:lnTo>
                  <a:lnTo>
                    <a:pt x="2158" y="0"/>
                  </a:lnTo>
                  <a:close/>
                </a:path>
                <a:path w="17779" h="11430">
                  <a:moveTo>
                    <a:pt x="10121" y="8470"/>
                  </a:moveTo>
                  <a:lnTo>
                    <a:pt x="3568" y="8470"/>
                  </a:lnTo>
                  <a:lnTo>
                    <a:pt x="4597" y="9156"/>
                  </a:lnTo>
                  <a:lnTo>
                    <a:pt x="5946" y="9791"/>
                  </a:lnTo>
                  <a:lnTo>
                    <a:pt x="10299" y="11150"/>
                  </a:lnTo>
                  <a:lnTo>
                    <a:pt x="13195" y="11150"/>
                  </a:lnTo>
                  <a:lnTo>
                    <a:pt x="16560" y="10033"/>
                  </a:lnTo>
                  <a:lnTo>
                    <a:pt x="17132" y="9791"/>
                  </a:lnTo>
                  <a:lnTo>
                    <a:pt x="13639" y="9537"/>
                  </a:lnTo>
                  <a:lnTo>
                    <a:pt x="10782" y="8712"/>
                  </a:lnTo>
                  <a:lnTo>
                    <a:pt x="10121" y="8470"/>
                  </a:lnTo>
                  <a:close/>
                </a:path>
                <a:path w="17779" h="11430">
                  <a:moveTo>
                    <a:pt x="17628" y="9537"/>
                  </a:moveTo>
                  <a:lnTo>
                    <a:pt x="16859" y="9537"/>
                  </a:lnTo>
                  <a:lnTo>
                    <a:pt x="15344" y="9791"/>
                  </a:lnTo>
                  <a:lnTo>
                    <a:pt x="17132" y="9791"/>
                  </a:lnTo>
                  <a:lnTo>
                    <a:pt x="17628" y="9537"/>
                  </a:lnTo>
                  <a:close/>
                </a:path>
                <a:path w="17779" h="11430">
                  <a:moveTo>
                    <a:pt x="5702" y="6477"/>
                  </a:moveTo>
                  <a:lnTo>
                    <a:pt x="4000" y="8102"/>
                  </a:lnTo>
                  <a:lnTo>
                    <a:pt x="9317" y="8102"/>
                  </a:lnTo>
                  <a:lnTo>
                    <a:pt x="8623" y="7785"/>
                  </a:lnTo>
                  <a:lnTo>
                    <a:pt x="7962" y="7416"/>
                  </a:lnTo>
                  <a:lnTo>
                    <a:pt x="7327" y="6985"/>
                  </a:lnTo>
                  <a:lnTo>
                    <a:pt x="6591" y="6781"/>
                  </a:lnTo>
                  <a:lnTo>
                    <a:pt x="5702" y="6477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3" name="object 1893"/>
            <p:cNvSpPr/>
            <p:nvPr/>
          </p:nvSpPr>
          <p:spPr>
            <a:xfrm>
              <a:off x="6890905" y="2751996"/>
              <a:ext cx="6350" cy="8255"/>
            </a:xfrm>
            <a:custGeom>
              <a:avLst/>
              <a:gdLst/>
              <a:ahLst/>
              <a:cxnLst/>
              <a:rect l="l" t="t" r="r" b="b"/>
              <a:pathLst>
                <a:path w="6350" h="8255">
                  <a:moveTo>
                    <a:pt x="4253" y="3568"/>
                  </a:moveTo>
                  <a:lnTo>
                    <a:pt x="188" y="3568"/>
                  </a:lnTo>
                  <a:lnTo>
                    <a:pt x="302" y="3949"/>
                  </a:lnTo>
                  <a:lnTo>
                    <a:pt x="416" y="5346"/>
                  </a:lnTo>
                  <a:lnTo>
                    <a:pt x="924" y="6642"/>
                  </a:lnTo>
                  <a:lnTo>
                    <a:pt x="2499" y="8153"/>
                  </a:lnTo>
                  <a:lnTo>
                    <a:pt x="3388" y="7683"/>
                  </a:lnTo>
                  <a:lnTo>
                    <a:pt x="4515" y="6642"/>
                  </a:lnTo>
                  <a:lnTo>
                    <a:pt x="5306" y="5880"/>
                  </a:lnTo>
                  <a:lnTo>
                    <a:pt x="5788" y="5880"/>
                  </a:lnTo>
                  <a:lnTo>
                    <a:pt x="5052" y="5346"/>
                  </a:lnTo>
                  <a:lnTo>
                    <a:pt x="4290" y="4254"/>
                  </a:lnTo>
                  <a:lnTo>
                    <a:pt x="4253" y="3568"/>
                  </a:lnTo>
                  <a:close/>
                </a:path>
                <a:path w="6350" h="8255">
                  <a:moveTo>
                    <a:pt x="5788" y="5880"/>
                  </a:moveTo>
                  <a:lnTo>
                    <a:pt x="5306" y="5880"/>
                  </a:lnTo>
                  <a:lnTo>
                    <a:pt x="6296" y="6223"/>
                  </a:lnTo>
                  <a:lnTo>
                    <a:pt x="5788" y="5880"/>
                  </a:lnTo>
                  <a:close/>
                </a:path>
                <a:path w="6350" h="8255">
                  <a:moveTo>
                    <a:pt x="934" y="2374"/>
                  </a:moveTo>
                  <a:lnTo>
                    <a:pt x="0" y="2374"/>
                  </a:lnTo>
                  <a:lnTo>
                    <a:pt x="13" y="2755"/>
                  </a:lnTo>
                  <a:lnTo>
                    <a:pt x="137" y="3390"/>
                  </a:lnTo>
                  <a:lnTo>
                    <a:pt x="4243" y="3390"/>
                  </a:lnTo>
                  <a:lnTo>
                    <a:pt x="4199" y="2565"/>
                  </a:lnTo>
                  <a:lnTo>
                    <a:pt x="708" y="2565"/>
                  </a:lnTo>
                  <a:lnTo>
                    <a:pt x="934" y="2374"/>
                  </a:lnTo>
                  <a:close/>
                </a:path>
                <a:path w="6350" h="8255">
                  <a:moveTo>
                    <a:pt x="4544" y="647"/>
                  </a:moveTo>
                  <a:lnTo>
                    <a:pt x="2872" y="647"/>
                  </a:lnTo>
                  <a:lnTo>
                    <a:pt x="2017" y="1460"/>
                  </a:lnTo>
                  <a:lnTo>
                    <a:pt x="708" y="2565"/>
                  </a:lnTo>
                  <a:lnTo>
                    <a:pt x="4199" y="2565"/>
                  </a:lnTo>
                  <a:lnTo>
                    <a:pt x="4074" y="2019"/>
                  </a:lnTo>
                  <a:lnTo>
                    <a:pt x="3960" y="1676"/>
                  </a:lnTo>
                  <a:lnTo>
                    <a:pt x="3871" y="1016"/>
                  </a:lnTo>
                  <a:lnTo>
                    <a:pt x="4544" y="647"/>
                  </a:lnTo>
                  <a:close/>
                </a:path>
                <a:path w="6350" h="8255">
                  <a:moveTo>
                    <a:pt x="3553" y="0"/>
                  </a:moveTo>
                  <a:lnTo>
                    <a:pt x="3126" y="406"/>
                  </a:lnTo>
                  <a:lnTo>
                    <a:pt x="4226" y="406"/>
                  </a:lnTo>
                  <a:lnTo>
                    <a:pt x="3553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4" name="object 1894"/>
            <p:cNvSpPr/>
            <p:nvPr/>
          </p:nvSpPr>
          <p:spPr>
            <a:xfrm>
              <a:off x="6894897" y="2791752"/>
              <a:ext cx="19685" cy="25400"/>
            </a:xfrm>
            <a:custGeom>
              <a:avLst/>
              <a:gdLst/>
              <a:ahLst/>
              <a:cxnLst/>
              <a:rect l="l" t="t" r="r" b="b"/>
              <a:pathLst>
                <a:path w="19684" h="25400">
                  <a:moveTo>
                    <a:pt x="10871" y="0"/>
                  </a:moveTo>
                  <a:lnTo>
                    <a:pt x="0" y="10744"/>
                  </a:lnTo>
                  <a:lnTo>
                    <a:pt x="114" y="14097"/>
                  </a:lnTo>
                  <a:lnTo>
                    <a:pt x="5880" y="23698"/>
                  </a:lnTo>
                  <a:lnTo>
                    <a:pt x="6180" y="23317"/>
                  </a:lnTo>
                  <a:lnTo>
                    <a:pt x="6016" y="23317"/>
                  </a:lnTo>
                  <a:lnTo>
                    <a:pt x="9118" y="22707"/>
                  </a:lnTo>
                  <a:lnTo>
                    <a:pt x="10269" y="22707"/>
                  </a:lnTo>
                  <a:lnTo>
                    <a:pt x="9182" y="21856"/>
                  </a:lnTo>
                  <a:lnTo>
                    <a:pt x="5715" y="18783"/>
                  </a:lnTo>
                  <a:lnTo>
                    <a:pt x="3937" y="14935"/>
                  </a:lnTo>
                  <a:lnTo>
                    <a:pt x="4003" y="9042"/>
                  </a:lnTo>
                  <a:lnTo>
                    <a:pt x="4279" y="7670"/>
                  </a:lnTo>
                  <a:lnTo>
                    <a:pt x="5524" y="4940"/>
                  </a:lnTo>
                  <a:lnTo>
                    <a:pt x="6184" y="3924"/>
                  </a:lnTo>
                  <a:lnTo>
                    <a:pt x="8077" y="1778"/>
                  </a:lnTo>
                  <a:lnTo>
                    <a:pt x="9398" y="762"/>
                  </a:lnTo>
                  <a:lnTo>
                    <a:pt x="10871" y="0"/>
                  </a:lnTo>
                  <a:close/>
                </a:path>
                <a:path w="19684" h="25400">
                  <a:moveTo>
                    <a:pt x="10269" y="22707"/>
                  </a:moveTo>
                  <a:lnTo>
                    <a:pt x="9118" y="22707"/>
                  </a:lnTo>
                  <a:lnTo>
                    <a:pt x="10781" y="23317"/>
                  </a:lnTo>
                  <a:lnTo>
                    <a:pt x="11407" y="23698"/>
                  </a:lnTo>
                  <a:lnTo>
                    <a:pt x="11535" y="23698"/>
                  </a:lnTo>
                  <a:lnTo>
                    <a:pt x="10269" y="22707"/>
                  </a:lnTo>
                  <a:close/>
                </a:path>
                <a:path w="19684" h="25400">
                  <a:moveTo>
                    <a:pt x="19454" y="24650"/>
                  </a:moveTo>
                  <a:lnTo>
                    <a:pt x="18249" y="24650"/>
                  </a:lnTo>
                  <a:lnTo>
                    <a:pt x="17472" y="24955"/>
                  </a:lnTo>
                  <a:lnTo>
                    <a:pt x="18859" y="24955"/>
                  </a:lnTo>
                  <a:lnTo>
                    <a:pt x="19454" y="2465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5" name="object 1895"/>
            <p:cNvSpPr/>
            <p:nvPr/>
          </p:nvSpPr>
          <p:spPr>
            <a:xfrm>
              <a:off x="6900773" y="2814452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3238" y="0"/>
                  </a:moveTo>
                  <a:lnTo>
                    <a:pt x="330" y="571"/>
                  </a:lnTo>
                  <a:lnTo>
                    <a:pt x="0" y="990"/>
                  </a:lnTo>
                  <a:lnTo>
                    <a:pt x="1523" y="2222"/>
                  </a:lnTo>
                  <a:lnTo>
                    <a:pt x="469" y="4444"/>
                  </a:lnTo>
                  <a:lnTo>
                    <a:pt x="2324" y="6197"/>
                  </a:lnTo>
                  <a:lnTo>
                    <a:pt x="2451" y="6400"/>
                  </a:lnTo>
                  <a:lnTo>
                    <a:pt x="2717" y="6591"/>
                  </a:lnTo>
                  <a:lnTo>
                    <a:pt x="3416" y="6921"/>
                  </a:lnTo>
                  <a:lnTo>
                    <a:pt x="3886" y="7061"/>
                  </a:lnTo>
                  <a:lnTo>
                    <a:pt x="5270" y="7251"/>
                  </a:lnTo>
                  <a:lnTo>
                    <a:pt x="6210" y="7111"/>
                  </a:lnTo>
                  <a:lnTo>
                    <a:pt x="6464" y="6540"/>
                  </a:lnTo>
                  <a:lnTo>
                    <a:pt x="6515" y="6362"/>
                  </a:lnTo>
                  <a:lnTo>
                    <a:pt x="6667" y="5206"/>
                  </a:lnTo>
                  <a:lnTo>
                    <a:pt x="6489" y="5092"/>
                  </a:lnTo>
                  <a:lnTo>
                    <a:pt x="6349" y="4965"/>
                  </a:lnTo>
                  <a:lnTo>
                    <a:pt x="6261" y="4838"/>
                  </a:lnTo>
                  <a:lnTo>
                    <a:pt x="4406" y="3073"/>
                  </a:lnTo>
                  <a:lnTo>
                    <a:pt x="4940" y="1968"/>
                  </a:lnTo>
                  <a:lnTo>
                    <a:pt x="5422" y="927"/>
                  </a:lnTo>
                  <a:lnTo>
                    <a:pt x="5130" y="761"/>
                  </a:lnTo>
                  <a:lnTo>
                    <a:pt x="4851" y="622"/>
                  </a:lnTo>
                  <a:lnTo>
                    <a:pt x="4597" y="533"/>
                  </a:lnTo>
                  <a:lnTo>
                    <a:pt x="3238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6" name="object 1896"/>
            <p:cNvSpPr/>
            <p:nvPr/>
          </p:nvSpPr>
          <p:spPr>
            <a:xfrm>
              <a:off x="6936502" y="2668456"/>
              <a:ext cx="39370" cy="22225"/>
            </a:xfrm>
            <a:custGeom>
              <a:avLst/>
              <a:gdLst/>
              <a:ahLst/>
              <a:cxnLst/>
              <a:rect l="l" t="t" r="r" b="b"/>
              <a:pathLst>
                <a:path w="39370" h="22225">
                  <a:moveTo>
                    <a:pt x="37236" y="0"/>
                  </a:moveTo>
                  <a:lnTo>
                    <a:pt x="24148" y="7856"/>
                  </a:lnTo>
                  <a:lnTo>
                    <a:pt x="12707" y="13982"/>
                  </a:lnTo>
                  <a:lnTo>
                    <a:pt x="4555" y="17984"/>
                  </a:lnTo>
                  <a:lnTo>
                    <a:pt x="1333" y="19469"/>
                  </a:lnTo>
                  <a:lnTo>
                    <a:pt x="0" y="21539"/>
                  </a:lnTo>
                  <a:lnTo>
                    <a:pt x="1193" y="22199"/>
                  </a:lnTo>
                  <a:lnTo>
                    <a:pt x="2400" y="21945"/>
                  </a:lnTo>
                  <a:lnTo>
                    <a:pt x="6086" y="20251"/>
                  </a:lnTo>
                  <a:lnTo>
                    <a:pt x="14401" y="16175"/>
                  </a:lnTo>
                  <a:lnTo>
                    <a:pt x="25831" y="10053"/>
                  </a:lnTo>
                  <a:lnTo>
                    <a:pt x="38862" y="2222"/>
                  </a:lnTo>
                  <a:lnTo>
                    <a:pt x="37515" y="495"/>
                  </a:lnTo>
                  <a:lnTo>
                    <a:pt x="37236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7" name="object 1897"/>
            <p:cNvSpPr/>
            <p:nvPr/>
          </p:nvSpPr>
          <p:spPr>
            <a:xfrm>
              <a:off x="6844195" y="2657779"/>
              <a:ext cx="137160" cy="105410"/>
            </a:xfrm>
            <a:custGeom>
              <a:avLst/>
              <a:gdLst/>
              <a:ahLst/>
              <a:cxnLst/>
              <a:rect l="l" t="t" r="r" b="b"/>
              <a:pathLst>
                <a:path w="137159" h="105410">
                  <a:moveTo>
                    <a:pt x="103187" y="90043"/>
                  </a:moveTo>
                  <a:lnTo>
                    <a:pt x="93662" y="90043"/>
                  </a:lnTo>
                  <a:lnTo>
                    <a:pt x="92341" y="95377"/>
                  </a:lnTo>
                  <a:lnTo>
                    <a:pt x="92240" y="95758"/>
                  </a:lnTo>
                  <a:lnTo>
                    <a:pt x="92176" y="96024"/>
                  </a:lnTo>
                  <a:lnTo>
                    <a:pt x="97675" y="90932"/>
                  </a:lnTo>
                  <a:lnTo>
                    <a:pt x="97993" y="90932"/>
                  </a:lnTo>
                  <a:lnTo>
                    <a:pt x="99491" y="91948"/>
                  </a:lnTo>
                  <a:lnTo>
                    <a:pt x="99606" y="93726"/>
                  </a:lnTo>
                  <a:lnTo>
                    <a:pt x="100660" y="95123"/>
                  </a:lnTo>
                  <a:lnTo>
                    <a:pt x="102247" y="93726"/>
                  </a:lnTo>
                  <a:lnTo>
                    <a:pt x="102489" y="93726"/>
                  </a:lnTo>
                  <a:lnTo>
                    <a:pt x="102755" y="92329"/>
                  </a:lnTo>
                  <a:lnTo>
                    <a:pt x="102870" y="91694"/>
                  </a:lnTo>
                  <a:lnTo>
                    <a:pt x="102895" y="91567"/>
                  </a:lnTo>
                  <a:lnTo>
                    <a:pt x="103009" y="90932"/>
                  </a:lnTo>
                  <a:lnTo>
                    <a:pt x="103136" y="90297"/>
                  </a:lnTo>
                  <a:lnTo>
                    <a:pt x="103187" y="90043"/>
                  </a:lnTo>
                  <a:close/>
                </a:path>
                <a:path w="137159" h="105410">
                  <a:moveTo>
                    <a:pt x="104584" y="90043"/>
                  </a:moveTo>
                  <a:lnTo>
                    <a:pt x="103797" y="89281"/>
                  </a:lnTo>
                  <a:lnTo>
                    <a:pt x="103327" y="89281"/>
                  </a:lnTo>
                  <a:lnTo>
                    <a:pt x="103187" y="90043"/>
                  </a:lnTo>
                  <a:lnTo>
                    <a:pt x="104584" y="90043"/>
                  </a:lnTo>
                  <a:close/>
                </a:path>
                <a:path w="137159" h="105410">
                  <a:moveTo>
                    <a:pt x="106781" y="90043"/>
                  </a:moveTo>
                  <a:lnTo>
                    <a:pt x="104584" y="90043"/>
                  </a:lnTo>
                  <a:lnTo>
                    <a:pt x="106172" y="91567"/>
                  </a:lnTo>
                  <a:lnTo>
                    <a:pt x="106578" y="90551"/>
                  </a:lnTo>
                  <a:lnTo>
                    <a:pt x="106680" y="90297"/>
                  </a:lnTo>
                  <a:lnTo>
                    <a:pt x="106781" y="90043"/>
                  </a:lnTo>
                  <a:close/>
                </a:path>
                <a:path w="137159" h="105410">
                  <a:moveTo>
                    <a:pt x="136918" y="43561"/>
                  </a:moveTo>
                  <a:lnTo>
                    <a:pt x="136334" y="43053"/>
                  </a:lnTo>
                  <a:lnTo>
                    <a:pt x="135623" y="42418"/>
                  </a:lnTo>
                  <a:lnTo>
                    <a:pt x="132791" y="43053"/>
                  </a:lnTo>
                  <a:lnTo>
                    <a:pt x="131813" y="42164"/>
                  </a:lnTo>
                  <a:lnTo>
                    <a:pt x="131546" y="41910"/>
                  </a:lnTo>
                  <a:lnTo>
                    <a:pt x="132372" y="40640"/>
                  </a:lnTo>
                  <a:lnTo>
                    <a:pt x="133718" y="39497"/>
                  </a:lnTo>
                  <a:lnTo>
                    <a:pt x="134785" y="38481"/>
                  </a:lnTo>
                  <a:lnTo>
                    <a:pt x="128803" y="38481"/>
                  </a:lnTo>
                  <a:lnTo>
                    <a:pt x="132168" y="34925"/>
                  </a:lnTo>
                  <a:lnTo>
                    <a:pt x="132448" y="34925"/>
                  </a:lnTo>
                  <a:lnTo>
                    <a:pt x="131660" y="34290"/>
                  </a:lnTo>
                  <a:lnTo>
                    <a:pt x="130390" y="33274"/>
                  </a:lnTo>
                  <a:lnTo>
                    <a:pt x="126174" y="34290"/>
                  </a:lnTo>
                  <a:lnTo>
                    <a:pt x="124612" y="32639"/>
                  </a:lnTo>
                  <a:lnTo>
                    <a:pt x="124345" y="32639"/>
                  </a:lnTo>
                  <a:lnTo>
                    <a:pt x="125780" y="31369"/>
                  </a:lnTo>
                  <a:lnTo>
                    <a:pt x="127190" y="30480"/>
                  </a:lnTo>
                  <a:lnTo>
                    <a:pt x="128320" y="29464"/>
                  </a:lnTo>
                  <a:lnTo>
                    <a:pt x="128663" y="29464"/>
                  </a:lnTo>
                  <a:lnTo>
                    <a:pt x="127469" y="28702"/>
                  </a:lnTo>
                  <a:lnTo>
                    <a:pt x="125869" y="27686"/>
                  </a:lnTo>
                  <a:lnTo>
                    <a:pt x="120891" y="28702"/>
                  </a:lnTo>
                  <a:lnTo>
                    <a:pt x="117157" y="28702"/>
                  </a:lnTo>
                  <a:lnTo>
                    <a:pt x="119811" y="25908"/>
                  </a:lnTo>
                  <a:lnTo>
                    <a:pt x="115811" y="25908"/>
                  </a:lnTo>
                  <a:lnTo>
                    <a:pt x="111721" y="28321"/>
                  </a:lnTo>
                  <a:lnTo>
                    <a:pt x="99504" y="34925"/>
                  </a:lnTo>
                  <a:lnTo>
                    <a:pt x="99123" y="31369"/>
                  </a:lnTo>
                  <a:lnTo>
                    <a:pt x="99085" y="30988"/>
                  </a:lnTo>
                  <a:lnTo>
                    <a:pt x="99479" y="30988"/>
                  </a:lnTo>
                  <a:lnTo>
                    <a:pt x="97015" y="30226"/>
                  </a:lnTo>
                  <a:lnTo>
                    <a:pt x="96189" y="29210"/>
                  </a:lnTo>
                  <a:lnTo>
                    <a:pt x="96342" y="28702"/>
                  </a:lnTo>
                  <a:lnTo>
                    <a:pt x="96456" y="28321"/>
                  </a:lnTo>
                  <a:lnTo>
                    <a:pt x="96532" y="28067"/>
                  </a:lnTo>
                  <a:lnTo>
                    <a:pt x="96647" y="27686"/>
                  </a:lnTo>
                  <a:lnTo>
                    <a:pt x="96685" y="27559"/>
                  </a:lnTo>
                  <a:lnTo>
                    <a:pt x="98221" y="24384"/>
                  </a:lnTo>
                  <a:lnTo>
                    <a:pt x="98806" y="23368"/>
                  </a:lnTo>
                  <a:lnTo>
                    <a:pt x="99326" y="22479"/>
                  </a:lnTo>
                  <a:lnTo>
                    <a:pt x="101028" y="19050"/>
                  </a:lnTo>
                  <a:lnTo>
                    <a:pt x="101688" y="17653"/>
                  </a:lnTo>
                  <a:lnTo>
                    <a:pt x="101765" y="17018"/>
                  </a:lnTo>
                  <a:lnTo>
                    <a:pt x="101879" y="16256"/>
                  </a:lnTo>
                  <a:lnTo>
                    <a:pt x="101384" y="14859"/>
                  </a:lnTo>
                  <a:lnTo>
                    <a:pt x="100761" y="14859"/>
                  </a:lnTo>
                  <a:lnTo>
                    <a:pt x="99961" y="15240"/>
                  </a:lnTo>
                  <a:lnTo>
                    <a:pt x="98971" y="16256"/>
                  </a:lnTo>
                  <a:lnTo>
                    <a:pt x="97840" y="17018"/>
                  </a:lnTo>
                  <a:lnTo>
                    <a:pt x="97967" y="16510"/>
                  </a:lnTo>
                  <a:lnTo>
                    <a:pt x="98298" y="15240"/>
                  </a:lnTo>
                  <a:lnTo>
                    <a:pt x="98399" y="14859"/>
                  </a:lnTo>
                  <a:lnTo>
                    <a:pt x="98450" y="13843"/>
                  </a:lnTo>
                  <a:lnTo>
                    <a:pt x="98323" y="12954"/>
                  </a:lnTo>
                  <a:lnTo>
                    <a:pt x="98285" y="12700"/>
                  </a:lnTo>
                  <a:lnTo>
                    <a:pt x="98221" y="12319"/>
                  </a:lnTo>
                  <a:lnTo>
                    <a:pt x="98132" y="11684"/>
                  </a:lnTo>
                  <a:lnTo>
                    <a:pt x="98056" y="9398"/>
                  </a:lnTo>
                  <a:lnTo>
                    <a:pt x="97688" y="9652"/>
                  </a:lnTo>
                  <a:lnTo>
                    <a:pt x="97078" y="10287"/>
                  </a:lnTo>
                  <a:lnTo>
                    <a:pt x="96456" y="11684"/>
                  </a:lnTo>
                  <a:lnTo>
                    <a:pt x="95148" y="12700"/>
                  </a:lnTo>
                  <a:lnTo>
                    <a:pt x="95224" y="11684"/>
                  </a:lnTo>
                  <a:lnTo>
                    <a:pt x="95351" y="9652"/>
                  </a:lnTo>
                  <a:lnTo>
                    <a:pt x="95275" y="8890"/>
                  </a:lnTo>
                  <a:lnTo>
                    <a:pt x="95186" y="8001"/>
                  </a:lnTo>
                  <a:lnTo>
                    <a:pt x="95148" y="7620"/>
                  </a:lnTo>
                  <a:lnTo>
                    <a:pt x="94005" y="5588"/>
                  </a:lnTo>
                  <a:lnTo>
                    <a:pt x="93446" y="6731"/>
                  </a:lnTo>
                  <a:lnTo>
                    <a:pt x="92671" y="7620"/>
                  </a:lnTo>
                  <a:lnTo>
                    <a:pt x="92316" y="8001"/>
                  </a:lnTo>
                  <a:lnTo>
                    <a:pt x="91338" y="8890"/>
                  </a:lnTo>
                  <a:lnTo>
                    <a:pt x="91236" y="8001"/>
                  </a:lnTo>
                  <a:lnTo>
                    <a:pt x="91122" y="6985"/>
                  </a:lnTo>
                  <a:lnTo>
                    <a:pt x="91059" y="6350"/>
                  </a:lnTo>
                  <a:lnTo>
                    <a:pt x="90805" y="5969"/>
                  </a:lnTo>
                  <a:lnTo>
                    <a:pt x="89623" y="4191"/>
                  </a:lnTo>
                  <a:lnTo>
                    <a:pt x="89230" y="3810"/>
                  </a:lnTo>
                  <a:lnTo>
                    <a:pt x="87490" y="2413"/>
                  </a:lnTo>
                  <a:lnTo>
                    <a:pt x="87503" y="3810"/>
                  </a:lnTo>
                  <a:lnTo>
                    <a:pt x="84950" y="5969"/>
                  </a:lnTo>
                  <a:lnTo>
                    <a:pt x="85255" y="4572"/>
                  </a:lnTo>
                  <a:lnTo>
                    <a:pt x="85344" y="4191"/>
                  </a:lnTo>
                  <a:lnTo>
                    <a:pt x="85420" y="3810"/>
                  </a:lnTo>
                  <a:lnTo>
                    <a:pt x="85712" y="3810"/>
                  </a:lnTo>
                  <a:lnTo>
                    <a:pt x="81280" y="1651"/>
                  </a:lnTo>
                  <a:lnTo>
                    <a:pt x="78778" y="889"/>
                  </a:lnTo>
                  <a:lnTo>
                    <a:pt x="77965" y="3429"/>
                  </a:lnTo>
                  <a:lnTo>
                    <a:pt x="77851" y="3810"/>
                  </a:lnTo>
                  <a:lnTo>
                    <a:pt x="77724" y="4191"/>
                  </a:lnTo>
                  <a:lnTo>
                    <a:pt x="77609" y="4572"/>
                  </a:lnTo>
                  <a:lnTo>
                    <a:pt x="77038" y="3810"/>
                  </a:lnTo>
                  <a:lnTo>
                    <a:pt x="76390" y="2921"/>
                  </a:lnTo>
                  <a:lnTo>
                    <a:pt x="75793" y="2413"/>
                  </a:lnTo>
                  <a:lnTo>
                    <a:pt x="74117" y="1143"/>
                  </a:lnTo>
                  <a:lnTo>
                    <a:pt x="71831" y="0"/>
                  </a:lnTo>
                  <a:lnTo>
                    <a:pt x="71729" y="2921"/>
                  </a:lnTo>
                  <a:lnTo>
                    <a:pt x="70815" y="3810"/>
                  </a:lnTo>
                  <a:lnTo>
                    <a:pt x="70434" y="3810"/>
                  </a:lnTo>
                  <a:lnTo>
                    <a:pt x="69684" y="3429"/>
                  </a:lnTo>
                  <a:lnTo>
                    <a:pt x="68986" y="2413"/>
                  </a:lnTo>
                  <a:lnTo>
                    <a:pt x="66916" y="2921"/>
                  </a:lnTo>
                  <a:lnTo>
                    <a:pt x="67487" y="2921"/>
                  </a:lnTo>
                  <a:lnTo>
                    <a:pt x="67843" y="3810"/>
                  </a:lnTo>
                  <a:lnTo>
                    <a:pt x="67945" y="8001"/>
                  </a:lnTo>
                  <a:lnTo>
                    <a:pt x="66725" y="7112"/>
                  </a:lnTo>
                  <a:lnTo>
                    <a:pt x="65100" y="6985"/>
                  </a:lnTo>
                  <a:lnTo>
                    <a:pt x="63195" y="6985"/>
                  </a:lnTo>
                  <a:lnTo>
                    <a:pt x="62509" y="9398"/>
                  </a:lnTo>
                  <a:lnTo>
                    <a:pt x="62445" y="9652"/>
                  </a:lnTo>
                  <a:lnTo>
                    <a:pt x="61252" y="8890"/>
                  </a:lnTo>
                  <a:lnTo>
                    <a:pt x="56896" y="8890"/>
                  </a:lnTo>
                  <a:lnTo>
                    <a:pt x="54914" y="9398"/>
                  </a:lnTo>
                  <a:lnTo>
                    <a:pt x="56070" y="10033"/>
                  </a:lnTo>
                  <a:lnTo>
                    <a:pt x="56197" y="10287"/>
                  </a:lnTo>
                  <a:lnTo>
                    <a:pt x="56794" y="11684"/>
                  </a:lnTo>
                  <a:lnTo>
                    <a:pt x="56349" y="12700"/>
                  </a:lnTo>
                  <a:lnTo>
                    <a:pt x="56286" y="12827"/>
                  </a:lnTo>
                  <a:lnTo>
                    <a:pt x="53632" y="12319"/>
                  </a:lnTo>
                  <a:lnTo>
                    <a:pt x="50914" y="11684"/>
                  </a:lnTo>
                  <a:lnTo>
                    <a:pt x="50076" y="11684"/>
                  </a:lnTo>
                  <a:lnTo>
                    <a:pt x="47078" y="12954"/>
                  </a:lnTo>
                  <a:lnTo>
                    <a:pt x="48399" y="13843"/>
                  </a:lnTo>
                  <a:lnTo>
                    <a:pt x="49568" y="14859"/>
                  </a:lnTo>
                  <a:lnTo>
                    <a:pt x="48971" y="16256"/>
                  </a:lnTo>
                  <a:lnTo>
                    <a:pt x="48869" y="16510"/>
                  </a:lnTo>
                  <a:lnTo>
                    <a:pt x="46672" y="14859"/>
                  </a:lnTo>
                  <a:lnTo>
                    <a:pt x="41275" y="14859"/>
                  </a:lnTo>
                  <a:lnTo>
                    <a:pt x="36969" y="16256"/>
                  </a:lnTo>
                  <a:lnTo>
                    <a:pt x="37401" y="16256"/>
                  </a:lnTo>
                  <a:lnTo>
                    <a:pt x="38277" y="18796"/>
                  </a:lnTo>
                  <a:lnTo>
                    <a:pt x="35953" y="18796"/>
                  </a:lnTo>
                  <a:lnTo>
                    <a:pt x="33680" y="19050"/>
                  </a:lnTo>
                  <a:lnTo>
                    <a:pt x="31330" y="19431"/>
                  </a:lnTo>
                  <a:lnTo>
                    <a:pt x="32067" y="20447"/>
                  </a:lnTo>
                  <a:lnTo>
                    <a:pt x="32842" y="21971"/>
                  </a:lnTo>
                  <a:lnTo>
                    <a:pt x="31635" y="23368"/>
                  </a:lnTo>
                  <a:lnTo>
                    <a:pt x="28549" y="23368"/>
                  </a:lnTo>
                  <a:lnTo>
                    <a:pt x="24257" y="22860"/>
                  </a:lnTo>
                  <a:lnTo>
                    <a:pt x="20942" y="24892"/>
                  </a:lnTo>
                  <a:lnTo>
                    <a:pt x="22529" y="24892"/>
                  </a:lnTo>
                  <a:lnTo>
                    <a:pt x="23545" y="25527"/>
                  </a:lnTo>
                  <a:lnTo>
                    <a:pt x="24104" y="26543"/>
                  </a:lnTo>
                  <a:lnTo>
                    <a:pt x="21920" y="28067"/>
                  </a:lnTo>
                  <a:lnTo>
                    <a:pt x="18707" y="26797"/>
                  </a:lnTo>
                  <a:lnTo>
                    <a:pt x="16014" y="29464"/>
                  </a:lnTo>
                  <a:lnTo>
                    <a:pt x="17132" y="29972"/>
                  </a:lnTo>
                  <a:lnTo>
                    <a:pt x="19837" y="30988"/>
                  </a:lnTo>
                  <a:lnTo>
                    <a:pt x="17551" y="32639"/>
                  </a:lnTo>
                  <a:lnTo>
                    <a:pt x="12992" y="33274"/>
                  </a:lnTo>
                  <a:lnTo>
                    <a:pt x="13563" y="33274"/>
                  </a:lnTo>
                  <a:lnTo>
                    <a:pt x="11544" y="34036"/>
                  </a:lnTo>
                  <a:lnTo>
                    <a:pt x="10541" y="34925"/>
                  </a:lnTo>
                  <a:lnTo>
                    <a:pt x="12598" y="34925"/>
                  </a:lnTo>
                  <a:lnTo>
                    <a:pt x="13601" y="35560"/>
                  </a:lnTo>
                  <a:lnTo>
                    <a:pt x="12865" y="36957"/>
                  </a:lnTo>
                  <a:lnTo>
                    <a:pt x="10934" y="36957"/>
                  </a:lnTo>
                  <a:lnTo>
                    <a:pt x="7835" y="39497"/>
                  </a:lnTo>
                  <a:lnTo>
                    <a:pt x="8572" y="39497"/>
                  </a:lnTo>
                  <a:lnTo>
                    <a:pt x="11112" y="38481"/>
                  </a:lnTo>
                  <a:lnTo>
                    <a:pt x="12026" y="38481"/>
                  </a:lnTo>
                  <a:lnTo>
                    <a:pt x="15621" y="39243"/>
                  </a:lnTo>
                  <a:lnTo>
                    <a:pt x="17526" y="39751"/>
                  </a:lnTo>
                  <a:lnTo>
                    <a:pt x="14147" y="42926"/>
                  </a:lnTo>
                  <a:lnTo>
                    <a:pt x="16802" y="42545"/>
                  </a:lnTo>
                  <a:lnTo>
                    <a:pt x="19659" y="42164"/>
                  </a:lnTo>
                  <a:lnTo>
                    <a:pt x="22225" y="42418"/>
                  </a:lnTo>
                  <a:lnTo>
                    <a:pt x="20955" y="43561"/>
                  </a:lnTo>
                  <a:lnTo>
                    <a:pt x="19177" y="44069"/>
                  </a:lnTo>
                  <a:lnTo>
                    <a:pt x="17932" y="45212"/>
                  </a:lnTo>
                  <a:lnTo>
                    <a:pt x="20764" y="44704"/>
                  </a:lnTo>
                  <a:lnTo>
                    <a:pt x="25298" y="43815"/>
                  </a:lnTo>
                  <a:lnTo>
                    <a:pt x="28257" y="44704"/>
                  </a:lnTo>
                  <a:lnTo>
                    <a:pt x="26365" y="45212"/>
                  </a:lnTo>
                  <a:lnTo>
                    <a:pt x="24345" y="46101"/>
                  </a:lnTo>
                  <a:lnTo>
                    <a:pt x="22936" y="47498"/>
                  </a:lnTo>
                  <a:lnTo>
                    <a:pt x="25869" y="47752"/>
                  </a:lnTo>
                  <a:lnTo>
                    <a:pt x="28600" y="47117"/>
                  </a:lnTo>
                  <a:lnTo>
                    <a:pt x="31280" y="48260"/>
                  </a:lnTo>
                  <a:lnTo>
                    <a:pt x="29679" y="48514"/>
                  </a:lnTo>
                  <a:lnTo>
                    <a:pt x="27647" y="49276"/>
                  </a:lnTo>
                  <a:lnTo>
                    <a:pt x="26276" y="50165"/>
                  </a:lnTo>
                  <a:lnTo>
                    <a:pt x="29083" y="50165"/>
                  </a:lnTo>
                  <a:lnTo>
                    <a:pt x="29692" y="50800"/>
                  </a:lnTo>
                  <a:lnTo>
                    <a:pt x="29819" y="50927"/>
                  </a:lnTo>
                  <a:lnTo>
                    <a:pt x="27457" y="52959"/>
                  </a:lnTo>
                  <a:lnTo>
                    <a:pt x="24079" y="53721"/>
                  </a:lnTo>
                  <a:lnTo>
                    <a:pt x="21056" y="55245"/>
                  </a:lnTo>
                  <a:lnTo>
                    <a:pt x="21894" y="55245"/>
                  </a:lnTo>
                  <a:lnTo>
                    <a:pt x="24853" y="55880"/>
                  </a:lnTo>
                  <a:lnTo>
                    <a:pt x="25869" y="56896"/>
                  </a:lnTo>
                  <a:lnTo>
                    <a:pt x="22694" y="57912"/>
                  </a:lnTo>
                  <a:lnTo>
                    <a:pt x="19532" y="57658"/>
                  </a:lnTo>
                  <a:lnTo>
                    <a:pt x="16344" y="59309"/>
                  </a:lnTo>
                  <a:lnTo>
                    <a:pt x="17538" y="60325"/>
                  </a:lnTo>
                  <a:lnTo>
                    <a:pt x="20345" y="60833"/>
                  </a:lnTo>
                  <a:lnTo>
                    <a:pt x="19507" y="60833"/>
                  </a:lnTo>
                  <a:lnTo>
                    <a:pt x="16433" y="63754"/>
                  </a:lnTo>
                  <a:lnTo>
                    <a:pt x="12992" y="64262"/>
                  </a:lnTo>
                  <a:lnTo>
                    <a:pt x="11252" y="65659"/>
                  </a:lnTo>
                  <a:lnTo>
                    <a:pt x="13119" y="66294"/>
                  </a:lnTo>
                  <a:lnTo>
                    <a:pt x="15570" y="66040"/>
                  </a:lnTo>
                  <a:lnTo>
                    <a:pt x="17170" y="67056"/>
                  </a:lnTo>
                  <a:lnTo>
                    <a:pt x="15417" y="68199"/>
                  </a:lnTo>
                  <a:lnTo>
                    <a:pt x="13017" y="68453"/>
                  </a:lnTo>
                  <a:lnTo>
                    <a:pt x="11531" y="70104"/>
                  </a:lnTo>
                  <a:lnTo>
                    <a:pt x="12687" y="70612"/>
                  </a:lnTo>
                  <a:lnTo>
                    <a:pt x="14554" y="70104"/>
                  </a:lnTo>
                  <a:lnTo>
                    <a:pt x="15443" y="71120"/>
                  </a:lnTo>
                  <a:lnTo>
                    <a:pt x="13322" y="71501"/>
                  </a:lnTo>
                  <a:lnTo>
                    <a:pt x="9398" y="72644"/>
                  </a:lnTo>
                  <a:lnTo>
                    <a:pt x="9448" y="73406"/>
                  </a:lnTo>
                  <a:lnTo>
                    <a:pt x="9525" y="74422"/>
                  </a:lnTo>
                  <a:lnTo>
                    <a:pt x="9639" y="75946"/>
                  </a:lnTo>
                  <a:lnTo>
                    <a:pt x="13119" y="76327"/>
                  </a:lnTo>
                  <a:lnTo>
                    <a:pt x="13639" y="77470"/>
                  </a:lnTo>
                  <a:lnTo>
                    <a:pt x="13766" y="77724"/>
                  </a:lnTo>
                  <a:lnTo>
                    <a:pt x="12052" y="78359"/>
                  </a:lnTo>
                  <a:lnTo>
                    <a:pt x="9588" y="77724"/>
                  </a:lnTo>
                  <a:lnTo>
                    <a:pt x="8178" y="79121"/>
                  </a:lnTo>
                  <a:lnTo>
                    <a:pt x="9296" y="80137"/>
                  </a:lnTo>
                  <a:lnTo>
                    <a:pt x="11442" y="80518"/>
                  </a:lnTo>
                  <a:lnTo>
                    <a:pt x="11899" y="81661"/>
                  </a:lnTo>
                  <a:lnTo>
                    <a:pt x="11950" y="81788"/>
                  </a:lnTo>
                  <a:lnTo>
                    <a:pt x="10337" y="81788"/>
                  </a:lnTo>
                  <a:lnTo>
                    <a:pt x="8153" y="82169"/>
                  </a:lnTo>
                  <a:lnTo>
                    <a:pt x="6819" y="83566"/>
                  </a:lnTo>
                  <a:lnTo>
                    <a:pt x="7670" y="84455"/>
                  </a:lnTo>
                  <a:lnTo>
                    <a:pt x="11188" y="85090"/>
                  </a:lnTo>
                  <a:lnTo>
                    <a:pt x="10134" y="88392"/>
                  </a:lnTo>
                  <a:lnTo>
                    <a:pt x="6007" y="88392"/>
                  </a:lnTo>
                  <a:lnTo>
                    <a:pt x="4279" y="90043"/>
                  </a:lnTo>
                  <a:lnTo>
                    <a:pt x="6096" y="90297"/>
                  </a:lnTo>
                  <a:lnTo>
                    <a:pt x="8864" y="90551"/>
                  </a:lnTo>
                  <a:lnTo>
                    <a:pt x="7353" y="93091"/>
                  </a:lnTo>
                  <a:lnTo>
                    <a:pt x="4610" y="93091"/>
                  </a:lnTo>
                  <a:lnTo>
                    <a:pt x="2133" y="93726"/>
                  </a:lnTo>
                  <a:lnTo>
                    <a:pt x="2501" y="93726"/>
                  </a:lnTo>
                  <a:lnTo>
                    <a:pt x="914" y="95377"/>
                  </a:lnTo>
                  <a:lnTo>
                    <a:pt x="4419" y="95377"/>
                  </a:lnTo>
                  <a:lnTo>
                    <a:pt x="5067" y="96266"/>
                  </a:lnTo>
                  <a:lnTo>
                    <a:pt x="4495" y="96266"/>
                  </a:lnTo>
                  <a:lnTo>
                    <a:pt x="3073" y="96647"/>
                  </a:lnTo>
                  <a:lnTo>
                    <a:pt x="952" y="98298"/>
                  </a:lnTo>
                  <a:lnTo>
                    <a:pt x="0" y="99822"/>
                  </a:lnTo>
                  <a:lnTo>
                    <a:pt x="1854" y="99568"/>
                  </a:lnTo>
                  <a:lnTo>
                    <a:pt x="4838" y="98679"/>
                  </a:lnTo>
                  <a:lnTo>
                    <a:pt x="5105" y="99568"/>
                  </a:lnTo>
                  <a:lnTo>
                    <a:pt x="5181" y="99822"/>
                  </a:lnTo>
                  <a:lnTo>
                    <a:pt x="5295" y="100203"/>
                  </a:lnTo>
                  <a:lnTo>
                    <a:pt x="2552" y="101981"/>
                  </a:lnTo>
                  <a:lnTo>
                    <a:pt x="2578" y="102235"/>
                  </a:lnTo>
                  <a:lnTo>
                    <a:pt x="800" y="105156"/>
                  </a:lnTo>
                  <a:lnTo>
                    <a:pt x="5740" y="103886"/>
                  </a:lnTo>
                  <a:lnTo>
                    <a:pt x="8496" y="100711"/>
                  </a:lnTo>
                  <a:lnTo>
                    <a:pt x="9537" y="101727"/>
                  </a:lnTo>
                  <a:lnTo>
                    <a:pt x="9182" y="103251"/>
                  </a:lnTo>
                  <a:lnTo>
                    <a:pt x="9093" y="103632"/>
                  </a:lnTo>
                  <a:lnTo>
                    <a:pt x="14351" y="99568"/>
                  </a:lnTo>
                  <a:lnTo>
                    <a:pt x="14859" y="100584"/>
                  </a:lnTo>
                  <a:lnTo>
                    <a:pt x="14744" y="102489"/>
                  </a:lnTo>
                  <a:lnTo>
                    <a:pt x="14287" y="103632"/>
                  </a:lnTo>
                  <a:lnTo>
                    <a:pt x="14185" y="103886"/>
                  </a:lnTo>
                  <a:lnTo>
                    <a:pt x="14084" y="104140"/>
                  </a:lnTo>
                  <a:lnTo>
                    <a:pt x="15468" y="103251"/>
                  </a:lnTo>
                  <a:lnTo>
                    <a:pt x="16878" y="102489"/>
                  </a:lnTo>
                  <a:lnTo>
                    <a:pt x="18021" y="101473"/>
                  </a:lnTo>
                  <a:lnTo>
                    <a:pt x="19570" y="99568"/>
                  </a:lnTo>
                  <a:lnTo>
                    <a:pt x="20307" y="98679"/>
                  </a:lnTo>
                  <a:lnTo>
                    <a:pt x="22999" y="97409"/>
                  </a:lnTo>
                  <a:lnTo>
                    <a:pt x="23380" y="99568"/>
                  </a:lnTo>
                  <a:lnTo>
                    <a:pt x="23291" y="101727"/>
                  </a:lnTo>
                  <a:lnTo>
                    <a:pt x="25920" y="100584"/>
                  </a:lnTo>
                  <a:lnTo>
                    <a:pt x="28613" y="98044"/>
                  </a:lnTo>
                  <a:lnTo>
                    <a:pt x="29413" y="97409"/>
                  </a:lnTo>
                  <a:lnTo>
                    <a:pt x="30861" y="96266"/>
                  </a:lnTo>
                  <a:lnTo>
                    <a:pt x="31470" y="96901"/>
                  </a:lnTo>
                  <a:lnTo>
                    <a:pt x="31419" y="99568"/>
                  </a:lnTo>
                  <a:lnTo>
                    <a:pt x="32042" y="98679"/>
                  </a:lnTo>
                  <a:lnTo>
                    <a:pt x="32131" y="98552"/>
                  </a:lnTo>
                  <a:lnTo>
                    <a:pt x="34632" y="95758"/>
                  </a:lnTo>
                  <a:lnTo>
                    <a:pt x="36372" y="95377"/>
                  </a:lnTo>
                  <a:lnTo>
                    <a:pt x="38519" y="95377"/>
                  </a:lnTo>
                  <a:lnTo>
                    <a:pt x="40106" y="96901"/>
                  </a:lnTo>
                  <a:lnTo>
                    <a:pt x="39751" y="98044"/>
                  </a:lnTo>
                  <a:lnTo>
                    <a:pt x="40347" y="97409"/>
                  </a:lnTo>
                  <a:lnTo>
                    <a:pt x="41236" y="96266"/>
                  </a:lnTo>
                  <a:lnTo>
                    <a:pt x="42595" y="94615"/>
                  </a:lnTo>
                  <a:lnTo>
                    <a:pt x="44030" y="93091"/>
                  </a:lnTo>
                  <a:lnTo>
                    <a:pt x="44386" y="93091"/>
                  </a:lnTo>
                  <a:lnTo>
                    <a:pt x="46278" y="94107"/>
                  </a:lnTo>
                  <a:lnTo>
                    <a:pt x="46088" y="94107"/>
                  </a:lnTo>
                  <a:lnTo>
                    <a:pt x="46583" y="95377"/>
                  </a:lnTo>
                  <a:lnTo>
                    <a:pt x="47028" y="96647"/>
                  </a:lnTo>
                  <a:lnTo>
                    <a:pt x="47117" y="96901"/>
                  </a:lnTo>
                  <a:lnTo>
                    <a:pt x="47167" y="97028"/>
                  </a:lnTo>
                  <a:lnTo>
                    <a:pt x="49225" y="95377"/>
                  </a:lnTo>
                  <a:lnTo>
                    <a:pt x="49923" y="94615"/>
                  </a:lnTo>
                  <a:lnTo>
                    <a:pt x="51206" y="93091"/>
                  </a:lnTo>
                  <a:lnTo>
                    <a:pt x="53467" y="91567"/>
                  </a:lnTo>
                  <a:lnTo>
                    <a:pt x="54533" y="92329"/>
                  </a:lnTo>
                  <a:lnTo>
                    <a:pt x="54571" y="94615"/>
                  </a:lnTo>
                  <a:lnTo>
                    <a:pt x="54749" y="95377"/>
                  </a:lnTo>
                  <a:lnTo>
                    <a:pt x="56337" y="93091"/>
                  </a:lnTo>
                  <a:lnTo>
                    <a:pt x="57340" y="91694"/>
                  </a:lnTo>
                  <a:lnTo>
                    <a:pt x="57429" y="91567"/>
                  </a:lnTo>
                  <a:lnTo>
                    <a:pt x="59385" y="90043"/>
                  </a:lnTo>
                  <a:lnTo>
                    <a:pt x="59778" y="90043"/>
                  </a:lnTo>
                  <a:lnTo>
                    <a:pt x="60096" y="91567"/>
                  </a:lnTo>
                  <a:lnTo>
                    <a:pt x="60629" y="93726"/>
                  </a:lnTo>
                  <a:lnTo>
                    <a:pt x="60845" y="94107"/>
                  </a:lnTo>
                  <a:lnTo>
                    <a:pt x="62217" y="95250"/>
                  </a:lnTo>
                  <a:lnTo>
                    <a:pt x="64096" y="90932"/>
                  </a:lnTo>
                  <a:lnTo>
                    <a:pt x="64922" y="90043"/>
                  </a:lnTo>
                  <a:lnTo>
                    <a:pt x="65646" y="89281"/>
                  </a:lnTo>
                  <a:lnTo>
                    <a:pt x="65836" y="90043"/>
                  </a:lnTo>
                  <a:lnTo>
                    <a:pt x="65900" y="90297"/>
                  </a:lnTo>
                  <a:lnTo>
                    <a:pt x="65963" y="90551"/>
                  </a:lnTo>
                  <a:lnTo>
                    <a:pt x="68046" y="91567"/>
                  </a:lnTo>
                  <a:lnTo>
                    <a:pt x="68757" y="91948"/>
                  </a:lnTo>
                  <a:lnTo>
                    <a:pt x="68808" y="91567"/>
                  </a:lnTo>
                  <a:lnTo>
                    <a:pt x="68910" y="90932"/>
                  </a:lnTo>
                  <a:lnTo>
                    <a:pt x="69011" y="90297"/>
                  </a:lnTo>
                  <a:lnTo>
                    <a:pt x="69062" y="90043"/>
                  </a:lnTo>
                  <a:lnTo>
                    <a:pt x="69265" y="90043"/>
                  </a:lnTo>
                  <a:lnTo>
                    <a:pt x="88150" y="90043"/>
                  </a:lnTo>
                  <a:lnTo>
                    <a:pt x="88303" y="90043"/>
                  </a:lnTo>
                  <a:lnTo>
                    <a:pt x="93662" y="90043"/>
                  </a:lnTo>
                  <a:lnTo>
                    <a:pt x="93853" y="89281"/>
                  </a:lnTo>
                  <a:lnTo>
                    <a:pt x="89065" y="89281"/>
                  </a:lnTo>
                  <a:lnTo>
                    <a:pt x="88290" y="89928"/>
                  </a:lnTo>
                  <a:lnTo>
                    <a:pt x="88290" y="89281"/>
                  </a:lnTo>
                  <a:lnTo>
                    <a:pt x="69176" y="89281"/>
                  </a:lnTo>
                  <a:lnTo>
                    <a:pt x="69113" y="89662"/>
                  </a:lnTo>
                  <a:lnTo>
                    <a:pt x="68973" y="89281"/>
                  </a:lnTo>
                  <a:lnTo>
                    <a:pt x="68402" y="87757"/>
                  </a:lnTo>
                  <a:lnTo>
                    <a:pt x="68313" y="87503"/>
                  </a:lnTo>
                  <a:lnTo>
                    <a:pt x="70523" y="85471"/>
                  </a:lnTo>
                  <a:lnTo>
                    <a:pt x="73863" y="86360"/>
                  </a:lnTo>
                  <a:lnTo>
                    <a:pt x="74612" y="85471"/>
                  </a:lnTo>
                  <a:lnTo>
                    <a:pt x="77190" y="82423"/>
                  </a:lnTo>
                  <a:lnTo>
                    <a:pt x="77546" y="80899"/>
                  </a:lnTo>
                  <a:lnTo>
                    <a:pt x="77635" y="80518"/>
                  </a:lnTo>
                  <a:lnTo>
                    <a:pt x="77762" y="80010"/>
                  </a:lnTo>
                  <a:lnTo>
                    <a:pt x="79730" y="82042"/>
                  </a:lnTo>
                  <a:lnTo>
                    <a:pt x="77482" y="85725"/>
                  </a:lnTo>
                  <a:lnTo>
                    <a:pt x="82613" y="81661"/>
                  </a:lnTo>
                  <a:lnTo>
                    <a:pt x="82702" y="86868"/>
                  </a:lnTo>
                  <a:lnTo>
                    <a:pt x="82829" y="88392"/>
                  </a:lnTo>
                  <a:lnTo>
                    <a:pt x="86868" y="84455"/>
                  </a:lnTo>
                  <a:lnTo>
                    <a:pt x="87909" y="85725"/>
                  </a:lnTo>
                  <a:lnTo>
                    <a:pt x="88125" y="86106"/>
                  </a:lnTo>
                  <a:lnTo>
                    <a:pt x="88163" y="86614"/>
                  </a:lnTo>
                  <a:lnTo>
                    <a:pt x="88290" y="89281"/>
                  </a:lnTo>
                  <a:lnTo>
                    <a:pt x="89065" y="89281"/>
                  </a:lnTo>
                  <a:lnTo>
                    <a:pt x="89522" y="88900"/>
                  </a:lnTo>
                  <a:lnTo>
                    <a:pt x="90208" y="87757"/>
                  </a:lnTo>
                  <a:lnTo>
                    <a:pt x="91528" y="86868"/>
                  </a:lnTo>
                  <a:lnTo>
                    <a:pt x="94132" y="88900"/>
                  </a:lnTo>
                  <a:lnTo>
                    <a:pt x="93941" y="88900"/>
                  </a:lnTo>
                  <a:lnTo>
                    <a:pt x="93853" y="89281"/>
                  </a:lnTo>
                  <a:lnTo>
                    <a:pt x="103327" y="89281"/>
                  </a:lnTo>
                  <a:lnTo>
                    <a:pt x="103403" y="88900"/>
                  </a:lnTo>
                  <a:lnTo>
                    <a:pt x="103797" y="89281"/>
                  </a:lnTo>
                  <a:lnTo>
                    <a:pt x="106832" y="89281"/>
                  </a:lnTo>
                  <a:lnTo>
                    <a:pt x="106718" y="87757"/>
                  </a:lnTo>
                  <a:lnTo>
                    <a:pt x="106108" y="86868"/>
                  </a:lnTo>
                  <a:lnTo>
                    <a:pt x="105930" y="86614"/>
                  </a:lnTo>
                  <a:lnTo>
                    <a:pt x="105613" y="86614"/>
                  </a:lnTo>
                  <a:lnTo>
                    <a:pt x="107264" y="85725"/>
                  </a:lnTo>
                  <a:lnTo>
                    <a:pt x="108521" y="86106"/>
                  </a:lnTo>
                  <a:lnTo>
                    <a:pt x="109601" y="86614"/>
                  </a:lnTo>
                  <a:lnTo>
                    <a:pt x="109562" y="85725"/>
                  </a:lnTo>
                  <a:lnTo>
                    <a:pt x="109524" y="84455"/>
                  </a:lnTo>
                  <a:lnTo>
                    <a:pt x="109423" y="81661"/>
                  </a:lnTo>
                  <a:lnTo>
                    <a:pt x="109347" y="80010"/>
                  </a:lnTo>
                  <a:lnTo>
                    <a:pt x="109347" y="79756"/>
                  </a:lnTo>
                  <a:lnTo>
                    <a:pt x="112318" y="81661"/>
                  </a:lnTo>
                  <a:lnTo>
                    <a:pt x="112255" y="79756"/>
                  </a:lnTo>
                  <a:lnTo>
                    <a:pt x="111937" y="78359"/>
                  </a:lnTo>
                  <a:lnTo>
                    <a:pt x="111798" y="77724"/>
                  </a:lnTo>
                  <a:lnTo>
                    <a:pt x="111747" y="77470"/>
                  </a:lnTo>
                  <a:lnTo>
                    <a:pt x="112864" y="74676"/>
                  </a:lnTo>
                  <a:lnTo>
                    <a:pt x="115239" y="75819"/>
                  </a:lnTo>
                  <a:lnTo>
                    <a:pt x="117259" y="74676"/>
                  </a:lnTo>
                  <a:lnTo>
                    <a:pt x="118833" y="73787"/>
                  </a:lnTo>
                  <a:lnTo>
                    <a:pt x="118186" y="73406"/>
                  </a:lnTo>
                  <a:lnTo>
                    <a:pt x="117170" y="72390"/>
                  </a:lnTo>
                  <a:lnTo>
                    <a:pt x="116814" y="71882"/>
                  </a:lnTo>
                  <a:lnTo>
                    <a:pt x="116890" y="71120"/>
                  </a:lnTo>
                  <a:lnTo>
                    <a:pt x="117005" y="70104"/>
                  </a:lnTo>
                  <a:lnTo>
                    <a:pt x="117043" y="69850"/>
                  </a:lnTo>
                  <a:lnTo>
                    <a:pt x="119278" y="69215"/>
                  </a:lnTo>
                  <a:lnTo>
                    <a:pt x="120789" y="70104"/>
                  </a:lnTo>
                  <a:lnTo>
                    <a:pt x="121475" y="69215"/>
                  </a:lnTo>
                  <a:lnTo>
                    <a:pt x="121577" y="67564"/>
                  </a:lnTo>
                  <a:lnTo>
                    <a:pt x="121081" y="66675"/>
                  </a:lnTo>
                  <a:lnTo>
                    <a:pt x="121843" y="66040"/>
                  </a:lnTo>
                  <a:lnTo>
                    <a:pt x="122301" y="65659"/>
                  </a:lnTo>
                  <a:lnTo>
                    <a:pt x="124142" y="66421"/>
                  </a:lnTo>
                  <a:lnTo>
                    <a:pt x="125018" y="66929"/>
                  </a:lnTo>
                  <a:lnTo>
                    <a:pt x="125056" y="65659"/>
                  </a:lnTo>
                  <a:lnTo>
                    <a:pt x="125082" y="64897"/>
                  </a:lnTo>
                  <a:lnTo>
                    <a:pt x="124167" y="63119"/>
                  </a:lnTo>
                  <a:lnTo>
                    <a:pt x="124028" y="61341"/>
                  </a:lnTo>
                  <a:lnTo>
                    <a:pt x="123685" y="61341"/>
                  </a:lnTo>
                  <a:lnTo>
                    <a:pt x="125018" y="60833"/>
                  </a:lnTo>
                  <a:lnTo>
                    <a:pt x="127190" y="60833"/>
                  </a:lnTo>
                  <a:lnTo>
                    <a:pt x="128384" y="61341"/>
                  </a:lnTo>
                  <a:lnTo>
                    <a:pt x="128498" y="60833"/>
                  </a:lnTo>
                  <a:lnTo>
                    <a:pt x="128625" y="60325"/>
                  </a:lnTo>
                  <a:lnTo>
                    <a:pt x="129133" y="58293"/>
                  </a:lnTo>
                  <a:lnTo>
                    <a:pt x="128270" y="57912"/>
                  </a:lnTo>
                  <a:lnTo>
                    <a:pt x="125691" y="56769"/>
                  </a:lnTo>
                  <a:lnTo>
                    <a:pt x="123672" y="55245"/>
                  </a:lnTo>
                  <a:lnTo>
                    <a:pt x="125539" y="54483"/>
                  </a:lnTo>
                  <a:lnTo>
                    <a:pt x="127508" y="54864"/>
                  </a:lnTo>
                  <a:lnTo>
                    <a:pt x="128905" y="55372"/>
                  </a:lnTo>
                  <a:lnTo>
                    <a:pt x="129019" y="54864"/>
                  </a:lnTo>
                  <a:lnTo>
                    <a:pt x="129108" y="54483"/>
                  </a:lnTo>
                  <a:lnTo>
                    <a:pt x="129286" y="53721"/>
                  </a:lnTo>
                  <a:lnTo>
                    <a:pt x="129349" y="53467"/>
                  </a:lnTo>
                  <a:lnTo>
                    <a:pt x="129438" y="53086"/>
                  </a:lnTo>
                  <a:lnTo>
                    <a:pt x="131381" y="52705"/>
                  </a:lnTo>
                  <a:lnTo>
                    <a:pt x="133108" y="53467"/>
                  </a:lnTo>
                  <a:lnTo>
                    <a:pt x="135331" y="52705"/>
                  </a:lnTo>
                  <a:lnTo>
                    <a:pt x="135343" y="51308"/>
                  </a:lnTo>
                  <a:lnTo>
                    <a:pt x="133083" y="50800"/>
                  </a:lnTo>
                  <a:lnTo>
                    <a:pt x="132130" y="50165"/>
                  </a:lnTo>
                  <a:lnTo>
                    <a:pt x="131737" y="50165"/>
                  </a:lnTo>
                  <a:lnTo>
                    <a:pt x="133134" y="49276"/>
                  </a:lnTo>
                  <a:lnTo>
                    <a:pt x="134708" y="49022"/>
                  </a:lnTo>
                  <a:lnTo>
                    <a:pt x="135940" y="48514"/>
                  </a:lnTo>
                  <a:lnTo>
                    <a:pt x="135420" y="47117"/>
                  </a:lnTo>
                  <a:lnTo>
                    <a:pt x="135623" y="47117"/>
                  </a:lnTo>
                  <a:lnTo>
                    <a:pt x="133921" y="46228"/>
                  </a:lnTo>
                  <a:lnTo>
                    <a:pt x="131813" y="46228"/>
                  </a:lnTo>
                  <a:lnTo>
                    <a:pt x="133273" y="45085"/>
                  </a:lnTo>
                  <a:lnTo>
                    <a:pt x="135204" y="44323"/>
                  </a:lnTo>
                  <a:lnTo>
                    <a:pt x="136347" y="43815"/>
                  </a:lnTo>
                  <a:lnTo>
                    <a:pt x="136918" y="43561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8" name="object 1898"/>
            <p:cNvSpPr/>
            <p:nvPr/>
          </p:nvSpPr>
          <p:spPr>
            <a:xfrm>
              <a:off x="6845000" y="2683642"/>
              <a:ext cx="136525" cy="79375"/>
            </a:xfrm>
            <a:custGeom>
              <a:avLst/>
              <a:gdLst/>
              <a:ahLst/>
              <a:cxnLst/>
              <a:rect l="l" t="t" r="r" b="b"/>
              <a:pathLst>
                <a:path w="136525" h="79375">
                  <a:moveTo>
                    <a:pt x="98310" y="5130"/>
                  </a:moveTo>
                  <a:lnTo>
                    <a:pt x="97027" y="5626"/>
                  </a:lnTo>
                  <a:lnTo>
                    <a:pt x="96583" y="5981"/>
                  </a:lnTo>
                  <a:lnTo>
                    <a:pt x="92151" y="9016"/>
                  </a:lnTo>
                  <a:lnTo>
                    <a:pt x="91205" y="9550"/>
                  </a:lnTo>
                  <a:lnTo>
                    <a:pt x="90155" y="10083"/>
                  </a:lnTo>
                  <a:lnTo>
                    <a:pt x="89204" y="10629"/>
                  </a:lnTo>
                  <a:lnTo>
                    <a:pt x="87312" y="11836"/>
                  </a:lnTo>
                  <a:lnTo>
                    <a:pt x="85813" y="12852"/>
                  </a:lnTo>
                  <a:lnTo>
                    <a:pt x="80898" y="16319"/>
                  </a:lnTo>
                  <a:lnTo>
                    <a:pt x="76771" y="18948"/>
                  </a:lnTo>
                  <a:lnTo>
                    <a:pt x="74756" y="20319"/>
                  </a:lnTo>
                  <a:lnTo>
                    <a:pt x="72872" y="21755"/>
                  </a:lnTo>
                  <a:lnTo>
                    <a:pt x="70650" y="23126"/>
                  </a:lnTo>
                  <a:lnTo>
                    <a:pt x="65599" y="26796"/>
                  </a:lnTo>
                  <a:lnTo>
                    <a:pt x="60515" y="30137"/>
                  </a:lnTo>
                  <a:lnTo>
                    <a:pt x="48882" y="37972"/>
                  </a:lnTo>
                  <a:lnTo>
                    <a:pt x="14104" y="66776"/>
                  </a:lnTo>
                  <a:lnTo>
                    <a:pt x="0" y="79286"/>
                  </a:lnTo>
                  <a:lnTo>
                    <a:pt x="4927" y="77977"/>
                  </a:lnTo>
                  <a:lnTo>
                    <a:pt x="7683" y="74828"/>
                  </a:lnTo>
                  <a:lnTo>
                    <a:pt x="12885" y="74828"/>
                  </a:lnTo>
                  <a:lnTo>
                    <a:pt x="13627" y="73494"/>
                  </a:lnTo>
                  <a:lnTo>
                    <a:pt x="18874" y="73494"/>
                  </a:lnTo>
                  <a:lnTo>
                    <a:pt x="19507" y="72732"/>
                  </a:lnTo>
                  <a:lnTo>
                    <a:pt x="22186" y="71488"/>
                  </a:lnTo>
                  <a:lnTo>
                    <a:pt x="28667" y="71488"/>
                  </a:lnTo>
                  <a:lnTo>
                    <a:pt x="30060" y="70370"/>
                  </a:lnTo>
                  <a:lnTo>
                    <a:pt x="33344" y="70370"/>
                  </a:lnTo>
                  <a:lnTo>
                    <a:pt x="33820" y="69837"/>
                  </a:lnTo>
                  <a:lnTo>
                    <a:pt x="36779" y="69202"/>
                  </a:lnTo>
                  <a:lnTo>
                    <a:pt x="41351" y="69202"/>
                  </a:lnTo>
                  <a:lnTo>
                    <a:pt x="41795" y="68668"/>
                  </a:lnTo>
                  <a:lnTo>
                    <a:pt x="43357" y="67017"/>
                  </a:lnTo>
                  <a:lnTo>
                    <a:pt x="50685" y="67017"/>
                  </a:lnTo>
                  <a:lnTo>
                    <a:pt x="52654" y="65582"/>
                  </a:lnTo>
                  <a:lnTo>
                    <a:pt x="56592" y="65582"/>
                  </a:lnTo>
                  <a:lnTo>
                    <a:pt x="58892" y="63957"/>
                  </a:lnTo>
                  <a:lnTo>
                    <a:pt x="64305" y="63957"/>
                  </a:lnTo>
                  <a:lnTo>
                    <a:pt x="64846" y="63398"/>
                  </a:lnTo>
                  <a:lnTo>
                    <a:pt x="68179" y="63398"/>
                  </a:lnTo>
                  <a:lnTo>
                    <a:pt x="67598" y="61887"/>
                  </a:lnTo>
                  <a:lnTo>
                    <a:pt x="67500" y="61633"/>
                  </a:lnTo>
                  <a:lnTo>
                    <a:pt x="69722" y="59486"/>
                  </a:lnTo>
                  <a:lnTo>
                    <a:pt x="73855" y="59486"/>
                  </a:lnTo>
                  <a:lnTo>
                    <a:pt x="76377" y="56527"/>
                  </a:lnTo>
                  <a:lnTo>
                    <a:pt x="76949" y="54025"/>
                  </a:lnTo>
                  <a:lnTo>
                    <a:pt x="108554" y="54025"/>
                  </a:lnTo>
                  <a:lnTo>
                    <a:pt x="108546" y="53835"/>
                  </a:lnTo>
                  <a:lnTo>
                    <a:pt x="111447" y="53835"/>
                  </a:lnTo>
                  <a:lnTo>
                    <a:pt x="110947" y="51561"/>
                  </a:lnTo>
                  <a:lnTo>
                    <a:pt x="112064" y="48818"/>
                  </a:lnTo>
                  <a:lnTo>
                    <a:pt x="116374" y="48818"/>
                  </a:lnTo>
                  <a:lnTo>
                    <a:pt x="118021" y="47917"/>
                  </a:lnTo>
                  <a:lnTo>
                    <a:pt x="117373" y="47434"/>
                  </a:lnTo>
                  <a:lnTo>
                    <a:pt x="116357" y="46405"/>
                  </a:lnTo>
                  <a:lnTo>
                    <a:pt x="116001" y="45986"/>
                  </a:lnTo>
                  <a:lnTo>
                    <a:pt x="116192" y="44221"/>
                  </a:lnTo>
                  <a:lnTo>
                    <a:pt x="116230" y="43878"/>
                  </a:lnTo>
                  <a:lnTo>
                    <a:pt x="118465" y="43243"/>
                  </a:lnTo>
                  <a:lnTo>
                    <a:pt x="120712" y="43243"/>
                  </a:lnTo>
                  <a:lnTo>
                    <a:pt x="120764" y="41643"/>
                  </a:lnTo>
                  <a:lnTo>
                    <a:pt x="120281" y="40690"/>
                  </a:lnTo>
                  <a:lnTo>
                    <a:pt x="121488" y="39674"/>
                  </a:lnTo>
                  <a:lnTo>
                    <a:pt x="124264" y="39674"/>
                  </a:lnTo>
                  <a:lnTo>
                    <a:pt x="124282" y="38925"/>
                  </a:lnTo>
                  <a:lnTo>
                    <a:pt x="123355" y="37210"/>
                  </a:lnTo>
                  <a:lnTo>
                    <a:pt x="123228" y="35458"/>
                  </a:lnTo>
                  <a:lnTo>
                    <a:pt x="123215" y="35280"/>
                  </a:lnTo>
                  <a:lnTo>
                    <a:pt x="124904" y="34594"/>
                  </a:lnTo>
                  <a:lnTo>
                    <a:pt x="127792" y="34594"/>
                  </a:lnTo>
                  <a:lnTo>
                    <a:pt x="128320" y="32410"/>
                  </a:lnTo>
                  <a:lnTo>
                    <a:pt x="124891" y="30899"/>
                  </a:lnTo>
                  <a:lnTo>
                    <a:pt x="122859" y="29273"/>
                  </a:lnTo>
                  <a:lnTo>
                    <a:pt x="124739" y="28600"/>
                  </a:lnTo>
                  <a:lnTo>
                    <a:pt x="128297" y="28600"/>
                  </a:lnTo>
                  <a:lnTo>
                    <a:pt x="128530" y="27584"/>
                  </a:lnTo>
                  <a:lnTo>
                    <a:pt x="128638" y="27114"/>
                  </a:lnTo>
                  <a:lnTo>
                    <a:pt x="130581" y="26796"/>
                  </a:lnTo>
                  <a:lnTo>
                    <a:pt x="134530" y="26796"/>
                  </a:lnTo>
                  <a:lnTo>
                    <a:pt x="134543" y="25374"/>
                  </a:lnTo>
                  <a:lnTo>
                    <a:pt x="132283" y="24866"/>
                  </a:lnTo>
                  <a:lnTo>
                    <a:pt x="131140" y="24129"/>
                  </a:lnTo>
                  <a:lnTo>
                    <a:pt x="132321" y="23355"/>
                  </a:lnTo>
                  <a:lnTo>
                    <a:pt x="133896" y="23126"/>
                  </a:lnTo>
                  <a:lnTo>
                    <a:pt x="135127" y="22593"/>
                  </a:lnTo>
                  <a:lnTo>
                    <a:pt x="134569" y="21107"/>
                  </a:lnTo>
                  <a:lnTo>
                    <a:pt x="133121" y="20319"/>
                  </a:lnTo>
                  <a:lnTo>
                    <a:pt x="131013" y="20319"/>
                  </a:lnTo>
                  <a:lnTo>
                    <a:pt x="132473" y="19164"/>
                  </a:lnTo>
                  <a:lnTo>
                    <a:pt x="134404" y="18376"/>
                  </a:lnTo>
                  <a:lnTo>
                    <a:pt x="136118" y="17602"/>
                  </a:lnTo>
                  <a:lnTo>
                    <a:pt x="135523" y="17094"/>
                  </a:lnTo>
                  <a:lnTo>
                    <a:pt x="131991" y="17094"/>
                  </a:lnTo>
                  <a:lnTo>
                    <a:pt x="130746" y="15925"/>
                  </a:lnTo>
                  <a:lnTo>
                    <a:pt x="133984" y="12547"/>
                  </a:lnTo>
                  <a:lnTo>
                    <a:pt x="128231" y="12268"/>
                  </a:lnTo>
                  <a:lnTo>
                    <a:pt x="131396" y="9016"/>
                  </a:lnTo>
                  <a:lnTo>
                    <a:pt x="131587" y="9016"/>
                  </a:lnTo>
                  <a:lnTo>
                    <a:pt x="130827" y="8369"/>
                  </a:lnTo>
                  <a:lnTo>
                    <a:pt x="99872" y="8369"/>
                  </a:lnTo>
                  <a:lnTo>
                    <a:pt x="98600" y="5981"/>
                  </a:lnTo>
                  <a:lnTo>
                    <a:pt x="98464" y="5626"/>
                  </a:lnTo>
                  <a:lnTo>
                    <a:pt x="98413" y="5460"/>
                  </a:lnTo>
                  <a:lnTo>
                    <a:pt x="98310" y="5130"/>
                  </a:lnTo>
                  <a:close/>
                </a:path>
                <a:path w="136525" h="79375">
                  <a:moveTo>
                    <a:pt x="12885" y="74828"/>
                  </a:moveTo>
                  <a:lnTo>
                    <a:pt x="7683" y="74828"/>
                  </a:lnTo>
                  <a:lnTo>
                    <a:pt x="8437" y="75526"/>
                  </a:lnTo>
                  <a:lnTo>
                    <a:pt x="8715" y="75831"/>
                  </a:lnTo>
                  <a:lnTo>
                    <a:pt x="8347" y="77368"/>
                  </a:lnTo>
                  <a:lnTo>
                    <a:pt x="8242" y="79032"/>
                  </a:lnTo>
                  <a:lnTo>
                    <a:pt x="10448" y="77368"/>
                  </a:lnTo>
                  <a:lnTo>
                    <a:pt x="12496" y="75526"/>
                  </a:lnTo>
                  <a:lnTo>
                    <a:pt x="12885" y="74828"/>
                  </a:lnTo>
                  <a:close/>
                </a:path>
                <a:path w="136525" h="79375">
                  <a:moveTo>
                    <a:pt x="18874" y="73494"/>
                  </a:moveTo>
                  <a:lnTo>
                    <a:pt x="13627" y="73494"/>
                  </a:lnTo>
                  <a:lnTo>
                    <a:pt x="13926" y="74320"/>
                  </a:lnTo>
                  <a:lnTo>
                    <a:pt x="13926" y="76593"/>
                  </a:lnTo>
                  <a:lnTo>
                    <a:pt x="13350" y="77977"/>
                  </a:lnTo>
                  <a:lnTo>
                    <a:pt x="13271" y="78168"/>
                  </a:lnTo>
                  <a:lnTo>
                    <a:pt x="14668" y="77368"/>
                  </a:lnTo>
                  <a:lnTo>
                    <a:pt x="16078" y="76593"/>
                  </a:lnTo>
                  <a:lnTo>
                    <a:pt x="17182" y="75526"/>
                  </a:lnTo>
                  <a:lnTo>
                    <a:pt x="18874" y="73494"/>
                  </a:lnTo>
                  <a:close/>
                </a:path>
                <a:path w="136525" h="79375">
                  <a:moveTo>
                    <a:pt x="28667" y="71488"/>
                  </a:moveTo>
                  <a:lnTo>
                    <a:pt x="22186" y="71488"/>
                  </a:lnTo>
                  <a:lnTo>
                    <a:pt x="22546" y="73494"/>
                  </a:lnTo>
                  <a:lnTo>
                    <a:pt x="22491" y="75831"/>
                  </a:lnTo>
                  <a:lnTo>
                    <a:pt x="25120" y="74637"/>
                  </a:lnTo>
                  <a:lnTo>
                    <a:pt x="27812" y="72174"/>
                  </a:lnTo>
                  <a:lnTo>
                    <a:pt x="28667" y="71488"/>
                  </a:lnTo>
                  <a:close/>
                </a:path>
                <a:path w="136525" h="79375">
                  <a:moveTo>
                    <a:pt x="33344" y="70370"/>
                  </a:moveTo>
                  <a:lnTo>
                    <a:pt x="30060" y="70370"/>
                  </a:lnTo>
                  <a:lnTo>
                    <a:pt x="30657" y="70992"/>
                  </a:lnTo>
                  <a:lnTo>
                    <a:pt x="30619" y="73799"/>
                  </a:lnTo>
                  <a:lnTo>
                    <a:pt x="31264" y="72732"/>
                  </a:lnTo>
                  <a:lnTo>
                    <a:pt x="31601" y="72326"/>
                  </a:lnTo>
                  <a:lnTo>
                    <a:pt x="33344" y="70370"/>
                  </a:lnTo>
                  <a:close/>
                </a:path>
                <a:path w="136525" h="79375">
                  <a:moveTo>
                    <a:pt x="41351" y="69202"/>
                  </a:moveTo>
                  <a:lnTo>
                    <a:pt x="37434" y="69202"/>
                  </a:lnTo>
                  <a:lnTo>
                    <a:pt x="38886" y="70561"/>
                  </a:lnTo>
                  <a:lnTo>
                    <a:pt x="39294" y="70992"/>
                  </a:lnTo>
                  <a:lnTo>
                    <a:pt x="38922" y="72174"/>
                  </a:lnTo>
                  <a:lnTo>
                    <a:pt x="39513" y="71488"/>
                  </a:lnTo>
                  <a:lnTo>
                    <a:pt x="40220" y="70561"/>
                  </a:lnTo>
                  <a:lnTo>
                    <a:pt x="41351" y="69202"/>
                  </a:lnTo>
                  <a:close/>
                </a:path>
                <a:path w="136525" h="79375">
                  <a:moveTo>
                    <a:pt x="50685" y="67017"/>
                  </a:moveTo>
                  <a:lnTo>
                    <a:pt x="43357" y="67017"/>
                  </a:lnTo>
                  <a:lnTo>
                    <a:pt x="45480" y="68186"/>
                  </a:lnTo>
                  <a:lnTo>
                    <a:pt x="45297" y="68186"/>
                  </a:lnTo>
                  <a:lnTo>
                    <a:pt x="46310" y="70992"/>
                  </a:lnTo>
                  <a:lnTo>
                    <a:pt x="46354" y="71119"/>
                  </a:lnTo>
                  <a:lnTo>
                    <a:pt x="48443" y="69494"/>
                  </a:lnTo>
                  <a:lnTo>
                    <a:pt x="48739" y="69202"/>
                  </a:lnTo>
                  <a:lnTo>
                    <a:pt x="50406" y="67221"/>
                  </a:lnTo>
                  <a:lnTo>
                    <a:pt x="50685" y="67017"/>
                  </a:lnTo>
                  <a:close/>
                </a:path>
                <a:path w="136525" h="79375">
                  <a:moveTo>
                    <a:pt x="105363" y="61010"/>
                  </a:moveTo>
                  <a:lnTo>
                    <a:pt x="90728" y="61010"/>
                  </a:lnTo>
                  <a:lnTo>
                    <a:pt x="93167" y="62839"/>
                  </a:lnTo>
                  <a:lnTo>
                    <a:pt x="91604" y="69202"/>
                  </a:lnTo>
                  <a:lnTo>
                    <a:pt x="91532" y="69494"/>
                  </a:lnTo>
                  <a:lnTo>
                    <a:pt x="91448" y="69837"/>
                  </a:lnTo>
                  <a:lnTo>
                    <a:pt x="91376" y="70129"/>
                  </a:lnTo>
                  <a:lnTo>
                    <a:pt x="96933" y="64998"/>
                  </a:lnTo>
                  <a:lnTo>
                    <a:pt x="102216" y="64998"/>
                  </a:lnTo>
                  <a:lnTo>
                    <a:pt x="102284" y="64630"/>
                  </a:lnTo>
                  <a:lnTo>
                    <a:pt x="102408" y="63957"/>
                  </a:lnTo>
                  <a:lnTo>
                    <a:pt x="102511" y="63398"/>
                  </a:lnTo>
                  <a:lnTo>
                    <a:pt x="102581" y="63017"/>
                  </a:lnTo>
                  <a:lnTo>
                    <a:pt x="106008" y="63017"/>
                  </a:lnTo>
                  <a:lnTo>
                    <a:pt x="105919" y="61887"/>
                  </a:lnTo>
                  <a:lnTo>
                    <a:pt x="105363" y="61010"/>
                  </a:lnTo>
                  <a:close/>
                </a:path>
                <a:path w="136525" h="79375">
                  <a:moveTo>
                    <a:pt x="56655" y="65582"/>
                  </a:moveTo>
                  <a:lnTo>
                    <a:pt x="52654" y="65582"/>
                  </a:lnTo>
                  <a:lnTo>
                    <a:pt x="53733" y="66471"/>
                  </a:lnTo>
                  <a:lnTo>
                    <a:pt x="53765" y="68668"/>
                  </a:lnTo>
                  <a:lnTo>
                    <a:pt x="53884" y="69202"/>
                  </a:lnTo>
                  <a:lnTo>
                    <a:pt x="53949" y="69494"/>
                  </a:lnTo>
                  <a:lnTo>
                    <a:pt x="55232" y="67589"/>
                  </a:lnTo>
                  <a:lnTo>
                    <a:pt x="56655" y="65582"/>
                  </a:lnTo>
                  <a:close/>
                </a:path>
                <a:path w="136525" h="79375">
                  <a:moveTo>
                    <a:pt x="64305" y="63957"/>
                  </a:moveTo>
                  <a:lnTo>
                    <a:pt x="58933" y="63957"/>
                  </a:lnTo>
                  <a:lnTo>
                    <a:pt x="59078" y="64630"/>
                  </a:lnTo>
                  <a:lnTo>
                    <a:pt x="59157" y="64998"/>
                  </a:lnTo>
                  <a:lnTo>
                    <a:pt x="59282" y="65582"/>
                  </a:lnTo>
                  <a:lnTo>
                    <a:pt x="59384" y="66027"/>
                  </a:lnTo>
                  <a:lnTo>
                    <a:pt x="59494" y="66471"/>
                  </a:lnTo>
                  <a:lnTo>
                    <a:pt x="59569" y="66776"/>
                  </a:lnTo>
                  <a:lnTo>
                    <a:pt x="61261" y="69202"/>
                  </a:lnTo>
                  <a:lnTo>
                    <a:pt x="61471" y="69202"/>
                  </a:lnTo>
                  <a:lnTo>
                    <a:pt x="63296" y="64998"/>
                  </a:lnTo>
                  <a:lnTo>
                    <a:pt x="64305" y="63957"/>
                  </a:lnTo>
                  <a:close/>
                </a:path>
                <a:path w="136525" h="79375">
                  <a:moveTo>
                    <a:pt x="102216" y="64998"/>
                  </a:moveTo>
                  <a:lnTo>
                    <a:pt x="97103" y="64998"/>
                  </a:lnTo>
                  <a:lnTo>
                    <a:pt x="98410" y="65824"/>
                  </a:lnTo>
                  <a:lnTo>
                    <a:pt x="98693" y="66027"/>
                  </a:lnTo>
                  <a:lnTo>
                    <a:pt x="98793" y="67856"/>
                  </a:lnTo>
                  <a:lnTo>
                    <a:pt x="99860" y="69202"/>
                  </a:lnTo>
                  <a:lnTo>
                    <a:pt x="101739" y="67589"/>
                  </a:lnTo>
                  <a:lnTo>
                    <a:pt x="101844" y="67017"/>
                  </a:lnTo>
                  <a:lnTo>
                    <a:pt x="101945" y="66471"/>
                  </a:lnTo>
                  <a:lnTo>
                    <a:pt x="102064" y="65824"/>
                  </a:lnTo>
                  <a:lnTo>
                    <a:pt x="102148" y="65366"/>
                  </a:lnTo>
                  <a:lnTo>
                    <a:pt x="102216" y="64998"/>
                  </a:lnTo>
                  <a:close/>
                </a:path>
                <a:path w="136525" h="79375">
                  <a:moveTo>
                    <a:pt x="68179" y="63398"/>
                  </a:moveTo>
                  <a:lnTo>
                    <a:pt x="64846" y="63398"/>
                  </a:lnTo>
                  <a:lnTo>
                    <a:pt x="65150" y="64630"/>
                  </a:lnTo>
                  <a:lnTo>
                    <a:pt x="66776" y="65366"/>
                  </a:lnTo>
                  <a:lnTo>
                    <a:pt x="67957" y="66027"/>
                  </a:lnTo>
                  <a:lnTo>
                    <a:pt x="68065" y="65366"/>
                  </a:lnTo>
                  <a:lnTo>
                    <a:pt x="68186" y="64630"/>
                  </a:lnTo>
                  <a:lnTo>
                    <a:pt x="68296" y="63957"/>
                  </a:lnTo>
                  <a:lnTo>
                    <a:pt x="68321" y="63804"/>
                  </a:lnTo>
                  <a:lnTo>
                    <a:pt x="68179" y="63398"/>
                  </a:lnTo>
                  <a:close/>
                </a:path>
                <a:path w="136525" h="79375">
                  <a:moveTo>
                    <a:pt x="106008" y="63017"/>
                  </a:moveTo>
                  <a:lnTo>
                    <a:pt x="102644" y="63017"/>
                  </a:lnTo>
                  <a:lnTo>
                    <a:pt x="105359" y="65582"/>
                  </a:lnTo>
                  <a:lnTo>
                    <a:pt x="106009" y="63957"/>
                  </a:lnTo>
                  <a:lnTo>
                    <a:pt x="106008" y="63017"/>
                  </a:lnTo>
                  <a:close/>
                </a:path>
                <a:path w="136525" h="79375">
                  <a:moveTo>
                    <a:pt x="108763" y="58521"/>
                  </a:moveTo>
                  <a:lnTo>
                    <a:pt x="86067" y="58521"/>
                  </a:lnTo>
                  <a:lnTo>
                    <a:pt x="87142" y="59867"/>
                  </a:lnTo>
                  <a:lnTo>
                    <a:pt x="87333" y="60210"/>
                  </a:lnTo>
                  <a:lnTo>
                    <a:pt x="87390" y="61010"/>
                  </a:lnTo>
                  <a:lnTo>
                    <a:pt x="87502" y="63957"/>
                  </a:lnTo>
                  <a:lnTo>
                    <a:pt x="88722" y="63017"/>
                  </a:lnTo>
                  <a:lnTo>
                    <a:pt x="89407" y="61887"/>
                  </a:lnTo>
                  <a:lnTo>
                    <a:pt x="90728" y="61010"/>
                  </a:lnTo>
                  <a:lnTo>
                    <a:pt x="105363" y="61010"/>
                  </a:lnTo>
                  <a:lnTo>
                    <a:pt x="105127" y="60642"/>
                  </a:lnTo>
                  <a:lnTo>
                    <a:pt x="104825" y="60642"/>
                  </a:lnTo>
                  <a:lnTo>
                    <a:pt x="106375" y="59867"/>
                  </a:lnTo>
                  <a:lnTo>
                    <a:pt x="108794" y="59867"/>
                  </a:lnTo>
                  <a:lnTo>
                    <a:pt x="108763" y="58521"/>
                  </a:lnTo>
                  <a:close/>
                </a:path>
                <a:path w="136525" h="79375">
                  <a:moveTo>
                    <a:pt x="108626" y="55702"/>
                  </a:moveTo>
                  <a:lnTo>
                    <a:pt x="81800" y="55702"/>
                  </a:lnTo>
                  <a:lnTo>
                    <a:pt x="81899" y="61010"/>
                  </a:lnTo>
                  <a:lnTo>
                    <a:pt x="82016" y="62522"/>
                  </a:lnTo>
                  <a:lnTo>
                    <a:pt x="86067" y="58521"/>
                  </a:lnTo>
                  <a:lnTo>
                    <a:pt x="108763" y="58521"/>
                  </a:lnTo>
                  <a:lnTo>
                    <a:pt x="108642" y="56083"/>
                  </a:lnTo>
                  <a:lnTo>
                    <a:pt x="108626" y="55702"/>
                  </a:lnTo>
                  <a:close/>
                </a:path>
                <a:path w="136525" h="79375">
                  <a:moveTo>
                    <a:pt x="108794" y="59867"/>
                  </a:moveTo>
                  <a:lnTo>
                    <a:pt x="106577" y="59867"/>
                  </a:lnTo>
                  <a:lnTo>
                    <a:pt x="107708" y="60210"/>
                  </a:lnTo>
                  <a:lnTo>
                    <a:pt x="108800" y="60642"/>
                  </a:lnTo>
                  <a:lnTo>
                    <a:pt x="108794" y="59867"/>
                  </a:lnTo>
                  <a:close/>
                </a:path>
                <a:path w="136525" h="79375">
                  <a:moveTo>
                    <a:pt x="73855" y="59486"/>
                  </a:moveTo>
                  <a:lnTo>
                    <a:pt x="69722" y="59486"/>
                  </a:lnTo>
                  <a:lnTo>
                    <a:pt x="73075" y="60401"/>
                  </a:lnTo>
                  <a:lnTo>
                    <a:pt x="73855" y="59486"/>
                  </a:lnTo>
                  <a:close/>
                </a:path>
                <a:path w="136525" h="79375">
                  <a:moveTo>
                    <a:pt x="108554" y="54025"/>
                  </a:moveTo>
                  <a:lnTo>
                    <a:pt x="76949" y="54025"/>
                  </a:lnTo>
                  <a:lnTo>
                    <a:pt x="78917" y="56083"/>
                  </a:lnTo>
                  <a:lnTo>
                    <a:pt x="76669" y="59867"/>
                  </a:lnTo>
                  <a:lnTo>
                    <a:pt x="81800" y="55702"/>
                  </a:lnTo>
                  <a:lnTo>
                    <a:pt x="108626" y="55702"/>
                  </a:lnTo>
                  <a:lnTo>
                    <a:pt x="108554" y="54025"/>
                  </a:lnTo>
                  <a:close/>
                </a:path>
                <a:path w="136525" h="79375">
                  <a:moveTo>
                    <a:pt x="111447" y="53835"/>
                  </a:moveTo>
                  <a:lnTo>
                    <a:pt x="108546" y="53835"/>
                  </a:lnTo>
                  <a:lnTo>
                    <a:pt x="111526" y="55702"/>
                  </a:lnTo>
                  <a:lnTo>
                    <a:pt x="111696" y="54965"/>
                  </a:lnTo>
                  <a:lnTo>
                    <a:pt x="111489" y="54025"/>
                  </a:lnTo>
                  <a:lnTo>
                    <a:pt x="111447" y="53835"/>
                  </a:lnTo>
                  <a:close/>
                </a:path>
                <a:path w="136525" h="79375">
                  <a:moveTo>
                    <a:pt x="116374" y="48818"/>
                  </a:moveTo>
                  <a:lnTo>
                    <a:pt x="112064" y="48818"/>
                  </a:lnTo>
                  <a:lnTo>
                    <a:pt x="114426" y="49885"/>
                  </a:lnTo>
                  <a:lnTo>
                    <a:pt x="116374" y="48818"/>
                  </a:lnTo>
                  <a:close/>
                </a:path>
                <a:path w="136525" h="79375">
                  <a:moveTo>
                    <a:pt x="120712" y="43243"/>
                  </a:moveTo>
                  <a:lnTo>
                    <a:pt x="118465" y="43243"/>
                  </a:lnTo>
                  <a:lnTo>
                    <a:pt x="119976" y="44221"/>
                  </a:lnTo>
                  <a:lnTo>
                    <a:pt x="120712" y="43243"/>
                  </a:lnTo>
                  <a:close/>
                </a:path>
                <a:path w="136525" h="79375">
                  <a:moveTo>
                    <a:pt x="124264" y="39674"/>
                  </a:moveTo>
                  <a:lnTo>
                    <a:pt x="121488" y="39674"/>
                  </a:lnTo>
                  <a:lnTo>
                    <a:pt x="123342" y="40449"/>
                  </a:lnTo>
                  <a:lnTo>
                    <a:pt x="124231" y="41046"/>
                  </a:lnTo>
                  <a:lnTo>
                    <a:pt x="124264" y="39674"/>
                  </a:lnTo>
                  <a:close/>
                </a:path>
                <a:path w="136525" h="79375">
                  <a:moveTo>
                    <a:pt x="127792" y="34594"/>
                  </a:moveTo>
                  <a:lnTo>
                    <a:pt x="124904" y="34594"/>
                  </a:lnTo>
                  <a:lnTo>
                    <a:pt x="126390" y="34924"/>
                  </a:lnTo>
                  <a:lnTo>
                    <a:pt x="127584" y="35458"/>
                  </a:lnTo>
                  <a:lnTo>
                    <a:pt x="127627" y="35280"/>
                  </a:lnTo>
                  <a:lnTo>
                    <a:pt x="127713" y="34924"/>
                  </a:lnTo>
                  <a:lnTo>
                    <a:pt x="127792" y="34594"/>
                  </a:lnTo>
                  <a:close/>
                </a:path>
                <a:path w="136525" h="79375">
                  <a:moveTo>
                    <a:pt x="128297" y="28600"/>
                  </a:moveTo>
                  <a:lnTo>
                    <a:pt x="124739" y="28600"/>
                  </a:lnTo>
                  <a:lnTo>
                    <a:pt x="126695" y="28879"/>
                  </a:lnTo>
                  <a:lnTo>
                    <a:pt x="128104" y="29438"/>
                  </a:lnTo>
                  <a:lnTo>
                    <a:pt x="128142" y="29273"/>
                  </a:lnTo>
                  <a:lnTo>
                    <a:pt x="128233" y="28879"/>
                  </a:lnTo>
                  <a:lnTo>
                    <a:pt x="128297" y="28600"/>
                  </a:lnTo>
                  <a:close/>
                </a:path>
                <a:path w="136525" h="79375">
                  <a:moveTo>
                    <a:pt x="134428" y="26796"/>
                  </a:moveTo>
                  <a:lnTo>
                    <a:pt x="130581" y="26796"/>
                  </a:lnTo>
                  <a:lnTo>
                    <a:pt x="132308" y="27584"/>
                  </a:lnTo>
                  <a:lnTo>
                    <a:pt x="134428" y="26796"/>
                  </a:lnTo>
                  <a:close/>
                </a:path>
                <a:path w="136525" h="79375">
                  <a:moveTo>
                    <a:pt x="134823" y="16497"/>
                  </a:moveTo>
                  <a:lnTo>
                    <a:pt x="131991" y="17094"/>
                  </a:lnTo>
                  <a:lnTo>
                    <a:pt x="135523" y="17094"/>
                  </a:lnTo>
                  <a:lnTo>
                    <a:pt x="134823" y="16497"/>
                  </a:lnTo>
                  <a:close/>
                </a:path>
                <a:path w="136525" h="79375">
                  <a:moveTo>
                    <a:pt x="118974" y="0"/>
                  </a:moveTo>
                  <a:lnTo>
                    <a:pt x="114998" y="0"/>
                  </a:lnTo>
                  <a:lnTo>
                    <a:pt x="110921" y="2438"/>
                  </a:lnTo>
                  <a:lnTo>
                    <a:pt x="99872" y="8369"/>
                  </a:lnTo>
                  <a:lnTo>
                    <a:pt x="125411" y="8369"/>
                  </a:lnTo>
                  <a:lnTo>
                    <a:pt x="123697" y="6616"/>
                  </a:lnTo>
                  <a:lnTo>
                    <a:pt x="124980" y="5460"/>
                  </a:lnTo>
                  <a:lnTo>
                    <a:pt x="126390" y="4508"/>
                  </a:lnTo>
                  <a:lnTo>
                    <a:pt x="127673" y="3441"/>
                  </a:lnTo>
                  <a:lnTo>
                    <a:pt x="126667" y="2793"/>
                  </a:lnTo>
                  <a:lnTo>
                    <a:pt x="116308" y="2793"/>
                  </a:lnTo>
                  <a:lnTo>
                    <a:pt x="118974" y="0"/>
                  </a:lnTo>
                  <a:close/>
                </a:path>
                <a:path w="136525" h="79375">
                  <a:moveTo>
                    <a:pt x="129590" y="7315"/>
                  </a:moveTo>
                  <a:lnTo>
                    <a:pt x="125216" y="8369"/>
                  </a:lnTo>
                  <a:lnTo>
                    <a:pt x="130827" y="8369"/>
                  </a:lnTo>
                  <a:lnTo>
                    <a:pt x="129590" y="7315"/>
                  </a:lnTo>
                  <a:close/>
                </a:path>
                <a:path w="136525" h="79375">
                  <a:moveTo>
                    <a:pt x="125069" y="1765"/>
                  </a:moveTo>
                  <a:lnTo>
                    <a:pt x="120091" y="2793"/>
                  </a:lnTo>
                  <a:lnTo>
                    <a:pt x="126667" y="2793"/>
                  </a:lnTo>
                  <a:lnTo>
                    <a:pt x="125069" y="1765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9" name="object 1899"/>
            <p:cNvSpPr/>
            <p:nvPr/>
          </p:nvSpPr>
          <p:spPr>
            <a:xfrm>
              <a:off x="6853593" y="2668092"/>
              <a:ext cx="111760" cy="87630"/>
            </a:xfrm>
            <a:custGeom>
              <a:avLst/>
              <a:gdLst/>
              <a:ahLst/>
              <a:cxnLst/>
              <a:rect l="l" t="t" r="r" b="b"/>
              <a:pathLst>
                <a:path w="111759" h="87630">
                  <a:moveTo>
                    <a:pt x="11569" y="78231"/>
                  </a:moveTo>
                  <a:lnTo>
                    <a:pt x="9423" y="78231"/>
                  </a:lnTo>
                  <a:lnTo>
                    <a:pt x="6007" y="81279"/>
                  </a:lnTo>
                  <a:lnTo>
                    <a:pt x="2832" y="84073"/>
                  </a:lnTo>
                  <a:lnTo>
                    <a:pt x="25" y="86867"/>
                  </a:lnTo>
                  <a:lnTo>
                    <a:pt x="0" y="87629"/>
                  </a:lnTo>
                  <a:lnTo>
                    <a:pt x="1079" y="87375"/>
                  </a:lnTo>
                  <a:lnTo>
                    <a:pt x="3619" y="84835"/>
                  </a:lnTo>
                  <a:lnTo>
                    <a:pt x="6476" y="82295"/>
                  </a:lnTo>
                  <a:lnTo>
                    <a:pt x="9416" y="79755"/>
                  </a:lnTo>
                  <a:lnTo>
                    <a:pt x="10857" y="79755"/>
                  </a:lnTo>
                  <a:lnTo>
                    <a:pt x="11569" y="78231"/>
                  </a:lnTo>
                  <a:close/>
                </a:path>
                <a:path w="111759" h="87630">
                  <a:moveTo>
                    <a:pt x="10857" y="79755"/>
                  </a:moveTo>
                  <a:lnTo>
                    <a:pt x="9501" y="79755"/>
                  </a:lnTo>
                  <a:lnTo>
                    <a:pt x="6503" y="85978"/>
                  </a:lnTo>
                  <a:lnTo>
                    <a:pt x="6222" y="86740"/>
                  </a:lnTo>
                  <a:lnTo>
                    <a:pt x="6324" y="87248"/>
                  </a:lnTo>
                  <a:lnTo>
                    <a:pt x="6616" y="87248"/>
                  </a:lnTo>
                  <a:lnTo>
                    <a:pt x="7594" y="86740"/>
                  </a:lnTo>
                  <a:lnTo>
                    <a:pt x="10738" y="80009"/>
                  </a:lnTo>
                  <a:lnTo>
                    <a:pt x="10857" y="79755"/>
                  </a:lnTo>
                  <a:close/>
                </a:path>
                <a:path w="111759" h="87630">
                  <a:moveTo>
                    <a:pt x="20354" y="71754"/>
                  </a:moveTo>
                  <a:lnTo>
                    <a:pt x="18940" y="71754"/>
                  </a:lnTo>
                  <a:lnTo>
                    <a:pt x="16951" y="84073"/>
                  </a:lnTo>
                  <a:lnTo>
                    <a:pt x="16828" y="84835"/>
                  </a:lnTo>
                  <a:lnTo>
                    <a:pt x="16725" y="85470"/>
                  </a:lnTo>
                  <a:lnTo>
                    <a:pt x="16912" y="85978"/>
                  </a:lnTo>
                  <a:lnTo>
                    <a:pt x="17373" y="85978"/>
                  </a:lnTo>
                  <a:lnTo>
                    <a:pt x="18186" y="85216"/>
                  </a:lnTo>
                  <a:lnTo>
                    <a:pt x="20190" y="72770"/>
                  </a:lnTo>
                  <a:lnTo>
                    <a:pt x="20313" y="72008"/>
                  </a:lnTo>
                  <a:lnTo>
                    <a:pt x="20354" y="71754"/>
                  </a:lnTo>
                  <a:close/>
                </a:path>
                <a:path w="111759" h="87630">
                  <a:moveTo>
                    <a:pt x="24627" y="70738"/>
                  </a:moveTo>
                  <a:lnTo>
                    <a:pt x="24234" y="71246"/>
                  </a:lnTo>
                  <a:lnTo>
                    <a:pt x="23621" y="72262"/>
                  </a:lnTo>
                  <a:lnTo>
                    <a:pt x="27877" y="80644"/>
                  </a:lnTo>
                  <a:lnTo>
                    <a:pt x="28752" y="80644"/>
                  </a:lnTo>
                  <a:lnTo>
                    <a:pt x="29052" y="80009"/>
                  </a:lnTo>
                  <a:lnTo>
                    <a:pt x="29171" y="79755"/>
                  </a:lnTo>
                  <a:lnTo>
                    <a:pt x="24627" y="70738"/>
                  </a:lnTo>
                  <a:close/>
                </a:path>
                <a:path w="111759" h="87630">
                  <a:moveTo>
                    <a:pt x="20435" y="71246"/>
                  </a:moveTo>
                  <a:lnTo>
                    <a:pt x="17799" y="71246"/>
                  </a:lnTo>
                  <a:lnTo>
                    <a:pt x="13373" y="74802"/>
                  </a:lnTo>
                  <a:lnTo>
                    <a:pt x="11201" y="76707"/>
                  </a:lnTo>
                  <a:lnTo>
                    <a:pt x="2184" y="78866"/>
                  </a:lnTo>
                  <a:lnTo>
                    <a:pt x="1295" y="79755"/>
                  </a:lnTo>
                  <a:lnTo>
                    <a:pt x="1667" y="79755"/>
                  </a:lnTo>
                  <a:lnTo>
                    <a:pt x="2158" y="80009"/>
                  </a:lnTo>
                  <a:lnTo>
                    <a:pt x="9423" y="78231"/>
                  </a:lnTo>
                  <a:lnTo>
                    <a:pt x="11569" y="78231"/>
                  </a:lnTo>
                  <a:lnTo>
                    <a:pt x="11806" y="77723"/>
                  </a:lnTo>
                  <a:lnTo>
                    <a:pt x="11623" y="77723"/>
                  </a:lnTo>
                  <a:lnTo>
                    <a:pt x="14185" y="75564"/>
                  </a:lnTo>
                  <a:lnTo>
                    <a:pt x="16388" y="73659"/>
                  </a:lnTo>
                  <a:lnTo>
                    <a:pt x="18799" y="71754"/>
                  </a:lnTo>
                  <a:lnTo>
                    <a:pt x="20354" y="71754"/>
                  </a:lnTo>
                  <a:lnTo>
                    <a:pt x="20435" y="71246"/>
                  </a:lnTo>
                  <a:close/>
                </a:path>
                <a:path w="111759" h="87630">
                  <a:moveTo>
                    <a:pt x="44390" y="53593"/>
                  </a:moveTo>
                  <a:lnTo>
                    <a:pt x="42355" y="53593"/>
                  </a:lnTo>
                  <a:lnTo>
                    <a:pt x="39635" y="57530"/>
                  </a:lnTo>
                  <a:lnTo>
                    <a:pt x="38075" y="62483"/>
                  </a:lnTo>
                  <a:lnTo>
                    <a:pt x="37952" y="73659"/>
                  </a:lnTo>
                  <a:lnTo>
                    <a:pt x="39323" y="77723"/>
                  </a:lnTo>
                  <a:lnTo>
                    <a:pt x="40170" y="77723"/>
                  </a:lnTo>
                  <a:lnTo>
                    <a:pt x="40716" y="76961"/>
                  </a:lnTo>
                  <a:lnTo>
                    <a:pt x="40185" y="74802"/>
                  </a:lnTo>
                  <a:lnTo>
                    <a:pt x="40261" y="62864"/>
                  </a:lnTo>
                  <a:lnTo>
                    <a:pt x="40323" y="62483"/>
                  </a:lnTo>
                  <a:lnTo>
                    <a:pt x="40425" y="61848"/>
                  </a:lnTo>
                  <a:lnTo>
                    <a:pt x="40547" y="61086"/>
                  </a:lnTo>
                  <a:lnTo>
                    <a:pt x="40649" y="60451"/>
                  </a:lnTo>
                  <a:lnTo>
                    <a:pt x="40771" y="59689"/>
                  </a:lnTo>
                  <a:lnTo>
                    <a:pt x="40812" y="59435"/>
                  </a:lnTo>
                  <a:lnTo>
                    <a:pt x="44312" y="53720"/>
                  </a:lnTo>
                  <a:lnTo>
                    <a:pt x="44390" y="53593"/>
                  </a:lnTo>
                  <a:close/>
                </a:path>
                <a:path w="111759" h="87630">
                  <a:moveTo>
                    <a:pt x="90899" y="71246"/>
                  </a:moveTo>
                  <a:lnTo>
                    <a:pt x="89307" y="71246"/>
                  </a:lnTo>
                  <a:lnTo>
                    <a:pt x="91097" y="76707"/>
                  </a:lnTo>
                  <a:lnTo>
                    <a:pt x="91427" y="76961"/>
                  </a:lnTo>
                  <a:lnTo>
                    <a:pt x="91882" y="76961"/>
                  </a:lnTo>
                  <a:lnTo>
                    <a:pt x="92519" y="76072"/>
                  </a:lnTo>
                  <a:lnTo>
                    <a:pt x="90899" y="71246"/>
                  </a:lnTo>
                  <a:close/>
                </a:path>
                <a:path w="111759" h="87630">
                  <a:moveTo>
                    <a:pt x="52684" y="47497"/>
                  </a:moveTo>
                  <a:lnTo>
                    <a:pt x="50838" y="47497"/>
                  </a:lnTo>
                  <a:lnTo>
                    <a:pt x="47243" y="53593"/>
                  </a:lnTo>
                  <a:lnTo>
                    <a:pt x="47293" y="60451"/>
                  </a:lnTo>
                  <a:lnTo>
                    <a:pt x="48799" y="69722"/>
                  </a:lnTo>
                  <a:lnTo>
                    <a:pt x="48882" y="70230"/>
                  </a:lnTo>
                  <a:lnTo>
                    <a:pt x="51231" y="74548"/>
                  </a:lnTo>
                  <a:lnTo>
                    <a:pt x="51995" y="74548"/>
                  </a:lnTo>
                  <a:lnTo>
                    <a:pt x="52514" y="73659"/>
                  </a:lnTo>
                  <a:lnTo>
                    <a:pt x="51434" y="71246"/>
                  </a:lnTo>
                  <a:lnTo>
                    <a:pt x="51251" y="70738"/>
                  </a:lnTo>
                  <a:lnTo>
                    <a:pt x="49548" y="64515"/>
                  </a:lnTo>
                  <a:lnTo>
                    <a:pt x="49424" y="58038"/>
                  </a:lnTo>
                  <a:lnTo>
                    <a:pt x="49399" y="55244"/>
                  </a:lnTo>
                  <a:lnTo>
                    <a:pt x="52523" y="47878"/>
                  </a:lnTo>
                  <a:lnTo>
                    <a:pt x="52630" y="47624"/>
                  </a:lnTo>
                  <a:lnTo>
                    <a:pt x="52684" y="47497"/>
                  </a:lnTo>
                  <a:close/>
                </a:path>
                <a:path w="111759" h="87630">
                  <a:moveTo>
                    <a:pt x="30933" y="62483"/>
                  </a:moveTo>
                  <a:lnTo>
                    <a:pt x="28841" y="62483"/>
                  </a:lnTo>
                  <a:lnTo>
                    <a:pt x="22567" y="67309"/>
                  </a:lnTo>
                  <a:lnTo>
                    <a:pt x="19557" y="69722"/>
                  </a:lnTo>
                  <a:lnTo>
                    <a:pt x="3112" y="71754"/>
                  </a:lnTo>
                  <a:lnTo>
                    <a:pt x="3964" y="71754"/>
                  </a:lnTo>
                  <a:lnTo>
                    <a:pt x="3263" y="72262"/>
                  </a:lnTo>
                  <a:lnTo>
                    <a:pt x="3860" y="72770"/>
                  </a:lnTo>
                  <a:lnTo>
                    <a:pt x="16873" y="71246"/>
                  </a:lnTo>
                  <a:lnTo>
                    <a:pt x="20435" y="71246"/>
                  </a:lnTo>
                  <a:lnTo>
                    <a:pt x="20517" y="70738"/>
                  </a:lnTo>
                  <a:lnTo>
                    <a:pt x="20599" y="70230"/>
                  </a:lnTo>
                  <a:lnTo>
                    <a:pt x="23228" y="68198"/>
                  </a:lnTo>
                  <a:lnTo>
                    <a:pt x="28676" y="63880"/>
                  </a:lnTo>
                  <a:lnTo>
                    <a:pt x="29719" y="63880"/>
                  </a:lnTo>
                  <a:lnTo>
                    <a:pt x="30933" y="62483"/>
                  </a:lnTo>
                  <a:close/>
                </a:path>
                <a:path w="111759" h="87630">
                  <a:moveTo>
                    <a:pt x="62128" y="71246"/>
                  </a:moveTo>
                  <a:lnTo>
                    <a:pt x="60620" y="71246"/>
                  </a:lnTo>
                  <a:lnTo>
                    <a:pt x="60667" y="71754"/>
                  </a:lnTo>
                  <a:lnTo>
                    <a:pt x="60845" y="72008"/>
                  </a:lnTo>
                  <a:lnTo>
                    <a:pt x="61467" y="72008"/>
                  </a:lnTo>
                  <a:lnTo>
                    <a:pt x="62128" y="71246"/>
                  </a:lnTo>
                  <a:close/>
                </a:path>
                <a:path w="111759" h="87630">
                  <a:moveTo>
                    <a:pt x="60574" y="70738"/>
                  </a:moveTo>
                  <a:lnTo>
                    <a:pt x="51207" y="70738"/>
                  </a:lnTo>
                  <a:lnTo>
                    <a:pt x="51434" y="71246"/>
                  </a:lnTo>
                  <a:lnTo>
                    <a:pt x="60620" y="71246"/>
                  </a:lnTo>
                  <a:lnTo>
                    <a:pt x="60574" y="70738"/>
                  </a:lnTo>
                  <a:close/>
                </a:path>
                <a:path w="111759" h="87630">
                  <a:moveTo>
                    <a:pt x="89140" y="70738"/>
                  </a:moveTo>
                  <a:lnTo>
                    <a:pt x="62083" y="70738"/>
                  </a:lnTo>
                  <a:lnTo>
                    <a:pt x="62128" y="71246"/>
                  </a:lnTo>
                  <a:lnTo>
                    <a:pt x="89307" y="71246"/>
                  </a:lnTo>
                  <a:lnTo>
                    <a:pt x="89140" y="70738"/>
                  </a:lnTo>
                  <a:close/>
                </a:path>
                <a:path w="111759" h="87630">
                  <a:moveTo>
                    <a:pt x="26072" y="68198"/>
                  </a:moveTo>
                  <a:lnTo>
                    <a:pt x="25633" y="68579"/>
                  </a:lnTo>
                  <a:lnTo>
                    <a:pt x="24197" y="70230"/>
                  </a:lnTo>
                  <a:lnTo>
                    <a:pt x="24371" y="70230"/>
                  </a:lnTo>
                  <a:lnTo>
                    <a:pt x="24627" y="70738"/>
                  </a:lnTo>
                  <a:lnTo>
                    <a:pt x="24847" y="70230"/>
                  </a:lnTo>
                  <a:lnTo>
                    <a:pt x="26072" y="68198"/>
                  </a:lnTo>
                  <a:close/>
                </a:path>
                <a:path w="111759" h="87630">
                  <a:moveTo>
                    <a:pt x="65291" y="38480"/>
                  </a:moveTo>
                  <a:lnTo>
                    <a:pt x="63436" y="38480"/>
                  </a:lnTo>
                  <a:lnTo>
                    <a:pt x="61084" y="46481"/>
                  </a:lnTo>
                  <a:lnTo>
                    <a:pt x="61009" y="46735"/>
                  </a:lnTo>
                  <a:lnTo>
                    <a:pt x="60897" y="47116"/>
                  </a:lnTo>
                  <a:lnTo>
                    <a:pt x="60785" y="47497"/>
                  </a:lnTo>
                  <a:lnTo>
                    <a:pt x="60673" y="47878"/>
                  </a:lnTo>
                  <a:lnTo>
                    <a:pt x="60574" y="70738"/>
                  </a:lnTo>
                  <a:lnTo>
                    <a:pt x="62083" y="70738"/>
                  </a:lnTo>
                  <a:lnTo>
                    <a:pt x="62127" y="49402"/>
                  </a:lnTo>
                  <a:lnTo>
                    <a:pt x="62261" y="47878"/>
                  </a:lnTo>
                  <a:lnTo>
                    <a:pt x="62384" y="46481"/>
                  </a:lnTo>
                  <a:lnTo>
                    <a:pt x="62501" y="45592"/>
                  </a:lnTo>
                  <a:lnTo>
                    <a:pt x="65192" y="38734"/>
                  </a:lnTo>
                  <a:lnTo>
                    <a:pt x="65291" y="38480"/>
                  </a:lnTo>
                  <a:close/>
                </a:path>
                <a:path w="111759" h="87630">
                  <a:moveTo>
                    <a:pt x="89458" y="65912"/>
                  </a:moveTo>
                  <a:lnTo>
                    <a:pt x="87836" y="65912"/>
                  </a:lnTo>
                  <a:lnTo>
                    <a:pt x="88816" y="69722"/>
                  </a:lnTo>
                  <a:lnTo>
                    <a:pt x="89140" y="70738"/>
                  </a:lnTo>
                  <a:lnTo>
                    <a:pt x="90728" y="70738"/>
                  </a:lnTo>
                  <a:lnTo>
                    <a:pt x="89525" y="66166"/>
                  </a:lnTo>
                  <a:lnTo>
                    <a:pt x="89458" y="65912"/>
                  </a:lnTo>
                  <a:close/>
                </a:path>
                <a:path w="111759" h="87630">
                  <a:moveTo>
                    <a:pt x="83589" y="65912"/>
                  </a:moveTo>
                  <a:lnTo>
                    <a:pt x="82201" y="65912"/>
                  </a:lnTo>
                  <a:lnTo>
                    <a:pt x="81127" y="69722"/>
                  </a:lnTo>
                  <a:lnTo>
                    <a:pt x="81313" y="70230"/>
                  </a:lnTo>
                  <a:lnTo>
                    <a:pt x="81673" y="70230"/>
                  </a:lnTo>
                  <a:lnTo>
                    <a:pt x="82374" y="69722"/>
                  </a:lnTo>
                  <a:lnTo>
                    <a:pt x="82514" y="69722"/>
                  </a:lnTo>
                  <a:lnTo>
                    <a:pt x="83518" y="66166"/>
                  </a:lnTo>
                  <a:lnTo>
                    <a:pt x="83589" y="65912"/>
                  </a:lnTo>
                  <a:close/>
                </a:path>
                <a:path w="111759" h="87630">
                  <a:moveTo>
                    <a:pt x="94117" y="65912"/>
                  </a:moveTo>
                  <a:lnTo>
                    <a:pt x="91516" y="65912"/>
                  </a:lnTo>
                  <a:lnTo>
                    <a:pt x="95643" y="68579"/>
                  </a:lnTo>
                  <a:lnTo>
                    <a:pt x="96657" y="68579"/>
                  </a:lnTo>
                  <a:lnTo>
                    <a:pt x="96672" y="67563"/>
                  </a:lnTo>
                  <a:lnTo>
                    <a:pt x="94117" y="65912"/>
                  </a:lnTo>
                  <a:close/>
                </a:path>
                <a:path w="111759" h="87630">
                  <a:moveTo>
                    <a:pt x="29719" y="63880"/>
                  </a:moveTo>
                  <a:lnTo>
                    <a:pt x="28676" y="63880"/>
                  </a:lnTo>
                  <a:lnTo>
                    <a:pt x="26455" y="67563"/>
                  </a:lnTo>
                  <a:lnTo>
                    <a:pt x="26737" y="67309"/>
                  </a:lnTo>
                  <a:lnTo>
                    <a:pt x="29719" y="63880"/>
                  </a:lnTo>
                  <a:close/>
                </a:path>
                <a:path w="111759" h="87630">
                  <a:moveTo>
                    <a:pt x="9867" y="62483"/>
                  </a:moveTo>
                  <a:lnTo>
                    <a:pt x="8813" y="62864"/>
                  </a:lnTo>
                  <a:lnTo>
                    <a:pt x="8834" y="63499"/>
                  </a:lnTo>
                  <a:lnTo>
                    <a:pt x="8561" y="63499"/>
                  </a:lnTo>
                  <a:lnTo>
                    <a:pt x="14401" y="66166"/>
                  </a:lnTo>
                  <a:lnTo>
                    <a:pt x="16961" y="65531"/>
                  </a:lnTo>
                  <a:lnTo>
                    <a:pt x="16408" y="65531"/>
                  </a:lnTo>
                  <a:lnTo>
                    <a:pt x="9867" y="62483"/>
                  </a:lnTo>
                  <a:close/>
                </a:path>
                <a:path w="111759" h="87630">
                  <a:moveTo>
                    <a:pt x="72162" y="45846"/>
                  </a:moveTo>
                  <a:lnTo>
                    <a:pt x="70662" y="45846"/>
                  </a:lnTo>
                  <a:lnTo>
                    <a:pt x="70002" y="46735"/>
                  </a:lnTo>
                  <a:lnTo>
                    <a:pt x="67243" y="59435"/>
                  </a:lnTo>
                  <a:lnTo>
                    <a:pt x="67219" y="61848"/>
                  </a:lnTo>
                  <a:lnTo>
                    <a:pt x="67360" y="62483"/>
                  </a:lnTo>
                  <a:lnTo>
                    <a:pt x="67472" y="62991"/>
                  </a:lnTo>
                  <a:lnTo>
                    <a:pt x="67584" y="63499"/>
                  </a:lnTo>
                  <a:lnTo>
                    <a:pt x="67668" y="63880"/>
                  </a:lnTo>
                  <a:lnTo>
                    <a:pt x="67725" y="64134"/>
                  </a:lnTo>
                  <a:lnTo>
                    <a:pt x="67809" y="64515"/>
                  </a:lnTo>
                  <a:lnTo>
                    <a:pt x="67921" y="65023"/>
                  </a:lnTo>
                  <a:lnTo>
                    <a:pt x="68033" y="65531"/>
                  </a:lnTo>
                  <a:lnTo>
                    <a:pt x="68262" y="65912"/>
                  </a:lnTo>
                  <a:lnTo>
                    <a:pt x="68788" y="65912"/>
                  </a:lnTo>
                  <a:lnTo>
                    <a:pt x="69372" y="65023"/>
                  </a:lnTo>
                  <a:lnTo>
                    <a:pt x="69286" y="64134"/>
                  </a:lnTo>
                  <a:lnTo>
                    <a:pt x="68778" y="61848"/>
                  </a:lnTo>
                  <a:lnTo>
                    <a:pt x="68666" y="61340"/>
                  </a:lnTo>
                  <a:lnTo>
                    <a:pt x="68633" y="59435"/>
                  </a:lnTo>
                  <a:lnTo>
                    <a:pt x="71142" y="47878"/>
                  </a:lnTo>
                  <a:lnTo>
                    <a:pt x="71225" y="47497"/>
                  </a:lnTo>
                  <a:lnTo>
                    <a:pt x="71335" y="46989"/>
                  </a:lnTo>
                  <a:lnTo>
                    <a:pt x="72070" y="45973"/>
                  </a:lnTo>
                  <a:lnTo>
                    <a:pt x="72162" y="45846"/>
                  </a:lnTo>
                  <a:close/>
                </a:path>
                <a:path w="111759" h="87630">
                  <a:moveTo>
                    <a:pt x="82272" y="65658"/>
                  </a:moveTo>
                  <a:lnTo>
                    <a:pt x="68955" y="65658"/>
                  </a:lnTo>
                  <a:lnTo>
                    <a:pt x="68788" y="65912"/>
                  </a:lnTo>
                  <a:lnTo>
                    <a:pt x="82201" y="65912"/>
                  </a:lnTo>
                  <a:lnTo>
                    <a:pt x="82272" y="65658"/>
                  </a:lnTo>
                  <a:close/>
                </a:path>
                <a:path w="111759" h="87630">
                  <a:moveTo>
                    <a:pt x="87771" y="65658"/>
                  </a:moveTo>
                  <a:lnTo>
                    <a:pt x="83661" y="65658"/>
                  </a:lnTo>
                  <a:lnTo>
                    <a:pt x="83589" y="65912"/>
                  </a:lnTo>
                  <a:lnTo>
                    <a:pt x="87836" y="65912"/>
                  </a:lnTo>
                  <a:lnTo>
                    <a:pt x="87771" y="65658"/>
                  </a:lnTo>
                  <a:close/>
                </a:path>
                <a:path w="111759" h="87630">
                  <a:moveTo>
                    <a:pt x="91232" y="65658"/>
                  </a:moveTo>
                  <a:lnTo>
                    <a:pt x="89391" y="65658"/>
                  </a:lnTo>
                  <a:lnTo>
                    <a:pt x="89458" y="65912"/>
                  </a:lnTo>
                  <a:lnTo>
                    <a:pt x="91516" y="65912"/>
                  </a:lnTo>
                  <a:lnTo>
                    <a:pt x="91232" y="65658"/>
                  </a:lnTo>
                  <a:close/>
                </a:path>
                <a:path w="111759" h="87630">
                  <a:moveTo>
                    <a:pt x="85021" y="45846"/>
                  </a:moveTo>
                  <a:lnTo>
                    <a:pt x="83450" y="45846"/>
                  </a:lnTo>
                  <a:lnTo>
                    <a:pt x="84099" y="49402"/>
                  </a:lnTo>
                  <a:lnTo>
                    <a:pt x="82715" y="50672"/>
                  </a:lnTo>
                  <a:lnTo>
                    <a:pt x="77076" y="56514"/>
                  </a:lnTo>
                  <a:lnTo>
                    <a:pt x="74855" y="63499"/>
                  </a:lnTo>
                  <a:lnTo>
                    <a:pt x="74734" y="63880"/>
                  </a:lnTo>
                  <a:lnTo>
                    <a:pt x="74653" y="64134"/>
                  </a:lnTo>
                  <a:lnTo>
                    <a:pt x="74532" y="64515"/>
                  </a:lnTo>
                  <a:lnTo>
                    <a:pt x="74510" y="65531"/>
                  </a:lnTo>
                  <a:lnTo>
                    <a:pt x="74891" y="65658"/>
                  </a:lnTo>
                  <a:lnTo>
                    <a:pt x="75780" y="65023"/>
                  </a:lnTo>
                  <a:lnTo>
                    <a:pt x="77789" y="58673"/>
                  </a:lnTo>
                  <a:lnTo>
                    <a:pt x="77910" y="58292"/>
                  </a:lnTo>
                  <a:lnTo>
                    <a:pt x="77990" y="58038"/>
                  </a:lnTo>
                  <a:lnTo>
                    <a:pt x="82346" y="52831"/>
                  </a:lnTo>
                  <a:lnTo>
                    <a:pt x="84211" y="50799"/>
                  </a:lnTo>
                  <a:lnTo>
                    <a:pt x="84327" y="50672"/>
                  </a:lnTo>
                  <a:lnTo>
                    <a:pt x="85987" y="50672"/>
                  </a:lnTo>
                  <a:lnTo>
                    <a:pt x="85636" y="49402"/>
                  </a:lnTo>
                  <a:lnTo>
                    <a:pt x="85372" y="47878"/>
                  </a:lnTo>
                  <a:lnTo>
                    <a:pt x="85307" y="47497"/>
                  </a:lnTo>
                  <a:lnTo>
                    <a:pt x="85219" y="46989"/>
                  </a:lnTo>
                  <a:lnTo>
                    <a:pt x="85131" y="46481"/>
                  </a:lnTo>
                  <a:lnTo>
                    <a:pt x="85021" y="45846"/>
                  </a:lnTo>
                  <a:close/>
                </a:path>
                <a:path w="111759" h="87630">
                  <a:moveTo>
                    <a:pt x="85987" y="50672"/>
                  </a:moveTo>
                  <a:lnTo>
                    <a:pt x="84327" y="50672"/>
                  </a:lnTo>
                  <a:lnTo>
                    <a:pt x="84567" y="51942"/>
                  </a:lnTo>
                  <a:lnTo>
                    <a:pt x="85641" y="57149"/>
                  </a:lnTo>
                  <a:lnTo>
                    <a:pt x="86189" y="59435"/>
                  </a:lnTo>
                  <a:lnTo>
                    <a:pt x="86251" y="59689"/>
                  </a:lnTo>
                  <a:lnTo>
                    <a:pt x="86344" y="60070"/>
                  </a:lnTo>
                  <a:lnTo>
                    <a:pt x="86437" y="60451"/>
                  </a:lnTo>
                  <a:lnTo>
                    <a:pt x="86499" y="60705"/>
                  </a:lnTo>
                  <a:lnTo>
                    <a:pt x="85407" y="61594"/>
                  </a:lnTo>
                  <a:lnTo>
                    <a:pt x="82702" y="64134"/>
                  </a:lnTo>
                  <a:lnTo>
                    <a:pt x="82451" y="65023"/>
                  </a:lnTo>
                  <a:lnTo>
                    <a:pt x="82380" y="65277"/>
                  </a:lnTo>
                  <a:lnTo>
                    <a:pt x="82272" y="65658"/>
                  </a:lnTo>
                  <a:lnTo>
                    <a:pt x="83661" y="65658"/>
                  </a:lnTo>
                  <a:lnTo>
                    <a:pt x="83769" y="65277"/>
                  </a:lnTo>
                  <a:lnTo>
                    <a:pt x="85585" y="62991"/>
                  </a:lnTo>
                  <a:lnTo>
                    <a:pt x="86791" y="61848"/>
                  </a:lnTo>
                  <a:lnTo>
                    <a:pt x="88895" y="61848"/>
                  </a:lnTo>
                  <a:lnTo>
                    <a:pt x="88036" y="60451"/>
                  </a:lnTo>
                  <a:lnTo>
                    <a:pt x="86956" y="55879"/>
                  </a:lnTo>
                  <a:lnTo>
                    <a:pt x="86874" y="55498"/>
                  </a:lnTo>
                  <a:lnTo>
                    <a:pt x="86819" y="55244"/>
                  </a:lnTo>
                  <a:lnTo>
                    <a:pt x="86736" y="54863"/>
                  </a:lnTo>
                  <a:lnTo>
                    <a:pt x="86681" y="54609"/>
                  </a:lnTo>
                  <a:lnTo>
                    <a:pt x="86571" y="54101"/>
                  </a:lnTo>
                  <a:lnTo>
                    <a:pt x="86461" y="53593"/>
                  </a:lnTo>
                  <a:lnTo>
                    <a:pt x="86794" y="53593"/>
                  </a:lnTo>
                  <a:lnTo>
                    <a:pt x="86127" y="51180"/>
                  </a:lnTo>
                  <a:lnTo>
                    <a:pt x="86022" y="50799"/>
                  </a:lnTo>
                  <a:lnTo>
                    <a:pt x="85987" y="50672"/>
                  </a:lnTo>
                  <a:close/>
                </a:path>
                <a:path w="111759" h="87630">
                  <a:moveTo>
                    <a:pt x="88895" y="61848"/>
                  </a:moveTo>
                  <a:lnTo>
                    <a:pt x="86791" y="61848"/>
                  </a:lnTo>
                  <a:lnTo>
                    <a:pt x="87608" y="65023"/>
                  </a:lnTo>
                  <a:lnTo>
                    <a:pt x="87673" y="65277"/>
                  </a:lnTo>
                  <a:lnTo>
                    <a:pt x="87771" y="65658"/>
                  </a:lnTo>
                  <a:lnTo>
                    <a:pt x="89391" y="65658"/>
                  </a:lnTo>
                  <a:lnTo>
                    <a:pt x="89091" y="64515"/>
                  </a:lnTo>
                  <a:lnTo>
                    <a:pt x="88990" y="64134"/>
                  </a:lnTo>
                  <a:lnTo>
                    <a:pt x="88924" y="63880"/>
                  </a:lnTo>
                  <a:lnTo>
                    <a:pt x="88823" y="63499"/>
                  </a:lnTo>
                  <a:lnTo>
                    <a:pt x="90384" y="63499"/>
                  </a:lnTo>
                  <a:lnTo>
                    <a:pt x="89598" y="62991"/>
                  </a:lnTo>
                  <a:lnTo>
                    <a:pt x="88895" y="61848"/>
                  </a:lnTo>
                  <a:close/>
                </a:path>
                <a:path w="111759" h="87630">
                  <a:moveTo>
                    <a:pt x="90384" y="63499"/>
                  </a:moveTo>
                  <a:lnTo>
                    <a:pt x="88823" y="63499"/>
                  </a:lnTo>
                  <a:lnTo>
                    <a:pt x="91232" y="65658"/>
                  </a:lnTo>
                  <a:lnTo>
                    <a:pt x="93724" y="65658"/>
                  </a:lnTo>
                  <a:lnTo>
                    <a:pt x="90384" y="63499"/>
                  </a:lnTo>
                  <a:close/>
                </a:path>
                <a:path w="111759" h="87630">
                  <a:moveTo>
                    <a:pt x="33091" y="60451"/>
                  </a:moveTo>
                  <a:lnTo>
                    <a:pt x="31597" y="60451"/>
                  </a:lnTo>
                  <a:lnTo>
                    <a:pt x="29819" y="61086"/>
                  </a:lnTo>
                  <a:lnTo>
                    <a:pt x="16408" y="65531"/>
                  </a:lnTo>
                  <a:lnTo>
                    <a:pt x="16961" y="65531"/>
                  </a:lnTo>
                  <a:lnTo>
                    <a:pt x="23617" y="63880"/>
                  </a:lnTo>
                  <a:lnTo>
                    <a:pt x="28841" y="62483"/>
                  </a:lnTo>
                  <a:lnTo>
                    <a:pt x="30933" y="62483"/>
                  </a:lnTo>
                  <a:lnTo>
                    <a:pt x="31927" y="61340"/>
                  </a:lnTo>
                  <a:lnTo>
                    <a:pt x="33091" y="60451"/>
                  </a:lnTo>
                  <a:close/>
                </a:path>
                <a:path w="111759" h="87630">
                  <a:moveTo>
                    <a:pt x="86794" y="53593"/>
                  </a:moveTo>
                  <a:lnTo>
                    <a:pt x="86461" y="53593"/>
                  </a:lnTo>
                  <a:lnTo>
                    <a:pt x="90423" y="58292"/>
                  </a:lnTo>
                  <a:lnTo>
                    <a:pt x="98526" y="64515"/>
                  </a:lnTo>
                  <a:lnTo>
                    <a:pt x="99504" y="64515"/>
                  </a:lnTo>
                  <a:lnTo>
                    <a:pt x="99631" y="63880"/>
                  </a:lnTo>
                  <a:lnTo>
                    <a:pt x="99707" y="63499"/>
                  </a:lnTo>
                  <a:lnTo>
                    <a:pt x="99542" y="63499"/>
                  </a:lnTo>
                  <a:lnTo>
                    <a:pt x="86829" y="53720"/>
                  </a:lnTo>
                  <a:lnTo>
                    <a:pt x="86794" y="53593"/>
                  </a:lnTo>
                  <a:close/>
                </a:path>
                <a:path w="111759" h="87630">
                  <a:moveTo>
                    <a:pt x="45401" y="51942"/>
                  </a:moveTo>
                  <a:lnTo>
                    <a:pt x="42862" y="51942"/>
                  </a:lnTo>
                  <a:lnTo>
                    <a:pt x="39170" y="54609"/>
                  </a:lnTo>
                  <a:lnTo>
                    <a:pt x="31073" y="60705"/>
                  </a:lnTo>
                  <a:lnTo>
                    <a:pt x="30886" y="60705"/>
                  </a:lnTo>
                  <a:lnTo>
                    <a:pt x="31597" y="60451"/>
                  </a:lnTo>
                  <a:lnTo>
                    <a:pt x="33091" y="60451"/>
                  </a:lnTo>
                  <a:lnTo>
                    <a:pt x="35420" y="58673"/>
                  </a:lnTo>
                  <a:lnTo>
                    <a:pt x="42272" y="53593"/>
                  </a:lnTo>
                  <a:lnTo>
                    <a:pt x="44390" y="53593"/>
                  </a:lnTo>
                  <a:lnTo>
                    <a:pt x="45401" y="51942"/>
                  </a:lnTo>
                  <a:close/>
                </a:path>
                <a:path w="111759" h="87630">
                  <a:moveTo>
                    <a:pt x="38695" y="60451"/>
                  </a:moveTo>
                  <a:lnTo>
                    <a:pt x="33091" y="60451"/>
                  </a:lnTo>
                  <a:lnTo>
                    <a:pt x="32759" y="60705"/>
                  </a:lnTo>
                  <a:lnTo>
                    <a:pt x="38618" y="60705"/>
                  </a:lnTo>
                  <a:lnTo>
                    <a:pt x="38695" y="60451"/>
                  </a:lnTo>
                  <a:close/>
                </a:path>
                <a:path w="111759" h="87630">
                  <a:moveTo>
                    <a:pt x="47293" y="60451"/>
                  </a:moveTo>
                  <a:lnTo>
                    <a:pt x="40649" y="60451"/>
                  </a:lnTo>
                  <a:lnTo>
                    <a:pt x="40608" y="60705"/>
                  </a:lnTo>
                  <a:lnTo>
                    <a:pt x="47334" y="60705"/>
                  </a:lnTo>
                  <a:lnTo>
                    <a:pt x="47293" y="60451"/>
                  </a:lnTo>
                  <a:close/>
                </a:path>
                <a:path w="111759" h="87630">
                  <a:moveTo>
                    <a:pt x="60021" y="60451"/>
                  </a:moveTo>
                  <a:lnTo>
                    <a:pt x="49445" y="60451"/>
                  </a:lnTo>
                  <a:lnTo>
                    <a:pt x="49447" y="60705"/>
                  </a:lnTo>
                  <a:lnTo>
                    <a:pt x="60030" y="60705"/>
                  </a:lnTo>
                  <a:lnTo>
                    <a:pt x="60021" y="60451"/>
                  </a:lnTo>
                  <a:close/>
                </a:path>
                <a:path w="111759" h="87630">
                  <a:moveTo>
                    <a:pt x="67022" y="60451"/>
                  </a:moveTo>
                  <a:lnTo>
                    <a:pt x="61545" y="60451"/>
                  </a:lnTo>
                  <a:lnTo>
                    <a:pt x="61553" y="60705"/>
                  </a:lnTo>
                  <a:lnTo>
                    <a:pt x="66967" y="60705"/>
                  </a:lnTo>
                  <a:lnTo>
                    <a:pt x="67022" y="60451"/>
                  </a:lnTo>
                  <a:close/>
                </a:path>
                <a:path w="111759" h="87630">
                  <a:moveTo>
                    <a:pt x="75824" y="60451"/>
                  </a:moveTo>
                  <a:lnTo>
                    <a:pt x="68468" y="60451"/>
                  </a:lnTo>
                  <a:lnTo>
                    <a:pt x="68524" y="60705"/>
                  </a:lnTo>
                  <a:lnTo>
                    <a:pt x="75743" y="60705"/>
                  </a:lnTo>
                  <a:lnTo>
                    <a:pt x="75824" y="60451"/>
                  </a:lnTo>
                  <a:close/>
                </a:path>
                <a:path w="111759" h="87630">
                  <a:moveTo>
                    <a:pt x="86437" y="60451"/>
                  </a:moveTo>
                  <a:lnTo>
                    <a:pt x="77227" y="60451"/>
                  </a:lnTo>
                  <a:lnTo>
                    <a:pt x="77146" y="60705"/>
                  </a:lnTo>
                  <a:lnTo>
                    <a:pt x="86499" y="60705"/>
                  </a:lnTo>
                  <a:lnTo>
                    <a:pt x="86437" y="60451"/>
                  </a:lnTo>
                  <a:close/>
                </a:path>
                <a:path w="111759" h="87630">
                  <a:moveTo>
                    <a:pt x="93235" y="60451"/>
                  </a:moveTo>
                  <a:lnTo>
                    <a:pt x="88036" y="60451"/>
                  </a:lnTo>
                  <a:lnTo>
                    <a:pt x="88192" y="60705"/>
                  </a:lnTo>
                  <a:lnTo>
                    <a:pt x="93565" y="60705"/>
                  </a:lnTo>
                  <a:lnTo>
                    <a:pt x="93235" y="60451"/>
                  </a:lnTo>
                  <a:close/>
                </a:path>
                <a:path w="111759" h="87630">
                  <a:moveTo>
                    <a:pt x="102866" y="60451"/>
                  </a:moveTo>
                  <a:lnTo>
                    <a:pt x="95580" y="60451"/>
                  </a:lnTo>
                  <a:lnTo>
                    <a:pt x="95910" y="60705"/>
                  </a:lnTo>
                  <a:lnTo>
                    <a:pt x="103123" y="60705"/>
                  </a:lnTo>
                  <a:lnTo>
                    <a:pt x="102866" y="60451"/>
                  </a:lnTo>
                  <a:close/>
                </a:path>
                <a:path w="111759" h="87630">
                  <a:moveTo>
                    <a:pt x="86213" y="39496"/>
                  </a:moveTo>
                  <a:lnTo>
                    <a:pt x="84239" y="39496"/>
                  </a:lnTo>
                  <a:lnTo>
                    <a:pt x="88785" y="45592"/>
                  </a:lnTo>
                  <a:lnTo>
                    <a:pt x="94737" y="52323"/>
                  </a:lnTo>
                  <a:lnTo>
                    <a:pt x="99909" y="57530"/>
                  </a:lnTo>
                  <a:lnTo>
                    <a:pt x="103123" y="60705"/>
                  </a:lnTo>
                  <a:lnTo>
                    <a:pt x="104032" y="60705"/>
                  </a:lnTo>
                  <a:lnTo>
                    <a:pt x="104094" y="60451"/>
                  </a:lnTo>
                  <a:lnTo>
                    <a:pt x="104187" y="60070"/>
                  </a:lnTo>
                  <a:lnTo>
                    <a:pt x="104279" y="59689"/>
                  </a:lnTo>
                  <a:lnTo>
                    <a:pt x="99070" y="54609"/>
                  </a:lnTo>
                  <a:lnTo>
                    <a:pt x="92522" y="47624"/>
                  </a:lnTo>
                  <a:lnTo>
                    <a:pt x="86909" y="40766"/>
                  </a:lnTo>
                  <a:lnTo>
                    <a:pt x="86213" y="39496"/>
                  </a:lnTo>
                  <a:close/>
                </a:path>
                <a:path w="111759" h="87630">
                  <a:moveTo>
                    <a:pt x="105003" y="60451"/>
                  </a:moveTo>
                  <a:lnTo>
                    <a:pt x="104094" y="60451"/>
                  </a:lnTo>
                  <a:lnTo>
                    <a:pt x="104032" y="60705"/>
                  </a:lnTo>
                  <a:lnTo>
                    <a:pt x="103123" y="60705"/>
                  </a:lnTo>
                  <a:lnTo>
                    <a:pt x="105003" y="60451"/>
                  </a:lnTo>
                  <a:close/>
                </a:path>
                <a:path w="111759" h="87630">
                  <a:moveTo>
                    <a:pt x="16207" y="53593"/>
                  </a:moveTo>
                  <a:lnTo>
                    <a:pt x="14350" y="53593"/>
                  </a:lnTo>
                  <a:lnTo>
                    <a:pt x="13334" y="54101"/>
                  </a:lnTo>
                  <a:lnTo>
                    <a:pt x="13627" y="54101"/>
                  </a:lnTo>
                  <a:lnTo>
                    <a:pt x="13779" y="54609"/>
                  </a:lnTo>
                  <a:lnTo>
                    <a:pt x="21686" y="55498"/>
                  </a:lnTo>
                  <a:lnTo>
                    <a:pt x="29849" y="54863"/>
                  </a:lnTo>
                  <a:lnTo>
                    <a:pt x="33212" y="54228"/>
                  </a:lnTo>
                  <a:lnTo>
                    <a:pt x="24220" y="54228"/>
                  </a:lnTo>
                  <a:lnTo>
                    <a:pt x="16207" y="53593"/>
                  </a:lnTo>
                  <a:close/>
                </a:path>
                <a:path w="111759" h="87630">
                  <a:moveTo>
                    <a:pt x="41653" y="54609"/>
                  </a:moveTo>
                  <a:lnTo>
                    <a:pt x="40901" y="54609"/>
                  </a:lnTo>
                  <a:lnTo>
                    <a:pt x="40559" y="54863"/>
                  </a:lnTo>
                  <a:lnTo>
                    <a:pt x="41478" y="54863"/>
                  </a:lnTo>
                  <a:lnTo>
                    <a:pt x="41653" y="54609"/>
                  </a:lnTo>
                  <a:close/>
                </a:path>
                <a:path w="111759" h="87630">
                  <a:moveTo>
                    <a:pt x="47242" y="54609"/>
                  </a:moveTo>
                  <a:lnTo>
                    <a:pt x="43767" y="54609"/>
                  </a:lnTo>
                  <a:lnTo>
                    <a:pt x="43612" y="54863"/>
                  </a:lnTo>
                  <a:lnTo>
                    <a:pt x="47241" y="54863"/>
                  </a:lnTo>
                  <a:lnTo>
                    <a:pt x="47242" y="54609"/>
                  </a:lnTo>
                  <a:close/>
                </a:path>
                <a:path w="111759" h="87630">
                  <a:moveTo>
                    <a:pt x="60218" y="54609"/>
                  </a:moveTo>
                  <a:lnTo>
                    <a:pt x="49669" y="54609"/>
                  </a:lnTo>
                  <a:lnTo>
                    <a:pt x="49561" y="54863"/>
                  </a:lnTo>
                  <a:lnTo>
                    <a:pt x="60200" y="54863"/>
                  </a:lnTo>
                  <a:lnTo>
                    <a:pt x="60218" y="54609"/>
                  </a:lnTo>
                  <a:close/>
                </a:path>
                <a:path w="111759" h="87630">
                  <a:moveTo>
                    <a:pt x="68291" y="54609"/>
                  </a:moveTo>
                  <a:lnTo>
                    <a:pt x="61668" y="54609"/>
                  </a:lnTo>
                  <a:lnTo>
                    <a:pt x="61645" y="54863"/>
                  </a:lnTo>
                  <a:lnTo>
                    <a:pt x="68236" y="54863"/>
                  </a:lnTo>
                  <a:lnTo>
                    <a:pt x="68291" y="54609"/>
                  </a:lnTo>
                  <a:close/>
                </a:path>
                <a:path w="111759" h="87630">
                  <a:moveTo>
                    <a:pt x="78915" y="54609"/>
                  </a:moveTo>
                  <a:lnTo>
                    <a:pt x="69681" y="54609"/>
                  </a:lnTo>
                  <a:lnTo>
                    <a:pt x="69626" y="54863"/>
                  </a:lnTo>
                  <a:lnTo>
                    <a:pt x="78669" y="54863"/>
                  </a:lnTo>
                  <a:lnTo>
                    <a:pt x="78915" y="54609"/>
                  </a:lnTo>
                  <a:close/>
                </a:path>
                <a:path w="111759" h="87630">
                  <a:moveTo>
                    <a:pt x="85086" y="54609"/>
                  </a:moveTo>
                  <a:lnTo>
                    <a:pt x="80859" y="54609"/>
                  </a:lnTo>
                  <a:lnTo>
                    <a:pt x="80646" y="54863"/>
                  </a:lnTo>
                  <a:lnTo>
                    <a:pt x="85142" y="54863"/>
                  </a:lnTo>
                  <a:lnTo>
                    <a:pt x="85086" y="54609"/>
                  </a:lnTo>
                  <a:close/>
                </a:path>
                <a:path w="111759" h="87630">
                  <a:moveTo>
                    <a:pt x="87318" y="54609"/>
                  </a:moveTo>
                  <a:lnTo>
                    <a:pt x="86681" y="54609"/>
                  </a:lnTo>
                  <a:lnTo>
                    <a:pt x="86736" y="54863"/>
                  </a:lnTo>
                  <a:lnTo>
                    <a:pt x="87532" y="54863"/>
                  </a:lnTo>
                  <a:lnTo>
                    <a:pt x="87318" y="54609"/>
                  </a:lnTo>
                  <a:close/>
                </a:path>
                <a:path w="111759" h="87630">
                  <a:moveTo>
                    <a:pt x="97008" y="54609"/>
                  </a:moveTo>
                  <a:lnTo>
                    <a:pt x="87985" y="54609"/>
                  </a:lnTo>
                  <a:lnTo>
                    <a:pt x="88315" y="54863"/>
                  </a:lnTo>
                  <a:lnTo>
                    <a:pt x="97260" y="54863"/>
                  </a:lnTo>
                  <a:lnTo>
                    <a:pt x="97008" y="54609"/>
                  </a:lnTo>
                  <a:close/>
                </a:path>
                <a:path w="111759" h="87630">
                  <a:moveTo>
                    <a:pt x="53384" y="45846"/>
                  </a:moveTo>
                  <a:lnTo>
                    <a:pt x="51333" y="45846"/>
                  </a:lnTo>
                  <a:lnTo>
                    <a:pt x="45478" y="50037"/>
                  </a:lnTo>
                  <a:lnTo>
                    <a:pt x="41699" y="51180"/>
                  </a:lnTo>
                  <a:lnTo>
                    <a:pt x="33932" y="53085"/>
                  </a:lnTo>
                  <a:lnTo>
                    <a:pt x="24220" y="54228"/>
                  </a:lnTo>
                  <a:lnTo>
                    <a:pt x="33212" y="54228"/>
                  </a:lnTo>
                  <a:lnTo>
                    <a:pt x="36575" y="53593"/>
                  </a:lnTo>
                  <a:lnTo>
                    <a:pt x="36780" y="53593"/>
                  </a:lnTo>
                  <a:lnTo>
                    <a:pt x="42862" y="51942"/>
                  </a:lnTo>
                  <a:lnTo>
                    <a:pt x="45401" y="51942"/>
                  </a:lnTo>
                  <a:lnTo>
                    <a:pt x="46100" y="50799"/>
                  </a:lnTo>
                  <a:lnTo>
                    <a:pt x="50838" y="47497"/>
                  </a:lnTo>
                  <a:lnTo>
                    <a:pt x="52684" y="47497"/>
                  </a:lnTo>
                  <a:lnTo>
                    <a:pt x="53330" y="45973"/>
                  </a:lnTo>
                  <a:lnTo>
                    <a:pt x="53384" y="45846"/>
                  </a:lnTo>
                  <a:close/>
                </a:path>
                <a:path w="111759" h="87630">
                  <a:moveTo>
                    <a:pt x="21780" y="44449"/>
                  </a:moveTo>
                  <a:lnTo>
                    <a:pt x="20764" y="44830"/>
                  </a:lnTo>
                  <a:lnTo>
                    <a:pt x="20819" y="45084"/>
                  </a:lnTo>
                  <a:lnTo>
                    <a:pt x="20929" y="45592"/>
                  </a:lnTo>
                  <a:lnTo>
                    <a:pt x="29657" y="46989"/>
                  </a:lnTo>
                  <a:lnTo>
                    <a:pt x="38412" y="47116"/>
                  </a:lnTo>
                  <a:lnTo>
                    <a:pt x="46027" y="46481"/>
                  </a:lnTo>
                  <a:lnTo>
                    <a:pt x="50272" y="45973"/>
                  </a:lnTo>
                  <a:lnTo>
                    <a:pt x="32279" y="45973"/>
                  </a:lnTo>
                  <a:lnTo>
                    <a:pt x="21780" y="44449"/>
                  </a:lnTo>
                  <a:close/>
                </a:path>
                <a:path w="111759" h="87630">
                  <a:moveTo>
                    <a:pt x="65789" y="37210"/>
                  </a:moveTo>
                  <a:lnTo>
                    <a:pt x="63499" y="37210"/>
                  </a:lnTo>
                  <a:lnTo>
                    <a:pt x="53276" y="44449"/>
                  </a:lnTo>
                  <a:lnTo>
                    <a:pt x="49359" y="45084"/>
                  </a:lnTo>
                  <a:lnTo>
                    <a:pt x="49042" y="45084"/>
                  </a:lnTo>
                  <a:lnTo>
                    <a:pt x="42438" y="45846"/>
                  </a:lnTo>
                  <a:lnTo>
                    <a:pt x="32279" y="45973"/>
                  </a:lnTo>
                  <a:lnTo>
                    <a:pt x="50272" y="45973"/>
                  </a:lnTo>
                  <a:lnTo>
                    <a:pt x="51333" y="45846"/>
                  </a:lnTo>
                  <a:lnTo>
                    <a:pt x="53384" y="45846"/>
                  </a:lnTo>
                  <a:lnTo>
                    <a:pt x="53492" y="45592"/>
                  </a:lnTo>
                  <a:lnTo>
                    <a:pt x="60286" y="40766"/>
                  </a:lnTo>
                  <a:lnTo>
                    <a:pt x="63436" y="38480"/>
                  </a:lnTo>
                  <a:lnTo>
                    <a:pt x="65291" y="38480"/>
                  </a:lnTo>
                  <a:lnTo>
                    <a:pt x="65690" y="37464"/>
                  </a:lnTo>
                  <a:lnTo>
                    <a:pt x="65789" y="37210"/>
                  </a:lnTo>
                  <a:close/>
                </a:path>
                <a:path w="111759" h="87630">
                  <a:moveTo>
                    <a:pt x="70850" y="45592"/>
                  </a:moveTo>
                  <a:lnTo>
                    <a:pt x="62462" y="45592"/>
                  </a:lnTo>
                  <a:lnTo>
                    <a:pt x="62440" y="45846"/>
                  </a:lnTo>
                  <a:lnTo>
                    <a:pt x="70662" y="45846"/>
                  </a:lnTo>
                  <a:lnTo>
                    <a:pt x="70850" y="45592"/>
                  </a:lnTo>
                  <a:close/>
                </a:path>
                <a:path w="111759" h="87630">
                  <a:moveTo>
                    <a:pt x="83404" y="45592"/>
                  </a:moveTo>
                  <a:lnTo>
                    <a:pt x="72346" y="45592"/>
                  </a:lnTo>
                  <a:lnTo>
                    <a:pt x="72162" y="45846"/>
                  </a:lnTo>
                  <a:lnTo>
                    <a:pt x="83450" y="45846"/>
                  </a:lnTo>
                  <a:lnTo>
                    <a:pt x="83404" y="45592"/>
                  </a:lnTo>
                  <a:close/>
                </a:path>
                <a:path w="111759" h="87630">
                  <a:moveTo>
                    <a:pt x="88803" y="45592"/>
                  </a:moveTo>
                  <a:lnTo>
                    <a:pt x="84978" y="45592"/>
                  </a:lnTo>
                  <a:lnTo>
                    <a:pt x="85021" y="45846"/>
                  </a:lnTo>
                  <a:lnTo>
                    <a:pt x="88993" y="45846"/>
                  </a:lnTo>
                  <a:lnTo>
                    <a:pt x="88803" y="45592"/>
                  </a:lnTo>
                  <a:close/>
                </a:path>
                <a:path w="111759" h="87630">
                  <a:moveTo>
                    <a:pt x="85132" y="24891"/>
                  </a:moveTo>
                  <a:lnTo>
                    <a:pt x="83753" y="24891"/>
                  </a:lnTo>
                  <a:lnTo>
                    <a:pt x="82880" y="27304"/>
                  </a:lnTo>
                  <a:lnTo>
                    <a:pt x="82795" y="28066"/>
                  </a:lnTo>
                  <a:lnTo>
                    <a:pt x="82696" y="28955"/>
                  </a:lnTo>
                  <a:lnTo>
                    <a:pt x="82626" y="29590"/>
                  </a:lnTo>
                  <a:lnTo>
                    <a:pt x="82499" y="35432"/>
                  </a:lnTo>
                  <a:lnTo>
                    <a:pt x="74904" y="40131"/>
                  </a:lnTo>
                  <a:lnTo>
                    <a:pt x="70850" y="45592"/>
                  </a:lnTo>
                  <a:lnTo>
                    <a:pt x="72346" y="45592"/>
                  </a:lnTo>
                  <a:lnTo>
                    <a:pt x="75653" y="41020"/>
                  </a:lnTo>
                  <a:lnTo>
                    <a:pt x="82365" y="36702"/>
                  </a:lnTo>
                  <a:lnTo>
                    <a:pt x="84681" y="36702"/>
                  </a:lnTo>
                  <a:lnTo>
                    <a:pt x="83985" y="35432"/>
                  </a:lnTo>
                  <a:lnTo>
                    <a:pt x="84098" y="28447"/>
                  </a:lnTo>
                  <a:lnTo>
                    <a:pt x="84129" y="28066"/>
                  </a:lnTo>
                  <a:lnTo>
                    <a:pt x="84235" y="27558"/>
                  </a:lnTo>
                  <a:lnTo>
                    <a:pt x="85132" y="24891"/>
                  </a:lnTo>
                  <a:close/>
                </a:path>
                <a:path w="111759" h="87630">
                  <a:moveTo>
                    <a:pt x="84681" y="36702"/>
                  </a:moveTo>
                  <a:lnTo>
                    <a:pt x="82567" y="36702"/>
                  </a:lnTo>
                  <a:lnTo>
                    <a:pt x="82671" y="39242"/>
                  </a:lnTo>
                  <a:lnTo>
                    <a:pt x="82777" y="41020"/>
                  </a:lnTo>
                  <a:lnTo>
                    <a:pt x="83228" y="44449"/>
                  </a:lnTo>
                  <a:lnTo>
                    <a:pt x="83278" y="44830"/>
                  </a:lnTo>
                  <a:lnTo>
                    <a:pt x="83404" y="45592"/>
                  </a:lnTo>
                  <a:lnTo>
                    <a:pt x="84978" y="45592"/>
                  </a:lnTo>
                  <a:lnTo>
                    <a:pt x="84593" y="43052"/>
                  </a:lnTo>
                  <a:lnTo>
                    <a:pt x="84480" y="42290"/>
                  </a:lnTo>
                  <a:lnTo>
                    <a:pt x="84370" y="41020"/>
                  </a:lnTo>
                  <a:lnTo>
                    <a:pt x="84293" y="40131"/>
                  </a:lnTo>
                  <a:lnTo>
                    <a:pt x="84239" y="39496"/>
                  </a:lnTo>
                  <a:lnTo>
                    <a:pt x="86213" y="39496"/>
                  </a:lnTo>
                  <a:lnTo>
                    <a:pt x="84681" y="36702"/>
                  </a:lnTo>
                  <a:close/>
                </a:path>
                <a:path w="111759" h="87630">
                  <a:moveTo>
                    <a:pt x="86488" y="24383"/>
                  </a:moveTo>
                  <a:lnTo>
                    <a:pt x="84620" y="24383"/>
                  </a:lnTo>
                  <a:lnTo>
                    <a:pt x="72936" y="24891"/>
                  </a:lnTo>
                  <a:lnTo>
                    <a:pt x="85023" y="24891"/>
                  </a:lnTo>
                  <a:lnTo>
                    <a:pt x="86674" y="28066"/>
                  </a:lnTo>
                  <a:lnTo>
                    <a:pt x="86740" y="28193"/>
                  </a:lnTo>
                  <a:lnTo>
                    <a:pt x="90728" y="31622"/>
                  </a:lnTo>
                  <a:lnTo>
                    <a:pt x="102158" y="39242"/>
                  </a:lnTo>
                  <a:lnTo>
                    <a:pt x="110743" y="43052"/>
                  </a:lnTo>
                  <a:lnTo>
                    <a:pt x="111747" y="42798"/>
                  </a:lnTo>
                  <a:lnTo>
                    <a:pt x="111696" y="42036"/>
                  </a:lnTo>
                  <a:lnTo>
                    <a:pt x="108218" y="40385"/>
                  </a:lnTo>
                  <a:lnTo>
                    <a:pt x="100482" y="36194"/>
                  </a:lnTo>
                  <a:lnTo>
                    <a:pt x="92056" y="30502"/>
                  </a:lnTo>
                  <a:lnTo>
                    <a:pt x="86488" y="24383"/>
                  </a:lnTo>
                  <a:close/>
                </a:path>
                <a:path w="111759" h="87630">
                  <a:moveTo>
                    <a:pt x="26250" y="35178"/>
                  </a:moveTo>
                  <a:lnTo>
                    <a:pt x="25031" y="35178"/>
                  </a:lnTo>
                  <a:lnTo>
                    <a:pt x="24980" y="35432"/>
                  </a:lnTo>
                  <a:lnTo>
                    <a:pt x="24879" y="35940"/>
                  </a:lnTo>
                  <a:lnTo>
                    <a:pt x="25285" y="36194"/>
                  </a:lnTo>
                  <a:lnTo>
                    <a:pt x="25517" y="36194"/>
                  </a:lnTo>
                  <a:lnTo>
                    <a:pt x="33347" y="38480"/>
                  </a:lnTo>
                  <a:lnTo>
                    <a:pt x="36652" y="38480"/>
                  </a:lnTo>
                  <a:lnTo>
                    <a:pt x="44134" y="38734"/>
                  </a:lnTo>
                  <a:lnTo>
                    <a:pt x="55434" y="38099"/>
                  </a:lnTo>
                  <a:lnTo>
                    <a:pt x="61195" y="37464"/>
                  </a:lnTo>
                  <a:lnTo>
                    <a:pt x="35417" y="37464"/>
                  </a:lnTo>
                  <a:lnTo>
                    <a:pt x="26250" y="35178"/>
                  </a:lnTo>
                  <a:close/>
                </a:path>
                <a:path w="111759" h="87630">
                  <a:moveTo>
                    <a:pt x="55041" y="24383"/>
                  </a:moveTo>
                  <a:lnTo>
                    <a:pt x="30645" y="24383"/>
                  </a:lnTo>
                  <a:lnTo>
                    <a:pt x="48050" y="25272"/>
                  </a:lnTo>
                  <a:lnTo>
                    <a:pt x="81140" y="25272"/>
                  </a:lnTo>
                  <a:lnTo>
                    <a:pt x="71647" y="31622"/>
                  </a:lnTo>
                  <a:lnTo>
                    <a:pt x="65392" y="35940"/>
                  </a:lnTo>
                  <a:lnTo>
                    <a:pt x="59042" y="36702"/>
                  </a:lnTo>
                  <a:lnTo>
                    <a:pt x="47359" y="37464"/>
                  </a:lnTo>
                  <a:lnTo>
                    <a:pt x="61195" y="37464"/>
                  </a:lnTo>
                  <a:lnTo>
                    <a:pt x="63499" y="37210"/>
                  </a:lnTo>
                  <a:lnTo>
                    <a:pt x="65789" y="37210"/>
                  </a:lnTo>
                  <a:lnTo>
                    <a:pt x="65989" y="36702"/>
                  </a:lnTo>
                  <a:lnTo>
                    <a:pt x="73355" y="31622"/>
                  </a:lnTo>
                  <a:lnTo>
                    <a:pt x="83463" y="24891"/>
                  </a:lnTo>
                  <a:lnTo>
                    <a:pt x="71500" y="24891"/>
                  </a:lnTo>
                  <a:lnTo>
                    <a:pt x="55041" y="24383"/>
                  </a:lnTo>
                  <a:close/>
                </a:path>
                <a:path w="111759" h="87630">
                  <a:moveTo>
                    <a:pt x="29933" y="32511"/>
                  </a:moveTo>
                  <a:lnTo>
                    <a:pt x="28930" y="32892"/>
                  </a:lnTo>
                  <a:lnTo>
                    <a:pt x="28945" y="33654"/>
                  </a:lnTo>
                  <a:lnTo>
                    <a:pt x="29349" y="33654"/>
                  </a:lnTo>
                  <a:lnTo>
                    <a:pt x="35001" y="35178"/>
                  </a:lnTo>
                  <a:lnTo>
                    <a:pt x="42697" y="34924"/>
                  </a:lnTo>
                  <a:lnTo>
                    <a:pt x="50010" y="34162"/>
                  </a:lnTo>
                  <a:lnTo>
                    <a:pt x="36152" y="34162"/>
                  </a:lnTo>
                  <a:lnTo>
                    <a:pt x="29933" y="32511"/>
                  </a:lnTo>
                  <a:close/>
                </a:path>
                <a:path w="111759" h="87630">
                  <a:moveTo>
                    <a:pt x="51928" y="33654"/>
                  </a:moveTo>
                  <a:lnTo>
                    <a:pt x="48323" y="33654"/>
                  </a:lnTo>
                  <a:lnTo>
                    <a:pt x="31457" y="34162"/>
                  </a:lnTo>
                  <a:lnTo>
                    <a:pt x="50010" y="34162"/>
                  </a:lnTo>
                  <a:lnTo>
                    <a:pt x="51928" y="33654"/>
                  </a:lnTo>
                  <a:close/>
                </a:path>
                <a:path w="111759" h="87630">
                  <a:moveTo>
                    <a:pt x="52996" y="33372"/>
                  </a:moveTo>
                  <a:lnTo>
                    <a:pt x="51928" y="33654"/>
                  </a:lnTo>
                  <a:lnTo>
                    <a:pt x="52167" y="33654"/>
                  </a:lnTo>
                  <a:lnTo>
                    <a:pt x="52996" y="33372"/>
                  </a:lnTo>
                  <a:close/>
                </a:path>
                <a:path w="111759" h="87630">
                  <a:moveTo>
                    <a:pt x="58371" y="31622"/>
                  </a:moveTo>
                  <a:lnTo>
                    <a:pt x="58127" y="31622"/>
                  </a:lnTo>
                  <a:lnTo>
                    <a:pt x="52996" y="33372"/>
                  </a:lnTo>
                  <a:lnTo>
                    <a:pt x="56246" y="32511"/>
                  </a:lnTo>
                  <a:lnTo>
                    <a:pt x="56451" y="32511"/>
                  </a:lnTo>
                  <a:lnTo>
                    <a:pt x="58371" y="31622"/>
                  </a:lnTo>
                  <a:close/>
                </a:path>
                <a:path w="111759" h="87630">
                  <a:moveTo>
                    <a:pt x="60790" y="30502"/>
                  </a:moveTo>
                  <a:lnTo>
                    <a:pt x="58371" y="31622"/>
                  </a:lnTo>
                  <a:lnTo>
                    <a:pt x="58127" y="31622"/>
                  </a:lnTo>
                  <a:lnTo>
                    <a:pt x="60363" y="30860"/>
                  </a:lnTo>
                  <a:lnTo>
                    <a:pt x="60790" y="30502"/>
                  </a:lnTo>
                  <a:close/>
                </a:path>
                <a:path w="111759" h="87630">
                  <a:moveTo>
                    <a:pt x="68021" y="25780"/>
                  </a:moveTo>
                  <a:lnTo>
                    <a:pt x="66420" y="25780"/>
                  </a:lnTo>
                  <a:lnTo>
                    <a:pt x="60790" y="30502"/>
                  </a:lnTo>
                  <a:lnTo>
                    <a:pt x="62758" y="29590"/>
                  </a:lnTo>
                  <a:lnTo>
                    <a:pt x="68021" y="25780"/>
                  </a:lnTo>
                  <a:close/>
                </a:path>
                <a:path w="111759" h="87630">
                  <a:moveTo>
                    <a:pt x="47904" y="25272"/>
                  </a:moveTo>
                  <a:lnTo>
                    <a:pt x="45043" y="25272"/>
                  </a:lnTo>
                  <a:lnTo>
                    <a:pt x="42144" y="26288"/>
                  </a:lnTo>
                  <a:lnTo>
                    <a:pt x="36714" y="28066"/>
                  </a:lnTo>
                  <a:lnTo>
                    <a:pt x="36264" y="28066"/>
                  </a:lnTo>
                  <a:lnTo>
                    <a:pt x="30746" y="29209"/>
                  </a:lnTo>
                  <a:lnTo>
                    <a:pt x="29817" y="29971"/>
                  </a:lnTo>
                  <a:lnTo>
                    <a:pt x="30027" y="29971"/>
                  </a:lnTo>
                  <a:lnTo>
                    <a:pt x="30137" y="30225"/>
                  </a:lnTo>
                  <a:lnTo>
                    <a:pt x="30645" y="30225"/>
                  </a:lnTo>
                  <a:lnTo>
                    <a:pt x="39966" y="28447"/>
                  </a:lnTo>
                  <a:lnTo>
                    <a:pt x="47904" y="25272"/>
                  </a:lnTo>
                  <a:close/>
                </a:path>
                <a:path w="111759" h="87630">
                  <a:moveTo>
                    <a:pt x="59550" y="1523"/>
                  </a:moveTo>
                  <a:lnTo>
                    <a:pt x="58572" y="1523"/>
                  </a:lnTo>
                  <a:lnTo>
                    <a:pt x="58331" y="2285"/>
                  </a:lnTo>
                  <a:lnTo>
                    <a:pt x="61068" y="4952"/>
                  </a:lnTo>
                  <a:lnTo>
                    <a:pt x="66978" y="10413"/>
                  </a:lnTo>
                  <a:lnTo>
                    <a:pt x="74209" y="16763"/>
                  </a:lnTo>
                  <a:lnTo>
                    <a:pt x="79738" y="20954"/>
                  </a:lnTo>
                  <a:lnTo>
                    <a:pt x="80468" y="21589"/>
                  </a:lnTo>
                  <a:lnTo>
                    <a:pt x="84238" y="23748"/>
                  </a:lnTo>
                  <a:lnTo>
                    <a:pt x="83438" y="23748"/>
                  </a:lnTo>
                  <a:lnTo>
                    <a:pt x="81989" y="24383"/>
                  </a:lnTo>
                  <a:lnTo>
                    <a:pt x="86599" y="24383"/>
                  </a:lnTo>
                  <a:lnTo>
                    <a:pt x="94780" y="28955"/>
                  </a:lnTo>
                  <a:lnTo>
                    <a:pt x="110032" y="29971"/>
                  </a:lnTo>
                  <a:lnTo>
                    <a:pt x="110731" y="29971"/>
                  </a:lnTo>
                  <a:lnTo>
                    <a:pt x="111407" y="29590"/>
                  </a:lnTo>
                  <a:lnTo>
                    <a:pt x="111731" y="29590"/>
                  </a:lnTo>
                  <a:lnTo>
                    <a:pt x="111239" y="28955"/>
                  </a:lnTo>
                  <a:lnTo>
                    <a:pt x="98272" y="28066"/>
                  </a:lnTo>
                  <a:lnTo>
                    <a:pt x="95024" y="28066"/>
                  </a:lnTo>
                  <a:lnTo>
                    <a:pt x="86434" y="22732"/>
                  </a:lnTo>
                  <a:lnTo>
                    <a:pt x="86817" y="22732"/>
                  </a:lnTo>
                  <a:lnTo>
                    <a:pt x="87528" y="22224"/>
                  </a:lnTo>
                  <a:lnTo>
                    <a:pt x="83999" y="22224"/>
                  </a:lnTo>
                  <a:lnTo>
                    <a:pt x="78422" y="18287"/>
                  </a:lnTo>
                  <a:lnTo>
                    <a:pt x="71566" y="12572"/>
                  </a:lnTo>
                  <a:lnTo>
                    <a:pt x="64769" y="6476"/>
                  </a:lnTo>
                  <a:lnTo>
                    <a:pt x="59550" y="1523"/>
                  </a:lnTo>
                  <a:close/>
                </a:path>
                <a:path w="111759" h="87630">
                  <a:moveTo>
                    <a:pt x="35648" y="14858"/>
                  </a:moveTo>
                  <a:lnTo>
                    <a:pt x="34670" y="14858"/>
                  </a:lnTo>
                  <a:lnTo>
                    <a:pt x="34416" y="15620"/>
                  </a:lnTo>
                  <a:lnTo>
                    <a:pt x="34683" y="16001"/>
                  </a:lnTo>
                  <a:lnTo>
                    <a:pt x="40195" y="21589"/>
                  </a:lnTo>
                  <a:lnTo>
                    <a:pt x="44354" y="23748"/>
                  </a:lnTo>
                  <a:lnTo>
                    <a:pt x="19951" y="23748"/>
                  </a:lnTo>
                  <a:lnTo>
                    <a:pt x="28841" y="24383"/>
                  </a:lnTo>
                  <a:lnTo>
                    <a:pt x="27817" y="24891"/>
                  </a:lnTo>
                  <a:lnTo>
                    <a:pt x="26966" y="25272"/>
                  </a:lnTo>
                  <a:lnTo>
                    <a:pt x="24256" y="26288"/>
                  </a:lnTo>
                  <a:lnTo>
                    <a:pt x="19253" y="26923"/>
                  </a:lnTo>
                  <a:lnTo>
                    <a:pt x="18402" y="27558"/>
                  </a:lnTo>
                  <a:lnTo>
                    <a:pt x="18605" y="28066"/>
                  </a:lnTo>
                  <a:lnTo>
                    <a:pt x="18999" y="28066"/>
                  </a:lnTo>
                  <a:lnTo>
                    <a:pt x="25008" y="27304"/>
                  </a:lnTo>
                  <a:lnTo>
                    <a:pt x="25790" y="27304"/>
                  </a:lnTo>
                  <a:lnTo>
                    <a:pt x="29295" y="25272"/>
                  </a:lnTo>
                  <a:lnTo>
                    <a:pt x="30645" y="24383"/>
                  </a:lnTo>
                  <a:lnTo>
                    <a:pt x="54025" y="24383"/>
                  </a:lnTo>
                  <a:lnTo>
                    <a:pt x="45072" y="23748"/>
                  </a:lnTo>
                  <a:lnTo>
                    <a:pt x="44336" y="23113"/>
                  </a:lnTo>
                  <a:lnTo>
                    <a:pt x="38173" y="17398"/>
                  </a:lnTo>
                  <a:lnTo>
                    <a:pt x="35648" y="14858"/>
                  </a:lnTo>
                  <a:close/>
                </a:path>
                <a:path w="111759" h="87630">
                  <a:moveTo>
                    <a:pt x="81140" y="25272"/>
                  </a:moveTo>
                  <a:lnTo>
                    <a:pt x="47904" y="25272"/>
                  </a:lnTo>
                  <a:lnTo>
                    <a:pt x="60705" y="25780"/>
                  </a:lnTo>
                  <a:lnTo>
                    <a:pt x="77194" y="25780"/>
                  </a:lnTo>
                  <a:lnTo>
                    <a:pt x="81140" y="25272"/>
                  </a:lnTo>
                  <a:close/>
                </a:path>
                <a:path w="111759" h="87630">
                  <a:moveTo>
                    <a:pt x="44767" y="6857"/>
                  </a:moveTo>
                  <a:lnTo>
                    <a:pt x="43802" y="6984"/>
                  </a:lnTo>
                  <a:lnTo>
                    <a:pt x="43510" y="7746"/>
                  </a:lnTo>
                  <a:lnTo>
                    <a:pt x="52997" y="18033"/>
                  </a:lnTo>
                  <a:lnTo>
                    <a:pt x="60134" y="22732"/>
                  </a:lnTo>
                  <a:lnTo>
                    <a:pt x="63689" y="24891"/>
                  </a:lnTo>
                  <a:lnTo>
                    <a:pt x="67908" y="24891"/>
                  </a:lnTo>
                  <a:lnTo>
                    <a:pt x="62048" y="22351"/>
                  </a:lnTo>
                  <a:lnTo>
                    <a:pt x="55606" y="17398"/>
                  </a:lnTo>
                  <a:lnTo>
                    <a:pt x="49384" y="11683"/>
                  </a:lnTo>
                  <a:lnTo>
                    <a:pt x="44889" y="6984"/>
                  </a:lnTo>
                  <a:lnTo>
                    <a:pt x="44767" y="6857"/>
                  </a:lnTo>
                  <a:close/>
                </a:path>
                <a:path w="111759" h="87630">
                  <a:moveTo>
                    <a:pt x="20650" y="22732"/>
                  </a:moveTo>
                  <a:lnTo>
                    <a:pt x="18481" y="22732"/>
                  </a:lnTo>
                  <a:lnTo>
                    <a:pt x="17767" y="23113"/>
                  </a:lnTo>
                  <a:lnTo>
                    <a:pt x="17878" y="23748"/>
                  </a:lnTo>
                  <a:lnTo>
                    <a:pt x="40043" y="23748"/>
                  </a:lnTo>
                  <a:lnTo>
                    <a:pt x="25057" y="23113"/>
                  </a:lnTo>
                  <a:lnTo>
                    <a:pt x="26441" y="23113"/>
                  </a:lnTo>
                  <a:lnTo>
                    <a:pt x="20650" y="22732"/>
                  </a:lnTo>
                  <a:close/>
                </a:path>
                <a:path w="111759" h="87630">
                  <a:moveTo>
                    <a:pt x="22834" y="16001"/>
                  </a:moveTo>
                  <a:lnTo>
                    <a:pt x="21869" y="16001"/>
                  </a:lnTo>
                  <a:lnTo>
                    <a:pt x="21551" y="16763"/>
                  </a:lnTo>
                  <a:lnTo>
                    <a:pt x="25145" y="20954"/>
                  </a:lnTo>
                  <a:lnTo>
                    <a:pt x="28130" y="23113"/>
                  </a:lnTo>
                  <a:lnTo>
                    <a:pt x="30499" y="23113"/>
                  </a:lnTo>
                  <a:lnTo>
                    <a:pt x="28568" y="22224"/>
                  </a:lnTo>
                  <a:lnTo>
                    <a:pt x="28236" y="22224"/>
                  </a:lnTo>
                  <a:lnTo>
                    <a:pt x="22834" y="16001"/>
                  </a:lnTo>
                  <a:close/>
                </a:path>
                <a:path w="111759" h="87630">
                  <a:moveTo>
                    <a:pt x="74485" y="0"/>
                  </a:moveTo>
                  <a:lnTo>
                    <a:pt x="73964" y="761"/>
                  </a:lnTo>
                  <a:lnTo>
                    <a:pt x="79894" y="16763"/>
                  </a:lnTo>
                  <a:lnTo>
                    <a:pt x="80229" y="17398"/>
                  </a:lnTo>
                  <a:lnTo>
                    <a:pt x="83917" y="22224"/>
                  </a:lnTo>
                  <a:lnTo>
                    <a:pt x="85839" y="22224"/>
                  </a:lnTo>
                  <a:lnTo>
                    <a:pt x="83057" y="19684"/>
                  </a:lnTo>
                  <a:lnTo>
                    <a:pt x="77852" y="6984"/>
                  </a:lnTo>
                  <a:lnTo>
                    <a:pt x="75336" y="253"/>
                  </a:lnTo>
                  <a:lnTo>
                    <a:pt x="74485" y="0"/>
                  </a:lnTo>
                  <a:close/>
                </a:path>
                <a:path w="111759" h="87630">
                  <a:moveTo>
                    <a:pt x="87761" y="21589"/>
                  </a:moveTo>
                  <a:lnTo>
                    <a:pt x="86675" y="21589"/>
                  </a:lnTo>
                  <a:lnTo>
                    <a:pt x="85839" y="22224"/>
                  </a:lnTo>
                  <a:lnTo>
                    <a:pt x="87528" y="22224"/>
                  </a:lnTo>
                  <a:lnTo>
                    <a:pt x="87761" y="21589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0" name="object 1900"/>
            <p:cNvSpPr/>
            <p:nvPr/>
          </p:nvSpPr>
          <p:spPr>
            <a:xfrm>
              <a:off x="6853406" y="2689785"/>
              <a:ext cx="114935" cy="66040"/>
            </a:xfrm>
            <a:custGeom>
              <a:avLst/>
              <a:gdLst/>
              <a:ahLst/>
              <a:cxnLst/>
              <a:rect l="l" t="t" r="r" b="b"/>
              <a:pathLst>
                <a:path w="114934" h="66039">
                  <a:moveTo>
                    <a:pt x="88074" y="0"/>
                  </a:moveTo>
                  <a:lnTo>
                    <a:pt x="76365" y="7365"/>
                  </a:lnTo>
                  <a:lnTo>
                    <a:pt x="70523" y="11125"/>
                  </a:lnTo>
                  <a:lnTo>
                    <a:pt x="67754" y="13131"/>
                  </a:lnTo>
                  <a:lnTo>
                    <a:pt x="63449" y="16128"/>
                  </a:lnTo>
                  <a:lnTo>
                    <a:pt x="54584" y="21958"/>
                  </a:lnTo>
                  <a:lnTo>
                    <a:pt x="51409" y="24269"/>
                  </a:lnTo>
                  <a:lnTo>
                    <a:pt x="49314" y="25933"/>
                  </a:lnTo>
                  <a:lnTo>
                    <a:pt x="44894" y="29209"/>
                  </a:lnTo>
                  <a:lnTo>
                    <a:pt x="40551" y="32499"/>
                  </a:lnTo>
                  <a:lnTo>
                    <a:pt x="36487" y="36004"/>
                  </a:lnTo>
                  <a:lnTo>
                    <a:pt x="27413" y="42659"/>
                  </a:lnTo>
                  <a:lnTo>
                    <a:pt x="2128" y="63715"/>
                  </a:lnTo>
                  <a:lnTo>
                    <a:pt x="0" y="65735"/>
                  </a:lnTo>
                  <a:lnTo>
                    <a:pt x="203" y="65951"/>
                  </a:lnTo>
                  <a:lnTo>
                    <a:pt x="991" y="65735"/>
                  </a:lnTo>
                  <a:lnTo>
                    <a:pt x="1193" y="65735"/>
                  </a:lnTo>
                  <a:lnTo>
                    <a:pt x="3810" y="63144"/>
                  </a:lnTo>
                  <a:lnTo>
                    <a:pt x="6667" y="60502"/>
                  </a:lnTo>
                  <a:lnTo>
                    <a:pt x="9753" y="57823"/>
                  </a:lnTo>
                  <a:lnTo>
                    <a:pt x="11137" y="57823"/>
                  </a:lnTo>
                  <a:lnTo>
                    <a:pt x="11990" y="56006"/>
                  </a:lnTo>
                  <a:lnTo>
                    <a:pt x="19011" y="49974"/>
                  </a:lnTo>
                  <a:lnTo>
                    <a:pt x="20557" y="49974"/>
                  </a:lnTo>
                  <a:lnTo>
                    <a:pt x="20679" y="49217"/>
                  </a:lnTo>
                  <a:lnTo>
                    <a:pt x="20789" y="48526"/>
                  </a:lnTo>
                  <a:lnTo>
                    <a:pt x="23418" y="46405"/>
                  </a:lnTo>
                  <a:lnTo>
                    <a:pt x="28867" y="42163"/>
                  </a:lnTo>
                  <a:lnTo>
                    <a:pt x="29928" y="42163"/>
                  </a:lnTo>
                  <a:lnTo>
                    <a:pt x="31996" y="39789"/>
                  </a:lnTo>
                  <a:lnTo>
                    <a:pt x="32118" y="39649"/>
                  </a:lnTo>
                  <a:lnTo>
                    <a:pt x="35610" y="36982"/>
                  </a:lnTo>
                  <a:lnTo>
                    <a:pt x="39141" y="34353"/>
                  </a:lnTo>
                  <a:lnTo>
                    <a:pt x="42426" y="31940"/>
                  </a:lnTo>
                  <a:lnTo>
                    <a:pt x="44545" y="31940"/>
                  </a:lnTo>
                  <a:lnTo>
                    <a:pt x="46221" y="29209"/>
                  </a:lnTo>
                  <a:lnTo>
                    <a:pt x="46467" y="28968"/>
                  </a:lnTo>
                  <a:lnTo>
                    <a:pt x="51028" y="25679"/>
                  </a:lnTo>
                  <a:lnTo>
                    <a:pt x="52882" y="25679"/>
                  </a:lnTo>
                  <a:lnTo>
                    <a:pt x="53478" y="24269"/>
                  </a:lnTo>
                  <a:lnTo>
                    <a:pt x="53594" y="23995"/>
                  </a:lnTo>
                  <a:lnTo>
                    <a:pt x="53682" y="23787"/>
                  </a:lnTo>
                  <a:lnTo>
                    <a:pt x="60454" y="18990"/>
                  </a:lnTo>
                  <a:lnTo>
                    <a:pt x="63627" y="16789"/>
                  </a:lnTo>
                  <a:lnTo>
                    <a:pt x="65475" y="16789"/>
                  </a:lnTo>
                  <a:lnTo>
                    <a:pt x="66179" y="15011"/>
                  </a:lnTo>
                  <a:lnTo>
                    <a:pt x="73914" y="9677"/>
                  </a:lnTo>
                  <a:lnTo>
                    <a:pt x="84035" y="2933"/>
                  </a:lnTo>
                  <a:lnTo>
                    <a:pt x="86942" y="2933"/>
                  </a:lnTo>
                  <a:lnTo>
                    <a:pt x="86563" y="2514"/>
                  </a:lnTo>
                  <a:lnTo>
                    <a:pt x="89100" y="2514"/>
                  </a:lnTo>
                  <a:lnTo>
                    <a:pt x="86842" y="1092"/>
                  </a:lnTo>
                  <a:lnTo>
                    <a:pt x="87731" y="520"/>
                  </a:lnTo>
                  <a:lnTo>
                    <a:pt x="88074" y="0"/>
                  </a:lnTo>
                  <a:close/>
                </a:path>
                <a:path w="114934" h="66039">
                  <a:moveTo>
                    <a:pt x="11137" y="57823"/>
                  </a:moveTo>
                  <a:lnTo>
                    <a:pt x="9753" y="57823"/>
                  </a:lnTo>
                  <a:lnTo>
                    <a:pt x="6737" y="64173"/>
                  </a:lnTo>
                  <a:lnTo>
                    <a:pt x="6398" y="64960"/>
                  </a:lnTo>
                  <a:lnTo>
                    <a:pt x="6510" y="65519"/>
                  </a:lnTo>
                  <a:lnTo>
                    <a:pt x="6807" y="65519"/>
                  </a:lnTo>
                  <a:lnTo>
                    <a:pt x="7785" y="64960"/>
                  </a:lnTo>
                  <a:lnTo>
                    <a:pt x="11054" y="58000"/>
                  </a:lnTo>
                  <a:lnTo>
                    <a:pt x="11137" y="57823"/>
                  </a:lnTo>
                  <a:close/>
                </a:path>
                <a:path w="114934" h="66039">
                  <a:moveTo>
                    <a:pt x="20557" y="49974"/>
                  </a:moveTo>
                  <a:lnTo>
                    <a:pt x="19133" y="49974"/>
                  </a:lnTo>
                  <a:lnTo>
                    <a:pt x="17008" y="63144"/>
                  </a:lnTo>
                  <a:lnTo>
                    <a:pt x="16916" y="63715"/>
                  </a:lnTo>
                  <a:lnTo>
                    <a:pt x="17084" y="64173"/>
                  </a:lnTo>
                  <a:lnTo>
                    <a:pt x="17564" y="64173"/>
                  </a:lnTo>
                  <a:lnTo>
                    <a:pt x="18389" y="63474"/>
                  </a:lnTo>
                  <a:lnTo>
                    <a:pt x="20453" y="50622"/>
                  </a:lnTo>
                  <a:lnTo>
                    <a:pt x="20557" y="49974"/>
                  </a:lnTo>
                  <a:close/>
                </a:path>
                <a:path w="114934" h="66039">
                  <a:moveTo>
                    <a:pt x="24787" y="48971"/>
                  </a:moveTo>
                  <a:lnTo>
                    <a:pt x="24613" y="49217"/>
                  </a:lnTo>
                  <a:lnTo>
                    <a:pt x="23980" y="50266"/>
                  </a:lnTo>
                  <a:lnTo>
                    <a:pt x="23851" y="50622"/>
                  </a:lnTo>
                  <a:lnTo>
                    <a:pt x="28074" y="58953"/>
                  </a:lnTo>
                  <a:lnTo>
                    <a:pt x="28931" y="58953"/>
                  </a:lnTo>
                  <a:lnTo>
                    <a:pt x="29362" y="58000"/>
                  </a:lnTo>
                  <a:lnTo>
                    <a:pt x="24912" y="49217"/>
                  </a:lnTo>
                  <a:lnTo>
                    <a:pt x="24787" y="48971"/>
                  </a:lnTo>
                  <a:close/>
                </a:path>
                <a:path w="114934" h="66039">
                  <a:moveTo>
                    <a:pt x="44545" y="31940"/>
                  </a:moveTo>
                  <a:lnTo>
                    <a:pt x="42527" y="31940"/>
                  </a:lnTo>
                  <a:lnTo>
                    <a:pt x="39870" y="35763"/>
                  </a:lnTo>
                  <a:lnTo>
                    <a:pt x="39722" y="36004"/>
                  </a:lnTo>
                  <a:lnTo>
                    <a:pt x="38188" y="40957"/>
                  </a:lnTo>
                  <a:lnTo>
                    <a:pt x="38134" y="51904"/>
                  </a:lnTo>
                  <a:lnTo>
                    <a:pt x="39471" y="55829"/>
                  </a:lnTo>
                  <a:lnTo>
                    <a:pt x="39622" y="56006"/>
                  </a:lnTo>
                  <a:lnTo>
                    <a:pt x="40360" y="56006"/>
                  </a:lnTo>
                  <a:lnTo>
                    <a:pt x="40906" y="55206"/>
                  </a:lnTo>
                  <a:lnTo>
                    <a:pt x="40412" y="53225"/>
                  </a:lnTo>
                  <a:lnTo>
                    <a:pt x="40294" y="52755"/>
                  </a:lnTo>
                  <a:lnTo>
                    <a:pt x="40186" y="51904"/>
                  </a:lnTo>
                  <a:lnTo>
                    <a:pt x="40064" y="50622"/>
                  </a:lnTo>
                  <a:lnTo>
                    <a:pt x="39957" y="49504"/>
                  </a:lnTo>
                  <a:lnTo>
                    <a:pt x="39864" y="48526"/>
                  </a:lnTo>
                  <a:lnTo>
                    <a:pt x="39789" y="45204"/>
                  </a:lnTo>
                  <a:lnTo>
                    <a:pt x="40621" y="40068"/>
                  </a:lnTo>
                  <a:lnTo>
                    <a:pt x="40689" y="39649"/>
                  </a:lnTo>
                  <a:lnTo>
                    <a:pt x="40800" y="38963"/>
                  </a:lnTo>
                  <a:lnTo>
                    <a:pt x="40913" y="38265"/>
                  </a:lnTo>
                  <a:lnTo>
                    <a:pt x="41003" y="37713"/>
                  </a:lnTo>
                  <a:lnTo>
                    <a:pt x="44545" y="31940"/>
                  </a:lnTo>
                  <a:close/>
                </a:path>
                <a:path w="114934" h="66039">
                  <a:moveTo>
                    <a:pt x="89086" y="40068"/>
                  </a:moveTo>
                  <a:lnTo>
                    <a:pt x="86982" y="40068"/>
                  </a:lnTo>
                  <a:lnTo>
                    <a:pt x="88984" y="47929"/>
                  </a:lnTo>
                  <a:lnTo>
                    <a:pt x="91287" y="54927"/>
                  </a:lnTo>
                  <a:lnTo>
                    <a:pt x="91511" y="55206"/>
                  </a:lnTo>
                  <a:lnTo>
                    <a:pt x="92102" y="55206"/>
                  </a:lnTo>
                  <a:lnTo>
                    <a:pt x="92710" y="54330"/>
                  </a:lnTo>
                  <a:lnTo>
                    <a:pt x="91097" y="49504"/>
                  </a:lnTo>
                  <a:lnTo>
                    <a:pt x="91001" y="49217"/>
                  </a:lnTo>
                  <a:lnTo>
                    <a:pt x="90919" y="48971"/>
                  </a:lnTo>
                  <a:lnTo>
                    <a:pt x="89124" y="42163"/>
                  </a:lnTo>
                  <a:lnTo>
                    <a:pt x="89047" y="41871"/>
                  </a:lnTo>
                  <a:lnTo>
                    <a:pt x="90763" y="41871"/>
                  </a:lnTo>
                  <a:lnTo>
                    <a:pt x="89789" y="41236"/>
                  </a:lnTo>
                  <a:lnTo>
                    <a:pt x="89086" y="40068"/>
                  </a:lnTo>
                  <a:close/>
                </a:path>
                <a:path w="114934" h="66039">
                  <a:moveTo>
                    <a:pt x="52882" y="25679"/>
                  </a:moveTo>
                  <a:lnTo>
                    <a:pt x="51028" y="25679"/>
                  </a:lnTo>
                  <a:lnTo>
                    <a:pt x="47893" y="31064"/>
                  </a:lnTo>
                  <a:lnTo>
                    <a:pt x="47434" y="31940"/>
                  </a:lnTo>
                  <a:lnTo>
                    <a:pt x="47535" y="38963"/>
                  </a:lnTo>
                  <a:lnTo>
                    <a:pt x="48992" y="47929"/>
                  </a:lnTo>
                  <a:lnTo>
                    <a:pt x="49099" y="48526"/>
                  </a:lnTo>
                  <a:lnTo>
                    <a:pt x="51376" y="52755"/>
                  </a:lnTo>
                  <a:lnTo>
                    <a:pt x="52239" y="52755"/>
                  </a:lnTo>
                  <a:lnTo>
                    <a:pt x="52705" y="51904"/>
                  </a:lnTo>
                  <a:lnTo>
                    <a:pt x="51511" y="49217"/>
                  </a:lnTo>
                  <a:lnTo>
                    <a:pt x="49752" y="42811"/>
                  </a:lnTo>
                  <a:lnTo>
                    <a:pt x="49627" y="37713"/>
                  </a:lnTo>
                  <a:lnTo>
                    <a:pt x="49590" y="33468"/>
                  </a:lnTo>
                  <a:lnTo>
                    <a:pt x="52684" y="26150"/>
                  </a:lnTo>
                  <a:lnTo>
                    <a:pt x="52775" y="25933"/>
                  </a:lnTo>
                  <a:lnTo>
                    <a:pt x="52882" y="25679"/>
                  </a:lnTo>
                  <a:close/>
                </a:path>
                <a:path w="114934" h="66039">
                  <a:moveTo>
                    <a:pt x="65475" y="16789"/>
                  </a:moveTo>
                  <a:lnTo>
                    <a:pt x="63627" y="16789"/>
                  </a:lnTo>
                  <a:lnTo>
                    <a:pt x="60997" y="25679"/>
                  </a:lnTo>
                  <a:lnTo>
                    <a:pt x="60922" y="25933"/>
                  </a:lnTo>
                  <a:lnTo>
                    <a:pt x="60858" y="49974"/>
                  </a:lnTo>
                  <a:lnTo>
                    <a:pt x="61073" y="50266"/>
                  </a:lnTo>
                  <a:lnTo>
                    <a:pt x="61658" y="50266"/>
                  </a:lnTo>
                  <a:lnTo>
                    <a:pt x="62306" y="49504"/>
                  </a:lnTo>
                  <a:lnTo>
                    <a:pt x="62307" y="27673"/>
                  </a:lnTo>
                  <a:lnTo>
                    <a:pt x="62442" y="26150"/>
                  </a:lnTo>
                  <a:lnTo>
                    <a:pt x="62546" y="24968"/>
                  </a:lnTo>
                  <a:lnTo>
                    <a:pt x="62633" y="23995"/>
                  </a:lnTo>
                  <a:lnTo>
                    <a:pt x="65475" y="16789"/>
                  </a:lnTo>
                  <a:close/>
                </a:path>
                <a:path w="114934" h="66039">
                  <a:moveTo>
                    <a:pt x="26309" y="46405"/>
                  </a:moveTo>
                  <a:lnTo>
                    <a:pt x="25958" y="46723"/>
                  </a:lnTo>
                  <a:lnTo>
                    <a:pt x="24387" y="48526"/>
                  </a:lnTo>
                  <a:lnTo>
                    <a:pt x="24562" y="48526"/>
                  </a:lnTo>
                  <a:lnTo>
                    <a:pt x="24787" y="48971"/>
                  </a:lnTo>
                  <a:lnTo>
                    <a:pt x="25030" y="48526"/>
                  </a:lnTo>
                  <a:lnTo>
                    <a:pt x="26309" y="46405"/>
                  </a:lnTo>
                  <a:close/>
                </a:path>
                <a:path w="114934" h="66039">
                  <a:moveTo>
                    <a:pt x="86189" y="28968"/>
                  </a:moveTo>
                  <a:lnTo>
                    <a:pt x="84523" y="28968"/>
                  </a:lnTo>
                  <a:lnTo>
                    <a:pt x="85082" y="31940"/>
                  </a:lnTo>
                  <a:lnTo>
                    <a:pt x="85563" y="34175"/>
                  </a:lnTo>
                  <a:lnTo>
                    <a:pt x="86399" y="37713"/>
                  </a:lnTo>
                  <a:lnTo>
                    <a:pt x="86463" y="37972"/>
                  </a:lnTo>
                  <a:lnTo>
                    <a:pt x="86535" y="38265"/>
                  </a:lnTo>
                  <a:lnTo>
                    <a:pt x="86597" y="38963"/>
                  </a:lnTo>
                  <a:lnTo>
                    <a:pt x="85598" y="39789"/>
                  </a:lnTo>
                  <a:lnTo>
                    <a:pt x="82672" y="42659"/>
                  </a:lnTo>
                  <a:lnTo>
                    <a:pt x="82787" y="42811"/>
                  </a:lnTo>
                  <a:lnTo>
                    <a:pt x="81318" y="47929"/>
                  </a:lnTo>
                  <a:lnTo>
                    <a:pt x="81387" y="48145"/>
                  </a:lnTo>
                  <a:lnTo>
                    <a:pt x="81511" y="48526"/>
                  </a:lnTo>
                  <a:lnTo>
                    <a:pt x="81753" y="48526"/>
                  </a:lnTo>
                  <a:lnTo>
                    <a:pt x="82581" y="47929"/>
                  </a:lnTo>
                  <a:lnTo>
                    <a:pt x="83052" y="46723"/>
                  </a:lnTo>
                  <a:lnTo>
                    <a:pt x="83785" y="44157"/>
                  </a:lnTo>
                  <a:lnTo>
                    <a:pt x="83872" y="43853"/>
                  </a:lnTo>
                  <a:lnTo>
                    <a:pt x="83959" y="43548"/>
                  </a:lnTo>
                  <a:lnTo>
                    <a:pt x="85826" y="41236"/>
                  </a:lnTo>
                  <a:lnTo>
                    <a:pt x="86982" y="40068"/>
                  </a:lnTo>
                  <a:lnTo>
                    <a:pt x="89086" y="40068"/>
                  </a:lnTo>
                  <a:lnTo>
                    <a:pt x="88239" y="38658"/>
                  </a:lnTo>
                  <a:lnTo>
                    <a:pt x="87295" y="34797"/>
                  </a:lnTo>
                  <a:lnTo>
                    <a:pt x="86840" y="32713"/>
                  </a:lnTo>
                  <a:lnTo>
                    <a:pt x="86795" y="32499"/>
                  </a:lnTo>
                  <a:lnTo>
                    <a:pt x="86678" y="31940"/>
                  </a:lnTo>
                  <a:lnTo>
                    <a:pt x="87020" y="31940"/>
                  </a:lnTo>
                  <a:lnTo>
                    <a:pt x="86256" y="29209"/>
                  </a:lnTo>
                  <a:lnTo>
                    <a:pt x="86189" y="28968"/>
                  </a:lnTo>
                  <a:close/>
                </a:path>
                <a:path w="114934" h="66039">
                  <a:moveTo>
                    <a:pt x="90763" y="41871"/>
                  </a:moveTo>
                  <a:lnTo>
                    <a:pt x="89156" y="41871"/>
                  </a:lnTo>
                  <a:lnTo>
                    <a:pt x="91706" y="44157"/>
                  </a:lnTo>
                  <a:lnTo>
                    <a:pt x="95618" y="46723"/>
                  </a:lnTo>
                  <a:lnTo>
                    <a:pt x="96849" y="46723"/>
                  </a:lnTo>
                  <a:lnTo>
                    <a:pt x="96862" y="45846"/>
                  </a:lnTo>
                  <a:lnTo>
                    <a:pt x="90763" y="41871"/>
                  </a:lnTo>
                  <a:close/>
                </a:path>
                <a:path w="114934" h="66039">
                  <a:moveTo>
                    <a:pt x="29928" y="42163"/>
                  </a:moveTo>
                  <a:lnTo>
                    <a:pt x="28867" y="42163"/>
                  </a:lnTo>
                  <a:lnTo>
                    <a:pt x="26646" y="45846"/>
                  </a:lnTo>
                  <a:lnTo>
                    <a:pt x="26931" y="45605"/>
                  </a:lnTo>
                  <a:lnTo>
                    <a:pt x="29928" y="42163"/>
                  </a:lnTo>
                  <a:close/>
                </a:path>
                <a:path w="114934" h="66039">
                  <a:moveTo>
                    <a:pt x="86942" y="2933"/>
                  </a:moveTo>
                  <a:lnTo>
                    <a:pt x="84035" y="2933"/>
                  </a:lnTo>
                  <a:lnTo>
                    <a:pt x="83130" y="5422"/>
                  </a:lnTo>
                  <a:lnTo>
                    <a:pt x="83070" y="5587"/>
                  </a:lnTo>
                  <a:lnTo>
                    <a:pt x="82968" y="6489"/>
                  </a:lnTo>
                  <a:lnTo>
                    <a:pt x="82869" y="7365"/>
                  </a:lnTo>
                  <a:lnTo>
                    <a:pt x="82768" y="8254"/>
                  </a:lnTo>
                  <a:lnTo>
                    <a:pt x="82689" y="13652"/>
                  </a:lnTo>
                  <a:lnTo>
                    <a:pt x="75107" y="18364"/>
                  </a:lnTo>
                  <a:lnTo>
                    <a:pt x="70192" y="24968"/>
                  </a:lnTo>
                  <a:lnTo>
                    <a:pt x="67428" y="37713"/>
                  </a:lnTo>
                  <a:lnTo>
                    <a:pt x="67309" y="38265"/>
                  </a:lnTo>
                  <a:lnTo>
                    <a:pt x="67223" y="38658"/>
                  </a:lnTo>
                  <a:lnTo>
                    <a:pt x="67157" y="38963"/>
                  </a:lnTo>
                  <a:lnTo>
                    <a:pt x="67802" y="41871"/>
                  </a:lnTo>
                  <a:lnTo>
                    <a:pt x="67866" y="42163"/>
                  </a:lnTo>
                  <a:lnTo>
                    <a:pt x="67976" y="42659"/>
                  </a:lnTo>
                  <a:lnTo>
                    <a:pt x="68010" y="42811"/>
                  </a:lnTo>
                  <a:lnTo>
                    <a:pt x="68125" y="43332"/>
                  </a:lnTo>
                  <a:lnTo>
                    <a:pt x="68173" y="43548"/>
                  </a:lnTo>
                  <a:lnTo>
                    <a:pt x="68278" y="43853"/>
                  </a:lnTo>
                  <a:lnTo>
                    <a:pt x="68394" y="44018"/>
                  </a:lnTo>
                  <a:lnTo>
                    <a:pt x="69062" y="44018"/>
                  </a:lnTo>
                  <a:lnTo>
                    <a:pt x="69555" y="43332"/>
                  </a:lnTo>
                  <a:lnTo>
                    <a:pt x="69526" y="42659"/>
                  </a:lnTo>
                  <a:lnTo>
                    <a:pt x="68711" y="38963"/>
                  </a:lnTo>
                  <a:lnTo>
                    <a:pt x="68822" y="37713"/>
                  </a:lnTo>
                  <a:lnTo>
                    <a:pt x="82753" y="14820"/>
                  </a:lnTo>
                  <a:lnTo>
                    <a:pt x="84815" y="14820"/>
                  </a:lnTo>
                  <a:lnTo>
                    <a:pt x="84175" y="13652"/>
                  </a:lnTo>
                  <a:lnTo>
                    <a:pt x="84197" y="7746"/>
                  </a:lnTo>
                  <a:lnTo>
                    <a:pt x="84304" y="6489"/>
                  </a:lnTo>
                  <a:lnTo>
                    <a:pt x="84336" y="6108"/>
                  </a:lnTo>
                  <a:lnTo>
                    <a:pt x="85280" y="3276"/>
                  </a:lnTo>
                  <a:lnTo>
                    <a:pt x="87253" y="3276"/>
                  </a:lnTo>
                  <a:lnTo>
                    <a:pt x="86942" y="2933"/>
                  </a:lnTo>
                  <a:close/>
                </a:path>
                <a:path w="114934" h="66039">
                  <a:moveTo>
                    <a:pt x="84815" y="14820"/>
                  </a:moveTo>
                  <a:lnTo>
                    <a:pt x="82753" y="14820"/>
                  </a:lnTo>
                  <a:lnTo>
                    <a:pt x="82861" y="17475"/>
                  </a:lnTo>
                  <a:lnTo>
                    <a:pt x="82970" y="19265"/>
                  </a:lnTo>
                  <a:lnTo>
                    <a:pt x="83502" y="23279"/>
                  </a:lnTo>
                  <a:lnTo>
                    <a:pt x="84263" y="27673"/>
                  </a:lnTo>
                  <a:lnTo>
                    <a:pt x="82905" y="28968"/>
                  </a:lnTo>
                  <a:lnTo>
                    <a:pt x="77266" y="34797"/>
                  </a:lnTo>
                  <a:lnTo>
                    <a:pt x="74775" y="42659"/>
                  </a:lnTo>
                  <a:lnTo>
                    <a:pt x="74740" y="43853"/>
                  </a:lnTo>
                  <a:lnTo>
                    <a:pt x="75082" y="43853"/>
                  </a:lnTo>
                  <a:lnTo>
                    <a:pt x="75857" y="43332"/>
                  </a:lnTo>
                  <a:lnTo>
                    <a:pt x="76111" y="42811"/>
                  </a:lnTo>
                  <a:lnTo>
                    <a:pt x="77949" y="36982"/>
                  </a:lnTo>
                  <a:lnTo>
                    <a:pt x="77994" y="36839"/>
                  </a:lnTo>
                  <a:lnTo>
                    <a:pt x="78081" y="36563"/>
                  </a:lnTo>
                  <a:lnTo>
                    <a:pt x="78181" y="36245"/>
                  </a:lnTo>
                  <a:lnTo>
                    <a:pt x="82537" y="31064"/>
                  </a:lnTo>
                  <a:lnTo>
                    <a:pt x="84494" y="28968"/>
                  </a:lnTo>
                  <a:lnTo>
                    <a:pt x="86189" y="28968"/>
                  </a:lnTo>
                  <a:lnTo>
                    <a:pt x="85826" y="27673"/>
                  </a:lnTo>
                  <a:lnTo>
                    <a:pt x="84880" y="21958"/>
                  </a:lnTo>
                  <a:lnTo>
                    <a:pt x="84793" y="21361"/>
                  </a:lnTo>
                  <a:lnTo>
                    <a:pt x="84670" y="20523"/>
                  </a:lnTo>
                  <a:lnTo>
                    <a:pt x="84563" y="19265"/>
                  </a:lnTo>
                  <a:lnTo>
                    <a:pt x="84486" y="18364"/>
                  </a:lnTo>
                  <a:lnTo>
                    <a:pt x="84429" y="17703"/>
                  </a:lnTo>
                  <a:lnTo>
                    <a:pt x="86395" y="17703"/>
                  </a:lnTo>
                  <a:lnTo>
                    <a:pt x="84920" y="15011"/>
                  </a:lnTo>
                  <a:lnTo>
                    <a:pt x="84815" y="14820"/>
                  </a:lnTo>
                  <a:close/>
                </a:path>
                <a:path w="114934" h="66039">
                  <a:moveTo>
                    <a:pt x="87020" y="31940"/>
                  </a:moveTo>
                  <a:lnTo>
                    <a:pt x="86758" y="31940"/>
                  </a:lnTo>
                  <a:lnTo>
                    <a:pt x="90614" y="36563"/>
                  </a:lnTo>
                  <a:lnTo>
                    <a:pt x="98717" y="42811"/>
                  </a:lnTo>
                  <a:lnTo>
                    <a:pt x="99720" y="42659"/>
                  </a:lnTo>
                  <a:lnTo>
                    <a:pt x="99816" y="42163"/>
                  </a:lnTo>
                  <a:lnTo>
                    <a:pt x="99872" y="41871"/>
                  </a:lnTo>
                  <a:lnTo>
                    <a:pt x="87020" y="31940"/>
                  </a:lnTo>
                  <a:close/>
                </a:path>
                <a:path w="114934" h="66039">
                  <a:moveTo>
                    <a:pt x="86395" y="17703"/>
                  </a:moveTo>
                  <a:lnTo>
                    <a:pt x="84429" y="17703"/>
                  </a:lnTo>
                  <a:lnTo>
                    <a:pt x="89088" y="23995"/>
                  </a:lnTo>
                  <a:lnTo>
                    <a:pt x="94927" y="30519"/>
                  </a:lnTo>
                  <a:lnTo>
                    <a:pt x="100311" y="36004"/>
                  </a:lnTo>
                  <a:lnTo>
                    <a:pt x="103380" y="38963"/>
                  </a:lnTo>
                  <a:lnTo>
                    <a:pt x="102587" y="38963"/>
                  </a:lnTo>
                  <a:lnTo>
                    <a:pt x="105444" y="38658"/>
                  </a:lnTo>
                  <a:lnTo>
                    <a:pt x="104288" y="38658"/>
                  </a:lnTo>
                  <a:lnTo>
                    <a:pt x="104392" y="38265"/>
                  </a:lnTo>
                  <a:lnTo>
                    <a:pt x="104470" y="37972"/>
                  </a:lnTo>
                  <a:lnTo>
                    <a:pt x="99131" y="32713"/>
                  </a:lnTo>
                  <a:lnTo>
                    <a:pt x="92777" y="25933"/>
                  </a:lnTo>
                  <a:lnTo>
                    <a:pt x="87100" y="18990"/>
                  </a:lnTo>
                  <a:lnTo>
                    <a:pt x="86395" y="17703"/>
                  </a:lnTo>
                  <a:close/>
                </a:path>
                <a:path w="114934" h="66039">
                  <a:moveTo>
                    <a:pt x="87253" y="3276"/>
                  </a:moveTo>
                  <a:lnTo>
                    <a:pt x="85280" y="3276"/>
                  </a:lnTo>
                  <a:lnTo>
                    <a:pt x="86918" y="6489"/>
                  </a:lnTo>
                  <a:lnTo>
                    <a:pt x="90919" y="9829"/>
                  </a:lnTo>
                  <a:lnTo>
                    <a:pt x="102349" y="17475"/>
                  </a:lnTo>
                  <a:lnTo>
                    <a:pt x="110934" y="21361"/>
                  </a:lnTo>
                  <a:lnTo>
                    <a:pt x="111937" y="21069"/>
                  </a:lnTo>
                  <a:lnTo>
                    <a:pt x="111887" y="20345"/>
                  </a:lnTo>
                  <a:lnTo>
                    <a:pt x="108408" y="18677"/>
                  </a:lnTo>
                  <a:lnTo>
                    <a:pt x="100672" y="14477"/>
                  </a:lnTo>
                  <a:lnTo>
                    <a:pt x="92213" y="8754"/>
                  </a:lnTo>
                  <a:lnTo>
                    <a:pt x="87253" y="3276"/>
                  </a:lnTo>
                  <a:close/>
                </a:path>
                <a:path w="114934" h="66039">
                  <a:moveTo>
                    <a:pt x="111566" y="7365"/>
                  </a:moveTo>
                  <a:lnTo>
                    <a:pt x="96576" y="7365"/>
                  </a:lnTo>
                  <a:lnTo>
                    <a:pt x="110624" y="8254"/>
                  </a:lnTo>
                  <a:lnTo>
                    <a:pt x="110921" y="8254"/>
                  </a:lnTo>
                  <a:lnTo>
                    <a:pt x="111823" y="7746"/>
                  </a:lnTo>
                  <a:lnTo>
                    <a:pt x="111566" y="7365"/>
                  </a:lnTo>
                  <a:close/>
                </a:path>
                <a:path w="114934" h="66039">
                  <a:moveTo>
                    <a:pt x="89100" y="2514"/>
                  </a:moveTo>
                  <a:lnTo>
                    <a:pt x="86563" y="2514"/>
                  </a:lnTo>
                  <a:lnTo>
                    <a:pt x="95150" y="7365"/>
                  </a:lnTo>
                  <a:lnTo>
                    <a:pt x="114692" y="7365"/>
                  </a:lnTo>
                  <a:lnTo>
                    <a:pt x="94805" y="6108"/>
                  </a:lnTo>
                  <a:lnTo>
                    <a:pt x="89100" y="2514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1" name="object 1901"/>
            <p:cNvSpPr/>
            <p:nvPr/>
          </p:nvSpPr>
          <p:spPr>
            <a:xfrm>
              <a:off x="6962381" y="2676421"/>
              <a:ext cx="45085" cy="149860"/>
            </a:xfrm>
            <a:custGeom>
              <a:avLst/>
              <a:gdLst/>
              <a:ahLst/>
              <a:cxnLst/>
              <a:rect l="l" t="t" r="r" b="b"/>
              <a:pathLst>
                <a:path w="45084" h="149860">
                  <a:moveTo>
                    <a:pt x="9207" y="0"/>
                  </a:moveTo>
                  <a:lnTo>
                    <a:pt x="7899" y="2451"/>
                  </a:lnTo>
                  <a:lnTo>
                    <a:pt x="12065" y="15748"/>
                  </a:lnTo>
                  <a:lnTo>
                    <a:pt x="18656" y="39916"/>
                  </a:lnTo>
                  <a:lnTo>
                    <a:pt x="4114" y="68402"/>
                  </a:lnTo>
                  <a:lnTo>
                    <a:pt x="4127" y="71183"/>
                  </a:lnTo>
                  <a:lnTo>
                    <a:pt x="5689" y="71755"/>
                  </a:lnTo>
                  <a:lnTo>
                    <a:pt x="6908" y="71183"/>
                  </a:lnTo>
                  <a:lnTo>
                    <a:pt x="15532" y="62496"/>
                  </a:lnTo>
                  <a:lnTo>
                    <a:pt x="20294" y="54470"/>
                  </a:lnTo>
                  <a:lnTo>
                    <a:pt x="20332" y="59791"/>
                  </a:lnTo>
                  <a:lnTo>
                    <a:pt x="19519" y="68211"/>
                  </a:lnTo>
                  <a:lnTo>
                    <a:pt x="16675" y="82867"/>
                  </a:lnTo>
                  <a:lnTo>
                    <a:pt x="12623" y="91897"/>
                  </a:lnTo>
                  <a:lnTo>
                    <a:pt x="406" y="100990"/>
                  </a:lnTo>
                  <a:lnTo>
                    <a:pt x="0" y="103733"/>
                  </a:lnTo>
                  <a:lnTo>
                    <a:pt x="1765" y="104521"/>
                  </a:lnTo>
                  <a:lnTo>
                    <a:pt x="2743" y="104152"/>
                  </a:lnTo>
                  <a:lnTo>
                    <a:pt x="9690" y="98971"/>
                  </a:lnTo>
                  <a:lnTo>
                    <a:pt x="15024" y="92557"/>
                  </a:lnTo>
                  <a:lnTo>
                    <a:pt x="13919" y="103733"/>
                  </a:lnTo>
                  <a:lnTo>
                    <a:pt x="14147" y="110502"/>
                  </a:lnTo>
                  <a:lnTo>
                    <a:pt x="14871" y="113334"/>
                  </a:lnTo>
                  <a:lnTo>
                    <a:pt x="15925" y="116014"/>
                  </a:lnTo>
                  <a:lnTo>
                    <a:pt x="16497" y="123837"/>
                  </a:lnTo>
                  <a:lnTo>
                    <a:pt x="7023" y="131330"/>
                  </a:lnTo>
                  <a:lnTo>
                    <a:pt x="6591" y="134162"/>
                  </a:lnTo>
                  <a:lnTo>
                    <a:pt x="8318" y="134912"/>
                  </a:lnTo>
                  <a:lnTo>
                    <a:pt x="9321" y="134493"/>
                  </a:lnTo>
                  <a:lnTo>
                    <a:pt x="16268" y="129032"/>
                  </a:lnTo>
                  <a:lnTo>
                    <a:pt x="18846" y="122110"/>
                  </a:lnTo>
                  <a:lnTo>
                    <a:pt x="28168" y="138353"/>
                  </a:lnTo>
                  <a:lnTo>
                    <a:pt x="28892" y="147840"/>
                  </a:lnTo>
                  <a:lnTo>
                    <a:pt x="31013" y="149656"/>
                  </a:lnTo>
                  <a:lnTo>
                    <a:pt x="32816" y="147548"/>
                  </a:lnTo>
                  <a:lnTo>
                    <a:pt x="32346" y="141465"/>
                  </a:lnTo>
                  <a:lnTo>
                    <a:pt x="30734" y="136461"/>
                  </a:lnTo>
                  <a:lnTo>
                    <a:pt x="28714" y="132067"/>
                  </a:lnTo>
                  <a:lnTo>
                    <a:pt x="33934" y="134581"/>
                  </a:lnTo>
                  <a:lnTo>
                    <a:pt x="42913" y="137248"/>
                  </a:lnTo>
                  <a:lnTo>
                    <a:pt x="44615" y="135877"/>
                  </a:lnTo>
                  <a:lnTo>
                    <a:pt x="43307" y="133413"/>
                  </a:lnTo>
                  <a:lnTo>
                    <a:pt x="35572" y="131051"/>
                  </a:lnTo>
                  <a:lnTo>
                    <a:pt x="26428" y="127203"/>
                  </a:lnTo>
                  <a:lnTo>
                    <a:pt x="18186" y="113118"/>
                  </a:lnTo>
                  <a:lnTo>
                    <a:pt x="17970" y="103301"/>
                  </a:lnTo>
                  <a:lnTo>
                    <a:pt x="22428" y="108013"/>
                  </a:lnTo>
                  <a:lnTo>
                    <a:pt x="29705" y="110756"/>
                  </a:lnTo>
                  <a:lnTo>
                    <a:pt x="31661" y="111264"/>
                  </a:lnTo>
                  <a:lnTo>
                    <a:pt x="33337" y="109969"/>
                  </a:lnTo>
                  <a:lnTo>
                    <a:pt x="32156" y="107467"/>
                  </a:lnTo>
                  <a:lnTo>
                    <a:pt x="28613" y="106184"/>
                  </a:lnTo>
                  <a:lnTo>
                    <a:pt x="19367" y="101752"/>
                  </a:lnTo>
                  <a:lnTo>
                    <a:pt x="18478" y="96443"/>
                  </a:lnTo>
                  <a:lnTo>
                    <a:pt x="18961" y="92252"/>
                  </a:lnTo>
                  <a:lnTo>
                    <a:pt x="23406" y="67640"/>
                  </a:lnTo>
                  <a:lnTo>
                    <a:pt x="26530" y="73545"/>
                  </a:lnTo>
                  <a:lnTo>
                    <a:pt x="31305" y="78206"/>
                  </a:lnTo>
                  <a:lnTo>
                    <a:pt x="32842" y="78752"/>
                  </a:lnTo>
                  <a:lnTo>
                    <a:pt x="34061" y="78155"/>
                  </a:lnTo>
                  <a:lnTo>
                    <a:pt x="34036" y="75387"/>
                  </a:lnTo>
                  <a:lnTo>
                    <a:pt x="24523" y="66027"/>
                  </a:lnTo>
                  <a:lnTo>
                    <a:pt x="23890" y="49251"/>
                  </a:lnTo>
                  <a:lnTo>
                    <a:pt x="22728" y="41384"/>
                  </a:lnTo>
                  <a:lnTo>
                    <a:pt x="20978" y="33500"/>
                  </a:lnTo>
                  <a:lnTo>
                    <a:pt x="18834" y="25450"/>
                  </a:lnTo>
                  <a:lnTo>
                    <a:pt x="11658" y="1371"/>
                  </a:lnTo>
                  <a:lnTo>
                    <a:pt x="9207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2" name="object 1902"/>
            <p:cNvSpPr/>
            <p:nvPr/>
          </p:nvSpPr>
          <p:spPr>
            <a:xfrm>
              <a:off x="7000158" y="2798360"/>
              <a:ext cx="32384" cy="33655"/>
            </a:xfrm>
            <a:custGeom>
              <a:avLst/>
              <a:gdLst/>
              <a:ahLst/>
              <a:cxnLst/>
              <a:rect l="l" t="t" r="r" b="b"/>
              <a:pathLst>
                <a:path w="32384" h="33655">
                  <a:moveTo>
                    <a:pt x="16243" y="0"/>
                  </a:moveTo>
                  <a:lnTo>
                    <a:pt x="7708" y="3136"/>
                  </a:lnTo>
                  <a:lnTo>
                    <a:pt x="3860" y="9715"/>
                  </a:lnTo>
                  <a:lnTo>
                    <a:pt x="0" y="16306"/>
                  </a:lnTo>
                  <a:lnTo>
                    <a:pt x="2260" y="25438"/>
                  </a:lnTo>
                  <a:lnTo>
                    <a:pt x="15354" y="33121"/>
                  </a:lnTo>
                  <a:lnTo>
                    <a:pt x="24282" y="30391"/>
                  </a:lnTo>
                  <a:lnTo>
                    <a:pt x="31991" y="17221"/>
                  </a:lnTo>
                  <a:lnTo>
                    <a:pt x="29349" y="7670"/>
                  </a:lnTo>
                  <a:lnTo>
                    <a:pt x="1624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3" name="object 1903"/>
            <p:cNvSpPr/>
            <p:nvPr/>
          </p:nvSpPr>
          <p:spPr>
            <a:xfrm>
              <a:off x="7018571" y="2813400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5778" y="0"/>
                  </a:moveTo>
                  <a:lnTo>
                    <a:pt x="3225" y="25"/>
                  </a:lnTo>
                  <a:lnTo>
                    <a:pt x="1638" y="1612"/>
                  </a:lnTo>
                  <a:lnTo>
                    <a:pt x="25" y="3200"/>
                  </a:lnTo>
                  <a:lnTo>
                    <a:pt x="0" y="5753"/>
                  </a:lnTo>
                  <a:lnTo>
                    <a:pt x="3111" y="8890"/>
                  </a:lnTo>
                  <a:lnTo>
                    <a:pt x="5676" y="8877"/>
                  </a:lnTo>
                  <a:lnTo>
                    <a:pt x="7264" y="7277"/>
                  </a:lnTo>
                  <a:lnTo>
                    <a:pt x="8864" y="5689"/>
                  </a:lnTo>
                  <a:lnTo>
                    <a:pt x="8902" y="3136"/>
                  </a:lnTo>
                  <a:lnTo>
                    <a:pt x="577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4" name="object 1904"/>
            <p:cNvSpPr/>
            <p:nvPr/>
          </p:nvSpPr>
          <p:spPr>
            <a:xfrm>
              <a:off x="7022423" y="2816278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3111" y="0"/>
                  </a:moveTo>
                  <a:lnTo>
                    <a:pt x="38" y="25"/>
                  </a:lnTo>
                  <a:lnTo>
                    <a:pt x="0" y="3124"/>
                  </a:lnTo>
                  <a:lnTo>
                    <a:pt x="3073" y="3086"/>
                  </a:lnTo>
                  <a:lnTo>
                    <a:pt x="311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5" name="object 1905"/>
            <p:cNvSpPr/>
            <p:nvPr/>
          </p:nvSpPr>
          <p:spPr>
            <a:xfrm>
              <a:off x="7007936" y="2807897"/>
              <a:ext cx="8890" cy="10160"/>
            </a:xfrm>
            <a:custGeom>
              <a:avLst/>
              <a:gdLst/>
              <a:ahLst/>
              <a:cxnLst/>
              <a:rect l="l" t="t" r="r" b="b"/>
              <a:pathLst>
                <a:path w="8890" h="10160">
                  <a:moveTo>
                    <a:pt x="3835" y="0"/>
                  </a:moveTo>
                  <a:lnTo>
                    <a:pt x="1689" y="1308"/>
                  </a:lnTo>
                  <a:lnTo>
                    <a:pt x="838" y="3594"/>
                  </a:lnTo>
                  <a:lnTo>
                    <a:pt x="0" y="5867"/>
                  </a:lnTo>
                  <a:lnTo>
                    <a:pt x="787" y="8254"/>
                  </a:lnTo>
                  <a:lnTo>
                    <a:pt x="4419" y="9613"/>
                  </a:lnTo>
                  <a:lnTo>
                    <a:pt x="6578" y="8293"/>
                  </a:lnTo>
                  <a:lnTo>
                    <a:pt x="8267" y="3733"/>
                  </a:lnTo>
                  <a:lnTo>
                    <a:pt x="7480" y="1333"/>
                  </a:lnTo>
                  <a:lnTo>
                    <a:pt x="3835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6" name="object 1906"/>
            <p:cNvSpPr/>
            <p:nvPr/>
          </p:nvSpPr>
          <p:spPr>
            <a:xfrm>
              <a:off x="6951616" y="2801996"/>
              <a:ext cx="31750" cy="31115"/>
            </a:xfrm>
            <a:custGeom>
              <a:avLst/>
              <a:gdLst/>
              <a:ahLst/>
              <a:cxnLst/>
              <a:rect l="l" t="t" r="r" b="b"/>
              <a:pathLst>
                <a:path w="31750" h="31114">
                  <a:moveTo>
                    <a:pt x="10820" y="0"/>
                  </a:moveTo>
                  <a:lnTo>
                    <a:pt x="0" y="10642"/>
                  </a:lnTo>
                  <a:lnTo>
                    <a:pt x="317" y="19964"/>
                  </a:lnTo>
                  <a:lnTo>
                    <a:pt x="11023" y="30848"/>
                  </a:lnTo>
                  <a:lnTo>
                    <a:pt x="20942" y="30772"/>
                  </a:lnTo>
                  <a:lnTo>
                    <a:pt x="31749" y="20116"/>
                  </a:lnTo>
                  <a:lnTo>
                    <a:pt x="30937" y="11074"/>
                  </a:lnTo>
                  <a:lnTo>
                    <a:pt x="25590" y="5626"/>
                  </a:lnTo>
                  <a:lnTo>
                    <a:pt x="20231" y="190"/>
                  </a:lnTo>
                  <a:lnTo>
                    <a:pt x="1082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7" name="object 1907"/>
            <p:cNvSpPr/>
            <p:nvPr/>
          </p:nvSpPr>
          <p:spPr>
            <a:xfrm>
              <a:off x="6958238" y="2818796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4483" y="0"/>
                  </a:moveTo>
                  <a:lnTo>
                    <a:pt x="634" y="2197"/>
                  </a:lnTo>
                  <a:lnTo>
                    <a:pt x="0" y="4686"/>
                  </a:lnTo>
                  <a:lnTo>
                    <a:pt x="2247" y="8585"/>
                  </a:lnTo>
                  <a:lnTo>
                    <a:pt x="4698" y="9283"/>
                  </a:lnTo>
                  <a:lnTo>
                    <a:pt x="6629" y="8191"/>
                  </a:lnTo>
                  <a:lnTo>
                    <a:pt x="8534" y="7086"/>
                  </a:lnTo>
                  <a:lnTo>
                    <a:pt x="9182" y="4610"/>
                  </a:lnTo>
                  <a:lnTo>
                    <a:pt x="8064" y="2654"/>
                  </a:lnTo>
                  <a:lnTo>
                    <a:pt x="6934" y="698"/>
                  </a:lnTo>
                  <a:lnTo>
                    <a:pt x="448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8" name="object 1908"/>
            <p:cNvSpPr/>
            <p:nvPr/>
          </p:nvSpPr>
          <p:spPr>
            <a:xfrm>
              <a:off x="6960708" y="2822441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09" h="4444">
                  <a:moveTo>
                    <a:pt x="787" y="0"/>
                  </a:moveTo>
                  <a:lnTo>
                    <a:pt x="0" y="2997"/>
                  </a:lnTo>
                  <a:lnTo>
                    <a:pt x="2971" y="3822"/>
                  </a:lnTo>
                  <a:lnTo>
                    <a:pt x="3746" y="850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9" name="object 1909"/>
            <p:cNvSpPr/>
            <p:nvPr/>
          </p:nvSpPr>
          <p:spPr>
            <a:xfrm>
              <a:off x="6965191" y="2805666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5">
                  <a:moveTo>
                    <a:pt x="3314" y="0"/>
                  </a:moveTo>
                  <a:lnTo>
                    <a:pt x="990" y="1003"/>
                  </a:lnTo>
                  <a:lnTo>
                    <a:pt x="0" y="4749"/>
                  </a:lnTo>
                  <a:lnTo>
                    <a:pt x="1485" y="6781"/>
                  </a:lnTo>
                  <a:lnTo>
                    <a:pt x="6184" y="8039"/>
                  </a:lnTo>
                  <a:lnTo>
                    <a:pt x="8509" y="7035"/>
                  </a:lnTo>
                  <a:lnTo>
                    <a:pt x="9499" y="3289"/>
                  </a:lnTo>
                  <a:lnTo>
                    <a:pt x="8001" y="1270"/>
                  </a:lnTo>
                  <a:lnTo>
                    <a:pt x="5651" y="635"/>
                  </a:lnTo>
                  <a:lnTo>
                    <a:pt x="331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0" name="object 1910"/>
            <p:cNvSpPr/>
            <p:nvPr/>
          </p:nvSpPr>
          <p:spPr>
            <a:xfrm>
              <a:off x="6945734" y="2731645"/>
              <a:ext cx="32384" cy="32384"/>
            </a:xfrm>
            <a:custGeom>
              <a:avLst/>
              <a:gdLst/>
              <a:ahLst/>
              <a:cxnLst/>
              <a:rect l="l" t="t" r="r" b="b"/>
              <a:pathLst>
                <a:path w="32384" h="32385">
                  <a:moveTo>
                    <a:pt x="14071" y="0"/>
                  </a:moveTo>
                  <a:lnTo>
                    <a:pt x="1181" y="8026"/>
                  </a:lnTo>
                  <a:lnTo>
                    <a:pt x="0" y="17043"/>
                  </a:lnTo>
                  <a:lnTo>
                    <a:pt x="4038" y="23520"/>
                  </a:lnTo>
                  <a:lnTo>
                    <a:pt x="8064" y="29997"/>
                  </a:lnTo>
                  <a:lnTo>
                    <a:pt x="17208" y="32245"/>
                  </a:lnTo>
                  <a:lnTo>
                    <a:pt x="30098" y="24218"/>
                  </a:lnTo>
                  <a:lnTo>
                    <a:pt x="31813" y="15049"/>
                  </a:lnTo>
                  <a:lnTo>
                    <a:pt x="23748" y="2108"/>
                  </a:lnTo>
                  <a:lnTo>
                    <a:pt x="1407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1" name="object 1911"/>
            <p:cNvSpPr/>
            <p:nvPr/>
          </p:nvSpPr>
          <p:spPr>
            <a:xfrm>
              <a:off x="6955354" y="2744874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5397" y="0"/>
                  </a:moveTo>
                  <a:lnTo>
                    <a:pt x="1155" y="1308"/>
                  </a:lnTo>
                  <a:lnTo>
                    <a:pt x="0" y="3581"/>
                  </a:lnTo>
                  <a:lnTo>
                    <a:pt x="673" y="5740"/>
                  </a:lnTo>
                  <a:lnTo>
                    <a:pt x="1333" y="7886"/>
                  </a:lnTo>
                  <a:lnTo>
                    <a:pt x="3581" y="9105"/>
                  </a:lnTo>
                  <a:lnTo>
                    <a:pt x="7797" y="7797"/>
                  </a:lnTo>
                  <a:lnTo>
                    <a:pt x="8966" y="5537"/>
                  </a:lnTo>
                  <a:lnTo>
                    <a:pt x="8293" y="3378"/>
                  </a:lnTo>
                  <a:lnTo>
                    <a:pt x="7645" y="1219"/>
                  </a:lnTo>
                  <a:lnTo>
                    <a:pt x="539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2" name="object 1912"/>
            <p:cNvSpPr/>
            <p:nvPr/>
          </p:nvSpPr>
          <p:spPr>
            <a:xfrm>
              <a:off x="6957407" y="2746977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80">
                  <a:moveTo>
                    <a:pt x="2908" y="0"/>
                  </a:moveTo>
                  <a:lnTo>
                    <a:pt x="1777" y="355"/>
                  </a:lnTo>
                  <a:lnTo>
                    <a:pt x="634" y="698"/>
                  </a:lnTo>
                  <a:lnTo>
                    <a:pt x="0" y="1930"/>
                  </a:lnTo>
                  <a:lnTo>
                    <a:pt x="368" y="3098"/>
                  </a:lnTo>
                  <a:lnTo>
                    <a:pt x="723" y="4254"/>
                  </a:lnTo>
                  <a:lnTo>
                    <a:pt x="1930" y="4914"/>
                  </a:lnTo>
                  <a:lnTo>
                    <a:pt x="4203" y="4216"/>
                  </a:lnTo>
                  <a:lnTo>
                    <a:pt x="4838" y="2984"/>
                  </a:lnTo>
                  <a:lnTo>
                    <a:pt x="4483" y="1816"/>
                  </a:lnTo>
                  <a:lnTo>
                    <a:pt x="4140" y="647"/>
                  </a:lnTo>
                  <a:lnTo>
                    <a:pt x="290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3" name="object 1913"/>
            <p:cNvSpPr/>
            <p:nvPr/>
          </p:nvSpPr>
          <p:spPr>
            <a:xfrm>
              <a:off x="6982567" y="2777533"/>
              <a:ext cx="29845" cy="29209"/>
            </a:xfrm>
            <a:custGeom>
              <a:avLst/>
              <a:gdLst/>
              <a:ahLst/>
              <a:cxnLst/>
              <a:rect l="l" t="t" r="r" b="b"/>
              <a:pathLst>
                <a:path w="29845" h="29210">
                  <a:moveTo>
                    <a:pt x="21856" y="0"/>
                  </a:moveTo>
                  <a:lnTo>
                    <a:pt x="6603" y="596"/>
                  </a:lnTo>
                  <a:lnTo>
                    <a:pt x="0" y="7975"/>
                  </a:lnTo>
                  <a:lnTo>
                    <a:pt x="584" y="23152"/>
                  </a:lnTo>
                  <a:lnTo>
                    <a:pt x="7823" y="28638"/>
                  </a:lnTo>
                  <a:lnTo>
                    <a:pt x="15455" y="28346"/>
                  </a:lnTo>
                  <a:lnTo>
                    <a:pt x="23088" y="28054"/>
                  </a:lnTo>
                  <a:lnTo>
                    <a:pt x="29565" y="21221"/>
                  </a:lnTo>
                  <a:lnTo>
                    <a:pt x="28955" y="6032"/>
                  </a:lnTo>
                  <a:lnTo>
                    <a:pt x="2185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4" name="object 1914"/>
            <p:cNvSpPr/>
            <p:nvPr/>
          </p:nvSpPr>
          <p:spPr>
            <a:xfrm>
              <a:off x="6993566" y="2789890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3124" y="0"/>
                  </a:moveTo>
                  <a:lnTo>
                    <a:pt x="939" y="1358"/>
                  </a:lnTo>
                  <a:lnTo>
                    <a:pt x="0" y="5664"/>
                  </a:lnTo>
                  <a:lnTo>
                    <a:pt x="1397" y="7823"/>
                  </a:lnTo>
                  <a:lnTo>
                    <a:pt x="3594" y="8293"/>
                  </a:lnTo>
                  <a:lnTo>
                    <a:pt x="5791" y="8788"/>
                  </a:lnTo>
                  <a:lnTo>
                    <a:pt x="7962" y="7442"/>
                  </a:lnTo>
                  <a:lnTo>
                    <a:pt x="8915" y="3124"/>
                  </a:lnTo>
                  <a:lnTo>
                    <a:pt x="7531" y="977"/>
                  </a:lnTo>
                  <a:lnTo>
                    <a:pt x="312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5" name="object 1915"/>
            <p:cNvSpPr/>
            <p:nvPr/>
          </p:nvSpPr>
          <p:spPr>
            <a:xfrm>
              <a:off x="6995608" y="2791914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80">
                  <a:moveTo>
                    <a:pt x="1689" y="0"/>
                  </a:moveTo>
                  <a:lnTo>
                    <a:pt x="508" y="736"/>
                  </a:lnTo>
                  <a:lnTo>
                    <a:pt x="241" y="1892"/>
                  </a:lnTo>
                  <a:lnTo>
                    <a:pt x="0" y="3060"/>
                  </a:lnTo>
                  <a:lnTo>
                    <a:pt x="762" y="4216"/>
                  </a:lnTo>
                  <a:lnTo>
                    <a:pt x="1930" y="4483"/>
                  </a:lnTo>
                  <a:lnTo>
                    <a:pt x="3124" y="4749"/>
                  </a:lnTo>
                  <a:lnTo>
                    <a:pt x="4305" y="4013"/>
                  </a:lnTo>
                  <a:lnTo>
                    <a:pt x="4826" y="1689"/>
                  </a:lnTo>
                  <a:lnTo>
                    <a:pt x="4064" y="533"/>
                  </a:lnTo>
                  <a:lnTo>
                    <a:pt x="168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6" name="object 1916"/>
            <p:cNvSpPr/>
            <p:nvPr/>
          </p:nvSpPr>
          <p:spPr>
            <a:xfrm>
              <a:off x="6986354" y="2747048"/>
              <a:ext cx="32384" cy="31750"/>
            </a:xfrm>
            <a:custGeom>
              <a:avLst/>
              <a:gdLst/>
              <a:ahLst/>
              <a:cxnLst/>
              <a:rect l="l" t="t" r="r" b="b"/>
              <a:pathLst>
                <a:path w="32384" h="31750">
                  <a:moveTo>
                    <a:pt x="18707" y="0"/>
                  </a:moveTo>
                  <a:lnTo>
                    <a:pt x="11480" y="2451"/>
                  </a:lnTo>
                  <a:lnTo>
                    <a:pt x="4267" y="4914"/>
                  </a:lnTo>
                  <a:lnTo>
                    <a:pt x="0" y="13322"/>
                  </a:lnTo>
                  <a:lnTo>
                    <a:pt x="4902" y="27698"/>
                  </a:lnTo>
                  <a:lnTo>
                    <a:pt x="13436" y="31432"/>
                  </a:lnTo>
                  <a:lnTo>
                    <a:pt x="27889" y="26517"/>
                  </a:lnTo>
                  <a:lnTo>
                    <a:pt x="32118" y="17564"/>
                  </a:lnTo>
                  <a:lnTo>
                    <a:pt x="27216" y="3187"/>
                  </a:lnTo>
                  <a:lnTo>
                    <a:pt x="18707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7" name="object 1917"/>
            <p:cNvSpPr/>
            <p:nvPr/>
          </p:nvSpPr>
          <p:spPr>
            <a:xfrm>
              <a:off x="6996115" y="2754023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59" h="8889">
                  <a:moveTo>
                    <a:pt x="5219" y="0"/>
                  </a:moveTo>
                  <a:lnTo>
                    <a:pt x="3086" y="1181"/>
                  </a:lnTo>
                  <a:lnTo>
                    <a:pt x="965" y="2349"/>
                  </a:lnTo>
                  <a:lnTo>
                    <a:pt x="0" y="4698"/>
                  </a:lnTo>
                  <a:lnTo>
                    <a:pt x="1879" y="8077"/>
                  </a:lnTo>
                  <a:lnTo>
                    <a:pt x="4368" y="8496"/>
                  </a:lnTo>
                  <a:lnTo>
                    <a:pt x="8610" y="6134"/>
                  </a:lnTo>
                  <a:lnTo>
                    <a:pt x="9588" y="3809"/>
                  </a:lnTo>
                  <a:lnTo>
                    <a:pt x="8636" y="2120"/>
                  </a:lnTo>
                  <a:lnTo>
                    <a:pt x="7708" y="431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8" name="object 1918"/>
            <p:cNvSpPr/>
            <p:nvPr/>
          </p:nvSpPr>
          <p:spPr>
            <a:xfrm>
              <a:off x="7004302" y="2772024"/>
              <a:ext cx="10160" cy="7620"/>
            </a:xfrm>
            <a:custGeom>
              <a:avLst/>
              <a:gdLst/>
              <a:ahLst/>
              <a:cxnLst/>
              <a:rect l="l" t="t" r="r" b="b"/>
              <a:pathLst>
                <a:path w="10159" h="7619">
                  <a:moveTo>
                    <a:pt x="8127" y="0"/>
                  </a:moveTo>
                  <a:lnTo>
                    <a:pt x="4749" y="317"/>
                  </a:lnTo>
                  <a:lnTo>
                    <a:pt x="1841" y="1485"/>
                  </a:lnTo>
                  <a:lnTo>
                    <a:pt x="0" y="4076"/>
                  </a:lnTo>
                  <a:lnTo>
                    <a:pt x="63" y="4635"/>
                  </a:lnTo>
                  <a:lnTo>
                    <a:pt x="2133" y="4457"/>
                  </a:lnTo>
                  <a:lnTo>
                    <a:pt x="2959" y="6959"/>
                  </a:lnTo>
                  <a:lnTo>
                    <a:pt x="3225" y="7366"/>
                  </a:lnTo>
                  <a:lnTo>
                    <a:pt x="4406" y="6667"/>
                  </a:lnTo>
                  <a:lnTo>
                    <a:pt x="6883" y="7264"/>
                  </a:lnTo>
                  <a:lnTo>
                    <a:pt x="9969" y="5143"/>
                  </a:lnTo>
                  <a:lnTo>
                    <a:pt x="8953" y="3949"/>
                  </a:lnTo>
                  <a:lnTo>
                    <a:pt x="7518" y="1905"/>
                  </a:lnTo>
                  <a:lnTo>
                    <a:pt x="8343" y="317"/>
                  </a:lnTo>
                  <a:lnTo>
                    <a:pt x="812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9" name="object 1919"/>
            <p:cNvSpPr/>
            <p:nvPr/>
          </p:nvSpPr>
          <p:spPr>
            <a:xfrm>
              <a:off x="6941116" y="2771521"/>
              <a:ext cx="33655" cy="32384"/>
            </a:xfrm>
            <a:custGeom>
              <a:avLst/>
              <a:gdLst/>
              <a:ahLst/>
              <a:cxnLst/>
              <a:rect l="l" t="t" r="r" b="b"/>
              <a:pathLst>
                <a:path w="33654" h="32385">
                  <a:moveTo>
                    <a:pt x="16891" y="0"/>
                  </a:moveTo>
                  <a:lnTo>
                    <a:pt x="7747" y="2222"/>
                  </a:lnTo>
                  <a:lnTo>
                    <a:pt x="0" y="15278"/>
                  </a:lnTo>
                  <a:lnTo>
                    <a:pt x="2692" y="24206"/>
                  </a:lnTo>
                  <a:lnTo>
                    <a:pt x="15811" y="31991"/>
                  </a:lnTo>
                  <a:lnTo>
                    <a:pt x="25387" y="29387"/>
                  </a:lnTo>
                  <a:lnTo>
                    <a:pt x="33121" y="16332"/>
                  </a:lnTo>
                  <a:lnTo>
                    <a:pt x="30022" y="7785"/>
                  </a:lnTo>
                  <a:lnTo>
                    <a:pt x="23444" y="3886"/>
                  </a:lnTo>
                  <a:lnTo>
                    <a:pt x="1689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0" name="object 1920"/>
            <p:cNvSpPr/>
            <p:nvPr/>
          </p:nvSpPr>
          <p:spPr>
            <a:xfrm>
              <a:off x="6948812" y="2777267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59" h="8889">
                  <a:moveTo>
                    <a:pt x="5499" y="0"/>
                  </a:moveTo>
                  <a:lnTo>
                    <a:pt x="3314" y="1054"/>
                  </a:lnTo>
                  <a:lnTo>
                    <a:pt x="1104" y="2095"/>
                  </a:lnTo>
                  <a:lnTo>
                    <a:pt x="0" y="4356"/>
                  </a:lnTo>
                  <a:lnTo>
                    <a:pt x="825" y="6108"/>
                  </a:lnTo>
                  <a:lnTo>
                    <a:pt x="1676" y="7861"/>
                  </a:lnTo>
                  <a:lnTo>
                    <a:pt x="4114" y="8420"/>
                  </a:lnTo>
                  <a:lnTo>
                    <a:pt x="8521" y="6349"/>
                  </a:lnTo>
                  <a:lnTo>
                    <a:pt x="9626" y="4076"/>
                  </a:lnTo>
                  <a:lnTo>
                    <a:pt x="7975" y="584"/>
                  </a:lnTo>
                  <a:lnTo>
                    <a:pt x="549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1" name="object 1921"/>
            <p:cNvSpPr/>
            <p:nvPr/>
          </p:nvSpPr>
          <p:spPr>
            <a:xfrm>
              <a:off x="6948177" y="2797342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3543" y="0"/>
                  </a:moveTo>
                  <a:lnTo>
                    <a:pt x="368" y="279"/>
                  </a:lnTo>
                  <a:lnTo>
                    <a:pt x="0" y="685"/>
                  </a:lnTo>
                  <a:lnTo>
                    <a:pt x="1473" y="2146"/>
                  </a:lnTo>
                  <a:lnTo>
                    <a:pt x="114" y="4381"/>
                  </a:lnTo>
                  <a:lnTo>
                    <a:pt x="1854" y="6426"/>
                  </a:lnTo>
                  <a:lnTo>
                    <a:pt x="2438" y="7581"/>
                  </a:lnTo>
                  <a:lnTo>
                    <a:pt x="6070" y="8547"/>
                  </a:lnTo>
                  <a:lnTo>
                    <a:pt x="6286" y="6997"/>
                  </a:lnTo>
                  <a:lnTo>
                    <a:pt x="6921" y="4572"/>
                  </a:lnTo>
                  <a:lnTo>
                    <a:pt x="8661" y="4178"/>
                  </a:lnTo>
                  <a:lnTo>
                    <a:pt x="8763" y="3810"/>
                  </a:lnTo>
                  <a:lnTo>
                    <a:pt x="6324" y="1447"/>
                  </a:lnTo>
                  <a:lnTo>
                    <a:pt x="354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2" name="object 1922"/>
            <p:cNvSpPr/>
            <p:nvPr/>
          </p:nvSpPr>
          <p:spPr>
            <a:xfrm>
              <a:off x="6977270" y="2822163"/>
              <a:ext cx="31115" cy="30480"/>
            </a:xfrm>
            <a:custGeom>
              <a:avLst/>
              <a:gdLst/>
              <a:ahLst/>
              <a:cxnLst/>
              <a:rect l="l" t="t" r="r" b="b"/>
              <a:pathLst>
                <a:path w="31115" h="30480">
                  <a:moveTo>
                    <a:pt x="20904" y="0"/>
                  </a:moveTo>
                  <a:lnTo>
                    <a:pt x="13334" y="1054"/>
                  </a:lnTo>
                  <a:lnTo>
                    <a:pt x="5765" y="2095"/>
                  </a:lnTo>
                  <a:lnTo>
                    <a:pt x="0" y="9537"/>
                  </a:lnTo>
                  <a:lnTo>
                    <a:pt x="2082" y="24561"/>
                  </a:lnTo>
                  <a:lnTo>
                    <a:pt x="9740" y="29883"/>
                  </a:lnTo>
                  <a:lnTo>
                    <a:pt x="24853" y="27800"/>
                  </a:lnTo>
                  <a:lnTo>
                    <a:pt x="30708" y="19799"/>
                  </a:lnTo>
                  <a:lnTo>
                    <a:pt x="28651" y="4762"/>
                  </a:lnTo>
                  <a:lnTo>
                    <a:pt x="20904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3" name="object 1923"/>
            <p:cNvSpPr/>
            <p:nvPr/>
          </p:nvSpPr>
          <p:spPr>
            <a:xfrm>
              <a:off x="6992778" y="2827244"/>
              <a:ext cx="8890" cy="9525"/>
            </a:xfrm>
            <a:custGeom>
              <a:avLst/>
              <a:gdLst/>
              <a:ahLst/>
              <a:cxnLst/>
              <a:rect l="l" t="t" r="r" b="b"/>
              <a:pathLst>
                <a:path w="8890" h="9525">
                  <a:moveTo>
                    <a:pt x="3162" y="0"/>
                  </a:moveTo>
                  <a:lnTo>
                    <a:pt x="63" y="2324"/>
                  </a:lnTo>
                  <a:lnTo>
                    <a:pt x="0" y="4838"/>
                  </a:lnTo>
                  <a:lnTo>
                    <a:pt x="2933" y="8737"/>
                  </a:lnTo>
                  <a:lnTo>
                    <a:pt x="5359" y="9359"/>
                  </a:lnTo>
                  <a:lnTo>
                    <a:pt x="6921" y="8204"/>
                  </a:lnTo>
                  <a:lnTo>
                    <a:pt x="8458" y="7035"/>
                  </a:lnTo>
                  <a:lnTo>
                    <a:pt x="8521" y="4521"/>
                  </a:lnTo>
                  <a:lnTo>
                    <a:pt x="7061" y="2578"/>
                  </a:lnTo>
                  <a:lnTo>
                    <a:pt x="5613" y="622"/>
                  </a:lnTo>
                  <a:lnTo>
                    <a:pt x="3162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4" name="object 1924"/>
            <p:cNvSpPr/>
            <p:nvPr/>
          </p:nvSpPr>
          <p:spPr>
            <a:xfrm>
              <a:off x="6991845" y="2847770"/>
              <a:ext cx="10160" cy="7620"/>
            </a:xfrm>
            <a:custGeom>
              <a:avLst/>
              <a:gdLst/>
              <a:ahLst/>
              <a:cxnLst/>
              <a:rect l="l" t="t" r="r" b="b"/>
              <a:pathLst>
                <a:path w="10159" h="7619">
                  <a:moveTo>
                    <a:pt x="5422" y="0"/>
                  </a:moveTo>
                  <a:lnTo>
                    <a:pt x="2362" y="596"/>
                  </a:lnTo>
                  <a:lnTo>
                    <a:pt x="50" y="2794"/>
                  </a:lnTo>
                  <a:lnTo>
                    <a:pt x="0" y="3352"/>
                  </a:lnTo>
                  <a:lnTo>
                    <a:pt x="2070" y="3568"/>
                  </a:lnTo>
                  <a:lnTo>
                    <a:pt x="2286" y="4762"/>
                  </a:lnTo>
                  <a:lnTo>
                    <a:pt x="2273" y="5880"/>
                  </a:lnTo>
                  <a:lnTo>
                    <a:pt x="2590" y="6642"/>
                  </a:lnTo>
                  <a:lnTo>
                    <a:pt x="3860" y="6172"/>
                  </a:lnTo>
                  <a:lnTo>
                    <a:pt x="6197" y="7226"/>
                  </a:lnTo>
                  <a:lnTo>
                    <a:pt x="9639" y="5727"/>
                  </a:lnTo>
                  <a:lnTo>
                    <a:pt x="8864" y="4368"/>
                  </a:lnTo>
                  <a:lnTo>
                    <a:pt x="7823" y="2082"/>
                  </a:lnTo>
                  <a:lnTo>
                    <a:pt x="8953" y="673"/>
                  </a:lnTo>
                  <a:lnTo>
                    <a:pt x="8813" y="342"/>
                  </a:lnTo>
                  <a:lnTo>
                    <a:pt x="542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5" name="object 1925"/>
            <p:cNvSpPr/>
            <p:nvPr/>
          </p:nvSpPr>
          <p:spPr>
            <a:xfrm>
              <a:off x="6968556" y="2654472"/>
              <a:ext cx="67310" cy="22860"/>
            </a:xfrm>
            <a:custGeom>
              <a:avLst/>
              <a:gdLst/>
              <a:ahLst/>
              <a:cxnLst/>
              <a:rect l="l" t="t" r="r" b="b"/>
              <a:pathLst>
                <a:path w="67309" h="22860">
                  <a:moveTo>
                    <a:pt x="65112" y="0"/>
                  </a:moveTo>
                  <a:lnTo>
                    <a:pt x="19823" y="9210"/>
                  </a:lnTo>
                  <a:lnTo>
                    <a:pt x="0" y="22351"/>
                  </a:lnTo>
                  <a:lnTo>
                    <a:pt x="2400" y="22618"/>
                  </a:lnTo>
                  <a:lnTo>
                    <a:pt x="21449" y="12267"/>
                  </a:lnTo>
                  <a:lnTo>
                    <a:pt x="41941" y="6480"/>
                  </a:lnTo>
                  <a:lnTo>
                    <a:pt x="58385" y="3955"/>
                  </a:lnTo>
                  <a:lnTo>
                    <a:pt x="65290" y="3390"/>
                  </a:lnTo>
                  <a:lnTo>
                    <a:pt x="66903" y="1600"/>
                  </a:lnTo>
                  <a:lnTo>
                    <a:pt x="66141" y="279"/>
                  </a:lnTo>
                  <a:lnTo>
                    <a:pt x="65112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6" name="object 1926"/>
            <p:cNvSpPr/>
            <p:nvPr/>
          </p:nvSpPr>
          <p:spPr>
            <a:xfrm>
              <a:off x="7003110" y="2580843"/>
              <a:ext cx="121920" cy="123189"/>
            </a:xfrm>
            <a:custGeom>
              <a:avLst/>
              <a:gdLst/>
              <a:ahLst/>
              <a:cxnLst/>
              <a:rect l="l" t="t" r="r" b="b"/>
              <a:pathLst>
                <a:path w="121920" h="123189">
                  <a:moveTo>
                    <a:pt x="34950" y="116586"/>
                  </a:moveTo>
                  <a:lnTo>
                    <a:pt x="32740" y="116586"/>
                  </a:lnTo>
                  <a:lnTo>
                    <a:pt x="32829" y="116713"/>
                  </a:lnTo>
                  <a:lnTo>
                    <a:pt x="34645" y="118745"/>
                  </a:lnTo>
                  <a:lnTo>
                    <a:pt x="34772" y="116840"/>
                  </a:lnTo>
                  <a:lnTo>
                    <a:pt x="34861" y="116713"/>
                  </a:lnTo>
                  <a:lnTo>
                    <a:pt x="34950" y="116586"/>
                  </a:lnTo>
                  <a:close/>
                </a:path>
                <a:path w="121920" h="123189">
                  <a:moveTo>
                    <a:pt x="36906" y="116586"/>
                  </a:moveTo>
                  <a:lnTo>
                    <a:pt x="36880" y="116459"/>
                  </a:lnTo>
                  <a:lnTo>
                    <a:pt x="35052" y="116459"/>
                  </a:lnTo>
                  <a:lnTo>
                    <a:pt x="34950" y="116586"/>
                  </a:lnTo>
                  <a:lnTo>
                    <a:pt x="36906" y="116586"/>
                  </a:lnTo>
                  <a:close/>
                </a:path>
                <a:path w="121920" h="123189">
                  <a:moveTo>
                    <a:pt x="45732" y="116586"/>
                  </a:moveTo>
                  <a:lnTo>
                    <a:pt x="45669" y="116459"/>
                  </a:lnTo>
                  <a:lnTo>
                    <a:pt x="44970" y="116459"/>
                  </a:lnTo>
                  <a:lnTo>
                    <a:pt x="44945" y="116586"/>
                  </a:lnTo>
                  <a:lnTo>
                    <a:pt x="45732" y="116586"/>
                  </a:lnTo>
                  <a:close/>
                </a:path>
                <a:path w="121920" h="123189">
                  <a:moveTo>
                    <a:pt x="50406" y="116967"/>
                  </a:moveTo>
                  <a:lnTo>
                    <a:pt x="49733" y="116840"/>
                  </a:lnTo>
                  <a:lnTo>
                    <a:pt x="49847" y="116586"/>
                  </a:lnTo>
                  <a:lnTo>
                    <a:pt x="45961" y="116586"/>
                  </a:lnTo>
                  <a:lnTo>
                    <a:pt x="45961" y="117094"/>
                  </a:lnTo>
                  <a:lnTo>
                    <a:pt x="44818" y="117094"/>
                  </a:lnTo>
                  <a:lnTo>
                    <a:pt x="44843" y="116967"/>
                  </a:lnTo>
                  <a:lnTo>
                    <a:pt x="45897" y="116967"/>
                  </a:lnTo>
                  <a:lnTo>
                    <a:pt x="45961" y="117094"/>
                  </a:lnTo>
                  <a:lnTo>
                    <a:pt x="45961" y="116586"/>
                  </a:lnTo>
                  <a:lnTo>
                    <a:pt x="45732" y="116586"/>
                  </a:lnTo>
                  <a:lnTo>
                    <a:pt x="45847" y="116840"/>
                  </a:lnTo>
                  <a:lnTo>
                    <a:pt x="44881" y="116840"/>
                  </a:lnTo>
                  <a:lnTo>
                    <a:pt x="44945" y="116586"/>
                  </a:lnTo>
                  <a:lnTo>
                    <a:pt x="36906" y="116586"/>
                  </a:lnTo>
                  <a:lnTo>
                    <a:pt x="36931" y="116713"/>
                  </a:lnTo>
                  <a:lnTo>
                    <a:pt x="37033" y="117221"/>
                  </a:lnTo>
                  <a:lnTo>
                    <a:pt x="37134" y="117729"/>
                  </a:lnTo>
                  <a:lnTo>
                    <a:pt x="37985" y="119634"/>
                  </a:lnTo>
                  <a:lnTo>
                    <a:pt x="38100" y="119888"/>
                  </a:lnTo>
                  <a:lnTo>
                    <a:pt x="38214" y="120142"/>
                  </a:lnTo>
                  <a:lnTo>
                    <a:pt x="38328" y="120396"/>
                  </a:lnTo>
                  <a:lnTo>
                    <a:pt x="38442" y="120650"/>
                  </a:lnTo>
                  <a:lnTo>
                    <a:pt x="39941" y="123190"/>
                  </a:lnTo>
                  <a:lnTo>
                    <a:pt x="40309" y="122047"/>
                  </a:lnTo>
                  <a:lnTo>
                    <a:pt x="40640" y="120650"/>
                  </a:lnTo>
                  <a:lnTo>
                    <a:pt x="40754" y="120142"/>
                  </a:lnTo>
                  <a:lnTo>
                    <a:pt x="40805" y="119888"/>
                  </a:lnTo>
                  <a:lnTo>
                    <a:pt x="41935" y="118999"/>
                  </a:lnTo>
                  <a:lnTo>
                    <a:pt x="42443" y="119888"/>
                  </a:lnTo>
                  <a:lnTo>
                    <a:pt x="42519" y="120015"/>
                  </a:lnTo>
                  <a:lnTo>
                    <a:pt x="42595" y="120142"/>
                  </a:lnTo>
                  <a:lnTo>
                    <a:pt x="42887" y="121666"/>
                  </a:lnTo>
                  <a:lnTo>
                    <a:pt x="44208" y="122047"/>
                  </a:lnTo>
                  <a:lnTo>
                    <a:pt x="44297" y="119253"/>
                  </a:lnTo>
                  <a:lnTo>
                    <a:pt x="44361" y="118999"/>
                  </a:lnTo>
                  <a:lnTo>
                    <a:pt x="44488" y="118491"/>
                  </a:lnTo>
                  <a:lnTo>
                    <a:pt x="44577" y="118110"/>
                  </a:lnTo>
                  <a:lnTo>
                    <a:pt x="44665" y="117729"/>
                  </a:lnTo>
                  <a:lnTo>
                    <a:pt x="44792" y="117221"/>
                  </a:lnTo>
                  <a:lnTo>
                    <a:pt x="46113" y="117221"/>
                  </a:lnTo>
                  <a:lnTo>
                    <a:pt x="47193" y="118110"/>
                  </a:lnTo>
                  <a:lnTo>
                    <a:pt x="48729" y="118999"/>
                  </a:lnTo>
                  <a:lnTo>
                    <a:pt x="49555" y="117221"/>
                  </a:lnTo>
                  <a:lnTo>
                    <a:pt x="49669" y="116967"/>
                  </a:lnTo>
                  <a:lnTo>
                    <a:pt x="50406" y="116967"/>
                  </a:lnTo>
                  <a:close/>
                </a:path>
                <a:path w="121920" h="123189">
                  <a:moveTo>
                    <a:pt x="71589" y="120396"/>
                  </a:moveTo>
                  <a:lnTo>
                    <a:pt x="71526" y="117094"/>
                  </a:lnTo>
                  <a:lnTo>
                    <a:pt x="63715" y="117094"/>
                  </a:lnTo>
                  <a:lnTo>
                    <a:pt x="61976" y="117094"/>
                  </a:lnTo>
                  <a:lnTo>
                    <a:pt x="62014" y="117221"/>
                  </a:lnTo>
                  <a:lnTo>
                    <a:pt x="63766" y="117221"/>
                  </a:lnTo>
                  <a:lnTo>
                    <a:pt x="63982" y="117729"/>
                  </a:lnTo>
                  <a:lnTo>
                    <a:pt x="68160" y="120015"/>
                  </a:lnTo>
                  <a:lnTo>
                    <a:pt x="71589" y="120396"/>
                  </a:lnTo>
                  <a:close/>
                </a:path>
                <a:path w="121920" h="123189">
                  <a:moveTo>
                    <a:pt x="76720" y="116586"/>
                  </a:moveTo>
                  <a:lnTo>
                    <a:pt x="76631" y="115824"/>
                  </a:lnTo>
                  <a:lnTo>
                    <a:pt x="63182" y="115824"/>
                  </a:lnTo>
                  <a:lnTo>
                    <a:pt x="63284" y="116078"/>
                  </a:lnTo>
                  <a:lnTo>
                    <a:pt x="63334" y="116205"/>
                  </a:lnTo>
                  <a:lnTo>
                    <a:pt x="63449" y="116459"/>
                  </a:lnTo>
                  <a:lnTo>
                    <a:pt x="63500" y="116586"/>
                  </a:lnTo>
                  <a:lnTo>
                    <a:pt x="76720" y="116586"/>
                  </a:lnTo>
                  <a:close/>
                </a:path>
                <a:path w="121920" h="123189">
                  <a:moveTo>
                    <a:pt x="80149" y="115824"/>
                  </a:moveTo>
                  <a:lnTo>
                    <a:pt x="79921" y="115697"/>
                  </a:lnTo>
                  <a:lnTo>
                    <a:pt x="76619" y="115697"/>
                  </a:lnTo>
                  <a:lnTo>
                    <a:pt x="76631" y="115824"/>
                  </a:lnTo>
                  <a:lnTo>
                    <a:pt x="80149" y="115824"/>
                  </a:lnTo>
                  <a:close/>
                </a:path>
                <a:path w="121920" h="123189">
                  <a:moveTo>
                    <a:pt x="81343" y="116713"/>
                  </a:moveTo>
                  <a:lnTo>
                    <a:pt x="81178" y="116586"/>
                  </a:lnTo>
                  <a:lnTo>
                    <a:pt x="76720" y="116586"/>
                  </a:lnTo>
                  <a:lnTo>
                    <a:pt x="76746" y="116713"/>
                  </a:lnTo>
                  <a:lnTo>
                    <a:pt x="81343" y="116713"/>
                  </a:lnTo>
                  <a:close/>
                </a:path>
                <a:path w="121920" h="123189">
                  <a:moveTo>
                    <a:pt x="85280" y="116586"/>
                  </a:moveTo>
                  <a:lnTo>
                    <a:pt x="84899" y="115824"/>
                  </a:lnTo>
                  <a:lnTo>
                    <a:pt x="80149" y="115824"/>
                  </a:lnTo>
                  <a:lnTo>
                    <a:pt x="80530" y="116078"/>
                  </a:lnTo>
                  <a:lnTo>
                    <a:pt x="81178" y="116586"/>
                  </a:lnTo>
                  <a:lnTo>
                    <a:pt x="85280" y="116586"/>
                  </a:lnTo>
                  <a:close/>
                </a:path>
                <a:path w="121920" h="123189">
                  <a:moveTo>
                    <a:pt x="86525" y="117729"/>
                  </a:moveTo>
                  <a:lnTo>
                    <a:pt x="85648" y="117094"/>
                  </a:lnTo>
                  <a:lnTo>
                    <a:pt x="81838" y="117094"/>
                  </a:lnTo>
                  <a:lnTo>
                    <a:pt x="81673" y="116967"/>
                  </a:lnTo>
                  <a:lnTo>
                    <a:pt x="85471" y="116967"/>
                  </a:lnTo>
                  <a:lnTo>
                    <a:pt x="85407" y="116840"/>
                  </a:lnTo>
                  <a:lnTo>
                    <a:pt x="85344" y="116713"/>
                  </a:lnTo>
                  <a:lnTo>
                    <a:pt x="81343" y="116713"/>
                  </a:lnTo>
                  <a:lnTo>
                    <a:pt x="81508" y="116840"/>
                  </a:lnTo>
                  <a:lnTo>
                    <a:pt x="76784" y="116840"/>
                  </a:lnTo>
                  <a:lnTo>
                    <a:pt x="76784" y="117094"/>
                  </a:lnTo>
                  <a:lnTo>
                    <a:pt x="71932" y="117094"/>
                  </a:lnTo>
                  <a:lnTo>
                    <a:pt x="71729" y="116967"/>
                  </a:lnTo>
                  <a:lnTo>
                    <a:pt x="76771" y="116967"/>
                  </a:lnTo>
                  <a:lnTo>
                    <a:pt x="76784" y="117094"/>
                  </a:lnTo>
                  <a:lnTo>
                    <a:pt x="76784" y="116840"/>
                  </a:lnTo>
                  <a:lnTo>
                    <a:pt x="76746" y="116713"/>
                  </a:lnTo>
                  <a:lnTo>
                    <a:pt x="63550" y="116713"/>
                  </a:lnTo>
                  <a:lnTo>
                    <a:pt x="63601" y="116840"/>
                  </a:lnTo>
                  <a:lnTo>
                    <a:pt x="61874" y="116840"/>
                  </a:lnTo>
                  <a:lnTo>
                    <a:pt x="61836" y="116713"/>
                  </a:lnTo>
                  <a:lnTo>
                    <a:pt x="61734" y="116459"/>
                  </a:lnTo>
                  <a:lnTo>
                    <a:pt x="61645" y="116205"/>
                  </a:lnTo>
                  <a:lnTo>
                    <a:pt x="61595" y="116078"/>
                  </a:lnTo>
                  <a:lnTo>
                    <a:pt x="61976" y="115443"/>
                  </a:lnTo>
                  <a:lnTo>
                    <a:pt x="62052" y="115316"/>
                  </a:lnTo>
                  <a:lnTo>
                    <a:pt x="62280" y="114935"/>
                  </a:lnTo>
                  <a:lnTo>
                    <a:pt x="62433" y="114681"/>
                  </a:lnTo>
                  <a:lnTo>
                    <a:pt x="57556" y="114681"/>
                  </a:lnTo>
                  <a:lnTo>
                    <a:pt x="57556" y="117094"/>
                  </a:lnTo>
                  <a:lnTo>
                    <a:pt x="55067" y="117094"/>
                  </a:lnTo>
                  <a:lnTo>
                    <a:pt x="55054" y="116852"/>
                  </a:lnTo>
                  <a:lnTo>
                    <a:pt x="57442" y="116967"/>
                  </a:lnTo>
                  <a:lnTo>
                    <a:pt x="57556" y="117094"/>
                  </a:lnTo>
                  <a:lnTo>
                    <a:pt x="57556" y="114681"/>
                  </a:lnTo>
                  <a:lnTo>
                    <a:pt x="57315" y="114681"/>
                  </a:lnTo>
                  <a:lnTo>
                    <a:pt x="57315" y="116840"/>
                  </a:lnTo>
                  <a:lnTo>
                    <a:pt x="55054" y="116840"/>
                  </a:lnTo>
                  <a:lnTo>
                    <a:pt x="55041" y="116459"/>
                  </a:lnTo>
                  <a:lnTo>
                    <a:pt x="55194" y="116205"/>
                  </a:lnTo>
                  <a:lnTo>
                    <a:pt x="55664" y="115443"/>
                  </a:lnTo>
                  <a:lnTo>
                    <a:pt x="55740" y="115316"/>
                  </a:lnTo>
                  <a:lnTo>
                    <a:pt x="57315" y="116840"/>
                  </a:lnTo>
                  <a:lnTo>
                    <a:pt x="57315" y="114681"/>
                  </a:lnTo>
                  <a:lnTo>
                    <a:pt x="31508" y="114681"/>
                  </a:lnTo>
                  <a:lnTo>
                    <a:pt x="32664" y="116459"/>
                  </a:lnTo>
                  <a:lnTo>
                    <a:pt x="35052" y="116459"/>
                  </a:lnTo>
                  <a:lnTo>
                    <a:pt x="35509" y="115824"/>
                  </a:lnTo>
                  <a:lnTo>
                    <a:pt x="36563" y="114935"/>
                  </a:lnTo>
                  <a:lnTo>
                    <a:pt x="36639" y="115316"/>
                  </a:lnTo>
                  <a:lnTo>
                    <a:pt x="36715" y="115697"/>
                  </a:lnTo>
                  <a:lnTo>
                    <a:pt x="36791" y="116078"/>
                  </a:lnTo>
                  <a:lnTo>
                    <a:pt x="36880" y="116459"/>
                  </a:lnTo>
                  <a:lnTo>
                    <a:pt x="44970" y="116459"/>
                  </a:lnTo>
                  <a:lnTo>
                    <a:pt x="45059" y="116078"/>
                  </a:lnTo>
                  <a:lnTo>
                    <a:pt x="45148" y="115697"/>
                  </a:lnTo>
                  <a:lnTo>
                    <a:pt x="45212" y="115443"/>
                  </a:lnTo>
                  <a:lnTo>
                    <a:pt x="45326" y="115697"/>
                  </a:lnTo>
                  <a:lnTo>
                    <a:pt x="45389" y="115824"/>
                  </a:lnTo>
                  <a:lnTo>
                    <a:pt x="45504" y="116078"/>
                  </a:lnTo>
                  <a:lnTo>
                    <a:pt x="45554" y="116205"/>
                  </a:lnTo>
                  <a:lnTo>
                    <a:pt x="45669" y="116459"/>
                  </a:lnTo>
                  <a:lnTo>
                    <a:pt x="49911" y="116459"/>
                  </a:lnTo>
                  <a:lnTo>
                    <a:pt x="50025" y="116205"/>
                  </a:lnTo>
                  <a:lnTo>
                    <a:pt x="50406" y="116967"/>
                  </a:lnTo>
                  <a:lnTo>
                    <a:pt x="50469" y="117094"/>
                  </a:lnTo>
                  <a:lnTo>
                    <a:pt x="49618" y="117094"/>
                  </a:lnTo>
                  <a:lnTo>
                    <a:pt x="49555" y="117221"/>
                  </a:lnTo>
                  <a:lnTo>
                    <a:pt x="50546" y="117221"/>
                  </a:lnTo>
                  <a:lnTo>
                    <a:pt x="51003" y="118110"/>
                  </a:lnTo>
                  <a:lnTo>
                    <a:pt x="53809" y="119634"/>
                  </a:lnTo>
                  <a:lnTo>
                    <a:pt x="55930" y="120142"/>
                  </a:lnTo>
                  <a:lnTo>
                    <a:pt x="55194" y="118745"/>
                  </a:lnTo>
                  <a:lnTo>
                    <a:pt x="55092" y="117729"/>
                  </a:lnTo>
                  <a:lnTo>
                    <a:pt x="55067" y="117221"/>
                  </a:lnTo>
                  <a:lnTo>
                    <a:pt x="57683" y="117221"/>
                  </a:lnTo>
                  <a:lnTo>
                    <a:pt x="60083" y="119634"/>
                  </a:lnTo>
                  <a:lnTo>
                    <a:pt x="63157" y="119634"/>
                  </a:lnTo>
                  <a:lnTo>
                    <a:pt x="62255" y="117856"/>
                  </a:lnTo>
                  <a:lnTo>
                    <a:pt x="62014" y="117221"/>
                  </a:lnTo>
                  <a:lnTo>
                    <a:pt x="61925" y="116967"/>
                  </a:lnTo>
                  <a:lnTo>
                    <a:pt x="63665" y="116967"/>
                  </a:lnTo>
                  <a:lnTo>
                    <a:pt x="71526" y="116967"/>
                  </a:lnTo>
                  <a:lnTo>
                    <a:pt x="71526" y="117094"/>
                  </a:lnTo>
                  <a:lnTo>
                    <a:pt x="71539" y="117221"/>
                  </a:lnTo>
                  <a:lnTo>
                    <a:pt x="72136" y="117221"/>
                  </a:lnTo>
                  <a:lnTo>
                    <a:pt x="73571" y="118110"/>
                  </a:lnTo>
                  <a:lnTo>
                    <a:pt x="73748" y="118110"/>
                  </a:lnTo>
                  <a:lnTo>
                    <a:pt x="77203" y="119253"/>
                  </a:lnTo>
                  <a:lnTo>
                    <a:pt x="77089" y="118745"/>
                  </a:lnTo>
                  <a:lnTo>
                    <a:pt x="77038" y="118491"/>
                  </a:lnTo>
                  <a:lnTo>
                    <a:pt x="76949" y="118110"/>
                  </a:lnTo>
                  <a:lnTo>
                    <a:pt x="76860" y="117729"/>
                  </a:lnTo>
                  <a:lnTo>
                    <a:pt x="76796" y="117221"/>
                  </a:lnTo>
                  <a:lnTo>
                    <a:pt x="81991" y="117221"/>
                  </a:lnTo>
                  <a:lnTo>
                    <a:pt x="83629" y="118491"/>
                  </a:lnTo>
                  <a:lnTo>
                    <a:pt x="86525" y="117729"/>
                  </a:lnTo>
                  <a:close/>
                </a:path>
                <a:path w="121920" h="123189">
                  <a:moveTo>
                    <a:pt x="88480" y="115824"/>
                  </a:moveTo>
                  <a:lnTo>
                    <a:pt x="88379" y="115697"/>
                  </a:lnTo>
                  <a:lnTo>
                    <a:pt x="84836" y="115697"/>
                  </a:lnTo>
                  <a:lnTo>
                    <a:pt x="84899" y="115824"/>
                  </a:lnTo>
                  <a:lnTo>
                    <a:pt x="88480" y="115824"/>
                  </a:lnTo>
                  <a:close/>
                </a:path>
                <a:path w="121920" h="123189">
                  <a:moveTo>
                    <a:pt x="89357" y="116205"/>
                  </a:moveTo>
                  <a:lnTo>
                    <a:pt x="88773" y="116205"/>
                  </a:lnTo>
                  <a:lnTo>
                    <a:pt x="88963" y="116459"/>
                  </a:lnTo>
                  <a:lnTo>
                    <a:pt x="89357" y="116205"/>
                  </a:lnTo>
                  <a:close/>
                </a:path>
                <a:path w="121920" h="123189">
                  <a:moveTo>
                    <a:pt x="89941" y="115824"/>
                  </a:moveTo>
                  <a:lnTo>
                    <a:pt x="88480" y="115824"/>
                  </a:lnTo>
                  <a:lnTo>
                    <a:pt x="88671" y="116078"/>
                  </a:lnTo>
                  <a:lnTo>
                    <a:pt x="89547" y="116078"/>
                  </a:lnTo>
                  <a:lnTo>
                    <a:pt x="89941" y="115824"/>
                  </a:lnTo>
                  <a:close/>
                </a:path>
                <a:path w="121920" h="123189">
                  <a:moveTo>
                    <a:pt x="121831" y="35433"/>
                  </a:moveTo>
                  <a:lnTo>
                    <a:pt x="117119" y="34544"/>
                  </a:lnTo>
                  <a:lnTo>
                    <a:pt x="114312" y="36703"/>
                  </a:lnTo>
                  <a:lnTo>
                    <a:pt x="114122" y="36195"/>
                  </a:lnTo>
                  <a:lnTo>
                    <a:pt x="113842" y="35433"/>
                  </a:lnTo>
                  <a:lnTo>
                    <a:pt x="113626" y="35433"/>
                  </a:lnTo>
                  <a:lnTo>
                    <a:pt x="114503" y="33401"/>
                  </a:lnTo>
                  <a:lnTo>
                    <a:pt x="114820" y="32004"/>
                  </a:lnTo>
                  <a:lnTo>
                    <a:pt x="114846" y="31877"/>
                  </a:lnTo>
                  <a:lnTo>
                    <a:pt x="112458" y="32893"/>
                  </a:lnTo>
                  <a:lnTo>
                    <a:pt x="111518" y="33401"/>
                  </a:lnTo>
                  <a:lnTo>
                    <a:pt x="110718" y="33401"/>
                  </a:lnTo>
                  <a:lnTo>
                    <a:pt x="110718" y="33909"/>
                  </a:lnTo>
                  <a:lnTo>
                    <a:pt x="109499" y="35433"/>
                  </a:lnTo>
                  <a:lnTo>
                    <a:pt x="109435" y="33909"/>
                  </a:lnTo>
                  <a:lnTo>
                    <a:pt x="110591" y="33909"/>
                  </a:lnTo>
                  <a:lnTo>
                    <a:pt x="110718" y="33909"/>
                  </a:lnTo>
                  <a:lnTo>
                    <a:pt x="110718" y="33401"/>
                  </a:lnTo>
                  <a:lnTo>
                    <a:pt x="109562" y="33401"/>
                  </a:lnTo>
                  <a:lnTo>
                    <a:pt x="109550" y="33147"/>
                  </a:lnTo>
                  <a:lnTo>
                    <a:pt x="109905" y="32004"/>
                  </a:lnTo>
                  <a:lnTo>
                    <a:pt x="110832" y="30480"/>
                  </a:lnTo>
                  <a:lnTo>
                    <a:pt x="109601" y="30734"/>
                  </a:lnTo>
                  <a:lnTo>
                    <a:pt x="108356" y="30861"/>
                  </a:lnTo>
                  <a:lnTo>
                    <a:pt x="107607" y="30861"/>
                  </a:lnTo>
                  <a:lnTo>
                    <a:pt x="107607" y="31369"/>
                  </a:lnTo>
                  <a:lnTo>
                    <a:pt x="107238" y="31623"/>
                  </a:lnTo>
                  <a:lnTo>
                    <a:pt x="104863" y="33655"/>
                  </a:lnTo>
                  <a:lnTo>
                    <a:pt x="102501" y="33794"/>
                  </a:lnTo>
                  <a:lnTo>
                    <a:pt x="102590" y="32893"/>
                  </a:lnTo>
                  <a:lnTo>
                    <a:pt x="102704" y="31369"/>
                  </a:lnTo>
                  <a:lnTo>
                    <a:pt x="107607" y="31369"/>
                  </a:lnTo>
                  <a:lnTo>
                    <a:pt x="107607" y="30861"/>
                  </a:lnTo>
                  <a:lnTo>
                    <a:pt x="102755" y="30861"/>
                  </a:lnTo>
                  <a:lnTo>
                    <a:pt x="102831" y="30226"/>
                  </a:lnTo>
                  <a:lnTo>
                    <a:pt x="103301" y="28829"/>
                  </a:lnTo>
                  <a:lnTo>
                    <a:pt x="101028" y="28829"/>
                  </a:lnTo>
                  <a:lnTo>
                    <a:pt x="98628" y="30226"/>
                  </a:lnTo>
                  <a:lnTo>
                    <a:pt x="98145" y="30480"/>
                  </a:lnTo>
                  <a:lnTo>
                    <a:pt x="97332" y="30861"/>
                  </a:lnTo>
                  <a:lnTo>
                    <a:pt x="96088" y="30861"/>
                  </a:lnTo>
                  <a:lnTo>
                    <a:pt x="95973" y="30480"/>
                  </a:lnTo>
                  <a:lnTo>
                    <a:pt x="95885" y="30226"/>
                  </a:lnTo>
                  <a:lnTo>
                    <a:pt x="96316" y="28829"/>
                  </a:lnTo>
                  <a:lnTo>
                    <a:pt x="96405" y="28575"/>
                  </a:lnTo>
                  <a:lnTo>
                    <a:pt x="96481" y="28194"/>
                  </a:lnTo>
                  <a:lnTo>
                    <a:pt x="96545" y="27813"/>
                  </a:lnTo>
                  <a:lnTo>
                    <a:pt x="96647" y="27305"/>
                  </a:lnTo>
                  <a:lnTo>
                    <a:pt x="95846" y="28194"/>
                  </a:lnTo>
                  <a:lnTo>
                    <a:pt x="93256" y="30226"/>
                  </a:lnTo>
                  <a:lnTo>
                    <a:pt x="90436" y="29337"/>
                  </a:lnTo>
                  <a:lnTo>
                    <a:pt x="90246" y="28829"/>
                  </a:lnTo>
                  <a:lnTo>
                    <a:pt x="89344" y="26416"/>
                  </a:lnTo>
                  <a:lnTo>
                    <a:pt x="89827" y="25400"/>
                  </a:lnTo>
                  <a:lnTo>
                    <a:pt x="89941" y="25146"/>
                  </a:lnTo>
                  <a:lnTo>
                    <a:pt x="89611" y="25400"/>
                  </a:lnTo>
                  <a:lnTo>
                    <a:pt x="88544" y="26416"/>
                  </a:lnTo>
                  <a:lnTo>
                    <a:pt x="86906" y="27813"/>
                  </a:lnTo>
                  <a:lnTo>
                    <a:pt x="85318" y="28829"/>
                  </a:lnTo>
                  <a:lnTo>
                    <a:pt x="84721" y="27813"/>
                  </a:lnTo>
                  <a:lnTo>
                    <a:pt x="84188" y="26924"/>
                  </a:lnTo>
                  <a:lnTo>
                    <a:pt x="84099" y="26162"/>
                  </a:lnTo>
                  <a:lnTo>
                    <a:pt x="83997" y="22860"/>
                  </a:lnTo>
                  <a:lnTo>
                    <a:pt x="81864" y="23749"/>
                  </a:lnTo>
                  <a:lnTo>
                    <a:pt x="79959" y="25400"/>
                  </a:lnTo>
                  <a:lnTo>
                    <a:pt x="77838" y="26162"/>
                  </a:lnTo>
                  <a:lnTo>
                    <a:pt x="77533" y="25400"/>
                  </a:lnTo>
                  <a:lnTo>
                    <a:pt x="77419" y="25146"/>
                  </a:lnTo>
                  <a:lnTo>
                    <a:pt x="77368" y="25019"/>
                  </a:lnTo>
                  <a:lnTo>
                    <a:pt x="77279" y="24384"/>
                  </a:lnTo>
                  <a:lnTo>
                    <a:pt x="77673" y="22860"/>
                  </a:lnTo>
                  <a:lnTo>
                    <a:pt x="77787" y="21336"/>
                  </a:lnTo>
                  <a:lnTo>
                    <a:pt x="77165" y="21844"/>
                  </a:lnTo>
                  <a:lnTo>
                    <a:pt x="74688" y="24384"/>
                  </a:lnTo>
                  <a:lnTo>
                    <a:pt x="72605" y="25019"/>
                  </a:lnTo>
                  <a:lnTo>
                    <a:pt x="72694" y="23749"/>
                  </a:lnTo>
                  <a:lnTo>
                    <a:pt x="72745" y="22860"/>
                  </a:lnTo>
                  <a:lnTo>
                    <a:pt x="72872" y="20574"/>
                  </a:lnTo>
                  <a:lnTo>
                    <a:pt x="72898" y="19939"/>
                  </a:lnTo>
                  <a:lnTo>
                    <a:pt x="72034" y="17907"/>
                  </a:lnTo>
                  <a:lnTo>
                    <a:pt x="71005" y="19558"/>
                  </a:lnTo>
                  <a:lnTo>
                    <a:pt x="69519" y="21844"/>
                  </a:lnTo>
                  <a:lnTo>
                    <a:pt x="67932" y="22860"/>
                  </a:lnTo>
                  <a:lnTo>
                    <a:pt x="67995" y="21336"/>
                  </a:lnTo>
                  <a:lnTo>
                    <a:pt x="67030" y="19939"/>
                  </a:lnTo>
                  <a:lnTo>
                    <a:pt x="66802" y="19558"/>
                  </a:lnTo>
                  <a:lnTo>
                    <a:pt x="66192" y="18415"/>
                  </a:lnTo>
                  <a:lnTo>
                    <a:pt x="65659" y="19939"/>
                  </a:lnTo>
                  <a:lnTo>
                    <a:pt x="65570" y="20193"/>
                  </a:lnTo>
                  <a:lnTo>
                    <a:pt x="65443" y="23749"/>
                  </a:lnTo>
                  <a:lnTo>
                    <a:pt x="65214" y="23749"/>
                  </a:lnTo>
                  <a:lnTo>
                    <a:pt x="63182" y="24892"/>
                  </a:lnTo>
                  <a:lnTo>
                    <a:pt x="60845" y="22352"/>
                  </a:lnTo>
                  <a:lnTo>
                    <a:pt x="57302" y="25146"/>
                  </a:lnTo>
                  <a:lnTo>
                    <a:pt x="56235" y="27698"/>
                  </a:lnTo>
                  <a:lnTo>
                    <a:pt x="56121" y="27305"/>
                  </a:lnTo>
                  <a:lnTo>
                    <a:pt x="56007" y="26924"/>
                  </a:lnTo>
                  <a:lnTo>
                    <a:pt x="55549" y="25400"/>
                  </a:lnTo>
                  <a:lnTo>
                    <a:pt x="55435" y="25019"/>
                  </a:lnTo>
                  <a:lnTo>
                    <a:pt x="55321" y="24638"/>
                  </a:lnTo>
                  <a:lnTo>
                    <a:pt x="55245" y="24384"/>
                  </a:lnTo>
                  <a:lnTo>
                    <a:pt x="55803" y="23749"/>
                  </a:lnTo>
                  <a:lnTo>
                    <a:pt x="57924" y="21336"/>
                  </a:lnTo>
                  <a:lnTo>
                    <a:pt x="52882" y="23495"/>
                  </a:lnTo>
                  <a:lnTo>
                    <a:pt x="53073" y="22860"/>
                  </a:lnTo>
                  <a:lnTo>
                    <a:pt x="53517" y="21336"/>
                  </a:lnTo>
                  <a:lnTo>
                    <a:pt x="53632" y="20955"/>
                  </a:lnTo>
                  <a:lnTo>
                    <a:pt x="53682" y="20574"/>
                  </a:lnTo>
                  <a:lnTo>
                    <a:pt x="54051" y="18415"/>
                  </a:lnTo>
                  <a:lnTo>
                    <a:pt x="54457" y="16002"/>
                  </a:lnTo>
                  <a:lnTo>
                    <a:pt x="54495" y="15748"/>
                  </a:lnTo>
                  <a:lnTo>
                    <a:pt x="50330" y="18288"/>
                  </a:lnTo>
                  <a:lnTo>
                    <a:pt x="50038" y="17145"/>
                  </a:lnTo>
                  <a:lnTo>
                    <a:pt x="49745" y="16002"/>
                  </a:lnTo>
                  <a:lnTo>
                    <a:pt x="50253" y="13335"/>
                  </a:lnTo>
                  <a:lnTo>
                    <a:pt x="50520" y="12065"/>
                  </a:lnTo>
                  <a:lnTo>
                    <a:pt x="50596" y="11684"/>
                  </a:lnTo>
                  <a:lnTo>
                    <a:pt x="49441" y="12065"/>
                  </a:lnTo>
                  <a:lnTo>
                    <a:pt x="48602" y="13081"/>
                  </a:lnTo>
                  <a:lnTo>
                    <a:pt x="47358" y="13335"/>
                  </a:lnTo>
                  <a:lnTo>
                    <a:pt x="45935" y="10160"/>
                  </a:lnTo>
                  <a:lnTo>
                    <a:pt x="47256" y="7239"/>
                  </a:lnTo>
                  <a:lnTo>
                    <a:pt x="47764" y="6096"/>
                  </a:lnTo>
                  <a:lnTo>
                    <a:pt x="49136" y="3048"/>
                  </a:lnTo>
                  <a:lnTo>
                    <a:pt x="48971" y="3048"/>
                  </a:lnTo>
                  <a:lnTo>
                    <a:pt x="43510" y="6096"/>
                  </a:lnTo>
                  <a:lnTo>
                    <a:pt x="43256" y="5588"/>
                  </a:lnTo>
                  <a:lnTo>
                    <a:pt x="42494" y="4064"/>
                  </a:lnTo>
                  <a:lnTo>
                    <a:pt x="42887" y="2032"/>
                  </a:lnTo>
                  <a:lnTo>
                    <a:pt x="42405" y="0"/>
                  </a:lnTo>
                  <a:lnTo>
                    <a:pt x="40563" y="889"/>
                  </a:lnTo>
                  <a:lnTo>
                    <a:pt x="38785" y="5334"/>
                  </a:lnTo>
                  <a:lnTo>
                    <a:pt x="38684" y="5588"/>
                  </a:lnTo>
                  <a:lnTo>
                    <a:pt x="37236" y="1397"/>
                  </a:lnTo>
                  <a:lnTo>
                    <a:pt x="36207" y="3048"/>
                  </a:lnTo>
                  <a:lnTo>
                    <a:pt x="36029" y="4064"/>
                  </a:lnTo>
                  <a:lnTo>
                    <a:pt x="36042" y="6477"/>
                  </a:lnTo>
                  <a:lnTo>
                    <a:pt x="36169" y="7239"/>
                  </a:lnTo>
                  <a:lnTo>
                    <a:pt x="34874" y="7239"/>
                  </a:lnTo>
                  <a:lnTo>
                    <a:pt x="33261" y="5334"/>
                  </a:lnTo>
                  <a:lnTo>
                    <a:pt x="32715" y="6477"/>
                  </a:lnTo>
                  <a:lnTo>
                    <a:pt x="32537" y="9525"/>
                  </a:lnTo>
                  <a:lnTo>
                    <a:pt x="32499" y="10160"/>
                  </a:lnTo>
                  <a:lnTo>
                    <a:pt x="32385" y="12065"/>
                  </a:lnTo>
                  <a:lnTo>
                    <a:pt x="32258" y="14097"/>
                  </a:lnTo>
                  <a:lnTo>
                    <a:pt x="29845" y="9525"/>
                  </a:lnTo>
                  <a:lnTo>
                    <a:pt x="29133" y="11049"/>
                  </a:lnTo>
                  <a:lnTo>
                    <a:pt x="29425" y="13081"/>
                  </a:lnTo>
                  <a:lnTo>
                    <a:pt x="29451" y="13335"/>
                  </a:lnTo>
                  <a:lnTo>
                    <a:pt x="29565" y="14097"/>
                  </a:lnTo>
                  <a:lnTo>
                    <a:pt x="29375" y="14097"/>
                  </a:lnTo>
                  <a:lnTo>
                    <a:pt x="27597" y="17018"/>
                  </a:lnTo>
                  <a:lnTo>
                    <a:pt x="26022" y="14605"/>
                  </a:lnTo>
                  <a:lnTo>
                    <a:pt x="21742" y="15240"/>
                  </a:lnTo>
                  <a:lnTo>
                    <a:pt x="24117" y="17145"/>
                  </a:lnTo>
                  <a:lnTo>
                    <a:pt x="23418" y="19304"/>
                  </a:lnTo>
                  <a:lnTo>
                    <a:pt x="23329" y="19558"/>
                  </a:lnTo>
                  <a:lnTo>
                    <a:pt x="23202" y="19939"/>
                  </a:lnTo>
                  <a:lnTo>
                    <a:pt x="23126" y="20193"/>
                  </a:lnTo>
                  <a:lnTo>
                    <a:pt x="22999" y="20574"/>
                  </a:lnTo>
                  <a:lnTo>
                    <a:pt x="21082" y="20193"/>
                  </a:lnTo>
                  <a:lnTo>
                    <a:pt x="20154" y="18415"/>
                  </a:lnTo>
                  <a:lnTo>
                    <a:pt x="19138" y="19304"/>
                  </a:lnTo>
                  <a:lnTo>
                    <a:pt x="19088" y="19558"/>
                  </a:lnTo>
                  <a:lnTo>
                    <a:pt x="18973" y="22352"/>
                  </a:lnTo>
                  <a:lnTo>
                    <a:pt x="18656" y="22352"/>
                  </a:lnTo>
                  <a:lnTo>
                    <a:pt x="17716" y="22745"/>
                  </a:lnTo>
                  <a:lnTo>
                    <a:pt x="16408" y="20955"/>
                  </a:lnTo>
                  <a:lnTo>
                    <a:pt x="16256" y="20574"/>
                  </a:lnTo>
                  <a:lnTo>
                    <a:pt x="16078" y="20193"/>
                  </a:lnTo>
                  <a:lnTo>
                    <a:pt x="15963" y="19939"/>
                  </a:lnTo>
                  <a:lnTo>
                    <a:pt x="15468" y="21844"/>
                  </a:lnTo>
                  <a:lnTo>
                    <a:pt x="15367" y="25908"/>
                  </a:lnTo>
                  <a:lnTo>
                    <a:pt x="15278" y="26416"/>
                  </a:lnTo>
                  <a:lnTo>
                    <a:pt x="15189" y="26924"/>
                  </a:lnTo>
                  <a:lnTo>
                    <a:pt x="13665" y="26924"/>
                  </a:lnTo>
                  <a:lnTo>
                    <a:pt x="12598" y="25908"/>
                  </a:lnTo>
                  <a:lnTo>
                    <a:pt x="11798" y="24638"/>
                  </a:lnTo>
                  <a:lnTo>
                    <a:pt x="10363" y="27813"/>
                  </a:lnTo>
                  <a:lnTo>
                    <a:pt x="12395" y="30734"/>
                  </a:lnTo>
                  <a:lnTo>
                    <a:pt x="12763" y="31369"/>
                  </a:lnTo>
                  <a:lnTo>
                    <a:pt x="13817" y="33909"/>
                  </a:lnTo>
                  <a:lnTo>
                    <a:pt x="12306" y="33909"/>
                  </a:lnTo>
                  <a:lnTo>
                    <a:pt x="11010" y="32893"/>
                  </a:lnTo>
                  <a:lnTo>
                    <a:pt x="10871" y="32893"/>
                  </a:lnTo>
                  <a:lnTo>
                    <a:pt x="9817" y="31369"/>
                  </a:lnTo>
                  <a:lnTo>
                    <a:pt x="9677" y="31369"/>
                  </a:lnTo>
                  <a:lnTo>
                    <a:pt x="8648" y="33655"/>
                  </a:lnTo>
                  <a:lnTo>
                    <a:pt x="7035" y="33147"/>
                  </a:lnTo>
                  <a:lnTo>
                    <a:pt x="5880" y="31369"/>
                  </a:lnTo>
                  <a:lnTo>
                    <a:pt x="3873" y="31369"/>
                  </a:lnTo>
                  <a:lnTo>
                    <a:pt x="3505" y="32893"/>
                  </a:lnTo>
                  <a:lnTo>
                    <a:pt x="5143" y="34544"/>
                  </a:lnTo>
                  <a:lnTo>
                    <a:pt x="5588" y="35433"/>
                  </a:lnTo>
                  <a:lnTo>
                    <a:pt x="5842" y="35941"/>
                  </a:lnTo>
                  <a:lnTo>
                    <a:pt x="4686" y="36195"/>
                  </a:lnTo>
                  <a:lnTo>
                    <a:pt x="4038" y="35941"/>
                  </a:lnTo>
                  <a:lnTo>
                    <a:pt x="3378" y="35687"/>
                  </a:lnTo>
                  <a:lnTo>
                    <a:pt x="1117" y="35941"/>
                  </a:lnTo>
                  <a:lnTo>
                    <a:pt x="2247" y="35941"/>
                  </a:lnTo>
                  <a:lnTo>
                    <a:pt x="2349" y="37846"/>
                  </a:lnTo>
                  <a:lnTo>
                    <a:pt x="3213" y="39370"/>
                  </a:lnTo>
                  <a:lnTo>
                    <a:pt x="4876" y="40386"/>
                  </a:lnTo>
                  <a:lnTo>
                    <a:pt x="3390" y="40894"/>
                  </a:lnTo>
                  <a:lnTo>
                    <a:pt x="0" y="40894"/>
                  </a:lnTo>
                  <a:lnTo>
                    <a:pt x="38" y="41033"/>
                  </a:lnTo>
                  <a:lnTo>
                    <a:pt x="774" y="42926"/>
                  </a:lnTo>
                  <a:lnTo>
                    <a:pt x="3213" y="43561"/>
                  </a:lnTo>
                  <a:lnTo>
                    <a:pt x="3721" y="45085"/>
                  </a:lnTo>
                  <a:lnTo>
                    <a:pt x="3848" y="45466"/>
                  </a:lnTo>
                  <a:lnTo>
                    <a:pt x="2882" y="46482"/>
                  </a:lnTo>
                  <a:lnTo>
                    <a:pt x="1485" y="47117"/>
                  </a:lnTo>
                  <a:lnTo>
                    <a:pt x="330" y="47879"/>
                  </a:lnTo>
                  <a:lnTo>
                    <a:pt x="4813" y="50927"/>
                  </a:lnTo>
                  <a:lnTo>
                    <a:pt x="1295" y="53213"/>
                  </a:lnTo>
                  <a:lnTo>
                    <a:pt x="2336" y="56007"/>
                  </a:lnTo>
                  <a:lnTo>
                    <a:pt x="5994" y="56896"/>
                  </a:lnTo>
                  <a:lnTo>
                    <a:pt x="6756" y="59436"/>
                  </a:lnTo>
                  <a:lnTo>
                    <a:pt x="6832" y="59690"/>
                  </a:lnTo>
                  <a:lnTo>
                    <a:pt x="5511" y="60325"/>
                  </a:lnTo>
                  <a:lnTo>
                    <a:pt x="4114" y="60833"/>
                  </a:lnTo>
                  <a:lnTo>
                    <a:pt x="2781" y="61468"/>
                  </a:lnTo>
                  <a:lnTo>
                    <a:pt x="4394" y="64643"/>
                  </a:lnTo>
                  <a:lnTo>
                    <a:pt x="8648" y="65786"/>
                  </a:lnTo>
                  <a:lnTo>
                    <a:pt x="11607" y="67691"/>
                  </a:lnTo>
                  <a:lnTo>
                    <a:pt x="8534" y="69723"/>
                  </a:lnTo>
                  <a:lnTo>
                    <a:pt x="8940" y="69723"/>
                  </a:lnTo>
                  <a:lnTo>
                    <a:pt x="11912" y="71501"/>
                  </a:lnTo>
                  <a:lnTo>
                    <a:pt x="15849" y="70612"/>
                  </a:lnTo>
                  <a:lnTo>
                    <a:pt x="27368" y="68834"/>
                  </a:lnTo>
                  <a:lnTo>
                    <a:pt x="26771" y="72644"/>
                  </a:lnTo>
                  <a:lnTo>
                    <a:pt x="26657" y="73406"/>
                  </a:lnTo>
                  <a:lnTo>
                    <a:pt x="26593" y="73787"/>
                  </a:lnTo>
                  <a:lnTo>
                    <a:pt x="28054" y="75438"/>
                  </a:lnTo>
                  <a:lnTo>
                    <a:pt x="28384" y="76708"/>
                  </a:lnTo>
                  <a:lnTo>
                    <a:pt x="28448" y="76962"/>
                  </a:lnTo>
                  <a:lnTo>
                    <a:pt x="27673" y="78486"/>
                  </a:lnTo>
                  <a:lnTo>
                    <a:pt x="27609" y="78613"/>
                  </a:lnTo>
                  <a:lnTo>
                    <a:pt x="25488" y="81661"/>
                  </a:lnTo>
                  <a:lnTo>
                    <a:pt x="24104" y="83439"/>
                  </a:lnTo>
                  <a:lnTo>
                    <a:pt x="21805" y="86614"/>
                  </a:lnTo>
                  <a:lnTo>
                    <a:pt x="20904" y="88011"/>
                  </a:lnTo>
                  <a:lnTo>
                    <a:pt x="20345" y="89535"/>
                  </a:lnTo>
                  <a:lnTo>
                    <a:pt x="20370" y="91821"/>
                  </a:lnTo>
                  <a:lnTo>
                    <a:pt x="21412" y="91821"/>
                  </a:lnTo>
                  <a:lnTo>
                    <a:pt x="22656" y="90932"/>
                  </a:lnTo>
                  <a:lnTo>
                    <a:pt x="23812" y="90551"/>
                  </a:lnTo>
                  <a:lnTo>
                    <a:pt x="22517" y="93345"/>
                  </a:lnTo>
                  <a:lnTo>
                    <a:pt x="22390" y="94361"/>
                  </a:lnTo>
                  <a:lnTo>
                    <a:pt x="22263" y="95377"/>
                  </a:lnTo>
                  <a:lnTo>
                    <a:pt x="22199" y="95885"/>
                  </a:lnTo>
                  <a:lnTo>
                    <a:pt x="22110" y="96647"/>
                  </a:lnTo>
                  <a:lnTo>
                    <a:pt x="21653" y="98806"/>
                  </a:lnTo>
                  <a:lnTo>
                    <a:pt x="21602" y="99060"/>
                  </a:lnTo>
                  <a:lnTo>
                    <a:pt x="21488" y="99568"/>
                  </a:lnTo>
                  <a:lnTo>
                    <a:pt x="22567" y="98806"/>
                  </a:lnTo>
                  <a:lnTo>
                    <a:pt x="23431" y="97536"/>
                  </a:lnTo>
                  <a:lnTo>
                    <a:pt x="24739" y="97028"/>
                  </a:lnTo>
                  <a:lnTo>
                    <a:pt x="23952" y="99568"/>
                  </a:lnTo>
                  <a:lnTo>
                    <a:pt x="23876" y="99822"/>
                  </a:lnTo>
                  <a:lnTo>
                    <a:pt x="23799" y="100076"/>
                  </a:lnTo>
                  <a:lnTo>
                    <a:pt x="23533" y="101854"/>
                  </a:lnTo>
                  <a:lnTo>
                    <a:pt x="23571" y="104902"/>
                  </a:lnTo>
                  <a:lnTo>
                    <a:pt x="23685" y="106045"/>
                  </a:lnTo>
                  <a:lnTo>
                    <a:pt x="24485" y="104902"/>
                  </a:lnTo>
                  <a:lnTo>
                    <a:pt x="25590" y="103886"/>
                  </a:lnTo>
                  <a:lnTo>
                    <a:pt x="26758" y="103251"/>
                  </a:lnTo>
                  <a:lnTo>
                    <a:pt x="26352" y="106045"/>
                  </a:lnTo>
                  <a:lnTo>
                    <a:pt x="26466" y="107442"/>
                  </a:lnTo>
                  <a:lnTo>
                    <a:pt x="26873" y="109855"/>
                  </a:lnTo>
                  <a:lnTo>
                    <a:pt x="28067" y="112776"/>
                  </a:lnTo>
                  <a:lnTo>
                    <a:pt x="28409" y="111252"/>
                  </a:lnTo>
                  <a:lnTo>
                    <a:pt x="29806" y="110490"/>
                  </a:lnTo>
                  <a:lnTo>
                    <a:pt x="31076" y="109855"/>
                  </a:lnTo>
                  <a:lnTo>
                    <a:pt x="30010" y="112395"/>
                  </a:lnTo>
                  <a:lnTo>
                    <a:pt x="31419" y="114554"/>
                  </a:lnTo>
                  <a:lnTo>
                    <a:pt x="62636" y="114554"/>
                  </a:lnTo>
                  <a:lnTo>
                    <a:pt x="62966" y="115316"/>
                  </a:lnTo>
                  <a:lnTo>
                    <a:pt x="63017" y="115443"/>
                  </a:lnTo>
                  <a:lnTo>
                    <a:pt x="63119" y="115697"/>
                  </a:lnTo>
                  <a:lnTo>
                    <a:pt x="76619" y="115697"/>
                  </a:lnTo>
                  <a:lnTo>
                    <a:pt x="77939" y="114554"/>
                  </a:lnTo>
                  <a:lnTo>
                    <a:pt x="79921" y="115697"/>
                  </a:lnTo>
                  <a:lnTo>
                    <a:pt x="84836" y="115697"/>
                  </a:lnTo>
                  <a:lnTo>
                    <a:pt x="84734" y="114935"/>
                  </a:lnTo>
                  <a:lnTo>
                    <a:pt x="84645" y="114300"/>
                  </a:lnTo>
                  <a:lnTo>
                    <a:pt x="86728" y="113538"/>
                  </a:lnTo>
                  <a:lnTo>
                    <a:pt x="88379" y="115697"/>
                  </a:lnTo>
                  <a:lnTo>
                    <a:pt x="90144" y="115697"/>
                  </a:lnTo>
                  <a:lnTo>
                    <a:pt x="91706" y="114681"/>
                  </a:lnTo>
                  <a:lnTo>
                    <a:pt x="91046" y="113538"/>
                  </a:lnTo>
                  <a:lnTo>
                    <a:pt x="90970" y="113411"/>
                  </a:lnTo>
                  <a:lnTo>
                    <a:pt x="89179" y="111252"/>
                  </a:lnTo>
                  <a:lnTo>
                    <a:pt x="89077" y="111125"/>
                  </a:lnTo>
                  <a:lnTo>
                    <a:pt x="91262" y="110236"/>
                  </a:lnTo>
                  <a:lnTo>
                    <a:pt x="94259" y="111252"/>
                  </a:lnTo>
                  <a:lnTo>
                    <a:pt x="97307" y="110871"/>
                  </a:lnTo>
                  <a:lnTo>
                    <a:pt x="95935" y="110363"/>
                  </a:lnTo>
                  <a:lnTo>
                    <a:pt x="95872" y="110236"/>
                  </a:lnTo>
                  <a:lnTo>
                    <a:pt x="95694" y="109855"/>
                  </a:lnTo>
                  <a:lnTo>
                    <a:pt x="95072" y="108585"/>
                  </a:lnTo>
                  <a:lnTo>
                    <a:pt x="95986" y="107442"/>
                  </a:lnTo>
                  <a:lnTo>
                    <a:pt x="97320" y="108331"/>
                  </a:lnTo>
                  <a:lnTo>
                    <a:pt x="99085" y="107442"/>
                  </a:lnTo>
                  <a:lnTo>
                    <a:pt x="100342" y="106807"/>
                  </a:lnTo>
                  <a:lnTo>
                    <a:pt x="99682" y="106426"/>
                  </a:lnTo>
                  <a:lnTo>
                    <a:pt x="99898" y="106299"/>
                  </a:lnTo>
                  <a:lnTo>
                    <a:pt x="97434" y="106426"/>
                  </a:lnTo>
                  <a:lnTo>
                    <a:pt x="94386" y="103378"/>
                  </a:lnTo>
                  <a:lnTo>
                    <a:pt x="94272" y="103251"/>
                  </a:lnTo>
                  <a:lnTo>
                    <a:pt x="93052" y="101854"/>
                  </a:lnTo>
                  <a:lnTo>
                    <a:pt x="96418" y="99822"/>
                  </a:lnTo>
                  <a:lnTo>
                    <a:pt x="94246" y="99060"/>
                  </a:lnTo>
                  <a:lnTo>
                    <a:pt x="91948" y="98044"/>
                  </a:lnTo>
                  <a:lnTo>
                    <a:pt x="90525" y="97028"/>
                  </a:lnTo>
                  <a:lnTo>
                    <a:pt x="89992" y="96647"/>
                  </a:lnTo>
                  <a:lnTo>
                    <a:pt x="91262" y="95885"/>
                  </a:lnTo>
                  <a:lnTo>
                    <a:pt x="92760" y="96139"/>
                  </a:lnTo>
                  <a:lnTo>
                    <a:pt x="93179" y="95885"/>
                  </a:lnTo>
                  <a:lnTo>
                    <a:pt x="94030" y="95377"/>
                  </a:lnTo>
                  <a:lnTo>
                    <a:pt x="91147" y="94361"/>
                  </a:lnTo>
                  <a:lnTo>
                    <a:pt x="87934" y="93599"/>
                  </a:lnTo>
                  <a:lnTo>
                    <a:pt x="85877" y="91186"/>
                  </a:lnTo>
                  <a:lnTo>
                    <a:pt x="87477" y="91440"/>
                  </a:lnTo>
                  <a:lnTo>
                    <a:pt x="89077" y="91440"/>
                  </a:lnTo>
                  <a:lnTo>
                    <a:pt x="89484" y="91186"/>
                  </a:lnTo>
                  <a:lnTo>
                    <a:pt x="90500" y="90551"/>
                  </a:lnTo>
                  <a:lnTo>
                    <a:pt x="90703" y="90424"/>
                  </a:lnTo>
                  <a:lnTo>
                    <a:pt x="88455" y="88773"/>
                  </a:lnTo>
                  <a:lnTo>
                    <a:pt x="86194" y="88138"/>
                  </a:lnTo>
                  <a:lnTo>
                    <a:pt x="84455" y="85725"/>
                  </a:lnTo>
                  <a:lnTo>
                    <a:pt x="84810" y="85725"/>
                  </a:lnTo>
                  <a:lnTo>
                    <a:pt x="85699" y="85979"/>
                  </a:lnTo>
                  <a:lnTo>
                    <a:pt x="87464" y="86106"/>
                  </a:lnTo>
                  <a:lnTo>
                    <a:pt x="88734" y="85725"/>
                  </a:lnTo>
                  <a:lnTo>
                    <a:pt x="87782" y="85090"/>
                  </a:lnTo>
                  <a:lnTo>
                    <a:pt x="86575" y="84455"/>
                  </a:lnTo>
                  <a:lnTo>
                    <a:pt x="86245" y="83439"/>
                  </a:lnTo>
                  <a:lnTo>
                    <a:pt x="86169" y="83185"/>
                  </a:lnTo>
                  <a:lnTo>
                    <a:pt x="88480" y="82042"/>
                  </a:lnTo>
                  <a:lnTo>
                    <a:pt x="91300" y="82677"/>
                  </a:lnTo>
                  <a:lnTo>
                    <a:pt x="93789" y="82423"/>
                  </a:lnTo>
                  <a:lnTo>
                    <a:pt x="93408" y="82042"/>
                  </a:lnTo>
                  <a:lnTo>
                    <a:pt x="91224" y="79883"/>
                  </a:lnTo>
                  <a:lnTo>
                    <a:pt x="90817" y="78613"/>
                  </a:lnTo>
                  <a:lnTo>
                    <a:pt x="90703" y="78232"/>
                  </a:lnTo>
                  <a:lnTo>
                    <a:pt x="93383" y="78486"/>
                  </a:lnTo>
                  <a:lnTo>
                    <a:pt x="95796" y="80264"/>
                  </a:lnTo>
                  <a:lnTo>
                    <a:pt x="97942" y="79883"/>
                  </a:lnTo>
                  <a:lnTo>
                    <a:pt x="98717" y="79883"/>
                  </a:lnTo>
                  <a:lnTo>
                    <a:pt x="98132" y="78613"/>
                  </a:lnTo>
                  <a:lnTo>
                    <a:pt x="98069" y="78486"/>
                  </a:lnTo>
                  <a:lnTo>
                    <a:pt x="97955" y="78232"/>
                  </a:lnTo>
                  <a:lnTo>
                    <a:pt x="96418" y="76708"/>
                  </a:lnTo>
                  <a:lnTo>
                    <a:pt x="99631" y="74676"/>
                  </a:lnTo>
                  <a:lnTo>
                    <a:pt x="102387" y="75819"/>
                  </a:lnTo>
                  <a:lnTo>
                    <a:pt x="104076" y="74930"/>
                  </a:lnTo>
                  <a:lnTo>
                    <a:pt x="103860" y="74676"/>
                  </a:lnTo>
                  <a:lnTo>
                    <a:pt x="102781" y="73406"/>
                  </a:lnTo>
                  <a:lnTo>
                    <a:pt x="100825" y="72644"/>
                  </a:lnTo>
                  <a:lnTo>
                    <a:pt x="99974" y="70866"/>
                  </a:lnTo>
                  <a:lnTo>
                    <a:pt x="99847" y="70612"/>
                  </a:lnTo>
                  <a:lnTo>
                    <a:pt x="101473" y="70104"/>
                  </a:lnTo>
                  <a:lnTo>
                    <a:pt x="103390" y="70866"/>
                  </a:lnTo>
                  <a:lnTo>
                    <a:pt x="104406" y="70104"/>
                  </a:lnTo>
                  <a:lnTo>
                    <a:pt x="104914" y="69723"/>
                  </a:lnTo>
                  <a:lnTo>
                    <a:pt x="104305" y="68834"/>
                  </a:lnTo>
                  <a:lnTo>
                    <a:pt x="104127" y="68580"/>
                  </a:lnTo>
                  <a:lnTo>
                    <a:pt x="102590" y="68326"/>
                  </a:lnTo>
                  <a:lnTo>
                    <a:pt x="102133" y="66802"/>
                  </a:lnTo>
                  <a:lnTo>
                    <a:pt x="103860" y="67310"/>
                  </a:lnTo>
                  <a:lnTo>
                    <a:pt x="107124" y="67945"/>
                  </a:lnTo>
                  <a:lnTo>
                    <a:pt x="107226" y="67310"/>
                  </a:lnTo>
                  <a:lnTo>
                    <a:pt x="107302" y="66802"/>
                  </a:lnTo>
                  <a:lnTo>
                    <a:pt x="107645" y="64643"/>
                  </a:lnTo>
                  <a:lnTo>
                    <a:pt x="107746" y="64008"/>
                  </a:lnTo>
                  <a:lnTo>
                    <a:pt x="105143" y="61976"/>
                  </a:lnTo>
                  <a:lnTo>
                    <a:pt x="105054" y="60833"/>
                  </a:lnTo>
                  <a:lnTo>
                    <a:pt x="105016" y="60325"/>
                  </a:lnTo>
                  <a:lnTo>
                    <a:pt x="106540" y="60325"/>
                  </a:lnTo>
                  <a:lnTo>
                    <a:pt x="108051" y="61976"/>
                  </a:lnTo>
                  <a:lnTo>
                    <a:pt x="108165" y="62103"/>
                  </a:lnTo>
                  <a:lnTo>
                    <a:pt x="109575" y="61087"/>
                  </a:lnTo>
                  <a:lnTo>
                    <a:pt x="109296" y="60325"/>
                  </a:lnTo>
                  <a:lnTo>
                    <a:pt x="109054" y="59690"/>
                  </a:lnTo>
                  <a:lnTo>
                    <a:pt x="108966" y="59436"/>
                  </a:lnTo>
                  <a:lnTo>
                    <a:pt x="107416" y="58039"/>
                  </a:lnTo>
                  <a:lnTo>
                    <a:pt x="107315" y="56388"/>
                  </a:lnTo>
                  <a:lnTo>
                    <a:pt x="108534" y="57150"/>
                  </a:lnTo>
                  <a:lnTo>
                    <a:pt x="110312" y="57785"/>
                  </a:lnTo>
                  <a:lnTo>
                    <a:pt x="111645" y="56769"/>
                  </a:lnTo>
                  <a:lnTo>
                    <a:pt x="111531" y="56388"/>
                  </a:lnTo>
                  <a:lnTo>
                    <a:pt x="111201" y="55245"/>
                  </a:lnTo>
                  <a:lnTo>
                    <a:pt x="108661" y="52959"/>
                  </a:lnTo>
                  <a:lnTo>
                    <a:pt x="110223" y="49784"/>
                  </a:lnTo>
                  <a:lnTo>
                    <a:pt x="113220" y="51816"/>
                  </a:lnTo>
                  <a:lnTo>
                    <a:pt x="115074" y="50546"/>
                  </a:lnTo>
                  <a:lnTo>
                    <a:pt x="114071" y="49784"/>
                  </a:lnTo>
                  <a:lnTo>
                    <a:pt x="113728" y="49530"/>
                  </a:lnTo>
                  <a:lnTo>
                    <a:pt x="111696" y="47879"/>
                  </a:lnTo>
                  <a:lnTo>
                    <a:pt x="113334" y="45974"/>
                  </a:lnTo>
                  <a:lnTo>
                    <a:pt x="114719" y="46863"/>
                  </a:lnTo>
                  <a:lnTo>
                    <a:pt x="117132" y="47371"/>
                  </a:lnTo>
                  <a:lnTo>
                    <a:pt x="118414" y="46482"/>
                  </a:lnTo>
                  <a:lnTo>
                    <a:pt x="118732" y="46482"/>
                  </a:lnTo>
                  <a:lnTo>
                    <a:pt x="118173" y="45974"/>
                  </a:lnTo>
                  <a:lnTo>
                    <a:pt x="117614" y="45466"/>
                  </a:lnTo>
                  <a:lnTo>
                    <a:pt x="116230" y="45085"/>
                  </a:lnTo>
                  <a:lnTo>
                    <a:pt x="115951" y="43815"/>
                  </a:lnTo>
                  <a:lnTo>
                    <a:pt x="115900" y="43561"/>
                  </a:lnTo>
                  <a:lnTo>
                    <a:pt x="117513" y="43815"/>
                  </a:lnTo>
                  <a:lnTo>
                    <a:pt x="118160" y="43561"/>
                  </a:lnTo>
                  <a:lnTo>
                    <a:pt x="119468" y="43053"/>
                  </a:lnTo>
                  <a:lnTo>
                    <a:pt x="120523" y="41783"/>
                  </a:lnTo>
                  <a:lnTo>
                    <a:pt x="119062" y="41148"/>
                  </a:lnTo>
                  <a:lnTo>
                    <a:pt x="117424" y="40894"/>
                  </a:lnTo>
                  <a:lnTo>
                    <a:pt x="116611" y="40894"/>
                  </a:lnTo>
                  <a:lnTo>
                    <a:pt x="116624" y="38735"/>
                  </a:lnTo>
                  <a:lnTo>
                    <a:pt x="119113" y="38100"/>
                  </a:lnTo>
                  <a:lnTo>
                    <a:pt x="119240" y="37719"/>
                  </a:lnTo>
                  <a:lnTo>
                    <a:pt x="120053" y="36703"/>
                  </a:lnTo>
                  <a:lnTo>
                    <a:pt x="121056" y="35433"/>
                  </a:lnTo>
                  <a:lnTo>
                    <a:pt x="121831" y="35433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7" name="object 1927"/>
            <p:cNvSpPr/>
            <p:nvPr/>
          </p:nvSpPr>
          <p:spPr>
            <a:xfrm>
              <a:off x="7003169" y="2580758"/>
              <a:ext cx="121920" cy="73660"/>
            </a:xfrm>
            <a:custGeom>
              <a:avLst/>
              <a:gdLst/>
              <a:ahLst/>
              <a:cxnLst/>
              <a:rect l="l" t="t" r="r" b="b"/>
              <a:pathLst>
                <a:path w="121920" h="73660">
                  <a:moveTo>
                    <a:pt x="42753" y="68986"/>
                  </a:moveTo>
                  <a:lnTo>
                    <a:pt x="26200" y="68986"/>
                  </a:lnTo>
                  <a:lnTo>
                    <a:pt x="26272" y="69659"/>
                  </a:lnTo>
                  <a:lnTo>
                    <a:pt x="26359" y="70472"/>
                  </a:lnTo>
                  <a:lnTo>
                    <a:pt x="26477" y="71564"/>
                  </a:lnTo>
                  <a:lnTo>
                    <a:pt x="26555" y="73545"/>
                  </a:lnTo>
                  <a:lnTo>
                    <a:pt x="27711" y="73545"/>
                  </a:lnTo>
                  <a:lnTo>
                    <a:pt x="28168" y="73329"/>
                  </a:lnTo>
                  <a:lnTo>
                    <a:pt x="32511" y="71932"/>
                  </a:lnTo>
                  <a:lnTo>
                    <a:pt x="34277" y="71564"/>
                  </a:lnTo>
                  <a:lnTo>
                    <a:pt x="34828" y="71564"/>
                  </a:lnTo>
                  <a:lnTo>
                    <a:pt x="37083" y="70942"/>
                  </a:lnTo>
                  <a:lnTo>
                    <a:pt x="38519" y="70472"/>
                  </a:lnTo>
                  <a:lnTo>
                    <a:pt x="42753" y="68986"/>
                  </a:lnTo>
                  <a:close/>
                </a:path>
                <a:path w="121920" h="73660">
                  <a:moveTo>
                    <a:pt x="34679" y="71564"/>
                  </a:moveTo>
                  <a:lnTo>
                    <a:pt x="34277" y="71564"/>
                  </a:lnTo>
                  <a:lnTo>
                    <a:pt x="33489" y="71805"/>
                  </a:lnTo>
                  <a:lnTo>
                    <a:pt x="34679" y="71564"/>
                  </a:lnTo>
                  <a:close/>
                </a:path>
                <a:path w="121920" h="73660">
                  <a:moveTo>
                    <a:pt x="3430" y="35775"/>
                  </a:moveTo>
                  <a:lnTo>
                    <a:pt x="2184" y="35775"/>
                  </a:lnTo>
                  <a:lnTo>
                    <a:pt x="2222" y="37731"/>
                  </a:lnTo>
                  <a:lnTo>
                    <a:pt x="3162" y="39344"/>
                  </a:lnTo>
                  <a:lnTo>
                    <a:pt x="4825" y="40347"/>
                  </a:lnTo>
                  <a:lnTo>
                    <a:pt x="3185" y="41020"/>
                  </a:lnTo>
                  <a:lnTo>
                    <a:pt x="0" y="41020"/>
                  </a:lnTo>
                  <a:lnTo>
                    <a:pt x="723" y="42913"/>
                  </a:lnTo>
                  <a:lnTo>
                    <a:pt x="3162" y="43586"/>
                  </a:lnTo>
                  <a:lnTo>
                    <a:pt x="3797" y="45516"/>
                  </a:lnTo>
                  <a:lnTo>
                    <a:pt x="2832" y="46456"/>
                  </a:lnTo>
                  <a:lnTo>
                    <a:pt x="1435" y="47116"/>
                  </a:lnTo>
                  <a:lnTo>
                    <a:pt x="266" y="47878"/>
                  </a:lnTo>
                  <a:lnTo>
                    <a:pt x="4762" y="50952"/>
                  </a:lnTo>
                  <a:lnTo>
                    <a:pt x="1244" y="53251"/>
                  </a:lnTo>
                  <a:lnTo>
                    <a:pt x="2285" y="56032"/>
                  </a:lnTo>
                  <a:lnTo>
                    <a:pt x="5943" y="56870"/>
                  </a:lnTo>
                  <a:lnTo>
                    <a:pt x="6781" y="59664"/>
                  </a:lnTo>
                  <a:lnTo>
                    <a:pt x="5448" y="60388"/>
                  </a:lnTo>
                  <a:lnTo>
                    <a:pt x="4063" y="60820"/>
                  </a:lnTo>
                  <a:lnTo>
                    <a:pt x="2730" y="61455"/>
                  </a:lnTo>
                  <a:lnTo>
                    <a:pt x="4330" y="64642"/>
                  </a:lnTo>
                  <a:lnTo>
                    <a:pt x="8597" y="65849"/>
                  </a:lnTo>
                  <a:lnTo>
                    <a:pt x="10604" y="67106"/>
                  </a:lnTo>
                  <a:lnTo>
                    <a:pt x="11538" y="67716"/>
                  </a:lnTo>
                  <a:lnTo>
                    <a:pt x="8674" y="69659"/>
                  </a:lnTo>
                  <a:lnTo>
                    <a:pt x="11926" y="71564"/>
                  </a:lnTo>
                  <a:lnTo>
                    <a:pt x="11693" y="71564"/>
                  </a:lnTo>
                  <a:lnTo>
                    <a:pt x="15798" y="70637"/>
                  </a:lnTo>
                  <a:lnTo>
                    <a:pt x="26200" y="68986"/>
                  </a:lnTo>
                  <a:lnTo>
                    <a:pt x="42753" y="68986"/>
                  </a:lnTo>
                  <a:lnTo>
                    <a:pt x="43332" y="68783"/>
                  </a:lnTo>
                  <a:lnTo>
                    <a:pt x="45300" y="68262"/>
                  </a:lnTo>
                  <a:lnTo>
                    <a:pt x="47256" y="67716"/>
                  </a:lnTo>
                  <a:lnTo>
                    <a:pt x="49174" y="67106"/>
                  </a:lnTo>
                  <a:lnTo>
                    <a:pt x="51066" y="66332"/>
                  </a:lnTo>
                  <a:lnTo>
                    <a:pt x="52972" y="65849"/>
                  </a:lnTo>
                  <a:lnTo>
                    <a:pt x="57886" y="64007"/>
                  </a:lnTo>
                  <a:lnTo>
                    <a:pt x="62890" y="62522"/>
                  </a:lnTo>
                  <a:lnTo>
                    <a:pt x="73888" y="59029"/>
                  </a:lnTo>
                  <a:lnTo>
                    <a:pt x="116970" y="37731"/>
                  </a:lnTo>
                  <a:lnTo>
                    <a:pt x="118670" y="36766"/>
                  </a:lnTo>
                  <a:lnTo>
                    <a:pt x="114261" y="36766"/>
                  </a:lnTo>
                  <a:lnTo>
                    <a:pt x="114060" y="36220"/>
                  </a:lnTo>
                  <a:lnTo>
                    <a:pt x="4635" y="36220"/>
                  </a:lnTo>
                  <a:lnTo>
                    <a:pt x="3430" y="35775"/>
                  </a:lnTo>
                  <a:close/>
                </a:path>
                <a:path w="121920" h="73660">
                  <a:moveTo>
                    <a:pt x="117068" y="34556"/>
                  </a:moveTo>
                  <a:lnTo>
                    <a:pt x="114261" y="36766"/>
                  </a:lnTo>
                  <a:lnTo>
                    <a:pt x="118670" y="36766"/>
                  </a:lnTo>
                  <a:lnTo>
                    <a:pt x="120906" y="35496"/>
                  </a:lnTo>
                  <a:lnTo>
                    <a:pt x="121666" y="35496"/>
                  </a:lnTo>
                  <a:lnTo>
                    <a:pt x="117068" y="34556"/>
                  </a:lnTo>
                  <a:close/>
                </a:path>
                <a:path w="121920" h="73660">
                  <a:moveTo>
                    <a:pt x="5829" y="31394"/>
                  </a:moveTo>
                  <a:lnTo>
                    <a:pt x="3819" y="31394"/>
                  </a:lnTo>
                  <a:lnTo>
                    <a:pt x="3517" y="32600"/>
                  </a:lnTo>
                  <a:lnTo>
                    <a:pt x="3454" y="32854"/>
                  </a:lnTo>
                  <a:lnTo>
                    <a:pt x="5111" y="34556"/>
                  </a:lnTo>
                  <a:lnTo>
                    <a:pt x="5727" y="35775"/>
                  </a:lnTo>
                  <a:lnTo>
                    <a:pt x="5791" y="35902"/>
                  </a:lnTo>
                  <a:lnTo>
                    <a:pt x="4635" y="36220"/>
                  </a:lnTo>
                  <a:lnTo>
                    <a:pt x="114060" y="36220"/>
                  </a:lnTo>
                  <a:lnTo>
                    <a:pt x="113943" y="35902"/>
                  </a:lnTo>
                  <a:lnTo>
                    <a:pt x="113896" y="35775"/>
                  </a:lnTo>
                  <a:lnTo>
                    <a:pt x="113793" y="35496"/>
                  </a:lnTo>
                  <a:lnTo>
                    <a:pt x="109448" y="35496"/>
                  </a:lnTo>
                  <a:lnTo>
                    <a:pt x="109381" y="33972"/>
                  </a:lnTo>
                  <a:lnTo>
                    <a:pt x="12238" y="33972"/>
                  </a:lnTo>
                  <a:lnTo>
                    <a:pt x="11676" y="33489"/>
                  </a:lnTo>
                  <a:lnTo>
                    <a:pt x="8011" y="33489"/>
                  </a:lnTo>
                  <a:lnTo>
                    <a:pt x="6984" y="33134"/>
                  </a:lnTo>
                  <a:lnTo>
                    <a:pt x="5829" y="31394"/>
                  </a:lnTo>
                  <a:close/>
                </a:path>
                <a:path w="121920" h="73660">
                  <a:moveTo>
                    <a:pt x="114795" y="31864"/>
                  </a:moveTo>
                  <a:lnTo>
                    <a:pt x="112969" y="32600"/>
                  </a:lnTo>
                  <a:lnTo>
                    <a:pt x="112417" y="32854"/>
                  </a:lnTo>
                  <a:lnTo>
                    <a:pt x="110403" y="33972"/>
                  </a:lnTo>
                  <a:lnTo>
                    <a:pt x="110614" y="33972"/>
                  </a:lnTo>
                  <a:lnTo>
                    <a:pt x="109448" y="35496"/>
                  </a:lnTo>
                  <a:lnTo>
                    <a:pt x="113793" y="35496"/>
                  </a:lnTo>
                  <a:lnTo>
                    <a:pt x="113690" y="35217"/>
                  </a:lnTo>
                  <a:lnTo>
                    <a:pt x="114405" y="33489"/>
                  </a:lnTo>
                  <a:lnTo>
                    <a:pt x="114507" y="33134"/>
                  </a:lnTo>
                  <a:lnTo>
                    <a:pt x="114628" y="32600"/>
                  </a:lnTo>
                  <a:lnTo>
                    <a:pt x="114746" y="32080"/>
                  </a:lnTo>
                  <a:lnTo>
                    <a:pt x="114795" y="31864"/>
                  </a:lnTo>
                  <a:close/>
                </a:path>
                <a:path w="121920" h="73660">
                  <a:moveTo>
                    <a:pt x="11756" y="24714"/>
                  </a:moveTo>
                  <a:lnTo>
                    <a:pt x="10312" y="27800"/>
                  </a:lnTo>
                  <a:lnTo>
                    <a:pt x="12598" y="31153"/>
                  </a:lnTo>
                  <a:lnTo>
                    <a:pt x="13766" y="33972"/>
                  </a:lnTo>
                  <a:lnTo>
                    <a:pt x="102446" y="33972"/>
                  </a:lnTo>
                  <a:lnTo>
                    <a:pt x="102559" y="32600"/>
                  </a:lnTo>
                  <a:lnTo>
                    <a:pt x="102659" y="31394"/>
                  </a:lnTo>
                  <a:lnTo>
                    <a:pt x="96214" y="31394"/>
                  </a:lnTo>
                  <a:lnTo>
                    <a:pt x="96138" y="31153"/>
                  </a:lnTo>
                  <a:lnTo>
                    <a:pt x="96065" y="30924"/>
                  </a:lnTo>
                  <a:lnTo>
                    <a:pt x="96001" y="30721"/>
                  </a:lnTo>
                  <a:lnTo>
                    <a:pt x="95928" y="30492"/>
                  </a:lnTo>
                  <a:lnTo>
                    <a:pt x="95832" y="30187"/>
                  </a:lnTo>
                  <a:lnTo>
                    <a:pt x="93205" y="30187"/>
                  </a:lnTo>
                  <a:lnTo>
                    <a:pt x="90373" y="29400"/>
                  </a:lnTo>
                  <a:lnTo>
                    <a:pt x="90193" y="28905"/>
                  </a:lnTo>
                  <a:lnTo>
                    <a:pt x="85275" y="28905"/>
                  </a:lnTo>
                  <a:lnTo>
                    <a:pt x="84619" y="27800"/>
                  </a:lnTo>
                  <a:lnTo>
                    <a:pt x="56215" y="27800"/>
                  </a:lnTo>
                  <a:lnTo>
                    <a:pt x="56057" y="27279"/>
                  </a:lnTo>
                  <a:lnTo>
                    <a:pt x="55960" y="26962"/>
                  </a:lnTo>
                  <a:lnTo>
                    <a:pt x="13627" y="26962"/>
                  </a:lnTo>
                  <a:lnTo>
                    <a:pt x="12547" y="25882"/>
                  </a:lnTo>
                  <a:lnTo>
                    <a:pt x="11756" y="24714"/>
                  </a:lnTo>
                  <a:close/>
                </a:path>
                <a:path w="121920" h="73660">
                  <a:moveTo>
                    <a:pt x="110782" y="30492"/>
                  </a:moveTo>
                  <a:lnTo>
                    <a:pt x="109550" y="30721"/>
                  </a:lnTo>
                  <a:lnTo>
                    <a:pt x="108305" y="30924"/>
                  </a:lnTo>
                  <a:lnTo>
                    <a:pt x="107188" y="31610"/>
                  </a:lnTo>
                  <a:lnTo>
                    <a:pt x="104977" y="33489"/>
                  </a:lnTo>
                  <a:lnTo>
                    <a:pt x="107162" y="33489"/>
                  </a:lnTo>
                  <a:lnTo>
                    <a:pt x="99046" y="33972"/>
                  </a:lnTo>
                  <a:lnTo>
                    <a:pt x="109381" y="33972"/>
                  </a:lnTo>
                  <a:lnTo>
                    <a:pt x="109484" y="33134"/>
                  </a:lnTo>
                  <a:lnTo>
                    <a:pt x="109854" y="32080"/>
                  </a:lnTo>
                  <a:lnTo>
                    <a:pt x="110782" y="30492"/>
                  </a:lnTo>
                  <a:close/>
                </a:path>
                <a:path w="121920" h="73660">
                  <a:moveTo>
                    <a:pt x="9743" y="31394"/>
                  </a:moveTo>
                  <a:lnTo>
                    <a:pt x="9539" y="31610"/>
                  </a:lnTo>
                  <a:lnTo>
                    <a:pt x="8689" y="33489"/>
                  </a:lnTo>
                  <a:lnTo>
                    <a:pt x="11676" y="33489"/>
                  </a:lnTo>
                  <a:lnTo>
                    <a:pt x="10642" y="32600"/>
                  </a:lnTo>
                  <a:lnTo>
                    <a:pt x="9743" y="31394"/>
                  </a:lnTo>
                  <a:close/>
                </a:path>
                <a:path w="121920" h="73660">
                  <a:moveTo>
                    <a:pt x="103214" y="28905"/>
                  </a:moveTo>
                  <a:lnTo>
                    <a:pt x="100977" y="28905"/>
                  </a:lnTo>
                  <a:lnTo>
                    <a:pt x="98699" y="30187"/>
                  </a:lnTo>
                  <a:lnTo>
                    <a:pt x="98109" y="30492"/>
                  </a:lnTo>
                  <a:lnTo>
                    <a:pt x="96118" y="31394"/>
                  </a:lnTo>
                  <a:lnTo>
                    <a:pt x="102659" y="31394"/>
                  </a:lnTo>
                  <a:lnTo>
                    <a:pt x="102733" y="30492"/>
                  </a:lnTo>
                  <a:lnTo>
                    <a:pt x="102803" y="30187"/>
                  </a:lnTo>
                  <a:lnTo>
                    <a:pt x="103214" y="28905"/>
                  </a:lnTo>
                  <a:close/>
                </a:path>
                <a:path w="121920" h="73660">
                  <a:moveTo>
                    <a:pt x="96596" y="27279"/>
                  </a:moveTo>
                  <a:lnTo>
                    <a:pt x="95796" y="28232"/>
                  </a:lnTo>
                  <a:lnTo>
                    <a:pt x="93205" y="30187"/>
                  </a:lnTo>
                  <a:lnTo>
                    <a:pt x="95752" y="30187"/>
                  </a:lnTo>
                  <a:lnTo>
                    <a:pt x="96236" y="28905"/>
                  </a:lnTo>
                  <a:lnTo>
                    <a:pt x="96342" y="28625"/>
                  </a:lnTo>
                  <a:lnTo>
                    <a:pt x="96416" y="28232"/>
                  </a:lnTo>
                  <a:lnTo>
                    <a:pt x="96497" y="27800"/>
                  </a:lnTo>
                  <a:lnTo>
                    <a:pt x="96596" y="27279"/>
                  </a:lnTo>
                  <a:close/>
                </a:path>
                <a:path w="121920" h="73660">
                  <a:moveTo>
                    <a:pt x="89921" y="25145"/>
                  </a:moveTo>
                  <a:lnTo>
                    <a:pt x="89614" y="25387"/>
                  </a:lnTo>
                  <a:lnTo>
                    <a:pt x="88480" y="26403"/>
                  </a:lnTo>
                  <a:lnTo>
                    <a:pt x="86837" y="27800"/>
                  </a:lnTo>
                  <a:lnTo>
                    <a:pt x="85249" y="28905"/>
                  </a:lnTo>
                  <a:lnTo>
                    <a:pt x="90193" y="28905"/>
                  </a:lnTo>
                  <a:lnTo>
                    <a:pt x="89603" y="27279"/>
                  </a:lnTo>
                  <a:lnTo>
                    <a:pt x="89488" y="26962"/>
                  </a:lnTo>
                  <a:lnTo>
                    <a:pt x="89411" y="26136"/>
                  </a:lnTo>
                  <a:lnTo>
                    <a:pt x="89797" y="25387"/>
                  </a:lnTo>
                  <a:lnTo>
                    <a:pt x="89921" y="25145"/>
                  </a:lnTo>
                  <a:close/>
                </a:path>
                <a:path w="121920" h="73660">
                  <a:moveTo>
                    <a:pt x="60782" y="22364"/>
                  </a:moveTo>
                  <a:lnTo>
                    <a:pt x="57251" y="25145"/>
                  </a:lnTo>
                  <a:lnTo>
                    <a:pt x="56142" y="27800"/>
                  </a:lnTo>
                  <a:lnTo>
                    <a:pt x="84619" y="27800"/>
                  </a:lnTo>
                  <a:lnTo>
                    <a:pt x="84121" y="26962"/>
                  </a:lnTo>
                  <a:lnTo>
                    <a:pt x="84040" y="26136"/>
                  </a:lnTo>
                  <a:lnTo>
                    <a:pt x="77774" y="26136"/>
                  </a:lnTo>
                  <a:lnTo>
                    <a:pt x="77464" y="25387"/>
                  </a:lnTo>
                  <a:lnTo>
                    <a:pt x="77364" y="25145"/>
                  </a:lnTo>
                  <a:lnTo>
                    <a:pt x="63318" y="25145"/>
                  </a:lnTo>
                  <a:lnTo>
                    <a:pt x="60782" y="22364"/>
                  </a:lnTo>
                  <a:close/>
                </a:path>
                <a:path w="121920" h="73660">
                  <a:moveTo>
                    <a:pt x="15925" y="19977"/>
                  </a:moveTo>
                  <a:lnTo>
                    <a:pt x="15845" y="20205"/>
                  </a:lnTo>
                  <a:lnTo>
                    <a:pt x="15538" y="21361"/>
                  </a:lnTo>
                  <a:lnTo>
                    <a:pt x="15414" y="25387"/>
                  </a:lnTo>
                  <a:lnTo>
                    <a:pt x="15327" y="25882"/>
                  </a:lnTo>
                  <a:lnTo>
                    <a:pt x="15236" y="26403"/>
                  </a:lnTo>
                  <a:lnTo>
                    <a:pt x="15138" y="26962"/>
                  </a:lnTo>
                  <a:lnTo>
                    <a:pt x="55960" y="26962"/>
                  </a:lnTo>
                  <a:lnTo>
                    <a:pt x="55275" y="24714"/>
                  </a:lnTo>
                  <a:lnTo>
                    <a:pt x="55194" y="24447"/>
                  </a:lnTo>
                  <a:lnTo>
                    <a:pt x="55911" y="23596"/>
                  </a:lnTo>
                  <a:lnTo>
                    <a:pt x="52826" y="23596"/>
                  </a:lnTo>
                  <a:lnTo>
                    <a:pt x="53019" y="22923"/>
                  </a:lnTo>
                  <a:lnTo>
                    <a:pt x="17758" y="22923"/>
                  </a:lnTo>
                  <a:lnTo>
                    <a:pt x="16668" y="21361"/>
                  </a:lnTo>
                  <a:lnTo>
                    <a:pt x="16217" y="20573"/>
                  </a:lnTo>
                  <a:lnTo>
                    <a:pt x="16037" y="20205"/>
                  </a:lnTo>
                  <a:lnTo>
                    <a:pt x="15925" y="19977"/>
                  </a:lnTo>
                  <a:close/>
                </a:path>
                <a:path w="121920" h="73660">
                  <a:moveTo>
                    <a:pt x="83947" y="22923"/>
                  </a:moveTo>
                  <a:lnTo>
                    <a:pt x="81813" y="23825"/>
                  </a:lnTo>
                  <a:lnTo>
                    <a:pt x="79908" y="25387"/>
                  </a:lnTo>
                  <a:lnTo>
                    <a:pt x="77774" y="26136"/>
                  </a:lnTo>
                  <a:lnTo>
                    <a:pt x="84040" y="26136"/>
                  </a:lnTo>
                  <a:lnTo>
                    <a:pt x="83947" y="22923"/>
                  </a:lnTo>
                  <a:close/>
                </a:path>
                <a:path w="121920" h="73660">
                  <a:moveTo>
                    <a:pt x="66128" y="18491"/>
                  </a:moveTo>
                  <a:lnTo>
                    <a:pt x="65837" y="19303"/>
                  </a:lnTo>
                  <a:lnTo>
                    <a:pt x="65759" y="19519"/>
                  </a:lnTo>
                  <a:lnTo>
                    <a:pt x="65664" y="19786"/>
                  </a:lnTo>
                  <a:lnTo>
                    <a:pt x="65595" y="19977"/>
                  </a:lnTo>
                  <a:lnTo>
                    <a:pt x="65513" y="20205"/>
                  </a:lnTo>
                  <a:lnTo>
                    <a:pt x="65392" y="23596"/>
                  </a:lnTo>
                  <a:lnTo>
                    <a:pt x="62829" y="25145"/>
                  </a:lnTo>
                  <a:lnTo>
                    <a:pt x="72549" y="25145"/>
                  </a:lnTo>
                  <a:lnTo>
                    <a:pt x="72652" y="23596"/>
                  </a:lnTo>
                  <a:lnTo>
                    <a:pt x="72697" y="22923"/>
                  </a:lnTo>
                  <a:lnTo>
                    <a:pt x="67880" y="22923"/>
                  </a:lnTo>
                  <a:lnTo>
                    <a:pt x="67932" y="21361"/>
                  </a:lnTo>
                  <a:lnTo>
                    <a:pt x="67016" y="19977"/>
                  </a:lnTo>
                  <a:lnTo>
                    <a:pt x="66128" y="18491"/>
                  </a:lnTo>
                  <a:close/>
                </a:path>
                <a:path w="121920" h="73660">
                  <a:moveTo>
                    <a:pt x="77727" y="21361"/>
                  </a:moveTo>
                  <a:lnTo>
                    <a:pt x="77579" y="21361"/>
                  </a:lnTo>
                  <a:lnTo>
                    <a:pt x="76082" y="22923"/>
                  </a:lnTo>
                  <a:lnTo>
                    <a:pt x="74534" y="24447"/>
                  </a:lnTo>
                  <a:lnTo>
                    <a:pt x="74340" y="24447"/>
                  </a:lnTo>
                  <a:lnTo>
                    <a:pt x="72294" y="25145"/>
                  </a:lnTo>
                  <a:lnTo>
                    <a:pt x="77364" y="25145"/>
                  </a:lnTo>
                  <a:lnTo>
                    <a:pt x="77186" y="24714"/>
                  </a:lnTo>
                  <a:lnTo>
                    <a:pt x="77220" y="24447"/>
                  </a:lnTo>
                  <a:lnTo>
                    <a:pt x="77611" y="22923"/>
                  </a:lnTo>
                  <a:lnTo>
                    <a:pt x="77727" y="21361"/>
                  </a:lnTo>
                  <a:close/>
                </a:path>
                <a:path w="121920" h="73660">
                  <a:moveTo>
                    <a:pt x="57796" y="21361"/>
                  </a:moveTo>
                  <a:lnTo>
                    <a:pt x="56670" y="21818"/>
                  </a:lnTo>
                  <a:lnTo>
                    <a:pt x="52702" y="23596"/>
                  </a:lnTo>
                  <a:lnTo>
                    <a:pt x="55911" y="23596"/>
                  </a:lnTo>
                  <a:lnTo>
                    <a:pt x="57796" y="21361"/>
                  </a:lnTo>
                  <a:close/>
                </a:path>
                <a:path w="121920" h="73660">
                  <a:moveTo>
                    <a:pt x="20155" y="18491"/>
                  </a:moveTo>
                  <a:lnTo>
                    <a:pt x="19991" y="18491"/>
                  </a:lnTo>
                  <a:lnTo>
                    <a:pt x="19088" y="19303"/>
                  </a:lnTo>
                  <a:lnTo>
                    <a:pt x="18997" y="19786"/>
                  </a:lnTo>
                  <a:lnTo>
                    <a:pt x="18922" y="22364"/>
                  </a:lnTo>
                  <a:lnTo>
                    <a:pt x="18636" y="22364"/>
                  </a:lnTo>
                  <a:lnTo>
                    <a:pt x="17432" y="22923"/>
                  </a:lnTo>
                  <a:lnTo>
                    <a:pt x="53019" y="22923"/>
                  </a:lnTo>
                  <a:lnTo>
                    <a:pt x="53466" y="21361"/>
                  </a:lnTo>
                  <a:lnTo>
                    <a:pt x="53631" y="20573"/>
                  </a:lnTo>
                  <a:lnTo>
                    <a:pt x="22948" y="20573"/>
                  </a:lnTo>
                  <a:lnTo>
                    <a:pt x="21031" y="20205"/>
                  </a:lnTo>
                  <a:lnTo>
                    <a:pt x="20155" y="18491"/>
                  </a:lnTo>
                  <a:close/>
                </a:path>
                <a:path w="121920" h="73660">
                  <a:moveTo>
                    <a:pt x="71983" y="17881"/>
                  </a:moveTo>
                  <a:lnTo>
                    <a:pt x="70782" y="19786"/>
                  </a:lnTo>
                  <a:lnTo>
                    <a:pt x="69468" y="21818"/>
                  </a:lnTo>
                  <a:lnTo>
                    <a:pt x="67824" y="22923"/>
                  </a:lnTo>
                  <a:lnTo>
                    <a:pt x="72699" y="22923"/>
                  </a:lnTo>
                  <a:lnTo>
                    <a:pt x="72658" y="19519"/>
                  </a:lnTo>
                  <a:lnTo>
                    <a:pt x="71983" y="17881"/>
                  </a:lnTo>
                  <a:close/>
                </a:path>
                <a:path w="121920" h="73660">
                  <a:moveTo>
                    <a:pt x="25971" y="14668"/>
                  </a:moveTo>
                  <a:lnTo>
                    <a:pt x="21691" y="15290"/>
                  </a:lnTo>
                  <a:lnTo>
                    <a:pt x="24066" y="17157"/>
                  </a:lnTo>
                  <a:lnTo>
                    <a:pt x="23364" y="19303"/>
                  </a:lnTo>
                  <a:lnTo>
                    <a:pt x="23293" y="19519"/>
                  </a:lnTo>
                  <a:lnTo>
                    <a:pt x="23206" y="19786"/>
                  </a:lnTo>
                  <a:lnTo>
                    <a:pt x="23144" y="19977"/>
                  </a:lnTo>
                  <a:lnTo>
                    <a:pt x="23069" y="20205"/>
                  </a:lnTo>
                  <a:lnTo>
                    <a:pt x="22948" y="20573"/>
                  </a:lnTo>
                  <a:lnTo>
                    <a:pt x="53631" y="20573"/>
                  </a:lnTo>
                  <a:lnTo>
                    <a:pt x="53986" y="18491"/>
                  </a:lnTo>
                  <a:lnTo>
                    <a:pt x="50307" y="18491"/>
                  </a:lnTo>
                  <a:lnTo>
                    <a:pt x="49977" y="17157"/>
                  </a:lnTo>
                  <a:lnTo>
                    <a:pt x="49933" y="16979"/>
                  </a:lnTo>
                  <a:lnTo>
                    <a:pt x="27546" y="16979"/>
                  </a:lnTo>
                  <a:lnTo>
                    <a:pt x="25971" y="14668"/>
                  </a:lnTo>
                  <a:close/>
                </a:path>
                <a:path w="121920" h="73660">
                  <a:moveTo>
                    <a:pt x="54444" y="15798"/>
                  </a:moveTo>
                  <a:lnTo>
                    <a:pt x="50094" y="18491"/>
                  </a:lnTo>
                  <a:lnTo>
                    <a:pt x="53986" y="18491"/>
                  </a:lnTo>
                  <a:lnTo>
                    <a:pt x="54408" y="16014"/>
                  </a:lnTo>
                  <a:lnTo>
                    <a:pt x="54444" y="15798"/>
                  </a:lnTo>
                  <a:close/>
                </a:path>
                <a:path w="121920" h="73660">
                  <a:moveTo>
                    <a:pt x="29781" y="9550"/>
                  </a:moveTo>
                  <a:lnTo>
                    <a:pt x="29070" y="11023"/>
                  </a:lnTo>
                  <a:lnTo>
                    <a:pt x="29156" y="11633"/>
                  </a:lnTo>
                  <a:lnTo>
                    <a:pt x="29223" y="12103"/>
                  </a:lnTo>
                  <a:lnTo>
                    <a:pt x="29302" y="14160"/>
                  </a:lnTo>
                  <a:lnTo>
                    <a:pt x="27546" y="16979"/>
                  </a:lnTo>
                  <a:lnTo>
                    <a:pt x="49933" y="16979"/>
                  </a:lnTo>
                  <a:lnTo>
                    <a:pt x="49695" y="16014"/>
                  </a:lnTo>
                  <a:lnTo>
                    <a:pt x="49733" y="15798"/>
                  </a:lnTo>
                  <a:lnTo>
                    <a:pt x="49825" y="15290"/>
                  </a:lnTo>
                  <a:lnTo>
                    <a:pt x="49937" y="14668"/>
                  </a:lnTo>
                  <a:lnTo>
                    <a:pt x="50029" y="14160"/>
                  </a:lnTo>
                  <a:lnTo>
                    <a:pt x="32207" y="14160"/>
                  </a:lnTo>
                  <a:lnTo>
                    <a:pt x="29781" y="9550"/>
                  </a:lnTo>
                  <a:close/>
                </a:path>
                <a:path w="121920" h="73660">
                  <a:moveTo>
                    <a:pt x="33210" y="5295"/>
                  </a:moveTo>
                  <a:lnTo>
                    <a:pt x="32860" y="6083"/>
                  </a:lnTo>
                  <a:lnTo>
                    <a:pt x="32775" y="6273"/>
                  </a:lnTo>
                  <a:lnTo>
                    <a:pt x="32651" y="6553"/>
                  </a:lnTo>
                  <a:lnTo>
                    <a:pt x="32476" y="9550"/>
                  </a:lnTo>
                  <a:lnTo>
                    <a:pt x="32437" y="10210"/>
                  </a:lnTo>
                  <a:lnTo>
                    <a:pt x="32327" y="12103"/>
                  </a:lnTo>
                  <a:lnTo>
                    <a:pt x="32207" y="14160"/>
                  </a:lnTo>
                  <a:lnTo>
                    <a:pt x="50029" y="14160"/>
                  </a:lnTo>
                  <a:lnTo>
                    <a:pt x="50063" y="13969"/>
                  </a:lnTo>
                  <a:lnTo>
                    <a:pt x="50178" y="13411"/>
                  </a:lnTo>
                  <a:lnTo>
                    <a:pt x="47307" y="13411"/>
                  </a:lnTo>
                  <a:lnTo>
                    <a:pt x="45872" y="10210"/>
                  </a:lnTo>
                  <a:lnTo>
                    <a:pt x="47181" y="7302"/>
                  </a:lnTo>
                  <a:lnTo>
                    <a:pt x="34823" y="7302"/>
                  </a:lnTo>
                  <a:lnTo>
                    <a:pt x="33947" y="6273"/>
                  </a:lnTo>
                  <a:lnTo>
                    <a:pt x="33210" y="5295"/>
                  </a:lnTo>
                  <a:close/>
                </a:path>
                <a:path w="121920" h="73660">
                  <a:moveTo>
                    <a:pt x="50545" y="11633"/>
                  </a:moveTo>
                  <a:lnTo>
                    <a:pt x="49377" y="12103"/>
                  </a:lnTo>
                  <a:lnTo>
                    <a:pt x="48539" y="13042"/>
                  </a:lnTo>
                  <a:lnTo>
                    <a:pt x="47307" y="13411"/>
                  </a:lnTo>
                  <a:lnTo>
                    <a:pt x="50178" y="13411"/>
                  </a:lnTo>
                  <a:lnTo>
                    <a:pt x="50448" y="12103"/>
                  </a:lnTo>
                  <a:lnTo>
                    <a:pt x="50545" y="11633"/>
                  </a:lnTo>
                  <a:close/>
                </a:path>
                <a:path w="121920" h="73660">
                  <a:moveTo>
                    <a:pt x="37185" y="1409"/>
                  </a:moveTo>
                  <a:lnTo>
                    <a:pt x="36156" y="3060"/>
                  </a:lnTo>
                  <a:lnTo>
                    <a:pt x="35780" y="5295"/>
                  </a:lnTo>
                  <a:lnTo>
                    <a:pt x="35837" y="5638"/>
                  </a:lnTo>
                  <a:lnTo>
                    <a:pt x="35911" y="6083"/>
                  </a:lnTo>
                  <a:lnTo>
                    <a:pt x="35989" y="6553"/>
                  </a:lnTo>
                  <a:lnTo>
                    <a:pt x="36114" y="7302"/>
                  </a:lnTo>
                  <a:lnTo>
                    <a:pt x="47181" y="7302"/>
                  </a:lnTo>
                  <a:lnTo>
                    <a:pt x="47518" y="6553"/>
                  </a:lnTo>
                  <a:lnTo>
                    <a:pt x="47644" y="6273"/>
                  </a:lnTo>
                  <a:lnTo>
                    <a:pt x="47730" y="6083"/>
                  </a:lnTo>
                  <a:lnTo>
                    <a:pt x="43446" y="6083"/>
                  </a:lnTo>
                  <a:lnTo>
                    <a:pt x="43221" y="5638"/>
                  </a:lnTo>
                  <a:lnTo>
                    <a:pt x="38633" y="5638"/>
                  </a:lnTo>
                  <a:lnTo>
                    <a:pt x="37185" y="1409"/>
                  </a:lnTo>
                  <a:close/>
                </a:path>
                <a:path w="121920" h="73660">
                  <a:moveTo>
                    <a:pt x="49090" y="3060"/>
                  </a:moveTo>
                  <a:lnTo>
                    <a:pt x="48951" y="3060"/>
                  </a:lnTo>
                  <a:lnTo>
                    <a:pt x="43446" y="6083"/>
                  </a:lnTo>
                  <a:lnTo>
                    <a:pt x="47730" y="6083"/>
                  </a:lnTo>
                  <a:lnTo>
                    <a:pt x="49090" y="3060"/>
                  </a:lnTo>
                  <a:close/>
                </a:path>
                <a:path w="121920" h="73660">
                  <a:moveTo>
                    <a:pt x="42354" y="0"/>
                  </a:moveTo>
                  <a:lnTo>
                    <a:pt x="40500" y="914"/>
                  </a:lnTo>
                  <a:lnTo>
                    <a:pt x="38633" y="5638"/>
                  </a:lnTo>
                  <a:lnTo>
                    <a:pt x="43221" y="5638"/>
                  </a:lnTo>
                  <a:lnTo>
                    <a:pt x="42443" y="4102"/>
                  </a:lnTo>
                  <a:lnTo>
                    <a:pt x="42837" y="1993"/>
                  </a:lnTo>
                  <a:lnTo>
                    <a:pt x="42354" y="0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8" name="object 1928"/>
            <p:cNvSpPr/>
            <p:nvPr/>
          </p:nvSpPr>
          <p:spPr>
            <a:xfrm>
              <a:off x="7014771" y="2589311"/>
              <a:ext cx="101600" cy="103505"/>
            </a:xfrm>
            <a:custGeom>
              <a:avLst/>
              <a:gdLst/>
              <a:ahLst/>
              <a:cxnLst/>
              <a:rect l="l" t="t" r="r" b="b"/>
              <a:pathLst>
                <a:path w="101600" h="103505">
                  <a:moveTo>
                    <a:pt x="46587" y="97282"/>
                  </a:moveTo>
                  <a:lnTo>
                    <a:pt x="45257" y="97282"/>
                  </a:lnTo>
                  <a:lnTo>
                    <a:pt x="46601" y="101600"/>
                  </a:lnTo>
                  <a:lnTo>
                    <a:pt x="46680" y="101854"/>
                  </a:lnTo>
                  <a:lnTo>
                    <a:pt x="46798" y="102235"/>
                  </a:lnTo>
                  <a:lnTo>
                    <a:pt x="46917" y="102616"/>
                  </a:lnTo>
                  <a:lnTo>
                    <a:pt x="47679" y="102997"/>
                  </a:lnTo>
                  <a:lnTo>
                    <a:pt x="47901" y="102616"/>
                  </a:lnTo>
                  <a:lnTo>
                    <a:pt x="47929" y="101600"/>
                  </a:lnTo>
                  <a:lnTo>
                    <a:pt x="46789" y="97917"/>
                  </a:lnTo>
                  <a:lnTo>
                    <a:pt x="46668" y="97536"/>
                  </a:lnTo>
                  <a:lnTo>
                    <a:pt x="46587" y="97282"/>
                  </a:lnTo>
                  <a:close/>
                </a:path>
                <a:path w="101600" h="103505">
                  <a:moveTo>
                    <a:pt x="33471" y="97282"/>
                  </a:moveTo>
                  <a:lnTo>
                    <a:pt x="32128" y="97282"/>
                  </a:lnTo>
                  <a:lnTo>
                    <a:pt x="33588" y="101600"/>
                  </a:lnTo>
                  <a:lnTo>
                    <a:pt x="33674" y="101854"/>
                  </a:lnTo>
                  <a:lnTo>
                    <a:pt x="33760" y="102108"/>
                  </a:lnTo>
                  <a:lnTo>
                    <a:pt x="34547" y="102489"/>
                  </a:lnTo>
                  <a:lnTo>
                    <a:pt x="34663" y="102235"/>
                  </a:lnTo>
                  <a:lnTo>
                    <a:pt x="34837" y="101854"/>
                  </a:lnTo>
                  <a:lnTo>
                    <a:pt x="34954" y="101600"/>
                  </a:lnTo>
                  <a:lnTo>
                    <a:pt x="33558" y="97536"/>
                  </a:lnTo>
                  <a:lnTo>
                    <a:pt x="33471" y="97282"/>
                  </a:lnTo>
                  <a:close/>
                </a:path>
                <a:path w="101600" h="103505">
                  <a:moveTo>
                    <a:pt x="66501" y="97282"/>
                  </a:moveTo>
                  <a:lnTo>
                    <a:pt x="65192" y="97282"/>
                  </a:lnTo>
                  <a:lnTo>
                    <a:pt x="66377" y="101600"/>
                  </a:lnTo>
                  <a:lnTo>
                    <a:pt x="66447" y="101854"/>
                  </a:lnTo>
                  <a:lnTo>
                    <a:pt x="66551" y="102235"/>
                  </a:lnTo>
                  <a:lnTo>
                    <a:pt x="67059" y="102489"/>
                  </a:lnTo>
                  <a:lnTo>
                    <a:pt x="67387" y="102489"/>
                  </a:lnTo>
                  <a:lnTo>
                    <a:pt x="67535" y="102235"/>
                  </a:lnTo>
                  <a:lnTo>
                    <a:pt x="67681" y="101600"/>
                  </a:lnTo>
                  <a:lnTo>
                    <a:pt x="66674" y="97917"/>
                  </a:lnTo>
                  <a:lnTo>
                    <a:pt x="66570" y="97536"/>
                  </a:lnTo>
                  <a:lnTo>
                    <a:pt x="66501" y="97282"/>
                  </a:lnTo>
                  <a:close/>
                </a:path>
                <a:path w="101600" h="103505">
                  <a:moveTo>
                    <a:pt x="57301" y="97282"/>
                  </a:moveTo>
                  <a:lnTo>
                    <a:pt x="56094" y="97282"/>
                  </a:lnTo>
                  <a:lnTo>
                    <a:pt x="56175" y="97536"/>
                  </a:lnTo>
                  <a:lnTo>
                    <a:pt x="56963" y="97917"/>
                  </a:lnTo>
                  <a:lnTo>
                    <a:pt x="57301" y="97282"/>
                  </a:lnTo>
                  <a:close/>
                </a:path>
                <a:path w="101600" h="103505">
                  <a:moveTo>
                    <a:pt x="45217" y="97155"/>
                  </a:moveTo>
                  <a:lnTo>
                    <a:pt x="33427" y="97155"/>
                  </a:lnTo>
                  <a:lnTo>
                    <a:pt x="45257" y="97282"/>
                  </a:lnTo>
                  <a:close/>
                </a:path>
                <a:path w="101600" h="103505">
                  <a:moveTo>
                    <a:pt x="56054" y="97155"/>
                  </a:moveTo>
                  <a:lnTo>
                    <a:pt x="46546" y="97155"/>
                  </a:lnTo>
                  <a:lnTo>
                    <a:pt x="56094" y="97282"/>
                  </a:lnTo>
                  <a:close/>
                </a:path>
                <a:path w="101600" h="103505">
                  <a:moveTo>
                    <a:pt x="65158" y="97155"/>
                  </a:moveTo>
                  <a:lnTo>
                    <a:pt x="57369" y="97155"/>
                  </a:lnTo>
                  <a:lnTo>
                    <a:pt x="65192" y="97282"/>
                  </a:lnTo>
                  <a:close/>
                </a:path>
                <a:path w="101600" h="103505">
                  <a:moveTo>
                    <a:pt x="33205" y="96520"/>
                  </a:moveTo>
                  <a:lnTo>
                    <a:pt x="31871" y="96520"/>
                  </a:lnTo>
                  <a:lnTo>
                    <a:pt x="32085" y="97155"/>
                  </a:lnTo>
                  <a:lnTo>
                    <a:pt x="33427" y="97155"/>
                  </a:lnTo>
                  <a:lnTo>
                    <a:pt x="33249" y="96647"/>
                  </a:lnTo>
                  <a:close/>
                </a:path>
                <a:path w="101600" h="103505">
                  <a:moveTo>
                    <a:pt x="46343" y="96520"/>
                  </a:moveTo>
                  <a:lnTo>
                    <a:pt x="45019" y="96520"/>
                  </a:lnTo>
                  <a:lnTo>
                    <a:pt x="45217" y="97155"/>
                  </a:lnTo>
                  <a:lnTo>
                    <a:pt x="46546" y="97155"/>
                  </a:lnTo>
                  <a:lnTo>
                    <a:pt x="46384" y="96647"/>
                  </a:lnTo>
                  <a:close/>
                </a:path>
                <a:path w="101600" h="103505">
                  <a:moveTo>
                    <a:pt x="57168" y="96520"/>
                  </a:moveTo>
                  <a:lnTo>
                    <a:pt x="55851" y="96520"/>
                  </a:lnTo>
                  <a:lnTo>
                    <a:pt x="56054" y="97155"/>
                  </a:lnTo>
                  <a:lnTo>
                    <a:pt x="57369" y="97155"/>
                  </a:lnTo>
                  <a:lnTo>
                    <a:pt x="57208" y="96647"/>
                  </a:lnTo>
                  <a:close/>
                </a:path>
                <a:path w="101600" h="103505">
                  <a:moveTo>
                    <a:pt x="66292" y="96520"/>
                  </a:moveTo>
                  <a:lnTo>
                    <a:pt x="64983" y="96520"/>
                  </a:lnTo>
                  <a:lnTo>
                    <a:pt x="65158" y="97155"/>
                  </a:lnTo>
                  <a:lnTo>
                    <a:pt x="66466" y="97155"/>
                  </a:lnTo>
                  <a:lnTo>
                    <a:pt x="66327" y="96647"/>
                  </a:lnTo>
                  <a:close/>
                </a:path>
                <a:path w="101600" h="103505">
                  <a:moveTo>
                    <a:pt x="20763" y="65151"/>
                  </a:moveTo>
                  <a:lnTo>
                    <a:pt x="18418" y="65151"/>
                  </a:lnTo>
                  <a:lnTo>
                    <a:pt x="19113" y="68834"/>
                  </a:lnTo>
                  <a:lnTo>
                    <a:pt x="19232" y="69469"/>
                  </a:lnTo>
                  <a:lnTo>
                    <a:pt x="19280" y="69723"/>
                  </a:lnTo>
                  <a:lnTo>
                    <a:pt x="19376" y="70231"/>
                  </a:lnTo>
                  <a:lnTo>
                    <a:pt x="19424" y="70485"/>
                  </a:lnTo>
                  <a:lnTo>
                    <a:pt x="19655" y="73152"/>
                  </a:lnTo>
                  <a:lnTo>
                    <a:pt x="19721" y="73914"/>
                  </a:lnTo>
                  <a:lnTo>
                    <a:pt x="19820" y="75057"/>
                  </a:lnTo>
                  <a:lnTo>
                    <a:pt x="19930" y="76327"/>
                  </a:lnTo>
                  <a:lnTo>
                    <a:pt x="20051" y="77724"/>
                  </a:lnTo>
                  <a:lnTo>
                    <a:pt x="20145" y="78867"/>
                  </a:lnTo>
                  <a:lnTo>
                    <a:pt x="20246" y="80899"/>
                  </a:lnTo>
                  <a:lnTo>
                    <a:pt x="20327" y="82550"/>
                  </a:lnTo>
                  <a:lnTo>
                    <a:pt x="20446" y="84963"/>
                  </a:lnTo>
                  <a:lnTo>
                    <a:pt x="20572" y="87503"/>
                  </a:lnTo>
                  <a:lnTo>
                    <a:pt x="20597" y="88011"/>
                  </a:lnTo>
                  <a:lnTo>
                    <a:pt x="20712" y="91948"/>
                  </a:lnTo>
                  <a:lnTo>
                    <a:pt x="20831" y="96012"/>
                  </a:lnTo>
                  <a:lnTo>
                    <a:pt x="21466" y="96647"/>
                  </a:lnTo>
                  <a:lnTo>
                    <a:pt x="22076" y="96012"/>
                  </a:lnTo>
                  <a:lnTo>
                    <a:pt x="21954" y="91440"/>
                  </a:lnTo>
                  <a:lnTo>
                    <a:pt x="21845" y="88646"/>
                  </a:lnTo>
                  <a:lnTo>
                    <a:pt x="21800" y="87503"/>
                  </a:lnTo>
                  <a:lnTo>
                    <a:pt x="21701" y="84963"/>
                  </a:lnTo>
                  <a:lnTo>
                    <a:pt x="21580" y="82550"/>
                  </a:lnTo>
                  <a:lnTo>
                    <a:pt x="21471" y="80899"/>
                  </a:lnTo>
                  <a:lnTo>
                    <a:pt x="21393" y="79708"/>
                  </a:lnTo>
                  <a:lnTo>
                    <a:pt x="21279" y="77978"/>
                  </a:lnTo>
                  <a:lnTo>
                    <a:pt x="21170" y="76327"/>
                  </a:lnTo>
                  <a:lnTo>
                    <a:pt x="21087" y="75057"/>
                  </a:lnTo>
                  <a:lnTo>
                    <a:pt x="21011" y="73914"/>
                  </a:lnTo>
                  <a:lnTo>
                    <a:pt x="20186" y="67818"/>
                  </a:lnTo>
                  <a:lnTo>
                    <a:pt x="20066" y="66929"/>
                  </a:lnTo>
                  <a:lnTo>
                    <a:pt x="19980" y="66294"/>
                  </a:lnTo>
                  <a:lnTo>
                    <a:pt x="21501" y="66294"/>
                  </a:lnTo>
                  <a:lnTo>
                    <a:pt x="21025" y="65532"/>
                  </a:lnTo>
                  <a:lnTo>
                    <a:pt x="20763" y="65151"/>
                  </a:lnTo>
                  <a:close/>
                </a:path>
                <a:path w="101600" h="103505">
                  <a:moveTo>
                    <a:pt x="44980" y="96393"/>
                  </a:moveTo>
                  <a:lnTo>
                    <a:pt x="33161" y="96393"/>
                  </a:lnTo>
                  <a:lnTo>
                    <a:pt x="45019" y="96520"/>
                  </a:lnTo>
                  <a:close/>
                </a:path>
                <a:path w="101600" h="103505">
                  <a:moveTo>
                    <a:pt x="55810" y="96393"/>
                  </a:moveTo>
                  <a:lnTo>
                    <a:pt x="46303" y="96393"/>
                  </a:lnTo>
                  <a:lnTo>
                    <a:pt x="55851" y="96520"/>
                  </a:lnTo>
                  <a:close/>
                </a:path>
                <a:path w="101600" h="103505">
                  <a:moveTo>
                    <a:pt x="64949" y="96393"/>
                  </a:moveTo>
                  <a:lnTo>
                    <a:pt x="57127" y="96393"/>
                  </a:lnTo>
                  <a:lnTo>
                    <a:pt x="64983" y="96520"/>
                  </a:lnTo>
                  <a:close/>
                </a:path>
                <a:path w="101600" h="103505">
                  <a:moveTo>
                    <a:pt x="71237" y="96393"/>
                  </a:moveTo>
                  <a:lnTo>
                    <a:pt x="66257" y="96393"/>
                  </a:lnTo>
                  <a:lnTo>
                    <a:pt x="71415" y="96520"/>
                  </a:lnTo>
                  <a:lnTo>
                    <a:pt x="71237" y="96393"/>
                  </a:lnTo>
                  <a:close/>
                </a:path>
                <a:path w="101600" h="103505">
                  <a:moveTo>
                    <a:pt x="21501" y="66294"/>
                  </a:moveTo>
                  <a:lnTo>
                    <a:pt x="19980" y="66294"/>
                  </a:lnTo>
                  <a:lnTo>
                    <a:pt x="23264" y="73152"/>
                  </a:lnTo>
                  <a:lnTo>
                    <a:pt x="26824" y="82296"/>
                  </a:lnTo>
                  <a:lnTo>
                    <a:pt x="27804" y="84963"/>
                  </a:lnTo>
                  <a:lnTo>
                    <a:pt x="30790" y="93345"/>
                  </a:lnTo>
                  <a:lnTo>
                    <a:pt x="31828" y="96393"/>
                  </a:lnTo>
                  <a:lnTo>
                    <a:pt x="33161" y="96393"/>
                  </a:lnTo>
                  <a:lnTo>
                    <a:pt x="30096" y="87630"/>
                  </a:lnTo>
                  <a:lnTo>
                    <a:pt x="26186" y="77089"/>
                  </a:lnTo>
                  <a:lnTo>
                    <a:pt x="22254" y="67818"/>
                  </a:lnTo>
                  <a:lnTo>
                    <a:pt x="21580" y="66421"/>
                  </a:lnTo>
                  <a:close/>
                </a:path>
                <a:path w="101600" h="103505">
                  <a:moveTo>
                    <a:pt x="46018" y="95504"/>
                  </a:moveTo>
                  <a:lnTo>
                    <a:pt x="44703" y="95504"/>
                  </a:lnTo>
                  <a:lnTo>
                    <a:pt x="44782" y="95758"/>
                  </a:lnTo>
                  <a:lnTo>
                    <a:pt x="44861" y="96012"/>
                  </a:lnTo>
                  <a:lnTo>
                    <a:pt x="44980" y="96393"/>
                  </a:lnTo>
                  <a:lnTo>
                    <a:pt x="46303" y="96393"/>
                  </a:lnTo>
                  <a:lnTo>
                    <a:pt x="46181" y="96012"/>
                  </a:lnTo>
                  <a:lnTo>
                    <a:pt x="46100" y="95758"/>
                  </a:lnTo>
                  <a:lnTo>
                    <a:pt x="46018" y="95504"/>
                  </a:lnTo>
                  <a:close/>
                </a:path>
                <a:path w="101600" h="103505">
                  <a:moveTo>
                    <a:pt x="56845" y="95504"/>
                  </a:moveTo>
                  <a:lnTo>
                    <a:pt x="55526" y="95504"/>
                  </a:lnTo>
                  <a:lnTo>
                    <a:pt x="55607" y="95758"/>
                  </a:lnTo>
                  <a:lnTo>
                    <a:pt x="55689" y="96012"/>
                  </a:lnTo>
                  <a:lnTo>
                    <a:pt x="55810" y="96393"/>
                  </a:lnTo>
                  <a:lnTo>
                    <a:pt x="57127" y="96393"/>
                  </a:lnTo>
                  <a:lnTo>
                    <a:pt x="57007" y="96012"/>
                  </a:lnTo>
                  <a:lnTo>
                    <a:pt x="56926" y="95758"/>
                  </a:lnTo>
                  <a:lnTo>
                    <a:pt x="56845" y="95504"/>
                  </a:lnTo>
                  <a:close/>
                </a:path>
                <a:path w="101600" h="103505">
                  <a:moveTo>
                    <a:pt x="53548" y="82550"/>
                  </a:moveTo>
                  <a:lnTo>
                    <a:pt x="51273" y="82550"/>
                  </a:lnTo>
                  <a:lnTo>
                    <a:pt x="54981" y="84963"/>
                  </a:lnTo>
                  <a:lnTo>
                    <a:pt x="61928" y="89789"/>
                  </a:lnTo>
                  <a:lnTo>
                    <a:pt x="63973" y="92837"/>
                  </a:lnTo>
                  <a:lnTo>
                    <a:pt x="64670" y="95377"/>
                  </a:lnTo>
                  <a:lnTo>
                    <a:pt x="64774" y="95758"/>
                  </a:lnTo>
                  <a:lnTo>
                    <a:pt x="64844" y="96012"/>
                  </a:lnTo>
                  <a:lnTo>
                    <a:pt x="64949" y="96393"/>
                  </a:lnTo>
                  <a:lnTo>
                    <a:pt x="66257" y="96393"/>
                  </a:lnTo>
                  <a:lnTo>
                    <a:pt x="66153" y="96012"/>
                  </a:lnTo>
                  <a:lnTo>
                    <a:pt x="66084" y="95758"/>
                  </a:lnTo>
                  <a:lnTo>
                    <a:pt x="65980" y="95377"/>
                  </a:lnTo>
                  <a:lnTo>
                    <a:pt x="64164" y="91440"/>
                  </a:lnTo>
                  <a:lnTo>
                    <a:pt x="66414" y="91440"/>
                  </a:lnTo>
                  <a:lnTo>
                    <a:pt x="63910" y="89662"/>
                  </a:lnTo>
                  <a:lnTo>
                    <a:pt x="65332" y="89408"/>
                  </a:lnTo>
                  <a:lnTo>
                    <a:pt x="71278" y="89408"/>
                  </a:lnTo>
                  <a:lnTo>
                    <a:pt x="69378" y="88646"/>
                  </a:lnTo>
                  <a:lnTo>
                    <a:pt x="62513" y="88646"/>
                  </a:lnTo>
                  <a:lnTo>
                    <a:pt x="53548" y="82550"/>
                  </a:lnTo>
                  <a:close/>
                </a:path>
                <a:path w="101600" h="103505">
                  <a:moveTo>
                    <a:pt x="69634" y="93726"/>
                  </a:moveTo>
                  <a:lnTo>
                    <a:pt x="67504" y="93726"/>
                  </a:lnTo>
                  <a:lnTo>
                    <a:pt x="71237" y="96393"/>
                  </a:lnTo>
                  <a:lnTo>
                    <a:pt x="72279" y="96393"/>
                  </a:lnTo>
                  <a:lnTo>
                    <a:pt x="72330" y="95758"/>
                  </a:lnTo>
                  <a:lnTo>
                    <a:pt x="72139" y="95504"/>
                  </a:lnTo>
                  <a:lnTo>
                    <a:pt x="69634" y="93726"/>
                  </a:lnTo>
                  <a:close/>
                </a:path>
                <a:path w="101600" h="103505">
                  <a:moveTo>
                    <a:pt x="55486" y="95377"/>
                  </a:moveTo>
                  <a:lnTo>
                    <a:pt x="45978" y="95377"/>
                  </a:lnTo>
                  <a:lnTo>
                    <a:pt x="55526" y="95504"/>
                  </a:lnTo>
                  <a:close/>
                </a:path>
                <a:path w="101600" h="103505">
                  <a:moveTo>
                    <a:pt x="25124" y="64643"/>
                  </a:moveTo>
                  <a:lnTo>
                    <a:pt x="22589" y="64643"/>
                  </a:lnTo>
                  <a:lnTo>
                    <a:pt x="27029" y="66929"/>
                  </a:lnTo>
                  <a:lnTo>
                    <a:pt x="33747" y="71120"/>
                  </a:lnTo>
                  <a:lnTo>
                    <a:pt x="37301" y="76327"/>
                  </a:lnTo>
                  <a:lnTo>
                    <a:pt x="41039" y="84963"/>
                  </a:lnTo>
                  <a:lnTo>
                    <a:pt x="44506" y="94869"/>
                  </a:lnTo>
                  <a:lnTo>
                    <a:pt x="44664" y="95377"/>
                  </a:lnTo>
                  <a:lnTo>
                    <a:pt x="45978" y="95377"/>
                  </a:lnTo>
                  <a:lnTo>
                    <a:pt x="44923" y="92075"/>
                  </a:lnTo>
                  <a:lnTo>
                    <a:pt x="42108" y="84201"/>
                  </a:lnTo>
                  <a:lnTo>
                    <a:pt x="41674" y="83185"/>
                  </a:lnTo>
                  <a:lnTo>
                    <a:pt x="51181" y="83185"/>
                  </a:lnTo>
                  <a:lnTo>
                    <a:pt x="41619" y="83058"/>
                  </a:lnTo>
                  <a:lnTo>
                    <a:pt x="38903" y="76708"/>
                  </a:lnTo>
                  <a:lnTo>
                    <a:pt x="38243" y="75311"/>
                  </a:lnTo>
                  <a:lnTo>
                    <a:pt x="36995" y="73152"/>
                  </a:lnTo>
                  <a:lnTo>
                    <a:pt x="39438" y="73152"/>
                  </a:lnTo>
                  <a:lnTo>
                    <a:pt x="34738" y="70231"/>
                  </a:lnTo>
                  <a:lnTo>
                    <a:pt x="36258" y="69469"/>
                  </a:lnTo>
                  <a:lnTo>
                    <a:pt x="33493" y="69469"/>
                  </a:lnTo>
                  <a:lnTo>
                    <a:pt x="29150" y="66802"/>
                  </a:lnTo>
                  <a:lnTo>
                    <a:pt x="25429" y="64770"/>
                  </a:lnTo>
                  <a:lnTo>
                    <a:pt x="25124" y="64643"/>
                  </a:lnTo>
                  <a:close/>
                </a:path>
                <a:path w="101600" h="103505">
                  <a:moveTo>
                    <a:pt x="45914" y="78867"/>
                  </a:moveTo>
                  <a:lnTo>
                    <a:pt x="51044" y="82804"/>
                  </a:lnTo>
                  <a:lnTo>
                    <a:pt x="54827" y="93345"/>
                  </a:lnTo>
                  <a:lnTo>
                    <a:pt x="55486" y="95377"/>
                  </a:lnTo>
                  <a:lnTo>
                    <a:pt x="56805" y="95377"/>
                  </a:lnTo>
                  <a:lnTo>
                    <a:pt x="54469" y="88011"/>
                  </a:lnTo>
                  <a:lnTo>
                    <a:pt x="54349" y="87630"/>
                  </a:lnTo>
                  <a:lnTo>
                    <a:pt x="51429" y="82804"/>
                  </a:lnTo>
                  <a:lnTo>
                    <a:pt x="51273" y="82550"/>
                  </a:lnTo>
                  <a:lnTo>
                    <a:pt x="53548" y="82550"/>
                  </a:lnTo>
                  <a:lnTo>
                    <a:pt x="51121" y="80899"/>
                  </a:lnTo>
                  <a:lnTo>
                    <a:pt x="60530" y="80899"/>
                  </a:lnTo>
                  <a:lnTo>
                    <a:pt x="56496" y="79708"/>
                  </a:lnTo>
                  <a:lnTo>
                    <a:pt x="47190" y="79708"/>
                  </a:lnTo>
                  <a:lnTo>
                    <a:pt x="45914" y="78867"/>
                  </a:lnTo>
                  <a:close/>
                </a:path>
                <a:path w="101600" h="103505">
                  <a:moveTo>
                    <a:pt x="66414" y="91440"/>
                  </a:moveTo>
                  <a:lnTo>
                    <a:pt x="64164" y="91440"/>
                  </a:lnTo>
                  <a:lnTo>
                    <a:pt x="67326" y="93599"/>
                  </a:lnTo>
                  <a:lnTo>
                    <a:pt x="69456" y="93599"/>
                  </a:lnTo>
                  <a:lnTo>
                    <a:pt x="66414" y="91440"/>
                  </a:lnTo>
                  <a:close/>
                </a:path>
                <a:path w="101600" h="103505">
                  <a:moveTo>
                    <a:pt x="71278" y="89408"/>
                  </a:moveTo>
                  <a:lnTo>
                    <a:pt x="65332" y="89408"/>
                  </a:lnTo>
                  <a:lnTo>
                    <a:pt x="68012" y="89535"/>
                  </a:lnTo>
                  <a:lnTo>
                    <a:pt x="72063" y="91059"/>
                  </a:lnTo>
                  <a:lnTo>
                    <a:pt x="72888" y="90805"/>
                  </a:lnTo>
                  <a:lnTo>
                    <a:pt x="72863" y="90297"/>
                  </a:lnTo>
                  <a:lnTo>
                    <a:pt x="72546" y="89916"/>
                  </a:lnTo>
                  <a:lnTo>
                    <a:pt x="71278" y="89408"/>
                  </a:lnTo>
                  <a:close/>
                </a:path>
                <a:path w="101600" h="103505">
                  <a:moveTo>
                    <a:pt x="66843" y="87630"/>
                  </a:moveTo>
                  <a:lnTo>
                    <a:pt x="62513" y="88646"/>
                  </a:lnTo>
                  <a:lnTo>
                    <a:pt x="69378" y="88646"/>
                  </a:lnTo>
                  <a:lnTo>
                    <a:pt x="66843" y="87630"/>
                  </a:lnTo>
                  <a:close/>
                </a:path>
                <a:path w="101600" h="103505">
                  <a:moveTo>
                    <a:pt x="52054" y="83058"/>
                  </a:moveTo>
                  <a:lnTo>
                    <a:pt x="51584" y="83058"/>
                  </a:lnTo>
                  <a:lnTo>
                    <a:pt x="52249" y="83185"/>
                  </a:lnTo>
                  <a:lnTo>
                    <a:pt x="52054" y="83058"/>
                  </a:lnTo>
                  <a:close/>
                </a:path>
                <a:path w="101600" h="103505">
                  <a:moveTo>
                    <a:pt x="60530" y="80899"/>
                  </a:moveTo>
                  <a:lnTo>
                    <a:pt x="51121" y="80899"/>
                  </a:lnTo>
                  <a:lnTo>
                    <a:pt x="53661" y="81026"/>
                  </a:lnTo>
                  <a:lnTo>
                    <a:pt x="58029" y="81534"/>
                  </a:lnTo>
                  <a:lnTo>
                    <a:pt x="63617" y="83058"/>
                  </a:lnTo>
                  <a:lnTo>
                    <a:pt x="64405" y="82677"/>
                  </a:lnTo>
                  <a:lnTo>
                    <a:pt x="64367" y="82296"/>
                  </a:lnTo>
                  <a:lnTo>
                    <a:pt x="63973" y="81915"/>
                  </a:lnTo>
                  <a:lnTo>
                    <a:pt x="60530" y="80899"/>
                  </a:lnTo>
                  <a:close/>
                </a:path>
                <a:path w="101600" h="103505">
                  <a:moveTo>
                    <a:pt x="39427" y="73152"/>
                  </a:moveTo>
                  <a:lnTo>
                    <a:pt x="37123" y="73152"/>
                  </a:lnTo>
                  <a:lnTo>
                    <a:pt x="40135" y="75057"/>
                  </a:lnTo>
                  <a:lnTo>
                    <a:pt x="47190" y="79708"/>
                  </a:lnTo>
                  <a:lnTo>
                    <a:pt x="49497" y="79708"/>
                  </a:lnTo>
                  <a:lnTo>
                    <a:pt x="39427" y="73152"/>
                  </a:lnTo>
                  <a:close/>
                </a:path>
                <a:path w="101600" h="103505">
                  <a:moveTo>
                    <a:pt x="49114" y="67183"/>
                  </a:moveTo>
                  <a:lnTo>
                    <a:pt x="40821" y="67183"/>
                  </a:lnTo>
                  <a:lnTo>
                    <a:pt x="47666" y="67818"/>
                  </a:lnTo>
                  <a:lnTo>
                    <a:pt x="60759" y="75057"/>
                  </a:lnTo>
                  <a:lnTo>
                    <a:pt x="61106" y="75311"/>
                  </a:lnTo>
                  <a:lnTo>
                    <a:pt x="65177" y="79708"/>
                  </a:lnTo>
                  <a:lnTo>
                    <a:pt x="65989" y="79708"/>
                  </a:lnTo>
                  <a:lnTo>
                    <a:pt x="66025" y="78867"/>
                  </a:lnTo>
                  <a:lnTo>
                    <a:pt x="65795" y="78486"/>
                  </a:lnTo>
                  <a:lnTo>
                    <a:pt x="61801" y="74168"/>
                  </a:lnTo>
                  <a:lnTo>
                    <a:pt x="49114" y="67183"/>
                  </a:lnTo>
                  <a:close/>
                </a:path>
                <a:path w="101600" h="103505">
                  <a:moveTo>
                    <a:pt x="41451" y="58928"/>
                  </a:moveTo>
                  <a:lnTo>
                    <a:pt x="38217" y="58928"/>
                  </a:lnTo>
                  <a:lnTo>
                    <a:pt x="43059" y="60960"/>
                  </a:lnTo>
                  <a:lnTo>
                    <a:pt x="43621" y="61214"/>
                  </a:lnTo>
                  <a:lnTo>
                    <a:pt x="68761" y="78486"/>
                  </a:lnTo>
                  <a:lnTo>
                    <a:pt x="69599" y="78867"/>
                  </a:lnTo>
                  <a:lnTo>
                    <a:pt x="69735" y="78486"/>
                  </a:lnTo>
                  <a:lnTo>
                    <a:pt x="69826" y="78232"/>
                  </a:lnTo>
                  <a:lnTo>
                    <a:pt x="69917" y="77978"/>
                  </a:lnTo>
                  <a:lnTo>
                    <a:pt x="46554" y="61214"/>
                  </a:lnTo>
                  <a:lnTo>
                    <a:pt x="41451" y="58928"/>
                  </a:lnTo>
                  <a:close/>
                </a:path>
                <a:path w="101600" h="103505">
                  <a:moveTo>
                    <a:pt x="65661" y="75057"/>
                  </a:moveTo>
                  <a:lnTo>
                    <a:pt x="62624" y="75057"/>
                  </a:lnTo>
                  <a:lnTo>
                    <a:pt x="62859" y="75311"/>
                  </a:lnTo>
                  <a:lnTo>
                    <a:pt x="65901" y="75311"/>
                  </a:lnTo>
                  <a:lnTo>
                    <a:pt x="65661" y="75057"/>
                  </a:lnTo>
                  <a:close/>
                </a:path>
                <a:path w="101600" h="103505">
                  <a:moveTo>
                    <a:pt x="53412" y="54864"/>
                  </a:moveTo>
                  <a:lnTo>
                    <a:pt x="49889" y="54864"/>
                  </a:lnTo>
                  <a:lnTo>
                    <a:pt x="52452" y="55753"/>
                  </a:lnTo>
                  <a:lnTo>
                    <a:pt x="58663" y="58420"/>
                  </a:lnTo>
                  <a:lnTo>
                    <a:pt x="66172" y="62738"/>
                  </a:lnTo>
                  <a:lnTo>
                    <a:pt x="66764" y="63119"/>
                  </a:lnTo>
                  <a:lnTo>
                    <a:pt x="74549" y="69723"/>
                  </a:lnTo>
                  <a:lnTo>
                    <a:pt x="75276" y="69723"/>
                  </a:lnTo>
                  <a:lnTo>
                    <a:pt x="56062" y="55880"/>
                  </a:lnTo>
                  <a:lnTo>
                    <a:pt x="53412" y="54864"/>
                  </a:lnTo>
                  <a:close/>
                </a:path>
                <a:path w="101600" h="103505">
                  <a:moveTo>
                    <a:pt x="40059" y="65913"/>
                  </a:moveTo>
                  <a:lnTo>
                    <a:pt x="33493" y="69469"/>
                  </a:lnTo>
                  <a:lnTo>
                    <a:pt x="36258" y="69469"/>
                  </a:lnTo>
                  <a:lnTo>
                    <a:pt x="40821" y="67183"/>
                  </a:lnTo>
                  <a:lnTo>
                    <a:pt x="49114" y="67183"/>
                  </a:lnTo>
                  <a:lnTo>
                    <a:pt x="47730" y="66421"/>
                  </a:lnTo>
                  <a:lnTo>
                    <a:pt x="40059" y="65913"/>
                  </a:lnTo>
                  <a:close/>
                </a:path>
                <a:path w="101600" h="103505">
                  <a:moveTo>
                    <a:pt x="69609" y="65532"/>
                  </a:moveTo>
                  <a:lnTo>
                    <a:pt x="55049" y="65532"/>
                  </a:lnTo>
                  <a:lnTo>
                    <a:pt x="55548" y="65786"/>
                  </a:lnTo>
                  <a:lnTo>
                    <a:pt x="69908" y="65786"/>
                  </a:lnTo>
                  <a:lnTo>
                    <a:pt x="69609" y="65532"/>
                  </a:lnTo>
                  <a:close/>
                </a:path>
                <a:path w="101600" h="103505">
                  <a:moveTo>
                    <a:pt x="1186" y="44450"/>
                  </a:moveTo>
                  <a:lnTo>
                    <a:pt x="0" y="44450"/>
                  </a:lnTo>
                  <a:lnTo>
                    <a:pt x="152" y="45339"/>
                  </a:lnTo>
                  <a:lnTo>
                    <a:pt x="295" y="45339"/>
                  </a:lnTo>
                  <a:lnTo>
                    <a:pt x="2426" y="46990"/>
                  </a:lnTo>
                  <a:lnTo>
                    <a:pt x="6789" y="50673"/>
                  </a:lnTo>
                  <a:lnTo>
                    <a:pt x="7365" y="51181"/>
                  </a:lnTo>
                  <a:lnTo>
                    <a:pt x="13109" y="57023"/>
                  </a:lnTo>
                  <a:lnTo>
                    <a:pt x="17961" y="64008"/>
                  </a:lnTo>
                  <a:lnTo>
                    <a:pt x="17110" y="64262"/>
                  </a:lnTo>
                  <a:lnTo>
                    <a:pt x="16678" y="65024"/>
                  </a:lnTo>
                  <a:lnTo>
                    <a:pt x="17453" y="65532"/>
                  </a:lnTo>
                  <a:lnTo>
                    <a:pt x="18418" y="65151"/>
                  </a:lnTo>
                  <a:lnTo>
                    <a:pt x="20763" y="65151"/>
                  </a:lnTo>
                  <a:lnTo>
                    <a:pt x="20490" y="64770"/>
                  </a:lnTo>
                  <a:lnTo>
                    <a:pt x="20399" y="64643"/>
                  </a:lnTo>
                  <a:lnTo>
                    <a:pt x="25124" y="64643"/>
                  </a:lnTo>
                  <a:lnTo>
                    <a:pt x="22990" y="63754"/>
                  </a:lnTo>
                  <a:lnTo>
                    <a:pt x="24832" y="63246"/>
                  </a:lnTo>
                  <a:lnTo>
                    <a:pt x="20679" y="63246"/>
                  </a:lnTo>
                  <a:lnTo>
                    <a:pt x="20959" y="62738"/>
                  </a:lnTo>
                  <a:lnTo>
                    <a:pt x="21029" y="62611"/>
                  </a:lnTo>
                  <a:lnTo>
                    <a:pt x="18593" y="62611"/>
                  </a:lnTo>
                  <a:lnTo>
                    <a:pt x="18487" y="62230"/>
                  </a:lnTo>
                  <a:lnTo>
                    <a:pt x="17997" y="61722"/>
                  </a:lnTo>
                  <a:lnTo>
                    <a:pt x="13697" y="55880"/>
                  </a:lnTo>
                  <a:lnTo>
                    <a:pt x="8014" y="50038"/>
                  </a:lnTo>
                  <a:lnTo>
                    <a:pt x="7740" y="49784"/>
                  </a:lnTo>
                  <a:lnTo>
                    <a:pt x="3231" y="45974"/>
                  </a:lnTo>
                  <a:lnTo>
                    <a:pt x="1186" y="44450"/>
                  </a:lnTo>
                  <a:close/>
                </a:path>
                <a:path w="101600" h="103505">
                  <a:moveTo>
                    <a:pt x="50498" y="19812"/>
                  </a:moveTo>
                  <a:lnTo>
                    <a:pt x="49625" y="20447"/>
                  </a:lnTo>
                  <a:lnTo>
                    <a:pt x="49525" y="22098"/>
                  </a:lnTo>
                  <a:lnTo>
                    <a:pt x="49388" y="22987"/>
                  </a:lnTo>
                  <a:lnTo>
                    <a:pt x="49289" y="23622"/>
                  </a:lnTo>
                  <a:lnTo>
                    <a:pt x="49191" y="24257"/>
                  </a:lnTo>
                  <a:lnTo>
                    <a:pt x="49113" y="24765"/>
                  </a:lnTo>
                  <a:lnTo>
                    <a:pt x="49015" y="25400"/>
                  </a:lnTo>
                  <a:lnTo>
                    <a:pt x="47121" y="34798"/>
                  </a:lnTo>
                  <a:lnTo>
                    <a:pt x="47019" y="35306"/>
                  </a:lnTo>
                  <a:lnTo>
                    <a:pt x="46942" y="35687"/>
                  </a:lnTo>
                  <a:lnTo>
                    <a:pt x="46840" y="36195"/>
                  </a:lnTo>
                  <a:lnTo>
                    <a:pt x="46738" y="36703"/>
                  </a:lnTo>
                  <a:lnTo>
                    <a:pt x="43029" y="49149"/>
                  </a:lnTo>
                  <a:lnTo>
                    <a:pt x="37951" y="57658"/>
                  </a:lnTo>
                  <a:lnTo>
                    <a:pt x="30470" y="60198"/>
                  </a:lnTo>
                  <a:lnTo>
                    <a:pt x="20679" y="63246"/>
                  </a:lnTo>
                  <a:lnTo>
                    <a:pt x="24832" y="63246"/>
                  </a:lnTo>
                  <a:lnTo>
                    <a:pt x="26673" y="62738"/>
                  </a:lnTo>
                  <a:lnTo>
                    <a:pt x="38217" y="58928"/>
                  </a:lnTo>
                  <a:lnTo>
                    <a:pt x="41451" y="58928"/>
                  </a:lnTo>
                  <a:lnTo>
                    <a:pt x="40034" y="58293"/>
                  </a:lnTo>
                  <a:lnTo>
                    <a:pt x="43120" y="57277"/>
                  </a:lnTo>
                  <a:lnTo>
                    <a:pt x="43832" y="57023"/>
                  </a:lnTo>
                  <a:lnTo>
                    <a:pt x="40353" y="57023"/>
                  </a:lnTo>
                  <a:lnTo>
                    <a:pt x="44972" y="47498"/>
                  </a:lnTo>
                  <a:lnTo>
                    <a:pt x="48263" y="35687"/>
                  </a:lnTo>
                  <a:lnTo>
                    <a:pt x="50087" y="26416"/>
                  </a:lnTo>
                  <a:lnTo>
                    <a:pt x="50187" y="25908"/>
                  </a:lnTo>
                  <a:lnTo>
                    <a:pt x="50287" y="25400"/>
                  </a:lnTo>
                  <a:lnTo>
                    <a:pt x="50792" y="22098"/>
                  </a:lnTo>
                  <a:lnTo>
                    <a:pt x="50850" y="21717"/>
                  </a:lnTo>
                  <a:lnTo>
                    <a:pt x="50967" y="20955"/>
                  </a:lnTo>
                  <a:lnTo>
                    <a:pt x="50981" y="20066"/>
                  </a:lnTo>
                  <a:lnTo>
                    <a:pt x="50498" y="19812"/>
                  </a:lnTo>
                  <a:close/>
                </a:path>
                <a:path w="101600" h="103505">
                  <a:moveTo>
                    <a:pt x="4010" y="29083"/>
                  </a:moveTo>
                  <a:lnTo>
                    <a:pt x="3548" y="29083"/>
                  </a:lnTo>
                  <a:lnTo>
                    <a:pt x="3525" y="29210"/>
                  </a:lnTo>
                  <a:lnTo>
                    <a:pt x="3407" y="29845"/>
                  </a:lnTo>
                  <a:lnTo>
                    <a:pt x="18371" y="62230"/>
                  </a:lnTo>
                  <a:lnTo>
                    <a:pt x="18651" y="62611"/>
                  </a:lnTo>
                  <a:lnTo>
                    <a:pt x="21029" y="62611"/>
                  </a:lnTo>
                  <a:lnTo>
                    <a:pt x="21240" y="62230"/>
                  </a:lnTo>
                  <a:lnTo>
                    <a:pt x="19790" y="62230"/>
                  </a:lnTo>
                  <a:lnTo>
                    <a:pt x="19670" y="60960"/>
                  </a:lnTo>
                  <a:lnTo>
                    <a:pt x="19598" y="60198"/>
                  </a:lnTo>
                  <a:lnTo>
                    <a:pt x="19478" y="58928"/>
                  </a:lnTo>
                  <a:lnTo>
                    <a:pt x="19358" y="57658"/>
                  </a:lnTo>
                  <a:lnTo>
                    <a:pt x="4448" y="29210"/>
                  </a:lnTo>
                  <a:lnTo>
                    <a:pt x="4010" y="29083"/>
                  </a:lnTo>
                  <a:close/>
                </a:path>
                <a:path w="101600" h="103505">
                  <a:moveTo>
                    <a:pt x="65013" y="52197"/>
                  </a:moveTo>
                  <a:lnTo>
                    <a:pt x="57369" y="52197"/>
                  </a:lnTo>
                  <a:lnTo>
                    <a:pt x="60592" y="52578"/>
                  </a:lnTo>
                  <a:lnTo>
                    <a:pt x="67067" y="54102"/>
                  </a:lnTo>
                  <a:lnTo>
                    <a:pt x="74887" y="57277"/>
                  </a:lnTo>
                  <a:lnTo>
                    <a:pt x="82147" y="62611"/>
                  </a:lnTo>
                  <a:lnTo>
                    <a:pt x="83036" y="62611"/>
                  </a:lnTo>
                  <a:lnTo>
                    <a:pt x="83048" y="61722"/>
                  </a:lnTo>
                  <a:lnTo>
                    <a:pt x="76981" y="57023"/>
                  </a:lnTo>
                  <a:lnTo>
                    <a:pt x="74559" y="55880"/>
                  </a:lnTo>
                  <a:lnTo>
                    <a:pt x="70939" y="54102"/>
                  </a:lnTo>
                  <a:lnTo>
                    <a:pt x="71085" y="54102"/>
                  </a:lnTo>
                  <a:lnTo>
                    <a:pt x="65013" y="52197"/>
                  </a:lnTo>
                  <a:close/>
                </a:path>
                <a:path w="101600" h="103505">
                  <a:moveTo>
                    <a:pt x="14418" y="12573"/>
                  </a:moveTo>
                  <a:lnTo>
                    <a:pt x="14024" y="13335"/>
                  </a:lnTo>
                  <a:lnTo>
                    <a:pt x="16765" y="21717"/>
                  </a:lnTo>
                  <a:lnTo>
                    <a:pt x="19895" y="32385"/>
                  </a:lnTo>
                  <a:lnTo>
                    <a:pt x="20007" y="32766"/>
                  </a:lnTo>
                  <a:lnTo>
                    <a:pt x="22577" y="43180"/>
                  </a:lnTo>
                  <a:lnTo>
                    <a:pt x="22606" y="43434"/>
                  </a:lnTo>
                  <a:lnTo>
                    <a:pt x="22724" y="44450"/>
                  </a:lnTo>
                  <a:lnTo>
                    <a:pt x="22828" y="45339"/>
                  </a:lnTo>
                  <a:lnTo>
                    <a:pt x="22931" y="46228"/>
                  </a:lnTo>
                  <a:lnTo>
                    <a:pt x="23049" y="47244"/>
                  </a:lnTo>
                  <a:lnTo>
                    <a:pt x="23152" y="48133"/>
                  </a:lnTo>
                  <a:lnTo>
                    <a:pt x="23270" y="49149"/>
                  </a:lnTo>
                  <a:lnTo>
                    <a:pt x="23291" y="51435"/>
                  </a:lnTo>
                  <a:lnTo>
                    <a:pt x="22873" y="53467"/>
                  </a:lnTo>
                  <a:lnTo>
                    <a:pt x="22795" y="53848"/>
                  </a:lnTo>
                  <a:lnTo>
                    <a:pt x="22743" y="54102"/>
                  </a:lnTo>
                  <a:lnTo>
                    <a:pt x="22639" y="54610"/>
                  </a:lnTo>
                  <a:lnTo>
                    <a:pt x="22586" y="54864"/>
                  </a:lnTo>
                  <a:lnTo>
                    <a:pt x="22482" y="55372"/>
                  </a:lnTo>
                  <a:lnTo>
                    <a:pt x="21288" y="59436"/>
                  </a:lnTo>
                  <a:lnTo>
                    <a:pt x="19790" y="62230"/>
                  </a:lnTo>
                  <a:lnTo>
                    <a:pt x="21240" y="62230"/>
                  </a:lnTo>
                  <a:lnTo>
                    <a:pt x="22152" y="60579"/>
                  </a:lnTo>
                  <a:lnTo>
                    <a:pt x="23109" y="57658"/>
                  </a:lnTo>
                  <a:lnTo>
                    <a:pt x="23234" y="57277"/>
                  </a:lnTo>
                  <a:lnTo>
                    <a:pt x="23317" y="57023"/>
                  </a:lnTo>
                  <a:lnTo>
                    <a:pt x="24616" y="51435"/>
                  </a:lnTo>
                  <a:lnTo>
                    <a:pt x="30284" y="50038"/>
                  </a:lnTo>
                  <a:lnTo>
                    <a:pt x="24870" y="50038"/>
                  </a:lnTo>
                  <a:lnTo>
                    <a:pt x="25385" y="47498"/>
                  </a:lnTo>
                  <a:lnTo>
                    <a:pt x="25488" y="46990"/>
                  </a:lnTo>
                  <a:lnTo>
                    <a:pt x="25591" y="46482"/>
                  </a:lnTo>
                  <a:lnTo>
                    <a:pt x="25694" y="45974"/>
                  </a:lnTo>
                  <a:lnTo>
                    <a:pt x="24336" y="45974"/>
                  </a:lnTo>
                  <a:lnTo>
                    <a:pt x="22485" y="37211"/>
                  </a:lnTo>
                  <a:lnTo>
                    <a:pt x="22378" y="36703"/>
                  </a:lnTo>
                  <a:lnTo>
                    <a:pt x="19510" y="26416"/>
                  </a:lnTo>
                  <a:lnTo>
                    <a:pt x="16803" y="17780"/>
                  </a:lnTo>
                  <a:lnTo>
                    <a:pt x="15320" y="13335"/>
                  </a:lnTo>
                  <a:lnTo>
                    <a:pt x="15235" y="13081"/>
                  </a:lnTo>
                  <a:lnTo>
                    <a:pt x="15451" y="13081"/>
                  </a:lnTo>
                  <a:lnTo>
                    <a:pt x="14418" y="12573"/>
                  </a:lnTo>
                  <a:close/>
                </a:path>
                <a:path w="101600" h="103505">
                  <a:moveTo>
                    <a:pt x="59007" y="21717"/>
                  </a:moveTo>
                  <a:lnTo>
                    <a:pt x="58154" y="21717"/>
                  </a:lnTo>
                  <a:lnTo>
                    <a:pt x="57826" y="22098"/>
                  </a:lnTo>
                  <a:lnTo>
                    <a:pt x="57818" y="34163"/>
                  </a:lnTo>
                  <a:lnTo>
                    <a:pt x="55606" y="44450"/>
                  </a:lnTo>
                  <a:lnTo>
                    <a:pt x="49990" y="53467"/>
                  </a:lnTo>
                  <a:lnTo>
                    <a:pt x="46306" y="54864"/>
                  </a:lnTo>
                  <a:lnTo>
                    <a:pt x="43450" y="55880"/>
                  </a:lnTo>
                  <a:lnTo>
                    <a:pt x="40035" y="57023"/>
                  </a:lnTo>
                  <a:lnTo>
                    <a:pt x="43832" y="57023"/>
                  </a:lnTo>
                  <a:lnTo>
                    <a:pt x="49889" y="54864"/>
                  </a:lnTo>
                  <a:lnTo>
                    <a:pt x="53412" y="54864"/>
                  </a:lnTo>
                  <a:lnTo>
                    <a:pt x="51756" y="54229"/>
                  </a:lnTo>
                  <a:lnTo>
                    <a:pt x="56317" y="52578"/>
                  </a:lnTo>
                  <a:lnTo>
                    <a:pt x="52543" y="52578"/>
                  </a:lnTo>
                  <a:lnTo>
                    <a:pt x="56899" y="47244"/>
                  </a:lnTo>
                  <a:lnTo>
                    <a:pt x="58456" y="40132"/>
                  </a:lnTo>
                  <a:lnTo>
                    <a:pt x="58577" y="39243"/>
                  </a:lnTo>
                  <a:lnTo>
                    <a:pt x="58652" y="38521"/>
                  </a:lnTo>
                  <a:lnTo>
                    <a:pt x="58708" y="37973"/>
                  </a:lnTo>
                  <a:lnTo>
                    <a:pt x="58800" y="37084"/>
                  </a:lnTo>
                  <a:lnTo>
                    <a:pt x="58892" y="36195"/>
                  </a:lnTo>
                  <a:lnTo>
                    <a:pt x="59007" y="21717"/>
                  </a:lnTo>
                  <a:close/>
                </a:path>
                <a:path w="101600" h="103505">
                  <a:moveTo>
                    <a:pt x="88941" y="54102"/>
                  </a:moveTo>
                  <a:lnTo>
                    <a:pt x="87599" y="54102"/>
                  </a:lnTo>
                  <a:lnTo>
                    <a:pt x="87938" y="54610"/>
                  </a:lnTo>
                  <a:lnTo>
                    <a:pt x="89691" y="54864"/>
                  </a:lnTo>
                  <a:lnTo>
                    <a:pt x="88789" y="54864"/>
                  </a:lnTo>
                  <a:lnTo>
                    <a:pt x="88916" y="54229"/>
                  </a:lnTo>
                  <a:lnTo>
                    <a:pt x="88941" y="54102"/>
                  </a:lnTo>
                  <a:close/>
                </a:path>
                <a:path w="101600" h="103505">
                  <a:moveTo>
                    <a:pt x="87430" y="53848"/>
                  </a:moveTo>
                  <a:lnTo>
                    <a:pt x="70422" y="53848"/>
                  </a:lnTo>
                  <a:lnTo>
                    <a:pt x="70939" y="54102"/>
                  </a:lnTo>
                  <a:lnTo>
                    <a:pt x="87599" y="54102"/>
                  </a:lnTo>
                  <a:lnTo>
                    <a:pt x="87430" y="53848"/>
                  </a:lnTo>
                  <a:close/>
                </a:path>
                <a:path w="101600" h="103505">
                  <a:moveTo>
                    <a:pt x="79423" y="46990"/>
                  </a:moveTo>
                  <a:lnTo>
                    <a:pt x="73390" y="46990"/>
                  </a:lnTo>
                  <a:lnTo>
                    <a:pt x="83620" y="48133"/>
                  </a:lnTo>
                  <a:lnTo>
                    <a:pt x="87430" y="53848"/>
                  </a:lnTo>
                  <a:lnTo>
                    <a:pt x="88992" y="53848"/>
                  </a:lnTo>
                  <a:lnTo>
                    <a:pt x="85309" y="48387"/>
                  </a:lnTo>
                  <a:lnTo>
                    <a:pt x="79423" y="46990"/>
                  </a:lnTo>
                  <a:close/>
                </a:path>
                <a:path w="101600" h="103505">
                  <a:moveTo>
                    <a:pt x="68316" y="23241"/>
                  </a:moveTo>
                  <a:lnTo>
                    <a:pt x="67707" y="23876"/>
                  </a:lnTo>
                  <a:lnTo>
                    <a:pt x="67603" y="26416"/>
                  </a:lnTo>
                  <a:lnTo>
                    <a:pt x="67479" y="27813"/>
                  </a:lnTo>
                  <a:lnTo>
                    <a:pt x="66905" y="31750"/>
                  </a:lnTo>
                  <a:lnTo>
                    <a:pt x="66812" y="32385"/>
                  </a:lnTo>
                  <a:lnTo>
                    <a:pt x="66757" y="32766"/>
                  </a:lnTo>
                  <a:lnTo>
                    <a:pt x="66646" y="33528"/>
                  </a:lnTo>
                  <a:lnTo>
                    <a:pt x="66553" y="34163"/>
                  </a:lnTo>
                  <a:lnTo>
                    <a:pt x="66461" y="34798"/>
                  </a:lnTo>
                  <a:lnTo>
                    <a:pt x="63498" y="43180"/>
                  </a:lnTo>
                  <a:lnTo>
                    <a:pt x="63409" y="43434"/>
                  </a:lnTo>
                  <a:lnTo>
                    <a:pt x="63319" y="43688"/>
                  </a:lnTo>
                  <a:lnTo>
                    <a:pt x="56871" y="51181"/>
                  </a:lnTo>
                  <a:lnTo>
                    <a:pt x="56390" y="51181"/>
                  </a:lnTo>
                  <a:lnTo>
                    <a:pt x="52543" y="52578"/>
                  </a:lnTo>
                  <a:lnTo>
                    <a:pt x="56317" y="52578"/>
                  </a:lnTo>
                  <a:lnTo>
                    <a:pt x="57369" y="52197"/>
                  </a:lnTo>
                  <a:lnTo>
                    <a:pt x="65284" y="52197"/>
                  </a:lnTo>
                  <a:lnTo>
                    <a:pt x="59884" y="51181"/>
                  </a:lnTo>
                  <a:lnTo>
                    <a:pt x="63579" y="49784"/>
                  </a:lnTo>
                  <a:lnTo>
                    <a:pt x="60342" y="49784"/>
                  </a:lnTo>
                  <a:lnTo>
                    <a:pt x="63884" y="46228"/>
                  </a:lnTo>
                  <a:lnTo>
                    <a:pt x="66323" y="41275"/>
                  </a:lnTo>
                  <a:lnTo>
                    <a:pt x="68870" y="29845"/>
                  </a:lnTo>
                  <a:lnTo>
                    <a:pt x="68888" y="23622"/>
                  </a:lnTo>
                  <a:lnTo>
                    <a:pt x="68316" y="23241"/>
                  </a:lnTo>
                  <a:close/>
                </a:path>
                <a:path w="101600" h="103505">
                  <a:moveTo>
                    <a:pt x="33426" y="48133"/>
                  </a:moveTo>
                  <a:lnTo>
                    <a:pt x="31959" y="48133"/>
                  </a:lnTo>
                  <a:lnTo>
                    <a:pt x="24870" y="50038"/>
                  </a:lnTo>
                  <a:lnTo>
                    <a:pt x="30284" y="50038"/>
                  </a:lnTo>
                  <a:lnTo>
                    <a:pt x="31314" y="49784"/>
                  </a:lnTo>
                  <a:lnTo>
                    <a:pt x="31696" y="49784"/>
                  </a:lnTo>
                  <a:lnTo>
                    <a:pt x="33426" y="48133"/>
                  </a:lnTo>
                  <a:close/>
                </a:path>
                <a:path w="101600" h="103505">
                  <a:moveTo>
                    <a:pt x="76591" y="40897"/>
                  </a:moveTo>
                  <a:lnTo>
                    <a:pt x="70666" y="45593"/>
                  </a:lnTo>
                  <a:lnTo>
                    <a:pt x="67339" y="46990"/>
                  </a:lnTo>
                  <a:lnTo>
                    <a:pt x="59920" y="49784"/>
                  </a:lnTo>
                  <a:lnTo>
                    <a:pt x="63579" y="49784"/>
                  </a:lnTo>
                  <a:lnTo>
                    <a:pt x="70401" y="46990"/>
                  </a:lnTo>
                  <a:lnTo>
                    <a:pt x="79423" y="46990"/>
                  </a:lnTo>
                  <a:lnTo>
                    <a:pt x="77283" y="46482"/>
                  </a:lnTo>
                  <a:lnTo>
                    <a:pt x="74103" y="45974"/>
                  </a:lnTo>
                  <a:lnTo>
                    <a:pt x="73004" y="45974"/>
                  </a:lnTo>
                  <a:lnTo>
                    <a:pt x="76614" y="44450"/>
                  </a:lnTo>
                  <a:lnTo>
                    <a:pt x="73588" y="44450"/>
                  </a:lnTo>
                  <a:lnTo>
                    <a:pt x="76591" y="40897"/>
                  </a:lnTo>
                  <a:close/>
                </a:path>
                <a:path w="101600" h="103505">
                  <a:moveTo>
                    <a:pt x="43196" y="23241"/>
                  </a:moveTo>
                  <a:lnTo>
                    <a:pt x="42523" y="23876"/>
                  </a:lnTo>
                  <a:lnTo>
                    <a:pt x="42496" y="24257"/>
                  </a:lnTo>
                  <a:lnTo>
                    <a:pt x="42374" y="26035"/>
                  </a:lnTo>
                  <a:lnTo>
                    <a:pt x="42252" y="27813"/>
                  </a:lnTo>
                  <a:lnTo>
                    <a:pt x="42129" y="29591"/>
                  </a:lnTo>
                  <a:lnTo>
                    <a:pt x="36544" y="43180"/>
                  </a:lnTo>
                  <a:lnTo>
                    <a:pt x="36439" y="43434"/>
                  </a:lnTo>
                  <a:lnTo>
                    <a:pt x="31356" y="48387"/>
                  </a:lnTo>
                  <a:lnTo>
                    <a:pt x="31014" y="48387"/>
                  </a:lnTo>
                  <a:lnTo>
                    <a:pt x="31959" y="48133"/>
                  </a:lnTo>
                  <a:lnTo>
                    <a:pt x="33426" y="48133"/>
                  </a:lnTo>
                  <a:lnTo>
                    <a:pt x="37284" y="44450"/>
                  </a:lnTo>
                  <a:lnTo>
                    <a:pt x="37680" y="43688"/>
                  </a:lnTo>
                  <a:lnTo>
                    <a:pt x="43386" y="29845"/>
                  </a:lnTo>
                  <a:lnTo>
                    <a:pt x="43473" y="28575"/>
                  </a:lnTo>
                  <a:lnTo>
                    <a:pt x="43568" y="27178"/>
                  </a:lnTo>
                  <a:lnTo>
                    <a:pt x="43689" y="25400"/>
                  </a:lnTo>
                  <a:lnTo>
                    <a:pt x="43717" y="23622"/>
                  </a:lnTo>
                  <a:lnTo>
                    <a:pt x="43196" y="23241"/>
                  </a:lnTo>
                  <a:close/>
                </a:path>
                <a:path w="101600" h="103505">
                  <a:moveTo>
                    <a:pt x="43332" y="48133"/>
                  </a:moveTo>
                  <a:lnTo>
                    <a:pt x="33426" y="48133"/>
                  </a:lnTo>
                  <a:lnTo>
                    <a:pt x="33160" y="48387"/>
                  </a:lnTo>
                  <a:lnTo>
                    <a:pt x="43256" y="48387"/>
                  </a:lnTo>
                  <a:lnTo>
                    <a:pt x="43332" y="48133"/>
                  </a:lnTo>
                  <a:close/>
                </a:path>
                <a:path w="101600" h="103505">
                  <a:moveTo>
                    <a:pt x="53312" y="48133"/>
                  </a:moveTo>
                  <a:lnTo>
                    <a:pt x="44664" y="48133"/>
                  </a:lnTo>
                  <a:lnTo>
                    <a:pt x="44541" y="48387"/>
                  </a:lnTo>
                  <a:lnTo>
                    <a:pt x="53154" y="48387"/>
                  </a:lnTo>
                  <a:lnTo>
                    <a:pt x="53312" y="48133"/>
                  </a:lnTo>
                  <a:close/>
                </a:path>
                <a:path w="101600" h="103505">
                  <a:moveTo>
                    <a:pt x="59494" y="48133"/>
                  </a:moveTo>
                  <a:lnTo>
                    <a:pt x="56173" y="48133"/>
                  </a:lnTo>
                  <a:lnTo>
                    <a:pt x="55966" y="48387"/>
                  </a:lnTo>
                  <a:lnTo>
                    <a:pt x="59275" y="48387"/>
                  </a:lnTo>
                  <a:lnTo>
                    <a:pt x="59494" y="48133"/>
                  </a:lnTo>
                  <a:close/>
                </a:path>
                <a:path w="101600" h="103505">
                  <a:moveTo>
                    <a:pt x="64304" y="48133"/>
                  </a:moveTo>
                  <a:lnTo>
                    <a:pt x="61986" y="48133"/>
                  </a:lnTo>
                  <a:lnTo>
                    <a:pt x="61733" y="48387"/>
                  </a:lnTo>
                  <a:lnTo>
                    <a:pt x="63629" y="48387"/>
                  </a:lnTo>
                  <a:lnTo>
                    <a:pt x="64304" y="48133"/>
                  </a:lnTo>
                  <a:close/>
                </a:path>
                <a:path w="101600" h="103505">
                  <a:moveTo>
                    <a:pt x="83620" y="48133"/>
                  </a:moveTo>
                  <a:lnTo>
                    <a:pt x="67611" y="48133"/>
                  </a:lnTo>
                  <a:lnTo>
                    <a:pt x="66990" y="48387"/>
                  </a:lnTo>
                  <a:lnTo>
                    <a:pt x="83789" y="48387"/>
                  </a:lnTo>
                  <a:lnTo>
                    <a:pt x="83620" y="48133"/>
                  </a:lnTo>
                  <a:close/>
                </a:path>
                <a:path w="101600" h="103505">
                  <a:moveTo>
                    <a:pt x="85876" y="42037"/>
                  </a:moveTo>
                  <a:lnTo>
                    <a:pt x="82529" y="42037"/>
                  </a:lnTo>
                  <a:lnTo>
                    <a:pt x="94478" y="46990"/>
                  </a:lnTo>
                  <a:lnTo>
                    <a:pt x="95389" y="46990"/>
                  </a:lnTo>
                  <a:lnTo>
                    <a:pt x="95193" y="46482"/>
                  </a:lnTo>
                  <a:lnTo>
                    <a:pt x="95095" y="46228"/>
                  </a:lnTo>
                  <a:lnTo>
                    <a:pt x="94997" y="45974"/>
                  </a:lnTo>
                  <a:lnTo>
                    <a:pt x="95251" y="45974"/>
                  </a:lnTo>
                  <a:lnTo>
                    <a:pt x="85876" y="42037"/>
                  </a:lnTo>
                  <a:close/>
                </a:path>
                <a:path w="101600" h="103505">
                  <a:moveTo>
                    <a:pt x="18990" y="10287"/>
                  </a:moveTo>
                  <a:lnTo>
                    <a:pt x="18848" y="10668"/>
                  </a:lnTo>
                  <a:lnTo>
                    <a:pt x="18748" y="11303"/>
                  </a:lnTo>
                  <a:lnTo>
                    <a:pt x="25696" y="27559"/>
                  </a:lnTo>
                  <a:lnTo>
                    <a:pt x="25805" y="27813"/>
                  </a:lnTo>
                  <a:lnTo>
                    <a:pt x="26072" y="28575"/>
                  </a:lnTo>
                  <a:lnTo>
                    <a:pt x="25953" y="31750"/>
                  </a:lnTo>
                  <a:lnTo>
                    <a:pt x="25846" y="34163"/>
                  </a:lnTo>
                  <a:lnTo>
                    <a:pt x="25726" y="35306"/>
                  </a:lnTo>
                  <a:lnTo>
                    <a:pt x="25633" y="36195"/>
                  </a:lnTo>
                  <a:lnTo>
                    <a:pt x="25540" y="37084"/>
                  </a:lnTo>
                  <a:lnTo>
                    <a:pt x="25446" y="37973"/>
                  </a:lnTo>
                  <a:lnTo>
                    <a:pt x="25389" y="38521"/>
                  </a:lnTo>
                  <a:lnTo>
                    <a:pt x="25307" y="39243"/>
                  </a:lnTo>
                  <a:lnTo>
                    <a:pt x="25193" y="40132"/>
                  </a:lnTo>
                  <a:lnTo>
                    <a:pt x="25111" y="40767"/>
                  </a:lnTo>
                  <a:lnTo>
                    <a:pt x="25046" y="41275"/>
                  </a:lnTo>
                  <a:lnTo>
                    <a:pt x="24559" y="44577"/>
                  </a:lnTo>
                  <a:lnTo>
                    <a:pt x="24437" y="45339"/>
                  </a:lnTo>
                  <a:lnTo>
                    <a:pt x="24336" y="45974"/>
                  </a:lnTo>
                  <a:lnTo>
                    <a:pt x="25694" y="45974"/>
                  </a:lnTo>
                  <a:lnTo>
                    <a:pt x="26115" y="43180"/>
                  </a:lnTo>
                  <a:lnTo>
                    <a:pt x="26201" y="42545"/>
                  </a:lnTo>
                  <a:lnTo>
                    <a:pt x="26270" y="42037"/>
                  </a:lnTo>
                  <a:lnTo>
                    <a:pt x="26374" y="41275"/>
                  </a:lnTo>
                  <a:lnTo>
                    <a:pt x="26443" y="40767"/>
                  </a:lnTo>
                  <a:lnTo>
                    <a:pt x="26529" y="40132"/>
                  </a:lnTo>
                  <a:lnTo>
                    <a:pt x="26650" y="38989"/>
                  </a:lnTo>
                  <a:lnTo>
                    <a:pt x="26754" y="37973"/>
                  </a:lnTo>
                  <a:lnTo>
                    <a:pt x="26845" y="37084"/>
                  </a:lnTo>
                  <a:lnTo>
                    <a:pt x="26936" y="36195"/>
                  </a:lnTo>
                  <a:lnTo>
                    <a:pt x="27027" y="35306"/>
                  </a:lnTo>
                  <a:lnTo>
                    <a:pt x="27079" y="34798"/>
                  </a:lnTo>
                  <a:lnTo>
                    <a:pt x="26889" y="34798"/>
                  </a:lnTo>
                  <a:lnTo>
                    <a:pt x="28896" y="33528"/>
                  </a:lnTo>
                  <a:lnTo>
                    <a:pt x="29658" y="33020"/>
                  </a:lnTo>
                  <a:lnTo>
                    <a:pt x="27232" y="33020"/>
                  </a:lnTo>
                  <a:lnTo>
                    <a:pt x="27355" y="31750"/>
                  </a:lnTo>
                  <a:lnTo>
                    <a:pt x="27454" y="30734"/>
                  </a:lnTo>
                  <a:lnTo>
                    <a:pt x="27564" y="29591"/>
                  </a:lnTo>
                  <a:lnTo>
                    <a:pt x="27614" y="29083"/>
                  </a:lnTo>
                  <a:lnTo>
                    <a:pt x="26310" y="29083"/>
                  </a:lnTo>
                  <a:lnTo>
                    <a:pt x="26350" y="28575"/>
                  </a:lnTo>
                  <a:lnTo>
                    <a:pt x="26070" y="27813"/>
                  </a:lnTo>
                  <a:lnTo>
                    <a:pt x="24606" y="22098"/>
                  </a:lnTo>
                  <a:lnTo>
                    <a:pt x="24509" y="21717"/>
                  </a:lnTo>
                  <a:lnTo>
                    <a:pt x="23831" y="20066"/>
                  </a:lnTo>
                  <a:lnTo>
                    <a:pt x="20123" y="11303"/>
                  </a:lnTo>
                  <a:lnTo>
                    <a:pt x="19815" y="10668"/>
                  </a:lnTo>
                  <a:lnTo>
                    <a:pt x="18990" y="10287"/>
                  </a:lnTo>
                  <a:close/>
                </a:path>
                <a:path w="101600" h="103505">
                  <a:moveTo>
                    <a:pt x="87722" y="24765"/>
                  </a:moveTo>
                  <a:lnTo>
                    <a:pt x="86922" y="25146"/>
                  </a:lnTo>
                  <a:lnTo>
                    <a:pt x="81537" y="40767"/>
                  </a:lnTo>
                  <a:lnTo>
                    <a:pt x="79010" y="42037"/>
                  </a:lnTo>
                  <a:lnTo>
                    <a:pt x="76432" y="43180"/>
                  </a:lnTo>
                  <a:lnTo>
                    <a:pt x="73146" y="44450"/>
                  </a:lnTo>
                  <a:lnTo>
                    <a:pt x="76614" y="44450"/>
                  </a:lnTo>
                  <a:lnTo>
                    <a:pt x="79327" y="43180"/>
                  </a:lnTo>
                  <a:lnTo>
                    <a:pt x="81933" y="42037"/>
                  </a:lnTo>
                  <a:lnTo>
                    <a:pt x="85876" y="42037"/>
                  </a:lnTo>
                  <a:lnTo>
                    <a:pt x="84062" y="41275"/>
                  </a:lnTo>
                  <a:lnTo>
                    <a:pt x="83479" y="41275"/>
                  </a:lnTo>
                  <a:lnTo>
                    <a:pt x="86008" y="40132"/>
                  </a:lnTo>
                  <a:lnTo>
                    <a:pt x="83112" y="40132"/>
                  </a:lnTo>
                  <a:lnTo>
                    <a:pt x="87984" y="26035"/>
                  </a:lnTo>
                  <a:lnTo>
                    <a:pt x="88090" y="25146"/>
                  </a:lnTo>
                  <a:lnTo>
                    <a:pt x="87722" y="24765"/>
                  </a:lnTo>
                  <a:close/>
                </a:path>
                <a:path w="101600" h="103505">
                  <a:moveTo>
                    <a:pt x="78601" y="38521"/>
                  </a:moveTo>
                  <a:lnTo>
                    <a:pt x="76702" y="40767"/>
                  </a:lnTo>
                  <a:lnTo>
                    <a:pt x="77558" y="40132"/>
                  </a:lnTo>
                  <a:lnTo>
                    <a:pt x="78680" y="39243"/>
                  </a:lnTo>
                  <a:lnTo>
                    <a:pt x="78601" y="38521"/>
                  </a:lnTo>
                  <a:close/>
                </a:path>
                <a:path w="101600" h="103505">
                  <a:moveTo>
                    <a:pt x="96434" y="28575"/>
                  </a:moveTo>
                  <a:lnTo>
                    <a:pt x="95258" y="28575"/>
                  </a:lnTo>
                  <a:lnTo>
                    <a:pt x="89978" y="36576"/>
                  </a:lnTo>
                  <a:lnTo>
                    <a:pt x="89894" y="36703"/>
                  </a:lnTo>
                  <a:lnTo>
                    <a:pt x="87469" y="37973"/>
                  </a:lnTo>
                  <a:lnTo>
                    <a:pt x="85449" y="38989"/>
                  </a:lnTo>
                  <a:lnTo>
                    <a:pt x="83112" y="40132"/>
                  </a:lnTo>
                  <a:lnTo>
                    <a:pt x="86008" y="40132"/>
                  </a:lnTo>
                  <a:lnTo>
                    <a:pt x="88154" y="38989"/>
                  </a:lnTo>
                  <a:lnTo>
                    <a:pt x="90249" y="37973"/>
                  </a:lnTo>
                  <a:lnTo>
                    <a:pt x="95775" y="37973"/>
                  </a:lnTo>
                  <a:lnTo>
                    <a:pt x="91977" y="37084"/>
                  </a:lnTo>
                  <a:lnTo>
                    <a:pt x="94581" y="35687"/>
                  </a:lnTo>
                  <a:lnTo>
                    <a:pt x="92108" y="35687"/>
                  </a:lnTo>
                  <a:lnTo>
                    <a:pt x="96396" y="29210"/>
                  </a:lnTo>
                  <a:lnTo>
                    <a:pt x="96434" y="28575"/>
                  </a:lnTo>
                  <a:close/>
                </a:path>
                <a:path w="101600" h="103505">
                  <a:moveTo>
                    <a:pt x="95775" y="37973"/>
                  </a:moveTo>
                  <a:lnTo>
                    <a:pt x="90249" y="37973"/>
                  </a:lnTo>
                  <a:lnTo>
                    <a:pt x="97666" y="39751"/>
                  </a:lnTo>
                  <a:lnTo>
                    <a:pt x="98415" y="39243"/>
                  </a:lnTo>
                  <a:lnTo>
                    <a:pt x="97970" y="38521"/>
                  </a:lnTo>
                  <a:lnTo>
                    <a:pt x="98118" y="38521"/>
                  </a:lnTo>
                  <a:lnTo>
                    <a:pt x="95775" y="37973"/>
                  </a:lnTo>
                  <a:close/>
                </a:path>
                <a:path w="101600" h="103505">
                  <a:moveTo>
                    <a:pt x="77791" y="25400"/>
                  </a:moveTo>
                  <a:lnTo>
                    <a:pt x="77344" y="25908"/>
                  </a:lnTo>
                  <a:lnTo>
                    <a:pt x="77399" y="27559"/>
                  </a:lnTo>
                  <a:lnTo>
                    <a:pt x="77510" y="28575"/>
                  </a:lnTo>
                  <a:lnTo>
                    <a:pt x="77622" y="29591"/>
                  </a:lnTo>
                  <a:lnTo>
                    <a:pt x="77747" y="30734"/>
                  </a:lnTo>
                  <a:lnTo>
                    <a:pt x="77858" y="31750"/>
                  </a:lnTo>
                  <a:lnTo>
                    <a:pt x="77928" y="32385"/>
                  </a:lnTo>
                  <a:lnTo>
                    <a:pt x="77997" y="33020"/>
                  </a:lnTo>
                  <a:lnTo>
                    <a:pt x="78123" y="34163"/>
                  </a:lnTo>
                  <a:lnTo>
                    <a:pt x="78248" y="35306"/>
                  </a:lnTo>
                  <a:lnTo>
                    <a:pt x="78346" y="36195"/>
                  </a:lnTo>
                  <a:lnTo>
                    <a:pt x="78443" y="37084"/>
                  </a:lnTo>
                  <a:lnTo>
                    <a:pt x="78540" y="37973"/>
                  </a:lnTo>
                  <a:lnTo>
                    <a:pt x="78601" y="38521"/>
                  </a:lnTo>
                  <a:lnTo>
                    <a:pt x="79708" y="37211"/>
                  </a:lnTo>
                  <a:lnTo>
                    <a:pt x="79598" y="36195"/>
                  </a:lnTo>
                  <a:lnTo>
                    <a:pt x="79502" y="35306"/>
                  </a:lnTo>
                  <a:lnTo>
                    <a:pt x="79378" y="34163"/>
                  </a:lnTo>
                  <a:lnTo>
                    <a:pt x="79255" y="33020"/>
                  </a:lnTo>
                  <a:lnTo>
                    <a:pt x="79186" y="32385"/>
                  </a:lnTo>
                  <a:lnTo>
                    <a:pt x="79117" y="31750"/>
                  </a:lnTo>
                  <a:lnTo>
                    <a:pt x="79007" y="30734"/>
                  </a:lnTo>
                  <a:lnTo>
                    <a:pt x="78884" y="29591"/>
                  </a:lnTo>
                  <a:lnTo>
                    <a:pt x="78774" y="28575"/>
                  </a:lnTo>
                  <a:lnTo>
                    <a:pt x="78664" y="27559"/>
                  </a:lnTo>
                  <a:lnTo>
                    <a:pt x="78540" y="26416"/>
                  </a:lnTo>
                  <a:lnTo>
                    <a:pt x="78426" y="25654"/>
                  </a:lnTo>
                  <a:lnTo>
                    <a:pt x="77791" y="25400"/>
                  </a:lnTo>
                  <a:close/>
                </a:path>
                <a:path w="101600" h="103505">
                  <a:moveTo>
                    <a:pt x="100473" y="30734"/>
                  </a:moveTo>
                  <a:lnTo>
                    <a:pt x="97946" y="32385"/>
                  </a:lnTo>
                  <a:lnTo>
                    <a:pt x="95152" y="33909"/>
                  </a:lnTo>
                  <a:lnTo>
                    <a:pt x="91965" y="35687"/>
                  </a:lnTo>
                  <a:lnTo>
                    <a:pt x="94581" y="35687"/>
                  </a:lnTo>
                  <a:lnTo>
                    <a:pt x="95291" y="35306"/>
                  </a:lnTo>
                  <a:lnTo>
                    <a:pt x="98377" y="33528"/>
                  </a:lnTo>
                  <a:lnTo>
                    <a:pt x="101133" y="31750"/>
                  </a:lnTo>
                  <a:lnTo>
                    <a:pt x="101336" y="30861"/>
                  </a:lnTo>
                  <a:lnTo>
                    <a:pt x="100473" y="30734"/>
                  </a:lnTo>
                  <a:close/>
                </a:path>
                <a:path w="101600" h="103505">
                  <a:moveTo>
                    <a:pt x="38471" y="20701"/>
                  </a:moveTo>
                  <a:lnTo>
                    <a:pt x="37633" y="20955"/>
                  </a:lnTo>
                  <a:lnTo>
                    <a:pt x="34103" y="27813"/>
                  </a:lnTo>
                  <a:lnTo>
                    <a:pt x="30293" y="30861"/>
                  </a:lnTo>
                  <a:lnTo>
                    <a:pt x="29148" y="31750"/>
                  </a:lnTo>
                  <a:lnTo>
                    <a:pt x="27232" y="33020"/>
                  </a:lnTo>
                  <a:lnTo>
                    <a:pt x="29658" y="33020"/>
                  </a:lnTo>
                  <a:lnTo>
                    <a:pt x="34420" y="29845"/>
                  </a:lnTo>
                  <a:lnTo>
                    <a:pt x="38620" y="21717"/>
                  </a:lnTo>
                  <a:lnTo>
                    <a:pt x="38751" y="21717"/>
                  </a:lnTo>
                  <a:lnTo>
                    <a:pt x="38751" y="20955"/>
                  </a:lnTo>
                  <a:lnTo>
                    <a:pt x="38471" y="20701"/>
                  </a:lnTo>
                  <a:close/>
                </a:path>
                <a:path w="101600" h="103505">
                  <a:moveTo>
                    <a:pt x="22292" y="7239"/>
                  </a:moveTo>
                  <a:lnTo>
                    <a:pt x="22063" y="8128"/>
                  </a:lnTo>
                  <a:lnTo>
                    <a:pt x="24698" y="13335"/>
                  </a:lnTo>
                  <a:lnTo>
                    <a:pt x="26386" y="16764"/>
                  </a:lnTo>
                  <a:lnTo>
                    <a:pt x="26410" y="27813"/>
                  </a:lnTo>
                  <a:lnTo>
                    <a:pt x="26265" y="28575"/>
                  </a:lnTo>
                  <a:lnTo>
                    <a:pt x="26395" y="29083"/>
                  </a:lnTo>
                  <a:lnTo>
                    <a:pt x="27621" y="29083"/>
                  </a:lnTo>
                  <a:lnTo>
                    <a:pt x="27727" y="27559"/>
                  </a:lnTo>
                  <a:lnTo>
                    <a:pt x="27842" y="25908"/>
                  </a:lnTo>
                  <a:lnTo>
                    <a:pt x="27951" y="24257"/>
                  </a:lnTo>
                  <a:lnTo>
                    <a:pt x="28070" y="22098"/>
                  </a:lnTo>
                  <a:lnTo>
                    <a:pt x="28146" y="20701"/>
                  </a:lnTo>
                  <a:lnTo>
                    <a:pt x="28883" y="20447"/>
                  </a:lnTo>
                  <a:lnTo>
                    <a:pt x="29051" y="20447"/>
                  </a:lnTo>
                  <a:lnTo>
                    <a:pt x="30855" y="19304"/>
                  </a:lnTo>
                  <a:lnTo>
                    <a:pt x="28235" y="19304"/>
                  </a:lnTo>
                  <a:lnTo>
                    <a:pt x="28314" y="17780"/>
                  </a:lnTo>
                  <a:lnTo>
                    <a:pt x="28367" y="16764"/>
                  </a:lnTo>
                  <a:lnTo>
                    <a:pt x="27183" y="16764"/>
                  </a:lnTo>
                  <a:lnTo>
                    <a:pt x="25690" y="12573"/>
                  </a:lnTo>
                  <a:lnTo>
                    <a:pt x="23143" y="7493"/>
                  </a:lnTo>
                  <a:lnTo>
                    <a:pt x="22292" y="7239"/>
                  </a:lnTo>
                  <a:close/>
                </a:path>
                <a:path w="101600" h="103505">
                  <a:moveTo>
                    <a:pt x="34687" y="12573"/>
                  </a:moveTo>
                  <a:lnTo>
                    <a:pt x="33557" y="12573"/>
                  </a:lnTo>
                  <a:lnTo>
                    <a:pt x="31512" y="16764"/>
                  </a:lnTo>
                  <a:lnTo>
                    <a:pt x="29378" y="18542"/>
                  </a:lnTo>
                  <a:lnTo>
                    <a:pt x="28235" y="19304"/>
                  </a:lnTo>
                  <a:lnTo>
                    <a:pt x="30855" y="19304"/>
                  </a:lnTo>
                  <a:lnTo>
                    <a:pt x="32058" y="18542"/>
                  </a:lnTo>
                  <a:lnTo>
                    <a:pt x="34565" y="13335"/>
                  </a:lnTo>
                  <a:lnTo>
                    <a:pt x="34687" y="12573"/>
                  </a:lnTo>
                  <a:close/>
                </a:path>
                <a:path w="101600" h="103505">
                  <a:moveTo>
                    <a:pt x="28146" y="0"/>
                  </a:moveTo>
                  <a:lnTo>
                    <a:pt x="27537" y="635"/>
                  </a:lnTo>
                  <a:lnTo>
                    <a:pt x="27482" y="8128"/>
                  </a:lnTo>
                  <a:lnTo>
                    <a:pt x="27080" y="16764"/>
                  </a:lnTo>
                  <a:lnTo>
                    <a:pt x="28367" y="16764"/>
                  </a:lnTo>
                  <a:lnTo>
                    <a:pt x="28545" y="13335"/>
                  </a:lnTo>
                  <a:lnTo>
                    <a:pt x="28657" y="11176"/>
                  </a:lnTo>
                  <a:lnTo>
                    <a:pt x="28705" y="381"/>
                  </a:lnTo>
                  <a:lnTo>
                    <a:pt x="28146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9" name="object 1929"/>
            <p:cNvSpPr/>
            <p:nvPr/>
          </p:nvSpPr>
          <p:spPr>
            <a:xfrm>
              <a:off x="7014757" y="2589235"/>
              <a:ext cx="101600" cy="64769"/>
            </a:xfrm>
            <a:custGeom>
              <a:avLst/>
              <a:gdLst/>
              <a:ahLst/>
              <a:cxnLst/>
              <a:rect l="l" t="t" r="r" b="b"/>
              <a:pathLst>
                <a:path w="101600" h="64769">
                  <a:moveTo>
                    <a:pt x="1129" y="44442"/>
                  </a:moveTo>
                  <a:lnTo>
                    <a:pt x="0" y="44442"/>
                  </a:lnTo>
                  <a:lnTo>
                    <a:pt x="262" y="45351"/>
                  </a:lnTo>
                  <a:lnTo>
                    <a:pt x="2386" y="46964"/>
                  </a:lnTo>
                  <a:lnTo>
                    <a:pt x="7259" y="51076"/>
                  </a:lnTo>
                  <a:lnTo>
                    <a:pt x="13128" y="57053"/>
                  </a:lnTo>
                  <a:lnTo>
                    <a:pt x="17975" y="64033"/>
                  </a:lnTo>
                  <a:lnTo>
                    <a:pt x="17124" y="64287"/>
                  </a:lnTo>
                  <a:lnTo>
                    <a:pt x="16692" y="64719"/>
                  </a:lnTo>
                  <a:lnTo>
                    <a:pt x="22178" y="63233"/>
                  </a:lnTo>
                  <a:lnTo>
                    <a:pt x="20706" y="63233"/>
                  </a:lnTo>
                  <a:lnTo>
                    <a:pt x="21108" y="62509"/>
                  </a:lnTo>
                  <a:lnTo>
                    <a:pt x="18572" y="62509"/>
                  </a:lnTo>
                  <a:lnTo>
                    <a:pt x="13618" y="55700"/>
                  </a:lnTo>
                  <a:lnTo>
                    <a:pt x="7906" y="49953"/>
                  </a:lnTo>
                  <a:lnTo>
                    <a:pt x="3165" y="45974"/>
                  </a:lnTo>
                  <a:lnTo>
                    <a:pt x="1129" y="44442"/>
                  </a:lnTo>
                  <a:close/>
                </a:path>
                <a:path w="101600" h="64769">
                  <a:moveTo>
                    <a:pt x="50513" y="19773"/>
                  </a:moveTo>
                  <a:lnTo>
                    <a:pt x="49812" y="20320"/>
                  </a:lnTo>
                  <a:lnTo>
                    <a:pt x="49390" y="23037"/>
                  </a:lnTo>
                  <a:lnTo>
                    <a:pt x="49349" y="23304"/>
                  </a:lnTo>
                  <a:lnTo>
                    <a:pt x="49248" y="23952"/>
                  </a:lnTo>
                  <a:lnTo>
                    <a:pt x="30485" y="60210"/>
                  </a:lnTo>
                  <a:lnTo>
                    <a:pt x="20706" y="63233"/>
                  </a:lnTo>
                  <a:lnTo>
                    <a:pt x="22172" y="63233"/>
                  </a:lnTo>
                  <a:lnTo>
                    <a:pt x="27945" y="61734"/>
                  </a:lnTo>
                  <a:lnTo>
                    <a:pt x="33321" y="60210"/>
                  </a:lnTo>
                  <a:lnTo>
                    <a:pt x="36250" y="59131"/>
                  </a:lnTo>
                  <a:lnTo>
                    <a:pt x="40391" y="57721"/>
                  </a:lnTo>
                  <a:lnTo>
                    <a:pt x="43163" y="56896"/>
                  </a:lnTo>
                  <a:lnTo>
                    <a:pt x="40423" y="56896"/>
                  </a:lnTo>
                  <a:lnTo>
                    <a:pt x="44908" y="47663"/>
                  </a:lnTo>
                  <a:lnTo>
                    <a:pt x="44988" y="47498"/>
                  </a:lnTo>
                  <a:lnTo>
                    <a:pt x="48282" y="35691"/>
                  </a:lnTo>
                  <a:lnTo>
                    <a:pt x="50098" y="26441"/>
                  </a:lnTo>
                  <a:lnTo>
                    <a:pt x="50203" y="25908"/>
                  </a:lnTo>
                  <a:lnTo>
                    <a:pt x="50305" y="25387"/>
                  </a:lnTo>
                  <a:lnTo>
                    <a:pt x="50806" y="22123"/>
                  </a:lnTo>
                  <a:lnTo>
                    <a:pt x="50891" y="21564"/>
                  </a:lnTo>
                  <a:lnTo>
                    <a:pt x="50995" y="20129"/>
                  </a:lnTo>
                  <a:lnTo>
                    <a:pt x="50513" y="19773"/>
                  </a:lnTo>
                  <a:close/>
                </a:path>
                <a:path w="101600" h="64769">
                  <a:moveTo>
                    <a:pt x="4462" y="29210"/>
                  </a:moveTo>
                  <a:lnTo>
                    <a:pt x="3553" y="29210"/>
                  </a:lnTo>
                  <a:lnTo>
                    <a:pt x="3421" y="29908"/>
                  </a:lnTo>
                  <a:lnTo>
                    <a:pt x="5708" y="33482"/>
                  </a:lnTo>
                  <a:lnTo>
                    <a:pt x="10680" y="41998"/>
                  </a:lnTo>
                  <a:lnTo>
                    <a:pt x="15807" y="52616"/>
                  </a:lnTo>
                  <a:lnTo>
                    <a:pt x="18497" y="62242"/>
                  </a:lnTo>
                  <a:lnTo>
                    <a:pt x="18572" y="62509"/>
                  </a:lnTo>
                  <a:lnTo>
                    <a:pt x="21108" y="62509"/>
                  </a:lnTo>
                  <a:lnTo>
                    <a:pt x="21256" y="62242"/>
                  </a:lnTo>
                  <a:lnTo>
                    <a:pt x="19804" y="62242"/>
                  </a:lnTo>
                  <a:lnTo>
                    <a:pt x="19372" y="57721"/>
                  </a:lnTo>
                  <a:lnTo>
                    <a:pt x="17124" y="51955"/>
                  </a:lnTo>
                  <a:lnTo>
                    <a:pt x="10258" y="37896"/>
                  </a:lnTo>
                  <a:lnTo>
                    <a:pt x="10177" y="37731"/>
                  </a:lnTo>
                  <a:lnTo>
                    <a:pt x="4949" y="29908"/>
                  </a:lnTo>
                  <a:lnTo>
                    <a:pt x="4462" y="29210"/>
                  </a:lnTo>
                  <a:close/>
                </a:path>
                <a:path w="101600" h="64769">
                  <a:moveTo>
                    <a:pt x="14445" y="12585"/>
                  </a:moveTo>
                  <a:lnTo>
                    <a:pt x="14038" y="13385"/>
                  </a:lnTo>
                  <a:lnTo>
                    <a:pt x="16708" y="21564"/>
                  </a:lnTo>
                  <a:lnTo>
                    <a:pt x="19908" y="32359"/>
                  </a:lnTo>
                  <a:lnTo>
                    <a:pt x="20021" y="32742"/>
                  </a:lnTo>
                  <a:lnTo>
                    <a:pt x="22591" y="43248"/>
                  </a:lnTo>
                  <a:lnTo>
                    <a:pt x="22611" y="43421"/>
                  </a:lnTo>
                  <a:lnTo>
                    <a:pt x="22730" y="44442"/>
                  </a:lnTo>
                  <a:lnTo>
                    <a:pt x="22779" y="54051"/>
                  </a:lnTo>
                  <a:lnTo>
                    <a:pt x="22640" y="54724"/>
                  </a:lnTo>
                  <a:lnTo>
                    <a:pt x="22541" y="55206"/>
                  </a:lnTo>
                  <a:lnTo>
                    <a:pt x="22414" y="55700"/>
                  </a:lnTo>
                  <a:lnTo>
                    <a:pt x="21397" y="59131"/>
                  </a:lnTo>
                  <a:lnTo>
                    <a:pt x="21303" y="59448"/>
                  </a:lnTo>
                  <a:lnTo>
                    <a:pt x="19804" y="62242"/>
                  </a:lnTo>
                  <a:lnTo>
                    <a:pt x="21256" y="62242"/>
                  </a:lnTo>
                  <a:lnTo>
                    <a:pt x="22166" y="60604"/>
                  </a:lnTo>
                  <a:lnTo>
                    <a:pt x="23334" y="57053"/>
                  </a:lnTo>
                  <a:lnTo>
                    <a:pt x="23385" y="56896"/>
                  </a:lnTo>
                  <a:lnTo>
                    <a:pt x="24035" y="54051"/>
                  </a:lnTo>
                  <a:lnTo>
                    <a:pt x="24154" y="53530"/>
                  </a:lnTo>
                  <a:lnTo>
                    <a:pt x="24244" y="53136"/>
                  </a:lnTo>
                  <a:lnTo>
                    <a:pt x="24363" y="52616"/>
                  </a:lnTo>
                  <a:lnTo>
                    <a:pt x="24433" y="52311"/>
                  </a:lnTo>
                  <a:lnTo>
                    <a:pt x="24514" y="51955"/>
                  </a:lnTo>
                  <a:lnTo>
                    <a:pt x="24630" y="51447"/>
                  </a:lnTo>
                  <a:lnTo>
                    <a:pt x="30104" y="50088"/>
                  </a:lnTo>
                  <a:lnTo>
                    <a:pt x="24897" y="50088"/>
                  </a:lnTo>
                  <a:lnTo>
                    <a:pt x="25668" y="46202"/>
                  </a:lnTo>
                  <a:lnTo>
                    <a:pt x="25713" y="45974"/>
                  </a:lnTo>
                  <a:lnTo>
                    <a:pt x="24351" y="45974"/>
                  </a:lnTo>
                  <a:lnTo>
                    <a:pt x="22650" y="37896"/>
                  </a:lnTo>
                  <a:lnTo>
                    <a:pt x="22615" y="37731"/>
                  </a:lnTo>
                  <a:lnTo>
                    <a:pt x="22498" y="37172"/>
                  </a:lnTo>
                  <a:lnTo>
                    <a:pt x="22412" y="36766"/>
                  </a:lnTo>
                  <a:lnTo>
                    <a:pt x="19551" y="26441"/>
                  </a:lnTo>
                  <a:lnTo>
                    <a:pt x="16830" y="17740"/>
                  </a:lnTo>
                  <a:lnTo>
                    <a:pt x="15365" y="13385"/>
                  </a:lnTo>
                  <a:lnTo>
                    <a:pt x="15279" y="13131"/>
                  </a:lnTo>
                  <a:lnTo>
                    <a:pt x="15207" y="12915"/>
                  </a:lnTo>
                  <a:lnTo>
                    <a:pt x="14445" y="12585"/>
                  </a:lnTo>
                  <a:close/>
                </a:path>
                <a:path w="101600" h="64769">
                  <a:moveTo>
                    <a:pt x="58645" y="21564"/>
                  </a:moveTo>
                  <a:lnTo>
                    <a:pt x="58277" y="21564"/>
                  </a:lnTo>
                  <a:lnTo>
                    <a:pt x="57969" y="21958"/>
                  </a:lnTo>
                  <a:lnTo>
                    <a:pt x="57938" y="30734"/>
                  </a:lnTo>
                  <a:lnTo>
                    <a:pt x="57834" y="34164"/>
                  </a:lnTo>
                  <a:lnTo>
                    <a:pt x="55626" y="44442"/>
                  </a:lnTo>
                  <a:lnTo>
                    <a:pt x="50017" y="53530"/>
                  </a:lnTo>
                  <a:lnTo>
                    <a:pt x="46677" y="54724"/>
                  </a:lnTo>
                  <a:lnTo>
                    <a:pt x="40392" y="56896"/>
                  </a:lnTo>
                  <a:lnTo>
                    <a:pt x="43163" y="56896"/>
                  </a:lnTo>
                  <a:lnTo>
                    <a:pt x="48836" y="55206"/>
                  </a:lnTo>
                  <a:lnTo>
                    <a:pt x="51910" y="54051"/>
                  </a:lnTo>
                  <a:lnTo>
                    <a:pt x="53954" y="53136"/>
                  </a:lnTo>
                  <a:lnTo>
                    <a:pt x="55292" y="52616"/>
                  </a:lnTo>
                  <a:lnTo>
                    <a:pt x="52557" y="52616"/>
                  </a:lnTo>
                  <a:lnTo>
                    <a:pt x="56913" y="47256"/>
                  </a:lnTo>
                  <a:lnTo>
                    <a:pt x="58493" y="40106"/>
                  </a:lnTo>
                  <a:lnTo>
                    <a:pt x="58600" y="39243"/>
                  </a:lnTo>
                  <a:lnTo>
                    <a:pt x="58674" y="38515"/>
                  </a:lnTo>
                  <a:lnTo>
                    <a:pt x="58755" y="37731"/>
                  </a:lnTo>
                  <a:lnTo>
                    <a:pt x="58855" y="36766"/>
                  </a:lnTo>
                  <a:lnTo>
                    <a:pt x="58979" y="35560"/>
                  </a:lnTo>
                  <a:lnTo>
                    <a:pt x="59022" y="21767"/>
                  </a:lnTo>
                  <a:lnTo>
                    <a:pt x="58645" y="21564"/>
                  </a:lnTo>
                  <a:close/>
                </a:path>
                <a:path w="101600" h="64769">
                  <a:moveTo>
                    <a:pt x="68331" y="23304"/>
                  </a:moveTo>
                  <a:lnTo>
                    <a:pt x="67721" y="23952"/>
                  </a:lnTo>
                  <a:lnTo>
                    <a:pt x="67627" y="26212"/>
                  </a:lnTo>
                  <a:lnTo>
                    <a:pt x="67502" y="27774"/>
                  </a:lnTo>
                  <a:lnTo>
                    <a:pt x="67384" y="28575"/>
                  </a:lnTo>
                  <a:lnTo>
                    <a:pt x="67291" y="29210"/>
                  </a:lnTo>
                  <a:lnTo>
                    <a:pt x="67188" y="29908"/>
                  </a:lnTo>
                  <a:lnTo>
                    <a:pt x="67067" y="30734"/>
                  </a:lnTo>
                  <a:lnTo>
                    <a:pt x="67039" y="30924"/>
                  </a:lnTo>
                  <a:lnTo>
                    <a:pt x="66938" y="31610"/>
                  </a:lnTo>
                  <a:lnTo>
                    <a:pt x="66827" y="32359"/>
                  </a:lnTo>
                  <a:lnTo>
                    <a:pt x="66771" y="32742"/>
                  </a:lnTo>
                  <a:lnTo>
                    <a:pt x="66662" y="33482"/>
                  </a:lnTo>
                  <a:lnTo>
                    <a:pt x="66590" y="33972"/>
                  </a:lnTo>
                  <a:lnTo>
                    <a:pt x="66475" y="34753"/>
                  </a:lnTo>
                  <a:lnTo>
                    <a:pt x="63472" y="43248"/>
                  </a:lnTo>
                  <a:lnTo>
                    <a:pt x="63410" y="43421"/>
                  </a:lnTo>
                  <a:lnTo>
                    <a:pt x="63333" y="43640"/>
                  </a:lnTo>
                  <a:lnTo>
                    <a:pt x="57104" y="50927"/>
                  </a:lnTo>
                  <a:lnTo>
                    <a:pt x="52557" y="52616"/>
                  </a:lnTo>
                  <a:lnTo>
                    <a:pt x="55292" y="52616"/>
                  </a:lnTo>
                  <a:lnTo>
                    <a:pt x="62412" y="49758"/>
                  </a:lnTo>
                  <a:lnTo>
                    <a:pt x="60436" y="49758"/>
                  </a:lnTo>
                  <a:lnTo>
                    <a:pt x="63898" y="46202"/>
                  </a:lnTo>
                  <a:lnTo>
                    <a:pt x="66337" y="41249"/>
                  </a:lnTo>
                  <a:lnTo>
                    <a:pt x="69026" y="29210"/>
                  </a:lnTo>
                  <a:lnTo>
                    <a:pt x="68915" y="23660"/>
                  </a:lnTo>
                  <a:lnTo>
                    <a:pt x="68331" y="23304"/>
                  </a:lnTo>
                  <a:close/>
                </a:path>
                <a:path w="101600" h="64769">
                  <a:moveTo>
                    <a:pt x="43210" y="23304"/>
                  </a:moveTo>
                  <a:lnTo>
                    <a:pt x="42537" y="23952"/>
                  </a:lnTo>
                  <a:lnTo>
                    <a:pt x="42519" y="24206"/>
                  </a:lnTo>
                  <a:lnTo>
                    <a:pt x="42402" y="25908"/>
                  </a:lnTo>
                  <a:lnTo>
                    <a:pt x="42282" y="27635"/>
                  </a:lnTo>
                  <a:lnTo>
                    <a:pt x="42173" y="29210"/>
                  </a:lnTo>
                  <a:lnTo>
                    <a:pt x="42033" y="29908"/>
                  </a:lnTo>
                  <a:lnTo>
                    <a:pt x="36525" y="43248"/>
                  </a:lnTo>
                  <a:lnTo>
                    <a:pt x="36454" y="43421"/>
                  </a:lnTo>
                  <a:lnTo>
                    <a:pt x="31436" y="48298"/>
                  </a:lnTo>
                  <a:lnTo>
                    <a:pt x="31306" y="48298"/>
                  </a:lnTo>
                  <a:lnTo>
                    <a:pt x="24897" y="50088"/>
                  </a:lnTo>
                  <a:lnTo>
                    <a:pt x="30104" y="50088"/>
                  </a:lnTo>
                  <a:lnTo>
                    <a:pt x="31434" y="49758"/>
                  </a:lnTo>
                  <a:lnTo>
                    <a:pt x="31736" y="49758"/>
                  </a:lnTo>
                  <a:lnTo>
                    <a:pt x="43574" y="27209"/>
                  </a:lnTo>
                  <a:lnTo>
                    <a:pt x="43700" y="25387"/>
                  </a:lnTo>
                  <a:lnTo>
                    <a:pt x="43743" y="23660"/>
                  </a:lnTo>
                  <a:lnTo>
                    <a:pt x="43210" y="23304"/>
                  </a:lnTo>
                  <a:close/>
                </a:path>
                <a:path w="101600" h="64769">
                  <a:moveTo>
                    <a:pt x="76671" y="40841"/>
                  </a:moveTo>
                  <a:lnTo>
                    <a:pt x="70693" y="45567"/>
                  </a:lnTo>
                  <a:lnTo>
                    <a:pt x="67353" y="46964"/>
                  </a:lnTo>
                  <a:lnTo>
                    <a:pt x="63962" y="48298"/>
                  </a:lnTo>
                  <a:lnTo>
                    <a:pt x="60144" y="49758"/>
                  </a:lnTo>
                  <a:lnTo>
                    <a:pt x="62412" y="49758"/>
                  </a:lnTo>
                  <a:lnTo>
                    <a:pt x="66438" y="47663"/>
                  </a:lnTo>
                  <a:lnTo>
                    <a:pt x="74827" y="44442"/>
                  </a:lnTo>
                  <a:lnTo>
                    <a:pt x="73664" y="44442"/>
                  </a:lnTo>
                  <a:lnTo>
                    <a:pt x="76671" y="40841"/>
                  </a:lnTo>
                  <a:close/>
                </a:path>
                <a:path w="101600" h="64769">
                  <a:moveTo>
                    <a:pt x="20656" y="12585"/>
                  </a:moveTo>
                  <a:lnTo>
                    <a:pt x="19290" y="12585"/>
                  </a:lnTo>
                  <a:lnTo>
                    <a:pt x="26020" y="28308"/>
                  </a:lnTo>
                  <a:lnTo>
                    <a:pt x="25918" y="33070"/>
                  </a:lnTo>
                  <a:lnTo>
                    <a:pt x="25798" y="34753"/>
                  </a:lnTo>
                  <a:lnTo>
                    <a:pt x="25714" y="35560"/>
                  </a:lnTo>
                  <a:lnTo>
                    <a:pt x="25589" y="36766"/>
                  </a:lnTo>
                  <a:lnTo>
                    <a:pt x="25488" y="37731"/>
                  </a:lnTo>
                  <a:lnTo>
                    <a:pt x="25407" y="38515"/>
                  </a:lnTo>
                  <a:lnTo>
                    <a:pt x="25327" y="39243"/>
                  </a:lnTo>
                  <a:lnTo>
                    <a:pt x="25220" y="40106"/>
                  </a:lnTo>
                  <a:lnTo>
                    <a:pt x="25129" y="40841"/>
                  </a:lnTo>
                  <a:lnTo>
                    <a:pt x="25078" y="41249"/>
                  </a:lnTo>
                  <a:lnTo>
                    <a:pt x="24985" y="41998"/>
                  </a:lnTo>
                  <a:lnTo>
                    <a:pt x="24909" y="42608"/>
                  </a:lnTo>
                  <a:lnTo>
                    <a:pt x="24454" y="45351"/>
                  </a:lnTo>
                  <a:lnTo>
                    <a:pt x="24351" y="45974"/>
                  </a:lnTo>
                  <a:lnTo>
                    <a:pt x="25713" y="45974"/>
                  </a:lnTo>
                  <a:lnTo>
                    <a:pt x="25836" y="45351"/>
                  </a:lnTo>
                  <a:lnTo>
                    <a:pt x="25960" y="44442"/>
                  </a:lnTo>
                  <a:lnTo>
                    <a:pt x="26069" y="43640"/>
                  </a:lnTo>
                  <a:lnTo>
                    <a:pt x="26122" y="43248"/>
                  </a:lnTo>
                  <a:lnTo>
                    <a:pt x="26209" y="42608"/>
                  </a:lnTo>
                  <a:lnTo>
                    <a:pt x="26291" y="41998"/>
                  </a:lnTo>
                  <a:lnTo>
                    <a:pt x="26393" y="41249"/>
                  </a:lnTo>
                  <a:lnTo>
                    <a:pt x="26448" y="40841"/>
                  </a:lnTo>
                  <a:lnTo>
                    <a:pt x="26548" y="40106"/>
                  </a:lnTo>
                  <a:lnTo>
                    <a:pt x="26661" y="39027"/>
                  </a:lnTo>
                  <a:lnTo>
                    <a:pt x="26777" y="37896"/>
                  </a:lnTo>
                  <a:lnTo>
                    <a:pt x="26892" y="36766"/>
                  </a:lnTo>
                  <a:lnTo>
                    <a:pt x="27016" y="35560"/>
                  </a:lnTo>
                  <a:lnTo>
                    <a:pt x="27098" y="34753"/>
                  </a:lnTo>
                  <a:lnTo>
                    <a:pt x="26968" y="34753"/>
                  </a:lnTo>
                  <a:lnTo>
                    <a:pt x="28274" y="33972"/>
                  </a:lnTo>
                  <a:lnTo>
                    <a:pt x="29646" y="33070"/>
                  </a:lnTo>
                  <a:lnTo>
                    <a:pt x="27259" y="33070"/>
                  </a:lnTo>
                  <a:lnTo>
                    <a:pt x="27328" y="32359"/>
                  </a:lnTo>
                  <a:lnTo>
                    <a:pt x="27437" y="31229"/>
                  </a:lnTo>
                  <a:lnTo>
                    <a:pt x="27485" y="30734"/>
                  </a:lnTo>
                  <a:lnTo>
                    <a:pt x="27565" y="29908"/>
                  </a:lnTo>
                  <a:lnTo>
                    <a:pt x="27665" y="28867"/>
                  </a:lnTo>
                  <a:lnTo>
                    <a:pt x="26340" y="28867"/>
                  </a:lnTo>
                  <a:lnTo>
                    <a:pt x="26363" y="28575"/>
                  </a:lnTo>
                  <a:lnTo>
                    <a:pt x="26215" y="28308"/>
                  </a:lnTo>
                  <a:lnTo>
                    <a:pt x="24633" y="22123"/>
                  </a:lnTo>
                  <a:lnTo>
                    <a:pt x="24542" y="21767"/>
                  </a:lnTo>
                  <a:lnTo>
                    <a:pt x="24490" y="21564"/>
                  </a:lnTo>
                  <a:lnTo>
                    <a:pt x="20656" y="12585"/>
                  </a:lnTo>
                  <a:close/>
                </a:path>
                <a:path w="101600" h="64769">
                  <a:moveTo>
                    <a:pt x="87928" y="26212"/>
                  </a:moveTo>
                  <a:lnTo>
                    <a:pt x="86594" y="26212"/>
                  </a:lnTo>
                  <a:lnTo>
                    <a:pt x="81801" y="40106"/>
                  </a:lnTo>
                  <a:lnTo>
                    <a:pt x="81527" y="40841"/>
                  </a:lnTo>
                  <a:lnTo>
                    <a:pt x="79024" y="41998"/>
                  </a:lnTo>
                  <a:lnTo>
                    <a:pt x="76223" y="43248"/>
                  </a:lnTo>
                  <a:lnTo>
                    <a:pt x="73382" y="44442"/>
                  </a:lnTo>
                  <a:lnTo>
                    <a:pt x="74756" y="44442"/>
                  </a:lnTo>
                  <a:lnTo>
                    <a:pt x="79398" y="43248"/>
                  </a:lnTo>
                  <a:lnTo>
                    <a:pt x="86031" y="40106"/>
                  </a:lnTo>
                  <a:lnTo>
                    <a:pt x="83126" y="40106"/>
                  </a:lnTo>
                  <a:lnTo>
                    <a:pt x="87849" y="26441"/>
                  </a:lnTo>
                  <a:lnTo>
                    <a:pt x="87928" y="26212"/>
                  </a:lnTo>
                  <a:close/>
                </a:path>
                <a:path w="101600" h="64769">
                  <a:moveTo>
                    <a:pt x="78614" y="38515"/>
                  </a:moveTo>
                  <a:lnTo>
                    <a:pt x="76671" y="40841"/>
                  </a:lnTo>
                  <a:lnTo>
                    <a:pt x="78694" y="39243"/>
                  </a:lnTo>
                  <a:lnTo>
                    <a:pt x="78614" y="38515"/>
                  </a:lnTo>
                  <a:close/>
                </a:path>
                <a:path w="101600" h="64769">
                  <a:moveTo>
                    <a:pt x="96245" y="28308"/>
                  </a:moveTo>
                  <a:lnTo>
                    <a:pt x="95001" y="28575"/>
                  </a:lnTo>
                  <a:lnTo>
                    <a:pt x="95306" y="28575"/>
                  </a:lnTo>
                  <a:lnTo>
                    <a:pt x="89908" y="36766"/>
                  </a:lnTo>
                  <a:lnTo>
                    <a:pt x="87736" y="37896"/>
                  </a:lnTo>
                  <a:lnTo>
                    <a:pt x="85436" y="39027"/>
                  </a:lnTo>
                  <a:lnTo>
                    <a:pt x="83126" y="40106"/>
                  </a:lnTo>
                  <a:lnTo>
                    <a:pt x="86031" y="40106"/>
                  </a:lnTo>
                  <a:lnTo>
                    <a:pt x="88232" y="39027"/>
                  </a:lnTo>
                  <a:lnTo>
                    <a:pt x="92080" y="37020"/>
                  </a:lnTo>
                  <a:lnTo>
                    <a:pt x="94611" y="35560"/>
                  </a:lnTo>
                  <a:lnTo>
                    <a:pt x="92207" y="35560"/>
                  </a:lnTo>
                  <a:lnTo>
                    <a:pt x="96406" y="29210"/>
                  </a:lnTo>
                  <a:lnTo>
                    <a:pt x="96448" y="28575"/>
                  </a:lnTo>
                  <a:lnTo>
                    <a:pt x="96245" y="28308"/>
                  </a:lnTo>
                  <a:close/>
                </a:path>
                <a:path w="101600" h="64769">
                  <a:moveTo>
                    <a:pt x="77805" y="25387"/>
                  </a:moveTo>
                  <a:lnTo>
                    <a:pt x="77388" y="25908"/>
                  </a:lnTo>
                  <a:lnTo>
                    <a:pt x="77431" y="27774"/>
                  </a:lnTo>
                  <a:lnTo>
                    <a:pt x="77551" y="28867"/>
                  </a:lnTo>
                  <a:lnTo>
                    <a:pt x="77666" y="29908"/>
                  </a:lnTo>
                  <a:lnTo>
                    <a:pt x="77757" y="30734"/>
                  </a:lnTo>
                  <a:lnTo>
                    <a:pt x="77811" y="31229"/>
                  </a:lnTo>
                  <a:lnTo>
                    <a:pt x="77936" y="32359"/>
                  </a:lnTo>
                  <a:lnTo>
                    <a:pt x="78014" y="33070"/>
                  </a:lnTo>
                  <a:lnTo>
                    <a:pt x="78113" y="33972"/>
                  </a:lnTo>
                  <a:lnTo>
                    <a:pt x="78199" y="34753"/>
                  </a:lnTo>
                  <a:lnTo>
                    <a:pt x="78303" y="35691"/>
                  </a:lnTo>
                  <a:lnTo>
                    <a:pt x="78421" y="36766"/>
                  </a:lnTo>
                  <a:lnTo>
                    <a:pt x="78527" y="37731"/>
                  </a:lnTo>
                  <a:lnTo>
                    <a:pt x="78614" y="38515"/>
                  </a:lnTo>
                  <a:lnTo>
                    <a:pt x="79735" y="37172"/>
                  </a:lnTo>
                  <a:lnTo>
                    <a:pt x="79690" y="36766"/>
                  </a:lnTo>
                  <a:lnTo>
                    <a:pt x="79572" y="35691"/>
                  </a:lnTo>
                  <a:lnTo>
                    <a:pt x="79469" y="34753"/>
                  </a:lnTo>
                  <a:lnTo>
                    <a:pt x="79383" y="33972"/>
                  </a:lnTo>
                  <a:lnTo>
                    <a:pt x="79284" y="33070"/>
                  </a:lnTo>
                  <a:lnTo>
                    <a:pt x="79205" y="32359"/>
                  </a:lnTo>
                  <a:lnTo>
                    <a:pt x="79081" y="31229"/>
                  </a:lnTo>
                  <a:lnTo>
                    <a:pt x="79027" y="30734"/>
                  </a:lnTo>
                  <a:lnTo>
                    <a:pt x="78936" y="29908"/>
                  </a:lnTo>
                  <a:lnTo>
                    <a:pt x="78440" y="25730"/>
                  </a:lnTo>
                  <a:lnTo>
                    <a:pt x="77805" y="25387"/>
                  </a:lnTo>
                  <a:close/>
                </a:path>
                <a:path w="101600" h="64769">
                  <a:moveTo>
                    <a:pt x="100487" y="30734"/>
                  </a:moveTo>
                  <a:lnTo>
                    <a:pt x="97960" y="32359"/>
                  </a:lnTo>
                  <a:lnTo>
                    <a:pt x="95166" y="33972"/>
                  </a:lnTo>
                  <a:lnTo>
                    <a:pt x="92207" y="35560"/>
                  </a:lnTo>
                  <a:lnTo>
                    <a:pt x="94611" y="35560"/>
                  </a:lnTo>
                  <a:lnTo>
                    <a:pt x="95051" y="35306"/>
                  </a:lnTo>
                  <a:lnTo>
                    <a:pt x="97145" y="33972"/>
                  </a:lnTo>
                  <a:lnTo>
                    <a:pt x="99293" y="32550"/>
                  </a:lnTo>
                  <a:lnTo>
                    <a:pt x="101452" y="31229"/>
                  </a:lnTo>
                  <a:lnTo>
                    <a:pt x="101351" y="30924"/>
                  </a:lnTo>
                  <a:lnTo>
                    <a:pt x="100487" y="30734"/>
                  </a:lnTo>
                  <a:close/>
                </a:path>
                <a:path w="101600" h="64769">
                  <a:moveTo>
                    <a:pt x="38613" y="20764"/>
                  </a:moveTo>
                  <a:lnTo>
                    <a:pt x="38134" y="20764"/>
                  </a:lnTo>
                  <a:lnTo>
                    <a:pt x="37641" y="20929"/>
                  </a:lnTo>
                  <a:lnTo>
                    <a:pt x="34189" y="27635"/>
                  </a:lnTo>
                  <a:lnTo>
                    <a:pt x="34117" y="27774"/>
                  </a:lnTo>
                  <a:lnTo>
                    <a:pt x="29367" y="31610"/>
                  </a:lnTo>
                  <a:lnTo>
                    <a:pt x="27259" y="33070"/>
                  </a:lnTo>
                  <a:lnTo>
                    <a:pt x="29646" y="33070"/>
                  </a:lnTo>
                  <a:lnTo>
                    <a:pt x="38620" y="21767"/>
                  </a:lnTo>
                  <a:lnTo>
                    <a:pt x="38726" y="21564"/>
                  </a:lnTo>
                  <a:lnTo>
                    <a:pt x="38778" y="20929"/>
                  </a:lnTo>
                  <a:lnTo>
                    <a:pt x="38613" y="20764"/>
                  </a:lnTo>
                  <a:close/>
                </a:path>
                <a:path w="101600" h="64769">
                  <a:moveTo>
                    <a:pt x="3617" y="28867"/>
                  </a:moveTo>
                  <a:lnTo>
                    <a:pt x="2772" y="28867"/>
                  </a:lnTo>
                  <a:lnTo>
                    <a:pt x="4462" y="29210"/>
                  </a:lnTo>
                  <a:lnTo>
                    <a:pt x="3553" y="29210"/>
                  </a:lnTo>
                  <a:lnTo>
                    <a:pt x="3617" y="28867"/>
                  </a:lnTo>
                  <a:close/>
                </a:path>
                <a:path w="101600" h="64769">
                  <a:moveTo>
                    <a:pt x="25705" y="12585"/>
                  </a:moveTo>
                  <a:lnTo>
                    <a:pt x="24320" y="12585"/>
                  </a:lnTo>
                  <a:lnTo>
                    <a:pt x="26274" y="16459"/>
                  </a:lnTo>
                  <a:lnTo>
                    <a:pt x="26357" y="28867"/>
                  </a:lnTo>
                  <a:lnTo>
                    <a:pt x="27665" y="28867"/>
                  </a:lnTo>
                  <a:lnTo>
                    <a:pt x="27780" y="27209"/>
                  </a:lnTo>
                  <a:lnTo>
                    <a:pt x="27907" y="25387"/>
                  </a:lnTo>
                  <a:lnTo>
                    <a:pt x="28028" y="23304"/>
                  </a:lnTo>
                  <a:lnTo>
                    <a:pt x="28152" y="20929"/>
                  </a:lnTo>
                  <a:lnTo>
                    <a:pt x="28161" y="20764"/>
                  </a:lnTo>
                  <a:lnTo>
                    <a:pt x="29152" y="20320"/>
                  </a:lnTo>
                  <a:lnTo>
                    <a:pt x="30850" y="19304"/>
                  </a:lnTo>
                  <a:lnTo>
                    <a:pt x="28249" y="19304"/>
                  </a:lnTo>
                  <a:lnTo>
                    <a:pt x="28330" y="17740"/>
                  </a:lnTo>
                  <a:lnTo>
                    <a:pt x="28397" y="16459"/>
                  </a:lnTo>
                  <a:lnTo>
                    <a:pt x="27106" y="16459"/>
                  </a:lnTo>
                  <a:lnTo>
                    <a:pt x="25994" y="13385"/>
                  </a:lnTo>
                  <a:lnTo>
                    <a:pt x="25902" y="13131"/>
                  </a:lnTo>
                  <a:lnTo>
                    <a:pt x="25824" y="12915"/>
                  </a:lnTo>
                  <a:lnTo>
                    <a:pt x="25705" y="12585"/>
                  </a:lnTo>
                  <a:close/>
                </a:path>
                <a:path w="101600" h="64769">
                  <a:moveTo>
                    <a:pt x="87736" y="24828"/>
                  </a:moveTo>
                  <a:lnTo>
                    <a:pt x="86936" y="25222"/>
                  </a:lnTo>
                  <a:lnTo>
                    <a:pt x="86879" y="25387"/>
                  </a:lnTo>
                  <a:lnTo>
                    <a:pt x="86761" y="25730"/>
                  </a:lnTo>
                  <a:lnTo>
                    <a:pt x="86638" y="26085"/>
                  </a:lnTo>
                  <a:lnTo>
                    <a:pt x="87972" y="26085"/>
                  </a:lnTo>
                  <a:lnTo>
                    <a:pt x="88098" y="25222"/>
                  </a:lnTo>
                  <a:lnTo>
                    <a:pt x="87736" y="24828"/>
                  </a:lnTo>
                  <a:close/>
                </a:path>
                <a:path w="101600" h="64769">
                  <a:moveTo>
                    <a:pt x="34714" y="12585"/>
                  </a:moveTo>
                  <a:lnTo>
                    <a:pt x="33571" y="12585"/>
                  </a:lnTo>
                  <a:lnTo>
                    <a:pt x="31698" y="16459"/>
                  </a:lnTo>
                  <a:lnTo>
                    <a:pt x="31594" y="16675"/>
                  </a:lnTo>
                  <a:lnTo>
                    <a:pt x="31526" y="16814"/>
                  </a:lnTo>
                  <a:lnTo>
                    <a:pt x="29392" y="18592"/>
                  </a:lnTo>
                  <a:lnTo>
                    <a:pt x="28249" y="19304"/>
                  </a:lnTo>
                  <a:lnTo>
                    <a:pt x="30850" y="19304"/>
                  </a:lnTo>
                  <a:lnTo>
                    <a:pt x="32018" y="18592"/>
                  </a:lnTo>
                  <a:lnTo>
                    <a:pt x="32463" y="17740"/>
                  </a:lnTo>
                  <a:lnTo>
                    <a:pt x="34590" y="13385"/>
                  </a:lnTo>
                  <a:lnTo>
                    <a:pt x="34714" y="12585"/>
                  </a:lnTo>
                  <a:close/>
                </a:path>
                <a:path w="101600" h="64769">
                  <a:moveTo>
                    <a:pt x="28598" y="12585"/>
                  </a:moveTo>
                  <a:lnTo>
                    <a:pt x="27287" y="12585"/>
                  </a:lnTo>
                  <a:lnTo>
                    <a:pt x="27106" y="16459"/>
                  </a:lnTo>
                  <a:lnTo>
                    <a:pt x="28397" y="16459"/>
                  </a:lnTo>
                  <a:lnTo>
                    <a:pt x="28556" y="13385"/>
                  </a:lnTo>
                  <a:lnTo>
                    <a:pt x="28598" y="12585"/>
                  </a:lnTo>
                  <a:close/>
                </a:path>
                <a:path w="101600" h="64769">
                  <a:moveTo>
                    <a:pt x="24255" y="12458"/>
                  </a:moveTo>
                  <a:lnTo>
                    <a:pt x="20601" y="12458"/>
                  </a:lnTo>
                  <a:lnTo>
                    <a:pt x="20656" y="12585"/>
                  </a:lnTo>
                  <a:lnTo>
                    <a:pt x="24320" y="12585"/>
                  </a:lnTo>
                  <a:lnTo>
                    <a:pt x="24255" y="12458"/>
                  </a:lnTo>
                  <a:close/>
                </a:path>
                <a:path w="101600" h="64769">
                  <a:moveTo>
                    <a:pt x="27293" y="12458"/>
                  </a:moveTo>
                  <a:lnTo>
                    <a:pt x="25659" y="12458"/>
                  </a:lnTo>
                  <a:lnTo>
                    <a:pt x="25705" y="12585"/>
                  </a:lnTo>
                  <a:lnTo>
                    <a:pt x="27287" y="12585"/>
                  </a:lnTo>
                  <a:lnTo>
                    <a:pt x="27293" y="12458"/>
                  </a:lnTo>
                  <a:close/>
                </a:path>
                <a:path w="101600" h="64769">
                  <a:moveTo>
                    <a:pt x="33952" y="12458"/>
                  </a:moveTo>
                  <a:lnTo>
                    <a:pt x="28604" y="12458"/>
                  </a:lnTo>
                  <a:lnTo>
                    <a:pt x="28598" y="12585"/>
                  </a:lnTo>
                  <a:lnTo>
                    <a:pt x="33571" y="12585"/>
                  </a:lnTo>
                  <a:lnTo>
                    <a:pt x="33952" y="12458"/>
                  </a:lnTo>
                  <a:close/>
                </a:path>
                <a:path w="101600" h="64769">
                  <a:moveTo>
                    <a:pt x="19004" y="10350"/>
                  </a:moveTo>
                  <a:lnTo>
                    <a:pt x="18872" y="10680"/>
                  </a:lnTo>
                  <a:lnTo>
                    <a:pt x="18763" y="11353"/>
                  </a:lnTo>
                  <a:lnTo>
                    <a:pt x="19170" y="12306"/>
                  </a:lnTo>
                  <a:lnTo>
                    <a:pt x="19235" y="12458"/>
                  </a:lnTo>
                  <a:lnTo>
                    <a:pt x="20601" y="12458"/>
                  </a:lnTo>
                  <a:lnTo>
                    <a:pt x="19842" y="10680"/>
                  </a:lnTo>
                  <a:lnTo>
                    <a:pt x="19004" y="10350"/>
                  </a:lnTo>
                  <a:close/>
                </a:path>
                <a:path w="101600" h="64769">
                  <a:moveTo>
                    <a:pt x="22306" y="7213"/>
                  </a:moveTo>
                  <a:lnTo>
                    <a:pt x="22077" y="8140"/>
                  </a:lnTo>
                  <a:lnTo>
                    <a:pt x="24179" y="12306"/>
                  </a:lnTo>
                  <a:lnTo>
                    <a:pt x="24255" y="12458"/>
                  </a:lnTo>
                  <a:lnTo>
                    <a:pt x="25659" y="12458"/>
                  </a:lnTo>
                  <a:lnTo>
                    <a:pt x="23157" y="7493"/>
                  </a:lnTo>
                  <a:lnTo>
                    <a:pt x="22306" y="7213"/>
                  </a:lnTo>
                  <a:close/>
                </a:path>
                <a:path w="101600" h="64769">
                  <a:moveTo>
                    <a:pt x="28161" y="0"/>
                  </a:moveTo>
                  <a:lnTo>
                    <a:pt x="27538" y="622"/>
                  </a:lnTo>
                  <a:lnTo>
                    <a:pt x="27494" y="8140"/>
                  </a:lnTo>
                  <a:lnTo>
                    <a:pt x="27391" y="10350"/>
                  </a:lnTo>
                  <a:lnTo>
                    <a:pt x="27293" y="12458"/>
                  </a:lnTo>
                  <a:lnTo>
                    <a:pt x="28604" y="12458"/>
                  </a:lnTo>
                  <a:lnTo>
                    <a:pt x="28719" y="355"/>
                  </a:lnTo>
                  <a:lnTo>
                    <a:pt x="28161" y="0"/>
                  </a:lnTo>
                  <a:close/>
                </a:path>
                <a:path w="101600" h="64769">
                  <a:moveTo>
                    <a:pt x="34409" y="12306"/>
                  </a:moveTo>
                  <a:lnTo>
                    <a:pt x="33952" y="12458"/>
                  </a:lnTo>
                  <a:lnTo>
                    <a:pt x="34575" y="12458"/>
                  </a:lnTo>
                  <a:lnTo>
                    <a:pt x="34409" y="12306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0" name="object 1930"/>
            <p:cNvSpPr/>
            <p:nvPr/>
          </p:nvSpPr>
          <p:spPr>
            <a:xfrm>
              <a:off x="6958169" y="3319330"/>
              <a:ext cx="71120" cy="130175"/>
            </a:xfrm>
            <a:custGeom>
              <a:avLst/>
              <a:gdLst/>
              <a:ahLst/>
              <a:cxnLst/>
              <a:rect l="l" t="t" r="r" b="b"/>
              <a:pathLst>
                <a:path w="71120" h="130175">
                  <a:moveTo>
                    <a:pt x="1269" y="0"/>
                  </a:moveTo>
                  <a:lnTo>
                    <a:pt x="11287" y="39724"/>
                  </a:lnTo>
                  <a:lnTo>
                    <a:pt x="22212" y="60223"/>
                  </a:lnTo>
                  <a:lnTo>
                    <a:pt x="19342" y="72415"/>
                  </a:lnTo>
                  <a:lnTo>
                    <a:pt x="20713" y="74663"/>
                  </a:lnTo>
                  <a:lnTo>
                    <a:pt x="21970" y="74510"/>
                  </a:lnTo>
                  <a:lnTo>
                    <a:pt x="23025" y="72948"/>
                  </a:lnTo>
                  <a:lnTo>
                    <a:pt x="24383" y="67208"/>
                  </a:lnTo>
                  <a:lnTo>
                    <a:pt x="23926" y="60921"/>
                  </a:lnTo>
                  <a:lnTo>
                    <a:pt x="39814" y="78282"/>
                  </a:lnTo>
                  <a:lnTo>
                    <a:pt x="42290" y="81394"/>
                  </a:lnTo>
                  <a:lnTo>
                    <a:pt x="44246" y="86029"/>
                  </a:lnTo>
                  <a:lnTo>
                    <a:pt x="39128" y="94208"/>
                  </a:lnTo>
                  <a:lnTo>
                    <a:pt x="36944" y="96989"/>
                  </a:lnTo>
                  <a:lnTo>
                    <a:pt x="37274" y="99567"/>
                  </a:lnTo>
                  <a:lnTo>
                    <a:pt x="39242" y="99783"/>
                  </a:lnTo>
                  <a:lnTo>
                    <a:pt x="40551" y="98399"/>
                  </a:lnTo>
                  <a:lnTo>
                    <a:pt x="44957" y="92557"/>
                  </a:lnTo>
                  <a:lnTo>
                    <a:pt x="46139" y="86563"/>
                  </a:lnTo>
                  <a:lnTo>
                    <a:pt x="50901" y="94487"/>
                  </a:lnTo>
                  <a:lnTo>
                    <a:pt x="51409" y="109829"/>
                  </a:lnTo>
                  <a:lnTo>
                    <a:pt x="46062" y="117474"/>
                  </a:lnTo>
                  <a:lnTo>
                    <a:pt x="41109" y="123240"/>
                  </a:lnTo>
                  <a:lnTo>
                    <a:pt x="41287" y="125844"/>
                  </a:lnTo>
                  <a:lnTo>
                    <a:pt x="43332" y="126085"/>
                  </a:lnTo>
                  <a:lnTo>
                    <a:pt x="49148" y="119468"/>
                  </a:lnTo>
                  <a:lnTo>
                    <a:pt x="52019" y="114833"/>
                  </a:lnTo>
                  <a:lnTo>
                    <a:pt x="52641" y="119354"/>
                  </a:lnTo>
                  <a:lnTo>
                    <a:pt x="53847" y="124142"/>
                  </a:lnTo>
                  <a:lnTo>
                    <a:pt x="56527" y="129197"/>
                  </a:lnTo>
                  <a:lnTo>
                    <a:pt x="59029" y="129984"/>
                  </a:lnTo>
                  <a:lnTo>
                    <a:pt x="59804" y="127495"/>
                  </a:lnTo>
                  <a:lnTo>
                    <a:pt x="55613" y="119557"/>
                  </a:lnTo>
                  <a:lnTo>
                    <a:pt x="54876" y="101968"/>
                  </a:lnTo>
                  <a:lnTo>
                    <a:pt x="60401" y="106184"/>
                  </a:lnTo>
                  <a:lnTo>
                    <a:pt x="68656" y="107035"/>
                  </a:lnTo>
                  <a:lnTo>
                    <a:pt x="69672" y="106870"/>
                  </a:lnTo>
                  <a:lnTo>
                    <a:pt x="70675" y="105384"/>
                  </a:lnTo>
                  <a:lnTo>
                    <a:pt x="68922" y="103352"/>
                  </a:lnTo>
                  <a:lnTo>
                    <a:pt x="57632" y="102146"/>
                  </a:lnTo>
                  <a:lnTo>
                    <a:pt x="54152" y="95656"/>
                  </a:lnTo>
                  <a:lnTo>
                    <a:pt x="53632" y="92989"/>
                  </a:lnTo>
                  <a:lnTo>
                    <a:pt x="52793" y="90385"/>
                  </a:lnTo>
                  <a:lnTo>
                    <a:pt x="49568" y="84886"/>
                  </a:lnTo>
                  <a:lnTo>
                    <a:pt x="43078" y="76555"/>
                  </a:lnTo>
                  <a:lnTo>
                    <a:pt x="50558" y="78968"/>
                  </a:lnTo>
                  <a:lnTo>
                    <a:pt x="58673" y="79616"/>
                  </a:lnTo>
                  <a:lnTo>
                    <a:pt x="59651" y="79425"/>
                  </a:lnTo>
                  <a:lnTo>
                    <a:pt x="60642" y="77876"/>
                  </a:lnTo>
                  <a:lnTo>
                    <a:pt x="58940" y="75920"/>
                  </a:lnTo>
                  <a:lnTo>
                    <a:pt x="44665" y="74841"/>
                  </a:lnTo>
                  <a:lnTo>
                    <a:pt x="36906" y="69684"/>
                  </a:lnTo>
                  <a:lnTo>
                    <a:pt x="27304" y="59423"/>
                  </a:lnTo>
                  <a:lnTo>
                    <a:pt x="22428" y="53149"/>
                  </a:lnTo>
                  <a:lnTo>
                    <a:pt x="19773" y="48920"/>
                  </a:lnTo>
                  <a:lnTo>
                    <a:pt x="27609" y="52895"/>
                  </a:lnTo>
                  <a:lnTo>
                    <a:pt x="38836" y="55473"/>
                  </a:lnTo>
                  <a:lnTo>
                    <a:pt x="40055" y="55321"/>
                  </a:lnTo>
                  <a:lnTo>
                    <a:pt x="41020" y="54063"/>
                  </a:lnTo>
                  <a:lnTo>
                    <a:pt x="39636" y="51866"/>
                  </a:lnTo>
                  <a:lnTo>
                    <a:pt x="34683" y="50749"/>
                  </a:lnTo>
                  <a:lnTo>
                    <a:pt x="20980" y="46850"/>
                  </a:lnTo>
                  <a:lnTo>
                    <a:pt x="16344" y="42189"/>
                  </a:lnTo>
                  <a:lnTo>
                    <a:pt x="13779" y="36499"/>
                  </a:lnTo>
                  <a:lnTo>
                    <a:pt x="6883" y="13982"/>
                  </a:lnTo>
                  <a:lnTo>
                    <a:pt x="3543" y="1308"/>
                  </a:lnTo>
                  <a:lnTo>
                    <a:pt x="1269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1" name="object 1931"/>
            <p:cNvSpPr/>
            <p:nvPr/>
          </p:nvSpPr>
          <p:spPr>
            <a:xfrm>
              <a:off x="6978425" y="3437032"/>
              <a:ext cx="30480" cy="30480"/>
            </a:xfrm>
            <a:custGeom>
              <a:avLst/>
              <a:gdLst/>
              <a:ahLst/>
              <a:cxnLst/>
              <a:rect l="l" t="t" r="r" b="b"/>
              <a:pathLst>
                <a:path w="30479" h="30479">
                  <a:moveTo>
                    <a:pt x="14922" y="0"/>
                  </a:moveTo>
                  <a:lnTo>
                    <a:pt x="6565" y="1777"/>
                  </a:lnTo>
                  <a:lnTo>
                    <a:pt x="0" y="14452"/>
                  </a:lnTo>
                  <a:lnTo>
                    <a:pt x="2679" y="23380"/>
                  </a:lnTo>
                  <a:lnTo>
                    <a:pt x="15443" y="29971"/>
                  </a:lnTo>
                  <a:lnTo>
                    <a:pt x="23901" y="27673"/>
                  </a:lnTo>
                  <a:lnTo>
                    <a:pt x="30467" y="14998"/>
                  </a:lnTo>
                  <a:lnTo>
                    <a:pt x="27673" y="6578"/>
                  </a:lnTo>
                  <a:lnTo>
                    <a:pt x="21297" y="3289"/>
                  </a:lnTo>
                  <a:lnTo>
                    <a:pt x="1492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2" name="object 1932"/>
            <p:cNvSpPr/>
            <p:nvPr/>
          </p:nvSpPr>
          <p:spPr>
            <a:xfrm>
              <a:off x="6985303" y="3453506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4">
                  <a:moveTo>
                    <a:pt x="2959" y="0"/>
                  </a:moveTo>
                  <a:lnTo>
                    <a:pt x="914" y="1257"/>
                  </a:lnTo>
                  <a:lnTo>
                    <a:pt x="0" y="5321"/>
                  </a:lnTo>
                  <a:lnTo>
                    <a:pt x="1308" y="7340"/>
                  </a:lnTo>
                  <a:lnTo>
                    <a:pt x="5460" y="8242"/>
                  </a:lnTo>
                  <a:lnTo>
                    <a:pt x="7492" y="6997"/>
                  </a:lnTo>
                  <a:lnTo>
                    <a:pt x="8394" y="2946"/>
                  </a:lnTo>
                  <a:lnTo>
                    <a:pt x="7086" y="927"/>
                  </a:lnTo>
                  <a:lnTo>
                    <a:pt x="5029" y="457"/>
                  </a:lnTo>
                  <a:lnTo>
                    <a:pt x="295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3" name="object 1933"/>
            <p:cNvSpPr/>
            <p:nvPr/>
          </p:nvSpPr>
          <p:spPr>
            <a:xfrm>
              <a:off x="6986729" y="3456122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2463" y="0"/>
                  </a:moveTo>
                  <a:lnTo>
                    <a:pt x="0" y="1536"/>
                  </a:lnTo>
                  <a:lnTo>
                    <a:pt x="1574" y="3975"/>
                  </a:lnTo>
                  <a:lnTo>
                    <a:pt x="4025" y="2438"/>
                  </a:lnTo>
                  <a:lnTo>
                    <a:pt x="246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4" name="object 1934"/>
            <p:cNvSpPr/>
            <p:nvPr/>
          </p:nvSpPr>
          <p:spPr>
            <a:xfrm>
              <a:off x="6991236" y="3444034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4">
                  <a:moveTo>
                    <a:pt x="4584" y="0"/>
                  </a:moveTo>
                  <a:lnTo>
                    <a:pt x="2222" y="38"/>
                  </a:lnTo>
                  <a:lnTo>
                    <a:pt x="1104" y="1485"/>
                  </a:lnTo>
                  <a:lnTo>
                    <a:pt x="0" y="2946"/>
                  </a:lnTo>
                  <a:lnTo>
                    <a:pt x="571" y="5232"/>
                  </a:lnTo>
                  <a:lnTo>
                    <a:pt x="2387" y="6629"/>
                  </a:lnTo>
                  <a:lnTo>
                    <a:pt x="4216" y="8013"/>
                  </a:lnTo>
                  <a:lnTo>
                    <a:pt x="6578" y="7988"/>
                  </a:lnTo>
                  <a:lnTo>
                    <a:pt x="7683" y="6515"/>
                  </a:lnTo>
                  <a:lnTo>
                    <a:pt x="8801" y="5092"/>
                  </a:lnTo>
                  <a:lnTo>
                    <a:pt x="8229" y="2768"/>
                  </a:lnTo>
                  <a:lnTo>
                    <a:pt x="6400" y="1397"/>
                  </a:lnTo>
                  <a:lnTo>
                    <a:pt x="458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5" name="object 1935"/>
            <p:cNvSpPr/>
            <p:nvPr/>
          </p:nvSpPr>
          <p:spPr>
            <a:xfrm>
              <a:off x="7019281" y="3414631"/>
              <a:ext cx="29209" cy="29845"/>
            </a:xfrm>
            <a:custGeom>
              <a:avLst/>
              <a:gdLst/>
              <a:ahLst/>
              <a:cxnLst/>
              <a:rect l="l" t="t" r="r" b="b"/>
              <a:pathLst>
                <a:path w="29209" h="29845">
                  <a:moveTo>
                    <a:pt x="10439" y="0"/>
                  </a:moveTo>
                  <a:lnTo>
                    <a:pt x="3060" y="4864"/>
                  </a:lnTo>
                  <a:lnTo>
                    <a:pt x="1536" y="11874"/>
                  </a:lnTo>
                  <a:lnTo>
                    <a:pt x="0" y="18884"/>
                  </a:lnTo>
                  <a:lnTo>
                    <a:pt x="3898" y="26492"/>
                  </a:lnTo>
                  <a:lnTo>
                    <a:pt x="17856" y="29540"/>
                  </a:lnTo>
                  <a:lnTo>
                    <a:pt x="25768" y="24625"/>
                  </a:lnTo>
                  <a:lnTo>
                    <a:pt x="28816" y="10604"/>
                  </a:lnTo>
                  <a:lnTo>
                    <a:pt x="24396" y="3022"/>
                  </a:lnTo>
                  <a:lnTo>
                    <a:pt x="1043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6" name="object 1936"/>
            <p:cNvSpPr/>
            <p:nvPr/>
          </p:nvSpPr>
          <p:spPr>
            <a:xfrm>
              <a:off x="7036325" y="3427946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5753" y="0"/>
                  </a:moveTo>
                  <a:lnTo>
                    <a:pt x="1625" y="190"/>
                  </a:lnTo>
                  <a:lnTo>
                    <a:pt x="0" y="1968"/>
                  </a:lnTo>
                  <a:lnTo>
                    <a:pt x="101" y="4089"/>
                  </a:lnTo>
                  <a:lnTo>
                    <a:pt x="190" y="6210"/>
                  </a:lnTo>
                  <a:lnTo>
                    <a:pt x="1943" y="7848"/>
                  </a:lnTo>
                  <a:lnTo>
                    <a:pt x="4025" y="7772"/>
                  </a:lnTo>
                  <a:lnTo>
                    <a:pt x="6108" y="7670"/>
                  </a:lnTo>
                  <a:lnTo>
                    <a:pt x="7708" y="5892"/>
                  </a:lnTo>
                  <a:lnTo>
                    <a:pt x="7607" y="3759"/>
                  </a:lnTo>
                  <a:lnTo>
                    <a:pt x="7531" y="1651"/>
                  </a:lnTo>
                  <a:lnTo>
                    <a:pt x="575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7" name="object 1937"/>
            <p:cNvSpPr/>
            <p:nvPr/>
          </p:nvSpPr>
          <p:spPr>
            <a:xfrm>
              <a:off x="7038807" y="3430422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1955" y="0"/>
                  </a:moveTo>
                  <a:lnTo>
                    <a:pt x="0" y="2146"/>
                  </a:lnTo>
                  <a:lnTo>
                    <a:pt x="50" y="3302"/>
                  </a:lnTo>
                  <a:lnTo>
                    <a:pt x="990" y="4191"/>
                  </a:lnTo>
                  <a:lnTo>
                    <a:pt x="2133" y="4140"/>
                  </a:lnTo>
                  <a:lnTo>
                    <a:pt x="4064" y="1981"/>
                  </a:lnTo>
                  <a:lnTo>
                    <a:pt x="195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8" name="object 1938"/>
            <p:cNvSpPr/>
            <p:nvPr/>
          </p:nvSpPr>
          <p:spPr>
            <a:xfrm>
              <a:off x="7023480" y="3420218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5613" y="0"/>
                  </a:moveTo>
                  <a:lnTo>
                    <a:pt x="3263" y="368"/>
                  </a:lnTo>
                  <a:lnTo>
                    <a:pt x="1727" y="2057"/>
                  </a:lnTo>
                  <a:lnTo>
                    <a:pt x="177" y="3721"/>
                  </a:lnTo>
                  <a:lnTo>
                    <a:pt x="0" y="6096"/>
                  </a:lnTo>
                  <a:lnTo>
                    <a:pt x="2679" y="8572"/>
                  </a:lnTo>
                  <a:lnTo>
                    <a:pt x="5016" y="8204"/>
                  </a:lnTo>
                  <a:lnTo>
                    <a:pt x="8115" y="4851"/>
                  </a:lnTo>
                  <a:lnTo>
                    <a:pt x="8305" y="2489"/>
                  </a:lnTo>
                  <a:lnTo>
                    <a:pt x="561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9" name="object 1939"/>
            <p:cNvSpPr/>
            <p:nvPr/>
          </p:nvSpPr>
          <p:spPr>
            <a:xfrm>
              <a:off x="6989879" y="3357275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39">
                  <a:moveTo>
                    <a:pt x="20916" y="0"/>
                  </a:moveTo>
                  <a:lnTo>
                    <a:pt x="6642" y="88"/>
                  </a:lnTo>
                  <a:lnTo>
                    <a:pt x="0" y="6616"/>
                  </a:lnTo>
                  <a:lnTo>
                    <a:pt x="76" y="20954"/>
                  </a:lnTo>
                  <a:lnTo>
                    <a:pt x="6057" y="27393"/>
                  </a:lnTo>
                  <a:lnTo>
                    <a:pt x="20332" y="27292"/>
                  </a:lnTo>
                  <a:lnTo>
                    <a:pt x="26479" y="20929"/>
                  </a:lnTo>
                  <a:lnTo>
                    <a:pt x="26428" y="13754"/>
                  </a:lnTo>
                  <a:lnTo>
                    <a:pt x="26377" y="6578"/>
                  </a:lnTo>
                  <a:lnTo>
                    <a:pt x="2091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0" name="object 1940"/>
            <p:cNvSpPr/>
            <p:nvPr/>
          </p:nvSpPr>
          <p:spPr>
            <a:xfrm>
              <a:off x="7001250" y="3367270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5168" y="0"/>
                  </a:moveTo>
                  <a:lnTo>
                    <a:pt x="1181" y="1079"/>
                  </a:lnTo>
                  <a:lnTo>
                    <a:pt x="0" y="3175"/>
                  </a:lnTo>
                  <a:lnTo>
                    <a:pt x="533" y="5219"/>
                  </a:lnTo>
                  <a:lnTo>
                    <a:pt x="1092" y="7277"/>
                  </a:lnTo>
                  <a:lnTo>
                    <a:pt x="3175" y="8496"/>
                  </a:lnTo>
                  <a:lnTo>
                    <a:pt x="5168" y="7937"/>
                  </a:lnTo>
                  <a:lnTo>
                    <a:pt x="7175" y="7404"/>
                  </a:lnTo>
                  <a:lnTo>
                    <a:pt x="8356" y="5308"/>
                  </a:lnTo>
                  <a:lnTo>
                    <a:pt x="7797" y="3263"/>
                  </a:lnTo>
                  <a:lnTo>
                    <a:pt x="7264" y="1219"/>
                  </a:lnTo>
                  <a:lnTo>
                    <a:pt x="516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1" name="object 1941"/>
            <p:cNvSpPr/>
            <p:nvPr/>
          </p:nvSpPr>
          <p:spPr>
            <a:xfrm>
              <a:off x="7003460" y="3369519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1422" y="0"/>
                  </a:moveTo>
                  <a:lnTo>
                    <a:pt x="0" y="2527"/>
                  </a:lnTo>
                  <a:lnTo>
                    <a:pt x="2501" y="4000"/>
                  </a:lnTo>
                  <a:lnTo>
                    <a:pt x="3936" y="1473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2" name="object 1942"/>
            <p:cNvSpPr/>
            <p:nvPr/>
          </p:nvSpPr>
          <p:spPr>
            <a:xfrm>
              <a:off x="6981454" y="3409066"/>
              <a:ext cx="31750" cy="30480"/>
            </a:xfrm>
            <a:custGeom>
              <a:avLst/>
              <a:gdLst/>
              <a:ahLst/>
              <a:cxnLst/>
              <a:rect l="l" t="t" r="r" b="b"/>
              <a:pathLst>
                <a:path w="31750" h="30479">
                  <a:moveTo>
                    <a:pt x="15049" y="0"/>
                  </a:moveTo>
                  <a:lnTo>
                    <a:pt x="2616" y="7188"/>
                  </a:lnTo>
                  <a:lnTo>
                    <a:pt x="0" y="15544"/>
                  </a:lnTo>
                  <a:lnTo>
                    <a:pt x="7137" y="27914"/>
                  </a:lnTo>
                  <a:lnTo>
                    <a:pt x="15722" y="30086"/>
                  </a:lnTo>
                  <a:lnTo>
                    <a:pt x="21932" y="26492"/>
                  </a:lnTo>
                  <a:lnTo>
                    <a:pt x="28155" y="22910"/>
                  </a:lnTo>
                  <a:lnTo>
                    <a:pt x="31153" y="14909"/>
                  </a:lnTo>
                  <a:lnTo>
                    <a:pt x="24002" y="2540"/>
                  </a:lnTo>
                  <a:lnTo>
                    <a:pt x="1504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3" name="object 1943"/>
            <p:cNvSpPr/>
            <p:nvPr/>
          </p:nvSpPr>
          <p:spPr>
            <a:xfrm>
              <a:off x="6993379" y="3422177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5461" y="0"/>
                  </a:moveTo>
                  <a:lnTo>
                    <a:pt x="3048" y="0"/>
                  </a:lnTo>
                  <a:lnTo>
                    <a:pt x="38" y="2984"/>
                  </a:lnTo>
                  <a:lnTo>
                    <a:pt x="0" y="5397"/>
                  </a:lnTo>
                  <a:lnTo>
                    <a:pt x="2921" y="8356"/>
                  </a:lnTo>
                  <a:lnTo>
                    <a:pt x="5321" y="8318"/>
                  </a:lnTo>
                  <a:lnTo>
                    <a:pt x="6832" y="6845"/>
                  </a:lnTo>
                  <a:lnTo>
                    <a:pt x="8343" y="5333"/>
                  </a:lnTo>
                  <a:lnTo>
                    <a:pt x="8382" y="2946"/>
                  </a:lnTo>
                  <a:lnTo>
                    <a:pt x="6921" y="1460"/>
                  </a:lnTo>
                  <a:lnTo>
                    <a:pt x="546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4" name="object 1944"/>
            <p:cNvSpPr/>
            <p:nvPr/>
          </p:nvSpPr>
          <p:spPr>
            <a:xfrm>
              <a:off x="6996106" y="3424887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933" y="0"/>
                  </a:moveTo>
                  <a:lnTo>
                    <a:pt x="25" y="0"/>
                  </a:lnTo>
                  <a:lnTo>
                    <a:pt x="0" y="2920"/>
                  </a:lnTo>
                  <a:lnTo>
                    <a:pt x="2895" y="2895"/>
                  </a:lnTo>
                  <a:lnTo>
                    <a:pt x="293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5" name="object 1945"/>
            <p:cNvSpPr/>
            <p:nvPr/>
          </p:nvSpPr>
          <p:spPr>
            <a:xfrm>
              <a:off x="6963091" y="3388974"/>
              <a:ext cx="30480" cy="29209"/>
            </a:xfrm>
            <a:custGeom>
              <a:avLst/>
              <a:gdLst/>
              <a:ahLst/>
              <a:cxnLst/>
              <a:rect l="l" t="t" r="r" b="b"/>
              <a:pathLst>
                <a:path w="30479" h="29210">
                  <a:moveTo>
                    <a:pt x="19138" y="0"/>
                  </a:moveTo>
                  <a:lnTo>
                    <a:pt x="12153" y="1663"/>
                  </a:lnTo>
                  <a:lnTo>
                    <a:pt x="5168" y="3327"/>
                  </a:lnTo>
                  <a:lnTo>
                    <a:pt x="0" y="10134"/>
                  </a:lnTo>
                  <a:lnTo>
                    <a:pt x="3314" y="24053"/>
                  </a:lnTo>
                  <a:lnTo>
                    <a:pt x="11188" y="29019"/>
                  </a:lnTo>
                  <a:lnTo>
                    <a:pt x="25145" y="25692"/>
                  </a:lnTo>
                  <a:lnTo>
                    <a:pt x="30048" y="18427"/>
                  </a:lnTo>
                  <a:lnTo>
                    <a:pt x="26720" y="4546"/>
                  </a:lnTo>
                  <a:lnTo>
                    <a:pt x="19138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6" name="object 1946"/>
            <p:cNvSpPr/>
            <p:nvPr/>
          </p:nvSpPr>
          <p:spPr>
            <a:xfrm>
              <a:off x="6972963" y="3395732"/>
              <a:ext cx="8890" cy="6985"/>
            </a:xfrm>
            <a:custGeom>
              <a:avLst/>
              <a:gdLst/>
              <a:ahLst/>
              <a:cxnLst/>
              <a:rect l="l" t="t" r="r" b="b"/>
              <a:pathLst>
                <a:path w="8890" h="6985">
                  <a:moveTo>
                    <a:pt x="6324" y="0"/>
                  </a:moveTo>
                  <a:lnTo>
                    <a:pt x="4051" y="139"/>
                  </a:lnTo>
                  <a:lnTo>
                    <a:pt x="1765" y="279"/>
                  </a:lnTo>
                  <a:lnTo>
                    <a:pt x="0" y="1841"/>
                  </a:lnTo>
                  <a:lnTo>
                    <a:pt x="203" y="5486"/>
                  </a:lnTo>
                  <a:lnTo>
                    <a:pt x="2133" y="6857"/>
                  </a:lnTo>
                  <a:lnTo>
                    <a:pt x="6705" y="6591"/>
                  </a:lnTo>
                  <a:lnTo>
                    <a:pt x="8470" y="5016"/>
                  </a:lnTo>
                  <a:lnTo>
                    <a:pt x="8267" y="1371"/>
                  </a:lnTo>
                  <a:lnTo>
                    <a:pt x="632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7" name="object 1947"/>
            <p:cNvSpPr/>
            <p:nvPr/>
          </p:nvSpPr>
          <p:spPr>
            <a:xfrm>
              <a:off x="6974928" y="3413917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20">
                  <a:moveTo>
                    <a:pt x="5753" y="0"/>
                  </a:moveTo>
                  <a:lnTo>
                    <a:pt x="2857" y="508"/>
                  </a:lnTo>
                  <a:lnTo>
                    <a:pt x="0" y="1955"/>
                  </a:lnTo>
                  <a:lnTo>
                    <a:pt x="0" y="2311"/>
                  </a:lnTo>
                  <a:lnTo>
                    <a:pt x="1460" y="3162"/>
                  </a:lnTo>
                  <a:lnTo>
                    <a:pt x="1333" y="5511"/>
                  </a:lnTo>
                  <a:lnTo>
                    <a:pt x="1117" y="6985"/>
                  </a:lnTo>
                  <a:lnTo>
                    <a:pt x="4648" y="7112"/>
                  </a:lnTo>
                  <a:lnTo>
                    <a:pt x="5473" y="6235"/>
                  </a:lnTo>
                  <a:lnTo>
                    <a:pt x="7619" y="4889"/>
                  </a:lnTo>
                  <a:lnTo>
                    <a:pt x="7023" y="2489"/>
                  </a:lnTo>
                  <a:lnTo>
                    <a:pt x="8750" y="1600"/>
                  </a:lnTo>
                  <a:lnTo>
                    <a:pt x="8521" y="1143"/>
                  </a:lnTo>
                  <a:lnTo>
                    <a:pt x="575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8" name="object 1948"/>
            <p:cNvSpPr/>
            <p:nvPr/>
          </p:nvSpPr>
          <p:spPr>
            <a:xfrm>
              <a:off x="7011435" y="3385350"/>
              <a:ext cx="30480" cy="30480"/>
            </a:xfrm>
            <a:custGeom>
              <a:avLst/>
              <a:gdLst/>
              <a:ahLst/>
              <a:cxnLst/>
              <a:rect l="l" t="t" r="r" b="b"/>
              <a:pathLst>
                <a:path w="30479" h="30479">
                  <a:moveTo>
                    <a:pt x="14922" y="0"/>
                  </a:moveTo>
                  <a:lnTo>
                    <a:pt x="6527" y="2819"/>
                  </a:lnTo>
                  <a:lnTo>
                    <a:pt x="3263" y="9207"/>
                  </a:lnTo>
                  <a:lnTo>
                    <a:pt x="0" y="15595"/>
                  </a:lnTo>
                  <a:lnTo>
                    <a:pt x="1816" y="23952"/>
                  </a:lnTo>
                  <a:lnTo>
                    <a:pt x="14528" y="30454"/>
                  </a:lnTo>
                  <a:lnTo>
                    <a:pt x="23444" y="27724"/>
                  </a:lnTo>
                  <a:lnTo>
                    <a:pt x="29971" y="14947"/>
                  </a:lnTo>
                  <a:lnTo>
                    <a:pt x="27635" y="6489"/>
                  </a:lnTo>
                  <a:lnTo>
                    <a:pt x="1492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9" name="object 1949"/>
            <p:cNvSpPr/>
            <p:nvPr/>
          </p:nvSpPr>
          <p:spPr>
            <a:xfrm>
              <a:off x="7022114" y="3390345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20">
                  <a:moveTo>
                    <a:pt x="6223" y="0"/>
                  </a:moveTo>
                  <a:lnTo>
                    <a:pt x="3949" y="266"/>
                  </a:lnTo>
                  <a:lnTo>
                    <a:pt x="1663" y="546"/>
                  </a:lnTo>
                  <a:lnTo>
                    <a:pt x="0" y="2222"/>
                  </a:lnTo>
                  <a:lnTo>
                    <a:pt x="228" y="4051"/>
                  </a:lnTo>
                  <a:lnTo>
                    <a:pt x="431" y="5841"/>
                  </a:lnTo>
                  <a:lnTo>
                    <a:pt x="2451" y="7099"/>
                  </a:lnTo>
                  <a:lnTo>
                    <a:pt x="6997" y="6553"/>
                  </a:lnTo>
                  <a:lnTo>
                    <a:pt x="8661" y="4876"/>
                  </a:lnTo>
                  <a:lnTo>
                    <a:pt x="8458" y="3060"/>
                  </a:lnTo>
                  <a:lnTo>
                    <a:pt x="8216" y="1244"/>
                  </a:lnTo>
                  <a:lnTo>
                    <a:pt x="622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0" name="object 1950"/>
            <p:cNvSpPr/>
            <p:nvPr/>
          </p:nvSpPr>
          <p:spPr>
            <a:xfrm>
              <a:off x="7033690" y="3404152"/>
              <a:ext cx="7620" cy="9525"/>
            </a:xfrm>
            <a:custGeom>
              <a:avLst/>
              <a:gdLst/>
              <a:ahLst/>
              <a:cxnLst/>
              <a:rect l="l" t="t" r="r" b="b"/>
              <a:pathLst>
                <a:path w="7620" h="9525">
                  <a:moveTo>
                    <a:pt x="4889" y="0"/>
                  </a:moveTo>
                  <a:lnTo>
                    <a:pt x="2222" y="1397"/>
                  </a:lnTo>
                  <a:lnTo>
                    <a:pt x="749" y="3949"/>
                  </a:lnTo>
                  <a:lnTo>
                    <a:pt x="0" y="7048"/>
                  </a:lnTo>
                  <a:lnTo>
                    <a:pt x="253" y="7277"/>
                  </a:lnTo>
                  <a:lnTo>
                    <a:pt x="1854" y="6718"/>
                  </a:lnTo>
                  <a:lnTo>
                    <a:pt x="3555" y="8343"/>
                  </a:lnTo>
                  <a:lnTo>
                    <a:pt x="4521" y="9436"/>
                  </a:lnTo>
                  <a:lnTo>
                    <a:pt x="6921" y="6845"/>
                  </a:lnTo>
                  <a:lnTo>
                    <a:pt x="6756" y="5130"/>
                  </a:lnTo>
                  <a:lnTo>
                    <a:pt x="6883" y="4635"/>
                  </a:lnTo>
                  <a:lnTo>
                    <a:pt x="7188" y="3721"/>
                  </a:lnTo>
                  <a:lnTo>
                    <a:pt x="7353" y="3327"/>
                  </a:lnTo>
                  <a:lnTo>
                    <a:pt x="7162" y="3136"/>
                  </a:lnTo>
                  <a:lnTo>
                    <a:pt x="4952" y="2057"/>
                  </a:lnTo>
                  <a:lnTo>
                    <a:pt x="5397" y="152"/>
                  </a:lnTo>
                  <a:lnTo>
                    <a:pt x="488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1" name="object 1951"/>
            <p:cNvSpPr/>
            <p:nvPr/>
          </p:nvSpPr>
          <p:spPr>
            <a:xfrm>
              <a:off x="7007665" y="3442670"/>
              <a:ext cx="31115" cy="30480"/>
            </a:xfrm>
            <a:custGeom>
              <a:avLst/>
              <a:gdLst/>
              <a:ahLst/>
              <a:cxnLst/>
              <a:rect l="l" t="t" r="r" b="b"/>
              <a:pathLst>
                <a:path w="31115" h="30479">
                  <a:moveTo>
                    <a:pt x="16852" y="0"/>
                  </a:moveTo>
                  <a:lnTo>
                    <a:pt x="10312" y="2959"/>
                  </a:lnTo>
                  <a:lnTo>
                    <a:pt x="3771" y="5930"/>
                  </a:lnTo>
                  <a:lnTo>
                    <a:pt x="0" y="13589"/>
                  </a:lnTo>
                  <a:lnTo>
                    <a:pt x="5905" y="26593"/>
                  </a:lnTo>
                  <a:lnTo>
                    <a:pt x="14566" y="29997"/>
                  </a:lnTo>
                  <a:lnTo>
                    <a:pt x="27635" y="24079"/>
                  </a:lnTo>
                  <a:lnTo>
                    <a:pt x="31076" y="16002"/>
                  </a:lnTo>
                  <a:lnTo>
                    <a:pt x="25171" y="2997"/>
                  </a:lnTo>
                  <a:lnTo>
                    <a:pt x="1685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2" name="object 1952"/>
            <p:cNvSpPr/>
            <p:nvPr/>
          </p:nvSpPr>
          <p:spPr>
            <a:xfrm>
              <a:off x="7013756" y="3451513"/>
              <a:ext cx="6985" cy="8890"/>
            </a:xfrm>
            <a:custGeom>
              <a:avLst/>
              <a:gdLst/>
              <a:ahLst/>
              <a:cxnLst/>
              <a:rect l="l" t="t" r="r" b="b"/>
              <a:pathLst>
                <a:path w="6984" h="8889">
                  <a:moveTo>
                    <a:pt x="1993" y="0"/>
                  </a:moveTo>
                  <a:lnTo>
                    <a:pt x="368" y="1714"/>
                  </a:lnTo>
                  <a:lnTo>
                    <a:pt x="190" y="4000"/>
                  </a:lnTo>
                  <a:lnTo>
                    <a:pt x="0" y="6286"/>
                  </a:lnTo>
                  <a:lnTo>
                    <a:pt x="1320" y="8254"/>
                  </a:lnTo>
                  <a:lnTo>
                    <a:pt x="4952" y="8547"/>
                  </a:lnTo>
                  <a:lnTo>
                    <a:pt x="6578" y="6832"/>
                  </a:lnTo>
                  <a:lnTo>
                    <a:pt x="6959" y="2260"/>
                  </a:lnTo>
                  <a:lnTo>
                    <a:pt x="5638" y="304"/>
                  </a:lnTo>
                  <a:lnTo>
                    <a:pt x="3809" y="139"/>
                  </a:lnTo>
                  <a:lnTo>
                    <a:pt x="199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3" name="object 1953"/>
            <p:cNvSpPr/>
            <p:nvPr/>
          </p:nvSpPr>
          <p:spPr>
            <a:xfrm>
              <a:off x="7022480" y="3467434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4">
                  <a:moveTo>
                    <a:pt x="5257" y="0"/>
                  </a:moveTo>
                  <a:lnTo>
                    <a:pt x="2527" y="1066"/>
                  </a:lnTo>
                  <a:lnTo>
                    <a:pt x="0" y="3035"/>
                  </a:lnTo>
                  <a:lnTo>
                    <a:pt x="50" y="3378"/>
                  </a:lnTo>
                  <a:lnTo>
                    <a:pt x="1650" y="3924"/>
                  </a:lnTo>
                  <a:lnTo>
                    <a:pt x="1981" y="6261"/>
                  </a:lnTo>
                  <a:lnTo>
                    <a:pt x="2044" y="7734"/>
                  </a:lnTo>
                  <a:lnTo>
                    <a:pt x="5524" y="7200"/>
                  </a:lnTo>
                  <a:lnTo>
                    <a:pt x="6184" y="6197"/>
                  </a:lnTo>
                  <a:lnTo>
                    <a:pt x="8039" y="4457"/>
                  </a:lnTo>
                  <a:lnTo>
                    <a:pt x="6972" y="2235"/>
                  </a:lnTo>
                  <a:lnTo>
                    <a:pt x="8508" y="1003"/>
                  </a:lnTo>
                  <a:lnTo>
                    <a:pt x="8191" y="596"/>
                  </a:lnTo>
                  <a:lnTo>
                    <a:pt x="525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4" name="object 1954"/>
            <p:cNvSpPr/>
            <p:nvPr/>
          </p:nvSpPr>
          <p:spPr>
            <a:xfrm>
              <a:off x="6976554" y="3367949"/>
              <a:ext cx="45720" cy="80010"/>
            </a:xfrm>
            <a:custGeom>
              <a:avLst/>
              <a:gdLst/>
              <a:ahLst/>
              <a:cxnLst/>
              <a:rect l="l" t="t" r="r" b="b"/>
              <a:pathLst>
                <a:path w="45720" h="80010">
                  <a:moveTo>
                    <a:pt x="5603" y="15189"/>
                  </a:moveTo>
                  <a:lnTo>
                    <a:pt x="3492" y="15189"/>
                  </a:lnTo>
                  <a:lnTo>
                    <a:pt x="4609" y="15570"/>
                  </a:lnTo>
                  <a:lnTo>
                    <a:pt x="5625" y="16128"/>
                  </a:lnTo>
                  <a:lnTo>
                    <a:pt x="5603" y="15189"/>
                  </a:lnTo>
                  <a:close/>
                </a:path>
                <a:path w="45720" h="80010">
                  <a:moveTo>
                    <a:pt x="5603" y="15189"/>
                  </a:moveTo>
                  <a:lnTo>
                    <a:pt x="5599" y="14998"/>
                  </a:lnTo>
                  <a:lnTo>
                    <a:pt x="5612" y="15570"/>
                  </a:lnTo>
                  <a:lnTo>
                    <a:pt x="5603" y="15189"/>
                  </a:lnTo>
                  <a:close/>
                </a:path>
                <a:path w="45720" h="80010">
                  <a:moveTo>
                    <a:pt x="856" y="2997"/>
                  </a:moveTo>
                  <a:lnTo>
                    <a:pt x="515" y="3555"/>
                  </a:lnTo>
                  <a:lnTo>
                    <a:pt x="291" y="4025"/>
                  </a:lnTo>
                  <a:lnTo>
                    <a:pt x="113" y="4546"/>
                  </a:lnTo>
                  <a:lnTo>
                    <a:pt x="0" y="5105"/>
                  </a:lnTo>
                  <a:lnTo>
                    <a:pt x="1485" y="7988"/>
                  </a:lnTo>
                  <a:lnTo>
                    <a:pt x="1942" y="11607"/>
                  </a:lnTo>
                  <a:lnTo>
                    <a:pt x="1942" y="14998"/>
                  </a:lnTo>
                  <a:lnTo>
                    <a:pt x="5599" y="14998"/>
                  </a:lnTo>
                  <a:lnTo>
                    <a:pt x="5536" y="12306"/>
                  </a:lnTo>
                  <a:lnTo>
                    <a:pt x="5857" y="12306"/>
                  </a:lnTo>
                  <a:lnTo>
                    <a:pt x="3542" y="3708"/>
                  </a:lnTo>
                  <a:lnTo>
                    <a:pt x="1923" y="3708"/>
                  </a:lnTo>
                  <a:lnTo>
                    <a:pt x="856" y="2997"/>
                  </a:lnTo>
                  <a:close/>
                </a:path>
                <a:path w="45720" h="80010">
                  <a:moveTo>
                    <a:pt x="5857" y="12306"/>
                  </a:moveTo>
                  <a:lnTo>
                    <a:pt x="5536" y="12306"/>
                  </a:lnTo>
                  <a:lnTo>
                    <a:pt x="5545" y="12687"/>
                  </a:lnTo>
                  <a:lnTo>
                    <a:pt x="5867" y="12687"/>
                  </a:lnTo>
                  <a:lnTo>
                    <a:pt x="5857" y="12306"/>
                  </a:lnTo>
                  <a:close/>
                </a:path>
                <a:path w="45720" h="80010">
                  <a:moveTo>
                    <a:pt x="3073" y="2997"/>
                  </a:moveTo>
                  <a:lnTo>
                    <a:pt x="2628" y="3555"/>
                  </a:lnTo>
                  <a:lnTo>
                    <a:pt x="3442" y="3555"/>
                  </a:lnTo>
                  <a:lnTo>
                    <a:pt x="3073" y="2997"/>
                  </a:lnTo>
                  <a:close/>
                </a:path>
                <a:path w="45720" h="80010">
                  <a:moveTo>
                    <a:pt x="7568" y="0"/>
                  </a:moveTo>
                  <a:lnTo>
                    <a:pt x="7492" y="292"/>
                  </a:lnTo>
                  <a:lnTo>
                    <a:pt x="7406" y="558"/>
                  </a:lnTo>
                  <a:lnTo>
                    <a:pt x="7137" y="914"/>
                  </a:lnTo>
                  <a:lnTo>
                    <a:pt x="6556" y="914"/>
                  </a:lnTo>
                  <a:lnTo>
                    <a:pt x="7584" y="2476"/>
                  </a:lnTo>
                  <a:lnTo>
                    <a:pt x="8064" y="3149"/>
                  </a:lnTo>
                  <a:lnTo>
                    <a:pt x="9956" y="3848"/>
                  </a:lnTo>
                  <a:lnTo>
                    <a:pt x="11823" y="4457"/>
                  </a:lnTo>
                  <a:lnTo>
                    <a:pt x="13499" y="4965"/>
                  </a:lnTo>
                  <a:lnTo>
                    <a:pt x="13382" y="3149"/>
                  </a:lnTo>
                  <a:lnTo>
                    <a:pt x="13372" y="2730"/>
                  </a:lnTo>
                  <a:lnTo>
                    <a:pt x="12661" y="2476"/>
                  </a:lnTo>
                  <a:lnTo>
                    <a:pt x="11988" y="2070"/>
                  </a:lnTo>
                  <a:lnTo>
                    <a:pt x="11378" y="1562"/>
                  </a:lnTo>
                  <a:lnTo>
                    <a:pt x="10108" y="1079"/>
                  </a:lnTo>
                  <a:lnTo>
                    <a:pt x="8813" y="558"/>
                  </a:lnTo>
                  <a:lnTo>
                    <a:pt x="7568" y="0"/>
                  </a:lnTo>
                  <a:close/>
                </a:path>
                <a:path w="45720" h="80010">
                  <a:moveTo>
                    <a:pt x="9511" y="11264"/>
                  </a:moveTo>
                  <a:lnTo>
                    <a:pt x="9473" y="16751"/>
                  </a:lnTo>
                  <a:lnTo>
                    <a:pt x="10667" y="18072"/>
                  </a:lnTo>
                  <a:lnTo>
                    <a:pt x="17805" y="25704"/>
                  </a:lnTo>
                  <a:lnTo>
                    <a:pt x="19608" y="27660"/>
                  </a:lnTo>
                  <a:lnTo>
                    <a:pt x="23075" y="31711"/>
                  </a:lnTo>
                  <a:lnTo>
                    <a:pt x="23802" y="32626"/>
                  </a:lnTo>
                  <a:lnTo>
                    <a:pt x="23913" y="32765"/>
                  </a:lnTo>
                  <a:lnTo>
                    <a:pt x="24218" y="33477"/>
                  </a:lnTo>
                  <a:lnTo>
                    <a:pt x="24264" y="33769"/>
                  </a:lnTo>
                  <a:lnTo>
                    <a:pt x="24345" y="37210"/>
                  </a:lnTo>
                  <a:lnTo>
                    <a:pt x="23683" y="39230"/>
                  </a:lnTo>
                  <a:lnTo>
                    <a:pt x="23570" y="39573"/>
                  </a:lnTo>
                  <a:lnTo>
                    <a:pt x="22543" y="41795"/>
                  </a:lnTo>
                  <a:lnTo>
                    <a:pt x="25806" y="41795"/>
                  </a:lnTo>
                  <a:lnTo>
                    <a:pt x="27152" y="39230"/>
                  </a:lnTo>
                  <a:lnTo>
                    <a:pt x="28282" y="36283"/>
                  </a:lnTo>
                  <a:lnTo>
                    <a:pt x="28219" y="32626"/>
                  </a:lnTo>
                  <a:lnTo>
                    <a:pt x="28092" y="32105"/>
                  </a:lnTo>
                  <a:lnTo>
                    <a:pt x="26987" y="30695"/>
                  </a:lnTo>
                  <a:lnTo>
                    <a:pt x="24751" y="28016"/>
                  </a:lnTo>
                  <a:lnTo>
                    <a:pt x="24942" y="28016"/>
                  </a:lnTo>
                  <a:lnTo>
                    <a:pt x="24167" y="27025"/>
                  </a:lnTo>
                  <a:lnTo>
                    <a:pt x="20751" y="23266"/>
                  </a:lnTo>
                  <a:lnTo>
                    <a:pt x="18948" y="21348"/>
                  </a:lnTo>
                  <a:lnTo>
                    <a:pt x="18775" y="21348"/>
                  </a:lnTo>
                  <a:lnTo>
                    <a:pt x="11861" y="13906"/>
                  </a:lnTo>
                  <a:lnTo>
                    <a:pt x="10667" y="12585"/>
                  </a:lnTo>
                  <a:lnTo>
                    <a:pt x="9511" y="11264"/>
                  </a:lnTo>
                  <a:close/>
                </a:path>
                <a:path w="45720" h="80010">
                  <a:moveTo>
                    <a:pt x="33654" y="64122"/>
                  </a:moveTo>
                  <a:lnTo>
                    <a:pt x="28460" y="67297"/>
                  </a:lnTo>
                  <a:lnTo>
                    <a:pt x="27711" y="68351"/>
                  </a:lnTo>
                  <a:lnTo>
                    <a:pt x="26898" y="69443"/>
                  </a:lnTo>
                  <a:lnTo>
                    <a:pt x="26060" y="70523"/>
                  </a:lnTo>
                  <a:lnTo>
                    <a:pt x="26771" y="70827"/>
                  </a:lnTo>
                  <a:lnTo>
                    <a:pt x="28092" y="71564"/>
                  </a:lnTo>
                  <a:lnTo>
                    <a:pt x="29565" y="69735"/>
                  </a:lnTo>
                  <a:lnTo>
                    <a:pt x="30936" y="67970"/>
                  </a:lnTo>
                  <a:lnTo>
                    <a:pt x="32257" y="66179"/>
                  </a:lnTo>
                  <a:lnTo>
                    <a:pt x="33654" y="64122"/>
                  </a:lnTo>
                  <a:close/>
                </a:path>
                <a:path w="45720" h="80010">
                  <a:moveTo>
                    <a:pt x="34260" y="41516"/>
                  </a:moveTo>
                  <a:lnTo>
                    <a:pt x="30073" y="41516"/>
                  </a:lnTo>
                  <a:lnTo>
                    <a:pt x="30339" y="42176"/>
                  </a:lnTo>
                  <a:lnTo>
                    <a:pt x="30619" y="42760"/>
                  </a:lnTo>
                  <a:lnTo>
                    <a:pt x="30860" y="43332"/>
                  </a:lnTo>
                  <a:lnTo>
                    <a:pt x="33159" y="44513"/>
                  </a:lnTo>
                  <a:lnTo>
                    <a:pt x="35140" y="46253"/>
                  </a:lnTo>
                  <a:lnTo>
                    <a:pt x="36423" y="48463"/>
                  </a:lnTo>
                  <a:lnTo>
                    <a:pt x="36359" y="47993"/>
                  </a:lnTo>
                  <a:lnTo>
                    <a:pt x="36156" y="47701"/>
                  </a:lnTo>
                  <a:lnTo>
                    <a:pt x="35800" y="47078"/>
                  </a:lnTo>
                  <a:lnTo>
                    <a:pt x="35283" y="44513"/>
                  </a:lnTo>
                  <a:lnTo>
                    <a:pt x="35254" y="44373"/>
                  </a:lnTo>
                  <a:lnTo>
                    <a:pt x="34403" y="41757"/>
                  </a:lnTo>
                  <a:lnTo>
                    <a:pt x="34260" y="41516"/>
                  </a:lnTo>
                  <a:close/>
                </a:path>
                <a:path w="45720" h="80010">
                  <a:moveTo>
                    <a:pt x="31584" y="37083"/>
                  </a:moveTo>
                  <a:lnTo>
                    <a:pt x="31267" y="38544"/>
                  </a:lnTo>
                  <a:lnTo>
                    <a:pt x="30746" y="39979"/>
                  </a:lnTo>
                  <a:lnTo>
                    <a:pt x="30162" y="41338"/>
                  </a:lnTo>
                  <a:lnTo>
                    <a:pt x="34154" y="41338"/>
                  </a:lnTo>
                  <a:lnTo>
                    <a:pt x="32041" y="37795"/>
                  </a:lnTo>
                  <a:lnTo>
                    <a:pt x="31584" y="37083"/>
                  </a:lnTo>
                  <a:close/>
                </a:path>
                <a:path w="45720" h="80010">
                  <a:moveTo>
                    <a:pt x="28638" y="26568"/>
                  </a:moveTo>
                  <a:lnTo>
                    <a:pt x="31178" y="29629"/>
                  </a:lnTo>
                  <a:lnTo>
                    <a:pt x="32781" y="29959"/>
                  </a:lnTo>
                  <a:lnTo>
                    <a:pt x="34442" y="30264"/>
                  </a:lnTo>
                  <a:lnTo>
                    <a:pt x="36791" y="30606"/>
                  </a:lnTo>
                  <a:lnTo>
                    <a:pt x="36905" y="29959"/>
                  </a:lnTo>
                  <a:lnTo>
                    <a:pt x="37274" y="28689"/>
                  </a:lnTo>
                  <a:lnTo>
                    <a:pt x="34683" y="28219"/>
                  </a:lnTo>
                  <a:lnTo>
                    <a:pt x="31648" y="27546"/>
                  </a:lnTo>
                  <a:lnTo>
                    <a:pt x="28638" y="26568"/>
                  </a:lnTo>
                  <a:close/>
                </a:path>
                <a:path w="45720" h="80010">
                  <a:moveTo>
                    <a:pt x="37248" y="65379"/>
                  </a:moveTo>
                  <a:lnTo>
                    <a:pt x="36016" y="67246"/>
                  </a:lnTo>
                  <a:lnTo>
                    <a:pt x="34238" y="69710"/>
                  </a:lnTo>
                  <a:lnTo>
                    <a:pt x="34924" y="72986"/>
                  </a:lnTo>
                  <a:lnTo>
                    <a:pt x="36029" y="76415"/>
                  </a:lnTo>
                  <a:lnTo>
                    <a:pt x="37858" y="79984"/>
                  </a:lnTo>
                  <a:lnTo>
                    <a:pt x="38772" y="79184"/>
                  </a:lnTo>
                  <a:lnTo>
                    <a:pt x="39814" y="78473"/>
                  </a:lnTo>
                  <a:lnTo>
                    <a:pt x="40931" y="77914"/>
                  </a:lnTo>
                  <a:lnTo>
                    <a:pt x="38772" y="73520"/>
                  </a:lnTo>
                  <a:lnTo>
                    <a:pt x="37849" y="69710"/>
                  </a:lnTo>
                  <a:lnTo>
                    <a:pt x="37769" y="69380"/>
                  </a:lnTo>
                  <a:lnTo>
                    <a:pt x="37248" y="65379"/>
                  </a:lnTo>
                  <a:close/>
                </a:path>
                <a:path w="45720" h="80010">
                  <a:moveTo>
                    <a:pt x="40804" y="52260"/>
                  </a:moveTo>
                  <a:lnTo>
                    <a:pt x="40461" y="52260"/>
                  </a:lnTo>
                  <a:lnTo>
                    <a:pt x="40525" y="53632"/>
                  </a:lnTo>
                  <a:lnTo>
                    <a:pt x="40614" y="55702"/>
                  </a:lnTo>
                  <a:lnTo>
                    <a:pt x="42091" y="56426"/>
                  </a:lnTo>
                  <a:lnTo>
                    <a:pt x="43357" y="56883"/>
                  </a:lnTo>
                  <a:lnTo>
                    <a:pt x="44627" y="57251"/>
                  </a:lnTo>
                  <a:lnTo>
                    <a:pt x="44894" y="56426"/>
                  </a:lnTo>
                  <a:lnTo>
                    <a:pt x="45221" y="55702"/>
                  </a:lnTo>
                  <a:lnTo>
                    <a:pt x="45681" y="54889"/>
                  </a:lnTo>
                  <a:lnTo>
                    <a:pt x="44297" y="54330"/>
                  </a:lnTo>
                  <a:lnTo>
                    <a:pt x="42874" y="53632"/>
                  </a:lnTo>
                  <a:lnTo>
                    <a:pt x="40804" y="52260"/>
                  </a:lnTo>
                  <a:close/>
                </a:path>
                <a:path w="45720" h="80010">
                  <a:moveTo>
                    <a:pt x="40461" y="52260"/>
                  </a:moveTo>
                  <a:lnTo>
                    <a:pt x="40449" y="51993"/>
                  </a:lnTo>
                  <a:lnTo>
                    <a:pt x="40525" y="53632"/>
                  </a:lnTo>
                  <a:lnTo>
                    <a:pt x="40461" y="52260"/>
                  </a:lnTo>
                  <a:close/>
                </a:path>
              </a:pathLst>
            </a:custGeom>
            <a:solidFill>
              <a:srgbClr val="5A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5" name="object 1955"/>
            <p:cNvSpPr/>
            <p:nvPr/>
          </p:nvSpPr>
          <p:spPr>
            <a:xfrm>
              <a:off x="6980302" y="3438928"/>
              <a:ext cx="20320" cy="27305"/>
            </a:xfrm>
            <a:custGeom>
              <a:avLst/>
              <a:gdLst/>
              <a:ahLst/>
              <a:cxnLst/>
              <a:rect l="l" t="t" r="r" b="b"/>
              <a:pathLst>
                <a:path w="20320" h="27304">
                  <a:moveTo>
                    <a:pt x="10160" y="0"/>
                  </a:moveTo>
                  <a:lnTo>
                    <a:pt x="6489" y="660"/>
                  </a:lnTo>
                  <a:lnTo>
                    <a:pt x="3187" y="2768"/>
                  </a:lnTo>
                  <a:lnTo>
                    <a:pt x="444" y="8064"/>
                  </a:lnTo>
                  <a:lnTo>
                    <a:pt x="0" y="10134"/>
                  </a:lnTo>
                  <a:lnTo>
                    <a:pt x="0" y="15836"/>
                  </a:lnTo>
                  <a:lnTo>
                    <a:pt x="12192" y="26822"/>
                  </a:lnTo>
                  <a:lnTo>
                    <a:pt x="16522" y="26504"/>
                  </a:lnTo>
                  <a:lnTo>
                    <a:pt x="20015" y="24676"/>
                  </a:lnTo>
                  <a:lnTo>
                    <a:pt x="17056" y="25222"/>
                  </a:lnTo>
                  <a:lnTo>
                    <a:pt x="13893" y="24853"/>
                  </a:lnTo>
                  <a:lnTo>
                    <a:pt x="10274" y="22936"/>
                  </a:lnTo>
                  <a:lnTo>
                    <a:pt x="9575" y="22453"/>
                  </a:lnTo>
                  <a:lnTo>
                    <a:pt x="8788" y="22466"/>
                  </a:lnTo>
                  <a:lnTo>
                    <a:pt x="6591" y="21983"/>
                  </a:lnTo>
                  <a:lnTo>
                    <a:pt x="5372" y="20408"/>
                  </a:lnTo>
                  <a:lnTo>
                    <a:pt x="5397" y="18135"/>
                  </a:lnTo>
                  <a:lnTo>
                    <a:pt x="5537" y="17589"/>
                  </a:lnTo>
                  <a:lnTo>
                    <a:pt x="4495" y="15506"/>
                  </a:lnTo>
                  <a:lnTo>
                    <a:pt x="3937" y="13169"/>
                  </a:lnTo>
                  <a:lnTo>
                    <a:pt x="3937" y="10045"/>
                  </a:lnTo>
                  <a:lnTo>
                    <a:pt x="8153" y="1079"/>
                  </a:lnTo>
                  <a:lnTo>
                    <a:pt x="10160" y="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6" name="object 1956"/>
            <p:cNvSpPr/>
            <p:nvPr/>
          </p:nvSpPr>
          <p:spPr>
            <a:xfrm>
              <a:off x="6985669" y="3456518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5" h="5079">
                  <a:moveTo>
                    <a:pt x="165" y="0"/>
                  </a:moveTo>
                  <a:lnTo>
                    <a:pt x="88" y="266"/>
                  </a:lnTo>
                  <a:lnTo>
                    <a:pt x="25" y="546"/>
                  </a:lnTo>
                  <a:lnTo>
                    <a:pt x="0" y="825"/>
                  </a:lnTo>
                  <a:lnTo>
                    <a:pt x="0" y="2819"/>
                  </a:lnTo>
                  <a:lnTo>
                    <a:pt x="1219" y="4394"/>
                  </a:lnTo>
                  <a:lnTo>
                    <a:pt x="3429" y="4876"/>
                  </a:lnTo>
                  <a:lnTo>
                    <a:pt x="3822" y="4889"/>
                  </a:lnTo>
                  <a:lnTo>
                    <a:pt x="4203" y="4864"/>
                  </a:lnTo>
                  <a:lnTo>
                    <a:pt x="3657" y="4470"/>
                  </a:lnTo>
                  <a:lnTo>
                    <a:pt x="3149" y="4025"/>
                  </a:lnTo>
                  <a:lnTo>
                    <a:pt x="2679" y="3543"/>
                  </a:lnTo>
                  <a:lnTo>
                    <a:pt x="2463" y="3314"/>
                  </a:lnTo>
                  <a:lnTo>
                    <a:pt x="1549" y="2336"/>
                  </a:lnTo>
                  <a:lnTo>
                    <a:pt x="774" y="1206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7" name="object 1957"/>
            <p:cNvSpPr/>
            <p:nvPr/>
          </p:nvSpPr>
          <p:spPr>
            <a:xfrm>
              <a:off x="6988131" y="345983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4" h="635">
                  <a:moveTo>
                    <a:pt x="0" y="0"/>
                  </a:moveTo>
                  <a:lnTo>
                    <a:pt x="165" y="254"/>
                  </a:lnTo>
                  <a:lnTo>
                    <a:pt x="76" y="76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8" name="object 1958"/>
            <p:cNvSpPr/>
            <p:nvPr/>
          </p:nvSpPr>
          <p:spPr>
            <a:xfrm>
              <a:off x="7020496" y="3416075"/>
              <a:ext cx="13335" cy="27305"/>
            </a:xfrm>
            <a:custGeom>
              <a:avLst/>
              <a:gdLst/>
              <a:ahLst/>
              <a:cxnLst/>
              <a:rect l="l" t="t" r="r" b="b"/>
              <a:pathLst>
                <a:path w="13334" h="27304">
                  <a:moveTo>
                    <a:pt x="11328" y="0"/>
                  </a:moveTo>
                  <a:lnTo>
                    <a:pt x="8636" y="495"/>
                  </a:lnTo>
                  <a:lnTo>
                    <a:pt x="6121" y="1816"/>
                  </a:lnTo>
                  <a:lnTo>
                    <a:pt x="4140" y="3721"/>
                  </a:lnTo>
                  <a:lnTo>
                    <a:pt x="4902" y="3987"/>
                  </a:lnTo>
                  <a:lnTo>
                    <a:pt x="6324" y="4406"/>
                  </a:lnTo>
                  <a:lnTo>
                    <a:pt x="7607" y="2552"/>
                  </a:lnTo>
                  <a:lnTo>
                    <a:pt x="9347" y="1041"/>
                  </a:lnTo>
                  <a:lnTo>
                    <a:pt x="11328" y="0"/>
                  </a:lnTo>
                  <a:close/>
                </a:path>
                <a:path w="13334" h="27304">
                  <a:moveTo>
                    <a:pt x="1739" y="6769"/>
                  </a:moveTo>
                  <a:lnTo>
                    <a:pt x="456" y="9956"/>
                  </a:lnTo>
                  <a:lnTo>
                    <a:pt x="330" y="10439"/>
                  </a:lnTo>
                  <a:lnTo>
                    <a:pt x="299" y="10579"/>
                  </a:lnTo>
                  <a:lnTo>
                    <a:pt x="183" y="11099"/>
                  </a:lnTo>
                  <a:lnTo>
                    <a:pt x="101" y="11468"/>
                  </a:lnTo>
                  <a:lnTo>
                    <a:pt x="10820" y="26835"/>
                  </a:lnTo>
                  <a:lnTo>
                    <a:pt x="12801" y="26835"/>
                  </a:lnTo>
                  <a:lnTo>
                    <a:pt x="12903" y="25907"/>
                  </a:lnTo>
                  <a:lnTo>
                    <a:pt x="13017" y="25069"/>
                  </a:lnTo>
                  <a:lnTo>
                    <a:pt x="10909" y="24498"/>
                  </a:lnTo>
                  <a:lnTo>
                    <a:pt x="9105" y="23342"/>
                  </a:lnTo>
                  <a:lnTo>
                    <a:pt x="5308" y="19316"/>
                  </a:lnTo>
                  <a:lnTo>
                    <a:pt x="3975" y="15862"/>
                  </a:lnTo>
                  <a:lnTo>
                    <a:pt x="3975" y="11099"/>
                  </a:lnTo>
                  <a:lnTo>
                    <a:pt x="3606" y="10579"/>
                  </a:lnTo>
                  <a:lnTo>
                    <a:pt x="3556" y="8102"/>
                  </a:lnTo>
                  <a:lnTo>
                    <a:pt x="3822" y="7518"/>
                  </a:lnTo>
                  <a:lnTo>
                    <a:pt x="3149" y="7302"/>
                  </a:lnTo>
                  <a:lnTo>
                    <a:pt x="1739" y="6769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9" name="object 1959"/>
            <p:cNvSpPr/>
            <p:nvPr/>
          </p:nvSpPr>
          <p:spPr>
            <a:xfrm>
              <a:off x="7023913" y="3423602"/>
              <a:ext cx="1270" cy="3810"/>
            </a:xfrm>
            <a:custGeom>
              <a:avLst/>
              <a:gdLst/>
              <a:ahLst/>
              <a:cxnLst/>
              <a:rect l="l" t="t" r="r" b="b"/>
              <a:pathLst>
                <a:path w="1270" h="3810">
                  <a:moveTo>
                    <a:pt x="406" y="0"/>
                  </a:moveTo>
                  <a:lnTo>
                    <a:pt x="139" y="571"/>
                  </a:lnTo>
                  <a:lnTo>
                    <a:pt x="0" y="1181"/>
                  </a:lnTo>
                  <a:lnTo>
                    <a:pt x="0" y="2425"/>
                  </a:lnTo>
                  <a:lnTo>
                    <a:pt x="190" y="3060"/>
                  </a:lnTo>
                  <a:lnTo>
                    <a:pt x="558" y="3568"/>
                  </a:lnTo>
                  <a:lnTo>
                    <a:pt x="609" y="2882"/>
                  </a:lnTo>
                  <a:lnTo>
                    <a:pt x="711" y="2209"/>
                  </a:lnTo>
                  <a:lnTo>
                    <a:pt x="850" y="1536"/>
                  </a:lnTo>
                  <a:lnTo>
                    <a:pt x="952" y="1117"/>
                  </a:lnTo>
                  <a:lnTo>
                    <a:pt x="1066" y="698"/>
                  </a:lnTo>
                  <a:lnTo>
                    <a:pt x="1193" y="292"/>
                  </a:lnTo>
                  <a:lnTo>
                    <a:pt x="939" y="165"/>
                  </a:lnTo>
                  <a:lnTo>
                    <a:pt x="673" y="76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0" name="object 1960"/>
            <p:cNvSpPr/>
            <p:nvPr/>
          </p:nvSpPr>
          <p:spPr>
            <a:xfrm>
              <a:off x="6966051" y="3371176"/>
              <a:ext cx="42545" cy="66675"/>
            </a:xfrm>
            <a:custGeom>
              <a:avLst/>
              <a:gdLst/>
              <a:ahLst/>
              <a:cxnLst/>
              <a:rect l="l" t="t" r="r" b="b"/>
              <a:pathLst>
                <a:path w="42545" h="66675">
                  <a:moveTo>
                    <a:pt x="4292" y="24358"/>
                  </a:moveTo>
                  <a:lnTo>
                    <a:pt x="3911" y="23723"/>
                  </a:lnTo>
                  <a:lnTo>
                    <a:pt x="3594" y="23050"/>
                  </a:lnTo>
                  <a:lnTo>
                    <a:pt x="3390" y="22339"/>
                  </a:lnTo>
                  <a:lnTo>
                    <a:pt x="2044" y="23431"/>
                  </a:lnTo>
                  <a:lnTo>
                    <a:pt x="914" y="24739"/>
                  </a:lnTo>
                  <a:lnTo>
                    <a:pt x="0" y="26301"/>
                  </a:lnTo>
                  <a:lnTo>
                    <a:pt x="3276" y="26301"/>
                  </a:lnTo>
                  <a:lnTo>
                    <a:pt x="3556" y="25628"/>
                  </a:lnTo>
                  <a:lnTo>
                    <a:pt x="3898" y="24980"/>
                  </a:lnTo>
                  <a:lnTo>
                    <a:pt x="4292" y="24358"/>
                  </a:lnTo>
                  <a:close/>
                </a:path>
                <a:path w="42545" h="66675">
                  <a:moveTo>
                    <a:pt x="12230" y="43472"/>
                  </a:moveTo>
                  <a:lnTo>
                    <a:pt x="9918" y="42583"/>
                  </a:lnTo>
                  <a:lnTo>
                    <a:pt x="8470" y="41732"/>
                  </a:lnTo>
                  <a:lnTo>
                    <a:pt x="7200" y="40665"/>
                  </a:lnTo>
                  <a:lnTo>
                    <a:pt x="6261" y="41516"/>
                  </a:lnTo>
                  <a:lnTo>
                    <a:pt x="5105" y="42151"/>
                  </a:lnTo>
                  <a:lnTo>
                    <a:pt x="3670" y="42583"/>
                  </a:lnTo>
                  <a:lnTo>
                    <a:pt x="3962" y="42583"/>
                  </a:lnTo>
                  <a:lnTo>
                    <a:pt x="4343" y="42862"/>
                  </a:lnTo>
                  <a:lnTo>
                    <a:pt x="4826" y="43180"/>
                  </a:lnTo>
                  <a:lnTo>
                    <a:pt x="5321" y="43472"/>
                  </a:lnTo>
                  <a:lnTo>
                    <a:pt x="6985" y="43472"/>
                  </a:lnTo>
                  <a:lnTo>
                    <a:pt x="8305" y="43764"/>
                  </a:lnTo>
                  <a:lnTo>
                    <a:pt x="9601" y="44462"/>
                  </a:lnTo>
                  <a:lnTo>
                    <a:pt x="10210" y="44107"/>
                  </a:lnTo>
                  <a:lnTo>
                    <a:pt x="10909" y="43764"/>
                  </a:lnTo>
                  <a:lnTo>
                    <a:pt x="11620" y="43472"/>
                  </a:lnTo>
                  <a:lnTo>
                    <a:pt x="12230" y="43472"/>
                  </a:lnTo>
                  <a:close/>
                </a:path>
                <a:path w="42545" h="66675">
                  <a:moveTo>
                    <a:pt x="37020" y="64566"/>
                  </a:moveTo>
                  <a:lnTo>
                    <a:pt x="21297" y="54241"/>
                  </a:lnTo>
                  <a:lnTo>
                    <a:pt x="21297" y="47459"/>
                  </a:lnTo>
                  <a:lnTo>
                    <a:pt x="23787" y="42786"/>
                  </a:lnTo>
                  <a:lnTo>
                    <a:pt x="28333" y="40030"/>
                  </a:lnTo>
                  <a:lnTo>
                    <a:pt x="26898" y="40271"/>
                  </a:lnTo>
                  <a:lnTo>
                    <a:pt x="25514" y="40754"/>
                  </a:lnTo>
                  <a:lnTo>
                    <a:pt x="22606" y="42418"/>
                  </a:lnTo>
                  <a:lnTo>
                    <a:pt x="21234" y="43688"/>
                  </a:lnTo>
                  <a:lnTo>
                    <a:pt x="20154" y="45135"/>
                  </a:lnTo>
                  <a:lnTo>
                    <a:pt x="20434" y="46278"/>
                  </a:lnTo>
                  <a:lnTo>
                    <a:pt x="18834" y="47282"/>
                  </a:lnTo>
                  <a:lnTo>
                    <a:pt x="17868" y="49212"/>
                  </a:lnTo>
                  <a:lnTo>
                    <a:pt x="17348" y="51358"/>
                  </a:lnTo>
                  <a:lnTo>
                    <a:pt x="17348" y="55600"/>
                  </a:lnTo>
                  <a:lnTo>
                    <a:pt x="28727" y="66217"/>
                  </a:lnTo>
                  <a:lnTo>
                    <a:pt x="33235" y="66040"/>
                  </a:lnTo>
                  <a:lnTo>
                    <a:pt x="35217" y="65544"/>
                  </a:lnTo>
                  <a:lnTo>
                    <a:pt x="37020" y="64566"/>
                  </a:lnTo>
                  <a:close/>
                </a:path>
                <a:path w="42545" h="66675">
                  <a:moveTo>
                    <a:pt x="42519" y="12115"/>
                  </a:moveTo>
                  <a:lnTo>
                    <a:pt x="36233" y="12115"/>
                  </a:lnTo>
                  <a:lnTo>
                    <a:pt x="31991" y="9283"/>
                  </a:lnTo>
                  <a:lnTo>
                    <a:pt x="30162" y="6108"/>
                  </a:lnTo>
                  <a:lnTo>
                    <a:pt x="29679" y="5270"/>
                  </a:lnTo>
                  <a:lnTo>
                    <a:pt x="29197" y="5575"/>
                  </a:lnTo>
                  <a:lnTo>
                    <a:pt x="28232" y="6108"/>
                  </a:lnTo>
                  <a:lnTo>
                    <a:pt x="27863" y="4610"/>
                  </a:lnTo>
                  <a:lnTo>
                    <a:pt x="28181" y="3111"/>
                  </a:lnTo>
                  <a:lnTo>
                    <a:pt x="27482" y="1130"/>
                  </a:lnTo>
                  <a:lnTo>
                    <a:pt x="27178" y="546"/>
                  </a:lnTo>
                  <a:lnTo>
                    <a:pt x="26695" y="0"/>
                  </a:lnTo>
                  <a:lnTo>
                    <a:pt x="23876" y="0"/>
                  </a:lnTo>
                  <a:lnTo>
                    <a:pt x="23914" y="1130"/>
                  </a:lnTo>
                  <a:lnTo>
                    <a:pt x="24968" y="8128"/>
                  </a:lnTo>
                  <a:lnTo>
                    <a:pt x="30505" y="13474"/>
                  </a:lnTo>
                  <a:lnTo>
                    <a:pt x="38950" y="13474"/>
                  </a:lnTo>
                  <a:lnTo>
                    <a:pt x="41084" y="12877"/>
                  </a:lnTo>
                  <a:lnTo>
                    <a:pt x="42519" y="12115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1" name="object 1961"/>
            <p:cNvSpPr/>
            <p:nvPr/>
          </p:nvSpPr>
          <p:spPr>
            <a:xfrm>
              <a:off x="6975534" y="3414835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260" y="0"/>
                  </a:moveTo>
                  <a:lnTo>
                    <a:pt x="1637" y="0"/>
                  </a:lnTo>
                  <a:lnTo>
                    <a:pt x="735" y="431"/>
                  </a:lnTo>
                  <a:lnTo>
                    <a:pt x="0" y="876"/>
                  </a:lnTo>
                  <a:lnTo>
                    <a:pt x="263" y="876"/>
                  </a:lnTo>
                  <a:lnTo>
                    <a:pt x="1154" y="1371"/>
                  </a:lnTo>
                  <a:lnTo>
                    <a:pt x="2069" y="2171"/>
                  </a:lnTo>
                  <a:lnTo>
                    <a:pt x="3275" y="4000"/>
                  </a:lnTo>
                  <a:lnTo>
                    <a:pt x="3631" y="4876"/>
                  </a:lnTo>
                  <a:lnTo>
                    <a:pt x="3737" y="5321"/>
                  </a:lnTo>
                  <a:lnTo>
                    <a:pt x="4863" y="5321"/>
                  </a:lnTo>
                  <a:lnTo>
                    <a:pt x="6234" y="4457"/>
                  </a:lnTo>
                  <a:lnTo>
                    <a:pt x="5603" y="4457"/>
                  </a:lnTo>
                  <a:lnTo>
                    <a:pt x="4673" y="4000"/>
                  </a:lnTo>
                  <a:lnTo>
                    <a:pt x="4799" y="876"/>
                  </a:lnTo>
                  <a:lnTo>
                    <a:pt x="3260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2" name="object 1962"/>
            <p:cNvSpPr/>
            <p:nvPr/>
          </p:nvSpPr>
          <p:spPr>
            <a:xfrm>
              <a:off x="7013111" y="3387487"/>
              <a:ext cx="19685" cy="26670"/>
            </a:xfrm>
            <a:custGeom>
              <a:avLst/>
              <a:gdLst/>
              <a:ahLst/>
              <a:cxnLst/>
              <a:rect l="l" t="t" r="r" b="b"/>
              <a:pathLst>
                <a:path w="19684" h="26670">
                  <a:moveTo>
                    <a:pt x="11264" y="0"/>
                  </a:moveTo>
                  <a:lnTo>
                    <a:pt x="7746" y="673"/>
                  </a:lnTo>
                  <a:lnTo>
                    <a:pt x="4470" y="2679"/>
                  </a:lnTo>
                  <a:lnTo>
                    <a:pt x="2412" y="5689"/>
                  </a:lnTo>
                  <a:lnTo>
                    <a:pt x="5136" y="6121"/>
                  </a:lnTo>
                  <a:lnTo>
                    <a:pt x="5333" y="6121"/>
                  </a:lnTo>
                  <a:lnTo>
                    <a:pt x="5892" y="5003"/>
                  </a:lnTo>
                  <a:lnTo>
                    <a:pt x="6311" y="4343"/>
                  </a:lnTo>
                  <a:lnTo>
                    <a:pt x="7988" y="2171"/>
                  </a:lnTo>
                  <a:lnTo>
                    <a:pt x="9537" y="901"/>
                  </a:lnTo>
                  <a:lnTo>
                    <a:pt x="11264" y="0"/>
                  </a:lnTo>
                  <a:close/>
                </a:path>
                <a:path w="19684" h="26670">
                  <a:moveTo>
                    <a:pt x="723" y="9156"/>
                  </a:moveTo>
                  <a:lnTo>
                    <a:pt x="520" y="9779"/>
                  </a:lnTo>
                  <a:lnTo>
                    <a:pt x="355" y="10426"/>
                  </a:lnTo>
                  <a:lnTo>
                    <a:pt x="88" y="11950"/>
                  </a:lnTo>
                  <a:lnTo>
                    <a:pt x="0" y="18364"/>
                  </a:lnTo>
                  <a:lnTo>
                    <a:pt x="2222" y="22872"/>
                  </a:lnTo>
                  <a:lnTo>
                    <a:pt x="7041" y="25311"/>
                  </a:lnTo>
                  <a:lnTo>
                    <a:pt x="7759" y="25615"/>
                  </a:lnTo>
                  <a:lnTo>
                    <a:pt x="9397" y="26225"/>
                  </a:lnTo>
                  <a:lnTo>
                    <a:pt x="15601" y="26225"/>
                  </a:lnTo>
                  <a:lnTo>
                    <a:pt x="17310" y="25780"/>
                  </a:lnTo>
                  <a:lnTo>
                    <a:pt x="18243" y="25311"/>
                  </a:lnTo>
                  <a:lnTo>
                    <a:pt x="14285" y="25311"/>
                  </a:lnTo>
                  <a:lnTo>
                    <a:pt x="10756" y="23850"/>
                  </a:lnTo>
                  <a:lnTo>
                    <a:pt x="6159" y="21513"/>
                  </a:lnTo>
                  <a:lnTo>
                    <a:pt x="3936" y="17018"/>
                  </a:lnTo>
                  <a:lnTo>
                    <a:pt x="4043" y="10426"/>
                  </a:lnTo>
                  <a:lnTo>
                    <a:pt x="4164" y="9779"/>
                  </a:lnTo>
                  <a:lnTo>
                    <a:pt x="4699" y="9779"/>
                  </a:lnTo>
                  <a:lnTo>
                    <a:pt x="2006" y="9385"/>
                  </a:lnTo>
                  <a:lnTo>
                    <a:pt x="723" y="9156"/>
                  </a:lnTo>
                  <a:close/>
                </a:path>
                <a:path w="19684" h="26670">
                  <a:moveTo>
                    <a:pt x="19278" y="24790"/>
                  </a:moveTo>
                  <a:lnTo>
                    <a:pt x="16624" y="25311"/>
                  </a:lnTo>
                  <a:lnTo>
                    <a:pt x="18243" y="25311"/>
                  </a:lnTo>
                  <a:lnTo>
                    <a:pt x="19278" y="2479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3" name="object 1963"/>
            <p:cNvSpPr/>
            <p:nvPr/>
          </p:nvSpPr>
          <p:spPr>
            <a:xfrm>
              <a:off x="7035841" y="3410383"/>
              <a:ext cx="1905" cy="2540"/>
            </a:xfrm>
            <a:custGeom>
              <a:avLst/>
              <a:gdLst/>
              <a:ahLst/>
              <a:cxnLst/>
              <a:rect l="l" t="t" r="r" b="b"/>
              <a:pathLst>
                <a:path w="1904" h="2539">
                  <a:moveTo>
                    <a:pt x="1447" y="0"/>
                  </a:moveTo>
                  <a:lnTo>
                    <a:pt x="977" y="279"/>
                  </a:lnTo>
                  <a:lnTo>
                    <a:pt x="495" y="533"/>
                  </a:lnTo>
                  <a:lnTo>
                    <a:pt x="0" y="762"/>
                  </a:lnTo>
                  <a:lnTo>
                    <a:pt x="1308" y="2006"/>
                  </a:lnTo>
                  <a:lnTo>
                    <a:pt x="1409" y="673"/>
                  </a:lnTo>
                  <a:lnTo>
                    <a:pt x="1447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4" name="object 1964"/>
            <p:cNvSpPr/>
            <p:nvPr/>
          </p:nvSpPr>
          <p:spPr>
            <a:xfrm>
              <a:off x="7009655" y="3445681"/>
              <a:ext cx="15240" cy="25400"/>
            </a:xfrm>
            <a:custGeom>
              <a:avLst/>
              <a:gdLst/>
              <a:ahLst/>
              <a:cxnLst/>
              <a:rect l="l" t="t" r="r" b="b"/>
              <a:pathLst>
                <a:path w="15240" h="25400">
                  <a:moveTo>
                    <a:pt x="8245" y="0"/>
                  </a:moveTo>
                  <a:lnTo>
                    <a:pt x="1044" y="8369"/>
                  </a:lnTo>
                  <a:lnTo>
                    <a:pt x="663" y="9766"/>
                  </a:lnTo>
                  <a:lnTo>
                    <a:pt x="16" y="11099"/>
                  </a:lnTo>
                  <a:lnTo>
                    <a:pt x="0" y="14185"/>
                  </a:lnTo>
                  <a:lnTo>
                    <a:pt x="270" y="15557"/>
                  </a:lnTo>
                  <a:lnTo>
                    <a:pt x="3038" y="21653"/>
                  </a:lnTo>
                  <a:lnTo>
                    <a:pt x="8087" y="24777"/>
                  </a:lnTo>
                  <a:lnTo>
                    <a:pt x="9351" y="24777"/>
                  </a:lnTo>
                  <a:lnTo>
                    <a:pt x="12893" y="25057"/>
                  </a:lnTo>
                  <a:lnTo>
                    <a:pt x="13020" y="24777"/>
                  </a:lnTo>
                  <a:lnTo>
                    <a:pt x="13859" y="24053"/>
                  </a:lnTo>
                  <a:lnTo>
                    <a:pt x="14798" y="23393"/>
                  </a:lnTo>
                  <a:lnTo>
                    <a:pt x="13452" y="23088"/>
                  </a:lnTo>
                  <a:lnTo>
                    <a:pt x="3889" y="12585"/>
                  </a:lnTo>
                  <a:lnTo>
                    <a:pt x="3889" y="7213"/>
                  </a:lnTo>
                  <a:lnTo>
                    <a:pt x="5693" y="3581"/>
                  </a:lnTo>
                  <a:lnTo>
                    <a:pt x="8690" y="901"/>
                  </a:lnTo>
                  <a:lnTo>
                    <a:pt x="8245" y="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5" name="object 1965"/>
            <p:cNvSpPr/>
            <p:nvPr/>
          </p:nvSpPr>
          <p:spPr>
            <a:xfrm>
              <a:off x="7022546" y="3469467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4" h="5714">
                  <a:moveTo>
                    <a:pt x="3924" y="0"/>
                  </a:moveTo>
                  <a:lnTo>
                    <a:pt x="1352" y="0"/>
                  </a:lnTo>
                  <a:lnTo>
                    <a:pt x="977" y="266"/>
                  </a:lnTo>
                  <a:lnTo>
                    <a:pt x="127" y="990"/>
                  </a:lnTo>
                  <a:lnTo>
                    <a:pt x="0" y="1269"/>
                  </a:lnTo>
                  <a:lnTo>
                    <a:pt x="1587" y="1892"/>
                  </a:lnTo>
                  <a:lnTo>
                    <a:pt x="1725" y="2870"/>
                  </a:lnTo>
                  <a:lnTo>
                    <a:pt x="1840" y="3682"/>
                  </a:lnTo>
                  <a:lnTo>
                    <a:pt x="1943" y="4800"/>
                  </a:lnTo>
                  <a:lnTo>
                    <a:pt x="2781" y="5219"/>
                  </a:lnTo>
                  <a:lnTo>
                    <a:pt x="4254" y="5219"/>
                  </a:lnTo>
                  <a:lnTo>
                    <a:pt x="5631" y="4800"/>
                  </a:lnTo>
                  <a:lnTo>
                    <a:pt x="6079" y="4229"/>
                  </a:lnTo>
                  <a:lnTo>
                    <a:pt x="6629" y="3682"/>
                  </a:lnTo>
                  <a:lnTo>
                    <a:pt x="6337" y="3682"/>
                  </a:lnTo>
                  <a:lnTo>
                    <a:pt x="5880" y="3301"/>
                  </a:lnTo>
                  <a:lnTo>
                    <a:pt x="5867" y="2870"/>
                  </a:lnTo>
                  <a:lnTo>
                    <a:pt x="5729" y="1892"/>
                  </a:lnTo>
                  <a:lnTo>
                    <a:pt x="5641" y="1269"/>
                  </a:lnTo>
                  <a:lnTo>
                    <a:pt x="5537" y="533"/>
                  </a:lnTo>
                  <a:lnTo>
                    <a:pt x="3924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6" name="object 1966"/>
            <p:cNvSpPr/>
            <p:nvPr/>
          </p:nvSpPr>
          <p:spPr>
            <a:xfrm>
              <a:off x="6926021" y="3285451"/>
              <a:ext cx="137160" cy="105410"/>
            </a:xfrm>
            <a:custGeom>
              <a:avLst/>
              <a:gdLst/>
              <a:ahLst/>
              <a:cxnLst/>
              <a:rect l="l" t="t" r="r" b="b"/>
              <a:pathLst>
                <a:path w="137159" h="105410">
                  <a:moveTo>
                    <a:pt x="132626" y="90043"/>
                  </a:moveTo>
                  <a:lnTo>
                    <a:pt x="132499" y="89916"/>
                  </a:lnTo>
                  <a:lnTo>
                    <a:pt x="131876" y="89281"/>
                  </a:lnTo>
                  <a:lnTo>
                    <a:pt x="131127" y="88519"/>
                  </a:lnTo>
                  <a:lnTo>
                    <a:pt x="130759" y="88138"/>
                  </a:lnTo>
                  <a:lnTo>
                    <a:pt x="126771" y="88392"/>
                  </a:lnTo>
                  <a:lnTo>
                    <a:pt x="126326" y="86995"/>
                  </a:lnTo>
                  <a:lnTo>
                    <a:pt x="126212" y="86614"/>
                  </a:lnTo>
                  <a:lnTo>
                    <a:pt x="126123" y="86360"/>
                  </a:lnTo>
                  <a:lnTo>
                    <a:pt x="126047" y="86106"/>
                  </a:lnTo>
                  <a:lnTo>
                    <a:pt x="125920" y="85725"/>
                  </a:lnTo>
                  <a:lnTo>
                    <a:pt x="125831" y="85471"/>
                  </a:lnTo>
                  <a:lnTo>
                    <a:pt x="125717" y="85090"/>
                  </a:lnTo>
                  <a:lnTo>
                    <a:pt x="129235" y="84455"/>
                  </a:lnTo>
                  <a:lnTo>
                    <a:pt x="130098" y="83566"/>
                  </a:lnTo>
                  <a:lnTo>
                    <a:pt x="128752" y="82169"/>
                  </a:lnTo>
                  <a:lnTo>
                    <a:pt x="126568" y="81788"/>
                  </a:lnTo>
                  <a:lnTo>
                    <a:pt x="124955" y="81788"/>
                  </a:lnTo>
                  <a:lnTo>
                    <a:pt x="125463" y="80518"/>
                  </a:lnTo>
                  <a:lnTo>
                    <a:pt x="127622" y="80137"/>
                  </a:lnTo>
                  <a:lnTo>
                    <a:pt x="127762" y="80010"/>
                  </a:lnTo>
                  <a:lnTo>
                    <a:pt x="128028" y="79756"/>
                  </a:lnTo>
                  <a:lnTo>
                    <a:pt x="128727" y="79121"/>
                  </a:lnTo>
                  <a:lnTo>
                    <a:pt x="128028" y="78359"/>
                  </a:lnTo>
                  <a:lnTo>
                    <a:pt x="127444" y="77724"/>
                  </a:lnTo>
                  <a:lnTo>
                    <a:pt x="126911" y="77724"/>
                  </a:lnTo>
                  <a:lnTo>
                    <a:pt x="124853" y="78359"/>
                  </a:lnTo>
                  <a:lnTo>
                    <a:pt x="123151" y="77724"/>
                  </a:lnTo>
                  <a:lnTo>
                    <a:pt x="123786" y="76327"/>
                  </a:lnTo>
                  <a:lnTo>
                    <a:pt x="127266" y="76073"/>
                  </a:lnTo>
                  <a:lnTo>
                    <a:pt x="127355" y="74803"/>
                  </a:lnTo>
                  <a:lnTo>
                    <a:pt x="127457" y="73406"/>
                  </a:lnTo>
                  <a:lnTo>
                    <a:pt x="127508" y="72644"/>
                  </a:lnTo>
                  <a:lnTo>
                    <a:pt x="123583" y="71628"/>
                  </a:lnTo>
                  <a:lnTo>
                    <a:pt x="121475" y="71120"/>
                  </a:lnTo>
                  <a:lnTo>
                    <a:pt x="122364" y="70104"/>
                  </a:lnTo>
                  <a:lnTo>
                    <a:pt x="124231" y="70612"/>
                  </a:lnTo>
                  <a:lnTo>
                    <a:pt x="125374" y="70104"/>
                  </a:lnTo>
                  <a:lnTo>
                    <a:pt x="124574" y="69215"/>
                  </a:lnTo>
                  <a:lnTo>
                    <a:pt x="123901" y="68453"/>
                  </a:lnTo>
                  <a:lnTo>
                    <a:pt x="121500" y="68199"/>
                  </a:lnTo>
                  <a:lnTo>
                    <a:pt x="119735" y="67056"/>
                  </a:lnTo>
                  <a:lnTo>
                    <a:pt x="121335" y="65913"/>
                  </a:lnTo>
                  <a:lnTo>
                    <a:pt x="123786" y="66294"/>
                  </a:lnTo>
                  <a:lnTo>
                    <a:pt x="124904" y="65913"/>
                  </a:lnTo>
                  <a:lnTo>
                    <a:pt x="125653" y="65659"/>
                  </a:lnTo>
                  <a:lnTo>
                    <a:pt x="123913" y="64262"/>
                  </a:lnTo>
                  <a:lnTo>
                    <a:pt x="120497" y="63754"/>
                  </a:lnTo>
                  <a:lnTo>
                    <a:pt x="119113" y="62484"/>
                  </a:lnTo>
                  <a:lnTo>
                    <a:pt x="117386" y="60833"/>
                  </a:lnTo>
                  <a:lnTo>
                    <a:pt x="116547" y="60833"/>
                  </a:lnTo>
                  <a:lnTo>
                    <a:pt x="119392" y="60325"/>
                  </a:lnTo>
                  <a:lnTo>
                    <a:pt x="120573" y="59309"/>
                  </a:lnTo>
                  <a:lnTo>
                    <a:pt x="117868" y="57912"/>
                  </a:lnTo>
                  <a:lnTo>
                    <a:pt x="117373" y="57658"/>
                  </a:lnTo>
                  <a:lnTo>
                    <a:pt x="114211" y="57912"/>
                  </a:lnTo>
                  <a:lnTo>
                    <a:pt x="111048" y="56896"/>
                  </a:lnTo>
                  <a:lnTo>
                    <a:pt x="112052" y="55880"/>
                  </a:lnTo>
                  <a:lnTo>
                    <a:pt x="115011" y="55245"/>
                  </a:lnTo>
                  <a:lnTo>
                    <a:pt x="115862" y="55245"/>
                  </a:lnTo>
                  <a:lnTo>
                    <a:pt x="114350" y="54483"/>
                  </a:lnTo>
                  <a:lnTo>
                    <a:pt x="112839" y="53721"/>
                  </a:lnTo>
                  <a:lnTo>
                    <a:pt x="109448" y="52959"/>
                  </a:lnTo>
                  <a:lnTo>
                    <a:pt x="109156" y="52705"/>
                  </a:lnTo>
                  <a:lnTo>
                    <a:pt x="107086" y="50927"/>
                  </a:lnTo>
                  <a:lnTo>
                    <a:pt x="107835" y="50165"/>
                  </a:lnTo>
                  <a:lnTo>
                    <a:pt x="110629" y="50165"/>
                  </a:lnTo>
                  <a:lnTo>
                    <a:pt x="109270" y="49276"/>
                  </a:lnTo>
                  <a:lnTo>
                    <a:pt x="107226" y="48514"/>
                  </a:lnTo>
                  <a:lnTo>
                    <a:pt x="105625" y="48260"/>
                  </a:lnTo>
                  <a:lnTo>
                    <a:pt x="108305" y="47117"/>
                  </a:lnTo>
                  <a:lnTo>
                    <a:pt x="111036" y="47752"/>
                  </a:lnTo>
                  <a:lnTo>
                    <a:pt x="113982" y="47498"/>
                  </a:lnTo>
                  <a:lnTo>
                    <a:pt x="112572" y="46101"/>
                  </a:lnTo>
                  <a:lnTo>
                    <a:pt x="110540" y="45212"/>
                  </a:lnTo>
                  <a:lnTo>
                    <a:pt x="108661" y="44704"/>
                  </a:lnTo>
                  <a:lnTo>
                    <a:pt x="111607" y="43815"/>
                  </a:lnTo>
                  <a:lnTo>
                    <a:pt x="115443" y="44704"/>
                  </a:lnTo>
                  <a:lnTo>
                    <a:pt x="118986" y="45212"/>
                  </a:lnTo>
                  <a:lnTo>
                    <a:pt x="117741" y="44069"/>
                  </a:lnTo>
                  <a:lnTo>
                    <a:pt x="116840" y="43815"/>
                  </a:lnTo>
                  <a:lnTo>
                    <a:pt x="115951" y="43561"/>
                  </a:lnTo>
                  <a:lnTo>
                    <a:pt x="115379" y="43053"/>
                  </a:lnTo>
                  <a:lnTo>
                    <a:pt x="114681" y="42418"/>
                  </a:lnTo>
                  <a:lnTo>
                    <a:pt x="117233" y="42164"/>
                  </a:lnTo>
                  <a:lnTo>
                    <a:pt x="120103" y="42545"/>
                  </a:lnTo>
                  <a:lnTo>
                    <a:pt x="122770" y="42926"/>
                  </a:lnTo>
                  <a:lnTo>
                    <a:pt x="121958" y="42164"/>
                  </a:lnTo>
                  <a:lnTo>
                    <a:pt x="119392" y="39751"/>
                  </a:lnTo>
                  <a:lnTo>
                    <a:pt x="121285" y="39243"/>
                  </a:lnTo>
                  <a:lnTo>
                    <a:pt x="124879" y="38481"/>
                  </a:lnTo>
                  <a:lnTo>
                    <a:pt x="125780" y="38481"/>
                  </a:lnTo>
                  <a:lnTo>
                    <a:pt x="128270" y="39497"/>
                  </a:lnTo>
                  <a:lnTo>
                    <a:pt x="129070" y="39497"/>
                  </a:lnTo>
                  <a:lnTo>
                    <a:pt x="125958" y="36957"/>
                  </a:lnTo>
                  <a:lnTo>
                    <a:pt x="124040" y="36957"/>
                  </a:lnTo>
                  <a:lnTo>
                    <a:pt x="123304" y="35560"/>
                  </a:lnTo>
                  <a:lnTo>
                    <a:pt x="124294" y="34925"/>
                  </a:lnTo>
                  <a:lnTo>
                    <a:pt x="126365" y="34925"/>
                  </a:lnTo>
                  <a:lnTo>
                    <a:pt x="125374" y="34036"/>
                  </a:lnTo>
                  <a:lnTo>
                    <a:pt x="123329" y="33274"/>
                  </a:lnTo>
                  <a:lnTo>
                    <a:pt x="123888" y="33274"/>
                  </a:lnTo>
                  <a:lnTo>
                    <a:pt x="119354" y="32639"/>
                  </a:lnTo>
                  <a:lnTo>
                    <a:pt x="117081" y="30988"/>
                  </a:lnTo>
                  <a:lnTo>
                    <a:pt x="119786" y="29972"/>
                  </a:lnTo>
                  <a:lnTo>
                    <a:pt x="120891" y="29464"/>
                  </a:lnTo>
                  <a:lnTo>
                    <a:pt x="119481" y="28067"/>
                  </a:lnTo>
                  <a:lnTo>
                    <a:pt x="118198" y="26797"/>
                  </a:lnTo>
                  <a:lnTo>
                    <a:pt x="114998" y="28067"/>
                  </a:lnTo>
                  <a:lnTo>
                    <a:pt x="112801" y="26543"/>
                  </a:lnTo>
                  <a:lnTo>
                    <a:pt x="113360" y="25527"/>
                  </a:lnTo>
                  <a:lnTo>
                    <a:pt x="114376" y="24892"/>
                  </a:lnTo>
                  <a:lnTo>
                    <a:pt x="115963" y="24892"/>
                  </a:lnTo>
                  <a:lnTo>
                    <a:pt x="113487" y="23368"/>
                  </a:lnTo>
                  <a:lnTo>
                    <a:pt x="112661" y="22860"/>
                  </a:lnTo>
                  <a:lnTo>
                    <a:pt x="108369" y="23368"/>
                  </a:lnTo>
                  <a:lnTo>
                    <a:pt x="105283" y="23368"/>
                  </a:lnTo>
                  <a:lnTo>
                    <a:pt x="104063" y="21844"/>
                  </a:lnTo>
                  <a:lnTo>
                    <a:pt x="104838" y="20447"/>
                  </a:lnTo>
                  <a:lnTo>
                    <a:pt x="105587" y="19431"/>
                  </a:lnTo>
                  <a:lnTo>
                    <a:pt x="100952" y="18669"/>
                  </a:lnTo>
                  <a:lnTo>
                    <a:pt x="98628" y="18669"/>
                  </a:lnTo>
                  <a:lnTo>
                    <a:pt x="99225" y="17018"/>
                  </a:lnTo>
                  <a:lnTo>
                    <a:pt x="99402" y="16510"/>
                  </a:lnTo>
                  <a:lnTo>
                    <a:pt x="99491" y="16256"/>
                  </a:lnTo>
                  <a:lnTo>
                    <a:pt x="99923" y="16256"/>
                  </a:lnTo>
                  <a:lnTo>
                    <a:pt x="95643" y="14859"/>
                  </a:lnTo>
                  <a:lnTo>
                    <a:pt x="90233" y="14859"/>
                  </a:lnTo>
                  <a:lnTo>
                    <a:pt x="88036" y="16510"/>
                  </a:lnTo>
                  <a:lnTo>
                    <a:pt x="87337" y="14859"/>
                  </a:lnTo>
                  <a:lnTo>
                    <a:pt x="88493" y="13843"/>
                  </a:lnTo>
                  <a:lnTo>
                    <a:pt x="89827" y="12954"/>
                  </a:lnTo>
                  <a:lnTo>
                    <a:pt x="86817" y="11684"/>
                  </a:lnTo>
                  <a:lnTo>
                    <a:pt x="85966" y="11684"/>
                  </a:lnTo>
                  <a:lnTo>
                    <a:pt x="83273" y="12319"/>
                  </a:lnTo>
                  <a:lnTo>
                    <a:pt x="80594" y="12839"/>
                  </a:lnTo>
                  <a:lnTo>
                    <a:pt x="80543" y="12700"/>
                  </a:lnTo>
                  <a:lnTo>
                    <a:pt x="80098" y="11684"/>
                  </a:lnTo>
                  <a:lnTo>
                    <a:pt x="80708" y="10287"/>
                  </a:lnTo>
                  <a:lnTo>
                    <a:pt x="80848" y="10033"/>
                  </a:lnTo>
                  <a:lnTo>
                    <a:pt x="81419" y="9652"/>
                  </a:lnTo>
                  <a:lnTo>
                    <a:pt x="81991" y="9271"/>
                  </a:lnTo>
                  <a:lnTo>
                    <a:pt x="80137" y="8890"/>
                  </a:lnTo>
                  <a:lnTo>
                    <a:pt x="75641" y="8890"/>
                  </a:lnTo>
                  <a:lnTo>
                    <a:pt x="74472" y="9652"/>
                  </a:lnTo>
                  <a:lnTo>
                    <a:pt x="74358" y="9271"/>
                  </a:lnTo>
                  <a:lnTo>
                    <a:pt x="74256" y="8890"/>
                  </a:lnTo>
                  <a:lnTo>
                    <a:pt x="74002" y="8001"/>
                  </a:lnTo>
                  <a:lnTo>
                    <a:pt x="73748" y="7112"/>
                  </a:lnTo>
                  <a:lnTo>
                    <a:pt x="73710" y="6985"/>
                  </a:lnTo>
                  <a:lnTo>
                    <a:pt x="71818" y="6985"/>
                  </a:lnTo>
                  <a:lnTo>
                    <a:pt x="70192" y="7112"/>
                  </a:lnTo>
                  <a:lnTo>
                    <a:pt x="68961" y="8001"/>
                  </a:lnTo>
                  <a:lnTo>
                    <a:pt x="68922" y="5969"/>
                  </a:lnTo>
                  <a:lnTo>
                    <a:pt x="68897" y="4572"/>
                  </a:lnTo>
                  <a:lnTo>
                    <a:pt x="68897" y="4191"/>
                  </a:lnTo>
                  <a:lnTo>
                    <a:pt x="69049" y="3810"/>
                  </a:lnTo>
                  <a:lnTo>
                    <a:pt x="69418" y="2921"/>
                  </a:lnTo>
                  <a:lnTo>
                    <a:pt x="69977" y="2921"/>
                  </a:lnTo>
                  <a:lnTo>
                    <a:pt x="67932" y="2413"/>
                  </a:lnTo>
                  <a:lnTo>
                    <a:pt x="67233" y="3429"/>
                  </a:lnTo>
                  <a:lnTo>
                    <a:pt x="66484" y="3810"/>
                  </a:lnTo>
                  <a:lnTo>
                    <a:pt x="66090" y="3810"/>
                  </a:lnTo>
                  <a:lnTo>
                    <a:pt x="65176" y="2921"/>
                  </a:lnTo>
                  <a:lnTo>
                    <a:pt x="65062" y="0"/>
                  </a:lnTo>
                  <a:lnTo>
                    <a:pt x="62788" y="1143"/>
                  </a:lnTo>
                  <a:lnTo>
                    <a:pt x="61099" y="2413"/>
                  </a:lnTo>
                  <a:lnTo>
                    <a:pt x="60502" y="2921"/>
                  </a:lnTo>
                  <a:lnTo>
                    <a:pt x="59296" y="4572"/>
                  </a:lnTo>
                  <a:lnTo>
                    <a:pt x="58204" y="1143"/>
                  </a:lnTo>
                  <a:lnTo>
                    <a:pt x="58127" y="889"/>
                  </a:lnTo>
                  <a:lnTo>
                    <a:pt x="55626" y="1651"/>
                  </a:lnTo>
                  <a:lnTo>
                    <a:pt x="51181" y="3810"/>
                  </a:lnTo>
                  <a:lnTo>
                    <a:pt x="51473" y="3810"/>
                  </a:lnTo>
                  <a:lnTo>
                    <a:pt x="51828" y="5461"/>
                  </a:lnTo>
                  <a:lnTo>
                    <a:pt x="51943" y="5969"/>
                  </a:lnTo>
                  <a:lnTo>
                    <a:pt x="49403" y="3810"/>
                  </a:lnTo>
                  <a:lnTo>
                    <a:pt x="49415" y="2413"/>
                  </a:lnTo>
                  <a:lnTo>
                    <a:pt x="47688" y="3810"/>
                  </a:lnTo>
                  <a:lnTo>
                    <a:pt x="47282" y="4191"/>
                  </a:lnTo>
                  <a:lnTo>
                    <a:pt x="45859" y="6350"/>
                  </a:lnTo>
                  <a:lnTo>
                    <a:pt x="45783" y="6985"/>
                  </a:lnTo>
                  <a:lnTo>
                    <a:pt x="45669" y="8001"/>
                  </a:lnTo>
                  <a:lnTo>
                    <a:pt x="45567" y="8890"/>
                  </a:lnTo>
                  <a:lnTo>
                    <a:pt x="44589" y="8001"/>
                  </a:lnTo>
                  <a:lnTo>
                    <a:pt x="44234" y="7620"/>
                  </a:lnTo>
                  <a:lnTo>
                    <a:pt x="43472" y="6731"/>
                  </a:lnTo>
                  <a:lnTo>
                    <a:pt x="42887" y="5461"/>
                  </a:lnTo>
                  <a:lnTo>
                    <a:pt x="41757" y="7620"/>
                  </a:lnTo>
                  <a:lnTo>
                    <a:pt x="41757" y="12700"/>
                  </a:lnTo>
                  <a:lnTo>
                    <a:pt x="40449" y="11684"/>
                  </a:lnTo>
                  <a:lnTo>
                    <a:pt x="39827" y="10287"/>
                  </a:lnTo>
                  <a:lnTo>
                    <a:pt x="38849" y="9271"/>
                  </a:lnTo>
                  <a:lnTo>
                    <a:pt x="38785" y="11684"/>
                  </a:lnTo>
                  <a:lnTo>
                    <a:pt x="38442" y="13843"/>
                  </a:lnTo>
                  <a:lnTo>
                    <a:pt x="38366" y="14351"/>
                  </a:lnTo>
                  <a:lnTo>
                    <a:pt x="39052" y="17018"/>
                  </a:lnTo>
                  <a:lnTo>
                    <a:pt x="37934" y="16256"/>
                  </a:lnTo>
                  <a:lnTo>
                    <a:pt x="36944" y="15240"/>
                  </a:lnTo>
                  <a:lnTo>
                    <a:pt x="36144" y="14859"/>
                  </a:lnTo>
                  <a:lnTo>
                    <a:pt x="35521" y="14859"/>
                  </a:lnTo>
                  <a:lnTo>
                    <a:pt x="35039" y="16256"/>
                  </a:lnTo>
                  <a:lnTo>
                    <a:pt x="38684" y="24384"/>
                  </a:lnTo>
                  <a:lnTo>
                    <a:pt x="40220" y="27559"/>
                  </a:lnTo>
                  <a:lnTo>
                    <a:pt x="40716" y="29210"/>
                  </a:lnTo>
                  <a:lnTo>
                    <a:pt x="39903" y="30226"/>
                  </a:lnTo>
                  <a:lnTo>
                    <a:pt x="37414" y="30988"/>
                  </a:lnTo>
                  <a:lnTo>
                    <a:pt x="37820" y="30988"/>
                  </a:lnTo>
                  <a:lnTo>
                    <a:pt x="37642" y="32639"/>
                  </a:lnTo>
                  <a:lnTo>
                    <a:pt x="37579" y="33274"/>
                  </a:lnTo>
                  <a:lnTo>
                    <a:pt x="37490" y="34036"/>
                  </a:lnTo>
                  <a:lnTo>
                    <a:pt x="37401" y="34925"/>
                  </a:lnTo>
                  <a:lnTo>
                    <a:pt x="36220" y="34290"/>
                  </a:lnTo>
                  <a:lnTo>
                    <a:pt x="25869" y="28702"/>
                  </a:lnTo>
                  <a:lnTo>
                    <a:pt x="25171" y="28321"/>
                  </a:lnTo>
                  <a:lnTo>
                    <a:pt x="21094" y="25908"/>
                  </a:lnTo>
                  <a:lnTo>
                    <a:pt x="17106" y="25908"/>
                  </a:lnTo>
                  <a:lnTo>
                    <a:pt x="19761" y="28702"/>
                  </a:lnTo>
                  <a:lnTo>
                    <a:pt x="16014" y="28702"/>
                  </a:lnTo>
                  <a:lnTo>
                    <a:pt x="11036" y="27686"/>
                  </a:lnTo>
                  <a:lnTo>
                    <a:pt x="8229" y="29464"/>
                  </a:lnTo>
                  <a:lnTo>
                    <a:pt x="8572" y="29464"/>
                  </a:lnTo>
                  <a:lnTo>
                    <a:pt x="9728" y="30480"/>
                  </a:lnTo>
                  <a:lnTo>
                    <a:pt x="11137" y="31369"/>
                  </a:lnTo>
                  <a:lnTo>
                    <a:pt x="12547" y="32639"/>
                  </a:lnTo>
                  <a:lnTo>
                    <a:pt x="12280" y="32639"/>
                  </a:lnTo>
                  <a:lnTo>
                    <a:pt x="10731" y="34290"/>
                  </a:lnTo>
                  <a:lnTo>
                    <a:pt x="6515" y="33274"/>
                  </a:lnTo>
                  <a:lnTo>
                    <a:pt x="4457" y="34925"/>
                  </a:lnTo>
                  <a:lnTo>
                    <a:pt x="4737" y="34925"/>
                  </a:lnTo>
                  <a:lnTo>
                    <a:pt x="8102" y="38481"/>
                  </a:lnTo>
                  <a:lnTo>
                    <a:pt x="2120" y="38481"/>
                  </a:lnTo>
                  <a:lnTo>
                    <a:pt x="5346" y="41783"/>
                  </a:lnTo>
                  <a:lnTo>
                    <a:pt x="4241" y="42926"/>
                  </a:lnTo>
                  <a:lnTo>
                    <a:pt x="4127" y="43053"/>
                  </a:lnTo>
                  <a:lnTo>
                    <a:pt x="1282" y="42418"/>
                  </a:lnTo>
                  <a:lnTo>
                    <a:pt x="0" y="43561"/>
                  </a:lnTo>
                  <a:lnTo>
                    <a:pt x="1701" y="44323"/>
                  </a:lnTo>
                  <a:lnTo>
                    <a:pt x="3632" y="45085"/>
                  </a:lnTo>
                  <a:lnTo>
                    <a:pt x="5092" y="46228"/>
                  </a:lnTo>
                  <a:lnTo>
                    <a:pt x="2984" y="46228"/>
                  </a:lnTo>
                  <a:lnTo>
                    <a:pt x="1282" y="47117"/>
                  </a:lnTo>
                  <a:lnTo>
                    <a:pt x="1473" y="47117"/>
                  </a:lnTo>
                  <a:lnTo>
                    <a:pt x="1066" y="48260"/>
                  </a:lnTo>
                  <a:lnTo>
                    <a:pt x="977" y="48514"/>
                  </a:lnTo>
                  <a:lnTo>
                    <a:pt x="2209" y="49022"/>
                  </a:lnTo>
                  <a:lnTo>
                    <a:pt x="3784" y="49276"/>
                  </a:lnTo>
                  <a:lnTo>
                    <a:pt x="5156" y="50165"/>
                  </a:lnTo>
                  <a:lnTo>
                    <a:pt x="4775" y="50165"/>
                  </a:lnTo>
                  <a:lnTo>
                    <a:pt x="3835" y="50800"/>
                  </a:lnTo>
                  <a:lnTo>
                    <a:pt x="1574" y="51308"/>
                  </a:lnTo>
                  <a:lnTo>
                    <a:pt x="1574" y="52705"/>
                  </a:lnTo>
                  <a:lnTo>
                    <a:pt x="3797" y="53467"/>
                  </a:lnTo>
                  <a:lnTo>
                    <a:pt x="5537" y="52705"/>
                  </a:lnTo>
                  <a:lnTo>
                    <a:pt x="7467" y="53086"/>
                  </a:lnTo>
                  <a:lnTo>
                    <a:pt x="7797" y="54483"/>
                  </a:lnTo>
                  <a:lnTo>
                    <a:pt x="7861" y="54737"/>
                  </a:lnTo>
                  <a:lnTo>
                    <a:pt x="7975" y="55245"/>
                  </a:lnTo>
                  <a:lnTo>
                    <a:pt x="8013" y="55372"/>
                  </a:lnTo>
                  <a:lnTo>
                    <a:pt x="9410" y="54737"/>
                  </a:lnTo>
                  <a:lnTo>
                    <a:pt x="11366" y="54483"/>
                  </a:lnTo>
                  <a:lnTo>
                    <a:pt x="13233" y="55245"/>
                  </a:lnTo>
                  <a:lnTo>
                    <a:pt x="12674" y="55676"/>
                  </a:lnTo>
                  <a:lnTo>
                    <a:pt x="12674" y="60325"/>
                  </a:lnTo>
                  <a:lnTo>
                    <a:pt x="11201" y="60579"/>
                  </a:lnTo>
                  <a:lnTo>
                    <a:pt x="10528" y="60325"/>
                  </a:lnTo>
                  <a:lnTo>
                    <a:pt x="12674" y="60325"/>
                  </a:lnTo>
                  <a:lnTo>
                    <a:pt x="12674" y="55676"/>
                  </a:lnTo>
                  <a:lnTo>
                    <a:pt x="11214" y="56769"/>
                  </a:lnTo>
                  <a:lnTo>
                    <a:pt x="7772" y="58293"/>
                  </a:lnTo>
                  <a:lnTo>
                    <a:pt x="8267" y="60325"/>
                  </a:lnTo>
                  <a:lnTo>
                    <a:pt x="8394" y="60833"/>
                  </a:lnTo>
                  <a:lnTo>
                    <a:pt x="8521" y="61341"/>
                  </a:lnTo>
                  <a:lnTo>
                    <a:pt x="9728" y="60833"/>
                  </a:lnTo>
                  <a:lnTo>
                    <a:pt x="11874" y="60833"/>
                  </a:lnTo>
                  <a:lnTo>
                    <a:pt x="13220" y="61341"/>
                  </a:lnTo>
                  <a:lnTo>
                    <a:pt x="12877" y="61341"/>
                  </a:lnTo>
                  <a:lnTo>
                    <a:pt x="12788" y="62484"/>
                  </a:lnTo>
                  <a:lnTo>
                    <a:pt x="12738" y="63119"/>
                  </a:lnTo>
                  <a:lnTo>
                    <a:pt x="11823" y="64897"/>
                  </a:lnTo>
                  <a:lnTo>
                    <a:pt x="11849" y="66929"/>
                  </a:lnTo>
                  <a:lnTo>
                    <a:pt x="12750" y="66421"/>
                  </a:lnTo>
                  <a:lnTo>
                    <a:pt x="14605" y="65659"/>
                  </a:lnTo>
                  <a:lnTo>
                    <a:pt x="15824" y="66675"/>
                  </a:lnTo>
                  <a:lnTo>
                    <a:pt x="15328" y="67564"/>
                  </a:lnTo>
                  <a:lnTo>
                    <a:pt x="15227" y="68961"/>
                  </a:lnTo>
                  <a:lnTo>
                    <a:pt x="16129" y="70104"/>
                  </a:lnTo>
                  <a:lnTo>
                    <a:pt x="17653" y="69215"/>
                  </a:lnTo>
                  <a:lnTo>
                    <a:pt x="19875" y="69850"/>
                  </a:lnTo>
                  <a:lnTo>
                    <a:pt x="19900" y="70104"/>
                  </a:lnTo>
                  <a:lnTo>
                    <a:pt x="20015" y="71120"/>
                  </a:lnTo>
                  <a:lnTo>
                    <a:pt x="20091" y="71882"/>
                  </a:lnTo>
                  <a:lnTo>
                    <a:pt x="19735" y="72390"/>
                  </a:lnTo>
                  <a:lnTo>
                    <a:pt x="18732" y="73406"/>
                  </a:lnTo>
                  <a:lnTo>
                    <a:pt x="18084" y="73914"/>
                  </a:lnTo>
                  <a:lnTo>
                    <a:pt x="21666" y="75819"/>
                  </a:lnTo>
                  <a:lnTo>
                    <a:pt x="24053" y="74803"/>
                  </a:lnTo>
                  <a:lnTo>
                    <a:pt x="25260" y="77724"/>
                  </a:lnTo>
                  <a:lnTo>
                    <a:pt x="25095" y="77724"/>
                  </a:lnTo>
                  <a:lnTo>
                    <a:pt x="24650" y="79756"/>
                  </a:lnTo>
                  <a:lnTo>
                    <a:pt x="24587" y="80010"/>
                  </a:lnTo>
                  <a:lnTo>
                    <a:pt x="24472" y="80518"/>
                  </a:lnTo>
                  <a:lnTo>
                    <a:pt x="24396" y="80899"/>
                  </a:lnTo>
                  <a:lnTo>
                    <a:pt x="24587" y="81673"/>
                  </a:lnTo>
                  <a:lnTo>
                    <a:pt x="27559" y="79756"/>
                  </a:lnTo>
                  <a:lnTo>
                    <a:pt x="27508" y="80899"/>
                  </a:lnTo>
                  <a:lnTo>
                    <a:pt x="27393" y="83566"/>
                  </a:lnTo>
                  <a:lnTo>
                    <a:pt x="27305" y="86614"/>
                  </a:lnTo>
                  <a:lnTo>
                    <a:pt x="28397" y="86106"/>
                  </a:lnTo>
                  <a:lnTo>
                    <a:pt x="29654" y="85725"/>
                  </a:lnTo>
                  <a:lnTo>
                    <a:pt x="31280" y="86614"/>
                  </a:lnTo>
                  <a:lnTo>
                    <a:pt x="30962" y="86614"/>
                  </a:lnTo>
                  <a:lnTo>
                    <a:pt x="30187" y="87757"/>
                  </a:lnTo>
                  <a:lnTo>
                    <a:pt x="30124" y="90043"/>
                  </a:lnTo>
                  <a:lnTo>
                    <a:pt x="30721" y="91567"/>
                  </a:lnTo>
                  <a:lnTo>
                    <a:pt x="33515" y="88900"/>
                  </a:lnTo>
                  <a:lnTo>
                    <a:pt x="34036" y="91694"/>
                  </a:lnTo>
                  <a:lnTo>
                    <a:pt x="34150" y="92329"/>
                  </a:lnTo>
                  <a:lnTo>
                    <a:pt x="34264" y="92964"/>
                  </a:lnTo>
                  <a:lnTo>
                    <a:pt x="34315" y="93218"/>
                  </a:lnTo>
                  <a:lnTo>
                    <a:pt x="34074" y="93218"/>
                  </a:lnTo>
                  <a:lnTo>
                    <a:pt x="34366" y="93484"/>
                  </a:lnTo>
                  <a:lnTo>
                    <a:pt x="34645" y="93726"/>
                  </a:lnTo>
                  <a:lnTo>
                    <a:pt x="36233" y="95123"/>
                  </a:lnTo>
                  <a:lnTo>
                    <a:pt x="37299" y="93726"/>
                  </a:lnTo>
                  <a:lnTo>
                    <a:pt x="37426" y="91948"/>
                  </a:lnTo>
                  <a:lnTo>
                    <a:pt x="38912" y="90932"/>
                  </a:lnTo>
                  <a:lnTo>
                    <a:pt x="39243" y="90932"/>
                  </a:lnTo>
                  <a:lnTo>
                    <a:pt x="41706" y="93218"/>
                  </a:lnTo>
                  <a:lnTo>
                    <a:pt x="37338" y="93218"/>
                  </a:lnTo>
                  <a:lnTo>
                    <a:pt x="37299" y="93726"/>
                  </a:lnTo>
                  <a:lnTo>
                    <a:pt x="42252" y="93726"/>
                  </a:lnTo>
                  <a:lnTo>
                    <a:pt x="44729" y="96024"/>
                  </a:lnTo>
                  <a:lnTo>
                    <a:pt x="44157" y="93726"/>
                  </a:lnTo>
                  <a:lnTo>
                    <a:pt x="74015" y="93726"/>
                  </a:lnTo>
                  <a:lnTo>
                    <a:pt x="74688" y="95250"/>
                  </a:lnTo>
                  <a:lnTo>
                    <a:pt x="76060" y="94107"/>
                  </a:lnTo>
                  <a:lnTo>
                    <a:pt x="76276" y="93726"/>
                  </a:lnTo>
                  <a:lnTo>
                    <a:pt x="81026" y="93726"/>
                  </a:lnTo>
                  <a:lnTo>
                    <a:pt x="82067" y="95250"/>
                  </a:lnTo>
                  <a:lnTo>
                    <a:pt x="82334" y="94615"/>
                  </a:lnTo>
                  <a:lnTo>
                    <a:pt x="82372" y="92329"/>
                  </a:lnTo>
                  <a:lnTo>
                    <a:pt x="83261" y="91694"/>
                  </a:lnTo>
                  <a:lnTo>
                    <a:pt x="79705" y="91694"/>
                  </a:lnTo>
                  <a:lnTo>
                    <a:pt x="78701" y="90932"/>
                  </a:lnTo>
                  <a:lnTo>
                    <a:pt x="76936" y="90932"/>
                  </a:lnTo>
                  <a:lnTo>
                    <a:pt x="76771" y="91694"/>
                  </a:lnTo>
                  <a:lnTo>
                    <a:pt x="79552" y="91694"/>
                  </a:lnTo>
                  <a:lnTo>
                    <a:pt x="80657" y="93218"/>
                  </a:lnTo>
                  <a:lnTo>
                    <a:pt x="76390" y="93218"/>
                  </a:lnTo>
                  <a:lnTo>
                    <a:pt x="76619" y="92329"/>
                  </a:lnTo>
                  <a:lnTo>
                    <a:pt x="76708" y="91948"/>
                  </a:lnTo>
                  <a:lnTo>
                    <a:pt x="76771" y="91694"/>
                  </a:lnTo>
                  <a:lnTo>
                    <a:pt x="73139" y="91694"/>
                  </a:lnTo>
                  <a:lnTo>
                    <a:pt x="73799" y="93218"/>
                  </a:lnTo>
                  <a:lnTo>
                    <a:pt x="44030" y="93218"/>
                  </a:lnTo>
                  <a:lnTo>
                    <a:pt x="43459" y="90932"/>
                  </a:lnTo>
                  <a:lnTo>
                    <a:pt x="43053" y="89281"/>
                  </a:lnTo>
                  <a:lnTo>
                    <a:pt x="42951" y="88900"/>
                  </a:lnTo>
                  <a:lnTo>
                    <a:pt x="42748" y="88900"/>
                  </a:lnTo>
                  <a:lnTo>
                    <a:pt x="45389" y="86995"/>
                  </a:lnTo>
                  <a:lnTo>
                    <a:pt x="46697" y="87757"/>
                  </a:lnTo>
                  <a:lnTo>
                    <a:pt x="47307" y="88900"/>
                  </a:lnTo>
                  <a:lnTo>
                    <a:pt x="47383" y="89027"/>
                  </a:lnTo>
                  <a:lnTo>
                    <a:pt x="48602" y="89916"/>
                  </a:lnTo>
                  <a:lnTo>
                    <a:pt x="48704" y="86995"/>
                  </a:lnTo>
                  <a:lnTo>
                    <a:pt x="48768" y="86106"/>
                  </a:lnTo>
                  <a:lnTo>
                    <a:pt x="48983" y="85725"/>
                  </a:lnTo>
                  <a:lnTo>
                    <a:pt x="50038" y="84455"/>
                  </a:lnTo>
                  <a:lnTo>
                    <a:pt x="54089" y="88519"/>
                  </a:lnTo>
                  <a:lnTo>
                    <a:pt x="54203" y="86995"/>
                  </a:lnTo>
                  <a:lnTo>
                    <a:pt x="54317" y="85471"/>
                  </a:lnTo>
                  <a:lnTo>
                    <a:pt x="54394" y="84455"/>
                  </a:lnTo>
                  <a:lnTo>
                    <a:pt x="54305" y="81788"/>
                  </a:lnTo>
                  <a:lnTo>
                    <a:pt x="54457" y="81788"/>
                  </a:lnTo>
                  <a:lnTo>
                    <a:pt x="59270" y="85725"/>
                  </a:lnTo>
                  <a:lnTo>
                    <a:pt x="59194" y="85471"/>
                  </a:lnTo>
                  <a:lnTo>
                    <a:pt x="57277" y="82169"/>
                  </a:lnTo>
                  <a:lnTo>
                    <a:pt x="57073" y="82169"/>
                  </a:lnTo>
                  <a:lnTo>
                    <a:pt x="57442" y="81788"/>
                  </a:lnTo>
                  <a:lnTo>
                    <a:pt x="59029" y="80137"/>
                  </a:lnTo>
                  <a:lnTo>
                    <a:pt x="59156" y="80010"/>
                  </a:lnTo>
                  <a:lnTo>
                    <a:pt x="59575" y="81788"/>
                  </a:lnTo>
                  <a:lnTo>
                    <a:pt x="59664" y="82169"/>
                  </a:lnTo>
                  <a:lnTo>
                    <a:pt x="59728" y="82423"/>
                  </a:lnTo>
                  <a:lnTo>
                    <a:pt x="63030" y="86360"/>
                  </a:lnTo>
                  <a:lnTo>
                    <a:pt x="66370" y="85471"/>
                  </a:lnTo>
                  <a:lnTo>
                    <a:pt x="68732" y="87757"/>
                  </a:lnTo>
                  <a:lnTo>
                    <a:pt x="68554" y="87757"/>
                  </a:lnTo>
                  <a:lnTo>
                    <a:pt x="67678" y="89916"/>
                  </a:lnTo>
                  <a:lnTo>
                    <a:pt x="67818" y="89916"/>
                  </a:lnTo>
                  <a:lnTo>
                    <a:pt x="67919" y="90551"/>
                  </a:lnTo>
                  <a:lnTo>
                    <a:pt x="67983" y="90932"/>
                  </a:lnTo>
                  <a:lnTo>
                    <a:pt x="68110" y="91694"/>
                  </a:lnTo>
                  <a:lnTo>
                    <a:pt x="68148" y="91948"/>
                  </a:lnTo>
                  <a:lnTo>
                    <a:pt x="68643" y="91694"/>
                  </a:lnTo>
                  <a:lnTo>
                    <a:pt x="73139" y="91694"/>
                  </a:lnTo>
                  <a:lnTo>
                    <a:pt x="72809" y="90932"/>
                  </a:lnTo>
                  <a:lnTo>
                    <a:pt x="70129" y="90932"/>
                  </a:lnTo>
                  <a:lnTo>
                    <a:pt x="70942" y="90551"/>
                  </a:lnTo>
                  <a:lnTo>
                    <a:pt x="71259" y="89281"/>
                  </a:lnTo>
                  <a:lnTo>
                    <a:pt x="72809" y="90932"/>
                  </a:lnTo>
                  <a:lnTo>
                    <a:pt x="76936" y="90932"/>
                  </a:lnTo>
                  <a:lnTo>
                    <a:pt x="77012" y="90551"/>
                  </a:lnTo>
                  <a:lnTo>
                    <a:pt x="77127" y="90043"/>
                  </a:lnTo>
                  <a:lnTo>
                    <a:pt x="77152" y="89916"/>
                  </a:lnTo>
                  <a:lnTo>
                    <a:pt x="77343" y="89916"/>
                  </a:lnTo>
                  <a:lnTo>
                    <a:pt x="78701" y="90932"/>
                  </a:lnTo>
                  <a:lnTo>
                    <a:pt x="128193" y="90932"/>
                  </a:lnTo>
                  <a:lnTo>
                    <a:pt x="127965" y="90551"/>
                  </a:lnTo>
                  <a:lnTo>
                    <a:pt x="128955" y="90551"/>
                  </a:lnTo>
                  <a:lnTo>
                    <a:pt x="132626" y="90043"/>
                  </a:lnTo>
                  <a:close/>
                </a:path>
                <a:path w="137159" h="105410">
                  <a:moveTo>
                    <a:pt x="136906" y="99822"/>
                  </a:moveTo>
                  <a:lnTo>
                    <a:pt x="136194" y="98679"/>
                  </a:lnTo>
                  <a:lnTo>
                    <a:pt x="135953" y="98298"/>
                  </a:lnTo>
                  <a:lnTo>
                    <a:pt x="134810" y="97409"/>
                  </a:lnTo>
                  <a:lnTo>
                    <a:pt x="133845" y="96647"/>
                  </a:lnTo>
                  <a:lnTo>
                    <a:pt x="132397" y="96266"/>
                  </a:lnTo>
                  <a:lnTo>
                    <a:pt x="131813" y="96266"/>
                  </a:lnTo>
                  <a:lnTo>
                    <a:pt x="132473" y="95377"/>
                  </a:lnTo>
                  <a:lnTo>
                    <a:pt x="132562" y="95250"/>
                  </a:lnTo>
                  <a:lnTo>
                    <a:pt x="133515" y="95250"/>
                  </a:lnTo>
                  <a:lnTo>
                    <a:pt x="134378" y="95377"/>
                  </a:lnTo>
                  <a:lnTo>
                    <a:pt x="135051" y="95250"/>
                  </a:lnTo>
                  <a:lnTo>
                    <a:pt x="135851" y="95250"/>
                  </a:lnTo>
                  <a:lnTo>
                    <a:pt x="134404" y="93726"/>
                  </a:lnTo>
                  <a:lnTo>
                    <a:pt x="134785" y="93726"/>
                  </a:lnTo>
                  <a:lnTo>
                    <a:pt x="131813" y="92964"/>
                  </a:lnTo>
                  <a:lnTo>
                    <a:pt x="129476" y="92964"/>
                  </a:lnTo>
                  <a:lnTo>
                    <a:pt x="128676" y="91694"/>
                  </a:lnTo>
                  <a:lnTo>
                    <a:pt x="92989" y="91694"/>
                  </a:lnTo>
                  <a:lnTo>
                    <a:pt x="92989" y="93218"/>
                  </a:lnTo>
                  <a:lnTo>
                    <a:pt x="92290" y="93218"/>
                  </a:lnTo>
                  <a:lnTo>
                    <a:pt x="92760" y="92964"/>
                  </a:lnTo>
                  <a:lnTo>
                    <a:pt x="92989" y="93218"/>
                  </a:lnTo>
                  <a:lnTo>
                    <a:pt x="92989" y="91694"/>
                  </a:lnTo>
                  <a:lnTo>
                    <a:pt x="83604" y="91694"/>
                  </a:lnTo>
                  <a:lnTo>
                    <a:pt x="85699" y="93218"/>
                  </a:lnTo>
                  <a:lnTo>
                    <a:pt x="82410" y="93218"/>
                  </a:lnTo>
                  <a:lnTo>
                    <a:pt x="82435" y="93726"/>
                  </a:lnTo>
                  <a:lnTo>
                    <a:pt x="86118" y="93726"/>
                  </a:lnTo>
                  <a:lnTo>
                    <a:pt x="87401" y="95250"/>
                  </a:lnTo>
                  <a:lnTo>
                    <a:pt x="87515" y="95377"/>
                  </a:lnTo>
                  <a:lnTo>
                    <a:pt x="89750" y="97028"/>
                  </a:lnTo>
                  <a:lnTo>
                    <a:pt x="90309" y="95377"/>
                  </a:lnTo>
                  <a:lnTo>
                    <a:pt x="90817" y="94107"/>
                  </a:lnTo>
                  <a:lnTo>
                    <a:pt x="90627" y="94107"/>
                  </a:lnTo>
                  <a:lnTo>
                    <a:pt x="91338" y="93726"/>
                  </a:lnTo>
                  <a:lnTo>
                    <a:pt x="93472" y="93726"/>
                  </a:lnTo>
                  <a:lnTo>
                    <a:pt x="94310" y="94615"/>
                  </a:lnTo>
                  <a:lnTo>
                    <a:pt x="96164" y="96901"/>
                  </a:lnTo>
                  <a:lnTo>
                    <a:pt x="97243" y="98298"/>
                  </a:lnTo>
                  <a:lnTo>
                    <a:pt x="96964" y="97409"/>
                  </a:lnTo>
                  <a:lnTo>
                    <a:pt x="96837" y="97028"/>
                  </a:lnTo>
                  <a:lnTo>
                    <a:pt x="96799" y="96901"/>
                  </a:lnTo>
                  <a:lnTo>
                    <a:pt x="98526" y="95250"/>
                  </a:lnTo>
                  <a:lnTo>
                    <a:pt x="99949" y="95250"/>
                  </a:lnTo>
                  <a:lnTo>
                    <a:pt x="102285" y="95758"/>
                  </a:lnTo>
                  <a:lnTo>
                    <a:pt x="104559" y="98298"/>
                  </a:lnTo>
                  <a:lnTo>
                    <a:pt x="104863" y="98679"/>
                  </a:lnTo>
                  <a:lnTo>
                    <a:pt x="105410" y="99568"/>
                  </a:lnTo>
                  <a:lnTo>
                    <a:pt x="105460" y="96901"/>
                  </a:lnTo>
                  <a:lnTo>
                    <a:pt x="106045" y="96266"/>
                  </a:lnTo>
                  <a:lnTo>
                    <a:pt x="108432" y="98298"/>
                  </a:lnTo>
                  <a:lnTo>
                    <a:pt x="110972" y="100584"/>
                  </a:lnTo>
                  <a:lnTo>
                    <a:pt x="113614" y="101727"/>
                  </a:lnTo>
                  <a:lnTo>
                    <a:pt x="113525" y="99568"/>
                  </a:lnTo>
                  <a:lnTo>
                    <a:pt x="113919" y="97409"/>
                  </a:lnTo>
                  <a:lnTo>
                    <a:pt x="116611" y="98679"/>
                  </a:lnTo>
                  <a:lnTo>
                    <a:pt x="118884" y="101473"/>
                  </a:lnTo>
                  <a:lnTo>
                    <a:pt x="120015" y="102489"/>
                  </a:lnTo>
                  <a:lnTo>
                    <a:pt x="122834" y="104140"/>
                  </a:lnTo>
                  <a:lnTo>
                    <a:pt x="122161" y="102489"/>
                  </a:lnTo>
                  <a:lnTo>
                    <a:pt x="122148" y="100330"/>
                  </a:lnTo>
                  <a:lnTo>
                    <a:pt x="122339" y="99822"/>
                  </a:lnTo>
                  <a:lnTo>
                    <a:pt x="122440" y="99568"/>
                  </a:lnTo>
                  <a:lnTo>
                    <a:pt x="123596" y="101473"/>
                  </a:lnTo>
                  <a:lnTo>
                    <a:pt x="125539" y="103251"/>
                  </a:lnTo>
                  <a:lnTo>
                    <a:pt x="127863" y="104902"/>
                  </a:lnTo>
                  <a:lnTo>
                    <a:pt x="127825" y="103632"/>
                  </a:lnTo>
                  <a:lnTo>
                    <a:pt x="127546" y="102489"/>
                  </a:lnTo>
                  <a:lnTo>
                    <a:pt x="127431" y="101981"/>
                  </a:lnTo>
                  <a:lnTo>
                    <a:pt x="127368" y="101727"/>
                  </a:lnTo>
                  <a:lnTo>
                    <a:pt x="128422" y="100711"/>
                  </a:lnTo>
                  <a:lnTo>
                    <a:pt x="131165" y="103886"/>
                  </a:lnTo>
                  <a:lnTo>
                    <a:pt x="136105" y="105156"/>
                  </a:lnTo>
                  <a:lnTo>
                    <a:pt x="134327" y="102235"/>
                  </a:lnTo>
                  <a:lnTo>
                    <a:pt x="134378" y="101981"/>
                  </a:lnTo>
                  <a:lnTo>
                    <a:pt x="132245" y="100711"/>
                  </a:lnTo>
                  <a:lnTo>
                    <a:pt x="131610" y="100330"/>
                  </a:lnTo>
                  <a:lnTo>
                    <a:pt x="131749" y="99822"/>
                  </a:lnTo>
                  <a:lnTo>
                    <a:pt x="131813" y="99568"/>
                  </a:lnTo>
                  <a:lnTo>
                    <a:pt x="132067" y="98679"/>
                  </a:lnTo>
                  <a:lnTo>
                    <a:pt x="135051" y="99568"/>
                  </a:lnTo>
                  <a:lnTo>
                    <a:pt x="136906" y="99822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7" name="object 1967"/>
            <p:cNvSpPr/>
            <p:nvPr/>
          </p:nvSpPr>
          <p:spPr>
            <a:xfrm>
              <a:off x="6926022" y="3311308"/>
              <a:ext cx="136525" cy="79375"/>
            </a:xfrm>
            <a:custGeom>
              <a:avLst/>
              <a:gdLst/>
              <a:ahLst/>
              <a:cxnLst/>
              <a:rect l="l" t="t" r="r" b="b"/>
              <a:pathLst>
                <a:path w="136525" h="79375">
                  <a:moveTo>
                    <a:pt x="131168" y="74828"/>
                  </a:moveTo>
                  <a:lnTo>
                    <a:pt x="128422" y="74828"/>
                  </a:lnTo>
                  <a:lnTo>
                    <a:pt x="131190" y="77990"/>
                  </a:lnTo>
                  <a:lnTo>
                    <a:pt x="136093" y="79286"/>
                  </a:lnTo>
                  <a:lnTo>
                    <a:pt x="131960" y="75526"/>
                  </a:lnTo>
                  <a:lnTo>
                    <a:pt x="131168" y="74828"/>
                  </a:lnTo>
                  <a:close/>
                </a:path>
                <a:path w="136525" h="79375">
                  <a:moveTo>
                    <a:pt x="129650" y="73494"/>
                  </a:moveTo>
                  <a:lnTo>
                    <a:pt x="122478" y="73494"/>
                  </a:lnTo>
                  <a:lnTo>
                    <a:pt x="123596" y="75526"/>
                  </a:lnTo>
                  <a:lnTo>
                    <a:pt x="125658" y="77368"/>
                  </a:lnTo>
                  <a:lnTo>
                    <a:pt x="127863" y="79019"/>
                  </a:lnTo>
                  <a:lnTo>
                    <a:pt x="127756" y="77368"/>
                  </a:lnTo>
                  <a:lnTo>
                    <a:pt x="127377" y="75831"/>
                  </a:lnTo>
                  <a:lnTo>
                    <a:pt x="127659" y="75526"/>
                  </a:lnTo>
                  <a:lnTo>
                    <a:pt x="128422" y="74828"/>
                  </a:lnTo>
                  <a:lnTo>
                    <a:pt x="131168" y="74828"/>
                  </a:lnTo>
                  <a:lnTo>
                    <a:pt x="129650" y="73494"/>
                  </a:lnTo>
                  <a:close/>
                </a:path>
                <a:path w="136525" h="79375">
                  <a:moveTo>
                    <a:pt x="127365" y="71488"/>
                  </a:moveTo>
                  <a:lnTo>
                    <a:pt x="113918" y="71488"/>
                  </a:lnTo>
                  <a:lnTo>
                    <a:pt x="116598" y="72732"/>
                  </a:lnTo>
                  <a:lnTo>
                    <a:pt x="118910" y="75526"/>
                  </a:lnTo>
                  <a:lnTo>
                    <a:pt x="120014" y="76593"/>
                  </a:lnTo>
                  <a:lnTo>
                    <a:pt x="121437" y="77368"/>
                  </a:lnTo>
                  <a:lnTo>
                    <a:pt x="122834" y="78168"/>
                  </a:lnTo>
                  <a:lnTo>
                    <a:pt x="122179" y="76593"/>
                  </a:lnTo>
                  <a:lnTo>
                    <a:pt x="122179" y="74320"/>
                  </a:lnTo>
                  <a:lnTo>
                    <a:pt x="122368" y="73799"/>
                  </a:lnTo>
                  <a:lnTo>
                    <a:pt x="122478" y="73494"/>
                  </a:lnTo>
                  <a:lnTo>
                    <a:pt x="129650" y="73494"/>
                  </a:lnTo>
                  <a:lnTo>
                    <a:pt x="127365" y="71488"/>
                  </a:lnTo>
                  <a:close/>
                </a:path>
                <a:path w="136525" h="79375">
                  <a:moveTo>
                    <a:pt x="126092" y="70370"/>
                  </a:moveTo>
                  <a:lnTo>
                    <a:pt x="106044" y="70370"/>
                  </a:lnTo>
                  <a:lnTo>
                    <a:pt x="108292" y="72186"/>
                  </a:lnTo>
                  <a:lnTo>
                    <a:pt x="110972" y="74637"/>
                  </a:lnTo>
                  <a:lnTo>
                    <a:pt x="113614" y="75831"/>
                  </a:lnTo>
                  <a:lnTo>
                    <a:pt x="113559" y="73494"/>
                  </a:lnTo>
                  <a:lnTo>
                    <a:pt x="113695" y="72732"/>
                  </a:lnTo>
                  <a:lnTo>
                    <a:pt x="113793" y="72186"/>
                  </a:lnTo>
                  <a:lnTo>
                    <a:pt x="113918" y="71488"/>
                  </a:lnTo>
                  <a:lnTo>
                    <a:pt x="127365" y="71488"/>
                  </a:lnTo>
                  <a:lnTo>
                    <a:pt x="126092" y="70370"/>
                  </a:lnTo>
                  <a:close/>
                </a:path>
                <a:path w="136525" h="79375">
                  <a:moveTo>
                    <a:pt x="124761" y="69202"/>
                  </a:moveTo>
                  <a:lnTo>
                    <a:pt x="99311" y="69202"/>
                  </a:lnTo>
                  <a:lnTo>
                    <a:pt x="100634" y="69494"/>
                  </a:lnTo>
                  <a:lnTo>
                    <a:pt x="102285" y="69824"/>
                  </a:lnTo>
                  <a:lnTo>
                    <a:pt x="104517" y="72339"/>
                  </a:lnTo>
                  <a:lnTo>
                    <a:pt x="104841" y="72732"/>
                  </a:lnTo>
                  <a:lnTo>
                    <a:pt x="105486" y="73799"/>
                  </a:lnTo>
                  <a:lnTo>
                    <a:pt x="105449" y="71120"/>
                  </a:lnTo>
                  <a:lnTo>
                    <a:pt x="105865" y="70561"/>
                  </a:lnTo>
                  <a:lnTo>
                    <a:pt x="106044" y="70370"/>
                  </a:lnTo>
                  <a:lnTo>
                    <a:pt x="126092" y="70370"/>
                  </a:lnTo>
                  <a:lnTo>
                    <a:pt x="124761" y="69202"/>
                  </a:lnTo>
                  <a:close/>
                </a:path>
                <a:path w="136525" h="79375">
                  <a:moveTo>
                    <a:pt x="122274" y="67017"/>
                  </a:moveTo>
                  <a:lnTo>
                    <a:pt x="92760" y="67017"/>
                  </a:lnTo>
                  <a:lnTo>
                    <a:pt x="94322" y="68668"/>
                  </a:lnTo>
                  <a:lnTo>
                    <a:pt x="95872" y="70561"/>
                  </a:lnTo>
                  <a:lnTo>
                    <a:pt x="97126" y="72186"/>
                  </a:lnTo>
                  <a:lnTo>
                    <a:pt x="96970" y="71488"/>
                  </a:lnTo>
                  <a:lnTo>
                    <a:pt x="96852" y="71120"/>
                  </a:lnTo>
                  <a:lnTo>
                    <a:pt x="96623" y="71120"/>
                  </a:lnTo>
                  <a:lnTo>
                    <a:pt x="98671" y="69202"/>
                  </a:lnTo>
                  <a:lnTo>
                    <a:pt x="124761" y="69202"/>
                  </a:lnTo>
                  <a:lnTo>
                    <a:pt x="122274" y="67017"/>
                  </a:lnTo>
                  <a:close/>
                </a:path>
                <a:path w="136525" h="79375">
                  <a:moveTo>
                    <a:pt x="120615" y="65582"/>
                  </a:moveTo>
                  <a:lnTo>
                    <a:pt x="83438" y="65582"/>
                  </a:lnTo>
                  <a:lnTo>
                    <a:pt x="85699" y="67221"/>
                  </a:lnTo>
                  <a:lnTo>
                    <a:pt x="87366" y="69202"/>
                  </a:lnTo>
                  <a:lnTo>
                    <a:pt x="87662" y="69494"/>
                  </a:lnTo>
                  <a:lnTo>
                    <a:pt x="89750" y="71120"/>
                  </a:lnTo>
                  <a:lnTo>
                    <a:pt x="90807" y="68186"/>
                  </a:lnTo>
                  <a:lnTo>
                    <a:pt x="90623" y="68186"/>
                  </a:lnTo>
                  <a:lnTo>
                    <a:pt x="92760" y="67017"/>
                  </a:lnTo>
                  <a:lnTo>
                    <a:pt x="122274" y="67017"/>
                  </a:lnTo>
                  <a:lnTo>
                    <a:pt x="120615" y="65582"/>
                  </a:lnTo>
                  <a:close/>
                </a:path>
                <a:path w="136525" h="79375">
                  <a:moveTo>
                    <a:pt x="43463" y="64998"/>
                  </a:moveTo>
                  <a:lnTo>
                    <a:pt x="39172" y="64998"/>
                  </a:lnTo>
                  <a:lnTo>
                    <a:pt x="44742" y="70129"/>
                  </a:lnTo>
                  <a:lnTo>
                    <a:pt x="44378" y="68668"/>
                  </a:lnTo>
                  <a:lnTo>
                    <a:pt x="44258" y="68186"/>
                  </a:lnTo>
                  <a:lnTo>
                    <a:pt x="44175" y="67856"/>
                  </a:lnTo>
                  <a:lnTo>
                    <a:pt x="44109" y="67589"/>
                  </a:lnTo>
                  <a:lnTo>
                    <a:pt x="44017" y="67221"/>
                  </a:lnTo>
                  <a:lnTo>
                    <a:pt x="43906" y="66776"/>
                  </a:lnTo>
                  <a:lnTo>
                    <a:pt x="43827" y="66459"/>
                  </a:lnTo>
                  <a:lnTo>
                    <a:pt x="43723" y="66040"/>
                  </a:lnTo>
                  <a:lnTo>
                    <a:pt x="43609" y="65582"/>
                  </a:lnTo>
                  <a:lnTo>
                    <a:pt x="43555" y="65366"/>
                  </a:lnTo>
                  <a:lnTo>
                    <a:pt x="43463" y="64998"/>
                  </a:lnTo>
                  <a:close/>
                </a:path>
                <a:path w="136525" h="79375">
                  <a:moveTo>
                    <a:pt x="118731" y="63957"/>
                  </a:moveTo>
                  <a:lnTo>
                    <a:pt x="77231" y="63957"/>
                  </a:lnTo>
                  <a:lnTo>
                    <a:pt x="79197" y="65366"/>
                  </a:lnTo>
                  <a:lnTo>
                    <a:pt x="79438" y="65582"/>
                  </a:lnTo>
                  <a:lnTo>
                    <a:pt x="80873" y="67589"/>
                  </a:lnTo>
                  <a:lnTo>
                    <a:pt x="82156" y="69494"/>
                  </a:lnTo>
                  <a:lnTo>
                    <a:pt x="82221" y="69202"/>
                  </a:lnTo>
                  <a:lnTo>
                    <a:pt x="82340" y="68668"/>
                  </a:lnTo>
                  <a:lnTo>
                    <a:pt x="82372" y="66459"/>
                  </a:lnTo>
                  <a:lnTo>
                    <a:pt x="83438" y="65582"/>
                  </a:lnTo>
                  <a:lnTo>
                    <a:pt x="120615" y="65582"/>
                  </a:lnTo>
                  <a:lnTo>
                    <a:pt x="118731" y="63957"/>
                  </a:lnTo>
                  <a:close/>
                </a:path>
                <a:path w="136525" h="79375">
                  <a:moveTo>
                    <a:pt x="42970" y="63017"/>
                  </a:moveTo>
                  <a:lnTo>
                    <a:pt x="33526" y="63017"/>
                  </a:lnTo>
                  <a:lnTo>
                    <a:pt x="33596" y="63398"/>
                  </a:lnTo>
                  <a:lnTo>
                    <a:pt x="33699" y="63957"/>
                  </a:lnTo>
                  <a:lnTo>
                    <a:pt x="33823" y="64630"/>
                  </a:lnTo>
                  <a:lnTo>
                    <a:pt x="33890" y="64998"/>
                  </a:lnTo>
                  <a:lnTo>
                    <a:pt x="33958" y="65366"/>
                  </a:lnTo>
                  <a:lnTo>
                    <a:pt x="34042" y="65824"/>
                  </a:lnTo>
                  <a:lnTo>
                    <a:pt x="34158" y="66459"/>
                  </a:lnTo>
                  <a:lnTo>
                    <a:pt x="34261" y="67017"/>
                  </a:lnTo>
                  <a:lnTo>
                    <a:pt x="34366" y="67589"/>
                  </a:lnTo>
                  <a:lnTo>
                    <a:pt x="36245" y="69202"/>
                  </a:lnTo>
                  <a:lnTo>
                    <a:pt x="37299" y="67856"/>
                  </a:lnTo>
                  <a:lnTo>
                    <a:pt x="37412" y="66040"/>
                  </a:lnTo>
                  <a:lnTo>
                    <a:pt x="37712" y="65824"/>
                  </a:lnTo>
                  <a:lnTo>
                    <a:pt x="39003" y="64998"/>
                  </a:lnTo>
                  <a:lnTo>
                    <a:pt x="43463" y="64998"/>
                  </a:lnTo>
                  <a:lnTo>
                    <a:pt x="43065" y="63398"/>
                  </a:lnTo>
                  <a:lnTo>
                    <a:pt x="42970" y="63017"/>
                  </a:lnTo>
                  <a:close/>
                </a:path>
                <a:path w="136525" h="79375">
                  <a:moveTo>
                    <a:pt x="118083" y="63398"/>
                  </a:moveTo>
                  <a:lnTo>
                    <a:pt x="71272" y="63398"/>
                  </a:lnTo>
                  <a:lnTo>
                    <a:pt x="72809" y="64998"/>
                  </a:lnTo>
                  <a:lnTo>
                    <a:pt x="74633" y="69202"/>
                  </a:lnTo>
                  <a:lnTo>
                    <a:pt x="74844" y="69202"/>
                  </a:lnTo>
                  <a:lnTo>
                    <a:pt x="76088" y="68186"/>
                  </a:lnTo>
                  <a:lnTo>
                    <a:pt x="76269" y="67856"/>
                  </a:lnTo>
                  <a:lnTo>
                    <a:pt x="77169" y="63957"/>
                  </a:lnTo>
                  <a:lnTo>
                    <a:pt x="118731" y="63957"/>
                  </a:lnTo>
                  <a:lnTo>
                    <a:pt x="118083" y="63398"/>
                  </a:lnTo>
                  <a:close/>
                </a:path>
                <a:path w="136525" h="79375">
                  <a:moveTo>
                    <a:pt x="113549" y="59486"/>
                  </a:moveTo>
                  <a:lnTo>
                    <a:pt x="66370" y="59486"/>
                  </a:lnTo>
                  <a:lnTo>
                    <a:pt x="68605" y="61645"/>
                  </a:lnTo>
                  <a:lnTo>
                    <a:pt x="67941" y="63398"/>
                  </a:lnTo>
                  <a:lnTo>
                    <a:pt x="68041" y="65366"/>
                  </a:lnTo>
                  <a:lnTo>
                    <a:pt x="68148" y="66040"/>
                  </a:lnTo>
                  <a:lnTo>
                    <a:pt x="69329" y="65366"/>
                  </a:lnTo>
                  <a:lnTo>
                    <a:pt x="70942" y="64630"/>
                  </a:lnTo>
                  <a:lnTo>
                    <a:pt x="71272" y="63398"/>
                  </a:lnTo>
                  <a:lnTo>
                    <a:pt x="118083" y="63398"/>
                  </a:lnTo>
                  <a:lnTo>
                    <a:pt x="113549" y="59486"/>
                  </a:lnTo>
                  <a:close/>
                </a:path>
                <a:path w="136525" h="79375">
                  <a:moveTo>
                    <a:pt x="48963" y="59867"/>
                  </a:moveTo>
                  <a:lnTo>
                    <a:pt x="29706" y="59867"/>
                  </a:lnTo>
                  <a:lnTo>
                    <a:pt x="31284" y="60642"/>
                  </a:lnTo>
                  <a:lnTo>
                    <a:pt x="30977" y="60642"/>
                  </a:lnTo>
                  <a:lnTo>
                    <a:pt x="30186" y="61874"/>
                  </a:lnTo>
                  <a:lnTo>
                    <a:pt x="30096" y="63957"/>
                  </a:lnTo>
                  <a:lnTo>
                    <a:pt x="30660" y="65366"/>
                  </a:lnTo>
                  <a:lnTo>
                    <a:pt x="30746" y="65582"/>
                  </a:lnTo>
                  <a:lnTo>
                    <a:pt x="33448" y="63017"/>
                  </a:lnTo>
                  <a:lnTo>
                    <a:pt x="42686" y="63017"/>
                  </a:lnTo>
                  <a:lnTo>
                    <a:pt x="45389" y="61010"/>
                  </a:lnTo>
                  <a:lnTo>
                    <a:pt x="48708" y="61010"/>
                  </a:lnTo>
                  <a:lnTo>
                    <a:pt x="48771" y="60210"/>
                  </a:lnTo>
                  <a:lnTo>
                    <a:pt x="48963" y="59867"/>
                  </a:lnTo>
                  <a:close/>
                </a:path>
                <a:path w="136525" h="79375">
                  <a:moveTo>
                    <a:pt x="48708" y="61010"/>
                  </a:moveTo>
                  <a:lnTo>
                    <a:pt x="45389" y="61010"/>
                  </a:lnTo>
                  <a:lnTo>
                    <a:pt x="46697" y="61874"/>
                  </a:lnTo>
                  <a:lnTo>
                    <a:pt x="47383" y="63017"/>
                  </a:lnTo>
                  <a:lnTo>
                    <a:pt x="48602" y="63957"/>
                  </a:lnTo>
                  <a:lnTo>
                    <a:pt x="48708" y="61010"/>
                  </a:lnTo>
                  <a:close/>
                </a:path>
                <a:path w="136525" h="79375">
                  <a:moveTo>
                    <a:pt x="54399" y="58521"/>
                  </a:moveTo>
                  <a:lnTo>
                    <a:pt x="50037" y="58521"/>
                  </a:lnTo>
                  <a:lnTo>
                    <a:pt x="54089" y="62522"/>
                  </a:lnTo>
                  <a:lnTo>
                    <a:pt x="54206" y="61010"/>
                  </a:lnTo>
                  <a:lnTo>
                    <a:pt x="54324" y="59486"/>
                  </a:lnTo>
                  <a:lnTo>
                    <a:pt x="54399" y="58521"/>
                  </a:lnTo>
                  <a:close/>
                </a:path>
                <a:path w="136525" h="79375">
                  <a:moveTo>
                    <a:pt x="106914" y="53835"/>
                  </a:moveTo>
                  <a:lnTo>
                    <a:pt x="27558" y="53835"/>
                  </a:lnTo>
                  <a:lnTo>
                    <a:pt x="27488" y="55702"/>
                  </a:lnTo>
                  <a:lnTo>
                    <a:pt x="27380" y="57937"/>
                  </a:lnTo>
                  <a:lnTo>
                    <a:pt x="27304" y="60642"/>
                  </a:lnTo>
                  <a:lnTo>
                    <a:pt x="28384" y="60210"/>
                  </a:lnTo>
                  <a:lnTo>
                    <a:pt x="29566" y="59867"/>
                  </a:lnTo>
                  <a:lnTo>
                    <a:pt x="48963" y="59867"/>
                  </a:lnTo>
                  <a:lnTo>
                    <a:pt x="50037" y="58521"/>
                  </a:lnTo>
                  <a:lnTo>
                    <a:pt x="54399" y="58521"/>
                  </a:lnTo>
                  <a:lnTo>
                    <a:pt x="54305" y="55702"/>
                  </a:lnTo>
                  <a:lnTo>
                    <a:pt x="57564" y="55702"/>
                  </a:lnTo>
                  <a:lnTo>
                    <a:pt x="59108" y="54089"/>
                  </a:lnTo>
                  <a:lnTo>
                    <a:pt x="107217" y="54089"/>
                  </a:lnTo>
                  <a:lnTo>
                    <a:pt x="106914" y="53835"/>
                  </a:lnTo>
                  <a:close/>
                </a:path>
                <a:path w="136525" h="79375">
                  <a:moveTo>
                    <a:pt x="107217" y="54089"/>
                  </a:moveTo>
                  <a:lnTo>
                    <a:pt x="59183" y="54089"/>
                  </a:lnTo>
                  <a:lnTo>
                    <a:pt x="59541" y="55702"/>
                  </a:lnTo>
                  <a:lnTo>
                    <a:pt x="59629" y="56095"/>
                  </a:lnTo>
                  <a:lnTo>
                    <a:pt x="59728" y="56540"/>
                  </a:lnTo>
                  <a:lnTo>
                    <a:pt x="63042" y="60401"/>
                  </a:lnTo>
                  <a:lnTo>
                    <a:pt x="66370" y="59486"/>
                  </a:lnTo>
                  <a:lnTo>
                    <a:pt x="113549" y="59486"/>
                  </a:lnTo>
                  <a:lnTo>
                    <a:pt x="109943" y="56376"/>
                  </a:lnTo>
                  <a:lnTo>
                    <a:pt x="107217" y="54089"/>
                  </a:lnTo>
                  <a:close/>
                </a:path>
                <a:path w="136525" h="79375">
                  <a:moveTo>
                    <a:pt x="57564" y="55702"/>
                  </a:moveTo>
                  <a:lnTo>
                    <a:pt x="54305" y="55702"/>
                  </a:lnTo>
                  <a:lnTo>
                    <a:pt x="59423" y="59867"/>
                  </a:lnTo>
                  <a:lnTo>
                    <a:pt x="57188" y="56095"/>
                  </a:lnTo>
                  <a:lnTo>
                    <a:pt x="57564" y="55702"/>
                  </a:lnTo>
                  <a:close/>
                </a:path>
                <a:path w="136525" h="79375">
                  <a:moveTo>
                    <a:pt x="100933" y="48818"/>
                  </a:moveTo>
                  <a:lnTo>
                    <a:pt x="24053" y="48818"/>
                  </a:lnTo>
                  <a:lnTo>
                    <a:pt x="25158" y="51562"/>
                  </a:lnTo>
                  <a:lnTo>
                    <a:pt x="24644" y="53835"/>
                  </a:lnTo>
                  <a:lnTo>
                    <a:pt x="24409" y="54965"/>
                  </a:lnTo>
                  <a:lnTo>
                    <a:pt x="24603" y="55702"/>
                  </a:lnTo>
                  <a:lnTo>
                    <a:pt x="27558" y="53835"/>
                  </a:lnTo>
                  <a:lnTo>
                    <a:pt x="106914" y="53835"/>
                  </a:lnTo>
                  <a:lnTo>
                    <a:pt x="100933" y="48818"/>
                  </a:lnTo>
                  <a:close/>
                </a:path>
                <a:path w="136525" h="79375">
                  <a:moveTo>
                    <a:pt x="94157" y="43243"/>
                  </a:moveTo>
                  <a:lnTo>
                    <a:pt x="17640" y="43243"/>
                  </a:lnTo>
                  <a:lnTo>
                    <a:pt x="19875" y="43865"/>
                  </a:lnTo>
                  <a:lnTo>
                    <a:pt x="19912" y="44234"/>
                  </a:lnTo>
                  <a:lnTo>
                    <a:pt x="20027" y="45389"/>
                  </a:lnTo>
                  <a:lnTo>
                    <a:pt x="20091" y="45986"/>
                  </a:lnTo>
                  <a:lnTo>
                    <a:pt x="19735" y="46405"/>
                  </a:lnTo>
                  <a:lnTo>
                    <a:pt x="18719" y="47434"/>
                  </a:lnTo>
                  <a:lnTo>
                    <a:pt x="18084" y="47917"/>
                  </a:lnTo>
                  <a:lnTo>
                    <a:pt x="21666" y="49885"/>
                  </a:lnTo>
                  <a:lnTo>
                    <a:pt x="24053" y="48818"/>
                  </a:lnTo>
                  <a:lnTo>
                    <a:pt x="100933" y="48818"/>
                  </a:lnTo>
                  <a:lnTo>
                    <a:pt x="99282" y="47434"/>
                  </a:lnTo>
                  <a:lnTo>
                    <a:pt x="94157" y="43243"/>
                  </a:lnTo>
                  <a:close/>
                </a:path>
                <a:path w="136525" h="79375">
                  <a:moveTo>
                    <a:pt x="89481" y="39662"/>
                  </a:moveTo>
                  <a:lnTo>
                    <a:pt x="14604" y="39662"/>
                  </a:lnTo>
                  <a:lnTo>
                    <a:pt x="15824" y="40690"/>
                  </a:lnTo>
                  <a:lnTo>
                    <a:pt x="15341" y="41643"/>
                  </a:lnTo>
                  <a:lnTo>
                    <a:pt x="15239" y="43040"/>
                  </a:lnTo>
                  <a:lnTo>
                    <a:pt x="16128" y="44234"/>
                  </a:lnTo>
                  <a:lnTo>
                    <a:pt x="17640" y="43243"/>
                  </a:lnTo>
                  <a:lnTo>
                    <a:pt x="94157" y="43243"/>
                  </a:lnTo>
                  <a:lnTo>
                    <a:pt x="93256" y="42506"/>
                  </a:lnTo>
                  <a:lnTo>
                    <a:pt x="89481" y="39662"/>
                  </a:lnTo>
                  <a:close/>
                </a:path>
                <a:path w="136525" h="79375">
                  <a:moveTo>
                    <a:pt x="82243" y="34607"/>
                  </a:moveTo>
                  <a:lnTo>
                    <a:pt x="11201" y="34607"/>
                  </a:lnTo>
                  <a:lnTo>
                    <a:pt x="12890" y="35293"/>
                  </a:lnTo>
                  <a:lnTo>
                    <a:pt x="12738" y="37211"/>
                  </a:lnTo>
                  <a:lnTo>
                    <a:pt x="11823" y="38925"/>
                  </a:lnTo>
                  <a:lnTo>
                    <a:pt x="11874" y="41046"/>
                  </a:lnTo>
                  <a:lnTo>
                    <a:pt x="12763" y="40462"/>
                  </a:lnTo>
                  <a:lnTo>
                    <a:pt x="14604" y="39662"/>
                  </a:lnTo>
                  <a:lnTo>
                    <a:pt x="89481" y="39662"/>
                  </a:lnTo>
                  <a:lnTo>
                    <a:pt x="87223" y="37960"/>
                  </a:lnTo>
                  <a:lnTo>
                    <a:pt x="82243" y="34607"/>
                  </a:lnTo>
                  <a:close/>
                </a:path>
                <a:path w="136525" h="79375">
                  <a:moveTo>
                    <a:pt x="73252" y="28600"/>
                  </a:moveTo>
                  <a:lnTo>
                    <a:pt x="11366" y="28600"/>
                  </a:lnTo>
                  <a:lnTo>
                    <a:pt x="13233" y="29273"/>
                  </a:lnTo>
                  <a:lnTo>
                    <a:pt x="11214" y="30899"/>
                  </a:lnTo>
                  <a:lnTo>
                    <a:pt x="7772" y="32410"/>
                  </a:lnTo>
                  <a:lnTo>
                    <a:pt x="8312" y="34607"/>
                  </a:lnTo>
                  <a:lnTo>
                    <a:pt x="8390" y="34925"/>
                  </a:lnTo>
                  <a:lnTo>
                    <a:pt x="8481" y="35293"/>
                  </a:lnTo>
                  <a:lnTo>
                    <a:pt x="8521" y="35458"/>
                  </a:lnTo>
                  <a:lnTo>
                    <a:pt x="9728" y="34925"/>
                  </a:lnTo>
                  <a:lnTo>
                    <a:pt x="11201" y="34607"/>
                  </a:lnTo>
                  <a:lnTo>
                    <a:pt x="82243" y="34607"/>
                  </a:lnTo>
                  <a:lnTo>
                    <a:pt x="75603" y="30137"/>
                  </a:lnTo>
                  <a:lnTo>
                    <a:pt x="73252" y="28600"/>
                  </a:lnTo>
                  <a:close/>
                </a:path>
                <a:path w="136525" h="79375">
                  <a:moveTo>
                    <a:pt x="1282" y="16497"/>
                  </a:moveTo>
                  <a:lnTo>
                    <a:pt x="0" y="17602"/>
                  </a:lnTo>
                  <a:lnTo>
                    <a:pt x="1701" y="18376"/>
                  </a:lnTo>
                  <a:lnTo>
                    <a:pt x="3632" y="19177"/>
                  </a:lnTo>
                  <a:lnTo>
                    <a:pt x="5092" y="20332"/>
                  </a:lnTo>
                  <a:lnTo>
                    <a:pt x="2960" y="20332"/>
                  </a:lnTo>
                  <a:lnTo>
                    <a:pt x="1523" y="21107"/>
                  </a:lnTo>
                  <a:lnTo>
                    <a:pt x="965" y="22606"/>
                  </a:lnTo>
                  <a:lnTo>
                    <a:pt x="2209" y="23139"/>
                  </a:lnTo>
                  <a:lnTo>
                    <a:pt x="3771" y="23368"/>
                  </a:lnTo>
                  <a:lnTo>
                    <a:pt x="4965" y="24130"/>
                  </a:lnTo>
                  <a:lnTo>
                    <a:pt x="3822" y="24866"/>
                  </a:lnTo>
                  <a:lnTo>
                    <a:pt x="1562" y="25387"/>
                  </a:lnTo>
                  <a:lnTo>
                    <a:pt x="1575" y="26809"/>
                  </a:lnTo>
                  <a:lnTo>
                    <a:pt x="5537" y="26809"/>
                  </a:lnTo>
                  <a:lnTo>
                    <a:pt x="7454" y="27114"/>
                  </a:lnTo>
                  <a:lnTo>
                    <a:pt x="7804" y="28600"/>
                  </a:lnTo>
                  <a:lnTo>
                    <a:pt x="7869" y="28879"/>
                  </a:lnTo>
                  <a:lnTo>
                    <a:pt x="7962" y="29273"/>
                  </a:lnTo>
                  <a:lnTo>
                    <a:pt x="8000" y="29438"/>
                  </a:lnTo>
                  <a:lnTo>
                    <a:pt x="9410" y="28879"/>
                  </a:lnTo>
                  <a:lnTo>
                    <a:pt x="11366" y="28600"/>
                  </a:lnTo>
                  <a:lnTo>
                    <a:pt x="73252" y="28600"/>
                  </a:lnTo>
                  <a:lnTo>
                    <a:pt x="70514" y="26809"/>
                  </a:lnTo>
                  <a:lnTo>
                    <a:pt x="65455" y="23139"/>
                  </a:lnTo>
                  <a:lnTo>
                    <a:pt x="63245" y="21755"/>
                  </a:lnTo>
                  <a:lnTo>
                    <a:pt x="61353" y="20332"/>
                  </a:lnTo>
                  <a:lnTo>
                    <a:pt x="59334" y="18948"/>
                  </a:lnTo>
                  <a:lnTo>
                    <a:pt x="56452" y="17106"/>
                  </a:lnTo>
                  <a:lnTo>
                    <a:pt x="4127" y="17106"/>
                  </a:lnTo>
                  <a:lnTo>
                    <a:pt x="1282" y="16497"/>
                  </a:lnTo>
                  <a:close/>
                </a:path>
                <a:path w="136525" h="79375">
                  <a:moveTo>
                    <a:pt x="5537" y="26809"/>
                  </a:moveTo>
                  <a:lnTo>
                    <a:pt x="1708" y="26809"/>
                  </a:lnTo>
                  <a:lnTo>
                    <a:pt x="3784" y="27597"/>
                  </a:lnTo>
                  <a:lnTo>
                    <a:pt x="5537" y="26809"/>
                  </a:lnTo>
                  <a:close/>
                </a:path>
                <a:path w="136525" h="79375">
                  <a:moveTo>
                    <a:pt x="6515" y="7327"/>
                  </a:moveTo>
                  <a:lnTo>
                    <a:pt x="4517" y="9017"/>
                  </a:lnTo>
                  <a:lnTo>
                    <a:pt x="4709" y="9017"/>
                  </a:lnTo>
                  <a:lnTo>
                    <a:pt x="7873" y="12268"/>
                  </a:lnTo>
                  <a:lnTo>
                    <a:pt x="2120" y="12534"/>
                  </a:lnTo>
                  <a:lnTo>
                    <a:pt x="5346" y="15925"/>
                  </a:lnTo>
                  <a:lnTo>
                    <a:pt x="4127" y="17106"/>
                  </a:lnTo>
                  <a:lnTo>
                    <a:pt x="56452" y="17106"/>
                  </a:lnTo>
                  <a:lnTo>
                    <a:pt x="55219" y="16319"/>
                  </a:lnTo>
                  <a:lnTo>
                    <a:pt x="48793" y="11836"/>
                  </a:lnTo>
                  <a:lnTo>
                    <a:pt x="46888" y="10629"/>
                  </a:lnTo>
                  <a:lnTo>
                    <a:pt x="45008" y="9550"/>
                  </a:lnTo>
                  <a:lnTo>
                    <a:pt x="43954" y="9017"/>
                  </a:lnTo>
                  <a:lnTo>
                    <a:pt x="43024" y="8382"/>
                  </a:lnTo>
                  <a:lnTo>
                    <a:pt x="10944" y="8382"/>
                  </a:lnTo>
                  <a:lnTo>
                    <a:pt x="6515" y="7327"/>
                  </a:lnTo>
                  <a:close/>
                </a:path>
                <a:path w="136525" h="79375">
                  <a:moveTo>
                    <a:pt x="11036" y="1778"/>
                  </a:moveTo>
                  <a:lnTo>
                    <a:pt x="8432" y="3441"/>
                  </a:lnTo>
                  <a:lnTo>
                    <a:pt x="9728" y="4521"/>
                  </a:lnTo>
                  <a:lnTo>
                    <a:pt x="11137" y="5461"/>
                  </a:lnTo>
                  <a:lnTo>
                    <a:pt x="12407" y="6616"/>
                  </a:lnTo>
                  <a:lnTo>
                    <a:pt x="10681" y="8382"/>
                  </a:lnTo>
                  <a:lnTo>
                    <a:pt x="36220" y="8382"/>
                  </a:lnTo>
                  <a:lnTo>
                    <a:pt x="25822" y="2794"/>
                  </a:lnTo>
                  <a:lnTo>
                    <a:pt x="16014" y="2794"/>
                  </a:lnTo>
                  <a:lnTo>
                    <a:pt x="11036" y="1778"/>
                  </a:lnTo>
                  <a:close/>
                </a:path>
                <a:path w="136525" h="79375">
                  <a:moveTo>
                    <a:pt x="37795" y="5130"/>
                  </a:moveTo>
                  <a:lnTo>
                    <a:pt x="37524" y="5981"/>
                  </a:lnTo>
                  <a:lnTo>
                    <a:pt x="36220" y="8382"/>
                  </a:lnTo>
                  <a:lnTo>
                    <a:pt x="43024" y="8382"/>
                  </a:lnTo>
                  <a:lnTo>
                    <a:pt x="39509" y="5981"/>
                  </a:lnTo>
                  <a:lnTo>
                    <a:pt x="39077" y="5626"/>
                  </a:lnTo>
                  <a:lnTo>
                    <a:pt x="37795" y="5130"/>
                  </a:lnTo>
                  <a:close/>
                </a:path>
                <a:path w="136525" h="79375">
                  <a:moveTo>
                    <a:pt x="21094" y="0"/>
                  </a:moveTo>
                  <a:lnTo>
                    <a:pt x="17118" y="0"/>
                  </a:lnTo>
                  <a:lnTo>
                    <a:pt x="19810" y="2794"/>
                  </a:lnTo>
                  <a:lnTo>
                    <a:pt x="25822" y="2794"/>
                  </a:lnTo>
                  <a:lnTo>
                    <a:pt x="25184" y="2451"/>
                  </a:lnTo>
                  <a:lnTo>
                    <a:pt x="21094" y="0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8" name="object 1968"/>
            <p:cNvSpPr/>
            <p:nvPr/>
          </p:nvSpPr>
          <p:spPr>
            <a:xfrm>
              <a:off x="6941787" y="3295769"/>
              <a:ext cx="111760" cy="87630"/>
            </a:xfrm>
            <a:custGeom>
              <a:avLst/>
              <a:gdLst/>
              <a:ahLst/>
              <a:cxnLst/>
              <a:rect l="l" t="t" r="r" b="b"/>
              <a:pathLst>
                <a:path w="111759" h="87629">
                  <a:moveTo>
                    <a:pt x="104032" y="79756"/>
                  </a:moveTo>
                  <a:lnTo>
                    <a:pt x="102464" y="79756"/>
                  </a:lnTo>
                  <a:lnTo>
                    <a:pt x="105270" y="82296"/>
                  </a:lnTo>
                  <a:lnTo>
                    <a:pt x="108127" y="84836"/>
                  </a:lnTo>
                  <a:lnTo>
                    <a:pt x="110667" y="87376"/>
                  </a:lnTo>
                  <a:lnTo>
                    <a:pt x="111734" y="87630"/>
                  </a:lnTo>
                  <a:lnTo>
                    <a:pt x="111721" y="86868"/>
                  </a:lnTo>
                  <a:lnTo>
                    <a:pt x="108927" y="84074"/>
                  </a:lnTo>
                  <a:lnTo>
                    <a:pt x="105740" y="81280"/>
                  </a:lnTo>
                  <a:lnTo>
                    <a:pt x="104032" y="79756"/>
                  </a:lnTo>
                  <a:close/>
                </a:path>
                <a:path w="111759" h="87629">
                  <a:moveTo>
                    <a:pt x="94859" y="71882"/>
                  </a:moveTo>
                  <a:lnTo>
                    <a:pt x="93107" y="71882"/>
                  </a:lnTo>
                  <a:lnTo>
                    <a:pt x="95347" y="73660"/>
                  </a:lnTo>
                  <a:lnTo>
                    <a:pt x="99809" y="77470"/>
                  </a:lnTo>
                  <a:lnTo>
                    <a:pt x="104152" y="86741"/>
                  </a:lnTo>
                  <a:lnTo>
                    <a:pt x="105130" y="87249"/>
                  </a:lnTo>
                  <a:lnTo>
                    <a:pt x="105422" y="87249"/>
                  </a:lnTo>
                  <a:lnTo>
                    <a:pt x="105524" y="86741"/>
                  </a:lnTo>
                  <a:lnTo>
                    <a:pt x="105249" y="85979"/>
                  </a:lnTo>
                  <a:lnTo>
                    <a:pt x="102304" y="79756"/>
                  </a:lnTo>
                  <a:lnTo>
                    <a:pt x="104032" y="79756"/>
                  </a:lnTo>
                  <a:lnTo>
                    <a:pt x="102323" y="78232"/>
                  </a:lnTo>
                  <a:lnTo>
                    <a:pt x="106901" y="78232"/>
                  </a:lnTo>
                  <a:lnTo>
                    <a:pt x="100545" y="76708"/>
                  </a:lnTo>
                  <a:lnTo>
                    <a:pt x="98374" y="74803"/>
                  </a:lnTo>
                  <a:lnTo>
                    <a:pt x="94859" y="71882"/>
                  </a:lnTo>
                  <a:close/>
                </a:path>
                <a:path w="111759" h="87629">
                  <a:moveTo>
                    <a:pt x="84723" y="63881"/>
                  </a:moveTo>
                  <a:lnTo>
                    <a:pt x="83070" y="63881"/>
                  </a:lnTo>
                  <a:lnTo>
                    <a:pt x="85813" y="66040"/>
                  </a:lnTo>
                  <a:lnTo>
                    <a:pt x="88506" y="68199"/>
                  </a:lnTo>
                  <a:lnTo>
                    <a:pt x="91135" y="70231"/>
                  </a:lnTo>
                  <a:lnTo>
                    <a:pt x="93364" y="84074"/>
                  </a:lnTo>
                  <a:lnTo>
                    <a:pt x="93486" y="84836"/>
                  </a:lnTo>
                  <a:lnTo>
                    <a:pt x="93548" y="85217"/>
                  </a:lnTo>
                  <a:lnTo>
                    <a:pt x="94373" y="85979"/>
                  </a:lnTo>
                  <a:lnTo>
                    <a:pt x="94818" y="85979"/>
                  </a:lnTo>
                  <a:lnTo>
                    <a:pt x="94795" y="84074"/>
                  </a:lnTo>
                  <a:lnTo>
                    <a:pt x="92970" y="72771"/>
                  </a:lnTo>
                  <a:lnTo>
                    <a:pt x="92847" y="72009"/>
                  </a:lnTo>
                  <a:lnTo>
                    <a:pt x="92827" y="71882"/>
                  </a:lnTo>
                  <a:lnTo>
                    <a:pt x="94859" y="71882"/>
                  </a:lnTo>
                  <a:lnTo>
                    <a:pt x="93789" y="70993"/>
                  </a:lnTo>
                  <a:lnTo>
                    <a:pt x="102467" y="70993"/>
                  </a:lnTo>
                  <a:lnTo>
                    <a:pt x="92189" y="69723"/>
                  </a:lnTo>
                  <a:lnTo>
                    <a:pt x="89166" y="67310"/>
                  </a:lnTo>
                  <a:lnTo>
                    <a:pt x="84723" y="63881"/>
                  </a:lnTo>
                  <a:close/>
                </a:path>
                <a:path w="111759" h="87629">
                  <a:moveTo>
                    <a:pt x="87216" y="70739"/>
                  </a:moveTo>
                  <a:lnTo>
                    <a:pt x="86991" y="70993"/>
                  </a:lnTo>
                  <a:lnTo>
                    <a:pt x="82575" y="79756"/>
                  </a:lnTo>
                  <a:lnTo>
                    <a:pt x="82994" y="80645"/>
                  </a:lnTo>
                  <a:lnTo>
                    <a:pt x="83807" y="80645"/>
                  </a:lnTo>
                  <a:lnTo>
                    <a:pt x="84124" y="80137"/>
                  </a:lnTo>
                  <a:lnTo>
                    <a:pt x="88137" y="72263"/>
                  </a:lnTo>
                  <a:lnTo>
                    <a:pt x="87216" y="70739"/>
                  </a:lnTo>
                  <a:close/>
                </a:path>
                <a:path w="111759" h="87629">
                  <a:moveTo>
                    <a:pt x="106901" y="78232"/>
                  </a:moveTo>
                  <a:lnTo>
                    <a:pt x="102323" y="78232"/>
                  </a:lnTo>
                  <a:lnTo>
                    <a:pt x="110107" y="80137"/>
                  </a:lnTo>
                  <a:lnTo>
                    <a:pt x="109338" y="80137"/>
                  </a:lnTo>
                  <a:lnTo>
                    <a:pt x="110087" y="79756"/>
                  </a:lnTo>
                  <a:lnTo>
                    <a:pt x="110468" y="79756"/>
                  </a:lnTo>
                  <a:lnTo>
                    <a:pt x="109550" y="78867"/>
                  </a:lnTo>
                  <a:lnTo>
                    <a:pt x="106901" y="78232"/>
                  </a:lnTo>
                  <a:close/>
                </a:path>
                <a:path w="111759" h="87629">
                  <a:moveTo>
                    <a:pt x="62720" y="47498"/>
                  </a:moveTo>
                  <a:lnTo>
                    <a:pt x="60909" y="47498"/>
                  </a:lnTo>
                  <a:lnTo>
                    <a:pt x="64046" y="49657"/>
                  </a:lnTo>
                  <a:lnTo>
                    <a:pt x="65646" y="50800"/>
                  </a:lnTo>
                  <a:lnTo>
                    <a:pt x="70929" y="59436"/>
                  </a:lnTo>
                  <a:lnTo>
                    <a:pt x="72133" y="66929"/>
                  </a:lnTo>
                  <a:lnTo>
                    <a:pt x="72027" y="70739"/>
                  </a:lnTo>
                  <a:lnTo>
                    <a:pt x="71031" y="76962"/>
                  </a:lnTo>
                  <a:lnTo>
                    <a:pt x="71577" y="77724"/>
                  </a:lnTo>
                  <a:lnTo>
                    <a:pt x="72504" y="77470"/>
                  </a:lnTo>
                  <a:lnTo>
                    <a:pt x="73794" y="73660"/>
                  </a:lnTo>
                  <a:lnTo>
                    <a:pt x="73737" y="62865"/>
                  </a:lnTo>
                  <a:lnTo>
                    <a:pt x="73659" y="62484"/>
                  </a:lnTo>
                  <a:lnTo>
                    <a:pt x="72506" y="58674"/>
                  </a:lnTo>
                  <a:lnTo>
                    <a:pt x="72391" y="58293"/>
                  </a:lnTo>
                  <a:lnTo>
                    <a:pt x="72314" y="58039"/>
                  </a:lnTo>
                  <a:lnTo>
                    <a:pt x="72199" y="57658"/>
                  </a:lnTo>
                  <a:lnTo>
                    <a:pt x="69479" y="53721"/>
                  </a:lnTo>
                  <a:lnTo>
                    <a:pt x="69391" y="53594"/>
                  </a:lnTo>
                  <a:lnTo>
                    <a:pt x="71158" y="53594"/>
                  </a:lnTo>
                  <a:lnTo>
                    <a:pt x="68884" y="51943"/>
                  </a:lnTo>
                  <a:lnTo>
                    <a:pt x="73150" y="51943"/>
                  </a:lnTo>
                  <a:lnTo>
                    <a:pt x="70045" y="51181"/>
                  </a:lnTo>
                  <a:lnTo>
                    <a:pt x="66268" y="50038"/>
                  </a:lnTo>
                  <a:lnTo>
                    <a:pt x="62720" y="47498"/>
                  </a:lnTo>
                  <a:close/>
                </a:path>
                <a:path w="111759" h="87629">
                  <a:moveTo>
                    <a:pt x="24530" y="63500"/>
                  </a:moveTo>
                  <a:lnTo>
                    <a:pt x="22923" y="63500"/>
                  </a:lnTo>
                  <a:lnTo>
                    <a:pt x="21018" y="70739"/>
                  </a:lnTo>
                  <a:lnTo>
                    <a:pt x="19227" y="76073"/>
                  </a:lnTo>
                  <a:lnTo>
                    <a:pt x="19864" y="76962"/>
                  </a:lnTo>
                  <a:lnTo>
                    <a:pt x="20345" y="76962"/>
                  </a:lnTo>
                  <a:lnTo>
                    <a:pt x="20650" y="76708"/>
                  </a:lnTo>
                  <a:lnTo>
                    <a:pt x="22773" y="70231"/>
                  </a:lnTo>
                  <a:lnTo>
                    <a:pt x="22898" y="69850"/>
                  </a:lnTo>
                  <a:lnTo>
                    <a:pt x="24269" y="64516"/>
                  </a:lnTo>
                  <a:lnTo>
                    <a:pt x="24367" y="64135"/>
                  </a:lnTo>
                  <a:lnTo>
                    <a:pt x="24432" y="63881"/>
                  </a:lnTo>
                  <a:lnTo>
                    <a:pt x="24530" y="63500"/>
                  </a:lnTo>
                  <a:close/>
                </a:path>
                <a:path w="111759" h="87629">
                  <a:moveTo>
                    <a:pt x="50043" y="38481"/>
                  </a:moveTo>
                  <a:lnTo>
                    <a:pt x="48298" y="38481"/>
                  </a:lnTo>
                  <a:lnTo>
                    <a:pt x="58435" y="45593"/>
                  </a:lnTo>
                  <a:lnTo>
                    <a:pt x="58467" y="45974"/>
                  </a:lnTo>
                  <a:lnTo>
                    <a:pt x="62347" y="55245"/>
                  </a:lnTo>
                  <a:lnTo>
                    <a:pt x="62322" y="58039"/>
                  </a:lnTo>
                  <a:lnTo>
                    <a:pt x="62198" y="64516"/>
                  </a:lnTo>
                  <a:lnTo>
                    <a:pt x="60496" y="70739"/>
                  </a:lnTo>
                  <a:lnTo>
                    <a:pt x="60426" y="70993"/>
                  </a:lnTo>
                  <a:lnTo>
                    <a:pt x="59232" y="73660"/>
                  </a:lnTo>
                  <a:lnTo>
                    <a:pt x="59751" y="74549"/>
                  </a:lnTo>
                  <a:lnTo>
                    <a:pt x="60502" y="74549"/>
                  </a:lnTo>
                  <a:lnTo>
                    <a:pt x="62852" y="70231"/>
                  </a:lnTo>
                  <a:lnTo>
                    <a:pt x="63538" y="66040"/>
                  </a:lnTo>
                  <a:lnTo>
                    <a:pt x="63663" y="65278"/>
                  </a:lnTo>
                  <a:lnTo>
                    <a:pt x="63788" y="64516"/>
                  </a:lnTo>
                  <a:lnTo>
                    <a:pt x="63892" y="63881"/>
                  </a:lnTo>
                  <a:lnTo>
                    <a:pt x="63954" y="63500"/>
                  </a:lnTo>
                  <a:lnTo>
                    <a:pt x="64058" y="62865"/>
                  </a:lnTo>
                  <a:lnTo>
                    <a:pt x="64120" y="62484"/>
                  </a:lnTo>
                  <a:lnTo>
                    <a:pt x="64224" y="61849"/>
                  </a:lnTo>
                  <a:lnTo>
                    <a:pt x="64349" y="61087"/>
                  </a:lnTo>
                  <a:lnTo>
                    <a:pt x="64453" y="60452"/>
                  </a:lnTo>
                  <a:lnTo>
                    <a:pt x="64503" y="53594"/>
                  </a:lnTo>
                  <a:lnTo>
                    <a:pt x="60984" y="47625"/>
                  </a:lnTo>
                  <a:lnTo>
                    <a:pt x="60909" y="47498"/>
                  </a:lnTo>
                  <a:lnTo>
                    <a:pt x="62720" y="47498"/>
                  </a:lnTo>
                  <a:lnTo>
                    <a:pt x="60413" y="45847"/>
                  </a:lnTo>
                  <a:lnTo>
                    <a:pt x="69305" y="45847"/>
                  </a:lnTo>
                  <a:lnTo>
                    <a:pt x="61604" y="44958"/>
                  </a:lnTo>
                  <a:lnTo>
                    <a:pt x="58483" y="44450"/>
                  </a:lnTo>
                  <a:lnTo>
                    <a:pt x="50043" y="38481"/>
                  </a:lnTo>
                  <a:close/>
                </a:path>
                <a:path w="111759" h="87629">
                  <a:moveTo>
                    <a:pt x="102467" y="70993"/>
                  </a:moveTo>
                  <a:lnTo>
                    <a:pt x="93789" y="70993"/>
                  </a:lnTo>
                  <a:lnTo>
                    <a:pt x="107886" y="72771"/>
                  </a:lnTo>
                  <a:lnTo>
                    <a:pt x="108483" y="72263"/>
                  </a:lnTo>
                  <a:lnTo>
                    <a:pt x="107957" y="71882"/>
                  </a:lnTo>
                  <a:lnTo>
                    <a:pt x="109662" y="71882"/>
                  </a:lnTo>
                  <a:lnTo>
                    <a:pt x="102467" y="70993"/>
                  </a:lnTo>
                  <a:close/>
                </a:path>
                <a:path w="111759" h="87629">
                  <a:moveTo>
                    <a:pt x="81089" y="24384"/>
                  </a:moveTo>
                  <a:lnTo>
                    <a:pt x="56667" y="24384"/>
                  </a:lnTo>
                  <a:lnTo>
                    <a:pt x="40309" y="24892"/>
                  </a:lnTo>
                  <a:lnTo>
                    <a:pt x="28283" y="24892"/>
                  </a:lnTo>
                  <a:lnTo>
                    <a:pt x="49618" y="49403"/>
                  </a:lnTo>
                  <a:lnTo>
                    <a:pt x="49606" y="71247"/>
                  </a:lnTo>
                  <a:lnTo>
                    <a:pt x="50156" y="71882"/>
                  </a:lnTo>
                  <a:lnTo>
                    <a:pt x="50266" y="72009"/>
                  </a:lnTo>
                  <a:lnTo>
                    <a:pt x="50914" y="71882"/>
                  </a:lnTo>
                  <a:lnTo>
                    <a:pt x="50842" y="47117"/>
                  </a:lnTo>
                  <a:lnTo>
                    <a:pt x="48372" y="38735"/>
                  </a:lnTo>
                  <a:lnTo>
                    <a:pt x="48298" y="38481"/>
                  </a:lnTo>
                  <a:lnTo>
                    <a:pt x="50043" y="38481"/>
                  </a:lnTo>
                  <a:lnTo>
                    <a:pt x="48247" y="37211"/>
                  </a:lnTo>
                  <a:lnTo>
                    <a:pt x="60493" y="37211"/>
                  </a:lnTo>
                  <a:lnTo>
                    <a:pt x="52704" y="36703"/>
                  </a:lnTo>
                  <a:lnTo>
                    <a:pt x="46354" y="35941"/>
                  </a:lnTo>
                  <a:lnTo>
                    <a:pt x="40100" y="31623"/>
                  </a:lnTo>
                  <a:lnTo>
                    <a:pt x="30606" y="25273"/>
                  </a:lnTo>
                  <a:lnTo>
                    <a:pt x="63696" y="25273"/>
                  </a:lnTo>
                  <a:lnTo>
                    <a:pt x="81089" y="24384"/>
                  </a:lnTo>
                  <a:close/>
                </a:path>
                <a:path w="111759" h="87629">
                  <a:moveTo>
                    <a:pt x="85782" y="68199"/>
                  </a:moveTo>
                  <a:lnTo>
                    <a:pt x="85911" y="68580"/>
                  </a:lnTo>
                  <a:lnTo>
                    <a:pt x="87216" y="70739"/>
                  </a:lnTo>
                  <a:lnTo>
                    <a:pt x="87375" y="70231"/>
                  </a:lnTo>
                  <a:lnTo>
                    <a:pt x="87549" y="70231"/>
                  </a:lnTo>
                  <a:lnTo>
                    <a:pt x="85782" y="68199"/>
                  </a:lnTo>
                  <a:close/>
                </a:path>
                <a:path w="111759" h="87629">
                  <a:moveTo>
                    <a:pt x="26726" y="61849"/>
                  </a:moveTo>
                  <a:lnTo>
                    <a:pt x="24955" y="61849"/>
                  </a:lnTo>
                  <a:lnTo>
                    <a:pt x="26047" y="62865"/>
                  </a:lnTo>
                  <a:lnTo>
                    <a:pt x="27978" y="65278"/>
                  </a:lnTo>
                  <a:lnTo>
                    <a:pt x="29233" y="69723"/>
                  </a:lnTo>
                  <a:lnTo>
                    <a:pt x="29370" y="69723"/>
                  </a:lnTo>
                  <a:lnTo>
                    <a:pt x="30060" y="70231"/>
                  </a:lnTo>
                  <a:lnTo>
                    <a:pt x="30416" y="70231"/>
                  </a:lnTo>
                  <a:lnTo>
                    <a:pt x="30568" y="69850"/>
                  </a:lnTo>
                  <a:lnTo>
                    <a:pt x="30619" y="69723"/>
                  </a:lnTo>
                  <a:lnTo>
                    <a:pt x="29152" y="64516"/>
                  </a:lnTo>
                  <a:lnTo>
                    <a:pt x="29044" y="64135"/>
                  </a:lnTo>
                  <a:lnTo>
                    <a:pt x="26726" y="61849"/>
                  </a:lnTo>
                  <a:close/>
                </a:path>
                <a:path w="111759" h="87629">
                  <a:moveTo>
                    <a:pt x="26867" y="53594"/>
                  </a:moveTo>
                  <a:lnTo>
                    <a:pt x="25285" y="53594"/>
                  </a:lnTo>
                  <a:lnTo>
                    <a:pt x="24487" y="57150"/>
                  </a:lnTo>
                  <a:lnTo>
                    <a:pt x="23940" y="59436"/>
                  </a:lnTo>
                  <a:lnTo>
                    <a:pt x="23880" y="59690"/>
                  </a:lnTo>
                  <a:lnTo>
                    <a:pt x="23789" y="60071"/>
                  </a:lnTo>
                  <a:lnTo>
                    <a:pt x="23698" y="60452"/>
                  </a:lnTo>
                  <a:lnTo>
                    <a:pt x="22226" y="62865"/>
                  </a:lnTo>
                  <a:lnTo>
                    <a:pt x="15074" y="67564"/>
                  </a:lnTo>
                  <a:lnTo>
                    <a:pt x="15089" y="68580"/>
                  </a:lnTo>
                  <a:lnTo>
                    <a:pt x="16103" y="68580"/>
                  </a:lnTo>
                  <a:lnTo>
                    <a:pt x="20022" y="66040"/>
                  </a:lnTo>
                  <a:lnTo>
                    <a:pt x="20503" y="65659"/>
                  </a:lnTo>
                  <a:lnTo>
                    <a:pt x="22923" y="63500"/>
                  </a:lnTo>
                  <a:lnTo>
                    <a:pt x="24530" y="63500"/>
                  </a:lnTo>
                  <a:lnTo>
                    <a:pt x="24955" y="61849"/>
                  </a:lnTo>
                  <a:lnTo>
                    <a:pt x="26726" y="61849"/>
                  </a:lnTo>
                  <a:lnTo>
                    <a:pt x="26339" y="61468"/>
                  </a:lnTo>
                  <a:lnTo>
                    <a:pt x="25247" y="60706"/>
                  </a:lnTo>
                  <a:lnTo>
                    <a:pt x="26244" y="56515"/>
                  </a:lnTo>
                  <a:lnTo>
                    <a:pt x="26327" y="56134"/>
                  </a:lnTo>
                  <a:lnTo>
                    <a:pt x="26383" y="55880"/>
                  </a:lnTo>
                  <a:lnTo>
                    <a:pt x="26466" y="55499"/>
                  </a:lnTo>
                  <a:lnTo>
                    <a:pt x="26521" y="55245"/>
                  </a:lnTo>
                  <a:lnTo>
                    <a:pt x="26605" y="54864"/>
                  </a:lnTo>
                  <a:lnTo>
                    <a:pt x="26660" y="54610"/>
                  </a:lnTo>
                  <a:lnTo>
                    <a:pt x="26771" y="54102"/>
                  </a:lnTo>
                  <a:lnTo>
                    <a:pt x="26867" y="53594"/>
                  </a:lnTo>
                  <a:close/>
                </a:path>
                <a:path w="111759" h="87629">
                  <a:moveTo>
                    <a:pt x="71158" y="53594"/>
                  </a:moveTo>
                  <a:lnTo>
                    <a:pt x="69470" y="53594"/>
                  </a:lnTo>
                  <a:lnTo>
                    <a:pt x="72809" y="56134"/>
                  </a:lnTo>
                  <a:lnTo>
                    <a:pt x="76326" y="58674"/>
                  </a:lnTo>
                  <a:lnTo>
                    <a:pt x="79486" y="61087"/>
                  </a:lnTo>
                  <a:lnTo>
                    <a:pt x="79929" y="61468"/>
                  </a:lnTo>
                  <a:lnTo>
                    <a:pt x="85230" y="67564"/>
                  </a:lnTo>
                  <a:lnTo>
                    <a:pt x="85143" y="67310"/>
                  </a:lnTo>
                  <a:lnTo>
                    <a:pt x="83070" y="63881"/>
                  </a:lnTo>
                  <a:lnTo>
                    <a:pt x="84723" y="63881"/>
                  </a:lnTo>
                  <a:lnTo>
                    <a:pt x="82892" y="62484"/>
                  </a:lnTo>
                  <a:lnTo>
                    <a:pt x="86147" y="62484"/>
                  </a:lnTo>
                  <a:lnTo>
                    <a:pt x="81940" y="61087"/>
                  </a:lnTo>
                  <a:lnTo>
                    <a:pt x="80146" y="60452"/>
                  </a:lnTo>
                  <a:lnTo>
                    <a:pt x="80337" y="60452"/>
                  </a:lnTo>
                  <a:lnTo>
                    <a:pt x="72562" y="54610"/>
                  </a:lnTo>
                  <a:lnTo>
                    <a:pt x="71158" y="53594"/>
                  </a:lnTo>
                  <a:close/>
                </a:path>
                <a:path w="111759" h="87629">
                  <a:moveTo>
                    <a:pt x="101879" y="62484"/>
                  </a:moveTo>
                  <a:lnTo>
                    <a:pt x="95115" y="65659"/>
                  </a:lnTo>
                  <a:lnTo>
                    <a:pt x="95724" y="65659"/>
                  </a:lnTo>
                  <a:lnTo>
                    <a:pt x="97345" y="66040"/>
                  </a:lnTo>
                  <a:lnTo>
                    <a:pt x="103200" y="63500"/>
                  </a:lnTo>
                  <a:lnTo>
                    <a:pt x="102910" y="63500"/>
                  </a:lnTo>
                  <a:lnTo>
                    <a:pt x="102920" y="62865"/>
                  </a:lnTo>
                  <a:lnTo>
                    <a:pt x="101879" y="62484"/>
                  </a:lnTo>
                  <a:close/>
                </a:path>
                <a:path w="111759" h="87629">
                  <a:moveTo>
                    <a:pt x="29032" y="50673"/>
                  </a:moveTo>
                  <a:lnTo>
                    <a:pt x="27419" y="50673"/>
                  </a:lnTo>
                  <a:lnTo>
                    <a:pt x="29400" y="52832"/>
                  </a:lnTo>
                  <a:lnTo>
                    <a:pt x="33743" y="58039"/>
                  </a:lnTo>
                  <a:lnTo>
                    <a:pt x="35966" y="65024"/>
                  </a:lnTo>
                  <a:lnTo>
                    <a:pt x="36855" y="65659"/>
                  </a:lnTo>
                  <a:lnTo>
                    <a:pt x="37201" y="65659"/>
                  </a:lnTo>
                  <a:lnTo>
                    <a:pt x="37306" y="65278"/>
                  </a:lnTo>
                  <a:lnTo>
                    <a:pt x="37376" y="65024"/>
                  </a:lnTo>
                  <a:lnTo>
                    <a:pt x="34670" y="56515"/>
                  </a:lnTo>
                  <a:lnTo>
                    <a:pt x="29154" y="50800"/>
                  </a:lnTo>
                  <a:lnTo>
                    <a:pt x="29032" y="50673"/>
                  </a:lnTo>
                  <a:close/>
                </a:path>
                <a:path w="111759" h="87629">
                  <a:moveTo>
                    <a:pt x="41083" y="45847"/>
                  </a:moveTo>
                  <a:lnTo>
                    <a:pt x="39592" y="45847"/>
                  </a:lnTo>
                  <a:lnTo>
                    <a:pt x="40424" y="46990"/>
                  </a:lnTo>
                  <a:lnTo>
                    <a:pt x="43114" y="59436"/>
                  </a:lnTo>
                  <a:lnTo>
                    <a:pt x="43052" y="61468"/>
                  </a:lnTo>
                  <a:lnTo>
                    <a:pt x="42827" y="62484"/>
                  </a:lnTo>
                  <a:lnTo>
                    <a:pt x="42714" y="62992"/>
                  </a:lnTo>
                  <a:lnTo>
                    <a:pt x="42601" y="63500"/>
                  </a:lnTo>
                  <a:lnTo>
                    <a:pt x="42516" y="63881"/>
                  </a:lnTo>
                  <a:lnTo>
                    <a:pt x="42460" y="64135"/>
                  </a:lnTo>
                  <a:lnTo>
                    <a:pt x="42374" y="65024"/>
                  </a:lnTo>
                  <a:lnTo>
                    <a:pt x="42791" y="65659"/>
                  </a:lnTo>
                  <a:lnTo>
                    <a:pt x="43685" y="65659"/>
                  </a:lnTo>
                  <a:lnTo>
                    <a:pt x="44517" y="61849"/>
                  </a:lnTo>
                  <a:lnTo>
                    <a:pt x="44492" y="59436"/>
                  </a:lnTo>
                  <a:lnTo>
                    <a:pt x="41992" y="47879"/>
                  </a:lnTo>
                  <a:lnTo>
                    <a:pt x="41909" y="47498"/>
                  </a:lnTo>
                  <a:lnTo>
                    <a:pt x="41799" y="46990"/>
                  </a:lnTo>
                  <a:lnTo>
                    <a:pt x="41744" y="46736"/>
                  </a:lnTo>
                  <a:lnTo>
                    <a:pt x="41177" y="45974"/>
                  </a:lnTo>
                  <a:lnTo>
                    <a:pt x="41083" y="45847"/>
                  </a:lnTo>
                  <a:close/>
                </a:path>
                <a:path w="111759" h="87629">
                  <a:moveTo>
                    <a:pt x="86147" y="62484"/>
                  </a:moveTo>
                  <a:lnTo>
                    <a:pt x="82892" y="62484"/>
                  </a:lnTo>
                  <a:lnTo>
                    <a:pt x="88157" y="63881"/>
                  </a:lnTo>
                  <a:lnTo>
                    <a:pt x="95724" y="65659"/>
                  </a:lnTo>
                  <a:lnTo>
                    <a:pt x="86147" y="62484"/>
                  </a:lnTo>
                  <a:close/>
                </a:path>
                <a:path w="111759" h="87629">
                  <a:moveTo>
                    <a:pt x="28280" y="45847"/>
                  </a:moveTo>
                  <a:lnTo>
                    <a:pt x="26725" y="45847"/>
                  </a:lnTo>
                  <a:lnTo>
                    <a:pt x="26111" y="49403"/>
                  </a:lnTo>
                  <a:lnTo>
                    <a:pt x="24952" y="53594"/>
                  </a:lnTo>
                  <a:lnTo>
                    <a:pt x="24917" y="53721"/>
                  </a:lnTo>
                  <a:lnTo>
                    <a:pt x="12191" y="63500"/>
                  </a:lnTo>
                  <a:lnTo>
                    <a:pt x="12259" y="64516"/>
                  </a:lnTo>
                  <a:lnTo>
                    <a:pt x="13220" y="64516"/>
                  </a:lnTo>
                  <a:lnTo>
                    <a:pt x="13868" y="64135"/>
                  </a:lnTo>
                  <a:lnTo>
                    <a:pt x="14141" y="63881"/>
                  </a:lnTo>
                  <a:lnTo>
                    <a:pt x="21310" y="58293"/>
                  </a:lnTo>
                  <a:lnTo>
                    <a:pt x="25178" y="53721"/>
                  </a:lnTo>
                  <a:lnTo>
                    <a:pt x="25285" y="53594"/>
                  </a:lnTo>
                  <a:lnTo>
                    <a:pt x="26867" y="53594"/>
                  </a:lnTo>
                  <a:lnTo>
                    <a:pt x="27323" y="51181"/>
                  </a:lnTo>
                  <a:lnTo>
                    <a:pt x="27419" y="50673"/>
                  </a:lnTo>
                  <a:lnTo>
                    <a:pt x="29032" y="50673"/>
                  </a:lnTo>
                  <a:lnTo>
                    <a:pt x="27660" y="49403"/>
                  </a:lnTo>
                  <a:lnTo>
                    <a:pt x="27926" y="47879"/>
                  </a:lnTo>
                  <a:lnTo>
                    <a:pt x="27992" y="47498"/>
                  </a:lnTo>
                  <a:lnTo>
                    <a:pt x="28081" y="46990"/>
                  </a:lnTo>
                  <a:lnTo>
                    <a:pt x="28169" y="46482"/>
                  </a:lnTo>
                  <a:lnTo>
                    <a:pt x="28280" y="45847"/>
                  </a:lnTo>
                  <a:close/>
                </a:path>
                <a:path w="111759" h="87629">
                  <a:moveTo>
                    <a:pt x="7652" y="60452"/>
                  </a:moveTo>
                  <a:lnTo>
                    <a:pt x="6743" y="60452"/>
                  </a:lnTo>
                  <a:lnTo>
                    <a:pt x="8623" y="60706"/>
                  </a:lnTo>
                  <a:lnTo>
                    <a:pt x="7714" y="60706"/>
                  </a:lnTo>
                  <a:lnTo>
                    <a:pt x="7652" y="60452"/>
                  </a:lnTo>
                  <a:close/>
                </a:path>
                <a:path w="111759" h="87629">
                  <a:moveTo>
                    <a:pt x="27993" y="24892"/>
                  </a:moveTo>
                  <a:lnTo>
                    <a:pt x="26615" y="24892"/>
                  </a:lnTo>
                  <a:lnTo>
                    <a:pt x="27289" y="26924"/>
                  </a:lnTo>
                  <a:lnTo>
                    <a:pt x="27415" y="27305"/>
                  </a:lnTo>
                  <a:lnTo>
                    <a:pt x="27500" y="27559"/>
                  </a:lnTo>
                  <a:lnTo>
                    <a:pt x="27606" y="28067"/>
                  </a:lnTo>
                  <a:lnTo>
                    <a:pt x="27638" y="28448"/>
                  </a:lnTo>
                  <a:lnTo>
                    <a:pt x="27762" y="35433"/>
                  </a:lnTo>
                  <a:lnTo>
                    <a:pt x="24907" y="40640"/>
                  </a:lnTo>
                  <a:lnTo>
                    <a:pt x="24837" y="40767"/>
                  </a:lnTo>
                  <a:lnTo>
                    <a:pt x="19328" y="47498"/>
                  </a:lnTo>
                  <a:lnTo>
                    <a:pt x="12676" y="54610"/>
                  </a:lnTo>
                  <a:lnTo>
                    <a:pt x="7467" y="59690"/>
                  </a:lnTo>
                  <a:lnTo>
                    <a:pt x="7560" y="60071"/>
                  </a:lnTo>
                  <a:lnTo>
                    <a:pt x="7652" y="60452"/>
                  </a:lnTo>
                  <a:lnTo>
                    <a:pt x="7714" y="60706"/>
                  </a:lnTo>
                  <a:lnTo>
                    <a:pt x="8623" y="60706"/>
                  </a:lnTo>
                  <a:lnTo>
                    <a:pt x="11711" y="57658"/>
                  </a:lnTo>
                  <a:lnTo>
                    <a:pt x="17010" y="52197"/>
                  </a:lnTo>
                  <a:lnTo>
                    <a:pt x="22963" y="45593"/>
                  </a:lnTo>
                  <a:lnTo>
                    <a:pt x="23419" y="44958"/>
                  </a:lnTo>
                  <a:lnTo>
                    <a:pt x="27508" y="39497"/>
                  </a:lnTo>
                  <a:lnTo>
                    <a:pt x="29065" y="39497"/>
                  </a:lnTo>
                  <a:lnTo>
                    <a:pt x="29179" y="36703"/>
                  </a:lnTo>
                  <a:lnTo>
                    <a:pt x="31297" y="36703"/>
                  </a:lnTo>
                  <a:lnTo>
                    <a:pt x="29248" y="35433"/>
                  </a:lnTo>
                  <a:lnTo>
                    <a:pt x="29121" y="29591"/>
                  </a:lnTo>
                  <a:lnTo>
                    <a:pt x="29050" y="28956"/>
                  </a:lnTo>
                  <a:lnTo>
                    <a:pt x="28951" y="28067"/>
                  </a:lnTo>
                  <a:lnTo>
                    <a:pt x="28867" y="27305"/>
                  </a:lnTo>
                  <a:lnTo>
                    <a:pt x="27993" y="24892"/>
                  </a:lnTo>
                  <a:close/>
                </a:path>
                <a:path w="111759" h="87629">
                  <a:moveTo>
                    <a:pt x="16158" y="60452"/>
                  </a:moveTo>
                  <a:lnTo>
                    <a:pt x="8880" y="60452"/>
                  </a:lnTo>
                  <a:lnTo>
                    <a:pt x="8623" y="60706"/>
                  </a:lnTo>
                  <a:lnTo>
                    <a:pt x="15827" y="60706"/>
                  </a:lnTo>
                  <a:lnTo>
                    <a:pt x="16158" y="60452"/>
                  </a:lnTo>
                  <a:close/>
                </a:path>
                <a:path w="111759" h="87629">
                  <a:moveTo>
                    <a:pt x="23698" y="60452"/>
                  </a:moveTo>
                  <a:lnTo>
                    <a:pt x="18540" y="60452"/>
                  </a:lnTo>
                  <a:lnTo>
                    <a:pt x="18214" y="60706"/>
                  </a:lnTo>
                  <a:lnTo>
                    <a:pt x="23543" y="60706"/>
                  </a:lnTo>
                  <a:lnTo>
                    <a:pt x="23698" y="60452"/>
                  </a:lnTo>
                  <a:close/>
                </a:path>
                <a:path w="111759" h="87629">
                  <a:moveTo>
                    <a:pt x="34511" y="60452"/>
                  </a:moveTo>
                  <a:lnTo>
                    <a:pt x="25309" y="60452"/>
                  </a:lnTo>
                  <a:lnTo>
                    <a:pt x="25247" y="60706"/>
                  </a:lnTo>
                  <a:lnTo>
                    <a:pt x="34592" y="60706"/>
                  </a:lnTo>
                  <a:lnTo>
                    <a:pt x="34511" y="60452"/>
                  </a:lnTo>
                  <a:close/>
                </a:path>
                <a:path w="111759" h="87629">
                  <a:moveTo>
                    <a:pt x="43278" y="60452"/>
                  </a:moveTo>
                  <a:lnTo>
                    <a:pt x="35922" y="60452"/>
                  </a:lnTo>
                  <a:lnTo>
                    <a:pt x="36003" y="60706"/>
                  </a:lnTo>
                  <a:lnTo>
                    <a:pt x="43222" y="60706"/>
                  </a:lnTo>
                  <a:lnTo>
                    <a:pt x="43278" y="60452"/>
                  </a:lnTo>
                  <a:close/>
                </a:path>
                <a:path w="111759" h="87629">
                  <a:moveTo>
                    <a:pt x="50202" y="60452"/>
                  </a:moveTo>
                  <a:lnTo>
                    <a:pt x="44712" y="60452"/>
                  </a:lnTo>
                  <a:lnTo>
                    <a:pt x="44767" y="60706"/>
                  </a:lnTo>
                  <a:lnTo>
                    <a:pt x="50195" y="60706"/>
                  </a:lnTo>
                  <a:lnTo>
                    <a:pt x="50202" y="60452"/>
                  </a:lnTo>
                  <a:close/>
                </a:path>
                <a:path w="111759" h="87629">
                  <a:moveTo>
                    <a:pt x="62301" y="60452"/>
                  </a:moveTo>
                  <a:lnTo>
                    <a:pt x="51719" y="60452"/>
                  </a:lnTo>
                  <a:lnTo>
                    <a:pt x="51710" y="60706"/>
                  </a:lnTo>
                  <a:lnTo>
                    <a:pt x="62299" y="60706"/>
                  </a:lnTo>
                  <a:lnTo>
                    <a:pt x="62301" y="60452"/>
                  </a:lnTo>
                  <a:close/>
                </a:path>
                <a:path w="111759" h="87629">
                  <a:moveTo>
                    <a:pt x="71092" y="60452"/>
                  </a:moveTo>
                  <a:lnTo>
                    <a:pt x="64453" y="60452"/>
                  </a:lnTo>
                  <a:lnTo>
                    <a:pt x="64412" y="60706"/>
                  </a:lnTo>
                  <a:lnTo>
                    <a:pt x="71133" y="60706"/>
                  </a:lnTo>
                  <a:lnTo>
                    <a:pt x="71092" y="60452"/>
                  </a:lnTo>
                  <a:close/>
                </a:path>
                <a:path w="111759" h="87629">
                  <a:moveTo>
                    <a:pt x="78655" y="60452"/>
                  </a:moveTo>
                  <a:lnTo>
                    <a:pt x="73044" y="60452"/>
                  </a:lnTo>
                  <a:lnTo>
                    <a:pt x="73121" y="60706"/>
                  </a:lnTo>
                  <a:lnTo>
                    <a:pt x="78987" y="60706"/>
                  </a:lnTo>
                  <a:lnTo>
                    <a:pt x="78655" y="60452"/>
                  </a:lnTo>
                  <a:close/>
                </a:path>
                <a:path w="111759" h="87629">
                  <a:moveTo>
                    <a:pt x="80337" y="60452"/>
                  </a:moveTo>
                  <a:lnTo>
                    <a:pt x="80146" y="60452"/>
                  </a:lnTo>
                  <a:lnTo>
                    <a:pt x="80864" y="60706"/>
                  </a:lnTo>
                  <a:lnTo>
                    <a:pt x="80673" y="60706"/>
                  </a:lnTo>
                  <a:lnTo>
                    <a:pt x="80337" y="60452"/>
                  </a:lnTo>
                  <a:close/>
                </a:path>
                <a:path w="111759" h="87629">
                  <a:moveTo>
                    <a:pt x="95708" y="54864"/>
                  </a:moveTo>
                  <a:lnTo>
                    <a:pt x="81897" y="54864"/>
                  </a:lnTo>
                  <a:lnTo>
                    <a:pt x="90060" y="55499"/>
                  </a:lnTo>
                  <a:lnTo>
                    <a:pt x="95708" y="54864"/>
                  </a:lnTo>
                  <a:close/>
                </a:path>
                <a:path w="111759" h="87629">
                  <a:moveTo>
                    <a:pt x="80552" y="54610"/>
                  </a:moveTo>
                  <a:lnTo>
                    <a:pt x="72557" y="54610"/>
                  </a:lnTo>
                  <a:lnTo>
                    <a:pt x="72907" y="54864"/>
                  </a:lnTo>
                  <a:lnTo>
                    <a:pt x="81897" y="54864"/>
                  </a:lnTo>
                  <a:lnTo>
                    <a:pt x="80552" y="54610"/>
                  </a:lnTo>
                  <a:close/>
                </a:path>
                <a:path w="111759" h="87629">
                  <a:moveTo>
                    <a:pt x="73150" y="51943"/>
                  </a:moveTo>
                  <a:lnTo>
                    <a:pt x="68884" y="51943"/>
                  </a:lnTo>
                  <a:lnTo>
                    <a:pt x="74966" y="53594"/>
                  </a:lnTo>
                  <a:lnTo>
                    <a:pt x="75171" y="53594"/>
                  </a:lnTo>
                  <a:lnTo>
                    <a:pt x="80552" y="54610"/>
                  </a:lnTo>
                  <a:lnTo>
                    <a:pt x="97967" y="54610"/>
                  </a:lnTo>
                  <a:lnTo>
                    <a:pt x="98082" y="54229"/>
                  </a:lnTo>
                  <a:lnTo>
                    <a:pt x="87515" y="54229"/>
                  </a:lnTo>
                  <a:lnTo>
                    <a:pt x="77808" y="53086"/>
                  </a:lnTo>
                  <a:lnTo>
                    <a:pt x="73150" y="51943"/>
                  </a:lnTo>
                  <a:close/>
                </a:path>
                <a:path w="111759" h="87629">
                  <a:moveTo>
                    <a:pt x="97386" y="53594"/>
                  </a:moveTo>
                  <a:lnTo>
                    <a:pt x="95527" y="53594"/>
                  </a:lnTo>
                  <a:lnTo>
                    <a:pt x="87515" y="54229"/>
                  </a:lnTo>
                  <a:lnTo>
                    <a:pt x="98082" y="54229"/>
                  </a:lnTo>
                  <a:lnTo>
                    <a:pt x="98415" y="54102"/>
                  </a:lnTo>
                  <a:lnTo>
                    <a:pt x="97386" y="53594"/>
                  </a:lnTo>
                  <a:close/>
                </a:path>
                <a:path w="111759" h="87629">
                  <a:moveTo>
                    <a:pt x="69305" y="45847"/>
                  </a:moveTo>
                  <a:lnTo>
                    <a:pt x="60413" y="45847"/>
                  </a:lnTo>
                  <a:lnTo>
                    <a:pt x="65719" y="46482"/>
                  </a:lnTo>
                  <a:lnTo>
                    <a:pt x="73334" y="47117"/>
                  </a:lnTo>
                  <a:lnTo>
                    <a:pt x="82089" y="46990"/>
                  </a:lnTo>
                  <a:lnTo>
                    <a:pt x="88437" y="45974"/>
                  </a:lnTo>
                  <a:lnTo>
                    <a:pt x="79466" y="45974"/>
                  </a:lnTo>
                  <a:lnTo>
                    <a:pt x="69305" y="45847"/>
                  </a:lnTo>
                  <a:close/>
                </a:path>
                <a:path w="111759" h="87629">
                  <a:moveTo>
                    <a:pt x="89966" y="44450"/>
                  </a:moveTo>
                  <a:lnTo>
                    <a:pt x="79466" y="45974"/>
                  </a:lnTo>
                  <a:lnTo>
                    <a:pt x="88437" y="45974"/>
                  </a:lnTo>
                  <a:lnTo>
                    <a:pt x="90817" y="45593"/>
                  </a:lnTo>
                  <a:lnTo>
                    <a:pt x="90944" y="44958"/>
                  </a:lnTo>
                  <a:lnTo>
                    <a:pt x="90970" y="44831"/>
                  </a:lnTo>
                  <a:lnTo>
                    <a:pt x="89966" y="44450"/>
                  </a:lnTo>
                  <a:close/>
                </a:path>
                <a:path w="111759" h="87629">
                  <a:moveTo>
                    <a:pt x="26769" y="45593"/>
                  </a:moveTo>
                  <a:lnTo>
                    <a:pt x="22944" y="45593"/>
                  </a:lnTo>
                  <a:lnTo>
                    <a:pt x="22754" y="45847"/>
                  </a:lnTo>
                  <a:lnTo>
                    <a:pt x="26725" y="45847"/>
                  </a:lnTo>
                  <a:lnTo>
                    <a:pt x="26769" y="45593"/>
                  </a:lnTo>
                  <a:close/>
                </a:path>
                <a:path w="111759" h="87629">
                  <a:moveTo>
                    <a:pt x="39407" y="45593"/>
                  </a:moveTo>
                  <a:lnTo>
                    <a:pt x="28324" y="45593"/>
                  </a:lnTo>
                  <a:lnTo>
                    <a:pt x="28280" y="45847"/>
                  </a:lnTo>
                  <a:lnTo>
                    <a:pt x="39592" y="45847"/>
                  </a:lnTo>
                  <a:lnTo>
                    <a:pt x="39407" y="45593"/>
                  </a:lnTo>
                  <a:close/>
                </a:path>
                <a:path w="111759" h="87629">
                  <a:moveTo>
                    <a:pt x="49280" y="45593"/>
                  </a:moveTo>
                  <a:lnTo>
                    <a:pt x="40894" y="45593"/>
                  </a:lnTo>
                  <a:lnTo>
                    <a:pt x="41083" y="45847"/>
                  </a:lnTo>
                  <a:lnTo>
                    <a:pt x="49303" y="45847"/>
                  </a:lnTo>
                  <a:lnTo>
                    <a:pt x="49280" y="45593"/>
                  </a:lnTo>
                  <a:close/>
                </a:path>
                <a:path w="111759" h="87629">
                  <a:moveTo>
                    <a:pt x="29065" y="39497"/>
                  </a:moveTo>
                  <a:lnTo>
                    <a:pt x="27508" y="39497"/>
                  </a:lnTo>
                  <a:lnTo>
                    <a:pt x="27453" y="40132"/>
                  </a:lnTo>
                  <a:lnTo>
                    <a:pt x="27376" y="41021"/>
                  </a:lnTo>
                  <a:lnTo>
                    <a:pt x="27266" y="42291"/>
                  </a:lnTo>
                  <a:lnTo>
                    <a:pt x="26947" y="44450"/>
                  </a:lnTo>
                  <a:lnTo>
                    <a:pt x="26891" y="44831"/>
                  </a:lnTo>
                  <a:lnTo>
                    <a:pt x="26769" y="45593"/>
                  </a:lnTo>
                  <a:lnTo>
                    <a:pt x="28324" y="45593"/>
                  </a:lnTo>
                  <a:lnTo>
                    <a:pt x="28435" y="44958"/>
                  </a:lnTo>
                  <a:lnTo>
                    <a:pt x="28967" y="41021"/>
                  </a:lnTo>
                  <a:lnTo>
                    <a:pt x="29065" y="39497"/>
                  </a:lnTo>
                  <a:close/>
                </a:path>
                <a:path w="111759" h="87629">
                  <a:moveTo>
                    <a:pt x="31297" y="36703"/>
                  </a:moveTo>
                  <a:lnTo>
                    <a:pt x="29381" y="36703"/>
                  </a:lnTo>
                  <a:lnTo>
                    <a:pt x="36080" y="41021"/>
                  </a:lnTo>
                  <a:lnTo>
                    <a:pt x="39407" y="45593"/>
                  </a:lnTo>
                  <a:lnTo>
                    <a:pt x="40894" y="45593"/>
                  </a:lnTo>
                  <a:lnTo>
                    <a:pt x="36829" y="40132"/>
                  </a:lnTo>
                  <a:lnTo>
                    <a:pt x="31297" y="36703"/>
                  </a:lnTo>
                  <a:close/>
                </a:path>
                <a:path w="111759" h="87629">
                  <a:moveTo>
                    <a:pt x="27127" y="24384"/>
                  </a:moveTo>
                  <a:lnTo>
                    <a:pt x="25246" y="24384"/>
                  </a:lnTo>
                  <a:lnTo>
                    <a:pt x="19675" y="30507"/>
                  </a:lnTo>
                  <a:lnTo>
                    <a:pt x="11256" y="36195"/>
                  </a:lnTo>
                  <a:lnTo>
                    <a:pt x="3518" y="40386"/>
                  </a:lnTo>
                  <a:lnTo>
                    <a:pt x="38" y="42037"/>
                  </a:lnTo>
                  <a:lnTo>
                    <a:pt x="0" y="42799"/>
                  </a:lnTo>
                  <a:lnTo>
                    <a:pt x="26723" y="24892"/>
                  </a:lnTo>
                  <a:lnTo>
                    <a:pt x="38811" y="24892"/>
                  </a:lnTo>
                  <a:lnTo>
                    <a:pt x="27127" y="24384"/>
                  </a:lnTo>
                  <a:close/>
                </a:path>
                <a:path w="111759" h="87629">
                  <a:moveTo>
                    <a:pt x="60493" y="37211"/>
                  </a:moveTo>
                  <a:lnTo>
                    <a:pt x="48247" y="37211"/>
                  </a:lnTo>
                  <a:lnTo>
                    <a:pt x="56309" y="38100"/>
                  </a:lnTo>
                  <a:lnTo>
                    <a:pt x="67613" y="38735"/>
                  </a:lnTo>
                  <a:lnTo>
                    <a:pt x="75096" y="38481"/>
                  </a:lnTo>
                  <a:lnTo>
                    <a:pt x="78403" y="38481"/>
                  </a:lnTo>
                  <a:lnTo>
                    <a:pt x="81882" y="37465"/>
                  </a:lnTo>
                  <a:lnTo>
                    <a:pt x="64387" y="37465"/>
                  </a:lnTo>
                  <a:lnTo>
                    <a:pt x="60493" y="37211"/>
                  </a:lnTo>
                  <a:close/>
                </a:path>
                <a:path w="111759" h="87629">
                  <a:moveTo>
                    <a:pt x="86715" y="35179"/>
                  </a:moveTo>
                  <a:lnTo>
                    <a:pt x="85496" y="35179"/>
                  </a:lnTo>
                  <a:lnTo>
                    <a:pt x="76329" y="37465"/>
                  </a:lnTo>
                  <a:lnTo>
                    <a:pt x="81882" y="37465"/>
                  </a:lnTo>
                  <a:lnTo>
                    <a:pt x="86230" y="36195"/>
                  </a:lnTo>
                  <a:lnTo>
                    <a:pt x="86474" y="36195"/>
                  </a:lnTo>
                  <a:lnTo>
                    <a:pt x="86855" y="35941"/>
                  </a:lnTo>
                  <a:lnTo>
                    <a:pt x="86762" y="35433"/>
                  </a:lnTo>
                  <a:lnTo>
                    <a:pt x="86715" y="35179"/>
                  </a:lnTo>
                  <a:close/>
                </a:path>
                <a:path w="111759" h="87629">
                  <a:moveTo>
                    <a:pt x="63420" y="33655"/>
                  </a:moveTo>
                  <a:lnTo>
                    <a:pt x="59815" y="33655"/>
                  </a:lnTo>
                  <a:lnTo>
                    <a:pt x="61735" y="34163"/>
                  </a:lnTo>
                  <a:lnTo>
                    <a:pt x="69049" y="34925"/>
                  </a:lnTo>
                  <a:lnTo>
                    <a:pt x="76746" y="35179"/>
                  </a:lnTo>
                  <a:lnTo>
                    <a:pt x="80513" y="34163"/>
                  </a:lnTo>
                  <a:lnTo>
                    <a:pt x="63420" y="33655"/>
                  </a:lnTo>
                  <a:close/>
                </a:path>
                <a:path w="111759" h="87629">
                  <a:moveTo>
                    <a:pt x="81813" y="32512"/>
                  </a:moveTo>
                  <a:lnTo>
                    <a:pt x="75580" y="34163"/>
                  </a:lnTo>
                  <a:lnTo>
                    <a:pt x="80513" y="34163"/>
                  </a:lnTo>
                  <a:lnTo>
                    <a:pt x="82397" y="33655"/>
                  </a:lnTo>
                  <a:lnTo>
                    <a:pt x="82801" y="33655"/>
                  </a:lnTo>
                  <a:lnTo>
                    <a:pt x="82816" y="32893"/>
                  </a:lnTo>
                  <a:lnTo>
                    <a:pt x="81813" y="32512"/>
                  </a:lnTo>
                  <a:close/>
                </a:path>
                <a:path w="111759" h="87629">
                  <a:moveTo>
                    <a:pt x="58761" y="33376"/>
                  </a:moveTo>
                  <a:lnTo>
                    <a:pt x="59579" y="33655"/>
                  </a:lnTo>
                  <a:lnTo>
                    <a:pt x="59815" y="33655"/>
                  </a:lnTo>
                  <a:lnTo>
                    <a:pt x="58761" y="33376"/>
                  </a:lnTo>
                  <a:close/>
                </a:path>
                <a:path w="111759" h="87629">
                  <a:moveTo>
                    <a:pt x="53619" y="31623"/>
                  </a:moveTo>
                  <a:lnTo>
                    <a:pt x="53370" y="31623"/>
                  </a:lnTo>
                  <a:lnTo>
                    <a:pt x="55290" y="32512"/>
                  </a:lnTo>
                  <a:lnTo>
                    <a:pt x="55496" y="32512"/>
                  </a:lnTo>
                  <a:lnTo>
                    <a:pt x="58761" y="33376"/>
                  </a:lnTo>
                  <a:lnTo>
                    <a:pt x="53619" y="31623"/>
                  </a:lnTo>
                  <a:close/>
                </a:path>
                <a:path w="111759" h="87629">
                  <a:moveTo>
                    <a:pt x="50963" y="30507"/>
                  </a:moveTo>
                  <a:lnTo>
                    <a:pt x="51384" y="30861"/>
                  </a:lnTo>
                  <a:lnTo>
                    <a:pt x="53619" y="31623"/>
                  </a:lnTo>
                  <a:lnTo>
                    <a:pt x="53370" y="31623"/>
                  </a:lnTo>
                  <a:lnTo>
                    <a:pt x="50963" y="30507"/>
                  </a:lnTo>
                  <a:close/>
                </a:path>
                <a:path w="111759" h="87629">
                  <a:moveTo>
                    <a:pt x="45326" y="25781"/>
                  </a:moveTo>
                  <a:lnTo>
                    <a:pt x="43726" y="25781"/>
                  </a:lnTo>
                  <a:lnTo>
                    <a:pt x="48983" y="29591"/>
                  </a:lnTo>
                  <a:lnTo>
                    <a:pt x="50963" y="30507"/>
                  </a:lnTo>
                  <a:lnTo>
                    <a:pt x="45326" y="25781"/>
                  </a:lnTo>
                  <a:close/>
                </a:path>
                <a:path w="111759" h="87629">
                  <a:moveTo>
                    <a:pt x="66701" y="25273"/>
                  </a:moveTo>
                  <a:lnTo>
                    <a:pt x="63830" y="25273"/>
                  </a:lnTo>
                  <a:lnTo>
                    <a:pt x="71793" y="28448"/>
                  </a:lnTo>
                  <a:lnTo>
                    <a:pt x="81089" y="30226"/>
                  </a:lnTo>
                  <a:lnTo>
                    <a:pt x="81610" y="30226"/>
                  </a:lnTo>
                  <a:lnTo>
                    <a:pt x="81711" y="29972"/>
                  </a:lnTo>
                  <a:lnTo>
                    <a:pt x="81917" y="29972"/>
                  </a:lnTo>
                  <a:lnTo>
                    <a:pt x="80987" y="29210"/>
                  </a:lnTo>
                  <a:lnTo>
                    <a:pt x="75480" y="28067"/>
                  </a:lnTo>
                  <a:lnTo>
                    <a:pt x="75034" y="28067"/>
                  </a:lnTo>
                  <a:lnTo>
                    <a:pt x="69591" y="26289"/>
                  </a:lnTo>
                  <a:lnTo>
                    <a:pt x="66701" y="25273"/>
                  </a:lnTo>
                  <a:close/>
                </a:path>
                <a:path w="111759" h="87629">
                  <a:moveTo>
                    <a:pt x="25105" y="21590"/>
                  </a:moveTo>
                  <a:lnTo>
                    <a:pt x="23983" y="21590"/>
                  </a:lnTo>
                  <a:lnTo>
                    <a:pt x="24206" y="22225"/>
                  </a:lnTo>
                  <a:lnTo>
                    <a:pt x="24917" y="22733"/>
                  </a:lnTo>
                  <a:lnTo>
                    <a:pt x="25299" y="22733"/>
                  </a:lnTo>
                  <a:lnTo>
                    <a:pt x="16723" y="28067"/>
                  </a:lnTo>
                  <a:lnTo>
                    <a:pt x="13474" y="28067"/>
                  </a:lnTo>
                  <a:lnTo>
                    <a:pt x="673" y="28956"/>
                  </a:lnTo>
                  <a:lnTo>
                    <a:pt x="495" y="28956"/>
                  </a:lnTo>
                  <a:lnTo>
                    <a:pt x="19" y="29591"/>
                  </a:lnTo>
                  <a:lnTo>
                    <a:pt x="342" y="29591"/>
                  </a:lnTo>
                  <a:lnTo>
                    <a:pt x="1028" y="29972"/>
                  </a:lnTo>
                  <a:lnTo>
                    <a:pt x="1701" y="29972"/>
                  </a:lnTo>
                  <a:lnTo>
                    <a:pt x="16967" y="28956"/>
                  </a:lnTo>
                  <a:lnTo>
                    <a:pt x="25135" y="24384"/>
                  </a:lnTo>
                  <a:lnTo>
                    <a:pt x="29760" y="24384"/>
                  </a:lnTo>
                  <a:lnTo>
                    <a:pt x="28320" y="23749"/>
                  </a:lnTo>
                  <a:lnTo>
                    <a:pt x="27494" y="23749"/>
                  </a:lnTo>
                  <a:lnTo>
                    <a:pt x="30167" y="22225"/>
                  </a:lnTo>
                  <a:lnTo>
                    <a:pt x="26108" y="22225"/>
                  </a:lnTo>
                  <a:lnTo>
                    <a:pt x="25105" y="21590"/>
                  </a:lnTo>
                  <a:close/>
                </a:path>
                <a:path w="111759" h="87629">
                  <a:moveTo>
                    <a:pt x="77076" y="14859"/>
                  </a:moveTo>
                  <a:lnTo>
                    <a:pt x="76098" y="14859"/>
                  </a:lnTo>
                  <a:lnTo>
                    <a:pt x="73573" y="17399"/>
                  </a:lnTo>
                  <a:lnTo>
                    <a:pt x="66725" y="23749"/>
                  </a:lnTo>
                  <a:lnTo>
                    <a:pt x="57687" y="24384"/>
                  </a:lnTo>
                  <a:lnTo>
                    <a:pt x="81089" y="24384"/>
                  </a:lnTo>
                  <a:lnTo>
                    <a:pt x="82439" y="25273"/>
                  </a:lnTo>
                  <a:lnTo>
                    <a:pt x="85957" y="27305"/>
                  </a:lnTo>
                  <a:lnTo>
                    <a:pt x="86739" y="27305"/>
                  </a:lnTo>
                  <a:lnTo>
                    <a:pt x="92748" y="28067"/>
                  </a:lnTo>
                  <a:lnTo>
                    <a:pt x="93146" y="28067"/>
                  </a:lnTo>
                  <a:lnTo>
                    <a:pt x="93332" y="27559"/>
                  </a:lnTo>
                  <a:lnTo>
                    <a:pt x="92494" y="26924"/>
                  </a:lnTo>
                  <a:lnTo>
                    <a:pt x="87477" y="26289"/>
                  </a:lnTo>
                  <a:lnTo>
                    <a:pt x="84790" y="25273"/>
                  </a:lnTo>
                  <a:lnTo>
                    <a:pt x="83934" y="24892"/>
                  </a:lnTo>
                  <a:lnTo>
                    <a:pt x="82892" y="24384"/>
                  </a:lnTo>
                  <a:lnTo>
                    <a:pt x="92201" y="23749"/>
                  </a:lnTo>
                  <a:lnTo>
                    <a:pt x="67392" y="23749"/>
                  </a:lnTo>
                  <a:lnTo>
                    <a:pt x="71551" y="21590"/>
                  </a:lnTo>
                  <a:lnTo>
                    <a:pt x="77342" y="15621"/>
                  </a:lnTo>
                  <a:lnTo>
                    <a:pt x="77076" y="14859"/>
                  </a:lnTo>
                  <a:close/>
                </a:path>
                <a:path w="111759" h="87629">
                  <a:moveTo>
                    <a:pt x="63830" y="25273"/>
                  </a:moveTo>
                  <a:lnTo>
                    <a:pt x="30606" y="25273"/>
                  </a:lnTo>
                  <a:lnTo>
                    <a:pt x="34552" y="25781"/>
                  </a:lnTo>
                  <a:lnTo>
                    <a:pt x="51041" y="25781"/>
                  </a:lnTo>
                  <a:lnTo>
                    <a:pt x="63830" y="25273"/>
                  </a:lnTo>
                  <a:close/>
                </a:path>
                <a:path w="111759" h="87629">
                  <a:moveTo>
                    <a:pt x="66979" y="6858"/>
                  </a:moveTo>
                  <a:lnTo>
                    <a:pt x="62357" y="11684"/>
                  </a:lnTo>
                  <a:lnTo>
                    <a:pt x="56135" y="17399"/>
                  </a:lnTo>
                  <a:lnTo>
                    <a:pt x="49697" y="22352"/>
                  </a:lnTo>
                  <a:lnTo>
                    <a:pt x="43838" y="24892"/>
                  </a:lnTo>
                  <a:lnTo>
                    <a:pt x="48072" y="24892"/>
                  </a:lnTo>
                  <a:lnTo>
                    <a:pt x="51612" y="22733"/>
                  </a:lnTo>
                  <a:lnTo>
                    <a:pt x="58737" y="18034"/>
                  </a:lnTo>
                  <a:lnTo>
                    <a:pt x="68237" y="7747"/>
                  </a:lnTo>
                  <a:lnTo>
                    <a:pt x="67944" y="6985"/>
                  </a:lnTo>
                  <a:lnTo>
                    <a:pt x="66979" y="6858"/>
                  </a:lnTo>
                  <a:close/>
                </a:path>
                <a:path w="111759" h="87629">
                  <a:moveTo>
                    <a:pt x="89877" y="16002"/>
                  </a:moveTo>
                  <a:lnTo>
                    <a:pt x="88912" y="16002"/>
                  </a:lnTo>
                  <a:lnTo>
                    <a:pt x="83510" y="22225"/>
                  </a:lnTo>
                  <a:lnTo>
                    <a:pt x="83124" y="22225"/>
                  </a:lnTo>
                  <a:lnTo>
                    <a:pt x="80695" y="23241"/>
                  </a:lnTo>
                  <a:lnTo>
                    <a:pt x="71501" y="23749"/>
                  </a:lnTo>
                  <a:lnTo>
                    <a:pt x="93868" y="23749"/>
                  </a:lnTo>
                  <a:lnTo>
                    <a:pt x="93957" y="23241"/>
                  </a:lnTo>
                  <a:lnTo>
                    <a:pt x="83441" y="23241"/>
                  </a:lnTo>
                  <a:lnTo>
                    <a:pt x="86601" y="20955"/>
                  </a:lnTo>
                  <a:lnTo>
                    <a:pt x="90195" y="16764"/>
                  </a:lnTo>
                  <a:lnTo>
                    <a:pt x="89877" y="16002"/>
                  </a:lnTo>
                  <a:close/>
                </a:path>
                <a:path w="111759" h="87629">
                  <a:moveTo>
                    <a:pt x="93265" y="22733"/>
                  </a:moveTo>
                  <a:lnTo>
                    <a:pt x="91097" y="22733"/>
                  </a:lnTo>
                  <a:lnTo>
                    <a:pt x="83375" y="23241"/>
                  </a:lnTo>
                  <a:lnTo>
                    <a:pt x="94218" y="23241"/>
                  </a:lnTo>
                  <a:lnTo>
                    <a:pt x="93265" y="22733"/>
                  </a:lnTo>
                  <a:close/>
                </a:path>
                <a:path w="111759" h="87629">
                  <a:moveTo>
                    <a:pt x="37261" y="0"/>
                  </a:moveTo>
                  <a:lnTo>
                    <a:pt x="36398" y="254"/>
                  </a:lnTo>
                  <a:lnTo>
                    <a:pt x="33934" y="6858"/>
                  </a:lnTo>
                  <a:lnTo>
                    <a:pt x="28676" y="19685"/>
                  </a:lnTo>
                  <a:lnTo>
                    <a:pt x="25762" y="22225"/>
                  </a:lnTo>
                  <a:lnTo>
                    <a:pt x="27817" y="22225"/>
                  </a:lnTo>
                  <a:lnTo>
                    <a:pt x="31517" y="17399"/>
                  </a:lnTo>
                  <a:lnTo>
                    <a:pt x="31853" y="16764"/>
                  </a:lnTo>
                  <a:lnTo>
                    <a:pt x="37782" y="762"/>
                  </a:lnTo>
                  <a:lnTo>
                    <a:pt x="37261" y="0"/>
                  </a:lnTo>
                  <a:close/>
                </a:path>
                <a:path w="111759" h="87629">
                  <a:moveTo>
                    <a:pt x="53174" y="1524"/>
                  </a:moveTo>
                  <a:lnTo>
                    <a:pt x="52196" y="1524"/>
                  </a:lnTo>
                  <a:lnTo>
                    <a:pt x="46972" y="6477"/>
                  </a:lnTo>
                  <a:lnTo>
                    <a:pt x="40174" y="12573"/>
                  </a:lnTo>
                  <a:lnTo>
                    <a:pt x="33317" y="18288"/>
                  </a:lnTo>
                  <a:lnTo>
                    <a:pt x="27734" y="22225"/>
                  </a:lnTo>
                  <a:lnTo>
                    <a:pt x="30167" y="22225"/>
                  </a:lnTo>
                  <a:lnTo>
                    <a:pt x="31281" y="21590"/>
                  </a:lnTo>
                  <a:lnTo>
                    <a:pt x="32007" y="20955"/>
                  </a:lnTo>
                  <a:lnTo>
                    <a:pt x="37532" y="16764"/>
                  </a:lnTo>
                  <a:lnTo>
                    <a:pt x="44764" y="10414"/>
                  </a:lnTo>
                  <a:lnTo>
                    <a:pt x="50677" y="4953"/>
                  </a:lnTo>
                  <a:lnTo>
                    <a:pt x="53416" y="2286"/>
                  </a:lnTo>
                  <a:lnTo>
                    <a:pt x="53174" y="1524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9" name="object 1969"/>
            <p:cNvSpPr/>
            <p:nvPr/>
          </p:nvSpPr>
          <p:spPr>
            <a:xfrm>
              <a:off x="6939462" y="3317448"/>
              <a:ext cx="114300" cy="66040"/>
            </a:xfrm>
            <a:custGeom>
              <a:avLst/>
              <a:gdLst/>
              <a:ahLst/>
              <a:cxnLst/>
              <a:rect l="l" t="t" r="r" b="b"/>
              <a:pathLst>
                <a:path w="114300" h="66039">
                  <a:moveTo>
                    <a:pt x="106053" y="57810"/>
                  </a:moveTo>
                  <a:lnTo>
                    <a:pt x="104506" y="57810"/>
                  </a:lnTo>
                  <a:lnTo>
                    <a:pt x="107580" y="60515"/>
                  </a:lnTo>
                  <a:lnTo>
                    <a:pt x="110450" y="63157"/>
                  </a:lnTo>
                  <a:lnTo>
                    <a:pt x="113080" y="65735"/>
                  </a:lnTo>
                  <a:lnTo>
                    <a:pt x="113281" y="65735"/>
                  </a:lnTo>
                  <a:lnTo>
                    <a:pt x="114070" y="65951"/>
                  </a:lnTo>
                  <a:lnTo>
                    <a:pt x="114260" y="65735"/>
                  </a:lnTo>
                  <a:lnTo>
                    <a:pt x="111899" y="63474"/>
                  </a:lnTo>
                  <a:lnTo>
                    <a:pt x="109929" y="61493"/>
                  </a:lnTo>
                  <a:lnTo>
                    <a:pt x="107770" y="59385"/>
                  </a:lnTo>
                  <a:lnTo>
                    <a:pt x="106053" y="57810"/>
                  </a:lnTo>
                  <a:close/>
                </a:path>
                <a:path w="114300" h="66039">
                  <a:moveTo>
                    <a:pt x="96780" y="49860"/>
                  </a:moveTo>
                  <a:lnTo>
                    <a:pt x="95108" y="49860"/>
                  </a:lnTo>
                  <a:lnTo>
                    <a:pt x="97626" y="51917"/>
                  </a:lnTo>
                  <a:lnTo>
                    <a:pt x="99896" y="53809"/>
                  </a:lnTo>
                  <a:lnTo>
                    <a:pt x="101527" y="55219"/>
                  </a:lnTo>
                  <a:lnTo>
                    <a:pt x="102186" y="55841"/>
                  </a:lnTo>
                  <a:lnTo>
                    <a:pt x="106475" y="64960"/>
                  </a:lnTo>
                  <a:lnTo>
                    <a:pt x="107466" y="65519"/>
                  </a:lnTo>
                  <a:lnTo>
                    <a:pt x="107757" y="65519"/>
                  </a:lnTo>
                  <a:lnTo>
                    <a:pt x="107853" y="64960"/>
                  </a:lnTo>
                  <a:lnTo>
                    <a:pt x="107296" y="63728"/>
                  </a:lnTo>
                  <a:lnTo>
                    <a:pt x="104602" y="58013"/>
                  </a:lnTo>
                  <a:lnTo>
                    <a:pt x="104506" y="57810"/>
                  </a:lnTo>
                  <a:lnTo>
                    <a:pt x="106053" y="57810"/>
                  </a:lnTo>
                  <a:lnTo>
                    <a:pt x="104710" y="56578"/>
                  </a:lnTo>
                  <a:lnTo>
                    <a:pt x="100836" y="53238"/>
                  </a:lnTo>
                  <a:lnTo>
                    <a:pt x="96780" y="49860"/>
                  </a:lnTo>
                  <a:close/>
                </a:path>
                <a:path w="114300" h="66039">
                  <a:moveTo>
                    <a:pt x="86127" y="42151"/>
                  </a:moveTo>
                  <a:lnTo>
                    <a:pt x="85393" y="42151"/>
                  </a:lnTo>
                  <a:lnTo>
                    <a:pt x="88149" y="44284"/>
                  </a:lnTo>
                  <a:lnTo>
                    <a:pt x="90841" y="46418"/>
                  </a:lnTo>
                  <a:lnTo>
                    <a:pt x="93470" y="48539"/>
                  </a:lnTo>
                  <a:lnTo>
                    <a:pt x="95819" y="63157"/>
                  </a:lnTo>
                  <a:lnTo>
                    <a:pt x="95870" y="63474"/>
                  </a:lnTo>
                  <a:lnTo>
                    <a:pt x="96709" y="64185"/>
                  </a:lnTo>
                  <a:lnTo>
                    <a:pt x="97167" y="64185"/>
                  </a:lnTo>
                  <a:lnTo>
                    <a:pt x="97264" y="63157"/>
                  </a:lnTo>
                  <a:lnTo>
                    <a:pt x="95234" y="50634"/>
                  </a:lnTo>
                  <a:lnTo>
                    <a:pt x="95108" y="49860"/>
                  </a:lnTo>
                  <a:lnTo>
                    <a:pt x="96780" y="49860"/>
                  </a:lnTo>
                  <a:lnTo>
                    <a:pt x="91591" y="45605"/>
                  </a:lnTo>
                  <a:lnTo>
                    <a:pt x="86847" y="42671"/>
                  </a:lnTo>
                  <a:lnTo>
                    <a:pt x="86127" y="42151"/>
                  </a:lnTo>
                  <a:close/>
                </a:path>
                <a:path w="114300" h="66039">
                  <a:moveTo>
                    <a:pt x="89511" y="48983"/>
                  </a:moveTo>
                  <a:lnTo>
                    <a:pt x="89363" y="49222"/>
                  </a:lnTo>
                  <a:lnTo>
                    <a:pt x="85001" y="57810"/>
                  </a:lnTo>
                  <a:lnTo>
                    <a:pt x="84898" y="58013"/>
                  </a:lnTo>
                  <a:lnTo>
                    <a:pt x="85328" y="58966"/>
                  </a:lnTo>
                  <a:lnTo>
                    <a:pt x="86185" y="58966"/>
                  </a:lnTo>
                  <a:lnTo>
                    <a:pt x="90421" y="50634"/>
                  </a:lnTo>
                  <a:lnTo>
                    <a:pt x="90284" y="50266"/>
                  </a:lnTo>
                  <a:lnTo>
                    <a:pt x="89511" y="48983"/>
                  </a:lnTo>
                  <a:close/>
                </a:path>
                <a:path w="114300" h="66039">
                  <a:moveTo>
                    <a:pt x="64644" y="25704"/>
                  </a:moveTo>
                  <a:lnTo>
                    <a:pt x="63244" y="25704"/>
                  </a:lnTo>
                  <a:lnTo>
                    <a:pt x="67804" y="28968"/>
                  </a:lnTo>
                  <a:lnTo>
                    <a:pt x="68051" y="29209"/>
                  </a:lnTo>
                  <a:lnTo>
                    <a:pt x="73253" y="37719"/>
                  </a:lnTo>
                  <a:lnTo>
                    <a:pt x="74467" y="45209"/>
                  </a:lnTo>
                  <a:lnTo>
                    <a:pt x="74394" y="48539"/>
                  </a:lnTo>
                  <a:lnTo>
                    <a:pt x="74302" y="49517"/>
                  </a:lnTo>
                  <a:lnTo>
                    <a:pt x="74196" y="50634"/>
                  </a:lnTo>
                  <a:lnTo>
                    <a:pt x="74074" y="51917"/>
                  </a:lnTo>
                  <a:lnTo>
                    <a:pt x="73966" y="52768"/>
                  </a:lnTo>
                  <a:lnTo>
                    <a:pt x="73429" y="54914"/>
                  </a:lnTo>
                  <a:lnTo>
                    <a:pt x="73353" y="55219"/>
                  </a:lnTo>
                  <a:lnTo>
                    <a:pt x="73785" y="55841"/>
                  </a:lnTo>
                  <a:lnTo>
                    <a:pt x="73899" y="56006"/>
                  </a:lnTo>
                  <a:lnTo>
                    <a:pt x="74638" y="56006"/>
                  </a:lnTo>
                  <a:lnTo>
                    <a:pt x="74776" y="55841"/>
                  </a:lnTo>
                  <a:lnTo>
                    <a:pt x="76121" y="51917"/>
                  </a:lnTo>
                  <a:lnTo>
                    <a:pt x="76058" y="40957"/>
                  </a:lnTo>
                  <a:lnTo>
                    <a:pt x="74838" y="36982"/>
                  </a:lnTo>
                  <a:lnTo>
                    <a:pt x="74796" y="36847"/>
                  </a:lnTo>
                  <a:lnTo>
                    <a:pt x="74705" y="36550"/>
                  </a:lnTo>
                  <a:lnTo>
                    <a:pt x="74615" y="36258"/>
                  </a:lnTo>
                  <a:lnTo>
                    <a:pt x="74537" y="36004"/>
                  </a:lnTo>
                  <a:lnTo>
                    <a:pt x="74398" y="35775"/>
                  </a:lnTo>
                  <a:lnTo>
                    <a:pt x="71738" y="31965"/>
                  </a:lnTo>
                  <a:lnTo>
                    <a:pt x="72988" y="31965"/>
                  </a:lnTo>
                  <a:lnTo>
                    <a:pt x="69353" y="29209"/>
                  </a:lnTo>
                  <a:lnTo>
                    <a:pt x="64946" y="25946"/>
                  </a:lnTo>
                  <a:lnTo>
                    <a:pt x="64644" y="25704"/>
                  </a:lnTo>
                  <a:close/>
                </a:path>
                <a:path w="114300" h="66039">
                  <a:moveTo>
                    <a:pt x="26824" y="41871"/>
                  </a:moveTo>
                  <a:lnTo>
                    <a:pt x="25225" y="41871"/>
                  </a:lnTo>
                  <a:lnTo>
                    <a:pt x="23627" y="47942"/>
                  </a:lnTo>
                  <a:lnTo>
                    <a:pt x="23574" y="48145"/>
                  </a:lnTo>
                  <a:lnTo>
                    <a:pt x="23470" y="48539"/>
                  </a:lnTo>
                  <a:lnTo>
                    <a:pt x="23353" y="48983"/>
                  </a:lnTo>
                  <a:lnTo>
                    <a:pt x="21717" y="53809"/>
                  </a:lnTo>
                  <a:lnTo>
                    <a:pt x="21563" y="54330"/>
                  </a:lnTo>
                  <a:lnTo>
                    <a:pt x="22165" y="55219"/>
                  </a:lnTo>
                  <a:lnTo>
                    <a:pt x="22750" y="55219"/>
                  </a:lnTo>
                  <a:lnTo>
                    <a:pt x="22960" y="54914"/>
                  </a:lnTo>
                  <a:lnTo>
                    <a:pt x="23349" y="53809"/>
                  </a:lnTo>
                  <a:lnTo>
                    <a:pt x="25233" y="48145"/>
                  </a:lnTo>
                  <a:lnTo>
                    <a:pt x="26753" y="42151"/>
                  </a:lnTo>
                  <a:lnTo>
                    <a:pt x="26824" y="41871"/>
                  </a:lnTo>
                  <a:close/>
                </a:path>
                <a:path w="114300" h="66039">
                  <a:moveTo>
                    <a:pt x="51833" y="16802"/>
                  </a:moveTo>
                  <a:lnTo>
                    <a:pt x="50633" y="16802"/>
                  </a:lnTo>
                  <a:lnTo>
                    <a:pt x="53819" y="18990"/>
                  </a:lnTo>
                  <a:lnTo>
                    <a:pt x="60577" y="23774"/>
                  </a:lnTo>
                  <a:lnTo>
                    <a:pt x="64670" y="33463"/>
                  </a:lnTo>
                  <a:lnTo>
                    <a:pt x="64633" y="37719"/>
                  </a:lnTo>
                  <a:lnTo>
                    <a:pt x="64509" y="42811"/>
                  </a:lnTo>
                  <a:lnTo>
                    <a:pt x="63104" y="47942"/>
                  </a:lnTo>
                  <a:lnTo>
                    <a:pt x="63049" y="48145"/>
                  </a:lnTo>
                  <a:lnTo>
                    <a:pt x="62941" y="48539"/>
                  </a:lnTo>
                  <a:lnTo>
                    <a:pt x="62819" y="48983"/>
                  </a:lnTo>
                  <a:lnTo>
                    <a:pt x="62754" y="49222"/>
                  </a:lnTo>
                  <a:lnTo>
                    <a:pt x="61568" y="51917"/>
                  </a:lnTo>
                  <a:lnTo>
                    <a:pt x="62020" y="52768"/>
                  </a:lnTo>
                  <a:lnTo>
                    <a:pt x="62877" y="52768"/>
                  </a:lnTo>
                  <a:lnTo>
                    <a:pt x="66826" y="31965"/>
                  </a:lnTo>
                  <a:lnTo>
                    <a:pt x="66367" y="31064"/>
                  </a:lnTo>
                  <a:lnTo>
                    <a:pt x="63244" y="25704"/>
                  </a:lnTo>
                  <a:lnTo>
                    <a:pt x="64644" y="25704"/>
                  </a:lnTo>
                  <a:lnTo>
                    <a:pt x="62850" y="24269"/>
                  </a:lnTo>
                  <a:lnTo>
                    <a:pt x="59663" y="21958"/>
                  </a:lnTo>
                  <a:lnTo>
                    <a:pt x="51833" y="16802"/>
                  </a:lnTo>
                  <a:close/>
                </a:path>
                <a:path w="114300" h="66039">
                  <a:moveTo>
                    <a:pt x="30833" y="2946"/>
                  </a:moveTo>
                  <a:lnTo>
                    <a:pt x="30237" y="2946"/>
                  </a:lnTo>
                  <a:lnTo>
                    <a:pt x="40346" y="9677"/>
                  </a:lnTo>
                  <a:lnTo>
                    <a:pt x="48068" y="15011"/>
                  </a:lnTo>
                  <a:lnTo>
                    <a:pt x="51351" y="23279"/>
                  </a:lnTo>
                  <a:lnTo>
                    <a:pt x="51432" y="23482"/>
                  </a:lnTo>
                  <a:lnTo>
                    <a:pt x="51548" y="23774"/>
                  </a:lnTo>
                  <a:lnTo>
                    <a:pt x="51624" y="24001"/>
                  </a:lnTo>
                  <a:lnTo>
                    <a:pt x="51951" y="27685"/>
                  </a:lnTo>
                  <a:lnTo>
                    <a:pt x="51941" y="49517"/>
                  </a:lnTo>
                  <a:lnTo>
                    <a:pt x="52589" y="50266"/>
                  </a:lnTo>
                  <a:lnTo>
                    <a:pt x="53200" y="50266"/>
                  </a:lnTo>
                  <a:lnTo>
                    <a:pt x="53402" y="49987"/>
                  </a:lnTo>
                  <a:lnTo>
                    <a:pt x="53334" y="25946"/>
                  </a:lnTo>
                  <a:lnTo>
                    <a:pt x="50633" y="16802"/>
                  </a:lnTo>
                  <a:lnTo>
                    <a:pt x="51833" y="16802"/>
                  </a:lnTo>
                  <a:lnTo>
                    <a:pt x="50811" y="16128"/>
                  </a:lnTo>
                  <a:lnTo>
                    <a:pt x="46506" y="13131"/>
                  </a:lnTo>
                  <a:lnTo>
                    <a:pt x="43750" y="11137"/>
                  </a:lnTo>
                  <a:lnTo>
                    <a:pt x="37908" y="7353"/>
                  </a:lnTo>
                  <a:lnTo>
                    <a:pt x="30833" y="2946"/>
                  </a:lnTo>
                  <a:close/>
                </a:path>
                <a:path w="114300" h="66039">
                  <a:moveTo>
                    <a:pt x="88038" y="46418"/>
                  </a:moveTo>
                  <a:lnTo>
                    <a:pt x="88156" y="46735"/>
                  </a:lnTo>
                  <a:lnTo>
                    <a:pt x="89511" y="48983"/>
                  </a:lnTo>
                  <a:lnTo>
                    <a:pt x="89710" y="48539"/>
                  </a:lnTo>
                  <a:lnTo>
                    <a:pt x="89885" y="48539"/>
                  </a:lnTo>
                  <a:lnTo>
                    <a:pt x="88038" y="46418"/>
                  </a:lnTo>
                  <a:close/>
                </a:path>
                <a:path w="114300" h="66039">
                  <a:moveTo>
                    <a:pt x="28960" y="40081"/>
                  </a:moveTo>
                  <a:lnTo>
                    <a:pt x="27278" y="40081"/>
                  </a:lnTo>
                  <a:lnTo>
                    <a:pt x="28434" y="41236"/>
                  </a:lnTo>
                  <a:lnTo>
                    <a:pt x="30300" y="43560"/>
                  </a:lnTo>
                  <a:lnTo>
                    <a:pt x="30776" y="45209"/>
                  </a:lnTo>
                  <a:lnTo>
                    <a:pt x="30891" y="45605"/>
                  </a:lnTo>
                  <a:lnTo>
                    <a:pt x="30960" y="45846"/>
                  </a:lnTo>
                  <a:lnTo>
                    <a:pt x="31049" y="46153"/>
                  </a:lnTo>
                  <a:lnTo>
                    <a:pt x="31125" y="46418"/>
                  </a:lnTo>
                  <a:lnTo>
                    <a:pt x="31217" y="46735"/>
                  </a:lnTo>
                  <a:lnTo>
                    <a:pt x="31691" y="47942"/>
                  </a:lnTo>
                  <a:lnTo>
                    <a:pt x="32519" y="48539"/>
                  </a:lnTo>
                  <a:lnTo>
                    <a:pt x="32749" y="48539"/>
                  </a:lnTo>
                  <a:lnTo>
                    <a:pt x="32876" y="48145"/>
                  </a:lnTo>
                  <a:lnTo>
                    <a:pt x="32942" y="47942"/>
                  </a:lnTo>
                  <a:lnTo>
                    <a:pt x="31473" y="42811"/>
                  </a:lnTo>
                  <a:lnTo>
                    <a:pt x="31433" y="42671"/>
                  </a:lnTo>
                  <a:lnTo>
                    <a:pt x="31600" y="42671"/>
                  </a:lnTo>
                  <a:lnTo>
                    <a:pt x="28960" y="40081"/>
                  </a:lnTo>
                  <a:close/>
                </a:path>
                <a:path w="114300" h="66039">
                  <a:moveTo>
                    <a:pt x="29177" y="31965"/>
                  </a:moveTo>
                  <a:lnTo>
                    <a:pt x="27574" y="31965"/>
                  </a:lnTo>
                  <a:lnTo>
                    <a:pt x="27113" y="34188"/>
                  </a:lnTo>
                  <a:lnTo>
                    <a:pt x="26260" y="37719"/>
                  </a:lnTo>
                  <a:lnTo>
                    <a:pt x="26199" y="37972"/>
                  </a:lnTo>
                  <a:lnTo>
                    <a:pt x="26125" y="38277"/>
                  </a:lnTo>
                  <a:lnTo>
                    <a:pt x="26033" y="38658"/>
                  </a:lnTo>
                  <a:lnTo>
                    <a:pt x="24471" y="41236"/>
                  </a:lnTo>
                  <a:lnTo>
                    <a:pt x="17397" y="45846"/>
                  </a:lnTo>
                  <a:lnTo>
                    <a:pt x="17411" y="46735"/>
                  </a:lnTo>
                  <a:lnTo>
                    <a:pt x="17748" y="46735"/>
                  </a:lnTo>
                  <a:lnTo>
                    <a:pt x="18426" y="46862"/>
                  </a:lnTo>
                  <a:lnTo>
                    <a:pt x="18654" y="46735"/>
                  </a:lnTo>
                  <a:lnTo>
                    <a:pt x="22380" y="44284"/>
                  </a:lnTo>
                  <a:lnTo>
                    <a:pt x="22723" y="44018"/>
                  </a:lnTo>
                  <a:lnTo>
                    <a:pt x="25117" y="41871"/>
                  </a:lnTo>
                  <a:lnTo>
                    <a:pt x="26824" y="41871"/>
                  </a:lnTo>
                  <a:lnTo>
                    <a:pt x="27278" y="40081"/>
                  </a:lnTo>
                  <a:lnTo>
                    <a:pt x="28960" y="40081"/>
                  </a:lnTo>
                  <a:lnTo>
                    <a:pt x="28662" y="39789"/>
                  </a:lnTo>
                  <a:lnTo>
                    <a:pt x="27661" y="38976"/>
                  </a:lnTo>
                  <a:lnTo>
                    <a:pt x="27737" y="38277"/>
                  </a:lnTo>
                  <a:lnTo>
                    <a:pt x="28051" y="36982"/>
                  </a:lnTo>
                  <a:lnTo>
                    <a:pt x="29024" y="32713"/>
                  </a:lnTo>
                  <a:lnTo>
                    <a:pt x="29068" y="32511"/>
                  </a:lnTo>
                  <a:lnTo>
                    <a:pt x="29177" y="31965"/>
                  </a:lnTo>
                  <a:close/>
                </a:path>
                <a:path w="114300" h="66039">
                  <a:moveTo>
                    <a:pt x="72988" y="31965"/>
                  </a:moveTo>
                  <a:lnTo>
                    <a:pt x="71858" y="31965"/>
                  </a:lnTo>
                  <a:lnTo>
                    <a:pt x="75131" y="34340"/>
                  </a:lnTo>
                  <a:lnTo>
                    <a:pt x="78662" y="36982"/>
                  </a:lnTo>
                  <a:lnTo>
                    <a:pt x="82142" y="39649"/>
                  </a:lnTo>
                  <a:lnTo>
                    <a:pt x="87540" y="45846"/>
                  </a:lnTo>
                  <a:lnTo>
                    <a:pt x="87475" y="45605"/>
                  </a:lnTo>
                  <a:lnTo>
                    <a:pt x="85393" y="42151"/>
                  </a:lnTo>
                  <a:lnTo>
                    <a:pt x="86127" y="42151"/>
                  </a:lnTo>
                  <a:lnTo>
                    <a:pt x="77786" y="36004"/>
                  </a:lnTo>
                  <a:lnTo>
                    <a:pt x="73709" y="32511"/>
                  </a:lnTo>
                  <a:lnTo>
                    <a:pt x="72988" y="31965"/>
                  </a:lnTo>
                  <a:close/>
                </a:path>
                <a:path w="114300" h="66039">
                  <a:moveTo>
                    <a:pt x="33454" y="14820"/>
                  </a:moveTo>
                  <a:lnTo>
                    <a:pt x="31507" y="14820"/>
                  </a:lnTo>
                  <a:lnTo>
                    <a:pt x="38416" y="19253"/>
                  </a:lnTo>
                  <a:lnTo>
                    <a:pt x="42746" y="25247"/>
                  </a:lnTo>
                  <a:lnTo>
                    <a:pt x="45452" y="37719"/>
                  </a:lnTo>
                  <a:lnTo>
                    <a:pt x="45556" y="38976"/>
                  </a:lnTo>
                  <a:lnTo>
                    <a:pt x="44904" y="41871"/>
                  </a:lnTo>
                  <a:lnTo>
                    <a:pt x="44841" y="42151"/>
                  </a:lnTo>
                  <a:lnTo>
                    <a:pt x="44724" y="42671"/>
                  </a:lnTo>
                  <a:lnTo>
                    <a:pt x="44675" y="43319"/>
                  </a:lnTo>
                  <a:lnTo>
                    <a:pt x="45064" y="43853"/>
                  </a:lnTo>
                  <a:lnTo>
                    <a:pt x="45185" y="44018"/>
                  </a:lnTo>
                  <a:lnTo>
                    <a:pt x="45864" y="44018"/>
                  </a:lnTo>
                  <a:lnTo>
                    <a:pt x="45990" y="43853"/>
                  </a:lnTo>
                  <a:lnTo>
                    <a:pt x="46096" y="43560"/>
                  </a:lnTo>
                  <a:lnTo>
                    <a:pt x="46860" y="40081"/>
                  </a:lnTo>
                  <a:lnTo>
                    <a:pt x="46831" y="37719"/>
                  </a:lnTo>
                  <a:lnTo>
                    <a:pt x="44336" y="26157"/>
                  </a:lnTo>
                  <a:lnTo>
                    <a:pt x="44239" y="25704"/>
                  </a:lnTo>
                  <a:lnTo>
                    <a:pt x="44140" y="25247"/>
                  </a:lnTo>
                  <a:lnTo>
                    <a:pt x="44080" y="24968"/>
                  </a:lnTo>
                  <a:lnTo>
                    <a:pt x="39165" y="18364"/>
                  </a:lnTo>
                  <a:lnTo>
                    <a:pt x="33454" y="14820"/>
                  </a:lnTo>
                  <a:close/>
                </a:path>
                <a:path w="114300" h="66039">
                  <a:moveTo>
                    <a:pt x="31354" y="28968"/>
                  </a:moveTo>
                  <a:lnTo>
                    <a:pt x="29766" y="28968"/>
                  </a:lnTo>
                  <a:lnTo>
                    <a:pt x="31723" y="31064"/>
                  </a:lnTo>
                  <a:lnTo>
                    <a:pt x="36079" y="36258"/>
                  </a:lnTo>
                  <a:lnTo>
                    <a:pt x="38092" y="42671"/>
                  </a:lnTo>
                  <a:lnTo>
                    <a:pt x="38136" y="42811"/>
                  </a:lnTo>
                  <a:lnTo>
                    <a:pt x="38372" y="43319"/>
                  </a:lnTo>
                  <a:lnTo>
                    <a:pt x="39178" y="43853"/>
                  </a:lnTo>
                  <a:lnTo>
                    <a:pt x="39550" y="43853"/>
                  </a:lnTo>
                  <a:lnTo>
                    <a:pt x="39631" y="43560"/>
                  </a:lnTo>
                  <a:lnTo>
                    <a:pt x="39698" y="43319"/>
                  </a:lnTo>
                  <a:lnTo>
                    <a:pt x="37006" y="34797"/>
                  </a:lnTo>
                  <a:lnTo>
                    <a:pt x="31354" y="28968"/>
                  </a:lnTo>
                  <a:close/>
                </a:path>
                <a:path w="114300" h="66039">
                  <a:moveTo>
                    <a:pt x="31381" y="17703"/>
                  </a:moveTo>
                  <a:lnTo>
                    <a:pt x="29830" y="17703"/>
                  </a:lnTo>
                  <a:lnTo>
                    <a:pt x="29774" y="18364"/>
                  </a:lnTo>
                  <a:lnTo>
                    <a:pt x="29698" y="19253"/>
                  </a:lnTo>
                  <a:lnTo>
                    <a:pt x="29589" y="20535"/>
                  </a:lnTo>
                  <a:lnTo>
                    <a:pt x="29187" y="23279"/>
                  </a:lnTo>
                  <a:lnTo>
                    <a:pt x="28433" y="27685"/>
                  </a:lnTo>
                  <a:lnTo>
                    <a:pt x="27252" y="31965"/>
                  </a:lnTo>
                  <a:lnTo>
                    <a:pt x="14387" y="41871"/>
                  </a:lnTo>
                  <a:lnTo>
                    <a:pt x="14445" y="42151"/>
                  </a:lnTo>
                  <a:lnTo>
                    <a:pt x="14552" y="42671"/>
                  </a:lnTo>
                  <a:lnTo>
                    <a:pt x="15530" y="42811"/>
                  </a:lnTo>
                  <a:lnTo>
                    <a:pt x="16417" y="42151"/>
                  </a:lnTo>
                  <a:lnTo>
                    <a:pt x="23646" y="36550"/>
                  </a:lnTo>
                  <a:lnTo>
                    <a:pt x="27470" y="31965"/>
                  </a:lnTo>
                  <a:lnTo>
                    <a:pt x="29177" y="31965"/>
                  </a:lnTo>
                  <a:lnTo>
                    <a:pt x="29705" y="29209"/>
                  </a:lnTo>
                  <a:lnTo>
                    <a:pt x="29752" y="28968"/>
                  </a:lnTo>
                  <a:lnTo>
                    <a:pt x="31354" y="28968"/>
                  </a:lnTo>
                  <a:lnTo>
                    <a:pt x="30022" y="27685"/>
                  </a:lnTo>
                  <a:lnTo>
                    <a:pt x="30251" y="26157"/>
                  </a:lnTo>
                  <a:lnTo>
                    <a:pt x="30333" y="25704"/>
                  </a:lnTo>
                  <a:lnTo>
                    <a:pt x="30415" y="25247"/>
                  </a:lnTo>
                  <a:lnTo>
                    <a:pt x="30466" y="24968"/>
                  </a:lnTo>
                  <a:lnTo>
                    <a:pt x="30592" y="24269"/>
                  </a:lnTo>
                  <a:lnTo>
                    <a:pt x="30681" y="23774"/>
                  </a:lnTo>
                  <a:lnTo>
                    <a:pt x="30770" y="23279"/>
                  </a:lnTo>
                  <a:lnTo>
                    <a:pt x="31284" y="19253"/>
                  </a:lnTo>
                  <a:lnTo>
                    <a:pt x="31381" y="17703"/>
                  </a:lnTo>
                  <a:close/>
                </a:path>
                <a:path w="114300" h="66039">
                  <a:moveTo>
                    <a:pt x="30357" y="3276"/>
                  </a:moveTo>
                  <a:lnTo>
                    <a:pt x="28992" y="3276"/>
                  </a:lnTo>
                  <a:lnTo>
                    <a:pt x="29912" y="6121"/>
                  </a:lnTo>
                  <a:lnTo>
                    <a:pt x="30021" y="7353"/>
                  </a:lnTo>
                  <a:lnTo>
                    <a:pt x="9790" y="37972"/>
                  </a:lnTo>
                  <a:lnTo>
                    <a:pt x="9871" y="38277"/>
                  </a:lnTo>
                  <a:lnTo>
                    <a:pt x="9972" y="38658"/>
                  </a:lnTo>
                  <a:lnTo>
                    <a:pt x="9053" y="38658"/>
                  </a:lnTo>
                  <a:lnTo>
                    <a:pt x="11434" y="38976"/>
                  </a:lnTo>
                  <a:lnTo>
                    <a:pt x="10893" y="38976"/>
                  </a:lnTo>
                  <a:lnTo>
                    <a:pt x="14195" y="35775"/>
                  </a:lnTo>
                  <a:lnTo>
                    <a:pt x="19339" y="30526"/>
                  </a:lnTo>
                  <a:lnTo>
                    <a:pt x="25173" y="24001"/>
                  </a:lnTo>
                  <a:lnTo>
                    <a:pt x="29830" y="17703"/>
                  </a:lnTo>
                  <a:lnTo>
                    <a:pt x="31381" y="17703"/>
                  </a:lnTo>
                  <a:lnTo>
                    <a:pt x="31507" y="14820"/>
                  </a:lnTo>
                  <a:lnTo>
                    <a:pt x="33454" y="14820"/>
                  </a:lnTo>
                  <a:lnTo>
                    <a:pt x="31570" y="13652"/>
                  </a:lnTo>
                  <a:lnTo>
                    <a:pt x="31495" y="8267"/>
                  </a:lnTo>
                  <a:lnTo>
                    <a:pt x="31395" y="7353"/>
                  </a:lnTo>
                  <a:lnTo>
                    <a:pt x="31300" y="6489"/>
                  </a:lnTo>
                  <a:lnTo>
                    <a:pt x="31202" y="5600"/>
                  </a:lnTo>
                  <a:lnTo>
                    <a:pt x="30357" y="3276"/>
                  </a:lnTo>
                  <a:close/>
                </a:path>
                <a:path w="114300" h="66039">
                  <a:moveTo>
                    <a:pt x="30152" y="2514"/>
                  </a:moveTo>
                  <a:lnTo>
                    <a:pt x="27697" y="2514"/>
                  </a:lnTo>
                  <a:lnTo>
                    <a:pt x="22052" y="8752"/>
                  </a:lnTo>
                  <a:lnTo>
                    <a:pt x="13592" y="14473"/>
                  </a:lnTo>
                  <a:lnTo>
                    <a:pt x="5853" y="18671"/>
                  </a:lnTo>
                  <a:lnTo>
                    <a:pt x="2373" y="20345"/>
                  </a:lnTo>
                  <a:lnTo>
                    <a:pt x="2310" y="21069"/>
                  </a:lnTo>
                  <a:lnTo>
                    <a:pt x="28992" y="3276"/>
                  </a:lnTo>
                  <a:lnTo>
                    <a:pt x="30357" y="3276"/>
                  </a:lnTo>
                  <a:lnTo>
                    <a:pt x="30237" y="2946"/>
                  </a:lnTo>
                  <a:lnTo>
                    <a:pt x="30833" y="2946"/>
                  </a:lnTo>
                  <a:lnTo>
                    <a:pt x="30152" y="2514"/>
                  </a:lnTo>
                  <a:close/>
                </a:path>
                <a:path w="114300" h="66039">
                  <a:moveTo>
                    <a:pt x="17736" y="7353"/>
                  </a:moveTo>
                  <a:lnTo>
                    <a:pt x="2693" y="7353"/>
                  </a:lnTo>
                  <a:lnTo>
                    <a:pt x="2437" y="7746"/>
                  </a:lnTo>
                  <a:lnTo>
                    <a:pt x="3338" y="8267"/>
                  </a:lnTo>
                  <a:lnTo>
                    <a:pt x="3645" y="8267"/>
                  </a:lnTo>
                  <a:lnTo>
                    <a:pt x="17736" y="7353"/>
                  </a:lnTo>
                  <a:close/>
                </a:path>
                <a:path w="114300" h="66039">
                  <a:moveTo>
                    <a:pt x="26186" y="0"/>
                  </a:moveTo>
                  <a:lnTo>
                    <a:pt x="26541" y="520"/>
                  </a:lnTo>
                  <a:lnTo>
                    <a:pt x="27417" y="1104"/>
                  </a:lnTo>
                  <a:lnTo>
                    <a:pt x="19455" y="6121"/>
                  </a:lnTo>
                  <a:lnTo>
                    <a:pt x="0" y="7353"/>
                  </a:lnTo>
                  <a:lnTo>
                    <a:pt x="19122" y="7353"/>
                  </a:lnTo>
                  <a:lnTo>
                    <a:pt x="27697" y="2514"/>
                  </a:lnTo>
                  <a:lnTo>
                    <a:pt x="30152" y="2514"/>
                  </a:lnTo>
                  <a:lnTo>
                    <a:pt x="26186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0" name="object 1970"/>
            <p:cNvSpPr/>
            <p:nvPr/>
          </p:nvSpPr>
          <p:spPr>
            <a:xfrm>
              <a:off x="7262962" y="3122071"/>
              <a:ext cx="71120" cy="130175"/>
            </a:xfrm>
            <a:custGeom>
              <a:avLst/>
              <a:gdLst/>
              <a:ahLst/>
              <a:cxnLst/>
              <a:rect l="l" t="t" r="r" b="b"/>
              <a:pathLst>
                <a:path w="71120" h="130175">
                  <a:moveTo>
                    <a:pt x="1269" y="0"/>
                  </a:moveTo>
                  <a:lnTo>
                    <a:pt x="11282" y="39711"/>
                  </a:lnTo>
                  <a:lnTo>
                    <a:pt x="22212" y="60210"/>
                  </a:lnTo>
                  <a:lnTo>
                    <a:pt x="19354" y="72415"/>
                  </a:lnTo>
                  <a:lnTo>
                    <a:pt x="20713" y="74650"/>
                  </a:lnTo>
                  <a:lnTo>
                    <a:pt x="21983" y="74498"/>
                  </a:lnTo>
                  <a:lnTo>
                    <a:pt x="23025" y="72936"/>
                  </a:lnTo>
                  <a:lnTo>
                    <a:pt x="24383" y="67195"/>
                  </a:lnTo>
                  <a:lnTo>
                    <a:pt x="23926" y="60921"/>
                  </a:lnTo>
                  <a:lnTo>
                    <a:pt x="39814" y="78270"/>
                  </a:lnTo>
                  <a:lnTo>
                    <a:pt x="42290" y="81368"/>
                  </a:lnTo>
                  <a:lnTo>
                    <a:pt x="44234" y="86017"/>
                  </a:lnTo>
                  <a:lnTo>
                    <a:pt x="39128" y="94183"/>
                  </a:lnTo>
                  <a:lnTo>
                    <a:pt x="36944" y="96989"/>
                  </a:lnTo>
                  <a:lnTo>
                    <a:pt x="37274" y="99568"/>
                  </a:lnTo>
                  <a:lnTo>
                    <a:pt x="39242" y="99771"/>
                  </a:lnTo>
                  <a:lnTo>
                    <a:pt x="40538" y="98386"/>
                  </a:lnTo>
                  <a:lnTo>
                    <a:pt x="44957" y="92544"/>
                  </a:lnTo>
                  <a:lnTo>
                    <a:pt x="46139" y="86550"/>
                  </a:lnTo>
                  <a:lnTo>
                    <a:pt x="50888" y="94475"/>
                  </a:lnTo>
                  <a:lnTo>
                    <a:pt x="51409" y="109816"/>
                  </a:lnTo>
                  <a:lnTo>
                    <a:pt x="46062" y="117462"/>
                  </a:lnTo>
                  <a:lnTo>
                    <a:pt x="41097" y="123228"/>
                  </a:lnTo>
                  <a:lnTo>
                    <a:pt x="41287" y="125831"/>
                  </a:lnTo>
                  <a:lnTo>
                    <a:pt x="43332" y="126085"/>
                  </a:lnTo>
                  <a:lnTo>
                    <a:pt x="49148" y="119456"/>
                  </a:lnTo>
                  <a:lnTo>
                    <a:pt x="52019" y="114820"/>
                  </a:lnTo>
                  <a:lnTo>
                    <a:pt x="52641" y="119341"/>
                  </a:lnTo>
                  <a:lnTo>
                    <a:pt x="53847" y="124129"/>
                  </a:lnTo>
                  <a:lnTo>
                    <a:pt x="56527" y="129197"/>
                  </a:lnTo>
                  <a:lnTo>
                    <a:pt x="59029" y="129971"/>
                  </a:lnTo>
                  <a:lnTo>
                    <a:pt x="59804" y="127469"/>
                  </a:lnTo>
                  <a:lnTo>
                    <a:pt x="55613" y="119545"/>
                  </a:lnTo>
                  <a:lnTo>
                    <a:pt x="54876" y="101955"/>
                  </a:lnTo>
                  <a:lnTo>
                    <a:pt x="60401" y="106172"/>
                  </a:lnTo>
                  <a:lnTo>
                    <a:pt x="68656" y="107035"/>
                  </a:lnTo>
                  <a:lnTo>
                    <a:pt x="69684" y="106845"/>
                  </a:lnTo>
                  <a:lnTo>
                    <a:pt x="70688" y="105384"/>
                  </a:lnTo>
                  <a:lnTo>
                    <a:pt x="68922" y="103352"/>
                  </a:lnTo>
                  <a:lnTo>
                    <a:pt x="57632" y="102146"/>
                  </a:lnTo>
                  <a:lnTo>
                    <a:pt x="54152" y="95643"/>
                  </a:lnTo>
                  <a:lnTo>
                    <a:pt x="53632" y="92976"/>
                  </a:lnTo>
                  <a:lnTo>
                    <a:pt x="52793" y="90373"/>
                  </a:lnTo>
                  <a:lnTo>
                    <a:pt x="49568" y="84874"/>
                  </a:lnTo>
                  <a:lnTo>
                    <a:pt x="43078" y="76530"/>
                  </a:lnTo>
                  <a:lnTo>
                    <a:pt x="50545" y="78968"/>
                  </a:lnTo>
                  <a:lnTo>
                    <a:pt x="58686" y="79603"/>
                  </a:lnTo>
                  <a:lnTo>
                    <a:pt x="59651" y="79413"/>
                  </a:lnTo>
                  <a:lnTo>
                    <a:pt x="60655" y="77876"/>
                  </a:lnTo>
                  <a:lnTo>
                    <a:pt x="58940" y="75907"/>
                  </a:lnTo>
                  <a:lnTo>
                    <a:pt x="44665" y="74815"/>
                  </a:lnTo>
                  <a:lnTo>
                    <a:pt x="36906" y="69672"/>
                  </a:lnTo>
                  <a:lnTo>
                    <a:pt x="27292" y="59423"/>
                  </a:lnTo>
                  <a:lnTo>
                    <a:pt x="22428" y="53149"/>
                  </a:lnTo>
                  <a:lnTo>
                    <a:pt x="19773" y="48895"/>
                  </a:lnTo>
                  <a:lnTo>
                    <a:pt x="27609" y="52882"/>
                  </a:lnTo>
                  <a:lnTo>
                    <a:pt x="38836" y="55460"/>
                  </a:lnTo>
                  <a:lnTo>
                    <a:pt x="40068" y="55308"/>
                  </a:lnTo>
                  <a:lnTo>
                    <a:pt x="41033" y="54063"/>
                  </a:lnTo>
                  <a:lnTo>
                    <a:pt x="39636" y="51854"/>
                  </a:lnTo>
                  <a:lnTo>
                    <a:pt x="34683" y="50736"/>
                  </a:lnTo>
                  <a:lnTo>
                    <a:pt x="20980" y="46837"/>
                  </a:lnTo>
                  <a:lnTo>
                    <a:pt x="16332" y="42176"/>
                  </a:lnTo>
                  <a:lnTo>
                    <a:pt x="13779" y="36487"/>
                  </a:lnTo>
                  <a:lnTo>
                    <a:pt x="6883" y="13970"/>
                  </a:lnTo>
                  <a:lnTo>
                    <a:pt x="3543" y="1282"/>
                  </a:lnTo>
                  <a:lnTo>
                    <a:pt x="1269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1" name="object 1971"/>
            <p:cNvSpPr/>
            <p:nvPr/>
          </p:nvSpPr>
          <p:spPr>
            <a:xfrm>
              <a:off x="7283219" y="3239759"/>
              <a:ext cx="30480" cy="30480"/>
            </a:xfrm>
            <a:custGeom>
              <a:avLst/>
              <a:gdLst/>
              <a:ahLst/>
              <a:cxnLst/>
              <a:rect l="l" t="t" r="r" b="b"/>
              <a:pathLst>
                <a:path w="30479" h="30479">
                  <a:moveTo>
                    <a:pt x="14922" y="0"/>
                  </a:moveTo>
                  <a:lnTo>
                    <a:pt x="6565" y="1777"/>
                  </a:lnTo>
                  <a:lnTo>
                    <a:pt x="0" y="14465"/>
                  </a:lnTo>
                  <a:lnTo>
                    <a:pt x="2679" y="23380"/>
                  </a:lnTo>
                  <a:lnTo>
                    <a:pt x="15430" y="29984"/>
                  </a:lnTo>
                  <a:lnTo>
                    <a:pt x="23888" y="27673"/>
                  </a:lnTo>
                  <a:lnTo>
                    <a:pt x="30467" y="14998"/>
                  </a:lnTo>
                  <a:lnTo>
                    <a:pt x="27660" y="6591"/>
                  </a:lnTo>
                  <a:lnTo>
                    <a:pt x="21297" y="3301"/>
                  </a:lnTo>
                  <a:lnTo>
                    <a:pt x="1492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2" name="object 1972"/>
            <p:cNvSpPr/>
            <p:nvPr/>
          </p:nvSpPr>
          <p:spPr>
            <a:xfrm>
              <a:off x="7290098" y="3256235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4">
                  <a:moveTo>
                    <a:pt x="2959" y="0"/>
                  </a:moveTo>
                  <a:lnTo>
                    <a:pt x="914" y="1257"/>
                  </a:lnTo>
                  <a:lnTo>
                    <a:pt x="444" y="3289"/>
                  </a:lnTo>
                  <a:lnTo>
                    <a:pt x="0" y="5321"/>
                  </a:lnTo>
                  <a:lnTo>
                    <a:pt x="1308" y="7340"/>
                  </a:lnTo>
                  <a:lnTo>
                    <a:pt x="5460" y="8255"/>
                  </a:lnTo>
                  <a:lnTo>
                    <a:pt x="7492" y="6997"/>
                  </a:lnTo>
                  <a:lnTo>
                    <a:pt x="8407" y="2933"/>
                  </a:lnTo>
                  <a:lnTo>
                    <a:pt x="7099" y="927"/>
                  </a:lnTo>
                  <a:lnTo>
                    <a:pt x="5029" y="457"/>
                  </a:lnTo>
                  <a:lnTo>
                    <a:pt x="295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3" name="object 1973"/>
            <p:cNvSpPr/>
            <p:nvPr/>
          </p:nvSpPr>
          <p:spPr>
            <a:xfrm>
              <a:off x="7291516" y="3258858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2463" y="0"/>
                  </a:moveTo>
                  <a:lnTo>
                    <a:pt x="0" y="1536"/>
                  </a:lnTo>
                  <a:lnTo>
                    <a:pt x="1587" y="3962"/>
                  </a:lnTo>
                  <a:lnTo>
                    <a:pt x="4025" y="2425"/>
                  </a:lnTo>
                  <a:lnTo>
                    <a:pt x="246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4" name="object 1974"/>
            <p:cNvSpPr/>
            <p:nvPr/>
          </p:nvSpPr>
          <p:spPr>
            <a:xfrm>
              <a:off x="7296029" y="3246762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4">
                  <a:moveTo>
                    <a:pt x="4584" y="0"/>
                  </a:moveTo>
                  <a:lnTo>
                    <a:pt x="2222" y="50"/>
                  </a:lnTo>
                  <a:lnTo>
                    <a:pt x="1104" y="1485"/>
                  </a:lnTo>
                  <a:lnTo>
                    <a:pt x="0" y="2933"/>
                  </a:lnTo>
                  <a:lnTo>
                    <a:pt x="571" y="5232"/>
                  </a:lnTo>
                  <a:lnTo>
                    <a:pt x="2387" y="6616"/>
                  </a:lnTo>
                  <a:lnTo>
                    <a:pt x="4203" y="8026"/>
                  </a:lnTo>
                  <a:lnTo>
                    <a:pt x="6565" y="7988"/>
                  </a:lnTo>
                  <a:lnTo>
                    <a:pt x="7670" y="6540"/>
                  </a:lnTo>
                  <a:lnTo>
                    <a:pt x="8801" y="5092"/>
                  </a:lnTo>
                  <a:lnTo>
                    <a:pt x="8229" y="2781"/>
                  </a:lnTo>
                  <a:lnTo>
                    <a:pt x="6400" y="1397"/>
                  </a:lnTo>
                  <a:lnTo>
                    <a:pt x="458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5" name="object 1975"/>
            <p:cNvSpPr/>
            <p:nvPr/>
          </p:nvSpPr>
          <p:spPr>
            <a:xfrm>
              <a:off x="7324080" y="3217352"/>
              <a:ext cx="29209" cy="29845"/>
            </a:xfrm>
            <a:custGeom>
              <a:avLst/>
              <a:gdLst/>
              <a:ahLst/>
              <a:cxnLst/>
              <a:rect l="l" t="t" r="r" b="b"/>
              <a:pathLst>
                <a:path w="29209" h="29844">
                  <a:moveTo>
                    <a:pt x="10439" y="0"/>
                  </a:moveTo>
                  <a:lnTo>
                    <a:pt x="3048" y="4876"/>
                  </a:lnTo>
                  <a:lnTo>
                    <a:pt x="1524" y="11887"/>
                  </a:lnTo>
                  <a:lnTo>
                    <a:pt x="0" y="18897"/>
                  </a:lnTo>
                  <a:lnTo>
                    <a:pt x="3886" y="26504"/>
                  </a:lnTo>
                  <a:lnTo>
                    <a:pt x="17843" y="29540"/>
                  </a:lnTo>
                  <a:lnTo>
                    <a:pt x="25768" y="24638"/>
                  </a:lnTo>
                  <a:lnTo>
                    <a:pt x="28803" y="10604"/>
                  </a:lnTo>
                  <a:lnTo>
                    <a:pt x="24396" y="3035"/>
                  </a:lnTo>
                  <a:lnTo>
                    <a:pt x="1043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6" name="object 1976"/>
            <p:cNvSpPr/>
            <p:nvPr/>
          </p:nvSpPr>
          <p:spPr>
            <a:xfrm>
              <a:off x="7341124" y="3230669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5753" y="0"/>
                  </a:moveTo>
                  <a:lnTo>
                    <a:pt x="1625" y="190"/>
                  </a:lnTo>
                  <a:lnTo>
                    <a:pt x="0" y="1968"/>
                  </a:lnTo>
                  <a:lnTo>
                    <a:pt x="101" y="4089"/>
                  </a:lnTo>
                  <a:lnTo>
                    <a:pt x="177" y="6210"/>
                  </a:lnTo>
                  <a:lnTo>
                    <a:pt x="1943" y="7848"/>
                  </a:lnTo>
                  <a:lnTo>
                    <a:pt x="6096" y="7683"/>
                  </a:lnTo>
                  <a:lnTo>
                    <a:pt x="7708" y="5905"/>
                  </a:lnTo>
                  <a:lnTo>
                    <a:pt x="7518" y="1663"/>
                  </a:lnTo>
                  <a:lnTo>
                    <a:pt x="575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7" name="object 1977"/>
            <p:cNvSpPr/>
            <p:nvPr/>
          </p:nvSpPr>
          <p:spPr>
            <a:xfrm>
              <a:off x="7343544" y="3233158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2006" y="0"/>
                  </a:moveTo>
                  <a:lnTo>
                    <a:pt x="876" y="38"/>
                  </a:lnTo>
                  <a:lnTo>
                    <a:pt x="0" y="1003"/>
                  </a:lnTo>
                  <a:lnTo>
                    <a:pt x="50" y="2146"/>
                  </a:lnTo>
                  <a:lnTo>
                    <a:pt x="101" y="3302"/>
                  </a:lnTo>
                  <a:lnTo>
                    <a:pt x="1054" y="4178"/>
                  </a:lnTo>
                  <a:lnTo>
                    <a:pt x="2171" y="4140"/>
                  </a:lnTo>
                  <a:lnTo>
                    <a:pt x="4114" y="1981"/>
                  </a:lnTo>
                  <a:lnTo>
                    <a:pt x="200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8" name="object 1978"/>
            <p:cNvSpPr/>
            <p:nvPr/>
          </p:nvSpPr>
          <p:spPr>
            <a:xfrm>
              <a:off x="7328268" y="3222947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5600" y="0"/>
                  </a:moveTo>
                  <a:lnTo>
                    <a:pt x="3276" y="355"/>
                  </a:lnTo>
                  <a:lnTo>
                    <a:pt x="1727" y="2057"/>
                  </a:lnTo>
                  <a:lnTo>
                    <a:pt x="165" y="3721"/>
                  </a:lnTo>
                  <a:lnTo>
                    <a:pt x="0" y="6096"/>
                  </a:lnTo>
                  <a:lnTo>
                    <a:pt x="2679" y="8572"/>
                  </a:lnTo>
                  <a:lnTo>
                    <a:pt x="5029" y="8204"/>
                  </a:lnTo>
                  <a:lnTo>
                    <a:pt x="6553" y="6515"/>
                  </a:lnTo>
                  <a:lnTo>
                    <a:pt x="8115" y="4851"/>
                  </a:lnTo>
                  <a:lnTo>
                    <a:pt x="8305" y="2476"/>
                  </a:lnTo>
                  <a:lnTo>
                    <a:pt x="560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9" name="object 1979"/>
            <p:cNvSpPr/>
            <p:nvPr/>
          </p:nvSpPr>
          <p:spPr>
            <a:xfrm>
              <a:off x="7294675" y="3160002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39">
                  <a:moveTo>
                    <a:pt x="20916" y="0"/>
                  </a:moveTo>
                  <a:lnTo>
                    <a:pt x="6642" y="88"/>
                  </a:lnTo>
                  <a:lnTo>
                    <a:pt x="0" y="6603"/>
                  </a:lnTo>
                  <a:lnTo>
                    <a:pt x="76" y="20967"/>
                  </a:lnTo>
                  <a:lnTo>
                    <a:pt x="6057" y="27393"/>
                  </a:lnTo>
                  <a:lnTo>
                    <a:pt x="20320" y="27304"/>
                  </a:lnTo>
                  <a:lnTo>
                    <a:pt x="26479" y="20942"/>
                  </a:lnTo>
                  <a:lnTo>
                    <a:pt x="26428" y="13754"/>
                  </a:lnTo>
                  <a:lnTo>
                    <a:pt x="26377" y="6578"/>
                  </a:lnTo>
                  <a:lnTo>
                    <a:pt x="2091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0" name="object 1980"/>
            <p:cNvSpPr/>
            <p:nvPr/>
          </p:nvSpPr>
          <p:spPr>
            <a:xfrm>
              <a:off x="7306033" y="3170003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5181" y="0"/>
                  </a:moveTo>
                  <a:lnTo>
                    <a:pt x="1193" y="1079"/>
                  </a:lnTo>
                  <a:lnTo>
                    <a:pt x="0" y="3175"/>
                  </a:lnTo>
                  <a:lnTo>
                    <a:pt x="1104" y="7277"/>
                  </a:lnTo>
                  <a:lnTo>
                    <a:pt x="3175" y="8496"/>
                  </a:lnTo>
                  <a:lnTo>
                    <a:pt x="5181" y="7937"/>
                  </a:lnTo>
                  <a:lnTo>
                    <a:pt x="7188" y="7404"/>
                  </a:lnTo>
                  <a:lnTo>
                    <a:pt x="8369" y="5308"/>
                  </a:lnTo>
                  <a:lnTo>
                    <a:pt x="7810" y="3263"/>
                  </a:lnTo>
                  <a:lnTo>
                    <a:pt x="7264" y="1219"/>
                  </a:lnTo>
                  <a:lnTo>
                    <a:pt x="518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1" name="object 1981"/>
            <p:cNvSpPr/>
            <p:nvPr/>
          </p:nvSpPr>
          <p:spPr>
            <a:xfrm>
              <a:off x="7308250" y="3172246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1422" y="0"/>
                  </a:moveTo>
                  <a:lnTo>
                    <a:pt x="0" y="2527"/>
                  </a:lnTo>
                  <a:lnTo>
                    <a:pt x="2514" y="4000"/>
                  </a:lnTo>
                  <a:lnTo>
                    <a:pt x="3936" y="1473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2" name="object 1982"/>
            <p:cNvSpPr/>
            <p:nvPr/>
          </p:nvSpPr>
          <p:spPr>
            <a:xfrm>
              <a:off x="7286246" y="3211795"/>
              <a:ext cx="31750" cy="30480"/>
            </a:xfrm>
            <a:custGeom>
              <a:avLst/>
              <a:gdLst/>
              <a:ahLst/>
              <a:cxnLst/>
              <a:rect l="l" t="t" r="r" b="b"/>
              <a:pathLst>
                <a:path w="31750" h="30480">
                  <a:moveTo>
                    <a:pt x="15036" y="0"/>
                  </a:moveTo>
                  <a:lnTo>
                    <a:pt x="2616" y="7175"/>
                  </a:lnTo>
                  <a:lnTo>
                    <a:pt x="0" y="15544"/>
                  </a:lnTo>
                  <a:lnTo>
                    <a:pt x="7124" y="27914"/>
                  </a:lnTo>
                  <a:lnTo>
                    <a:pt x="15709" y="30086"/>
                  </a:lnTo>
                  <a:lnTo>
                    <a:pt x="21932" y="26492"/>
                  </a:lnTo>
                  <a:lnTo>
                    <a:pt x="28143" y="22910"/>
                  </a:lnTo>
                  <a:lnTo>
                    <a:pt x="31140" y="14897"/>
                  </a:lnTo>
                  <a:lnTo>
                    <a:pt x="24002" y="2540"/>
                  </a:lnTo>
                  <a:lnTo>
                    <a:pt x="1503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3" name="object 1983"/>
            <p:cNvSpPr/>
            <p:nvPr/>
          </p:nvSpPr>
          <p:spPr>
            <a:xfrm>
              <a:off x="7298185" y="3224912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5448" y="0"/>
                  </a:moveTo>
                  <a:lnTo>
                    <a:pt x="3022" y="0"/>
                  </a:lnTo>
                  <a:lnTo>
                    <a:pt x="1524" y="1498"/>
                  </a:lnTo>
                  <a:lnTo>
                    <a:pt x="12" y="2984"/>
                  </a:lnTo>
                  <a:lnTo>
                    <a:pt x="0" y="5397"/>
                  </a:lnTo>
                  <a:lnTo>
                    <a:pt x="1435" y="6870"/>
                  </a:lnTo>
                  <a:lnTo>
                    <a:pt x="2895" y="8343"/>
                  </a:lnTo>
                  <a:lnTo>
                    <a:pt x="5308" y="8318"/>
                  </a:lnTo>
                  <a:lnTo>
                    <a:pt x="6819" y="6845"/>
                  </a:lnTo>
                  <a:lnTo>
                    <a:pt x="8331" y="5333"/>
                  </a:lnTo>
                  <a:lnTo>
                    <a:pt x="8356" y="2933"/>
                  </a:lnTo>
                  <a:lnTo>
                    <a:pt x="544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4" name="object 1984"/>
            <p:cNvSpPr/>
            <p:nvPr/>
          </p:nvSpPr>
          <p:spPr>
            <a:xfrm>
              <a:off x="7300890" y="3227621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933" y="0"/>
                  </a:moveTo>
                  <a:lnTo>
                    <a:pt x="38" y="12"/>
                  </a:lnTo>
                  <a:lnTo>
                    <a:pt x="0" y="2908"/>
                  </a:lnTo>
                  <a:lnTo>
                    <a:pt x="2908" y="2895"/>
                  </a:lnTo>
                  <a:lnTo>
                    <a:pt x="293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5" name="object 1985"/>
            <p:cNvSpPr/>
            <p:nvPr/>
          </p:nvSpPr>
          <p:spPr>
            <a:xfrm>
              <a:off x="7267892" y="3191703"/>
              <a:ext cx="30480" cy="29209"/>
            </a:xfrm>
            <a:custGeom>
              <a:avLst/>
              <a:gdLst/>
              <a:ahLst/>
              <a:cxnLst/>
              <a:rect l="l" t="t" r="r" b="b"/>
              <a:pathLst>
                <a:path w="30479" h="29210">
                  <a:moveTo>
                    <a:pt x="19113" y="0"/>
                  </a:moveTo>
                  <a:lnTo>
                    <a:pt x="12141" y="1676"/>
                  </a:lnTo>
                  <a:lnTo>
                    <a:pt x="5156" y="3340"/>
                  </a:lnTo>
                  <a:lnTo>
                    <a:pt x="0" y="10147"/>
                  </a:lnTo>
                  <a:lnTo>
                    <a:pt x="3314" y="24053"/>
                  </a:lnTo>
                  <a:lnTo>
                    <a:pt x="11176" y="29032"/>
                  </a:lnTo>
                  <a:lnTo>
                    <a:pt x="25133" y="25704"/>
                  </a:lnTo>
                  <a:lnTo>
                    <a:pt x="30035" y="18440"/>
                  </a:lnTo>
                  <a:lnTo>
                    <a:pt x="26708" y="4546"/>
                  </a:lnTo>
                  <a:lnTo>
                    <a:pt x="1911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6" name="object 1986"/>
            <p:cNvSpPr/>
            <p:nvPr/>
          </p:nvSpPr>
          <p:spPr>
            <a:xfrm>
              <a:off x="7277736" y="3198467"/>
              <a:ext cx="8890" cy="6985"/>
            </a:xfrm>
            <a:custGeom>
              <a:avLst/>
              <a:gdLst/>
              <a:ahLst/>
              <a:cxnLst/>
              <a:rect l="l" t="t" r="r" b="b"/>
              <a:pathLst>
                <a:path w="8890" h="6985">
                  <a:moveTo>
                    <a:pt x="6337" y="0"/>
                  </a:moveTo>
                  <a:lnTo>
                    <a:pt x="4064" y="126"/>
                  </a:lnTo>
                  <a:lnTo>
                    <a:pt x="1765" y="266"/>
                  </a:lnTo>
                  <a:lnTo>
                    <a:pt x="0" y="1828"/>
                  </a:lnTo>
                  <a:lnTo>
                    <a:pt x="215" y="5473"/>
                  </a:lnTo>
                  <a:lnTo>
                    <a:pt x="2146" y="6845"/>
                  </a:lnTo>
                  <a:lnTo>
                    <a:pt x="6718" y="6578"/>
                  </a:lnTo>
                  <a:lnTo>
                    <a:pt x="8483" y="5003"/>
                  </a:lnTo>
                  <a:lnTo>
                    <a:pt x="8394" y="3187"/>
                  </a:lnTo>
                  <a:lnTo>
                    <a:pt x="8267" y="1371"/>
                  </a:lnTo>
                  <a:lnTo>
                    <a:pt x="6337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7" name="object 1987"/>
            <p:cNvSpPr/>
            <p:nvPr/>
          </p:nvSpPr>
          <p:spPr>
            <a:xfrm>
              <a:off x="7279709" y="3216644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19">
                  <a:moveTo>
                    <a:pt x="5753" y="0"/>
                  </a:moveTo>
                  <a:lnTo>
                    <a:pt x="2857" y="520"/>
                  </a:lnTo>
                  <a:lnTo>
                    <a:pt x="12" y="1968"/>
                  </a:lnTo>
                  <a:lnTo>
                    <a:pt x="0" y="2324"/>
                  </a:lnTo>
                  <a:lnTo>
                    <a:pt x="1460" y="3175"/>
                  </a:lnTo>
                  <a:lnTo>
                    <a:pt x="1333" y="5511"/>
                  </a:lnTo>
                  <a:lnTo>
                    <a:pt x="1130" y="6972"/>
                  </a:lnTo>
                  <a:lnTo>
                    <a:pt x="4648" y="7112"/>
                  </a:lnTo>
                  <a:lnTo>
                    <a:pt x="5486" y="6248"/>
                  </a:lnTo>
                  <a:lnTo>
                    <a:pt x="7620" y="4889"/>
                  </a:lnTo>
                  <a:lnTo>
                    <a:pt x="7023" y="2501"/>
                  </a:lnTo>
                  <a:lnTo>
                    <a:pt x="8763" y="1600"/>
                  </a:lnTo>
                  <a:lnTo>
                    <a:pt x="8521" y="1143"/>
                  </a:lnTo>
                  <a:lnTo>
                    <a:pt x="575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8" name="object 1988"/>
            <p:cNvSpPr/>
            <p:nvPr/>
          </p:nvSpPr>
          <p:spPr>
            <a:xfrm>
              <a:off x="7316226" y="3188077"/>
              <a:ext cx="30480" cy="30480"/>
            </a:xfrm>
            <a:custGeom>
              <a:avLst/>
              <a:gdLst/>
              <a:ahLst/>
              <a:cxnLst/>
              <a:rect l="l" t="t" r="r" b="b"/>
              <a:pathLst>
                <a:path w="30479" h="30480">
                  <a:moveTo>
                    <a:pt x="14922" y="0"/>
                  </a:moveTo>
                  <a:lnTo>
                    <a:pt x="6527" y="2819"/>
                  </a:lnTo>
                  <a:lnTo>
                    <a:pt x="3263" y="9207"/>
                  </a:lnTo>
                  <a:lnTo>
                    <a:pt x="0" y="15595"/>
                  </a:lnTo>
                  <a:lnTo>
                    <a:pt x="1816" y="23952"/>
                  </a:lnTo>
                  <a:lnTo>
                    <a:pt x="14516" y="30454"/>
                  </a:lnTo>
                  <a:lnTo>
                    <a:pt x="23444" y="27724"/>
                  </a:lnTo>
                  <a:lnTo>
                    <a:pt x="29971" y="14947"/>
                  </a:lnTo>
                  <a:lnTo>
                    <a:pt x="27635" y="6489"/>
                  </a:lnTo>
                  <a:lnTo>
                    <a:pt x="1492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9" name="object 1989"/>
            <p:cNvSpPr/>
            <p:nvPr/>
          </p:nvSpPr>
          <p:spPr>
            <a:xfrm>
              <a:off x="7326921" y="3193074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19">
                  <a:moveTo>
                    <a:pt x="6197" y="0"/>
                  </a:moveTo>
                  <a:lnTo>
                    <a:pt x="3924" y="266"/>
                  </a:lnTo>
                  <a:lnTo>
                    <a:pt x="1650" y="546"/>
                  </a:lnTo>
                  <a:lnTo>
                    <a:pt x="0" y="2222"/>
                  </a:lnTo>
                  <a:lnTo>
                    <a:pt x="419" y="5854"/>
                  </a:lnTo>
                  <a:lnTo>
                    <a:pt x="2438" y="7086"/>
                  </a:lnTo>
                  <a:lnTo>
                    <a:pt x="6972" y="6553"/>
                  </a:lnTo>
                  <a:lnTo>
                    <a:pt x="8648" y="4864"/>
                  </a:lnTo>
                  <a:lnTo>
                    <a:pt x="8204" y="1244"/>
                  </a:lnTo>
                  <a:lnTo>
                    <a:pt x="6197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0" name="object 1990"/>
            <p:cNvSpPr/>
            <p:nvPr/>
          </p:nvSpPr>
          <p:spPr>
            <a:xfrm>
              <a:off x="7338476" y="3206893"/>
              <a:ext cx="7620" cy="9525"/>
            </a:xfrm>
            <a:custGeom>
              <a:avLst/>
              <a:gdLst/>
              <a:ahLst/>
              <a:cxnLst/>
              <a:rect l="l" t="t" r="r" b="b"/>
              <a:pathLst>
                <a:path w="7620" h="9525">
                  <a:moveTo>
                    <a:pt x="4889" y="0"/>
                  </a:moveTo>
                  <a:lnTo>
                    <a:pt x="2209" y="1384"/>
                  </a:lnTo>
                  <a:lnTo>
                    <a:pt x="736" y="3936"/>
                  </a:lnTo>
                  <a:lnTo>
                    <a:pt x="0" y="7035"/>
                  </a:lnTo>
                  <a:lnTo>
                    <a:pt x="253" y="7264"/>
                  </a:lnTo>
                  <a:lnTo>
                    <a:pt x="1854" y="6705"/>
                  </a:lnTo>
                  <a:lnTo>
                    <a:pt x="3555" y="8331"/>
                  </a:lnTo>
                  <a:lnTo>
                    <a:pt x="4533" y="9436"/>
                  </a:lnTo>
                  <a:lnTo>
                    <a:pt x="6921" y="6845"/>
                  </a:lnTo>
                  <a:lnTo>
                    <a:pt x="6756" y="5118"/>
                  </a:lnTo>
                  <a:lnTo>
                    <a:pt x="7188" y="3708"/>
                  </a:lnTo>
                  <a:lnTo>
                    <a:pt x="7365" y="3314"/>
                  </a:lnTo>
                  <a:lnTo>
                    <a:pt x="7162" y="3136"/>
                  </a:lnTo>
                  <a:lnTo>
                    <a:pt x="4965" y="2044"/>
                  </a:lnTo>
                  <a:lnTo>
                    <a:pt x="5397" y="139"/>
                  </a:lnTo>
                  <a:lnTo>
                    <a:pt x="488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1" name="object 1991"/>
            <p:cNvSpPr/>
            <p:nvPr/>
          </p:nvSpPr>
          <p:spPr>
            <a:xfrm>
              <a:off x="7312459" y="3245393"/>
              <a:ext cx="31115" cy="30480"/>
            </a:xfrm>
            <a:custGeom>
              <a:avLst/>
              <a:gdLst/>
              <a:ahLst/>
              <a:cxnLst/>
              <a:rect l="l" t="t" r="r" b="b"/>
              <a:pathLst>
                <a:path w="31115" h="30479">
                  <a:moveTo>
                    <a:pt x="16852" y="0"/>
                  </a:moveTo>
                  <a:lnTo>
                    <a:pt x="10312" y="2971"/>
                  </a:lnTo>
                  <a:lnTo>
                    <a:pt x="3771" y="5943"/>
                  </a:lnTo>
                  <a:lnTo>
                    <a:pt x="0" y="13601"/>
                  </a:lnTo>
                  <a:lnTo>
                    <a:pt x="5905" y="26606"/>
                  </a:lnTo>
                  <a:lnTo>
                    <a:pt x="14579" y="30010"/>
                  </a:lnTo>
                  <a:lnTo>
                    <a:pt x="27635" y="24091"/>
                  </a:lnTo>
                  <a:lnTo>
                    <a:pt x="31076" y="16014"/>
                  </a:lnTo>
                  <a:lnTo>
                    <a:pt x="25171" y="3009"/>
                  </a:lnTo>
                  <a:lnTo>
                    <a:pt x="1685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2" name="object 1992"/>
            <p:cNvSpPr/>
            <p:nvPr/>
          </p:nvSpPr>
          <p:spPr>
            <a:xfrm>
              <a:off x="7318545" y="3254230"/>
              <a:ext cx="6985" cy="8890"/>
            </a:xfrm>
            <a:custGeom>
              <a:avLst/>
              <a:gdLst/>
              <a:ahLst/>
              <a:cxnLst/>
              <a:rect l="l" t="t" r="r" b="b"/>
              <a:pathLst>
                <a:path w="6984" h="8889">
                  <a:moveTo>
                    <a:pt x="2006" y="0"/>
                  </a:moveTo>
                  <a:lnTo>
                    <a:pt x="368" y="1739"/>
                  </a:lnTo>
                  <a:lnTo>
                    <a:pt x="190" y="4013"/>
                  </a:lnTo>
                  <a:lnTo>
                    <a:pt x="0" y="6299"/>
                  </a:lnTo>
                  <a:lnTo>
                    <a:pt x="1333" y="8267"/>
                  </a:lnTo>
                  <a:lnTo>
                    <a:pt x="4952" y="8559"/>
                  </a:lnTo>
                  <a:lnTo>
                    <a:pt x="6578" y="6845"/>
                  </a:lnTo>
                  <a:lnTo>
                    <a:pt x="6946" y="2273"/>
                  </a:lnTo>
                  <a:lnTo>
                    <a:pt x="5638" y="304"/>
                  </a:lnTo>
                  <a:lnTo>
                    <a:pt x="3809" y="165"/>
                  </a:lnTo>
                  <a:lnTo>
                    <a:pt x="200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3" name="object 1993"/>
            <p:cNvSpPr/>
            <p:nvPr/>
          </p:nvSpPr>
          <p:spPr>
            <a:xfrm>
              <a:off x="7327272" y="3270168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4">
                  <a:moveTo>
                    <a:pt x="5270" y="0"/>
                  </a:moveTo>
                  <a:lnTo>
                    <a:pt x="2527" y="1054"/>
                  </a:lnTo>
                  <a:lnTo>
                    <a:pt x="0" y="3022"/>
                  </a:lnTo>
                  <a:lnTo>
                    <a:pt x="50" y="3378"/>
                  </a:lnTo>
                  <a:lnTo>
                    <a:pt x="1650" y="3924"/>
                  </a:lnTo>
                  <a:lnTo>
                    <a:pt x="1981" y="6261"/>
                  </a:lnTo>
                  <a:lnTo>
                    <a:pt x="2057" y="7734"/>
                  </a:lnTo>
                  <a:lnTo>
                    <a:pt x="5537" y="7200"/>
                  </a:lnTo>
                  <a:lnTo>
                    <a:pt x="6184" y="6197"/>
                  </a:lnTo>
                  <a:lnTo>
                    <a:pt x="8039" y="4444"/>
                  </a:lnTo>
                  <a:lnTo>
                    <a:pt x="6972" y="2222"/>
                  </a:lnTo>
                  <a:lnTo>
                    <a:pt x="8508" y="1003"/>
                  </a:lnTo>
                  <a:lnTo>
                    <a:pt x="8191" y="584"/>
                  </a:lnTo>
                  <a:lnTo>
                    <a:pt x="527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4" name="object 1994"/>
            <p:cNvSpPr/>
            <p:nvPr/>
          </p:nvSpPr>
          <p:spPr>
            <a:xfrm>
              <a:off x="7308346" y="3201378"/>
              <a:ext cx="1270" cy="1905"/>
            </a:xfrm>
            <a:custGeom>
              <a:avLst/>
              <a:gdLst/>
              <a:ahLst/>
              <a:cxnLst/>
              <a:rect l="l" t="t" r="r" b="b"/>
              <a:pathLst>
                <a:path w="1270" h="1905">
                  <a:moveTo>
                    <a:pt x="351" y="457"/>
                  </a:moveTo>
                  <a:lnTo>
                    <a:pt x="0" y="0"/>
                  </a:lnTo>
                  <a:lnTo>
                    <a:pt x="1092" y="1422"/>
                  </a:lnTo>
                  <a:lnTo>
                    <a:pt x="351" y="457"/>
                  </a:lnTo>
                  <a:close/>
                </a:path>
              </a:pathLst>
            </a:custGeom>
            <a:solidFill>
              <a:srgbClr val="8279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5" name="object 1995"/>
            <p:cNvSpPr/>
            <p:nvPr/>
          </p:nvSpPr>
          <p:spPr>
            <a:xfrm>
              <a:off x="7265327" y="3130458"/>
              <a:ext cx="62230" cy="120650"/>
            </a:xfrm>
            <a:custGeom>
              <a:avLst/>
              <a:gdLst/>
              <a:ahLst/>
              <a:cxnLst/>
              <a:rect l="l" t="t" r="r" b="b"/>
              <a:pathLst>
                <a:path w="62229" h="120650">
                  <a:moveTo>
                    <a:pt x="1409" y="2222"/>
                  </a:moveTo>
                  <a:lnTo>
                    <a:pt x="101" y="2222"/>
                  </a:lnTo>
                  <a:lnTo>
                    <a:pt x="0" y="2730"/>
                  </a:lnTo>
                  <a:lnTo>
                    <a:pt x="667" y="5334"/>
                  </a:lnTo>
                  <a:lnTo>
                    <a:pt x="2459" y="11506"/>
                  </a:lnTo>
                  <a:lnTo>
                    <a:pt x="6324" y="11506"/>
                  </a:lnTo>
                  <a:lnTo>
                    <a:pt x="4601" y="5651"/>
                  </a:lnTo>
                  <a:lnTo>
                    <a:pt x="3797" y="2730"/>
                  </a:lnTo>
                  <a:lnTo>
                    <a:pt x="3698" y="2349"/>
                  </a:lnTo>
                  <a:lnTo>
                    <a:pt x="266" y="2349"/>
                  </a:lnTo>
                  <a:lnTo>
                    <a:pt x="1409" y="2222"/>
                  </a:lnTo>
                  <a:close/>
                </a:path>
                <a:path w="62229" h="120650">
                  <a:moveTo>
                    <a:pt x="2412" y="0"/>
                  </a:moveTo>
                  <a:lnTo>
                    <a:pt x="2471" y="482"/>
                  </a:lnTo>
                  <a:lnTo>
                    <a:pt x="2567" y="1270"/>
                  </a:lnTo>
                  <a:lnTo>
                    <a:pt x="2666" y="2082"/>
                  </a:lnTo>
                  <a:lnTo>
                    <a:pt x="266" y="2349"/>
                  </a:lnTo>
                  <a:lnTo>
                    <a:pt x="3698" y="2349"/>
                  </a:lnTo>
                  <a:lnTo>
                    <a:pt x="3629" y="2082"/>
                  </a:lnTo>
                  <a:lnTo>
                    <a:pt x="3505" y="1600"/>
                  </a:lnTo>
                  <a:lnTo>
                    <a:pt x="3428" y="1270"/>
                  </a:lnTo>
                  <a:lnTo>
                    <a:pt x="3327" y="889"/>
                  </a:lnTo>
                  <a:lnTo>
                    <a:pt x="3225" y="482"/>
                  </a:lnTo>
                  <a:lnTo>
                    <a:pt x="2412" y="0"/>
                  </a:lnTo>
                  <a:close/>
                </a:path>
                <a:path w="62229" h="120650">
                  <a:moveTo>
                    <a:pt x="40766" y="68211"/>
                  </a:moveTo>
                  <a:lnTo>
                    <a:pt x="39557" y="68211"/>
                  </a:lnTo>
                  <a:lnTo>
                    <a:pt x="39255" y="68872"/>
                  </a:lnTo>
                  <a:lnTo>
                    <a:pt x="38900" y="70281"/>
                  </a:lnTo>
                  <a:lnTo>
                    <a:pt x="38823" y="70904"/>
                  </a:lnTo>
                  <a:lnTo>
                    <a:pt x="38773" y="71564"/>
                  </a:lnTo>
                  <a:lnTo>
                    <a:pt x="39928" y="72974"/>
                  </a:lnTo>
                  <a:lnTo>
                    <a:pt x="40233" y="73698"/>
                  </a:lnTo>
                  <a:lnTo>
                    <a:pt x="40283" y="73990"/>
                  </a:lnTo>
                  <a:lnTo>
                    <a:pt x="40373" y="77431"/>
                  </a:lnTo>
                  <a:lnTo>
                    <a:pt x="39703" y="79463"/>
                  </a:lnTo>
                  <a:lnTo>
                    <a:pt x="39598" y="79781"/>
                  </a:lnTo>
                  <a:lnTo>
                    <a:pt x="38552" y="82029"/>
                  </a:lnTo>
                  <a:lnTo>
                    <a:pt x="41821" y="82029"/>
                  </a:lnTo>
                  <a:lnTo>
                    <a:pt x="43167" y="79463"/>
                  </a:lnTo>
                  <a:lnTo>
                    <a:pt x="44310" y="76504"/>
                  </a:lnTo>
                  <a:lnTo>
                    <a:pt x="44253" y="72974"/>
                  </a:lnTo>
                  <a:lnTo>
                    <a:pt x="44119" y="72339"/>
                  </a:lnTo>
                  <a:lnTo>
                    <a:pt x="43383" y="71386"/>
                  </a:lnTo>
                  <a:lnTo>
                    <a:pt x="40766" y="68211"/>
                  </a:lnTo>
                  <a:close/>
                </a:path>
                <a:path w="62229" h="120650">
                  <a:moveTo>
                    <a:pt x="39720" y="67970"/>
                  </a:moveTo>
                  <a:lnTo>
                    <a:pt x="39557" y="68211"/>
                  </a:lnTo>
                  <a:lnTo>
                    <a:pt x="39255" y="68872"/>
                  </a:lnTo>
                  <a:lnTo>
                    <a:pt x="39527" y="68211"/>
                  </a:lnTo>
                  <a:lnTo>
                    <a:pt x="39720" y="67970"/>
                  </a:lnTo>
                  <a:close/>
                </a:path>
                <a:path w="62229" h="120650">
                  <a:moveTo>
                    <a:pt x="40157" y="67424"/>
                  </a:moveTo>
                  <a:lnTo>
                    <a:pt x="39720" y="67970"/>
                  </a:lnTo>
                  <a:lnTo>
                    <a:pt x="40741" y="67970"/>
                  </a:lnTo>
                  <a:lnTo>
                    <a:pt x="40157" y="67424"/>
                  </a:lnTo>
                  <a:close/>
                </a:path>
                <a:path w="62229" h="120650">
                  <a:moveTo>
                    <a:pt x="49771" y="104190"/>
                  </a:moveTo>
                  <a:lnTo>
                    <a:pt x="44488" y="107505"/>
                  </a:lnTo>
                  <a:lnTo>
                    <a:pt x="43726" y="108572"/>
                  </a:lnTo>
                  <a:lnTo>
                    <a:pt x="42913" y="109664"/>
                  </a:lnTo>
                  <a:lnTo>
                    <a:pt x="42075" y="110744"/>
                  </a:lnTo>
                  <a:lnTo>
                    <a:pt x="42786" y="111061"/>
                  </a:lnTo>
                  <a:lnTo>
                    <a:pt x="43789" y="111594"/>
                  </a:lnTo>
                  <a:lnTo>
                    <a:pt x="44094" y="111798"/>
                  </a:lnTo>
                  <a:lnTo>
                    <a:pt x="46151" y="109283"/>
                  </a:lnTo>
                  <a:lnTo>
                    <a:pt x="48183" y="106578"/>
                  </a:lnTo>
                  <a:lnTo>
                    <a:pt x="49771" y="104190"/>
                  </a:lnTo>
                  <a:close/>
                </a:path>
                <a:path w="62229" h="120650">
                  <a:moveTo>
                    <a:pt x="47612" y="77304"/>
                  </a:moveTo>
                  <a:lnTo>
                    <a:pt x="47256" y="78867"/>
                  </a:lnTo>
                  <a:lnTo>
                    <a:pt x="46697" y="80416"/>
                  </a:lnTo>
                  <a:lnTo>
                    <a:pt x="46124" y="81686"/>
                  </a:lnTo>
                  <a:lnTo>
                    <a:pt x="46050" y="81851"/>
                  </a:lnTo>
                  <a:lnTo>
                    <a:pt x="46494" y="82702"/>
                  </a:lnTo>
                  <a:lnTo>
                    <a:pt x="46862" y="83553"/>
                  </a:lnTo>
                  <a:lnTo>
                    <a:pt x="48255" y="84277"/>
                  </a:lnTo>
                  <a:lnTo>
                    <a:pt x="49314" y="85013"/>
                  </a:lnTo>
                  <a:lnTo>
                    <a:pt x="51155" y="86791"/>
                  </a:lnTo>
                  <a:lnTo>
                    <a:pt x="51866" y="87693"/>
                  </a:lnTo>
                  <a:lnTo>
                    <a:pt x="52438" y="88671"/>
                  </a:lnTo>
                  <a:lnTo>
                    <a:pt x="52374" y="88201"/>
                  </a:lnTo>
                  <a:lnTo>
                    <a:pt x="52171" y="87922"/>
                  </a:lnTo>
                  <a:lnTo>
                    <a:pt x="51828" y="87312"/>
                  </a:lnTo>
                  <a:lnTo>
                    <a:pt x="51498" y="85750"/>
                  </a:lnTo>
                  <a:lnTo>
                    <a:pt x="51104" y="84277"/>
                  </a:lnTo>
                  <a:lnTo>
                    <a:pt x="50177" y="81851"/>
                  </a:lnTo>
                  <a:lnTo>
                    <a:pt x="49593" y="80568"/>
                  </a:lnTo>
                  <a:lnTo>
                    <a:pt x="48069" y="78016"/>
                  </a:lnTo>
                  <a:lnTo>
                    <a:pt x="47612" y="77304"/>
                  </a:lnTo>
                  <a:close/>
                </a:path>
                <a:path w="62229" h="120650">
                  <a:moveTo>
                    <a:pt x="45135" y="66929"/>
                  </a:moveTo>
                  <a:lnTo>
                    <a:pt x="44792" y="66929"/>
                  </a:lnTo>
                  <a:lnTo>
                    <a:pt x="46965" y="69545"/>
                  </a:lnTo>
                  <a:lnTo>
                    <a:pt x="47205" y="69862"/>
                  </a:lnTo>
                  <a:lnTo>
                    <a:pt x="48933" y="70218"/>
                  </a:lnTo>
                  <a:lnTo>
                    <a:pt x="52670" y="70827"/>
                  </a:lnTo>
                  <a:lnTo>
                    <a:pt x="52819" y="70827"/>
                  </a:lnTo>
                  <a:lnTo>
                    <a:pt x="52926" y="70218"/>
                  </a:lnTo>
                  <a:lnTo>
                    <a:pt x="53301" y="68910"/>
                  </a:lnTo>
                  <a:lnTo>
                    <a:pt x="50850" y="68465"/>
                  </a:lnTo>
                  <a:lnTo>
                    <a:pt x="47993" y="67843"/>
                  </a:lnTo>
                  <a:lnTo>
                    <a:pt x="45135" y="66929"/>
                  </a:lnTo>
                  <a:close/>
                </a:path>
                <a:path w="62229" h="120650">
                  <a:moveTo>
                    <a:pt x="53276" y="105587"/>
                  </a:moveTo>
                  <a:lnTo>
                    <a:pt x="52082" y="107403"/>
                  </a:lnTo>
                  <a:lnTo>
                    <a:pt x="50253" y="109918"/>
                  </a:lnTo>
                  <a:lnTo>
                    <a:pt x="50939" y="113207"/>
                  </a:lnTo>
                  <a:lnTo>
                    <a:pt x="52044" y="116649"/>
                  </a:lnTo>
                  <a:lnTo>
                    <a:pt x="53873" y="120218"/>
                  </a:lnTo>
                  <a:lnTo>
                    <a:pt x="54800" y="119405"/>
                  </a:lnTo>
                  <a:lnTo>
                    <a:pt x="55829" y="118706"/>
                  </a:lnTo>
                  <a:lnTo>
                    <a:pt x="56959" y="118135"/>
                  </a:lnTo>
                  <a:lnTo>
                    <a:pt x="54787" y="113741"/>
                  </a:lnTo>
                  <a:lnTo>
                    <a:pt x="53861" y="109918"/>
                  </a:lnTo>
                  <a:lnTo>
                    <a:pt x="53784" y="109601"/>
                  </a:lnTo>
                  <a:lnTo>
                    <a:pt x="53276" y="105587"/>
                  </a:lnTo>
                  <a:close/>
                </a:path>
                <a:path w="62229" h="120650">
                  <a:moveTo>
                    <a:pt x="56451" y="92214"/>
                  </a:moveTo>
                  <a:lnTo>
                    <a:pt x="56550" y="93903"/>
                  </a:lnTo>
                  <a:lnTo>
                    <a:pt x="56641" y="95999"/>
                  </a:lnTo>
                  <a:lnTo>
                    <a:pt x="58091" y="96647"/>
                  </a:lnTo>
                  <a:lnTo>
                    <a:pt x="59258" y="97066"/>
                  </a:lnTo>
                  <a:lnTo>
                    <a:pt x="60680" y="97485"/>
                  </a:lnTo>
                  <a:lnTo>
                    <a:pt x="60769" y="97066"/>
                  </a:lnTo>
                  <a:lnTo>
                    <a:pt x="60909" y="96647"/>
                  </a:lnTo>
                  <a:lnTo>
                    <a:pt x="61201" y="95999"/>
                  </a:lnTo>
                  <a:lnTo>
                    <a:pt x="61264" y="95859"/>
                  </a:lnTo>
                  <a:lnTo>
                    <a:pt x="61696" y="95110"/>
                  </a:lnTo>
                  <a:lnTo>
                    <a:pt x="60363" y="94576"/>
                  </a:lnTo>
                  <a:lnTo>
                    <a:pt x="58991" y="93903"/>
                  </a:lnTo>
                  <a:lnTo>
                    <a:pt x="57276" y="92811"/>
                  </a:lnTo>
                  <a:lnTo>
                    <a:pt x="56451" y="92214"/>
                  </a:lnTo>
                  <a:close/>
                </a:path>
              </a:pathLst>
            </a:custGeom>
            <a:solidFill>
              <a:srgbClr val="5A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6" name="object 1996"/>
            <p:cNvSpPr/>
            <p:nvPr/>
          </p:nvSpPr>
          <p:spPr>
            <a:xfrm>
              <a:off x="7325302" y="3219071"/>
              <a:ext cx="19050" cy="27305"/>
            </a:xfrm>
            <a:custGeom>
              <a:avLst/>
              <a:gdLst/>
              <a:ahLst/>
              <a:cxnLst/>
              <a:rect l="l" t="t" r="r" b="b"/>
              <a:pathLst>
                <a:path w="19050" h="27305">
                  <a:moveTo>
                    <a:pt x="10832" y="0"/>
                  </a:moveTo>
                  <a:lnTo>
                    <a:pt x="4114" y="3454"/>
                  </a:lnTo>
                  <a:lnTo>
                    <a:pt x="4876" y="3721"/>
                  </a:lnTo>
                  <a:lnTo>
                    <a:pt x="5613" y="3949"/>
                  </a:lnTo>
                  <a:lnTo>
                    <a:pt x="6437" y="3949"/>
                  </a:lnTo>
                  <a:lnTo>
                    <a:pt x="7518" y="2413"/>
                  </a:lnTo>
                  <a:lnTo>
                    <a:pt x="9105" y="977"/>
                  </a:lnTo>
                  <a:lnTo>
                    <a:pt x="10832" y="0"/>
                  </a:lnTo>
                  <a:close/>
                </a:path>
                <a:path w="19050" h="27305">
                  <a:moveTo>
                    <a:pt x="1727" y="6502"/>
                  </a:moveTo>
                  <a:lnTo>
                    <a:pt x="153" y="10845"/>
                  </a:lnTo>
                  <a:lnTo>
                    <a:pt x="76" y="11188"/>
                  </a:lnTo>
                  <a:lnTo>
                    <a:pt x="12674" y="26974"/>
                  </a:lnTo>
                  <a:lnTo>
                    <a:pt x="15900" y="26403"/>
                  </a:lnTo>
                  <a:lnTo>
                    <a:pt x="18045" y="25311"/>
                  </a:lnTo>
                  <a:lnTo>
                    <a:pt x="15278" y="25311"/>
                  </a:lnTo>
                  <a:lnTo>
                    <a:pt x="7670" y="23660"/>
                  </a:lnTo>
                  <a:lnTo>
                    <a:pt x="3975" y="17995"/>
                  </a:lnTo>
                  <a:lnTo>
                    <a:pt x="3962" y="10845"/>
                  </a:lnTo>
                  <a:lnTo>
                    <a:pt x="3581" y="10325"/>
                  </a:lnTo>
                  <a:lnTo>
                    <a:pt x="3530" y="7835"/>
                  </a:lnTo>
                  <a:lnTo>
                    <a:pt x="3797" y="7251"/>
                  </a:lnTo>
                  <a:lnTo>
                    <a:pt x="3124" y="7035"/>
                  </a:lnTo>
                  <a:lnTo>
                    <a:pt x="1727" y="6502"/>
                  </a:lnTo>
                  <a:close/>
                </a:path>
                <a:path w="19050" h="27305">
                  <a:moveTo>
                    <a:pt x="18694" y="24980"/>
                  </a:moveTo>
                  <a:lnTo>
                    <a:pt x="17018" y="25311"/>
                  </a:lnTo>
                  <a:lnTo>
                    <a:pt x="18045" y="25311"/>
                  </a:lnTo>
                  <a:lnTo>
                    <a:pt x="18694" y="2498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7" name="object 1997"/>
            <p:cNvSpPr/>
            <p:nvPr/>
          </p:nvSpPr>
          <p:spPr>
            <a:xfrm>
              <a:off x="7328701" y="3226322"/>
              <a:ext cx="1270" cy="3810"/>
            </a:xfrm>
            <a:custGeom>
              <a:avLst/>
              <a:gdLst/>
              <a:ahLst/>
              <a:cxnLst/>
              <a:rect l="l" t="t" r="r" b="b"/>
              <a:pathLst>
                <a:path w="1270" h="3810">
                  <a:moveTo>
                    <a:pt x="393" y="0"/>
                  </a:moveTo>
                  <a:lnTo>
                    <a:pt x="139" y="584"/>
                  </a:lnTo>
                  <a:lnTo>
                    <a:pt x="0" y="1193"/>
                  </a:lnTo>
                  <a:lnTo>
                    <a:pt x="0" y="2438"/>
                  </a:lnTo>
                  <a:lnTo>
                    <a:pt x="190" y="3086"/>
                  </a:lnTo>
                  <a:lnTo>
                    <a:pt x="558" y="3594"/>
                  </a:lnTo>
                  <a:lnTo>
                    <a:pt x="609" y="2908"/>
                  </a:lnTo>
                  <a:lnTo>
                    <a:pt x="711" y="2235"/>
                  </a:lnTo>
                  <a:lnTo>
                    <a:pt x="1206" y="254"/>
                  </a:lnTo>
                  <a:lnTo>
                    <a:pt x="939" y="177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8" name="object 1998"/>
            <p:cNvSpPr/>
            <p:nvPr/>
          </p:nvSpPr>
          <p:spPr>
            <a:xfrm>
              <a:off x="7288200" y="3199384"/>
              <a:ext cx="49530" cy="42545"/>
            </a:xfrm>
            <a:custGeom>
              <a:avLst/>
              <a:gdLst/>
              <a:ahLst/>
              <a:cxnLst/>
              <a:rect l="l" t="t" r="r" b="b"/>
              <a:pathLst>
                <a:path w="49529" h="42544">
                  <a:moveTo>
                    <a:pt x="19672" y="39077"/>
                  </a:moveTo>
                  <a:lnTo>
                    <a:pt x="3949" y="28765"/>
                  </a:lnTo>
                  <a:lnTo>
                    <a:pt x="3949" y="26136"/>
                  </a:lnTo>
                  <a:lnTo>
                    <a:pt x="4025" y="25133"/>
                  </a:lnTo>
                  <a:lnTo>
                    <a:pt x="2768" y="25679"/>
                  </a:lnTo>
                  <a:lnTo>
                    <a:pt x="1447" y="26085"/>
                  </a:lnTo>
                  <a:lnTo>
                    <a:pt x="101" y="26339"/>
                  </a:lnTo>
                  <a:lnTo>
                    <a:pt x="0" y="27444"/>
                  </a:lnTo>
                  <a:lnTo>
                    <a:pt x="0" y="30124"/>
                  </a:lnTo>
                  <a:lnTo>
                    <a:pt x="520" y="32232"/>
                  </a:lnTo>
                  <a:lnTo>
                    <a:pt x="5105" y="40220"/>
                  </a:lnTo>
                  <a:lnTo>
                    <a:pt x="13474" y="42430"/>
                  </a:lnTo>
                  <a:lnTo>
                    <a:pt x="19672" y="39077"/>
                  </a:lnTo>
                  <a:close/>
                </a:path>
                <a:path w="49529" h="42544">
                  <a:moveTo>
                    <a:pt x="48920" y="15659"/>
                  </a:moveTo>
                  <a:lnTo>
                    <a:pt x="47205" y="15989"/>
                  </a:lnTo>
                  <a:lnTo>
                    <a:pt x="45897" y="15989"/>
                  </a:lnTo>
                  <a:lnTo>
                    <a:pt x="33782" y="6032"/>
                  </a:lnTo>
                  <a:lnTo>
                    <a:pt x="33870" y="622"/>
                  </a:lnTo>
                  <a:lnTo>
                    <a:pt x="34302" y="622"/>
                  </a:lnTo>
                  <a:lnTo>
                    <a:pt x="31699" y="228"/>
                  </a:lnTo>
                  <a:lnTo>
                    <a:pt x="29705" y="6032"/>
                  </a:lnTo>
                  <a:lnTo>
                    <a:pt x="29921" y="7454"/>
                  </a:lnTo>
                  <a:lnTo>
                    <a:pt x="41808" y="17513"/>
                  </a:lnTo>
                  <a:lnTo>
                    <a:pt x="44437" y="17310"/>
                  </a:lnTo>
                  <a:lnTo>
                    <a:pt x="47739" y="16205"/>
                  </a:lnTo>
                  <a:lnTo>
                    <a:pt x="48234" y="15989"/>
                  </a:lnTo>
                  <a:lnTo>
                    <a:pt x="48920" y="15659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9" name="object 1999"/>
            <p:cNvSpPr/>
            <p:nvPr/>
          </p:nvSpPr>
          <p:spPr>
            <a:xfrm>
              <a:off x="7340635" y="3212246"/>
              <a:ext cx="5080" cy="3810"/>
            </a:xfrm>
            <a:custGeom>
              <a:avLst/>
              <a:gdLst/>
              <a:ahLst/>
              <a:cxnLst/>
              <a:rect l="l" t="t" r="r" b="b"/>
              <a:pathLst>
                <a:path w="5079" h="3810">
                  <a:moveTo>
                    <a:pt x="3632" y="0"/>
                  </a:moveTo>
                  <a:lnTo>
                    <a:pt x="2032" y="546"/>
                  </a:lnTo>
                  <a:lnTo>
                    <a:pt x="1371" y="939"/>
                  </a:lnTo>
                  <a:lnTo>
                    <a:pt x="698" y="1308"/>
                  </a:lnTo>
                  <a:lnTo>
                    <a:pt x="0" y="1638"/>
                  </a:lnTo>
                  <a:lnTo>
                    <a:pt x="1409" y="2984"/>
                  </a:lnTo>
                  <a:lnTo>
                    <a:pt x="1536" y="3124"/>
                  </a:lnTo>
                  <a:lnTo>
                    <a:pt x="1689" y="3213"/>
                  </a:lnTo>
                  <a:lnTo>
                    <a:pt x="2578" y="3352"/>
                  </a:lnTo>
                  <a:lnTo>
                    <a:pt x="3568" y="2527"/>
                  </a:lnTo>
                  <a:lnTo>
                    <a:pt x="4165" y="1638"/>
                  </a:lnTo>
                  <a:lnTo>
                    <a:pt x="4343" y="1384"/>
                  </a:lnTo>
                  <a:lnTo>
                    <a:pt x="4483" y="1117"/>
                  </a:lnTo>
                  <a:lnTo>
                    <a:pt x="4559" y="863"/>
                  </a:lnTo>
                  <a:lnTo>
                    <a:pt x="3632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0" name="object 2000"/>
            <p:cNvSpPr/>
            <p:nvPr/>
          </p:nvSpPr>
          <p:spPr>
            <a:xfrm>
              <a:off x="7314438" y="3248412"/>
              <a:ext cx="15240" cy="25400"/>
            </a:xfrm>
            <a:custGeom>
              <a:avLst/>
              <a:gdLst/>
              <a:ahLst/>
              <a:cxnLst/>
              <a:rect l="l" t="t" r="r" b="b"/>
              <a:pathLst>
                <a:path w="15240" h="25400">
                  <a:moveTo>
                    <a:pt x="8247" y="0"/>
                  </a:moveTo>
                  <a:lnTo>
                    <a:pt x="1059" y="8369"/>
                  </a:lnTo>
                  <a:lnTo>
                    <a:pt x="678" y="9779"/>
                  </a:lnTo>
                  <a:lnTo>
                    <a:pt x="18" y="11099"/>
                  </a:lnTo>
                  <a:lnTo>
                    <a:pt x="0" y="14185"/>
                  </a:lnTo>
                  <a:lnTo>
                    <a:pt x="272" y="15557"/>
                  </a:lnTo>
                  <a:lnTo>
                    <a:pt x="12895" y="25069"/>
                  </a:lnTo>
                  <a:lnTo>
                    <a:pt x="12975" y="24866"/>
                  </a:lnTo>
                  <a:lnTo>
                    <a:pt x="13861" y="24053"/>
                  </a:lnTo>
                  <a:lnTo>
                    <a:pt x="14800" y="23393"/>
                  </a:lnTo>
                  <a:lnTo>
                    <a:pt x="13607" y="23126"/>
                  </a:lnTo>
                  <a:lnTo>
                    <a:pt x="12438" y="22707"/>
                  </a:lnTo>
                  <a:lnTo>
                    <a:pt x="8514" y="20739"/>
                  </a:lnTo>
                  <a:lnTo>
                    <a:pt x="6190" y="18516"/>
                  </a:lnTo>
                  <a:lnTo>
                    <a:pt x="4221" y="14185"/>
                  </a:lnTo>
                  <a:lnTo>
                    <a:pt x="3891" y="12585"/>
                  </a:lnTo>
                  <a:lnTo>
                    <a:pt x="3891" y="7874"/>
                  </a:lnTo>
                  <a:lnTo>
                    <a:pt x="5148" y="4787"/>
                  </a:lnTo>
                  <a:lnTo>
                    <a:pt x="7714" y="1828"/>
                  </a:lnTo>
                  <a:lnTo>
                    <a:pt x="8095" y="1447"/>
                  </a:lnTo>
                  <a:lnTo>
                    <a:pt x="8692" y="914"/>
                  </a:lnTo>
                  <a:lnTo>
                    <a:pt x="8247" y="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1" name="object 2001"/>
            <p:cNvSpPr/>
            <p:nvPr/>
          </p:nvSpPr>
          <p:spPr>
            <a:xfrm>
              <a:off x="7327279" y="3272176"/>
              <a:ext cx="6985" cy="5715"/>
            </a:xfrm>
            <a:custGeom>
              <a:avLst/>
              <a:gdLst/>
              <a:ahLst/>
              <a:cxnLst/>
              <a:rect l="l" t="t" r="r" b="b"/>
              <a:pathLst>
                <a:path w="6984" h="5714">
                  <a:moveTo>
                    <a:pt x="3976" y="0"/>
                  </a:moveTo>
                  <a:lnTo>
                    <a:pt x="1422" y="0"/>
                  </a:lnTo>
                  <a:lnTo>
                    <a:pt x="1017" y="279"/>
                  </a:lnTo>
                  <a:lnTo>
                    <a:pt x="178" y="1015"/>
                  </a:lnTo>
                  <a:lnTo>
                    <a:pt x="0" y="1409"/>
                  </a:lnTo>
                  <a:lnTo>
                    <a:pt x="280" y="1409"/>
                  </a:lnTo>
                  <a:lnTo>
                    <a:pt x="559" y="1549"/>
                  </a:lnTo>
                  <a:lnTo>
                    <a:pt x="1639" y="1917"/>
                  </a:lnTo>
                  <a:lnTo>
                    <a:pt x="1777" y="2895"/>
                  </a:lnTo>
                  <a:lnTo>
                    <a:pt x="1892" y="3708"/>
                  </a:lnTo>
                  <a:lnTo>
                    <a:pt x="2007" y="4876"/>
                  </a:lnTo>
                  <a:lnTo>
                    <a:pt x="2655" y="5143"/>
                  </a:lnTo>
                  <a:lnTo>
                    <a:pt x="4169" y="5143"/>
                  </a:lnTo>
                  <a:lnTo>
                    <a:pt x="5222" y="4876"/>
                  </a:lnTo>
                  <a:lnTo>
                    <a:pt x="5944" y="4533"/>
                  </a:lnTo>
                  <a:lnTo>
                    <a:pt x="6124" y="4254"/>
                  </a:lnTo>
                  <a:lnTo>
                    <a:pt x="6681" y="3708"/>
                  </a:lnTo>
                  <a:lnTo>
                    <a:pt x="6400" y="3708"/>
                  </a:lnTo>
                  <a:lnTo>
                    <a:pt x="5932" y="3314"/>
                  </a:lnTo>
                  <a:lnTo>
                    <a:pt x="5919" y="2895"/>
                  </a:lnTo>
                  <a:lnTo>
                    <a:pt x="5777" y="1917"/>
                  </a:lnTo>
                  <a:lnTo>
                    <a:pt x="5703" y="1409"/>
                  </a:lnTo>
                  <a:lnTo>
                    <a:pt x="5576" y="558"/>
                  </a:lnTo>
                  <a:lnTo>
                    <a:pt x="3976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2" name="object 2002"/>
            <p:cNvSpPr/>
            <p:nvPr/>
          </p:nvSpPr>
          <p:spPr>
            <a:xfrm>
              <a:off x="7261190" y="3124182"/>
              <a:ext cx="39370" cy="22225"/>
            </a:xfrm>
            <a:custGeom>
              <a:avLst/>
              <a:gdLst/>
              <a:ahLst/>
              <a:cxnLst/>
              <a:rect l="l" t="t" r="r" b="b"/>
              <a:pathLst>
                <a:path w="39370" h="22225">
                  <a:moveTo>
                    <a:pt x="1612" y="0"/>
                  </a:moveTo>
                  <a:lnTo>
                    <a:pt x="1346" y="482"/>
                  </a:lnTo>
                  <a:lnTo>
                    <a:pt x="0" y="2209"/>
                  </a:lnTo>
                  <a:lnTo>
                    <a:pt x="13030" y="10047"/>
                  </a:lnTo>
                  <a:lnTo>
                    <a:pt x="24460" y="16173"/>
                  </a:lnTo>
                  <a:lnTo>
                    <a:pt x="32775" y="20251"/>
                  </a:lnTo>
                  <a:lnTo>
                    <a:pt x="36461" y="21945"/>
                  </a:lnTo>
                  <a:lnTo>
                    <a:pt x="37668" y="22199"/>
                  </a:lnTo>
                  <a:lnTo>
                    <a:pt x="38849" y="21526"/>
                  </a:lnTo>
                  <a:lnTo>
                    <a:pt x="37528" y="19469"/>
                  </a:lnTo>
                  <a:lnTo>
                    <a:pt x="34304" y="17979"/>
                  </a:lnTo>
                  <a:lnTo>
                    <a:pt x="26147" y="13977"/>
                  </a:lnTo>
                  <a:lnTo>
                    <a:pt x="14702" y="7855"/>
                  </a:lnTo>
                  <a:lnTo>
                    <a:pt x="1612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3" name="object 2003"/>
            <p:cNvSpPr/>
            <p:nvPr/>
          </p:nvSpPr>
          <p:spPr>
            <a:xfrm>
              <a:off x="7255421" y="3113506"/>
              <a:ext cx="137160" cy="105410"/>
            </a:xfrm>
            <a:custGeom>
              <a:avLst/>
              <a:gdLst/>
              <a:ahLst/>
              <a:cxnLst/>
              <a:rect l="l" t="t" r="r" b="b"/>
              <a:pathLst>
                <a:path w="137159" h="105410">
                  <a:moveTo>
                    <a:pt x="76771" y="91694"/>
                  </a:moveTo>
                  <a:lnTo>
                    <a:pt x="73164" y="91694"/>
                  </a:lnTo>
                  <a:lnTo>
                    <a:pt x="74066" y="93726"/>
                  </a:lnTo>
                  <a:lnTo>
                    <a:pt x="74701" y="95250"/>
                  </a:lnTo>
                  <a:lnTo>
                    <a:pt x="76060" y="94107"/>
                  </a:lnTo>
                  <a:lnTo>
                    <a:pt x="76276" y="93726"/>
                  </a:lnTo>
                  <a:lnTo>
                    <a:pt x="76619" y="92329"/>
                  </a:lnTo>
                  <a:lnTo>
                    <a:pt x="76708" y="91948"/>
                  </a:lnTo>
                  <a:lnTo>
                    <a:pt x="76771" y="91694"/>
                  </a:lnTo>
                  <a:close/>
                </a:path>
                <a:path w="137159" h="105410">
                  <a:moveTo>
                    <a:pt x="83273" y="91694"/>
                  </a:moveTo>
                  <a:lnTo>
                    <a:pt x="79730" y="91694"/>
                  </a:lnTo>
                  <a:lnTo>
                    <a:pt x="78714" y="90932"/>
                  </a:lnTo>
                  <a:lnTo>
                    <a:pt x="76936" y="90932"/>
                  </a:lnTo>
                  <a:lnTo>
                    <a:pt x="76771" y="91694"/>
                  </a:lnTo>
                  <a:lnTo>
                    <a:pt x="79578" y="91694"/>
                  </a:lnTo>
                  <a:lnTo>
                    <a:pt x="81038" y="93726"/>
                  </a:lnTo>
                  <a:lnTo>
                    <a:pt x="82080" y="95250"/>
                  </a:lnTo>
                  <a:lnTo>
                    <a:pt x="82346" y="94615"/>
                  </a:lnTo>
                  <a:lnTo>
                    <a:pt x="82384" y="92329"/>
                  </a:lnTo>
                  <a:lnTo>
                    <a:pt x="83273" y="91694"/>
                  </a:lnTo>
                  <a:close/>
                </a:path>
                <a:path w="137159" h="105410">
                  <a:moveTo>
                    <a:pt x="132626" y="90043"/>
                  </a:moveTo>
                  <a:lnTo>
                    <a:pt x="132499" y="89916"/>
                  </a:lnTo>
                  <a:lnTo>
                    <a:pt x="131838" y="89281"/>
                  </a:lnTo>
                  <a:lnTo>
                    <a:pt x="131038" y="88519"/>
                  </a:lnTo>
                  <a:lnTo>
                    <a:pt x="126834" y="88519"/>
                  </a:lnTo>
                  <a:lnTo>
                    <a:pt x="126352" y="86995"/>
                  </a:lnTo>
                  <a:lnTo>
                    <a:pt x="126225" y="86614"/>
                  </a:lnTo>
                  <a:lnTo>
                    <a:pt x="126149" y="86360"/>
                  </a:lnTo>
                  <a:lnTo>
                    <a:pt x="126060" y="86106"/>
                  </a:lnTo>
                  <a:lnTo>
                    <a:pt x="125933" y="85725"/>
                  </a:lnTo>
                  <a:lnTo>
                    <a:pt x="125857" y="85471"/>
                  </a:lnTo>
                  <a:lnTo>
                    <a:pt x="125730" y="85090"/>
                  </a:lnTo>
                  <a:lnTo>
                    <a:pt x="129247" y="84455"/>
                  </a:lnTo>
                  <a:lnTo>
                    <a:pt x="130098" y="83566"/>
                  </a:lnTo>
                  <a:lnTo>
                    <a:pt x="128765" y="82169"/>
                  </a:lnTo>
                  <a:lnTo>
                    <a:pt x="126568" y="81788"/>
                  </a:lnTo>
                  <a:lnTo>
                    <a:pt x="124955" y="81788"/>
                  </a:lnTo>
                  <a:lnTo>
                    <a:pt x="125476" y="80518"/>
                  </a:lnTo>
                  <a:lnTo>
                    <a:pt x="127622" y="80137"/>
                  </a:lnTo>
                  <a:lnTo>
                    <a:pt x="127901" y="79883"/>
                  </a:lnTo>
                  <a:lnTo>
                    <a:pt x="128752" y="79121"/>
                  </a:lnTo>
                  <a:lnTo>
                    <a:pt x="127990" y="78359"/>
                  </a:lnTo>
                  <a:lnTo>
                    <a:pt x="127342" y="77724"/>
                  </a:lnTo>
                  <a:lnTo>
                    <a:pt x="124866" y="78359"/>
                  </a:lnTo>
                  <a:lnTo>
                    <a:pt x="123177" y="77724"/>
                  </a:lnTo>
                  <a:lnTo>
                    <a:pt x="123786" y="76327"/>
                  </a:lnTo>
                  <a:lnTo>
                    <a:pt x="127279" y="75946"/>
                  </a:lnTo>
                  <a:lnTo>
                    <a:pt x="127381" y="74803"/>
                  </a:lnTo>
                  <a:lnTo>
                    <a:pt x="127469" y="73406"/>
                  </a:lnTo>
                  <a:lnTo>
                    <a:pt x="127508" y="72644"/>
                  </a:lnTo>
                  <a:lnTo>
                    <a:pt x="123596" y="71628"/>
                  </a:lnTo>
                  <a:lnTo>
                    <a:pt x="121475" y="71120"/>
                  </a:lnTo>
                  <a:lnTo>
                    <a:pt x="122364" y="70104"/>
                  </a:lnTo>
                  <a:lnTo>
                    <a:pt x="124244" y="70612"/>
                  </a:lnTo>
                  <a:lnTo>
                    <a:pt x="125387" y="70104"/>
                  </a:lnTo>
                  <a:lnTo>
                    <a:pt x="124587" y="69215"/>
                  </a:lnTo>
                  <a:lnTo>
                    <a:pt x="123901" y="68453"/>
                  </a:lnTo>
                  <a:lnTo>
                    <a:pt x="121500" y="68199"/>
                  </a:lnTo>
                  <a:lnTo>
                    <a:pt x="119748" y="67056"/>
                  </a:lnTo>
                  <a:lnTo>
                    <a:pt x="121348" y="66040"/>
                  </a:lnTo>
                  <a:lnTo>
                    <a:pt x="123799" y="66294"/>
                  </a:lnTo>
                  <a:lnTo>
                    <a:pt x="124548" y="66040"/>
                  </a:lnTo>
                  <a:lnTo>
                    <a:pt x="125666" y="65659"/>
                  </a:lnTo>
                  <a:lnTo>
                    <a:pt x="123926" y="64262"/>
                  </a:lnTo>
                  <a:lnTo>
                    <a:pt x="120510" y="63754"/>
                  </a:lnTo>
                  <a:lnTo>
                    <a:pt x="117398" y="60833"/>
                  </a:lnTo>
                  <a:lnTo>
                    <a:pt x="116547" y="60833"/>
                  </a:lnTo>
                  <a:lnTo>
                    <a:pt x="119392" y="60325"/>
                  </a:lnTo>
                  <a:lnTo>
                    <a:pt x="120586" y="59309"/>
                  </a:lnTo>
                  <a:lnTo>
                    <a:pt x="117868" y="57912"/>
                  </a:lnTo>
                  <a:lnTo>
                    <a:pt x="117373" y="57658"/>
                  </a:lnTo>
                  <a:lnTo>
                    <a:pt x="114223" y="57912"/>
                  </a:lnTo>
                  <a:lnTo>
                    <a:pt x="111061" y="56896"/>
                  </a:lnTo>
                  <a:lnTo>
                    <a:pt x="112064" y="55880"/>
                  </a:lnTo>
                  <a:lnTo>
                    <a:pt x="115023" y="55245"/>
                  </a:lnTo>
                  <a:lnTo>
                    <a:pt x="115862" y="55245"/>
                  </a:lnTo>
                  <a:lnTo>
                    <a:pt x="114350" y="54483"/>
                  </a:lnTo>
                  <a:lnTo>
                    <a:pt x="112839" y="53721"/>
                  </a:lnTo>
                  <a:lnTo>
                    <a:pt x="109461" y="52959"/>
                  </a:lnTo>
                  <a:lnTo>
                    <a:pt x="109169" y="52705"/>
                  </a:lnTo>
                  <a:lnTo>
                    <a:pt x="107086" y="50927"/>
                  </a:lnTo>
                  <a:lnTo>
                    <a:pt x="107848" y="50165"/>
                  </a:lnTo>
                  <a:lnTo>
                    <a:pt x="110642" y="50165"/>
                  </a:lnTo>
                  <a:lnTo>
                    <a:pt x="109270" y="49276"/>
                  </a:lnTo>
                  <a:lnTo>
                    <a:pt x="107238" y="48641"/>
                  </a:lnTo>
                  <a:lnTo>
                    <a:pt x="105625" y="48260"/>
                  </a:lnTo>
                  <a:lnTo>
                    <a:pt x="108305" y="47117"/>
                  </a:lnTo>
                  <a:lnTo>
                    <a:pt x="111048" y="47752"/>
                  </a:lnTo>
                  <a:lnTo>
                    <a:pt x="113995" y="47498"/>
                  </a:lnTo>
                  <a:lnTo>
                    <a:pt x="112598" y="46101"/>
                  </a:lnTo>
                  <a:lnTo>
                    <a:pt x="110553" y="45212"/>
                  </a:lnTo>
                  <a:lnTo>
                    <a:pt x="108661" y="44704"/>
                  </a:lnTo>
                  <a:lnTo>
                    <a:pt x="111620" y="43815"/>
                  </a:lnTo>
                  <a:lnTo>
                    <a:pt x="115455" y="44704"/>
                  </a:lnTo>
                  <a:lnTo>
                    <a:pt x="118986" y="45212"/>
                  </a:lnTo>
                  <a:lnTo>
                    <a:pt x="117741" y="44069"/>
                  </a:lnTo>
                  <a:lnTo>
                    <a:pt x="116852" y="43815"/>
                  </a:lnTo>
                  <a:lnTo>
                    <a:pt x="115963" y="43561"/>
                  </a:lnTo>
                  <a:lnTo>
                    <a:pt x="115404" y="43053"/>
                  </a:lnTo>
                  <a:lnTo>
                    <a:pt x="114706" y="42418"/>
                  </a:lnTo>
                  <a:lnTo>
                    <a:pt x="118681" y="42418"/>
                  </a:lnTo>
                  <a:lnTo>
                    <a:pt x="120103" y="42545"/>
                  </a:lnTo>
                  <a:lnTo>
                    <a:pt x="122770" y="42926"/>
                  </a:lnTo>
                  <a:lnTo>
                    <a:pt x="122212" y="42418"/>
                  </a:lnTo>
                  <a:lnTo>
                    <a:pt x="119405" y="39878"/>
                  </a:lnTo>
                  <a:lnTo>
                    <a:pt x="121297" y="39243"/>
                  </a:lnTo>
                  <a:lnTo>
                    <a:pt x="124891" y="38481"/>
                  </a:lnTo>
                  <a:lnTo>
                    <a:pt x="125806" y="38481"/>
                  </a:lnTo>
                  <a:lnTo>
                    <a:pt x="128600" y="39624"/>
                  </a:lnTo>
                  <a:lnTo>
                    <a:pt x="127825" y="39243"/>
                  </a:lnTo>
                  <a:lnTo>
                    <a:pt x="128765" y="39243"/>
                  </a:lnTo>
                  <a:lnTo>
                    <a:pt x="125971" y="36957"/>
                  </a:lnTo>
                  <a:lnTo>
                    <a:pt x="124040" y="36957"/>
                  </a:lnTo>
                  <a:lnTo>
                    <a:pt x="123317" y="35560"/>
                  </a:lnTo>
                  <a:lnTo>
                    <a:pt x="124307" y="34925"/>
                  </a:lnTo>
                  <a:lnTo>
                    <a:pt x="126377" y="34925"/>
                  </a:lnTo>
                  <a:lnTo>
                    <a:pt x="125387" y="34036"/>
                  </a:lnTo>
                  <a:lnTo>
                    <a:pt x="124333" y="33655"/>
                  </a:lnTo>
                  <a:lnTo>
                    <a:pt x="123012" y="33274"/>
                  </a:lnTo>
                  <a:lnTo>
                    <a:pt x="119367" y="32639"/>
                  </a:lnTo>
                  <a:lnTo>
                    <a:pt x="117081" y="30988"/>
                  </a:lnTo>
                  <a:lnTo>
                    <a:pt x="119786" y="29972"/>
                  </a:lnTo>
                  <a:lnTo>
                    <a:pt x="120904" y="29464"/>
                  </a:lnTo>
                  <a:lnTo>
                    <a:pt x="119430" y="28067"/>
                  </a:lnTo>
                  <a:lnTo>
                    <a:pt x="118211" y="26924"/>
                  </a:lnTo>
                  <a:lnTo>
                    <a:pt x="115011" y="28067"/>
                  </a:lnTo>
                  <a:lnTo>
                    <a:pt x="112814" y="26543"/>
                  </a:lnTo>
                  <a:lnTo>
                    <a:pt x="113372" y="25527"/>
                  </a:lnTo>
                  <a:lnTo>
                    <a:pt x="114388" y="24892"/>
                  </a:lnTo>
                  <a:lnTo>
                    <a:pt x="116001" y="24892"/>
                  </a:lnTo>
                  <a:lnTo>
                    <a:pt x="113334" y="23368"/>
                  </a:lnTo>
                  <a:lnTo>
                    <a:pt x="112674" y="22987"/>
                  </a:lnTo>
                  <a:lnTo>
                    <a:pt x="108381" y="23368"/>
                  </a:lnTo>
                  <a:lnTo>
                    <a:pt x="105283" y="23368"/>
                  </a:lnTo>
                  <a:lnTo>
                    <a:pt x="104076" y="21971"/>
                  </a:lnTo>
                  <a:lnTo>
                    <a:pt x="104851" y="20447"/>
                  </a:lnTo>
                  <a:lnTo>
                    <a:pt x="105587" y="19431"/>
                  </a:lnTo>
                  <a:lnTo>
                    <a:pt x="103238" y="19050"/>
                  </a:lnTo>
                  <a:lnTo>
                    <a:pt x="100965" y="18796"/>
                  </a:lnTo>
                  <a:lnTo>
                    <a:pt x="98640" y="18796"/>
                  </a:lnTo>
                  <a:lnTo>
                    <a:pt x="99250" y="17018"/>
                  </a:lnTo>
                  <a:lnTo>
                    <a:pt x="99428" y="16510"/>
                  </a:lnTo>
                  <a:lnTo>
                    <a:pt x="99517" y="16256"/>
                  </a:lnTo>
                  <a:lnTo>
                    <a:pt x="99949" y="16256"/>
                  </a:lnTo>
                  <a:lnTo>
                    <a:pt x="95656" y="14859"/>
                  </a:lnTo>
                  <a:lnTo>
                    <a:pt x="90233" y="14859"/>
                  </a:lnTo>
                  <a:lnTo>
                    <a:pt x="88049" y="16510"/>
                  </a:lnTo>
                  <a:lnTo>
                    <a:pt x="87350" y="14859"/>
                  </a:lnTo>
                  <a:lnTo>
                    <a:pt x="88519" y="13843"/>
                  </a:lnTo>
                  <a:lnTo>
                    <a:pt x="89839" y="12954"/>
                  </a:lnTo>
                  <a:lnTo>
                    <a:pt x="86829" y="11684"/>
                  </a:lnTo>
                  <a:lnTo>
                    <a:pt x="85991" y="11684"/>
                  </a:lnTo>
                  <a:lnTo>
                    <a:pt x="83273" y="12319"/>
                  </a:lnTo>
                  <a:lnTo>
                    <a:pt x="80632" y="12827"/>
                  </a:lnTo>
                  <a:lnTo>
                    <a:pt x="80581" y="12700"/>
                  </a:lnTo>
                  <a:lnTo>
                    <a:pt x="80162" y="11811"/>
                  </a:lnTo>
                  <a:lnTo>
                    <a:pt x="80111" y="11684"/>
                  </a:lnTo>
                  <a:lnTo>
                    <a:pt x="80733" y="10287"/>
                  </a:lnTo>
                  <a:lnTo>
                    <a:pt x="80860" y="10033"/>
                  </a:lnTo>
                  <a:lnTo>
                    <a:pt x="81432" y="9652"/>
                  </a:lnTo>
                  <a:lnTo>
                    <a:pt x="82003" y="9271"/>
                  </a:lnTo>
                  <a:lnTo>
                    <a:pt x="80162" y="8890"/>
                  </a:lnTo>
                  <a:lnTo>
                    <a:pt x="75666" y="8890"/>
                  </a:lnTo>
                  <a:lnTo>
                    <a:pt x="74498" y="9652"/>
                  </a:lnTo>
                  <a:lnTo>
                    <a:pt x="74383" y="9271"/>
                  </a:lnTo>
                  <a:lnTo>
                    <a:pt x="74282" y="8890"/>
                  </a:lnTo>
                  <a:lnTo>
                    <a:pt x="74053" y="8128"/>
                  </a:lnTo>
                  <a:lnTo>
                    <a:pt x="73761" y="7112"/>
                  </a:lnTo>
                  <a:lnTo>
                    <a:pt x="73723" y="6985"/>
                  </a:lnTo>
                  <a:lnTo>
                    <a:pt x="71843" y="6985"/>
                  </a:lnTo>
                  <a:lnTo>
                    <a:pt x="70205" y="7112"/>
                  </a:lnTo>
                  <a:lnTo>
                    <a:pt x="68961" y="8128"/>
                  </a:lnTo>
                  <a:lnTo>
                    <a:pt x="68922" y="5969"/>
                  </a:lnTo>
                  <a:lnTo>
                    <a:pt x="68910" y="4572"/>
                  </a:lnTo>
                  <a:lnTo>
                    <a:pt x="68897" y="4191"/>
                  </a:lnTo>
                  <a:lnTo>
                    <a:pt x="69062" y="3810"/>
                  </a:lnTo>
                  <a:lnTo>
                    <a:pt x="69443" y="2921"/>
                  </a:lnTo>
                  <a:lnTo>
                    <a:pt x="70015" y="2921"/>
                  </a:lnTo>
                  <a:lnTo>
                    <a:pt x="67945" y="2413"/>
                  </a:lnTo>
                  <a:lnTo>
                    <a:pt x="67233" y="3429"/>
                  </a:lnTo>
                  <a:lnTo>
                    <a:pt x="66497" y="3810"/>
                  </a:lnTo>
                  <a:lnTo>
                    <a:pt x="66116" y="3810"/>
                  </a:lnTo>
                  <a:lnTo>
                    <a:pt x="65189" y="2921"/>
                  </a:lnTo>
                  <a:lnTo>
                    <a:pt x="65074" y="0"/>
                  </a:lnTo>
                  <a:lnTo>
                    <a:pt x="62801" y="1143"/>
                  </a:lnTo>
                  <a:lnTo>
                    <a:pt x="61125" y="2413"/>
                  </a:lnTo>
                  <a:lnTo>
                    <a:pt x="60528" y="2921"/>
                  </a:lnTo>
                  <a:lnTo>
                    <a:pt x="59309" y="4572"/>
                  </a:lnTo>
                  <a:lnTo>
                    <a:pt x="58229" y="1143"/>
                  </a:lnTo>
                  <a:lnTo>
                    <a:pt x="58140" y="889"/>
                  </a:lnTo>
                  <a:lnTo>
                    <a:pt x="55638" y="1651"/>
                  </a:lnTo>
                  <a:lnTo>
                    <a:pt x="51206" y="3810"/>
                  </a:lnTo>
                  <a:lnTo>
                    <a:pt x="51485" y="3810"/>
                  </a:lnTo>
                  <a:lnTo>
                    <a:pt x="51879" y="5588"/>
                  </a:lnTo>
                  <a:lnTo>
                    <a:pt x="51955" y="5969"/>
                  </a:lnTo>
                  <a:lnTo>
                    <a:pt x="49415" y="3810"/>
                  </a:lnTo>
                  <a:lnTo>
                    <a:pt x="49415" y="2413"/>
                  </a:lnTo>
                  <a:lnTo>
                    <a:pt x="47701" y="3810"/>
                  </a:lnTo>
                  <a:lnTo>
                    <a:pt x="45580" y="8890"/>
                  </a:lnTo>
                  <a:lnTo>
                    <a:pt x="44462" y="7874"/>
                  </a:lnTo>
                  <a:lnTo>
                    <a:pt x="43472" y="6731"/>
                  </a:lnTo>
                  <a:lnTo>
                    <a:pt x="42900" y="5588"/>
                  </a:lnTo>
                  <a:lnTo>
                    <a:pt x="41770" y="7620"/>
                  </a:lnTo>
                  <a:lnTo>
                    <a:pt x="41770" y="12700"/>
                  </a:lnTo>
                  <a:lnTo>
                    <a:pt x="40462" y="11684"/>
                  </a:lnTo>
                  <a:lnTo>
                    <a:pt x="39852" y="10287"/>
                  </a:lnTo>
                  <a:lnTo>
                    <a:pt x="38849" y="9271"/>
                  </a:lnTo>
                  <a:lnTo>
                    <a:pt x="38836" y="10033"/>
                  </a:lnTo>
                  <a:lnTo>
                    <a:pt x="38709" y="12319"/>
                  </a:lnTo>
                  <a:lnTo>
                    <a:pt x="38468" y="13843"/>
                  </a:lnTo>
                  <a:lnTo>
                    <a:pt x="38379" y="14351"/>
                  </a:lnTo>
                  <a:lnTo>
                    <a:pt x="39065" y="17018"/>
                  </a:lnTo>
                  <a:lnTo>
                    <a:pt x="37934" y="16256"/>
                  </a:lnTo>
                  <a:lnTo>
                    <a:pt x="36957" y="15240"/>
                  </a:lnTo>
                  <a:lnTo>
                    <a:pt x="36156" y="14859"/>
                  </a:lnTo>
                  <a:lnTo>
                    <a:pt x="35534" y="14859"/>
                  </a:lnTo>
                  <a:lnTo>
                    <a:pt x="35052" y="16256"/>
                  </a:lnTo>
                  <a:lnTo>
                    <a:pt x="35153" y="17018"/>
                  </a:lnTo>
                  <a:lnTo>
                    <a:pt x="35229" y="17653"/>
                  </a:lnTo>
                  <a:lnTo>
                    <a:pt x="35775" y="18796"/>
                  </a:lnTo>
                  <a:lnTo>
                    <a:pt x="37592" y="22479"/>
                  </a:lnTo>
                  <a:lnTo>
                    <a:pt x="38684" y="24384"/>
                  </a:lnTo>
                  <a:lnTo>
                    <a:pt x="39598" y="26289"/>
                  </a:lnTo>
                  <a:lnTo>
                    <a:pt x="40233" y="27686"/>
                  </a:lnTo>
                  <a:lnTo>
                    <a:pt x="40754" y="29464"/>
                  </a:lnTo>
                  <a:lnTo>
                    <a:pt x="40601" y="29464"/>
                  </a:lnTo>
                  <a:lnTo>
                    <a:pt x="39903" y="30226"/>
                  </a:lnTo>
                  <a:lnTo>
                    <a:pt x="37426" y="30988"/>
                  </a:lnTo>
                  <a:lnTo>
                    <a:pt x="37820" y="30988"/>
                  </a:lnTo>
                  <a:lnTo>
                    <a:pt x="37782" y="31369"/>
                  </a:lnTo>
                  <a:lnTo>
                    <a:pt x="37655" y="32639"/>
                  </a:lnTo>
                  <a:lnTo>
                    <a:pt x="37553" y="33655"/>
                  </a:lnTo>
                  <a:lnTo>
                    <a:pt x="37426" y="34925"/>
                  </a:lnTo>
                  <a:lnTo>
                    <a:pt x="36258" y="34290"/>
                  </a:lnTo>
                  <a:lnTo>
                    <a:pt x="25895" y="28702"/>
                  </a:lnTo>
                  <a:lnTo>
                    <a:pt x="25184" y="28321"/>
                  </a:lnTo>
                  <a:lnTo>
                    <a:pt x="21107" y="25908"/>
                  </a:lnTo>
                  <a:lnTo>
                    <a:pt x="17106" y="25908"/>
                  </a:lnTo>
                  <a:lnTo>
                    <a:pt x="19761" y="28702"/>
                  </a:lnTo>
                  <a:lnTo>
                    <a:pt x="16040" y="28702"/>
                  </a:lnTo>
                  <a:lnTo>
                    <a:pt x="11049" y="27686"/>
                  </a:lnTo>
                  <a:lnTo>
                    <a:pt x="8229" y="29464"/>
                  </a:lnTo>
                  <a:lnTo>
                    <a:pt x="8585" y="29464"/>
                  </a:lnTo>
                  <a:lnTo>
                    <a:pt x="9740" y="30480"/>
                  </a:lnTo>
                  <a:lnTo>
                    <a:pt x="11150" y="31369"/>
                  </a:lnTo>
                  <a:lnTo>
                    <a:pt x="12547" y="32639"/>
                  </a:lnTo>
                  <a:lnTo>
                    <a:pt x="12293" y="32639"/>
                  </a:lnTo>
                  <a:lnTo>
                    <a:pt x="10744" y="34290"/>
                  </a:lnTo>
                  <a:lnTo>
                    <a:pt x="6515" y="33274"/>
                  </a:lnTo>
                  <a:lnTo>
                    <a:pt x="4483" y="34925"/>
                  </a:lnTo>
                  <a:lnTo>
                    <a:pt x="4762" y="34925"/>
                  </a:lnTo>
                  <a:lnTo>
                    <a:pt x="8115" y="38481"/>
                  </a:lnTo>
                  <a:lnTo>
                    <a:pt x="2133" y="38481"/>
                  </a:lnTo>
                  <a:lnTo>
                    <a:pt x="3200" y="39624"/>
                  </a:lnTo>
                  <a:lnTo>
                    <a:pt x="4546" y="40767"/>
                  </a:lnTo>
                  <a:lnTo>
                    <a:pt x="5359" y="41910"/>
                  </a:lnTo>
                  <a:lnTo>
                    <a:pt x="4127" y="43053"/>
                  </a:lnTo>
                  <a:lnTo>
                    <a:pt x="1295" y="42418"/>
                  </a:lnTo>
                  <a:lnTo>
                    <a:pt x="0" y="43561"/>
                  </a:lnTo>
                  <a:lnTo>
                    <a:pt x="1714" y="44323"/>
                  </a:lnTo>
                  <a:lnTo>
                    <a:pt x="3644" y="45085"/>
                  </a:lnTo>
                  <a:lnTo>
                    <a:pt x="5092" y="46228"/>
                  </a:lnTo>
                  <a:lnTo>
                    <a:pt x="2997" y="46228"/>
                  </a:lnTo>
                  <a:lnTo>
                    <a:pt x="1308" y="47117"/>
                  </a:lnTo>
                  <a:lnTo>
                    <a:pt x="1511" y="47117"/>
                  </a:lnTo>
                  <a:lnTo>
                    <a:pt x="952" y="48641"/>
                  </a:lnTo>
                  <a:lnTo>
                    <a:pt x="1295" y="48641"/>
                  </a:lnTo>
                  <a:lnTo>
                    <a:pt x="2209" y="49022"/>
                  </a:lnTo>
                  <a:lnTo>
                    <a:pt x="3784" y="49276"/>
                  </a:lnTo>
                  <a:lnTo>
                    <a:pt x="5181" y="50165"/>
                  </a:lnTo>
                  <a:lnTo>
                    <a:pt x="4787" y="50165"/>
                  </a:lnTo>
                  <a:lnTo>
                    <a:pt x="3835" y="50800"/>
                  </a:lnTo>
                  <a:lnTo>
                    <a:pt x="1574" y="51308"/>
                  </a:lnTo>
                  <a:lnTo>
                    <a:pt x="1587" y="52705"/>
                  </a:lnTo>
                  <a:lnTo>
                    <a:pt x="3797" y="53467"/>
                  </a:lnTo>
                  <a:lnTo>
                    <a:pt x="5549" y="52705"/>
                  </a:lnTo>
                  <a:lnTo>
                    <a:pt x="7467" y="53086"/>
                  </a:lnTo>
                  <a:lnTo>
                    <a:pt x="7797" y="54483"/>
                  </a:lnTo>
                  <a:lnTo>
                    <a:pt x="7899" y="54864"/>
                  </a:lnTo>
                  <a:lnTo>
                    <a:pt x="8013" y="55372"/>
                  </a:lnTo>
                  <a:lnTo>
                    <a:pt x="9423" y="54864"/>
                  </a:lnTo>
                  <a:lnTo>
                    <a:pt x="11379" y="54483"/>
                  </a:lnTo>
                  <a:lnTo>
                    <a:pt x="13246" y="55245"/>
                  </a:lnTo>
                  <a:lnTo>
                    <a:pt x="12661" y="55689"/>
                  </a:lnTo>
                  <a:lnTo>
                    <a:pt x="12661" y="60325"/>
                  </a:lnTo>
                  <a:lnTo>
                    <a:pt x="11201" y="60579"/>
                  </a:lnTo>
                  <a:lnTo>
                    <a:pt x="10528" y="60325"/>
                  </a:lnTo>
                  <a:lnTo>
                    <a:pt x="12661" y="60325"/>
                  </a:lnTo>
                  <a:lnTo>
                    <a:pt x="12661" y="55689"/>
                  </a:lnTo>
                  <a:lnTo>
                    <a:pt x="11226" y="56769"/>
                  </a:lnTo>
                  <a:lnTo>
                    <a:pt x="7797" y="58293"/>
                  </a:lnTo>
                  <a:lnTo>
                    <a:pt x="8293" y="60325"/>
                  </a:lnTo>
                  <a:lnTo>
                    <a:pt x="8420" y="60833"/>
                  </a:lnTo>
                  <a:lnTo>
                    <a:pt x="8534" y="61341"/>
                  </a:lnTo>
                  <a:lnTo>
                    <a:pt x="9740" y="60833"/>
                  </a:lnTo>
                  <a:lnTo>
                    <a:pt x="11887" y="60833"/>
                  </a:lnTo>
                  <a:lnTo>
                    <a:pt x="13246" y="61341"/>
                  </a:lnTo>
                  <a:lnTo>
                    <a:pt x="12890" y="61341"/>
                  </a:lnTo>
                  <a:lnTo>
                    <a:pt x="12750" y="63119"/>
                  </a:lnTo>
                  <a:lnTo>
                    <a:pt x="11836" y="64897"/>
                  </a:lnTo>
                  <a:lnTo>
                    <a:pt x="11861" y="66941"/>
                  </a:lnTo>
                  <a:lnTo>
                    <a:pt x="12763" y="66421"/>
                  </a:lnTo>
                  <a:lnTo>
                    <a:pt x="14617" y="65659"/>
                  </a:lnTo>
                  <a:lnTo>
                    <a:pt x="15824" y="66675"/>
                  </a:lnTo>
                  <a:lnTo>
                    <a:pt x="15341" y="67564"/>
                  </a:lnTo>
                  <a:lnTo>
                    <a:pt x="15240" y="68961"/>
                  </a:lnTo>
                  <a:lnTo>
                    <a:pt x="16129" y="70104"/>
                  </a:lnTo>
                  <a:lnTo>
                    <a:pt x="17653" y="69215"/>
                  </a:lnTo>
                  <a:lnTo>
                    <a:pt x="19875" y="69850"/>
                  </a:lnTo>
                  <a:lnTo>
                    <a:pt x="19900" y="70104"/>
                  </a:lnTo>
                  <a:lnTo>
                    <a:pt x="20015" y="71120"/>
                  </a:lnTo>
                  <a:lnTo>
                    <a:pt x="20104" y="71882"/>
                  </a:lnTo>
                  <a:lnTo>
                    <a:pt x="19748" y="72390"/>
                  </a:lnTo>
                  <a:lnTo>
                    <a:pt x="18732" y="73406"/>
                  </a:lnTo>
                  <a:lnTo>
                    <a:pt x="18084" y="73787"/>
                  </a:lnTo>
                  <a:lnTo>
                    <a:pt x="21678" y="75819"/>
                  </a:lnTo>
                  <a:lnTo>
                    <a:pt x="24053" y="74803"/>
                  </a:lnTo>
                  <a:lnTo>
                    <a:pt x="25171" y="77470"/>
                  </a:lnTo>
                  <a:lnTo>
                    <a:pt x="24638" y="79883"/>
                  </a:lnTo>
                  <a:lnTo>
                    <a:pt x="24587" y="80137"/>
                  </a:lnTo>
                  <a:lnTo>
                    <a:pt x="24498" y="80518"/>
                  </a:lnTo>
                  <a:lnTo>
                    <a:pt x="24409" y="80899"/>
                  </a:lnTo>
                  <a:lnTo>
                    <a:pt x="24612" y="81673"/>
                  </a:lnTo>
                  <a:lnTo>
                    <a:pt x="27381" y="79883"/>
                  </a:lnTo>
                  <a:lnTo>
                    <a:pt x="27571" y="79883"/>
                  </a:lnTo>
                  <a:lnTo>
                    <a:pt x="27520" y="80899"/>
                  </a:lnTo>
                  <a:lnTo>
                    <a:pt x="27406" y="83566"/>
                  </a:lnTo>
                  <a:lnTo>
                    <a:pt x="27317" y="86614"/>
                  </a:lnTo>
                  <a:lnTo>
                    <a:pt x="28397" y="86106"/>
                  </a:lnTo>
                  <a:lnTo>
                    <a:pt x="29654" y="85725"/>
                  </a:lnTo>
                  <a:lnTo>
                    <a:pt x="31318" y="86614"/>
                  </a:lnTo>
                  <a:lnTo>
                    <a:pt x="30988" y="86614"/>
                  </a:lnTo>
                  <a:lnTo>
                    <a:pt x="30200" y="87757"/>
                  </a:lnTo>
                  <a:lnTo>
                    <a:pt x="30289" y="90297"/>
                  </a:lnTo>
                  <a:lnTo>
                    <a:pt x="30746" y="91579"/>
                  </a:lnTo>
                  <a:lnTo>
                    <a:pt x="33528" y="88900"/>
                  </a:lnTo>
                  <a:lnTo>
                    <a:pt x="34315" y="93091"/>
                  </a:lnTo>
                  <a:lnTo>
                    <a:pt x="34429" y="93726"/>
                  </a:lnTo>
                  <a:lnTo>
                    <a:pt x="34671" y="93726"/>
                  </a:lnTo>
                  <a:lnTo>
                    <a:pt x="36258" y="95123"/>
                  </a:lnTo>
                  <a:lnTo>
                    <a:pt x="37312" y="93726"/>
                  </a:lnTo>
                  <a:lnTo>
                    <a:pt x="37439" y="91948"/>
                  </a:lnTo>
                  <a:lnTo>
                    <a:pt x="39103" y="90932"/>
                  </a:lnTo>
                  <a:lnTo>
                    <a:pt x="44742" y="96024"/>
                  </a:lnTo>
                  <a:lnTo>
                    <a:pt x="43472" y="90932"/>
                  </a:lnTo>
                  <a:lnTo>
                    <a:pt x="43053" y="89281"/>
                  </a:lnTo>
                  <a:lnTo>
                    <a:pt x="42964" y="88900"/>
                  </a:lnTo>
                  <a:lnTo>
                    <a:pt x="42748" y="88900"/>
                  </a:lnTo>
                  <a:lnTo>
                    <a:pt x="45415" y="86995"/>
                  </a:lnTo>
                  <a:lnTo>
                    <a:pt x="46710" y="87757"/>
                  </a:lnTo>
                  <a:lnTo>
                    <a:pt x="47396" y="88900"/>
                  </a:lnTo>
                  <a:lnTo>
                    <a:pt x="48615" y="89916"/>
                  </a:lnTo>
                  <a:lnTo>
                    <a:pt x="48717" y="86995"/>
                  </a:lnTo>
                  <a:lnTo>
                    <a:pt x="48780" y="86106"/>
                  </a:lnTo>
                  <a:lnTo>
                    <a:pt x="49009" y="85725"/>
                  </a:lnTo>
                  <a:lnTo>
                    <a:pt x="50050" y="84455"/>
                  </a:lnTo>
                  <a:lnTo>
                    <a:pt x="54102" y="88519"/>
                  </a:lnTo>
                  <a:lnTo>
                    <a:pt x="54216" y="86995"/>
                  </a:lnTo>
                  <a:lnTo>
                    <a:pt x="54330" y="85471"/>
                  </a:lnTo>
                  <a:lnTo>
                    <a:pt x="54406" y="84455"/>
                  </a:lnTo>
                  <a:lnTo>
                    <a:pt x="54330" y="81788"/>
                  </a:lnTo>
                  <a:lnTo>
                    <a:pt x="54483" y="81788"/>
                  </a:lnTo>
                  <a:lnTo>
                    <a:pt x="59448" y="85725"/>
                  </a:lnTo>
                  <a:lnTo>
                    <a:pt x="57277" y="82169"/>
                  </a:lnTo>
                  <a:lnTo>
                    <a:pt x="57086" y="82169"/>
                  </a:lnTo>
                  <a:lnTo>
                    <a:pt x="57429" y="81788"/>
                  </a:lnTo>
                  <a:lnTo>
                    <a:pt x="59169" y="79883"/>
                  </a:lnTo>
                  <a:lnTo>
                    <a:pt x="59588" y="81788"/>
                  </a:lnTo>
                  <a:lnTo>
                    <a:pt x="59677" y="82169"/>
                  </a:lnTo>
                  <a:lnTo>
                    <a:pt x="59728" y="82423"/>
                  </a:lnTo>
                  <a:lnTo>
                    <a:pt x="63042" y="86360"/>
                  </a:lnTo>
                  <a:lnTo>
                    <a:pt x="66382" y="85471"/>
                  </a:lnTo>
                  <a:lnTo>
                    <a:pt x="68732" y="87757"/>
                  </a:lnTo>
                  <a:lnTo>
                    <a:pt x="68554" y="87757"/>
                  </a:lnTo>
                  <a:lnTo>
                    <a:pt x="67691" y="89916"/>
                  </a:lnTo>
                  <a:lnTo>
                    <a:pt x="67830" y="89916"/>
                  </a:lnTo>
                  <a:lnTo>
                    <a:pt x="67894" y="90297"/>
                  </a:lnTo>
                  <a:lnTo>
                    <a:pt x="67995" y="90932"/>
                  </a:lnTo>
                  <a:lnTo>
                    <a:pt x="68110" y="91694"/>
                  </a:lnTo>
                  <a:lnTo>
                    <a:pt x="68148" y="91948"/>
                  </a:lnTo>
                  <a:lnTo>
                    <a:pt x="68643" y="91694"/>
                  </a:lnTo>
                  <a:lnTo>
                    <a:pt x="73164" y="91694"/>
                  </a:lnTo>
                  <a:lnTo>
                    <a:pt x="72821" y="90932"/>
                  </a:lnTo>
                  <a:lnTo>
                    <a:pt x="70154" y="90932"/>
                  </a:lnTo>
                  <a:lnTo>
                    <a:pt x="70954" y="90551"/>
                  </a:lnTo>
                  <a:lnTo>
                    <a:pt x="71272" y="89281"/>
                  </a:lnTo>
                  <a:lnTo>
                    <a:pt x="72821" y="90932"/>
                  </a:lnTo>
                  <a:lnTo>
                    <a:pt x="76936" y="90932"/>
                  </a:lnTo>
                  <a:lnTo>
                    <a:pt x="77012" y="90551"/>
                  </a:lnTo>
                  <a:lnTo>
                    <a:pt x="77127" y="90043"/>
                  </a:lnTo>
                  <a:lnTo>
                    <a:pt x="77152" y="89916"/>
                  </a:lnTo>
                  <a:lnTo>
                    <a:pt x="77355" y="89916"/>
                  </a:lnTo>
                  <a:lnTo>
                    <a:pt x="78714" y="90932"/>
                  </a:lnTo>
                  <a:lnTo>
                    <a:pt x="128282" y="90932"/>
                  </a:lnTo>
                  <a:lnTo>
                    <a:pt x="128054" y="90551"/>
                  </a:lnTo>
                  <a:lnTo>
                    <a:pt x="130822" y="90297"/>
                  </a:lnTo>
                  <a:lnTo>
                    <a:pt x="132626" y="90043"/>
                  </a:lnTo>
                  <a:close/>
                </a:path>
                <a:path w="137159" h="105410">
                  <a:moveTo>
                    <a:pt x="136931" y="99822"/>
                  </a:moveTo>
                  <a:lnTo>
                    <a:pt x="136207" y="98679"/>
                  </a:lnTo>
                  <a:lnTo>
                    <a:pt x="135966" y="98298"/>
                  </a:lnTo>
                  <a:lnTo>
                    <a:pt x="134835" y="97409"/>
                  </a:lnTo>
                  <a:lnTo>
                    <a:pt x="133858" y="96647"/>
                  </a:lnTo>
                  <a:lnTo>
                    <a:pt x="132422" y="96266"/>
                  </a:lnTo>
                  <a:lnTo>
                    <a:pt x="131851" y="96266"/>
                  </a:lnTo>
                  <a:lnTo>
                    <a:pt x="132486" y="95377"/>
                  </a:lnTo>
                  <a:lnTo>
                    <a:pt x="132575" y="95250"/>
                  </a:lnTo>
                  <a:lnTo>
                    <a:pt x="133527" y="95250"/>
                  </a:lnTo>
                  <a:lnTo>
                    <a:pt x="134378" y="95377"/>
                  </a:lnTo>
                  <a:lnTo>
                    <a:pt x="135064" y="95250"/>
                  </a:lnTo>
                  <a:lnTo>
                    <a:pt x="135864" y="95250"/>
                  </a:lnTo>
                  <a:lnTo>
                    <a:pt x="134416" y="93726"/>
                  </a:lnTo>
                  <a:lnTo>
                    <a:pt x="134785" y="93726"/>
                  </a:lnTo>
                  <a:lnTo>
                    <a:pt x="132321" y="93091"/>
                  </a:lnTo>
                  <a:lnTo>
                    <a:pt x="129552" y="93091"/>
                  </a:lnTo>
                  <a:lnTo>
                    <a:pt x="128727" y="91694"/>
                  </a:lnTo>
                  <a:lnTo>
                    <a:pt x="83642" y="91694"/>
                  </a:lnTo>
                  <a:lnTo>
                    <a:pt x="85712" y="93091"/>
                  </a:lnTo>
                  <a:lnTo>
                    <a:pt x="87515" y="95250"/>
                  </a:lnTo>
                  <a:lnTo>
                    <a:pt x="89750" y="97028"/>
                  </a:lnTo>
                  <a:lnTo>
                    <a:pt x="90335" y="95377"/>
                  </a:lnTo>
                  <a:lnTo>
                    <a:pt x="90830" y="94107"/>
                  </a:lnTo>
                  <a:lnTo>
                    <a:pt x="90652" y="94107"/>
                  </a:lnTo>
                  <a:lnTo>
                    <a:pt x="92532" y="93091"/>
                  </a:lnTo>
                  <a:lnTo>
                    <a:pt x="92887" y="93091"/>
                  </a:lnTo>
                  <a:lnTo>
                    <a:pt x="94322" y="94615"/>
                  </a:lnTo>
                  <a:lnTo>
                    <a:pt x="96177" y="96901"/>
                  </a:lnTo>
                  <a:lnTo>
                    <a:pt x="97066" y="98044"/>
                  </a:lnTo>
                  <a:lnTo>
                    <a:pt x="96977" y="97409"/>
                  </a:lnTo>
                  <a:lnTo>
                    <a:pt x="96850" y="97028"/>
                  </a:lnTo>
                  <a:lnTo>
                    <a:pt x="96812" y="96901"/>
                  </a:lnTo>
                  <a:lnTo>
                    <a:pt x="98552" y="95250"/>
                  </a:lnTo>
                  <a:lnTo>
                    <a:pt x="99987" y="95250"/>
                  </a:lnTo>
                  <a:lnTo>
                    <a:pt x="102298" y="95758"/>
                  </a:lnTo>
                  <a:lnTo>
                    <a:pt x="104571" y="98298"/>
                  </a:lnTo>
                  <a:lnTo>
                    <a:pt x="104876" y="98679"/>
                  </a:lnTo>
                  <a:lnTo>
                    <a:pt x="105410" y="99568"/>
                  </a:lnTo>
                  <a:lnTo>
                    <a:pt x="105460" y="96901"/>
                  </a:lnTo>
                  <a:lnTo>
                    <a:pt x="106057" y="96266"/>
                  </a:lnTo>
                  <a:lnTo>
                    <a:pt x="108305" y="98044"/>
                  </a:lnTo>
                  <a:lnTo>
                    <a:pt x="110998" y="100584"/>
                  </a:lnTo>
                  <a:lnTo>
                    <a:pt x="113639" y="101727"/>
                  </a:lnTo>
                  <a:lnTo>
                    <a:pt x="113538" y="99568"/>
                  </a:lnTo>
                  <a:lnTo>
                    <a:pt x="113703" y="98679"/>
                  </a:lnTo>
                  <a:lnTo>
                    <a:pt x="113830" y="98044"/>
                  </a:lnTo>
                  <a:lnTo>
                    <a:pt x="113944" y="97409"/>
                  </a:lnTo>
                  <a:lnTo>
                    <a:pt x="116611" y="98679"/>
                  </a:lnTo>
                  <a:lnTo>
                    <a:pt x="118897" y="101473"/>
                  </a:lnTo>
                  <a:lnTo>
                    <a:pt x="120040" y="102489"/>
                  </a:lnTo>
                  <a:lnTo>
                    <a:pt x="122834" y="104140"/>
                  </a:lnTo>
                  <a:lnTo>
                    <a:pt x="122174" y="102489"/>
                  </a:lnTo>
                  <a:lnTo>
                    <a:pt x="122161" y="100330"/>
                  </a:lnTo>
                  <a:lnTo>
                    <a:pt x="122364" y="99822"/>
                  </a:lnTo>
                  <a:lnTo>
                    <a:pt x="122453" y="99568"/>
                  </a:lnTo>
                  <a:lnTo>
                    <a:pt x="122580" y="99568"/>
                  </a:lnTo>
                  <a:lnTo>
                    <a:pt x="123609" y="101473"/>
                  </a:lnTo>
                  <a:lnTo>
                    <a:pt x="125552" y="103251"/>
                  </a:lnTo>
                  <a:lnTo>
                    <a:pt x="127876" y="104902"/>
                  </a:lnTo>
                  <a:lnTo>
                    <a:pt x="127825" y="103632"/>
                  </a:lnTo>
                  <a:lnTo>
                    <a:pt x="127558" y="102489"/>
                  </a:lnTo>
                  <a:lnTo>
                    <a:pt x="127469" y="102108"/>
                  </a:lnTo>
                  <a:lnTo>
                    <a:pt x="127381" y="101727"/>
                  </a:lnTo>
                  <a:lnTo>
                    <a:pt x="128435" y="100711"/>
                  </a:lnTo>
                  <a:lnTo>
                    <a:pt x="131178" y="103886"/>
                  </a:lnTo>
                  <a:lnTo>
                    <a:pt x="136118" y="105156"/>
                  </a:lnTo>
                  <a:lnTo>
                    <a:pt x="134378" y="102108"/>
                  </a:lnTo>
                  <a:lnTo>
                    <a:pt x="132219" y="100711"/>
                  </a:lnTo>
                  <a:lnTo>
                    <a:pt x="131635" y="100330"/>
                  </a:lnTo>
                  <a:lnTo>
                    <a:pt x="131775" y="99822"/>
                  </a:lnTo>
                  <a:lnTo>
                    <a:pt x="131838" y="99568"/>
                  </a:lnTo>
                  <a:lnTo>
                    <a:pt x="132080" y="98679"/>
                  </a:lnTo>
                  <a:lnTo>
                    <a:pt x="135064" y="99568"/>
                  </a:lnTo>
                  <a:lnTo>
                    <a:pt x="136931" y="99822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4" name="object 2004"/>
            <p:cNvSpPr/>
            <p:nvPr/>
          </p:nvSpPr>
          <p:spPr>
            <a:xfrm>
              <a:off x="7255469" y="3139366"/>
              <a:ext cx="136525" cy="79375"/>
            </a:xfrm>
            <a:custGeom>
              <a:avLst/>
              <a:gdLst/>
              <a:ahLst/>
              <a:cxnLst/>
              <a:rect l="l" t="t" r="r" b="b"/>
              <a:pathLst>
                <a:path w="136525" h="79375">
                  <a:moveTo>
                    <a:pt x="131169" y="74841"/>
                  </a:moveTo>
                  <a:lnTo>
                    <a:pt x="128394" y="74841"/>
                  </a:lnTo>
                  <a:lnTo>
                    <a:pt x="131150" y="77978"/>
                  </a:lnTo>
                  <a:lnTo>
                    <a:pt x="136077" y="79286"/>
                  </a:lnTo>
                  <a:lnTo>
                    <a:pt x="131947" y="75526"/>
                  </a:lnTo>
                  <a:lnTo>
                    <a:pt x="131169" y="74841"/>
                  </a:lnTo>
                  <a:close/>
                </a:path>
                <a:path w="136525" h="79375">
                  <a:moveTo>
                    <a:pt x="129634" y="73494"/>
                  </a:moveTo>
                  <a:lnTo>
                    <a:pt x="122463" y="73494"/>
                  </a:lnTo>
                  <a:lnTo>
                    <a:pt x="123580" y="75526"/>
                  </a:lnTo>
                  <a:lnTo>
                    <a:pt x="125511" y="77279"/>
                  </a:lnTo>
                  <a:lnTo>
                    <a:pt x="127835" y="79032"/>
                  </a:lnTo>
                  <a:lnTo>
                    <a:pt x="127797" y="77647"/>
                  </a:lnTo>
                  <a:lnTo>
                    <a:pt x="127352" y="75844"/>
                  </a:lnTo>
                  <a:lnTo>
                    <a:pt x="127635" y="75526"/>
                  </a:lnTo>
                  <a:lnTo>
                    <a:pt x="128394" y="74841"/>
                  </a:lnTo>
                  <a:lnTo>
                    <a:pt x="131169" y="74841"/>
                  </a:lnTo>
                  <a:lnTo>
                    <a:pt x="129634" y="73494"/>
                  </a:lnTo>
                  <a:close/>
                </a:path>
                <a:path w="136525" h="79375">
                  <a:moveTo>
                    <a:pt x="127347" y="71488"/>
                  </a:moveTo>
                  <a:lnTo>
                    <a:pt x="113890" y="71488"/>
                  </a:lnTo>
                  <a:lnTo>
                    <a:pt x="116570" y="72732"/>
                  </a:lnTo>
                  <a:lnTo>
                    <a:pt x="118883" y="75526"/>
                  </a:lnTo>
                  <a:lnTo>
                    <a:pt x="120012" y="76593"/>
                  </a:lnTo>
                  <a:lnTo>
                    <a:pt x="122806" y="78168"/>
                  </a:lnTo>
                  <a:lnTo>
                    <a:pt x="122151" y="76593"/>
                  </a:lnTo>
                  <a:lnTo>
                    <a:pt x="122163" y="74320"/>
                  </a:lnTo>
                  <a:lnTo>
                    <a:pt x="122352" y="73799"/>
                  </a:lnTo>
                  <a:lnTo>
                    <a:pt x="122463" y="73494"/>
                  </a:lnTo>
                  <a:lnTo>
                    <a:pt x="129634" y="73494"/>
                  </a:lnTo>
                  <a:lnTo>
                    <a:pt x="127347" y="71488"/>
                  </a:lnTo>
                  <a:close/>
                </a:path>
                <a:path w="136525" h="79375">
                  <a:moveTo>
                    <a:pt x="126074" y="70370"/>
                  </a:moveTo>
                  <a:lnTo>
                    <a:pt x="106029" y="70370"/>
                  </a:lnTo>
                  <a:lnTo>
                    <a:pt x="108264" y="72174"/>
                  </a:lnTo>
                  <a:lnTo>
                    <a:pt x="110944" y="74637"/>
                  </a:lnTo>
                  <a:lnTo>
                    <a:pt x="113586" y="75844"/>
                  </a:lnTo>
                  <a:lnTo>
                    <a:pt x="113530" y="73494"/>
                  </a:lnTo>
                  <a:lnTo>
                    <a:pt x="113667" y="72732"/>
                  </a:lnTo>
                  <a:lnTo>
                    <a:pt x="113767" y="72174"/>
                  </a:lnTo>
                  <a:lnTo>
                    <a:pt x="113890" y="71488"/>
                  </a:lnTo>
                  <a:lnTo>
                    <a:pt x="127347" y="71488"/>
                  </a:lnTo>
                  <a:lnTo>
                    <a:pt x="126074" y="70370"/>
                  </a:lnTo>
                  <a:close/>
                </a:path>
                <a:path w="136525" h="79375">
                  <a:moveTo>
                    <a:pt x="124742" y="69202"/>
                  </a:moveTo>
                  <a:lnTo>
                    <a:pt x="99307" y="69202"/>
                  </a:lnTo>
                  <a:lnTo>
                    <a:pt x="102257" y="69824"/>
                  </a:lnTo>
                  <a:lnTo>
                    <a:pt x="104489" y="72339"/>
                  </a:lnTo>
                  <a:lnTo>
                    <a:pt x="104813" y="72732"/>
                  </a:lnTo>
                  <a:lnTo>
                    <a:pt x="105458" y="73799"/>
                  </a:lnTo>
                  <a:lnTo>
                    <a:pt x="105419" y="70993"/>
                  </a:lnTo>
                  <a:lnTo>
                    <a:pt x="106029" y="70370"/>
                  </a:lnTo>
                  <a:lnTo>
                    <a:pt x="126074" y="70370"/>
                  </a:lnTo>
                  <a:lnTo>
                    <a:pt x="124742" y="69202"/>
                  </a:lnTo>
                  <a:close/>
                </a:path>
                <a:path w="136525" h="79375">
                  <a:moveTo>
                    <a:pt x="122252" y="67017"/>
                  </a:moveTo>
                  <a:lnTo>
                    <a:pt x="92732" y="67017"/>
                  </a:lnTo>
                  <a:lnTo>
                    <a:pt x="94294" y="68668"/>
                  </a:lnTo>
                  <a:lnTo>
                    <a:pt x="95844" y="70561"/>
                  </a:lnTo>
                  <a:lnTo>
                    <a:pt x="97088" y="72174"/>
                  </a:lnTo>
                  <a:lnTo>
                    <a:pt x="96942" y="71488"/>
                  </a:lnTo>
                  <a:lnTo>
                    <a:pt x="96824" y="71120"/>
                  </a:lnTo>
                  <a:lnTo>
                    <a:pt x="96783" y="70993"/>
                  </a:lnTo>
                  <a:lnTo>
                    <a:pt x="97191" y="70561"/>
                  </a:lnTo>
                  <a:lnTo>
                    <a:pt x="98643" y="69202"/>
                  </a:lnTo>
                  <a:lnTo>
                    <a:pt x="124742" y="69202"/>
                  </a:lnTo>
                  <a:lnTo>
                    <a:pt x="122252" y="67017"/>
                  </a:lnTo>
                  <a:close/>
                </a:path>
                <a:path w="136525" h="79375">
                  <a:moveTo>
                    <a:pt x="120592" y="65582"/>
                  </a:moveTo>
                  <a:lnTo>
                    <a:pt x="83423" y="65582"/>
                  </a:lnTo>
                  <a:lnTo>
                    <a:pt x="85671" y="67221"/>
                  </a:lnTo>
                  <a:lnTo>
                    <a:pt x="87487" y="69367"/>
                  </a:lnTo>
                  <a:lnTo>
                    <a:pt x="89722" y="71120"/>
                  </a:lnTo>
                  <a:lnTo>
                    <a:pt x="90791" y="68186"/>
                  </a:lnTo>
                  <a:lnTo>
                    <a:pt x="90609" y="68186"/>
                  </a:lnTo>
                  <a:lnTo>
                    <a:pt x="92732" y="67017"/>
                  </a:lnTo>
                  <a:lnTo>
                    <a:pt x="122252" y="67017"/>
                  </a:lnTo>
                  <a:lnTo>
                    <a:pt x="120592" y="65582"/>
                  </a:lnTo>
                  <a:close/>
                </a:path>
                <a:path w="136525" h="79375">
                  <a:moveTo>
                    <a:pt x="43435" y="64998"/>
                  </a:moveTo>
                  <a:lnTo>
                    <a:pt x="39144" y="64998"/>
                  </a:lnTo>
                  <a:lnTo>
                    <a:pt x="44713" y="70129"/>
                  </a:lnTo>
                  <a:lnTo>
                    <a:pt x="44350" y="68668"/>
                  </a:lnTo>
                  <a:lnTo>
                    <a:pt x="44229" y="68186"/>
                  </a:lnTo>
                  <a:lnTo>
                    <a:pt x="44144" y="67843"/>
                  </a:lnTo>
                  <a:lnTo>
                    <a:pt x="44081" y="67589"/>
                  </a:lnTo>
                  <a:lnTo>
                    <a:pt x="43989" y="67221"/>
                  </a:lnTo>
                  <a:lnTo>
                    <a:pt x="43878" y="66776"/>
                  </a:lnTo>
                  <a:lnTo>
                    <a:pt x="43802" y="66471"/>
                  </a:lnTo>
                  <a:lnTo>
                    <a:pt x="43695" y="66040"/>
                  </a:lnTo>
                  <a:lnTo>
                    <a:pt x="43581" y="65582"/>
                  </a:lnTo>
                  <a:lnTo>
                    <a:pt x="43527" y="65366"/>
                  </a:lnTo>
                  <a:lnTo>
                    <a:pt x="43435" y="64998"/>
                  </a:lnTo>
                  <a:close/>
                </a:path>
                <a:path w="136525" h="79375">
                  <a:moveTo>
                    <a:pt x="118058" y="63398"/>
                  </a:moveTo>
                  <a:lnTo>
                    <a:pt x="71244" y="63398"/>
                  </a:lnTo>
                  <a:lnTo>
                    <a:pt x="72793" y="64998"/>
                  </a:lnTo>
                  <a:lnTo>
                    <a:pt x="74600" y="69202"/>
                  </a:lnTo>
                  <a:lnTo>
                    <a:pt x="74671" y="69367"/>
                  </a:lnTo>
                  <a:lnTo>
                    <a:pt x="74829" y="69202"/>
                  </a:lnTo>
                  <a:lnTo>
                    <a:pt x="76061" y="68186"/>
                  </a:lnTo>
                  <a:lnTo>
                    <a:pt x="76244" y="67843"/>
                  </a:lnTo>
                  <a:lnTo>
                    <a:pt x="77141" y="63957"/>
                  </a:lnTo>
                  <a:lnTo>
                    <a:pt x="118707" y="63957"/>
                  </a:lnTo>
                  <a:lnTo>
                    <a:pt x="118058" y="63398"/>
                  </a:lnTo>
                  <a:close/>
                </a:path>
                <a:path w="136525" h="79375">
                  <a:moveTo>
                    <a:pt x="118707" y="63957"/>
                  </a:moveTo>
                  <a:lnTo>
                    <a:pt x="77202" y="63957"/>
                  </a:lnTo>
                  <a:lnTo>
                    <a:pt x="79169" y="65366"/>
                  </a:lnTo>
                  <a:lnTo>
                    <a:pt x="79410" y="65582"/>
                  </a:lnTo>
                  <a:lnTo>
                    <a:pt x="80854" y="67589"/>
                  </a:lnTo>
                  <a:lnTo>
                    <a:pt x="81932" y="69202"/>
                  </a:lnTo>
                  <a:lnTo>
                    <a:pt x="82043" y="69367"/>
                  </a:lnTo>
                  <a:lnTo>
                    <a:pt x="82193" y="69202"/>
                  </a:lnTo>
                  <a:lnTo>
                    <a:pt x="82312" y="68668"/>
                  </a:lnTo>
                  <a:lnTo>
                    <a:pt x="82344" y="66471"/>
                  </a:lnTo>
                  <a:lnTo>
                    <a:pt x="83423" y="65582"/>
                  </a:lnTo>
                  <a:lnTo>
                    <a:pt x="120592" y="65582"/>
                  </a:lnTo>
                  <a:lnTo>
                    <a:pt x="118707" y="63957"/>
                  </a:lnTo>
                  <a:close/>
                </a:path>
                <a:path w="136525" h="79375">
                  <a:moveTo>
                    <a:pt x="42942" y="63017"/>
                  </a:moveTo>
                  <a:lnTo>
                    <a:pt x="33496" y="63017"/>
                  </a:lnTo>
                  <a:lnTo>
                    <a:pt x="33567" y="63398"/>
                  </a:lnTo>
                  <a:lnTo>
                    <a:pt x="33672" y="63957"/>
                  </a:lnTo>
                  <a:lnTo>
                    <a:pt x="33797" y="64630"/>
                  </a:lnTo>
                  <a:lnTo>
                    <a:pt x="33866" y="64998"/>
                  </a:lnTo>
                  <a:lnTo>
                    <a:pt x="33935" y="65366"/>
                  </a:lnTo>
                  <a:lnTo>
                    <a:pt x="34021" y="65824"/>
                  </a:lnTo>
                  <a:lnTo>
                    <a:pt x="34142" y="66471"/>
                  </a:lnTo>
                  <a:lnTo>
                    <a:pt x="34244" y="67017"/>
                  </a:lnTo>
                  <a:lnTo>
                    <a:pt x="34350" y="67589"/>
                  </a:lnTo>
                  <a:lnTo>
                    <a:pt x="36217" y="69202"/>
                  </a:lnTo>
                  <a:lnTo>
                    <a:pt x="37284" y="67843"/>
                  </a:lnTo>
                  <a:lnTo>
                    <a:pt x="37383" y="66040"/>
                  </a:lnTo>
                  <a:lnTo>
                    <a:pt x="37667" y="65824"/>
                  </a:lnTo>
                  <a:lnTo>
                    <a:pt x="38974" y="64998"/>
                  </a:lnTo>
                  <a:lnTo>
                    <a:pt x="43435" y="64998"/>
                  </a:lnTo>
                  <a:lnTo>
                    <a:pt x="43037" y="63398"/>
                  </a:lnTo>
                  <a:lnTo>
                    <a:pt x="42942" y="63017"/>
                  </a:lnTo>
                  <a:close/>
                </a:path>
                <a:path w="136525" h="79375">
                  <a:moveTo>
                    <a:pt x="113521" y="59486"/>
                  </a:moveTo>
                  <a:lnTo>
                    <a:pt x="66354" y="59486"/>
                  </a:lnTo>
                  <a:lnTo>
                    <a:pt x="68577" y="61645"/>
                  </a:lnTo>
                  <a:lnTo>
                    <a:pt x="67913" y="63398"/>
                  </a:lnTo>
                  <a:lnTo>
                    <a:pt x="68013" y="65366"/>
                  </a:lnTo>
                  <a:lnTo>
                    <a:pt x="68120" y="66040"/>
                  </a:lnTo>
                  <a:lnTo>
                    <a:pt x="69301" y="65366"/>
                  </a:lnTo>
                  <a:lnTo>
                    <a:pt x="70926" y="64630"/>
                  </a:lnTo>
                  <a:lnTo>
                    <a:pt x="71244" y="63398"/>
                  </a:lnTo>
                  <a:lnTo>
                    <a:pt x="118058" y="63398"/>
                  </a:lnTo>
                  <a:lnTo>
                    <a:pt x="113521" y="59486"/>
                  </a:lnTo>
                  <a:close/>
                </a:path>
                <a:path w="136525" h="79375">
                  <a:moveTo>
                    <a:pt x="48933" y="59867"/>
                  </a:moveTo>
                  <a:lnTo>
                    <a:pt x="29703" y="59867"/>
                  </a:lnTo>
                  <a:lnTo>
                    <a:pt x="31266" y="60642"/>
                  </a:lnTo>
                  <a:lnTo>
                    <a:pt x="30962" y="60642"/>
                  </a:lnTo>
                  <a:lnTo>
                    <a:pt x="30159" y="61887"/>
                  </a:lnTo>
                  <a:lnTo>
                    <a:pt x="30068" y="63957"/>
                  </a:lnTo>
                  <a:lnTo>
                    <a:pt x="30632" y="65366"/>
                  </a:lnTo>
                  <a:lnTo>
                    <a:pt x="30718" y="65582"/>
                  </a:lnTo>
                  <a:lnTo>
                    <a:pt x="33433" y="63017"/>
                  </a:lnTo>
                  <a:lnTo>
                    <a:pt x="42942" y="63017"/>
                  </a:lnTo>
                  <a:lnTo>
                    <a:pt x="42897" y="62839"/>
                  </a:lnTo>
                  <a:lnTo>
                    <a:pt x="45361" y="61010"/>
                  </a:lnTo>
                  <a:lnTo>
                    <a:pt x="48687" y="61010"/>
                  </a:lnTo>
                  <a:lnTo>
                    <a:pt x="48744" y="60210"/>
                  </a:lnTo>
                  <a:lnTo>
                    <a:pt x="48933" y="59867"/>
                  </a:lnTo>
                  <a:close/>
                </a:path>
                <a:path w="136525" h="79375">
                  <a:moveTo>
                    <a:pt x="48687" y="61010"/>
                  </a:moveTo>
                  <a:lnTo>
                    <a:pt x="45361" y="61010"/>
                  </a:lnTo>
                  <a:lnTo>
                    <a:pt x="46682" y="61887"/>
                  </a:lnTo>
                  <a:lnTo>
                    <a:pt x="47249" y="62839"/>
                  </a:lnTo>
                  <a:lnTo>
                    <a:pt x="47355" y="63017"/>
                  </a:lnTo>
                  <a:lnTo>
                    <a:pt x="48587" y="63957"/>
                  </a:lnTo>
                  <a:lnTo>
                    <a:pt x="48687" y="61010"/>
                  </a:lnTo>
                  <a:close/>
                </a:path>
                <a:path w="136525" h="79375">
                  <a:moveTo>
                    <a:pt x="54371" y="58508"/>
                  </a:moveTo>
                  <a:lnTo>
                    <a:pt x="50009" y="58508"/>
                  </a:lnTo>
                  <a:lnTo>
                    <a:pt x="54061" y="62522"/>
                  </a:lnTo>
                  <a:lnTo>
                    <a:pt x="54178" y="61010"/>
                  </a:lnTo>
                  <a:lnTo>
                    <a:pt x="54295" y="59486"/>
                  </a:lnTo>
                  <a:lnTo>
                    <a:pt x="54371" y="58508"/>
                  </a:lnTo>
                  <a:close/>
                </a:path>
                <a:path w="136525" h="79375">
                  <a:moveTo>
                    <a:pt x="106884" y="53835"/>
                  </a:moveTo>
                  <a:lnTo>
                    <a:pt x="27530" y="53835"/>
                  </a:lnTo>
                  <a:lnTo>
                    <a:pt x="27416" y="56527"/>
                  </a:lnTo>
                  <a:lnTo>
                    <a:pt x="27289" y="60642"/>
                  </a:lnTo>
                  <a:lnTo>
                    <a:pt x="28356" y="60210"/>
                  </a:lnTo>
                  <a:lnTo>
                    <a:pt x="29499" y="59867"/>
                  </a:lnTo>
                  <a:lnTo>
                    <a:pt x="48933" y="59867"/>
                  </a:lnTo>
                  <a:lnTo>
                    <a:pt x="50009" y="58508"/>
                  </a:lnTo>
                  <a:lnTo>
                    <a:pt x="54371" y="58508"/>
                  </a:lnTo>
                  <a:lnTo>
                    <a:pt x="54277" y="55702"/>
                  </a:lnTo>
                  <a:lnTo>
                    <a:pt x="57526" y="55702"/>
                  </a:lnTo>
                  <a:lnTo>
                    <a:pt x="59141" y="54025"/>
                  </a:lnTo>
                  <a:lnTo>
                    <a:pt x="107111" y="54025"/>
                  </a:lnTo>
                  <a:lnTo>
                    <a:pt x="106884" y="53835"/>
                  </a:lnTo>
                  <a:close/>
                </a:path>
                <a:path w="136525" h="79375">
                  <a:moveTo>
                    <a:pt x="107111" y="54025"/>
                  </a:moveTo>
                  <a:lnTo>
                    <a:pt x="59141" y="54025"/>
                  </a:lnTo>
                  <a:lnTo>
                    <a:pt x="59515" y="55702"/>
                  </a:lnTo>
                  <a:lnTo>
                    <a:pt x="59600" y="56083"/>
                  </a:lnTo>
                  <a:lnTo>
                    <a:pt x="59699" y="56527"/>
                  </a:lnTo>
                  <a:lnTo>
                    <a:pt x="63014" y="60401"/>
                  </a:lnTo>
                  <a:lnTo>
                    <a:pt x="66354" y="59486"/>
                  </a:lnTo>
                  <a:lnTo>
                    <a:pt x="113521" y="59486"/>
                  </a:lnTo>
                  <a:lnTo>
                    <a:pt x="109917" y="56379"/>
                  </a:lnTo>
                  <a:lnTo>
                    <a:pt x="107111" y="54025"/>
                  </a:lnTo>
                  <a:close/>
                </a:path>
                <a:path w="136525" h="79375">
                  <a:moveTo>
                    <a:pt x="57526" y="55702"/>
                  </a:moveTo>
                  <a:lnTo>
                    <a:pt x="54277" y="55702"/>
                  </a:lnTo>
                  <a:lnTo>
                    <a:pt x="59407" y="59867"/>
                  </a:lnTo>
                  <a:lnTo>
                    <a:pt x="57159" y="56083"/>
                  </a:lnTo>
                  <a:lnTo>
                    <a:pt x="57526" y="55702"/>
                  </a:lnTo>
                  <a:close/>
                </a:path>
                <a:path w="136525" h="79375">
                  <a:moveTo>
                    <a:pt x="100904" y="48818"/>
                  </a:moveTo>
                  <a:lnTo>
                    <a:pt x="24025" y="48818"/>
                  </a:lnTo>
                  <a:lnTo>
                    <a:pt x="25130" y="51562"/>
                  </a:lnTo>
                  <a:lnTo>
                    <a:pt x="24368" y="54965"/>
                  </a:lnTo>
                  <a:lnTo>
                    <a:pt x="24575" y="55702"/>
                  </a:lnTo>
                  <a:lnTo>
                    <a:pt x="27530" y="53835"/>
                  </a:lnTo>
                  <a:lnTo>
                    <a:pt x="106884" y="53835"/>
                  </a:lnTo>
                  <a:lnTo>
                    <a:pt x="100904" y="48818"/>
                  </a:lnTo>
                  <a:close/>
                </a:path>
                <a:path w="136525" h="79375">
                  <a:moveTo>
                    <a:pt x="94129" y="43243"/>
                  </a:moveTo>
                  <a:lnTo>
                    <a:pt x="17612" y="43243"/>
                  </a:lnTo>
                  <a:lnTo>
                    <a:pt x="19847" y="43878"/>
                  </a:lnTo>
                  <a:lnTo>
                    <a:pt x="19883" y="44234"/>
                  </a:lnTo>
                  <a:lnTo>
                    <a:pt x="19999" y="45389"/>
                  </a:lnTo>
                  <a:lnTo>
                    <a:pt x="20063" y="45986"/>
                  </a:lnTo>
                  <a:lnTo>
                    <a:pt x="19707" y="46405"/>
                  </a:lnTo>
                  <a:lnTo>
                    <a:pt x="18691" y="47434"/>
                  </a:lnTo>
                  <a:lnTo>
                    <a:pt x="18043" y="47917"/>
                  </a:lnTo>
                  <a:lnTo>
                    <a:pt x="21638" y="49885"/>
                  </a:lnTo>
                  <a:lnTo>
                    <a:pt x="24025" y="48818"/>
                  </a:lnTo>
                  <a:lnTo>
                    <a:pt x="100904" y="48818"/>
                  </a:lnTo>
                  <a:lnTo>
                    <a:pt x="99254" y="47434"/>
                  </a:lnTo>
                  <a:lnTo>
                    <a:pt x="94129" y="43243"/>
                  </a:lnTo>
                  <a:close/>
                </a:path>
                <a:path w="136525" h="79375">
                  <a:moveTo>
                    <a:pt x="89459" y="39674"/>
                  </a:moveTo>
                  <a:lnTo>
                    <a:pt x="14576" y="39674"/>
                  </a:lnTo>
                  <a:lnTo>
                    <a:pt x="15796" y="40690"/>
                  </a:lnTo>
                  <a:lnTo>
                    <a:pt x="15313" y="41630"/>
                  </a:lnTo>
                  <a:lnTo>
                    <a:pt x="15211" y="43040"/>
                  </a:lnTo>
                  <a:lnTo>
                    <a:pt x="16100" y="44234"/>
                  </a:lnTo>
                  <a:lnTo>
                    <a:pt x="17612" y="43243"/>
                  </a:lnTo>
                  <a:lnTo>
                    <a:pt x="94129" y="43243"/>
                  </a:lnTo>
                  <a:lnTo>
                    <a:pt x="93227" y="42506"/>
                  </a:lnTo>
                  <a:lnTo>
                    <a:pt x="89459" y="39674"/>
                  </a:lnTo>
                  <a:close/>
                </a:path>
                <a:path w="136525" h="79375">
                  <a:moveTo>
                    <a:pt x="82185" y="34594"/>
                  </a:moveTo>
                  <a:lnTo>
                    <a:pt x="11173" y="34594"/>
                  </a:lnTo>
                  <a:lnTo>
                    <a:pt x="12862" y="35293"/>
                  </a:lnTo>
                  <a:lnTo>
                    <a:pt x="12722" y="37223"/>
                  </a:lnTo>
                  <a:lnTo>
                    <a:pt x="11795" y="38925"/>
                  </a:lnTo>
                  <a:lnTo>
                    <a:pt x="11846" y="41046"/>
                  </a:lnTo>
                  <a:lnTo>
                    <a:pt x="12735" y="40449"/>
                  </a:lnTo>
                  <a:lnTo>
                    <a:pt x="14576" y="39674"/>
                  </a:lnTo>
                  <a:lnTo>
                    <a:pt x="89459" y="39674"/>
                  </a:lnTo>
                  <a:lnTo>
                    <a:pt x="87195" y="37973"/>
                  </a:lnTo>
                  <a:lnTo>
                    <a:pt x="82185" y="34594"/>
                  </a:lnTo>
                  <a:close/>
                </a:path>
                <a:path w="136525" h="79375">
                  <a:moveTo>
                    <a:pt x="73224" y="28600"/>
                  </a:moveTo>
                  <a:lnTo>
                    <a:pt x="11351" y="28600"/>
                  </a:lnTo>
                  <a:lnTo>
                    <a:pt x="13217" y="29273"/>
                  </a:lnTo>
                  <a:lnTo>
                    <a:pt x="11185" y="30899"/>
                  </a:lnTo>
                  <a:lnTo>
                    <a:pt x="7744" y="32410"/>
                  </a:lnTo>
                  <a:lnTo>
                    <a:pt x="8281" y="34594"/>
                  </a:lnTo>
                  <a:lnTo>
                    <a:pt x="8362" y="34925"/>
                  </a:lnTo>
                  <a:lnTo>
                    <a:pt x="8453" y="35293"/>
                  </a:lnTo>
                  <a:lnTo>
                    <a:pt x="8493" y="35458"/>
                  </a:lnTo>
                  <a:lnTo>
                    <a:pt x="9700" y="34925"/>
                  </a:lnTo>
                  <a:lnTo>
                    <a:pt x="11173" y="34594"/>
                  </a:lnTo>
                  <a:lnTo>
                    <a:pt x="82185" y="34594"/>
                  </a:lnTo>
                  <a:lnTo>
                    <a:pt x="75574" y="30137"/>
                  </a:lnTo>
                  <a:lnTo>
                    <a:pt x="73224" y="28600"/>
                  </a:lnTo>
                  <a:close/>
                </a:path>
                <a:path w="136525" h="79375">
                  <a:moveTo>
                    <a:pt x="70466" y="26797"/>
                  </a:moveTo>
                  <a:lnTo>
                    <a:pt x="5509" y="26797"/>
                  </a:lnTo>
                  <a:lnTo>
                    <a:pt x="7426" y="27114"/>
                  </a:lnTo>
                  <a:lnTo>
                    <a:pt x="7775" y="28600"/>
                  </a:lnTo>
                  <a:lnTo>
                    <a:pt x="7841" y="28879"/>
                  </a:lnTo>
                  <a:lnTo>
                    <a:pt x="7934" y="29273"/>
                  </a:lnTo>
                  <a:lnTo>
                    <a:pt x="7972" y="29438"/>
                  </a:lnTo>
                  <a:lnTo>
                    <a:pt x="9395" y="28879"/>
                  </a:lnTo>
                  <a:lnTo>
                    <a:pt x="11351" y="28600"/>
                  </a:lnTo>
                  <a:lnTo>
                    <a:pt x="73224" y="28600"/>
                  </a:lnTo>
                  <a:lnTo>
                    <a:pt x="70466" y="26797"/>
                  </a:lnTo>
                  <a:close/>
                </a:path>
                <a:path w="136525" h="79375">
                  <a:moveTo>
                    <a:pt x="6486" y="7315"/>
                  </a:moveTo>
                  <a:lnTo>
                    <a:pt x="4490" y="9017"/>
                  </a:lnTo>
                  <a:lnTo>
                    <a:pt x="4681" y="9017"/>
                  </a:lnTo>
                  <a:lnTo>
                    <a:pt x="7845" y="12268"/>
                  </a:lnTo>
                  <a:lnTo>
                    <a:pt x="2092" y="12547"/>
                  </a:lnTo>
                  <a:lnTo>
                    <a:pt x="5318" y="15925"/>
                  </a:lnTo>
                  <a:lnTo>
                    <a:pt x="4099" y="17094"/>
                  </a:lnTo>
                  <a:lnTo>
                    <a:pt x="561" y="17094"/>
                  </a:lnTo>
                  <a:lnTo>
                    <a:pt x="0" y="17614"/>
                  </a:lnTo>
                  <a:lnTo>
                    <a:pt x="1686" y="18376"/>
                  </a:lnTo>
                  <a:lnTo>
                    <a:pt x="3604" y="19164"/>
                  </a:lnTo>
                  <a:lnTo>
                    <a:pt x="5064" y="20332"/>
                  </a:lnTo>
                  <a:lnTo>
                    <a:pt x="2945" y="20332"/>
                  </a:lnTo>
                  <a:lnTo>
                    <a:pt x="1508" y="21107"/>
                  </a:lnTo>
                  <a:lnTo>
                    <a:pt x="949" y="22593"/>
                  </a:lnTo>
                  <a:lnTo>
                    <a:pt x="2181" y="23139"/>
                  </a:lnTo>
                  <a:lnTo>
                    <a:pt x="3743" y="23355"/>
                  </a:lnTo>
                  <a:lnTo>
                    <a:pt x="4937" y="24130"/>
                  </a:lnTo>
                  <a:lnTo>
                    <a:pt x="3794" y="24866"/>
                  </a:lnTo>
                  <a:lnTo>
                    <a:pt x="1533" y="25374"/>
                  </a:lnTo>
                  <a:lnTo>
                    <a:pt x="1659" y="26797"/>
                  </a:lnTo>
                  <a:lnTo>
                    <a:pt x="3769" y="27597"/>
                  </a:lnTo>
                  <a:lnTo>
                    <a:pt x="5509" y="26797"/>
                  </a:lnTo>
                  <a:lnTo>
                    <a:pt x="70448" y="26797"/>
                  </a:lnTo>
                  <a:lnTo>
                    <a:pt x="65427" y="23139"/>
                  </a:lnTo>
                  <a:lnTo>
                    <a:pt x="63217" y="21755"/>
                  </a:lnTo>
                  <a:lnTo>
                    <a:pt x="61337" y="20332"/>
                  </a:lnTo>
                  <a:lnTo>
                    <a:pt x="59306" y="18948"/>
                  </a:lnTo>
                  <a:lnTo>
                    <a:pt x="56421" y="17094"/>
                  </a:lnTo>
                  <a:lnTo>
                    <a:pt x="4099" y="17094"/>
                  </a:lnTo>
                  <a:lnTo>
                    <a:pt x="1254" y="16497"/>
                  </a:lnTo>
                  <a:lnTo>
                    <a:pt x="55473" y="16497"/>
                  </a:lnTo>
                  <a:lnTo>
                    <a:pt x="55191" y="16319"/>
                  </a:lnTo>
                  <a:lnTo>
                    <a:pt x="48777" y="11836"/>
                  </a:lnTo>
                  <a:lnTo>
                    <a:pt x="46860" y="10629"/>
                  </a:lnTo>
                  <a:lnTo>
                    <a:pt x="44993" y="9550"/>
                  </a:lnTo>
                  <a:lnTo>
                    <a:pt x="43939" y="9017"/>
                  </a:lnTo>
                  <a:lnTo>
                    <a:pt x="42986" y="8369"/>
                  </a:lnTo>
                  <a:lnTo>
                    <a:pt x="10861" y="8369"/>
                  </a:lnTo>
                  <a:lnTo>
                    <a:pt x="6486" y="7315"/>
                  </a:lnTo>
                  <a:close/>
                </a:path>
                <a:path w="136525" h="79375">
                  <a:moveTo>
                    <a:pt x="11008" y="1765"/>
                  </a:moveTo>
                  <a:lnTo>
                    <a:pt x="8404" y="3441"/>
                  </a:lnTo>
                  <a:lnTo>
                    <a:pt x="9700" y="4508"/>
                  </a:lnTo>
                  <a:lnTo>
                    <a:pt x="11109" y="5461"/>
                  </a:lnTo>
                  <a:lnTo>
                    <a:pt x="12379" y="6616"/>
                  </a:lnTo>
                  <a:lnTo>
                    <a:pt x="10666" y="8369"/>
                  </a:lnTo>
                  <a:lnTo>
                    <a:pt x="36204" y="8369"/>
                  </a:lnTo>
                  <a:lnTo>
                    <a:pt x="25818" y="2794"/>
                  </a:lnTo>
                  <a:lnTo>
                    <a:pt x="15999" y="2794"/>
                  </a:lnTo>
                  <a:lnTo>
                    <a:pt x="11008" y="1765"/>
                  </a:lnTo>
                  <a:close/>
                </a:path>
                <a:path w="136525" h="79375">
                  <a:moveTo>
                    <a:pt x="37767" y="5130"/>
                  </a:moveTo>
                  <a:lnTo>
                    <a:pt x="37670" y="5461"/>
                  </a:lnTo>
                  <a:lnTo>
                    <a:pt x="37551" y="5867"/>
                  </a:lnTo>
                  <a:lnTo>
                    <a:pt x="36204" y="8369"/>
                  </a:lnTo>
                  <a:lnTo>
                    <a:pt x="42986" y="8369"/>
                  </a:lnTo>
                  <a:lnTo>
                    <a:pt x="39494" y="5994"/>
                  </a:lnTo>
                  <a:lnTo>
                    <a:pt x="39049" y="5626"/>
                  </a:lnTo>
                  <a:lnTo>
                    <a:pt x="37767" y="5130"/>
                  </a:lnTo>
                  <a:close/>
                </a:path>
                <a:path w="136525" h="79375">
                  <a:moveTo>
                    <a:pt x="21079" y="0"/>
                  </a:moveTo>
                  <a:lnTo>
                    <a:pt x="17103" y="0"/>
                  </a:lnTo>
                  <a:lnTo>
                    <a:pt x="19781" y="2794"/>
                  </a:lnTo>
                  <a:lnTo>
                    <a:pt x="25818" y="2794"/>
                  </a:lnTo>
                  <a:lnTo>
                    <a:pt x="25155" y="2438"/>
                  </a:lnTo>
                  <a:lnTo>
                    <a:pt x="21079" y="0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5" name="object 2005"/>
            <p:cNvSpPr/>
            <p:nvPr/>
          </p:nvSpPr>
          <p:spPr>
            <a:xfrm>
              <a:off x="7271211" y="3123822"/>
              <a:ext cx="111760" cy="87630"/>
            </a:xfrm>
            <a:custGeom>
              <a:avLst/>
              <a:gdLst/>
              <a:ahLst/>
              <a:cxnLst/>
              <a:rect l="l" t="t" r="r" b="b"/>
              <a:pathLst>
                <a:path w="111759" h="87630">
                  <a:moveTo>
                    <a:pt x="104024" y="79756"/>
                  </a:moveTo>
                  <a:lnTo>
                    <a:pt x="102466" y="79756"/>
                  </a:lnTo>
                  <a:lnTo>
                    <a:pt x="108102" y="84836"/>
                  </a:lnTo>
                  <a:lnTo>
                    <a:pt x="110667" y="87376"/>
                  </a:lnTo>
                  <a:lnTo>
                    <a:pt x="111734" y="87630"/>
                  </a:lnTo>
                  <a:lnTo>
                    <a:pt x="111721" y="86868"/>
                  </a:lnTo>
                  <a:lnTo>
                    <a:pt x="108915" y="84074"/>
                  </a:lnTo>
                  <a:lnTo>
                    <a:pt x="104024" y="79756"/>
                  </a:lnTo>
                  <a:close/>
                </a:path>
                <a:path w="111759" h="87630">
                  <a:moveTo>
                    <a:pt x="104783" y="77724"/>
                  </a:moveTo>
                  <a:lnTo>
                    <a:pt x="99928" y="77724"/>
                  </a:lnTo>
                  <a:lnTo>
                    <a:pt x="104152" y="86741"/>
                  </a:lnTo>
                  <a:lnTo>
                    <a:pt x="105130" y="87249"/>
                  </a:lnTo>
                  <a:lnTo>
                    <a:pt x="105409" y="87249"/>
                  </a:lnTo>
                  <a:lnTo>
                    <a:pt x="105511" y="86741"/>
                  </a:lnTo>
                  <a:lnTo>
                    <a:pt x="105237" y="85979"/>
                  </a:lnTo>
                  <a:lnTo>
                    <a:pt x="102303" y="79756"/>
                  </a:lnTo>
                  <a:lnTo>
                    <a:pt x="104024" y="79756"/>
                  </a:lnTo>
                  <a:lnTo>
                    <a:pt x="102298" y="78232"/>
                  </a:lnTo>
                  <a:lnTo>
                    <a:pt x="106901" y="78232"/>
                  </a:lnTo>
                  <a:lnTo>
                    <a:pt x="104783" y="77724"/>
                  </a:lnTo>
                  <a:close/>
                </a:path>
                <a:path w="111759" h="87630">
                  <a:moveTo>
                    <a:pt x="93763" y="77724"/>
                  </a:moveTo>
                  <a:lnTo>
                    <a:pt x="92335" y="77724"/>
                  </a:lnTo>
                  <a:lnTo>
                    <a:pt x="93352" y="84074"/>
                  </a:lnTo>
                  <a:lnTo>
                    <a:pt x="93474" y="84836"/>
                  </a:lnTo>
                  <a:lnTo>
                    <a:pt x="93535" y="85217"/>
                  </a:lnTo>
                  <a:lnTo>
                    <a:pt x="94373" y="85979"/>
                  </a:lnTo>
                  <a:lnTo>
                    <a:pt x="94801" y="85979"/>
                  </a:lnTo>
                  <a:lnTo>
                    <a:pt x="94794" y="84074"/>
                  </a:lnTo>
                  <a:lnTo>
                    <a:pt x="93949" y="78867"/>
                  </a:lnTo>
                  <a:lnTo>
                    <a:pt x="93845" y="78232"/>
                  </a:lnTo>
                  <a:lnTo>
                    <a:pt x="93763" y="77724"/>
                  </a:lnTo>
                  <a:close/>
                </a:path>
                <a:path w="111759" h="87630">
                  <a:moveTo>
                    <a:pt x="85350" y="77724"/>
                  </a:moveTo>
                  <a:lnTo>
                    <a:pt x="83599" y="77724"/>
                  </a:lnTo>
                  <a:lnTo>
                    <a:pt x="82575" y="79756"/>
                  </a:lnTo>
                  <a:lnTo>
                    <a:pt x="82981" y="80645"/>
                  </a:lnTo>
                  <a:lnTo>
                    <a:pt x="83807" y="80645"/>
                  </a:lnTo>
                  <a:lnTo>
                    <a:pt x="84124" y="80137"/>
                  </a:lnTo>
                  <a:lnTo>
                    <a:pt x="85350" y="77724"/>
                  </a:lnTo>
                  <a:close/>
                </a:path>
                <a:path w="111759" h="87630">
                  <a:moveTo>
                    <a:pt x="106901" y="78232"/>
                  </a:moveTo>
                  <a:lnTo>
                    <a:pt x="102298" y="78232"/>
                  </a:lnTo>
                  <a:lnTo>
                    <a:pt x="110108" y="80137"/>
                  </a:lnTo>
                  <a:lnTo>
                    <a:pt x="109342" y="80137"/>
                  </a:lnTo>
                  <a:lnTo>
                    <a:pt x="110079" y="79756"/>
                  </a:lnTo>
                  <a:lnTo>
                    <a:pt x="110454" y="79756"/>
                  </a:lnTo>
                  <a:lnTo>
                    <a:pt x="109550" y="78867"/>
                  </a:lnTo>
                  <a:lnTo>
                    <a:pt x="106901" y="78232"/>
                  </a:lnTo>
                  <a:close/>
                </a:path>
                <a:path w="111759" h="87630">
                  <a:moveTo>
                    <a:pt x="62530" y="47371"/>
                  </a:moveTo>
                  <a:lnTo>
                    <a:pt x="60909" y="47371"/>
                  </a:lnTo>
                  <a:lnTo>
                    <a:pt x="65633" y="50800"/>
                  </a:lnTo>
                  <a:lnTo>
                    <a:pt x="70922" y="59436"/>
                  </a:lnTo>
                  <a:lnTo>
                    <a:pt x="70962" y="59690"/>
                  </a:lnTo>
                  <a:lnTo>
                    <a:pt x="71085" y="60452"/>
                  </a:lnTo>
                  <a:lnTo>
                    <a:pt x="71187" y="61087"/>
                  </a:lnTo>
                  <a:lnTo>
                    <a:pt x="71310" y="61849"/>
                  </a:lnTo>
                  <a:lnTo>
                    <a:pt x="71412" y="62484"/>
                  </a:lnTo>
                  <a:lnTo>
                    <a:pt x="71473" y="62865"/>
                  </a:lnTo>
                  <a:lnTo>
                    <a:pt x="71555" y="74803"/>
                  </a:lnTo>
                  <a:lnTo>
                    <a:pt x="71092" y="76708"/>
                  </a:lnTo>
                  <a:lnTo>
                    <a:pt x="71031" y="76962"/>
                  </a:lnTo>
                  <a:lnTo>
                    <a:pt x="71564" y="77724"/>
                  </a:lnTo>
                  <a:lnTo>
                    <a:pt x="72356" y="77724"/>
                  </a:lnTo>
                  <a:lnTo>
                    <a:pt x="73792" y="73660"/>
                  </a:lnTo>
                  <a:lnTo>
                    <a:pt x="73724" y="62865"/>
                  </a:lnTo>
                  <a:lnTo>
                    <a:pt x="73646" y="62484"/>
                  </a:lnTo>
                  <a:lnTo>
                    <a:pt x="72494" y="58674"/>
                  </a:lnTo>
                  <a:lnTo>
                    <a:pt x="72378" y="58293"/>
                  </a:lnTo>
                  <a:lnTo>
                    <a:pt x="72302" y="58039"/>
                  </a:lnTo>
                  <a:lnTo>
                    <a:pt x="72186" y="57658"/>
                  </a:lnTo>
                  <a:lnTo>
                    <a:pt x="69478" y="53721"/>
                  </a:lnTo>
                  <a:lnTo>
                    <a:pt x="69391" y="53594"/>
                  </a:lnTo>
                  <a:lnTo>
                    <a:pt x="71153" y="53594"/>
                  </a:lnTo>
                  <a:lnTo>
                    <a:pt x="68872" y="51943"/>
                  </a:lnTo>
                  <a:lnTo>
                    <a:pt x="73146" y="51943"/>
                  </a:lnTo>
                  <a:lnTo>
                    <a:pt x="70040" y="51181"/>
                  </a:lnTo>
                  <a:lnTo>
                    <a:pt x="66255" y="50038"/>
                  </a:lnTo>
                  <a:lnTo>
                    <a:pt x="62530" y="47371"/>
                  </a:lnTo>
                  <a:close/>
                </a:path>
                <a:path w="111759" h="87630">
                  <a:moveTo>
                    <a:pt x="83983" y="76962"/>
                  </a:moveTo>
                  <a:lnTo>
                    <a:pt x="72548" y="76962"/>
                  </a:lnTo>
                  <a:lnTo>
                    <a:pt x="72434" y="77724"/>
                  </a:lnTo>
                  <a:lnTo>
                    <a:pt x="83599" y="77724"/>
                  </a:lnTo>
                  <a:lnTo>
                    <a:pt x="83983" y="76962"/>
                  </a:lnTo>
                  <a:close/>
                </a:path>
                <a:path w="111759" h="87630">
                  <a:moveTo>
                    <a:pt x="92213" y="76962"/>
                  </a:moveTo>
                  <a:lnTo>
                    <a:pt x="85737" y="76962"/>
                  </a:lnTo>
                  <a:lnTo>
                    <a:pt x="85350" y="77724"/>
                  </a:lnTo>
                  <a:lnTo>
                    <a:pt x="92335" y="77724"/>
                  </a:lnTo>
                  <a:lnTo>
                    <a:pt x="92213" y="76962"/>
                  </a:lnTo>
                  <a:close/>
                </a:path>
                <a:path w="111759" h="87630">
                  <a:moveTo>
                    <a:pt x="99209" y="76962"/>
                  </a:moveTo>
                  <a:lnTo>
                    <a:pt x="93639" y="76962"/>
                  </a:lnTo>
                  <a:lnTo>
                    <a:pt x="93763" y="77724"/>
                  </a:lnTo>
                  <a:lnTo>
                    <a:pt x="100109" y="77724"/>
                  </a:lnTo>
                  <a:lnTo>
                    <a:pt x="99209" y="76962"/>
                  </a:lnTo>
                  <a:close/>
                </a:path>
                <a:path w="111759" h="87630">
                  <a:moveTo>
                    <a:pt x="24520" y="63500"/>
                  </a:moveTo>
                  <a:lnTo>
                    <a:pt x="22910" y="63500"/>
                  </a:lnTo>
                  <a:lnTo>
                    <a:pt x="21018" y="70739"/>
                  </a:lnTo>
                  <a:lnTo>
                    <a:pt x="19215" y="76073"/>
                  </a:lnTo>
                  <a:lnTo>
                    <a:pt x="19867" y="76962"/>
                  </a:lnTo>
                  <a:lnTo>
                    <a:pt x="20307" y="76962"/>
                  </a:lnTo>
                  <a:lnTo>
                    <a:pt x="20637" y="76708"/>
                  </a:lnTo>
                  <a:lnTo>
                    <a:pt x="22772" y="70231"/>
                  </a:lnTo>
                  <a:lnTo>
                    <a:pt x="22898" y="69850"/>
                  </a:lnTo>
                  <a:lnTo>
                    <a:pt x="24261" y="64516"/>
                  </a:lnTo>
                  <a:lnTo>
                    <a:pt x="24358" y="64135"/>
                  </a:lnTo>
                  <a:lnTo>
                    <a:pt x="24423" y="63881"/>
                  </a:lnTo>
                  <a:lnTo>
                    <a:pt x="24520" y="63500"/>
                  </a:lnTo>
                  <a:close/>
                </a:path>
                <a:path w="111759" h="87630">
                  <a:moveTo>
                    <a:pt x="87206" y="70739"/>
                  </a:moveTo>
                  <a:lnTo>
                    <a:pt x="86863" y="71247"/>
                  </a:lnTo>
                  <a:lnTo>
                    <a:pt x="83983" y="76962"/>
                  </a:lnTo>
                  <a:lnTo>
                    <a:pt x="85737" y="76962"/>
                  </a:lnTo>
                  <a:lnTo>
                    <a:pt x="88125" y="72263"/>
                  </a:lnTo>
                  <a:lnTo>
                    <a:pt x="87206" y="70739"/>
                  </a:lnTo>
                  <a:close/>
                </a:path>
                <a:path w="111759" h="87630">
                  <a:moveTo>
                    <a:pt x="84723" y="63881"/>
                  </a:moveTo>
                  <a:lnTo>
                    <a:pt x="83070" y="63881"/>
                  </a:lnTo>
                  <a:lnTo>
                    <a:pt x="88506" y="68199"/>
                  </a:lnTo>
                  <a:lnTo>
                    <a:pt x="91135" y="70231"/>
                  </a:lnTo>
                  <a:lnTo>
                    <a:pt x="91684" y="73660"/>
                  </a:lnTo>
                  <a:lnTo>
                    <a:pt x="91806" y="74422"/>
                  </a:lnTo>
                  <a:lnTo>
                    <a:pt x="91867" y="74803"/>
                  </a:lnTo>
                  <a:lnTo>
                    <a:pt x="91989" y="75565"/>
                  </a:lnTo>
                  <a:lnTo>
                    <a:pt x="92070" y="76073"/>
                  </a:lnTo>
                  <a:lnTo>
                    <a:pt x="92172" y="76708"/>
                  </a:lnTo>
                  <a:lnTo>
                    <a:pt x="92213" y="76962"/>
                  </a:lnTo>
                  <a:lnTo>
                    <a:pt x="93639" y="76962"/>
                  </a:lnTo>
                  <a:lnTo>
                    <a:pt x="92959" y="72771"/>
                  </a:lnTo>
                  <a:lnTo>
                    <a:pt x="92835" y="72009"/>
                  </a:lnTo>
                  <a:lnTo>
                    <a:pt x="92794" y="71755"/>
                  </a:lnTo>
                  <a:lnTo>
                    <a:pt x="94569" y="71755"/>
                  </a:lnTo>
                  <a:lnTo>
                    <a:pt x="93935" y="71247"/>
                  </a:lnTo>
                  <a:lnTo>
                    <a:pt x="104523" y="71247"/>
                  </a:lnTo>
                  <a:lnTo>
                    <a:pt x="92189" y="69723"/>
                  </a:lnTo>
                  <a:lnTo>
                    <a:pt x="89166" y="67310"/>
                  </a:lnTo>
                  <a:lnTo>
                    <a:pt x="84723" y="63881"/>
                  </a:lnTo>
                  <a:close/>
                </a:path>
                <a:path w="111759" h="87630">
                  <a:moveTo>
                    <a:pt x="94569" y="71755"/>
                  </a:moveTo>
                  <a:lnTo>
                    <a:pt x="92927" y="71755"/>
                  </a:lnTo>
                  <a:lnTo>
                    <a:pt x="97561" y="75565"/>
                  </a:lnTo>
                  <a:lnTo>
                    <a:pt x="99209" y="76962"/>
                  </a:lnTo>
                  <a:lnTo>
                    <a:pt x="101605" y="76962"/>
                  </a:lnTo>
                  <a:lnTo>
                    <a:pt x="100545" y="76708"/>
                  </a:lnTo>
                  <a:lnTo>
                    <a:pt x="98374" y="74803"/>
                  </a:lnTo>
                  <a:lnTo>
                    <a:pt x="94569" y="71755"/>
                  </a:lnTo>
                  <a:close/>
                </a:path>
                <a:path w="111759" h="87630">
                  <a:moveTo>
                    <a:pt x="50030" y="38481"/>
                  </a:moveTo>
                  <a:lnTo>
                    <a:pt x="48298" y="38481"/>
                  </a:lnTo>
                  <a:lnTo>
                    <a:pt x="58435" y="45593"/>
                  </a:lnTo>
                  <a:lnTo>
                    <a:pt x="58467" y="45974"/>
                  </a:lnTo>
                  <a:lnTo>
                    <a:pt x="62342" y="55245"/>
                  </a:lnTo>
                  <a:lnTo>
                    <a:pt x="62317" y="58039"/>
                  </a:lnTo>
                  <a:lnTo>
                    <a:pt x="62193" y="64516"/>
                  </a:lnTo>
                  <a:lnTo>
                    <a:pt x="60494" y="70739"/>
                  </a:lnTo>
                  <a:lnTo>
                    <a:pt x="60311" y="71247"/>
                  </a:lnTo>
                  <a:lnTo>
                    <a:pt x="59232" y="73660"/>
                  </a:lnTo>
                  <a:lnTo>
                    <a:pt x="59677" y="74422"/>
                  </a:lnTo>
                  <a:lnTo>
                    <a:pt x="60617" y="74422"/>
                  </a:lnTo>
                  <a:lnTo>
                    <a:pt x="62839" y="70231"/>
                  </a:lnTo>
                  <a:lnTo>
                    <a:pt x="63112" y="68580"/>
                  </a:lnTo>
                  <a:lnTo>
                    <a:pt x="63216" y="67945"/>
                  </a:lnTo>
                  <a:lnTo>
                    <a:pt x="63321" y="67310"/>
                  </a:lnTo>
                  <a:lnTo>
                    <a:pt x="63384" y="66929"/>
                  </a:lnTo>
                  <a:lnTo>
                    <a:pt x="63510" y="66167"/>
                  </a:lnTo>
                  <a:lnTo>
                    <a:pt x="63614" y="65532"/>
                  </a:lnTo>
                  <a:lnTo>
                    <a:pt x="63698" y="65024"/>
                  </a:lnTo>
                  <a:lnTo>
                    <a:pt x="63782" y="64516"/>
                  </a:lnTo>
                  <a:lnTo>
                    <a:pt x="63887" y="63881"/>
                  </a:lnTo>
                  <a:lnTo>
                    <a:pt x="63950" y="63500"/>
                  </a:lnTo>
                  <a:lnTo>
                    <a:pt x="64054" y="62865"/>
                  </a:lnTo>
                  <a:lnTo>
                    <a:pt x="64117" y="62484"/>
                  </a:lnTo>
                  <a:lnTo>
                    <a:pt x="64222" y="61849"/>
                  </a:lnTo>
                  <a:lnTo>
                    <a:pt x="64348" y="61087"/>
                  </a:lnTo>
                  <a:lnTo>
                    <a:pt x="64453" y="60452"/>
                  </a:lnTo>
                  <a:lnTo>
                    <a:pt x="64503" y="53594"/>
                  </a:lnTo>
                  <a:lnTo>
                    <a:pt x="60909" y="47371"/>
                  </a:lnTo>
                  <a:lnTo>
                    <a:pt x="62530" y="47371"/>
                  </a:lnTo>
                  <a:lnTo>
                    <a:pt x="60401" y="45847"/>
                  </a:lnTo>
                  <a:lnTo>
                    <a:pt x="69302" y="45847"/>
                  </a:lnTo>
                  <a:lnTo>
                    <a:pt x="61598" y="44958"/>
                  </a:lnTo>
                  <a:lnTo>
                    <a:pt x="58470" y="44450"/>
                  </a:lnTo>
                  <a:lnTo>
                    <a:pt x="50030" y="38481"/>
                  </a:lnTo>
                  <a:close/>
                </a:path>
                <a:path w="111759" h="87630">
                  <a:moveTo>
                    <a:pt x="104523" y="71247"/>
                  </a:moveTo>
                  <a:lnTo>
                    <a:pt x="94862" y="71247"/>
                  </a:lnTo>
                  <a:lnTo>
                    <a:pt x="107886" y="72771"/>
                  </a:lnTo>
                  <a:lnTo>
                    <a:pt x="108470" y="72263"/>
                  </a:lnTo>
                  <a:lnTo>
                    <a:pt x="107779" y="71755"/>
                  </a:lnTo>
                  <a:lnTo>
                    <a:pt x="108634" y="71755"/>
                  </a:lnTo>
                  <a:lnTo>
                    <a:pt x="104523" y="71247"/>
                  </a:lnTo>
                  <a:close/>
                </a:path>
                <a:path w="111759" h="87630">
                  <a:moveTo>
                    <a:pt x="74133" y="24765"/>
                  </a:moveTo>
                  <a:lnTo>
                    <a:pt x="28092" y="24765"/>
                  </a:lnTo>
                  <a:lnTo>
                    <a:pt x="38391" y="31623"/>
                  </a:lnTo>
                  <a:lnTo>
                    <a:pt x="45745" y="36703"/>
                  </a:lnTo>
                  <a:lnTo>
                    <a:pt x="49239" y="45593"/>
                  </a:lnTo>
                  <a:lnTo>
                    <a:pt x="49301" y="45847"/>
                  </a:lnTo>
                  <a:lnTo>
                    <a:pt x="49379" y="46736"/>
                  </a:lnTo>
                  <a:lnTo>
                    <a:pt x="49502" y="48133"/>
                  </a:lnTo>
                  <a:lnTo>
                    <a:pt x="49593" y="71247"/>
                  </a:lnTo>
                  <a:lnTo>
                    <a:pt x="50266" y="72009"/>
                  </a:lnTo>
                  <a:lnTo>
                    <a:pt x="50901" y="72009"/>
                  </a:lnTo>
                  <a:lnTo>
                    <a:pt x="50801" y="46990"/>
                  </a:lnTo>
                  <a:lnTo>
                    <a:pt x="48372" y="38735"/>
                  </a:lnTo>
                  <a:lnTo>
                    <a:pt x="48298" y="38481"/>
                  </a:lnTo>
                  <a:lnTo>
                    <a:pt x="50030" y="38481"/>
                  </a:lnTo>
                  <a:lnTo>
                    <a:pt x="48234" y="37211"/>
                  </a:lnTo>
                  <a:lnTo>
                    <a:pt x="60485" y="37211"/>
                  </a:lnTo>
                  <a:lnTo>
                    <a:pt x="52701" y="36703"/>
                  </a:lnTo>
                  <a:lnTo>
                    <a:pt x="46354" y="35941"/>
                  </a:lnTo>
                  <a:lnTo>
                    <a:pt x="40087" y="31623"/>
                  </a:lnTo>
                  <a:lnTo>
                    <a:pt x="30606" y="25273"/>
                  </a:lnTo>
                  <a:lnTo>
                    <a:pt x="63731" y="25273"/>
                  </a:lnTo>
                  <a:lnTo>
                    <a:pt x="74133" y="24765"/>
                  </a:lnTo>
                  <a:close/>
                </a:path>
                <a:path w="111759" h="87630">
                  <a:moveTo>
                    <a:pt x="72021" y="70739"/>
                  </a:moveTo>
                  <a:lnTo>
                    <a:pt x="62570" y="70739"/>
                  </a:lnTo>
                  <a:lnTo>
                    <a:pt x="62300" y="71247"/>
                  </a:lnTo>
                  <a:lnTo>
                    <a:pt x="71972" y="71247"/>
                  </a:lnTo>
                  <a:lnTo>
                    <a:pt x="72021" y="70739"/>
                  </a:lnTo>
                  <a:close/>
                </a:path>
                <a:path w="111759" h="87630">
                  <a:moveTo>
                    <a:pt x="87119" y="70739"/>
                  </a:moveTo>
                  <a:lnTo>
                    <a:pt x="73808" y="70739"/>
                  </a:lnTo>
                  <a:lnTo>
                    <a:pt x="73813" y="71247"/>
                  </a:lnTo>
                  <a:lnTo>
                    <a:pt x="86863" y="71247"/>
                  </a:lnTo>
                  <a:lnTo>
                    <a:pt x="87119" y="70739"/>
                  </a:lnTo>
                  <a:close/>
                </a:path>
                <a:path w="111759" h="87630">
                  <a:moveTo>
                    <a:pt x="91216" y="70739"/>
                  </a:moveTo>
                  <a:lnTo>
                    <a:pt x="87206" y="70739"/>
                  </a:lnTo>
                  <a:lnTo>
                    <a:pt x="87512" y="71247"/>
                  </a:lnTo>
                  <a:lnTo>
                    <a:pt x="91297" y="71247"/>
                  </a:lnTo>
                  <a:lnTo>
                    <a:pt x="91216" y="70739"/>
                  </a:lnTo>
                  <a:close/>
                </a:path>
                <a:path w="111759" h="87630">
                  <a:moveTo>
                    <a:pt x="85780" y="68199"/>
                  </a:moveTo>
                  <a:lnTo>
                    <a:pt x="85904" y="68580"/>
                  </a:lnTo>
                  <a:lnTo>
                    <a:pt x="87206" y="70739"/>
                  </a:lnTo>
                  <a:lnTo>
                    <a:pt x="87375" y="70231"/>
                  </a:lnTo>
                  <a:lnTo>
                    <a:pt x="87550" y="70231"/>
                  </a:lnTo>
                  <a:lnTo>
                    <a:pt x="85780" y="68199"/>
                  </a:lnTo>
                  <a:close/>
                </a:path>
                <a:path w="111759" h="87630">
                  <a:moveTo>
                    <a:pt x="26726" y="61849"/>
                  </a:moveTo>
                  <a:lnTo>
                    <a:pt x="24942" y="61849"/>
                  </a:lnTo>
                  <a:lnTo>
                    <a:pt x="26047" y="62865"/>
                  </a:lnTo>
                  <a:lnTo>
                    <a:pt x="27965" y="65278"/>
                  </a:lnTo>
                  <a:lnTo>
                    <a:pt x="29233" y="69723"/>
                  </a:lnTo>
                  <a:lnTo>
                    <a:pt x="29370" y="69723"/>
                  </a:lnTo>
                  <a:lnTo>
                    <a:pt x="30060" y="70231"/>
                  </a:lnTo>
                  <a:lnTo>
                    <a:pt x="30416" y="70231"/>
                  </a:lnTo>
                  <a:lnTo>
                    <a:pt x="30568" y="69850"/>
                  </a:lnTo>
                  <a:lnTo>
                    <a:pt x="30619" y="69723"/>
                  </a:lnTo>
                  <a:lnTo>
                    <a:pt x="29152" y="64516"/>
                  </a:lnTo>
                  <a:lnTo>
                    <a:pt x="29044" y="64135"/>
                  </a:lnTo>
                  <a:lnTo>
                    <a:pt x="26726" y="61849"/>
                  </a:lnTo>
                  <a:close/>
                </a:path>
                <a:path w="111759" h="87630">
                  <a:moveTo>
                    <a:pt x="26856" y="53594"/>
                  </a:moveTo>
                  <a:lnTo>
                    <a:pt x="25272" y="53594"/>
                  </a:lnTo>
                  <a:lnTo>
                    <a:pt x="24477" y="57150"/>
                  </a:lnTo>
                  <a:lnTo>
                    <a:pt x="23938" y="59436"/>
                  </a:lnTo>
                  <a:lnTo>
                    <a:pt x="23878" y="59690"/>
                  </a:lnTo>
                  <a:lnTo>
                    <a:pt x="23788" y="60071"/>
                  </a:lnTo>
                  <a:lnTo>
                    <a:pt x="23698" y="60452"/>
                  </a:lnTo>
                  <a:lnTo>
                    <a:pt x="22226" y="62865"/>
                  </a:lnTo>
                  <a:lnTo>
                    <a:pt x="15074" y="67564"/>
                  </a:lnTo>
                  <a:lnTo>
                    <a:pt x="15089" y="68580"/>
                  </a:lnTo>
                  <a:lnTo>
                    <a:pt x="16103" y="68580"/>
                  </a:lnTo>
                  <a:lnTo>
                    <a:pt x="20218" y="65913"/>
                  </a:lnTo>
                  <a:lnTo>
                    <a:pt x="22910" y="63500"/>
                  </a:lnTo>
                  <a:lnTo>
                    <a:pt x="24520" y="63500"/>
                  </a:lnTo>
                  <a:lnTo>
                    <a:pt x="24942" y="61849"/>
                  </a:lnTo>
                  <a:lnTo>
                    <a:pt x="26726" y="61849"/>
                  </a:lnTo>
                  <a:lnTo>
                    <a:pt x="26339" y="61468"/>
                  </a:lnTo>
                  <a:lnTo>
                    <a:pt x="25091" y="60452"/>
                  </a:lnTo>
                  <a:lnTo>
                    <a:pt x="25279" y="60452"/>
                  </a:lnTo>
                  <a:lnTo>
                    <a:pt x="25731" y="58674"/>
                  </a:lnTo>
                  <a:lnTo>
                    <a:pt x="26240" y="56515"/>
                  </a:lnTo>
                  <a:lnTo>
                    <a:pt x="26322" y="56134"/>
                  </a:lnTo>
                  <a:lnTo>
                    <a:pt x="26376" y="55880"/>
                  </a:lnTo>
                  <a:lnTo>
                    <a:pt x="26458" y="55499"/>
                  </a:lnTo>
                  <a:lnTo>
                    <a:pt x="26513" y="55245"/>
                  </a:lnTo>
                  <a:lnTo>
                    <a:pt x="26595" y="54864"/>
                  </a:lnTo>
                  <a:lnTo>
                    <a:pt x="26649" y="54610"/>
                  </a:lnTo>
                  <a:lnTo>
                    <a:pt x="26758" y="54102"/>
                  </a:lnTo>
                  <a:lnTo>
                    <a:pt x="26856" y="53594"/>
                  </a:lnTo>
                  <a:close/>
                </a:path>
                <a:path w="111759" h="87630">
                  <a:moveTo>
                    <a:pt x="71153" y="53594"/>
                  </a:moveTo>
                  <a:lnTo>
                    <a:pt x="69470" y="53594"/>
                  </a:lnTo>
                  <a:lnTo>
                    <a:pt x="72796" y="56134"/>
                  </a:lnTo>
                  <a:lnTo>
                    <a:pt x="76326" y="58674"/>
                  </a:lnTo>
                  <a:lnTo>
                    <a:pt x="79475" y="61087"/>
                  </a:lnTo>
                  <a:lnTo>
                    <a:pt x="79917" y="61468"/>
                  </a:lnTo>
                  <a:lnTo>
                    <a:pt x="85227" y="67564"/>
                  </a:lnTo>
                  <a:lnTo>
                    <a:pt x="85138" y="67310"/>
                  </a:lnTo>
                  <a:lnTo>
                    <a:pt x="83070" y="63881"/>
                  </a:lnTo>
                  <a:lnTo>
                    <a:pt x="84723" y="63881"/>
                  </a:lnTo>
                  <a:lnTo>
                    <a:pt x="82892" y="62484"/>
                  </a:lnTo>
                  <a:lnTo>
                    <a:pt x="86138" y="62484"/>
                  </a:lnTo>
                  <a:lnTo>
                    <a:pt x="81927" y="61087"/>
                  </a:lnTo>
                  <a:lnTo>
                    <a:pt x="80149" y="60452"/>
                  </a:lnTo>
                  <a:lnTo>
                    <a:pt x="80336" y="60452"/>
                  </a:lnTo>
                  <a:lnTo>
                    <a:pt x="72563" y="54610"/>
                  </a:lnTo>
                  <a:lnTo>
                    <a:pt x="71153" y="53594"/>
                  </a:lnTo>
                  <a:close/>
                </a:path>
                <a:path w="111759" h="87630">
                  <a:moveTo>
                    <a:pt x="86138" y="62484"/>
                  </a:moveTo>
                  <a:lnTo>
                    <a:pt x="82892" y="62484"/>
                  </a:lnTo>
                  <a:lnTo>
                    <a:pt x="88128" y="63881"/>
                  </a:lnTo>
                  <a:lnTo>
                    <a:pt x="97332" y="66167"/>
                  </a:lnTo>
                  <a:lnTo>
                    <a:pt x="98726" y="65532"/>
                  </a:lnTo>
                  <a:lnTo>
                    <a:pt x="95326" y="65532"/>
                  </a:lnTo>
                  <a:lnTo>
                    <a:pt x="86138" y="62484"/>
                  </a:lnTo>
                  <a:close/>
                </a:path>
                <a:path w="111759" h="87630">
                  <a:moveTo>
                    <a:pt x="41083" y="45847"/>
                  </a:moveTo>
                  <a:lnTo>
                    <a:pt x="39582" y="45847"/>
                  </a:lnTo>
                  <a:lnTo>
                    <a:pt x="40411" y="46990"/>
                  </a:lnTo>
                  <a:lnTo>
                    <a:pt x="43113" y="59436"/>
                  </a:lnTo>
                  <a:lnTo>
                    <a:pt x="43049" y="61468"/>
                  </a:lnTo>
                  <a:lnTo>
                    <a:pt x="42821" y="62484"/>
                  </a:lnTo>
                  <a:lnTo>
                    <a:pt x="42706" y="62992"/>
                  </a:lnTo>
                  <a:lnTo>
                    <a:pt x="42592" y="63500"/>
                  </a:lnTo>
                  <a:lnTo>
                    <a:pt x="42506" y="63881"/>
                  </a:lnTo>
                  <a:lnTo>
                    <a:pt x="42449" y="64135"/>
                  </a:lnTo>
                  <a:lnTo>
                    <a:pt x="42363" y="65024"/>
                  </a:lnTo>
                  <a:lnTo>
                    <a:pt x="42960" y="65913"/>
                  </a:lnTo>
                  <a:lnTo>
                    <a:pt x="43465" y="65913"/>
                  </a:lnTo>
                  <a:lnTo>
                    <a:pt x="43630" y="65659"/>
                  </a:lnTo>
                  <a:lnTo>
                    <a:pt x="43713" y="65532"/>
                  </a:lnTo>
                  <a:lnTo>
                    <a:pt x="44517" y="61849"/>
                  </a:lnTo>
                  <a:lnTo>
                    <a:pt x="44492" y="59436"/>
                  </a:lnTo>
                  <a:lnTo>
                    <a:pt x="42047" y="48133"/>
                  </a:lnTo>
                  <a:lnTo>
                    <a:pt x="41937" y="47625"/>
                  </a:lnTo>
                  <a:lnTo>
                    <a:pt x="41827" y="47117"/>
                  </a:lnTo>
                  <a:lnTo>
                    <a:pt x="41744" y="46736"/>
                  </a:lnTo>
                  <a:lnTo>
                    <a:pt x="41177" y="45974"/>
                  </a:lnTo>
                  <a:lnTo>
                    <a:pt x="41083" y="45847"/>
                  </a:lnTo>
                  <a:close/>
                </a:path>
                <a:path w="111759" h="87630">
                  <a:moveTo>
                    <a:pt x="50032" y="65659"/>
                  </a:moveTo>
                  <a:lnTo>
                    <a:pt x="43630" y="65659"/>
                  </a:lnTo>
                  <a:lnTo>
                    <a:pt x="43465" y="65913"/>
                  </a:lnTo>
                  <a:lnTo>
                    <a:pt x="50024" y="65913"/>
                  </a:lnTo>
                  <a:lnTo>
                    <a:pt x="50032" y="65659"/>
                  </a:lnTo>
                  <a:close/>
                </a:path>
                <a:path w="111759" h="87630">
                  <a:moveTo>
                    <a:pt x="61881" y="65659"/>
                  </a:moveTo>
                  <a:lnTo>
                    <a:pt x="51528" y="65659"/>
                  </a:lnTo>
                  <a:lnTo>
                    <a:pt x="51519" y="65913"/>
                  </a:lnTo>
                  <a:lnTo>
                    <a:pt x="61812" y="65913"/>
                  </a:lnTo>
                  <a:lnTo>
                    <a:pt x="61881" y="65659"/>
                  </a:lnTo>
                  <a:close/>
                </a:path>
                <a:path w="111759" h="87630">
                  <a:moveTo>
                    <a:pt x="71922" y="65659"/>
                  </a:moveTo>
                  <a:lnTo>
                    <a:pt x="63593" y="65659"/>
                  </a:lnTo>
                  <a:lnTo>
                    <a:pt x="63552" y="65913"/>
                  </a:lnTo>
                  <a:lnTo>
                    <a:pt x="71963" y="65913"/>
                  </a:lnTo>
                  <a:lnTo>
                    <a:pt x="71922" y="65659"/>
                  </a:lnTo>
                  <a:close/>
                </a:path>
                <a:path w="111759" h="87630">
                  <a:moveTo>
                    <a:pt x="83567" y="65659"/>
                  </a:moveTo>
                  <a:lnTo>
                    <a:pt x="73754" y="65659"/>
                  </a:lnTo>
                  <a:lnTo>
                    <a:pt x="73757" y="65913"/>
                  </a:lnTo>
                  <a:lnTo>
                    <a:pt x="83789" y="65913"/>
                  </a:lnTo>
                  <a:lnTo>
                    <a:pt x="83567" y="65659"/>
                  </a:lnTo>
                  <a:close/>
                </a:path>
                <a:path w="111759" h="87630">
                  <a:moveTo>
                    <a:pt x="85308" y="65659"/>
                  </a:moveTo>
                  <a:lnTo>
                    <a:pt x="84142" y="65659"/>
                  </a:lnTo>
                  <a:lnTo>
                    <a:pt x="84296" y="65913"/>
                  </a:lnTo>
                  <a:lnTo>
                    <a:pt x="85628" y="65913"/>
                  </a:lnTo>
                  <a:lnTo>
                    <a:pt x="85308" y="65659"/>
                  </a:lnTo>
                  <a:close/>
                </a:path>
                <a:path w="111759" h="87630">
                  <a:moveTo>
                    <a:pt x="95287" y="65659"/>
                  </a:moveTo>
                  <a:lnTo>
                    <a:pt x="87037" y="65659"/>
                  </a:lnTo>
                  <a:lnTo>
                    <a:pt x="87365" y="65913"/>
                  </a:lnTo>
                  <a:lnTo>
                    <a:pt x="96310" y="65913"/>
                  </a:lnTo>
                  <a:lnTo>
                    <a:pt x="95287" y="65659"/>
                  </a:lnTo>
                  <a:close/>
                </a:path>
                <a:path w="111759" h="87630">
                  <a:moveTo>
                    <a:pt x="29019" y="50673"/>
                  </a:moveTo>
                  <a:lnTo>
                    <a:pt x="27419" y="50673"/>
                  </a:lnTo>
                  <a:lnTo>
                    <a:pt x="29387" y="52832"/>
                  </a:lnTo>
                  <a:lnTo>
                    <a:pt x="33743" y="58039"/>
                  </a:lnTo>
                  <a:lnTo>
                    <a:pt x="35966" y="65024"/>
                  </a:lnTo>
                  <a:lnTo>
                    <a:pt x="36842" y="65659"/>
                  </a:lnTo>
                  <a:lnTo>
                    <a:pt x="37223" y="65532"/>
                  </a:lnTo>
                  <a:lnTo>
                    <a:pt x="37299" y="65278"/>
                  </a:lnTo>
                  <a:lnTo>
                    <a:pt x="37376" y="65024"/>
                  </a:lnTo>
                  <a:lnTo>
                    <a:pt x="34670" y="56515"/>
                  </a:lnTo>
                  <a:lnTo>
                    <a:pt x="29142" y="50800"/>
                  </a:lnTo>
                  <a:lnTo>
                    <a:pt x="29019" y="50673"/>
                  </a:lnTo>
                  <a:close/>
                </a:path>
                <a:path w="111759" h="87630">
                  <a:moveTo>
                    <a:pt x="101866" y="62484"/>
                  </a:moveTo>
                  <a:lnTo>
                    <a:pt x="95326" y="65532"/>
                  </a:lnTo>
                  <a:lnTo>
                    <a:pt x="98726" y="65532"/>
                  </a:lnTo>
                  <a:lnTo>
                    <a:pt x="103186" y="63500"/>
                  </a:lnTo>
                  <a:lnTo>
                    <a:pt x="102910" y="63500"/>
                  </a:lnTo>
                  <a:lnTo>
                    <a:pt x="102920" y="62865"/>
                  </a:lnTo>
                  <a:lnTo>
                    <a:pt x="101866" y="62484"/>
                  </a:lnTo>
                  <a:close/>
                </a:path>
                <a:path w="111759" h="87630">
                  <a:moveTo>
                    <a:pt x="28267" y="45847"/>
                  </a:moveTo>
                  <a:lnTo>
                    <a:pt x="26714" y="45847"/>
                  </a:lnTo>
                  <a:lnTo>
                    <a:pt x="26085" y="49403"/>
                  </a:lnTo>
                  <a:lnTo>
                    <a:pt x="24951" y="53594"/>
                  </a:lnTo>
                  <a:lnTo>
                    <a:pt x="24917" y="53721"/>
                  </a:lnTo>
                  <a:lnTo>
                    <a:pt x="12191" y="63500"/>
                  </a:lnTo>
                  <a:lnTo>
                    <a:pt x="12244" y="64516"/>
                  </a:lnTo>
                  <a:lnTo>
                    <a:pt x="13220" y="64516"/>
                  </a:lnTo>
                  <a:lnTo>
                    <a:pt x="21310" y="58293"/>
                  </a:lnTo>
                  <a:lnTo>
                    <a:pt x="25165" y="53721"/>
                  </a:lnTo>
                  <a:lnTo>
                    <a:pt x="25272" y="53594"/>
                  </a:lnTo>
                  <a:lnTo>
                    <a:pt x="26856" y="53594"/>
                  </a:lnTo>
                  <a:lnTo>
                    <a:pt x="27321" y="51181"/>
                  </a:lnTo>
                  <a:lnTo>
                    <a:pt x="27419" y="50673"/>
                  </a:lnTo>
                  <a:lnTo>
                    <a:pt x="29019" y="50673"/>
                  </a:lnTo>
                  <a:lnTo>
                    <a:pt x="27647" y="49403"/>
                  </a:lnTo>
                  <a:lnTo>
                    <a:pt x="27869" y="48133"/>
                  </a:lnTo>
                  <a:lnTo>
                    <a:pt x="27957" y="47625"/>
                  </a:lnTo>
                  <a:lnTo>
                    <a:pt x="28068" y="46990"/>
                  </a:lnTo>
                  <a:lnTo>
                    <a:pt x="28156" y="46482"/>
                  </a:lnTo>
                  <a:lnTo>
                    <a:pt x="28267" y="45847"/>
                  </a:lnTo>
                  <a:close/>
                </a:path>
                <a:path w="111759" h="87630">
                  <a:moveTo>
                    <a:pt x="28131" y="25273"/>
                  </a:moveTo>
                  <a:lnTo>
                    <a:pt x="26741" y="25273"/>
                  </a:lnTo>
                  <a:lnTo>
                    <a:pt x="27289" y="26924"/>
                  </a:lnTo>
                  <a:lnTo>
                    <a:pt x="27415" y="27305"/>
                  </a:lnTo>
                  <a:lnTo>
                    <a:pt x="27500" y="27559"/>
                  </a:lnTo>
                  <a:lnTo>
                    <a:pt x="27606" y="28067"/>
                  </a:lnTo>
                  <a:lnTo>
                    <a:pt x="27638" y="28448"/>
                  </a:lnTo>
                  <a:lnTo>
                    <a:pt x="27762" y="35433"/>
                  </a:lnTo>
                  <a:lnTo>
                    <a:pt x="24902" y="40640"/>
                  </a:lnTo>
                  <a:lnTo>
                    <a:pt x="24832" y="40767"/>
                  </a:lnTo>
                  <a:lnTo>
                    <a:pt x="19219" y="47625"/>
                  </a:lnTo>
                  <a:lnTo>
                    <a:pt x="12674" y="54610"/>
                  </a:lnTo>
                  <a:lnTo>
                    <a:pt x="7467" y="59690"/>
                  </a:lnTo>
                  <a:lnTo>
                    <a:pt x="7560" y="60071"/>
                  </a:lnTo>
                  <a:lnTo>
                    <a:pt x="7652" y="60452"/>
                  </a:lnTo>
                  <a:lnTo>
                    <a:pt x="7714" y="60706"/>
                  </a:lnTo>
                  <a:lnTo>
                    <a:pt x="8489" y="60706"/>
                  </a:lnTo>
                  <a:lnTo>
                    <a:pt x="11711" y="57658"/>
                  </a:lnTo>
                  <a:lnTo>
                    <a:pt x="17010" y="52324"/>
                  </a:lnTo>
                  <a:lnTo>
                    <a:pt x="22961" y="45593"/>
                  </a:lnTo>
                  <a:lnTo>
                    <a:pt x="27508" y="39497"/>
                  </a:lnTo>
                  <a:lnTo>
                    <a:pt x="29053" y="39497"/>
                  </a:lnTo>
                  <a:lnTo>
                    <a:pt x="29166" y="36703"/>
                  </a:lnTo>
                  <a:lnTo>
                    <a:pt x="31287" y="36703"/>
                  </a:lnTo>
                  <a:lnTo>
                    <a:pt x="29235" y="35433"/>
                  </a:lnTo>
                  <a:lnTo>
                    <a:pt x="29112" y="29591"/>
                  </a:lnTo>
                  <a:lnTo>
                    <a:pt x="28989" y="28448"/>
                  </a:lnTo>
                  <a:lnTo>
                    <a:pt x="28867" y="27305"/>
                  </a:lnTo>
                  <a:lnTo>
                    <a:pt x="28131" y="25273"/>
                  </a:lnTo>
                  <a:close/>
                </a:path>
                <a:path w="111759" h="87630">
                  <a:moveTo>
                    <a:pt x="16158" y="60452"/>
                  </a:moveTo>
                  <a:lnTo>
                    <a:pt x="8757" y="60452"/>
                  </a:lnTo>
                  <a:lnTo>
                    <a:pt x="8489" y="60706"/>
                  </a:lnTo>
                  <a:lnTo>
                    <a:pt x="15827" y="60706"/>
                  </a:lnTo>
                  <a:lnTo>
                    <a:pt x="16158" y="60452"/>
                  </a:lnTo>
                  <a:close/>
                </a:path>
                <a:path w="111759" h="87630">
                  <a:moveTo>
                    <a:pt x="23698" y="60452"/>
                  </a:moveTo>
                  <a:lnTo>
                    <a:pt x="18503" y="60452"/>
                  </a:lnTo>
                  <a:lnTo>
                    <a:pt x="18173" y="60706"/>
                  </a:lnTo>
                  <a:lnTo>
                    <a:pt x="23543" y="60706"/>
                  </a:lnTo>
                  <a:lnTo>
                    <a:pt x="23698" y="60452"/>
                  </a:lnTo>
                  <a:close/>
                </a:path>
                <a:path w="111759" h="87630">
                  <a:moveTo>
                    <a:pt x="25279" y="60452"/>
                  </a:moveTo>
                  <a:lnTo>
                    <a:pt x="25091" y="60452"/>
                  </a:lnTo>
                  <a:lnTo>
                    <a:pt x="25403" y="60706"/>
                  </a:lnTo>
                  <a:lnTo>
                    <a:pt x="25279" y="60452"/>
                  </a:lnTo>
                  <a:close/>
                </a:path>
                <a:path w="111759" h="87630">
                  <a:moveTo>
                    <a:pt x="95695" y="54864"/>
                  </a:moveTo>
                  <a:lnTo>
                    <a:pt x="81884" y="54864"/>
                  </a:lnTo>
                  <a:lnTo>
                    <a:pt x="90047" y="55499"/>
                  </a:lnTo>
                  <a:lnTo>
                    <a:pt x="95695" y="54864"/>
                  </a:lnTo>
                  <a:close/>
                </a:path>
                <a:path w="111759" h="87630">
                  <a:moveTo>
                    <a:pt x="80539" y="54610"/>
                  </a:moveTo>
                  <a:lnTo>
                    <a:pt x="72557" y="54610"/>
                  </a:lnTo>
                  <a:lnTo>
                    <a:pt x="72908" y="54864"/>
                  </a:lnTo>
                  <a:lnTo>
                    <a:pt x="81884" y="54864"/>
                  </a:lnTo>
                  <a:lnTo>
                    <a:pt x="80539" y="54610"/>
                  </a:lnTo>
                  <a:close/>
                </a:path>
                <a:path w="111759" h="87630">
                  <a:moveTo>
                    <a:pt x="73146" y="51943"/>
                  </a:moveTo>
                  <a:lnTo>
                    <a:pt x="68872" y="51943"/>
                  </a:lnTo>
                  <a:lnTo>
                    <a:pt x="74953" y="53594"/>
                  </a:lnTo>
                  <a:lnTo>
                    <a:pt x="75158" y="53594"/>
                  </a:lnTo>
                  <a:lnTo>
                    <a:pt x="80539" y="54610"/>
                  </a:lnTo>
                  <a:lnTo>
                    <a:pt x="97955" y="54610"/>
                  </a:lnTo>
                  <a:lnTo>
                    <a:pt x="98077" y="54229"/>
                  </a:lnTo>
                  <a:lnTo>
                    <a:pt x="87515" y="54229"/>
                  </a:lnTo>
                  <a:lnTo>
                    <a:pt x="77806" y="53086"/>
                  </a:lnTo>
                  <a:lnTo>
                    <a:pt x="73146" y="51943"/>
                  </a:lnTo>
                  <a:close/>
                </a:path>
                <a:path w="111759" h="87630">
                  <a:moveTo>
                    <a:pt x="97386" y="53594"/>
                  </a:moveTo>
                  <a:lnTo>
                    <a:pt x="95527" y="53594"/>
                  </a:lnTo>
                  <a:lnTo>
                    <a:pt x="87515" y="54229"/>
                  </a:lnTo>
                  <a:lnTo>
                    <a:pt x="98077" y="54229"/>
                  </a:lnTo>
                  <a:lnTo>
                    <a:pt x="98415" y="54102"/>
                  </a:lnTo>
                  <a:lnTo>
                    <a:pt x="97386" y="53594"/>
                  </a:lnTo>
                  <a:close/>
                </a:path>
                <a:path w="111759" h="87630">
                  <a:moveTo>
                    <a:pt x="69302" y="45847"/>
                  </a:moveTo>
                  <a:lnTo>
                    <a:pt x="60401" y="45847"/>
                  </a:lnTo>
                  <a:lnTo>
                    <a:pt x="65714" y="46482"/>
                  </a:lnTo>
                  <a:lnTo>
                    <a:pt x="73331" y="47117"/>
                  </a:lnTo>
                  <a:lnTo>
                    <a:pt x="82084" y="46990"/>
                  </a:lnTo>
                  <a:lnTo>
                    <a:pt x="88426" y="45974"/>
                  </a:lnTo>
                  <a:lnTo>
                    <a:pt x="79460" y="45974"/>
                  </a:lnTo>
                  <a:lnTo>
                    <a:pt x="69302" y="45847"/>
                  </a:lnTo>
                  <a:close/>
                </a:path>
                <a:path w="111759" h="87630">
                  <a:moveTo>
                    <a:pt x="89954" y="44450"/>
                  </a:moveTo>
                  <a:lnTo>
                    <a:pt x="79460" y="45974"/>
                  </a:lnTo>
                  <a:lnTo>
                    <a:pt x="88426" y="45974"/>
                  </a:lnTo>
                  <a:lnTo>
                    <a:pt x="90804" y="45593"/>
                  </a:lnTo>
                  <a:lnTo>
                    <a:pt x="90887" y="45212"/>
                  </a:lnTo>
                  <a:lnTo>
                    <a:pt x="90970" y="44831"/>
                  </a:lnTo>
                  <a:lnTo>
                    <a:pt x="89954" y="44450"/>
                  </a:lnTo>
                  <a:close/>
                </a:path>
                <a:path w="111759" h="87630">
                  <a:moveTo>
                    <a:pt x="26757" y="45593"/>
                  </a:moveTo>
                  <a:lnTo>
                    <a:pt x="22944" y="45593"/>
                  </a:lnTo>
                  <a:lnTo>
                    <a:pt x="22754" y="45847"/>
                  </a:lnTo>
                  <a:lnTo>
                    <a:pt x="26714" y="45847"/>
                  </a:lnTo>
                  <a:lnTo>
                    <a:pt x="26757" y="45593"/>
                  </a:lnTo>
                  <a:close/>
                </a:path>
                <a:path w="111759" h="87630">
                  <a:moveTo>
                    <a:pt x="39397" y="45593"/>
                  </a:moveTo>
                  <a:lnTo>
                    <a:pt x="28311" y="45593"/>
                  </a:lnTo>
                  <a:lnTo>
                    <a:pt x="28267" y="45847"/>
                  </a:lnTo>
                  <a:lnTo>
                    <a:pt x="39582" y="45847"/>
                  </a:lnTo>
                  <a:lnTo>
                    <a:pt x="39397" y="45593"/>
                  </a:lnTo>
                  <a:close/>
                </a:path>
                <a:path w="111759" h="87630">
                  <a:moveTo>
                    <a:pt x="49278" y="45593"/>
                  </a:moveTo>
                  <a:lnTo>
                    <a:pt x="40894" y="45593"/>
                  </a:lnTo>
                  <a:lnTo>
                    <a:pt x="41083" y="45847"/>
                  </a:lnTo>
                  <a:lnTo>
                    <a:pt x="49301" y="45847"/>
                  </a:lnTo>
                  <a:lnTo>
                    <a:pt x="49278" y="45593"/>
                  </a:lnTo>
                  <a:close/>
                </a:path>
                <a:path w="111759" h="87630">
                  <a:moveTo>
                    <a:pt x="29053" y="39497"/>
                  </a:moveTo>
                  <a:lnTo>
                    <a:pt x="27508" y="39497"/>
                  </a:lnTo>
                  <a:lnTo>
                    <a:pt x="27450" y="40132"/>
                  </a:lnTo>
                  <a:lnTo>
                    <a:pt x="27369" y="41021"/>
                  </a:lnTo>
                  <a:lnTo>
                    <a:pt x="27254" y="42291"/>
                  </a:lnTo>
                  <a:lnTo>
                    <a:pt x="26935" y="44450"/>
                  </a:lnTo>
                  <a:lnTo>
                    <a:pt x="26878" y="44831"/>
                  </a:lnTo>
                  <a:lnTo>
                    <a:pt x="26757" y="45593"/>
                  </a:lnTo>
                  <a:lnTo>
                    <a:pt x="28311" y="45593"/>
                  </a:lnTo>
                  <a:lnTo>
                    <a:pt x="28422" y="44958"/>
                  </a:lnTo>
                  <a:lnTo>
                    <a:pt x="28955" y="41021"/>
                  </a:lnTo>
                  <a:lnTo>
                    <a:pt x="29053" y="39497"/>
                  </a:lnTo>
                  <a:close/>
                </a:path>
                <a:path w="111759" h="87630">
                  <a:moveTo>
                    <a:pt x="31287" y="36703"/>
                  </a:moveTo>
                  <a:lnTo>
                    <a:pt x="29369" y="36703"/>
                  </a:lnTo>
                  <a:lnTo>
                    <a:pt x="36080" y="41021"/>
                  </a:lnTo>
                  <a:lnTo>
                    <a:pt x="39397" y="45593"/>
                  </a:lnTo>
                  <a:lnTo>
                    <a:pt x="40894" y="45593"/>
                  </a:lnTo>
                  <a:lnTo>
                    <a:pt x="36829" y="40132"/>
                  </a:lnTo>
                  <a:lnTo>
                    <a:pt x="31287" y="36703"/>
                  </a:lnTo>
                  <a:close/>
                </a:path>
                <a:path w="111759" h="87630">
                  <a:moveTo>
                    <a:pt x="27127" y="24384"/>
                  </a:moveTo>
                  <a:lnTo>
                    <a:pt x="25246" y="24384"/>
                  </a:lnTo>
                  <a:lnTo>
                    <a:pt x="19690" y="30498"/>
                  </a:lnTo>
                  <a:lnTo>
                    <a:pt x="11256" y="36195"/>
                  </a:lnTo>
                  <a:lnTo>
                    <a:pt x="3518" y="40386"/>
                  </a:lnTo>
                  <a:lnTo>
                    <a:pt x="38" y="42037"/>
                  </a:lnTo>
                  <a:lnTo>
                    <a:pt x="0" y="42799"/>
                  </a:lnTo>
                  <a:lnTo>
                    <a:pt x="26525" y="25273"/>
                  </a:lnTo>
                  <a:lnTo>
                    <a:pt x="28131" y="25273"/>
                  </a:lnTo>
                  <a:lnTo>
                    <a:pt x="27947" y="24765"/>
                  </a:lnTo>
                  <a:lnTo>
                    <a:pt x="35890" y="24765"/>
                  </a:lnTo>
                  <a:lnTo>
                    <a:pt x="27127" y="24384"/>
                  </a:lnTo>
                  <a:close/>
                </a:path>
                <a:path w="111759" h="87630">
                  <a:moveTo>
                    <a:pt x="60485" y="37211"/>
                  </a:moveTo>
                  <a:lnTo>
                    <a:pt x="48234" y="37211"/>
                  </a:lnTo>
                  <a:lnTo>
                    <a:pt x="56301" y="38100"/>
                  </a:lnTo>
                  <a:lnTo>
                    <a:pt x="67605" y="38735"/>
                  </a:lnTo>
                  <a:lnTo>
                    <a:pt x="75086" y="38481"/>
                  </a:lnTo>
                  <a:lnTo>
                    <a:pt x="78393" y="38481"/>
                  </a:lnTo>
                  <a:lnTo>
                    <a:pt x="81870" y="37465"/>
                  </a:lnTo>
                  <a:lnTo>
                    <a:pt x="64377" y="37465"/>
                  </a:lnTo>
                  <a:lnTo>
                    <a:pt x="60485" y="37211"/>
                  </a:lnTo>
                  <a:close/>
                </a:path>
                <a:path w="111759" h="87630">
                  <a:moveTo>
                    <a:pt x="86702" y="35179"/>
                  </a:moveTo>
                  <a:lnTo>
                    <a:pt x="85496" y="35179"/>
                  </a:lnTo>
                  <a:lnTo>
                    <a:pt x="76318" y="37465"/>
                  </a:lnTo>
                  <a:lnTo>
                    <a:pt x="81870" y="37465"/>
                  </a:lnTo>
                  <a:lnTo>
                    <a:pt x="86217" y="36195"/>
                  </a:lnTo>
                  <a:lnTo>
                    <a:pt x="86448" y="36195"/>
                  </a:lnTo>
                  <a:lnTo>
                    <a:pt x="86855" y="35941"/>
                  </a:lnTo>
                  <a:lnTo>
                    <a:pt x="86753" y="35433"/>
                  </a:lnTo>
                  <a:lnTo>
                    <a:pt x="86702" y="35179"/>
                  </a:lnTo>
                  <a:close/>
                </a:path>
                <a:path w="111759" h="87630">
                  <a:moveTo>
                    <a:pt x="63411" y="33655"/>
                  </a:moveTo>
                  <a:lnTo>
                    <a:pt x="59806" y="33655"/>
                  </a:lnTo>
                  <a:lnTo>
                    <a:pt x="61724" y="34163"/>
                  </a:lnTo>
                  <a:lnTo>
                    <a:pt x="69037" y="34925"/>
                  </a:lnTo>
                  <a:lnTo>
                    <a:pt x="76733" y="35179"/>
                  </a:lnTo>
                  <a:lnTo>
                    <a:pt x="80509" y="34163"/>
                  </a:lnTo>
                  <a:lnTo>
                    <a:pt x="63411" y="33655"/>
                  </a:lnTo>
                  <a:close/>
                </a:path>
                <a:path w="111759" h="87630">
                  <a:moveTo>
                    <a:pt x="81813" y="32512"/>
                  </a:moveTo>
                  <a:lnTo>
                    <a:pt x="75580" y="34163"/>
                  </a:lnTo>
                  <a:lnTo>
                    <a:pt x="80509" y="34163"/>
                  </a:lnTo>
                  <a:lnTo>
                    <a:pt x="82397" y="33655"/>
                  </a:lnTo>
                  <a:lnTo>
                    <a:pt x="82786" y="33655"/>
                  </a:lnTo>
                  <a:lnTo>
                    <a:pt x="82816" y="32893"/>
                  </a:lnTo>
                  <a:lnTo>
                    <a:pt x="81813" y="32512"/>
                  </a:lnTo>
                  <a:close/>
                </a:path>
                <a:path w="111759" h="87630">
                  <a:moveTo>
                    <a:pt x="58735" y="33371"/>
                  </a:moveTo>
                  <a:lnTo>
                    <a:pt x="59567" y="33655"/>
                  </a:lnTo>
                  <a:lnTo>
                    <a:pt x="59806" y="33655"/>
                  </a:lnTo>
                  <a:lnTo>
                    <a:pt x="58735" y="33371"/>
                  </a:lnTo>
                  <a:close/>
                </a:path>
                <a:path w="111759" h="87630">
                  <a:moveTo>
                    <a:pt x="53606" y="31623"/>
                  </a:moveTo>
                  <a:lnTo>
                    <a:pt x="53365" y="31623"/>
                  </a:lnTo>
                  <a:lnTo>
                    <a:pt x="55284" y="32512"/>
                  </a:lnTo>
                  <a:lnTo>
                    <a:pt x="55489" y="32512"/>
                  </a:lnTo>
                  <a:lnTo>
                    <a:pt x="58735" y="33371"/>
                  </a:lnTo>
                  <a:lnTo>
                    <a:pt x="53606" y="31623"/>
                  </a:lnTo>
                  <a:close/>
                </a:path>
                <a:path w="111759" h="87630">
                  <a:moveTo>
                    <a:pt x="50939" y="30498"/>
                  </a:moveTo>
                  <a:lnTo>
                    <a:pt x="51371" y="30861"/>
                  </a:lnTo>
                  <a:lnTo>
                    <a:pt x="53606" y="31623"/>
                  </a:lnTo>
                  <a:lnTo>
                    <a:pt x="53365" y="31623"/>
                  </a:lnTo>
                  <a:lnTo>
                    <a:pt x="50939" y="30498"/>
                  </a:lnTo>
                  <a:close/>
                </a:path>
                <a:path w="111759" h="87630">
                  <a:moveTo>
                    <a:pt x="45313" y="25781"/>
                  </a:moveTo>
                  <a:lnTo>
                    <a:pt x="43726" y="25781"/>
                  </a:lnTo>
                  <a:lnTo>
                    <a:pt x="48981" y="29591"/>
                  </a:lnTo>
                  <a:lnTo>
                    <a:pt x="50939" y="30498"/>
                  </a:lnTo>
                  <a:lnTo>
                    <a:pt x="45313" y="25781"/>
                  </a:lnTo>
                  <a:close/>
                </a:path>
                <a:path w="111759" h="87630">
                  <a:moveTo>
                    <a:pt x="66690" y="25273"/>
                  </a:moveTo>
                  <a:lnTo>
                    <a:pt x="63830" y="25273"/>
                  </a:lnTo>
                  <a:lnTo>
                    <a:pt x="71780" y="28448"/>
                  </a:lnTo>
                  <a:lnTo>
                    <a:pt x="81089" y="30226"/>
                  </a:lnTo>
                  <a:lnTo>
                    <a:pt x="81610" y="30226"/>
                  </a:lnTo>
                  <a:lnTo>
                    <a:pt x="81711" y="29972"/>
                  </a:lnTo>
                  <a:lnTo>
                    <a:pt x="81917" y="29972"/>
                  </a:lnTo>
                  <a:lnTo>
                    <a:pt x="80987" y="29210"/>
                  </a:lnTo>
                  <a:lnTo>
                    <a:pt x="75470" y="28067"/>
                  </a:lnTo>
                  <a:lnTo>
                    <a:pt x="75019" y="28067"/>
                  </a:lnTo>
                  <a:lnTo>
                    <a:pt x="69590" y="26289"/>
                  </a:lnTo>
                  <a:lnTo>
                    <a:pt x="66690" y="25273"/>
                  </a:lnTo>
                  <a:close/>
                </a:path>
                <a:path w="111759" h="87630">
                  <a:moveTo>
                    <a:pt x="25092" y="21590"/>
                  </a:moveTo>
                  <a:lnTo>
                    <a:pt x="23962" y="21590"/>
                  </a:lnTo>
                  <a:lnTo>
                    <a:pt x="24206" y="22225"/>
                  </a:lnTo>
                  <a:lnTo>
                    <a:pt x="24917" y="22733"/>
                  </a:lnTo>
                  <a:lnTo>
                    <a:pt x="25299" y="22733"/>
                  </a:lnTo>
                  <a:lnTo>
                    <a:pt x="16710" y="28067"/>
                  </a:lnTo>
                  <a:lnTo>
                    <a:pt x="13462" y="28067"/>
                  </a:lnTo>
                  <a:lnTo>
                    <a:pt x="660" y="28956"/>
                  </a:lnTo>
                  <a:lnTo>
                    <a:pt x="495" y="28956"/>
                  </a:lnTo>
                  <a:lnTo>
                    <a:pt x="19" y="29591"/>
                  </a:lnTo>
                  <a:lnTo>
                    <a:pt x="339" y="29591"/>
                  </a:lnTo>
                  <a:lnTo>
                    <a:pt x="1015" y="29972"/>
                  </a:lnTo>
                  <a:lnTo>
                    <a:pt x="16954" y="28956"/>
                  </a:lnTo>
                  <a:lnTo>
                    <a:pt x="25134" y="24384"/>
                  </a:lnTo>
                  <a:lnTo>
                    <a:pt x="29758" y="24384"/>
                  </a:lnTo>
                  <a:lnTo>
                    <a:pt x="28308" y="23749"/>
                  </a:lnTo>
                  <a:lnTo>
                    <a:pt x="27509" y="23749"/>
                  </a:lnTo>
                  <a:lnTo>
                    <a:pt x="30170" y="22225"/>
                  </a:lnTo>
                  <a:lnTo>
                    <a:pt x="26095" y="22225"/>
                  </a:lnTo>
                  <a:lnTo>
                    <a:pt x="25092" y="21590"/>
                  </a:lnTo>
                  <a:close/>
                </a:path>
                <a:path w="111759" h="87630">
                  <a:moveTo>
                    <a:pt x="83114" y="24384"/>
                  </a:moveTo>
                  <a:lnTo>
                    <a:pt x="81089" y="24384"/>
                  </a:lnTo>
                  <a:lnTo>
                    <a:pt x="82438" y="25273"/>
                  </a:lnTo>
                  <a:lnTo>
                    <a:pt x="85944" y="27305"/>
                  </a:lnTo>
                  <a:lnTo>
                    <a:pt x="86726" y="27305"/>
                  </a:lnTo>
                  <a:lnTo>
                    <a:pt x="92735" y="28067"/>
                  </a:lnTo>
                  <a:lnTo>
                    <a:pt x="93129" y="28067"/>
                  </a:lnTo>
                  <a:lnTo>
                    <a:pt x="93332" y="27559"/>
                  </a:lnTo>
                  <a:lnTo>
                    <a:pt x="92494" y="26924"/>
                  </a:lnTo>
                  <a:lnTo>
                    <a:pt x="87464" y="26289"/>
                  </a:lnTo>
                  <a:lnTo>
                    <a:pt x="84778" y="25273"/>
                  </a:lnTo>
                  <a:lnTo>
                    <a:pt x="83778" y="24765"/>
                  </a:lnTo>
                  <a:lnTo>
                    <a:pt x="83114" y="24384"/>
                  </a:lnTo>
                  <a:close/>
                </a:path>
                <a:path w="111759" h="87630">
                  <a:moveTo>
                    <a:pt x="63830" y="25273"/>
                  </a:moveTo>
                  <a:lnTo>
                    <a:pt x="30606" y="25273"/>
                  </a:lnTo>
                  <a:lnTo>
                    <a:pt x="34535" y="25781"/>
                  </a:lnTo>
                  <a:lnTo>
                    <a:pt x="51028" y="25781"/>
                  </a:lnTo>
                  <a:lnTo>
                    <a:pt x="63830" y="25273"/>
                  </a:lnTo>
                  <a:close/>
                </a:path>
                <a:path w="111759" h="87630">
                  <a:moveTo>
                    <a:pt x="67944" y="6858"/>
                  </a:moveTo>
                  <a:lnTo>
                    <a:pt x="66979" y="6858"/>
                  </a:lnTo>
                  <a:lnTo>
                    <a:pt x="62355" y="11684"/>
                  </a:lnTo>
                  <a:lnTo>
                    <a:pt x="56129" y="17399"/>
                  </a:lnTo>
                  <a:lnTo>
                    <a:pt x="49686" y="22352"/>
                  </a:lnTo>
                  <a:lnTo>
                    <a:pt x="44118" y="24765"/>
                  </a:lnTo>
                  <a:lnTo>
                    <a:pt x="48267" y="24765"/>
                  </a:lnTo>
                  <a:lnTo>
                    <a:pt x="51600" y="22733"/>
                  </a:lnTo>
                  <a:lnTo>
                    <a:pt x="58737" y="18034"/>
                  </a:lnTo>
                  <a:lnTo>
                    <a:pt x="66979" y="9017"/>
                  </a:lnTo>
                  <a:lnTo>
                    <a:pt x="68224" y="7620"/>
                  </a:lnTo>
                  <a:lnTo>
                    <a:pt x="67944" y="6858"/>
                  </a:lnTo>
                  <a:close/>
                </a:path>
                <a:path w="111759" h="87630">
                  <a:moveTo>
                    <a:pt x="81089" y="24384"/>
                  </a:moveTo>
                  <a:lnTo>
                    <a:pt x="56680" y="24384"/>
                  </a:lnTo>
                  <a:lnTo>
                    <a:pt x="44373" y="24765"/>
                  </a:lnTo>
                  <a:lnTo>
                    <a:pt x="74555" y="24765"/>
                  </a:lnTo>
                  <a:lnTo>
                    <a:pt x="81089" y="24384"/>
                  </a:lnTo>
                  <a:close/>
                </a:path>
                <a:path w="111759" h="87630">
                  <a:moveTo>
                    <a:pt x="93586" y="23749"/>
                  </a:moveTo>
                  <a:lnTo>
                    <a:pt x="65366" y="23749"/>
                  </a:lnTo>
                  <a:lnTo>
                    <a:pt x="58572" y="24384"/>
                  </a:lnTo>
                  <a:lnTo>
                    <a:pt x="80219" y="24384"/>
                  </a:lnTo>
                  <a:lnTo>
                    <a:pt x="93586" y="23749"/>
                  </a:lnTo>
                  <a:close/>
                </a:path>
                <a:path w="111759" h="87630">
                  <a:moveTo>
                    <a:pt x="77076" y="14859"/>
                  </a:moveTo>
                  <a:lnTo>
                    <a:pt x="76098" y="14859"/>
                  </a:lnTo>
                  <a:lnTo>
                    <a:pt x="73571" y="17399"/>
                  </a:lnTo>
                  <a:lnTo>
                    <a:pt x="66586" y="23749"/>
                  </a:lnTo>
                  <a:lnTo>
                    <a:pt x="67380" y="23749"/>
                  </a:lnTo>
                  <a:lnTo>
                    <a:pt x="71539" y="21590"/>
                  </a:lnTo>
                  <a:lnTo>
                    <a:pt x="77063" y="16002"/>
                  </a:lnTo>
                  <a:lnTo>
                    <a:pt x="77330" y="15621"/>
                  </a:lnTo>
                  <a:lnTo>
                    <a:pt x="77076" y="14859"/>
                  </a:lnTo>
                  <a:close/>
                </a:path>
                <a:path w="111759" h="87630">
                  <a:moveTo>
                    <a:pt x="89877" y="16002"/>
                  </a:moveTo>
                  <a:lnTo>
                    <a:pt x="88899" y="16002"/>
                  </a:lnTo>
                  <a:lnTo>
                    <a:pt x="83511" y="22225"/>
                  </a:lnTo>
                  <a:lnTo>
                    <a:pt x="83124" y="22225"/>
                  </a:lnTo>
                  <a:lnTo>
                    <a:pt x="80695" y="23241"/>
                  </a:lnTo>
                  <a:lnTo>
                    <a:pt x="71492" y="23749"/>
                  </a:lnTo>
                  <a:lnTo>
                    <a:pt x="93852" y="23749"/>
                  </a:lnTo>
                  <a:lnTo>
                    <a:pt x="93954" y="23241"/>
                  </a:lnTo>
                  <a:lnTo>
                    <a:pt x="83427" y="23241"/>
                  </a:lnTo>
                  <a:lnTo>
                    <a:pt x="86601" y="20955"/>
                  </a:lnTo>
                  <a:lnTo>
                    <a:pt x="90195" y="16764"/>
                  </a:lnTo>
                  <a:lnTo>
                    <a:pt x="89877" y="16002"/>
                  </a:lnTo>
                  <a:close/>
                </a:path>
                <a:path w="111759" h="87630">
                  <a:moveTo>
                    <a:pt x="93256" y="22733"/>
                  </a:moveTo>
                  <a:lnTo>
                    <a:pt x="91088" y="22733"/>
                  </a:lnTo>
                  <a:lnTo>
                    <a:pt x="83383" y="23241"/>
                  </a:lnTo>
                  <a:lnTo>
                    <a:pt x="94221" y="23241"/>
                  </a:lnTo>
                  <a:lnTo>
                    <a:pt x="93256" y="22733"/>
                  </a:lnTo>
                  <a:close/>
                </a:path>
                <a:path w="111759" h="87630">
                  <a:moveTo>
                    <a:pt x="37249" y="0"/>
                  </a:moveTo>
                  <a:lnTo>
                    <a:pt x="36398" y="254"/>
                  </a:lnTo>
                  <a:lnTo>
                    <a:pt x="33934" y="6858"/>
                  </a:lnTo>
                  <a:lnTo>
                    <a:pt x="28676" y="19685"/>
                  </a:lnTo>
                  <a:lnTo>
                    <a:pt x="25748" y="22225"/>
                  </a:lnTo>
                  <a:lnTo>
                    <a:pt x="27817" y="22225"/>
                  </a:lnTo>
                  <a:lnTo>
                    <a:pt x="31505" y="17399"/>
                  </a:lnTo>
                  <a:lnTo>
                    <a:pt x="31840" y="16764"/>
                  </a:lnTo>
                  <a:lnTo>
                    <a:pt x="37782" y="762"/>
                  </a:lnTo>
                  <a:lnTo>
                    <a:pt x="37249" y="0"/>
                  </a:lnTo>
                  <a:close/>
                </a:path>
                <a:path w="111759" h="87630">
                  <a:moveTo>
                    <a:pt x="53174" y="1524"/>
                  </a:moveTo>
                  <a:lnTo>
                    <a:pt x="52196" y="1524"/>
                  </a:lnTo>
                  <a:lnTo>
                    <a:pt x="46970" y="6477"/>
                  </a:lnTo>
                  <a:lnTo>
                    <a:pt x="40170" y="12573"/>
                  </a:lnTo>
                  <a:lnTo>
                    <a:pt x="33312" y="18288"/>
                  </a:lnTo>
                  <a:lnTo>
                    <a:pt x="27734" y="22225"/>
                  </a:lnTo>
                  <a:lnTo>
                    <a:pt x="30170" y="22225"/>
                  </a:lnTo>
                  <a:lnTo>
                    <a:pt x="31279" y="21590"/>
                  </a:lnTo>
                  <a:lnTo>
                    <a:pt x="32007" y="20955"/>
                  </a:lnTo>
                  <a:lnTo>
                    <a:pt x="37532" y="16764"/>
                  </a:lnTo>
                  <a:lnTo>
                    <a:pt x="44764" y="10414"/>
                  </a:lnTo>
                  <a:lnTo>
                    <a:pt x="50677" y="4953"/>
                  </a:lnTo>
                  <a:lnTo>
                    <a:pt x="53416" y="2286"/>
                  </a:lnTo>
                  <a:lnTo>
                    <a:pt x="53174" y="1524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6" name="object 2006"/>
            <p:cNvSpPr/>
            <p:nvPr/>
          </p:nvSpPr>
          <p:spPr>
            <a:xfrm>
              <a:off x="7268663" y="3145515"/>
              <a:ext cx="114935" cy="66040"/>
            </a:xfrm>
            <a:custGeom>
              <a:avLst/>
              <a:gdLst/>
              <a:ahLst/>
              <a:cxnLst/>
              <a:rect l="l" t="t" r="r" b="b"/>
              <a:pathLst>
                <a:path w="114934" h="66039">
                  <a:moveTo>
                    <a:pt x="106267" y="57810"/>
                  </a:moveTo>
                  <a:lnTo>
                    <a:pt x="104722" y="57810"/>
                  </a:lnTo>
                  <a:lnTo>
                    <a:pt x="107808" y="60502"/>
                  </a:lnTo>
                  <a:lnTo>
                    <a:pt x="110666" y="63144"/>
                  </a:lnTo>
                  <a:lnTo>
                    <a:pt x="113296" y="65735"/>
                  </a:lnTo>
                  <a:lnTo>
                    <a:pt x="113506" y="65735"/>
                  </a:lnTo>
                  <a:lnTo>
                    <a:pt x="114273" y="65938"/>
                  </a:lnTo>
                  <a:lnTo>
                    <a:pt x="114476" y="65735"/>
                  </a:lnTo>
                  <a:lnTo>
                    <a:pt x="112114" y="63474"/>
                  </a:lnTo>
                  <a:lnTo>
                    <a:pt x="110145" y="61493"/>
                  </a:lnTo>
                  <a:lnTo>
                    <a:pt x="107986" y="59372"/>
                  </a:lnTo>
                  <a:lnTo>
                    <a:pt x="106267" y="57810"/>
                  </a:lnTo>
                  <a:close/>
                </a:path>
                <a:path w="114934" h="66039">
                  <a:moveTo>
                    <a:pt x="97147" y="49974"/>
                  </a:moveTo>
                  <a:lnTo>
                    <a:pt x="95478" y="49974"/>
                  </a:lnTo>
                  <a:lnTo>
                    <a:pt x="100112" y="53797"/>
                  </a:lnTo>
                  <a:lnTo>
                    <a:pt x="101728" y="55194"/>
                  </a:lnTo>
                  <a:lnTo>
                    <a:pt x="102402" y="55829"/>
                  </a:lnTo>
                  <a:lnTo>
                    <a:pt x="106691" y="64960"/>
                  </a:lnTo>
                  <a:lnTo>
                    <a:pt x="107669" y="65519"/>
                  </a:lnTo>
                  <a:lnTo>
                    <a:pt x="107966" y="65519"/>
                  </a:lnTo>
                  <a:lnTo>
                    <a:pt x="108077" y="64960"/>
                  </a:lnTo>
                  <a:lnTo>
                    <a:pt x="107522" y="63715"/>
                  </a:lnTo>
                  <a:lnTo>
                    <a:pt x="104812" y="58000"/>
                  </a:lnTo>
                  <a:lnTo>
                    <a:pt x="104722" y="57810"/>
                  </a:lnTo>
                  <a:lnTo>
                    <a:pt x="106267" y="57810"/>
                  </a:lnTo>
                  <a:lnTo>
                    <a:pt x="104925" y="56591"/>
                  </a:lnTo>
                  <a:lnTo>
                    <a:pt x="101052" y="53225"/>
                  </a:lnTo>
                  <a:lnTo>
                    <a:pt x="97147" y="49974"/>
                  </a:lnTo>
                  <a:close/>
                </a:path>
                <a:path w="114934" h="66039">
                  <a:moveTo>
                    <a:pt x="86376" y="42163"/>
                  </a:moveTo>
                  <a:lnTo>
                    <a:pt x="85621" y="42163"/>
                  </a:lnTo>
                  <a:lnTo>
                    <a:pt x="91044" y="46405"/>
                  </a:lnTo>
                  <a:lnTo>
                    <a:pt x="93686" y="48526"/>
                  </a:lnTo>
                  <a:lnTo>
                    <a:pt x="96033" y="63144"/>
                  </a:lnTo>
                  <a:lnTo>
                    <a:pt x="96086" y="63474"/>
                  </a:lnTo>
                  <a:lnTo>
                    <a:pt x="96924" y="64173"/>
                  </a:lnTo>
                  <a:lnTo>
                    <a:pt x="97389" y="64173"/>
                  </a:lnTo>
                  <a:lnTo>
                    <a:pt x="97479" y="63144"/>
                  </a:lnTo>
                  <a:lnTo>
                    <a:pt x="95450" y="50622"/>
                  </a:lnTo>
                  <a:lnTo>
                    <a:pt x="95345" y="49974"/>
                  </a:lnTo>
                  <a:lnTo>
                    <a:pt x="97147" y="49974"/>
                  </a:lnTo>
                  <a:lnTo>
                    <a:pt x="91794" y="45605"/>
                  </a:lnTo>
                  <a:lnTo>
                    <a:pt x="87062" y="42659"/>
                  </a:lnTo>
                  <a:lnTo>
                    <a:pt x="86376" y="42163"/>
                  </a:lnTo>
                  <a:close/>
                </a:path>
                <a:path w="114934" h="66039">
                  <a:moveTo>
                    <a:pt x="89726" y="48971"/>
                  </a:moveTo>
                  <a:lnTo>
                    <a:pt x="89559" y="49216"/>
                  </a:lnTo>
                  <a:lnTo>
                    <a:pt x="85222" y="57810"/>
                  </a:lnTo>
                  <a:lnTo>
                    <a:pt x="85126" y="58000"/>
                  </a:lnTo>
                  <a:lnTo>
                    <a:pt x="85544" y="58953"/>
                  </a:lnTo>
                  <a:lnTo>
                    <a:pt x="86392" y="58953"/>
                  </a:lnTo>
                  <a:lnTo>
                    <a:pt x="86675" y="58458"/>
                  </a:lnTo>
                  <a:lnTo>
                    <a:pt x="90637" y="50622"/>
                  </a:lnTo>
                  <a:lnTo>
                    <a:pt x="90507" y="50266"/>
                  </a:lnTo>
                  <a:lnTo>
                    <a:pt x="89726" y="48971"/>
                  </a:lnTo>
                  <a:close/>
                </a:path>
                <a:path w="114934" h="66039">
                  <a:moveTo>
                    <a:pt x="64842" y="25679"/>
                  </a:moveTo>
                  <a:lnTo>
                    <a:pt x="63447" y="25679"/>
                  </a:lnTo>
                  <a:lnTo>
                    <a:pt x="68184" y="29095"/>
                  </a:lnTo>
                  <a:lnTo>
                    <a:pt x="73469" y="37708"/>
                  </a:lnTo>
                  <a:lnTo>
                    <a:pt x="74686" y="45199"/>
                  </a:lnTo>
                  <a:lnTo>
                    <a:pt x="74612" y="48526"/>
                  </a:lnTo>
                  <a:lnTo>
                    <a:pt x="74521" y="49491"/>
                  </a:lnTo>
                  <a:lnTo>
                    <a:pt x="74413" y="50622"/>
                  </a:lnTo>
                  <a:lnTo>
                    <a:pt x="74292" y="51904"/>
                  </a:lnTo>
                  <a:lnTo>
                    <a:pt x="74182" y="52755"/>
                  </a:lnTo>
                  <a:lnTo>
                    <a:pt x="73636" y="54927"/>
                  </a:lnTo>
                  <a:lnTo>
                    <a:pt x="73569" y="55194"/>
                  </a:lnTo>
                  <a:lnTo>
                    <a:pt x="73996" y="55829"/>
                  </a:lnTo>
                  <a:lnTo>
                    <a:pt x="74115" y="56006"/>
                  </a:lnTo>
                  <a:lnTo>
                    <a:pt x="74854" y="56006"/>
                  </a:lnTo>
                  <a:lnTo>
                    <a:pt x="75004" y="55829"/>
                  </a:lnTo>
                  <a:lnTo>
                    <a:pt x="76341" y="51904"/>
                  </a:lnTo>
                  <a:lnTo>
                    <a:pt x="76287" y="40957"/>
                  </a:lnTo>
                  <a:lnTo>
                    <a:pt x="75056" y="36982"/>
                  </a:lnTo>
                  <a:lnTo>
                    <a:pt x="75010" y="36834"/>
                  </a:lnTo>
                  <a:lnTo>
                    <a:pt x="74926" y="36563"/>
                  </a:lnTo>
                  <a:lnTo>
                    <a:pt x="74828" y="36245"/>
                  </a:lnTo>
                  <a:lnTo>
                    <a:pt x="74753" y="36004"/>
                  </a:lnTo>
                  <a:lnTo>
                    <a:pt x="74605" y="35763"/>
                  </a:lnTo>
                  <a:lnTo>
                    <a:pt x="71956" y="31940"/>
                  </a:lnTo>
                  <a:lnTo>
                    <a:pt x="73184" y="31940"/>
                  </a:lnTo>
                  <a:lnTo>
                    <a:pt x="67527" y="27673"/>
                  </a:lnTo>
                  <a:lnTo>
                    <a:pt x="65162" y="25933"/>
                  </a:lnTo>
                  <a:lnTo>
                    <a:pt x="64842" y="25679"/>
                  </a:lnTo>
                  <a:close/>
                </a:path>
                <a:path w="114934" h="66039">
                  <a:moveTo>
                    <a:pt x="27036" y="41871"/>
                  </a:moveTo>
                  <a:lnTo>
                    <a:pt x="25428" y="41871"/>
                  </a:lnTo>
                  <a:lnTo>
                    <a:pt x="23834" y="47917"/>
                  </a:lnTo>
                  <a:lnTo>
                    <a:pt x="23777" y="48132"/>
                  </a:lnTo>
                  <a:lnTo>
                    <a:pt x="23674" y="48526"/>
                  </a:lnTo>
                  <a:lnTo>
                    <a:pt x="23556" y="48971"/>
                  </a:lnTo>
                  <a:lnTo>
                    <a:pt x="21817" y="54178"/>
                  </a:lnTo>
                  <a:lnTo>
                    <a:pt x="21766" y="54317"/>
                  </a:lnTo>
                  <a:lnTo>
                    <a:pt x="22364" y="55194"/>
                  </a:lnTo>
                  <a:lnTo>
                    <a:pt x="22960" y="55194"/>
                  </a:lnTo>
                  <a:lnTo>
                    <a:pt x="23188" y="54927"/>
                  </a:lnTo>
                  <a:lnTo>
                    <a:pt x="25449" y="48132"/>
                  </a:lnTo>
                  <a:lnTo>
                    <a:pt x="26798" y="42811"/>
                  </a:lnTo>
                  <a:lnTo>
                    <a:pt x="26837" y="42659"/>
                  </a:lnTo>
                  <a:lnTo>
                    <a:pt x="26962" y="42163"/>
                  </a:lnTo>
                  <a:lnTo>
                    <a:pt x="27036" y="41871"/>
                  </a:lnTo>
                  <a:close/>
                </a:path>
                <a:path w="114934" h="66039">
                  <a:moveTo>
                    <a:pt x="52048" y="16789"/>
                  </a:moveTo>
                  <a:lnTo>
                    <a:pt x="50836" y="16789"/>
                  </a:lnTo>
                  <a:lnTo>
                    <a:pt x="54022" y="18990"/>
                  </a:lnTo>
                  <a:lnTo>
                    <a:pt x="60793" y="23774"/>
                  </a:lnTo>
                  <a:lnTo>
                    <a:pt x="64885" y="33463"/>
                  </a:lnTo>
                  <a:lnTo>
                    <a:pt x="64848" y="37708"/>
                  </a:lnTo>
                  <a:lnTo>
                    <a:pt x="64722" y="42811"/>
                  </a:lnTo>
                  <a:lnTo>
                    <a:pt x="63321" y="47917"/>
                  </a:lnTo>
                  <a:lnTo>
                    <a:pt x="63262" y="48132"/>
                  </a:lnTo>
                  <a:lnTo>
                    <a:pt x="63154" y="48526"/>
                  </a:lnTo>
                  <a:lnTo>
                    <a:pt x="63032" y="48971"/>
                  </a:lnTo>
                  <a:lnTo>
                    <a:pt x="62965" y="49216"/>
                  </a:lnTo>
                  <a:lnTo>
                    <a:pt x="61771" y="51904"/>
                  </a:lnTo>
                  <a:lnTo>
                    <a:pt x="62243" y="52755"/>
                  </a:lnTo>
                  <a:lnTo>
                    <a:pt x="63092" y="52755"/>
                  </a:lnTo>
                  <a:lnTo>
                    <a:pt x="65377" y="48526"/>
                  </a:lnTo>
                  <a:lnTo>
                    <a:pt x="66761" y="40068"/>
                  </a:lnTo>
                  <a:lnTo>
                    <a:pt x="66829" y="39649"/>
                  </a:lnTo>
                  <a:lnTo>
                    <a:pt x="66940" y="38963"/>
                  </a:lnTo>
                  <a:lnTo>
                    <a:pt x="67054" y="31940"/>
                  </a:lnTo>
                  <a:lnTo>
                    <a:pt x="66600" y="31064"/>
                  </a:lnTo>
                  <a:lnTo>
                    <a:pt x="63447" y="25679"/>
                  </a:lnTo>
                  <a:lnTo>
                    <a:pt x="64842" y="25679"/>
                  </a:lnTo>
                  <a:lnTo>
                    <a:pt x="63066" y="24269"/>
                  </a:lnTo>
                  <a:lnTo>
                    <a:pt x="59891" y="21958"/>
                  </a:lnTo>
                  <a:lnTo>
                    <a:pt x="52048" y="16789"/>
                  </a:lnTo>
                  <a:close/>
                </a:path>
                <a:path w="114934" h="66039">
                  <a:moveTo>
                    <a:pt x="31045" y="2933"/>
                  </a:moveTo>
                  <a:lnTo>
                    <a:pt x="30440" y="2933"/>
                  </a:lnTo>
                  <a:lnTo>
                    <a:pt x="40574" y="9677"/>
                  </a:lnTo>
                  <a:lnTo>
                    <a:pt x="48296" y="15011"/>
                  </a:lnTo>
                  <a:lnTo>
                    <a:pt x="51568" y="23266"/>
                  </a:lnTo>
                  <a:lnTo>
                    <a:pt x="51653" y="23482"/>
                  </a:lnTo>
                  <a:lnTo>
                    <a:pt x="51769" y="23774"/>
                  </a:lnTo>
                  <a:lnTo>
                    <a:pt x="51844" y="23992"/>
                  </a:lnTo>
                  <a:lnTo>
                    <a:pt x="51955" y="25247"/>
                  </a:lnTo>
                  <a:lnTo>
                    <a:pt x="52059" y="26428"/>
                  </a:lnTo>
                  <a:lnTo>
                    <a:pt x="52144" y="49491"/>
                  </a:lnTo>
                  <a:lnTo>
                    <a:pt x="52805" y="50266"/>
                  </a:lnTo>
                  <a:lnTo>
                    <a:pt x="53417" y="50266"/>
                  </a:lnTo>
                  <a:lnTo>
                    <a:pt x="53468" y="25679"/>
                  </a:lnTo>
                  <a:lnTo>
                    <a:pt x="50836" y="16789"/>
                  </a:lnTo>
                  <a:lnTo>
                    <a:pt x="52048" y="16789"/>
                  </a:lnTo>
                  <a:lnTo>
                    <a:pt x="51027" y="16116"/>
                  </a:lnTo>
                  <a:lnTo>
                    <a:pt x="46734" y="13119"/>
                  </a:lnTo>
                  <a:lnTo>
                    <a:pt x="43965" y="11125"/>
                  </a:lnTo>
                  <a:lnTo>
                    <a:pt x="38111" y="7353"/>
                  </a:lnTo>
                  <a:lnTo>
                    <a:pt x="31045" y="2933"/>
                  </a:lnTo>
                  <a:close/>
                </a:path>
                <a:path w="114934" h="66039">
                  <a:moveTo>
                    <a:pt x="88250" y="46405"/>
                  </a:moveTo>
                  <a:lnTo>
                    <a:pt x="88340" y="46672"/>
                  </a:lnTo>
                  <a:lnTo>
                    <a:pt x="89726" y="48971"/>
                  </a:lnTo>
                  <a:lnTo>
                    <a:pt x="89907" y="48526"/>
                  </a:lnTo>
                  <a:lnTo>
                    <a:pt x="90099" y="48526"/>
                  </a:lnTo>
                  <a:lnTo>
                    <a:pt x="88250" y="46405"/>
                  </a:lnTo>
                  <a:close/>
                </a:path>
                <a:path w="114934" h="66039">
                  <a:moveTo>
                    <a:pt x="29164" y="40068"/>
                  </a:moveTo>
                  <a:lnTo>
                    <a:pt x="27493" y="40068"/>
                  </a:lnTo>
                  <a:lnTo>
                    <a:pt x="28637" y="41236"/>
                  </a:lnTo>
                  <a:lnTo>
                    <a:pt x="30516" y="43548"/>
                  </a:lnTo>
                  <a:lnTo>
                    <a:pt x="30993" y="45199"/>
                  </a:lnTo>
                  <a:lnTo>
                    <a:pt x="31110" y="45605"/>
                  </a:lnTo>
                  <a:lnTo>
                    <a:pt x="31180" y="45846"/>
                  </a:lnTo>
                  <a:lnTo>
                    <a:pt x="31265" y="46144"/>
                  </a:lnTo>
                  <a:lnTo>
                    <a:pt x="31341" y="46405"/>
                  </a:lnTo>
                  <a:lnTo>
                    <a:pt x="31418" y="46672"/>
                  </a:lnTo>
                  <a:lnTo>
                    <a:pt x="31469" y="46850"/>
                  </a:lnTo>
                  <a:lnTo>
                    <a:pt x="31889" y="47917"/>
                  </a:lnTo>
                  <a:lnTo>
                    <a:pt x="32735" y="48526"/>
                  </a:lnTo>
                  <a:lnTo>
                    <a:pt x="32966" y="48526"/>
                  </a:lnTo>
                  <a:lnTo>
                    <a:pt x="33090" y="48132"/>
                  </a:lnTo>
                  <a:lnTo>
                    <a:pt x="33158" y="47917"/>
                  </a:lnTo>
                  <a:lnTo>
                    <a:pt x="31701" y="42811"/>
                  </a:lnTo>
                  <a:lnTo>
                    <a:pt x="31657" y="42659"/>
                  </a:lnTo>
                  <a:lnTo>
                    <a:pt x="31817" y="42659"/>
                  </a:lnTo>
                  <a:lnTo>
                    <a:pt x="29164" y="40068"/>
                  </a:lnTo>
                  <a:close/>
                </a:path>
                <a:path w="114934" h="66039">
                  <a:moveTo>
                    <a:pt x="29393" y="31940"/>
                  </a:moveTo>
                  <a:lnTo>
                    <a:pt x="27794" y="31940"/>
                  </a:lnTo>
                  <a:lnTo>
                    <a:pt x="27328" y="34162"/>
                  </a:lnTo>
                  <a:lnTo>
                    <a:pt x="26477" y="37708"/>
                  </a:lnTo>
                  <a:lnTo>
                    <a:pt x="26414" y="37972"/>
                  </a:lnTo>
                  <a:lnTo>
                    <a:pt x="26343" y="38265"/>
                  </a:lnTo>
                  <a:lnTo>
                    <a:pt x="26066" y="38963"/>
                  </a:lnTo>
                  <a:lnTo>
                    <a:pt x="24699" y="41236"/>
                  </a:lnTo>
                  <a:lnTo>
                    <a:pt x="17626" y="45846"/>
                  </a:lnTo>
                  <a:lnTo>
                    <a:pt x="17626" y="46672"/>
                  </a:lnTo>
                  <a:lnTo>
                    <a:pt x="18642" y="46850"/>
                  </a:lnTo>
                  <a:lnTo>
                    <a:pt x="22769" y="44157"/>
                  </a:lnTo>
                  <a:lnTo>
                    <a:pt x="25320" y="41871"/>
                  </a:lnTo>
                  <a:lnTo>
                    <a:pt x="27036" y="41871"/>
                  </a:lnTo>
                  <a:lnTo>
                    <a:pt x="27493" y="40068"/>
                  </a:lnTo>
                  <a:lnTo>
                    <a:pt x="29164" y="40068"/>
                  </a:lnTo>
                  <a:lnTo>
                    <a:pt x="28878" y="39789"/>
                  </a:lnTo>
                  <a:lnTo>
                    <a:pt x="27878" y="38963"/>
                  </a:lnTo>
                  <a:lnTo>
                    <a:pt x="27940" y="38265"/>
                  </a:lnTo>
                  <a:lnTo>
                    <a:pt x="28258" y="36982"/>
                  </a:lnTo>
                  <a:lnTo>
                    <a:pt x="29237" y="32713"/>
                  </a:lnTo>
                  <a:lnTo>
                    <a:pt x="29284" y="32499"/>
                  </a:lnTo>
                  <a:lnTo>
                    <a:pt x="29393" y="31940"/>
                  </a:lnTo>
                  <a:close/>
                </a:path>
                <a:path w="114934" h="66039">
                  <a:moveTo>
                    <a:pt x="73184" y="31940"/>
                  </a:moveTo>
                  <a:lnTo>
                    <a:pt x="72066" y="31940"/>
                  </a:lnTo>
                  <a:lnTo>
                    <a:pt x="75347" y="34353"/>
                  </a:lnTo>
                  <a:lnTo>
                    <a:pt x="78865" y="36982"/>
                  </a:lnTo>
                  <a:lnTo>
                    <a:pt x="82357" y="39649"/>
                  </a:lnTo>
                  <a:lnTo>
                    <a:pt x="87762" y="45846"/>
                  </a:lnTo>
                  <a:lnTo>
                    <a:pt x="87697" y="45605"/>
                  </a:lnTo>
                  <a:lnTo>
                    <a:pt x="85621" y="42163"/>
                  </a:lnTo>
                  <a:lnTo>
                    <a:pt x="86376" y="42163"/>
                  </a:lnTo>
                  <a:lnTo>
                    <a:pt x="78001" y="36004"/>
                  </a:lnTo>
                  <a:lnTo>
                    <a:pt x="73925" y="32499"/>
                  </a:lnTo>
                  <a:lnTo>
                    <a:pt x="73184" y="31940"/>
                  </a:lnTo>
                  <a:close/>
                </a:path>
                <a:path w="114934" h="66039">
                  <a:moveTo>
                    <a:pt x="33671" y="14820"/>
                  </a:moveTo>
                  <a:lnTo>
                    <a:pt x="31723" y="14820"/>
                  </a:lnTo>
                  <a:lnTo>
                    <a:pt x="38619" y="19265"/>
                  </a:lnTo>
                  <a:lnTo>
                    <a:pt x="42962" y="25247"/>
                  </a:lnTo>
                  <a:lnTo>
                    <a:pt x="45656" y="37708"/>
                  </a:lnTo>
                  <a:lnTo>
                    <a:pt x="45776" y="38265"/>
                  </a:lnTo>
                  <a:lnTo>
                    <a:pt x="45915" y="38265"/>
                  </a:lnTo>
                  <a:lnTo>
                    <a:pt x="45120" y="41871"/>
                  </a:lnTo>
                  <a:lnTo>
                    <a:pt x="45056" y="42163"/>
                  </a:lnTo>
                  <a:lnTo>
                    <a:pt x="44947" y="42659"/>
                  </a:lnTo>
                  <a:lnTo>
                    <a:pt x="44917" y="43319"/>
                  </a:lnTo>
                  <a:lnTo>
                    <a:pt x="45289" y="43853"/>
                  </a:lnTo>
                  <a:lnTo>
                    <a:pt x="45413" y="44030"/>
                  </a:lnTo>
                  <a:lnTo>
                    <a:pt x="46072" y="44030"/>
                  </a:lnTo>
                  <a:lnTo>
                    <a:pt x="46198" y="43853"/>
                  </a:lnTo>
                  <a:lnTo>
                    <a:pt x="46301" y="43548"/>
                  </a:lnTo>
                  <a:lnTo>
                    <a:pt x="47305" y="38963"/>
                  </a:lnTo>
                  <a:lnTo>
                    <a:pt x="44598" y="26428"/>
                  </a:lnTo>
                  <a:lnTo>
                    <a:pt x="44491" y="25933"/>
                  </a:lnTo>
                  <a:lnTo>
                    <a:pt x="44436" y="25679"/>
                  </a:lnTo>
                  <a:lnTo>
                    <a:pt x="44343" y="25247"/>
                  </a:lnTo>
                  <a:lnTo>
                    <a:pt x="44283" y="24968"/>
                  </a:lnTo>
                  <a:lnTo>
                    <a:pt x="39368" y="18351"/>
                  </a:lnTo>
                  <a:lnTo>
                    <a:pt x="33671" y="14820"/>
                  </a:lnTo>
                  <a:close/>
                </a:path>
                <a:path w="114934" h="66039">
                  <a:moveTo>
                    <a:pt x="31570" y="28968"/>
                  </a:moveTo>
                  <a:lnTo>
                    <a:pt x="29981" y="28968"/>
                  </a:lnTo>
                  <a:lnTo>
                    <a:pt x="31938" y="31064"/>
                  </a:lnTo>
                  <a:lnTo>
                    <a:pt x="36295" y="36245"/>
                  </a:lnTo>
                  <a:lnTo>
                    <a:pt x="38316" y="42659"/>
                  </a:lnTo>
                  <a:lnTo>
                    <a:pt x="38364" y="42811"/>
                  </a:lnTo>
                  <a:lnTo>
                    <a:pt x="38599" y="43319"/>
                  </a:lnTo>
                  <a:lnTo>
                    <a:pt x="39393" y="43853"/>
                  </a:lnTo>
                  <a:lnTo>
                    <a:pt x="39751" y="43853"/>
                  </a:lnTo>
                  <a:lnTo>
                    <a:pt x="39844" y="43548"/>
                  </a:lnTo>
                  <a:lnTo>
                    <a:pt x="39914" y="43319"/>
                  </a:lnTo>
                  <a:lnTo>
                    <a:pt x="37209" y="34797"/>
                  </a:lnTo>
                  <a:lnTo>
                    <a:pt x="31693" y="29095"/>
                  </a:lnTo>
                  <a:lnTo>
                    <a:pt x="31570" y="28968"/>
                  </a:lnTo>
                  <a:close/>
                </a:path>
                <a:path w="114934" h="66039">
                  <a:moveTo>
                    <a:pt x="31605" y="17703"/>
                  </a:moveTo>
                  <a:lnTo>
                    <a:pt x="30059" y="17703"/>
                  </a:lnTo>
                  <a:lnTo>
                    <a:pt x="30000" y="18351"/>
                  </a:lnTo>
                  <a:lnTo>
                    <a:pt x="29918" y="19265"/>
                  </a:lnTo>
                  <a:lnTo>
                    <a:pt x="29805" y="20523"/>
                  </a:lnTo>
                  <a:lnTo>
                    <a:pt x="29405" y="23266"/>
                  </a:lnTo>
                  <a:lnTo>
                    <a:pt x="28649" y="27673"/>
                  </a:lnTo>
                  <a:lnTo>
                    <a:pt x="27468" y="31940"/>
                  </a:lnTo>
                  <a:lnTo>
                    <a:pt x="14603" y="41871"/>
                  </a:lnTo>
                  <a:lnTo>
                    <a:pt x="14664" y="42163"/>
                  </a:lnTo>
                  <a:lnTo>
                    <a:pt x="14768" y="42659"/>
                  </a:lnTo>
                  <a:lnTo>
                    <a:pt x="15759" y="42811"/>
                  </a:lnTo>
                  <a:lnTo>
                    <a:pt x="23849" y="36563"/>
                  </a:lnTo>
                  <a:lnTo>
                    <a:pt x="27707" y="31940"/>
                  </a:lnTo>
                  <a:lnTo>
                    <a:pt x="29393" y="31940"/>
                  </a:lnTo>
                  <a:lnTo>
                    <a:pt x="29929" y="29095"/>
                  </a:lnTo>
                  <a:lnTo>
                    <a:pt x="29952" y="28968"/>
                  </a:lnTo>
                  <a:lnTo>
                    <a:pt x="31570" y="28968"/>
                  </a:lnTo>
                  <a:lnTo>
                    <a:pt x="30225" y="27673"/>
                  </a:lnTo>
                  <a:lnTo>
                    <a:pt x="30418" y="26428"/>
                  </a:lnTo>
                  <a:lnTo>
                    <a:pt x="30507" y="25933"/>
                  </a:lnTo>
                  <a:lnTo>
                    <a:pt x="30630" y="25247"/>
                  </a:lnTo>
                  <a:lnTo>
                    <a:pt x="30680" y="24968"/>
                  </a:lnTo>
                  <a:lnTo>
                    <a:pt x="30806" y="24269"/>
                  </a:lnTo>
                  <a:lnTo>
                    <a:pt x="30895" y="23774"/>
                  </a:lnTo>
                  <a:lnTo>
                    <a:pt x="30986" y="23266"/>
                  </a:lnTo>
                  <a:lnTo>
                    <a:pt x="31506" y="19265"/>
                  </a:lnTo>
                  <a:lnTo>
                    <a:pt x="31605" y="17703"/>
                  </a:lnTo>
                  <a:close/>
                </a:path>
                <a:path w="114934" h="66039">
                  <a:moveTo>
                    <a:pt x="30565" y="3276"/>
                  </a:moveTo>
                  <a:lnTo>
                    <a:pt x="29195" y="3276"/>
                  </a:lnTo>
                  <a:lnTo>
                    <a:pt x="30127" y="6108"/>
                  </a:lnTo>
                  <a:lnTo>
                    <a:pt x="30159" y="6476"/>
                  </a:lnTo>
                  <a:lnTo>
                    <a:pt x="30271" y="7746"/>
                  </a:lnTo>
                  <a:lnTo>
                    <a:pt x="30300" y="13652"/>
                  </a:lnTo>
                  <a:lnTo>
                    <a:pt x="27376" y="18990"/>
                  </a:lnTo>
                  <a:lnTo>
                    <a:pt x="21700" y="25933"/>
                  </a:lnTo>
                  <a:lnTo>
                    <a:pt x="15350" y="32713"/>
                  </a:lnTo>
                  <a:lnTo>
                    <a:pt x="10018" y="37972"/>
                  </a:lnTo>
                  <a:lnTo>
                    <a:pt x="10270" y="38963"/>
                  </a:lnTo>
                  <a:lnTo>
                    <a:pt x="11095" y="38963"/>
                  </a:lnTo>
                  <a:lnTo>
                    <a:pt x="14400" y="35763"/>
                  </a:lnTo>
                  <a:lnTo>
                    <a:pt x="19551" y="30510"/>
                  </a:lnTo>
                  <a:lnTo>
                    <a:pt x="25393" y="23992"/>
                  </a:lnTo>
                  <a:lnTo>
                    <a:pt x="30059" y="17703"/>
                  </a:lnTo>
                  <a:lnTo>
                    <a:pt x="31605" y="17703"/>
                  </a:lnTo>
                  <a:lnTo>
                    <a:pt x="31723" y="14820"/>
                  </a:lnTo>
                  <a:lnTo>
                    <a:pt x="33671" y="14820"/>
                  </a:lnTo>
                  <a:lnTo>
                    <a:pt x="31786" y="13652"/>
                  </a:lnTo>
                  <a:lnTo>
                    <a:pt x="31707" y="8254"/>
                  </a:lnTo>
                  <a:lnTo>
                    <a:pt x="31605" y="7353"/>
                  </a:lnTo>
                  <a:lnTo>
                    <a:pt x="31506" y="6476"/>
                  </a:lnTo>
                  <a:lnTo>
                    <a:pt x="31405" y="5587"/>
                  </a:lnTo>
                  <a:lnTo>
                    <a:pt x="30565" y="3276"/>
                  </a:lnTo>
                  <a:close/>
                </a:path>
                <a:path w="114934" h="66039">
                  <a:moveTo>
                    <a:pt x="30381" y="2514"/>
                  </a:moveTo>
                  <a:lnTo>
                    <a:pt x="27913" y="2514"/>
                  </a:lnTo>
                  <a:lnTo>
                    <a:pt x="22266" y="8752"/>
                  </a:lnTo>
                  <a:lnTo>
                    <a:pt x="13803" y="14471"/>
                  </a:lnTo>
                  <a:lnTo>
                    <a:pt x="6063" y="18666"/>
                  </a:lnTo>
                  <a:lnTo>
                    <a:pt x="2589" y="20332"/>
                  </a:lnTo>
                  <a:lnTo>
                    <a:pt x="2538" y="21069"/>
                  </a:lnTo>
                  <a:lnTo>
                    <a:pt x="29195" y="3276"/>
                  </a:lnTo>
                  <a:lnTo>
                    <a:pt x="30565" y="3276"/>
                  </a:lnTo>
                  <a:lnTo>
                    <a:pt x="30440" y="2933"/>
                  </a:lnTo>
                  <a:lnTo>
                    <a:pt x="31045" y="2933"/>
                  </a:lnTo>
                  <a:lnTo>
                    <a:pt x="30381" y="2514"/>
                  </a:lnTo>
                  <a:close/>
                </a:path>
                <a:path w="114934" h="66039">
                  <a:moveTo>
                    <a:pt x="17920" y="7353"/>
                  </a:moveTo>
                  <a:lnTo>
                    <a:pt x="2918" y="7353"/>
                  </a:lnTo>
                  <a:lnTo>
                    <a:pt x="2652" y="7746"/>
                  </a:lnTo>
                  <a:lnTo>
                    <a:pt x="3567" y="8254"/>
                  </a:lnTo>
                  <a:lnTo>
                    <a:pt x="3856" y="8254"/>
                  </a:lnTo>
                  <a:lnTo>
                    <a:pt x="17920" y="7353"/>
                  </a:lnTo>
                  <a:close/>
                </a:path>
                <a:path w="114934" h="66039">
                  <a:moveTo>
                    <a:pt x="26401" y="0"/>
                  </a:moveTo>
                  <a:lnTo>
                    <a:pt x="26757" y="507"/>
                  </a:lnTo>
                  <a:lnTo>
                    <a:pt x="27633" y="1079"/>
                  </a:lnTo>
                  <a:lnTo>
                    <a:pt x="19670" y="6108"/>
                  </a:lnTo>
                  <a:lnTo>
                    <a:pt x="0" y="7353"/>
                  </a:lnTo>
                  <a:lnTo>
                    <a:pt x="19325" y="7353"/>
                  </a:lnTo>
                  <a:lnTo>
                    <a:pt x="27913" y="2514"/>
                  </a:lnTo>
                  <a:lnTo>
                    <a:pt x="30381" y="2514"/>
                  </a:lnTo>
                  <a:lnTo>
                    <a:pt x="26401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7" name="object 2007"/>
            <p:cNvSpPr/>
            <p:nvPr/>
          </p:nvSpPr>
          <p:spPr>
            <a:xfrm>
              <a:off x="7236986" y="3121785"/>
              <a:ext cx="52705" cy="186690"/>
            </a:xfrm>
            <a:custGeom>
              <a:avLst/>
              <a:gdLst/>
              <a:ahLst/>
              <a:cxnLst/>
              <a:rect l="l" t="t" r="r" b="b"/>
              <a:pathLst>
                <a:path w="52704" h="186689">
                  <a:moveTo>
                    <a:pt x="26847" y="0"/>
                  </a:moveTo>
                  <a:lnTo>
                    <a:pt x="17592" y="42814"/>
                  </a:lnTo>
                  <a:lnTo>
                    <a:pt x="15848" y="62504"/>
                  </a:lnTo>
                  <a:lnTo>
                    <a:pt x="16306" y="72402"/>
                  </a:lnTo>
                  <a:lnTo>
                    <a:pt x="15093" y="80572"/>
                  </a:lnTo>
                  <a:lnTo>
                    <a:pt x="11706" y="88060"/>
                  </a:lnTo>
                  <a:lnTo>
                    <a:pt x="8152" y="93564"/>
                  </a:lnTo>
                  <a:lnTo>
                    <a:pt x="6438" y="95783"/>
                  </a:lnTo>
                  <a:lnTo>
                    <a:pt x="6718" y="99199"/>
                  </a:lnTo>
                  <a:lnTo>
                    <a:pt x="8293" y="99783"/>
                  </a:lnTo>
                  <a:lnTo>
                    <a:pt x="10134" y="98933"/>
                  </a:lnTo>
                  <a:lnTo>
                    <a:pt x="15430" y="92646"/>
                  </a:lnTo>
                  <a:lnTo>
                    <a:pt x="18605" y="85013"/>
                  </a:lnTo>
                  <a:lnTo>
                    <a:pt x="19862" y="90284"/>
                  </a:lnTo>
                  <a:lnTo>
                    <a:pt x="26924" y="114757"/>
                  </a:lnTo>
                  <a:lnTo>
                    <a:pt x="28003" y="119849"/>
                  </a:lnTo>
                  <a:lnTo>
                    <a:pt x="27533" y="126466"/>
                  </a:lnTo>
                  <a:lnTo>
                    <a:pt x="16700" y="132994"/>
                  </a:lnTo>
                  <a:lnTo>
                    <a:pt x="11290" y="135559"/>
                  </a:lnTo>
                  <a:lnTo>
                    <a:pt x="10769" y="136994"/>
                  </a:lnTo>
                  <a:lnTo>
                    <a:pt x="11341" y="138188"/>
                  </a:lnTo>
                  <a:lnTo>
                    <a:pt x="13538" y="139585"/>
                  </a:lnTo>
                  <a:lnTo>
                    <a:pt x="14566" y="139357"/>
                  </a:lnTo>
                  <a:lnTo>
                    <a:pt x="24498" y="134518"/>
                  </a:lnTo>
                  <a:lnTo>
                    <a:pt x="29425" y="128206"/>
                  </a:lnTo>
                  <a:lnTo>
                    <a:pt x="30314" y="140296"/>
                  </a:lnTo>
                  <a:lnTo>
                    <a:pt x="21805" y="158559"/>
                  </a:lnTo>
                  <a:lnTo>
                    <a:pt x="11023" y="164350"/>
                  </a:lnTo>
                  <a:lnTo>
                    <a:pt x="584" y="168681"/>
                  </a:lnTo>
                  <a:lnTo>
                    <a:pt x="0" y="170091"/>
                  </a:lnTo>
                  <a:lnTo>
                    <a:pt x="508" y="171335"/>
                  </a:lnTo>
                  <a:lnTo>
                    <a:pt x="2755" y="172834"/>
                  </a:lnTo>
                  <a:lnTo>
                    <a:pt x="5854" y="171742"/>
                  </a:lnTo>
                  <a:lnTo>
                    <a:pt x="13462" y="168490"/>
                  </a:lnTo>
                  <a:lnTo>
                    <a:pt x="19596" y="164795"/>
                  </a:lnTo>
                  <a:lnTo>
                    <a:pt x="17627" y="170434"/>
                  </a:lnTo>
                  <a:lnTo>
                    <a:pt x="16217" y="176784"/>
                  </a:lnTo>
                  <a:lnTo>
                    <a:pt x="16395" y="185623"/>
                  </a:lnTo>
                  <a:lnTo>
                    <a:pt x="17475" y="186677"/>
                  </a:lnTo>
                  <a:lnTo>
                    <a:pt x="20167" y="186651"/>
                  </a:lnTo>
                  <a:lnTo>
                    <a:pt x="21234" y="185547"/>
                  </a:lnTo>
                  <a:lnTo>
                    <a:pt x="21748" y="175945"/>
                  </a:lnTo>
                  <a:lnTo>
                    <a:pt x="23426" y="168633"/>
                  </a:lnTo>
                  <a:lnTo>
                    <a:pt x="25850" y="161983"/>
                  </a:lnTo>
                  <a:lnTo>
                    <a:pt x="30556" y="151409"/>
                  </a:lnTo>
                  <a:lnTo>
                    <a:pt x="34518" y="159626"/>
                  </a:lnTo>
                  <a:lnTo>
                    <a:pt x="43675" y="165519"/>
                  </a:lnTo>
                  <a:lnTo>
                    <a:pt x="44970" y="165912"/>
                  </a:lnTo>
                  <a:lnTo>
                    <a:pt x="47015" y="164782"/>
                  </a:lnTo>
                  <a:lnTo>
                    <a:pt x="46151" y="161353"/>
                  </a:lnTo>
                  <a:lnTo>
                    <a:pt x="33629" y="153263"/>
                  </a:lnTo>
                  <a:lnTo>
                    <a:pt x="33439" y="143586"/>
                  </a:lnTo>
                  <a:lnTo>
                    <a:pt x="34417" y="140157"/>
                  </a:lnTo>
                  <a:lnTo>
                    <a:pt x="34963" y="136613"/>
                  </a:lnTo>
                  <a:lnTo>
                    <a:pt x="34467" y="128257"/>
                  </a:lnTo>
                  <a:lnTo>
                    <a:pt x="31800" y="114668"/>
                  </a:lnTo>
                  <a:lnTo>
                    <a:pt x="39077" y="121932"/>
                  </a:lnTo>
                  <a:lnTo>
                    <a:pt x="48247" y="127469"/>
                  </a:lnTo>
                  <a:lnTo>
                    <a:pt x="49479" y="127812"/>
                  </a:lnTo>
                  <a:lnTo>
                    <a:pt x="51562" y="126644"/>
                  </a:lnTo>
                  <a:lnTo>
                    <a:pt x="52247" y="125488"/>
                  </a:lnTo>
                  <a:lnTo>
                    <a:pt x="51879" y="124015"/>
                  </a:lnTo>
                  <a:lnTo>
                    <a:pt x="50736" y="123317"/>
                  </a:lnTo>
                  <a:lnTo>
                    <a:pt x="41881" y="117079"/>
                  </a:lnTo>
                  <a:lnTo>
                    <a:pt x="21463" y="75031"/>
                  </a:lnTo>
                  <a:lnTo>
                    <a:pt x="20878" y="68491"/>
                  </a:lnTo>
                  <a:lnTo>
                    <a:pt x="26534" y="75309"/>
                  </a:lnTo>
                  <a:lnTo>
                    <a:pt x="32399" y="81272"/>
                  </a:lnTo>
                  <a:lnTo>
                    <a:pt x="39281" y="87452"/>
                  </a:lnTo>
                  <a:lnTo>
                    <a:pt x="40843" y="88011"/>
                  </a:lnTo>
                  <a:lnTo>
                    <a:pt x="42684" y="87134"/>
                  </a:lnTo>
                  <a:lnTo>
                    <a:pt x="42379" y="83718"/>
                  </a:lnTo>
                  <a:lnTo>
                    <a:pt x="37219" y="79151"/>
                  </a:lnTo>
                  <a:lnTo>
                    <a:pt x="30678" y="72637"/>
                  </a:lnTo>
                  <a:lnTo>
                    <a:pt x="24597" y="65380"/>
                  </a:lnTo>
                  <a:lnTo>
                    <a:pt x="20815" y="58585"/>
                  </a:lnTo>
                  <a:lnTo>
                    <a:pt x="21183" y="50419"/>
                  </a:lnTo>
                  <a:lnTo>
                    <a:pt x="26466" y="19964"/>
                  </a:lnTo>
                  <a:lnTo>
                    <a:pt x="30314" y="1828"/>
                  </a:lnTo>
                  <a:lnTo>
                    <a:pt x="29464" y="533"/>
                  </a:lnTo>
                  <a:lnTo>
                    <a:pt x="26847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8" name="object 2008"/>
            <p:cNvSpPr/>
            <p:nvPr/>
          </p:nvSpPr>
          <p:spPr>
            <a:xfrm>
              <a:off x="7209676" y="3279972"/>
              <a:ext cx="34290" cy="34925"/>
            </a:xfrm>
            <a:custGeom>
              <a:avLst/>
              <a:gdLst/>
              <a:ahLst/>
              <a:cxnLst/>
              <a:rect l="l" t="t" r="r" b="b"/>
              <a:pathLst>
                <a:path w="34290" h="34925">
                  <a:moveTo>
                    <a:pt x="13198" y="0"/>
                  </a:moveTo>
                  <a:lnTo>
                    <a:pt x="7021" y="2604"/>
                  </a:lnTo>
                  <a:lnTo>
                    <a:pt x="2387" y="7772"/>
                  </a:lnTo>
                  <a:lnTo>
                    <a:pt x="0" y="14378"/>
                  </a:lnTo>
                  <a:lnTo>
                    <a:pt x="72" y="21386"/>
                  </a:lnTo>
                  <a:lnTo>
                    <a:pt x="2817" y="27762"/>
                  </a:lnTo>
                  <a:lnTo>
                    <a:pt x="7875" y="32450"/>
                  </a:lnTo>
                  <a:lnTo>
                    <a:pt x="14212" y="34911"/>
                  </a:lnTo>
                  <a:lnTo>
                    <a:pt x="20945" y="34911"/>
                  </a:lnTo>
                  <a:lnTo>
                    <a:pt x="27189" y="32220"/>
                  </a:lnTo>
                  <a:lnTo>
                    <a:pt x="31759" y="27140"/>
                  </a:lnTo>
                  <a:lnTo>
                    <a:pt x="33996" y="20730"/>
                  </a:lnTo>
                  <a:lnTo>
                    <a:pt x="33775" y="13914"/>
                  </a:lnTo>
                  <a:lnTo>
                    <a:pt x="30973" y="7620"/>
                  </a:lnTo>
                  <a:lnTo>
                    <a:pt x="25975" y="2845"/>
                  </a:lnTo>
                  <a:lnTo>
                    <a:pt x="19783" y="192"/>
                  </a:lnTo>
                  <a:lnTo>
                    <a:pt x="13198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9" name="object 2009"/>
            <p:cNvSpPr/>
            <p:nvPr/>
          </p:nvSpPr>
          <p:spPr>
            <a:xfrm>
              <a:off x="7212830" y="3296233"/>
              <a:ext cx="11430" cy="11430"/>
            </a:xfrm>
            <a:custGeom>
              <a:avLst/>
              <a:gdLst/>
              <a:ahLst/>
              <a:cxnLst/>
              <a:rect l="l" t="t" r="r" b="b"/>
              <a:pathLst>
                <a:path w="11429" h="11429">
                  <a:moveTo>
                    <a:pt x="6603" y="0"/>
                  </a:moveTo>
                  <a:lnTo>
                    <a:pt x="3454" y="266"/>
                  </a:lnTo>
                  <a:lnTo>
                    <a:pt x="0" y="4483"/>
                  </a:lnTo>
                  <a:lnTo>
                    <a:pt x="342" y="7620"/>
                  </a:lnTo>
                  <a:lnTo>
                    <a:pt x="4635" y="11163"/>
                  </a:lnTo>
                  <a:lnTo>
                    <a:pt x="7772" y="10883"/>
                  </a:lnTo>
                  <a:lnTo>
                    <a:pt x="11239" y="6667"/>
                  </a:lnTo>
                  <a:lnTo>
                    <a:pt x="10896" y="3530"/>
                  </a:lnTo>
                  <a:lnTo>
                    <a:pt x="8750" y="1765"/>
                  </a:lnTo>
                  <a:lnTo>
                    <a:pt x="660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0" name="object 2010"/>
            <p:cNvSpPr/>
            <p:nvPr/>
          </p:nvSpPr>
          <p:spPr>
            <a:xfrm>
              <a:off x="7214232" y="3298900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3568" y="0"/>
                  </a:moveTo>
                  <a:lnTo>
                    <a:pt x="1866" y="139"/>
                  </a:lnTo>
                  <a:lnTo>
                    <a:pt x="0" y="2425"/>
                  </a:lnTo>
                  <a:lnTo>
                    <a:pt x="190" y="4114"/>
                  </a:lnTo>
                  <a:lnTo>
                    <a:pt x="1358" y="5067"/>
                  </a:lnTo>
                  <a:lnTo>
                    <a:pt x="5143" y="4749"/>
                  </a:lnTo>
                  <a:lnTo>
                    <a:pt x="6070" y="3594"/>
                  </a:lnTo>
                  <a:lnTo>
                    <a:pt x="5892" y="1917"/>
                  </a:lnTo>
                  <a:lnTo>
                    <a:pt x="4724" y="952"/>
                  </a:lnTo>
                  <a:lnTo>
                    <a:pt x="356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1" name="object 2011"/>
            <p:cNvSpPr/>
            <p:nvPr/>
          </p:nvSpPr>
          <p:spPr>
            <a:xfrm>
              <a:off x="7226104" y="3288279"/>
              <a:ext cx="10795" cy="12065"/>
            </a:xfrm>
            <a:custGeom>
              <a:avLst/>
              <a:gdLst/>
              <a:ahLst/>
              <a:cxnLst/>
              <a:rect l="l" t="t" r="r" b="b"/>
              <a:pathLst>
                <a:path w="10795" h="12064">
                  <a:moveTo>
                    <a:pt x="5003" y="0"/>
                  </a:moveTo>
                  <a:lnTo>
                    <a:pt x="685" y="2070"/>
                  </a:lnTo>
                  <a:lnTo>
                    <a:pt x="0" y="5092"/>
                  </a:lnTo>
                  <a:lnTo>
                    <a:pt x="2603" y="10515"/>
                  </a:lnTo>
                  <a:lnTo>
                    <a:pt x="5397" y="11874"/>
                  </a:lnTo>
                  <a:lnTo>
                    <a:pt x="9702" y="9791"/>
                  </a:lnTo>
                  <a:lnTo>
                    <a:pt x="10401" y="6769"/>
                  </a:lnTo>
                  <a:lnTo>
                    <a:pt x="9105" y="4063"/>
                  </a:lnTo>
                  <a:lnTo>
                    <a:pt x="7797" y="1358"/>
                  </a:lnTo>
                  <a:lnTo>
                    <a:pt x="500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2" name="object 2012"/>
            <p:cNvSpPr/>
            <p:nvPr/>
          </p:nvSpPr>
          <p:spPr>
            <a:xfrm>
              <a:off x="7269279" y="3277579"/>
              <a:ext cx="35560" cy="34925"/>
            </a:xfrm>
            <a:custGeom>
              <a:avLst/>
              <a:gdLst/>
              <a:ahLst/>
              <a:cxnLst/>
              <a:rect l="l" t="t" r="r" b="b"/>
              <a:pathLst>
                <a:path w="35559" h="34925">
                  <a:moveTo>
                    <a:pt x="16141" y="0"/>
                  </a:moveTo>
                  <a:lnTo>
                    <a:pt x="9614" y="1976"/>
                  </a:lnTo>
                  <a:lnTo>
                    <a:pt x="4260" y="6311"/>
                  </a:lnTo>
                  <a:lnTo>
                    <a:pt x="948" y="12385"/>
                  </a:lnTo>
                  <a:lnTo>
                    <a:pt x="0" y="19059"/>
                  </a:lnTo>
                  <a:lnTo>
                    <a:pt x="1528" y="25471"/>
                  </a:lnTo>
                  <a:lnTo>
                    <a:pt x="5645" y="30759"/>
                  </a:lnTo>
                  <a:lnTo>
                    <a:pt x="11846" y="33892"/>
                  </a:lnTo>
                  <a:lnTo>
                    <a:pt x="18838" y="34480"/>
                  </a:lnTo>
                  <a:lnTo>
                    <a:pt x="25581" y="32591"/>
                  </a:lnTo>
                  <a:lnTo>
                    <a:pt x="31032" y="28295"/>
                  </a:lnTo>
                  <a:lnTo>
                    <a:pt x="34247" y="22180"/>
                  </a:lnTo>
                  <a:lnTo>
                    <a:pt x="34980" y="15416"/>
                  </a:lnTo>
                  <a:lnTo>
                    <a:pt x="33234" y="8916"/>
                  </a:lnTo>
                  <a:lnTo>
                    <a:pt x="29013" y="3594"/>
                  </a:lnTo>
                  <a:lnTo>
                    <a:pt x="22916" y="500"/>
                  </a:lnTo>
                  <a:lnTo>
                    <a:pt x="1614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3" name="object 2013"/>
            <p:cNvSpPr/>
            <p:nvPr/>
          </p:nvSpPr>
          <p:spPr>
            <a:xfrm>
              <a:off x="7287410" y="3295928"/>
              <a:ext cx="11430" cy="12065"/>
            </a:xfrm>
            <a:custGeom>
              <a:avLst/>
              <a:gdLst/>
              <a:ahLst/>
              <a:cxnLst/>
              <a:rect l="l" t="t" r="r" b="b"/>
              <a:pathLst>
                <a:path w="11429" h="12064">
                  <a:moveTo>
                    <a:pt x="5245" y="0"/>
                  </a:moveTo>
                  <a:lnTo>
                    <a:pt x="2286" y="1155"/>
                  </a:lnTo>
                  <a:lnTo>
                    <a:pt x="1143" y="3683"/>
                  </a:lnTo>
                  <a:lnTo>
                    <a:pt x="0" y="6210"/>
                  </a:lnTo>
                  <a:lnTo>
                    <a:pt x="1079" y="9182"/>
                  </a:lnTo>
                  <a:lnTo>
                    <a:pt x="6045" y="11442"/>
                  </a:lnTo>
                  <a:lnTo>
                    <a:pt x="8978" y="10299"/>
                  </a:lnTo>
                  <a:lnTo>
                    <a:pt x="11290" y="5232"/>
                  </a:lnTo>
                  <a:lnTo>
                    <a:pt x="10210" y="2260"/>
                  </a:lnTo>
                  <a:lnTo>
                    <a:pt x="524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4" name="object 2014"/>
            <p:cNvSpPr/>
            <p:nvPr/>
          </p:nvSpPr>
          <p:spPr>
            <a:xfrm>
              <a:off x="7290399" y="3299676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844" y="0"/>
                  </a:moveTo>
                  <a:lnTo>
                    <a:pt x="1257" y="622"/>
                  </a:lnTo>
                  <a:lnTo>
                    <a:pt x="634" y="1993"/>
                  </a:lnTo>
                  <a:lnTo>
                    <a:pt x="0" y="3352"/>
                  </a:lnTo>
                  <a:lnTo>
                    <a:pt x="596" y="4965"/>
                  </a:lnTo>
                  <a:lnTo>
                    <a:pt x="1943" y="5549"/>
                  </a:lnTo>
                  <a:lnTo>
                    <a:pt x="3276" y="6184"/>
                  </a:lnTo>
                  <a:lnTo>
                    <a:pt x="4864" y="5549"/>
                  </a:lnTo>
                  <a:lnTo>
                    <a:pt x="6108" y="2819"/>
                  </a:lnTo>
                  <a:lnTo>
                    <a:pt x="5524" y="1219"/>
                  </a:lnTo>
                  <a:lnTo>
                    <a:pt x="4165" y="609"/>
                  </a:lnTo>
                  <a:lnTo>
                    <a:pt x="284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5" name="object 2015"/>
            <p:cNvSpPr/>
            <p:nvPr/>
          </p:nvSpPr>
          <p:spPr>
            <a:xfrm>
              <a:off x="7276773" y="3280486"/>
              <a:ext cx="12065" cy="10795"/>
            </a:xfrm>
            <a:custGeom>
              <a:avLst/>
              <a:gdLst/>
              <a:ahLst/>
              <a:cxnLst/>
              <a:rect l="l" t="t" r="r" b="b"/>
              <a:pathLst>
                <a:path w="12065" h="10795">
                  <a:moveTo>
                    <a:pt x="7226" y="0"/>
                  </a:moveTo>
                  <a:lnTo>
                    <a:pt x="4419" y="1041"/>
                  </a:lnTo>
                  <a:lnTo>
                    <a:pt x="1600" y="2082"/>
                  </a:lnTo>
                  <a:lnTo>
                    <a:pt x="0" y="4762"/>
                  </a:lnTo>
                  <a:lnTo>
                    <a:pt x="1663" y="9232"/>
                  </a:lnTo>
                  <a:lnTo>
                    <a:pt x="4635" y="10210"/>
                  </a:lnTo>
                  <a:lnTo>
                    <a:pt x="10248" y="8102"/>
                  </a:lnTo>
                  <a:lnTo>
                    <a:pt x="11861" y="5435"/>
                  </a:lnTo>
                  <a:lnTo>
                    <a:pt x="10198" y="965"/>
                  </a:lnTo>
                  <a:lnTo>
                    <a:pt x="722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6" name="object 2016"/>
            <p:cNvSpPr/>
            <p:nvPr/>
          </p:nvSpPr>
          <p:spPr>
            <a:xfrm>
              <a:off x="7268402" y="3191015"/>
              <a:ext cx="34925" cy="35560"/>
            </a:xfrm>
            <a:custGeom>
              <a:avLst/>
              <a:gdLst/>
              <a:ahLst/>
              <a:cxnLst/>
              <a:rect l="l" t="t" r="r" b="b"/>
              <a:pathLst>
                <a:path w="34925" h="35560">
                  <a:moveTo>
                    <a:pt x="19296" y="0"/>
                  </a:moveTo>
                  <a:lnTo>
                    <a:pt x="12344" y="953"/>
                  </a:lnTo>
                  <a:lnTo>
                    <a:pt x="6176" y="4274"/>
                  </a:lnTo>
                  <a:lnTo>
                    <a:pt x="1795" y="9669"/>
                  </a:lnTo>
                  <a:lnTo>
                    <a:pt x="0" y="16325"/>
                  </a:lnTo>
                  <a:lnTo>
                    <a:pt x="765" y="23085"/>
                  </a:lnTo>
                  <a:lnTo>
                    <a:pt x="3890" y="29051"/>
                  </a:lnTo>
                  <a:lnTo>
                    <a:pt x="9174" y="33329"/>
                  </a:lnTo>
                  <a:lnTo>
                    <a:pt x="15800" y="35011"/>
                  </a:lnTo>
                  <a:lnTo>
                    <a:pt x="22518" y="34008"/>
                  </a:lnTo>
                  <a:lnTo>
                    <a:pt x="28451" y="30643"/>
                  </a:lnTo>
                  <a:lnTo>
                    <a:pt x="32720" y="25239"/>
                  </a:lnTo>
                  <a:lnTo>
                    <a:pt x="34628" y="18595"/>
                  </a:lnTo>
                  <a:lnTo>
                    <a:pt x="34098" y="11877"/>
                  </a:lnTo>
                  <a:lnTo>
                    <a:pt x="31205" y="5956"/>
                  </a:lnTo>
                  <a:lnTo>
                    <a:pt x="26027" y="1706"/>
                  </a:lnTo>
                  <a:lnTo>
                    <a:pt x="1929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7" name="object 2017"/>
            <p:cNvSpPr/>
            <p:nvPr/>
          </p:nvSpPr>
          <p:spPr>
            <a:xfrm>
              <a:off x="7282677" y="3204890"/>
              <a:ext cx="10795" cy="11430"/>
            </a:xfrm>
            <a:custGeom>
              <a:avLst/>
              <a:gdLst/>
              <a:ahLst/>
              <a:cxnLst/>
              <a:rect l="l" t="t" r="r" b="b"/>
              <a:pathLst>
                <a:path w="10795" h="11430">
                  <a:moveTo>
                    <a:pt x="3759" y="0"/>
                  </a:moveTo>
                  <a:lnTo>
                    <a:pt x="1143" y="1765"/>
                  </a:lnTo>
                  <a:lnTo>
                    <a:pt x="0" y="7213"/>
                  </a:lnTo>
                  <a:lnTo>
                    <a:pt x="1714" y="9867"/>
                  </a:lnTo>
                  <a:lnTo>
                    <a:pt x="7048" y="10985"/>
                  </a:lnTo>
                  <a:lnTo>
                    <a:pt x="9677" y="9220"/>
                  </a:lnTo>
                  <a:lnTo>
                    <a:pt x="10236" y="6502"/>
                  </a:lnTo>
                  <a:lnTo>
                    <a:pt x="10795" y="3771"/>
                  </a:lnTo>
                  <a:lnTo>
                    <a:pt x="9105" y="1117"/>
                  </a:lnTo>
                  <a:lnTo>
                    <a:pt x="375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8" name="object 2018"/>
            <p:cNvSpPr/>
            <p:nvPr/>
          </p:nvSpPr>
          <p:spPr>
            <a:xfrm>
              <a:off x="7285180" y="3207421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006" y="0"/>
                  </a:moveTo>
                  <a:lnTo>
                    <a:pt x="596" y="952"/>
                  </a:lnTo>
                  <a:lnTo>
                    <a:pt x="292" y="2412"/>
                  </a:lnTo>
                  <a:lnTo>
                    <a:pt x="0" y="3898"/>
                  </a:lnTo>
                  <a:lnTo>
                    <a:pt x="914" y="5333"/>
                  </a:lnTo>
                  <a:lnTo>
                    <a:pt x="2349" y="5638"/>
                  </a:lnTo>
                  <a:lnTo>
                    <a:pt x="3797" y="5930"/>
                  </a:lnTo>
                  <a:lnTo>
                    <a:pt x="5206" y="4978"/>
                  </a:lnTo>
                  <a:lnTo>
                    <a:pt x="5511" y="3517"/>
                  </a:lnTo>
                  <a:lnTo>
                    <a:pt x="5803" y="2044"/>
                  </a:lnTo>
                  <a:lnTo>
                    <a:pt x="4889" y="596"/>
                  </a:lnTo>
                  <a:lnTo>
                    <a:pt x="200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9" name="object 2019"/>
            <p:cNvSpPr/>
            <p:nvPr/>
          </p:nvSpPr>
          <p:spPr>
            <a:xfrm>
              <a:off x="7229086" y="3249593"/>
              <a:ext cx="36830" cy="34925"/>
            </a:xfrm>
            <a:custGeom>
              <a:avLst/>
              <a:gdLst/>
              <a:ahLst/>
              <a:cxnLst/>
              <a:rect l="l" t="t" r="r" b="b"/>
              <a:pathLst>
                <a:path w="36829" h="34925">
                  <a:moveTo>
                    <a:pt x="16916" y="0"/>
                  </a:moveTo>
                  <a:lnTo>
                    <a:pt x="10228" y="1742"/>
                  </a:lnTo>
                  <a:lnTo>
                    <a:pt x="4729" y="5757"/>
                  </a:lnTo>
                  <a:lnTo>
                    <a:pt x="1094" y="11428"/>
                  </a:lnTo>
                  <a:lnTo>
                    <a:pt x="0" y="18135"/>
                  </a:lnTo>
                  <a:lnTo>
                    <a:pt x="1817" y="24725"/>
                  </a:lnTo>
                  <a:lnTo>
                    <a:pt x="6011" y="30070"/>
                  </a:lnTo>
                  <a:lnTo>
                    <a:pt x="11871" y="33562"/>
                  </a:lnTo>
                  <a:lnTo>
                    <a:pt x="18681" y="34594"/>
                  </a:lnTo>
                  <a:lnTo>
                    <a:pt x="28092" y="34074"/>
                  </a:lnTo>
                  <a:lnTo>
                    <a:pt x="36347" y="26479"/>
                  </a:lnTo>
                  <a:lnTo>
                    <a:pt x="35826" y="17132"/>
                  </a:lnTo>
                  <a:lnTo>
                    <a:pt x="33968" y="10428"/>
                  </a:lnTo>
                  <a:lnTo>
                    <a:pt x="29695" y="4856"/>
                  </a:lnTo>
                  <a:lnTo>
                    <a:pt x="23760" y="1139"/>
                  </a:lnTo>
                  <a:lnTo>
                    <a:pt x="1691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0" name="object 2020"/>
            <p:cNvSpPr/>
            <p:nvPr/>
          </p:nvSpPr>
          <p:spPr>
            <a:xfrm>
              <a:off x="7240785" y="3264390"/>
              <a:ext cx="11430" cy="11430"/>
            </a:xfrm>
            <a:custGeom>
              <a:avLst/>
              <a:gdLst/>
              <a:ahLst/>
              <a:cxnLst/>
              <a:rect l="l" t="t" r="r" b="b"/>
              <a:pathLst>
                <a:path w="11429" h="11429">
                  <a:moveTo>
                    <a:pt x="6756" y="0"/>
                  </a:moveTo>
                  <a:lnTo>
                    <a:pt x="1460" y="1727"/>
                  </a:lnTo>
                  <a:lnTo>
                    <a:pt x="0" y="4508"/>
                  </a:lnTo>
                  <a:lnTo>
                    <a:pt x="1663" y="9702"/>
                  </a:lnTo>
                  <a:lnTo>
                    <a:pt x="4495" y="11112"/>
                  </a:lnTo>
                  <a:lnTo>
                    <a:pt x="7137" y="10248"/>
                  </a:lnTo>
                  <a:lnTo>
                    <a:pt x="9791" y="9398"/>
                  </a:lnTo>
                  <a:lnTo>
                    <a:pt x="11252" y="6591"/>
                  </a:lnTo>
                  <a:lnTo>
                    <a:pt x="9588" y="1409"/>
                  </a:lnTo>
                  <a:lnTo>
                    <a:pt x="675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1" name="object 2021"/>
            <p:cNvSpPr/>
            <p:nvPr/>
          </p:nvSpPr>
          <p:spPr>
            <a:xfrm>
              <a:off x="7243380" y="3266962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3632" y="0"/>
                  </a:moveTo>
                  <a:lnTo>
                    <a:pt x="787" y="914"/>
                  </a:lnTo>
                  <a:lnTo>
                    <a:pt x="0" y="2425"/>
                  </a:lnTo>
                  <a:lnTo>
                    <a:pt x="888" y="5219"/>
                  </a:lnTo>
                  <a:lnTo>
                    <a:pt x="2412" y="5981"/>
                  </a:lnTo>
                  <a:lnTo>
                    <a:pt x="3848" y="5524"/>
                  </a:lnTo>
                  <a:lnTo>
                    <a:pt x="5283" y="5067"/>
                  </a:lnTo>
                  <a:lnTo>
                    <a:pt x="6070" y="3556"/>
                  </a:lnTo>
                  <a:lnTo>
                    <a:pt x="5168" y="736"/>
                  </a:lnTo>
                  <a:lnTo>
                    <a:pt x="363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2" name="object 2022"/>
            <p:cNvSpPr/>
            <p:nvPr/>
          </p:nvSpPr>
          <p:spPr>
            <a:xfrm>
              <a:off x="7219856" y="3214562"/>
              <a:ext cx="34925" cy="34290"/>
            </a:xfrm>
            <a:custGeom>
              <a:avLst/>
              <a:gdLst/>
              <a:ahLst/>
              <a:cxnLst/>
              <a:rect l="l" t="t" r="r" b="b"/>
              <a:pathLst>
                <a:path w="34925" h="34289">
                  <a:moveTo>
                    <a:pt x="14652" y="0"/>
                  </a:moveTo>
                  <a:lnTo>
                    <a:pt x="8229" y="2038"/>
                  </a:lnTo>
                  <a:lnTo>
                    <a:pt x="3117" y="6196"/>
                  </a:lnTo>
                  <a:lnTo>
                    <a:pt x="143" y="12201"/>
                  </a:lnTo>
                  <a:lnTo>
                    <a:pt x="0" y="19150"/>
                  </a:lnTo>
                  <a:lnTo>
                    <a:pt x="2502" y="25709"/>
                  </a:lnTo>
                  <a:lnTo>
                    <a:pt x="7133" y="30966"/>
                  </a:lnTo>
                  <a:lnTo>
                    <a:pt x="13376" y="34007"/>
                  </a:lnTo>
                  <a:lnTo>
                    <a:pt x="20273" y="34245"/>
                  </a:lnTo>
                  <a:lnTo>
                    <a:pt x="26683" y="31967"/>
                  </a:lnTo>
                  <a:lnTo>
                    <a:pt x="31782" y="27572"/>
                  </a:lnTo>
                  <a:lnTo>
                    <a:pt x="34750" y="21459"/>
                  </a:lnTo>
                  <a:lnTo>
                    <a:pt x="34892" y="14627"/>
                  </a:lnTo>
                  <a:lnTo>
                    <a:pt x="32401" y="8310"/>
                  </a:lnTo>
                  <a:lnTo>
                    <a:pt x="27785" y="3291"/>
                  </a:lnTo>
                  <a:lnTo>
                    <a:pt x="21555" y="352"/>
                  </a:lnTo>
                  <a:lnTo>
                    <a:pt x="1465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3" name="object 2023"/>
            <p:cNvSpPr/>
            <p:nvPr/>
          </p:nvSpPr>
          <p:spPr>
            <a:xfrm>
              <a:off x="7232724" y="3220864"/>
              <a:ext cx="12065" cy="10795"/>
            </a:xfrm>
            <a:custGeom>
              <a:avLst/>
              <a:gdLst/>
              <a:ahLst/>
              <a:cxnLst/>
              <a:rect l="l" t="t" r="r" b="b"/>
              <a:pathLst>
                <a:path w="12065" h="10794">
                  <a:moveTo>
                    <a:pt x="4914" y="0"/>
                  </a:moveTo>
                  <a:lnTo>
                    <a:pt x="1917" y="812"/>
                  </a:lnTo>
                  <a:lnTo>
                    <a:pt x="0" y="5194"/>
                  </a:lnTo>
                  <a:lnTo>
                    <a:pt x="1460" y="7937"/>
                  </a:lnTo>
                  <a:lnTo>
                    <a:pt x="6959" y="10337"/>
                  </a:lnTo>
                  <a:lnTo>
                    <a:pt x="9969" y="9537"/>
                  </a:lnTo>
                  <a:lnTo>
                    <a:pt x="10909" y="7340"/>
                  </a:lnTo>
                  <a:lnTo>
                    <a:pt x="11874" y="5156"/>
                  </a:lnTo>
                  <a:lnTo>
                    <a:pt x="10414" y="2400"/>
                  </a:lnTo>
                  <a:lnTo>
                    <a:pt x="7670" y="1206"/>
                  </a:lnTo>
                  <a:lnTo>
                    <a:pt x="491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4" name="object 2024"/>
            <p:cNvSpPr/>
            <p:nvPr/>
          </p:nvSpPr>
          <p:spPr>
            <a:xfrm>
              <a:off x="7224453" y="3244283"/>
              <a:ext cx="12700" cy="8890"/>
            </a:xfrm>
            <a:custGeom>
              <a:avLst/>
              <a:gdLst/>
              <a:ahLst/>
              <a:cxnLst/>
              <a:rect l="l" t="t" r="r" b="b"/>
              <a:pathLst>
                <a:path w="12700" h="8889">
                  <a:moveTo>
                    <a:pt x="5841" y="0"/>
                  </a:moveTo>
                  <a:lnTo>
                    <a:pt x="1650" y="0"/>
                  </a:lnTo>
                  <a:lnTo>
                    <a:pt x="1422" y="406"/>
                  </a:lnTo>
                  <a:lnTo>
                    <a:pt x="2628" y="2260"/>
                  </a:lnTo>
                  <a:lnTo>
                    <a:pt x="1104" y="4940"/>
                  </a:lnTo>
                  <a:lnTo>
                    <a:pt x="0" y="6527"/>
                  </a:lnTo>
                  <a:lnTo>
                    <a:pt x="4025" y="8775"/>
                  </a:lnTo>
                  <a:lnTo>
                    <a:pt x="7010" y="7746"/>
                  </a:lnTo>
                  <a:lnTo>
                    <a:pt x="8547" y="8470"/>
                  </a:lnTo>
                  <a:lnTo>
                    <a:pt x="9016" y="7581"/>
                  </a:lnTo>
                  <a:lnTo>
                    <a:pt x="9131" y="6210"/>
                  </a:lnTo>
                  <a:lnTo>
                    <a:pt x="9550" y="4775"/>
                  </a:lnTo>
                  <a:lnTo>
                    <a:pt x="10693" y="4610"/>
                  </a:lnTo>
                  <a:lnTo>
                    <a:pt x="12090" y="5156"/>
                  </a:lnTo>
                  <a:lnTo>
                    <a:pt x="12103" y="4749"/>
                  </a:lnTo>
                  <a:lnTo>
                    <a:pt x="12115" y="4063"/>
                  </a:lnTo>
                  <a:lnTo>
                    <a:pt x="9550" y="1092"/>
                  </a:lnTo>
                  <a:lnTo>
                    <a:pt x="584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5" name="object 2025"/>
            <p:cNvSpPr/>
            <p:nvPr/>
          </p:nvSpPr>
          <p:spPr>
            <a:xfrm>
              <a:off x="7277761" y="3239790"/>
              <a:ext cx="34925" cy="34290"/>
            </a:xfrm>
            <a:custGeom>
              <a:avLst/>
              <a:gdLst/>
              <a:ahLst/>
              <a:cxnLst/>
              <a:rect l="l" t="t" r="r" b="b"/>
              <a:pathLst>
                <a:path w="34925" h="34289">
                  <a:moveTo>
                    <a:pt x="20636" y="0"/>
                  </a:moveTo>
                  <a:lnTo>
                    <a:pt x="0" y="20889"/>
                  </a:lnTo>
                  <a:lnTo>
                    <a:pt x="2634" y="27052"/>
                  </a:lnTo>
                  <a:lnTo>
                    <a:pt x="7828" y="31667"/>
                  </a:lnTo>
                  <a:lnTo>
                    <a:pt x="14438" y="34024"/>
                  </a:lnTo>
                  <a:lnTo>
                    <a:pt x="21440" y="33924"/>
                  </a:lnTo>
                  <a:lnTo>
                    <a:pt x="27805" y="31167"/>
                  </a:lnTo>
                  <a:lnTo>
                    <a:pt x="32477" y="26070"/>
                  </a:lnTo>
                  <a:lnTo>
                    <a:pt x="34912" y="19713"/>
                  </a:lnTo>
                  <a:lnTo>
                    <a:pt x="34883" y="12977"/>
                  </a:lnTo>
                  <a:lnTo>
                    <a:pt x="32161" y="6745"/>
                  </a:lnTo>
                  <a:lnTo>
                    <a:pt x="27055" y="2205"/>
                  </a:lnTo>
                  <a:lnTo>
                    <a:pt x="2063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6" name="object 2026"/>
            <p:cNvSpPr/>
            <p:nvPr/>
          </p:nvSpPr>
          <p:spPr>
            <a:xfrm>
              <a:off x="7293521" y="3243943"/>
              <a:ext cx="12065" cy="10795"/>
            </a:xfrm>
            <a:custGeom>
              <a:avLst/>
              <a:gdLst/>
              <a:ahLst/>
              <a:cxnLst/>
              <a:rect l="l" t="t" r="r" b="b"/>
              <a:pathLst>
                <a:path w="12065" h="10795">
                  <a:moveTo>
                    <a:pt x="4584" y="0"/>
                  </a:moveTo>
                  <a:lnTo>
                    <a:pt x="1625" y="990"/>
                  </a:lnTo>
                  <a:lnTo>
                    <a:pt x="825" y="3238"/>
                  </a:lnTo>
                  <a:lnTo>
                    <a:pt x="0" y="5473"/>
                  </a:lnTo>
                  <a:lnTo>
                    <a:pt x="1625" y="8140"/>
                  </a:lnTo>
                  <a:lnTo>
                    <a:pt x="7277" y="10185"/>
                  </a:lnTo>
                  <a:lnTo>
                    <a:pt x="10223" y="9194"/>
                  </a:lnTo>
                  <a:lnTo>
                    <a:pt x="11849" y="4711"/>
                  </a:lnTo>
                  <a:lnTo>
                    <a:pt x="10236" y="2044"/>
                  </a:lnTo>
                  <a:lnTo>
                    <a:pt x="7404" y="1028"/>
                  </a:lnTo>
                  <a:lnTo>
                    <a:pt x="458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7" name="object 2027"/>
            <p:cNvSpPr/>
            <p:nvPr/>
          </p:nvSpPr>
          <p:spPr>
            <a:xfrm>
              <a:off x="7297685" y="3268258"/>
              <a:ext cx="11430" cy="11430"/>
            </a:xfrm>
            <a:custGeom>
              <a:avLst/>
              <a:gdLst/>
              <a:ahLst/>
              <a:cxnLst/>
              <a:rect l="l" t="t" r="r" b="b"/>
              <a:pathLst>
                <a:path w="11429" h="11429">
                  <a:moveTo>
                    <a:pt x="9893" y="0"/>
                  </a:moveTo>
                  <a:lnTo>
                    <a:pt x="5956" y="38"/>
                  </a:lnTo>
                  <a:lnTo>
                    <a:pt x="2717" y="2133"/>
                  </a:lnTo>
                  <a:lnTo>
                    <a:pt x="0" y="5321"/>
                  </a:lnTo>
                  <a:lnTo>
                    <a:pt x="152" y="5765"/>
                  </a:lnTo>
                  <a:lnTo>
                    <a:pt x="2349" y="6045"/>
                  </a:lnTo>
                  <a:lnTo>
                    <a:pt x="3390" y="8953"/>
                  </a:lnTo>
                  <a:lnTo>
                    <a:pt x="3873" y="10820"/>
                  </a:lnTo>
                  <a:lnTo>
                    <a:pt x="8204" y="9220"/>
                  </a:lnTo>
                  <a:lnTo>
                    <a:pt x="9359" y="6273"/>
                  </a:lnTo>
                  <a:lnTo>
                    <a:pt x="10909" y="5588"/>
                  </a:lnTo>
                  <a:lnTo>
                    <a:pt x="10540" y="4635"/>
                  </a:lnTo>
                  <a:lnTo>
                    <a:pt x="9575" y="3670"/>
                  </a:lnTo>
                  <a:lnTo>
                    <a:pt x="8750" y="2413"/>
                  </a:lnTo>
                  <a:lnTo>
                    <a:pt x="10401" y="469"/>
                  </a:lnTo>
                  <a:lnTo>
                    <a:pt x="989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8" name="object 2028"/>
            <p:cNvSpPr/>
            <p:nvPr/>
          </p:nvSpPr>
          <p:spPr>
            <a:xfrm>
              <a:off x="7240135" y="3304215"/>
              <a:ext cx="36195" cy="35560"/>
            </a:xfrm>
            <a:custGeom>
              <a:avLst/>
              <a:gdLst/>
              <a:ahLst/>
              <a:cxnLst/>
              <a:rect l="l" t="t" r="r" b="b"/>
              <a:pathLst>
                <a:path w="36195" h="35560">
                  <a:moveTo>
                    <a:pt x="9347" y="0"/>
                  </a:moveTo>
                  <a:lnTo>
                    <a:pt x="380" y="6743"/>
                  </a:lnTo>
                  <a:lnTo>
                    <a:pt x="0" y="16116"/>
                  </a:lnTo>
                  <a:lnTo>
                    <a:pt x="1187" y="22955"/>
                  </a:lnTo>
                  <a:lnTo>
                    <a:pt x="4889" y="28916"/>
                  </a:lnTo>
                  <a:lnTo>
                    <a:pt x="10429" y="33198"/>
                  </a:lnTo>
                  <a:lnTo>
                    <a:pt x="17132" y="35001"/>
                  </a:lnTo>
                  <a:lnTo>
                    <a:pt x="26542" y="35394"/>
                  </a:lnTo>
                  <a:lnTo>
                    <a:pt x="35331" y="27978"/>
                  </a:lnTo>
                  <a:lnTo>
                    <a:pt x="35737" y="18618"/>
                  </a:lnTo>
                  <a:lnTo>
                    <a:pt x="34574" y="11884"/>
                  </a:lnTo>
                  <a:lnTo>
                    <a:pt x="30924" y="6154"/>
                  </a:lnTo>
                  <a:lnTo>
                    <a:pt x="25436" y="2103"/>
                  </a:lnTo>
                  <a:lnTo>
                    <a:pt x="18757" y="406"/>
                  </a:lnTo>
                  <a:lnTo>
                    <a:pt x="9347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9" name="object 2029"/>
            <p:cNvSpPr/>
            <p:nvPr/>
          </p:nvSpPr>
          <p:spPr>
            <a:xfrm>
              <a:off x="7246752" y="3310198"/>
              <a:ext cx="10795" cy="12065"/>
            </a:xfrm>
            <a:custGeom>
              <a:avLst/>
              <a:gdLst/>
              <a:ahLst/>
              <a:cxnLst/>
              <a:rect l="l" t="t" r="r" b="b"/>
              <a:pathLst>
                <a:path w="10795" h="12064">
                  <a:moveTo>
                    <a:pt x="6057" y="0"/>
                  </a:moveTo>
                  <a:lnTo>
                    <a:pt x="3124" y="1041"/>
                  </a:lnTo>
                  <a:lnTo>
                    <a:pt x="1562" y="3606"/>
                  </a:lnTo>
                  <a:lnTo>
                    <a:pt x="0" y="6172"/>
                  </a:lnTo>
                  <a:lnTo>
                    <a:pt x="368" y="9245"/>
                  </a:lnTo>
                  <a:lnTo>
                    <a:pt x="4445" y="11760"/>
                  </a:lnTo>
                  <a:lnTo>
                    <a:pt x="7366" y="10693"/>
                  </a:lnTo>
                  <a:lnTo>
                    <a:pt x="10502" y="5575"/>
                  </a:lnTo>
                  <a:lnTo>
                    <a:pt x="10134" y="2489"/>
                  </a:lnTo>
                  <a:lnTo>
                    <a:pt x="6057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0" name="object 2030"/>
            <p:cNvSpPr/>
            <p:nvPr/>
          </p:nvSpPr>
          <p:spPr>
            <a:xfrm>
              <a:off x="7249072" y="3335564"/>
              <a:ext cx="12065" cy="9525"/>
            </a:xfrm>
            <a:custGeom>
              <a:avLst/>
              <a:gdLst/>
              <a:ahLst/>
              <a:cxnLst/>
              <a:rect l="l" t="t" r="r" b="b"/>
              <a:pathLst>
                <a:path w="12065" h="9525">
                  <a:moveTo>
                    <a:pt x="4508" y="0"/>
                  </a:moveTo>
                  <a:lnTo>
                    <a:pt x="380" y="812"/>
                  </a:lnTo>
                  <a:lnTo>
                    <a:pt x="253" y="1244"/>
                  </a:lnTo>
                  <a:lnTo>
                    <a:pt x="1790" y="2832"/>
                  </a:lnTo>
                  <a:lnTo>
                    <a:pt x="787" y="5765"/>
                  </a:lnTo>
                  <a:lnTo>
                    <a:pt x="0" y="7531"/>
                  </a:lnTo>
                  <a:lnTo>
                    <a:pt x="4394" y="8966"/>
                  </a:lnTo>
                  <a:lnTo>
                    <a:pt x="7137" y="7391"/>
                  </a:lnTo>
                  <a:lnTo>
                    <a:pt x="8762" y="7823"/>
                  </a:lnTo>
                  <a:lnTo>
                    <a:pt x="9067" y="6845"/>
                  </a:lnTo>
                  <a:lnTo>
                    <a:pt x="8915" y="5473"/>
                  </a:lnTo>
                  <a:lnTo>
                    <a:pt x="9042" y="3987"/>
                  </a:lnTo>
                  <a:lnTo>
                    <a:pt x="11556" y="3479"/>
                  </a:lnTo>
                  <a:lnTo>
                    <a:pt x="11442" y="2794"/>
                  </a:lnTo>
                  <a:lnTo>
                    <a:pt x="8331" y="368"/>
                  </a:lnTo>
                  <a:lnTo>
                    <a:pt x="450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1" name="object 2031"/>
            <p:cNvSpPr/>
            <p:nvPr/>
          </p:nvSpPr>
          <p:spPr>
            <a:xfrm>
              <a:off x="7201081" y="3110189"/>
              <a:ext cx="67310" cy="22860"/>
            </a:xfrm>
            <a:custGeom>
              <a:avLst/>
              <a:gdLst/>
              <a:ahLst/>
              <a:cxnLst/>
              <a:rect l="l" t="t" r="r" b="b"/>
              <a:pathLst>
                <a:path w="67309" h="22860">
                  <a:moveTo>
                    <a:pt x="1778" y="0"/>
                  </a:moveTo>
                  <a:lnTo>
                    <a:pt x="774" y="279"/>
                  </a:lnTo>
                  <a:lnTo>
                    <a:pt x="0" y="1612"/>
                  </a:lnTo>
                  <a:lnTo>
                    <a:pt x="1625" y="3390"/>
                  </a:lnTo>
                  <a:lnTo>
                    <a:pt x="8523" y="3955"/>
                  </a:lnTo>
                  <a:lnTo>
                    <a:pt x="24963" y="6480"/>
                  </a:lnTo>
                  <a:lnTo>
                    <a:pt x="45454" y="12267"/>
                  </a:lnTo>
                  <a:lnTo>
                    <a:pt x="64503" y="22618"/>
                  </a:lnTo>
                  <a:lnTo>
                    <a:pt x="66903" y="22351"/>
                  </a:lnTo>
                  <a:lnTo>
                    <a:pt x="66611" y="19951"/>
                  </a:lnTo>
                  <a:lnTo>
                    <a:pt x="47074" y="9211"/>
                  </a:lnTo>
                  <a:lnTo>
                    <a:pt x="26255" y="3222"/>
                  </a:lnTo>
                  <a:lnTo>
                    <a:pt x="9406" y="609"/>
                  </a:lnTo>
                  <a:lnTo>
                    <a:pt x="1778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2" name="object 2032"/>
            <p:cNvSpPr/>
            <p:nvPr/>
          </p:nvSpPr>
          <p:spPr>
            <a:xfrm>
              <a:off x="7112267" y="3036544"/>
              <a:ext cx="124460" cy="123189"/>
            </a:xfrm>
            <a:custGeom>
              <a:avLst/>
              <a:gdLst/>
              <a:ahLst/>
              <a:cxnLst/>
              <a:rect l="l" t="t" r="r" b="b"/>
              <a:pathLst>
                <a:path w="124459" h="123189">
                  <a:moveTo>
                    <a:pt x="36474" y="114554"/>
                  </a:moveTo>
                  <a:lnTo>
                    <a:pt x="33642" y="114554"/>
                  </a:lnTo>
                  <a:lnTo>
                    <a:pt x="33553" y="114681"/>
                  </a:lnTo>
                  <a:lnTo>
                    <a:pt x="36461" y="114681"/>
                  </a:lnTo>
                  <a:lnTo>
                    <a:pt x="36474" y="114554"/>
                  </a:lnTo>
                  <a:close/>
                </a:path>
                <a:path w="124459" h="123189">
                  <a:moveTo>
                    <a:pt x="43002" y="114681"/>
                  </a:moveTo>
                  <a:lnTo>
                    <a:pt x="36461" y="114681"/>
                  </a:lnTo>
                  <a:lnTo>
                    <a:pt x="36360" y="115316"/>
                  </a:lnTo>
                  <a:lnTo>
                    <a:pt x="33058" y="115316"/>
                  </a:lnTo>
                  <a:lnTo>
                    <a:pt x="33553" y="114681"/>
                  </a:lnTo>
                  <a:lnTo>
                    <a:pt x="29451" y="114681"/>
                  </a:lnTo>
                  <a:lnTo>
                    <a:pt x="32194" y="116459"/>
                  </a:lnTo>
                  <a:lnTo>
                    <a:pt x="32969" y="115443"/>
                  </a:lnTo>
                  <a:lnTo>
                    <a:pt x="36347" y="115443"/>
                  </a:lnTo>
                  <a:lnTo>
                    <a:pt x="36309" y="115697"/>
                  </a:lnTo>
                  <a:lnTo>
                    <a:pt x="36182" y="115951"/>
                  </a:lnTo>
                  <a:lnTo>
                    <a:pt x="36055" y="116205"/>
                  </a:lnTo>
                  <a:lnTo>
                    <a:pt x="35941" y="116459"/>
                  </a:lnTo>
                  <a:lnTo>
                    <a:pt x="35814" y="116713"/>
                  </a:lnTo>
                  <a:lnTo>
                    <a:pt x="35687" y="116967"/>
                  </a:lnTo>
                  <a:lnTo>
                    <a:pt x="34632" y="117856"/>
                  </a:lnTo>
                  <a:lnTo>
                    <a:pt x="37515" y="118491"/>
                  </a:lnTo>
                  <a:lnTo>
                    <a:pt x="40792" y="115951"/>
                  </a:lnTo>
                  <a:lnTo>
                    <a:pt x="41668" y="115443"/>
                  </a:lnTo>
                  <a:lnTo>
                    <a:pt x="41897" y="115316"/>
                  </a:lnTo>
                  <a:lnTo>
                    <a:pt x="43002" y="114681"/>
                  </a:lnTo>
                  <a:close/>
                </a:path>
                <a:path w="124459" h="123189">
                  <a:moveTo>
                    <a:pt x="43370" y="114681"/>
                  </a:moveTo>
                  <a:lnTo>
                    <a:pt x="43218" y="114554"/>
                  </a:lnTo>
                  <a:lnTo>
                    <a:pt x="43002" y="114681"/>
                  </a:lnTo>
                  <a:lnTo>
                    <a:pt x="43370" y="114681"/>
                  </a:lnTo>
                  <a:close/>
                </a:path>
                <a:path w="124459" h="123189">
                  <a:moveTo>
                    <a:pt x="58699" y="114681"/>
                  </a:moveTo>
                  <a:lnTo>
                    <a:pt x="58635" y="114554"/>
                  </a:lnTo>
                  <a:lnTo>
                    <a:pt x="58458" y="114681"/>
                  </a:lnTo>
                  <a:lnTo>
                    <a:pt x="58699" y="114681"/>
                  </a:lnTo>
                  <a:close/>
                </a:path>
                <a:path w="124459" h="123189">
                  <a:moveTo>
                    <a:pt x="59118" y="115443"/>
                  </a:moveTo>
                  <a:lnTo>
                    <a:pt x="58178" y="115316"/>
                  </a:lnTo>
                  <a:lnTo>
                    <a:pt x="58458" y="114681"/>
                  </a:lnTo>
                  <a:lnTo>
                    <a:pt x="43370" y="114681"/>
                  </a:lnTo>
                  <a:lnTo>
                    <a:pt x="44538" y="115697"/>
                  </a:lnTo>
                  <a:lnTo>
                    <a:pt x="44513" y="115951"/>
                  </a:lnTo>
                  <a:lnTo>
                    <a:pt x="44399" y="116840"/>
                  </a:lnTo>
                  <a:lnTo>
                    <a:pt x="44284" y="117729"/>
                  </a:lnTo>
                  <a:lnTo>
                    <a:pt x="44208" y="118110"/>
                  </a:lnTo>
                  <a:lnTo>
                    <a:pt x="44119" y="118491"/>
                  </a:lnTo>
                  <a:lnTo>
                    <a:pt x="44043" y="118872"/>
                  </a:lnTo>
                  <a:lnTo>
                    <a:pt x="43954" y="119253"/>
                  </a:lnTo>
                  <a:lnTo>
                    <a:pt x="47409" y="118110"/>
                  </a:lnTo>
                  <a:lnTo>
                    <a:pt x="47574" y="118110"/>
                  </a:lnTo>
                  <a:lnTo>
                    <a:pt x="49618" y="116840"/>
                  </a:lnTo>
                  <a:lnTo>
                    <a:pt x="49555" y="120396"/>
                  </a:lnTo>
                  <a:lnTo>
                    <a:pt x="52984" y="120142"/>
                  </a:lnTo>
                  <a:lnTo>
                    <a:pt x="57162" y="117729"/>
                  </a:lnTo>
                  <a:lnTo>
                    <a:pt x="57378" y="117221"/>
                  </a:lnTo>
                  <a:lnTo>
                    <a:pt x="57480" y="116967"/>
                  </a:lnTo>
                  <a:lnTo>
                    <a:pt x="57543" y="116840"/>
                  </a:lnTo>
                  <a:lnTo>
                    <a:pt x="57645" y="116586"/>
                  </a:lnTo>
                  <a:lnTo>
                    <a:pt x="57696" y="116459"/>
                  </a:lnTo>
                  <a:lnTo>
                    <a:pt x="57810" y="116205"/>
                  </a:lnTo>
                  <a:lnTo>
                    <a:pt x="57912" y="115951"/>
                  </a:lnTo>
                  <a:lnTo>
                    <a:pt x="58026" y="115697"/>
                  </a:lnTo>
                  <a:lnTo>
                    <a:pt x="58127" y="115443"/>
                  </a:lnTo>
                  <a:lnTo>
                    <a:pt x="59118" y="115443"/>
                  </a:lnTo>
                  <a:close/>
                </a:path>
                <a:path w="124459" h="123189">
                  <a:moveTo>
                    <a:pt x="79209" y="118999"/>
                  </a:moveTo>
                  <a:lnTo>
                    <a:pt x="76771" y="118999"/>
                  </a:lnTo>
                  <a:lnTo>
                    <a:pt x="76822" y="119253"/>
                  </a:lnTo>
                  <a:lnTo>
                    <a:pt x="76936" y="122047"/>
                  </a:lnTo>
                  <a:lnTo>
                    <a:pt x="78244" y="121666"/>
                  </a:lnTo>
                  <a:lnTo>
                    <a:pt x="78460" y="120650"/>
                  </a:lnTo>
                  <a:lnTo>
                    <a:pt x="78562" y="120142"/>
                  </a:lnTo>
                  <a:lnTo>
                    <a:pt x="79209" y="118999"/>
                  </a:lnTo>
                  <a:close/>
                </a:path>
                <a:path w="124459" h="123189">
                  <a:moveTo>
                    <a:pt x="83451" y="118999"/>
                  </a:moveTo>
                  <a:lnTo>
                    <a:pt x="79209" y="118999"/>
                  </a:lnTo>
                  <a:lnTo>
                    <a:pt x="80352" y="119888"/>
                  </a:lnTo>
                  <a:lnTo>
                    <a:pt x="80746" y="121666"/>
                  </a:lnTo>
                  <a:lnTo>
                    <a:pt x="80835" y="122047"/>
                  </a:lnTo>
                  <a:lnTo>
                    <a:pt x="81216" y="123190"/>
                  </a:lnTo>
                  <a:lnTo>
                    <a:pt x="82715" y="120650"/>
                  </a:lnTo>
                  <a:lnTo>
                    <a:pt x="83337" y="119253"/>
                  </a:lnTo>
                  <a:lnTo>
                    <a:pt x="83451" y="118999"/>
                  </a:lnTo>
                  <a:close/>
                </a:path>
                <a:path w="124459" h="123189">
                  <a:moveTo>
                    <a:pt x="86448" y="116967"/>
                  </a:moveTo>
                  <a:lnTo>
                    <a:pt x="86347" y="116840"/>
                  </a:lnTo>
                  <a:lnTo>
                    <a:pt x="84213" y="116840"/>
                  </a:lnTo>
                  <a:lnTo>
                    <a:pt x="84188" y="116967"/>
                  </a:lnTo>
                  <a:lnTo>
                    <a:pt x="86448" y="116967"/>
                  </a:lnTo>
                  <a:close/>
                </a:path>
                <a:path w="124459" h="123189">
                  <a:moveTo>
                    <a:pt x="89649" y="114681"/>
                  </a:moveTo>
                  <a:lnTo>
                    <a:pt x="86042" y="114681"/>
                  </a:lnTo>
                  <a:lnTo>
                    <a:pt x="86042" y="116459"/>
                  </a:lnTo>
                  <a:lnTo>
                    <a:pt x="84289" y="116459"/>
                  </a:lnTo>
                  <a:lnTo>
                    <a:pt x="84404" y="115951"/>
                  </a:lnTo>
                  <a:lnTo>
                    <a:pt x="84518" y="115443"/>
                  </a:lnTo>
                  <a:lnTo>
                    <a:pt x="85039" y="115443"/>
                  </a:lnTo>
                  <a:lnTo>
                    <a:pt x="85636" y="115951"/>
                  </a:lnTo>
                  <a:lnTo>
                    <a:pt x="86042" y="116459"/>
                  </a:lnTo>
                  <a:lnTo>
                    <a:pt x="86042" y="114681"/>
                  </a:lnTo>
                  <a:lnTo>
                    <a:pt x="84886" y="114681"/>
                  </a:lnTo>
                  <a:lnTo>
                    <a:pt x="84886" y="115316"/>
                  </a:lnTo>
                  <a:lnTo>
                    <a:pt x="84543" y="115316"/>
                  </a:lnTo>
                  <a:lnTo>
                    <a:pt x="84594" y="115062"/>
                  </a:lnTo>
                  <a:lnTo>
                    <a:pt x="84886" y="115316"/>
                  </a:lnTo>
                  <a:lnTo>
                    <a:pt x="84886" y="114681"/>
                  </a:lnTo>
                  <a:lnTo>
                    <a:pt x="76174" y="114681"/>
                  </a:lnTo>
                  <a:lnTo>
                    <a:pt x="76174" y="116459"/>
                  </a:lnTo>
                  <a:lnTo>
                    <a:pt x="75476" y="116459"/>
                  </a:lnTo>
                  <a:lnTo>
                    <a:pt x="75590" y="116205"/>
                  </a:lnTo>
                  <a:lnTo>
                    <a:pt x="75704" y="115951"/>
                  </a:lnTo>
                  <a:lnTo>
                    <a:pt x="75819" y="115697"/>
                  </a:lnTo>
                  <a:lnTo>
                    <a:pt x="75933" y="115443"/>
                  </a:lnTo>
                  <a:lnTo>
                    <a:pt x="76060" y="115951"/>
                  </a:lnTo>
                  <a:lnTo>
                    <a:pt x="76174" y="116459"/>
                  </a:lnTo>
                  <a:lnTo>
                    <a:pt x="76174" y="114681"/>
                  </a:lnTo>
                  <a:lnTo>
                    <a:pt x="72250" y="114681"/>
                  </a:lnTo>
                  <a:lnTo>
                    <a:pt x="72250" y="118618"/>
                  </a:lnTo>
                  <a:lnTo>
                    <a:pt x="69215" y="118618"/>
                  </a:lnTo>
                  <a:lnTo>
                    <a:pt x="70154" y="118110"/>
                  </a:lnTo>
                  <a:lnTo>
                    <a:pt x="70599" y="117221"/>
                  </a:lnTo>
                  <a:lnTo>
                    <a:pt x="70675" y="117094"/>
                  </a:lnTo>
                  <a:lnTo>
                    <a:pt x="70739" y="116967"/>
                  </a:lnTo>
                  <a:lnTo>
                    <a:pt x="70802" y="116840"/>
                  </a:lnTo>
                  <a:lnTo>
                    <a:pt x="70866" y="116713"/>
                  </a:lnTo>
                  <a:lnTo>
                    <a:pt x="70929" y="116586"/>
                  </a:lnTo>
                  <a:lnTo>
                    <a:pt x="71297" y="116586"/>
                  </a:lnTo>
                  <a:lnTo>
                    <a:pt x="70993" y="116459"/>
                  </a:lnTo>
                  <a:lnTo>
                    <a:pt x="71120" y="116205"/>
                  </a:lnTo>
                  <a:lnTo>
                    <a:pt x="71297" y="116586"/>
                  </a:lnTo>
                  <a:lnTo>
                    <a:pt x="72186" y="118491"/>
                  </a:lnTo>
                  <a:lnTo>
                    <a:pt x="72250" y="118618"/>
                  </a:lnTo>
                  <a:lnTo>
                    <a:pt x="72250" y="114681"/>
                  </a:lnTo>
                  <a:lnTo>
                    <a:pt x="58699" y="114681"/>
                  </a:lnTo>
                  <a:lnTo>
                    <a:pt x="59118" y="115443"/>
                  </a:lnTo>
                  <a:lnTo>
                    <a:pt x="59410" y="115951"/>
                  </a:lnTo>
                  <a:lnTo>
                    <a:pt x="59347" y="116713"/>
                  </a:lnTo>
                  <a:lnTo>
                    <a:pt x="58953" y="117729"/>
                  </a:lnTo>
                  <a:lnTo>
                    <a:pt x="58000" y="119634"/>
                  </a:lnTo>
                  <a:lnTo>
                    <a:pt x="61074" y="119634"/>
                  </a:lnTo>
                  <a:lnTo>
                    <a:pt x="63436" y="117221"/>
                  </a:lnTo>
                  <a:lnTo>
                    <a:pt x="65290" y="115443"/>
                  </a:lnTo>
                  <a:lnTo>
                    <a:pt x="65493" y="115443"/>
                  </a:lnTo>
                  <a:lnTo>
                    <a:pt x="65963" y="116205"/>
                  </a:lnTo>
                  <a:lnTo>
                    <a:pt x="65900" y="118872"/>
                  </a:lnTo>
                  <a:lnTo>
                    <a:pt x="65214" y="120142"/>
                  </a:lnTo>
                  <a:lnTo>
                    <a:pt x="67348" y="119634"/>
                  </a:lnTo>
                  <a:lnTo>
                    <a:pt x="68757" y="118872"/>
                  </a:lnTo>
                  <a:lnTo>
                    <a:pt x="72364" y="118872"/>
                  </a:lnTo>
                  <a:lnTo>
                    <a:pt x="72644" y="118872"/>
                  </a:lnTo>
                  <a:lnTo>
                    <a:pt x="72428" y="118999"/>
                  </a:lnTo>
                  <a:lnTo>
                    <a:pt x="76771" y="118999"/>
                  </a:lnTo>
                  <a:lnTo>
                    <a:pt x="76733" y="118872"/>
                  </a:lnTo>
                  <a:lnTo>
                    <a:pt x="83515" y="118872"/>
                  </a:lnTo>
                  <a:lnTo>
                    <a:pt x="86512" y="118872"/>
                  </a:lnTo>
                  <a:lnTo>
                    <a:pt x="87896" y="117221"/>
                  </a:lnTo>
                  <a:lnTo>
                    <a:pt x="88011" y="117094"/>
                  </a:lnTo>
                  <a:lnTo>
                    <a:pt x="88112" y="116967"/>
                  </a:lnTo>
                  <a:lnTo>
                    <a:pt x="86499" y="116967"/>
                  </a:lnTo>
                  <a:lnTo>
                    <a:pt x="86499" y="118618"/>
                  </a:lnTo>
                  <a:lnTo>
                    <a:pt x="83629" y="118618"/>
                  </a:lnTo>
                  <a:lnTo>
                    <a:pt x="83858" y="118110"/>
                  </a:lnTo>
                  <a:lnTo>
                    <a:pt x="83972" y="117856"/>
                  </a:lnTo>
                  <a:lnTo>
                    <a:pt x="86474" y="117856"/>
                  </a:lnTo>
                  <a:lnTo>
                    <a:pt x="86499" y="118618"/>
                  </a:lnTo>
                  <a:lnTo>
                    <a:pt x="86499" y="116967"/>
                  </a:lnTo>
                  <a:lnTo>
                    <a:pt x="86474" y="117729"/>
                  </a:lnTo>
                  <a:lnTo>
                    <a:pt x="84023" y="117729"/>
                  </a:lnTo>
                  <a:lnTo>
                    <a:pt x="84137" y="117221"/>
                  </a:lnTo>
                  <a:lnTo>
                    <a:pt x="84188" y="116967"/>
                  </a:lnTo>
                  <a:lnTo>
                    <a:pt x="76301" y="116967"/>
                  </a:lnTo>
                  <a:lnTo>
                    <a:pt x="76365" y="117221"/>
                  </a:lnTo>
                  <a:lnTo>
                    <a:pt x="76479" y="117729"/>
                  </a:lnTo>
                  <a:lnTo>
                    <a:pt x="76568" y="118110"/>
                  </a:lnTo>
                  <a:lnTo>
                    <a:pt x="76657" y="118491"/>
                  </a:lnTo>
                  <a:lnTo>
                    <a:pt x="76682" y="118618"/>
                  </a:lnTo>
                  <a:lnTo>
                    <a:pt x="73075" y="118618"/>
                  </a:lnTo>
                  <a:lnTo>
                    <a:pt x="73952" y="118110"/>
                  </a:lnTo>
                  <a:lnTo>
                    <a:pt x="75196" y="117094"/>
                  </a:lnTo>
                  <a:lnTo>
                    <a:pt x="75311" y="116840"/>
                  </a:lnTo>
                  <a:lnTo>
                    <a:pt x="75425" y="116586"/>
                  </a:lnTo>
                  <a:lnTo>
                    <a:pt x="76200" y="116586"/>
                  </a:lnTo>
                  <a:lnTo>
                    <a:pt x="76276" y="116840"/>
                  </a:lnTo>
                  <a:lnTo>
                    <a:pt x="84213" y="116840"/>
                  </a:lnTo>
                  <a:lnTo>
                    <a:pt x="84264" y="116586"/>
                  </a:lnTo>
                  <a:lnTo>
                    <a:pt x="86144" y="116586"/>
                  </a:lnTo>
                  <a:lnTo>
                    <a:pt x="86245" y="116713"/>
                  </a:lnTo>
                  <a:lnTo>
                    <a:pt x="86347" y="116840"/>
                  </a:lnTo>
                  <a:lnTo>
                    <a:pt x="88226" y="116840"/>
                  </a:lnTo>
                  <a:lnTo>
                    <a:pt x="88328" y="116713"/>
                  </a:lnTo>
                  <a:lnTo>
                    <a:pt x="89408" y="115062"/>
                  </a:lnTo>
                  <a:lnTo>
                    <a:pt x="89649" y="114681"/>
                  </a:lnTo>
                  <a:close/>
                </a:path>
                <a:path w="124459" h="123189">
                  <a:moveTo>
                    <a:pt x="124421" y="41148"/>
                  </a:moveTo>
                  <a:lnTo>
                    <a:pt x="117767" y="40894"/>
                  </a:lnTo>
                  <a:lnTo>
                    <a:pt x="116268" y="40386"/>
                  </a:lnTo>
                  <a:lnTo>
                    <a:pt x="117944" y="39370"/>
                  </a:lnTo>
                  <a:lnTo>
                    <a:pt x="118795" y="37846"/>
                  </a:lnTo>
                  <a:lnTo>
                    <a:pt x="118897" y="36703"/>
                  </a:lnTo>
                  <a:lnTo>
                    <a:pt x="118897" y="36195"/>
                  </a:lnTo>
                  <a:lnTo>
                    <a:pt x="118910" y="35941"/>
                  </a:lnTo>
                  <a:lnTo>
                    <a:pt x="117119" y="35941"/>
                  </a:lnTo>
                  <a:lnTo>
                    <a:pt x="116459" y="36195"/>
                  </a:lnTo>
                  <a:lnTo>
                    <a:pt x="115316" y="35941"/>
                  </a:lnTo>
                  <a:lnTo>
                    <a:pt x="115570" y="35433"/>
                  </a:lnTo>
                  <a:lnTo>
                    <a:pt x="116014" y="34544"/>
                  </a:lnTo>
                  <a:lnTo>
                    <a:pt x="116509" y="34036"/>
                  </a:lnTo>
                  <a:lnTo>
                    <a:pt x="116763" y="33782"/>
                  </a:lnTo>
                  <a:lnTo>
                    <a:pt x="117640" y="32893"/>
                  </a:lnTo>
                  <a:lnTo>
                    <a:pt x="117424" y="32004"/>
                  </a:lnTo>
                  <a:lnTo>
                    <a:pt x="117335" y="31623"/>
                  </a:lnTo>
                  <a:lnTo>
                    <a:pt x="117271" y="31369"/>
                  </a:lnTo>
                  <a:lnTo>
                    <a:pt x="115265" y="31369"/>
                  </a:lnTo>
                  <a:lnTo>
                    <a:pt x="114122" y="33147"/>
                  </a:lnTo>
                  <a:lnTo>
                    <a:pt x="112483" y="33667"/>
                  </a:lnTo>
                  <a:lnTo>
                    <a:pt x="111760" y="32004"/>
                  </a:lnTo>
                  <a:lnTo>
                    <a:pt x="111696" y="31877"/>
                  </a:lnTo>
                  <a:lnTo>
                    <a:pt x="111582" y="31623"/>
                  </a:lnTo>
                  <a:lnTo>
                    <a:pt x="111467" y="31369"/>
                  </a:lnTo>
                  <a:lnTo>
                    <a:pt x="111328" y="31369"/>
                  </a:lnTo>
                  <a:lnTo>
                    <a:pt x="110286" y="32893"/>
                  </a:lnTo>
                  <a:lnTo>
                    <a:pt x="110134" y="32893"/>
                  </a:lnTo>
                  <a:lnTo>
                    <a:pt x="109004" y="33782"/>
                  </a:lnTo>
                  <a:lnTo>
                    <a:pt x="107327" y="34036"/>
                  </a:lnTo>
                  <a:lnTo>
                    <a:pt x="107429" y="33782"/>
                  </a:lnTo>
                  <a:lnTo>
                    <a:pt x="108140" y="32004"/>
                  </a:lnTo>
                  <a:lnTo>
                    <a:pt x="108191" y="31877"/>
                  </a:lnTo>
                  <a:lnTo>
                    <a:pt x="108292" y="31623"/>
                  </a:lnTo>
                  <a:lnTo>
                    <a:pt x="108394" y="31369"/>
                  </a:lnTo>
                  <a:lnTo>
                    <a:pt x="109105" y="30226"/>
                  </a:lnTo>
                  <a:lnTo>
                    <a:pt x="110083" y="28829"/>
                  </a:lnTo>
                  <a:lnTo>
                    <a:pt x="110782" y="27813"/>
                  </a:lnTo>
                  <a:lnTo>
                    <a:pt x="110388" y="26924"/>
                  </a:lnTo>
                  <a:lnTo>
                    <a:pt x="109359" y="24638"/>
                  </a:lnTo>
                  <a:lnTo>
                    <a:pt x="108559" y="25908"/>
                  </a:lnTo>
                  <a:lnTo>
                    <a:pt x="107492" y="26924"/>
                  </a:lnTo>
                  <a:lnTo>
                    <a:pt x="105968" y="26924"/>
                  </a:lnTo>
                  <a:lnTo>
                    <a:pt x="105879" y="26416"/>
                  </a:lnTo>
                  <a:lnTo>
                    <a:pt x="105791" y="25908"/>
                  </a:lnTo>
                  <a:lnTo>
                    <a:pt x="105702" y="25400"/>
                  </a:lnTo>
                  <a:lnTo>
                    <a:pt x="105600" y="24384"/>
                  </a:lnTo>
                  <a:lnTo>
                    <a:pt x="105676" y="23622"/>
                  </a:lnTo>
                  <a:lnTo>
                    <a:pt x="105765" y="22860"/>
                  </a:lnTo>
                  <a:lnTo>
                    <a:pt x="105816" y="22352"/>
                  </a:lnTo>
                  <a:lnTo>
                    <a:pt x="105549" y="21336"/>
                  </a:lnTo>
                  <a:lnTo>
                    <a:pt x="105460" y="20955"/>
                  </a:lnTo>
                  <a:lnTo>
                    <a:pt x="105359" y="20574"/>
                  </a:lnTo>
                  <a:lnTo>
                    <a:pt x="105257" y="20193"/>
                  </a:lnTo>
                  <a:lnTo>
                    <a:pt x="105194" y="19939"/>
                  </a:lnTo>
                  <a:lnTo>
                    <a:pt x="104902" y="20574"/>
                  </a:lnTo>
                  <a:lnTo>
                    <a:pt x="104749" y="20955"/>
                  </a:lnTo>
                  <a:lnTo>
                    <a:pt x="103416" y="22860"/>
                  </a:lnTo>
                  <a:lnTo>
                    <a:pt x="102438" y="22352"/>
                  </a:lnTo>
                  <a:lnTo>
                    <a:pt x="102184" y="22352"/>
                  </a:lnTo>
                  <a:lnTo>
                    <a:pt x="102247" y="20574"/>
                  </a:lnTo>
                  <a:lnTo>
                    <a:pt x="102133" y="19939"/>
                  </a:lnTo>
                  <a:lnTo>
                    <a:pt x="102006" y="19304"/>
                  </a:lnTo>
                  <a:lnTo>
                    <a:pt x="101142" y="18542"/>
                  </a:lnTo>
                  <a:lnTo>
                    <a:pt x="100939" y="18542"/>
                  </a:lnTo>
                  <a:lnTo>
                    <a:pt x="100063" y="20193"/>
                  </a:lnTo>
                  <a:lnTo>
                    <a:pt x="98158" y="20574"/>
                  </a:lnTo>
                  <a:lnTo>
                    <a:pt x="97497" y="18542"/>
                  </a:lnTo>
                  <a:lnTo>
                    <a:pt x="97040" y="17145"/>
                  </a:lnTo>
                  <a:lnTo>
                    <a:pt x="99402" y="15240"/>
                  </a:lnTo>
                  <a:lnTo>
                    <a:pt x="95123" y="14605"/>
                  </a:lnTo>
                  <a:lnTo>
                    <a:pt x="93560" y="17030"/>
                  </a:lnTo>
                  <a:lnTo>
                    <a:pt x="91770" y="14097"/>
                  </a:lnTo>
                  <a:lnTo>
                    <a:pt x="91579" y="14097"/>
                  </a:lnTo>
                  <a:lnTo>
                    <a:pt x="91871" y="12065"/>
                  </a:lnTo>
                  <a:lnTo>
                    <a:pt x="91922" y="11684"/>
                  </a:lnTo>
                  <a:lnTo>
                    <a:pt x="92011" y="11049"/>
                  </a:lnTo>
                  <a:lnTo>
                    <a:pt x="91313" y="9525"/>
                  </a:lnTo>
                  <a:lnTo>
                    <a:pt x="88900" y="14097"/>
                  </a:lnTo>
                  <a:lnTo>
                    <a:pt x="88861" y="13462"/>
                  </a:lnTo>
                  <a:lnTo>
                    <a:pt x="88480" y="7239"/>
                  </a:lnTo>
                  <a:lnTo>
                    <a:pt x="88442" y="6604"/>
                  </a:lnTo>
                  <a:lnTo>
                    <a:pt x="87998" y="5588"/>
                  </a:lnTo>
                  <a:lnTo>
                    <a:pt x="87884" y="5334"/>
                  </a:lnTo>
                  <a:lnTo>
                    <a:pt x="87160" y="6223"/>
                  </a:lnTo>
                  <a:lnTo>
                    <a:pt x="86271" y="7239"/>
                  </a:lnTo>
                  <a:lnTo>
                    <a:pt x="84988" y="7239"/>
                  </a:lnTo>
                  <a:lnTo>
                    <a:pt x="85102" y="6604"/>
                  </a:lnTo>
                  <a:lnTo>
                    <a:pt x="85178" y="6223"/>
                  </a:lnTo>
                  <a:lnTo>
                    <a:pt x="85280" y="5588"/>
                  </a:lnTo>
                  <a:lnTo>
                    <a:pt x="85331" y="5334"/>
                  </a:lnTo>
                  <a:lnTo>
                    <a:pt x="84950" y="3048"/>
                  </a:lnTo>
                  <a:lnTo>
                    <a:pt x="83921" y="1397"/>
                  </a:lnTo>
                  <a:lnTo>
                    <a:pt x="82550" y="5334"/>
                  </a:lnTo>
                  <a:lnTo>
                    <a:pt x="82461" y="5588"/>
                  </a:lnTo>
                  <a:lnTo>
                    <a:pt x="80594" y="889"/>
                  </a:lnTo>
                  <a:lnTo>
                    <a:pt x="78752" y="0"/>
                  </a:lnTo>
                  <a:lnTo>
                    <a:pt x="78244" y="2032"/>
                  </a:lnTo>
                  <a:lnTo>
                    <a:pt x="78651" y="4064"/>
                  </a:lnTo>
                  <a:lnTo>
                    <a:pt x="77635" y="6096"/>
                  </a:lnTo>
                  <a:lnTo>
                    <a:pt x="72186" y="3048"/>
                  </a:lnTo>
                  <a:lnTo>
                    <a:pt x="72021" y="3048"/>
                  </a:lnTo>
                  <a:lnTo>
                    <a:pt x="75222" y="10160"/>
                  </a:lnTo>
                  <a:lnTo>
                    <a:pt x="73799" y="13462"/>
                  </a:lnTo>
                  <a:lnTo>
                    <a:pt x="72542" y="13081"/>
                  </a:lnTo>
                  <a:lnTo>
                    <a:pt x="71716" y="12065"/>
                  </a:lnTo>
                  <a:lnTo>
                    <a:pt x="70548" y="11684"/>
                  </a:lnTo>
                  <a:lnTo>
                    <a:pt x="71069" y="14097"/>
                  </a:lnTo>
                  <a:lnTo>
                    <a:pt x="71158" y="14605"/>
                  </a:lnTo>
                  <a:lnTo>
                    <a:pt x="71272" y="15240"/>
                  </a:lnTo>
                  <a:lnTo>
                    <a:pt x="71361" y="15748"/>
                  </a:lnTo>
                  <a:lnTo>
                    <a:pt x="71399" y="16002"/>
                  </a:lnTo>
                  <a:lnTo>
                    <a:pt x="70827" y="18415"/>
                  </a:lnTo>
                  <a:lnTo>
                    <a:pt x="66662" y="15748"/>
                  </a:lnTo>
                  <a:lnTo>
                    <a:pt x="67259" y="19304"/>
                  </a:lnTo>
                  <a:lnTo>
                    <a:pt x="67373" y="19939"/>
                  </a:lnTo>
                  <a:lnTo>
                    <a:pt x="67411" y="20193"/>
                  </a:lnTo>
                  <a:lnTo>
                    <a:pt x="67525" y="20955"/>
                  </a:lnTo>
                  <a:lnTo>
                    <a:pt x="68249" y="23507"/>
                  </a:lnTo>
                  <a:lnTo>
                    <a:pt x="63220" y="21336"/>
                  </a:lnTo>
                  <a:lnTo>
                    <a:pt x="65900" y="24523"/>
                  </a:lnTo>
                  <a:lnTo>
                    <a:pt x="64909" y="27698"/>
                  </a:lnTo>
                  <a:lnTo>
                    <a:pt x="64389" y="26416"/>
                  </a:lnTo>
                  <a:lnTo>
                    <a:pt x="64274" y="26162"/>
                  </a:lnTo>
                  <a:lnTo>
                    <a:pt x="63957" y="25400"/>
                  </a:lnTo>
                  <a:lnTo>
                    <a:pt x="63842" y="25146"/>
                  </a:lnTo>
                  <a:lnTo>
                    <a:pt x="63677" y="25019"/>
                  </a:lnTo>
                  <a:lnTo>
                    <a:pt x="60312" y="22352"/>
                  </a:lnTo>
                  <a:lnTo>
                    <a:pt x="57962" y="24904"/>
                  </a:lnTo>
                  <a:lnTo>
                    <a:pt x="55702" y="23622"/>
                  </a:lnTo>
                  <a:lnTo>
                    <a:pt x="55727" y="22860"/>
                  </a:lnTo>
                  <a:lnTo>
                    <a:pt x="55702" y="20574"/>
                  </a:lnTo>
                  <a:lnTo>
                    <a:pt x="54965" y="18542"/>
                  </a:lnTo>
                  <a:lnTo>
                    <a:pt x="54127" y="19939"/>
                  </a:lnTo>
                  <a:lnTo>
                    <a:pt x="53162" y="21336"/>
                  </a:lnTo>
                  <a:lnTo>
                    <a:pt x="53225" y="22860"/>
                  </a:lnTo>
                  <a:lnTo>
                    <a:pt x="51625" y="21844"/>
                  </a:lnTo>
                  <a:lnTo>
                    <a:pt x="49123" y="17907"/>
                  </a:lnTo>
                  <a:lnTo>
                    <a:pt x="48260" y="19939"/>
                  </a:lnTo>
                  <a:lnTo>
                    <a:pt x="48323" y="21336"/>
                  </a:lnTo>
                  <a:lnTo>
                    <a:pt x="48437" y="23622"/>
                  </a:lnTo>
                  <a:lnTo>
                    <a:pt x="48526" y="25019"/>
                  </a:lnTo>
                  <a:lnTo>
                    <a:pt x="46456" y="24384"/>
                  </a:lnTo>
                  <a:lnTo>
                    <a:pt x="43484" y="21336"/>
                  </a:lnTo>
                  <a:lnTo>
                    <a:pt x="43472" y="22860"/>
                  </a:lnTo>
                  <a:lnTo>
                    <a:pt x="43878" y="24384"/>
                  </a:lnTo>
                  <a:lnTo>
                    <a:pt x="43942" y="24638"/>
                  </a:lnTo>
                  <a:lnTo>
                    <a:pt x="43421" y="25908"/>
                  </a:lnTo>
                  <a:lnTo>
                    <a:pt x="43319" y="26162"/>
                  </a:lnTo>
                  <a:lnTo>
                    <a:pt x="41198" y="25400"/>
                  </a:lnTo>
                  <a:lnTo>
                    <a:pt x="39281" y="23876"/>
                  </a:lnTo>
                  <a:lnTo>
                    <a:pt x="37147" y="22860"/>
                  </a:lnTo>
                  <a:lnTo>
                    <a:pt x="37084" y="25019"/>
                  </a:lnTo>
                  <a:lnTo>
                    <a:pt x="36957" y="26924"/>
                  </a:lnTo>
                  <a:lnTo>
                    <a:pt x="35839" y="28829"/>
                  </a:lnTo>
                  <a:lnTo>
                    <a:pt x="34251" y="27813"/>
                  </a:lnTo>
                  <a:lnTo>
                    <a:pt x="32613" y="26416"/>
                  </a:lnTo>
                  <a:lnTo>
                    <a:pt x="31267" y="25146"/>
                  </a:lnTo>
                  <a:lnTo>
                    <a:pt x="31318" y="25400"/>
                  </a:lnTo>
                  <a:lnTo>
                    <a:pt x="31559" y="25908"/>
                  </a:lnTo>
                  <a:lnTo>
                    <a:pt x="31686" y="26162"/>
                  </a:lnTo>
                  <a:lnTo>
                    <a:pt x="31813" y="26416"/>
                  </a:lnTo>
                  <a:lnTo>
                    <a:pt x="30721" y="29337"/>
                  </a:lnTo>
                  <a:lnTo>
                    <a:pt x="27889" y="30226"/>
                  </a:lnTo>
                  <a:lnTo>
                    <a:pt x="25311" y="28194"/>
                  </a:lnTo>
                  <a:lnTo>
                    <a:pt x="24511" y="27305"/>
                  </a:lnTo>
                  <a:lnTo>
                    <a:pt x="24599" y="27813"/>
                  </a:lnTo>
                  <a:lnTo>
                    <a:pt x="24676" y="28194"/>
                  </a:lnTo>
                  <a:lnTo>
                    <a:pt x="24739" y="28575"/>
                  </a:lnTo>
                  <a:lnTo>
                    <a:pt x="25031" y="29337"/>
                  </a:lnTo>
                  <a:lnTo>
                    <a:pt x="25273" y="30226"/>
                  </a:lnTo>
                  <a:lnTo>
                    <a:pt x="24892" y="31369"/>
                  </a:lnTo>
                  <a:lnTo>
                    <a:pt x="23012" y="30480"/>
                  </a:lnTo>
                  <a:lnTo>
                    <a:pt x="22529" y="30226"/>
                  </a:lnTo>
                  <a:lnTo>
                    <a:pt x="20116" y="28829"/>
                  </a:lnTo>
                  <a:lnTo>
                    <a:pt x="17856" y="28829"/>
                  </a:lnTo>
                  <a:lnTo>
                    <a:pt x="18313" y="30226"/>
                  </a:lnTo>
                  <a:lnTo>
                    <a:pt x="18440" y="31369"/>
                  </a:lnTo>
                  <a:lnTo>
                    <a:pt x="18554" y="32893"/>
                  </a:lnTo>
                  <a:lnTo>
                    <a:pt x="18630" y="33782"/>
                  </a:lnTo>
                  <a:lnTo>
                    <a:pt x="16446" y="33782"/>
                  </a:lnTo>
                  <a:lnTo>
                    <a:pt x="13919" y="31623"/>
                  </a:lnTo>
                  <a:lnTo>
                    <a:pt x="12801" y="30861"/>
                  </a:lnTo>
                  <a:lnTo>
                    <a:pt x="11557" y="30734"/>
                  </a:lnTo>
                  <a:lnTo>
                    <a:pt x="10312" y="30480"/>
                  </a:lnTo>
                  <a:lnTo>
                    <a:pt x="11176" y="31877"/>
                  </a:lnTo>
                  <a:lnTo>
                    <a:pt x="11252" y="32004"/>
                  </a:lnTo>
                  <a:lnTo>
                    <a:pt x="11531" y="32893"/>
                  </a:lnTo>
                  <a:lnTo>
                    <a:pt x="11645" y="35433"/>
                  </a:lnTo>
                  <a:lnTo>
                    <a:pt x="10325" y="33782"/>
                  </a:lnTo>
                  <a:lnTo>
                    <a:pt x="8699" y="32893"/>
                  </a:lnTo>
                  <a:lnTo>
                    <a:pt x="6299" y="31877"/>
                  </a:lnTo>
                  <a:lnTo>
                    <a:pt x="6540" y="32893"/>
                  </a:lnTo>
                  <a:lnTo>
                    <a:pt x="6654" y="33401"/>
                  </a:lnTo>
                  <a:lnTo>
                    <a:pt x="7404" y="35179"/>
                  </a:lnTo>
                  <a:lnTo>
                    <a:pt x="6832" y="36703"/>
                  </a:lnTo>
                  <a:lnTo>
                    <a:pt x="4038" y="34544"/>
                  </a:lnTo>
                  <a:lnTo>
                    <a:pt x="0" y="35433"/>
                  </a:lnTo>
                  <a:lnTo>
                    <a:pt x="1917" y="37719"/>
                  </a:lnTo>
                  <a:lnTo>
                    <a:pt x="2032" y="38100"/>
                  </a:lnTo>
                  <a:lnTo>
                    <a:pt x="4533" y="38735"/>
                  </a:lnTo>
                  <a:lnTo>
                    <a:pt x="4546" y="40894"/>
                  </a:lnTo>
                  <a:lnTo>
                    <a:pt x="3721" y="40894"/>
                  </a:lnTo>
                  <a:lnTo>
                    <a:pt x="2082" y="41148"/>
                  </a:lnTo>
                  <a:lnTo>
                    <a:pt x="622" y="41783"/>
                  </a:lnTo>
                  <a:lnTo>
                    <a:pt x="1587" y="42926"/>
                  </a:lnTo>
                  <a:lnTo>
                    <a:pt x="1689" y="43053"/>
                  </a:lnTo>
                  <a:lnTo>
                    <a:pt x="3632" y="43815"/>
                  </a:lnTo>
                  <a:lnTo>
                    <a:pt x="5245" y="43561"/>
                  </a:lnTo>
                  <a:lnTo>
                    <a:pt x="4914" y="45085"/>
                  </a:lnTo>
                  <a:lnTo>
                    <a:pt x="3543" y="45466"/>
                  </a:lnTo>
                  <a:lnTo>
                    <a:pt x="2425" y="46482"/>
                  </a:lnTo>
                  <a:lnTo>
                    <a:pt x="2743" y="46482"/>
                  </a:lnTo>
                  <a:lnTo>
                    <a:pt x="4013" y="47371"/>
                  </a:lnTo>
                  <a:lnTo>
                    <a:pt x="6426" y="46863"/>
                  </a:lnTo>
                  <a:lnTo>
                    <a:pt x="7823" y="45974"/>
                  </a:lnTo>
                  <a:lnTo>
                    <a:pt x="9448" y="47879"/>
                  </a:lnTo>
                  <a:lnTo>
                    <a:pt x="7429" y="49530"/>
                  </a:lnTo>
                  <a:lnTo>
                    <a:pt x="6083" y="50673"/>
                  </a:lnTo>
                  <a:lnTo>
                    <a:pt x="7937" y="51816"/>
                  </a:lnTo>
                  <a:lnTo>
                    <a:pt x="10922" y="49784"/>
                  </a:lnTo>
                  <a:lnTo>
                    <a:pt x="12560" y="53213"/>
                  </a:lnTo>
                  <a:lnTo>
                    <a:pt x="12357" y="53213"/>
                  </a:lnTo>
                  <a:lnTo>
                    <a:pt x="9944" y="55372"/>
                  </a:lnTo>
                  <a:lnTo>
                    <a:pt x="9753" y="56007"/>
                  </a:lnTo>
                  <a:lnTo>
                    <a:pt x="9626" y="56388"/>
                  </a:lnTo>
                  <a:lnTo>
                    <a:pt x="9512" y="56769"/>
                  </a:lnTo>
                  <a:lnTo>
                    <a:pt x="10845" y="57785"/>
                  </a:lnTo>
                  <a:lnTo>
                    <a:pt x="12623" y="57150"/>
                  </a:lnTo>
                  <a:lnTo>
                    <a:pt x="13830" y="56388"/>
                  </a:lnTo>
                  <a:lnTo>
                    <a:pt x="13728" y="58039"/>
                  </a:lnTo>
                  <a:lnTo>
                    <a:pt x="12179" y="59436"/>
                  </a:lnTo>
                  <a:lnTo>
                    <a:pt x="11658" y="60833"/>
                  </a:lnTo>
                  <a:lnTo>
                    <a:pt x="11569" y="61087"/>
                  </a:lnTo>
                  <a:lnTo>
                    <a:pt x="12966" y="62103"/>
                  </a:lnTo>
                  <a:lnTo>
                    <a:pt x="14617" y="60325"/>
                  </a:lnTo>
                  <a:lnTo>
                    <a:pt x="16141" y="60325"/>
                  </a:lnTo>
                  <a:lnTo>
                    <a:pt x="16014" y="61976"/>
                  </a:lnTo>
                  <a:lnTo>
                    <a:pt x="13411" y="64008"/>
                  </a:lnTo>
                  <a:lnTo>
                    <a:pt x="13855" y="66802"/>
                  </a:lnTo>
                  <a:lnTo>
                    <a:pt x="13931" y="67310"/>
                  </a:lnTo>
                  <a:lnTo>
                    <a:pt x="14033" y="67945"/>
                  </a:lnTo>
                  <a:lnTo>
                    <a:pt x="17297" y="67310"/>
                  </a:lnTo>
                  <a:lnTo>
                    <a:pt x="19011" y="66802"/>
                  </a:lnTo>
                  <a:lnTo>
                    <a:pt x="18859" y="67310"/>
                  </a:lnTo>
                  <a:lnTo>
                    <a:pt x="18757" y="67691"/>
                  </a:lnTo>
                  <a:lnTo>
                    <a:pt x="18681" y="67945"/>
                  </a:lnTo>
                  <a:lnTo>
                    <a:pt x="18567" y="68326"/>
                  </a:lnTo>
                  <a:lnTo>
                    <a:pt x="17018" y="68580"/>
                  </a:lnTo>
                  <a:lnTo>
                    <a:pt x="16243" y="69723"/>
                  </a:lnTo>
                  <a:lnTo>
                    <a:pt x="17767" y="70866"/>
                  </a:lnTo>
                  <a:lnTo>
                    <a:pt x="19685" y="70104"/>
                  </a:lnTo>
                  <a:lnTo>
                    <a:pt x="21297" y="70612"/>
                  </a:lnTo>
                  <a:lnTo>
                    <a:pt x="20320" y="72644"/>
                  </a:lnTo>
                  <a:lnTo>
                    <a:pt x="18364" y="73406"/>
                  </a:lnTo>
                  <a:lnTo>
                    <a:pt x="17081" y="74930"/>
                  </a:lnTo>
                  <a:lnTo>
                    <a:pt x="18770" y="75819"/>
                  </a:lnTo>
                  <a:lnTo>
                    <a:pt x="21513" y="74676"/>
                  </a:lnTo>
                  <a:lnTo>
                    <a:pt x="24726" y="76708"/>
                  </a:lnTo>
                  <a:lnTo>
                    <a:pt x="23190" y="78232"/>
                  </a:lnTo>
                  <a:lnTo>
                    <a:pt x="22504" y="79883"/>
                  </a:lnTo>
                  <a:lnTo>
                    <a:pt x="25361" y="80264"/>
                  </a:lnTo>
                  <a:lnTo>
                    <a:pt x="27762" y="78486"/>
                  </a:lnTo>
                  <a:lnTo>
                    <a:pt x="30441" y="78232"/>
                  </a:lnTo>
                  <a:lnTo>
                    <a:pt x="29921" y="79883"/>
                  </a:lnTo>
                  <a:lnTo>
                    <a:pt x="27355" y="82423"/>
                  </a:lnTo>
                  <a:lnTo>
                    <a:pt x="29845" y="82677"/>
                  </a:lnTo>
                  <a:lnTo>
                    <a:pt x="32664" y="82042"/>
                  </a:lnTo>
                  <a:lnTo>
                    <a:pt x="34988" y="83185"/>
                  </a:lnTo>
                  <a:lnTo>
                    <a:pt x="34582" y="84455"/>
                  </a:lnTo>
                  <a:lnTo>
                    <a:pt x="33362" y="85090"/>
                  </a:lnTo>
                  <a:lnTo>
                    <a:pt x="32410" y="85725"/>
                  </a:lnTo>
                  <a:lnTo>
                    <a:pt x="33693" y="86106"/>
                  </a:lnTo>
                  <a:lnTo>
                    <a:pt x="35445" y="85979"/>
                  </a:lnTo>
                  <a:lnTo>
                    <a:pt x="36791" y="85725"/>
                  </a:lnTo>
                  <a:lnTo>
                    <a:pt x="35064" y="88011"/>
                  </a:lnTo>
                  <a:lnTo>
                    <a:pt x="34963" y="88138"/>
                  </a:lnTo>
                  <a:lnTo>
                    <a:pt x="32689" y="88773"/>
                  </a:lnTo>
                  <a:lnTo>
                    <a:pt x="30441" y="90424"/>
                  </a:lnTo>
                  <a:lnTo>
                    <a:pt x="32080" y="91440"/>
                  </a:lnTo>
                  <a:lnTo>
                    <a:pt x="33680" y="91440"/>
                  </a:lnTo>
                  <a:lnTo>
                    <a:pt x="35280" y="91186"/>
                  </a:lnTo>
                  <a:lnTo>
                    <a:pt x="33197" y="93599"/>
                  </a:lnTo>
                  <a:lnTo>
                    <a:pt x="30010" y="94361"/>
                  </a:lnTo>
                  <a:lnTo>
                    <a:pt x="27127" y="95377"/>
                  </a:lnTo>
                  <a:lnTo>
                    <a:pt x="28384" y="96139"/>
                  </a:lnTo>
                  <a:lnTo>
                    <a:pt x="29883" y="95885"/>
                  </a:lnTo>
                  <a:lnTo>
                    <a:pt x="31153" y="96647"/>
                  </a:lnTo>
                  <a:lnTo>
                    <a:pt x="29210" y="98044"/>
                  </a:lnTo>
                  <a:lnTo>
                    <a:pt x="26911" y="99060"/>
                  </a:lnTo>
                  <a:lnTo>
                    <a:pt x="24726" y="99822"/>
                  </a:lnTo>
                  <a:lnTo>
                    <a:pt x="28105" y="101854"/>
                  </a:lnTo>
                  <a:lnTo>
                    <a:pt x="26885" y="103251"/>
                  </a:lnTo>
                  <a:lnTo>
                    <a:pt x="23723" y="106426"/>
                  </a:lnTo>
                  <a:lnTo>
                    <a:pt x="21475" y="106426"/>
                  </a:lnTo>
                  <a:lnTo>
                    <a:pt x="20802" y="106807"/>
                  </a:lnTo>
                  <a:lnTo>
                    <a:pt x="23825" y="108331"/>
                  </a:lnTo>
                  <a:lnTo>
                    <a:pt x="25171" y="107442"/>
                  </a:lnTo>
                  <a:lnTo>
                    <a:pt x="26073" y="108585"/>
                  </a:lnTo>
                  <a:lnTo>
                    <a:pt x="25285" y="110236"/>
                  </a:lnTo>
                  <a:lnTo>
                    <a:pt x="25222" y="110363"/>
                  </a:lnTo>
                  <a:lnTo>
                    <a:pt x="23850" y="110871"/>
                  </a:lnTo>
                  <a:lnTo>
                    <a:pt x="26898" y="111252"/>
                  </a:lnTo>
                  <a:lnTo>
                    <a:pt x="29883" y="110236"/>
                  </a:lnTo>
                  <a:lnTo>
                    <a:pt x="32080" y="111125"/>
                  </a:lnTo>
                  <a:lnTo>
                    <a:pt x="30187" y="113538"/>
                  </a:lnTo>
                  <a:lnTo>
                    <a:pt x="29527" y="114554"/>
                  </a:lnTo>
                  <a:lnTo>
                    <a:pt x="33642" y="114554"/>
                  </a:lnTo>
                  <a:lnTo>
                    <a:pt x="34417" y="113538"/>
                  </a:lnTo>
                  <a:lnTo>
                    <a:pt x="36512" y="114300"/>
                  </a:lnTo>
                  <a:lnTo>
                    <a:pt x="36474" y="114554"/>
                  </a:lnTo>
                  <a:lnTo>
                    <a:pt x="43218" y="114554"/>
                  </a:lnTo>
                  <a:lnTo>
                    <a:pt x="58635" y="114554"/>
                  </a:lnTo>
                  <a:lnTo>
                    <a:pt x="89738" y="114554"/>
                  </a:lnTo>
                  <a:lnTo>
                    <a:pt x="90398" y="113538"/>
                  </a:lnTo>
                  <a:lnTo>
                    <a:pt x="91135" y="112395"/>
                  </a:lnTo>
                  <a:lnTo>
                    <a:pt x="90297" y="110363"/>
                  </a:lnTo>
                  <a:lnTo>
                    <a:pt x="90233" y="110236"/>
                  </a:lnTo>
                  <a:lnTo>
                    <a:pt x="90081" y="109855"/>
                  </a:lnTo>
                  <a:lnTo>
                    <a:pt x="92735" y="111252"/>
                  </a:lnTo>
                  <a:lnTo>
                    <a:pt x="92989" y="112395"/>
                  </a:lnTo>
                  <a:lnTo>
                    <a:pt x="93078" y="112776"/>
                  </a:lnTo>
                  <a:lnTo>
                    <a:pt x="94284" y="109855"/>
                  </a:lnTo>
                  <a:lnTo>
                    <a:pt x="94691" y="107442"/>
                  </a:lnTo>
                  <a:lnTo>
                    <a:pt x="94805" y="106045"/>
                  </a:lnTo>
                  <a:lnTo>
                    <a:pt x="94475" y="103886"/>
                  </a:lnTo>
                  <a:lnTo>
                    <a:pt x="94386" y="103251"/>
                  </a:lnTo>
                  <a:lnTo>
                    <a:pt x="95554" y="103886"/>
                  </a:lnTo>
                  <a:lnTo>
                    <a:pt x="96659" y="104902"/>
                  </a:lnTo>
                  <a:lnTo>
                    <a:pt x="97459" y="106045"/>
                  </a:lnTo>
                  <a:lnTo>
                    <a:pt x="97586" y="104902"/>
                  </a:lnTo>
                  <a:lnTo>
                    <a:pt x="97688" y="103886"/>
                  </a:lnTo>
                  <a:lnTo>
                    <a:pt x="97764" y="103251"/>
                  </a:lnTo>
                  <a:lnTo>
                    <a:pt x="97790" y="102997"/>
                  </a:lnTo>
                  <a:lnTo>
                    <a:pt x="97358" y="100203"/>
                  </a:lnTo>
                  <a:lnTo>
                    <a:pt x="96405" y="97028"/>
                  </a:lnTo>
                  <a:lnTo>
                    <a:pt x="97713" y="97536"/>
                  </a:lnTo>
                  <a:lnTo>
                    <a:pt x="98577" y="98806"/>
                  </a:lnTo>
                  <a:lnTo>
                    <a:pt x="99669" y="99695"/>
                  </a:lnTo>
                  <a:lnTo>
                    <a:pt x="99326" y="98044"/>
                  </a:lnTo>
                  <a:lnTo>
                    <a:pt x="99225" y="97536"/>
                  </a:lnTo>
                  <a:lnTo>
                    <a:pt x="99123" y="97028"/>
                  </a:lnTo>
                  <a:lnTo>
                    <a:pt x="99047" y="96647"/>
                  </a:lnTo>
                  <a:lnTo>
                    <a:pt x="98945" y="95885"/>
                  </a:lnTo>
                  <a:lnTo>
                    <a:pt x="98755" y="94361"/>
                  </a:lnTo>
                  <a:lnTo>
                    <a:pt x="98666" y="93599"/>
                  </a:lnTo>
                  <a:lnTo>
                    <a:pt x="98628" y="93345"/>
                  </a:lnTo>
                  <a:lnTo>
                    <a:pt x="97751" y="91440"/>
                  </a:lnTo>
                  <a:lnTo>
                    <a:pt x="97637" y="91186"/>
                  </a:lnTo>
                  <a:lnTo>
                    <a:pt x="97345" y="90551"/>
                  </a:lnTo>
                  <a:lnTo>
                    <a:pt x="98488" y="90932"/>
                  </a:lnTo>
                  <a:lnTo>
                    <a:pt x="99745" y="91821"/>
                  </a:lnTo>
                  <a:lnTo>
                    <a:pt x="100787" y="91821"/>
                  </a:lnTo>
                  <a:lnTo>
                    <a:pt x="100799" y="90551"/>
                  </a:lnTo>
                  <a:lnTo>
                    <a:pt x="100799" y="89535"/>
                  </a:lnTo>
                  <a:lnTo>
                    <a:pt x="95656" y="81661"/>
                  </a:lnTo>
                  <a:lnTo>
                    <a:pt x="93535" y="78613"/>
                  </a:lnTo>
                  <a:lnTo>
                    <a:pt x="93345" y="78232"/>
                  </a:lnTo>
                  <a:lnTo>
                    <a:pt x="92697" y="76962"/>
                  </a:lnTo>
                  <a:lnTo>
                    <a:pt x="93002" y="75819"/>
                  </a:lnTo>
                  <a:lnTo>
                    <a:pt x="93103" y="75438"/>
                  </a:lnTo>
                  <a:lnTo>
                    <a:pt x="93776" y="74676"/>
                  </a:lnTo>
                  <a:lnTo>
                    <a:pt x="94551" y="73787"/>
                  </a:lnTo>
                  <a:lnTo>
                    <a:pt x="94195" y="71501"/>
                  </a:lnTo>
                  <a:lnTo>
                    <a:pt x="94094" y="70866"/>
                  </a:lnTo>
                  <a:lnTo>
                    <a:pt x="93980" y="70104"/>
                  </a:lnTo>
                  <a:lnTo>
                    <a:pt x="93776" y="68834"/>
                  </a:lnTo>
                  <a:lnTo>
                    <a:pt x="105308" y="70612"/>
                  </a:lnTo>
                  <a:lnTo>
                    <a:pt x="109220" y="71501"/>
                  </a:lnTo>
                  <a:lnTo>
                    <a:pt x="112204" y="69723"/>
                  </a:lnTo>
                  <a:lnTo>
                    <a:pt x="112610" y="69723"/>
                  </a:lnTo>
                  <a:lnTo>
                    <a:pt x="111264" y="68834"/>
                  </a:lnTo>
                  <a:lnTo>
                    <a:pt x="109524" y="67691"/>
                  </a:lnTo>
                  <a:lnTo>
                    <a:pt x="110909" y="66802"/>
                  </a:lnTo>
                  <a:lnTo>
                    <a:pt x="112496" y="65786"/>
                  </a:lnTo>
                  <a:lnTo>
                    <a:pt x="116763" y="64643"/>
                  </a:lnTo>
                  <a:lnTo>
                    <a:pt x="118364" y="61468"/>
                  </a:lnTo>
                  <a:lnTo>
                    <a:pt x="117030" y="60833"/>
                  </a:lnTo>
                  <a:lnTo>
                    <a:pt x="115646" y="60325"/>
                  </a:lnTo>
                  <a:lnTo>
                    <a:pt x="114312" y="59690"/>
                  </a:lnTo>
                  <a:lnTo>
                    <a:pt x="115074" y="57150"/>
                  </a:lnTo>
                  <a:lnTo>
                    <a:pt x="115150" y="56896"/>
                  </a:lnTo>
                  <a:lnTo>
                    <a:pt x="117246" y="56388"/>
                  </a:lnTo>
                  <a:lnTo>
                    <a:pt x="118808" y="56007"/>
                  </a:lnTo>
                  <a:lnTo>
                    <a:pt x="119849" y="53213"/>
                  </a:lnTo>
                  <a:lnTo>
                    <a:pt x="116332" y="50927"/>
                  </a:lnTo>
                  <a:lnTo>
                    <a:pt x="118021" y="49784"/>
                  </a:lnTo>
                  <a:lnTo>
                    <a:pt x="120827" y="47879"/>
                  </a:lnTo>
                  <a:lnTo>
                    <a:pt x="119659" y="47117"/>
                  </a:lnTo>
                  <a:lnTo>
                    <a:pt x="118275" y="46482"/>
                  </a:lnTo>
                  <a:lnTo>
                    <a:pt x="117792" y="45974"/>
                  </a:lnTo>
                  <a:lnTo>
                    <a:pt x="117309" y="45466"/>
                  </a:lnTo>
                  <a:lnTo>
                    <a:pt x="117856" y="43815"/>
                  </a:lnTo>
                  <a:lnTo>
                    <a:pt x="117944" y="43561"/>
                  </a:lnTo>
                  <a:lnTo>
                    <a:pt x="120370" y="42926"/>
                  </a:lnTo>
                  <a:lnTo>
                    <a:pt x="121043" y="41148"/>
                  </a:lnTo>
                  <a:lnTo>
                    <a:pt x="124421" y="41148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3" name="object 2033"/>
            <p:cNvSpPr/>
            <p:nvPr/>
          </p:nvSpPr>
          <p:spPr>
            <a:xfrm>
              <a:off x="7111723" y="3036488"/>
              <a:ext cx="121920" cy="73660"/>
            </a:xfrm>
            <a:custGeom>
              <a:avLst/>
              <a:gdLst/>
              <a:ahLst/>
              <a:cxnLst/>
              <a:rect l="l" t="t" r="r" b="b"/>
              <a:pathLst>
                <a:path w="121920" h="73660">
                  <a:moveTo>
                    <a:pt x="4583" y="34544"/>
                  </a:moveTo>
                  <a:lnTo>
                    <a:pt x="0" y="35483"/>
                  </a:lnTo>
                  <a:lnTo>
                    <a:pt x="758" y="35483"/>
                  </a:lnTo>
                  <a:lnTo>
                    <a:pt x="4686" y="37719"/>
                  </a:lnTo>
                  <a:lnTo>
                    <a:pt x="41972" y="56680"/>
                  </a:lnTo>
                  <a:lnTo>
                    <a:pt x="63765" y="63995"/>
                  </a:lnTo>
                  <a:lnTo>
                    <a:pt x="68739" y="65836"/>
                  </a:lnTo>
                  <a:lnTo>
                    <a:pt x="70585" y="66319"/>
                  </a:lnTo>
                  <a:lnTo>
                    <a:pt x="72477" y="67094"/>
                  </a:lnTo>
                  <a:lnTo>
                    <a:pt x="74395" y="67703"/>
                  </a:lnTo>
                  <a:lnTo>
                    <a:pt x="78319" y="68783"/>
                  </a:lnTo>
                  <a:lnTo>
                    <a:pt x="83132" y="70459"/>
                  </a:lnTo>
                  <a:lnTo>
                    <a:pt x="84580" y="70929"/>
                  </a:lnTo>
                  <a:lnTo>
                    <a:pt x="86866" y="71564"/>
                  </a:lnTo>
                  <a:lnTo>
                    <a:pt x="87374" y="71564"/>
                  </a:lnTo>
                  <a:lnTo>
                    <a:pt x="89139" y="71920"/>
                  </a:lnTo>
                  <a:lnTo>
                    <a:pt x="93483" y="73317"/>
                  </a:lnTo>
                  <a:lnTo>
                    <a:pt x="93940" y="73533"/>
                  </a:lnTo>
                  <a:lnTo>
                    <a:pt x="95096" y="73533"/>
                  </a:lnTo>
                  <a:lnTo>
                    <a:pt x="95179" y="71564"/>
                  </a:lnTo>
                  <a:lnTo>
                    <a:pt x="95290" y="70459"/>
                  </a:lnTo>
                  <a:lnTo>
                    <a:pt x="95371" y="69646"/>
                  </a:lnTo>
                  <a:lnTo>
                    <a:pt x="95439" y="68973"/>
                  </a:lnTo>
                  <a:lnTo>
                    <a:pt x="111981" y="68973"/>
                  </a:lnTo>
                  <a:lnTo>
                    <a:pt x="110101" y="67703"/>
                  </a:lnTo>
                  <a:lnTo>
                    <a:pt x="111038" y="67094"/>
                  </a:lnTo>
                  <a:lnTo>
                    <a:pt x="113054" y="65836"/>
                  </a:lnTo>
                  <a:lnTo>
                    <a:pt x="117321" y="64643"/>
                  </a:lnTo>
                  <a:lnTo>
                    <a:pt x="118921" y="61442"/>
                  </a:lnTo>
                  <a:lnTo>
                    <a:pt x="117587" y="60807"/>
                  </a:lnTo>
                  <a:lnTo>
                    <a:pt x="116203" y="60375"/>
                  </a:lnTo>
                  <a:lnTo>
                    <a:pt x="114870" y="59651"/>
                  </a:lnTo>
                  <a:lnTo>
                    <a:pt x="115708" y="56857"/>
                  </a:lnTo>
                  <a:lnTo>
                    <a:pt x="119353" y="56019"/>
                  </a:lnTo>
                  <a:lnTo>
                    <a:pt x="120407" y="53251"/>
                  </a:lnTo>
                  <a:lnTo>
                    <a:pt x="116889" y="50939"/>
                  </a:lnTo>
                  <a:lnTo>
                    <a:pt x="121385" y="47866"/>
                  </a:lnTo>
                  <a:lnTo>
                    <a:pt x="120216" y="47104"/>
                  </a:lnTo>
                  <a:lnTo>
                    <a:pt x="118832" y="46443"/>
                  </a:lnTo>
                  <a:lnTo>
                    <a:pt x="117867" y="45504"/>
                  </a:lnTo>
                  <a:lnTo>
                    <a:pt x="118502" y="43573"/>
                  </a:lnTo>
                  <a:lnTo>
                    <a:pt x="120928" y="42900"/>
                  </a:lnTo>
                  <a:lnTo>
                    <a:pt x="121651" y="41008"/>
                  </a:lnTo>
                  <a:lnTo>
                    <a:pt x="118480" y="41008"/>
                  </a:lnTo>
                  <a:lnTo>
                    <a:pt x="116825" y="40335"/>
                  </a:lnTo>
                  <a:lnTo>
                    <a:pt x="118502" y="39331"/>
                  </a:lnTo>
                  <a:lnTo>
                    <a:pt x="119429" y="37719"/>
                  </a:lnTo>
                  <a:lnTo>
                    <a:pt x="119441" y="36753"/>
                  </a:lnTo>
                  <a:lnTo>
                    <a:pt x="7390" y="36753"/>
                  </a:lnTo>
                  <a:lnTo>
                    <a:pt x="4583" y="34544"/>
                  </a:lnTo>
                  <a:close/>
                </a:path>
                <a:path w="121920" h="73660">
                  <a:moveTo>
                    <a:pt x="87374" y="71564"/>
                  </a:moveTo>
                  <a:lnTo>
                    <a:pt x="87058" y="71564"/>
                  </a:lnTo>
                  <a:lnTo>
                    <a:pt x="88162" y="71780"/>
                  </a:lnTo>
                  <a:lnTo>
                    <a:pt x="87374" y="71564"/>
                  </a:lnTo>
                  <a:close/>
                </a:path>
                <a:path w="121920" h="73660">
                  <a:moveTo>
                    <a:pt x="111981" y="68973"/>
                  </a:moveTo>
                  <a:lnTo>
                    <a:pt x="95439" y="68973"/>
                  </a:lnTo>
                  <a:lnTo>
                    <a:pt x="105865" y="70624"/>
                  </a:lnTo>
                  <a:lnTo>
                    <a:pt x="110000" y="71564"/>
                  </a:lnTo>
                  <a:lnTo>
                    <a:pt x="109690" y="71564"/>
                  </a:lnTo>
                  <a:lnTo>
                    <a:pt x="112977" y="69646"/>
                  </a:lnTo>
                  <a:lnTo>
                    <a:pt x="111981" y="68973"/>
                  </a:lnTo>
                  <a:close/>
                </a:path>
                <a:path w="121920" h="73660">
                  <a:moveTo>
                    <a:pt x="6856" y="31851"/>
                  </a:moveTo>
                  <a:lnTo>
                    <a:pt x="6907" y="32067"/>
                  </a:lnTo>
                  <a:lnTo>
                    <a:pt x="7029" y="32588"/>
                  </a:lnTo>
                  <a:lnTo>
                    <a:pt x="7155" y="33121"/>
                  </a:lnTo>
                  <a:lnTo>
                    <a:pt x="7258" y="33477"/>
                  </a:lnTo>
                  <a:lnTo>
                    <a:pt x="7961" y="35204"/>
                  </a:lnTo>
                  <a:lnTo>
                    <a:pt x="7390" y="36753"/>
                  </a:lnTo>
                  <a:lnTo>
                    <a:pt x="119441" y="36753"/>
                  </a:lnTo>
                  <a:lnTo>
                    <a:pt x="119449" y="36207"/>
                  </a:lnTo>
                  <a:lnTo>
                    <a:pt x="117016" y="36207"/>
                  </a:lnTo>
                  <a:lnTo>
                    <a:pt x="115860" y="35890"/>
                  </a:lnTo>
                  <a:lnTo>
                    <a:pt x="116065" y="35483"/>
                  </a:lnTo>
                  <a:lnTo>
                    <a:pt x="12203" y="35483"/>
                  </a:lnTo>
                  <a:lnTo>
                    <a:pt x="11047" y="33972"/>
                  </a:lnTo>
                  <a:lnTo>
                    <a:pt x="10940" y="33832"/>
                  </a:lnTo>
                  <a:lnTo>
                    <a:pt x="10378" y="33477"/>
                  </a:lnTo>
                  <a:lnTo>
                    <a:pt x="9234" y="32842"/>
                  </a:lnTo>
                  <a:lnTo>
                    <a:pt x="8682" y="32588"/>
                  </a:lnTo>
                  <a:lnTo>
                    <a:pt x="6856" y="31851"/>
                  </a:lnTo>
                  <a:close/>
                </a:path>
                <a:path w="121920" h="73660">
                  <a:moveTo>
                    <a:pt x="119454" y="35763"/>
                  </a:moveTo>
                  <a:lnTo>
                    <a:pt x="118232" y="35763"/>
                  </a:lnTo>
                  <a:lnTo>
                    <a:pt x="117016" y="36207"/>
                  </a:lnTo>
                  <a:lnTo>
                    <a:pt x="119449" y="36207"/>
                  </a:lnTo>
                  <a:lnTo>
                    <a:pt x="119454" y="35763"/>
                  </a:lnTo>
                  <a:close/>
                </a:path>
                <a:path w="121920" h="73660">
                  <a:moveTo>
                    <a:pt x="10869" y="30480"/>
                  </a:moveTo>
                  <a:lnTo>
                    <a:pt x="11809" y="32067"/>
                  </a:lnTo>
                  <a:lnTo>
                    <a:pt x="11987" y="32588"/>
                  </a:lnTo>
                  <a:lnTo>
                    <a:pt x="12074" y="32842"/>
                  </a:lnTo>
                  <a:lnTo>
                    <a:pt x="12170" y="33121"/>
                  </a:lnTo>
                  <a:lnTo>
                    <a:pt x="12203" y="35483"/>
                  </a:lnTo>
                  <a:lnTo>
                    <a:pt x="116065" y="35483"/>
                  </a:lnTo>
                  <a:lnTo>
                    <a:pt x="116540" y="34544"/>
                  </a:lnTo>
                  <a:lnTo>
                    <a:pt x="117084" y="33972"/>
                  </a:lnTo>
                  <a:lnTo>
                    <a:pt x="107885" y="33972"/>
                  </a:lnTo>
                  <a:lnTo>
                    <a:pt x="107942" y="33832"/>
                  </a:lnTo>
                  <a:lnTo>
                    <a:pt x="20161" y="33832"/>
                  </a:lnTo>
                  <a:lnTo>
                    <a:pt x="14709" y="33477"/>
                  </a:lnTo>
                  <a:lnTo>
                    <a:pt x="16686" y="33477"/>
                  </a:lnTo>
                  <a:lnTo>
                    <a:pt x="14463" y="31597"/>
                  </a:lnTo>
                  <a:lnTo>
                    <a:pt x="13359" y="30911"/>
                  </a:lnTo>
                  <a:lnTo>
                    <a:pt x="10869" y="30480"/>
                  </a:lnTo>
                  <a:close/>
                </a:path>
                <a:path w="121920" h="73660">
                  <a:moveTo>
                    <a:pt x="112020" y="31381"/>
                  </a:moveTo>
                  <a:lnTo>
                    <a:pt x="111743" y="31597"/>
                  </a:lnTo>
                  <a:lnTo>
                    <a:pt x="111022" y="32588"/>
                  </a:lnTo>
                  <a:lnTo>
                    <a:pt x="109561" y="33832"/>
                  </a:lnTo>
                  <a:lnTo>
                    <a:pt x="107885" y="33972"/>
                  </a:lnTo>
                  <a:lnTo>
                    <a:pt x="117084" y="33972"/>
                  </a:lnTo>
                  <a:lnTo>
                    <a:pt x="117222" y="33832"/>
                  </a:lnTo>
                  <a:lnTo>
                    <a:pt x="113122" y="33832"/>
                  </a:lnTo>
                  <a:lnTo>
                    <a:pt x="112328" y="32067"/>
                  </a:lnTo>
                  <a:lnTo>
                    <a:pt x="112231" y="31851"/>
                  </a:lnTo>
                  <a:lnTo>
                    <a:pt x="112117" y="31597"/>
                  </a:lnTo>
                  <a:lnTo>
                    <a:pt x="112020" y="31381"/>
                  </a:lnTo>
                  <a:close/>
                </a:path>
                <a:path w="121920" h="73660">
                  <a:moveTo>
                    <a:pt x="20674" y="28879"/>
                  </a:moveTo>
                  <a:lnTo>
                    <a:pt x="18433" y="28879"/>
                  </a:lnTo>
                  <a:lnTo>
                    <a:pt x="18852" y="30187"/>
                  </a:lnTo>
                  <a:lnTo>
                    <a:pt x="18972" y="31140"/>
                  </a:lnTo>
                  <a:lnTo>
                    <a:pt x="19091" y="32588"/>
                  </a:lnTo>
                  <a:lnTo>
                    <a:pt x="19193" y="33832"/>
                  </a:lnTo>
                  <a:lnTo>
                    <a:pt x="107942" y="33832"/>
                  </a:lnTo>
                  <a:lnTo>
                    <a:pt x="108671" y="32067"/>
                  </a:lnTo>
                  <a:lnTo>
                    <a:pt x="108760" y="31851"/>
                  </a:lnTo>
                  <a:lnTo>
                    <a:pt x="108864" y="31597"/>
                  </a:lnTo>
                  <a:lnTo>
                    <a:pt x="108953" y="31381"/>
                  </a:lnTo>
                  <a:lnTo>
                    <a:pt x="25533" y="31381"/>
                  </a:lnTo>
                  <a:lnTo>
                    <a:pt x="23553" y="30480"/>
                  </a:lnTo>
                  <a:lnTo>
                    <a:pt x="22988" y="30187"/>
                  </a:lnTo>
                  <a:lnTo>
                    <a:pt x="20674" y="28879"/>
                  </a:lnTo>
                  <a:close/>
                </a:path>
                <a:path w="121920" h="73660">
                  <a:moveTo>
                    <a:pt x="117832" y="31381"/>
                  </a:moveTo>
                  <a:lnTo>
                    <a:pt x="115822" y="31381"/>
                  </a:lnTo>
                  <a:lnTo>
                    <a:pt x="114666" y="33121"/>
                  </a:lnTo>
                  <a:lnTo>
                    <a:pt x="112614" y="33832"/>
                  </a:lnTo>
                  <a:lnTo>
                    <a:pt x="117222" y="33832"/>
                  </a:lnTo>
                  <a:lnTo>
                    <a:pt x="118197" y="32842"/>
                  </a:lnTo>
                  <a:lnTo>
                    <a:pt x="118003" y="32067"/>
                  </a:lnTo>
                  <a:lnTo>
                    <a:pt x="117886" y="31597"/>
                  </a:lnTo>
                  <a:lnTo>
                    <a:pt x="117832" y="31381"/>
                  </a:lnTo>
                  <a:close/>
                </a:path>
                <a:path w="121920" h="73660">
                  <a:moveTo>
                    <a:pt x="25068" y="27266"/>
                  </a:moveTo>
                  <a:lnTo>
                    <a:pt x="25154" y="27774"/>
                  </a:lnTo>
                  <a:lnTo>
                    <a:pt x="25230" y="28219"/>
                  </a:lnTo>
                  <a:lnTo>
                    <a:pt x="25297" y="28613"/>
                  </a:lnTo>
                  <a:lnTo>
                    <a:pt x="25593" y="29387"/>
                  </a:lnTo>
                  <a:lnTo>
                    <a:pt x="25819" y="30187"/>
                  </a:lnTo>
                  <a:lnTo>
                    <a:pt x="25587" y="30911"/>
                  </a:lnTo>
                  <a:lnTo>
                    <a:pt x="25514" y="31140"/>
                  </a:lnTo>
                  <a:lnTo>
                    <a:pt x="25437" y="31381"/>
                  </a:lnTo>
                  <a:lnTo>
                    <a:pt x="108953" y="31381"/>
                  </a:lnTo>
                  <a:lnTo>
                    <a:pt x="109053" y="31140"/>
                  </a:lnTo>
                  <a:lnTo>
                    <a:pt x="109700" y="30187"/>
                  </a:lnTo>
                  <a:lnTo>
                    <a:pt x="28446" y="30187"/>
                  </a:lnTo>
                  <a:lnTo>
                    <a:pt x="25855" y="28219"/>
                  </a:lnTo>
                  <a:lnTo>
                    <a:pt x="25068" y="27266"/>
                  </a:lnTo>
                  <a:close/>
                </a:path>
                <a:path w="121920" h="73660">
                  <a:moveTo>
                    <a:pt x="31756" y="25133"/>
                  </a:moveTo>
                  <a:lnTo>
                    <a:pt x="31851" y="25387"/>
                  </a:lnTo>
                  <a:lnTo>
                    <a:pt x="32366" y="26390"/>
                  </a:lnTo>
                  <a:lnTo>
                    <a:pt x="31291" y="29387"/>
                  </a:lnTo>
                  <a:lnTo>
                    <a:pt x="28446" y="30187"/>
                  </a:lnTo>
                  <a:lnTo>
                    <a:pt x="109700" y="30187"/>
                  </a:lnTo>
                  <a:lnTo>
                    <a:pt x="110589" y="28879"/>
                  </a:lnTo>
                  <a:lnTo>
                    <a:pt x="36384" y="28879"/>
                  </a:lnTo>
                  <a:lnTo>
                    <a:pt x="34809" y="27774"/>
                  </a:lnTo>
                  <a:lnTo>
                    <a:pt x="33171" y="26390"/>
                  </a:lnTo>
                  <a:lnTo>
                    <a:pt x="31756" y="25133"/>
                  </a:lnTo>
                  <a:close/>
                </a:path>
                <a:path w="121920" h="73660">
                  <a:moveTo>
                    <a:pt x="37704" y="22910"/>
                  </a:moveTo>
                  <a:lnTo>
                    <a:pt x="37652" y="24701"/>
                  </a:lnTo>
                  <a:lnTo>
                    <a:pt x="37530" y="26936"/>
                  </a:lnTo>
                  <a:lnTo>
                    <a:pt x="36384" y="28879"/>
                  </a:lnTo>
                  <a:lnTo>
                    <a:pt x="110589" y="28879"/>
                  </a:lnTo>
                  <a:lnTo>
                    <a:pt x="111339" y="27774"/>
                  </a:lnTo>
                  <a:lnTo>
                    <a:pt x="65517" y="27774"/>
                  </a:lnTo>
                  <a:lnTo>
                    <a:pt x="64932" y="26390"/>
                  </a:lnTo>
                  <a:lnTo>
                    <a:pt x="64819" y="26123"/>
                  </a:lnTo>
                  <a:lnTo>
                    <a:pt x="43877" y="26123"/>
                  </a:lnTo>
                  <a:lnTo>
                    <a:pt x="41756" y="25387"/>
                  </a:lnTo>
                  <a:lnTo>
                    <a:pt x="39838" y="23812"/>
                  </a:lnTo>
                  <a:lnTo>
                    <a:pt x="37704" y="22910"/>
                  </a:lnTo>
                  <a:close/>
                </a:path>
                <a:path w="121920" h="73660">
                  <a:moveTo>
                    <a:pt x="63989" y="21361"/>
                  </a:moveTo>
                  <a:lnTo>
                    <a:pt x="64240" y="21805"/>
                  </a:lnTo>
                  <a:lnTo>
                    <a:pt x="66470" y="24447"/>
                  </a:lnTo>
                  <a:lnTo>
                    <a:pt x="65452" y="27774"/>
                  </a:lnTo>
                  <a:lnTo>
                    <a:pt x="111339" y="27774"/>
                  </a:lnTo>
                  <a:lnTo>
                    <a:pt x="110949" y="26936"/>
                  </a:lnTo>
                  <a:lnTo>
                    <a:pt x="106526" y="26936"/>
                  </a:lnTo>
                  <a:lnTo>
                    <a:pt x="106426" y="26390"/>
                  </a:lnTo>
                  <a:lnTo>
                    <a:pt x="106332" y="25869"/>
                  </a:lnTo>
                  <a:lnTo>
                    <a:pt x="106239" y="23583"/>
                  </a:lnTo>
                  <a:lnTo>
                    <a:pt x="68948" y="23583"/>
                  </a:lnTo>
                  <a:lnTo>
                    <a:pt x="63989" y="21361"/>
                  </a:lnTo>
                  <a:close/>
                </a:path>
                <a:path w="121920" h="73660">
                  <a:moveTo>
                    <a:pt x="109910" y="24701"/>
                  </a:moveTo>
                  <a:lnTo>
                    <a:pt x="109104" y="25869"/>
                  </a:lnTo>
                  <a:lnTo>
                    <a:pt x="108037" y="26936"/>
                  </a:lnTo>
                  <a:lnTo>
                    <a:pt x="110949" y="26936"/>
                  </a:lnTo>
                  <a:lnTo>
                    <a:pt x="109910" y="24701"/>
                  </a:lnTo>
                  <a:close/>
                </a:path>
                <a:path w="121920" h="73660">
                  <a:moveTo>
                    <a:pt x="44074" y="21361"/>
                  </a:moveTo>
                  <a:lnTo>
                    <a:pt x="44040" y="22910"/>
                  </a:lnTo>
                  <a:lnTo>
                    <a:pt x="44442" y="24447"/>
                  </a:lnTo>
                  <a:lnTo>
                    <a:pt x="44483" y="24701"/>
                  </a:lnTo>
                  <a:lnTo>
                    <a:pt x="43985" y="25869"/>
                  </a:lnTo>
                  <a:lnTo>
                    <a:pt x="43877" y="26123"/>
                  </a:lnTo>
                  <a:lnTo>
                    <a:pt x="64819" y="26123"/>
                  </a:lnTo>
                  <a:lnTo>
                    <a:pt x="64507" y="25387"/>
                  </a:lnTo>
                  <a:lnTo>
                    <a:pt x="64400" y="25133"/>
                  </a:lnTo>
                  <a:lnTo>
                    <a:pt x="49357" y="25133"/>
                  </a:lnTo>
                  <a:lnTo>
                    <a:pt x="47348" y="24447"/>
                  </a:lnTo>
                  <a:lnTo>
                    <a:pt x="47129" y="24447"/>
                  </a:lnTo>
                  <a:lnTo>
                    <a:pt x="45032" y="22351"/>
                  </a:lnTo>
                  <a:lnTo>
                    <a:pt x="44074" y="21361"/>
                  </a:lnTo>
                  <a:close/>
                </a:path>
                <a:path w="121920" h="73660">
                  <a:moveTo>
                    <a:pt x="49681" y="17868"/>
                  </a:moveTo>
                  <a:lnTo>
                    <a:pt x="49094" y="19291"/>
                  </a:lnTo>
                  <a:lnTo>
                    <a:pt x="49102" y="25133"/>
                  </a:lnTo>
                  <a:lnTo>
                    <a:pt x="58837" y="25133"/>
                  </a:lnTo>
                  <a:lnTo>
                    <a:pt x="56259" y="23583"/>
                  </a:lnTo>
                  <a:lnTo>
                    <a:pt x="56281" y="22910"/>
                  </a:lnTo>
                  <a:lnTo>
                    <a:pt x="53827" y="22910"/>
                  </a:lnTo>
                  <a:lnTo>
                    <a:pt x="52170" y="21805"/>
                  </a:lnTo>
                  <a:lnTo>
                    <a:pt x="50697" y="19507"/>
                  </a:lnTo>
                  <a:lnTo>
                    <a:pt x="49681" y="17868"/>
                  </a:lnTo>
                  <a:close/>
                </a:path>
                <a:path w="121920" h="73660">
                  <a:moveTo>
                    <a:pt x="60857" y="22351"/>
                  </a:moveTo>
                  <a:lnTo>
                    <a:pt x="58348" y="25133"/>
                  </a:lnTo>
                  <a:lnTo>
                    <a:pt x="64400" y="25133"/>
                  </a:lnTo>
                  <a:lnTo>
                    <a:pt x="60857" y="22351"/>
                  </a:lnTo>
                  <a:close/>
                </a:path>
                <a:path w="121920" h="73660">
                  <a:moveTo>
                    <a:pt x="67219" y="15786"/>
                  </a:moveTo>
                  <a:lnTo>
                    <a:pt x="67808" y="19291"/>
                  </a:lnTo>
                  <a:lnTo>
                    <a:pt x="67921" y="19964"/>
                  </a:lnTo>
                  <a:lnTo>
                    <a:pt x="68021" y="20561"/>
                  </a:lnTo>
                  <a:lnTo>
                    <a:pt x="68188" y="21361"/>
                  </a:lnTo>
                  <a:lnTo>
                    <a:pt x="68825" y="23583"/>
                  </a:lnTo>
                  <a:lnTo>
                    <a:pt x="106239" y="23583"/>
                  </a:lnTo>
                  <a:lnTo>
                    <a:pt x="106311" y="22910"/>
                  </a:lnTo>
                  <a:lnTo>
                    <a:pt x="104217" y="22910"/>
                  </a:lnTo>
                  <a:lnTo>
                    <a:pt x="103025" y="22351"/>
                  </a:lnTo>
                  <a:lnTo>
                    <a:pt x="102743" y="22351"/>
                  </a:lnTo>
                  <a:lnTo>
                    <a:pt x="102829" y="21361"/>
                  </a:lnTo>
                  <a:lnTo>
                    <a:pt x="102899" y="20561"/>
                  </a:lnTo>
                  <a:lnTo>
                    <a:pt x="98715" y="20561"/>
                  </a:lnTo>
                  <a:lnTo>
                    <a:pt x="98029" y="18478"/>
                  </a:lnTo>
                  <a:lnTo>
                    <a:pt x="71570" y="18478"/>
                  </a:lnTo>
                  <a:lnTo>
                    <a:pt x="67219" y="15786"/>
                  </a:lnTo>
                  <a:close/>
                </a:path>
                <a:path w="121920" h="73660">
                  <a:moveTo>
                    <a:pt x="55523" y="18478"/>
                  </a:moveTo>
                  <a:lnTo>
                    <a:pt x="54773" y="19773"/>
                  </a:lnTo>
                  <a:lnTo>
                    <a:pt x="53706" y="21361"/>
                  </a:lnTo>
                  <a:lnTo>
                    <a:pt x="53772" y="22910"/>
                  </a:lnTo>
                  <a:lnTo>
                    <a:pt x="56281" y="22910"/>
                  </a:lnTo>
                  <a:lnTo>
                    <a:pt x="56356" y="20561"/>
                  </a:lnTo>
                  <a:lnTo>
                    <a:pt x="56128" y="20193"/>
                  </a:lnTo>
                  <a:lnTo>
                    <a:pt x="55523" y="18478"/>
                  </a:lnTo>
                  <a:close/>
                </a:path>
                <a:path w="121920" h="73660">
                  <a:moveTo>
                    <a:pt x="105745" y="19964"/>
                  </a:moveTo>
                  <a:lnTo>
                    <a:pt x="105442" y="20561"/>
                  </a:lnTo>
                  <a:lnTo>
                    <a:pt x="104985" y="21361"/>
                  </a:lnTo>
                  <a:lnTo>
                    <a:pt x="103892" y="22910"/>
                  </a:lnTo>
                  <a:lnTo>
                    <a:pt x="106311" y="22910"/>
                  </a:lnTo>
                  <a:lnTo>
                    <a:pt x="106371" y="22351"/>
                  </a:lnTo>
                  <a:lnTo>
                    <a:pt x="105904" y="20561"/>
                  </a:lnTo>
                  <a:lnTo>
                    <a:pt x="105806" y="20193"/>
                  </a:lnTo>
                  <a:lnTo>
                    <a:pt x="105745" y="19964"/>
                  </a:lnTo>
                  <a:close/>
                </a:path>
                <a:path w="121920" h="73660">
                  <a:moveTo>
                    <a:pt x="101660" y="18478"/>
                  </a:moveTo>
                  <a:lnTo>
                    <a:pt x="101495" y="18478"/>
                  </a:lnTo>
                  <a:lnTo>
                    <a:pt x="100834" y="19773"/>
                  </a:lnTo>
                  <a:lnTo>
                    <a:pt x="100737" y="19964"/>
                  </a:lnTo>
                  <a:lnTo>
                    <a:pt x="100620" y="20193"/>
                  </a:lnTo>
                  <a:lnTo>
                    <a:pt x="98715" y="20561"/>
                  </a:lnTo>
                  <a:lnTo>
                    <a:pt x="102801" y="20561"/>
                  </a:lnTo>
                  <a:lnTo>
                    <a:pt x="102690" y="19964"/>
                  </a:lnTo>
                  <a:lnTo>
                    <a:pt x="102563" y="19291"/>
                  </a:lnTo>
                  <a:lnTo>
                    <a:pt x="101660" y="18478"/>
                  </a:lnTo>
                  <a:close/>
                </a:path>
                <a:path w="121920" h="73660">
                  <a:moveTo>
                    <a:pt x="71105" y="11620"/>
                  </a:moveTo>
                  <a:lnTo>
                    <a:pt x="71397" y="13030"/>
                  </a:lnTo>
                  <a:lnTo>
                    <a:pt x="71473" y="13398"/>
                  </a:lnTo>
                  <a:lnTo>
                    <a:pt x="71588" y="13957"/>
                  </a:lnTo>
                  <a:lnTo>
                    <a:pt x="71714" y="14655"/>
                  </a:lnTo>
                  <a:lnTo>
                    <a:pt x="71826" y="15278"/>
                  </a:lnTo>
                  <a:lnTo>
                    <a:pt x="71917" y="15786"/>
                  </a:lnTo>
                  <a:lnTo>
                    <a:pt x="71956" y="16001"/>
                  </a:lnTo>
                  <a:lnTo>
                    <a:pt x="71357" y="18478"/>
                  </a:lnTo>
                  <a:lnTo>
                    <a:pt x="98029" y="18478"/>
                  </a:lnTo>
                  <a:lnTo>
                    <a:pt x="97585" y="17132"/>
                  </a:lnTo>
                  <a:lnTo>
                    <a:pt x="97796" y="16967"/>
                  </a:lnTo>
                  <a:lnTo>
                    <a:pt x="94105" y="16967"/>
                  </a:lnTo>
                  <a:lnTo>
                    <a:pt x="92362" y="14160"/>
                  </a:lnTo>
                  <a:lnTo>
                    <a:pt x="89444" y="14160"/>
                  </a:lnTo>
                  <a:lnTo>
                    <a:pt x="89550" y="13957"/>
                  </a:lnTo>
                  <a:lnTo>
                    <a:pt x="89400" y="13398"/>
                  </a:lnTo>
                  <a:lnTo>
                    <a:pt x="74344" y="13398"/>
                  </a:lnTo>
                  <a:lnTo>
                    <a:pt x="73099" y="13030"/>
                  </a:lnTo>
                  <a:lnTo>
                    <a:pt x="72274" y="12090"/>
                  </a:lnTo>
                  <a:lnTo>
                    <a:pt x="71105" y="11620"/>
                  </a:lnTo>
                  <a:close/>
                </a:path>
                <a:path w="121920" h="73660">
                  <a:moveTo>
                    <a:pt x="95680" y="14655"/>
                  </a:moveTo>
                  <a:lnTo>
                    <a:pt x="94105" y="16967"/>
                  </a:lnTo>
                  <a:lnTo>
                    <a:pt x="97796" y="16967"/>
                  </a:lnTo>
                  <a:lnTo>
                    <a:pt x="99960" y="15278"/>
                  </a:lnTo>
                  <a:lnTo>
                    <a:pt x="95680" y="14655"/>
                  </a:lnTo>
                  <a:close/>
                </a:path>
                <a:path w="121920" h="73660">
                  <a:moveTo>
                    <a:pt x="91857" y="9537"/>
                  </a:moveTo>
                  <a:lnTo>
                    <a:pt x="89842" y="13398"/>
                  </a:lnTo>
                  <a:lnTo>
                    <a:pt x="89432" y="13957"/>
                  </a:lnTo>
                  <a:lnTo>
                    <a:pt x="89444" y="14160"/>
                  </a:lnTo>
                  <a:lnTo>
                    <a:pt x="92362" y="14160"/>
                  </a:lnTo>
                  <a:lnTo>
                    <a:pt x="92290" y="13030"/>
                  </a:lnTo>
                  <a:lnTo>
                    <a:pt x="92420" y="12090"/>
                  </a:lnTo>
                  <a:lnTo>
                    <a:pt x="92484" y="11620"/>
                  </a:lnTo>
                  <a:lnTo>
                    <a:pt x="92568" y="11010"/>
                  </a:lnTo>
                  <a:lnTo>
                    <a:pt x="91857" y="9537"/>
                  </a:lnTo>
                  <a:close/>
                </a:path>
                <a:path w="121920" h="73660">
                  <a:moveTo>
                    <a:pt x="72700" y="3048"/>
                  </a:moveTo>
                  <a:lnTo>
                    <a:pt x="72561" y="3048"/>
                  </a:lnTo>
                  <a:lnTo>
                    <a:pt x="75779" y="10198"/>
                  </a:lnTo>
                  <a:lnTo>
                    <a:pt x="74344" y="13398"/>
                  </a:lnTo>
                  <a:lnTo>
                    <a:pt x="89400" y="13398"/>
                  </a:lnTo>
                  <a:lnTo>
                    <a:pt x="89043" y="7289"/>
                  </a:lnTo>
                  <a:lnTo>
                    <a:pt x="85537" y="7289"/>
                  </a:lnTo>
                  <a:lnTo>
                    <a:pt x="85662" y="6540"/>
                  </a:lnTo>
                  <a:lnTo>
                    <a:pt x="85740" y="6070"/>
                  </a:lnTo>
                  <a:lnTo>
                    <a:pt x="78205" y="6070"/>
                  </a:lnTo>
                  <a:lnTo>
                    <a:pt x="72700" y="3048"/>
                  </a:lnTo>
                  <a:close/>
                </a:path>
                <a:path w="121920" h="73660">
                  <a:moveTo>
                    <a:pt x="88441" y="5283"/>
                  </a:moveTo>
                  <a:lnTo>
                    <a:pt x="87717" y="6261"/>
                  </a:lnTo>
                  <a:lnTo>
                    <a:pt x="86828" y="7289"/>
                  </a:lnTo>
                  <a:lnTo>
                    <a:pt x="89043" y="7289"/>
                  </a:lnTo>
                  <a:lnTo>
                    <a:pt x="89000" y="6540"/>
                  </a:lnTo>
                  <a:lnTo>
                    <a:pt x="88441" y="5283"/>
                  </a:lnTo>
                  <a:close/>
                </a:path>
                <a:path w="121920" h="73660">
                  <a:moveTo>
                    <a:pt x="79297" y="0"/>
                  </a:moveTo>
                  <a:lnTo>
                    <a:pt x="78802" y="1981"/>
                  </a:lnTo>
                  <a:lnTo>
                    <a:pt x="79208" y="4089"/>
                  </a:lnTo>
                  <a:lnTo>
                    <a:pt x="78205" y="6070"/>
                  </a:lnTo>
                  <a:lnTo>
                    <a:pt x="85740" y="6070"/>
                  </a:lnTo>
                  <a:lnTo>
                    <a:pt x="85814" y="5626"/>
                  </a:lnTo>
                  <a:lnTo>
                    <a:pt x="83018" y="5626"/>
                  </a:lnTo>
                  <a:lnTo>
                    <a:pt x="81151" y="889"/>
                  </a:lnTo>
                  <a:lnTo>
                    <a:pt x="79297" y="0"/>
                  </a:lnTo>
                  <a:close/>
                </a:path>
                <a:path w="121920" h="73660">
                  <a:moveTo>
                    <a:pt x="84479" y="1397"/>
                  </a:moveTo>
                  <a:lnTo>
                    <a:pt x="83136" y="5283"/>
                  </a:lnTo>
                  <a:lnTo>
                    <a:pt x="83018" y="5626"/>
                  </a:lnTo>
                  <a:lnTo>
                    <a:pt x="85814" y="5626"/>
                  </a:lnTo>
                  <a:lnTo>
                    <a:pt x="85871" y="5283"/>
                  </a:lnTo>
                  <a:lnTo>
                    <a:pt x="85507" y="3048"/>
                  </a:lnTo>
                  <a:lnTo>
                    <a:pt x="84479" y="1397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4" name="object 2034"/>
            <p:cNvSpPr/>
            <p:nvPr/>
          </p:nvSpPr>
          <p:spPr>
            <a:xfrm>
              <a:off x="7120435" y="3045035"/>
              <a:ext cx="101600" cy="103505"/>
            </a:xfrm>
            <a:custGeom>
              <a:avLst/>
              <a:gdLst/>
              <a:ahLst/>
              <a:cxnLst/>
              <a:rect l="l" t="t" r="r" b="b"/>
              <a:pathLst>
                <a:path w="101600" h="103505">
                  <a:moveTo>
                    <a:pt x="56634" y="95504"/>
                  </a:moveTo>
                  <a:lnTo>
                    <a:pt x="55317" y="95504"/>
                  </a:lnTo>
                  <a:lnTo>
                    <a:pt x="54303" y="98679"/>
                  </a:lnTo>
                  <a:lnTo>
                    <a:pt x="53407" y="101600"/>
                  </a:lnTo>
                  <a:lnTo>
                    <a:pt x="53329" y="101854"/>
                  </a:lnTo>
                  <a:lnTo>
                    <a:pt x="53212" y="102235"/>
                  </a:lnTo>
                  <a:lnTo>
                    <a:pt x="53657" y="102997"/>
                  </a:lnTo>
                  <a:lnTo>
                    <a:pt x="54432" y="102616"/>
                  </a:lnTo>
                  <a:lnTo>
                    <a:pt x="56280" y="96647"/>
                  </a:lnTo>
                  <a:lnTo>
                    <a:pt x="56359" y="96393"/>
                  </a:lnTo>
                  <a:lnTo>
                    <a:pt x="56477" y="96012"/>
                  </a:lnTo>
                  <a:lnTo>
                    <a:pt x="56555" y="95758"/>
                  </a:lnTo>
                  <a:lnTo>
                    <a:pt x="56634" y="95504"/>
                  </a:lnTo>
                  <a:close/>
                </a:path>
                <a:path w="101600" h="103505">
                  <a:moveTo>
                    <a:pt x="37119" y="93726"/>
                  </a:moveTo>
                  <a:lnTo>
                    <a:pt x="36102" y="93726"/>
                  </a:lnTo>
                  <a:lnTo>
                    <a:pt x="35369" y="95377"/>
                  </a:lnTo>
                  <a:lnTo>
                    <a:pt x="33654" y="101600"/>
                  </a:lnTo>
                  <a:lnTo>
                    <a:pt x="33578" y="101854"/>
                  </a:lnTo>
                  <a:lnTo>
                    <a:pt x="33949" y="102489"/>
                  </a:lnTo>
                  <a:lnTo>
                    <a:pt x="53435" y="102616"/>
                  </a:lnTo>
                  <a:lnTo>
                    <a:pt x="34277" y="102489"/>
                  </a:lnTo>
                  <a:lnTo>
                    <a:pt x="34785" y="102235"/>
                  </a:lnTo>
                  <a:lnTo>
                    <a:pt x="37119" y="93726"/>
                  </a:lnTo>
                  <a:close/>
                </a:path>
                <a:path w="101600" h="103505">
                  <a:moveTo>
                    <a:pt x="69205" y="97282"/>
                  </a:moveTo>
                  <a:lnTo>
                    <a:pt x="67865" y="97282"/>
                  </a:lnTo>
                  <a:lnTo>
                    <a:pt x="66382" y="101600"/>
                  </a:lnTo>
                  <a:lnTo>
                    <a:pt x="66499" y="101854"/>
                  </a:lnTo>
                  <a:lnTo>
                    <a:pt x="66615" y="102108"/>
                  </a:lnTo>
                  <a:lnTo>
                    <a:pt x="66789" y="102489"/>
                  </a:lnTo>
                  <a:lnTo>
                    <a:pt x="67576" y="102108"/>
                  </a:lnTo>
                  <a:lnTo>
                    <a:pt x="69120" y="97536"/>
                  </a:lnTo>
                  <a:lnTo>
                    <a:pt x="69205" y="97282"/>
                  </a:lnTo>
                  <a:close/>
                </a:path>
                <a:path w="101600" h="103505">
                  <a:moveTo>
                    <a:pt x="45816" y="95504"/>
                  </a:moveTo>
                  <a:lnTo>
                    <a:pt x="44490" y="95504"/>
                  </a:lnTo>
                  <a:lnTo>
                    <a:pt x="44410" y="95758"/>
                  </a:lnTo>
                  <a:lnTo>
                    <a:pt x="44329" y="96012"/>
                  </a:lnTo>
                  <a:lnTo>
                    <a:pt x="44209" y="96393"/>
                  </a:lnTo>
                  <a:lnTo>
                    <a:pt x="44128" y="96647"/>
                  </a:lnTo>
                  <a:lnTo>
                    <a:pt x="44037" y="97282"/>
                  </a:lnTo>
                  <a:lnTo>
                    <a:pt x="44386" y="97917"/>
                  </a:lnTo>
                  <a:lnTo>
                    <a:pt x="45173" y="97536"/>
                  </a:lnTo>
                  <a:lnTo>
                    <a:pt x="45454" y="96647"/>
                  </a:lnTo>
                  <a:lnTo>
                    <a:pt x="45535" y="96393"/>
                  </a:lnTo>
                  <a:lnTo>
                    <a:pt x="45655" y="96012"/>
                  </a:lnTo>
                  <a:lnTo>
                    <a:pt x="45735" y="95758"/>
                  </a:lnTo>
                  <a:lnTo>
                    <a:pt x="45816" y="95504"/>
                  </a:lnTo>
                  <a:close/>
                </a:path>
                <a:path w="101600" h="103505">
                  <a:moveTo>
                    <a:pt x="70406" y="93726"/>
                  </a:moveTo>
                  <a:lnTo>
                    <a:pt x="69106" y="93726"/>
                  </a:lnTo>
                  <a:lnTo>
                    <a:pt x="67909" y="97155"/>
                  </a:lnTo>
                  <a:lnTo>
                    <a:pt x="69248" y="97155"/>
                  </a:lnTo>
                  <a:lnTo>
                    <a:pt x="69420" y="96647"/>
                  </a:lnTo>
                  <a:lnTo>
                    <a:pt x="79748" y="96520"/>
                  </a:lnTo>
                  <a:lnTo>
                    <a:pt x="69506" y="96393"/>
                  </a:lnTo>
                  <a:lnTo>
                    <a:pt x="70406" y="93726"/>
                  </a:lnTo>
                  <a:close/>
                </a:path>
                <a:path w="101600" h="103505">
                  <a:moveTo>
                    <a:pt x="80581" y="93726"/>
                  </a:moveTo>
                  <a:lnTo>
                    <a:pt x="79317" y="93726"/>
                  </a:lnTo>
                  <a:lnTo>
                    <a:pt x="79260" y="96012"/>
                  </a:lnTo>
                  <a:lnTo>
                    <a:pt x="79626" y="96393"/>
                  </a:lnTo>
                  <a:lnTo>
                    <a:pt x="79870" y="96647"/>
                  </a:lnTo>
                  <a:lnTo>
                    <a:pt x="80517" y="96012"/>
                  </a:lnTo>
                  <a:lnTo>
                    <a:pt x="80581" y="93726"/>
                  </a:lnTo>
                  <a:close/>
                </a:path>
                <a:path w="101600" h="103505">
                  <a:moveTo>
                    <a:pt x="33818" y="93726"/>
                  </a:moveTo>
                  <a:lnTo>
                    <a:pt x="31714" y="93726"/>
                  </a:lnTo>
                  <a:lnTo>
                    <a:pt x="29209" y="95504"/>
                  </a:lnTo>
                  <a:lnTo>
                    <a:pt x="29006" y="95758"/>
                  </a:lnTo>
                  <a:lnTo>
                    <a:pt x="29057" y="96393"/>
                  </a:lnTo>
                  <a:lnTo>
                    <a:pt x="29933" y="96520"/>
                  </a:lnTo>
                  <a:lnTo>
                    <a:pt x="33818" y="93726"/>
                  </a:lnTo>
                  <a:close/>
                </a:path>
                <a:path w="101600" h="103505">
                  <a:moveTo>
                    <a:pt x="55358" y="95377"/>
                  </a:moveTo>
                  <a:lnTo>
                    <a:pt x="45856" y="95377"/>
                  </a:lnTo>
                  <a:lnTo>
                    <a:pt x="55317" y="95504"/>
                  </a:lnTo>
                  <a:close/>
                </a:path>
                <a:path w="101600" h="103505">
                  <a:moveTo>
                    <a:pt x="46378" y="93726"/>
                  </a:moveTo>
                  <a:lnTo>
                    <a:pt x="45054" y="93726"/>
                  </a:lnTo>
                  <a:lnTo>
                    <a:pt x="44531" y="95377"/>
                  </a:lnTo>
                  <a:lnTo>
                    <a:pt x="45856" y="95377"/>
                  </a:lnTo>
                  <a:lnTo>
                    <a:pt x="46378" y="93726"/>
                  </a:lnTo>
                  <a:close/>
                </a:path>
                <a:path w="101600" h="103505">
                  <a:moveTo>
                    <a:pt x="57229" y="93726"/>
                  </a:moveTo>
                  <a:lnTo>
                    <a:pt x="55885" y="93726"/>
                  </a:lnTo>
                  <a:lnTo>
                    <a:pt x="55358" y="95377"/>
                  </a:lnTo>
                  <a:lnTo>
                    <a:pt x="56673" y="95377"/>
                  </a:lnTo>
                  <a:lnTo>
                    <a:pt x="56831" y="94869"/>
                  </a:lnTo>
                  <a:lnTo>
                    <a:pt x="57229" y="93726"/>
                  </a:lnTo>
                  <a:close/>
                </a:path>
                <a:path w="101600" h="103505">
                  <a:moveTo>
                    <a:pt x="36158" y="93599"/>
                  </a:moveTo>
                  <a:lnTo>
                    <a:pt x="33994" y="93599"/>
                  </a:lnTo>
                  <a:lnTo>
                    <a:pt x="33818" y="93726"/>
                  </a:lnTo>
                  <a:lnTo>
                    <a:pt x="36102" y="93726"/>
                  </a:lnTo>
                  <a:close/>
                </a:path>
                <a:path w="101600" h="103505">
                  <a:moveTo>
                    <a:pt x="45095" y="93599"/>
                  </a:moveTo>
                  <a:lnTo>
                    <a:pt x="37154" y="93599"/>
                  </a:lnTo>
                  <a:lnTo>
                    <a:pt x="45054" y="93726"/>
                  </a:lnTo>
                  <a:close/>
                </a:path>
                <a:path w="101600" h="103505">
                  <a:moveTo>
                    <a:pt x="55926" y="93599"/>
                  </a:moveTo>
                  <a:lnTo>
                    <a:pt x="46418" y="93599"/>
                  </a:lnTo>
                  <a:lnTo>
                    <a:pt x="55885" y="93726"/>
                  </a:lnTo>
                  <a:close/>
                </a:path>
                <a:path w="101600" h="103505">
                  <a:moveTo>
                    <a:pt x="69150" y="93599"/>
                  </a:moveTo>
                  <a:lnTo>
                    <a:pt x="57273" y="93599"/>
                  </a:lnTo>
                  <a:lnTo>
                    <a:pt x="69106" y="93726"/>
                  </a:lnTo>
                  <a:close/>
                </a:path>
                <a:path w="101600" h="103505">
                  <a:moveTo>
                    <a:pt x="79320" y="93599"/>
                  </a:moveTo>
                  <a:lnTo>
                    <a:pt x="70451" y="93599"/>
                  </a:lnTo>
                  <a:lnTo>
                    <a:pt x="79317" y="93726"/>
                  </a:lnTo>
                  <a:close/>
                </a:path>
                <a:path w="101600" h="103505">
                  <a:moveTo>
                    <a:pt x="39968" y="89408"/>
                  </a:moveTo>
                  <a:lnTo>
                    <a:pt x="36017" y="89408"/>
                  </a:lnTo>
                  <a:lnTo>
                    <a:pt x="37439" y="89662"/>
                  </a:lnTo>
                  <a:lnTo>
                    <a:pt x="31893" y="93599"/>
                  </a:lnTo>
                  <a:lnTo>
                    <a:pt x="33994" y="93599"/>
                  </a:lnTo>
                  <a:lnTo>
                    <a:pt x="37172" y="91313"/>
                  </a:lnTo>
                  <a:lnTo>
                    <a:pt x="38392" y="91313"/>
                  </a:lnTo>
                  <a:lnTo>
                    <a:pt x="39335" y="89916"/>
                  </a:lnTo>
                  <a:lnTo>
                    <a:pt x="39420" y="89789"/>
                  </a:lnTo>
                  <a:lnTo>
                    <a:pt x="39968" y="89408"/>
                  </a:lnTo>
                  <a:close/>
                </a:path>
                <a:path w="101600" h="103505">
                  <a:moveTo>
                    <a:pt x="38392" y="91313"/>
                  </a:moveTo>
                  <a:lnTo>
                    <a:pt x="37172" y="91313"/>
                  </a:lnTo>
                  <a:lnTo>
                    <a:pt x="36158" y="93599"/>
                  </a:lnTo>
                  <a:lnTo>
                    <a:pt x="37154" y="93599"/>
                  </a:lnTo>
                  <a:lnTo>
                    <a:pt x="37363" y="92837"/>
                  </a:lnTo>
                  <a:lnTo>
                    <a:pt x="38392" y="91313"/>
                  </a:lnTo>
                  <a:close/>
                </a:path>
                <a:path w="101600" h="103505">
                  <a:moveTo>
                    <a:pt x="50624" y="82550"/>
                  </a:moveTo>
                  <a:lnTo>
                    <a:pt x="50063" y="82550"/>
                  </a:lnTo>
                  <a:lnTo>
                    <a:pt x="47028" y="87503"/>
                  </a:lnTo>
                  <a:lnTo>
                    <a:pt x="45095" y="93599"/>
                  </a:lnTo>
                  <a:lnTo>
                    <a:pt x="46418" y="93599"/>
                  </a:lnTo>
                  <a:lnTo>
                    <a:pt x="50155" y="83185"/>
                  </a:lnTo>
                  <a:lnTo>
                    <a:pt x="50291" y="82804"/>
                  </a:lnTo>
                  <a:lnTo>
                    <a:pt x="50624" y="82550"/>
                  </a:lnTo>
                  <a:close/>
                </a:path>
                <a:path w="101600" h="103505">
                  <a:moveTo>
                    <a:pt x="61066" y="83185"/>
                  </a:moveTo>
                  <a:lnTo>
                    <a:pt x="59662" y="83185"/>
                  </a:lnTo>
                  <a:lnTo>
                    <a:pt x="59228" y="84201"/>
                  </a:lnTo>
                  <a:lnTo>
                    <a:pt x="56458" y="91948"/>
                  </a:lnTo>
                  <a:lnTo>
                    <a:pt x="55926" y="93599"/>
                  </a:lnTo>
                  <a:lnTo>
                    <a:pt x="57273" y="93599"/>
                  </a:lnTo>
                  <a:lnTo>
                    <a:pt x="60240" y="85090"/>
                  </a:lnTo>
                  <a:lnTo>
                    <a:pt x="61066" y="83185"/>
                  </a:lnTo>
                  <a:close/>
                </a:path>
                <a:path w="101600" h="103505">
                  <a:moveTo>
                    <a:pt x="74164" y="83185"/>
                  </a:moveTo>
                  <a:lnTo>
                    <a:pt x="72892" y="83185"/>
                  </a:lnTo>
                  <a:lnTo>
                    <a:pt x="71100" y="88011"/>
                  </a:lnTo>
                  <a:lnTo>
                    <a:pt x="69150" y="93599"/>
                  </a:lnTo>
                  <a:lnTo>
                    <a:pt x="70451" y="93599"/>
                  </a:lnTo>
                  <a:lnTo>
                    <a:pt x="74164" y="83185"/>
                  </a:lnTo>
                  <a:close/>
                </a:path>
                <a:path w="101600" h="103505">
                  <a:moveTo>
                    <a:pt x="80979" y="83185"/>
                  </a:moveTo>
                  <a:lnTo>
                    <a:pt x="79707" y="83185"/>
                  </a:lnTo>
                  <a:lnTo>
                    <a:pt x="79658" y="84201"/>
                  </a:lnTo>
                  <a:lnTo>
                    <a:pt x="79531" y="87503"/>
                  </a:lnTo>
                  <a:lnTo>
                    <a:pt x="79444" y="89789"/>
                  </a:lnTo>
                  <a:lnTo>
                    <a:pt x="79320" y="93599"/>
                  </a:lnTo>
                  <a:lnTo>
                    <a:pt x="80585" y="93599"/>
                  </a:lnTo>
                  <a:lnTo>
                    <a:pt x="80702" y="89408"/>
                  </a:lnTo>
                  <a:lnTo>
                    <a:pt x="80766" y="87503"/>
                  </a:lnTo>
                  <a:lnTo>
                    <a:pt x="80891" y="84963"/>
                  </a:lnTo>
                  <a:lnTo>
                    <a:pt x="80979" y="83185"/>
                  </a:lnTo>
                  <a:close/>
                </a:path>
                <a:path w="101600" h="103505">
                  <a:moveTo>
                    <a:pt x="34493" y="87630"/>
                  </a:moveTo>
                  <a:lnTo>
                    <a:pt x="28790" y="89916"/>
                  </a:lnTo>
                  <a:lnTo>
                    <a:pt x="28460" y="90297"/>
                  </a:lnTo>
                  <a:lnTo>
                    <a:pt x="28447" y="90805"/>
                  </a:lnTo>
                  <a:lnTo>
                    <a:pt x="29273" y="91059"/>
                  </a:lnTo>
                  <a:lnTo>
                    <a:pt x="33324" y="89535"/>
                  </a:lnTo>
                  <a:lnTo>
                    <a:pt x="36017" y="89408"/>
                  </a:lnTo>
                  <a:lnTo>
                    <a:pt x="39968" y="89408"/>
                  </a:lnTo>
                  <a:lnTo>
                    <a:pt x="41063" y="88646"/>
                  </a:lnTo>
                  <a:lnTo>
                    <a:pt x="38811" y="88646"/>
                  </a:lnTo>
                  <a:lnTo>
                    <a:pt x="34493" y="87630"/>
                  </a:lnTo>
                  <a:close/>
                </a:path>
                <a:path w="101600" h="103505">
                  <a:moveTo>
                    <a:pt x="52783" y="80899"/>
                  </a:moveTo>
                  <a:lnTo>
                    <a:pt x="50215" y="80899"/>
                  </a:lnTo>
                  <a:lnTo>
                    <a:pt x="38811" y="88646"/>
                  </a:lnTo>
                  <a:lnTo>
                    <a:pt x="41063" y="88646"/>
                  </a:lnTo>
                  <a:lnTo>
                    <a:pt x="46354" y="84963"/>
                  </a:lnTo>
                  <a:lnTo>
                    <a:pt x="50063" y="82550"/>
                  </a:lnTo>
                  <a:lnTo>
                    <a:pt x="50624" y="82550"/>
                  </a:lnTo>
                  <a:lnTo>
                    <a:pt x="52783" y="80899"/>
                  </a:lnTo>
                  <a:close/>
                </a:path>
                <a:path w="101600" h="103505">
                  <a:moveTo>
                    <a:pt x="72939" y="83058"/>
                  </a:moveTo>
                  <a:lnTo>
                    <a:pt x="61121" y="83058"/>
                  </a:lnTo>
                  <a:lnTo>
                    <a:pt x="72892" y="83185"/>
                  </a:lnTo>
                  <a:close/>
                </a:path>
                <a:path w="101600" h="103505">
                  <a:moveTo>
                    <a:pt x="79716" y="83058"/>
                  </a:moveTo>
                  <a:lnTo>
                    <a:pt x="74214" y="83058"/>
                  </a:lnTo>
                  <a:lnTo>
                    <a:pt x="79707" y="83185"/>
                  </a:lnTo>
                  <a:close/>
                </a:path>
                <a:path w="101600" h="103505">
                  <a:moveTo>
                    <a:pt x="55441" y="78867"/>
                  </a:moveTo>
                  <a:lnTo>
                    <a:pt x="54159" y="79708"/>
                  </a:lnTo>
                  <a:lnTo>
                    <a:pt x="44840" y="79708"/>
                  </a:lnTo>
                  <a:lnTo>
                    <a:pt x="37363" y="81915"/>
                  </a:lnTo>
                  <a:lnTo>
                    <a:pt x="36969" y="82296"/>
                  </a:lnTo>
                  <a:lnTo>
                    <a:pt x="36931" y="82677"/>
                  </a:lnTo>
                  <a:lnTo>
                    <a:pt x="37706" y="83058"/>
                  </a:lnTo>
                  <a:lnTo>
                    <a:pt x="43306" y="81534"/>
                  </a:lnTo>
                  <a:lnTo>
                    <a:pt x="47688" y="81026"/>
                  </a:lnTo>
                  <a:lnTo>
                    <a:pt x="50215" y="80899"/>
                  </a:lnTo>
                  <a:lnTo>
                    <a:pt x="52783" y="80899"/>
                  </a:lnTo>
                  <a:lnTo>
                    <a:pt x="55441" y="78867"/>
                  </a:lnTo>
                  <a:close/>
                </a:path>
                <a:path w="101600" h="103505">
                  <a:moveTo>
                    <a:pt x="64734" y="75311"/>
                  </a:moveTo>
                  <a:lnTo>
                    <a:pt x="63093" y="75311"/>
                  </a:lnTo>
                  <a:lnTo>
                    <a:pt x="62433" y="76708"/>
                  </a:lnTo>
                  <a:lnTo>
                    <a:pt x="60042" y="82296"/>
                  </a:lnTo>
                  <a:lnTo>
                    <a:pt x="59934" y="82550"/>
                  </a:lnTo>
                  <a:lnTo>
                    <a:pt x="59825" y="82804"/>
                  </a:lnTo>
                  <a:lnTo>
                    <a:pt x="59716" y="83058"/>
                  </a:lnTo>
                  <a:lnTo>
                    <a:pt x="61121" y="83058"/>
                  </a:lnTo>
                  <a:lnTo>
                    <a:pt x="64038" y="76327"/>
                  </a:lnTo>
                  <a:lnTo>
                    <a:pt x="64734" y="75311"/>
                  </a:lnTo>
                  <a:close/>
                </a:path>
                <a:path w="101600" h="103505">
                  <a:moveTo>
                    <a:pt x="77230" y="75311"/>
                  </a:moveTo>
                  <a:lnTo>
                    <a:pt x="75911" y="75311"/>
                  </a:lnTo>
                  <a:lnTo>
                    <a:pt x="75155" y="77089"/>
                  </a:lnTo>
                  <a:lnTo>
                    <a:pt x="73222" y="82296"/>
                  </a:lnTo>
                  <a:lnTo>
                    <a:pt x="73128" y="82550"/>
                  </a:lnTo>
                  <a:lnTo>
                    <a:pt x="73033" y="82804"/>
                  </a:lnTo>
                  <a:lnTo>
                    <a:pt x="72939" y="83058"/>
                  </a:lnTo>
                  <a:lnTo>
                    <a:pt x="74214" y="83058"/>
                  </a:lnTo>
                  <a:lnTo>
                    <a:pt x="77230" y="75311"/>
                  </a:lnTo>
                  <a:close/>
                </a:path>
                <a:path w="101600" h="103505">
                  <a:moveTo>
                    <a:pt x="81497" y="75311"/>
                  </a:moveTo>
                  <a:lnTo>
                    <a:pt x="80223" y="75311"/>
                  </a:lnTo>
                  <a:lnTo>
                    <a:pt x="80156" y="76327"/>
                  </a:lnTo>
                  <a:lnTo>
                    <a:pt x="80048" y="77978"/>
                  </a:lnTo>
                  <a:lnTo>
                    <a:pt x="79935" y="79708"/>
                  </a:lnTo>
                  <a:lnTo>
                    <a:pt x="79815" y="81534"/>
                  </a:lnTo>
                  <a:lnTo>
                    <a:pt x="79716" y="83058"/>
                  </a:lnTo>
                  <a:lnTo>
                    <a:pt x="80985" y="83058"/>
                  </a:lnTo>
                  <a:lnTo>
                    <a:pt x="81092" y="80899"/>
                  </a:lnTo>
                  <a:lnTo>
                    <a:pt x="81192" y="78867"/>
                  </a:lnTo>
                  <a:lnTo>
                    <a:pt x="81287" y="77724"/>
                  </a:lnTo>
                  <a:lnTo>
                    <a:pt x="81408" y="76327"/>
                  </a:lnTo>
                  <a:lnTo>
                    <a:pt x="81497" y="75311"/>
                  </a:lnTo>
                  <a:close/>
                </a:path>
                <a:path w="101600" h="103505">
                  <a:moveTo>
                    <a:pt x="61277" y="65913"/>
                  </a:moveTo>
                  <a:lnTo>
                    <a:pt x="53606" y="66421"/>
                  </a:lnTo>
                  <a:lnTo>
                    <a:pt x="39547" y="74168"/>
                  </a:lnTo>
                  <a:lnTo>
                    <a:pt x="35541" y="78486"/>
                  </a:lnTo>
                  <a:lnTo>
                    <a:pt x="35311" y="78867"/>
                  </a:lnTo>
                  <a:lnTo>
                    <a:pt x="35347" y="79708"/>
                  </a:lnTo>
                  <a:lnTo>
                    <a:pt x="36159" y="79708"/>
                  </a:lnTo>
                  <a:lnTo>
                    <a:pt x="40230" y="75311"/>
                  </a:lnTo>
                  <a:lnTo>
                    <a:pt x="40577" y="75057"/>
                  </a:lnTo>
                  <a:lnTo>
                    <a:pt x="53670" y="67818"/>
                  </a:lnTo>
                  <a:lnTo>
                    <a:pt x="60502" y="67183"/>
                  </a:lnTo>
                  <a:lnTo>
                    <a:pt x="63622" y="67183"/>
                  </a:lnTo>
                  <a:lnTo>
                    <a:pt x="61277" y="65913"/>
                  </a:lnTo>
                  <a:close/>
                </a:path>
                <a:path w="101600" h="103505">
                  <a:moveTo>
                    <a:pt x="60816" y="75311"/>
                  </a:moveTo>
                  <a:lnTo>
                    <a:pt x="58481" y="75311"/>
                  </a:lnTo>
                  <a:lnTo>
                    <a:pt x="56872" y="76327"/>
                  </a:lnTo>
                  <a:lnTo>
                    <a:pt x="51852" y="79708"/>
                  </a:lnTo>
                  <a:lnTo>
                    <a:pt x="54159" y="79708"/>
                  </a:lnTo>
                  <a:lnTo>
                    <a:pt x="60816" y="75311"/>
                  </a:lnTo>
                  <a:close/>
                </a:path>
                <a:path w="101600" h="103505">
                  <a:moveTo>
                    <a:pt x="55030" y="54864"/>
                  </a:moveTo>
                  <a:lnTo>
                    <a:pt x="51460" y="54864"/>
                  </a:lnTo>
                  <a:lnTo>
                    <a:pt x="58216" y="57277"/>
                  </a:lnTo>
                  <a:lnTo>
                    <a:pt x="61302" y="58293"/>
                  </a:lnTo>
                  <a:lnTo>
                    <a:pt x="54785" y="61214"/>
                  </a:lnTo>
                  <a:lnTo>
                    <a:pt x="45786" y="65786"/>
                  </a:lnTo>
                  <a:lnTo>
                    <a:pt x="37685" y="71120"/>
                  </a:lnTo>
                  <a:lnTo>
                    <a:pt x="36993" y="71628"/>
                  </a:lnTo>
                  <a:lnTo>
                    <a:pt x="31546" y="77724"/>
                  </a:lnTo>
                  <a:lnTo>
                    <a:pt x="31601" y="78486"/>
                  </a:lnTo>
                  <a:lnTo>
                    <a:pt x="31737" y="78867"/>
                  </a:lnTo>
                  <a:lnTo>
                    <a:pt x="32562" y="78486"/>
                  </a:lnTo>
                  <a:lnTo>
                    <a:pt x="32677" y="78232"/>
                  </a:lnTo>
                  <a:lnTo>
                    <a:pt x="38915" y="71628"/>
                  </a:lnTo>
                  <a:lnTo>
                    <a:pt x="63118" y="58928"/>
                  </a:lnTo>
                  <a:lnTo>
                    <a:pt x="67119" y="58928"/>
                  </a:lnTo>
                  <a:lnTo>
                    <a:pt x="63385" y="57658"/>
                  </a:lnTo>
                  <a:lnTo>
                    <a:pt x="63007" y="57023"/>
                  </a:lnTo>
                  <a:lnTo>
                    <a:pt x="61301" y="57023"/>
                  </a:lnTo>
                  <a:lnTo>
                    <a:pt x="57886" y="55880"/>
                  </a:lnTo>
                  <a:lnTo>
                    <a:pt x="55030" y="54864"/>
                  </a:lnTo>
                  <a:close/>
                </a:path>
                <a:path w="101600" h="103505">
                  <a:moveTo>
                    <a:pt x="58887" y="75057"/>
                  </a:moveTo>
                  <a:lnTo>
                    <a:pt x="40465" y="75057"/>
                  </a:lnTo>
                  <a:lnTo>
                    <a:pt x="40230" y="75311"/>
                  </a:lnTo>
                  <a:lnTo>
                    <a:pt x="58481" y="75311"/>
                  </a:lnTo>
                  <a:lnTo>
                    <a:pt x="58887" y="75057"/>
                  </a:lnTo>
                  <a:close/>
                </a:path>
                <a:path w="101600" h="103505">
                  <a:moveTo>
                    <a:pt x="63240" y="75057"/>
                  </a:moveTo>
                  <a:lnTo>
                    <a:pt x="61201" y="75057"/>
                  </a:lnTo>
                  <a:lnTo>
                    <a:pt x="60816" y="75311"/>
                  </a:lnTo>
                  <a:lnTo>
                    <a:pt x="63093" y="75311"/>
                  </a:lnTo>
                  <a:lnTo>
                    <a:pt x="63240" y="75057"/>
                  </a:lnTo>
                  <a:close/>
                </a:path>
                <a:path w="101600" h="103505">
                  <a:moveTo>
                    <a:pt x="76019" y="75057"/>
                  </a:moveTo>
                  <a:lnTo>
                    <a:pt x="64907" y="75057"/>
                  </a:lnTo>
                  <a:lnTo>
                    <a:pt x="64734" y="75311"/>
                  </a:lnTo>
                  <a:lnTo>
                    <a:pt x="75911" y="75311"/>
                  </a:lnTo>
                  <a:lnTo>
                    <a:pt x="76019" y="75057"/>
                  </a:lnTo>
                  <a:close/>
                </a:path>
                <a:path w="101600" h="103505">
                  <a:moveTo>
                    <a:pt x="80239" y="75057"/>
                  </a:moveTo>
                  <a:lnTo>
                    <a:pt x="77329" y="75057"/>
                  </a:lnTo>
                  <a:lnTo>
                    <a:pt x="77230" y="75311"/>
                  </a:lnTo>
                  <a:lnTo>
                    <a:pt x="80223" y="75311"/>
                  </a:lnTo>
                  <a:lnTo>
                    <a:pt x="80239" y="75057"/>
                  </a:lnTo>
                  <a:close/>
                </a:path>
                <a:path w="101600" h="103505">
                  <a:moveTo>
                    <a:pt x="63622" y="67183"/>
                  </a:moveTo>
                  <a:lnTo>
                    <a:pt x="60502" y="67183"/>
                  </a:lnTo>
                  <a:lnTo>
                    <a:pt x="66598" y="70231"/>
                  </a:lnTo>
                  <a:lnTo>
                    <a:pt x="58887" y="75057"/>
                  </a:lnTo>
                  <a:lnTo>
                    <a:pt x="61201" y="75057"/>
                  </a:lnTo>
                  <a:lnTo>
                    <a:pt x="64213" y="73152"/>
                  </a:lnTo>
                  <a:lnTo>
                    <a:pt x="66211" y="73152"/>
                  </a:lnTo>
                  <a:lnTo>
                    <a:pt x="67602" y="71120"/>
                  </a:lnTo>
                  <a:lnTo>
                    <a:pt x="70248" y="69469"/>
                  </a:lnTo>
                  <a:lnTo>
                    <a:pt x="67843" y="69469"/>
                  </a:lnTo>
                  <a:lnTo>
                    <a:pt x="63622" y="67183"/>
                  </a:lnTo>
                  <a:close/>
                </a:path>
                <a:path w="101600" h="103505">
                  <a:moveTo>
                    <a:pt x="66211" y="73152"/>
                  </a:moveTo>
                  <a:lnTo>
                    <a:pt x="64341" y="73152"/>
                  </a:lnTo>
                  <a:lnTo>
                    <a:pt x="63240" y="75057"/>
                  </a:lnTo>
                  <a:lnTo>
                    <a:pt x="64907" y="75057"/>
                  </a:lnTo>
                  <a:lnTo>
                    <a:pt x="66211" y="73152"/>
                  </a:lnTo>
                  <a:close/>
                </a:path>
                <a:path w="101600" h="103505">
                  <a:moveTo>
                    <a:pt x="82799" y="65786"/>
                  </a:moveTo>
                  <a:lnTo>
                    <a:pt x="80165" y="65786"/>
                  </a:lnTo>
                  <a:lnTo>
                    <a:pt x="79848" y="66294"/>
                  </a:lnTo>
                  <a:lnTo>
                    <a:pt x="79095" y="67818"/>
                  </a:lnTo>
                  <a:lnTo>
                    <a:pt x="76019" y="75057"/>
                  </a:lnTo>
                  <a:lnTo>
                    <a:pt x="77329" y="75057"/>
                  </a:lnTo>
                  <a:lnTo>
                    <a:pt x="78070" y="73152"/>
                  </a:lnTo>
                  <a:lnTo>
                    <a:pt x="81282" y="66421"/>
                  </a:lnTo>
                  <a:lnTo>
                    <a:pt x="82703" y="66294"/>
                  </a:lnTo>
                  <a:lnTo>
                    <a:pt x="82799" y="65786"/>
                  </a:lnTo>
                  <a:close/>
                </a:path>
                <a:path w="101600" h="103505">
                  <a:moveTo>
                    <a:pt x="82703" y="66294"/>
                  </a:moveTo>
                  <a:lnTo>
                    <a:pt x="81343" y="66294"/>
                  </a:lnTo>
                  <a:lnTo>
                    <a:pt x="80417" y="73152"/>
                  </a:lnTo>
                  <a:lnTo>
                    <a:pt x="80314" y="73914"/>
                  </a:lnTo>
                  <a:lnTo>
                    <a:pt x="80239" y="75057"/>
                  </a:lnTo>
                  <a:lnTo>
                    <a:pt x="81519" y="75057"/>
                  </a:lnTo>
                  <a:lnTo>
                    <a:pt x="81817" y="71628"/>
                  </a:lnTo>
                  <a:lnTo>
                    <a:pt x="81916" y="70485"/>
                  </a:lnTo>
                  <a:lnTo>
                    <a:pt x="82417" y="67818"/>
                  </a:lnTo>
                  <a:lnTo>
                    <a:pt x="82536" y="67183"/>
                  </a:lnTo>
                  <a:lnTo>
                    <a:pt x="82608" y="66802"/>
                  </a:lnTo>
                  <a:lnTo>
                    <a:pt x="82703" y="66294"/>
                  </a:lnTo>
                  <a:close/>
                </a:path>
                <a:path w="101600" h="103505">
                  <a:moveTo>
                    <a:pt x="33997" y="46990"/>
                  </a:moveTo>
                  <a:lnTo>
                    <a:pt x="30935" y="46990"/>
                  </a:lnTo>
                  <a:lnTo>
                    <a:pt x="37757" y="49784"/>
                  </a:lnTo>
                  <a:lnTo>
                    <a:pt x="41452" y="51181"/>
                  </a:lnTo>
                  <a:lnTo>
                    <a:pt x="36060" y="52197"/>
                  </a:lnTo>
                  <a:lnTo>
                    <a:pt x="43967" y="52197"/>
                  </a:lnTo>
                  <a:lnTo>
                    <a:pt x="49593" y="54229"/>
                  </a:lnTo>
                  <a:lnTo>
                    <a:pt x="45281" y="55880"/>
                  </a:lnTo>
                  <a:lnTo>
                    <a:pt x="40007" y="58420"/>
                  </a:lnTo>
                  <a:lnTo>
                    <a:pt x="39016" y="58928"/>
                  </a:lnTo>
                  <a:lnTo>
                    <a:pt x="32443" y="63119"/>
                  </a:lnTo>
                  <a:lnTo>
                    <a:pt x="26009" y="68834"/>
                  </a:lnTo>
                  <a:lnTo>
                    <a:pt x="26047" y="69723"/>
                  </a:lnTo>
                  <a:lnTo>
                    <a:pt x="26786" y="69723"/>
                  </a:lnTo>
                  <a:lnTo>
                    <a:pt x="34578" y="63119"/>
                  </a:lnTo>
                  <a:lnTo>
                    <a:pt x="35169" y="62738"/>
                  </a:lnTo>
                  <a:lnTo>
                    <a:pt x="42679" y="58420"/>
                  </a:lnTo>
                  <a:lnTo>
                    <a:pt x="48891" y="55753"/>
                  </a:lnTo>
                  <a:lnTo>
                    <a:pt x="51460" y="54864"/>
                  </a:lnTo>
                  <a:lnTo>
                    <a:pt x="55006" y="54864"/>
                  </a:lnTo>
                  <a:lnTo>
                    <a:pt x="51346" y="53467"/>
                  </a:lnTo>
                  <a:lnTo>
                    <a:pt x="50792" y="52578"/>
                  </a:lnTo>
                  <a:lnTo>
                    <a:pt x="48793" y="52578"/>
                  </a:lnTo>
                  <a:lnTo>
                    <a:pt x="47669" y="52197"/>
                  </a:lnTo>
                  <a:lnTo>
                    <a:pt x="44924" y="51181"/>
                  </a:lnTo>
                  <a:lnTo>
                    <a:pt x="44465" y="51181"/>
                  </a:lnTo>
                  <a:lnTo>
                    <a:pt x="43262" y="49784"/>
                  </a:lnTo>
                  <a:lnTo>
                    <a:pt x="41415" y="49784"/>
                  </a:lnTo>
                  <a:lnTo>
                    <a:pt x="33997" y="46990"/>
                  </a:lnTo>
                  <a:close/>
                </a:path>
                <a:path w="101600" h="103505">
                  <a:moveTo>
                    <a:pt x="76540" y="65786"/>
                  </a:moveTo>
                  <a:lnTo>
                    <a:pt x="74053" y="65786"/>
                  </a:lnTo>
                  <a:lnTo>
                    <a:pt x="72186" y="66802"/>
                  </a:lnTo>
                  <a:lnTo>
                    <a:pt x="67843" y="69469"/>
                  </a:lnTo>
                  <a:lnTo>
                    <a:pt x="70248" y="69469"/>
                  </a:lnTo>
                  <a:lnTo>
                    <a:pt x="74320" y="66929"/>
                  </a:lnTo>
                  <a:lnTo>
                    <a:pt x="76540" y="65786"/>
                  </a:lnTo>
                  <a:close/>
                </a:path>
                <a:path w="101600" h="103505">
                  <a:moveTo>
                    <a:pt x="74520" y="65532"/>
                  </a:moveTo>
                  <a:lnTo>
                    <a:pt x="48838" y="65532"/>
                  </a:lnTo>
                  <a:lnTo>
                    <a:pt x="48424" y="65786"/>
                  </a:lnTo>
                  <a:lnTo>
                    <a:pt x="74053" y="65786"/>
                  </a:lnTo>
                  <a:lnTo>
                    <a:pt x="74520" y="65532"/>
                  </a:lnTo>
                  <a:close/>
                </a:path>
                <a:path w="101600" h="103505">
                  <a:moveTo>
                    <a:pt x="80324" y="65532"/>
                  </a:moveTo>
                  <a:lnTo>
                    <a:pt x="77033" y="65532"/>
                  </a:lnTo>
                  <a:lnTo>
                    <a:pt x="76540" y="65786"/>
                  </a:lnTo>
                  <a:lnTo>
                    <a:pt x="80165" y="65786"/>
                  </a:lnTo>
                  <a:lnTo>
                    <a:pt x="80324" y="65532"/>
                  </a:lnTo>
                  <a:close/>
                </a:path>
                <a:path w="101600" h="103505">
                  <a:moveTo>
                    <a:pt x="67119" y="58928"/>
                  </a:moveTo>
                  <a:lnTo>
                    <a:pt x="63118" y="58928"/>
                  </a:lnTo>
                  <a:lnTo>
                    <a:pt x="74663" y="62738"/>
                  </a:lnTo>
                  <a:lnTo>
                    <a:pt x="78346" y="63754"/>
                  </a:lnTo>
                  <a:lnTo>
                    <a:pt x="75920" y="64770"/>
                  </a:lnTo>
                  <a:lnTo>
                    <a:pt x="74520" y="65532"/>
                  </a:lnTo>
                  <a:lnTo>
                    <a:pt x="77033" y="65532"/>
                  </a:lnTo>
                  <a:lnTo>
                    <a:pt x="78760" y="64643"/>
                  </a:lnTo>
                  <a:lnTo>
                    <a:pt x="84448" y="64643"/>
                  </a:lnTo>
                  <a:lnTo>
                    <a:pt x="84239" y="64262"/>
                  </a:lnTo>
                  <a:lnTo>
                    <a:pt x="83375" y="64008"/>
                  </a:lnTo>
                  <a:lnTo>
                    <a:pt x="83905" y="63246"/>
                  </a:lnTo>
                  <a:lnTo>
                    <a:pt x="80657" y="63246"/>
                  </a:lnTo>
                  <a:lnTo>
                    <a:pt x="70853" y="60198"/>
                  </a:lnTo>
                  <a:lnTo>
                    <a:pt x="67119" y="58928"/>
                  </a:lnTo>
                  <a:close/>
                </a:path>
                <a:path w="101600" h="103505">
                  <a:moveTo>
                    <a:pt x="84448" y="64643"/>
                  </a:moveTo>
                  <a:lnTo>
                    <a:pt x="80937" y="64643"/>
                  </a:lnTo>
                  <a:lnTo>
                    <a:pt x="80314" y="65532"/>
                  </a:lnTo>
                  <a:lnTo>
                    <a:pt x="82846" y="65532"/>
                  </a:lnTo>
                  <a:lnTo>
                    <a:pt x="82918" y="65151"/>
                  </a:lnTo>
                  <a:lnTo>
                    <a:pt x="84464" y="65151"/>
                  </a:lnTo>
                  <a:lnTo>
                    <a:pt x="84658" y="65024"/>
                  </a:lnTo>
                  <a:lnTo>
                    <a:pt x="84518" y="64770"/>
                  </a:lnTo>
                  <a:lnTo>
                    <a:pt x="84448" y="64643"/>
                  </a:lnTo>
                  <a:close/>
                </a:path>
                <a:path w="101600" h="103505">
                  <a:moveTo>
                    <a:pt x="84464" y="65151"/>
                  </a:moveTo>
                  <a:lnTo>
                    <a:pt x="82918" y="65151"/>
                  </a:lnTo>
                  <a:lnTo>
                    <a:pt x="83883" y="65532"/>
                  </a:lnTo>
                  <a:lnTo>
                    <a:pt x="84464" y="65151"/>
                  </a:lnTo>
                  <a:close/>
                </a:path>
                <a:path w="101600" h="103505">
                  <a:moveTo>
                    <a:pt x="58140" y="23368"/>
                  </a:moveTo>
                  <a:lnTo>
                    <a:pt x="57619" y="23622"/>
                  </a:lnTo>
                  <a:lnTo>
                    <a:pt x="57649" y="25400"/>
                  </a:lnTo>
                  <a:lnTo>
                    <a:pt x="57774" y="27178"/>
                  </a:lnTo>
                  <a:lnTo>
                    <a:pt x="57873" y="28575"/>
                  </a:lnTo>
                  <a:lnTo>
                    <a:pt x="57962" y="29845"/>
                  </a:lnTo>
                  <a:lnTo>
                    <a:pt x="63448" y="43180"/>
                  </a:lnTo>
                  <a:lnTo>
                    <a:pt x="63553" y="43434"/>
                  </a:lnTo>
                  <a:lnTo>
                    <a:pt x="63657" y="43688"/>
                  </a:lnTo>
                  <a:lnTo>
                    <a:pt x="64052" y="44450"/>
                  </a:lnTo>
                  <a:lnTo>
                    <a:pt x="69653" y="49784"/>
                  </a:lnTo>
                  <a:lnTo>
                    <a:pt x="70034" y="49784"/>
                  </a:lnTo>
                  <a:lnTo>
                    <a:pt x="76720" y="51435"/>
                  </a:lnTo>
                  <a:lnTo>
                    <a:pt x="78019" y="57023"/>
                  </a:lnTo>
                  <a:lnTo>
                    <a:pt x="79059" y="60198"/>
                  </a:lnTo>
                  <a:lnTo>
                    <a:pt x="79184" y="60579"/>
                  </a:lnTo>
                  <a:lnTo>
                    <a:pt x="80587" y="63119"/>
                  </a:lnTo>
                  <a:lnTo>
                    <a:pt x="83905" y="63246"/>
                  </a:lnTo>
                  <a:lnTo>
                    <a:pt x="84258" y="62738"/>
                  </a:lnTo>
                  <a:lnTo>
                    <a:pt x="84346" y="62611"/>
                  </a:lnTo>
                  <a:lnTo>
                    <a:pt x="82685" y="62611"/>
                  </a:lnTo>
                  <a:lnTo>
                    <a:pt x="82965" y="62230"/>
                  </a:lnTo>
                  <a:lnTo>
                    <a:pt x="81546" y="62230"/>
                  </a:lnTo>
                  <a:lnTo>
                    <a:pt x="81276" y="61722"/>
                  </a:lnTo>
                  <a:lnTo>
                    <a:pt x="80060" y="59436"/>
                  </a:lnTo>
                  <a:lnTo>
                    <a:pt x="79005" y="55880"/>
                  </a:lnTo>
                  <a:lnTo>
                    <a:pt x="78854" y="55372"/>
                  </a:lnTo>
                  <a:lnTo>
                    <a:pt x="78045" y="51435"/>
                  </a:lnTo>
                  <a:lnTo>
                    <a:pt x="77962" y="50038"/>
                  </a:lnTo>
                  <a:lnTo>
                    <a:pt x="76466" y="50038"/>
                  </a:lnTo>
                  <a:lnTo>
                    <a:pt x="69390" y="48133"/>
                  </a:lnTo>
                  <a:lnTo>
                    <a:pt x="69732" y="48133"/>
                  </a:lnTo>
                  <a:lnTo>
                    <a:pt x="64896" y="43434"/>
                  </a:lnTo>
                  <a:lnTo>
                    <a:pt x="59311" y="29845"/>
                  </a:lnTo>
                  <a:lnTo>
                    <a:pt x="59207" y="29591"/>
                  </a:lnTo>
                  <a:lnTo>
                    <a:pt x="59084" y="27813"/>
                  </a:lnTo>
                  <a:lnTo>
                    <a:pt x="58962" y="26035"/>
                  </a:lnTo>
                  <a:lnTo>
                    <a:pt x="58839" y="24257"/>
                  </a:lnTo>
                  <a:lnTo>
                    <a:pt x="58813" y="23876"/>
                  </a:lnTo>
                  <a:lnTo>
                    <a:pt x="58140" y="23368"/>
                  </a:lnTo>
                  <a:close/>
                </a:path>
                <a:path w="101600" h="103505">
                  <a:moveTo>
                    <a:pt x="31070" y="53848"/>
                  </a:moveTo>
                  <a:lnTo>
                    <a:pt x="30924" y="53848"/>
                  </a:lnTo>
                  <a:lnTo>
                    <a:pt x="26785" y="55880"/>
                  </a:lnTo>
                  <a:lnTo>
                    <a:pt x="24363" y="57023"/>
                  </a:lnTo>
                  <a:lnTo>
                    <a:pt x="18287" y="61722"/>
                  </a:lnTo>
                  <a:lnTo>
                    <a:pt x="18313" y="62611"/>
                  </a:lnTo>
                  <a:lnTo>
                    <a:pt x="19189" y="62611"/>
                  </a:lnTo>
                  <a:lnTo>
                    <a:pt x="26449" y="57277"/>
                  </a:lnTo>
                  <a:lnTo>
                    <a:pt x="34269" y="54102"/>
                  </a:lnTo>
                  <a:lnTo>
                    <a:pt x="30261" y="54102"/>
                  </a:lnTo>
                  <a:lnTo>
                    <a:pt x="31070" y="53848"/>
                  </a:lnTo>
                  <a:close/>
                </a:path>
                <a:path w="101600" h="103505">
                  <a:moveTo>
                    <a:pt x="97260" y="48387"/>
                  </a:moveTo>
                  <a:lnTo>
                    <a:pt x="95246" y="48387"/>
                  </a:lnTo>
                  <a:lnTo>
                    <a:pt x="93595" y="49784"/>
                  </a:lnTo>
                  <a:lnTo>
                    <a:pt x="93320" y="50038"/>
                  </a:lnTo>
                  <a:lnTo>
                    <a:pt x="87732" y="55753"/>
                  </a:lnTo>
                  <a:lnTo>
                    <a:pt x="83059" y="62103"/>
                  </a:lnTo>
                  <a:lnTo>
                    <a:pt x="82849" y="62230"/>
                  </a:lnTo>
                  <a:lnTo>
                    <a:pt x="82743" y="62611"/>
                  </a:lnTo>
                  <a:lnTo>
                    <a:pt x="84346" y="62611"/>
                  </a:lnTo>
                  <a:lnTo>
                    <a:pt x="88229" y="57023"/>
                  </a:lnTo>
                  <a:lnTo>
                    <a:pt x="93975" y="51181"/>
                  </a:lnTo>
                  <a:lnTo>
                    <a:pt x="94552" y="50673"/>
                  </a:lnTo>
                  <a:lnTo>
                    <a:pt x="97260" y="48387"/>
                  </a:lnTo>
                  <a:close/>
                </a:path>
                <a:path w="101600" h="103505">
                  <a:moveTo>
                    <a:pt x="87580" y="48387"/>
                  </a:moveTo>
                  <a:lnTo>
                    <a:pt x="85975" y="48387"/>
                  </a:lnTo>
                  <a:lnTo>
                    <a:pt x="84611" y="51181"/>
                  </a:lnTo>
                  <a:lnTo>
                    <a:pt x="84138" y="52197"/>
                  </a:lnTo>
                  <a:lnTo>
                    <a:pt x="81978" y="57658"/>
                  </a:lnTo>
                  <a:lnTo>
                    <a:pt x="81858" y="58928"/>
                  </a:lnTo>
                  <a:lnTo>
                    <a:pt x="81738" y="60198"/>
                  </a:lnTo>
                  <a:lnTo>
                    <a:pt x="81666" y="60960"/>
                  </a:lnTo>
                  <a:lnTo>
                    <a:pt x="81546" y="62230"/>
                  </a:lnTo>
                  <a:lnTo>
                    <a:pt x="82849" y="62230"/>
                  </a:lnTo>
                  <a:lnTo>
                    <a:pt x="85542" y="52578"/>
                  </a:lnTo>
                  <a:lnTo>
                    <a:pt x="87580" y="48387"/>
                  </a:lnTo>
                  <a:close/>
                </a:path>
                <a:path w="101600" h="103505">
                  <a:moveTo>
                    <a:pt x="42908" y="57023"/>
                  </a:moveTo>
                  <a:lnTo>
                    <a:pt x="27074" y="57023"/>
                  </a:lnTo>
                  <a:lnTo>
                    <a:pt x="26449" y="57277"/>
                  </a:lnTo>
                  <a:lnTo>
                    <a:pt x="42380" y="57277"/>
                  </a:lnTo>
                  <a:lnTo>
                    <a:pt x="42908" y="57023"/>
                  </a:lnTo>
                  <a:close/>
                </a:path>
                <a:path w="101600" h="103505">
                  <a:moveTo>
                    <a:pt x="57505" y="57023"/>
                  </a:moveTo>
                  <a:lnTo>
                    <a:pt x="45933" y="57023"/>
                  </a:lnTo>
                  <a:lnTo>
                    <a:pt x="45341" y="57277"/>
                  </a:lnTo>
                  <a:lnTo>
                    <a:pt x="58216" y="57277"/>
                  </a:lnTo>
                  <a:lnTo>
                    <a:pt x="57505" y="57023"/>
                  </a:lnTo>
                  <a:close/>
                </a:path>
                <a:path w="101600" h="103505">
                  <a:moveTo>
                    <a:pt x="78019" y="57023"/>
                  </a:moveTo>
                  <a:lnTo>
                    <a:pt x="63007" y="57023"/>
                  </a:lnTo>
                  <a:lnTo>
                    <a:pt x="63158" y="57277"/>
                  </a:lnTo>
                  <a:lnTo>
                    <a:pt x="78102" y="57277"/>
                  </a:lnTo>
                  <a:lnTo>
                    <a:pt x="78019" y="57023"/>
                  </a:lnTo>
                  <a:close/>
                </a:path>
                <a:path w="101600" h="103505">
                  <a:moveTo>
                    <a:pt x="82229" y="57023"/>
                  </a:moveTo>
                  <a:lnTo>
                    <a:pt x="79344" y="57023"/>
                  </a:lnTo>
                  <a:lnTo>
                    <a:pt x="79419" y="57277"/>
                  </a:lnTo>
                  <a:lnTo>
                    <a:pt x="82129" y="57277"/>
                  </a:lnTo>
                  <a:lnTo>
                    <a:pt x="82229" y="57023"/>
                  </a:lnTo>
                  <a:close/>
                </a:path>
                <a:path w="101600" h="103505">
                  <a:moveTo>
                    <a:pt x="86797" y="57023"/>
                  </a:moveTo>
                  <a:lnTo>
                    <a:pt x="84302" y="57023"/>
                  </a:lnTo>
                  <a:lnTo>
                    <a:pt x="84231" y="57277"/>
                  </a:lnTo>
                  <a:lnTo>
                    <a:pt x="86610" y="57277"/>
                  </a:lnTo>
                  <a:lnTo>
                    <a:pt x="86797" y="57023"/>
                  </a:lnTo>
                  <a:close/>
                </a:path>
                <a:path w="101600" h="103505">
                  <a:moveTo>
                    <a:pt x="50838" y="19812"/>
                  </a:moveTo>
                  <a:lnTo>
                    <a:pt x="50355" y="20066"/>
                  </a:lnTo>
                  <a:lnTo>
                    <a:pt x="50369" y="20955"/>
                  </a:lnTo>
                  <a:lnTo>
                    <a:pt x="50737" y="23368"/>
                  </a:lnTo>
                  <a:lnTo>
                    <a:pt x="50776" y="23622"/>
                  </a:lnTo>
                  <a:lnTo>
                    <a:pt x="50873" y="24257"/>
                  </a:lnTo>
                  <a:lnTo>
                    <a:pt x="50950" y="24765"/>
                  </a:lnTo>
                  <a:lnTo>
                    <a:pt x="51047" y="25400"/>
                  </a:lnTo>
                  <a:lnTo>
                    <a:pt x="52295" y="31750"/>
                  </a:lnTo>
                  <a:lnTo>
                    <a:pt x="52419" y="32385"/>
                  </a:lnTo>
                  <a:lnTo>
                    <a:pt x="52544" y="33020"/>
                  </a:lnTo>
                  <a:lnTo>
                    <a:pt x="52644" y="33528"/>
                  </a:lnTo>
                  <a:lnTo>
                    <a:pt x="52769" y="34163"/>
                  </a:lnTo>
                  <a:lnTo>
                    <a:pt x="52893" y="34798"/>
                  </a:lnTo>
                  <a:lnTo>
                    <a:pt x="52993" y="35306"/>
                  </a:lnTo>
                  <a:lnTo>
                    <a:pt x="53068" y="35687"/>
                  </a:lnTo>
                  <a:lnTo>
                    <a:pt x="56217" y="46990"/>
                  </a:lnTo>
                  <a:lnTo>
                    <a:pt x="56288" y="47244"/>
                  </a:lnTo>
                  <a:lnTo>
                    <a:pt x="56358" y="47498"/>
                  </a:lnTo>
                  <a:lnTo>
                    <a:pt x="60983" y="57023"/>
                  </a:lnTo>
                  <a:lnTo>
                    <a:pt x="63007" y="57023"/>
                  </a:lnTo>
                  <a:lnTo>
                    <a:pt x="58314" y="49149"/>
                  </a:lnTo>
                  <a:lnTo>
                    <a:pt x="54759" y="37211"/>
                  </a:lnTo>
                  <a:lnTo>
                    <a:pt x="54721" y="37084"/>
                  </a:lnTo>
                  <a:lnTo>
                    <a:pt x="54608" y="36703"/>
                  </a:lnTo>
                  <a:lnTo>
                    <a:pt x="52533" y="26416"/>
                  </a:lnTo>
                  <a:lnTo>
                    <a:pt x="52431" y="25908"/>
                  </a:lnTo>
                  <a:lnTo>
                    <a:pt x="52328" y="25400"/>
                  </a:lnTo>
                  <a:lnTo>
                    <a:pt x="51813" y="22098"/>
                  </a:lnTo>
                  <a:lnTo>
                    <a:pt x="51754" y="21717"/>
                  </a:lnTo>
                  <a:lnTo>
                    <a:pt x="51635" y="20955"/>
                  </a:lnTo>
                  <a:lnTo>
                    <a:pt x="51556" y="20447"/>
                  </a:lnTo>
                  <a:lnTo>
                    <a:pt x="51711" y="20447"/>
                  </a:lnTo>
                  <a:lnTo>
                    <a:pt x="50838" y="19812"/>
                  </a:lnTo>
                  <a:close/>
                </a:path>
                <a:path w="101600" h="103505">
                  <a:moveTo>
                    <a:pt x="22313" y="42037"/>
                  </a:moveTo>
                  <a:lnTo>
                    <a:pt x="19403" y="42037"/>
                  </a:lnTo>
                  <a:lnTo>
                    <a:pt x="22009" y="43180"/>
                  </a:lnTo>
                  <a:lnTo>
                    <a:pt x="24993" y="44577"/>
                  </a:lnTo>
                  <a:lnTo>
                    <a:pt x="28318" y="45974"/>
                  </a:lnTo>
                  <a:lnTo>
                    <a:pt x="27223" y="45974"/>
                  </a:lnTo>
                  <a:lnTo>
                    <a:pt x="24053" y="46482"/>
                  </a:lnTo>
                  <a:lnTo>
                    <a:pt x="16027" y="48387"/>
                  </a:lnTo>
                  <a:lnTo>
                    <a:pt x="12344" y="53848"/>
                  </a:lnTo>
                  <a:lnTo>
                    <a:pt x="12420" y="54229"/>
                  </a:lnTo>
                  <a:lnTo>
                    <a:pt x="12547" y="54864"/>
                  </a:lnTo>
                  <a:lnTo>
                    <a:pt x="11658" y="54864"/>
                  </a:lnTo>
                  <a:lnTo>
                    <a:pt x="13385" y="54610"/>
                  </a:lnTo>
                  <a:lnTo>
                    <a:pt x="17716" y="48133"/>
                  </a:lnTo>
                  <a:lnTo>
                    <a:pt x="27946" y="46990"/>
                  </a:lnTo>
                  <a:lnTo>
                    <a:pt x="33997" y="46990"/>
                  </a:lnTo>
                  <a:lnTo>
                    <a:pt x="30670" y="45593"/>
                  </a:lnTo>
                  <a:lnTo>
                    <a:pt x="29228" y="44450"/>
                  </a:lnTo>
                  <a:lnTo>
                    <a:pt x="28187" y="44450"/>
                  </a:lnTo>
                  <a:lnTo>
                    <a:pt x="24917" y="43180"/>
                  </a:lnTo>
                  <a:lnTo>
                    <a:pt x="22313" y="42037"/>
                  </a:lnTo>
                  <a:close/>
                </a:path>
                <a:path w="101600" h="103505">
                  <a:moveTo>
                    <a:pt x="43967" y="52197"/>
                  </a:moveTo>
                  <a:lnTo>
                    <a:pt x="36330" y="52197"/>
                  </a:lnTo>
                  <a:lnTo>
                    <a:pt x="30261" y="54102"/>
                  </a:lnTo>
                  <a:lnTo>
                    <a:pt x="34269" y="54102"/>
                  </a:lnTo>
                  <a:lnTo>
                    <a:pt x="40744" y="52578"/>
                  </a:lnTo>
                  <a:lnTo>
                    <a:pt x="43967" y="52197"/>
                  </a:lnTo>
                  <a:close/>
                </a:path>
                <a:path w="101600" h="103505">
                  <a:moveTo>
                    <a:pt x="48538" y="53848"/>
                  </a:moveTo>
                  <a:lnTo>
                    <a:pt x="35348" y="53848"/>
                  </a:lnTo>
                  <a:lnTo>
                    <a:pt x="34269" y="54102"/>
                  </a:lnTo>
                  <a:lnTo>
                    <a:pt x="49241" y="54102"/>
                  </a:lnTo>
                  <a:lnTo>
                    <a:pt x="48538" y="53848"/>
                  </a:lnTo>
                  <a:close/>
                </a:path>
                <a:path w="101600" h="103505">
                  <a:moveTo>
                    <a:pt x="59441" y="53848"/>
                  </a:moveTo>
                  <a:lnTo>
                    <a:pt x="52344" y="53848"/>
                  </a:lnTo>
                  <a:lnTo>
                    <a:pt x="53009" y="54102"/>
                  </a:lnTo>
                  <a:lnTo>
                    <a:pt x="59565" y="54102"/>
                  </a:lnTo>
                  <a:lnTo>
                    <a:pt x="59441" y="53848"/>
                  </a:lnTo>
                  <a:close/>
                </a:path>
                <a:path w="101600" h="103505">
                  <a:moveTo>
                    <a:pt x="77276" y="53848"/>
                  </a:moveTo>
                  <a:lnTo>
                    <a:pt x="61114" y="53848"/>
                  </a:lnTo>
                  <a:lnTo>
                    <a:pt x="61266" y="54102"/>
                  </a:lnTo>
                  <a:lnTo>
                    <a:pt x="77334" y="54102"/>
                  </a:lnTo>
                  <a:lnTo>
                    <a:pt x="77276" y="53848"/>
                  </a:lnTo>
                  <a:close/>
                </a:path>
                <a:path w="101600" h="103505">
                  <a:moveTo>
                    <a:pt x="83485" y="53848"/>
                  </a:moveTo>
                  <a:lnTo>
                    <a:pt x="78541" y="53848"/>
                  </a:lnTo>
                  <a:lnTo>
                    <a:pt x="78593" y="54102"/>
                  </a:lnTo>
                  <a:lnTo>
                    <a:pt x="83385" y="54102"/>
                  </a:lnTo>
                  <a:lnTo>
                    <a:pt x="83485" y="53848"/>
                  </a:lnTo>
                  <a:close/>
                </a:path>
                <a:path w="101600" h="103505">
                  <a:moveTo>
                    <a:pt x="89595" y="53848"/>
                  </a:moveTo>
                  <a:lnTo>
                    <a:pt x="85188" y="53848"/>
                  </a:lnTo>
                  <a:lnTo>
                    <a:pt x="85117" y="54102"/>
                  </a:lnTo>
                  <a:lnTo>
                    <a:pt x="89346" y="54102"/>
                  </a:lnTo>
                  <a:lnTo>
                    <a:pt x="89595" y="53848"/>
                  </a:lnTo>
                  <a:close/>
                </a:path>
                <a:path w="101600" h="103505">
                  <a:moveTo>
                    <a:pt x="43182" y="21717"/>
                  </a:moveTo>
                  <a:lnTo>
                    <a:pt x="42329" y="21717"/>
                  </a:lnTo>
                  <a:lnTo>
                    <a:pt x="42396" y="35687"/>
                  </a:lnTo>
                  <a:lnTo>
                    <a:pt x="42489" y="36576"/>
                  </a:lnTo>
                  <a:lnTo>
                    <a:pt x="42543" y="37084"/>
                  </a:lnTo>
                  <a:lnTo>
                    <a:pt x="42636" y="37973"/>
                  </a:lnTo>
                  <a:lnTo>
                    <a:pt x="42694" y="38522"/>
                  </a:lnTo>
                  <a:lnTo>
                    <a:pt x="42770" y="39243"/>
                  </a:lnTo>
                  <a:lnTo>
                    <a:pt x="42892" y="40132"/>
                  </a:lnTo>
                  <a:lnTo>
                    <a:pt x="44023" y="45339"/>
                  </a:lnTo>
                  <a:lnTo>
                    <a:pt x="44078" y="45593"/>
                  </a:lnTo>
                  <a:lnTo>
                    <a:pt x="44161" y="45974"/>
                  </a:lnTo>
                  <a:lnTo>
                    <a:pt x="44271" y="46482"/>
                  </a:lnTo>
                  <a:lnTo>
                    <a:pt x="44382" y="46990"/>
                  </a:lnTo>
                  <a:lnTo>
                    <a:pt x="44437" y="47244"/>
                  </a:lnTo>
                  <a:lnTo>
                    <a:pt x="48793" y="52578"/>
                  </a:lnTo>
                  <a:lnTo>
                    <a:pt x="50792" y="52578"/>
                  </a:lnTo>
                  <a:lnTo>
                    <a:pt x="45805" y="44577"/>
                  </a:lnTo>
                  <a:lnTo>
                    <a:pt x="45726" y="44450"/>
                  </a:lnTo>
                  <a:lnTo>
                    <a:pt x="43518" y="34163"/>
                  </a:lnTo>
                  <a:lnTo>
                    <a:pt x="43510" y="22098"/>
                  </a:lnTo>
                  <a:lnTo>
                    <a:pt x="43182" y="21717"/>
                  </a:lnTo>
                  <a:close/>
                </a:path>
                <a:path w="101600" h="103505">
                  <a:moveTo>
                    <a:pt x="78154" y="48387"/>
                  </a:moveTo>
                  <a:lnTo>
                    <a:pt x="76132" y="48387"/>
                  </a:lnTo>
                  <a:lnTo>
                    <a:pt x="76415" y="49784"/>
                  </a:lnTo>
                  <a:lnTo>
                    <a:pt x="76466" y="50038"/>
                  </a:lnTo>
                  <a:lnTo>
                    <a:pt x="77962" y="50038"/>
                  </a:lnTo>
                  <a:lnTo>
                    <a:pt x="78066" y="49149"/>
                  </a:lnTo>
                  <a:lnTo>
                    <a:pt x="78154" y="48387"/>
                  </a:lnTo>
                  <a:close/>
                </a:path>
                <a:path w="101600" h="103505">
                  <a:moveTo>
                    <a:pt x="33019" y="23368"/>
                  </a:moveTo>
                  <a:lnTo>
                    <a:pt x="32435" y="23622"/>
                  </a:lnTo>
                  <a:lnTo>
                    <a:pt x="32465" y="29845"/>
                  </a:lnTo>
                  <a:lnTo>
                    <a:pt x="34900" y="40767"/>
                  </a:lnTo>
                  <a:lnTo>
                    <a:pt x="35013" y="41275"/>
                  </a:lnTo>
                  <a:lnTo>
                    <a:pt x="37327" y="45974"/>
                  </a:lnTo>
                  <a:lnTo>
                    <a:pt x="37452" y="46228"/>
                  </a:lnTo>
                  <a:lnTo>
                    <a:pt x="40994" y="49784"/>
                  </a:lnTo>
                  <a:lnTo>
                    <a:pt x="43262" y="49784"/>
                  </a:lnTo>
                  <a:lnTo>
                    <a:pt x="38015" y="43688"/>
                  </a:lnTo>
                  <a:lnTo>
                    <a:pt x="34869" y="34798"/>
                  </a:lnTo>
                  <a:lnTo>
                    <a:pt x="34144" y="29845"/>
                  </a:lnTo>
                  <a:lnTo>
                    <a:pt x="34033" y="29083"/>
                  </a:lnTo>
                  <a:lnTo>
                    <a:pt x="33958" y="28575"/>
                  </a:lnTo>
                  <a:lnTo>
                    <a:pt x="33847" y="27813"/>
                  </a:lnTo>
                  <a:lnTo>
                    <a:pt x="33722" y="26416"/>
                  </a:lnTo>
                  <a:lnTo>
                    <a:pt x="33616" y="23876"/>
                  </a:lnTo>
                  <a:lnTo>
                    <a:pt x="33019" y="23368"/>
                  </a:lnTo>
                  <a:close/>
                </a:path>
                <a:path w="101600" h="103505">
                  <a:moveTo>
                    <a:pt x="76080" y="48133"/>
                  </a:moveTo>
                  <a:lnTo>
                    <a:pt x="69732" y="48133"/>
                  </a:lnTo>
                  <a:lnTo>
                    <a:pt x="69993" y="48387"/>
                  </a:lnTo>
                  <a:lnTo>
                    <a:pt x="76132" y="48387"/>
                  </a:lnTo>
                  <a:lnTo>
                    <a:pt x="76080" y="48133"/>
                  </a:lnTo>
                  <a:close/>
                </a:path>
                <a:path w="101600" h="103505">
                  <a:moveTo>
                    <a:pt x="86099" y="48133"/>
                  </a:moveTo>
                  <a:lnTo>
                    <a:pt x="78184" y="48133"/>
                  </a:lnTo>
                  <a:lnTo>
                    <a:pt x="78154" y="48387"/>
                  </a:lnTo>
                  <a:lnTo>
                    <a:pt x="85975" y="48387"/>
                  </a:lnTo>
                  <a:lnTo>
                    <a:pt x="86099" y="48133"/>
                  </a:lnTo>
                  <a:close/>
                </a:path>
                <a:path w="101600" h="103505">
                  <a:moveTo>
                    <a:pt x="95547" y="48133"/>
                  </a:moveTo>
                  <a:lnTo>
                    <a:pt x="87704" y="48133"/>
                  </a:lnTo>
                  <a:lnTo>
                    <a:pt x="87580" y="48387"/>
                  </a:lnTo>
                  <a:lnTo>
                    <a:pt x="95246" y="48387"/>
                  </a:lnTo>
                  <a:lnTo>
                    <a:pt x="95547" y="48133"/>
                  </a:lnTo>
                  <a:close/>
                </a:path>
                <a:path w="101600" h="103505">
                  <a:moveTo>
                    <a:pt x="62864" y="20701"/>
                  </a:moveTo>
                  <a:lnTo>
                    <a:pt x="62585" y="20955"/>
                  </a:lnTo>
                  <a:lnTo>
                    <a:pt x="62728" y="21717"/>
                  </a:lnTo>
                  <a:lnTo>
                    <a:pt x="66903" y="29845"/>
                  </a:lnTo>
                  <a:lnTo>
                    <a:pt x="73037" y="33909"/>
                  </a:lnTo>
                  <a:lnTo>
                    <a:pt x="74460" y="34798"/>
                  </a:lnTo>
                  <a:lnTo>
                    <a:pt x="74460" y="36703"/>
                  </a:lnTo>
                  <a:lnTo>
                    <a:pt x="74962" y="41275"/>
                  </a:lnTo>
                  <a:lnTo>
                    <a:pt x="75066" y="42037"/>
                  </a:lnTo>
                  <a:lnTo>
                    <a:pt x="75135" y="42545"/>
                  </a:lnTo>
                  <a:lnTo>
                    <a:pt x="75221" y="43180"/>
                  </a:lnTo>
                  <a:lnTo>
                    <a:pt x="75290" y="43688"/>
                  </a:lnTo>
                  <a:lnTo>
                    <a:pt x="75393" y="44450"/>
                  </a:lnTo>
                  <a:lnTo>
                    <a:pt x="75514" y="45339"/>
                  </a:lnTo>
                  <a:lnTo>
                    <a:pt x="76080" y="48133"/>
                  </a:lnTo>
                  <a:lnTo>
                    <a:pt x="78184" y="48133"/>
                  </a:lnTo>
                  <a:lnTo>
                    <a:pt x="78287" y="47244"/>
                  </a:lnTo>
                  <a:lnTo>
                    <a:pt x="78405" y="46228"/>
                  </a:lnTo>
                  <a:lnTo>
                    <a:pt x="78435" y="45974"/>
                  </a:lnTo>
                  <a:lnTo>
                    <a:pt x="77000" y="45974"/>
                  </a:lnTo>
                  <a:lnTo>
                    <a:pt x="76896" y="45339"/>
                  </a:lnTo>
                  <a:lnTo>
                    <a:pt x="76772" y="44577"/>
                  </a:lnTo>
                  <a:lnTo>
                    <a:pt x="76751" y="44450"/>
                  </a:lnTo>
                  <a:lnTo>
                    <a:pt x="76627" y="43688"/>
                  </a:lnTo>
                  <a:lnTo>
                    <a:pt x="76544" y="43180"/>
                  </a:lnTo>
                  <a:lnTo>
                    <a:pt x="76441" y="42545"/>
                  </a:lnTo>
                  <a:lnTo>
                    <a:pt x="76377" y="42037"/>
                  </a:lnTo>
                  <a:lnTo>
                    <a:pt x="76282" y="41275"/>
                  </a:lnTo>
                  <a:lnTo>
                    <a:pt x="76219" y="40767"/>
                  </a:lnTo>
                  <a:lnTo>
                    <a:pt x="76139" y="40132"/>
                  </a:lnTo>
                  <a:lnTo>
                    <a:pt x="76028" y="39243"/>
                  </a:lnTo>
                  <a:lnTo>
                    <a:pt x="75947" y="38522"/>
                  </a:lnTo>
                  <a:lnTo>
                    <a:pt x="75890" y="37973"/>
                  </a:lnTo>
                  <a:lnTo>
                    <a:pt x="75796" y="37084"/>
                  </a:lnTo>
                  <a:lnTo>
                    <a:pt x="75743" y="36576"/>
                  </a:lnTo>
                  <a:lnTo>
                    <a:pt x="75650" y="35687"/>
                  </a:lnTo>
                  <a:lnTo>
                    <a:pt x="75556" y="34798"/>
                  </a:lnTo>
                  <a:lnTo>
                    <a:pt x="75432" y="33020"/>
                  </a:lnTo>
                  <a:lnTo>
                    <a:pt x="74104" y="33020"/>
                  </a:lnTo>
                  <a:lnTo>
                    <a:pt x="72187" y="31750"/>
                  </a:lnTo>
                  <a:lnTo>
                    <a:pt x="71043" y="30861"/>
                  </a:lnTo>
                  <a:lnTo>
                    <a:pt x="67233" y="27813"/>
                  </a:lnTo>
                  <a:lnTo>
                    <a:pt x="63703" y="20955"/>
                  </a:lnTo>
                  <a:lnTo>
                    <a:pt x="62864" y="20701"/>
                  </a:lnTo>
                  <a:close/>
                </a:path>
                <a:path w="101600" h="103505">
                  <a:moveTo>
                    <a:pt x="97788" y="29083"/>
                  </a:moveTo>
                  <a:lnTo>
                    <a:pt x="97320" y="29083"/>
                  </a:lnTo>
                  <a:lnTo>
                    <a:pt x="96875" y="29210"/>
                  </a:lnTo>
                  <a:lnTo>
                    <a:pt x="91610" y="37084"/>
                  </a:lnTo>
                  <a:lnTo>
                    <a:pt x="91061" y="37973"/>
                  </a:lnTo>
                  <a:lnTo>
                    <a:pt x="86099" y="48133"/>
                  </a:lnTo>
                  <a:lnTo>
                    <a:pt x="87704" y="48133"/>
                  </a:lnTo>
                  <a:lnTo>
                    <a:pt x="90668" y="42037"/>
                  </a:lnTo>
                  <a:lnTo>
                    <a:pt x="95637" y="33528"/>
                  </a:lnTo>
                  <a:lnTo>
                    <a:pt x="97929" y="29845"/>
                  </a:lnTo>
                  <a:lnTo>
                    <a:pt x="97811" y="29210"/>
                  </a:lnTo>
                  <a:lnTo>
                    <a:pt x="97788" y="29083"/>
                  </a:lnTo>
                  <a:close/>
                </a:path>
                <a:path w="101600" h="103505">
                  <a:moveTo>
                    <a:pt x="101336" y="44450"/>
                  </a:moveTo>
                  <a:lnTo>
                    <a:pt x="100138" y="44450"/>
                  </a:lnTo>
                  <a:lnTo>
                    <a:pt x="98100" y="45974"/>
                  </a:lnTo>
                  <a:lnTo>
                    <a:pt x="95547" y="48133"/>
                  </a:lnTo>
                  <a:lnTo>
                    <a:pt x="97561" y="48133"/>
                  </a:lnTo>
                  <a:lnTo>
                    <a:pt x="98916" y="46990"/>
                  </a:lnTo>
                  <a:lnTo>
                    <a:pt x="101041" y="45339"/>
                  </a:lnTo>
                  <a:lnTo>
                    <a:pt x="101184" y="45339"/>
                  </a:lnTo>
                  <a:lnTo>
                    <a:pt x="101315" y="44577"/>
                  </a:lnTo>
                  <a:lnTo>
                    <a:pt x="101336" y="44450"/>
                  </a:lnTo>
                  <a:close/>
                </a:path>
                <a:path w="101600" h="103505">
                  <a:moveTo>
                    <a:pt x="13870" y="37973"/>
                  </a:moveTo>
                  <a:lnTo>
                    <a:pt x="11074" y="37973"/>
                  </a:lnTo>
                  <a:lnTo>
                    <a:pt x="13182" y="38989"/>
                  </a:lnTo>
                  <a:lnTo>
                    <a:pt x="15341" y="40132"/>
                  </a:lnTo>
                  <a:lnTo>
                    <a:pt x="17856" y="41275"/>
                  </a:lnTo>
                  <a:lnTo>
                    <a:pt x="17274" y="41275"/>
                  </a:lnTo>
                  <a:lnTo>
                    <a:pt x="6085" y="45974"/>
                  </a:lnTo>
                  <a:lnTo>
                    <a:pt x="6340" y="45974"/>
                  </a:lnTo>
                  <a:lnTo>
                    <a:pt x="5963" y="46990"/>
                  </a:lnTo>
                  <a:lnTo>
                    <a:pt x="6870" y="46990"/>
                  </a:lnTo>
                  <a:lnTo>
                    <a:pt x="18807" y="42037"/>
                  </a:lnTo>
                  <a:lnTo>
                    <a:pt x="22313" y="42037"/>
                  </a:lnTo>
                  <a:lnTo>
                    <a:pt x="19786" y="40767"/>
                  </a:lnTo>
                  <a:lnTo>
                    <a:pt x="19568" y="40132"/>
                  </a:lnTo>
                  <a:lnTo>
                    <a:pt x="18224" y="40132"/>
                  </a:lnTo>
                  <a:lnTo>
                    <a:pt x="13870" y="37973"/>
                  </a:lnTo>
                  <a:close/>
                </a:path>
                <a:path w="101600" h="103505">
                  <a:moveTo>
                    <a:pt x="86918" y="12573"/>
                  </a:moveTo>
                  <a:lnTo>
                    <a:pt x="85902" y="13081"/>
                  </a:lnTo>
                  <a:lnTo>
                    <a:pt x="86028" y="13335"/>
                  </a:lnTo>
                  <a:lnTo>
                    <a:pt x="84527" y="17780"/>
                  </a:lnTo>
                  <a:lnTo>
                    <a:pt x="82338" y="24765"/>
                  </a:lnTo>
                  <a:lnTo>
                    <a:pt x="81076" y="29083"/>
                  </a:lnTo>
                  <a:lnTo>
                    <a:pt x="78983" y="36576"/>
                  </a:lnTo>
                  <a:lnTo>
                    <a:pt x="77134" y="45339"/>
                  </a:lnTo>
                  <a:lnTo>
                    <a:pt x="77080" y="45593"/>
                  </a:lnTo>
                  <a:lnTo>
                    <a:pt x="77000" y="45974"/>
                  </a:lnTo>
                  <a:lnTo>
                    <a:pt x="78435" y="45974"/>
                  </a:lnTo>
                  <a:lnTo>
                    <a:pt x="78508" y="45339"/>
                  </a:lnTo>
                  <a:lnTo>
                    <a:pt x="78612" y="44450"/>
                  </a:lnTo>
                  <a:lnTo>
                    <a:pt x="78730" y="43434"/>
                  </a:lnTo>
                  <a:lnTo>
                    <a:pt x="78759" y="43180"/>
                  </a:lnTo>
                  <a:lnTo>
                    <a:pt x="80984" y="34163"/>
                  </a:lnTo>
                  <a:lnTo>
                    <a:pt x="81047" y="33909"/>
                  </a:lnTo>
                  <a:lnTo>
                    <a:pt x="81141" y="33528"/>
                  </a:lnTo>
                  <a:lnTo>
                    <a:pt x="81266" y="33020"/>
                  </a:lnTo>
                  <a:lnTo>
                    <a:pt x="84460" y="22098"/>
                  </a:lnTo>
                  <a:lnTo>
                    <a:pt x="87312" y="13335"/>
                  </a:lnTo>
                  <a:lnTo>
                    <a:pt x="86918" y="12573"/>
                  </a:lnTo>
                  <a:close/>
                </a:path>
                <a:path w="101600" h="103505">
                  <a:moveTo>
                    <a:pt x="24745" y="40897"/>
                  </a:moveTo>
                  <a:lnTo>
                    <a:pt x="27748" y="44450"/>
                  </a:lnTo>
                  <a:lnTo>
                    <a:pt x="29228" y="44450"/>
                  </a:lnTo>
                  <a:lnTo>
                    <a:pt x="24745" y="40897"/>
                  </a:lnTo>
                  <a:close/>
                </a:path>
                <a:path w="101600" h="103505">
                  <a:moveTo>
                    <a:pt x="22736" y="38522"/>
                  </a:moveTo>
                  <a:lnTo>
                    <a:pt x="22656" y="39243"/>
                  </a:lnTo>
                  <a:lnTo>
                    <a:pt x="24580" y="40767"/>
                  </a:lnTo>
                  <a:lnTo>
                    <a:pt x="24097" y="40132"/>
                  </a:lnTo>
                  <a:lnTo>
                    <a:pt x="22736" y="38522"/>
                  </a:lnTo>
                  <a:close/>
                </a:path>
                <a:path w="101600" h="103505">
                  <a:moveTo>
                    <a:pt x="13614" y="24765"/>
                  </a:moveTo>
                  <a:lnTo>
                    <a:pt x="13258" y="25146"/>
                  </a:lnTo>
                  <a:lnTo>
                    <a:pt x="13364" y="26035"/>
                  </a:lnTo>
                  <a:lnTo>
                    <a:pt x="18224" y="40132"/>
                  </a:lnTo>
                  <a:lnTo>
                    <a:pt x="19568" y="40132"/>
                  </a:lnTo>
                  <a:lnTo>
                    <a:pt x="14720" y="26035"/>
                  </a:lnTo>
                  <a:lnTo>
                    <a:pt x="14676" y="25908"/>
                  </a:lnTo>
                  <a:lnTo>
                    <a:pt x="14589" y="25654"/>
                  </a:lnTo>
                  <a:lnTo>
                    <a:pt x="14501" y="25400"/>
                  </a:lnTo>
                  <a:lnTo>
                    <a:pt x="14414" y="25146"/>
                  </a:lnTo>
                  <a:lnTo>
                    <a:pt x="13614" y="24765"/>
                  </a:lnTo>
                  <a:close/>
                </a:path>
                <a:path w="101600" h="103505">
                  <a:moveTo>
                    <a:pt x="54165" y="39624"/>
                  </a:moveTo>
                  <a:lnTo>
                    <a:pt x="44690" y="39624"/>
                  </a:lnTo>
                  <a:lnTo>
                    <a:pt x="44799" y="40132"/>
                  </a:lnTo>
                  <a:lnTo>
                    <a:pt x="54306" y="40132"/>
                  </a:lnTo>
                  <a:lnTo>
                    <a:pt x="54165" y="39624"/>
                  </a:lnTo>
                  <a:close/>
                </a:path>
                <a:path w="101600" h="103505">
                  <a:moveTo>
                    <a:pt x="61985" y="39624"/>
                  </a:moveTo>
                  <a:lnTo>
                    <a:pt x="55478" y="39624"/>
                  </a:lnTo>
                  <a:lnTo>
                    <a:pt x="55629" y="40132"/>
                  </a:lnTo>
                  <a:lnTo>
                    <a:pt x="62194" y="40132"/>
                  </a:lnTo>
                  <a:lnTo>
                    <a:pt x="61985" y="39624"/>
                  </a:lnTo>
                  <a:close/>
                </a:path>
                <a:path w="101600" h="103505">
                  <a:moveTo>
                    <a:pt x="74752" y="39624"/>
                  </a:moveTo>
                  <a:lnTo>
                    <a:pt x="63331" y="39624"/>
                  </a:lnTo>
                  <a:lnTo>
                    <a:pt x="63539" y="40132"/>
                  </a:lnTo>
                  <a:lnTo>
                    <a:pt x="74802" y="40132"/>
                  </a:lnTo>
                  <a:lnTo>
                    <a:pt x="74752" y="39624"/>
                  </a:lnTo>
                  <a:close/>
                </a:path>
                <a:path w="101600" h="103505">
                  <a:moveTo>
                    <a:pt x="78340" y="39624"/>
                  </a:moveTo>
                  <a:lnTo>
                    <a:pt x="76076" y="39624"/>
                  </a:lnTo>
                  <a:lnTo>
                    <a:pt x="76139" y="40132"/>
                  </a:lnTo>
                  <a:lnTo>
                    <a:pt x="78233" y="40132"/>
                  </a:lnTo>
                  <a:lnTo>
                    <a:pt x="78340" y="39624"/>
                  </a:lnTo>
                  <a:close/>
                </a:path>
                <a:path w="101600" h="103505">
                  <a:moveTo>
                    <a:pt x="90255" y="39624"/>
                  </a:moveTo>
                  <a:lnTo>
                    <a:pt x="79637" y="39624"/>
                  </a:lnTo>
                  <a:lnTo>
                    <a:pt x="79511" y="40132"/>
                  </a:lnTo>
                  <a:lnTo>
                    <a:pt x="90007" y="40132"/>
                  </a:lnTo>
                  <a:lnTo>
                    <a:pt x="90255" y="39624"/>
                  </a:lnTo>
                  <a:close/>
                </a:path>
                <a:path w="101600" h="103505">
                  <a:moveTo>
                    <a:pt x="876" y="30734"/>
                  </a:moveTo>
                  <a:lnTo>
                    <a:pt x="0" y="30861"/>
                  </a:lnTo>
                  <a:lnTo>
                    <a:pt x="203" y="31750"/>
                  </a:lnTo>
                  <a:lnTo>
                    <a:pt x="2959" y="33528"/>
                  </a:lnTo>
                  <a:lnTo>
                    <a:pt x="6057" y="35306"/>
                  </a:lnTo>
                  <a:lnTo>
                    <a:pt x="9359" y="37084"/>
                  </a:lnTo>
                  <a:lnTo>
                    <a:pt x="3215" y="38522"/>
                  </a:lnTo>
                  <a:lnTo>
                    <a:pt x="3365" y="38522"/>
                  </a:lnTo>
                  <a:lnTo>
                    <a:pt x="2920" y="39243"/>
                  </a:lnTo>
                  <a:lnTo>
                    <a:pt x="3670" y="39624"/>
                  </a:lnTo>
                  <a:lnTo>
                    <a:pt x="11074" y="37973"/>
                  </a:lnTo>
                  <a:lnTo>
                    <a:pt x="13855" y="37973"/>
                  </a:lnTo>
                  <a:lnTo>
                    <a:pt x="11442" y="36703"/>
                  </a:lnTo>
                  <a:lnTo>
                    <a:pt x="10770" y="35687"/>
                  </a:lnTo>
                  <a:lnTo>
                    <a:pt x="9371" y="35687"/>
                  </a:lnTo>
                  <a:lnTo>
                    <a:pt x="6184" y="33909"/>
                  </a:lnTo>
                  <a:lnTo>
                    <a:pt x="3390" y="32385"/>
                  </a:lnTo>
                  <a:lnTo>
                    <a:pt x="876" y="30734"/>
                  </a:lnTo>
                  <a:close/>
                </a:path>
                <a:path w="101600" h="103505">
                  <a:moveTo>
                    <a:pt x="23558" y="25400"/>
                  </a:moveTo>
                  <a:lnTo>
                    <a:pt x="22923" y="25654"/>
                  </a:lnTo>
                  <a:lnTo>
                    <a:pt x="22846" y="26035"/>
                  </a:lnTo>
                  <a:lnTo>
                    <a:pt x="22721" y="27178"/>
                  </a:lnTo>
                  <a:lnTo>
                    <a:pt x="22652" y="27813"/>
                  </a:lnTo>
                  <a:lnTo>
                    <a:pt x="22569" y="28575"/>
                  </a:lnTo>
                  <a:lnTo>
                    <a:pt x="22458" y="29591"/>
                  </a:lnTo>
                  <a:lnTo>
                    <a:pt x="22334" y="30734"/>
                  </a:lnTo>
                  <a:lnTo>
                    <a:pt x="22223" y="31750"/>
                  </a:lnTo>
                  <a:lnTo>
                    <a:pt x="22112" y="32766"/>
                  </a:lnTo>
                  <a:lnTo>
                    <a:pt x="21987" y="33909"/>
                  </a:lnTo>
                  <a:lnTo>
                    <a:pt x="21891" y="34798"/>
                  </a:lnTo>
                  <a:lnTo>
                    <a:pt x="21794" y="35687"/>
                  </a:lnTo>
                  <a:lnTo>
                    <a:pt x="21697" y="36576"/>
                  </a:lnTo>
                  <a:lnTo>
                    <a:pt x="21628" y="37211"/>
                  </a:lnTo>
                  <a:lnTo>
                    <a:pt x="22736" y="38522"/>
                  </a:lnTo>
                  <a:lnTo>
                    <a:pt x="22797" y="37973"/>
                  </a:lnTo>
                  <a:lnTo>
                    <a:pt x="22895" y="37084"/>
                  </a:lnTo>
                  <a:lnTo>
                    <a:pt x="22951" y="36576"/>
                  </a:lnTo>
                  <a:lnTo>
                    <a:pt x="23050" y="35687"/>
                  </a:lnTo>
                  <a:lnTo>
                    <a:pt x="23148" y="34798"/>
                  </a:lnTo>
                  <a:lnTo>
                    <a:pt x="23246" y="33909"/>
                  </a:lnTo>
                  <a:lnTo>
                    <a:pt x="23373" y="32766"/>
                  </a:lnTo>
                  <a:lnTo>
                    <a:pt x="23485" y="31750"/>
                  </a:lnTo>
                  <a:lnTo>
                    <a:pt x="23597" y="30734"/>
                  </a:lnTo>
                  <a:lnTo>
                    <a:pt x="23724" y="29591"/>
                  </a:lnTo>
                  <a:lnTo>
                    <a:pt x="23836" y="28575"/>
                  </a:lnTo>
                  <a:lnTo>
                    <a:pt x="23920" y="27813"/>
                  </a:lnTo>
                  <a:lnTo>
                    <a:pt x="24005" y="25908"/>
                  </a:lnTo>
                  <a:lnTo>
                    <a:pt x="23558" y="25400"/>
                  </a:lnTo>
                  <a:close/>
                </a:path>
                <a:path w="101600" h="103505">
                  <a:moveTo>
                    <a:pt x="6065" y="28575"/>
                  </a:moveTo>
                  <a:lnTo>
                    <a:pt x="4902" y="28575"/>
                  </a:lnTo>
                  <a:lnTo>
                    <a:pt x="4940" y="29210"/>
                  </a:lnTo>
                  <a:lnTo>
                    <a:pt x="9228" y="35687"/>
                  </a:lnTo>
                  <a:lnTo>
                    <a:pt x="10770" y="35687"/>
                  </a:lnTo>
                  <a:lnTo>
                    <a:pt x="6065" y="28575"/>
                  </a:lnTo>
                  <a:close/>
                </a:path>
                <a:path w="101600" h="103505">
                  <a:moveTo>
                    <a:pt x="67779" y="12573"/>
                  </a:moveTo>
                  <a:lnTo>
                    <a:pt x="66649" y="12573"/>
                  </a:lnTo>
                  <a:lnTo>
                    <a:pt x="66771" y="13335"/>
                  </a:lnTo>
                  <a:lnTo>
                    <a:pt x="69278" y="18542"/>
                  </a:lnTo>
                  <a:lnTo>
                    <a:pt x="72285" y="20447"/>
                  </a:lnTo>
                  <a:lnTo>
                    <a:pt x="72453" y="20447"/>
                  </a:lnTo>
                  <a:lnTo>
                    <a:pt x="73190" y="20701"/>
                  </a:lnTo>
                  <a:lnTo>
                    <a:pt x="73245" y="21717"/>
                  </a:lnTo>
                  <a:lnTo>
                    <a:pt x="73336" y="23368"/>
                  </a:lnTo>
                  <a:lnTo>
                    <a:pt x="73459" y="25400"/>
                  </a:lnTo>
                  <a:lnTo>
                    <a:pt x="73583" y="27178"/>
                  </a:lnTo>
                  <a:lnTo>
                    <a:pt x="73680" y="28575"/>
                  </a:lnTo>
                  <a:lnTo>
                    <a:pt x="73771" y="29591"/>
                  </a:lnTo>
                  <a:lnTo>
                    <a:pt x="73882" y="30734"/>
                  </a:lnTo>
                  <a:lnTo>
                    <a:pt x="73981" y="31750"/>
                  </a:lnTo>
                  <a:lnTo>
                    <a:pt x="74104" y="33020"/>
                  </a:lnTo>
                  <a:lnTo>
                    <a:pt x="75432" y="33020"/>
                  </a:lnTo>
                  <a:lnTo>
                    <a:pt x="75312" y="29591"/>
                  </a:lnTo>
                  <a:lnTo>
                    <a:pt x="75295" y="29083"/>
                  </a:lnTo>
                  <a:lnTo>
                    <a:pt x="74954" y="29083"/>
                  </a:lnTo>
                  <a:lnTo>
                    <a:pt x="75083" y="28575"/>
                  </a:lnTo>
                  <a:lnTo>
                    <a:pt x="74934" y="27813"/>
                  </a:lnTo>
                  <a:lnTo>
                    <a:pt x="74819" y="26416"/>
                  </a:lnTo>
                  <a:lnTo>
                    <a:pt x="74710" y="24765"/>
                  </a:lnTo>
                  <a:lnTo>
                    <a:pt x="74591" y="19304"/>
                  </a:lnTo>
                  <a:lnTo>
                    <a:pt x="73113" y="19304"/>
                  </a:lnTo>
                  <a:lnTo>
                    <a:pt x="71958" y="18542"/>
                  </a:lnTo>
                  <a:lnTo>
                    <a:pt x="69824" y="16764"/>
                  </a:lnTo>
                  <a:lnTo>
                    <a:pt x="67779" y="12573"/>
                  </a:lnTo>
                  <a:close/>
                </a:path>
                <a:path w="101600" h="103505">
                  <a:moveTo>
                    <a:pt x="82346" y="10287"/>
                  </a:moveTo>
                  <a:lnTo>
                    <a:pt x="81521" y="10668"/>
                  </a:lnTo>
                  <a:lnTo>
                    <a:pt x="77336" y="20447"/>
                  </a:lnTo>
                  <a:lnTo>
                    <a:pt x="76815" y="21717"/>
                  </a:lnTo>
                  <a:lnTo>
                    <a:pt x="75275" y="27813"/>
                  </a:lnTo>
                  <a:lnTo>
                    <a:pt x="74997" y="28575"/>
                  </a:lnTo>
                  <a:lnTo>
                    <a:pt x="75039" y="29083"/>
                  </a:lnTo>
                  <a:lnTo>
                    <a:pt x="75295" y="29083"/>
                  </a:lnTo>
                  <a:lnTo>
                    <a:pt x="75277" y="28575"/>
                  </a:lnTo>
                  <a:lnTo>
                    <a:pt x="75543" y="27813"/>
                  </a:lnTo>
                  <a:lnTo>
                    <a:pt x="82588" y="11303"/>
                  </a:lnTo>
                  <a:lnTo>
                    <a:pt x="82676" y="11176"/>
                  </a:lnTo>
                  <a:lnTo>
                    <a:pt x="82346" y="10287"/>
                  </a:lnTo>
                  <a:close/>
                </a:path>
                <a:path w="101600" h="103505">
                  <a:moveTo>
                    <a:pt x="73190" y="0"/>
                  </a:moveTo>
                  <a:lnTo>
                    <a:pt x="72631" y="381"/>
                  </a:lnTo>
                  <a:lnTo>
                    <a:pt x="72692" y="11176"/>
                  </a:lnTo>
                  <a:lnTo>
                    <a:pt x="72982" y="16764"/>
                  </a:lnTo>
                  <a:lnTo>
                    <a:pt x="73034" y="17780"/>
                  </a:lnTo>
                  <a:lnTo>
                    <a:pt x="73113" y="19304"/>
                  </a:lnTo>
                  <a:lnTo>
                    <a:pt x="74591" y="19304"/>
                  </a:lnTo>
                  <a:lnTo>
                    <a:pt x="74950" y="16764"/>
                  </a:lnTo>
                  <a:lnTo>
                    <a:pt x="74256" y="16764"/>
                  </a:lnTo>
                  <a:lnTo>
                    <a:pt x="74096" y="13335"/>
                  </a:lnTo>
                  <a:lnTo>
                    <a:pt x="73972" y="10668"/>
                  </a:lnTo>
                  <a:lnTo>
                    <a:pt x="73854" y="8128"/>
                  </a:lnTo>
                  <a:lnTo>
                    <a:pt x="73812" y="635"/>
                  </a:lnTo>
                  <a:lnTo>
                    <a:pt x="73190" y="0"/>
                  </a:lnTo>
                  <a:close/>
                </a:path>
                <a:path w="101600" h="103505">
                  <a:moveTo>
                    <a:pt x="79057" y="7239"/>
                  </a:moveTo>
                  <a:lnTo>
                    <a:pt x="78206" y="7493"/>
                  </a:lnTo>
                  <a:lnTo>
                    <a:pt x="75646" y="12573"/>
                  </a:lnTo>
                  <a:lnTo>
                    <a:pt x="74153" y="16764"/>
                  </a:lnTo>
                  <a:lnTo>
                    <a:pt x="74903" y="16764"/>
                  </a:lnTo>
                  <a:lnTo>
                    <a:pt x="79273" y="8128"/>
                  </a:lnTo>
                  <a:lnTo>
                    <a:pt x="79119" y="7493"/>
                  </a:lnTo>
                  <a:lnTo>
                    <a:pt x="79057" y="7239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5" name="object 2035"/>
            <p:cNvSpPr/>
            <p:nvPr/>
          </p:nvSpPr>
          <p:spPr>
            <a:xfrm>
              <a:off x="7120340" y="3044966"/>
              <a:ext cx="101600" cy="64769"/>
            </a:xfrm>
            <a:custGeom>
              <a:avLst/>
              <a:gdLst/>
              <a:ahLst/>
              <a:cxnLst/>
              <a:rect l="l" t="t" r="r" b="b"/>
              <a:pathLst>
                <a:path w="101600" h="64769">
                  <a:moveTo>
                    <a:pt x="965" y="30721"/>
                  </a:moveTo>
                  <a:lnTo>
                    <a:pt x="101" y="30911"/>
                  </a:lnTo>
                  <a:lnTo>
                    <a:pt x="0" y="31229"/>
                  </a:lnTo>
                  <a:lnTo>
                    <a:pt x="2159" y="32550"/>
                  </a:lnTo>
                  <a:lnTo>
                    <a:pt x="4294" y="33972"/>
                  </a:lnTo>
                  <a:lnTo>
                    <a:pt x="26598" y="44436"/>
                  </a:lnTo>
                  <a:lnTo>
                    <a:pt x="35013" y="47650"/>
                  </a:lnTo>
                  <a:lnTo>
                    <a:pt x="39027" y="49758"/>
                  </a:lnTo>
                  <a:lnTo>
                    <a:pt x="45364" y="52311"/>
                  </a:lnTo>
                  <a:lnTo>
                    <a:pt x="47485" y="53136"/>
                  </a:lnTo>
                  <a:lnTo>
                    <a:pt x="49542" y="54051"/>
                  </a:lnTo>
                  <a:lnTo>
                    <a:pt x="52616" y="55206"/>
                  </a:lnTo>
                  <a:lnTo>
                    <a:pt x="61048" y="57721"/>
                  </a:lnTo>
                  <a:lnTo>
                    <a:pt x="65201" y="59131"/>
                  </a:lnTo>
                  <a:lnTo>
                    <a:pt x="68130" y="60210"/>
                  </a:lnTo>
                  <a:lnTo>
                    <a:pt x="73494" y="61734"/>
                  </a:lnTo>
                  <a:lnTo>
                    <a:pt x="79319" y="63233"/>
                  </a:lnTo>
                  <a:lnTo>
                    <a:pt x="84747" y="64719"/>
                  </a:lnTo>
                  <a:lnTo>
                    <a:pt x="84328" y="64287"/>
                  </a:lnTo>
                  <a:lnTo>
                    <a:pt x="83477" y="64033"/>
                  </a:lnTo>
                  <a:lnTo>
                    <a:pt x="84032" y="63233"/>
                  </a:lnTo>
                  <a:lnTo>
                    <a:pt x="80746" y="63233"/>
                  </a:lnTo>
                  <a:lnTo>
                    <a:pt x="70954" y="60210"/>
                  </a:lnTo>
                  <a:lnTo>
                    <a:pt x="63512" y="57721"/>
                  </a:lnTo>
                  <a:lnTo>
                    <a:pt x="63085" y="57053"/>
                  </a:lnTo>
                  <a:lnTo>
                    <a:pt x="62991" y="56896"/>
                  </a:lnTo>
                  <a:lnTo>
                    <a:pt x="61085" y="56896"/>
                  </a:lnTo>
                  <a:lnTo>
                    <a:pt x="54762" y="54724"/>
                  </a:lnTo>
                  <a:lnTo>
                    <a:pt x="51435" y="53530"/>
                  </a:lnTo>
                  <a:lnTo>
                    <a:pt x="50868" y="52613"/>
                  </a:lnTo>
                  <a:lnTo>
                    <a:pt x="48921" y="52613"/>
                  </a:lnTo>
                  <a:lnTo>
                    <a:pt x="44335" y="50927"/>
                  </a:lnTo>
                  <a:lnTo>
                    <a:pt x="43337" y="49758"/>
                  </a:lnTo>
                  <a:lnTo>
                    <a:pt x="41309" y="49758"/>
                  </a:lnTo>
                  <a:lnTo>
                    <a:pt x="37477" y="48298"/>
                  </a:lnTo>
                  <a:lnTo>
                    <a:pt x="34099" y="46964"/>
                  </a:lnTo>
                  <a:lnTo>
                    <a:pt x="30759" y="45567"/>
                  </a:lnTo>
                  <a:lnTo>
                    <a:pt x="29329" y="44436"/>
                  </a:lnTo>
                  <a:lnTo>
                    <a:pt x="28052" y="44436"/>
                  </a:lnTo>
                  <a:lnTo>
                    <a:pt x="19639" y="40106"/>
                  </a:lnTo>
                  <a:lnTo>
                    <a:pt x="18313" y="40106"/>
                  </a:lnTo>
                  <a:lnTo>
                    <a:pt x="13716" y="37896"/>
                  </a:lnTo>
                  <a:lnTo>
                    <a:pt x="11531" y="36766"/>
                  </a:lnTo>
                  <a:lnTo>
                    <a:pt x="10814" y="35679"/>
                  </a:lnTo>
                  <a:lnTo>
                    <a:pt x="9468" y="35679"/>
                  </a:lnTo>
                  <a:lnTo>
                    <a:pt x="6273" y="33972"/>
                  </a:lnTo>
                  <a:lnTo>
                    <a:pt x="3492" y="32359"/>
                  </a:lnTo>
                  <a:lnTo>
                    <a:pt x="965" y="30721"/>
                  </a:lnTo>
                  <a:close/>
                </a:path>
                <a:path w="101600" h="64769">
                  <a:moveTo>
                    <a:pt x="58242" y="23304"/>
                  </a:moveTo>
                  <a:lnTo>
                    <a:pt x="57708" y="23660"/>
                  </a:lnTo>
                  <a:lnTo>
                    <a:pt x="57766" y="25730"/>
                  </a:lnTo>
                  <a:lnTo>
                    <a:pt x="57872" y="27202"/>
                  </a:lnTo>
                  <a:lnTo>
                    <a:pt x="69729" y="49758"/>
                  </a:lnTo>
                  <a:lnTo>
                    <a:pt x="70065" y="49758"/>
                  </a:lnTo>
                  <a:lnTo>
                    <a:pt x="76809" y="51447"/>
                  </a:lnTo>
                  <a:lnTo>
                    <a:pt x="78066" y="56896"/>
                  </a:lnTo>
                  <a:lnTo>
                    <a:pt x="79286" y="60604"/>
                  </a:lnTo>
                  <a:lnTo>
                    <a:pt x="80746" y="63233"/>
                  </a:lnTo>
                  <a:lnTo>
                    <a:pt x="84032" y="63233"/>
                  </a:lnTo>
                  <a:lnTo>
                    <a:pt x="84535" y="62509"/>
                  </a:lnTo>
                  <a:lnTo>
                    <a:pt x="82867" y="62509"/>
                  </a:lnTo>
                  <a:lnTo>
                    <a:pt x="83071" y="62230"/>
                  </a:lnTo>
                  <a:lnTo>
                    <a:pt x="81635" y="62230"/>
                  </a:lnTo>
                  <a:lnTo>
                    <a:pt x="80149" y="59448"/>
                  </a:lnTo>
                  <a:lnTo>
                    <a:pt x="79083" y="55841"/>
                  </a:lnTo>
                  <a:lnTo>
                    <a:pt x="79041" y="55699"/>
                  </a:lnTo>
                  <a:lnTo>
                    <a:pt x="78955" y="55410"/>
                  </a:lnTo>
                  <a:lnTo>
                    <a:pt x="78675" y="54051"/>
                  </a:lnTo>
                  <a:lnTo>
                    <a:pt x="78567" y="53530"/>
                  </a:lnTo>
                  <a:lnTo>
                    <a:pt x="78486" y="53136"/>
                  </a:lnTo>
                  <a:lnTo>
                    <a:pt x="78378" y="52613"/>
                  </a:lnTo>
                  <a:lnTo>
                    <a:pt x="78315" y="52311"/>
                  </a:lnTo>
                  <a:lnTo>
                    <a:pt x="78242" y="51955"/>
                  </a:lnTo>
                  <a:lnTo>
                    <a:pt x="78137" y="51447"/>
                  </a:lnTo>
                  <a:lnTo>
                    <a:pt x="78067" y="50076"/>
                  </a:lnTo>
                  <a:lnTo>
                    <a:pt x="76555" y="50076"/>
                  </a:lnTo>
                  <a:lnTo>
                    <a:pt x="70147" y="48298"/>
                  </a:lnTo>
                  <a:lnTo>
                    <a:pt x="70016" y="48298"/>
                  </a:lnTo>
                  <a:lnTo>
                    <a:pt x="64985" y="43421"/>
                  </a:lnTo>
                  <a:lnTo>
                    <a:pt x="59406" y="29908"/>
                  </a:lnTo>
                  <a:lnTo>
                    <a:pt x="59296" y="29641"/>
                  </a:lnTo>
                  <a:lnTo>
                    <a:pt x="59171" y="27774"/>
                  </a:lnTo>
                  <a:lnTo>
                    <a:pt x="59046" y="25908"/>
                  </a:lnTo>
                  <a:lnTo>
                    <a:pt x="58933" y="24206"/>
                  </a:lnTo>
                  <a:lnTo>
                    <a:pt x="58915" y="23939"/>
                  </a:lnTo>
                  <a:lnTo>
                    <a:pt x="58242" y="23304"/>
                  </a:lnTo>
                  <a:close/>
                </a:path>
                <a:path w="101600" h="64769">
                  <a:moveTo>
                    <a:pt x="101453" y="44436"/>
                  </a:moveTo>
                  <a:lnTo>
                    <a:pt x="100314" y="44436"/>
                  </a:lnTo>
                  <a:lnTo>
                    <a:pt x="98280" y="45974"/>
                  </a:lnTo>
                  <a:lnTo>
                    <a:pt x="93775" y="49758"/>
                  </a:lnTo>
                  <a:lnTo>
                    <a:pt x="93421" y="50076"/>
                  </a:lnTo>
                  <a:lnTo>
                    <a:pt x="87828" y="55699"/>
                  </a:lnTo>
                  <a:lnTo>
                    <a:pt x="83431" y="61734"/>
                  </a:lnTo>
                  <a:lnTo>
                    <a:pt x="82945" y="62230"/>
                  </a:lnTo>
                  <a:lnTo>
                    <a:pt x="82867" y="62509"/>
                  </a:lnTo>
                  <a:lnTo>
                    <a:pt x="84535" y="62509"/>
                  </a:lnTo>
                  <a:lnTo>
                    <a:pt x="88324" y="57053"/>
                  </a:lnTo>
                  <a:lnTo>
                    <a:pt x="94192" y="51076"/>
                  </a:lnTo>
                  <a:lnTo>
                    <a:pt x="99066" y="46964"/>
                  </a:lnTo>
                  <a:lnTo>
                    <a:pt x="101207" y="45339"/>
                  </a:lnTo>
                  <a:lnTo>
                    <a:pt x="101453" y="44436"/>
                  </a:lnTo>
                  <a:close/>
                </a:path>
                <a:path w="101600" h="64769">
                  <a:moveTo>
                    <a:pt x="97886" y="29210"/>
                  </a:moveTo>
                  <a:lnTo>
                    <a:pt x="96977" y="29210"/>
                  </a:lnTo>
                  <a:lnTo>
                    <a:pt x="91274" y="37731"/>
                  </a:lnTo>
                  <a:lnTo>
                    <a:pt x="84328" y="51955"/>
                  </a:lnTo>
                  <a:lnTo>
                    <a:pt x="82080" y="57721"/>
                  </a:lnTo>
                  <a:lnTo>
                    <a:pt x="81941" y="59131"/>
                  </a:lnTo>
                  <a:lnTo>
                    <a:pt x="81909" y="59448"/>
                  </a:lnTo>
                  <a:lnTo>
                    <a:pt x="81795" y="60604"/>
                  </a:lnTo>
                  <a:lnTo>
                    <a:pt x="81684" y="61734"/>
                  </a:lnTo>
                  <a:lnTo>
                    <a:pt x="81635" y="62230"/>
                  </a:lnTo>
                  <a:lnTo>
                    <a:pt x="82945" y="62230"/>
                  </a:lnTo>
                  <a:lnTo>
                    <a:pt x="85633" y="52613"/>
                  </a:lnTo>
                  <a:lnTo>
                    <a:pt x="90759" y="41998"/>
                  </a:lnTo>
                  <a:lnTo>
                    <a:pt x="95731" y="33482"/>
                  </a:lnTo>
                  <a:lnTo>
                    <a:pt x="98018" y="29908"/>
                  </a:lnTo>
                  <a:lnTo>
                    <a:pt x="97968" y="29641"/>
                  </a:lnTo>
                  <a:lnTo>
                    <a:pt x="97886" y="29210"/>
                  </a:lnTo>
                  <a:close/>
                </a:path>
                <a:path w="101600" h="64769">
                  <a:moveTo>
                    <a:pt x="50927" y="19773"/>
                  </a:moveTo>
                  <a:lnTo>
                    <a:pt x="50457" y="20116"/>
                  </a:lnTo>
                  <a:lnTo>
                    <a:pt x="50562" y="21564"/>
                  </a:lnTo>
                  <a:lnTo>
                    <a:pt x="50787" y="23037"/>
                  </a:lnTo>
                  <a:lnTo>
                    <a:pt x="50828" y="23304"/>
                  </a:lnTo>
                  <a:lnTo>
                    <a:pt x="50925" y="23939"/>
                  </a:lnTo>
                  <a:lnTo>
                    <a:pt x="51036" y="24663"/>
                  </a:lnTo>
                  <a:lnTo>
                    <a:pt x="51143" y="25364"/>
                  </a:lnTo>
                  <a:lnTo>
                    <a:pt x="52513" y="32359"/>
                  </a:lnTo>
                  <a:lnTo>
                    <a:pt x="52550" y="32550"/>
                  </a:lnTo>
                  <a:lnTo>
                    <a:pt x="52652" y="33070"/>
                  </a:lnTo>
                  <a:lnTo>
                    <a:pt x="52733" y="33482"/>
                  </a:lnTo>
                  <a:lnTo>
                    <a:pt x="52829" y="33972"/>
                  </a:lnTo>
                  <a:lnTo>
                    <a:pt x="52866" y="34159"/>
                  </a:lnTo>
                  <a:lnTo>
                    <a:pt x="52981" y="34747"/>
                  </a:lnTo>
                  <a:lnTo>
                    <a:pt x="53090" y="35306"/>
                  </a:lnTo>
                  <a:lnTo>
                    <a:pt x="53163" y="35679"/>
                  </a:lnTo>
                  <a:lnTo>
                    <a:pt x="56307" y="46964"/>
                  </a:lnTo>
                  <a:lnTo>
                    <a:pt x="56389" y="47256"/>
                  </a:lnTo>
                  <a:lnTo>
                    <a:pt x="56453" y="47486"/>
                  </a:lnTo>
                  <a:lnTo>
                    <a:pt x="61023" y="56896"/>
                  </a:lnTo>
                  <a:lnTo>
                    <a:pt x="62991" y="56896"/>
                  </a:lnTo>
                  <a:lnTo>
                    <a:pt x="58403" y="49168"/>
                  </a:lnTo>
                  <a:lnTo>
                    <a:pt x="54842" y="37172"/>
                  </a:lnTo>
                  <a:lnTo>
                    <a:pt x="54721" y="36766"/>
                  </a:lnTo>
                  <a:lnTo>
                    <a:pt x="52635" y="26441"/>
                  </a:lnTo>
                  <a:lnTo>
                    <a:pt x="52527" y="25908"/>
                  </a:lnTo>
                  <a:lnTo>
                    <a:pt x="52418" y="25364"/>
                  </a:lnTo>
                  <a:lnTo>
                    <a:pt x="51910" y="22123"/>
                  </a:lnTo>
                  <a:lnTo>
                    <a:pt x="51822" y="21564"/>
                  </a:lnTo>
                  <a:lnTo>
                    <a:pt x="51697" y="20764"/>
                  </a:lnTo>
                  <a:lnTo>
                    <a:pt x="51627" y="20320"/>
                  </a:lnTo>
                  <a:lnTo>
                    <a:pt x="50927" y="19773"/>
                  </a:lnTo>
                  <a:close/>
                </a:path>
                <a:path w="101600" h="64769">
                  <a:moveTo>
                    <a:pt x="43172" y="21564"/>
                  </a:moveTo>
                  <a:lnTo>
                    <a:pt x="42806" y="21564"/>
                  </a:lnTo>
                  <a:lnTo>
                    <a:pt x="42077" y="21958"/>
                  </a:lnTo>
                  <a:lnTo>
                    <a:pt x="42367" y="21958"/>
                  </a:lnTo>
                  <a:lnTo>
                    <a:pt x="42485" y="35679"/>
                  </a:lnTo>
                  <a:lnTo>
                    <a:pt x="42597" y="36766"/>
                  </a:lnTo>
                  <a:lnTo>
                    <a:pt x="42696" y="37731"/>
                  </a:lnTo>
                  <a:lnTo>
                    <a:pt x="42778" y="38519"/>
                  </a:lnTo>
                  <a:lnTo>
                    <a:pt x="42852" y="39243"/>
                  </a:lnTo>
                  <a:lnTo>
                    <a:pt x="42959" y="40106"/>
                  </a:lnTo>
                  <a:lnTo>
                    <a:pt x="44474" y="46964"/>
                  </a:lnTo>
                  <a:lnTo>
                    <a:pt x="44538" y="47256"/>
                  </a:lnTo>
                  <a:lnTo>
                    <a:pt x="48902" y="52613"/>
                  </a:lnTo>
                  <a:lnTo>
                    <a:pt x="50868" y="52613"/>
                  </a:lnTo>
                  <a:lnTo>
                    <a:pt x="45815" y="44436"/>
                  </a:lnTo>
                  <a:lnTo>
                    <a:pt x="43933" y="35679"/>
                  </a:lnTo>
                  <a:lnTo>
                    <a:pt x="43853" y="35306"/>
                  </a:lnTo>
                  <a:lnTo>
                    <a:pt x="43733" y="34747"/>
                  </a:lnTo>
                  <a:lnTo>
                    <a:pt x="43607" y="34159"/>
                  </a:lnTo>
                  <a:lnTo>
                    <a:pt x="43518" y="23304"/>
                  </a:lnTo>
                  <a:lnTo>
                    <a:pt x="43473" y="21958"/>
                  </a:lnTo>
                  <a:lnTo>
                    <a:pt x="43172" y="21564"/>
                  </a:lnTo>
                  <a:close/>
                </a:path>
                <a:path w="101600" h="64769">
                  <a:moveTo>
                    <a:pt x="62953" y="20637"/>
                  </a:moveTo>
                  <a:lnTo>
                    <a:pt x="62826" y="20764"/>
                  </a:lnTo>
                  <a:lnTo>
                    <a:pt x="62726" y="21564"/>
                  </a:lnTo>
                  <a:lnTo>
                    <a:pt x="66893" y="29641"/>
                  </a:lnTo>
                  <a:lnTo>
                    <a:pt x="67081" y="29908"/>
                  </a:lnTo>
                  <a:lnTo>
                    <a:pt x="73195" y="33972"/>
                  </a:lnTo>
                  <a:lnTo>
                    <a:pt x="73503" y="34159"/>
                  </a:lnTo>
                  <a:lnTo>
                    <a:pt x="74353" y="34747"/>
                  </a:lnTo>
                  <a:lnTo>
                    <a:pt x="74446" y="35679"/>
                  </a:lnTo>
                  <a:lnTo>
                    <a:pt x="74554" y="36766"/>
                  </a:lnTo>
                  <a:lnTo>
                    <a:pt x="74667" y="37896"/>
                  </a:lnTo>
                  <a:lnTo>
                    <a:pt x="74780" y="39027"/>
                  </a:lnTo>
                  <a:lnTo>
                    <a:pt x="74891" y="40106"/>
                  </a:lnTo>
                  <a:lnTo>
                    <a:pt x="74938" y="40449"/>
                  </a:lnTo>
                  <a:lnTo>
                    <a:pt x="75047" y="41236"/>
                  </a:lnTo>
                  <a:lnTo>
                    <a:pt x="75153" y="41998"/>
                  </a:lnTo>
                  <a:lnTo>
                    <a:pt x="75237" y="42608"/>
                  </a:lnTo>
                  <a:lnTo>
                    <a:pt x="75326" y="43246"/>
                  </a:lnTo>
                  <a:lnTo>
                    <a:pt x="75379" y="43634"/>
                  </a:lnTo>
                  <a:lnTo>
                    <a:pt x="75490" y="44436"/>
                  </a:lnTo>
                  <a:lnTo>
                    <a:pt x="75615" y="45339"/>
                  </a:lnTo>
                  <a:lnTo>
                    <a:pt x="76375" y="49168"/>
                  </a:lnTo>
                  <a:lnTo>
                    <a:pt x="76492" y="49758"/>
                  </a:lnTo>
                  <a:lnTo>
                    <a:pt x="76555" y="50076"/>
                  </a:lnTo>
                  <a:lnTo>
                    <a:pt x="78067" y="50076"/>
                  </a:lnTo>
                  <a:lnTo>
                    <a:pt x="78172" y="49168"/>
                  </a:lnTo>
                  <a:lnTo>
                    <a:pt x="78273" y="48298"/>
                  </a:lnTo>
                  <a:lnTo>
                    <a:pt x="78394" y="47256"/>
                  </a:lnTo>
                  <a:lnTo>
                    <a:pt x="78516" y="46202"/>
                  </a:lnTo>
                  <a:lnTo>
                    <a:pt x="78543" y="45974"/>
                  </a:lnTo>
                  <a:lnTo>
                    <a:pt x="77101" y="45974"/>
                  </a:lnTo>
                  <a:lnTo>
                    <a:pt x="76713" y="43634"/>
                  </a:lnTo>
                  <a:lnTo>
                    <a:pt x="76648" y="43246"/>
                  </a:lnTo>
                  <a:lnTo>
                    <a:pt x="76542" y="42608"/>
                  </a:lnTo>
                  <a:lnTo>
                    <a:pt x="76465" y="41998"/>
                  </a:lnTo>
                  <a:lnTo>
                    <a:pt x="76367" y="41236"/>
                  </a:lnTo>
                  <a:lnTo>
                    <a:pt x="76267" y="40449"/>
                  </a:lnTo>
                  <a:lnTo>
                    <a:pt x="76223" y="40106"/>
                  </a:lnTo>
                  <a:lnTo>
                    <a:pt x="76113" y="39243"/>
                  </a:lnTo>
                  <a:lnTo>
                    <a:pt x="76034" y="38519"/>
                  </a:lnTo>
                  <a:lnTo>
                    <a:pt x="75954" y="37731"/>
                  </a:lnTo>
                  <a:lnTo>
                    <a:pt x="75856" y="36766"/>
                  </a:lnTo>
                  <a:lnTo>
                    <a:pt x="75745" y="35679"/>
                  </a:lnTo>
                  <a:lnTo>
                    <a:pt x="75651" y="34747"/>
                  </a:lnTo>
                  <a:lnTo>
                    <a:pt x="75534" y="33070"/>
                  </a:lnTo>
                  <a:lnTo>
                    <a:pt x="74193" y="33070"/>
                  </a:lnTo>
                  <a:lnTo>
                    <a:pt x="72085" y="31610"/>
                  </a:lnTo>
                  <a:lnTo>
                    <a:pt x="67335" y="27774"/>
                  </a:lnTo>
                  <a:lnTo>
                    <a:pt x="63804" y="20916"/>
                  </a:lnTo>
                  <a:lnTo>
                    <a:pt x="62953" y="20637"/>
                  </a:lnTo>
                  <a:close/>
                </a:path>
                <a:path w="101600" h="64769">
                  <a:moveTo>
                    <a:pt x="33121" y="23304"/>
                  </a:moveTo>
                  <a:lnTo>
                    <a:pt x="32537" y="23660"/>
                  </a:lnTo>
                  <a:lnTo>
                    <a:pt x="32582" y="29908"/>
                  </a:lnTo>
                  <a:lnTo>
                    <a:pt x="34862" y="40106"/>
                  </a:lnTo>
                  <a:lnTo>
                    <a:pt x="34939" y="40449"/>
                  </a:lnTo>
                  <a:lnTo>
                    <a:pt x="35027" y="40841"/>
                  </a:lnTo>
                  <a:lnTo>
                    <a:pt x="35115" y="41236"/>
                  </a:lnTo>
                  <a:lnTo>
                    <a:pt x="37429" y="45974"/>
                  </a:lnTo>
                  <a:lnTo>
                    <a:pt x="37541" y="46202"/>
                  </a:lnTo>
                  <a:lnTo>
                    <a:pt x="41016" y="49758"/>
                  </a:lnTo>
                  <a:lnTo>
                    <a:pt x="43337" y="49758"/>
                  </a:lnTo>
                  <a:lnTo>
                    <a:pt x="38106" y="43634"/>
                  </a:lnTo>
                  <a:lnTo>
                    <a:pt x="34964" y="34747"/>
                  </a:lnTo>
                  <a:lnTo>
                    <a:pt x="34850" y="33972"/>
                  </a:lnTo>
                  <a:lnTo>
                    <a:pt x="34778" y="33482"/>
                  </a:lnTo>
                  <a:lnTo>
                    <a:pt x="34668" y="32737"/>
                  </a:lnTo>
                  <a:lnTo>
                    <a:pt x="34613" y="32359"/>
                  </a:lnTo>
                  <a:lnTo>
                    <a:pt x="34502" y="31610"/>
                  </a:lnTo>
                  <a:lnTo>
                    <a:pt x="34400" y="30911"/>
                  </a:lnTo>
                  <a:lnTo>
                    <a:pt x="34372" y="30721"/>
                  </a:lnTo>
                  <a:lnTo>
                    <a:pt x="34252" y="29908"/>
                  </a:lnTo>
                  <a:lnTo>
                    <a:pt x="34149" y="29210"/>
                  </a:lnTo>
                  <a:lnTo>
                    <a:pt x="34054" y="28562"/>
                  </a:lnTo>
                  <a:lnTo>
                    <a:pt x="33938" y="27774"/>
                  </a:lnTo>
                  <a:lnTo>
                    <a:pt x="33822" y="26441"/>
                  </a:lnTo>
                  <a:lnTo>
                    <a:pt x="33718" y="23939"/>
                  </a:lnTo>
                  <a:lnTo>
                    <a:pt x="33121" y="23304"/>
                  </a:lnTo>
                  <a:close/>
                </a:path>
                <a:path w="101600" h="64769">
                  <a:moveTo>
                    <a:pt x="87007" y="12585"/>
                  </a:moveTo>
                  <a:lnTo>
                    <a:pt x="77187" y="45567"/>
                  </a:lnTo>
                  <a:lnTo>
                    <a:pt x="77101" y="45974"/>
                  </a:lnTo>
                  <a:lnTo>
                    <a:pt x="78543" y="45974"/>
                  </a:lnTo>
                  <a:lnTo>
                    <a:pt x="78616" y="45339"/>
                  </a:lnTo>
                  <a:lnTo>
                    <a:pt x="78721" y="44436"/>
                  </a:lnTo>
                  <a:lnTo>
                    <a:pt x="78839" y="43421"/>
                  </a:lnTo>
                  <a:lnTo>
                    <a:pt x="78859" y="43246"/>
                  </a:lnTo>
                  <a:lnTo>
                    <a:pt x="81078" y="34159"/>
                  </a:lnTo>
                  <a:lnTo>
                    <a:pt x="81759" y="31610"/>
                  </a:lnTo>
                  <a:lnTo>
                    <a:pt x="84561" y="22123"/>
                  </a:lnTo>
                  <a:lnTo>
                    <a:pt x="87414" y="13385"/>
                  </a:lnTo>
                  <a:lnTo>
                    <a:pt x="87007" y="12585"/>
                  </a:lnTo>
                  <a:close/>
                </a:path>
                <a:path w="101600" h="64769">
                  <a:moveTo>
                    <a:pt x="24781" y="40841"/>
                  </a:moveTo>
                  <a:lnTo>
                    <a:pt x="27783" y="44436"/>
                  </a:lnTo>
                  <a:lnTo>
                    <a:pt x="29329" y="44436"/>
                  </a:lnTo>
                  <a:lnTo>
                    <a:pt x="24781" y="40841"/>
                  </a:lnTo>
                  <a:close/>
                </a:path>
                <a:path w="101600" h="64769">
                  <a:moveTo>
                    <a:pt x="22841" y="38519"/>
                  </a:moveTo>
                  <a:lnTo>
                    <a:pt x="22758" y="39243"/>
                  </a:lnTo>
                  <a:lnTo>
                    <a:pt x="24781" y="40841"/>
                  </a:lnTo>
                  <a:lnTo>
                    <a:pt x="22841" y="38519"/>
                  </a:lnTo>
                  <a:close/>
                </a:path>
                <a:path w="101600" h="64769">
                  <a:moveTo>
                    <a:pt x="13716" y="24828"/>
                  </a:moveTo>
                  <a:lnTo>
                    <a:pt x="13355" y="25209"/>
                  </a:lnTo>
                  <a:lnTo>
                    <a:pt x="13418" y="25908"/>
                  </a:lnTo>
                  <a:lnTo>
                    <a:pt x="18313" y="40106"/>
                  </a:lnTo>
                  <a:lnTo>
                    <a:pt x="19639" y="40106"/>
                  </a:lnTo>
                  <a:lnTo>
                    <a:pt x="14939" y="26441"/>
                  </a:lnTo>
                  <a:lnTo>
                    <a:pt x="14835" y="26139"/>
                  </a:lnTo>
                  <a:lnTo>
                    <a:pt x="14756" y="25908"/>
                  </a:lnTo>
                  <a:lnTo>
                    <a:pt x="14695" y="25730"/>
                  </a:lnTo>
                  <a:lnTo>
                    <a:pt x="14569" y="25364"/>
                  </a:lnTo>
                  <a:lnTo>
                    <a:pt x="14516" y="25209"/>
                  </a:lnTo>
                  <a:lnTo>
                    <a:pt x="13716" y="24828"/>
                  </a:lnTo>
                  <a:close/>
                </a:path>
                <a:path w="101600" h="64769">
                  <a:moveTo>
                    <a:pt x="23649" y="25364"/>
                  </a:moveTo>
                  <a:lnTo>
                    <a:pt x="23012" y="25730"/>
                  </a:lnTo>
                  <a:lnTo>
                    <a:pt x="22898" y="26441"/>
                  </a:lnTo>
                  <a:lnTo>
                    <a:pt x="22814" y="27202"/>
                  </a:lnTo>
                  <a:lnTo>
                    <a:pt x="22766" y="27635"/>
                  </a:lnTo>
                  <a:lnTo>
                    <a:pt x="22664" y="28562"/>
                  </a:lnTo>
                  <a:lnTo>
                    <a:pt x="22545" y="29641"/>
                  </a:lnTo>
                  <a:lnTo>
                    <a:pt x="22427" y="30721"/>
                  </a:lnTo>
                  <a:lnTo>
                    <a:pt x="22371" y="31229"/>
                  </a:lnTo>
                  <a:lnTo>
                    <a:pt x="22246" y="32359"/>
                  </a:lnTo>
                  <a:lnTo>
                    <a:pt x="22168" y="33070"/>
                  </a:lnTo>
                  <a:lnTo>
                    <a:pt x="22069" y="33972"/>
                  </a:lnTo>
                  <a:lnTo>
                    <a:pt x="21983" y="34747"/>
                  </a:lnTo>
                  <a:lnTo>
                    <a:pt x="21881" y="35679"/>
                  </a:lnTo>
                  <a:lnTo>
                    <a:pt x="21761" y="36766"/>
                  </a:lnTo>
                  <a:lnTo>
                    <a:pt x="21717" y="37172"/>
                  </a:lnTo>
                  <a:lnTo>
                    <a:pt x="22841" y="38519"/>
                  </a:lnTo>
                  <a:lnTo>
                    <a:pt x="22931" y="37731"/>
                  </a:lnTo>
                  <a:lnTo>
                    <a:pt x="23041" y="36766"/>
                  </a:lnTo>
                  <a:lnTo>
                    <a:pt x="23166" y="35679"/>
                  </a:lnTo>
                  <a:lnTo>
                    <a:pt x="23272" y="34747"/>
                  </a:lnTo>
                  <a:lnTo>
                    <a:pt x="23361" y="33972"/>
                  </a:lnTo>
                  <a:lnTo>
                    <a:pt x="23464" y="33070"/>
                  </a:lnTo>
                  <a:lnTo>
                    <a:pt x="23546" y="32359"/>
                  </a:lnTo>
                  <a:lnTo>
                    <a:pt x="23632" y="31610"/>
                  </a:lnTo>
                  <a:lnTo>
                    <a:pt x="23733" y="30721"/>
                  </a:lnTo>
                  <a:lnTo>
                    <a:pt x="23857" y="29641"/>
                  </a:lnTo>
                  <a:lnTo>
                    <a:pt x="23980" y="28562"/>
                  </a:lnTo>
                  <a:lnTo>
                    <a:pt x="24086" y="27635"/>
                  </a:lnTo>
                  <a:lnTo>
                    <a:pt x="24136" y="27202"/>
                  </a:lnTo>
                  <a:lnTo>
                    <a:pt x="24258" y="26139"/>
                  </a:lnTo>
                  <a:lnTo>
                    <a:pt x="23649" y="25364"/>
                  </a:lnTo>
                  <a:close/>
                </a:path>
                <a:path w="101600" h="64769">
                  <a:moveTo>
                    <a:pt x="5207" y="28308"/>
                  </a:moveTo>
                  <a:lnTo>
                    <a:pt x="4991" y="28562"/>
                  </a:lnTo>
                  <a:lnTo>
                    <a:pt x="5045" y="29210"/>
                  </a:lnTo>
                  <a:lnTo>
                    <a:pt x="9324" y="35679"/>
                  </a:lnTo>
                  <a:lnTo>
                    <a:pt x="10814" y="35679"/>
                  </a:lnTo>
                  <a:lnTo>
                    <a:pt x="6125" y="28562"/>
                  </a:lnTo>
                  <a:lnTo>
                    <a:pt x="6375" y="28562"/>
                  </a:lnTo>
                  <a:lnTo>
                    <a:pt x="5207" y="28308"/>
                  </a:lnTo>
                  <a:close/>
                </a:path>
                <a:path w="101600" h="64769">
                  <a:moveTo>
                    <a:pt x="67043" y="12306"/>
                  </a:moveTo>
                  <a:lnTo>
                    <a:pt x="66877" y="12458"/>
                  </a:lnTo>
                  <a:lnTo>
                    <a:pt x="66861" y="13385"/>
                  </a:lnTo>
                  <a:lnTo>
                    <a:pt x="68978" y="17740"/>
                  </a:lnTo>
                  <a:lnTo>
                    <a:pt x="69421" y="18592"/>
                  </a:lnTo>
                  <a:lnTo>
                    <a:pt x="71935" y="20116"/>
                  </a:lnTo>
                  <a:lnTo>
                    <a:pt x="72298" y="20320"/>
                  </a:lnTo>
                  <a:lnTo>
                    <a:pt x="73279" y="20764"/>
                  </a:lnTo>
                  <a:lnTo>
                    <a:pt x="73345" y="21958"/>
                  </a:lnTo>
                  <a:lnTo>
                    <a:pt x="74193" y="33070"/>
                  </a:lnTo>
                  <a:lnTo>
                    <a:pt x="75534" y="33070"/>
                  </a:lnTo>
                  <a:lnTo>
                    <a:pt x="75415" y="29908"/>
                  </a:lnTo>
                  <a:lnTo>
                    <a:pt x="75376" y="28867"/>
                  </a:lnTo>
                  <a:lnTo>
                    <a:pt x="75094" y="28867"/>
                  </a:lnTo>
                  <a:lnTo>
                    <a:pt x="74973" y="27202"/>
                  </a:lnTo>
                  <a:lnTo>
                    <a:pt x="74855" y="25730"/>
                  </a:lnTo>
                  <a:lnTo>
                    <a:pt x="74744" y="23939"/>
                  </a:lnTo>
                  <a:lnTo>
                    <a:pt x="74692" y="19291"/>
                  </a:lnTo>
                  <a:lnTo>
                    <a:pt x="73202" y="19291"/>
                  </a:lnTo>
                  <a:lnTo>
                    <a:pt x="72047" y="18592"/>
                  </a:lnTo>
                  <a:lnTo>
                    <a:pt x="69926" y="16802"/>
                  </a:lnTo>
                  <a:lnTo>
                    <a:pt x="67868" y="12585"/>
                  </a:lnTo>
                  <a:lnTo>
                    <a:pt x="67043" y="12306"/>
                  </a:lnTo>
                  <a:close/>
                </a:path>
                <a:path w="101600" h="64769">
                  <a:moveTo>
                    <a:pt x="98667" y="28867"/>
                  </a:moveTo>
                  <a:lnTo>
                    <a:pt x="97822" y="28867"/>
                  </a:lnTo>
                  <a:lnTo>
                    <a:pt x="97886" y="29210"/>
                  </a:lnTo>
                  <a:lnTo>
                    <a:pt x="96977" y="29210"/>
                  </a:lnTo>
                  <a:lnTo>
                    <a:pt x="98667" y="28867"/>
                  </a:lnTo>
                  <a:close/>
                </a:path>
                <a:path w="101600" h="64769">
                  <a:moveTo>
                    <a:pt x="82162" y="12585"/>
                  </a:moveTo>
                  <a:lnTo>
                    <a:pt x="80794" y="12585"/>
                  </a:lnTo>
                  <a:lnTo>
                    <a:pt x="76949" y="21564"/>
                  </a:lnTo>
                  <a:lnTo>
                    <a:pt x="75236" y="28308"/>
                  </a:lnTo>
                  <a:lnTo>
                    <a:pt x="75112" y="28867"/>
                  </a:lnTo>
                  <a:lnTo>
                    <a:pt x="75376" y="28867"/>
                  </a:lnTo>
                  <a:lnTo>
                    <a:pt x="75432" y="28308"/>
                  </a:lnTo>
                  <a:lnTo>
                    <a:pt x="82162" y="12585"/>
                  </a:lnTo>
                  <a:close/>
                </a:path>
                <a:path w="101600" h="64769">
                  <a:moveTo>
                    <a:pt x="73279" y="0"/>
                  </a:moveTo>
                  <a:lnTo>
                    <a:pt x="72732" y="355"/>
                  </a:lnTo>
                  <a:lnTo>
                    <a:pt x="72781" y="11176"/>
                  </a:lnTo>
                  <a:lnTo>
                    <a:pt x="73055" y="16459"/>
                  </a:lnTo>
                  <a:lnTo>
                    <a:pt x="73122" y="17740"/>
                  </a:lnTo>
                  <a:lnTo>
                    <a:pt x="73202" y="19291"/>
                  </a:lnTo>
                  <a:lnTo>
                    <a:pt x="74692" y="19291"/>
                  </a:lnTo>
                  <a:lnTo>
                    <a:pt x="75039" y="16802"/>
                  </a:lnTo>
                  <a:lnTo>
                    <a:pt x="75165" y="16459"/>
                  </a:lnTo>
                  <a:lnTo>
                    <a:pt x="74345" y="16459"/>
                  </a:lnTo>
                  <a:lnTo>
                    <a:pt x="74198" y="13385"/>
                  </a:lnTo>
                  <a:lnTo>
                    <a:pt x="74092" y="11176"/>
                  </a:lnTo>
                  <a:lnTo>
                    <a:pt x="74000" y="9258"/>
                  </a:lnTo>
                  <a:lnTo>
                    <a:pt x="73901" y="609"/>
                  </a:lnTo>
                  <a:lnTo>
                    <a:pt x="73279" y="0"/>
                  </a:lnTo>
                  <a:close/>
                </a:path>
                <a:path w="101600" h="64769">
                  <a:moveTo>
                    <a:pt x="79146" y="7200"/>
                  </a:moveTo>
                  <a:lnTo>
                    <a:pt x="78295" y="7480"/>
                  </a:lnTo>
                  <a:lnTo>
                    <a:pt x="75857" y="12306"/>
                  </a:lnTo>
                  <a:lnTo>
                    <a:pt x="75735" y="12585"/>
                  </a:lnTo>
                  <a:lnTo>
                    <a:pt x="74345" y="16459"/>
                  </a:lnTo>
                  <a:lnTo>
                    <a:pt x="75165" y="16459"/>
                  </a:lnTo>
                  <a:lnTo>
                    <a:pt x="79362" y="8128"/>
                  </a:lnTo>
                  <a:lnTo>
                    <a:pt x="79211" y="7480"/>
                  </a:lnTo>
                  <a:lnTo>
                    <a:pt x="79146" y="7200"/>
                  </a:lnTo>
                  <a:close/>
                </a:path>
                <a:path w="101600" h="64769">
                  <a:moveTo>
                    <a:pt x="82435" y="10350"/>
                  </a:moveTo>
                  <a:lnTo>
                    <a:pt x="81610" y="10680"/>
                  </a:lnTo>
                  <a:lnTo>
                    <a:pt x="80914" y="12306"/>
                  </a:lnTo>
                  <a:lnTo>
                    <a:pt x="80848" y="12458"/>
                  </a:lnTo>
                  <a:lnTo>
                    <a:pt x="82216" y="12458"/>
                  </a:lnTo>
                  <a:lnTo>
                    <a:pt x="82689" y="11353"/>
                  </a:lnTo>
                  <a:lnTo>
                    <a:pt x="82765" y="11176"/>
                  </a:lnTo>
                  <a:lnTo>
                    <a:pt x="82435" y="1035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6" name="object 2036"/>
            <p:cNvSpPr/>
            <p:nvPr/>
          </p:nvSpPr>
          <p:spPr>
            <a:xfrm>
              <a:off x="6771868" y="2718168"/>
              <a:ext cx="22860" cy="22225"/>
            </a:xfrm>
            <a:custGeom>
              <a:avLst/>
              <a:gdLst/>
              <a:ahLst/>
              <a:cxnLst/>
              <a:rect l="l" t="t" r="r" b="b"/>
              <a:pathLst>
                <a:path w="22859" h="22225">
                  <a:moveTo>
                    <a:pt x="22313" y="21348"/>
                  </a:moveTo>
                  <a:lnTo>
                    <a:pt x="635" y="0"/>
                  </a:lnTo>
                  <a:lnTo>
                    <a:pt x="0" y="215"/>
                  </a:lnTo>
                  <a:lnTo>
                    <a:pt x="215" y="1104"/>
                  </a:lnTo>
                  <a:lnTo>
                    <a:pt x="2857" y="2908"/>
                  </a:lnTo>
                  <a:lnTo>
                    <a:pt x="8851" y="7556"/>
                  </a:lnTo>
                  <a:lnTo>
                    <a:pt x="15684" y="14097"/>
                  </a:lnTo>
                  <a:lnTo>
                    <a:pt x="20840" y="21615"/>
                  </a:lnTo>
                  <a:lnTo>
                    <a:pt x="21856" y="22110"/>
                  </a:lnTo>
                  <a:lnTo>
                    <a:pt x="22313" y="21348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7" name="object 2037"/>
            <p:cNvSpPr/>
            <p:nvPr/>
          </p:nvSpPr>
          <p:spPr>
            <a:xfrm>
              <a:off x="6707634" y="2646099"/>
              <a:ext cx="105410" cy="99060"/>
            </a:xfrm>
            <a:custGeom>
              <a:avLst/>
              <a:gdLst/>
              <a:ahLst/>
              <a:cxnLst/>
              <a:rect l="l" t="t" r="r" b="b"/>
              <a:pathLst>
                <a:path w="105409" h="99060">
                  <a:moveTo>
                    <a:pt x="53450" y="94742"/>
                  </a:moveTo>
                  <a:lnTo>
                    <a:pt x="44678" y="94742"/>
                  </a:lnTo>
                  <a:lnTo>
                    <a:pt x="45090" y="95250"/>
                  </a:lnTo>
                  <a:lnTo>
                    <a:pt x="45686" y="96139"/>
                  </a:lnTo>
                  <a:lnTo>
                    <a:pt x="46009" y="97155"/>
                  </a:lnTo>
                  <a:lnTo>
                    <a:pt x="46558" y="98552"/>
                  </a:lnTo>
                  <a:lnTo>
                    <a:pt x="47685" y="98044"/>
                  </a:lnTo>
                  <a:lnTo>
                    <a:pt x="47974" y="98044"/>
                  </a:lnTo>
                  <a:lnTo>
                    <a:pt x="47879" y="96139"/>
                  </a:lnTo>
                  <a:lnTo>
                    <a:pt x="47287" y="96139"/>
                  </a:lnTo>
                  <a:lnTo>
                    <a:pt x="49314" y="95250"/>
                  </a:lnTo>
                  <a:lnTo>
                    <a:pt x="53269" y="95250"/>
                  </a:lnTo>
                  <a:lnTo>
                    <a:pt x="53450" y="94742"/>
                  </a:lnTo>
                  <a:close/>
                </a:path>
                <a:path w="105409" h="99060">
                  <a:moveTo>
                    <a:pt x="53269" y="95250"/>
                  </a:moveTo>
                  <a:lnTo>
                    <a:pt x="49314" y="95250"/>
                  </a:lnTo>
                  <a:lnTo>
                    <a:pt x="52273" y="98044"/>
                  </a:lnTo>
                  <a:lnTo>
                    <a:pt x="53269" y="95250"/>
                  </a:lnTo>
                  <a:close/>
                </a:path>
                <a:path w="105409" h="99060">
                  <a:moveTo>
                    <a:pt x="53586" y="94361"/>
                  </a:moveTo>
                  <a:lnTo>
                    <a:pt x="40738" y="94361"/>
                  </a:lnTo>
                  <a:lnTo>
                    <a:pt x="41541" y="97155"/>
                  </a:lnTo>
                  <a:lnTo>
                    <a:pt x="43007" y="97155"/>
                  </a:lnTo>
                  <a:lnTo>
                    <a:pt x="44284" y="96139"/>
                  </a:lnTo>
                  <a:lnTo>
                    <a:pt x="44678" y="94742"/>
                  </a:lnTo>
                  <a:lnTo>
                    <a:pt x="53450" y="94742"/>
                  </a:lnTo>
                  <a:lnTo>
                    <a:pt x="53586" y="94361"/>
                  </a:lnTo>
                  <a:close/>
                </a:path>
                <a:path w="105409" h="99060">
                  <a:moveTo>
                    <a:pt x="58458" y="94361"/>
                  </a:moveTo>
                  <a:lnTo>
                    <a:pt x="53771" y="94361"/>
                  </a:lnTo>
                  <a:lnTo>
                    <a:pt x="56831" y="97155"/>
                  </a:lnTo>
                  <a:lnTo>
                    <a:pt x="56038" y="97155"/>
                  </a:lnTo>
                  <a:lnTo>
                    <a:pt x="58096" y="96139"/>
                  </a:lnTo>
                  <a:lnTo>
                    <a:pt x="58635" y="96139"/>
                  </a:lnTo>
                  <a:lnTo>
                    <a:pt x="58547" y="95250"/>
                  </a:lnTo>
                  <a:lnTo>
                    <a:pt x="58458" y="94361"/>
                  </a:lnTo>
                  <a:close/>
                </a:path>
                <a:path w="105409" h="99060">
                  <a:moveTo>
                    <a:pt x="65900" y="87757"/>
                  </a:moveTo>
                  <a:lnTo>
                    <a:pt x="36868" y="87757"/>
                  </a:lnTo>
                  <a:lnTo>
                    <a:pt x="37138" y="88900"/>
                  </a:lnTo>
                  <a:lnTo>
                    <a:pt x="37198" y="89154"/>
                  </a:lnTo>
                  <a:lnTo>
                    <a:pt x="36626" y="90297"/>
                  </a:lnTo>
                  <a:lnTo>
                    <a:pt x="36563" y="90424"/>
                  </a:lnTo>
                  <a:lnTo>
                    <a:pt x="35712" y="91186"/>
                  </a:lnTo>
                  <a:lnTo>
                    <a:pt x="38023" y="91948"/>
                  </a:lnTo>
                  <a:lnTo>
                    <a:pt x="37985" y="93345"/>
                  </a:lnTo>
                  <a:lnTo>
                    <a:pt x="36868" y="94361"/>
                  </a:lnTo>
                  <a:lnTo>
                    <a:pt x="37319" y="96139"/>
                  </a:lnTo>
                  <a:lnTo>
                    <a:pt x="38017" y="96139"/>
                  </a:lnTo>
                  <a:lnTo>
                    <a:pt x="38747" y="96266"/>
                  </a:lnTo>
                  <a:lnTo>
                    <a:pt x="39674" y="94742"/>
                  </a:lnTo>
                  <a:lnTo>
                    <a:pt x="40269" y="94361"/>
                  </a:lnTo>
                  <a:lnTo>
                    <a:pt x="58458" y="94361"/>
                  </a:lnTo>
                  <a:lnTo>
                    <a:pt x="58356" y="93345"/>
                  </a:lnTo>
                  <a:lnTo>
                    <a:pt x="58318" y="92964"/>
                  </a:lnTo>
                  <a:lnTo>
                    <a:pt x="60439" y="92075"/>
                  </a:lnTo>
                  <a:lnTo>
                    <a:pt x="65239" y="92075"/>
                  </a:lnTo>
                  <a:lnTo>
                    <a:pt x="65274" y="89916"/>
                  </a:lnTo>
                  <a:lnTo>
                    <a:pt x="65900" y="87757"/>
                  </a:lnTo>
                  <a:close/>
                </a:path>
                <a:path w="105409" h="99060">
                  <a:moveTo>
                    <a:pt x="65239" y="92075"/>
                  </a:moveTo>
                  <a:lnTo>
                    <a:pt x="60439" y="92075"/>
                  </a:lnTo>
                  <a:lnTo>
                    <a:pt x="63068" y="95250"/>
                  </a:lnTo>
                  <a:lnTo>
                    <a:pt x="65316" y="93853"/>
                  </a:lnTo>
                  <a:lnTo>
                    <a:pt x="65239" y="92075"/>
                  </a:lnTo>
                  <a:close/>
                </a:path>
                <a:path w="105409" h="99060">
                  <a:moveTo>
                    <a:pt x="68765" y="86741"/>
                  </a:moveTo>
                  <a:lnTo>
                    <a:pt x="28549" y="86741"/>
                  </a:lnTo>
                  <a:lnTo>
                    <a:pt x="31559" y="87122"/>
                  </a:lnTo>
                  <a:lnTo>
                    <a:pt x="30596" y="87122"/>
                  </a:lnTo>
                  <a:lnTo>
                    <a:pt x="30962" y="88265"/>
                  </a:lnTo>
                  <a:lnTo>
                    <a:pt x="30353" y="89154"/>
                  </a:lnTo>
                  <a:lnTo>
                    <a:pt x="29591" y="89916"/>
                  </a:lnTo>
                  <a:lnTo>
                    <a:pt x="32575" y="90932"/>
                  </a:lnTo>
                  <a:lnTo>
                    <a:pt x="34810" y="88900"/>
                  </a:lnTo>
                  <a:lnTo>
                    <a:pt x="36868" y="87757"/>
                  </a:lnTo>
                  <a:lnTo>
                    <a:pt x="68929" y="87757"/>
                  </a:lnTo>
                  <a:lnTo>
                    <a:pt x="68988" y="87122"/>
                  </a:lnTo>
                  <a:lnTo>
                    <a:pt x="68765" y="86741"/>
                  </a:lnTo>
                  <a:close/>
                </a:path>
                <a:path w="105409" h="99060">
                  <a:moveTo>
                    <a:pt x="68929" y="87757"/>
                  </a:moveTo>
                  <a:lnTo>
                    <a:pt x="65900" y="87757"/>
                  </a:lnTo>
                  <a:lnTo>
                    <a:pt x="68364" y="89916"/>
                  </a:lnTo>
                  <a:lnTo>
                    <a:pt x="68929" y="87757"/>
                  </a:lnTo>
                  <a:close/>
                </a:path>
                <a:path w="105409" h="99060">
                  <a:moveTo>
                    <a:pt x="65292" y="80264"/>
                  </a:moveTo>
                  <a:lnTo>
                    <a:pt x="19837" y="80264"/>
                  </a:lnTo>
                  <a:lnTo>
                    <a:pt x="23025" y="81026"/>
                  </a:lnTo>
                  <a:lnTo>
                    <a:pt x="23215" y="82296"/>
                  </a:lnTo>
                  <a:lnTo>
                    <a:pt x="23253" y="82550"/>
                  </a:lnTo>
                  <a:lnTo>
                    <a:pt x="21958" y="83439"/>
                  </a:lnTo>
                  <a:lnTo>
                    <a:pt x="25552" y="84201"/>
                  </a:lnTo>
                  <a:lnTo>
                    <a:pt x="24447" y="86741"/>
                  </a:lnTo>
                  <a:lnTo>
                    <a:pt x="26631" y="87122"/>
                  </a:lnTo>
                  <a:lnTo>
                    <a:pt x="28549" y="86741"/>
                  </a:lnTo>
                  <a:lnTo>
                    <a:pt x="68765" y="86741"/>
                  </a:lnTo>
                  <a:lnTo>
                    <a:pt x="67282" y="84201"/>
                  </a:lnTo>
                  <a:lnTo>
                    <a:pt x="65292" y="80264"/>
                  </a:lnTo>
                  <a:close/>
                </a:path>
                <a:path w="105409" h="99060">
                  <a:moveTo>
                    <a:pt x="97375" y="70866"/>
                  </a:moveTo>
                  <a:lnTo>
                    <a:pt x="8140" y="70866"/>
                  </a:lnTo>
                  <a:lnTo>
                    <a:pt x="7340" y="73406"/>
                  </a:lnTo>
                  <a:lnTo>
                    <a:pt x="8559" y="73787"/>
                  </a:lnTo>
                  <a:lnTo>
                    <a:pt x="14908" y="73787"/>
                  </a:lnTo>
                  <a:lnTo>
                    <a:pt x="11682" y="76073"/>
                  </a:lnTo>
                  <a:lnTo>
                    <a:pt x="15881" y="76073"/>
                  </a:lnTo>
                  <a:lnTo>
                    <a:pt x="19031" y="77470"/>
                  </a:lnTo>
                  <a:lnTo>
                    <a:pt x="18617" y="77470"/>
                  </a:lnTo>
                  <a:lnTo>
                    <a:pt x="17080" y="78994"/>
                  </a:lnTo>
                  <a:lnTo>
                    <a:pt x="17277" y="78994"/>
                  </a:lnTo>
                  <a:lnTo>
                    <a:pt x="17954" y="80264"/>
                  </a:lnTo>
                  <a:lnTo>
                    <a:pt x="18923" y="82296"/>
                  </a:lnTo>
                  <a:lnTo>
                    <a:pt x="19837" y="80264"/>
                  </a:lnTo>
                  <a:lnTo>
                    <a:pt x="65292" y="80264"/>
                  </a:lnTo>
                  <a:lnTo>
                    <a:pt x="62547" y="74803"/>
                  </a:lnTo>
                  <a:lnTo>
                    <a:pt x="67213" y="74803"/>
                  </a:lnTo>
                  <a:lnTo>
                    <a:pt x="67970" y="73787"/>
                  </a:lnTo>
                  <a:lnTo>
                    <a:pt x="69126" y="73406"/>
                  </a:lnTo>
                  <a:lnTo>
                    <a:pt x="95482" y="73406"/>
                  </a:lnTo>
                  <a:lnTo>
                    <a:pt x="97345" y="72898"/>
                  </a:lnTo>
                  <a:lnTo>
                    <a:pt x="99466" y="71882"/>
                  </a:lnTo>
                  <a:lnTo>
                    <a:pt x="98044" y="71628"/>
                  </a:lnTo>
                  <a:lnTo>
                    <a:pt x="97375" y="70866"/>
                  </a:lnTo>
                  <a:close/>
                </a:path>
                <a:path w="105409" h="99060">
                  <a:moveTo>
                    <a:pt x="91770" y="73406"/>
                  </a:moveTo>
                  <a:lnTo>
                    <a:pt x="69126" y="73406"/>
                  </a:lnTo>
                  <a:lnTo>
                    <a:pt x="70802" y="74041"/>
                  </a:lnTo>
                  <a:lnTo>
                    <a:pt x="73926" y="75565"/>
                  </a:lnTo>
                  <a:lnTo>
                    <a:pt x="75806" y="76708"/>
                  </a:lnTo>
                  <a:lnTo>
                    <a:pt x="79095" y="78359"/>
                  </a:lnTo>
                  <a:lnTo>
                    <a:pt x="80479" y="78994"/>
                  </a:lnTo>
                  <a:lnTo>
                    <a:pt x="81978" y="79375"/>
                  </a:lnTo>
                  <a:lnTo>
                    <a:pt x="83845" y="79248"/>
                  </a:lnTo>
                  <a:lnTo>
                    <a:pt x="81826" y="76454"/>
                  </a:lnTo>
                  <a:lnTo>
                    <a:pt x="88355" y="76454"/>
                  </a:lnTo>
                  <a:lnTo>
                    <a:pt x="87045" y="75438"/>
                  </a:lnTo>
                  <a:lnTo>
                    <a:pt x="94216" y="75438"/>
                  </a:lnTo>
                  <a:lnTo>
                    <a:pt x="93738" y="75184"/>
                  </a:lnTo>
                  <a:lnTo>
                    <a:pt x="92646" y="74295"/>
                  </a:lnTo>
                  <a:lnTo>
                    <a:pt x="91770" y="73406"/>
                  </a:lnTo>
                  <a:close/>
                </a:path>
                <a:path w="105409" h="99060">
                  <a:moveTo>
                    <a:pt x="88355" y="76454"/>
                  </a:moveTo>
                  <a:lnTo>
                    <a:pt x="81826" y="76454"/>
                  </a:lnTo>
                  <a:lnTo>
                    <a:pt x="84531" y="77470"/>
                  </a:lnTo>
                  <a:lnTo>
                    <a:pt x="87503" y="77597"/>
                  </a:lnTo>
                  <a:lnTo>
                    <a:pt x="90157" y="77851"/>
                  </a:lnTo>
                  <a:lnTo>
                    <a:pt x="88355" y="76454"/>
                  </a:lnTo>
                  <a:close/>
                </a:path>
                <a:path w="105409" h="99060">
                  <a:moveTo>
                    <a:pt x="15024" y="76073"/>
                  </a:moveTo>
                  <a:lnTo>
                    <a:pt x="12223" y="76073"/>
                  </a:lnTo>
                  <a:lnTo>
                    <a:pt x="13309" y="76454"/>
                  </a:lnTo>
                  <a:lnTo>
                    <a:pt x="15024" y="76073"/>
                  </a:lnTo>
                  <a:close/>
                </a:path>
                <a:path w="105409" h="99060">
                  <a:moveTo>
                    <a:pt x="94216" y="75438"/>
                  </a:moveTo>
                  <a:lnTo>
                    <a:pt x="87045" y="75438"/>
                  </a:lnTo>
                  <a:lnTo>
                    <a:pt x="89941" y="76073"/>
                  </a:lnTo>
                  <a:lnTo>
                    <a:pt x="92443" y="76200"/>
                  </a:lnTo>
                  <a:lnTo>
                    <a:pt x="93273" y="76073"/>
                  </a:lnTo>
                  <a:lnTo>
                    <a:pt x="95410" y="76073"/>
                  </a:lnTo>
                  <a:lnTo>
                    <a:pt x="94216" y="75438"/>
                  </a:lnTo>
                  <a:close/>
                </a:path>
                <a:path w="105409" h="99060">
                  <a:moveTo>
                    <a:pt x="67213" y="74803"/>
                  </a:moveTo>
                  <a:lnTo>
                    <a:pt x="62547" y="74803"/>
                  </a:lnTo>
                  <a:lnTo>
                    <a:pt x="66929" y="75184"/>
                  </a:lnTo>
                  <a:lnTo>
                    <a:pt x="67213" y="74803"/>
                  </a:lnTo>
                  <a:close/>
                </a:path>
                <a:path w="105409" h="99060">
                  <a:moveTo>
                    <a:pt x="95482" y="73406"/>
                  </a:moveTo>
                  <a:lnTo>
                    <a:pt x="91770" y="73406"/>
                  </a:lnTo>
                  <a:lnTo>
                    <a:pt x="95942" y="73787"/>
                  </a:lnTo>
                  <a:lnTo>
                    <a:pt x="94085" y="73787"/>
                  </a:lnTo>
                  <a:lnTo>
                    <a:pt x="95482" y="73406"/>
                  </a:lnTo>
                  <a:close/>
                </a:path>
                <a:path w="105409" h="99060">
                  <a:moveTo>
                    <a:pt x="102637" y="66294"/>
                  </a:moveTo>
                  <a:lnTo>
                    <a:pt x="485" y="66294"/>
                  </a:lnTo>
                  <a:lnTo>
                    <a:pt x="1638" y="67691"/>
                  </a:lnTo>
                  <a:lnTo>
                    <a:pt x="6134" y="68961"/>
                  </a:lnTo>
                  <a:lnTo>
                    <a:pt x="2959" y="70358"/>
                  </a:lnTo>
                  <a:lnTo>
                    <a:pt x="4635" y="71120"/>
                  </a:lnTo>
                  <a:lnTo>
                    <a:pt x="6604" y="71247"/>
                  </a:lnTo>
                  <a:lnTo>
                    <a:pt x="8140" y="70866"/>
                  </a:lnTo>
                  <a:lnTo>
                    <a:pt x="97375" y="70866"/>
                  </a:lnTo>
                  <a:lnTo>
                    <a:pt x="97040" y="70485"/>
                  </a:lnTo>
                  <a:lnTo>
                    <a:pt x="96113" y="69596"/>
                  </a:lnTo>
                  <a:lnTo>
                    <a:pt x="99282" y="69596"/>
                  </a:lnTo>
                  <a:lnTo>
                    <a:pt x="101473" y="67691"/>
                  </a:lnTo>
                  <a:lnTo>
                    <a:pt x="102637" y="66294"/>
                  </a:lnTo>
                  <a:close/>
                </a:path>
                <a:path w="105409" h="99060">
                  <a:moveTo>
                    <a:pt x="99282" y="69596"/>
                  </a:moveTo>
                  <a:lnTo>
                    <a:pt x="96113" y="69596"/>
                  </a:lnTo>
                  <a:lnTo>
                    <a:pt x="99039" y="70358"/>
                  </a:lnTo>
                  <a:lnTo>
                    <a:pt x="98405" y="70358"/>
                  </a:lnTo>
                  <a:lnTo>
                    <a:pt x="99282" y="69596"/>
                  </a:lnTo>
                  <a:close/>
                </a:path>
                <a:path w="105409" h="99060">
                  <a:moveTo>
                    <a:pt x="1905" y="65659"/>
                  </a:moveTo>
                  <a:lnTo>
                    <a:pt x="0" y="66294"/>
                  </a:lnTo>
                  <a:lnTo>
                    <a:pt x="101434" y="66294"/>
                  </a:lnTo>
                  <a:lnTo>
                    <a:pt x="100730" y="65913"/>
                  </a:lnTo>
                  <a:lnTo>
                    <a:pt x="3797" y="65913"/>
                  </a:lnTo>
                  <a:lnTo>
                    <a:pt x="1905" y="65659"/>
                  </a:lnTo>
                  <a:close/>
                </a:path>
                <a:path w="105409" h="99060">
                  <a:moveTo>
                    <a:pt x="1003" y="60452"/>
                  </a:moveTo>
                  <a:lnTo>
                    <a:pt x="5207" y="65024"/>
                  </a:lnTo>
                  <a:lnTo>
                    <a:pt x="3797" y="65913"/>
                  </a:lnTo>
                  <a:lnTo>
                    <a:pt x="100730" y="65913"/>
                  </a:lnTo>
                  <a:lnTo>
                    <a:pt x="100025" y="65532"/>
                  </a:lnTo>
                  <a:lnTo>
                    <a:pt x="98996" y="64770"/>
                  </a:lnTo>
                  <a:lnTo>
                    <a:pt x="101142" y="64135"/>
                  </a:lnTo>
                  <a:lnTo>
                    <a:pt x="103289" y="62865"/>
                  </a:lnTo>
                  <a:lnTo>
                    <a:pt x="8403" y="62865"/>
                  </a:lnTo>
                  <a:lnTo>
                    <a:pt x="1003" y="60452"/>
                  </a:lnTo>
                  <a:close/>
                </a:path>
                <a:path w="105409" h="99060">
                  <a:moveTo>
                    <a:pt x="7924" y="58801"/>
                  </a:moveTo>
                  <a:lnTo>
                    <a:pt x="10325" y="61341"/>
                  </a:lnTo>
                  <a:lnTo>
                    <a:pt x="7803" y="62865"/>
                  </a:lnTo>
                  <a:lnTo>
                    <a:pt x="103289" y="62865"/>
                  </a:lnTo>
                  <a:lnTo>
                    <a:pt x="105029" y="61595"/>
                  </a:lnTo>
                  <a:lnTo>
                    <a:pt x="101892" y="60960"/>
                  </a:lnTo>
                  <a:lnTo>
                    <a:pt x="100888" y="60071"/>
                  </a:lnTo>
                  <a:lnTo>
                    <a:pt x="101650" y="59309"/>
                  </a:lnTo>
                  <a:lnTo>
                    <a:pt x="11874" y="59309"/>
                  </a:lnTo>
                  <a:lnTo>
                    <a:pt x="10045" y="59182"/>
                  </a:lnTo>
                  <a:lnTo>
                    <a:pt x="7924" y="58801"/>
                  </a:lnTo>
                  <a:close/>
                </a:path>
                <a:path w="105409" h="99060">
                  <a:moveTo>
                    <a:pt x="10363" y="55499"/>
                  </a:moveTo>
                  <a:lnTo>
                    <a:pt x="13690" y="58674"/>
                  </a:lnTo>
                  <a:lnTo>
                    <a:pt x="11874" y="59309"/>
                  </a:lnTo>
                  <a:lnTo>
                    <a:pt x="101650" y="59309"/>
                  </a:lnTo>
                  <a:lnTo>
                    <a:pt x="102666" y="58293"/>
                  </a:lnTo>
                  <a:lnTo>
                    <a:pt x="101206" y="58293"/>
                  </a:lnTo>
                  <a:lnTo>
                    <a:pt x="97002" y="57658"/>
                  </a:lnTo>
                  <a:lnTo>
                    <a:pt x="98183" y="57023"/>
                  </a:lnTo>
                  <a:lnTo>
                    <a:pt x="98472" y="56388"/>
                  </a:lnTo>
                  <a:lnTo>
                    <a:pt x="17348" y="56388"/>
                  </a:lnTo>
                  <a:lnTo>
                    <a:pt x="15100" y="55880"/>
                  </a:lnTo>
                  <a:lnTo>
                    <a:pt x="10363" y="55499"/>
                  </a:lnTo>
                  <a:close/>
                </a:path>
                <a:path w="105409" h="99060">
                  <a:moveTo>
                    <a:pt x="102793" y="58166"/>
                  </a:moveTo>
                  <a:lnTo>
                    <a:pt x="101206" y="58293"/>
                  </a:lnTo>
                  <a:lnTo>
                    <a:pt x="102666" y="58293"/>
                  </a:lnTo>
                  <a:lnTo>
                    <a:pt x="102793" y="58166"/>
                  </a:lnTo>
                  <a:close/>
                </a:path>
                <a:path w="105409" h="99060">
                  <a:moveTo>
                    <a:pt x="14058" y="52324"/>
                  </a:moveTo>
                  <a:lnTo>
                    <a:pt x="17348" y="56388"/>
                  </a:lnTo>
                  <a:lnTo>
                    <a:pt x="98472" y="56388"/>
                  </a:lnTo>
                  <a:lnTo>
                    <a:pt x="98704" y="55880"/>
                  </a:lnTo>
                  <a:lnTo>
                    <a:pt x="99009" y="54610"/>
                  </a:lnTo>
                  <a:lnTo>
                    <a:pt x="98229" y="54356"/>
                  </a:lnTo>
                  <a:lnTo>
                    <a:pt x="17500" y="54356"/>
                  </a:lnTo>
                  <a:lnTo>
                    <a:pt x="14058" y="52324"/>
                  </a:lnTo>
                  <a:close/>
                </a:path>
                <a:path w="105409" h="99060">
                  <a:moveTo>
                    <a:pt x="95516" y="42799"/>
                  </a:moveTo>
                  <a:lnTo>
                    <a:pt x="94411" y="43561"/>
                  </a:lnTo>
                  <a:lnTo>
                    <a:pt x="93103" y="44196"/>
                  </a:lnTo>
                  <a:lnTo>
                    <a:pt x="11249" y="44196"/>
                  </a:lnTo>
                  <a:lnTo>
                    <a:pt x="10162" y="45212"/>
                  </a:lnTo>
                  <a:lnTo>
                    <a:pt x="9461" y="45720"/>
                  </a:lnTo>
                  <a:lnTo>
                    <a:pt x="11645" y="46228"/>
                  </a:lnTo>
                  <a:lnTo>
                    <a:pt x="14096" y="46228"/>
                  </a:lnTo>
                  <a:lnTo>
                    <a:pt x="15735" y="47879"/>
                  </a:lnTo>
                  <a:lnTo>
                    <a:pt x="14185" y="49911"/>
                  </a:lnTo>
                  <a:lnTo>
                    <a:pt x="17500" y="52578"/>
                  </a:lnTo>
                  <a:lnTo>
                    <a:pt x="19951" y="53340"/>
                  </a:lnTo>
                  <a:lnTo>
                    <a:pt x="17500" y="54356"/>
                  </a:lnTo>
                  <a:lnTo>
                    <a:pt x="98229" y="54356"/>
                  </a:lnTo>
                  <a:lnTo>
                    <a:pt x="96278" y="53721"/>
                  </a:lnTo>
                  <a:lnTo>
                    <a:pt x="97713" y="52705"/>
                  </a:lnTo>
                  <a:lnTo>
                    <a:pt x="98183" y="50419"/>
                  </a:lnTo>
                  <a:lnTo>
                    <a:pt x="98112" y="49657"/>
                  </a:lnTo>
                  <a:lnTo>
                    <a:pt x="95262" y="49657"/>
                  </a:lnTo>
                  <a:lnTo>
                    <a:pt x="94005" y="49022"/>
                  </a:lnTo>
                  <a:lnTo>
                    <a:pt x="96507" y="45212"/>
                  </a:lnTo>
                  <a:lnTo>
                    <a:pt x="95516" y="42799"/>
                  </a:lnTo>
                  <a:close/>
                </a:path>
                <a:path w="105409" h="99060">
                  <a:moveTo>
                    <a:pt x="98018" y="48641"/>
                  </a:moveTo>
                  <a:lnTo>
                    <a:pt x="97091" y="49276"/>
                  </a:lnTo>
                  <a:lnTo>
                    <a:pt x="95262" y="49657"/>
                  </a:lnTo>
                  <a:lnTo>
                    <a:pt x="98112" y="49657"/>
                  </a:lnTo>
                  <a:lnTo>
                    <a:pt x="98018" y="48641"/>
                  </a:lnTo>
                  <a:close/>
                </a:path>
                <a:path w="105409" h="99060">
                  <a:moveTo>
                    <a:pt x="9944" y="36068"/>
                  </a:moveTo>
                  <a:lnTo>
                    <a:pt x="8572" y="36068"/>
                  </a:lnTo>
                  <a:lnTo>
                    <a:pt x="10274" y="37211"/>
                  </a:lnTo>
                  <a:lnTo>
                    <a:pt x="12077" y="38481"/>
                  </a:lnTo>
                  <a:lnTo>
                    <a:pt x="13233" y="40132"/>
                  </a:lnTo>
                  <a:lnTo>
                    <a:pt x="8877" y="40132"/>
                  </a:lnTo>
                  <a:lnTo>
                    <a:pt x="7353" y="41021"/>
                  </a:lnTo>
                  <a:lnTo>
                    <a:pt x="11353" y="42799"/>
                  </a:lnTo>
                  <a:lnTo>
                    <a:pt x="12820" y="44196"/>
                  </a:lnTo>
                  <a:lnTo>
                    <a:pt x="93103" y="44196"/>
                  </a:lnTo>
                  <a:lnTo>
                    <a:pt x="91717" y="43561"/>
                  </a:lnTo>
                  <a:lnTo>
                    <a:pt x="91203" y="43561"/>
                  </a:lnTo>
                  <a:lnTo>
                    <a:pt x="93802" y="42164"/>
                  </a:lnTo>
                  <a:lnTo>
                    <a:pt x="94627" y="38608"/>
                  </a:lnTo>
                  <a:lnTo>
                    <a:pt x="94045" y="36322"/>
                  </a:lnTo>
                  <a:lnTo>
                    <a:pt x="11645" y="36322"/>
                  </a:lnTo>
                  <a:lnTo>
                    <a:pt x="9944" y="36068"/>
                  </a:lnTo>
                  <a:close/>
                </a:path>
                <a:path w="105409" h="99060">
                  <a:moveTo>
                    <a:pt x="8915" y="26035"/>
                  </a:moveTo>
                  <a:lnTo>
                    <a:pt x="8652" y="26035"/>
                  </a:lnTo>
                  <a:lnTo>
                    <a:pt x="10170" y="27178"/>
                  </a:lnTo>
                  <a:lnTo>
                    <a:pt x="11633" y="28321"/>
                  </a:lnTo>
                  <a:lnTo>
                    <a:pt x="12979" y="29464"/>
                  </a:lnTo>
                  <a:lnTo>
                    <a:pt x="11607" y="30607"/>
                  </a:lnTo>
                  <a:lnTo>
                    <a:pt x="6673" y="30988"/>
                  </a:lnTo>
                  <a:lnTo>
                    <a:pt x="8414" y="30988"/>
                  </a:lnTo>
                  <a:lnTo>
                    <a:pt x="9664" y="32639"/>
                  </a:lnTo>
                  <a:lnTo>
                    <a:pt x="11506" y="34036"/>
                  </a:lnTo>
                  <a:lnTo>
                    <a:pt x="12712" y="35814"/>
                  </a:lnTo>
                  <a:lnTo>
                    <a:pt x="11645" y="36322"/>
                  </a:lnTo>
                  <a:lnTo>
                    <a:pt x="94045" y="36322"/>
                  </a:lnTo>
                  <a:lnTo>
                    <a:pt x="93981" y="36068"/>
                  </a:lnTo>
                  <a:lnTo>
                    <a:pt x="90957" y="36068"/>
                  </a:lnTo>
                  <a:lnTo>
                    <a:pt x="91401" y="34417"/>
                  </a:lnTo>
                  <a:lnTo>
                    <a:pt x="91473" y="31877"/>
                  </a:lnTo>
                  <a:lnTo>
                    <a:pt x="88582" y="31877"/>
                  </a:lnTo>
                  <a:lnTo>
                    <a:pt x="87261" y="30988"/>
                  </a:lnTo>
                  <a:lnTo>
                    <a:pt x="87807" y="28829"/>
                  </a:lnTo>
                  <a:lnTo>
                    <a:pt x="88550" y="27178"/>
                  </a:lnTo>
                  <a:lnTo>
                    <a:pt x="61150" y="27178"/>
                  </a:lnTo>
                  <a:lnTo>
                    <a:pt x="60871" y="26289"/>
                  </a:lnTo>
                  <a:lnTo>
                    <a:pt x="9779" y="26289"/>
                  </a:lnTo>
                  <a:lnTo>
                    <a:pt x="8915" y="26035"/>
                  </a:lnTo>
                  <a:close/>
                </a:path>
                <a:path w="105409" h="99060">
                  <a:moveTo>
                    <a:pt x="93916" y="35814"/>
                  </a:moveTo>
                  <a:lnTo>
                    <a:pt x="90957" y="36068"/>
                  </a:lnTo>
                  <a:lnTo>
                    <a:pt x="93981" y="36068"/>
                  </a:lnTo>
                  <a:lnTo>
                    <a:pt x="93916" y="35814"/>
                  </a:lnTo>
                  <a:close/>
                </a:path>
                <a:path w="105409" h="99060">
                  <a:moveTo>
                    <a:pt x="91490" y="31242"/>
                  </a:moveTo>
                  <a:lnTo>
                    <a:pt x="90258" y="31623"/>
                  </a:lnTo>
                  <a:lnTo>
                    <a:pt x="88582" y="31877"/>
                  </a:lnTo>
                  <a:lnTo>
                    <a:pt x="91473" y="31877"/>
                  </a:lnTo>
                  <a:lnTo>
                    <a:pt x="91490" y="31242"/>
                  </a:lnTo>
                  <a:close/>
                </a:path>
                <a:path w="105409" h="99060">
                  <a:moveTo>
                    <a:pt x="63542" y="21971"/>
                  </a:moveTo>
                  <a:lnTo>
                    <a:pt x="63350" y="21971"/>
                  </a:lnTo>
                  <a:lnTo>
                    <a:pt x="63012" y="22860"/>
                  </a:lnTo>
                  <a:lnTo>
                    <a:pt x="62667" y="23622"/>
                  </a:lnTo>
                  <a:lnTo>
                    <a:pt x="62776" y="25654"/>
                  </a:lnTo>
                  <a:lnTo>
                    <a:pt x="61150" y="27178"/>
                  </a:lnTo>
                  <a:lnTo>
                    <a:pt x="88550" y="27178"/>
                  </a:lnTo>
                  <a:lnTo>
                    <a:pt x="88950" y="26289"/>
                  </a:lnTo>
                  <a:lnTo>
                    <a:pt x="89065" y="26035"/>
                  </a:lnTo>
                  <a:lnTo>
                    <a:pt x="88832" y="25654"/>
                  </a:lnTo>
                  <a:lnTo>
                    <a:pt x="65354" y="25654"/>
                  </a:lnTo>
                  <a:lnTo>
                    <a:pt x="65163" y="24384"/>
                  </a:lnTo>
                  <a:lnTo>
                    <a:pt x="64554" y="22860"/>
                  </a:lnTo>
                  <a:lnTo>
                    <a:pt x="63542" y="21971"/>
                  </a:lnTo>
                  <a:close/>
                </a:path>
                <a:path w="105409" h="99060">
                  <a:moveTo>
                    <a:pt x="9740" y="20447"/>
                  </a:moveTo>
                  <a:lnTo>
                    <a:pt x="8636" y="20447"/>
                  </a:lnTo>
                  <a:lnTo>
                    <a:pt x="11976" y="24130"/>
                  </a:lnTo>
                  <a:lnTo>
                    <a:pt x="12046" y="25400"/>
                  </a:lnTo>
                  <a:lnTo>
                    <a:pt x="11757" y="25400"/>
                  </a:lnTo>
                  <a:lnTo>
                    <a:pt x="9779" y="26289"/>
                  </a:lnTo>
                  <a:lnTo>
                    <a:pt x="60871" y="26289"/>
                  </a:lnTo>
                  <a:lnTo>
                    <a:pt x="60791" y="26035"/>
                  </a:lnTo>
                  <a:lnTo>
                    <a:pt x="58692" y="26035"/>
                  </a:lnTo>
                  <a:lnTo>
                    <a:pt x="57079" y="24130"/>
                  </a:lnTo>
                  <a:lnTo>
                    <a:pt x="56940" y="23622"/>
                  </a:lnTo>
                  <a:lnTo>
                    <a:pt x="56845" y="22479"/>
                  </a:lnTo>
                  <a:lnTo>
                    <a:pt x="53111" y="22479"/>
                  </a:lnTo>
                  <a:lnTo>
                    <a:pt x="52864" y="21209"/>
                  </a:lnTo>
                  <a:lnTo>
                    <a:pt x="52790" y="20828"/>
                  </a:lnTo>
                  <a:lnTo>
                    <a:pt x="11125" y="20828"/>
                  </a:lnTo>
                  <a:lnTo>
                    <a:pt x="9740" y="20447"/>
                  </a:lnTo>
                  <a:close/>
                </a:path>
                <a:path w="105409" h="99060">
                  <a:moveTo>
                    <a:pt x="60032" y="23622"/>
                  </a:moveTo>
                  <a:lnTo>
                    <a:pt x="58504" y="26035"/>
                  </a:lnTo>
                  <a:lnTo>
                    <a:pt x="60791" y="26035"/>
                  </a:lnTo>
                  <a:lnTo>
                    <a:pt x="60032" y="23622"/>
                  </a:lnTo>
                  <a:close/>
                </a:path>
                <a:path w="105409" h="99060">
                  <a:moveTo>
                    <a:pt x="66763" y="18796"/>
                  </a:moveTo>
                  <a:lnTo>
                    <a:pt x="66771" y="22479"/>
                  </a:lnTo>
                  <a:lnTo>
                    <a:pt x="66897" y="24130"/>
                  </a:lnTo>
                  <a:lnTo>
                    <a:pt x="66660" y="24130"/>
                  </a:lnTo>
                  <a:lnTo>
                    <a:pt x="65354" y="25654"/>
                  </a:lnTo>
                  <a:lnTo>
                    <a:pt x="88832" y="25654"/>
                  </a:lnTo>
                  <a:lnTo>
                    <a:pt x="88677" y="25400"/>
                  </a:lnTo>
                  <a:lnTo>
                    <a:pt x="85255" y="25400"/>
                  </a:lnTo>
                  <a:lnTo>
                    <a:pt x="83983" y="23622"/>
                  </a:lnTo>
                  <a:lnTo>
                    <a:pt x="84195" y="23622"/>
                  </a:lnTo>
                  <a:lnTo>
                    <a:pt x="85780" y="21971"/>
                  </a:lnTo>
                  <a:lnTo>
                    <a:pt x="68897" y="21971"/>
                  </a:lnTo>
                  <a:lnTo>
                    <a:pt x="66763" y="18796"/>
                  </a:lnTo>
                  <a:close/>
                </a:path>
                <a:path w="105409" h="99060">
                  <a:moveTo>
                    <a:pt x="87900" y="24130"/>
                  </a:moveTo>
                  <a:lnTo>
                    <a:pt x="87111" y="24130"/>
                  </a:lnTo>
                  <a:lnTo>
                    <a:pt x="85255" y="25400"/>
                  </a:lnTo>
                  <a:lnTo>
                    <a:pt x="88677" y="25400"/>
                  </a:lnTo>
                  <a:lnTo>
                    <a:pt x="87900" y="24130"/>
                  </a:lnTo>
                  <a:close/>
                </a:path>
                <a:path w="105409" h="99060">
                  <a:moveTo>
                    <a:pt x="87853" y="23622"/>
                  </a:moveTo>
                  <a:lnTo>
                    <a:pt x="87590" y="23622"/>
                  </a:lnTo>
                  <a:lnTo>
                    <a:pt x="87900" y="24130"/>
                  </a:lnTo>
                  <a:lnTo>
                    <a:pt x="87111" y="24130"/>
                  </a:lnTo>
                  <a:lnTo>
                    <a:pt x="87853" y="23622"/>
                  </a:lnTo>
                  <a:close/>
                </a:path>
                <a:path w="105409" h="99060">
                  <a:moveTo>
                    <a:pt x="55829" y="19685"/>
                  </a:moveTo>
                  <a:lnTo>
                    <a:pt x="54381" y="21971"/>
                  </a:lnTo>
                  <a:lnTo>
                    <a:pt x="53111" y="22479"/>
                  </a:lnTo>
                  <a:lnTo>
                    <a:pt x="56845" y="22479"/>
                  </a:lnTo>
                  <a:lnTo>
                    <a:pt x="56802" y="21971"/>
                  </a:lnTo>
                  <a:lnTo>
                    <a:pt x="56543" y="21209"/>
                  </a:lnTo>
                  <a:lnTo>
                    <a:pt x="55829" y="19685"/>
                  </a:lnTo>
                  <a:close/>
                </a:path>
                <a:path w="105409" h="99060">
                  <a:moveTo>
                    <a:pt x="69811" y="16637"/>
                  </a:moveTo>
                  <a:lnTo>
                    <a:pt x="69725" y="18796"/>
                  </a:lnTo>
                  <a:lnTo>
                    <a:pt x="69612" y="19685"/>
                  </a:lnTo>
                  <a:lnTo>
                    <a:pt x="69483" y="20447"/>
                  </a:lnTo>
                  <a:lnTo>
                    <a:pt x="68897" y="21971"/>
                  </a:lnTo>
                  <a:lnTo>
                    <a:pt x="81381" y="21971"/>
                  </a:lnTo>
                  <a:lnTo>
                    <a:pt x="80227" y="20447"/>
                  </a:lnTo>
                  <a:lnTo>
                    <a:pt x="80034" y="20447"/>
                  </a:lnTo>
                  <a:lnTo>
                    <a:pt x="80040" y="19304"/>
                  </a:lnTo>
                  <a:lnTo>
                    <a:pt x="72466" y="19304"/>
                  </a:lnTo>
                  <a:lnTo>
                    <a:pt x="69811" y="16637"/>
                  </a:lnTo>
                  <a:close/>
                </a:path>
                <a:path w="105409" h="99060">
                  <a:moveTo>
                    <a:pt x="83642" y="19685"/>
                  </a:moveTo>
                  <a:lnTo>
                    <a:pt x="82694" y="20447"/>
                  </a:lnTo>
                  <a:lnTo>
                    <a:pt x="81381" y="21971"/>
                  </a:lnTo>
                  <a:lnTo>
                    <a:pt x="86035" y="21971"/>
                  </a:lnTo>
                  <a:lnTo>
                    <a:pt x="83642" y="19685"/>
                  </a:lnTo>
                  <a:close/>
                </a:path>
                <a:path w="105409" h="99060">
                  <a:moveTo>
                    <a:pt x="7988" y="14859"/>
                  </a:moveTo>
                  <a:lnTo>
                    <a:pt x="8699" y="16637"/>
                  </a:lnTo>
                  <a:lnTo>
                    <a:pt x="10433" y="18415"/>
                  </a:lnTo>
                  <a:lnTo>
                    <a:pt x="10781" y="18796"/>
                  </a:lnTo>
                  <a:lnTo>
                    <a:pt x="12090" y="20447"/>
                  </a:lnTo>
                  <a:lnTo>
                    <a:pt x="11125" y="20828"/>
                  </a:lnTo>
                  <a:lnTo>
                    <a:pt x="52790" y="20828"/>
                  </a:lnTo>
                  <a:lnTo>
                    <a:pt x="52716" y="20447"/>
                  </a:lnTo>
                  <a:lnTo>
                    <a:pt x="52571" y="20447"/>
                  </a:lnTo>
                  <a:lnTo>
                    <a:pt x="53333" y="18415"/>
                  </a:lnTo>
                  <a:lnTo>
                    <a:pt x="53428" y="18161"/>
                  </a:lnTo>
                  <a:lnTo>
                    <a:pt x="53244" y="17780"/>
                  </a:lnTo>
                  <a:lnTo>
                    <a:pt x="50279" y="17780"/>
                  </a:lnTo>
                  <a:lnTo>
                    <a:pt x="47764" y="15367"/>
                  </a:lnTo>
                  <a:lnTo>
                    <a:pt x="15341" y="15367"/>
                  </a:lnTo>
                  <a:lnTo>
                    <a:pt x="9474" y="15113"/>
                  </a:lnTo>
                  <a:lnTo>
                    <a:pt x="7988" y="14859"/>
                  </a:lnTo>
                  <a:close/>
                </a:path>
                <a:path w="105409" h="99060">
                  <a:moveTo>
                    <a:pt x="74540" y="13716"/>
                  </a:moveTo>
                  <a:lnTo>
                    <a:pt x="74639" y="14097"/>
                  </a:lnTo>
                  <a:lnTo>
                    <a:pt x="74920" y="14859"/>
                  </a:lnTo>
                  <a:lnTo>
                    <a:pt x="75014" y="15113"/>
                  </a:lnTo>
                  <a:lnTo>
                    <a:pt x="75107" y="15367"/>
                  </a:lnTo>
                  <a:lnTo>
                    <a:pt x="73300" y="18161"/>
                  </a:lnTo>
                  <a:lnTo>
                    <a:pt x="72466" y="19304"/>
                  </a:lnTo>
                  <a:lnTo>
                    <a:pt x="80040" y="19304"/>
                  </a:lnTo>
                  <a:lnTo>
                    <a:pt x="80048" y="17780"/>
                  </a:lnTo>
                  <a:lnTo>
                    <a:pt x="79806" y="17272"/>
                  </a:lnTo>
                  <a:lnTo>
                    <a:pt x="77571" y="17272"/>
                  </a:lnTo>
                  <a:lnTo>
                    <a:pt x="76523" y="16637"/>
                  </a:lnTo>
                  <a:lnTo>
                    <a:pt x="76394" y="16637"/>
                  </a:lnTo>
                  <a:lnTo>
                    <a:pt x="74540" y="13716"/>
                  </a:lnTo>
                  <a:close/>
                </a:path>
                <a:path w="105409" h="99060">
                  <a:moveTo>
                    <a:pt x="52324" y="15875"/>
                  </a:moveTo>
                  <a:lnTo>
                    <a:pt x="50876" y="16637"/>
                  </a:lnTo>
                  <a:lnTo>
                    <a:pt x="51033" y="16637"/>
                  </a:lnTo>
                  <a:lnTo>
                    <a:pt x="50279" y="17780"/>
                  </a:lnTo>
                  <a:lnTo>
                    <a:pt x="53244" y="17780"/>
                  </a:lnTo>
                  <a:lnTo>
                    <a:pt x="52324" y="15875"/>
                  </a:lnTo>
                  <a:close/>
                </a:path>
                <a:path w="105409" h="99060">
                  <a:moveTo>
                    <a:pt x="78901" y="15367"/>
                  </a:moveTo>
                  <a:lnTo>
                    <a:pt x="78841" y="16637"/>
                  </a:lnTo>
                  <a:lnTo>
                    <a:pt x="78478" y="16637"/>
                  </a:lnTo>
                  <a:lnTo>
                    <a:pt x="77571" y="17272"/>
                  </a:lnTo>
                  <a:lnTo>
                    <a:pt x="79806" y="17272"/>
                  </a:lnTo>
                  <a:lnTo>
                    <a:pt x="78901" y="15367"/>
                  </a:lnTo>
                  <a:close/>
                </a:path>
                <a:path w="105409" h="99060">
                  <a:moveTo>
                    <a:pt x="7366" y="8509"/>
                  </a:moveTo>
                  <a:lnTo>
                    <a:pt x="9271" y="11430"/>
                  </a:lnTo>
                  <a:lnTo>
                    <a:pt x="11645" y="13335"/>
                  </a:lnTo>
                  <a:lnTo>
                    <a:pt x="12255" y="14859"/>
                  </a:lnTo>
                  <a:lnTo>
                    <a:pt x="12357" y="15113"/>
                  </a:lnTo>
                  <a:lnTo>
                    <a:pt x="12458" y="15367"/>
                  </a:lnTo>
                  <a:lnTo>
                    <a:pt x="44272" y="15367"/>
                  </a:lnTo>
                  <a:lnTo>
                    <a:pt x="43383" y="14097"/>
                  </a:lnTo>
                  <a:lnTo>
                    <a:pt x="43415" y="13716"/>
                  </a:lnTo>
                  <a:lnTo>
                    <a:pt x="40386" y="13716"/>
                  </a:lnTo>
                  <a:lnTo>
                    <a:pt x="40284" y="11938"/>
                  </a:lnTo>
                  <a:lnTo>
                    <a:pt x="40251" y="11684"/>
                  </a:lnTo>
                  <a:lnTo>
                    <a:pt x="33909" y="11684"/>
                  </a:lnTo>
                  <a:lnTo>
                    <a:pt x="33680" y="10541"/>
                  </a:lnTo>
                  <a:lnTo>
                    <a:pt x="34052" y="10033"/>
                  </a:lnTo>
                  <a:lnTo>
                    <a:pt x="30149" y="10033"/>
                  </a:lnTo>
                  <a:lnTo>
                    <a:pt x="30333" y="9525"/>
                  </a:lnTo>
                  <a:lnTo>
                    <a:pt x="10287" y="9525"/>
                  </a:lnTo>
                  <a:lnTo>
                    <a:pt x="8966" y="9271"/>
                  </a:lnTo>
                  <a:lnTo>
                    <a:pt x="7366" y="8509"/>
                  </a:lnTo>
                  <a:close/>
                </a:path>
                <a:path w="105409" h="99060">
                  <a:moveTo>
                    <a:pt x="46710" y="11684"/>
                  </a:moveTo>
                  <a:lnTo>
                    <a:pt x="46075" y="12446"/>
                  </a:lnTo>
                  <a:lnTo>
                    <a:pt x="45748" y="12954"/>
                  </a:lnTo>
                  <a:lnTo>
                    <a:pt x="45631" y="14478"/>
                  </a:lnTo>
                  <a:lnTo>
                    <a:pt x="44272" y="15367"/>
                  </a:lnTo>
                  <a:lnTo>
                    <a:pt x="47764" y="15367"/>
                  </a:lnTo>
                  <a:lnTo>
                    <a:pt x="47882" y="13335"/>
                  </a:lnTo>
                  <a:lnTo>
                    <a:pt x="47904" y="12954"/>
                  </a:lnTo>
                  <a:lnTo>
                    <a:pt x="46710" y="11684"/>
                  </a:lnTo>
                  <a:close/>
                </a:path>
                <a:path w="105409" h="99060">
                  <a:moveTo>
                    <a:pt x="42303" y="11430"/>
                  </a:moveTo>
                  <a:lnTo>
                    <a:pt x="41998" y="11430"/>
                  </a:lnTo>
                  <a:lnTo>
                    <a:pt x="41389" y="11938"/>
                  </a:lnTo>
                  <a:lnTo>
                    <a:pt x="41465" y="12446"/>
                  </a:lnTo>
                  <a:lnTo>
                    <a:pt x="41541" y="12954"/>
                  </a:lnTo>
                  <a:lnTo>
                    <a:pt x="41598" y="13335"/>
                  </a:lnTo>
                  <a:lnTo>
                    <a:pt x="41281" y="13335"/>
                  </a:lnTo>
                  <a:lnTo>
                    <a:pt x="40386" y="13716"/>
                  </a:lnTo>
                  <a:lnTo>
                    <a:pt x="43415" y="13716"/>
                  </a:lnTo>
                  <a:lnTo>
                    <a:pt x="43522" y="12446"/>
                  </a:lnTo>
                  <a:lnTo>
                    <a:pt x="42303" y="11430"/>
                  </a:lnTo>
                  <a:close/>
                </a:path>
                <a:path w="105409" h="99060">
                  <a:moveTo>
                    <a:pt x="36461" y="9271"/>
                  </a:moveTo>
                  <a:lnTo>
                    <a:pt x="35574" y="11430"/>
                  </a:lnTo>
                  <a:lnTo>
                    <a:pt x="35469" y="11684"/>
                  </a:lnTo>
                  <a:lnTo>
                    <a:pt x="40251" y="11684"/>
                  </a:lnTo>
                  <a:lnTo>
                    <a:pt x="40218" y="11430"/>
                  </a:lnTo>
                  <a:lnTo>
                    <a:pt x="40100" y="10541"/>
                  </a:lnTo>
                  <a:lnTo>
                    <a:pt x="40017" y="9906"/>
                  </a:lnTo>
                  <a:lnTo>
                    <a:pt x="39966" y="9525"/>
                  </a:lnTo>
                  <a:lnTo>
                    <a:pt x="36461" y="9271"/>
                  </a:lnTo>
                  <a:close/>
                </a:path>
                <a:path w="105409" h="99060">
                  <a:moveTo>
                    <a:pt x="33669" y="8001"/>
                  </a:moveTo>
                  <a:lnTo>
                    <a:pt x="33279" y="8001"/>
                  </a:lnTo>
                  <a:lnTo>
                    <a:pt x="32283" y="8509"/>
                  </a:lnTo>
                  <a:lnTo>
                    <a:pt x="31508" y="9906"/>
                  </a:lnTo>
                  <a:lnTo>
                    <a:pt x="30149" y="10033"/>
                  </a:lnTo>
                  <a:lnTo>
                    <a:pt x="34052" y="10033"/>
                  </a:lnTo>
                  <a:lnTo>
                    <a:pt x="34611" y="9271"/>
                  </a:lnTo>
                  <a:lnTo>
                    <a:pt x="35080" y="9271"/>
                  </a:lnTo>
                  <a:lnTo>
                    <a:pt x="33669" y="8001"/>
                  </a:lnTo>
                  <a:close/>
                </a:path>
                <a:path w="105409" h="99060">
                  <a:moveTo>
                    <a:pt x="9131" y="5461"/>
                  </a:moveTo>
                  <a:lnTo>
                    <a:pt x="7609" y="5461"/>
                  </a:lnTo>
                  <a:lnTo>
                    <a:pt x="8737" y="6858"/>
                  </a:lnTo>
                  <a:lnTo>
                    <a:pt x="9785" y="8001"/>
                  </a:lnTo>
                  <a:lnTo>
                    <a:pt x="10360" y="8509"/>
                  </a:lnTo>
                  <a:lnTo>
                    <a:pt x="12163" y="9525"/>
                  </a:lnTo>
                  <a:lnTo>
                    <a:pt x="30333" y="9525"/>
                  </a:lnTo>
                  <a:lnTo>
                    <a:pt x="30426" y="9271"/>
                  </a:lnTo>
                  <a:lnTo>
                    <a:pt x="27282" y="9271"/>
                  </a:lnTo>
                  <a:lnTo>
                    <a:pt x="25438" y="8509"/>
                  </a:lnTo>
                  <a:lnTo>
                    <a:pt x="23825" y="8001"/>
                  </a:lnTo>
                  <a:lnTo>
                    <a:pt x="24236" y="6858"/>
                  </a:lnTo>
                  <a:lnTo>
                    <a:pt x="21805" y="6858"/>
                  </a:lnTo>
                  <a:lnTo>
                    <a:pt x="20205" y="5969"/>
                  </a:lnTo>
                  <a:lnTo>
                    <a:pt x="10553" y="5969"/>
                  </a:lnTo>
                  <a:lnTo>
                    <a:pt x="9131" y="5461"/>
                  </a:lnTo>
                  <a:close/>
                </a:path>
                <a:path w="105409" h="99060">
                  <a:moveTo>
                    <a:pt x="29286" y="6477"/>
                  </a:moveTo>
                  <a:lnTo>
                    <a:pt x="28219" y="6858"/>
                  </a:lnTo>
                  <a:lnTo>
                    <a:pt x="26905" y="9271"/>
                  </a:lnTo>
                  <a:lnTo>
                    <a:pt x="30520" y="9271"/>
                  </a:lnTo>
                  <a:lnTo>
                    <a:pt x="30505" y="7493"/>
                  </a:lnTo>
                  <a:lnTo>
                    <a:pt x="29286" y="6477"/>
                  </a:lnTo>
                  <a:close/>
                </a:path>
                <a:path w="105409" h="99060">
                  <a:moveTo>
                    <a:pt x="23190" y="4064"/>
                  </a:moveTo>
                  <a:lnTo>
                    <a:pt x="22525" y="5461"/>
                  </a:lnTo>
                  <a:lnTo>
                    <a:pt x="21805" y="6858"/>
                  </a:lnTo>
                  <a:lnTo>
                    <a:pt x="24236" y="6858"/>
                  </a:lnTo>
                  <a:lnTo>
                    <a:pt x="24556" y="5969"/>
                  </a:lnTo>
                  <a:lnTo>
                    <a:pt x="24648" y="5715"/>
                  </a:lnTo>
                  <a:lnTo>
                    <a:pt x="24739" y="5461"/>
                  </a:lnTo>
                  <a:lnTo>
                    <a:pt x="23190" y="4064"/>
                  </a:lnTo>
                  <a:close/>
                </a:path>
                <a:path w="105409" h="99060">
                  <a:moveTo>
                    <a:pt x="14236" y="0"/>
                  </a:moveTo>
                  <a:lnTo>
                    <a:pt x="14154" y="1397"/>
                  </a:lnTo>
                  <a:lnTo>
                    <a:pt x="14472" y="3429"/>
                  </a:lnTo>
                  <a:lnTo>
                    <a:pt x="9378" y="3429"/>
                  </a:lnTo>
                  <a:lnTo>
                    <a:pt x="11864" y="5461"/>
                  </a:lnTo>
                  <a:lnTo>
                    <a:pt x="11478" y="5461"/>
                  </a:lnTo>
                  <a:lnTo>
                    <a:pt x="10553" y="5969"/>
                  </a:lnTo>
                  <a:lnTo>
                    <a:pt x="20205" y="5969"/>
                  </a:lnTo>
                  <a:lnTo>
                    <a:pt x="19748" y="5715"/>
                  </a:lnTo>
                  <a:lnTo>
                    <a:pt x="20116" y="4445"/>
                  </a:lnTo>
                  <a:lnTo>
                    <a:pt x="20040" y="3683"/>
                  </a:lnTo>
                  <a:lnTo>
                    <a:pt x="17018" y="3683"/>
                  </a:lnTo>
                  <a:lnTo>
                    <a:pt x="16800" y="2540"/>
                  </a:lnTo>
                  <a:lnTo>
                    <a:pt x="16776" y="2413"/>
                  </a:lnTo>
                  <a:lnTo>
                    <a:pt x="15570" y="889"/>
                  </a:lnTo>
                  <a:lnTo>
                    <a:pt x="14236" y="0"/>
                  </a:lnTo>
                  <a:close/>
                </a:path>
                <a:path w="105409" h="99060">
                  <a:moveTo>
                    <a:pt x="18643" y="1397"/>
                  </a:moveTo>
                  <a:lnTo>
                    <a:pt x="17018" y="3683"/>
                  </a:lnTo>
                  <a:lnTo>
                    <a:pt x="20040" y="3683"/>
                  </a:lnTo>
                  <a:lnTo>
                    <a:pt x="19926" y="2540"/>
                  </a:lnTo>
                  <a:lnTo>
                    <a:pt x="18643" y="1397"/>
                  </a:lnTo>
                  <a:close/>
                </a:path>
                <a:path w="105409" h="99060">
                  <a:moveTo>
                    <a:pt x="8879" y="0"/>
                  </a:moveTo>
                  <a:lnTo>
                    <a:pt x="8974" y="2413"/>
                  </a:lnTo>
                  <a:lnTo>
                    <a:pt x="9099" y="3429"/>
                  </a:lnTo>
                  <a:lnTo>
                    <a:pt x="12776" y="3429"/>
                  </a:lnTo>
                  <a:lnTo>
                    <a:pt x="11493" y="1397"/>
                  </a:lnTo>
                  <a:lnTo>
                    <a:pt x="11277" y="1397"/>
                  </a:lnTo>
                  <a:lnTo>
                    <a:pt x="8879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8" name="object 2038"/>
            <p:cNvSpPr/>
            <p:nvPr/>
          </p:nvSpPr>
          <p:spPr>
            <a:xfrm>
              <a:off x="6708004" y="2645899"/>
              <a:ext cx="69215" cy="99060"/>
            </a:xfrm>
            <a:custGeom>
              <a:avLst/>
              <a:gdLst/>
              <a:ahLst/>
              <a:cxnLst/>
              <a:rect l="l" t="t" r="r" b="b"/>
              <a:pathLst>
                <a:path w="69215" h="99060">
                  <a:moveTo>
                    <a:pt x="47514" y="96380"/>
                  </a:moveTo>
                  <a:lnTo>
                    <a:pt x="45335" y="96380"/>
                  </a:lnTo>
                  <a:lnTo>
                    <a:pt x="45621" y="97231"/>
                  </a:lnTo>
                  <a:lnTo>
                    <a:pt x="46189" y="98755"/>
                  </a:lnTo>
                  <a:lnTo>
                    <a:pt x="47394" y="98158"/>
                  </a:lnTo>
                  <a:lnTo>
                    <a:pt x="47514" y="96380"/>
                  </a:lnTo>
                  <a:close/>
                </a:path>
                <a:path w="69215" h="99060">
                  <a:moveTo>
                    <a:pt x="52876" y="95415"/>
                  </a:moveTo>
                  <a:lnTo>
                    <a:pt x="48959" y="95415"/>
                  </a:lnTo>
                  <a:lnTo>
                    <a:pt x="51904" y="98158"/>
                  </a:lnTo>
                  <a:lnTo>
                    <a:pt x="52876" y="95415"/>
                  </a:lnTo>
                  <a:close/>
                </a:path>
                <a:path w="69215" h="99060">
                  <a:moveTo>
                    <a:pt x="53263" y="94322"/>
                  </a:moveTo>
                  <a:lnTo>
                    <a:pt x="40295" y="94322"/>
                  </a:lnTo>
                  <a:lnTo>
                    <a:pt x="41173" y="97231"/>
                  </a:lnTo>
                  <a:lnTo>
                    <a:pt x="42663" y="97231"/>
                  </a:lnTo>
                  <a:lnTo>
                    <a:pt x="43768" y="96380"/>
                  </a:lnTo>
                  <a:lnTo>
                    <a:pt x="44154" y="95415"/>
                  </a:lnTo>
                  <a:lnTo>
                    <a:pt x="44289" y="94932"/>
                  </a:lnTo>
                  <a:lnTo>
                    <a:pt x="53047" y="94932"/>
                  </a:lnTo>
                  <a:lnTo>
                    <a:pt x="53196" y="94513"/>
                  </a:lnTo>
                  <a:lnTo>
                    <a:pt x="53263" y="94322"/>
                  </a:lnTo>
                  <a:close/>
                </a:path>
                <a:path w="69215" h="99060">
                  <a:moveTo>
                    <a:pt x="58060" y="94322"/>
                  </a:moveTo>
                  <a:lnTo>
                    <a:pt x="53263" y="94322"/>
                  </a:lnTo>
                  <a:lnTo>
                    <a:pt x="56318" y="97231"/>
                  </a:lnTo>
                  <a:lnTo>
                    <a:pt x="55892" y="97231"/>
                  </a:lnTo>
                  <a:lnTo>
                    <a:pt x="57594" y="96380"/>
                  </a:lnTo>
                  <a:lnTo>
                    <a:pt x="58260" y="96380"/>
                  </a:lnTo>
                  <a:lnTo>
                    <a:pt x="58166" y="95415"/>
                  </a:lnTo>
                  <a:lnTo>
                    <a:pt x="58060" y="94322"/>
                  </a:lnTo>
                  <a:close/>
                </a:path>
                <a:path w="69215" h="99060">
                  <a:moveTo>
                    <a:pt x="60071" y="92202"/>
                  </a:moveTo>
                  <a:lnTo>
                    <a:pt x="37652" y="92202"/>
                  </a:lnTo>
                  <a:lnTo>
                    <a:pt x="37604" y="93484"/>
                  </a:lnTo>
                  <a:lnTo>
                    <a:pt x="36694" y="94322"/>
                  </a:lnTo>
                  <a:lnTo>
                    <a:pt x="36598" y="94932"/>
                  </a:lnTo>
                  <a:lnTo>
                    <a:pt x="36982" y="96380"/>
                  </a:lnTo>
                  <a:lnTo>
                    <a:pt x="38366" y="96380"/>
                  </a:lnTo>
                  <a:lnTo>
                    <a:pt x="39306" y="94932"/>
                  </a:lnTo>
                  <a:lnTo>
                    <a:pt x="40226" y="94322"/>
                  </a:lnTo>
                  <a:lnTo>
                    <a:pt x="58060" y="94322"/>
                  </a:lnTo>
                  <a:lnTo>
                    <a:pt x="57937" y="93052"/>
                  </a:lnTo>
                  <a:lnTo>
                    <a:pt x="60071" y="92202"/>
                  </a:lnTo>
                  <a:close/>
                </a:path>
                <a:path w="69215" h="99060">
                  <a:moveTo>
                    <a:pt x="53047" y="94932"/>
                  </a:moveTo>
                  <a:lnTo>
                    <a:pt x="44368" y="94932"/>
                  </a:lnTo>
                  <a:lnTo>
                    <a:pt x="45477" y="96380"/>
                  </a:lnTo>
                  <a:lnTo>
                    <a:pt x="46759" y="96380"/>
                  </a:lnTo>
                  <a:lnTo>
                    <a:pt x="48917" y="95415"/>
                  </a:lnTo>
                  <a:lnTo>
                    <a:pt x="52876" y="95415"/>
                  </a:lnTo>
                  <a:lnTo>
                    <a:pt x="53047" y="94932"/>
                  </a:lnTo>
                  <a:close/>
                </a:path>
                <a:path w="69215" h="99060">
                  <a:moveTo>
                    <a:pt x="65520" y="87896"/>
                  </a:moveTo>
                  <a:lnTo>
                    <a:pt x="36499" y="87896"/>
                  </a:lnTo>
                  <a:lnTo>
                    <a:pt x="36764" y="88976"/>
                  </a:lnTo>
                  <a:lnTo>
                    <a:pt x="36791" y="89319"/>
                  </a:lnTo>
                  <a:lnTo>
                    <a:pt x="36259" y="90373"/>
                  </a:lnTo>
                  <a:lnTo>
                    <a:pt x="36182" y="90525"/>
                  </a:lnTo>
                  <a:lnTo>
                    <a:pt x="35331" y="91376"/>
                  </a:lnTo>
                  <a:lnTo>
                    <a:pt x="37891" y="92202"/>
                  </a:lnTo>
                  <a:lnTo>
                    <a:pt x="60071" y="92202"/>
                  </a:lnTo>
                  <a:lnTo>
                    <a:pt x="62699" y="95415"/>
                  </a:lnTo>
                  <a:lnTo>
                    <a:pt x="64935" y="93929"/>
                  </a:lnTo>
                  <a:lnTo>
                    <a:pt x="64873" y="90106"/>
                  </a:lnTo>
                  <a:lnTo>
                    <a:pt x="65520" y="87896"/>
                  </a:lnTo>
                  <a:close/>
                </a:path>
                <a:path w="69215" h="99060">
                  <a:moveTo>
                    <a:pt x="64913" y="80365"/>
                  </a:moveTo>
                  <a:lnTo>
                    <a:pt x="19469" y="80365"/>
                  </a:lnTo>
                  <a:lnTo>
                    <a:pt x="22656" y="81089"/>
                  </a:lnTo>
                  <a:lnTo>
                    <a:pt x="22833" y="82397"/>
                  </a:lnTo>
                  <a:lnTo>
                    <a:pt x="22872" y="82689"/>
                  </a:lnTo>
                  <a:lnTo>
                    <a:pt x="21602" y="83527"/>
                  </a:lnTo>
                  <a:lnTo>
                    <a:pt x="25171" y="84289"/>
                  </a:lnTo>
                  <a:lnTo>
                    <a:pt x="24044" y="86931"/>
                  </a:lnTo>
                  <a:lnTo>
                    <a:pt x="28168" y="86931"/>
                  </a:lnTo>
                  <a:lnTo>
                    <a:pt x="31323" y="87249"/>
                  </a:lnTo>
                  <a:lnTo>
                    <a:pt x="30224" y="87249"/>
                  </a:lnTo>
                  <a:lnTo>
                    <a:pt x="30594" y="88392"/>
                  </a:lnTo>
                  <a:lnTo>
                    <a:pt x="29972" y="89319"/>
                  </a:lnTo>
                  <a:lnTo>
                    <a:pt x="29156" y="90106"/>
                  </a:lnTo>
                  <a:lnTo>
                    <a:pt x="29414" y="90106"/>
                  </a:lnTo>
                  <a:lnTo>
                    <a:pt x="32207" y="91033"/>
                  </a:lnTo>
                  <a:lnTo>
                    <a:pt x="34429" y="88976"/>
                  </a:lnTo>
                  <a:lnTo>
                    <a:pt x="36499" y="87896"/>
                  </a:lnTo>
                  <a:lnTo>
                    <a:pt x="68553" y="87896"/>
                  </a:lnTo>
                  <a:lnTo>
                    <a:pt x="68593" y="87249"/>
                  </a:lnTo>
                  <a:lnTo>
                    <a:pt x="66889" y="84289"/>
                  </a:lnTo>
                  <a:lnTo>
                    <a:pt x="64913" y="80365"/>
                  </a:lnTo>
                  <a:close/>
                </a:path>
                <a:path w="69215" h="99060">
                  <a:moveTo>
                    <a:pt x="68553" y="87896"/>
                  </a:moveTo>
                  <a:lnTo>
                    <a:pt x="65573" y="87896"/>
                  </a:lnTo>
                  <a:lnTo>
                    <a:pt x="67983" y="90106"/>
                  </a:lnTo>
                  <a:lnTo>
                    <a:pt x="68553" y="87896"/>
                  </a:lnTo>
                  <a:close/>
                </a:path>
                <a:path w="69215" h="99060">
                  <a:moveTo>
                    <a:pt x="28168" y="86931"/>
                  </a:moveTo>
                  <a:lnTo>
                    <a:pt x="24367" y="86931"/>
                  </a:lnTo>
                  <a:lnTo>
                    <a:pt x="26250" y="87249"/>
                  </a:lnTo>
                  <a:lnTo>
                    <a:pt x="28168" y="86931"/>
                  </a:lnTo>
                  <a:close/>
                </a:path>
                <a:path w="69215" h="99060">
                  <a:moveTo>
                    <a:pt x="62776" y="76111"/>
                  </a:moveTo>
                  <a:lnTo>
                    <a:pt x="15227" y="76111"/>
                  </a:lnTo>
                  <a:lnTo>
                    <a:pt x="18376" y="77520"/>
                  </a:lnTo>
                  <a:lnTo>
                    <a:pt x="16852" y="78943"/>
                  </a:lnTo>
                  <a:lnTo>
                    <a:pt x="18554" y="82397"/>
                  </a:lnTo>
                  <a:lnTo>
                    <a:pt x="19469" y="80365"/>
                  </a:lnTo>
                  <a:lnTo>
                    <a:pt x="64913" y="80365"/>
                  </a:lnTo>
                  <a:lnTo>
                    <a:pt x="62776" y="76111"/>
                  </a:lnTo>
                  <a:close/>
                </a:path>
                <a:path w="69215" h="99060">
                  <a:moveTo>
                    <a:pt x="63754" y="71056"/>
                  </a:moveTo>
                  <a:lnTo>
                    <a:pt x="7759" y="71056"/>
                  </a:lnTo>
                  <a:lnTo>
                    <a:pt x="6972" y="73507"/>
                  </a:lnTo>
                  <a:lnTo>
                    <a:pt x="8412" y="73977"/>
                  </a:lnTo>
                  <a:lnTo>
                    <a:pt x="14537" y="73977"/>
                  </a:lnTo>
                  <a:lnTo>
                    <a:pt x="11912" y="75806"/>
                  </a:lnTo>
                  <a:lnTo>
                    <a:pt x="11531" y="76111"/>
                  </a:lnTo>
                  <a:lnTo>
                    <a:pt x="12941" y="76581"/>
                  </a:lnTo>
                  <a:lnTo>
                    <a:pt x="15227" y="76111"/>
                  </a:lnTo>
                  <a:lnTo>
                    <a:pt x="62776" y="76111"/>
                  </a:lnTo>
                  <a:lnTo>
                    <a:pt x="62623" y="75806"/>
                  </a:lnTo>
                  <a:lnTo>
                    <a:pt x="65506" y="75298"/>
                  </a:lnTo>
                  <a:lnTo>
                    <a:pt x="66365" y="75298"/>
                  </a:lnTo>
                  <a:lnTo>
                    <a:pt x="66052" y="74333"/>
                  </a:lnTo>
                  <a:lnTo>
                    <a:pt x="65747" y="73977"/>
                  </a:lnTo>
                  <a:lnTo>
                    <a:pt x="63875" y="71234"/>
                  </a:lnTo>
                  <a:lnTo>
                    <a:pt x="63754" y="71056"/>
                  </a:lnTo>
                  <a:close/>
                </a:path>
                <a:path w="69215" h="99060">
                  <a:moveTo>
                    <a:pt x="1536" y="65824"/>
                  </a:moveTo>
                  <a:lnTo>
                    <a:pt x="0" y="66306"/>
                  </a:lnTo>
                  <a:lnTo>
                    <a:pt x="1270" y="67792"/>
                  </a:lnTo>
                  <a:lnTo>
                    <a:pt x="5778" y="69062"/>
                  </a:lnTo>
                  <a:lnTo>
                    <a:pt x="2603" y="70497"/>
                  </a:lnTo>
                  <a:lnTo>
                    <a:pt x="4267" y="71234"/>
                  </a:lnTo>
                  <a:lnTo>
                    <a:pt x="6248" y="71437"/>
                  </a:lnTo>
                  <a:lnTo>
                    <a:pt x="7759" y="71056"/>
                  </a:lnTo>
                  <a:lnTo>
                    <a:pt x="63754" y="71056"/>
                  </a:lnTo>
                  <a:lnTo>
                    <a:pt x="63373" y="70497"/>
                  </a:lnTo>
                  <a:lnTo>
                    <a:pt x="62585" y="69062"/>
                  </a:lnTo>
                  <a:lnTo>
                    <a:pt x="62204" y="68275"/>
                  </a:lnTo>
                  <a:lnTo>
                    <a:pt x="61290" y="66814"/>
                  </a:lnTo>
                  <a:lnTo>
                    <a:pt x="60768" y="66040"/>
                  </a:lnTo>
                  <a:lnTo>
                    <a:pt x="3416" y="66040"/>
                  </a:lnTo>
                  <a:lnTo>
                    <a:pt x="1536" y="65824"/>
                  </a:lnTo>
                  <a:close/>
                </a:path>
                <a:path w="69215" h="99060">
                  <a:moveTo>
                    <a:pt x="635" y="60604"/>
                  </a:moveTo>
                  <a:lnTo>
                    <a:pt x="4826" y="65100"/>
                  </a:lnTo>
                  <a:lnTo>
                    <a:pt x="3416" y="66040"/>
                  </a:lnTo>
                  <a:lnTo>
                    <a:pt x="60768" y="66040"/>
                  </a:lnTo>
                  <a:lnTo>
                    <a:pt x="58547" y="62890"/>
                  </a:lnTo>
                  <a:lnTo>
                    <a:pt x="7632" y="62890"/>
                  </a:lnTo>
                  <a:lnTo>
                    <a:pt x="635" y="60604"/>
                  </a:lnTo>
                  <a:close/>
                </a:path>
                <a:path w="69215" h="99060">
                  <a:moveTo>
                    <a:pt x="7569" y="58991"/>
                  </a:moveTo>
                  <a:lnTo>
                    <a:pt x="9956" y="61544"/>
                  </a:lnTo>
                  <a:lnTo>
                    <a:pt x="7632" y="62890"/>
                  </a:lnTo>
                  <a:lnTo>
                    <a:pt x="58547" y="62890"/>
                  </a:lnTo>
                  <a:lnTo>
                    <a:pt x="57772" y="61798"/>
                  </a:lnTo>
                  <a:lnTo>
                    <a:pt x="56284" y="59448"/>
                  </a:lnTo>
                  <a:lnTo>
                    <a:pt x="11493" y="59448"/>
                  </a:lnTo>
                  <a:lnTo>
                    <a:pt x="9664" y="59258"/>
                  </a:lnTo>
                  <a:lnTo>
                    <a:pt x="7569" y="58991"/>
                  </a:lnTo>
                  <a:close/>
                </a:path>
                <a:path w="69215" h="99060">
                  <a:moveTo>
                    <a:pt x="10278" y="55626"/>
                  </a:moveTo>
                  <a:lnTo>
                    <a:pt x="10033" y="55626"/>
                  </a:lnTo>
                  <a:lnTo>
                    <a:pt x="13322" y="58851"/>
                  </a:lnTo>
                  <a:lnTo>
                    <a:pt x="11493" y="59448"/>
                  </a:lnTo>
                  <a:lnTo>
                    <a:pt x="56284" y="59448"/>
                  </a:lnTo>
                  <a:lnTo>
                    <a:pt x="55778" y="58648"/>
                  </a:lnTo>
                  <a:lnTo>
                    <a:pt x="54737" y="57124"/>
                  </a:lnTo>
                  <a:lnTo>
                    <a:pt x="54222" y="56464"/>
                  </a:lnTo>
                  <a:lnTo>
                    <a:pt x="16967" y="56464"/>
                  </a:lnTo>
                  <a:lnTo>
                    <a:pt x="14744" y="56045"/>
                  </a:lnTo>
                  <a:lnTo>
                    <a:pt x="10278" y="55626"/>
                  </a:lnTo>
                  <a:close/>
                </a:path>
                <a:path w="69215" h="99060">
                  <a:moveTo>
                    <a:pt x="13703" y="52489"/>
                  </a:moveTo>
                  <a:lnTo>
                    <a:pt x="16967" y="56464"/>
                  </a:lnTo>
                  <a:lnTo>
                    <a:pt x="54222" y="56464"/>
                  </a:lnTo>
                  <a:lnTo>
                    <a:pt x="53568" y="55626"/>
                  </a:lnTo>
                  <a:lnTo>
                    <a:pt x="52898" y="54508"/>
                  </a:lnTo>
                  <a:lnTo>
                    <a:pt x="17119" y="54508"/>
                  </a:lnTo>
                  <a:lnTo>
                    <a:pt x="13703" y="52489"/>
                  </a:lnTo>
                  <a:close/>
                </a:path>
                <a:path w="69215" h="99060">
                  <a:moveTo>
                    <a:pt x="47162" y="46202"/>
                  </a:moveTo>
                  <a:lnTo>
                    <a:pt x="13601" y="46202"/>
                  </a:lnTo>
                  <a:lnTo>
                    <a:pt x="15367" y="47967"/>
                  </a:lnTo>
                  <a:lnTo>
                    <a:pt x="13817" y="50038"/>
                  </a:lnTo>
                  <a:lnTo>
                    <a:pt x="17132" y="52768"/>
                  </a:lnTo>
                  <a:lnTo>
                    <a:pt x="19583" y="53517"/>
                  </a:lnTo>
                  <a:lnTo>
                    <a:pt x="17119" y="54508"/>
                  </a:lnTo>
                  <a:lnTo>
                    <a:pt x="52898" y="54508"/>
                  </a:lnTo>
                  <a:lnTo>
                    <a:pt x="52616" y="54038"/>
                  </a:lnTo>
                  <a:lnTo>
                    <a:pt x="49720" y="50165"/>
                  </a:lnTo>
                  <a:lnTo>
                    <a:pt x="47162" y="46202"/>
                  </a:lnTo>
                  <a:close/>
                </a:path>
                <a:path w="69215" h="99060">
                  <a:moveTo>
                    <a:pt x="9705" y="36233"/>
                  </a:moveTo>
                  <a:lnTo>
                    <a:pt x="8191" y="36233"/>
                  </a:lnTo>
                  <a:lnTo>
                    <a:pt x="9893" y="37350"/>
                  </a:lnTo>
                  <a:lnTo>
                    <a:pt x="11709" y="38608"/>
                  </a:lnTo>
                  <a:lnTo>
                    <a:pt x="12891" y="40297"/>
                  </a:lnTo>
                  <a:lnTo>
                    <a:pt x="8509" y="40297"/>
                  </a:lnTo>
                  <a:lnTo>
                    <a:pt x="6985" y="41122"/>
                  </a:lnTo>
                  <a:lnTo>
                    <a:pt x="10985" y="42951"/>
                  </a:lnTo>
                  <a:lnTo>
                    <a:pt x="12345" y="44234"/>
                  </a:lnTo>
                  <a:lnTo>
                    <a:pt x="11023" y="44234"/>
                  </a:lnTo>
                  <a:lnTo>
                    <a:pt x="9982" y="45186"/>
                  </a:lnTo>
                  <a:lnTo>
                    <a:pt x="9093" y="45859"/>
                  </a:lnTo>
                  <a:lnTo>
                    <a:pt x="11277" y="46418"/>
                  </a:lnTo>
                  <a:lnTo>
                    <a:pt x="13601" y="46202"/>
                  </a:lnTo>
                  <a:lnTo>
                    <a:pt x="47164" y="46202"/>
                  </a:lnTo>
                  <a:lnTo>
                    <a:pt x="41169" y="37350"/>
                  </a:lnTo>
                  <a:lnTo>
                    <a:pt x="40523" y="36512"/>
                  </a:lnTo>
                  <a:lnTo>
                    <a:pt x="11277" y="36512"/>
                  </a:lnTo>
                  <a:lnTo>
                    <a:pt x="9705" y="36233"/>
                  </a:lnTo>
                  <a:close/>
                </a:path>
                <a:path w="69215" h="99060">
                  <a:moveTo>
                    <a:pt x="8128" y="26022"/>
                  </a:moveTo>
                  <a:lnTo>
                    <a:pt x="9626" y="27152"/>
                  </a:lnTo>
                  <a:lnTo>
                    <a:pt x="11264" y="28422"/>
                  </a:lnTo>
                  <a:lnTo>
                    <a:pt x="12623" y="29667"/>
                  </a:lnTo>
                  <a:lnTo>
                    <a:pt x="11239" y="30759"/>
                  </a:lnTo>
                  <a:lnTo>
                    <a:pt x="7950" y="31064"/>
                  </a:lnTo>
                  <a:lnTo>
                    <a:pt x="9296" y="32753"/>
                  </a:lnTo>
                  <a:lnTo>
                    <a:pt x="11137" y="34226"/>
                  </a:lnTo>
                  <a:lnTo>
                    <a:pt x="12344" y="35941"/>
                  </a:lnTo>
                  <a:lnTo>
                    <a:pt x="11277" y="36512"/>
                  </a:lnTo>
                  <a:lnTo>
                    <a:pt x="40523" y="36512"/>
                  </a:lnTo>
                  <a:lnTo>
                    <a:pt x="37624" y="32753"/>
                  </a:lnTo>
                  <a:lnTo>
                    <a:pt x="33743" y="28168"/>
                  </a:lnTo>
                  <a:lnTo>
                    <a:pt x="32280" y="26492"/>
                  </a:lnTo>
                  <a:lnTo>
                    <a:pt x="9410" y="26492"/>
                  </a:lnTo>
                  <a:lnTo>
                    <a:pt x="8128" y="26022"/>
                  </a:lnTo>
                  <a:close/>
                </a:path>
                <a:path w="69215" h="99060">
                  <a:moveTo>
                    <a:pt x="9359" y="20599"/>
                  </a:moveTo>
                  <a:lnTo>
                    <a:pt x="8270" y="20599"/>
                  </a:lnTo>
                  <a:lnTo>
                    <a:pt x="11595" y="24218"/>
                  </a:lnTo>
                  <a:lnTo>
                    <a:pt x="11658" y="25450"/>
                  </a:lnTo>
                  <a:lnTo>
                    <a:pt x="9410" y="26492"/>
                  </a:lnTo>
                  <a:lnTo>
                    <a:pt x="32280" y="26492"/>
                  </a:lnTo>
                  <a:lnTo>
                    <a:pt x="27468" y="20980"/>
                  </a:lnTo>
                  <a:lnTo>
                    <a:pt x="10756" y="20980"/>
                  </a:lnTo>
                  <a:lnTo>
                    <a:pt x="9359" y="20599"/>
                  </a:lnTo>
                  <a:close/>
                </a:path>
                <a:path w="69215" h="99060">
                  <a:moveTo>
                    <a:pt x="7607" y="14947"/>
                  </a:moveTo>
                  <a:lnTo>
                    <a:pt x="8331" y="16802"/>
                  </a:lnTo>
                  <a:lnTo>
                    <a:pt x="10299" y="18872"/>
                  </a:lnTo>
                  <a:lnTo>
                    <a:pt x="11201" y="19943"/>
                  </a:lnTo>
                  <a:lnTo>
                    <a:pt x="11634" y="20599"/>
                  </a:lnTo>
                  <a:lnTo>
                    <a:pt x="10756" y="20980"/>
                  </a:lnTo>
                  <a:lnTo>
                    <a:pt x="27468" y="20980"/>
                  </a:lnTo>
                  <a:lnTo>
                    <a:pt x="26563" y="19943"/>
                  </a:lnTo>
                  <a:lnTo>
                    <a:pt x="22398" y="15316"/>
                  </a:lnTo>
                  <a:lnTo>
                    <a:pt x="9264" y="15316"/>
                  </a:lnTo>
                  <a:lnTo>
                    <a:pt x="7607" y="14947"/>
                  </a:lnTo>
                  <a:close/>
                </a:path>
                <a:path w="69215" h="99060">
                  <a:moveTo>
                    <a:pt x="6985" y="8699"/>
                  </a:moveTo>
                  <a:lnTo>
                    <a:pt x="8915" y="11595"/>
                  </a:lnTo>
                  <a:lnTo>
                    <a:pt x="11264" y="13423"/>
                  </a:lnTo>
                  <a:lnTo>
                    <a:pt x="12039" y="15316"/>
                  </a:lnTo>
                  <a:lnTo>
                    <a:pt x="22398" y="15316"/>
                  </a:lnTo>
                  <a:lnTo>
                    <a:pt x="17316" y="9690"/>
                  </a:lnTo>
                  <a:lnTo>
                    <a:pt x="9918" y="9690"/>
                  </a:lnTo>
                  <a:lnTo>
                    <a:pt x="8597" y="9372"/>
                  </a:lnTo>
                  <a:lnTo>
                    <a:pt x="6985" y="8699"/>
                  </a:lnTo>
                  <a:close/>
                </a:path>
                <a:path w="69215" h="99060">
                  <a:moveTo>
                    <a:pt x="7048" y="5346"/>
                  </a:moveTo>
                  <a:lnTo>
                    <a:pt x="8382" y="7061"/>
                  </a:lnTo>
                  <a:lnTo>
                    <a:pt x="9766" y="8534"/>
                  </a:lnTo>
                  <a:lnTo>
                    <a:pt x="11569" y="9525"/>
                  </a:lnTo>
                  <a:lnTo>
                    <a:pt x="9918" y="9690"/>
                  </a:lnTo>
                  <a:lnTo>
                    <a:pt x="17316" y="9690"/>
                  </a:lnTo>
                  <a:lnTo>
                    <a:pt x="13982" y="6057"/>
                  </a:lnTo>
                  <a:lnTo>
                    <a:pt x="10172" y="6057"/>
                  </a:lnTo>
                  <a:lnTo>
                    <a:pt x="8420" y="5537"/>
                  </a:lnTo>
                  <a:lnTo>
                    <a:pt x="7048" y="5346"/>
                  </a:lnTo>
                  <a:close/>
                </a:path>
                <a:path w="69215" h="99060">
                  <a:moveTo>
                    <a:pt x="8293" y="0"/>
                  </a:moveTo>
                  <a:lnTo>
                    <a:pt x="8699" y="3352"/>
                  </a:lnTo>
                  <a:lnTo>
                    <a:pt x="11141" y="5346"/>
                  </a:lnTo>
                  <a:lnTo>
                    <a:pt x="11249" y="5537"/>
                  </a:lnTo>
                  <a:lnTo>
                    <a:pt x="10172" y="6057"/>
                  </a:lnTo>
                  <a:lnTo>
                    <a:pt x="13982" y="6057"/>
                  </a:lnTo>
                  <a:lnTo>
                    <a:pt x="11498" y="3352"/>
                  </a:lnTo>
                  <a:lnTo>
                    <a:pt x="8293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9" name="object 2039"/>
            <p:cNvSpPr/>
            <p:nvPr/>
          </p:nvSpPr>
          <p:spPr>
            <a:xfrm>
              <a:off x="6714687" y="2652513"/>
              <a:ext cx="86360" cy="82550"/>
            </a:xfrm>
            <a:custGeom>
              <a:avLst/>
              <a:gdLst/>
              <a:ahLst/>
              <a:cxnLst/>
              <a:rect l="l" t="t" r="r" b="b"/>
              <a:pathLst>
                <a:path w="86359" h="82550">
                  <a:moveTo>
                    <a:pt x="58834" y="65913"/>
                  </a:moveTo>
                  <a:lnTo>
                    <a:pt x="56536" y="65913"/>
                  </a:lnTo>
                  <a:lnTo>
                    <a:pt x="49995" y="70866"/>
                  </a:lnTo>
                  <a:lnTo>
                    <a:pt x="46134" y="80899"/>
                  </a:lnTo>
                  <a:lnTo>
                    <a:pt x="45995" y="81407"/>
                  </a:lnTo>
                  <a:lnTo>
                    <a:pt x="46350" y="82042"/>
                  </a:lnTo>
                  <a:lnTo>
                    <a:pt x="47087" y="81788"/>
                  </a:lnTo>
                  <a:lnTo>
                    <a:pt x="51227" y="70866"/>
                  </a:lnTo>
                  <a:lnTo>
                    <a:pt x="57996" y="66294"/>
                  </a:lnTo>
                  <a:lnTo>
                    <a:pt x="59095" y="66294"/>
                  </a:lnTo>
                  <a:lnTo>
                    <a:pt x="58921" y="66040"/>
                  </a:lnTo>
                  <a:lnTo>
                    <a:pt x="58834" y="65913"/>
                  </a:lnTo>
                  <a:close/>
                </a:path>
                <a:path w="86359" h="82550">
                  <a:moveTo>
                    <a:pt x="51971" y="62611"/>
                  </a:moveTo>
                  <a:lnTo>
                    <a:pt x="46124" y="62611"/>
                  </a:lnTo>
                  <a:lnTo>
                    <a:pt x="49487" y="63119"/>
                  </a:lnTo>
                  <a:lnTo>
                    <a:pt x="52588" y="63754"/>
                  </a:lnTo>
                  <a:lnTo>
                    <a:pt x="52862" y="63754"/>
                  </a:lnTo>
                  <a:lnTo>
                    <a:pt x="55977" y="64897"/>
                  </a:lnTo>
                  <a:lnTo>
                    <a:pt x="52281" y="65532"/>
                  </a:lnTo>
                  <a:lnTo>
                    <a:pt x="48039" y="67691"/>
                  </a:lnTo>
                  <a:lnTo>
                    <a:pt x="37956" y="74168"/>
                  </a:lnTo>
                  <a:lnTo>
                    <a:pt x="32317" y="79248"/>
                  </a:lnTo>
                  <a:lnTo>
                    <a:pt x="32418" y="80010"/>
                  </a:lnTo>
                  <a:lnTo>
                    <a:pt x="33193" y="80010"/>
                  </a:lnTo>
                  <a:lnTo>
                    <a:pt x="35585" y="77978"/>
                  </a:lnTo>
                  <a:lnTo>
                    <a:pt x="41402" y="73533"/>
                  </a:lnTo>
                  <a:lnTo>
                    <a:pt x="48950" y="68707"/>
                  </a:lnTo>
                  <a:lnTo>
                    <a:pt x="56536" y="65913"/>
                  </a:lnTo>
                  <a:lnTo>
                    <a:pt x="58834" y="65913"/>
                  </a:lnTo>
                  <a:lnTo>
                    <a:pt x="63065" y="64770"/>
                  </a:lnTo>
                  <a:lnTo>
                    <a:pt x="64763" y="64516"/>
                  </a:lnTo>
                  <a:lnTo>
                    <a:pt x="59317" y="64516"/>
                  </a:lnTo>
                  <a:lnTo>
                    <a:pt x="59731" y="64262"/>
                  </a:lnTo>
                  <a:lnTo>
                    <a:pt x="57806" y="64262"/>
                  </a:lnTo>
                  <a:lnTo>
                    <a:pt x="57717" y="64135"/>
                  </a:lnTo>
                  <a:lnTo>
                    <a:pt x="56561" y="64135"/>
                  </a:lnTo>
                  <a:lnTo>
                    <a:pt x="53945" y="63119"/>
                  </a:lnTo>
                  <a:lnTo>
                    <a:pt x="51971" y="62611"/>
                  </a:lnTo>
                  <a:close/>
                </a:path>
                <a:path w="86359" h="82550">
                  <a:moveTo>
                    <a:pt x="22233" y="47371"/>
                  </a:moveTo>
                  <a:lnTo>
                    <a:pt x="16886" y="47371"/>
                  </a:lnTo>
                  <a:lnTo>
                    <a:pt x="16810" y="47625"/>
                  </a:lnTo>
                  <a:lnTo>
                    <a:pt x="16734" y="47879"/>
                  </a:lnTo>
                  <a:lnTo>
                    <a:pt x="17623" y="48514"/>
                  </a:lnTo>
                  <a:lnTo>
                    <a:pt x="22776" y="48514"/>
                  </a:lnTo>
                  <a:lnTo>
                    <a:pt x="27757" y="50038"/>
                  </a:lnTo>
                  <a:lnTo>
                    <a:pt x="35543" y="52324"/>
                  </a:lnTo>
                  <a:lnTo>
                    <a:pt x="40978" y="56134"/>
                  </a:lnTo>
                  <a:lnTo>
                    <a:pt x="44411" y="61595"/>
                  </a:lnTo>
                  <a:lnTo>
                    <a:pt x="34895" y="61595"/>
                  </a:lnTo>
                  <a:lnTo>
                    <a:pt x="41004" y="62103"/>
                  </a:lnTo>
                  <a:lnTo>
                    <a:pt x="15553" y="72009"/>
                  </a:lnTo>
                  <a:lnTo>
                    <a:pt x="16340" y="72263"/>
                  </a:lnTo>
                  <a:lnTo>
                    <a:pt x="22750" y="69596"/>
                  </a:lnTo>
                  <a:lnTo>
                    <a:pt x="31026" y="66294"/>
                  </a:lnTo>
                  <a:lnTo>
                    <a:pt x="39195" y="63627"/>
                  </a:lnTo>
                  <a:lnTo>
                    <a:pt x="44607" y="62611"/>
                  </a:lnTo>
                  <a:lnTo>
                    <a:pt x="51971" y="62611"/>
                  </a:lnTo>
                  <a:lnTo>
                    <a:pt x="50490" y="62230"/>
                  </a:lnTo>
                  <a:lnTo>
                    <a:pt x="45563" y="61595"/>
                  </a:lnTo>
                  <a:lnTo>
                    <a:pt x="42070" y="55753"/>
                  </a:lnTo>
                  <a:lnTo>
                    <a:pt x="36063" y="51435"/>
                  </a:lnTo>
                  <a:lnTo>
                    <a:pt x="22233" y="47371"/>
                  </a:lnTo>
                  <a:close/>
                </a:path>
                <a:path w="86359" h="82550">
                  <a:moveTo>
                    <a:pt x="25776" y="61595"/>
                  </a:moveTo>
                  <a:lnTo>
                    <a:pt x="25244" y="61595"/>
                  </a:lnTo>
                  <a:lnTo>
                    <a:pt x="20379" y="63246"/>
                  </a:lnTo>
                  <a:lnTo>
                    <a:pt x="12467" y="67691"/>
                  </a:lnTo>
                  <a:lnTo>
                    <a:pt x="12429" y="68326"/>
                  </a:lnTo>
                  <a:lnTo>
                    <a:pt x="13330" y="68580"/>
                  </a:lnTo>
                  <a:lnTo>
                    <a:pt x="25776" y="61595"/>
                  </a:lnTo>
                  <a:close/>
                </a:path>
                <a:path w="86359" h="82550">
                  <a:moveTo>
                    <a:pt x="59095" y="66294"/>
                  </a:moveTo>
                  <a:lnTo>
                    <a:pt x="57996" y="66294"/>
                  </a:lnTo>
                  <a:lnTo>
                    <a:pt x="58453" y="67056"/>
                  </a:lnTo>
                  <a:lnTo>
                    <a:pt x="59215" y="67310"/>
                  </a:lnTo>
                  <a:lnTo>
                    <a:pt x="59271" y="67056"/>
                  </a:lnTo>
                  <a:lnTo>
                    <a:pt x="59355" y="66675"/>
                  </a:lnTo>
                  <a:lnTo>
                    <a:pt x="59095" y="66294"/>
                  </a:lnTo>
                  <a:close/>
                </a:path>
                <a:path w="86359" h="82550">
                  <a:moveTo>
                    <a:pt x="17498" y="61595"/>
                  </a:moveTo>
                  <a:lnTo>
                    <a:pt x="15081" y="61595"/>
                  </a:lnTo>
                  <a:lnTo>
                    <a:pt x="12390" y="62865"/>
                  </a:lnTo>
                  <a:lnTo>
                    <a:pt x="8885" y="65151"/>
                  </a:lnTo>
                  <a:lnTo>
                    <a:pt x="8873" y="65786"/>
                  </a:lnTo>
                  <a:lnTo>
                    <a:pt x="9711" y="66040"/>
                  </a:lnTo>
                  <a:lnTo>
                    <a:pt x="15542" y="62103"/>
                  </a:lnTo>
                  <a:lnTo>
                    <a:pt x="15141" y="62103"/>
                  </a:lnTo>
                  <a:lnTo>
                    <a:pt x="17498" y="61595"/>
                  </a:lnTo>
                  <a:close/>
                </a:path>
                <a:path w="86359" h="82550">
                  <a:moveTo>
                    <a:pt x="84358" y="61595"/>
                  </a:moveTo>
                  <a:lnTo>
                    <a:pt x="79759" y="61595"/>
                  </a:lnTo>
                  <a:lnTo>
                    <a:pt x="65222" y="62738"/>
                  </a:lnTo>
                  <a:lnTo>
                    <a:pt x="59317" y="64516"/>
                  </a:lnTo>
                  <a:lnTo>
                    <a:pt x="64763" y="64516"/>
                  </a:lnTo>
                  <a:lnTo>
                    <a:pt x="69856" y="63754"/>
                  </a:lnTo>
                  <a:lnTo>
                    <a:pt x="77474" y="62865"/>
                  </a:lnTo>
                  <a:lnTo>
                    <a:pt x="84184" y="62230"/>
                  </a:lnTo>
                  <a:lnTo>
                    <a:pt x="84539" y="61722"/>
                  </a:lnTo>
                  <a:lnTo>
                    <a:pt x="84358" y="61595"/>
                  </a:lnTo>
                  <a:close/>
                </a:path>
                <a:path w="86359" h="82550">
                  <a:moveTo>
                    <a:pt x="85098" y="50419"/>
                  </a:moveTo>
                  <a:lnTo>
                    <a:pt x="57806" y="64262"/>
                  </a:lnTo>
                  <a:lnTo>
                    <a:pt x="59731" y="64262"/>
                  </a:lnTo>
                  <a:lnTo>
                    <a:pt x="64081" y="61595"/>
                  </a:lnTo>
                  <a:lnTo>
                    <a:pt x="65306" y="60960"/>
                  </a:lnTo>
                  <a:lnTo>
                    <a:pt x="71669" y="57785"/>
                  </a:lnTo>
                  <a:lnTo>
                    <a:pt x="79482" y="54102"/>
                  </a:lnTo>
                  <a:lnTo>
                    <a:pt x="85461" y="51435"/>
                  </a:lnTo>
                  <a:lnTo>
                    <a:pt x="85720" y="51435"/>
                  </a:lnTo>
                  <a:lnTo>
                    <a:pt x="85873" y="50673"/>
                  </a:lnTo>
                  <a:lnTo>
                    <a:pt x="85098" y="50419"/>
                  </a:lnTo>
                  <a:close/>
                </a:path>
                <a:path w="86359" h="82550">
                  <a:moveTo>
                    <a:pt x="16533" y="41910"/>
                  </a:moveTo>
                  <a:lnTo>
                    <a:pt x="11785" y="41910"/>
                  </a:lnTo>
                  <a:lnTo>
                    <a:pt x="11730" y="42037"/>
                  </a:lnTo>
                  <a:lnTo>
                    <a:pt x="12390" y="42672"/>
                  </a:lnTo>
                  <a:lnTo>
                    <a:pt x="16881" y="43053"/>
                  </a:lnTo>
                  <a:lnTo>
                    <a:pt x="27054" y="44323"/>
                  </a:lnTo>
                  <a:lnTo>
                    <a:pt x="38592" y="46609"/>
                  </a:lnTo>
                  <a:lnTo>
                    <a:pt x="47472" y="50419"/>
                  </a:lnTo>
                  <a:lnTo>
                    <a:pt x="47264" y="50419"/>
                  </a:lnTo>
                  <a:lnTo>
                    <a:pt x="51426" y="56388"/>
                  </a:lnTo>
                  <a:lnTo>
                    <a:pt x="56561" y="64135"/>
                  </a:lnTo>
                  <a:lnTo>
                    <a:pt x="57674" y="64135"/>
                  </a:lnTo>
                  <a:lnTo>
                    <a:pt x="57354" y="63246"/>
                  </a:lnTo>
                  <a:lnTo>
                    <a:pt x="57277" y="62230"/>
                  </a:lnTo>
                  <a:lnTo>
                    <a:pt x="56447" y="62230"/>
                  </a:lnTo>
                  <a:lnTo>
                    <a:pt x="51442" y="54737"/>
                  </a:lnTo>
                  <a:lnTo>
                    <a:pt x="48141" y="50038"/>
                  </a:lnTo>
                  <a:lnTo>
                    <a:pt x="48297" y="48514"/>
                  </a:lnTo>
                  <a:lnTo>
                    <a:pt x="47138" y="48514"/>
                  </a:lnTo>
                  <a:lnTo>
                    <a:pt x="46956" y="48260"/>
                  </a:lnTo>
                  <a:lnTo>
                    <a:pt x="45817" y="48260"/>
                  </a:lnTo>
                  <a:lnTo>
                    <a:pt x="36648" y="45085"/>
                  </a:lnTo>
                  <a:lnTo>
                    <a:pt x="25784" y="43053"/>
                  </a:lnTo>
                  <a:lnTo>
                    <a:pt x="16533" y="41910"/>
                  </a:lnTo>
                  <a:close/>
                </a:path>
                <a:path w="86359" h="82550">
                  <a:moveTo>
                    <a:pt x="58060" y="26162"/>
                  </a:moveTo>
                  <a:lnTo>
                    <a:pt x="57298" y="26162"/>
                  </a:lnTo>
                  <a:lnTo>
                    <a:pt x="57183" y="26416"/>
                  </a:lnTo>
                  <a:lnTo>
                    <a:pt x="54580" y="29845"/>
                  </a:lnTo>
                  <a:lnTo>
                    <a:pt x="52140" y="40513"/>
                  </a:lnTo>
                  <a:lnTo>
                    <a:pt x="51883" y="41910"/>
                  </a:lnTo>
                  <a:lnTo>
                    <a:pt x="53336" y="47371"/>
                  </a:lnTo>
                  <a:lnTo>
                    <a:pt x="53403" y="47625"/>
                  </a:lnTo>
                  <a:lnTo>
                    <a:pt x="53471" y="47879"/>
                  </a:lnTo>
                  <a:lnTo>
                    <a:pt x="53655" y="48260"/>
                  </a:lnTo>
                  <a:lnTo>
                    <a:pt x="58314" y="53340"/>
                  </a:lnTo>
                  <a:lnTo>
                    <a:pt x="57285" y="57023"/>
                  </a:lnTo>
                  <a:lnTo>
                    <a:pt x="56866" y="58928"/>
                  </a:lnTo>
                  <a:lnTo>
                    <a:pt x="56569" y="60452"/>
                  </a:lnTo>
                  <a:lnTo>
                    <a:pt x="56447" y="62230"/>
                  </a:lnTo>
                  <a:lnTo>
                    <a:pt x="57277" y="62230"/>
                  </a:lnTo>
                  <a:lnTo>
                    <a:pt x="57863" y="59436"/>
                  </a:lnTo>
                  <a:lnTo>
                    <a:pt x="57970" y="58928"/>
                  </a:lnTo>
                  <a:lnTo>
                    <a:pt x="59516" y="53340"/>
                  </a:lnTo>
                  <a:lnTo>
                    <a:pt x="59622" y="52959"/>
                  </a:lnTo>
                  <a:lnTo>
                    <a:pt x="60440" y="52197"/>
                  </a:lnTo>
                  <a:lnTo>
                    <a:pt x="58618" y="52197"/>
                  </a:lnTo>
                  <a:lnTo>
                    <a:pt x="54453" y="47371"/>
                  </a:lnTo>
                  <a:lnTo>
                    <a:pt x="53119" y="42037"/>
                  </a:lnTo>
                  <a:lnTo>
                    <a:pt x="53088" y="41910"/>
                  </a:lnTo>
                  <a:lnTo>
                    <a:pt x="53288" y="40767"/>
                  </a:lnTo>
                  <a:lnTo>
                    <a:pt x="55634" y="30480"/>
                  </a:lnTo>
                  <a:lnTo>
                    <a:pt x="58181" y="27051"/>
                  </a:lnTo>
                  <a:lnTo>
                    <a:pt x="58312" y="27051"/>
                  </a:lnTo>
                  <a:lnTo>
                    <a:pt x="58132" y="26416"/>
                  </a:lnTo>
                  <a:lnTo>
                    <a:pt x="58060" y="26162"/>
                  </a:lnTo>
                  <a:close/>
                </a:path>
                <a:path w="86359" h="82550">
                  <a:moveTo>
                    <a:pt x="7641" y="61595"/>
                  </a:moveTo>
                  <a:lnTo>
                    <a:pt x="1338" y="61595"/>
                  </a:lnTo>
                  <a:lnTo>
                    <a:pt x="2037" y="62103"/>
                  </a:lnTo>
                  <a:lnTo>
                    <a:pt x="156" y="62103"/>
                  </a:lnTo>
                  <a:lnTo>
                    <a:pt x="7641" y="61595"/>
                  </a:lnTo>
                  <a:close/>
                </a:path>
                <a:path w="86359" h="82550">
                  <a:moveTo>
                    <a:pt x="16746" y="51689"/>
                  </a:moveTo>
                  <a:lnTo>
                    <a:pt x="15934" y="51689"/>
                  </a:lnTo>
                  <a:lnTo>
                    <a:pt x="15769" y="51943"/>
                  </a:lnTo>
                  <a:lnTo>
                    <a:pt x="16213" y="52578"/>
                  </a:lnTo>
                  <a:lnTo>
                    <a:pt x="22995" y="55118"/>
                  </a:lnTo>
                  <a:lnTo>
                    <a:pt x="27679" y="58928"/>
                  </a:lnTo>
                  <a:lnTo>
                    <a:pt x="29483" y="60452"/>
                  </a:lnTo>
                  <a:lnTo>
                    <a:pt x="8822" y="60452"/>
                  </a:lnTo>
                  <a:lnTo>
                    <a:pt x="0" y="60960"/>
                  </a:lnTo>
                  <a:lnTo>
                    <a:pt x="1329" y="60960"/>
                  </a:lnTo>
                  <a:lnTo>
                    <a:pt x="1122" y="61595"/>
                  </a:lnTo>
                  <a:lnTo>
                    <a:pt x="45398" y="61595"/>
                  </a:lnTo>
                  <a:lnTo>
                    <a:pt x="40064" y="60960"/>
                  </a:lnTo>
                  <a:lnTo>
                    <a:pt x="35377" y="60579"/>
                  </a:lnTo>
                  <a:lnTo>
                    <a:pt x="30729" y="60452"/>
                  </a:lnTo>
                  <a:lnTo>
                    <a:pt x="29736" y="59436"/>
                  </a:lnTo>
                  <a:lnTo>
                    <a:pt x="24659" y="54737"/>
                  </a:lnTo>
                  <a:lnTo>
                    <a:pt x="16746" y="51689"/>
                  </a:lnTo>
                  <a:close/>
                </a:path>
                <a:path w="86359" h="82550">
                  <a:moveTo>
                    <a:pt x="85466" y="60960"/>
                  </a:moveTo>
                  <a:lnTo>
                    <a:pt x="83453" y="60960"/>
                  </a:lnTo>
                  <a:lnTo>
                    <a:pt x="84358" y="61595"/>
                  </a:lnTo>
                  <a:lnTo>
                    <a:pt x="81339" y="61595"/>
                  </a:lnTo>
                  <a:lnTo>
                    <a:pt x="85466" y="60960"/>
                  </a:lnTo>
                  <a:close/>
                </a:path>
                <a:path w="86359" h="82550">
                  <a:moveTo>
                    <a:pt x="10485" y="55372"/>
                  </a:moveTo>
                  <a:lnTo>
                    <a:pt x="10016" y="55372"/>
                  </a:lnTo>
                  <a:lnTo>
                    <a:pt x="9941" y="55753"/>
                  </a:lnTo>
                  <a:lnTo>
                    <a:pt x="10333" y="56388"/>
                  </a:lnTo>
                  <a:lnTo>
                    <a:pt x="14448" y="57785"/>
                  </a:lnTo>
                  <a:lnTo>
                    <a:pt x="16531" y="59436"/>
                  </a:lnTo>
                  <a:lnTo>
                    <a:pt x="17576" y="60452"/>
                  </a:lnTo>
                  <a:lnTo>
                    <a:pt x="18802" y="60452"/>
                  </a:lnTo>
                  <a:lnTo>
                    <a:pt x="18004" y="59436"/>
                  </a:lnTo>
                  <a:lnTo>
                    <a:pt x="15769" y="57277"/>
                  </a:lnTo>
                  <a:lnTo>
                    <a:pt x="10485" y="55372"/>
                  </a:lnTo>
                  <a:close/>
                </a:path>
                <a:path w="86359" h="82550">
                  <a:moveTo>
                    <a:pt x="61031" y="27305"/>
                  </a:moveTo>
                  <a:lnTo>
                    <a:pt x="60650" y="27305"/>
                  </a:lnTo>
                  <a:lnTo>
                    <a:pt x="60727" y="34163"/>
                  </a:lnTo>
                  <a:lnTo>
                    <a:pt x="61864" y="37846"/>
                  </a:lnTo>
                  <a:lnTo>
                    <a:pt x="62455" y="39624"/>
                  </a:lnTo>
                  <a:lnTo>
                    <a:pt x="62543" y="39878"/>
                  </a:lnTo>
                  <a:lnTo>
                    <a:pt x="61120" y="44069"/>
                  </a:lnTo>
                  <a:lnTo>
                    <a:pt x="60052" y="47371"/>
                  </a:lnTo>
                  <a:lnTo>
                    <a:pt x="59318" y="49784"/>
                  </a:lnTo>
                  <a:lnTo>
                    <a:pt x="58839" y="51435"/>
                  </a:lnTo>
                  <a:lnTo>
                    <a:pt x="58766" y="51689"/>
                  </a:lnTo>
                  <a:lnTo>
                    <a:pt x="58692" y="51943"/>
                  </a:lnTo>
                  <a:lnTo>
                    <a:pt x="58618" y="52197"/>
                  </a:lnTo>
                  <a:lnTo>
                    <a:pt x="60440" y="52197"/>
                  </a:lnTo>
                  <a:lnTo>
                    <a:pt x="62348" y="50419"/>
                  </a:lnTo>
                  <a:lnTo>
                    <a:pt x="60381" y="50419"/>
                  </a:lnTo>
                  <a:lnTo>
                    <a:pt x="62771" y="43053"/>
                  </a:lnTo>
                  <a:lnTo>
                    <a:pt x="62896" y="42672"/>
                  </a:lnTo>
                  <a:lnTo>
                    <a:pt x="63160" y="42037"/>
                  </a:lnTo>
                  <a:lnTo>
                    <a:pt x="63145" y="41910"/>
                  </a:lnTo>
                  <a:lnTo>
                    <a:pt x="63695" y="40767"/>
                  </a:lnTo>
                  <a:lnTo>
                    <a:pt x="64605" y="38608"/>
                  </a:lnTo>
                  <a:lnTo>
                    <a:pt x="64658" y="38481"/>
                  </a:lnTo>
                  <a:lnTo>
                    <a:pt x="64765" y="38227"/>
                  </a:lnTo>
                  <a:lnTo>
                    <a:pt x="63127" y="38227"/>
                  </a:lnTo>
                  <a:lnTo>
                    <a:pt x="62652" y="36576"/>
                  </a:lnTo>
                  <a:lnTo>
                    <a:pt x="62543" y="36195"/>
                  </a:lnTo>
                  <a:lnTo>
                    <a:pt x="62461" y="35814"/>
                  </a:lnTo>
                  <a:lnTo>
                    <a:pt x="62352" y="35306"/>
                  </a:lnTo>
                  <a:lnTo>
                    <a:pt x="62243" y="34798"/>
                  </a:lnTo>
                  <a:lnTo>
                    <a:pt x="62189" y="34544"/>
                  </a:lnTo>
                  <a:lnTo>
                    <a:pt x="62107" y="34163"/>
                  </a:lnTo>
                  <a:lnTo>
                    <a:pt x="61998" y="33655"/>
                  </a:lnTo>
                  <a:lnTo>
                    <a:pt x="61917" y="33274"/>
                  </a:lnTo>
                  <a:lnTo>
                    <a:pt x="61808" y="32766"/>
                  </a:lnTo>
                  <a:lnTo>
                    <a:pt x="61694" y="30353"/>
                  </a:lnTo>
                  <a:lnTo>
                    <a:pt x="61593" y="27686"/>
                  </a:lnTo>
                  <a:lnTo>
                    <a:pt x="61374" y="27686"/>
                  </a:lnTo>
                  <a:lnTo>
                    <a:pt x="61031" y="27305"/>
                  </a:lnTo>
                  <a:close/>
                </a:path>
                <a:path w="86359" h="82550">
                  <a:moveTo>
                    <a:pt x="82012" y="39624"/>
                  </a:moveTo>
                  <a:lnTo>
                    <a:pt x="69312" y="44450"/>
                  </a:lnTo>
                  <a:lnTo>
                    <a:pt x="62949" y="48514"/>
                  </a:lnTo>
                  <a:lnTo>
                    <a:pt x="60241" y="50419"/>
                  </a:lnTo>
                  <a:lnTo>
                    <a:pt x="62348" y="50419"/>
                  </a:lnTo>
                  <a:lnTo>
                    <a:pt x="63030" y="49784"/>
                  </a:lnTo>
                  <a:lnTo>
                    <a:pt x="69447" y="46228"/>
                  </a:lnTo>
                  <a:lnTo>
                    <a:pt x="76704" y="42926"/>
                  </a:lnTo>
                  <a:lnTo>
                    <a:pt x="82634" y="40513"/>
                  </a:lnTo>
                  <a:lnTo>
                    <a:pt x="82812" y="39878"/>
                  </a:lnTo>
                  <a:lnTo>
                    <a:pt x="82012" y="39624"/>
                  </a:lnTo>
                  <a:close/>
                </a:path>
                <a:path w="86359" h="82550">
                  <a:moveTo>
                    <a:pt x="56332" y="23241"/>
                  </a:moveTo>
                  <a:lnTo>
                    <a:pt x="55380" y="23241"/>
                  </a:lnTo>
                  <a:lnTo>
                    <a:pt x="51929" y="27686"/>
                  </a:lnTo>
                  <a:lnTo>
                    <a:pt x="51590" y="28194"/>
                  </a:lnTo>
                  <a:lnTo>
                    <a:pt x="49601" y="34163"/>
                  </a:lnTo>
                  <a:lnTo>
                    <a:pt x="49474" y="34544"/>
                  </a:lnTo>
                  <a:lnTo>
                    <a:pt x="49389" y="34798"/>
                  </a:lnTo>
                  <a:lnTo>
                    <a:pt x="49305" y="35052"/>
                  </a:lnTo>
                  <a:lnTo>
                    <a:pt x="49220" y="35306"/>
                  </a:lnTo>
                  <a:lnTo>
                    <a:pt x="49154" y="35560"/>
                  </a:lnTo>
                  <a:lnTo>
                    <a:pt x="47975" y="41910"/>
                  </a:lnTo>
                  <a:lnTo>
                    <a:pt x="47952" y="42037"/>
                  </a:lnTo>
                  <a:lnTo>
                    <a:pt x="47834" y="42672"/>
                  </a:lnTo>
                  <a:lnTo>
                    <a:pt x="47763" y="43053"/>
                  </a:lnTo>
                  <a:lnTo>
                    <a:pt x="47647" y="44069"/>
                  </a:lnTo>
                  <a:lnTo>
                    <a:pt x="47530" y="45085"/>
                  </a:lnTo>
                  <a:lnTo>
                    <a:pt x="47443" y="45847"/>
                  </a:lnTo>
                  <a:lnTo>
                    <a:pt x="47356" y="46609"/>
                  </a:lnTo>
                  <a:lnTo>
                    <a:pt x="47239" y="47625"/>
                  </a:lnTo>
                  <a:lnTo>
                    <a:pt x="47138" y="48514"/>
                  </a:lnTo>
                  <a:lnTo>
                    <a:pt x="48297" y="48514"/>
                  </a:lnTo>
                  <a:lnTo>
                    <a:pt x="48413" y="47371"/>
                  </a:lnTo>
                  <a:lnTo>
                    <a:pt x="48530" y="46228"/>
                  </a:lnTo>
                  <a:lnTo>
                    <a:pt x="48569" y="45847"/>
                  </a:lnTo>
                  <a:lnTo>
                    <a:pt x="49385" y="40767"/>
                  </a:lnTo>
                  <a:lnTo>
                    <a:pt x="49426" y="40513"/>
                  </a:lnTo>
                  <a:lnTo>
                    <a:pt x="49529" y="39878"/>
                  </a:lnTo>
                  <a:lnTo>
                    <a:pt x="49632" y="39243"/>
                  </a:lnTo>
                  <a:lnTo>
                    <a:pt x="49756" y="38481"/>
                  </a:lnTo>
                  <a:lnTo>
                    <a:pt x="49859" y="37846"/>
                  </a:lnTo>
                  <a:lnTo>
                    <a:pt x="52199" y="29845"/>
                  </a:lnTo>
                  <a:lnTo>
                    <a:pt x="52722" y="28956"/>
                  </a:lnTo>
                  <a:lnTo>
                    <a:pt x="56129" y="24130"/>
                  </a:lnTo>
                  <a:lnTo>
                    <a:pt x="56294" y="24003"/>
                  </a:lnTo>
                  <a:lnTo>
                    <a:pt x="56332" y="23241"/>
                  </a:lnTo>
                  <a:close/>
                </a:path>
                <a:path w="86359" h="82550">
                  <a:moveTo>
                    <a:pt x="32364" y="35306"/>
                  </a:moveTo>
                  <a:lnTo>
                    <a:pt x="21879" y="35306"/>
                  </a:lnTo>
                  <a:lnTo>
                    <a:pt x="31154" y="36576"/>
                  </a:lnTo>
                  <a:lnTo>
                    <a:pt x="40643" y="40767"/>
                  </a:lnTo>
                  <a:lnTo>
                    <a:pt x="40448" y="40767"/>
                  </a:lnTo>
                  <a:lnTo>
                    <a:pt x="44115" y="45847"/>
                  </a:lnTo>
                  <a:lnTo>
                    <a:pt x="45817" y="48260"/>
                  </a:lnTo>
                  <a:lnTo>
                    <a:pt x="46956" y="48260"/>
                  </a:lnTo>
                  <a:lnTo>
                    <a:pt x="41588" y="40767"/>
                  </a:lnTo>
                  <a:lnTo>
                    <a:pt x="41534" y="39243"/>
                  </a:lnTo>
                  <a:lnTo>
                    <a:pt x="40483" y="39243"/>
                  </a:lnTo>
                  <a:lnTo>
                    <a:pt x="40026" y="38608"/>
                  </a:lnTo>
                  <a:lnTo>
                    <a:pt x="38883" y="38608"/>
                  </a:lnTo>
                  <a:lnTo>
                    <a:pt x="33421" y="35560"/>
                  </a:lnTo>
                  <a:lnTo>
                    <a:pt x="34022" y="35560"/>
                  </a:lnTo>
                  <a:lnTo>
                    <a:pt x="32364" y="35306"/>
                  </a:lnTo>
                  <a:close/>
                </a:path>
                <a:path w="86359" h="82550">
                  <a:moveTo>
                    <a:pt x="41095" y="28956"/>
                  </a:moveTo>
                  <a:lnTo>
                    <a:pt x="40937" y="29845"/>
                  </a:lnTo>
                  <a:lnTo>
                    <a:pt x="40894" y="30480"/>
                  </a:lnTo>
                  <a:lnTo>
                    <a:pt x="40774" y="32258"/>
                  </a:lnTo>
                  <a:lnTo>
                    <a:pt x="40705" y="33274"/>
                  </a:lnTo>
                  <a:lnTo>
                    <a:pt x="40602" y="34798"/>
                  </a:lnTo>
                  <a:lnTo>
                    <a:pt x="40483" y="39243"/>
                  </a:lnTo>
                  <a:lnTo>
                    <a:pt x="41534" y="39243"/>
                  </a:lnTo>
                  <a:lnTo>
                    <a:pt x="41420" y="36576"/>
                  </a:lnTo>
                  <a:lnTo>
                    <a:pt x="41296" y="33655"/>
                  </a:lnTo>
                  <a:lnTo>
                    <a:pt x="41236" y="32258"/>
                  </a:lnTo>
                  <a:lnTo>
                    <a:pt x="41133" y="29845"/>
                  </a:lnTo>
                  <a:lnTo>
                    <a:pt x="41095" y="28956"/>
                  </a:lnTo>
                  <a:close/>
                </a:path>
                <a:path w="86359" h="82550">
                  <a:moveTo>
                    <a:pt x="24844" y="27686"/>
                  </a:moveTo>
                  <a:lnTo>
                    <a:pt x="13342" y="27686"/>
                  </a:lnTo>
                  <a:lnTo>
                    <a:pt x="20015" y="28194"/>
                  </a:lnTo>
                  <a:lnTo>
                    <a:pt x="28371" y="30353"/>
                  </a:lnTo>
                  <a:lnTo>
                    <a:pt x="36228" y="35052"/>
                  </a:lnTo>
                  <a:lnTo>
                    <a:pt x="38788" y="38481"/>
                  </a:lnTo>
                  <a:lnTo>
                    <a:pt x="38883" y="38608"/>
                  </a:lnTo>
                  <a:lnTo>
                    <a:pt x="40026" y="38608"/>
                  </a:lnTo>
                  <a:lnTo>
                    <a:pt x="36724" y="32766"/>
                  </a:lnTo>
                  <a:lnTo>
                    <a:pt x="35695" y="32766"/>
                  </a:lnTo>
                  <a:lnTo>
                    <a:pt x="35329" y="32258"/>
                  </a:lnTo>
                  <a:lnTo>
                    <a:pt x="34146" y="32258"/>
                  </a:lnTo>
                  <a:lnTo>
                    <a:pt x="30562" y="29845"/>
                  </a:lnTo>
                  <a:lnTo>
                    <a:pt x="30719" y="29845"/>
                  </a:lnTo>
                  <a:lnTo>
                    <a:pt x="24844" y="27686"/>
                  </a:lnTo>
                  <a:close/>
                </a:path>
                <a:path w="86359" h="82550">
                  <a:moveTo>
                    <a:pt x="65619" y="20066"/>
                  </a:moveTo>
                  <a:lnTo>
                    <a:pt x="65040" y="20066"/>
                  </a:lnTo>
                  <a:lnTo>
                    <a:pt x="64930" y="20320"/>
                  </a:lnTo>
                  <a:lnTo>
                    <a:pt x="64910" y="20574"/>
                  </a:lnTo>
                  <a:lnTo>
                    <a:pt x="64797" y="21971"/>
                  </a:lnTo>
                  <a:lnTo>
                    <a:pt x="64673" y="23495"/>
                  </a:lnTo>
                  <a:lnTo>
                    <a:pt x="64549" y="25019"/>
                  </a:lnTo>
                  <a:lnTo>
                    <a:pt x="66010" y="27686"/>
                  </a:lnTo>
                  <a:lnTo>
                    <a:pt x="66607" y="28575"/>
                  </a:lnTo>
                  <a:lnTo>
                    <a:pt x="64438" y="34544"/>
                  </a:lnTo>
                  <a:lnTo>
                    <a:pt x="63127" y="38227"/>
                  </a:lnTo>
                  <a:lnTo>
                    <a:pt x="64416" y="38227"/>
                  </a:lnTo>
                  <a:lnTo>
                    <a:pt x="67724" y="28956"/>
                  </a:lnTo>
                  <a:lnTo>
                    <a:pt x="69441" y="27305"/>
                  </a:lnTo>
                  <a:lnTo>
                    <a:pt x="67039" y="27305"/>
                  </a:lnTo>
                  <a:lnTo>
                    <a:pt x="66614" y="26416"/>
                  </a:lnTo>
                  <a:lnTo>
                    <a:pt x="66492" y="26162"/>
                  </a:lnTo>
                  <a:lnTo>
                    <a:pt x="65811" y="24130"/>
                  </a:lnTo>
                  <a:lnTo>
                    <a:pt x="65927" y="21971"/>
                  </a:lnTo>
                  <a:lnTo>
                    <a:pt x="66035" y="20574"/>
                  </a:lnTo>
                  <a:lnTo>
                    <a:pt x="65619" y="20066"/>
                  </a:lnTo>
                  <a:close/>
                </a:path>
                <a:path w="86359" h="82550">
                  <a:moveTo>
                    <a:pt x="75205" y="32258"/>
                  </a:moveTo>
                  <a:lnTo>
                    <a:pt x="67889" y="35306"/>
                  </a:lnTo>
                  <a:lnTo>
                    <a:pt x="64305" y="38227"/>
                  </a:lnTo>
                  <a:lnTo>
                    <a:pt x="64765" y="38227"/>
                  </a:lnTo>
                  <a:lnTo>
                    <a:pt x="72817" y="34544"/>
                  </a:lnTo>
                  <a:lnTo>
                    <a:pt x="75852" y="33274"/>
                  </a:lnTo>
                  <a:lnTo>
                    <a:pt x="75948" y="32639"/>
                  </a:lnTo>
                  <a:lnTo>
                    <a:pt x="76348" y="32639"/>
                  </a:lnTo>
                  <a:lnTo>
                    <a:pt x="75205" y="32258"/>
                  </a:lnTo>
                  <a:close/>
                </a:path>
                <a:path w="86359" h="82550">
                  <a:moveTo>
                    <a:pt x="19418" y="34163"/>
                  </a:moveTo>
                  <a:lnTo>
                    <a:pt x="15188" y="34163"/>
                  </a:lnTo>
                  <a:lnTo>
                    <a:pt x="10591" y="35052"/>
                  </a:lnTo>
                  <a:lnTo>
                    <a:pt x="11095" y="35052"/>
                  </a:lnTo>
                  <a:lnTo>
                    <a:pt x="10993" y="35560"/>
                  </a:lnTo>
                  <a:lnTo>
                    <a:pt x="11717" y="35941"/>
                  </a:lnTo>
                  <a:lnTo>
                    <a:pt x="14683" y="35560"/>
                  </a:lnTo>
                  <a:lnTo>
                    <a:pt x="21879" y="35306"/>
                  </a:lnTo>
                  <a:lnTo>
                    <a:pt x="32364" y="35306"/>
                  </a:lnTo>
                  <a:lnTo>
                    <a:pt x="27392" y="34544"/>
                  </a:lnTo>
                  <a:lnTo>
                    <a:pt x="30137" y="34544"/>
                  </a:lnTo>
                  <a:lnTo>
                    <a:pt x="19418" y="34163"/>
                  </a:lnTo>
                  <a:close/>
                </a:path>
                <a:path w="86359" h="82550">
                  <a:moveTo>
                    <a:pt x="34265" y="21971"/>
                  </a:moveTo>
                  <a:lnTo>
                    <a:pt x="34339" y="22860"/>
                  </a:lnTo>
                  <a:lnTo>
                    <a:pt x="34463" y="24003"/>
                  </a:lnTo>
                  <a:lnTo>
                    <a:pt x="34573" y="25019"/>
                  </a:lnTo>
                  <a:lnTo>
                    <a:pt x="34697" y="26162"/>
                  </a:lnTo>
                  <a:lnTo>
                    <a:pt x="34793" y="27051"/>
                  </a:lnTo>
                  <a:lnTo>
                    <a:pt x="34917" y="28194"/>
                  </a:lnTo>
                  <a:lnTo>
                    <a:pt x="35025" y="28956"/>
                  </a:lnTo>
                  <a:lnTo>
                    <a:pt x="35606" y="32258"/>
                  </a:lnTo>
                  <a:lnTo>
                    <a:pt x="35695" y="32766"/>
                  </a:lnTo>
                  <a:lnTo>
                    <a:pt x="36724" y="32766"/>
                  </a:lnTo>
                  <a:lnTo>
                    <a:pt x="34265" y="21971"/>
                  </a:lnTo>
                  <a:close/>
                </a:path>
                <a:path w="86359" h="82550">
                  <a:moveTo>
                    <a:pt x="22763" y="19812"/>
                  </a:moveTo>
                  <a:lnTo>
                    <a:pt x="22974" y="20066"/>
                  </a:lnTo>
                  <a:lnTo>
                    <a:pt x="27986" y="24130"/>
                  </a:lnTo>
                  <a:lnTo>
                    <a:pt x="30178" y="27051"/>
                  </a:lnTo>
                  <a:lnTo>
                    <a:pt x="34146" y="32258"/>
                  </a:lnTo>
                  <a:lnTo>
                    <a:pt x="35329" y="32258"/>
                  </a:lnTo>
                  <a:lnTo>
                    <a:pt x="33589" y="29845"/>
                  </a:lnTo>
                  <a:lnTo>
                    <a:pt x="29125" y="24130"/>
                  </a:lnTo>
                  <a:lnTo>
                    <a:pt x="29025" y="24003"/>
                  </a:lnTo>
                  <a:lnTo>
                    <a:pt x="28862" y="23622"/>
                  </a:lnTo>
                  <a:lnTo>
                    <a:pt x="28480" y="21971"/>
                  </a:lnTo>
                  <a:lnTo>
                    <a:pt x="27478" y="21971"/>
                  </a:lnTo>
                  <a:lnTo>
                    <a:pt x="27333" y="21787"/>
                  </a:lnTo>
                  <a:lnTo>
                    <a:pt x="26138" y="21787"/>
                  </a:lnTo>
                  <a:lnTo>
                    <a:pt x="22763" y="19812"/>
                  </a:lnTo>
                  <a:close/>
                </a:path>
                <a:path w="86359" h="82550">
                  <a:moveTo>
                    <a:pt x="47074" y="19177"/>
                  </a:moveTo>
                  <a:lnTo>
                    <a:pt x="46325" y="19177"/>
                  </a:lnTo>
                  <a:lnTo>
                    <a:pt x="41764" y="25273"/>
                  </a:lnTo>
                  <a:lnTo>
                    <a:pt x="41185" y="26162"/>
                  </a:lnTo>
                  <a:lnTo>
                    <a:pt x="41168" y="26416"/>
                  </a:lnTo>
                  <a:lnTo>
                    <a:pt x="41048" y="28194"/>
                  </a:lnTo>
                  <a:lnTo>
                    <a:pt x="47290" y="19812"/>
                  </a:lnTo>
                  <a:lnTo>
                    <a:pt x="47074" y="19177"/>
                  </a:lnTo>
                  <a:close/>
                </a:path>
                <a:path w="86359" h="82550">
                  <a:moveTo>
                    <a:pt x="14524" y="26416"/>
                  </a:moveTo>
                  <a:lnTo>
                    <a:pt x="7581" y="27051"/>
                  </a:lnTo>
                  <a:lnTo>
                    <a:pt x="9914" y="27051"/>
                  </a:lnTo>
                  <a:lnTo>
                    <a:pt x="9838" y="27305"/>
                  </a:lnTo>
                  <a:lnTo>
                    <a:pt x="10371" y="27686"/>
                  </a:lnTo>
                  <a:lnTo>
                    <a:pt x="23700" y="27686"/>
                  </a:lnTo>
                  <a:lnTo>
                    <a:pt x="14524" y="26416"/>
                  </a:lnTo>
                  <a:close/>
                </a:path>
                <a:path w="86359" h="82550">
                  <a:moveTo>
                    <a:pt x="70404" y="20066"/>
                  </a:moveTo>
                  <a:lnTo>
                    <a:pt x="69858" y="20066"/>
                  </a:lnTo>
                  <a:lnTo>
                    <a:pt x="69693" y="20320"/>
                  </a:lnTo>
                  <a:lnTo>
                    <a:pt x="67135" y="27051"/>
                  </a:lnTo>
                  <a:lnTo>
                    <a:pt x="67039" y="27305"/>
                  </a:lnTo>
                  <a:lnTo>
                    <a:pt x="69441" y="27305"/>
                  </a:lnTo>
                  <a:lnTo>
                    <a:pt x="69706" y="27051"/>
                  </a:lnTo>
                  <a:lnTo>
                    <a:pt x="68423" y="27051"/>
                  </a:lnTo>
                  <a:lnTo>
                    <a:pt x="70760" y="20828"/>
                  </a:lnTo>
                  <a:lnTo>
                    <a:pt x="70641" y="20574"/>
                  </a:lnTo>
                  <a:lnTo>
                    <a:pt x="70523" y="20320"/>
                  </a:lnTo>
                  <a:lnTo>
                    <a:pt x="70404" y="20066"/>
                  </a:lnTo>
                  <a:close/>
                </a:path>
                <a:path w="86359" h="82550">
                  <a:moveTo>
                    <a:pt x="76310" y="23495"/>
                  </a:moveTo>
                  <a:lnTo>
                    <a:pt x="76068" y="23622"/>
                  </a:lnTo>
                  <a:lnTo>
                    <a:pt x="71306" y="25273"/>
                  </a:lnTo>
                  <a:lnTo>
                    <a:pt x="68423" y="27051"/>
                  </a:lnTo>
                  <a:lnTo>
                    <a:pt x="69706" y="27051"/>
                  </a:lnTo>
                  <a:lnTo>
                    <a:pt x="76932" y="24511"/>
                  </a:lnTo>
                  <a:lnTo>
                    <a:pt x="77054" y="24003"/>
                  </a:lnTo>
                  <a:lnTo>
                    <a:pt x="77342" y="24003"/>
                  </a:lnTo>
                  <a:lnTo>
                    <a:pt x="76310" y="23495"/>
                  </a:lnTo>
                  <a:close/>
                </a:path>
                <a:path w="86359" h="82550">
                  <a:moveTo>
                    <a:pt x="30767" y="8890"/>
                  </a:moveTo>
                  <a:lnTo>
                    <a:pt x="29830" y="8890"/>
                  </a:lnTo>
                  <a:lnTo>
                    <a:pt x="26386" y="12065"/>
                  </a:lnTo>
                  <a:lnTo>
                    <a:pt x="26818" y="17272"/>
                  </a:lnTo>
                  <a:lnTo>
                    <a:pt x="26889" y="18130"/>
                  </a:lnTo>
                  <a:lnTo>
                    <a:pt x="26966" y="18923"/>
                  </a:lnTo>
                  <a:lnTo>
                    <a:pt x="27079" y="19596"/>
                  </a:lnTo>
                  <a:lnTo>
                    <a:pt x="27201" y="20320"/>
                  </a:lnTo>
                  <a:lnTo>
                    <a:pt x="27286" y="20828"/>
                  </a:lnTo>
                  <a:lnTo>
                    <a:pt x="27371" y="21336"/>
                  </a:lnTo>
                  <a:lnTo>
                    <a:pt x="27478" y="21971"/>
                  </a:lnTo>
                  <a:lnTo>
                    <a:pt x="28480" y="21971"/>
                  </a:lnTo>
                  <a:lnTo>
                    <a:pt x="26832" y="14351"/>
                  </a:lnTo>
                  <a:lnTo>
                    <a:pt x="26722" y="13843"/>
                  </a:lnTo>
                  <a:lnTo>
                    <a:pt x="26640" y="13462"/>
                  </a:lnTo>
                  <a:lnTo>
                    <a:pt x="30856" y="9525"/>
                  </a:lnTo>
                  <a:lnTo>
                    <a:pt x="30767" y="8890"/>
                  </a:lnTo>
                  <a:close/>
                </a:path>
                <a:path w="86359" h="82550">
                  <a:moveTo>
                    <a:pt x="6396" y="11049"/>
                  </a:moveTo>
                  <a:lnTo>
                    <a:pt x="6002" y="11049"/>
                  </a:lnTo>
                  <a:lnTo>
                    <a:pt x="5825" y="11430"/>
                  </a:lnTo>
                  <a:lnTo>
                    <a:pt x="6507" y="12065"/>
                  </a:lnTo>
                  <a:lnTo>
                    <a:pt x="6894" y="12065"/>
                  </a:lnTo>
                  <a:lnTo>
                    <a:pt x="21026" y="15494"/>
                  </a:lnTo>
                  <a:lnTo>
                    <a:pt x="24396" y="19596"/>
                  </a:lnTo>
                  <a:lnTo>
                    <a:pt x="26072" y="21787"/>
                  </a:lnTo>
                  <a:lnTo>
                    <a:pt x="27333" y="21787"/>
                  </a:lnTo>
                  <a:lnTo>
                    <a:pt x="25604" y="19596"/>
                  </a:lnTo>
                  <a:lnTo>
                    <a:pt x="21725" y="14986"/>
                  </a:lnTo>
                  <a:lnTo>
                    <a:pt x="21785" y="14351"/>
                  </a:lnTo>
                  <a:lnTo>
                    <a:pt x="19972" y="14351"/>
                  </a:lnTo>
                  <a:lnTo>
                    <a:pt x="6396" y="11049"/>
                  </a:lnTo>
                  <a:close/>
                </a:path>
                <a:path w="86359" h="82550">
                  <a:moveTo>
                    <a:pt x="39010" y="13208"/>
                  </a:moveTo>
                  <a:lnTo>
                    <a:pt x="38260" y="13208"/>
                  </a:lnTo>
                  <a:lnTo>
                    <a:pt x="33853" y="19596"/>
                  </a:lnTo>
                  <a:lnTo>
                    <a:pt x="33986" y="19596"/>
                  </a:lnTo>
                  <a:lnTo>
                    <a:pt x="34064" y="20320"/>
                  </a:lnTo>
                  <a:lnTo>
                    <a:pt x="34174" y="21336"/>
                  </a:lnTo>
                  <a:lnTo>
                    <a:pt x="34467" y="20828"/>
                  </a:lnTo>
                  <a:lnTo>
                    <a:pt x="39238" y="13843"/>
                  </a:lnTo>
                  <a:lnTo>
                    <a:pt x="39101" y="13462"/>
                  </a:lnTo>
                  <a:lnTo>
                    <a:pt x="39010" y="13208"/>
                  </a:lnTo>
                  <a:close/>
                </a:path>
                <a:path w="86359" h="82550">
                  <a:moveTo>
                    <a:pt x="18423" y="17272"/>
                  </a:moveTo>
                  <a:lnTo>
                    <a:pt x="9292" y="18796"/>
                  </a:lnTo>
                  <a:lnTo>
                    <a:pt x="9127" y="18923"/>
                  </a:lnTo>
                  <a:lnTo>
                    <a:pt x="9063" y="19177"/>
                  </a:lnTo>
                  <a:lnTo>
                    <a:pt x="8958" y="19596"/>
                  </a:lnTo>
                  <a:lnTo>
                    <a:pt x="9376" y="19596"/>
                  </a:lnTo>
                  <a:lnTo>
                    <a:pt x="9863" y="19812"/>
                  </a:lnTo>
                  <a:lnTo>
                    <a:pt x="19890" y="18130"/>
                  </a:lnTo>
                  <a:lnTo>
                    <a:pt x="18423" y="17272"/>
                  </a:lnTo>
                  <a:close/>
                </a:path>
                <a:path w="86359" h="82550">
                  <a:moveTo>
                    <a:pt x="20587" y="18130"/>
                  </a:moveTo>
                  <a:lnTo>
                    <a:pt x="19890" y="18130"/>
                  </a:lnTo>
                  <a:lnTo>
                    <a:pt x="22395" y="19596"/>
                  </a:lnTo>
                  <a:lnTo>
                    <a:pt x="20587" y="18130"/>
                  </a:lnTo>
                  <a:close/>
                </a:path>
                <a:path w="86359" h="82550">
                  <a:moveTo>
                    <a:pt x="7665" y="4318"/>
                  </a:moveTo>
                  <a:lnTo>
                    <a:pt x="6510" y="4318"/>
                  </a:lnTo>
                  <a:lnTo>
                    <a:pt x="6828" y="4953"/>
                  </a:lnTo>
                  <a:lnTo>
                    <a:pt x="15311" y="8890"/>
                  </a:lnTo>
                  <a:lnTo>
                    <a:pt x="18410" y="12446"/>
                  </a:lnTo>
                  <a:lnTo>
                    <a:pt x="19972" y="14351"/>
                  </a:lnTo>
                  <a:lnTo>
                    <a:pt x="21785" y="14351"/>
                  </a:lnTo>
                  <a:lnTo>
                    <a:pt x="21832" y="13843"/>
                  </a:lnTo>
                  <a:lnTo>
                    <a:pt x="20802" y="13843"/>
                  </a:lnTo>
                  <a:lnTo>
                    <a:pt x="18766" y="11430"/>
                  </a:lnTo>
                  <a:lnTo>
                    <a:pt x="16213" y="8509"/>
                  </a:lnTo>
                  <a:lnTo>
                    <a:pt x="16094" y="7239"/>
                  </a:lnTo>
                  <a:lnTo>
                    <a:pt x="15019" y="7239"/>
                  </a:lnTo>
                  <a:lnTo>
                    <a:pt x="14906" y="7112"/>
                  </a:lnTo>
                  <a:lnTo>
                    <a:pt x="13660" y="7112"/>
                  </a:lnTo>
                  <a:lnTo>
                    <a:pt x="7665" y="4318"/>
                  </a:lnTo>
                  <a:close/>
                </a:path>
                <a:path w="86359" h="82550">
                  <a:moveTo>
                    <a:pt x="22393" y="4318"/>
                  </a:moveTo>
                  <a:lnTo>
                    <a:pt x="21585" y="4318"/>
                  </a:lnTo>
                  <a:lnTo>
                    <a:pt x="20949" y="11049"/>
                  </a:lnTo>
                  <a:lnTo>
                    <a:pt x="20852" y="12065"/>
                  </a:lnTo>
                  <a:lnTo>
                    <a:pt x="20744" y="13208"/>
                  </a:lnTo>
                  <a:lnTo>
                    <a:pt x="20684" y="13843"/>
                  </a:lnTo>
                  <a:lnTo>
                    <a:pt x="21832" y="13843"/>
                  </a:lnTo>
                  <a:lnTo>
                    <a:pt x="22666" y="4953"/>
                  </a:lnTo>
                  <a:lnTo>
                    <a:pt x="22888" y="4953"/>
                  </a:lnTo>
                  <a:lnTo>
                    <a:pt x="22393" y="4318"/>
                  </a:lnTo>
                  <a:close/>
                </a:path>
                <a:path w="86359" h="82550">
                  <a:moveTo>
                    <a:pt x="15032" y="1778"/>
                  </a:moveTo>
                  <a:lnTo>
                    <a:pt x="14537" y="2286"/>
                  </a:lnTo>
                  <a:lnTo>
                    <a:pt x="15007" y="7112"/>
                  </a:lnTo>
                  <a:lnTo>
                    <a:pt x="15019" y="7239"/>
                  </a:lnTo>
                  <a:lnTo>
                    <a:pt x="16094" y="7239"/>
                  </a:lnTo>
                  <a:lnTo>
                    <a:pt x="15654" y="2540"/>
                  </a:lnTo>
                  <a:lnTo>
                    <a:pt x="15520" y="2286"/>
                  </a:lnTo>
                  <a:lnTo>
                    <a:pt x="15032" y="1778"/>
                  </a:lnTo>
                  <a:close/>
                </a:path>
                <a:path w="86359" h="82550">
                  <a:moveTo>
                    <a:pt x="8009" y="0"/>
                  </a:moveTo>
                  <a:lnTo>
                    <a:pt x="7236" y="0"/>
                  </a:lnTo>
                  <a:lnTo>
                    <a:pt x="7310" y="635"/>
                  </a:lnTo>
                  <a:lnTo>
                    <a:pt x="9368" y="2540"/>
                  </a:lnTo>
                  <a:lnTo>
                    <a:pt x="11609" y="4953"/>
                  </a:lnTo>
                  <a:lnTo>
                    <a:pt x="13660" y="7112"/>
                  </a:lnTo>
                  <a:lnTo>
                    <a:pt x="14906" y="7112"/>
                  </a:lnTo>
                  <a:lnTo>
                    <a:pt x="12404" y="4318"/>
                  </a:lnTo>
                  <a:lnTo>
                    <a:pt x="10406" y="2286"/>
                  </a:lnTo>
                  <a:lnTo>
                    <a:pt x="8009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0" name="object 2040"/>
            <p:cNvSpPr/>
            <p:nvPr/>
          </p:nvSpPr>
          <p:spPr>
            <a:xfrm>
              <a:off x="6693589" y="2652340"/>
              <a:ext cx="80010" cy="82550"/>
            </a:xfrm>
            <a:custGeom>
              <a:avLst/>
              <a:gdLst/>
              <a:ahLst/>
              <a:cxnLst/>
              <a:rect l="l" t="t" r="r" b="b"/>
              <a:pathLst>
                <a:path w="80009" h="82550">
                  <a:moveTo>
                    <a:pt x="79173" y="66090"/>
                  </a:moveTo>
                  <a:lnTo>
                    <a:pt x="77526" y="66090"/>
                  </a:lnTo>
                  <a:lnTo>
                    <a:pt x="72482" y="69871"/>
                  </a:lnTo>
                  <a:lnTo>
                    <a:pt x="71058" y="70992"/>
                  </a:lnTo>
                  <a:lnTo>
                    <a:pt x="67239" y="81051"/>
                  </a:lnTo>
                  <a:lnTo>
                    <a:pt x="67087" y="81495"/>
                  </a:lnTo>
                  <a:lnTo>
                    <a:pt x="67442" y="82207"/>
                  </a:lnTo>
                  <a:lnTo>
                    <a:pt x="68179" y="81914"/>
                  </a:lnTo>
                  <a:lnTo>
                    <a:pt x="72319" y="70992"/>
                  </a:lnTo>
                  <a:lnTo>
                    <a:pt x="79070" y="66441"/>
                  </a:lnTo>
                  <a:lnTo>
                    <a:pt x="79393" y="66441"/>
                  </a:lnTo>
                  <a:lnTo>
                    <a:pt x="79173" y="66090"/>
                  </a:lnTo>
                  <a:close/>
                </a:path>
                <a:path w="80009" h="82550">
                  <a:moveTo>
                    <a:pt x="72734" y="62649"/>
                  </a:moveTo>
                  <a:lnTo>
                    <a:pt x="66375" y="62649"/>
                  </a:lnTo>
                  <a:lnTo>
                    <a:pt x="70566" y="63182"/>
                  </a:lnTo>
                  <a:lnTo>
                    <a:pt x="74313" y="63944"/>
                  </a:lnTo>
                  <a:lnTo>
                    <a:pt x="77069" y="65011"/>
                  </a:lnTo>
                  <a:lnTo>
                    <a:pt x="73373" y="65633"/>
                  </a:lnTo>
                  <a:lnTo>
                    <a:pt x="69131" y="67779"/>
                  </a:lnTo>
                  <a:lnTo>
                    <a:pt x="59048" y="74244"/>
                  </a:lnTo>
                  <a:lnTo>
                    <a:pt x="53409" y="79362"/>
                  </a:lnTo>
                  <a:lnTo>
                    <a:pt x="53521" y="80162"/>
                  </a:lnTo>
                  <a:lnTo>
                    <a:pt x="54285" y="80162"/>
                  </a:lnTo>
                  <a:lnTo>
                    <a:pt x="56677" y="78101"/>
                  </a:lnTo>
                  <a:lnTo>
                    <a:pt x="62494" y="73583"/>
                  </a:lnTo>
                  <a:lnTo>
                    <a:pt x="70042" y="68818"/>
                  </a:lnTo>
                  <a:lnTo>
                    <a:pt x="77422" y="66090"/>
                  </a:lnTo>
                  <a:lnTo>
                    <a:pt x="79173" y="66090"/>
                  </a:lnTo>
                  <a:lnTo>
                    <a:pt x="78064" y="64316"/>
                  </a:lnTo>
                  <a:lnTo>
                    <a:pt x="77819" y="64316"/>
                  </a:lnTo>
                  <a:lnTo>
                    <a:pt x="75037" y="63182"/>
                  </a:lnTo>
                  <a:lnTo>
                    <a:pt x="72734" y="62649"/>
                  </a:lnTo>
                  <a:close/>
                </a:path>
                <a:path w="80009" h="82550">
                  <a:moveTo>
                    <a:pt x="70245" y="62191"/>
                  </a:moveTo>
                  <a:lnTo>
                    <a:pt x="62096" y="62191"/>
                  </a:lnTo>
                  <a:lnTo>
                    <a:pt x="54718" y="64316"/>
                  </a:lnTo>
                  <a:lnTo>
                    <a:pt x="46903" y="67189"/>
                  </a:lnTo>
                  <a:lnTo>
                    <a:pt x="40350" y="69871"/>
                  </a:lnTo>
                  <a:lnTo>
                    <a:pt x="36708" y="71462"/>
                  </a:lnTo>
                  <a:lnTo>
                    <a:pt x="36645" y="72110"/>
                  </a:lnTo>
                  <a:lnTo>
                    <a:pt x="37445" y="72377"/>
                  </a:lnTo>
                  <a:lnTo>
                    <a:pt x="43848" y="69648"/>
                  </a:lnTo>
                  <a:lnTo>
                    <a:pt x="52120" y="66441"/>
                  </a:lnTo>
                  <a:lnTo>
                    <a:pt x="60287" y="63770"/>
                  </a:lnTo>
                  <a:lnTo>
                    <a:pt x="66375" y="62649"/>
                  </a:lnTo>
                  <a:lnTo>
                    <a:pt x="72734" y="62649"/>
                  </a:lnTo>
                  <a:lnTo>
                    <a:pt x="71582" y="62382"/>
                  </a:lnTo>
                  <a:lnTo>
                    <a:pt x="70245" y="62191"/>
                  </a:lnTo>
                  <a:close/>
                </a:path>
                <a:path w="80009" h="82550">
                  <a:moveTo>
                    <a:pt x="62372" y="61061"/>
                  </a:moveTo>
                  <a:lnTo>
                    <a:pt x="48365" y="61061"/>
                  </a:lnTo>
                  <a:lnTo>
                    <a:pt x="41471" y="63385"/>
                  </a:lnTo>
                  <a:lnTo>
                    <a:pt x="33559" y="67779"/>
                  </a:lnTo>
                  <a:lnTo>
                    <a:pt x="33508" y="68478"/>
                  </a:lnTo>
                  <a:lnTo>
                    <a:pt x="34422" y="68630"/>
                  </a:lnTo>
                  <a:lnTo>
                    <a:pt x="46000" y="62191"/>
                  </a:lnTo>
                  <a:lnTo>
                    <a:pt x="0" y="62191"/>
                  </a:lnTo>
                  <a:lnTo>
                    <a:pt x="62372" y="61061"/>
                  </a:lnTo>
                  <a:close/>
                </a:path>
                <a:path w="80009" h="82550">
                  <a:moveTo>
                    <a:pt x="79393" y="66441"/>
                  </a:moveTo>
                  <a:lnTo>
                    <a:pt x="79114" y="66441"/>
                  </a:lnTo>
                  <a:lnTo>
                    <a:pt x="79663" y="67189"/>
                  </a:lnTo>
                  <a:lnTo>
                    <a:pt x="80015" y="67436"/>
                  </a:lnTo>
                  <a:lnTo>
                    <a:pt x="79393" y="66441"/>
                  </a:lnTo>
                  <a:close/>
                </a:path>
                <a:path w="80009" h="82550">
                  <a:moveTo>
                    <a:pt x="41589" y="61061"/>
                  </a:moveTo>
                  <a:lnTo>
                    <a:pt x="37424" y="61061"/>
                  </a:lnTo>
                  <a:lnTo>
                    <a:pt x="33495" y="62941"/>
                  </a:lnTo>
                  <a:lnTo>
                    <a:pt x="29977" y="65239"/>
                  </a:lnTo>
                  <a:lnTo>
                    <a:pt x="29977" y="66090"/>
                  </a:lnTo>
                  <a:lnTo>
                    <a:pt x="30815" y="66090"/>
                  </a:lnTo>
                  <a:lnTo>
                    <a:pt x="36720" y="62191"/>
                  </a:lnTo>
                  <a:lnTo>
                    <a:pt x="36492" y="62191"/>
                  </a:lnTo>
                  <a:lnTo>
                    <a:pt x="41589" y="61061"/>
                  </a:lnTo>
                  <a:close/>
                </a:path>
                <a:path w="80009" h="82550">
                  <a:moveTo>
                    <a:pt x="34059" y="41770"/>
                  </a:moveTo>
                  <a:lnTo>
                    <a:pt x="32987" y="41770"/>
                  </a:lnTo>
                  <a:lnTo>
                    <a:pt x="32835" y="42189"/>
                  </a:lnTo>
                  <a:lnTo>
                    <a:pt x="33495" y="42735"/>
                  </a:lnTo>
                  <a:lnTo>
                    <a:pt x="38516" y="43165"/>
                  </a:lnTo>
                  <a:lnTo>
                    <a:pt x="38353" y="43165"/>
                  </a:lnTo>
                  <a:lnTo>
                    <a:pt x="77698" y="64316"/>
                  </a:lnTo>
                  <a:lnTo>
                    <a:pt x="78064" y="64316"/>
                  </a:lnTo>
                  <a:lnTo>
                    <a:pt x="74415" y="58394"/>
                  </a:lnTo>
                  <a:lnTo>
                    <a:pt x="71544" y="53898"/>
                  </a:lnTo>
                  <a:lnTo>
                    <a:pt x="69957" y="51752"/>
                  </a:lnTo>
                  <a:lnTo>
                    <a:pt x="67703" y="48513"/>
                  </a:lnTo>
                  <a:lnTo>
                    <a:pt x="67150" y="48513"/>
                  </a:lnTo>
                  <a:lnTo>
                    <a:pt x="57729" y="45216"/>
                  </a:lnTo>
                  <a:lnTo>
                    <a:pt x="46870" y="43165"/>
                  </a:lnTo>
                  <a:lnTo>
                    <a:pt x="38665" y="42189"/>
                  </a:lnTo>
                  <a:lnTo>
                    <a:pt x="39121" y="42189"/>
                  </a:lnTo>
                  <a:lnTo>
                    <a:pt x="34059" y="41770"/>
                  </a:lnTo>
                  <a:close/>
                </a:path>
                <a:path w="80009" h="82550">
                  <a:moveTo>
                    <a:pt x="37598" y="51752"/>
                  </a:moveTo>
                  <a:lnTo>
                    <a:pt x="37026" y="51752"/>
                  </a:lnTo>
                  <a:lnTo>
                    <a:pt x="36873" y="51993"/>
                  </a:lnTo>
                  <a:lnTo>
                    <a:pt x="37331" y="52654"/>
                  </a:lnTo>
                  <a:lnTo>
                    <a:pt x="44087" y="55194"/>
                  </a:lnTo>
                  <a:lnTo>
                    <a:pt x="48621" y="58864"/>
                  </a:lnTo>
                  <a:lnTo>
                    <a:pt x="50466" y="60540"/>
                  </a:lnTo>
                  <a:lnTo>
                    <a:pt x="29926" y="60540"/>
                  </a:lnTo>
                  <a:lnTo>
                    <a:pt x="21588" y="61061"/>
                  </a:lnTo>
                  <a:lnTo>
                    <a:pt x="23182" y="62191"/>
                  </a:lnTo>
                  <a:lnTo>
                    <a:pt x="35061" y="62191"/>
                  </a:lnTo>
                  <a:lnTo>
                    <a:pt x="37424" y="61061"/>
                  </a:lnTo>
                  <a:lnTo>
                    <a:pt x="61988" y="61061"/>
                  </a:lnTo>
                  <a:lnTo>
                    <a:pt x="56457" y="60718"/>
                  </a:lnTo>
                  <a:lnTo>
                    <a:pt x="51821" y="60540"/>
                  </a:lnTo>
                  <a:lnTo>
                    <a:pt x="50832" y="59562"/>
                  </a:lnTo>
                  <a:lnTo>
                    <a:pt x="45751" y="54787"/>
                  </a:lnTo>
                  <a:lnTo>
                    <a:pt x="37598" y="51752"/>
                  </a:lnTo>
                  <a:close/>
                </a:path>
                <a:path w="80009" h="82550">
                  <a:moveTo>
                    <a:pt x="48365" y="61061"/>
                  </a:moveTo>
                  <a:lnTo>
                    <a:pt x="41589" y="61061"/>
                  </a:lnTo>
                  <a:lnTo>
                    <a:pt x="36492" y="62191"/>
                  </a:lnTo>
                  <a:lnTo>
                    <a:pt x="45012" y="62191"/>
                  </a:lnTo>
                  <a:lnTo>
                    <a:pt x="48365" y="61061"/>
                  </a:lnTo>
                  <a:close/>
                </a:path>
                <a:path w="80009" h="82550">
                  <a:moveTo>
                    <a:pt x="43551" y="47536"/>
                  </a:moveTo>
                  <a:lnTo>
                    <a:pt x="37978" y="47536"/>
                  </a:lnTo>
                  <a:lnTo>
                    <a:pt x="37826" y="47980"/>
                  </a:lnTo>
                  <a:lnTo>
                    <a:pt x="38550" y="48513"/>
                  </a:lnTo>
                  <a:lnTo>
                    <a:pt x="43439" y="48513"/>
                  </a:lnTo>
                  <a:lnTo>
                    <a:pt x="56647" y="52438"/>
                  </a:lnTo>
                  <a:lnTo>
                    <a:pt x="62070" y="56222"/>
                  </a:lnTo>
                  <a:lnTo>
                    <a:pt x="65134" y="61061"/>
                  </a:lnTo>
                  <a:lnTo>
                    <a:pt x="62372" y="61061"/>
                  </a:lnTo>
                  <a:lnTo>
                    <a:pt x="0" y="62191"/>
                  </a:lnTo>
                  <a:lnTo>
                    <a:pt x="66976" y="62191"/>
                  </a:lnTo>
                  <a:lnTo>
                    <a:pt x="63162" y="55854"/>
                  </a:lnTo>
                  <a:lnTo>
                    <a:pt x="57400" y="51752"/>
                  </a:lnTo>
                  <a:lnTo>
                    <a:pt x="57723" y="51752"/>
                  </a:lnTo>
                  <a:lnTo>
                    <a:pt x="43551" y="47536"/>
                  </a:lnTo>
                  <a:close/>
                </a:path>
                <a:path w="80009" h="82550">
                  <a:moveTo>
                    <a:pt x="31650" y="55524"/>
                  </a:moveTo>
                  <a:lnTo>
                    <a:pt x="31120" y="55524"/>
                  </a:lnTo>
                  <a:lnTo>
                    <a:pt x="31008" y="55854"/>
                  </a:lnTo>
                  <a:lnTo>
                    <a:pt x="31425" y="56451"/>
                  </a:lnTo>
                  <a:lnTo>
                    <a:pt x="35540" y="57886"/>
                  </a:lnTo>
                  <a:lnTo>
                    <a:pt x="37636" y="59562"/>
                  </a:lnTo>
                  <a:lnTo>
                    <a:pt x="38656" y="60540"/>
                  </a:lnTo>
                  <a:lnTo>
                    <a:pt x="39887" y="60540"/>
                  </a:lnTo>
                  <a:lnTo>
                    <a:pt x="39096" y="59562"/>
                  </a:lnTo>
                  <a:lnTo>
                    <a:pt x="36873" y="57353"/>
                  </a:lnTo>
                  <a:lnTo>
                    <a:pt x="31650" y="55524"/>
                  </a:lnTo>
                  <a:close/>
                </a:path>
                <a:path w="80009" h="82550">
                  <a:moveTo>
                    <a:pt x="54285" y="35483"/>
                  </a:moveTo>
                  <a:lnTo>
                    <a:pt x="43354" y="35483"/>
                  </a:lnTo>
                  <a:lnTo>
                    <a:pt x="52251" y="36677"/>
                  </a:lnTo>
                  <a:lnTo>
                    <a:pt x="61448" y="40766"/>
                  </a:lnTo>
                  <a:lnTo>
                    <a:pt x="63378" y="43446"/>
                  </a:lnTo>
                  <a:lnTo>
                    <a:pt x="66959" y="48513"/>
                  </a:lnTo>
                  <a:lnTo>
                    <a:pt x="67700" y="48513"/>
                  </a:lnTo>
                  <a:lnTo>
                    <a:pt x="65518" y="45216"/>
                  </a:lnTo>
                  <a:lnTo>
                    <a:pt x="63275" y="41770"/>
                  </a:lnTo>
                  <a:lnTo>
                    <a:pt x="61372" y="39204"/>
                  </a:lnTo>
                  <a:lnTo>
                    <a:pt x="60997" y="38747"/>
                  </a:lnTo>
                  <a:lnTo>
                    <a:pt x="59987" y="38747"/>
                  </a:lnTo>
                  <a:lnTo>
                    <a:pt x="54285" y="35483"/>
                  </a:lnTo>
                  <a:close/>
                </a:path>
                <a:path w="80009" h="82550">
                  <a:moveTo>
                    <a:pt x="35629" y="26542"/>
                  </a:moveTo>
                  <a:lnTo>
                    <a:pt x="30113" y="26962"/>
                  </a:lnTo>
                  <a:lnTo>
                    <a:pt x="31074" y="26962"/>
                  </a:lnTo>
                  <a:lnTo>
                    <a:pt x="30930" y="27419"/>
                  </a:lnTo>
                  <a:lnTo>
                    <a:pt x="31641" y="27889"/>
                  </a:lnTo>
                  <a:lnTo>
                    <a:pt x="35236" y="27889"/>
                  </a:lnTo>
                  <a:lnTo>
                    <a:pt x="41104" y="28330"/>
                  </a:lnTo>
                  <a:lnTo>
                    <a:pt x="49463" y="30418"/>
                  </a:lnTo>
                  <a:lnTo>
                    <a:pt x="57330" y="35128"/>
                  </a:lnTo>
                  <a:lnTo>
                    <a:pt x="59151" y="37579"/>
                  </a:lnTo>
                  <a:lnTo>
                    <a:pt x="59987" y="38747"/>
                  </a:lnTo>
                  <a:lnTo>
                    <a:pt x="60997" y="38747"/>
                  </a:lnTo>
                  <a:lnTo>
                    <a:pt x="60038" y="37579"/>
                  </a:lnTo>
                  <a:lnTo>
                    <a:pt x="58755" y="35877"/>
                  </a:lnTo>
                  <a:lnTo>
                    <a:pt x="56024" y="32321"/>
                  </a:lnTo>
                  <a:lnTo>
                    <a:pt x="55238" y="32321"/>
                  </a:lnTo>
                  <a:lnTo>
                    <a:pt x="51466" y="29819"/>
                  </a:lnTo>
                  <a:lnTo>
                    <a:pt x="46627" y="28092"/>
                  </a:lnTo>
                  <a:lnTo>
                    <a:pt x="35629" y="26542"/>
                  </a:lnTo>
                  <a:close/>
                </a:path>
                <a:path w="80009" h="82550">
                  <a:moveTo>
                    <a:pt x="36937" y="34175"/>
                  </a:moveTo>
                  <a:lnTo>
                    <a:pt x="32011" y="35128"/>
                  </a:lnTo>
                  <a:lnTo>
                    <a:pt x="32125" y="35684"/>
                  </a:lnTo>
                  <a:lnTo>
                    <a:pt x="32809" y="36080"/>
                  </a:lnTo>
                  <a:lnTo>
                    <a:pt x="35777" y="35684"/>
                  </a:lnTo>
                  <a:lnTo>
                    <a:pt x="41520" y="35483"/>
                  </a:lnTo>
                  <a:lnTo>
                    <a:pt x="54285" y="35483"/>
                  </a:lnTo>
                  <a:lnTo>
                    <a:pt x="47668" y="34543"/>
                  </a:lnTo>
                  <a:lnTo>
                    <a:pt x="36937" y="34175"/>
                  </a:lnTo>
                  <a:close/>
                </a:path>
                <a:path w="80009" h="82550">
                  <a:moveTo>
                    <a:pt x="43442" y="19655"/>
                  </a:moveTo>
                  <a:lnTo>
                    <a:pt x="49078" y="24282"/>
                  </a:lnTo>
                  <a:lnTo>
                    <a:pt x="51174" y="26962"/>
                  </a:lnTo>
                  <a:lnTo>
                    <a:pt x="55238" y="32321"/>
                  </a:lnTo>
                  <a:lnTo>
                    <a:pt x="56024" y="32321"/>
                  </a:lnTo>
                  <a:lnTo>
                    <a:pt x="54882" y="30835"/>
                  </a:lnTo>
                  <a:lnTo>
                    <a:pt x="51999" y="27660"/>
                  </a:lnTo>
                  <a:lnTo>
                    <a:pt x="47627" y="21805"/>
                  </a:lnTo>
                  <a:lnTo>
                    <a:pt x="47122" y="21805"/>
                  </a:lnTo>
                  <a:lnTo>
                    <a:pt x="43442" y="19655"/>
                  </a:lnTo>
                  <a:close/>
                </a:path>
                <a:path w="80009" h="82550">
                  <a:moveTo>
                    <a:pt x="27761" y="11175"/>
                  </a:moveTo>
                  <a:lnTo>
                    <a:pt x="27094" y="11175"/>
                  </a:lnTo>
                  <a:lnTo>
                    <a:pt x="26917" y="11480"/>
                  </a:lnTo>
                  <a:lnTo>
                    <a:pt x="27463" y="12103"/>
                  </a:lnTo>
                  <a:lnTo>
                    <a:pt x="42131" y="15659"/>
                  </a:lnTo>
                  <a:lnTo>
                    <a:pt x="43795" y="17665"/>
                  </a:lnTo>
                  <a:lnTo>
                    <a:pt x="47122" y="21805"/>
                  </a:lnTo>
                  <a:lnTo>
                    <a:pt x="47627" y="21805"/>
                  </a:lnTo>
                  <a:lnTo>
                    <a:pt x="46906" y="20840"/>
                  </a:lnTo>
                  <a:lnTo>
                    <a:pt x="44781" y="17360"/>
                  </a:lnTo>
                  <a:lnTo>
                    <a:pt x="42298" y="14427"/>
                  </a:lnTo>
                  <a:lnTo>
                    <a:pt x="41064" y="14427"/>
                  </a:lnTo>
                  <a:lnTo>
                    <a:pt x="27761" y="11175"/>
                  </a:lnTo>
                  <a:close/>
                </a:path>
                <a:path w="80009" h="82550">
                  <a:moveTo>
                    <a:pt x="39515" y="17360"/>
                  </a:moveTo>
                  <a:lnTo>
                    <a:pt x="30219" y="19024"/>
                  </a:lnTo>
                  <a:lnTo>
                    <a:pt x="30087" y="19655"/>
                  </a:lnTo>
                  <a:lnTo>
                    <a:pt x="30294" y="19655"/>
                  </a:lnTo>
                  <a:lnTo>
                    <a:pt x="30955" y="19951"/>
                  </a:lnTo>
                  <a:lnTo>
                    <a:pt x="40972" y="18212"/>
                  </a:lnTo>
                  <a:lnTo>
                    <a:pt x="39515" y="17360"/>
                  </a:lnTo>
                  <a:close/>
                </a:path>
                <a:path w="80009" h="82550">
                  <a:moveTo>
                    <a:pt x="41684" y="18212"/>
                  </a:moveTo>
                  <a:lnTo>
                    <a:pt x="40972" y="18212"/>
                  </a:lnTo>
                  <a:lnTo>
                    <a:pt x="43442" y="19655"/>
                  </a:lnTo>
                  <a:lnTo>
                    <a:pt x="41684" y="18212"/>
                  </a:lnTo>
                  <a:close/>
                </a:path>
                <a:path w="80009" h="82550">
                  <a:moveTo>
                    <a:pt x="28239" y="4140"/>
                  </a:moveTo>
                  <a:lnTo>
                    <a:pt x="27691" y="4140"/>
                  </a:lnTo>
                  <a:lnTo>
                    <a:pt x="27552" y="4330"/>
                  </a:lnTo>
                  <a:lnTo>
                    <a:pt x="27920" y="5029"/>
                  </a:lnTo>
                  <a:lnTo>
                    <a:pt x="36391" y="9042"/>
                  </a:lnTo>
                  <a:lnTo>
                    <a:pt x="37940" y="10769"/>
                  </a:lnTo>
                  <a:lnTo>
                    <a:pt x="39502" y="12560"/>
                  </a:lnTo>
                  <a:lnTo>
                    <a:pt x="41064" y="14427"/>
                  </a:lnTo>
                  <a:lnTo>
                    <a:pt x="42298" y="14427"/>
                  </a:lnTo>
                  <a:lnTo>
                    <a:pt x="38702" y="10210"/>
                  </a:lnTo>
                  <a:lnTo>
                    <a:pt x="36010" y="7251"/>
                  </a:lnTo>
                  <a:lnTo>
                    <a:pt x="34792" y="7251"/>
                  </a:lnTo>
                  <a:lnTo>
                    <a:pt x="28239" y="4140"/>
                  </a:lnTo>
                  <a:close/>
                </a:path>
                <a:path w="80009" h="82550">
                  <a:moveTo>
                    <a:pt x="28657" y="0"/>
                  </a:moveTo>
                  <a:lnTo>
                    <a:pt x="28326" y="0"/>
                  </a:lnTo>
                  <a:lnTo>
                    <a:pt x="28402" y="723"/>
                  </a:lnTo>
                  <a:lnTo>
                    <a:pt x="30460" y="2717"/>
                  </a:lnTo>
                  <a:lnTo>
                    <a:pt x="32711" y="5029"/>
                  </a:lnTo>
                  <a:lnTo>
                    <a:pt x="34777" y="7251"/>
                  </a:lnTo>
                  <a:lnTo>
                    <a:pt x="36010" y="7251"/>
                  </a:lnTo>
                  <a:lnTo>
                    <a:pt x="33872" y="5029"/>
                  </a:lnTo>
                  <a:lnTo>
                    <a:pt x="32035" y="3251"/>
                  </a:lnTo>
                  <a:lnTo>
                    <a:pt x="30269" y="1600"/>
                  </a:lnTo>
                  <a:lnTo>
                    <a:pt x="28657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1" name="object 2041"/>
            <p:cNvSpPr/>
            <p:nvPr/>
          </p:nvSpPr>
          <p:spPr>
            <a:xfrm>
              <a:off x="7049566" y="3197948"/>
              <a:ext cx="30480" cy="30480"/>
            </a:xfrm>
            <a:custGeom>
              <a:avLst/>
              <a:gdLst/>
              <a:ahLst/>
              <a:cxnLst/>
              <a:rect l="l" t="t" r="r" b="b"/>
              <a:pathLst>
                <a:path w="30479" h="30480">
                  <a:moveTo>
                    <a:pt x="30365" y="29044"/>
                  </a:moveTo>
                  <a:lnTo>
                    <a:pt x="1498" y="228"/>
                  </a:lnTo>
                  <a:lnTo>
                    <a:pt x="850" y="0"/>
                  </a:lnTo>
                  <a:lnTo>
                    <a:pt x="0" y="266"/>
                  </a:lnTo>
                  <a:lnTo>
                    <a:pt x="292" y="1485"/>
                  </a:lnTo>
                  <a:lnTo>
                    <a:pt x="3873" y="3949"/>
                  </a:lnTo>
                  <a:lnTo>
                    <a:pt x="12026" y="10261"/>
                  </a:lnTo>
                  <a:lnTo>
                    <a:pt x="21336" y="19177"/>
                  </a:lnTo>
                  <a:lnTo>
                    <a:pt x="28359" y="29413"/>
                  </a:lnTo>
                  <a:lnTo>
                    <a:pt x="29743" y="30086"/>
                  </a:lnTo>
                  <a:lnTo>
                    <a:pt x="30365" y="29044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2" name="object 2042"/>
            <p:cNvSpPr/>
            <p:nvPr/>
          </p:nvSpPr>
          <p:spPr>
            <a:xfrm>
              <a:off x="6962604" y="3100629"/>
              <a:ext cx="142875" cy="133350"/>
            </a:xfrm>
            <a:custGeom>
              <a:avLst/>
              <a:gdLst/>
              <a:ahLst/>
              <a:cxnLst/>
              <a:rect l="l" t="t" r="r" b="b"/>
              <a:pathLst>
                <a:path w="142875" h="133350">
                  <a:moveTo>
                    <a:pt x="72504" y="128270"/>
                  </a:moveTo>
                  <a:lnTo>
                    <a:pt x="60299" y="128270"/>
                  </a:lnTo>
                  <a:lnTo>
                    <a:pt x="62191" y="132080"/>
                  </a:lnTo>
                  <a:lnTo>
                    <a:pt x="62877" y="133350"/>
                  </a:lnTo>
                  <a:lnTo>
                    <a:pt x="64795" y="133350"/>
                  </a:lnTo>
                  <a:lnTo>
                    <a:pt x="64719" y="132080"/>
                  </a:lnTo>
                  <a:lnTo>
                    <a:pt x="64643" y="130810"/>
                  </a:lnTo>
                  <a:lnTo>
                    <a:pt x="66624" y="129540"/>
                  </a:lnTo>
                  <a:lnTo>
                    <a:pt x="72043" y="129540"/>
                  </a:lnTo>
                  <a:lnTo>
                    <a:pt x="72504" y="128270"/>
                  </a:lnTo>
                  <a:close/>
                </a:path>
                <a:path w="142875" h="133350">
                  <a:moveTo>
                    <a:pt x="72043" y="129540"/>
                  </a:moveTo>
                  <a:lnTo>
                    <a:pt x="66624" y="129540"/>
                  </a:lnTo>
                  <a:lnTo>
                    <a:pt x="68046" y="130810"/>
                  </a:lnTo>
                  <a:lnTo>
                    <a:pt x="70662" y="133350"/>
                  </a:lnTo>
                  <a:lnTo>
                    <a:pt x="72043" y="129540"/>
                  </a:lnTo>
                  <a:close/>
                </a:path>
                <a:path w="142875" h="133350">
                  <a:moveTo>
                    <a:pt x="60299" y="128270"/>
                  </a:moveTo>
                  <a:lnTo>
                    <a:pt x="54838" y="128270"/>
                  </a:lnTo>
                  <a:lnTo>
                    <a:pt x="55651" y="129540"/>
                  </a:lnTo>
                  <a:lnTo>
                    <a:pt x="55575" y="130810"/>
                  </a:lnTo>
                  <a:lnTo>
                    <a:pt x="56057" y="132080"/>
                  </a:lnTo>
                  <a:lnTo>
                    <a:pt x="58280" y="132080"/>
                  </a:lnTo>
                  <a:lnTo>
                    <a:pt x="59791" y="130810"/>
                  </a:lnTo>
                  <a:lnTo>
                    <a:pt x="60299" y="128270"/>
                  </a:lnTo>
                  <a:close/>
                </a:path>
                <a:path w="142875" h="133350">
                  <a:moveTo>
                    <a:pt x="79070" y="128270"/>
                  </a:moveTo>
                  <a:lnTo>
                    <a:pt x="73647" y="128270"/>
                  </a:lnTo>
                  <a:lnTo>
                    <a:pt x="75641" y="130810"/>
                  </a:lnTo>
                  <a:lnTo>
                    <a:pt x="76466" y="132080"/>
                  </a:lnTo>
                  <a:lnTo>
                    <a:pt x="79260" y="130810"/>
                  </a:lnTo>
                  <a:lnTo>
                    <a:pt x="79165" y="129540"/>
                  </a:lnTo>
                  <a:lnTo>
                    <a:pt x="79070" y="128270"/>
                  </a:lnTo>
                  <a:close/>
                </a:path>
                <a:path w="142875" h="133350">
                  <a:moveTo>
                    <a:pt x="81775" y="124460"/>
                  </a:moveTo>
                  <a:lnTo>
                    <a:pt x="51269" y="124460"/>
                  </a:lnTo>
                  <a:lnTo>
                    <a:pt x="51206" y="127000"/>
                  </a:lnTo>
                  <a:lnTo>
                    <a:pt x="49657" y="128270"/>
                  </a:lnTo>
                  <a:lnTo>
                    <a:pt x="50253" y="130810"/>
                  </a:lnTo>
                  <a:lnTo>
                    <a:pt x="52222" y="130810"/>
                  </a:lnTo>
                  <a:lnTo>
                    <a:pt x="53517" y="128270"/>
                  </a:lnTo>
                  <a:lnTo>
                    <a:pt x="79070" y="128270"/>
                  </a:lnTo>
                  <a:lnTo>
                    <a:pt x="78974" y="127000"/>
                  </a:lnTo>
                  <a:lnTo>
                    <a:pt x="78879" y="125730"/>
                  </a:lnTo>
                  <a:lnTo>
                    <a:pt x="81775" y="124460"/>
                  </a:lnTo>
                  <a:close/>
                </a:path>
                <a:path w="142875" h="133350">
                  <a:moveTo>
                    <a:pt x="89217" y="119380"/>
                  </a:moveTo>
                  <a:lnTo>
                    <a:pt x="49682" y="119380"/>
                  </a:lnTo>
                  <a:lnTo>
                    <a:pt x="50139" y="120650"/>
                  </a:lnTo>
                  <a:lnTo>
                    <a:pt x="49250" y="123190"/>
                  </a:lnTo>
                  <a:lnTo>
                    <a:pt x="48120" y="124460"/>
                  </a:lnTo>
                  <a:lnTo>
                    <a:pt x="81775" y="124460"/>
                  </a:lnTo>
                  <a:lnTo>
                    <a:pt x="83108" y="127000"/>
                  </a:lnTo>
                  <a:lnTo>
                    <a:pt x="84099" y="128270"/>
                  </a:lnTo>
                  <a:lnTo>
                    <a:pt x="85344" y="129540"/>
                  </a:lnTo>
                  <a:lnTo>
                    <a:pt x="88392" y="127000"/>
                  </a:lnTo>
                  <a:lnTo>
                    <a:pt x="88324" y="125730"/>
                  </a:lnTo>
                  <a:lnTo>
                    <a:pt x="88256" y="124460"/>
                  </a:lnTo>
                  <a:lnTo>
                    <a:pt x="88188" y="123190"/>
                  </a:lnTo>
                  <a:lnTo>
                    <a:pt x="89217" y="119380"/>
                  </a:lnTo>
                  <a:close/>
                </a:path>
                <a:path w="142875" h="133350">
                  <a:moveTo>
                    <a:pt x="88458" y="109220"/>
                  </a:moveTo>
                  <a:lnTo>
                    <a:pt x="28790" y="109220"/>
                  </a:lnTo>
                  <a:lnTo>
                    <a:pt x="30835" y="110490"/>
                  </a:lnTo>
                  <a:lnTo>
                    <a:pt x="31140" y="111760"/>
                  </a:lnTo>
                  <a:lnTo>
                    <a:pt x="29400" y="113030"/>
                  </a:lnTo>
                  <a:lnTo>
                    <a:pt x="30835" y="114300"/>
                  </a:lnTo>
                  <a:lnTo>
                    <a:pt x="34264" y="114300"/>
                  </a:lnTo>
                  <a:lnTo>
                    <a:pt x="35394" y="115570"/>
                  </a:lnTo>
                  <a:lnTo>
                    <a:pt x="33820" y="116840"/>
                  </a:lnTo>
                  <a:lnTo>
                    <a:pt x="32766" y="118110"/>
                  </a:lnTo>
                  <a:lnTo>
                    <a:pt x="41097" y="118110"/>
                  </a:lnTo>
                  <a:lnTo>
                    <a:pt x="41656" y="119380"/>
                  </a:lnTo>
                  <a:lnTo>
                    <a:pt x="40805" y="120650"/>
                  </a:lnTo>
                  <a:lnTo>
                    <a:pt x="39776" y="121920"/>
                  </a:lnTo>
                  <a:lnTo>
                    <a:pt x="43853" y="123190"/>
                  </a:lnTo>
                  <a:lnTo>
                    <a:pt x="46863" y="120650"/>
                  </a:lnTo>
                  <a:lnTo>
                    <a:pt x="49682" y="119380"/>
                  </a:lnTo>
                  <a:lnTo>
                    <a:pt x="93192" y="119380"/>
                  </a:lnTo>
                  <a:lnTo>
                    <a:pt x="93510" y="118110"/>
                  </a:lnTo>
                  <a:lnTo>
                    <a:pt x="91008" y="114300"/>
                  </a:lnTo>
                  <a:lnTo>
                    <a:pt x="88458" y="109220"/>
                  </a:lnTo>
                  <a:close/>
                </a:path>
                <a:path w="142875" h="133350">
                  <a:moveTo>
                    <a:pt x="93192" y="119380"/>
                  </a:moveTo>
                  <a:lnTo>
                    <a:pt x="90462" y="119380"/>
                  </a:lnTo>
                  <a:lnTo>
                    <a:pt x="91287" y="121920"/>
                  </a:lnTo>
                  <a:lnTo>
                    <a:pt x="92557" y="121920"/>
                  </a:lnTo>
                  <a:lnTo>
                    <a:pt x="93192" y="119380"/>
                  </a:lnTo>
                  <a:close/>
                </a:path>
                <a:path w="142875" h="133350">
                  <a:moveTo>
                    <a:pt x="85270" y="102870"/>
                  </a:moveTo>
                  <a:lnTo>
                    <a:pt x="20726" y="102870"/>
                  </a:lnTo>
                  <a:lnTo>
                    <a:pt x="25019" y="105410"/>
                  </a:lnTo>
                  <a:lnTo>
                    <a:pt x="22936" y="106680"/>
                  </a:lnTo>
                  <a:lnTo>
                    <a:pt x="25273" y="111760"/>
                  </a:lnTo>
                  <a:lnTo>
                    <a:pt x="26492" y="109220"/>
                  </a:lnTo>
                  <a:lnTo>
                    <a:pt x="88458" y="109220"/>
                  </a:lnTo>
                  <a:lnTo>
                    <a:pt x="85270" y="102870"/>
                  </a:lnTo>
                  <a:close/>
                </a:path>
                <a:path w="142875" h="133350">
                  <a:moveTo>
                    <a:pt x="124421" y="99060"/>
                  </a:moveTo>
                  <a:lnTo>
                    <a:pt x="9486" y="99060"/>
                  </a:lnTo>
                  <a:lnTo>
                    <a:pt x="11150" y="100330"/>
                  </a:lnTo>
                  <a:lnTo>
                    <a:pt x="95859" y="100330"/>
                  </a:lnTo>
                  <a:lnTo>
                    <a:pt x="100139" y="102870"/>
                  </a:lnTo>
                  <a:lnTo>
                    <a:pt x="102679" y="104140"/>
                  </a:lnTo>
                  <a:lnTo>
                    <a:pt x="107149" y="106680"/>
                  </a:lnTo>
                  <a:lnTo>
                    <a:pt x="109042" y="107950"/>
                  </a:lnTo>
                  <a:lnTo>
                    <a:pt x="113614" y="107950"/>
                  </a:lnTo>
                  <a:lnTo>
                    <a:pt x="113080" y="106680"/>
                  </a:lnTo>
                  <a:lnTo>
                    <a:pt x="111823" y="105410"/>
                  </a:lnTo>
                  <a:lnTo>
                    <a:pt x="110883" y="104140"/>
                  </a:lnTo>
                  <a:lnTo>
                    <a:pt x="119087" y="104140"/>
                  </a:lnTo>
                  <a:lnTo>
                    <a:pt x="117983" y="102870"/>
                  </a:lnTo>
                  <a:lnTo>
                    <a:pt x="128714" y="102870"/>
                  </a:lnTo>
                  <a:lnTo>
                    <a:pt x="127101" y="101600"/>
                  </a:lnTo>
                  <a:lnTo>
                    <a:pt x="125603" y="100330"/>
                  </a:lnTo>
                  <a:lnTo>
                    <a:pt x="124421" y="99060"/>
                  </a:lnTo>
                  <a:close/>
                </a:path>
                <a:path w="142875" h="133350">
                  <a:moveTo>
                    <a:pt x="120878" y="104140"/>
                  </a:moveTo>
                  <a:lnTo>
                    <a:pt x="110883" y="104140"/>
                  </a:lnTo>
                  <a:lnTo>
                    <a:pt x="114566" y="105410"/>
                  </a:lnTo>
                  <a:lnTo>
                    <a:pt x="122212" y="105410"/>
                  </a:lnTo>
                  <a:lnTo>
                    <a:pt x="120878" y="104140"/>
                  </a:lnTo>
                  <a:close/>
                </a:path>
                <a:path w="142875" h="133350">
                  <a:moveTo>
                    <a:pt x="92011" y="100330"/>
                  </a:moveTo>
                  <a:lnTo>
                    <a:pt x="20053" y="100330"/>
                  </a:lnTo>
                  <a:lnTo>
                    <a:pt x="15646" y="102870"/>
                  </a:lnTo>
                  <a:lnTo>
                    <a:pt x="17602" y="104140"/>
                  </a:lnTo>
                  <a:lnTo>
                    <a:pt x="20726" y="102870"/>
                  </a:lnTo>
                  <a:lnTo>
                    <a:pt x="85270" y="102870"/>
                  </a:lnTo>
                  <a:lnTo>
                    <a:pt x="84632" y="101600"/>
                  </a:lnTo>
                  <a:lnTo>
                    <a:pt x="90601" y="101600"/>
                  </a:lnTo>
                  <a:lnTo>
                    <a:pt x="92011" y="100330"/>
                  </a:lnTo>
                  <a:close/>
                </a:path>
                <a:path w="142875" h="133350">
                  <a:moveTo>
                    <a:pt x="863" y="82550"/>
                  </a:moveTo>
                  <a:lnTo>
                    <a:pt x="6578" y="87630"/>
                  </a:lnTo>
                  <a:lnTo>
                    <a:pt x="4660" y="88900"/>
                  </a:lnTo>
                  <a:lnTo>
                    <a:pt x="2120" y="88900"/>
                  </a:lnTo>
                  <a:lnTo>
                    <a:pt x="0" y="90170"/>
                  </a:lnTo>
                  <a:lnTo>
                    <a:pt x="1727" y="91440"/>
                  </a:lnTo>
                  <a:lnTo>
                    <a:pt x="7861" y="93980"/>
                  </a:lnTo>
                  <a:lnTo>
                    <a:pt x="3543" y="95250"/>
                  </a:lnTo>
                  <a:lnTo>
                    <a:pt x="5816" y="96520"/>
                  </a:lnTo>
                  <a:lnTo>
                    <a:pt x="10566" y="96520"/>
                  </a:lnTo>
                  <a:lnTo>
                    <a:pt x="11176" y="97790"/>
                  </a:lnTo>
                  <a:lnTo>
                    <a:pt x="10325" y="99060"/>
                  </a:lnTo>
                  <a:lnTo>
                    <a:pt x="124421" y="99060"/>
                  </a:lnTo>
                  <a:lnTo>
                    <a:pt x="128206" y="100330"/>
                  </a:lnTo>
                  <a:lnTo>
                    <a:pt x="131991" y="99060"/>
                  </a:lnTo>
                  <a:lnTo>
                    <a:pt x="134886" y="97790"/>
                  </a:lnTo>
                  <a:lnTo>
                    <a:pt x="132969" y="97790"/>
                  </a:lnTo>
                  <a:lnTo>
                    <a:pt x="131597" y="95250"/>
                  </a:lnTo>
                  <a:lnTo>
                    <a:pt x="130327" y="93980"/>
                  </a:lnTo>
                  <a:lnTo>
                    <a:pt x="134967" y="93980"/>
                  </a:lnTo>
                  <a:lnTo>
                    <a:pt x="137617" y="91440"/>
                  </a:lnTo>
                  <a:lnTo>
                    <a:pt x="139357" y="90170"/>
                  </a:lnTo>
                  <a:lnTo>
                    <a:pt x="137566" y="90170"/>
                  </a:lnTo>
                  <a:lnTo>
                    <a:pt x="135674" y="88900"/>
                  </a:lnTo>
                  <a:lnTo>
                    <a:pt x="134264" y="87630"/>
                  </a:lnTo>
                  <a:lnTo>
                    <a:pt x="137172" y="87630"/>
                  </a:lnTo>
                  <a:lnTo>
                    <a:pt x="140081" y="85090"/>
                  </a:lnTo>
                  <a:lnTo>
                    <a:pt x="10388" y="85090"/>
                  </a:lnTo>
                  <a:lnTo>
                    <a:pt x="863" y="82550"/>
                  </a:lnTo>
                  <a:close/>
                </a:path>
                <a:path w="142875" h="133350">
                  <a:moveTo>
                    <a:pt x="134967" y="93980"/>
                  </a:moveTo>
                  <a:lnTo>
                    <a:pt x="130327" y="93980"/>
                  </a:lnTo>
                  <a:lnTo>
                    <a:pt x="133642" y="95250"/>
                  </a:lnTo>
                  <a:lnTo>
                    <a:pt x="134967" y="93980"/>
                  </a:lnTo>
                  <a:close/>
                </a:path>
                <a:path w="142875" h="133350">
                  <a:moveTo>
                    <a:pt x="13627" y="74930"/>
                  </a:moveTo>
                  <a:lnTo>
                    <a:pt x="18148" y="80010"/>
                  </a:lnTo>
                  <a:lnTo>
                    <a:pt x="10299" y="80010"/>
                  </a:lnTo>
                  <a:lnTo>
                    <a:pt x="11264" y="81280"/>
                  </a:lnTo>
                  <a:lnTo>
                    <a:pt x="12661" y="82550"/>
                  </a:lnTo>
                  <a:lnTo>
                    <a:pt x="13538" y="83820"/>
                  </a:lnTo>
                  <a:lnTo>
                    <a:pt x="10388" y="85090"/>
                  </a:lnTo>
                  <a:lnTo>
                    <a:pt x="140081" y="85090"/>
                  </a:lnTo>
                  <a:lnTo>
                    <a:pt x="142481" y="83820"/>
                  </a:lnTo>
                  <a:lnTo>
                    <a:pt x="140728" y="82550"/>
                  </a:lnTo>
                  <a:lnTo>
                    <a:pt x="138226" y="82550"/>
                  </a:lnTo>
                  <a:lnTo>
                    <a:pt x="136842" y="81280"/>
                  </a:lnTo>
                  <a:lnTo>
                    <a:pt x="137922" y="81280"/>
                  </a:lnTo>
                  <a:lnTo>
                    <a:pt x="139522" y="80010"/>
                  </a:lnTo>
                  <a:lnTo>
                    <a:pt x="139433" y="78740"/>
                  </a:lnTo>
                  <a:lnTo>
                    <a:pt x="131546" y="78740"/>
                  </a:lnTo>
                  <a:lnTo>
                    <a:pt x="133134" y="77470"/>
                  </a:lnTo>
                  <a:lnTo>
                    <a:pt x="133883" y="76200"/>
                  </a:lnTo>
                  <a:lnTo>
                    <a:pt x="20066" y="76200"/>
                  </a:lnTo>
                  <a:lnTo>
                    <a:pt x="13627" y="74930"/>
                  </a:lnTo>
                  <a:close/>
                </a:path>
                <a:path w="142875" h="133350">
                  <a:moveTo>
                    <a:pt x="18656" y="71120"/>
                  </a:moveTo>
                  <a:lnTo>
                    <a:pt x="23101" y="76200"/>
                  </a:lnTo>
                  <a:lnTo>
                    <a:pt x="133883" y="76200"/>
                  </a:lnTo>
                  <a:lnTo>
                    <a:pt x="134264" y="73660"/>
                  </a:lnTo>
                  <a:lnTo>
                    <a:pt x="23304" y="73660"/>
                  </a:lnTo>
                  <a:lnTo>
                    <a:pt x="18656" y="71120"/>
                  </a:lnTo>
                  <a:close/>
                </a:path>
                <a:path w="142875" h="133350">
                  <a:moveTo>
                    <a:pt x="129527" y="58420"/>
                  </a:moveTo>
                  <a:lnTo>
                    <a:pt x="128003" y="59690"/>
                  </a:lnTo>
                  <a:lnTo>
                    <a:pt x="14998" y="59690"/>
                  </a:lnTo>
                  <a:lnTo>
                    <a:pt x="13589" y="60960"/>
                  </a:lnTo>
                  <a:lnTo>
                    <a:pt x="12369" y="62230"/>
                  </a:lnTo>
                  <a:lnTo>
                    <a:pt x="18516" y="62230"/>
                  </a:lnTo>
                  <a:lnTo>
                    <a:pt x="20916" y="64770"/>
                  </a:lnTo>
                  <a:lnTo>
                    <a:pt x="18808" y="67310"/>
                  </a:lnTo>
                  <a:lnTo>
                    <a:pt x="23317" y="71120"/>
                  </a:lnTo>
                  <a:lnTo>
                    <a:pt x="26644" y="72390"/>
                  </a:lnTo>
                  <a:lnTo>
                    <a:pt x="23304" y="73660"/>
                  </a:lnTo>
                  <a:lnTo>
                    <a:pt x="131660" y="73660"/>
                  </a:lnTo>
                  <a:lnTo>
                    <a:pt x="130556" y="72390"/>
                  </a:lnTo>
                  <a:lnTo>
                    <a:pt x="132511" y="71120"/>
                  </a:lnTo>
                  <a:lnTo>
                    <a:pt x="133134" y="68580"/>
                  </a:lnTo>
                  <a:lnTo>
                    <a:pt x="133026" y="67310"/>
                  </a:lnTo>
                  <a:lnTo>
                    <a:pt x="129171" y="67310"/>
                  </a:lnTo>
                  <a:lnTo>
                    <a:pt x="127457" y="66040"/>
                  </a:lnTo>
                  <a:lnTo>
                    <a:pt x="128917" y="64770"/>
                  </a:lnTo>
                  <a:lnTo>
                    <a:pt x="130860" y="60960"/>
                  </a:lnTo>
                  <a:lnTo>
                    <a:pt x="129527" y="58420"/>
                  </a:lnTo>
                  <a:close/>
                </a:path>
                <a:path w="142875" h="133350">
                  <a:moveTo>
                    <a:pt x="132918" y="66040"/>
                  </a:moveTo>
                  <a:lnTo>
                    <a:pt x="131660" y="67310"/>
                  </a:lnTo>
                  <a:lnTo>
                    <a:pt x="133026" y="67310"/>
                  </a:lnTo>
                  <a:lnTo>
                    <a:pt x="132918" y="66040"/>
                  </a:lnTo>
                  <a:close/>
                </a:path>
                <a:path w="142875" h="133350">
                  <a:moveTo>
                    <a:pt x="13030" y="48260"/>
                  </a:moveTo>
                  <a:lnTo>
                    <a:pt x="11163" y="48260"/>
                  </a:lnTo>
                  <a:lnTo>
                    <a:pt x="13474" y="50800"/>
                  </a:lnTo>
                  <a:lnTo>
                    <a:pt x="15938" y="52070"/>
                  </a:lnTo>
                  <a:lnTo>
                    <a:pt x="17526" y="54610"/>
                  </a:lnTo>
                  <a:lnTo>
                    <a:pt x="11582" y="54610"/>
                  </a:lnTo>
                  <a:lnTo>
                    <a:pt x="9499" y="55880"/>
                  </a:lnTo>
                  <a:lnTo>
                    <a:pt x="14947" y="58420"/>
                  </a:lnTo>
                  <a:lnTo>
                    <a:pt x="16764" y="59690"/>
                  </a:lnTo>
                  <a:lnTo>
                    <a:pt x="126225" y="59690"/>
                  </a:lnTo>
                  <a:lnTo>
                    <a:pt x="123964" y="58420"/>
                  </a:lnTo>
                  <a:lnTo>
                    <a:pt x="127177" y="57150"/>
                  </a:lnTo>
                  <a:lnTo>
                    <a:pt x="128308" y="52070"/>
                  </a:lnTo>
                  <a:lnTo>
                    <a:pt x="127656" y="49530"/>
                  </a:lnTo>
                  <a:lnTo>
                    <a:pt x="15354" y="49530"/>
                  </a:lnTo>
                  <a:lnTo>
                    <a:pt x="13030" y="48260"/>
                  </a:lnTo>
                  <a:close/>
                </a:path>
                <a:path w="142875" h="133350">
                  <a:moveTo>
                    <a:pt x="81216" y="31750"/>
                  </a:moveTo>
                  <a:lnTo>
                    <a:pt x="80810" y="33020"/>
                  </a:lnTo>
                  <a:lnTo>
                    <a:pt x="80467" y="34290"/>
                  </a:lnTo>
                  <a:lnTo>
                    <a:pt x="79248" y="35560"/>
                  </a:lnTo>
                  <a:lnTo>
                    <a:pt x="11061" y="35560"/>
                  </a:lnTo>
                  <a:lnTo>
                    <a:pt x="13119" y="36830"/>
                  </a:lnTo>
                  <a:lnTo>
                    <a:pt x="15328" y="38100"/>
                  </a:lnTo>
                  <a:lnTo>
                    <a:pt x="17170" y="39370"/>
                  </a:lnTo>
                  <a:lnTo>
                    <a:pt x="15303" y="41910"/>
                  </a:lnTo>
                  <a:lnTo>
                    <a:pt x="10820" y="41910"/>
                  </a:lnTo>
                  <a:lnTo>
                    <a:pt x="12649" y="44450"/>
                  </a:lnTo>
                  <a:lnTo>
                    <a:pt x="15163" y="45720"/>
                  </a:lnTo>
                  <a:lnTo>
                    <a:pt x="16814" y="48260"/>
                  </a:lnTo>
                  <a:lnTo>
                    <a:pt x="15354" y="49530"/>
                  </a:lnTo>
                  <a:lnTo>
                    <a:pt x="124764" y="49530"/>
                  </a:lnTo>
                  <a:lnTo>
                    <a:pt x="123329" y="48260"/>
                  </a:lnTo>
                  <a:lnTo>
                    <a:pt x="123913" y="46990"/>
                  </a:lnTo>
                  <a:lnTo>
                    <a:pt x="124034" y="43180"/>
                  </a:lnTo>
                  <a:lnTo>
                    <a:pt x="120078" y="43180"/>
                  </a:lnTo>
                  <a:lnTo>
                    <a:pt x="118300" y="41910"/>
                  </a:lnTo>
                  <a:lnTo>
                    <a:pt x="119037" y="39370"/>
                  </a:lnTo>
                  <a:lnTo>
                    <a:pt x="120171" y="36830"/>
                  </a:lnTo>
                  <a:lnTo>
                    <a:pt x="82740" y="36830"/>
                  </a:lnTo>
                  <a:lnTo>
                    <a:pt x="82613" y="35560"/>
                  </a:lnTo>
                  <a:lnTo>
                    <a:pt x="82092" y="33020"/>
                  </a:lnTo>
                  <a:lnTo>
                    <a:pt x="81216" y="31750"/>
                  </a:lnTo>
                  <a:close/>
                </a:path>
                <a:path w="142875" h="133350">
                  <a:moveTo>
                    <a:pt x="127330" y="48260"/>
                  </a:moveTo>
                  <a:lnTo>
                    <a:pt x="126263" y="49530"/>
                  </a:lnTo>
                  <a:lnTo>
                    <a:pt x="127656" y="49530"/>
                  </a:lnTo>
                  <a:lnTo>
                    <a:pt x="127330" y="48260"/>
                  </a:lnTo>
                  <a:close/>
                </a:path>
                <a:path w="142875" h="133350">
                  <a:moveTo>
                    <a:pt x="124040" y="41910"/>
                  </a:moveTo>
                  <a:lnTo>
                    <a:pt x="122377" y="43180"/>
                  </a:lnTo>
                  <a:lnTo>
                    <a:pt x="124034" y="43180"/>
                  </a:lnTo>
                  <a:lnTo>
                    <a:pt x="124040" y="41910"/>
                  </a:lnTo>
                  <a:close/>
                </a:path>
                <a:path w="142875" h="133350">
                  <a:moveTo>
                    <a:pt x="85788" y="29210"/>
                  </a:moveTo>
                  <a:lnTo>
                    <a:pt x="84797" y="31750"/>
                  </a:lnTo>
                  <a:lnTo>
                    <a:pt x="84874" y="33020"/>
                  </a:lnTo>
                  <a:lnTo>
                    <a:pt x="84950" y="34290"/>
                  </a:lnTo>
                  <a:lnTo>
                    <a:pt x="82740" y="36830"/>
                  </a:lnTo>
                  <a:lnTo>
                    <a:pt x="120171" y="36830"/>
                  </a:lnTo>
                  <a:lnTo>
                    <a:pt x="120738" y="35560"/>
                  </a:lnTo>
                  <a:lnTo>
                    <a:pt x="120108" y="34290"/>
                  </a:lnTo>
                  <a:lnTo>
                    <a:pt x="88468" y="34290"/>
                  </a:lnTo>
                  <a:lnTo>
                    <a:pt x="88188" y="33020"/>
                  </a:lnTo>
                  <a:lnTo>
                    <a:pt x="87401" y="30480"/>
                  </a:lnTo>
                  <a:lnTo>
                    <a:pt x="85788" y="29210"/>
                  </a:lnTo>
                  <a:close/>
                </a:path>
                <a:path w="142875" h="133350">
                  <a:moveTo>
                    <a:pt x="63068" y="15240"/>
                  </a:moveTo>
                  <a:lnTo>
                    <a:pt x="61785" y="17780"/>
                  </a:lnTo>
                  <a:lnTo>
                    <a:pt x="61620" y="19050"/>
                  </a:lnTo>
                  <a:lnTo>
                    <a:pt x="59753" y="20320"/>
                  </a:lnTo>
                  <a:lnTo>
                    <a:pt x="10363" y="20320"/>
                  </a:lnTo>
                  <a:lnTo>
                    <a:pt x="11341" y="22860"/>
                  </a:lnTo>
                  <a:lnTo>
                    <a:pt x="14020" y="25400"/>
                  </a:lnTo>
                  <a:lnTo>
                    <a:pt x="15951" y="27940"/>
                  </a:lnTo>
                  <a:lnTo>
                    <a:pt x="12509" y="27940"/>
                  </a:lnTo>
                  <a:lnTo>
                    <a:pt x="15709" y="30480"/>
                  </a:lnTo>
                  <a:lnTo>
                    <a:pt x="15748" y="31750"/>
                  </a:lnTo>
                  <a:lnTo>
                    <a:pt x="15875" y="34290"/>
                  </a:lnTo>
                  <a:lnTo>
                    <a:pt x="12814" y="35560"/>
                  </a:lnTo>
                  <a:lnTo>
                    <a:pt x="79248" y="35560"/>
                  </a:lnTo>
                  <a:lnTo>
                    <a:pt x="77038" y="33020"/>
                  </a:lnTo>
                  <a:lnTo>
                    <a:pt x="76949" y="31750"/>
                  </a:lnTo>
                  <a:lnTo>
                    <a:pt x="76860" y="30480"/>
                  </a:lnTo>
                  <a:lnTo>
                    <a:pt x="71793" y="30480"/>
                  </a:lnTo>
                  <a:lnTo>
                    <a:pt x="71208" y="26670"/>
                  </a:lnTo>
                  <a:lnTo>
                    <a:pt x="72224" y="24130"/>
                  </a:lnTo>
                  <a:lnTo>
                    <a:pt x="67945" y="24130"/>
                  </a:lnTo>
                  <a:lnTo>
                    <a:pt x="64516" y="20320"/>
                  </a:lnTo>
                  <a:lnTo>
                    <a:pt x="64617" y="19050"/>
                  </a:lnTo>
                  <a:lnTo>
                    <a:pt x="64719" y="17780"/>
                  </a:lnTo>
                  <a:lnTo>
                    <a:pt x="63068" y="15240"/>
                  </a:lnTo>
                  <a:close/>
                </a:path>
                <a:path w="142875" h="133350">
                  <a:moveTo>
                    <a:pt x="90360" y="25400"/>
                  </a:moveTo>
                  <a:lnTo>
                    <a:pt x="90258" y="29210"/>
                  </a:lnTo>
                  <a:lnTo>
                    <a:pt x="90525" y="31750"/>
                  </a:lnTo>
                  <a:lnTo>
                    <a:pt x="88468" y="34290"/>
                  </a:lnTo>
                  <a:lnTo>
                    <a:pt x="115557" y="34290"/>
                  </a:lnTo>
                  <a:lnTo>
                    <a:pt x="113931" y="31750"/>
                  </a:lnTo>
                  <a:lnTo>
                    <a:pt x="116420" y="29210"/>
                  </a:lnTo>
                  <a:lnTo>
                    <a:pt x="93268" y="29210"/>
                  </a:lnTo>
                  <a:lnTo>
                    <a:pt x="91948" y="27940"/>
                  </a:lnTo>
                  <a:lnTo>
                    <a:pt x="91681" y="26670"/>
                  </a:lnTo>
                  <a:lnTo>
                    <a:pt x="90360" y="25400"/>
                  </a:lnTo>
                  <a:close/>
                </a:path>
                <a:path w="142875" h="133350">
                  <a:moveTo>
                    <a:pt x="118846" y="31750"/>
                  </a:moveTo>
                  <a:lnTo>
                    <a:pt x="118338" y="33020"/>
                  </a:lnTo>
                  <a:lnTo>
                    <a:pt x="117094" y="34290"/>
                  </a:lnTo>
                  <a:lnTo>
                    <a:pt x="120108" y="34290"/>
                  </a:lnTo>
                  <a:lnTo>
                    <a:pt x="118846" y="31750"/>
                  </a:lnTo>
                  <a:close/>
                </a:path>
                <a:path w="142875" h="133350">
                  <a:moveTo>
                    <a:pt x="75488" y="26670"/>
                  </a:moveTo>
                  <a:lnTo>
                    <a:pt x="74536" y="27940"/>
                  </a:lnTo>
                  <a:lnTo>
                    <a:pt x="73507" y="29210"/>
                  </a:lnTo>
                  <a:lnTo>
                    <a:pt x="71793" y="30480"/>
                  </a:lnTo>
                  <a:lnTo>
                    <a:pt x="76860" y="30480"/>
                  </a:lnTo>
                  <a:lnTo>
                    <a:pt x="76771" y="29210"/>
                  </a:lnTo>
                  <a:lnTo>
                    <a:pt x="75488" y="26670"/>
                  </a:lnTo>
                  <a:close/>
                </a:path>
                <a:path w="142875" h="133350">
                  <a:moveTo>
                    <a:pt x="95948" y="22860"/>
                  </a:moveTo>
                  <a:lnTo>
                    <a:pt x="94526" y="22860"/>
                  </a:lnTo>
                  <a:lnTo>
                    <a:pt x="94475" y="25400"/>
                  </a:lnTo>
                  <a:lnTo>
                    <a:pt x="94132" y="27940"/>
                  </a:lnTo>
                  <a:lnTo>
                    <a:pt x="93268" y="29210"/>
                  </a:lnTo>
                  <a:lnTo>
                    <a:pt x="110274" y="29210"/>
                  </a:lnTo>
                  <a:lnTo>
                    <a:pt x="108432" y="27940"/>
                  </a:lnTo>
                  <a:lnTo>
                    <a:pt x="108449" y="25400"/>
                  </a:lnTo>
                  <a:lnTo>
                    <a:pt x="98120" y="25400"/>
                  </a:lnTo>
                  <a:lnTo>
                    <a:pt x="96989" y="24130"/>
                  </a:lnTo>
                  <a:lnTo>
                    <a:pt x="95948" y="22860"/>
                  </a:lnTo>
                  <a:close/>
                </a:path>
                <a:path w="142875" h="133350">
                  <a:moveTo>
                    <a:pt x="113360" y="26670"/>
                  </a:moveTo>
                  <a:lnTo>
                    <a:pt x="112229" y="27940"/>
                  </a:lnTo>
                  <a:lnTo>
                    <a:pt x="110274" y="29210"/>
                  </a:lnTo>
                  <a:lnTo>
                    <a:pt x="116420" y="29210"/>
                  </a:lnTo>
                  <a:lnTo>
                    <a:pt x="113360" y="26670"/>
                  </a:lnTo>
                  <a:close/>
                </a:path>
                <a:path w="142875" h="133350">
                  <a:moveTo>
                    <a:pt x="101104" y="17780"/>
                  </a:moveTo>
                  <a:lnTo>
                    <a:pt x="100736" y="17780"/>
                  </a:lnTo>
                  <a:lnTo>
                    <a:pt x="101727" y="20320"/>
                  </a:lnTo>
                  <a:lnTo>
                    <a:pt x="99402" y="24130"/>
                  </a:lnTo>
                  <a:lnTo>
                    <a:pt x="98120" y="25400"/>
                  </a:lnTo>
                  <a:lnTo>
                    <a:pt x="108449" y="25400"/>
                  </a:lnTo>
                  <a:lnTo>
                    <a:pt x="108458" y="24130"/>
                  </a:lnTo>
                  <a:lnTo>
                    <a:pt x="108204" y="22860"/>
                  </a:lnTo>
                  <a:lnTo>
                    <a:pt x="103378" y="22860"/>
                  </a:lnTo>
                  <a:lnTo>
                    <a:pt x="104000" y="20320"/>
                  </a:lnTo>
                  <a:lnTo>
                    <a:pt x="101104" y="17780"/>
                  </a:lnTo>
                  <a:close/>
                </a:path>
                <a:path w="142875" h="133350">
                  <a:moveTo>
                    <a:pt x="70726" y="21590"/>
                  </a:moveTo>
                  <a:lnTo>
                    <a:pt x="69100" y="22860"/>
                  </a:lnTo>
                  <a:lnTo>
                    <a:pt x="67945" y="24130"/>
                  </a:lnTo>
                  <a:lnTo>
                    <a:pt x="72224" y="24130"/>
                  </a:lnTo>
                  <a:lnTo>
                    <a:pt x="70726" y="21590"/>
                  </a:lnTo>
                  <a:close/>
                </a:path>
                <a:path w="142875" h="133350">
                  <a:moveTo>
                    <a:pt x="106845" y="20320"/>
                  </a:moveTo>
                  <a:lnTo>
                    <a:pt x="106819" y="21590"/>
                  </a:lnTo>
                  <a:lnTo>
                    <a:pt x="105117" y="22860"/>
                  </a:lnTo>
                  <a:lnTo>
                    <a:pt x="108204" y="22860"/>
                  </a:lnTo>
                  <a:lnTo>
                    <a:pt x="107911" y="21590"/>
                  </a:lnTo>
                  <a:lnTo>
                    <a:pt x="106845" y="20320"/>
                  </a:lnTo>
                  <a:close/>
                </a:path>
                <a:path w="142875" h="133350">
                  <a:moveTo>
                    <a:pt x="39370" y="8890"/>
                  </a:moveTo>
                  <a:lnTo>
                    <a:pt x="37909" y="8890"/>
                  </a:lnTo>
                  <a:lnTo>
                    <a:pt x="36207" y="12700"/>
                  </a:lnTo>
                  <a:lnTo>
                    <a:pt x="10248" y="12700"/>
                  </a:lnTo>
                  <a:lnTo>
                    <a:pt x="10947" y="13970"/>
                  </a:lnTo>
                  <a:lnTo>
                    <a:pt x="12153" y="15240"/>
                  </a:lnTo>
                  <a:lnTo>
                    <a:pt x="15341" y="17780"/>
                  </a:lnTo>
                  <a:lnTo>
                    <a:pt x="16383" y="20320"/>
                  </a:lnTo>
                  <a:lnTo>
                    <a:pt x="59753" y="20320"/>
                  </a:lnTo>
                  <a:lnTo>
                    <a:pt x="58559" y="19050"/>
                  </a:lnTo>
                  <a:lnTo>
                    <a:pt x="58642" y="17780"/>
                  </a:lnTo>
                  <a:lnTo>
                    <a:pt x="54457" y="17780"/>
                  </a:lnTo>
                  <a:lnTo>
                    <a:pt x="54394" y="16510"/>
                  </a:lnTo>
                  <a:lnTo>
                    <a:pt x="54233" y="15240"/>
                  </a:lnTo>
                  <a:lnTo>
                    <a:pt x="45656" y="15240"/>
                  </a:lnTo>
                  <a:lnTo>
                    <a:pt x="45339" y="13970"/>
                  </a:lnTo>
                  <a:lnTo>
                    <a:pt x="40525" y="13970"/>
                  </a:lnTo>
                  <a:lnTo>
                    <a:pt x="40779" y="12700"/>
                  </a:lnTo>
                  <a:lnTo>
                    <a:pt x="11709" y="12700"/>
                  </a:lnTo>
                  <a:lnTo>
                    <a:pt x="9499" y="11430"/>
                  </a:lnTo>
                  <a:lnTo>
                    <a:pt x="41033" y="11430"/>
                  </a:lnTo>
                  <a:lnTo>
                    <a:pt x="41021" y="10160"/>
                  </a:lnTo>
                  <a:lnTo>
                    <a:pt x="39370" y="8890"/>
                  </a:lnTo>
                  <a:close/>
                </a:path>
                <a:path w="142875" h="133350">
                  <a:moveTo>
                    <a:pt x="56870" y="15240"/>
                  </a:moveTo>
                  <a:lnTo>
                    <a:pt x="55829" y="16510"/>
                  </a:lnTo>
                  <a:lnTo>
                    <a:pt x="56108" y="17780"/>
                  </a:lnTo>
                  <a:lnTo>
                    <a:pt x="58642" y="17780"/>
                  </a:lnTo>
                  <a:lnTo>
                    <a:pt x="58724" y="16510"/>
                  </a:lnTo>
                  <a:lnTo>
                    <a:pt x="56870" y="15240"/>
                  </a:lnTo>
                  <a:close/>
                </a:path>
                <a:path w="142875" h="133350">
                  <a:moveTo>
                    <a:pt x="53911" y="12700"/>
                  </a:moveTo>
                  <a:lnTo>
                    <a:pt x="49123" y="12700"/>
                  </a:lnTo>
                  <a:lnTo>
                    <a:pt x="47853" y="15240"/>
                  </a:lnTo>
                  <a:lnTo>
                    <a:pt x="54233" y="15240"/>
                  </a:lnTo>
                  <a:lnTo>
                    <a:pt x="53911" y="12700"/>
                  </a:lnTo>
                  <a:close/>
                </a:path>
                <a:path w="142875" h="133350">
                  <a:moveTo>
                    <a:pt x="45135" y="10160"/>
                  </a:moveTo>
                  <a:lnTo>
                    <a:pt x="43459" y="11430"/>
                  </a:lnTo>
                  <a:lnTo>
                    <a:pt x="42418" y="12700"/>
                  </a:lnTo>
                  <a:lnTo>
                    <a:pt x="40525" y="13970"/>
                  </a:lnTo>
                  <a:lnTo>
                    <a:pt x="45339" y="13970"/>
                  </a:lnTo>
                  <a:lnTo>
                    <a:pt x="46850" y="11430"/>
                  </a:lnTo>
                  <a:lnTo>
                    <a:pt x="45135" y="10160"/>
                  </a:lnTo>
                  <a:close/>
                </a:path>
                <a:path w="142875" h="133350">
                  <a:moveTo>
                    <a:pt x="9601" y="6350"/>
                  </a:moveTo>
                  <a:lnTo>
                    <a:pt x="11404" y="8890"/>
                  </a:lnTo>
                  <a:lnTo>
                    <a:pt x="13284" y="11430"/>
                  </a:lnTo>
                  <a:lnTo>
                    <a:pt x="15760" y="12700"/>
                  </a:lnTo>
                  <a:lnTo>
                    <a:pt x="36207" y="12700"/>
                  </a:lnTo>
                  <a:lnTo>
                    <a:pt x="34112" y="11430"/>
                  </a:lnTo>
                  <a:lnTo>
                    <a:pt x="31940" y="10160"/>
                  </a:lnTo>
                  <a:lnTo>
                    <a:pt x="32550" y="8890"/>
                  </a:lnTo>
                  <a:lnTo>
                    <a:pt x="29197" y="8890"/>
                  </a:lnTo>
                  <a:lnTo>
                    <a:pt x="26377" y="7620"/>
                  </a:lnTo>
                  <a:lnTo>
                    <a:pt x="11455" y="7620"/>
                  </a:lnTo>
                  <a:lnTo>
                    <a:pt x="9601" y="6350"/>
                  </a:lnTo>
                  <a:close/>
                </a:path>
                <a:path w="142875" h="133350">
                  <a:moveTo>
                    <a:pt x="31051" y="5080"/>
                  </a:moveTo>
                  <a:lnTo>
                    <a:pt x="30340" y="6350"/>
                  </a:lnTo>
                  <a:lnTo>
                    <a:pt x="29197" y="8890"/>
                  </a:lnTo>
                  <a:lnTo>
                    <a:pt x="32550" y="8890"/>
                  </a:lnTo>
                  <a:lnTo>
                    <a:pt x="33159" y="7620"/>
                  </a:lnTo>
                  <a:lnTo>
                    <a:pt x="31051" y="5080"/>
                  </a:lnTo>
                  <a:close/>
                </a:path>
                <a:path w="142875" h="133350">
                  <a:moveTo>
                    <a:pt x="11290" y="0"/>
                  </a:moveTo>
                  <a:lnTo>
                    <a:pt x="11849" y="3810"/>
                  </a:lnTo>
                  <a:lnTo>
                    <a:pt x="15430" y="7620"/>
                  </a:lnTo>
                  <a:lnTo>
                    <a:pt x="26377" y="7620"/>
                  </a:lnTo>
                  <a:lnTo>
                    <a:pt x="26885" y="6350"/>
                  </a:lnTo>
                  <a:lnTo>
                    <a:pt x="26797" y="5080"/>
                  </a:lnTo>
                  <a:lnTo>
                    <a:pt x="22656" y="5080"/>
                  </a:lnTo>
                  <a:lnTo>
                    <a:pt x="22485" y="3810"/>
                  </a:lnTo>
                  <a:lnTo>
                    <a:pt x="16878" y="3810"/>
                  </a:lnTo>
                  <a:lnTo>
                    <a:pt x="15138" y="1270"/>
                  </a:lnTo>
                  <a:lnTo>
                    <a:pt x="14846" y="1270"/>
                  </a:lnTo>
                  <a:lnTo>
                    <a:pt x="11290" y="0"/>
                  </a:lnTo>
                  <a:close/>
                </a:path>
                <a:path w="142875" h="133350">
                  <a:moveTo>
                    <a:pt x="24879" y="1270"/>
                  </a:moveTo>
                  <a:lnTo>
                    <a:pt x="24168" y="2540"/>
                  </a:lnTo>
                  <a:lnTo>
                    <a:pt x="24218" y="3810"/>
                  </a:lnTo>
                  <a:lnTo>
                    <a:pt x="22656" y="5080"/>
                  </a:lnTo>
                  <a:lnTo>
                    <a:pt x="26797" y="5080"/>
                  </a:lnTo>
                  <a:lnTo>
                    <a:pt x="26708" y="3810"/>
                  </a:lnTo>
                  <a:lnTo>
                    <a:pt x="26619" y="2540"/>
                  </a:lnTo>
                  <a:lnTo>
                    <a:pt x="24879" y="1270"/>
                  </a:lnTo>
                  <a:close/>
                </a:path>
                <a:path w="142875" h="133350">
                  <a:moveTo>
                    <a:pt x="18872" y="0"/>
                  </a:moveTo>
                  <a:lnTo>
                    <a:pt x="18745" y="1270"/>
                  </a:lnTo>
                  <a:lnTo>
                    <a:pt x="19164" y="3810"/>
                  </a:lnTo>
                  <a:lnTo>
                    <a:pt x="22485" y="3810"/>
                  </a:lnTo>
                  <a:lnTo>
                    <a:pt x="22313" y="2540"/>
                  </a:lnTo>
                  <a:lnTo>
                    <a:pt x="20688" y="1270"/>
                  </a:lnTo>
                  <a:lnTo>
                    <a:pt x="18872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3" name="object 2043"/>
            <p:cNvSpPr/>
            <p:nvPr/>
          </p:nvSpPr>
          <p:spPr>
            <a:xfrm>
              <a:off x="6962609" y="3099549"/>
              <a:ext cx="93345" cy="134620"/>
            </a:xfrm>
            <a:custGeom>
              <a:avLst/>
              <a:gdLst/>
              <a:ahLst/>
              <a:cxnLst/>
              <a:rect l="l" t="t" r="r" b="b"/>
              <a:pathLst>
                <a:path w="93345" h="134619">
                  <a:moveTo>
                    <a:pt x="72214" y="129235"/>
                  </a:moveTo>
                  <a:lnTo>
                    <a:pt x="60378" y="129235"/>
                  </a:lnTo>
                  <a:lnTo>
                    <a:pt x="60894" y="129895"/>
                  </a:lnTo>
                  <a:lnTo>
                    <a:pt x="61615" y="130898"/>
                  </a:lnTo>
                  <a:lnTo>
                    <a:pt x="62042" y="132207"/>
                  </a:lnTo>
                  <a:lnTo>
                    <a:pt x="62864" y="134442"/>
                  </a:lnTo>
                  <a:lnTo>
                    <a:pt x="64782" y="133477"/>
                  </a:lnTo>
                  <a:lnTo>
                    <a:pt x="64665" y="131203"/>
                  </a:lnTo>
                  <a:lnTo>
                    <a:pt x="64650" y="130898"/>
                  </a:lnTo>
                  <a:lnTo>
                    <a:pt x="64327" y="130898"/>
                  </a:lnTo>
                  <a:lnTo>
                    <a:pt x="66595" y="129895"/>
                  </a:lnTo>
                  <a:lnTo>
                    <a:pt x="71978" y="129895"/>
                  </a:lnTo>
                  <a:lnTo>
                    <a:pt x="72214" y="129235"/>
                  </a:lnTo>
                  <a:close/>
                </a:path>
                <a:path w="93345" h="134619">
                  <a:moveTo>
                    <a:pt x="71978" y="129895"/>
                  </a:moveTo>
                  <a:lnTo>
                    <a:pt x="66641" y="129895"/>
                  </a:lnTo>
                  <a:lnTo>
                    <a:pt x="68046" y="130898"/>
                  </a:lnTo>
                  <a:lnTo>
                    <a:pt x="69354" y="132397"/>
                  </a:lnTo>
                  <a:lnTo>
                    <a:pt x="70650" y="133616"/>
                  </a:lnTo>
                  <a:lnTo>
                    <a:pt x="71978" y="129895"/>
                  </a:lnTo>
                  <a:close/>
                </a:path>
                <a:path w="93345" h="134619">
                  <a:moveTo>
                    <a:pt x="72486" y="128473"/>
                  </a:moveTo>
                  <a:lnTo>
                    <a:pt x="54910" y="128473"/>
                  </a:lnTo>
                  <a:lnTo>
                    <a:pt x="55638" y="129628"/>
                  </a:lnTo>
                  <a:lnTo>
                    <a:pt x="55587" y="131203"/>
                  </a:lnTo>
                  <a:lnTo>
                    <a:pt x="55980" y="132207"/>
                  </a:lnTo>
                  <a:lnTo>
                    <a:pt x="56055" y="132397"/>
                  </a:lnTo>
                  <a:lnTo>
                    <a:pt x="55703" y="132397"/>
                  </a:lnTo>
                  <a:lnTo>
                    <a:pt x="58267" y="132207"/>
                  </a:lnTo>
                  <a:lnTo>
                    <a:pt x="59579" y="131203"/>
                  </a:lnTo>
                  <a:lnTo>
                    <a:pt x="59737" y="131203"/>
                  </a:lnTo>
                  <a:lnTo>
                    <a:pt x="60092" y="129895"/>
                  </a:lnTo>
                  <a:lnTo>
                    <a:pt x="60165" y="129628"/>
                  </a:lnTo>
                  <a:lnTo>
                    <a:pt x="60272" y="129235"/>
                  </a:lnTo>
                  <a:lnTo>
                    <a:pt x="72214" y="129235"/>
                  </a:lnTo>
                  <a:lnTo>
                    <a:pt x="72413" y="128676"/>
                  </a:lnTo>
                  <a:lnTo>
                    <a:pt x="72486" y="128473"/>
                  </a:lnTo>
                  <a:close/>
                </a:path>
                <a:path w="93345" h="134619">
                  <a:moveTo>
                    <a:pt x="79047" y="128473"/>
                  </a:moveTo>
                  <a:lnTo>
                    <a:pt x="72558" y="128473"/>
                  </a:lnTo>
                  <a:lnTo>
                    <a:pt x="76506" y="132207"/>
                  </a:lnTo>
                  <a:lnTo>
                    <a:pt x="79030" y="130898"/>
                  </a:lnTo>
                  <a:lnTo>
                    <a:pt x="79047" y="128473"/>
                  </a:lnTo>
                  <a:close/>
                </a:path>
                <a:path w="93345" h="134619">
                  <a:moveTo>
                    <a:pt x="81762" y="125526"/>
                  </a:moveTo>
                  <a:lnTo>
                    <a:pt x="51253" y="125526"/>
                  </a:lnTo>
                  <a:lnTo>
                    <a:pt x="51193" y="127266"/>
                  </a:lnTo>
                  <a:lnTo>
                    <a:pt x="49656" y="128676"/>
                  </a:lnTo>
                  <a:lnTo>
                    <a:pt x="49807" y="129235"/>
                  </a:lnTo>
                  <a:lnTo>
                    <a:pt x="49914" y="129628"/>
                  </a:lnTo>
                  <a:lnTo>
                    <a:pt x="49986" y="129895"/>
                  </a:lnTo>
                  <a:lnTo>
                    <a:pt x="50332" y="130898"/>
                  </a:lnTo>
                  <a:lnTo>
                    <a:pt x="52222" y="131203"/>
                  </a:lnTo>
                  <a:lnTo>
                    <a:pt x="53517" y="129235"/>
                  </a:lnTo>
                  <a:lnTo>
                    <a:pt x="54666" y="128473"/>
                  </a:lnTo>
                  <a:lnTo>
                    <a:pt x="79047" y="128473"/>
                  </a:lnTo>
                  <a:lnTo>
                    <a:pt x="78935" y="127266"/>
                  </a:lnTo>
                  <a:lnTo>
                    <a:pt x="78879" y="126657"/>
                  </a:lnTo>
                  <a:lnTo>
                    <a:pt x="81762" y="125526"/>
                  </a:lnTo>
                  <a:close/>
                </a:path>
                <a:path w="93345" h="134619">
                  <a:moveTo>
                    <a:pt x="89202" y="119646"/>
                  </a:moveTo>
                  <a:lnTo>
                    <a:pt x="49682" y="119646"/>
                  </a:lnTo>
                  <a:lnTo>
                    <a:pt x="50038" y="121132"/>
                  </a:lnTo>
                  <a:lnTo>
                    <a:pt x="50081" y="121589"/>
                  </a:lnTo>
                  <a:lnTo>
                    <a:pt x="49353" y="123024"/>
                  </a:lnTo>
                  <a:lnTo>
                    <a:pt x="49250" y="123228"/>
                  </a:lnTo>
                  <a:lnTo>
                    <a:pt x="48107" y="124396"/>
                  </a:lnTo>
                  <a:lnTo>
                    <a:pt x="51611" y="125526"/>
                  </a:lnTo>
                  <a:lnTo>
                    <a:pt x="81762" y="125526"/>
                  </a:lnTo>
                  <a:lnTo>
                    <a:pt x="83108" y="126949"/>
                  </a:lnTo>
                  <a:lnTo>
                    <a:pt x="84099" y="128473"/>
                  </a:lnTo>
                  <a:lnTo>
                    <a:pt x="85343" y="129895"/>
                  </a:lnTo>
                  <a:lnTo>
                    <a:pt x="88391" y="127876"/>
                  </a:lnTo>
                  <a:lnTo>
                    <a:pt x="88295" y="122669"/>
                  </a:lnTo>
                  <a:lnTo>
                    <a:pt x="89202" y="119646"/>
                  </a:lnTo>
                  <a:close/>
                </a:path>
                <a:path w="93345" h="134619">
                  <a:moveTo>
                    <a:pt x="91081" y="114782"/>
                  </a:moveTo>
                  <a:lnTo>
                    <a:pt x="34285" y="114782"/>
                  </a:lnTo>
                  <a:lnTo>
                    <a:pt x="35382" y="116103"/>
                  </a:lnTo>
                  <a:lnTo>
                    <a:pt x="33807" y="117589"/>
                  </a:lnTo>
                  <a:lnTo>
                    <a:pt x="32650" y="118351"/>
                  </a:lnTo>
                  <a:lnTo>
                    <a:pt x="38353" y="118351"/>
                  </a:lnTo>
                  <a:lnTo>
                    <a:pt x="41097" y="118618"/>
                  </a:lnTo>
                  <a:lnTo>
                    <a:pt x="41424" y="119646"/>
                  </a:lnTo>
                  <a:lnTo>
                    <a:pt x="41592" y="120408"/>
                  </a:lnTo>
                  <a:lnTo>
                    <a:pt x="40805" y="121589"/>
                  </a:lnTo>
                  <a:lnTo>
                    <a:pt x="39670" y="122669"/>
                  </a:lnTo>
                  <a:lnTo>
                    <a:pt x="40030" y="122669"/>
                  </a:lnTo>
                  <a:lnTo>
                    <a:pt x="43840" y="123939"/>
                  </a:lnTo>
                  <a:lnTo>
                    <a:pt x="46862" y="121132"/>
                  </a:lnTo>
                  <a:lnTo>
                    <a:pt x="49682" y="119646"/>
                  </a:lnTo>
                  <a:lnTo>
                    <a:pt x="93326" y="119646"/>
                  </a:lnTo>
                  <a:lnTo>
                    <a:pt x="93285" y="118618"/>
                  </a:lnTo>
                  <a:lnTo>
                    <a:pt x="91081" y="114782"/>
                  </a:lnTo>
                  <a:close/>
                </a:path>
                <a:path w="93345" h="134619">
                  <a:moveTo>
                    <a:pt x="93326" y="119646"/>
                  </a:moveTo>
                  <a:lnTo>
                    <a:pt x="89294" y="119646"/>
                  </a:lnTo>
                  <a:lnTo>
                    <a:pt x="90449" y="120408"/>
                  </a:lnTo>
                  <a:lnTo>
                    <a:pt x="91287" y="121856"/>
                  </a:lnTo>
                  <a:lnTo>
                    <a:pt x="92544" y="122669"/>
                  </a:lnTo>
                  <a:lnTo>
                    <a:pt x="93326" y="119646"/>
                  </a:lnTo>
                  <a:close/>
                </a:path>
                <a:path w="93345" h="134619">
                  <a:moveTo>
                    <a:pt x="38353" y="118351"/>
                  </a:moveTo>
                  <a:lnTo>
                    <a:pt x="33209" y="118351"/>
                  </a:lnTo>
                  <a:lnTo>
                    <a:pt x="35725" y="118783"/>
                  </a:lnTo>
                  <a:lnTo>
                    <a:pt x="38353" y="118351"/>
                  </a:lnTo>
                  <a:close/>
                </a:path>
                <a:path w="93345" h="134619">
                  <a:moveTo>
                    <a:pt x="88352" y="109410"/>
                  </a:moveTo>
                  <a:lnTo>
                    <a:pt x="26492" y="109410"/>
                  </a:lnTo>
                  <a:lnTo>
                    <a:pt x="28790" y="109918"/>
                  </a:lnTo>
                  <a:lnTo>
                    <a:pt x="30822" y="110413"/>
                  </a:lnTo>
                  <a:lnTo>
                    <a:pt x="31072" y="112179"/>
                  </a:lnTo>
                  <a:lnTo>
                    <a:pt x="31127" y="112572"/>
                  </a:lnTo>
                  <a:lnTo>
                    <a:pt x="29400" y="113715"/>
                  </a:lnTo>
                  <a:lnTo>
                    <a:pt x="30822" y="114782"/>
                  </a:lnTo>
                  <a:lnTo>
                    <a:pt x="32791" y="115036"/>
                  </a:lnTo>
                  <a:lnTo>
                    <a:pt x="34130" y="114782"/>
                  </a:lnTo>
                  <a:lnTo>
                    <a:pt x="91072" y="114782"/>
                  </a:lnTo>
                  <a:lnTo>
                    <a:pt x="88352" y="109410"/>
                  </a:lnTo>
                  <a:close/>
                </a:path>
                <a:path w="93345" h="134619">
                  <a:moveTo>
                    <a:pt x="86779" y="96748"/>
                  </a:moveTo>
                  <a:lnTo>
                    <a:pt x="10553" y="96748"/>
                  </a:lnTo>
                  <a:lnTo>
                    <a:pt x="11163" y="98158"/>
                  </a:lnTo>
                  <a:lnTo>
                    <a:pt x="10325" y="99199"/>
                  </a:lnTo>
                  <a:lnTo>
                    <a:pt x="9486" y="100076"/>
                  </a:lnTo>
                  <a:lnTo>
                    <a:pt x="11491" y="100723"/>
                  </a:lnTo>
                  <a:lnTo>
                    <a:pt x="19778" y="100723"/>
                  </a:lnTo>
                  <a:lnTo>
                    <a:pt x="15578" y="103632"/>
                  </a:lnTo>
                  <a:lnTo>
                    <a:pt x="20726" y="103632"/>
                  </a:lnTo>
                  <a:lnTo>
                    <a:pt x="22237" y="104292"/>
                  </a:lnTo>
                  <a:lnTo>
                    <a:pt x="25006" y="105549"/>
                  </a:lnTo>
                  <a:lnTo>
                    <a:pt x="22936" y="107454"/>
                  </a:lnTo>
                  <a:lnTo>
                    <a:pt x="23882" y="109410"/>
                  </a:lnTo>
                  <a:lnTo>
                    <a:pt x="25260" y="112179"/>
                  </a:lnTo>
                  <a:lnTo>
                    <a:pt x="26492" y="109410"/>
                  </a:lnTo>
                  <a:lnTo>
                    <a:pt x="88352" y="109410"/>
                  </a:lnTo>
                  <a:lnTo>
                    <a:pt x="85242" y="103200"/>
                  </a:lnTo>
                  <a:lnTo>
                    <a:pt x="89166" y="102514"/>
                  </a:lnTo>
                  <a:lnTo>
                    <a:pt x="90321" y="102514"/>
                  </a:lnTo>
                  <a:lnTo>
                    <a:pt x="89903" y="101193"/>
                  </a:lnTo>
                  <a:lnTo>
                    <a:pt x="89496" y="100723"/>
                  </a:lnTo>
                  <a:lnTo>
                    <a:pt x="86779" y="96748"/>
                  </a:lnTo>
                  <a:close/>
                </a:path>
                <a:path w="93345" h="134619">
                  <a:moveTo>
                    <a:pt x="20726" y="103632"/>
                  </a:moveTo>
                  <a:lnTo>
                    <a:pt x="15746" y="103632"/>
                  </a:lnTo>
                  <a:lnTo>
                    <a:pt x="17702" y="104292"/>
                  </a:lnTo>
                  <a:lnTo>
                    <a:pt x="17397" y="104292"/>
                  </a:lnTo>
                  <a:lnTo>
                    <a:pt x="20726" y="103632"/>
                  </a:lnTo>
                  <a:close/>
                </a:path>
                <a:path w="93345" h="134619">
                  <a:moveTo>
                    <a:pt x="2108" y="89623"/>
                  </a:moveTo>
                  <a:lnTo>
                    <a:pt x="0" y="90284"/>
                  </a:lnTo>
                  <a:lnTo>
                    <a:pt x="1714" y="92290"/>
                  </a:lnTo>
                  <a:lnTo>
                    <a:pt x="7861" y="94030"/>
                  </a:lnTo>
                  <a:lnTo>
                    <a:pt x="3571" y="95986"/>
                  </a:lnTo>
                  <a:lnTo>
                    <a:pt x="5803" y="96977"/>
                  </a:lnTo>
                  <a:lnTo>
                    <a:pt x="8508" y="97243"/>
                  </a:lnTo>
                  <a:lnTo>
                    <a:pt x="10553" y="96748"/>
                  </a:lnTo>
                  <a:lnTo>
                    <a:pt x="86779" y="96748"/>
                  </a:lnTo>
                  <a:lnTo>
                    <a:pt x="86258" y="95986"/>
                  </a:lnTo>
                  <a:lnTo>
                    <a:pt x="85178" y="94030"/>
                  </a:lnTo>
                  <a:lnTo>
                    <a:pt x="84670" y="92951"/>
                  </a:lnTo>
                  <a:lnTo>
                    <a:pt x="83413" y="90957"/>
                  </a:lnTo>
                  <a:lnTo>
                    <a:pt x="82688" y="89890"/>
                  </a:lnTo>
                  <a:lnTo>
                    <a:pt x="4660" y="89890"/>
                  </a:lnTo>
                  <a:lnTo>
                    <a:pt x="2108" y="89623"/>
                  </a:lnTo>
                  <a:close/>
                </a:path>
                <a:path w="93345" h="134619">
                  <a:moveTo>
                    <a:pt x="850" y="82511"/>
                  </a:moveTo>
                  <a:lnTo>
                    <a:pt x="6565" y="88633"/>
                  </a:lnTo>
                  <a:lnTo>
                    <a:pt x="4660" y="89890"/>
                  </a:lnTo>
                  <a:lnTo>
                    <a:pt x="82688" y="89890"/>
                  </a:lnTo>
                  <a:lnTo>
                    <a:pt x="79669" y="85610"/>
                  </a:lnTo>
                  <a:lnTo>
                    <a:pt x="10388" y="85610"/>
                  </a:lnTo>
                  <a:lnTo>
                    <a:pt x="850" y="82511"/>
                  </a:lnTo>
                  <a:close/>
                </a:path>
                <a:path w="93345" h="134619">
                  <a:moveTo>
                    <a:pt x="10299" y="80314"/>
                  </a:moveTo>
                  <a:lnTo>
                    <a:pt x="11264" y="81584"/>
                  </a:lnTo>
                  <a:lnTo>
                    <a:pt x="12699" y="82511"/>
                  </a:lnTo>
                  <a:lnTo>
                    <a:pt x="13538" y="83794"/>
                  </a:lnTo>
                  <a:lnTo>
                    <a:pt x="10388" y="85610"/>
                  </a:lnTo>
                  <a:lnTo>
                    <a:pt x="79669" y="85610"/>
                  </a:lnTo>
                  <a:lnTo>
                    <a:pt x="78625" y="84137"/>
                  </a:lnTo>
                  <a:lnTo>
                    <a:pt x="76608" y="80937"/>
                  </a:lnTo>
                  <a:lnTo>
                    <a:pt x="15659" y="80937"/>
                  </a:lnTo>
                  <a:lnTo>
                    <a:pt x="13157" y="80683"/>
                  </a:lnTo>
                  <a:lnTo>
                    <a:pt x="10299" y="80314"/>
                  </a:lnTo>
                  <a:close/>
                </a:path>
                <a:path w="93345" h="134619">
                  <a:moveTo>
                    <a:pt x="14163" y="75742"/>
                  </a:moveTo>
                  <a:lnTo>
                    <a:pt x="13666" y="75742"/>
                  </a:lnTo>
                  <a:lnTo>
                    <a:pt x="18135" y="80137"/>
                  </a:lnTo>
                  <a:lnTo>
                    <a:pt x="15659" y="80937"/>
                  </a:lnTo>
                  <a:lnTo>
                    <a:pt x="76608" y="80937"/>
                  </a:lnTo>
                  <a:lnTo>
                    <a:pt x="75920" y="79844"/>
                  </a:lnTo>
                  <a:lnTo>
                    <a:pt x="74510" y="77762"/>
                  </a:lnTo>
                  <a:lnTo>
                    <a:pt x="73806" y="76873"/>
                  </a:lnTo>
                  <a:lnTo>
                    <a:pt x="23101" y="76873"/>
                  </a:lnTo>
                  <a:lnTo>
                    <a:pt x="20065" y="76288"/>
                  </a:lnTo>
                  <a:lnTo>
                    <a:pt x="14163" y="75742"/>
                  </a:lnTo>
                  <a:close/>
                </a:path>
                <a:path w="93345" h="134619">
                  <a:moveTo>
                    <a:pt x="18656" y="71462"/>
                  </a:moveTo>
                  <a:lnTo>
                    <a:pt x="23101" y="76873"/>
                  </a:lnTo>
                  <a:lnTo>
                    <a:pt x="73806" y="76873"/>
                  </a:lnTo>
                  <a:lnTo>
                    <a:pt x="72910" y="75742"/>
                  </a:lnTo>
                  <a:lnTo>
                    <a:pt x="72003" y="74206"/>
                  </a:lnTo>
                  <a:lnTo>
                    <a:pt x="23304" y="74206"/>
                  </a:lnTo>
                  <a:lnTo>
                    <a:pt x="18656" y="71462"/>
                  </a:lnTo>
                  <a:close/>
                </a:path>
                <a:path w="93345" h="134619">
                  <a:moveTo>
                    <a:pt x="64188" y="62903"/>
                  </a:moveTo>
                  <a:lnTo>
                    <a:pt x="18503" y="62903"/>
                  </a:lnTo>
                  <a:lnTo>
                    <a:pt x="20916" y="65303"/>
                  </a:lnTo>
                  <a:lnTo>
                    <a:pt x="18808" y="68110"/>
                  </a:lnTo>
                  <a:lnTo>
                    <a:pt x="23317" y="71843"/>
                  </a:lnTo>
                  <a:lnTo>
                    <a:pt x="26631" y="72859"/>
                  </a:lnTo>
                  <a:lnTo>
                    <a:pt x="23304" y="74206"/>
                  </a:lnTo>
                  <a:lnTo>
                    <a:pt x="72003" y="74206"/>
                  </a:lnTo>
                  <a:lnTo>
                    <a:pt x="71627" y="73571"/>
                  </a:lnTo>
                  <a:lnTo>
                    <a:pt x="67690" y="68300"/>
                  </a:lnTo>
                  <a:lnTo>
                    <a:pt x="64188" y="62903"/>
                  </a:lnTo>
                  <a:close/>
                </a:path>
                <a:path w="93345" h="134619">
                  <a:moveTo>
                    <a:pt x="13090" y="49326"/>
                  </a:moveTo>
                  <a:lnTo>
                    <a:pt x="11150" y="49326"/>
                  </a:lnTo>
                  <a:lnTo>
                    <a:pt x="13474" y="50850"/>
                  </a:lnTo>
                  <a:lnTo>
                    <a:pt x="15925" y="52565"/>
                  </a:lnTo>
                  <a:lnTo>
                    <a:pt x="17540" y="54851"/>
                  </a:lnTo>
                  <a:lnTo>
                    <a:pt x="11582" y="54851"/>
                  </a:lnTo>
                  <a:lnTo>
                    <a:pt x="9499" y="55981"/>
                  </a:lnTo>
                  <a:lnTo>
                    <a:pt x="14935" y="58483"/>
                  </a:lnTo>
                  <a:lnTo>
                    <a:pt x="16805" y="60236"/>
                  </a:lnTo>
                  <a:lnTo>
                    <a:pt x="14998" y="60236"/>
                  </a:lnTo>
                  <a:lnTo>
                    <a:pt x="13576" y="61531"/>
                  </a:lnTo>
                  <a:lnTo>
                    <a:pt x="12369" y="62433"/>
                  </a:lnTo>
                  <a:lnTo>
                    <a:pt x="15341" y="63207"/>
                  </a:lnTo>
                  <a:lnTo>
                    <a:pt x="18503" y="62903"/>
                  </a:lnTo>
                  <a:lnTo>
                    <a:pt x="64190" y="62903"/>
                  </a:lnTo>
                  <a:lnTo>
                    <a:pt x="56036" y="50850"/>
                  </a:lnTo>
                  <a:lnTo>
                    <a:pt x="55165" y="49720"/>
                  </a:lnTo>
                  <a:lnTo>
                    <a:pt x="15341" y="49720"/>
                  </a:lnTo>
                  <a:lnTo>
                    <a:pt x="13090" y="49326"/>
                  </a:lnTo>
                  <a:close/>
                </a:path>
                <a:path w="93345" h="134619">
                  <a:moveTo>
                    <a:pt x="11048" y="35433"/>
                  </a:moveTo>
                  <a:lnTo>
                    <a:pt x="13106" y="36982"/>
                  </a:lnTo>
                  <a:lnTo>
                    <a:pt x="15316" y="38709"/>
                  </a:lnTo>
                  <a:lnTo>
                    <a:pt x="17170" y="40386"/>
                  </a:lnTo>
                  <a:lnTo>
                    <a:pt x="15290" y="41884"/>
                  </a:lnTo>
                  <a:lnTo>
                    <a:pt x="13411" y="42075"/>
                  </a:lnTo>
                  <a:lnTo>
                    <a:pt x="10820" y="42291"/>
                  </a:lnTo>
                  <a:lnTo>
                    <a:pt x="12636" y="44589"/>
                  </a:lnTo>
                  <a:lnTo>
                    <a:pt x="15163" y="46609"/>
                  </a:lnTo>
                  <a:lnTo>
                    <a:pt x="16802" y="48933"/>
                  </a:lnTo>
                  <a:lnTo>
                    <a:pt x="15341" y="49720"/>
                  </a:lnTo>
                  <a:lnTo>
                    <a:pt x="55165" y="49720"/>
                  </a:lnTo>
                  <a:lnTo>
                    <a:pt x="51200" y="44589"/>
                  </a:lnTo>
                  <a:lnTo>
                    <a:pt x="45935" y="38354"/>
                  </a:lnTo>
                  <a:lnTo>
                    <a:pt x="43950" y="36080"/>
                  </a:lnTo>
                  <a:lnTo>
                    <a:pt x="12814" y="36080"/>
                  </a:lnTo>
                  <a:lnTo>
                    <a:pt x="11048" y="35433"/>
                  </a:lnTo>
                  <a:close/>
                </a:path>
                <a:path w="93345" h="134619">
                  <a:moveTo>
                    <a:pt x="11099" y="27876"/>
                  </a:moveTo>
                  <a:lnTo>
                    <a:pt x="12509" y="28727"/>
                  </a:lnTo>
                  <a:lnTo>
                    <a:pt x="15709" y="31432"/>
                  </a:lnTo>
                  <a:lnTo>
                    <a:pt x="15786" y="32969"/>
                  </a:lnTo>
                  <a:lnTo>
                    <a:pt x="15874" y="34658"/>
                  </a:lnTo>
                  <a:lnTo>
                    <a:pt x="12814" y="36080"/>
                  </a:lnTo>
                  <a:lnTo>
                    <a:pt x="43950" y="36080"/>
                  </a:lnTo>
                  <a:lnTo>
                    <a:pt x="37386" y="28562"/>
                  </a:lnTo>
                  <a:lnTo>
                    <a:pt x="14630" y="28562"/>
                  </a:lnTo>
                  <a:lnTo>
                    <a:pt x="12750" y="28067"/>
                  </a:lnTo>
                  <a:lnTo>
                    <a:pt x="11099" y="27876"/>
                  </a:lnTo>
                  <a:close/>
                </a:path>
                <a:path w="93345" h="134619">
                  <a:moveTo>
                    <a:pt x="10363" y="20358"/>
                  </a:moveTo>
                  <a:lnTo>
                    <a:pt x="11328" y="22885"/>
                  </a:lnTo>
                  <a:lnTo>
                    <a:pt x="14020" y="25704"/>
                  </a:lnTo>
                  <a:lnTo>
                    <a:pt x="15991" y="28067"/>
                  </a:lnTo>
                  <a:lnTo>
                    <a:pt x="15789" y="28067"/>
                  </a:lnTo>
                  <a:lnTo>
                    <a:pt x="14630" y="28562"/>
                  </a:lnTo>
                  <a:lnTo>
                    <a:pt x="37386" y="28562"/>
                  </a:lnTo>
                  <a:lnTo>
                    <a:pt x="36157" y="27155"/>
                  </a:lnTo>
                  <a:lnTo>
                    <a:pt x="30484" y="20853"/>
                  </a:lnTo>
                  <a:lnTo>
                    <a:pt x="12613" y="20853"/>
                  </a:lnTo>
                  <a:lnTo>
                    <a:pt x="10363" y="20358"/>
                  </a:lnTo>
                  <a:close/>
                </a:path>
                <a:path w="93345" h="134619">
                  <a:moveTo>
                    <a:pt x="9499" y="11849"/>
                  </a:moveTo>
                  <a:lnTo>
                    <a:pt x="11014" y="14647"/>
                  </a:lnTo>
                  <a:lnTo>
                    <a:pt x="12141" y="15786"/>
                  </a:lnTo>
                  <a:lnTo>
                    <a:pt x="15328" y="18275"/>
                  </a:lnTo>
                  <a:lnTo>
                    <a:pt x="16382" y="20853"/>
                  </a:lnTo>
                  <a:lnTo>
                    <a:pt x="30484" y="20853"/>
                  </a:lnTo>
                  <a:lnTo>
                    <a:pt x="24898" y="14647"/>
                  </a:lnTo>
                  <a:lnTo>
                    <a:pt x="23576" y="13208"/>
                  </a:lnTo>
                  <a:lnTo>
                    <a:pt x="13541" y="13208"/>
                  </a:lnTo>
                  <a:lnTo>
                    <a:pt x="11696" y="12776"/>
                  </a:lnTo>
                  <a:lnTo>
                    <a:pt x="9499" y="11849"/>
                  </a:lnTo>
                  <a:close/>
                </a:path>
                <a:path w="93345" h="134619">
                  <a:moveTo>
                    <a:pt x="9601" y="7289"/>
                  </a:moveTo>
                  <a:lnTo>
                    <a:pt x="11404" y="9613"/>
                  </a:lnTo>
                  <a:lnTo>
                    <a:pt x="13284" y="11620"/>
                  </a:lnTo>
                  <a:lnTo>
                    <a:pt x="15760" y="12966"/>
                  </a:lnTo>
                  <a:lnTo>
                    <a:pt x="13361" y="13208"/>
                  </a:lnTo>
                  <a:lnTo>
                    <a:pt x="23576" y="13208"/>
                  </a:lnTo>
                  <a:lnTo>
                    <a:pt x="19041" y="8267"/>
                  </a:lnTo>
                  <a:lnTo>
                    <a:pt x="13855" y="8267"/>
                  </a:lnTo>
                  <a:lnTo>
                    <a:pt x="11442" y="7543"/>
                  </a:lnTo>
                  <a:lnTo>
                    <a:pt x="9601" y="7289"/>
                  </a:lnTo>
                  <a:close/>
                </a:path>
                <a:path w="93345" h="134619">
                  <a:moveTo>
                    <a:pt x="11290" y="0"/>
                  </a:moveTo>
                  <a:lnTo>
                    <a:pt x="11817" y="4405"/>
                  </a:lnTo>
                  <a:lnTo>
                    <a:pt x="11836" y="4559"/>
                  </a:lnTo>
                  <a:lnTo>
                    <a:pt x="15167" y="7289"/>
                  </a:lnTo>
                  <a:lnTo>
                    <a:pt x="15351" y="7543"/>
                  </a:lnTo>
                  <a:lnTo>
                    <a:pt x="13855" y="8267"/>
                  </a:lnTo>
                  <a:lnTo>
                    <a:pt x="19041" y="8267"/>
                  </a:lnTo>
                  <a:lnTo>
                    <a:pt x="15496" y="4405"/>
                  </a:lnTo>
                  <a:lnTo>
                    <a:pt x="11290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4" name="object 2044"/>
            <p:cNvSpPr/>
            <p:nvPr/>
          </p:nvSpPr>
          <p:spPr>
            <a:xfrm>
              <a:off x="6970627" y="3108360"/>
              <a:ext cx="118110" cy="112395"/>
            </a:xfrm>
            <a:custGeom>
              <a:avLst/>
              <a:gdLst/>
              <a:ahLst/>
              <a:cxnLst/>
              <a:rect l="l" t="t" r="r" b="b"/>
              <a:pathLst>
                <a:path w="118109" h="112394">
                  <a:moveTo>
                    <a:pt x="81197" y="89915"/>
                  </a:moveTo>
                  <a:lnTo>
                    <a:pt x="78035" y="89915"/>
                  </a:lnTo>
                  <a:lnTo>
                    <a:pt x="72061" y="95884"/>
                  </a:lnTo>
                  <a:lnTo>
                    <a:pt x="67595" y="102742"/>
                  </a:lnTo>
                  <a:lnTo>
                    <a:pt x="64758" y="108330"/>
                  </a:lnTo>
                  <a:lnTo>
                    <a:pt x="63671" y="110997"/>
                  </a:lnTo>
                  <a:lnTo>
                    <a:pt x="64166" y="111886"/>
                  </a:lnTo>
                  <a:lnTo>
                    <a:pt x="65106" y="111632"/>
                  </a:lnTo>
                  <a:lnTo>
                    <a:pt x="66168" y="109219"/>
                  </a:lnTo>
                  <a:lnTo>
                    <a:pt x="69134" y="103377"/>
                  </a:lnTo>
                  <a:lnTo>
                    <a:pt x="73816" y="96392"/>
                  </a:lnTo>
                  <a:lnTo>
                    <a:pt x="80029" y="90423"/>
                  </a:lnTo>
                  <a:lnTo>
                    <a:pt x="81540" y="90423"/>
                  </a:lnTo>
                  <a:lnTo>
                    <a:pt x="81283" y="90042"/>
                  </a:lnTo>
                  <a:lnTo>
                    <a:pt x="81197" y="89915"/>
                  </a:lnTo>
                  <a:close/>
                </a:path>
                <a:path w="118109" h="112394">
                  <a:moveTo>
                    <a:pt x="85984" y="88645"/>
                  </a:moveTo>
                  <a:lnTo>
                    <a:pt x="76554" y="88645"/>
                  </a:lnTo>
                  <a:lnTo>
                    <a:pt x="72243" y="89407"/>
                  </a:lnTo>
                  <a:lnTo>
                    <a:pt x="66478" y="92328"/>
                  </a:lnTo>
                  <a:lnTo>
                    <a:pt x="52724" y="101091"/>
                  </a:lnTo>
                  <a:lnTo>
                    <a:pt x="45053" y="108076"/>
                  </a:lnTo>
                  <a:lnTo>
                    <a:pt x="45224" y="109219"/>
                  </a:lnTo>
                  <a:lnTo>
                    <a:pt x="46259" y="109219"/>
                  </a:lnTo>
                  <a:lnTo>
                    <a:pt x="49508" y="106298"/>
                  </a:lnTo>
                  <a:lnTo>
                    <a:pt x="57427" y="100202"/>
                  </a:lnTo>
                  <a:lnTo>
                    <a:pt x="67707" y="93725"/>
                  </a:lnTo>
                  <a:lnTo>
                    <a:pt x="78035" y="89915"/>
                  </a:lnTo>
                  <a:lnTo>
                    <a:pt x="81197" y="89915"/>
                  </a:lnTo>
                  <a:lnTo>
                    <a:pt x="85984" y="88645"/>
                  </a:lnTo>
                  <a:close/>
                </a:path>
                <a:path w="118109" h="112394">
                  <a:moveTo>
                    <a:pt x="62659" y="83946"/>
                  </a:moveTo>
                  <a:lnTo>
                    <a:pt x="48748" y="83946"/>
                  </a:lnTo>
                  <a:lnTo>
                    <a:pt x="56902" y="84708"/>
                  </a:lnTo>
                  <a:lnTo>
                    <a:pt x="46851" y="87629"/>
                  </a:lnTo>
                  <a:lnTo>
                    <a:pt x="36207" y="91439"/>
                  </a:lnTo>
                  <a:lnTo>
                    <a:pt x="27287" y="95122"/>
                  </a:lnTo>
                  <a:lnTo>
                    <a:pt x="22332" y="97281"/>
                  </a:lnTo>
                  <a:lnTo>
                    <a:pt x="22244" y="98170"/>
                  </a:lnTo>
                  <a:lnTo>
                    <a:pt x="23323" y="98551"/>
                  </a:lnTo>
                  <a:lnTo>
                    <a:pt x="32054" y="94868"/>
                  </a:lnTo>
                  <a:lnTo>
                    <a:pt x="43314" y="90423"/>
                  </a:lnTo>
                  <a:lnTo>
                    <a:pt x="53632" y="87121"/>
                  </a:lnTo>
                  <a:lnTo>
                    <a:pt x="53045" y="87121"/>
                  </a:lnTo>
                  <a:lnTo>
                    <a:pt x="62016" y="85470"/>
                  </a:lnTo>
                  <a:lnTo>
                    <a:pt x="72161" y="85470"/>
                  </a:lnTo>
                  <a:lnTo>
                    <a:pt x="69805" y="84962"/>
                  </a:lnTo>
                  <a:lnTo>
                    <a:pt x="62659" y="83946"/>
                  </a:lnTo>
                  <a:close/>
                </a:path>
                <a:path w="118109" h="112394">
                  <a:moveTo>
                    <a:pt x="60445" y="83692"/>
                  </a:moveTo>
                  <a:lnTo>
                    <a:pt x="36455" y="83692"/>
                  </a:lnTo>
                  <a:lnTo>
                    <a:pt x="28809" y="86359"/>
                  </a:lnTo>
                  <a:lnTo>
                    <a:pt x="18053" y="92328"/>
                  </a:lnTo>
                  <a:lnTo>
                    <a:pt x="17989" y="93217"/>
                  </a:lnTo>
                  <a:lnTo>
                    <a:pt x="19411" y="93725"/>
                  </a:lnTo>
                  <a:lnTo>
                    <a:pt x="18878" y="93725"/>
                  </a:lnTo>
                  <a:lnTo>
                    <a:pt x="19234" y="93471"/>
                  </a:lnTo>
                  <a:lnTo>
                    <a:pt x="36379" y="83946"/>
                  </a:lnTo>
                  <a:lnTo>
                    <a:pt x="62376" y="83946"/>
                  </a:lnTo>
                  <a:lnTo>
                    <a:pt x="60445" y="83692"/>
                  </a:lnTo>
                  <a:close/>
                </a:path>
                <a:path w="118109" h="112394">
                  <a:moveTo>
                    <a:pt x="81540" y="90423"/>
                  </a:moveTo>
                  <a:lnTo>
                    <a:pt x="80029" y="90423"/>
                  </a:lnTo>
                  <a:lnTo>
                    <a:pt x="80638" y="91439"/>
                  </a:lnTo>
                  <a:lnTo>
                    <a:pt x="81680" y="91820"/>
                  </a:lnTo>
                  <a:lnTo>
                    <a:pt x="81767" y="91439"/>
                  </a:lnTo>
                  <a:lnTo>
                    <a:pt x="81883" y="90931"/>
                  </a:lnTo>
                  <a:lnTo>
                    <a:pt x="81540" y="90423"/>
                  </a:lnTo>
                  <a:close/>
                </a:path>
                <a:path w="118109" h="112394">
                  <a:moveTo>
                    <a:pt x="15347" y="75564"/>
                  </a:moveTo>
                  <a:lnTo>
                    <a:pt x="14725" y="75564"/>
                  </a:lnTo>
                  <a:lnTo>
                    <a:pt x="14497" y="75945"/>
                  </a:lnTo>
                  <a:lnTo>
                    <a:pt x="15144" y="76834"/>
                  </a:lnTo>
                  <a:lnTo>
                    <a:pt x="20745" y="78866"/>
                  </a:lnTo>
                  <a:lnTo>
                    <a:pt x="23577" y="81025"/>
                  </a:lnTo>
                  <a:lnTo>
                    <a:pt x="24822" y="82295"/>
                  </a:lnTo>
                  <a:lnTo>
                    <a:pt x="13100" y="82422"/>
                  </a:lnTo>
                  <a:lnTo>
                    <a:pt x="3181" y="83057"/>
                  </a:lnTo>
                  <a:lnTo>
                    <a:pt x="2876" y="83184"/>
                  </a:lnTo>
                  <a:lnTo>
                    <a:pt x="2724" y="83692"/>
                  </a:lnTo>
                  <a:lnTo>
                    <a:pt x="2647" y="83946"/>
                  </a:lnTo>
                  <a:lnTo>
                    <a:pt x="21708" y="83946"/>
                  </a:lnTo>
                  <a:lnTo>
                    <a:pt x="17938" y="85724"/>
                  </a:lnTo>
                  <a:lnTo>
                    <a:pt x="13417" y="88645"/>
                  </a:lnTo>
                  <a:lnTo>
                    <a:pt x="13150" y="88899"/>
                  </a:lnTo>
                  <a:lnTo>
                    <a:pt x="13136" y="89915"/>
                  </a:lnTo>
                  <a:lnTo>
                    <a:pt x="13722" y="89915"/>
                  </a:lnTo>
                  <a:lnTo>
                    <a:pt x="14306" y="90042"/>
                  </a:lnTo>
                  <a:lnTo>
                    <a:pt x="22307" y="84708"/>
                  </a:lnTo>
                  <a:lnTo>
                    <a:pt x="21928" y="84708"/>
                  </a:lnTo>
                  <a:lnTo>
                    <a:pt x="26485" y="83692"/>
                  </a:lnTo>
                  <a:lnTo>
                    <a:pt x="60445" y="83692"/>
                  </a:lnTo>
                  <a:lnTo>
                    <a:pt x="55619" y="83057"/>
                  </a:lnTo>
                  <a:lnTo>
                    <a:pt x="49231" y="82676"/>
                  </a:lnTo>
                  <a:lnTo>
                    <a:pt x="42894" y="82422"/>
                  </a:lnTo>
                  <a:lnTo>
                    <a:pt x="41001" y="82422"/>
                  </a:lnTo>
                  <a:lnTo>
                    <a:pt x="36010" y="82295"/>
                  </a:lnTo>
                  <a:lnTo>
                    <a:pt x="26523" y="82295"/>
                  </a:lnTo>
                  <a:lnTo>
                    <a:pt x="25584" y="81152"/>
                  </a:lnTo>
                  <a:lnTo>
                    <a:pt x="22548" y="78104"/>
                  </a:lnTo>
                  <a:lnTo>
                    <a:pt x="15347" y="75564"/>
                  </a:lnTo>
                  <a:close/>
                </a:path>
                <a:path w="118109" h="112394">
                  <a:moveTo>
                    <a:pt x="72161" y="85470"/>
                  </a:moveTo>
                  <a:lnTo>
                    <a:pt x="63660" y="85470"/>
                  </a:lnTo>
                  <a:lnTo>
                    <a:pt x="67479" y="85978"/>
                  </a:lnTo>
                  <a:lnTo>
                    <a:pt x="67798" y="85978"/>
                  </a:lnTo>
                  <a:lnTo>
                    <a:pt x="73513" y="87121"/>
                  </a:lnTo>
                  <a:lnTo>
                    <a:pt x="77614" y="88645"/>
                  </a:lnTo>
                  <a:lnTo>
                    <a:pt x="85264" y="88645"/>
                  </a:lnTo>
                  <a:lnTo>
                    <a:pt x="89459" y="88010"/>
                  </a:lnTo>
                  <a:lnTo>
                    <a:pt x="81807" y="88010"/>
                  </a:lnTo>
                  <a:lnTo>
                    <a:pt x="82422" y="87629"/>
                  </a:lnTo>
                  <a:lnTo>
                    <a:pt x="78355" y="87629"/>
                  </a:lnTo>
                  <a:lnTo>
                    <a:pt x="74517" y="85978"/>
                  </a:lnTo>
                  <a:lnTo>
                    <a:pt x="72161" y="85470"/>
                  </a:lnTo>
                  <a:close/>
                </a:path>
                <a:path w="118109" h="112394">
                  <a:moveTo>
                    <a:pt x="115375" y="83692"/>
                  </a:moveTo>
                  <a:lnTo>
                    <a:pt x="113661" y="83692"/>
                  </a:lnTo>
                  <a:lnTo>
                    <a:pt x="110617" y="83946"/>
                  </a:lnTo>
                  <a:lnTo>
                    <a:pt x="101085" y="84962"/>
                  </a:lnTo>
                  <a:lnTo>
                    <a:pt x="90258" y="86359"/>
                  </a:lnTo>
                  <a:lnTo>
                    <a:pt x="81807" y="88010"/>
                  </a:lnTo>
                  <a:lnTo>
                    <a:pt x="89459" y="88010"/>
                  </a:lnTo>
                  <a:lnTo>
                    <a:pt x="95331" y="87121"/>
                  </a:lnTo>
                  <a:lnTo>
                    <a:pt x="95134" y="87121"/>
                  </a:lnTo>
                  <a:lnTo>
                    <a:pt x="106532" y="85724"/>
                  </a:lnTo>
                  <a:lnTo>
                    <a:pt x="115677" y="84962"/>
                  </a:lnTo>
                  <a:lnTo>
                    <a:pt x="116304" y="83946"/>
                  </a:lnTo>
                  <a:lnTo>
                    <a:pt x="115761" y="83946"/>
                  </a:lnTo>
                  <a:lnTo>
                    <a:pt x="115375" y="83692"/>
                  </a:lnTo>
                  <a:close/>
                </a:path>
                <a:path w="118109" h="112394">
                  <a:moveTo>
                    <a:pt x="20552" y="57016"/>
                  </a:moveTo>
                  <a:lnTo>
                    <a:pt x="17226" y="57016"/>
                  </a:lnTo>
                  <a:lnTo>
                    <a:pt x="17130" y="57580"/>
                  </a:lnTo>
                  <a:lnTo>
                    <a:pt x="17938" y="58165"/>
                  </a:lnTo>
                  <a:lnTo>
                    <a:pt x="24051" y="58673"/>
                  </a:lnTo>
                  <a:lnTo>
                    <a:pt x="37899" y="60451"/>
                  </a:lnTo>
                  <a:lnTo>
                    <a:pt x="53611" y="63626"/>
                  </a:lnTo>
                  <a:lnTo>
                    <a:pt x="65309" y="68706"/>
                  </a:lnTo>
                  <a:lnTo>
                    <a:pt x="70973" y="76834"/>
                  </a:lnTo>
                  <a:lnTo>
                    <a:pt x="78144" y="87629"/>
                  </a:lnTo>
                  <a:lnTo>
                    <a:pt x="79775" y="87629"/>
                  </a:lnTo>
                  <a:lnTo>
                    <a:pt x="79521" y="87248"/>
                  </a:lnTo>
                  <a:lnTo>
                    <a:pt x="79076" y="85978"/>
                  </a:lnTo>
                  <a:lnTo>
                    <a:pt x="79005" y="84962"/>
                  </a:lnTo>
                  <a:lnTo>
                    <a:pt x="77913" y="84962"/>
                  </a:lnTo>
                  <a:lnTo>
                    <a:pt x="77928" y="84708"/>
                  </a:lnTo>
                  <a:lnTo>
                    <a:pt x="77318" y="83946"/>
                  </a:lnTo>
                  <a:lnTo>
                    <a:pt x="70985" y="74548"/>
                  </a:lnTo>
                  <a:lnTo>
                    <a:pt x="66706" y="68452"/>
                  </a:lnTo>
                  <a:lnTo>
                    <a:pt x="66818" y="66293"/>
                  </a:lnTo>
                  <a:lnTo>
                    <a:pt x="65233" y="66293"/>
                  </a:lnTo>
                  <a:lnTo>
                    <a:pt x="64972" y="65912"/>
                  </a:lnTo>
                  <a:lnTo>
                    <a:pt x="63442" y="65912"/>
                  </a:lnTo>
                  <a:lnTo>
                    <a:pt x="50954" y="61594"/>
                  </a:lnTo>
                  <a:lnTo>
                    <a:pt x="36166" y="58800"/>
                  </a:lnTo>
                  <a:lnTo>
                    <a:pt x="23573" y="57276"/>
                  </a:lnTo>
                  <a:lnTo>
                    <a:pt x="20552" y="57016"/>
                  </a:lnTo>
                  <a:close/>
                </a:path>
                <a:path w="118109" h="112394">
                  <a:moveTo>
                    <a:pt x="116909" y="68706"/>
                  </a:moveTo>
                  <a:lnTo>
                    <a:pt x="82677" y="85470"/>
                  </a:lnTo>
                  <a:lnTo>
                    <a:pt x="79775" y="87629"/>
                  </a:lnTo>
                  <a:lnTo>
                    <a:pt x="82422" y="87629"/>
                  </a:lnTo>
                  <a:lnTo>
                    <a:pt x="88377" y="83946"/>
                  </a:lnTo>
                  <a:lnTo>
                    <a:pt x="88833" y="83692"/>
                  </a:lnTo>
                  <a:lnTo>
                    <a:pt x="98383" y="78866"/>
                  </a:lnTo>
                  <a:lnTo>
                    <a:pt x="109267" y="73786"/>
                  </a:lnTo>
                  <a:lnTo>
                    <a:pt x="117786" y="70103"/>
                  </a:lnTo>
                  <a:lnTo>
                    <a:pt x="117976" y="69087"/>
                  </a:lnTo>
                  <a:lnTo>
                    <a:pt x="116909" y="68706"/>
                  </a:lnTo>
                  <a:close/>
                </a:path>
                <a:path w="118109" h="112394">
                  <a:moveTo>
                    <a:pt x="75758" y="65404"/>
                  </a:moveTo>
                  <a:lnTo>
                    <a:pt x="75857" y="65912"/>
                  </a:lnTo>
                  <a:lnTo>
                    <a:pt x="76375" y="67182"/>
                  </a:lnTo>
                  <a:lnTo>
                    <a:pt x="80460" y="72770"/>
                  </a:lnTo>
                  <a:lnTo>
                    <a:pt x="79051" y="77723"/>
                  </a:lnTo>
                  <a:lnTo>
                    <a:pt x="78085" y="82041"/>
                  </a:lnTo>
                  <a:lnTo>
                    <a:pt x="77973" y="83946"/>
                  </a:lnTo>
                  <a:lnTo>
                    <a:pt x="77834" y="84708"/>
                  </a:lnTo>
                  <a:lnTo>
                    <a:pt x="78006" y="84962"/>
                  </a:lnTo>
                  <a:lnTo>
                    <a:pt x="79005" y="84962"/>
                  </a:lnTo>
                  <a:lnTo>
                    <a:pt x="79989" y="80263"/>
                  </a:lnTo>
                  <a:lnTo>
                    <a:pt x="82117" y="72770"/>
                  </a:lnTo>
                  <a:lnTo>
                    <a:pt x="82226" y="72389"/>
                  </a:lnTo>
                  <a:lnTo>
                    <a:pt x="83453" y="71246"/>
                  </a:lnTo>
                  <a:lnTo>
                    <a:pt x="80867" y="71246"/>
                  </a:lnTo>
                  <a:lnTo>
                    <a:pt x="75758" y="65404"/>
                  </a:lnTo>
                  <a:close/>
                </a:path>
                <a:path w="118109" h="112394">
                  <a:moveTo>
                    <a:pt x="11487" y="83946"/>
                  </a:moveTo>
                  <a:lnTo>
                    <a:pt x="2871" y="83946"/>
                  </a:lnTo>
                  <a:lnTo>
                    <a:pt x="3983" y="84708"/>
                  </a:lnTo>
                  <a:lnTo>
                    <a:pt x="0" y="84708"/>
                  </a:lnTo>
                  <a:lnTo>
                    <a:pt x="11487" y="83946"/>
                  </a:lnTo>
                  <a:close/>
                </a:path>
                <a:path w="118109" h="112394">
                  <a:moveTo>
                    <a:pt x="48748" y="83946"/>
                  </a:moveTo>
                  <a:lnTo>
                    <a:pt x="46424" y="83946"/>
                  </a:lnTo>
                  <a:lnTo>
                    <a:pt x="59226" y="84708"/>
                  </a:lnTo>
                  <a:lnTo>
                    <a:pt x="56902" y="84708"/>
                  </a:lnTo>
                  <a:lnTo>
                    <a:pt x="48748" y="83946"/>
                  </a:lnTo>
                  <a:close/>
                </a:path>
                <a:path w="118109" h="112394">
                  <a:moveTo>
                    <a:pt x="75698" y="83946"/>
                  </a:moveTo>
                  <a:lnTo>
                    <a:pt x="62659" y="83946"/>
                  </a:lnTo>
                  <a:lnTo>
                    <a:pt x="68019" y="84708"/>
                  </a:lnTo>
                  <a:lnTo>
                    <a:pt x="76204" y="84708"/>
                  </a:lnTo>
                  <a:lnTo>
                    <a:pt x="75698" y="83946"/>
                  </a:lnTo>
                  <a:close/>
                </a:path>
                <a:path w="118109" h="112394">
                  <a:moveTo>
                    <a:pt x="77973" y="83946"/>
                  </a:moveTo>
                  <a:lnTo>
                    <a:pt x="77318" y="83946"/>
                  </a:lnTo>
                  <a:lnTo>
                    <a:pt x="77834" y="84708"/>
                  </a:lnTo>
                  <a:lnTo>
                    <a:pt x="77973" y="83946"/>
                  </a:lnTo>
                  <a:close/>
                </a:path>
                <a:path w="118109" h="112394">
                  <a:moveTo>
                    <a:pt x="85380" y="83946"/>
                  </a:moveTo>
                  <a:lnTo>
                    <a:pt x="79218" y="83946"/>
                  </a:lnTo>
                  <a:lnTo>
                    <a:pt x="79058" y="84708"/>
                  </a:lnTo>
                  <a:lnTo>
                    <a:pt x="84013" y="84708"/>
                  </a:lnTo>
                  <a:lnTo>
                    <a:pt x="85380" y="83946"/>
                  </a:lnTo>
                  <a:close/>
                </a:path>
                <a:path w="118109" h="112394">
                  <a:moveTo>
                    <a:pt x="110617" y="83946"/>
                  </a:moveTo>
                  <a:lnTo>
                    <a:pt x="88377" y="83946"/>
                  </a:lnTo>
                  <a:lnTo>
                    <a:pt x="87145" y="84708"/>
                  </a:lnTo>
                  <a:lnTo>
                    <a:pt x="103468" y="84708"/>
                  </a:lnTo>
                  <a:lnTo>
                    <a:pt x="110617" y="83946"/>
                  </a:lnTo>
                  <a:close/>
                </a:path>
                <a:path w="118109" h="112394">
                  <a:moveTo>
                    <a:pt x="31337" y="64642"/>
                  </a:moveTo>
                  <a:lnTo>
                    <a:pt x="24100" y="64642"/>
                  </a:lnTo>
                  <a:lnTo>
                    <a:pt x="24019" y="64896"/>
                  </a:lnTo>
                  <a:lnTo>
                    <a:pt x="23931" y="65172"/>
                  </a:lnTo>
                  <a:lnTo>
                    <a:pt x="23856" y="65404"/>
                  </a:lnTo>
                  <a:lnTo>
                    <a:pt x="25030" y="66166"/>
                  </a:lnTo>
                  <a:lnTo>
                    <a:pt x="31932" y="66166"/>
                  </a:lnTo>
                  <a:lnTo>
                    <a:pt x="39439" y="68452"/>
                  </a:lnTo>
                  <a:lnTo>
                    <a:pt x="61509" y="83946"/>
                  </a:lnTo>
                  <a:lnTo>
                    <a:pt x="63087" y="83946"/>
                  </a:lnTo>
                  <a:lnTo>
                    <a:pt x="32196" y="64896"/>
                  </a:lnTo>
                  <a:lnTo>
                    <a:pt x="16783" y="64896"/>
                  </a:lnTo>
                  <a:lnTo>
                    <a:pt x="31337" y="64642"/>
                  </a:lnTo>
                  <a:close/>
                </a:path>
                <a:path w="118109" h="112394">
                  <a:moveTo>
                    <a:pt x="23412" y="70484"/>
                  </a:moveTo>
                  <a:lnTo>
                    <a:pt x="22752" y="70484"/>
                  </a:lnTo>
                  <a:lnTo>
                    <a:pt x="22616" y="70738"/>
                  </a:lnTo>
                  <a:lnTo>
                    <a:pt x="23171" y="71754"/>
                  </a:lnTo>
                  <a:lnTo>
                    <a:pt x="32365" y="75183"/>
                  </a:lnTo>
                  <a:lnTo>
                    <a:pt x="38675" y="80263"/>
                  </a:lnTo>
                  <a:lnTo>
                    <a:pt x="41001" y="82422"/>
                  </a:lnTo>
                  <a:lnTo>
                    <a:pt x="42894" y="82422"/>
                  </a:lnTo>
                  <a:lnTo>
                    <a:pt x="41624" y="81152"/>
                  </a:lnTo>
                  <a:lnTo>
                    <a:pt x="34639" y="74548"/>
                  </a:lnTo>
                  <a:lnTo>
                    <a:pt x="23412" y="70484"/>
                  </a:lnTo>
                  <a:close/>
                </a:path>
                <a:path w="118109" h="112394">
                  <a:moveTo>
                    <a:pt x="84245" y="37464"/>
                  </a:moveTo>
                  <a:lnTo>
                    <a:pt x="83648" y="37464"/>
                  </a:lnTo>
                  <a:lnTo>
                    <a:pt x="83424" y="37972"/>
                  </a:lnTo>
                  <a:lnTo>
                    <a:pt x="83510" y="40385"/>
                  </a:lnTo>
                  <a:lnTo>
                    <a:pt x="83619" y="43433"/>
                  </a:lnTo>
                  <a:lnTo>
                    <a:pt x="83737" y="46735"/>
                  </a:lnTo>
                  <a:lnTo>
                    <a:pt x="85643" y="52831"/>
                  </a:lnTo>
                  <a:lnTo>
                    <a:pt x="86092" y="54101"/>
                  </a:lnTo>
                  <a:lnTo>
                    <a:pt x="86140" y="54736"/>
                  </a:lnTo>
                  <a:lnTo>
                    <a:pt x="84283" y="60197"/>
                  </a:lnTo>
                  <a:lnTo>
                    <a:pt x="82459" y="65912"/>
                  </a:lnTo>
                  <a:lnTo>
                    <a:pt x="81207" y="70103"/>
                  </a:lnTo>
                  <a:lnTo>
                    <a:pt x="81093" y="70484"/>
                  </a:lnTo>
                  <a:lnTo>
                    <a:pt x="80980" y="70865"/>
                  </a:lnTo>
                  <a:lnTo>
                    <a:pt x="80867" y="71246"/>
                  </a:lnTo>
                  <a:lnTo>
                    <a:pt x="83453" y="71246"/>
                  </a:lnTo>
                  <a:lnTo>
                    <a:pt x="86182" y="68706"/>
                  </a:lnTo>
                  <a:lnTo>
                    <a:pt x="83331" y="68706"/>
                  </a:lnTo>
                  <a:lnTo>
                    <a:pt x="84332" y="65404"/>
                  </a:lnTo>
                  <a:lnTo>
                    <a:pt x="86922" y="57580"/>
                  </a:lnTo>
                  <a:lnTo>
                    <a:pt x="87025" y="57276"/>
                  </a:lnTo>
                  <a:lnTo>
                    <a:pt x="87112" y="57016"/>
                  </a:lnTo>
                  <a:lnTo>
                    <a:pt x="87890" y="55498"/>
                  </a:lnTo>
                  <a:lnTo>
                    <a:pt x="89184" y="52323"/>
                  </a:lnTo>
                  <a:lnTo>
                    <a:pt x="87001" y="52323"/>
                  </a:lnTo>
                  <a:lnTo>
                    <a:pt x="86226" y="49402"/>
                  </a:lnTo>
                  <a:lnTo>
                    <a:pt x="85200" y="44703"/>
                  </a:lnTo>
                  <a:lnTo>
                    <a:pt x="85129" y="43433"/>
                  </a:lnTo>
                  <a:lnTo>
                    <a:pt x="85013" y="40385"/>
                  </a:lnTo>
                  <a:lnTo>
                    <a:pt x="84936" y="38353"/>
                  </a:lnTo>
                  <a:lnTo>
                    <a:pt x="84702" y="37972"/>
                  </a:lnTo>
                  <a:lnTo>
                    <a:pt x="84245" y="37464"/>
                  </a:lnTo>
                  <a:close/>
                </a:path>
                <a:path w="118109" h="112394">
                  <a:moveTo>
                    <a:pt x="112706" y="54101"/>
                  </a:moveTo>
                  <a:lnTo>
                    <a:pt x="85267" y="67182"/>
                  </a:lnTo>
                  <a:lnTo>
                    <a:pt x="84283" y="67817"/>
                  </a:lnTo>
                  <a:lnTo>
                    <a:pt x="83331" y="68706"/>
                  </a:lnTo>
                  <a:lnTo>
                    <a:pt x="86182" y="68706"/>
                  </a:lnTo>
                  <a:lnTo>
                    <a:pt x="86864" y="68071"/>
                  </a:lnTo>
                  <a:lnTo>
                    <a:pt x="95605" y="63118"/>
                  </a:lnTo>
                  <a:lnTo>
                    <a:pt x="105489" y="58673"/>
                  </a:lnTo>
                  <a:lnTo>
                    <a:pt x="113246" y="55498"/>
                  </a:lnTo>
                  <a:lnTo>
                    <a:pt x="113524" y="55498"/>
                  </a:lnTo>
                  <a:lnTo>
                    <a:pt x="113720" y="54736"/>
                  </a:lnTo>
                  <a:lnTo>
                    <a:pt x="113785" y="54482"/>
                  </a:lnTo>
                  <a:lnTo>
                    <a:pt x="112706" y="54101"/>
                  </a:lnTo>
                  <a:close/>
                </a:path>
                <a:path w="118109" h="112394">
                  <a:moveTo>
                    <a:pt x="76701" y="31622"/>
                  </a:moveTo>
                  <a:lnTo>
                    <a:pt x="76193" y="31876"/>
                  </a:lnTo>
                  <a:lnTo>
                    <a:pt x="76349" y="31876"/>
                  </a:lnTo>
                  <a:lnTo>
                    <a:pt x="71353" y="38353"/>
                  </a:lnTo>
                  <a:lnTo>
                    <a:pt x="68600" y="46735"/>
                  </a:lnTo>
                  <a:lnTo>
                    <a:pt x="67992" y="48640"/>
                  </a:lnTo>
                  <a:lnTo>
                    <a:pt x="66424" y="57016"/>
                  </a:lnTo>
                  <a:lnTo>
                    <a:pt x="66319" y="57580"/>
                  </a:lnTo>
                  <a:lnTo>
                    <a:pt x="66209" y="58165"/>
                  </a:lnTo>
                  <a:lnTo>
                    <a:pt x="66090" y="58800"/>
                  </a:lnTo>
                  <a:lnTo>
                    <a:pt x="65931" y="60197"/>
                  </a:lnTo>
                  <a:lnTo>
                    <a:pt x="65829" y="61086"/>
                  </a:lnTo>
                  <a:lnTo>
                    <a:pt x="65771" y="61594"/>
                  </a:lnTo>
                  <a:lnTo>
                    <a:pt x="65655" y="62610"/>
                  </a:lnTo>
                  <a:lnTo>
                    <a:pt x="65538" y="63626"/>
                  </a:lnTo>
                  <a:lnTo>
                    <a:pt x="65422" y="64642"/>
                  </a:lnTo>
                  <a:lnTo>
                    <a:pt x="65335" y="65404"/>
                  </a:lnTo>
                  <a:lnTo>
                    <a:pt x="65233" y="66293"/>
                  </a:lnTo>
                  <a:lnTo>
                    <a:pt x="66818" y="66293"/>
                  </a:lnTo>
                  <a:lnTo>
                    <a:pt x="66929" y="65172"/>
                  </a:lnTo>
                  <a:lnTo>
                    <a:pt x="66981" y="64642"/>
                  </a:lnTo>
                  <a:lnTo>
                    <a:pt x="67081" y="63626"/>
                  </a:lnTo>
                  <a:lnTo>
                    <a:pt x="67207" y="62356"/>
                  </a:lnTo>
                  <a:lnTo>
                    <a:pt x="68322" y="55498"/>
                  </a:lnTo>
                  <a:lnTo>
                    <a:pt x="68446" y="54736"/>
                  </a:lnTo>
                  <a:lnTo>
                    <a:pt x="68549" y="54101"/>
                  </a:lnTo>
                  <a:lnTo>
                    <a:pt x="68632" y="53593"/>
                  </a:lnTo>
                  <a:lnTo>
                    <a:pt x="68756" y="52831"/>
                  </a:lnTo>
                  <a:lnTo>
                    <a:pt x="68838" y="52323"/>
                  </a:lnTo>
                  <a:lnTo>
                    <a:pt x="68941" y="51688"/>
                  </a:lnTo>
                  <a:lnTo>
                    <a:pt x="72081" y="40893"/>
                  </a:lnTo>
                  <a:lnTo>
                    <a:pt x="72155" y="40639"/>
                  </a:lnTo>
                  <a:lnTo>
                    <a:pt x="72229" y="40385"/>
                  </a:lnTo>
                  <a:lnTo>
                    <a:pt x="77476" y="32892"/>
                  </a:lnTo>
                  <a:lnTo>
                    <a:pt x="77704" y="32765"/>
                  </a:lnTo>
                  <a:lnTo>
                    <a:pt x="77755" y="31876"/>
                  </a:lnTo>
                  <a:lnTo>
                    <a:pt x="76701" y="31622"/>
                  </a:lnTo>
                  <a:close/>
                </a:path>
                <a:path w="118109" h="112394">
                  <a:moveTo>
                    <a:pt x="46690" y="48640"/>
                  </a:moveTo>
                  <a:lnTo>
                    <a:pt x="33773" y="48640"/>
                  </a:lnTo>
                  <a:lnTo>
                    <a:pt x="43483" y="49910"/>
                  </a:lnTo>
                  <a:lnTo>
                    <a:pt x="56000" y="55498"/>
                  </a:lnTo>
                  <a:lnTo>
                    <a:pt x="61118" y="62610"/>
                  </a:lnTo>
                  <a:lnTo>
                    <a:pt x="63442" y="65912"/>
                  </a:lnTo>
                  <a:lnTo>
                    <a:pt x="64972" y="65912"/>
                  </a:lnTo>
                  <a:lnTo>
                    <a:pt x="62884" y="62864"/>
                  </a:lnTo>
                  <a:lnTo>
                    <a:pt x="57677" y="55498"/>
                  </a:lnTo>
                  <a:lnTo>
                    <a:pt x="57701" y="53593"/>
                  </a:lnTo>
                  <a:lnTo>
                    <a:pt x="56178" y="53593"/>
                  </a:lnTo>
                  <a:lnTo>
                    <a:pt x="55629" y="52831"/>
                  </a:lnTo>
                  <a:lnTo>
                    <a:pt x="54006" y="52831"/>
                  </a:lnTo>
                  <a:lnTo>
                    <a:pt x="46690" y="48640"/>
                  </a:lnTo>
                  <a:close/>
                </a:path>
                <a:path w="118109" h="112394">
                  <a:moveTo>
                    <a:pt x="74923" y="63626"/>
                  </a:moveTo>
                  <a:lnTo>
                    <a:pt x="75091" y="64642"/>
                  </a:lnTo>
                  <a:lnTo>
                    <a:pt x="75554" y="65172"/>
                  </a:lnTo>
                  <a:lnTo>
                    <a:pt x="74923" y="63626"/>
                  </a:lnTo>
                  <a:close/>
                </a:path>
                <a:path w="118109" h="112394">
                  <a:moveTo>
                    <a:pt x="31337" y="64642"/>
                  </a:moveTo>
                  <a:lnTo>
                    <a:pt x="16783" y="64896"/>
                  </a:lnTo>
                  <a:lnTo>
                    <a:pt x="32196" y="64896"/>
                  </a:lnTo>
                  <a:lnTo>
                    <a:pt x="31337" y="64642"/>
                  </a:lnTo>
                  <a:close/>
                </a:path>
                <a:path w="118109" h="112394">
                  <a:moveTo>
                    <a:pt x="55950" y="64642"/>
                  </a:moveTo>
                  <a:lnTo>
                    <a:pt x="31337" y="64642"/>
                  </a:lnTo>
                  <a:lnTo>
                    <a:pt x="32196" y="64896"/>
                  </a:lnTo>
                  <a:lnTo>
                    <a:pt x="56535" y="64896"/>
                  </a:lnTo>
                  <a:lnTo>
                    <a:pt x="55950" y="64642"/>
                  </a:lnTo>
                  <a:close/>
                </a:path>
                <a:path w="118109" h="112394">
                  <a:moveTo>
                    <a:pt x="62548" y="64642"/>
                  </a:moveTo>
                  <a:lnTo>
                    <a:pt x="59769" y="64642"/>
                  </a:lnTo>
                  <a:lnTo>
                    <a:pt x="60504" y="64896"/>
                  </a:lnTo>
                  <a:lnTo>
                    <a:pt x="62727" y="64896"/>
                  </a:lnTo>
                  <a:lnTo>
                    <a:pt x="62548" y="64642"/>
                  </a:lnTo>
                  <a:close/>
                </a:path>
                <a:path w="118109" h="112394">
                  <a:moveTo>
                    <a:pt x="65422" y="64642"/>
                  </a:moveTo>
                  <a:lnTo>
                    <a:pt x="64102" y="64642"/>
                  </a:lnTo>
                  <a:lnTo>
                    <a:pt x="64276" y="64896"/>
                  </a:lnTo>
                  <a:lnTo>
                    <a:pt x="65393" y="64896"/>
                  </a:lnTo>
                  <a:lnTo>
                    <a:pt x="65422" y="64642"/>
                  </a:lnTo>
                  <a:close/>
                </a:path>
                <a:path w="118109" h="112394">
                  <a:moveTo>
                    <a:pt x="75171" y="64642"/>
                  </a:moveTo>
                  <a:lnTo>
                    <a:pt x="66981" y="64642"/>
                  </a:lnTo>
                  <a:lnTo>
                    <a:pt x="66956" y="64896"/>
                  </a:lnTo>
                  <a:lnTo>
                    <a:pt x="75234" y="64896"/>
                  </a:lnTo>
                  <a:lnTo>
                    <a:pt x="75171" y="64642"/>
                  </a:lnTo>
                  <a:close/>
                </a:path>
                <a:path w="118109" h="112394">
                  <a:moveTo>
                    <a:pt x="73679" y="58673"/>
                  </a:moveTo>
                  <a:lnTo>
                    <a:pt x="73573" y="58800"/>
                  </a:lnTo>
                  <a:lnTo>
                    <a:pt x="73764" y="60197"/>
                  </a:lnTo>
                  <a:lnTo>
                    <a:pt x="73887" y="61086"/>
                  </a:lnTo>
                  <a:lnTo>
                    <a:pt x="74301" y="62102"/>
                  </a:lnTo>
                  <a:lnTo>
                    <a:pt x="74405" y="62356"/>
                  </a:lnTo>
                  <a:lnTo>
                    <a:pt x="74509" y="62610"/>
                  </a:lnTo>
                  <a:lnTo>
                    <a:pt x="74612" y="62864"/>
                  </a:lnTo>
                  <a:lnTo>
                    <a:pt x="74536" y="62102"/>
                  </a:lnTo>
                  <a:lnTo>
                    <a:pt x="73710" y="58800"/>
                  </a:lnTo>
                  <a:lnTo>
                    <a:pt x="73679" y="58673"/>
                  </a:lnTo>
                  <a:close/>
                </a:path>
                <a:path w="118109" h="112394">
                  <a:moveTo>
                    <a:pt x="80105" y="35813"/>
                  </a:moveTo>
                  <a:lnTo>
                    <a:pt x="79063" y="35813"/>
                  </a:lnTo>
                  <a:lnTo>
                    <a:pt x="75380" y="40893"/>
                  </a:lnTo>
                  <a:lnTo>
                    <a:pt x="74042" y="46735"/>
                  </a:lnTo>
                  <a:lnTo>
                    <a:pt x="73955" y="47116"/>
                  </a:lnTo>
                  <a:lnTo>
                    <a:pt x="73867" y="47497"/>
                  </a:lnTo>
                  <a:lnTo>
                    <a:pt x="73780" y="47878"/>
                  </a:lnTo>
                  <a:lnTo>
                    <a:pt x="73355" y="51688"/>
                  </a:lnTo>
                  <a:lnTo>
                    <a:pt x="73284" y="52323"/>
                  </a:lnTo>
                  <a:lnTo>
                    <a:pt x="73227" y="52831"/>
                  </a:lnTo>
                  <a:lnTo>
                    <a:pt x="73119" y="55498"/>
                  </a:lnTo>
                  <a:lnTo>
                    <a:pt x="73328" y="57016"/>
                  </a:lnTo>
                  <a:lnTo>
                    <a:pt x="76815" y="41655"/>
                  </a:lnTo>
                  <a:lnTo>
                    <a:pt x="80208" y="37083"/>
                  </a:lnTo>
                  <a:lnTo>
                    <a:pt x="80303" y="36956"/>
                  </a:lnTo>
                  <a:lnTo>
                    <a:pt x="80433" y="36956"/>
                  </a:lnTo>
                  <a:lnTo>
                    <a:pt x="80105" y="35813"/>
                  </a:lnTo>
                  <a:close/>
                </a:path>
                <a:path w="118109" h="112394">
                  <a:moveTo>
                    <a:pt x="65157" y="26161"/>
                  </a:moveTo>
                  <a:lnTo>
                    <a:pt x="64141" y="26161"/>
                  </a:lnTo>
                  <a:lnTo>
                    <a:pt x="59953" y="33781"/>
                  </a:lnTo>
                  <a:lnTo>
                    <a:pt x="57636" y="41401"/>
                  </a:lnTo>
                  <a:lnTo>
                    <a:pt x="57559" y="41655"/>
                  </a:lnTo>
                  <a:lnTo>
                    <a:pt x="56763" y="46735"/>
                  </a:lnTo>
                  <a:lnTo>
                    <a:pt x="56704" y="47116"/>
                  </a:lnTo>
                  <a:lnTo>
                    <a:pt x="56584" y="47878"/>
                  </a:lnTo>
                  <a:lnTo>
                    <a:pt x="56465" y="48640"/>
                  </a:lnTo>
                  <a:lnTo>
                    <a:pt x="56391" y="49910"/>
                  </a:lnTo>
                  <a:lnTo>
                    <a:pt x="56288" y="51688"/>
                  </a:lnTo>
                  <a:lnTo>
                    <a:pt x="56178" y="53593"/>
                  </a:lnTo>
                  <a:lnTo>
                    <a:pt x="57701" y="53593"/>
                  </a:lnTo>
                  <a:lnTo>
                    <a:pt x="57813" y="51688"/>
                  </a:lnTo>
                  <a:lnTo>
                    <a:pt x="57990" y="49910"/>
                  </a:lnTo>
                  <a:lnTo>
                    <a:pt x="58116" y="48640"/>
                  </a:lnTo>
                  <a:lnTo>
                    <a:pt x="58230" y="47497"/>
                  </a:lnTo>
                  <a:lnTo>
                    <a:pt x="58306" y="46735"/>
                  </a:lnTo>
                  <a:lnTo>
                    <a:pt x="58419" y="45592"/>
                  </a:lnTo>
                  <a:lnTo>
                    <a:pt x="59887" y="39623"/>
                  </a:lnTo>
                  <a:lnTo>
                    <a:pt x="59949" y="39369"/>
                  </a:lnTo>
                  <a:lnTo>
                    <a:pt x="60043" y="38988"/>
                  </a:lnTo>
                  <a:lnTo>
                    <a:pt x="60136" y="38607"/>
                  </a:lnTo>
                  <a:lnTo>
                    <a:pt x="60199" y="38353"/>
                  </a:lnTo>
                  <a:lnTo>
                    <a:pt x="60293" y="37972"/>
                  </a:lnTo>
                  <a:lnTo>
                    <a:pt x="60417" y="37464"/>
                  </a:lnTo>
                  <a:lnTo>
                    <a:pt x="60542" y="36956"/>
                  </a:lnTo>
                  <a:lnTo>
                    <a:pt x="60667" y="36448"/>
                  </a:lnTo>
                  <a:lnTo>
                    <a:pt x="60962" y="35813"/>
                  </a:lnTo>
                  <a:lnTo>
                    <a:pt x="65251" y="27558"/>
                  </a:lnTo>
                  <a:lnTo>
                    <a:pt x="65317" y="27431"/>
                  </a:lnTo>
                  <a:lnTo>
                    <a:pt x="65522" y="27431"/>
                  </a:lnTo>
                  <a:lnTo>
                    <a:pt x="65157" y="26161"/>
                  </a:lnTo>
                  <a:close/>
                </a:path>
                <a:path w="118109" h="112394">
                  <a:moveTo>
                    <a:pt x="22720" y="36448"/>
                  </a:moveTo>
                  <a:lnTo>
                    <a:pt x="15678" y="36448"/>
                  </a:lnTo>
                  <a:lnTo>
                    <a:pt x="13646" y="36956"/>
                  </a:lnTo>
                  <a:lnTo>
                    <a:pt x="14585" y="36956"/>
                  </a:lnTo>
                  <a:lnTo>
                    <a:pt x="14547" y="37083"/>
                  </a:lnTo>
                  <a:lnTo>
                    <a:pt x="14433" y="37464"/>
                  </a:lnTo>
                  <a:lnTo>
                    <a:pt x="14664" y="37464"/>
                  </a:lnTo>
                  <a:lnTo>
                    <a:pt x="15436" y="37972"/>
                  </a:lnTo>
                  <a:lnTo>
                    <a:pt x="19244" y="37972"/>
                  </a:lnTo>
                  <a:lnTo>
                    <a:pt x="28322" y="38607"/>
                  </a:lnTo>
                  <a:lnTo>
                    <a:pt x="39698" y="41401"/>
                  </a:lnTo>
                  <a:lnTo>
                    <a:pt x="50399" y="47878"/>
                  </a:lnTo>
                  <a:lnTo>
                    <a:pt x="54006" y="52831"/>
                  </a:lnTo>
                  <a:lnTo>
                    <a:pt x="55629" y="52831"/>
                  </a:lnTo>
                  <a:lnTo>
                    <a:pt x="51786" y="47497"/>
                  </a:lnTo>
                  <a:lnTo>
                    <a:pt x="51646" y="47116"/>
                  </a:lnTo>
                  <a:lnTo>
                    <a:pt x="51178" y="44703"/>
                  </a:lnTo>
                  <a:lnTo>
                    <a:pt x="49663" y="44703"/>
                  </a:lnTo>
                  <a:lnTo>
                    <a:pt x="49195" y="44068"/>
                  </a:lnTo>
                  <a:lnTo>
                    <a:pt x="47542" y="44068"/>
                  </a:lnTo>
                  <a:lnTo>
                    <a:pt x="42424" y="40639"/>
                  </a:lnTo>
                  <a:lnTo>
                    <a:pt x="36179" y="38353"/>
                  </a:lnTo>
                  <a:lnTo>
                    <a:pt x="36769" y="38353"/>
                  </a:lnTo>
                  <a:lnTo>
                    <a:pt x="22720" y="36448"/>
                  </a:lnTo>
                  <a:close/>
                </a:path>
                <a:path w="118109" h="112394">
                  <a:moveTo>
                    <a:pt x="90365" y="27431"/>
                  </a:moveTo>
                  <a:lnTo>
                    <a:pt x="89693" y="27431"/>
                  </a:lnTo>
                  <a:lnTo>
                    <a:pt x="89465" y="27812"/>
                  </a:lnTo>
                  <a:lnTo>
                    <a:pt x="89434" y="28193"/>
                  </a:lnTo>
                  <a:lnTo>
                    <a:pt x="89312" y="29717"/>
                  </a:lnTo>
                  <a:lnTo>
                    <a:pt x="89189" y="31241"/>
                  </a:lnTo>
                  <a:lnTo>
                    <a:pt x="89066" y="32765"/>
                  </a:lnTo>
                  <a:lnTo>
                    <a:pt x="88944" y="34289"/>
                  </a:lnTo>
                  <a:lnTo>
                    <a:pt x="90713" y="37464"/>
                  </a:lnTo>
                  <a:lnTo>
                    <a:pt x="91015" y="37972"/>
                  </a:lnTo>
                  <a:lnTo>
                    <a:pt x="91738" y="38988"/>
                  </a:lnTo>
                  <a:lnTo>
                    <a:pt x="88665" y="47497"/>
                  </a:lnTo>
                  <a:lnTo>
                    <a:pt x="87001" y="52323"/>
                  </a:lnTo>
                  <a:lnTo>
                    <a:pt x="88731" y="52323"/>
                  </a:lnTo>
                  <a:lnTo>
                    <a:pt x="90511" y="47116"/>
                  </a:lnTo>
                  <a:lnTo>
                    <a:pt x="91840" y="43433"/>
                  </a:lnTo>
                  <a:lnTo>
                    <a:pt x="93262" y="39623"/>
                  </a:lnTo>
                  <a:lnTo>
                    <a:pt x="95550" y="37464"/>
                  </a:lnTo>
                  <a:lnTo>
                    <a:pt x="92335" y="37464"/>
                  </a:lnTo>
                  <a:lnTo>
                    <a:pt x="91586" y="35813"/>
                  </a:lnTo>
                  <a:lnTo>
                    <a:pt x="90681" y="33146"/>
                  </a:lnTo>
                  <a:lnTo>
                    <a:pt x="90724" y="31241"/>
                  </a:lnTo>
                  <a:lnTo>
                    <a:pt x="90844" y="29717"/>
                  </a:lnTo>
                  <a:lnTo>
                    <a:pt x="90963" y="28193"/>
                  </a:lnTo>
                  <a:lnTo>
                    <a:pt x="90464" y="27558"/>
                  </a:lnTo>
                  <a:lnTo>
                    <a:pt x="90365" y="27431"/>
                  </a:lnTo>
                  <a:close/>
                </a:path>
                <a:path w="118109" h="112394">
                  <a:moveTo>
                    <a:pt x="103422" y="44068"/>
                  </a:moveTo>
                  <a:lnTo>
                    <a:pt x="102952" y="44322"/>
                  </a:lnTo>
                  <a:lnTo>
                    <a:pt x="92561" y="48640"/>
                  </a:lnTo>
                  <a:lnTo>
                    <a:pt x="93012" y="48640"/>
                  </a:lnTo>
                  <a:lnTo>
                    <a:pt x="88506" y="52323"/>
                  </a:lnTo>
                  <a:lnTo>
                    <a:pt x="88962" y="52323"/>
                  </a:lnTo>
                  <a:lnTo>
                    <a:pt x="100196" y="47116"/>
                  </a:lnTo>
                  <a:lnTo>
                    <a:pt x="104324" y="45465"/>
                  </a:lnTo>
                  <a:lnTo>
                    <a:pt x="104454" y="44703"/>
                  </a:lnTo>
                  <a:lnTo>
                    <a:pt x="104740" y="44703"/>
                  </a:lnTo>
                  <a:lnTo>
                    <a:pt x="103422" y="44068"/>
                  </a:lnTo>
                  <a:close/>
                </a:path>
                <a:path w="118109" h="112394">
                  <a:moveTo>
                    <a:pt x="26295" y="46735"/>
                  </a:moveTo>
                  <a:lnTo>
                    <a:pt x="21942" y="46735"/>
                  </a:lnTo>
                  <a:lnTo>
                    <a:pt x="15680" y="47878"/>
                  </a:lnTo>
                  <a:lnTo>
                    <a:pt x="16173" y="47878"/>
                  </a:lnTo>
                  <a:lnTo>
                    <a:pt x="16021" y="48640"/>
                  </a:lnTo>
                  <a:lnTo>
                    <a:pt x="17037" y="49148"/>
                  </a:lnTo>
                  <a:lnTo>
                    <a:pt x="21067" y="48640"/>
                  </a:lnTo>
                  <a:lnTo>
                    <a:pt x="48042" y="48640"/>
                  </a:lnTo>
                  <a:lnTo>
                    <a:pt x="37268" y="47116"/>
                  </a:lnTo>
                  <a:lnTo>
                    <a:pt x="26295" y="46735"/>
                  </a:lnTo>
                  <a:close/>
                </a:path>
                <a:path w="118109" h="112394">
                  <a:moveTo>
                    <a:pt x="54221" y="18160"/>
                  </a:moveTo>
                  <a:lnTo>
                    <a:pt x="53168" y="18160"/>
                  </a:lnTo>
                  <a:lnTo>
                    <a:pt x="50016" y="25018"/>
                  </a:lnTo>
                  <a:lnTo>
                    <a:pt x="49050" y="31241"/>
                  </a:lnTo>
                  <a:lnTo>
                    <a:pt x="49169" y="40893"/>
                  </a:lnTo>
                  <a:lnTo>
                    <a:pt x="49498" y="43433"/>
                  </a:lnTo>
                  <a:lnTo>
                    <a:pt x="49548" y="43814"/>
                  </a:lnTo>
                  <a:lnTo>
                    <a:pt x="49663" y="44703"/>
                  </a:lnTo>
                  <a:lnTo>
                    <a:pt x="51178" y="44703"/>
                  </a:lnTo>
                  <a:lnTo>
                    <a:pt x="51108" y="27431"/>
                  </a:lnTo>
                  <a:lnTo>
                    <a:pt x="54476" y="19049"/>
                  </a:lnTo>
                  <a:lnTo>
                    <a:pt x="54440" y="18922"/>
                  </a:lnTo>
                  <a:lnTo>
                    <a:pt x="54330" y="18541"/>
                  </a:lnTo>
                  <a:lnTo>
                    <a:pt x="54221" y="18160"/>
                  </a:lnTo>
                  <a:close/>
                </a:path>
                <a:path w="118109" h="112394">
                  <a:moveTo>
                    <a:pt x="31769" y="26923"/>
                  </a:moveTo>
                  <a:lnTo>
                    <a:pt x="22309" y="26923"/>
                  </a:lnTo>
                  <a:lnTo>
                    <a:pt x="30996" y="28574"/>
                  </a:lnTo>
                  <a:lnTo>
                    <a:pt x="39173" y="33146"/>
                  </a:lnTo>
                  <a:lnTo>
                    <a:pt x="42220" y="36956"/>
                  </a:lnTo>
                  <a:lnTo>
                    <a:pt x="47542" y="44068"/>
                  </a:lnTo>
                  <a:lnTo>
                    <a:pt x="49195" y="44068"/>
                  </a:lnTo>
                  <a:lnTo>
                    <a:pt x="46666" y="40639"/>
                  </a:lnTo>
                  <a:lnTo>
                    <a:pt x="43384" y="36448"/>
                  </a:lnTo>
                  <a:lnTo>
                    <a:pt x="40651" y="32892"/>
                  </a:lnTo>
                  <a:lnTo>
                    <a:pt x="40553" y="32765"/>
                  </a:lnTo>
                  <a:lnTo>
                    <a:pt x="40365" y="32257"/>
                  </a:lnTo>
                  <a:lnTo>
                    <a:pt x="39874" y="30098"/>
                  </a:lnTo>
                  <a:lnTo>
                    <a:pt x="38487" y="30098"/>
                  </a:lnTo>
                  <a:lnTo>
                    <a:pt x="38173" y="29717"/>
                  </a:lnTo>
                  <a:lnTo>
                    <a:pt x="36518" y="29717"/>
                  </a:lnTo>
                  <a:lnTo>
                    <a:pt x="31769" y="26923"/>
                  </a:lnTo>
                  <a:close/>
                </a:path>
                <a:path w="118109" h="112394">
                  <a:moveTo>
                    <a:pt x="96907" y="27558"/>
                  </a:moveTo>
                  <a:lnTo>
                    <a:pt x="96145" y="27558"/>
                  </a:lnTo>
                  <a:lnTo>
                    <a:pt x="95954" y="27812"/>
                  </a:lnTo>
                  <a:lnTo>
                    <a:pt x="93785" y="33527"/>
                  </a:lnTo>
                  <a:lnTo>
                    <a:pt x="92335" y="37464"/>
                  </a:lnTo>
                  <a:lnTo>
                    <a:pt x="95550" y="37464"/>
                  </a:lnTo>
                  <a:lnTo>
                    <a:pt x="95954" y="37083"/>
                  </a:lnTo>
                  <a:lnTo>
                    <a:pt x="96305" y="36956"/>
                  </a:lnTo>
                  <a:lnTo>
                    <a:pt x="94227" y="36956"/>
                  </a:lnTo>
                  <a:lnTo>
                    <a:pt x="97389" y="28574"/>
                  </a:lnTo>
                  <a:lnTo>
                    <a:pt x="97027" y="27812"/>
                  </a:lnTo>
                  <a:lnTo>
                    <a:pt x="96907" y="27558"/>
                  </a:lnTo>
                  <a:close/>
                </a:path>
                <a:path w="118109" h="112394">
                  <a:moveTo>
                    <a:pt x="104959" y="32257"/>
                  </a:moveTo>
                  <a:lnTo>
                    <a:pt x="104628" y="32257"/>
                  </a:lnTo>
                  <a:lnTo>
                    <a:pt x="98151" y="34670"/>
                  </a:lnTo>
                  <a:lnTo>
                    <a:pt x="94227" y="36956"/>
                  </a:lnTo>
                  <a:lnTo>
                    <a:pt x="96305" y="36956"/>
                  </a:lnTo>
                  <a:lnTo>
                    <a:pt x="105784" y="33527"/>
                  </a:lnTo>
                  <a:lnTo>
                    <a:pt x="105877" y="33146"/>
                  </a:lnTo>
                  <a:lnTo>
                    <a:pt x="105969" y="32765"/>
                  </a:lnTo>
                  <a:lnTo>
                    <a:pt x="106347" y="32765"/>
                  </a:lnTo>
                  <a:lnTo>
                    <a:pt x="104959" y="32257"/>
                  </a:lnTo>
                  <a:close/>
                </a:path>
                <a:path w="118109" h="112394">
                  <a:moveTo>
                    <a:pt x="60791" y="32257"/>
                  </a:moveTo>
                  <a:lnTo>
                    <a:pt x="50682" y="32257"/>
                  </a:lnTo>
                  <a:lnTo>
                    <a:pt x="50641" y="32765"/>
                  </a:lnTo>
                  <a:lnTo>
                    <a:pt x="60512" y="32765"/>
                  </a:lnTo>
                  <a:lnTo>
                    <a:pt x="60791" y="32257"/>
                  </a:lnTo>
                  <a:close/>
                </a:path>
                <a:path w="118109" h="112394">
                  <a:moveTo>
                    <a:pt x="76055" y="32257"/>
                  </a:moveTo>
                  <a:lnTo>
                    <a:pt x="62810" y="32257"/>
                  </a:lnTo>
                  <a:lnTo>
                    <a:pt x="62546" y="32765"/>
                  </a:lnTo>
                  <a:lnTo>
                    <a:pt x="75664" y="32765"/>
                  </a:lnTo>
                  <a:lnTo>
                    <a:pt x="76055" y="32257"/>
                  </a:lnTo>
                  <a:close/>
                </a:path>
                <a:path w="118109" h="112394">
                  <a:moveTo>
                    <a:pt x="89107" y="32257"/>
                  </a:moveTo>
                  <a:lnTo>
                    <a:pt x="77733" y="32257"/>
                  </a:lnTo>
                  <a:lnTo>
                    <a:pt x="77704" y="32765"/>
                  </a:lnTo>
                  <a:lnTo>
                    <a:pt x="89066" y="32765"/>
                  </a:lnTo>
                  <a:lnTo>
                    <a:pt x="89107" y="32257"/>
                  </a:lnTo>
                  <a:close/>
                </a:path>
                <a:path w="118109" h="112394">
                  <a:moveTo>
                    <a:pt x="94258" y="32257"/>
                  </a:moveTo>
                  <a:lnTo>
                    <a:pt x="90645" y="32257"/>
                  </a:lnTo>
                  <a:lnTo>
                    <a:pt x="90605" y="32765"/>
                  </a:lnTo>
                  <a:lnTo>
                    <a:pt x="94064" y="32765"/>
                  </a:lnTo>
                  <a:lnTo>
                    <a:pt x="94258" y="32257"/>
                  </a:lnTo>
                  <a:close/>
                </a:path>
                <a:path w="118109" h="112394">
                  <a:moveTo>
                    <a:pt x="104628" y="32257"/>
                  </a:moveTo>
                  <a:lnTo>
                    <a:pt x="96000" y="32257"/>
                  </a:lnTo>
                  <a:lnTo>
                    <a:pt x="95808" y="32765"/>
                  </a:lnTo>
                  <a:lnTo>
                    <a:pt x="103265" y="32765"/>
                  </a:lnTo>
                  <a:lnTo>
                    <a:pt x="104628" y="32257"/>
                  </a:lnTo>
                  <a:close/>
                </a:path>
                <a:path w="118109" h="112394">
                  <a:moveTo>
                    <a:pt x="41878" y="12064"/>
                  </a:moveTo>
                  <a:lnTo>
                    <a:pt x="37001" y="16636"/>
                  </a:lnTo>
                  <a:lnTo>
                    <a:pt x="37581" y="23621"/>
                  </a:lnTo>
                  <a:lnTo>
                    <a:pt x="37697" y="25018"/>
                  </a:lnTo>
                  <a:lnTo>
                    <a:pt x="37792" y="25907"/>
                  </a:lnTo>
                  <a:lnTo>
                    <a:pt x="38424" y="29717"/>
                  </a:lnTo>
                  <a:lnTo>
                    <a:pt x="38487" y="30098"/>
                  </a:lnTo>
                  <a:lnTo>
                    <a:pt x="39874" y="30098"/>
                  </a:lnTo>
                  <a:lnTo>
                    <a:pt x="37443" y="19049"/>
                  </a:lnTo>
                  <a:lnTo>
                    <a:pt x="37331" y="18541"/>
                  </a:lnTo>
                  <a:lnTo>
                    <a:pt x="43084" y="13207"/>
                  </a:lnTo>
                  <a:lnTo>
                    <a:pt x="42962" y="12318"/>
                  </a:lnTo>
                  <a:lnTo>
                    <a:pt x="44011" y="12318"/>
                  </a:lnTo>
                  <a:lnTo>
                    <a:pt x="41878" y="12064"/>
                  </a:lnTo>
                  <a:close/>
                </a:path>
                <a:path w="118109" h="112394">
                  <a:moveTo>
                    <a:pt x="10298" y="15239"/>
                  </a:moveTo>
                  <a:lnTo>
                    <a:pt x="9226" y="15239"/>
                  </a:lnTo>
                  <a:lnTo>
                    <a:pt x="8997" y="15620"/>
                  </a:lnTo>
                  <a:lnTo>
                    <a:pt x="9854" y="16636"/>
                  </a:lnTo>
                  <a:lnTo>
                    <a:pt x="10272" y="16636"/>
                  </a:lnTo>
                  <a:lnTo>
                    <a:pt x="29698" y="21335"/>
                  </a:lnTo>
                  <a:lnTo>
                    <a:pt x="36518" y="29717"/>
                  </a:lnTo>
                  <a:lnTo>
                    <a:pt x="38173" y="29717"/>
                  </a:lnTo>
                  <a:lnTo>
                    <a:pt x="35871" y="26923"/>
                  </a:lnTo>
                  <a:lnTo>
                    <a:pt x="33242" y="23621"/>
                  </a:lnTo>
                  <a:lnTo>
                    <a:pt x="30651" y="20573"/>
                  </a:lnTo>
                  <a:lnTo>
                    <a:pt x="30734" y="19684"/>
                  </a:lnTo>
                  <a:lnTo>
                    <a:pt x="28251" y="19684"/>
                  </a:lnTo>
                  <a:lnTo>
                    <a:pt x="10298" y="15239"/>
                  </a:lnTo>
                  <a:close/>
                </a:path>
                <a:path w="118109" h="112394">
                  <a:moveTo>
                    <a:pt x="26155" y="23621"/>
                  </a:moveTo>
                  <a:lnTo>
                    <a:pt x="14281" y="25780"/>
                  </a:lnTo>
                  <a:lnTo>
                    <a:pt x="13722" y="25907"/>
                  </a:lnTo>
                  <a:lnTo>
                    <a:pt x="13493" y="25907"/>
                  </a:lnTo>
                  <a:lnTo>
                    <a:pt x="13438" y="26161"/>
                  </a:lnTo>
                  <a:lnTo>
                    <a:pt x="13328" y="26669"/>
                  </a:lnTo>
                  <a:lnTo>
                    <a:pt x="14852" y="27431"/>
                  </a:lnTo>
                  <a:lnTo>
                    <a:pt x="11840" y="27431"/>
                  </a:lnTo>
                  <a:lnTo>
                    <a:pt x="16848" y="26923"/>
                  </a:lnTo>
                  <a:lnTo>
                    <a:pt x="31769" y="26923"/>
                  </a:lnTo>
                  <a:lnTo>
                    <a:pt x="26155" y="23621"/>
                  </a:lnTo>
                  <a:close/>
                </a:path>
                <a:path w="118109" h="112394">
                  <a:moveTo>
                    <a:pt x="10763" y="5714"/>
                  </a:moveTo>
                  <a:lnTo>
                    <a:pt x="10052" y="5714"/>
                  </a:lnTo>
                  <a:lnTo>
                    <a:pt x="9747" y="6095"/>
                  </a:lnTo>
                  <a:lnTo>
                    <a:pt x="9923" y="6095"/>
                  </a:lnTo>
                  <a:lnTo>
                    <a:pt x="10369" y="6857"/>
                  </a:lnTo>
                  <a:lnTo>
                    <a:pt x="21913" y="12318"/>
                  </a:lnTo>
                  <a:lnTo>
                    <a:pt x="24009" y="14731"/>
                  </a:lnTo>
                  <a:lnTo>
                    <a:pt x="26142" y="17144"/>
                  </a:lnTo>
                  <a:lnTo>
                    <a:pt x="28251" y="19684"/>
                  </a:lnTo>
                  <a:lnTo>
                    <a:pt x="30734" y="19684"/>
                  </a:lnTo>
                  <a:lnTo>
                    <a:pt x="30806" y="18922"/>
                  </a:lnTo>
                  <a:lnTo>
                    <a:pt x="29254" y="18922"/>
                  </a:lnTo>
                  <a:lnTo>
                    <a:pt x="27317" y="16636"/>
                  </a:lnTo>
                  <a:lnTo>
                    <a:pt x="23171" y="11810"/>
                  </a:lnTo>
                  <a:lnTo>
                    <a:pt x="23001" y="10032"/>
                  </a:lnTo>
                  <a:lnTo>
                    <a:pt x="19948" y="10032"/>
                  </a:lnTo>
                  <a:lnTo>
                    <a:pt x="10763" y="5714"/>
                  </a:lnTo>
                  <a:close/>
                </a:path>
                <a:path w="118109" h="112394">
                  <a:moveTo>
                    <a:pt x="31373" y="5714"/>
                  </a:moveTo>
                  <a:lnTo>
                    <a:pt x="31070" y="5714"/>
                  </a:lnTo>
                  <a:lnTo>
                    <a:pt x="30460" y="6095"/>
                  </a:lnTo>
                  <a:lnTo>
                    <a:pt x="29648" y="14731"/>
                  </a:lnTo>
                  <a:lnTo>
                    <a:pt x="29565" y="15620"/>
                  </a:lnTo>
                  <a:lnTo>
                    <a:pt x="29469" y="16636"/>
                  </a:lnTo>
                  <a:lnTo>
                    <a:pt x="29421" y="17144"/>
                  </a:lnTo>
                  <a:lnTo>
                    <a:pt x="29326" y="18160"/>
                  </a:lnTo>
                  <a:lnTo>
                    <a:pt x="29254" y="18922"/>
                  </a:lnTo>
                  <a:lnTo>
                    <a:pt x="30806" y="18922"/>
                  </a:lnTo>
                  <a:lnTo>
                    <a:pt x="31936" y="6857"/>
                  </a:lnTo>
                  <a:lnTo>
                    <a:pt x="31972" y="6476"/>
                  </a:lnTo>
                  <a:lnTo>
                    <a:pt x="31373" y="5714"/>
                  </a:lnTo>
                  <a:close/>
                </a:path>
                <a:path w="118109" h="112394">
                  <a:moveTo>
                    <a:pt x="10902" y="0"/>
                  </a:moveTo>
                  <a:lnTo>
                    <a:pt x="11017" y="1015"/>
                  </a:lnTo>
                  <a:lnTo>
                    <a:pt x="13823" y="3682"/>
                  </a:lnTo>
                  <a:lnTo>
                    <a:pt x="16837" y="6857"/>
                  </a:lnTo>
                  <a:lnTo>
                    <a:pt x="19797" y="10032"/>
                  </a:lnTo>
                  <a:lnTo>
                    <a:pt x="21507" y="10032"/>
                  </a:lnTo>
                  <a:lnTo>
                    <a:pt x="18256" y="6476"/>
                  </a:lnTo>
                  <a:lnTo>
                    <a:pt x="15325" y="3428"/>
                  </a:lnTo>
                  <a:lnTo>
                    <a:pt x="14542" y="2666"/>
                  </a:lnTo>
                  <a:lnTo>
                    <a:pt x="11982" y="253"/>
                  </a:lnTo>
                  <a:lnTo>
                    <a:pt x="10902" y="0"/>
                  </a:lnTo>
                  <a:close/>
                </a:path>
                <a:path w="118109" h="112394">
                  <a:moveTo>
                    <a:pt x="21532" y="2666"/>
                  </a:moveTo>
                  <a:lnTo>
                    <a:pt x="20872" y="3301"/>
                  </a:lnTo>
                  <a:lnTo>
                    <a:pt x="21507" y="10032"/>
                  </a:lnTo>
                  <a:lnTo>
                    <a:pt x="23001" y="10032"/>
                  </a:lnTo>
                  <a:lnTo>
                    <a:pt x="22395" y="3682"/>
                  </a:lnTo>
                  <a:lnTo>
                    <a:pt x="22371" y="3428"/>
                  </a:lnTo>
                  <a:lnTo>
                    <a:pt x="21532" y="2666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5" name="object 2045"/>
            <p:cNvSpPr/>
            <p:nvPr/>
          </p:nvSpPr>
          <p:spPr>
            <a:xfrm>
              <a:off x="6973308" y="3108218"/>
              <a:ext cx="78740" cy="112395"/>
            </a:xfrm>
            <a:custGeom>
              <a:avLst/>
              <a:gdLst/>
              <a:ahLst/>
              <a:cxnLst/>
              <a:rect l="l" t="t" r="r" b="b"/>
              <a:pathLst>
                <a:path w="78740" h="112394">
                  <a:moveTo>
                    <a:pt x="8559" y="0"/>
                  </a:moveTo>
                  <a:lnTo>
                    <a:pt x="8293" y="63"/>
                  </a:lnTo>
                  <a:lnTo>
                    <a:pt x="8331" y="1104"/>
                  </a:lnTo>
                  <a:lnTo>
                    <a:pt x="11137" y="3810"/>
                  </a:lnTo>
                  <a:lnTo>
                    <a:pt x="16992" y="9969"/>
                  </a:lnTo>
                  <a:lnTo>
                    <a:pt x="8077" y="5740"/>
                  </a:lnTo>
                  <a:lnTo>
                    <a:pt x="7365" y="5765"/>
                  </a:lnTo>
                  <a:lnTo>
                    <a:pt x="7175" y="6007"/>
                  </a:lnTo>
                  <a:lnTo>
                    <a:pt x="7696" y="6972"/>
                  </a:lnTo>
                  <a:lnTo>
                    <a:pt x="19227" y="12433"/>
                  </a:lnTo>
                  <a:lnTo>
                    <a:pt x="25577" y="19735"/>
                  </a:lnTo>
                  <a:lnTo>
                    <a:pt x="7099" y="15252"/>
                  </a:lnTo>
                  <a:lnTo>
                    <a:pt x="6553" y="15328"/>
                  </a:lnTo>
                  <a:lnTo>
                    <a:pt x="6324" y="15748"/>
                  </a:lnTo>
                  <a:lnTo>
                    <a:pt x="7061" y="16598"/>
                  </a:lnTo>
                  <a:lnTo>
                    <a:pt x="27025" y="21437"/>
                  </a:lnTo>
                  <a:lnTo>
                    <a:pt x="33832" y="29794"/>
                  </a:lnTo>
                  <a:lnTo>
                    <a:pt x="23469" y="23749"/>
                  </a:lnTo>
                  <a:lnTo>
                    <a:pt x="10807" y="26022"/>
                  </a:lnTo>
                  <a:lnTo>
                    <a:pt x="10655" y="26758"/>
                  </a:lnTo>
                  <a:lnTo>
                    <a:pt x="11671" y="27317"/>
                  </a:lnTo>
                  <a:lnTo>
                    <a:pt x="14168" y="27034"/>
                  </a:lnTo>
                  <a:lnTo>
                    <a:pt x="20294" y="27077"/>
                  </a:lnTo>
                  <a:lnTo>
                    <a:pt x="28316" y="28705"/>
                  </a:lnTo>
                  <a:lnTo>
                    <a:pt x="36499" y="33172"/>
                  </a:lnTo>
                  <a:lnTo>
                    <a:pt x="44869" y="44132"/>
                  </a:lnTo>
                  <a:lnTo>
                    <a:pt x="39738" y="40703"/>
                  </a:lnTo>
                  <a:lnTo>
                    <a:pt x="33146" y="38366"/>
                  </a:lnTo>
                  <a:lnTo>
                    <a:pt x="18160" y="36245"/>
                  </a:lnTo>
                  <a:lnTo>
                    <a:pt x="11988" y="36791"/>
                  </a:lnTo>
                  <a:lnTo>
                    <a:pt x="11798" y="37452"/>
                  </a:lnTo>
                  <a:lnTo>
                    <a:pt x="12750" y="38087"/>
                  </a:lnTo>
                  <a:lnTo>
                    <a:pt x="16558" y="37999"/>
                  </a:lnTo>
                  <a:lnTo>
                    <a:pt x="25636" y="38682"/>
                  </a:lnTo>
                  <a:lnTo>
                    <a:pt x="37012" y="41525"/>
                  </a:lnTo>
                  <a:lnTo>
                    <a:pt x="47713" y="47917"/>
                  </a:lnTo>
                  <a:lnTo>
                    <a:pt x="51333" y="52870"/>
                  </a:lnTo>
                  <a:lnTo>
                    <a:pt x="43573" y="48425"/>
                  </a:lnTo>
                  <a:lnTo>
                    <a:pt x="34582" y="47155"/>
                  </a:lnTo>
                  <a:lnTo>
                    <a:pt x="19964" y="46647"/>
                  </a:lnTo>
                  <a:lnTo>
                    <a:pt x="13500" y="47929"/>
                  </a:lnTo>
                  <a:lnTo>
                    <a:pt x="13347" y="48666"/>
                  </a:lnTo>
                  <a:lnTo>
                    <a:pt x="14350" y="49225"/>
                  </a:lnTo>
                  <a:lnTo>
                    <a:pt x="18387" y="48689"/>
                  </a:lnTo>
                  <a:lnTo>
                    <a:pt x="28181" y="48348"/>
                  </a:lnTo>
                  <a:lnTo>
                    <a:pt x="40804" y="50046"/>
                  </a:lnTo>
                  <a:lnTo>
                    <a:pt x="53327" y="55626"/>
                  </a:lnTo>
                  <a:lnTo>
                    <a:pt x="60756" y="66040"/>
                  </a:lnTo>
                  <a:lnTo>
                    <a:pt x="48274" y="61668"/>
                  </a:lnTo>
                  <a:lnTo>
                    <a:pt x="33485" y="58877"/>
                  </a:lnTo>
                  <a:lnTo>
                    <a:pt x="20889" y="57381"/>
                  </a:lnTo>
                  <a:lnTo>
                    <a:pt x="14985" y="56896"/>
                  </a:lnTo>
                  <a:lnTo>
                    <a:pt x="14592" y="56984"/>
                  </a:lnTo>
                  <a:lnTo>
                    <a:pt x="14376" y="57556"/>
                  </a:lnTo>
                  <a:lnTo>
                    <a:pt x="15252" y="58280"/>
                  </a:lnTo>
                  <a:lnTo>
                    <a:pt x="21364" y="58809"/>
                  </a:lnTo>
                  <a:lnTo>
                    <a:pt x="35213" y="60517"/>
                  </a:lnTo>
                  <a:lnTo>
                    <a:pt x="50925" y="63722"/>
                  </a:lnTo>
                  <a:lnTo>
                    <a:pt x="62623" y="68745"/>
                  </a:lnTo>
                  <a:lnTo>
                    <a:pt x="68287" y="76873"/>
                  </a:lnTo>
                  <a:lnTo>
                    <a:pt x="75387" y="87566"/>
                  </a:lnTo>
                  <a:lnTo>
                    <a:pt x="71831" y="86118"/>
                  </a:lnTo>
                  <a:lnTo>
                    <a:pt x="67119" y="85051"/>
                  </a:lnTo>
                  <a:lnTo>
                    <a:pt x="60401" y="84048"/>
                  </a:lnTo>
                  <a:lnTo>
                    <a:pt x="56209" y="78528"/>
                  </a:lnTo>
                  <a:lnTo>
                    <a:pt x="50830" y="73836"/>
                  </a:lnTo>
                  <a:lnTo>
                    <a:pt x="44343" y="70027"/>
                  </a:lnTo>
                  <a:lnTo>
                    <a:pt x="36829" y="67157"/>
                  </a:lnTo>
                  <a:lnTo>
                    <a:pt x="28663" y="64744"/>
                  </a:lnTo>
                  <a:lnTo>
                    <a:pt x="21374" y="64820"/>
                  </a:lnTo>
                  <a:lnTo>
                    <a:pt x="21158" y="65430"/>
                  </a:lnTo>
                  <a:lnTo>
                    <a:pt x="22072" y="66128"/>
                  </a:lnTo>
                  <a:lnTo>
                    <a:pt x="28816" y="66154"/>
                  </a:lnTo>
                  <a:lnTo>
                    <a:pt x="36753" y="68503"/>
                  </a:lnTo>
                  <a:lnTo>
                    <a:pt x="43782" y="71147"/>
                  </a:lnTo>
                  <a:lnTo>
                    <a:pt x="49803" y="74593"/>
                  </a:lnTo>
                  <a:lnTo>
                    <a:pt x="54795" y="78830"/>
                  </a:lnTo>
                  <a:lnTo>
                    <a:pt x="58737" y="83845"/>
                  </a:lnTo>
                  <a:lnTo>
                    <a:pt x="52933" y="83172"/>
                  </a:lnTo>
                  <a:lnTo>
                    <a:pt x="40208" y="82537"/>
                  </a:lnTo>
                  <a:lnTo>
                    <a:pt x="31953" y="74701"/>
                  </a:lnTo>
                  <a:lnTo>
                    <a:pt x="20726" y="70510"/>
                  </a:lnTo>
                  <a:lnTo>
                    <a:pt x="20065" y="70561"/>
                  </a:lnTo>
                  <a:lnTo>
                    <a:pt x="19862" y="70891"/>
                  </a:lnTo>
                  <a:lnTo>
                    <a:pt x="20485" y="71805"/>
                  </a:lnTo>
                  <a:lnTo>
                    <a:pt x="29679" y="75247"/>
                  </a:lnTo>
                  <a:lnTo>
                    <a:pt x="35864" y="80251"/>
                  </a:lnTo>
                  <a:lnTo>
                    <a:pt x="38328" y="82473"/>
                  </a:lnTo>
                  <a:lnTo>
                    <a:pt x="23837" y="82384"/>
                  </a:lnTo>
                  <a:lnTo>
                    <a:pt x="22898" y="81203"/>
                  </a:lnTo>
                  <a:lnTo>
                    <a:pt x="19862" y="78193"/>
                  </a:lnTo>
                  <a:lnTo>
                    <a:pt x="12661" y="75653"/>
                  </a:lnTo>
                  <a:lnTo>
                    <a:pt x="12039" y="75692"/>
                  </a:lnTo>
                  <a:lnTo>
                    <a:pt x="11810" y="76060"/>
                  </a:lnTo>
                  <a:lnTo>
                    <a:pt x="12458" y="76949"/>
                  </a:lnTo>
                  <a:lnTo>
                    <a:pt x="18059" y="78917"/>
                  </a:lnTo>
                  <a:lnTo>
                    <a:pt x="20891" y="81178"/>
                  </a:lnTo>
                  <a:lnTo>
                    <a:pt x="22136" y="82384"/>
                  </a:lnTo>
                  <a:lnTo>
                    <a:pt x="10413" y="82537"/>
                  </a:lnTo>
                  <a:lnTo>
                    <a:pt x="190" y="83235"/>
                  </a:lnTo>
                  <a:lnTo>
                    <a:pt x="0" y="83896"/>
                  </a:lnTo>
                  <a:lnTo>
                    <a:pt x="939" y="84569"/>
                  </a:lnTo>
                  <a:lnTo>
                    <a:pt x="8801" y="84086"/>
                  </a:lnTo>
                  <a:lnTo>
                    <a:pt x="19303" y="83870"/>
                  </a:lnTo>
                  <a:lnTo>
                    <a:pt x="15252" y="85788"/>
                  </a:lnTo>
                  <a:lnTo>
                    <a:pt x="10477" y="88938"/>
                  </a:lnTo>
                  <a:lnTo>
                    <a:pt x="10477" y="89903"/>
                  </a:lnTo>
                  <a:lnTo>
                    <a:pt x="11531" y="90144"/>
                  </a:lnTo>
                  <a:lnTo>
                    <a:pt x="19811" y="84670"/>
                  </a:lnTo>
                  <a:lnTo>
                    <a:pt x="23799" y="83807"/>
                  </a:lnTo>
                  <a:lnTo>
                    <a:pt x="33769" y="83820"/>
                  </a:lnTo>
                  <a:lnTo>
                    <a:pt x="26123" y="86410"/>
                  </a:lnTo>
                  <a:lnTo>
                    <a:pt x="15366" y="92379"/>
                  </a:lnTo>
                  <a:lnTo>
                    <a:pt x="15303" y="93332"/>
                  </a:lnTo>
                  <a:lnTo>
                    <a:pt x="16370" y="93637"/>
                  </a:lnTo>
                  <a:lnTo>
                    <a:pt x="33477" y="84124"/>
                  </a:lnTo>
                  <a:lnTo>
                    <a:pt x="39776" y="83947"/>
                  </a:lnTo>
                  <a:lnTo>
                    <a:pt x="45885" y="84150"/>
                  </a:lnTo>
                  <a:lnTo>
                    <a:pt x="54216" y="84785"/>
                  </a:lnTo>
                  <a:lnTo>
                    <a:pt x="44170" y="87673"/>
                  </a:lnTo>
                  <a:lnTo>
                    <a:pt x="33526" y="91581"/>
                  </a:lnTo>
                  <a:lnTo>
                    <a:pt x="19723" y="97358"/>
                  </a:lnTo>
                  <a:lnTo>
                    <a:pt x="19570" y="98272"/>
                  </a:lnTo>
                  <a:lnTo>
                    <a:pt x="20637" y="98628"/>
                  </a:lnTo>
                  <a:lnTo>
                    <a:pt x="29362" y="94917"/>
                  </a:lnTo>
                  <a:lnTo>
                    <a:pt x="40624" y="90554"/>
                  </a:lnTo>
                  <a:lnTo>
                    <a:pt x="51737" y="86919"/>
                  </a:lnTo>
                  <a:lnTo>
                    <a:pt x="60020" y="85394"/>
                  </a:lnTo>
                  <a:lnTo>
                    <a:pt x="65760" y="86144"/>
                  </a:lnTo>
                  <a:lnTo>
                    <a:pt x="70827" y="87160"/>
                  </a:lnTo>
                  <a:lnTo>
                    <a:pt x="74587" y="88620"/>
                  </a:lnTo>
                  <a:lnTo>
                    <a:pt x="69557" y="89446"/>
                  </a:lnTo>
                  <a:lnTo>
                    <a:pt x="63792" y="92379"/>
                  </a:lnTo>
                  <a:lnTo>
                    <a:pt x="50050" y="101180"/>
                  </a:lnTo>
                  <a:lnTo>
                    <a:pt x="42367" y="108153"/>
                  </a:lnTo>
                  <a:lnTo>
                    <a:pt x="42519" y="109131"/>
                  </a:lnTo>
                  <a:lnTo>
                    <a:pt x="43573" y="109245"/>
                  </a:lnTo>
                  <a:lnTo>
                    <a:pt x="46827" y="106431"/>
                  </a:lnTo>
                  <a:lnTo>
                    <a:pt x="54748" y="100279"/>
                  </a:lnTo>
                  <a:lnTo>
                    <a:pt x="65028" y="93793"/>
                  </a:lnTo>
                  <a:lnTo>
                    <a:pt x="75361" y="89979"/>
                  </a:lnTo>
                  <a:lnTo>
                    <a:pt x="69381" y="96004"/>
                  </a:lnTo>
                  <a:lnTo>
                    <a:pt x="64911" y="102790"/>
                  </a:lnTo>
                  <a:lnTo>
                    <a:pt x="62072" y="108438"/>
                  </a:lnTo>
                  <a:lnTo>
                    <a:pt x="60985" y="111048"/>
                  </a:lnTo>
                  <a:lnTo>
                    <a:pt x="61480" y="112026"/>
                  </a:lnTo>
                  <a:lnTo>
                    <a:pt x="62420" y="111785"/>
                  </a:lnTo>
                  <a:lnTo>
                    <a:pt x="63482" y="109274"/>
                  </a:lnTo>
                  <a:lnTo>
                    <a:pt x="66447" y="103433"/>
                  </a:lnTo>
                  <a:lnTo>
                    <a:pt x="71130" y="96456"/>
                  </a:lnTo>
                  <a:lnTo>
                    <a:pt x="77342" y="90538"/>
                  </a:lnTo>
                  <a:lnTo>
                    <a:pt x="77952" y="91465"/>
                  </a:lnTo>
                  <a:lnTo>
                    <a:pt x="78587" y="91922"/>
                  </a:lnTo>
                  <a:lnTo>
                    <a:pt x="67068" y="73494"/>
                  </a:lnTo>
                  <a:lnTo>
                    <a:pt x="64909" y="70561"/>
                  </a:lnTo>
                  <a:lnTo>
                    <a:pt x="55702" y="56819"/>
                  </a:lnTo>
                  <a:lnTo>
                    <a:pt x="44373" y="42100"/>
                  </a:lnTo>
                  <a:lnTo>
                    <a:pt x="40462" y="37769"/>
                  </a:lnTo>
                  <a:lnTo>
                    <a:pt x="33540" y="28486"/>
                  </a:lnTo>
                  <a:lnTo>
                    <a:pt x="30568" y="23634"/>
                  </a:lnTo>
                  <a:lnTo>
                    <a:pt x="26746" y="19151"/>
                  </a:lnTo>
                  <a:lnTo>
                    <a:pt x="15633" y="6819"/>
                  </a:lnTo>
                  <a:lnTo>
                    <a:pt x="8559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6" name="object 2046"/>
            <p:cNvSpPr/>
            <p:nvPr/>
          </p:nvSpPr>
          <p:spPr>
            <a:xfrm>
              <a:off x="7112101" y="3001289"/>
              <a:ext cx="25400" cy="6350"/>
            </a:xfrm>
            <a:custGeom>
              <a:avLst/>
              <a:gdLst/>
              <a:ahLst/>
              <a:cxnLst/>
              <a:rect l="l" t="t" r="r" b="b"/>
              <a:pathLst>
                <a:path w="25400" h="6350">
                  <a:moveTo>
                    <a:pt x="25095" y="2933"/>
                  </a:moveTo>
                  <a:lnTo>
                    <a:pt x="24892" y="2387"/>
                  </a:lnTo>
                  <a:lnTo>
                    <a:pt x="24523" y="2222"/>
                  </a:lnTo>
                  <a:lnTo>
                    <a:pt x="9359" y="0"/>
                  </a:lnTo>
                  <a:lnTo>
                    <a:pt x="228" y="5181"/>
                  </a:lnTo>
                  <a:lnTo>
                    <a:pt x="0" y="6057"/>
                  </a:lnTo>
                  <a:lnTo>
                    <a:pt x="850" y="6324"/>
                  </a:lnTo>
                  <a:lnTo>
                    <a:pt x="9639" y="1346"/>
                  </a:lnTo>
                  <a:lnTo>
                    <a:pt x="24422" y="3467"/>
                  </a:lnTo>
                  <a:lnTo>
                    <a:pt x="25095" y="2933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7" name="object 2047"/>
            <p:cNvSpPr/>
            <p:nvPr/>
          </p:nvSpPr>
          <p:spPr>
            <a:xfrm>
              <a:off x="7118903" y="2951233"/>
              <a:ext cx="92710" cy="90170"/>
            </a:xfrm>
            <a:custGeom>
              <a:avLst/>
              <a:gdLst/>
              <a:ahLst/>
              <a:cxnLst/>
              <a:rect l="l" t="t" r="r" b="b"/>
              <a:pathLst>
                <a:path w="92709" h="90169">
                  <a:moveTo>
                    <a:pt x="51227" y="87248"/>
                  </a:moveTo>
                  <a:lnTo>
                    <a:pt x="48889" y="87248"/>
                  </a:lnTo>
                  <a:lnTo>
                    <a:pt x="49415" y="88391"/>
                  </a:lnTo>
                  <a:lnTo>
                    <a:pt x="50571" y="89534"/>
                  </a:lnTo>
                  <a:lnTo>
                    <a:pt x="51904" y="89915"/>
                  </a:lnTo>
                  <a:lnTo>
                    <a:pt x="51291" y="87502"/>
                  </a:lnTo>
                  <a:lnTo>
                    <a:pt x="51227" y="87248"/>
                  </a:lnTo>
                  <a:close/>
                </a:path>
                <a:path w="92709" h="90169">
                  <a:moveTo>
                    <a:pt x="54131" y="84962"/>
                  </a:moveTo>
                  <a:lnTo>
                    <a:pt x="43421" y="84962"/>
                  </a:lnTo>
                  <a:lnTo>
                    <a:pt x="46850" y="89153"/>
                  </a:lnTo>
                  <a:lnTo>
                    <a:pt x="47739" y="89534"/>
                  </a:lnTo>
                  <a:lnTo>
                    <a:pt x="48659" y="87502"/>
                  </a:lnTo>
                  <a:lnTo>
                    <a:pt x="48774" y="87248"/>
                  </a:lnTo>
                  <a:lnTo>
                    <a:pt x="51227" y="87248"/>
                  </a:lnTo>
                  <a:lnTo>
                    <a:pt x="51162" y="86994"/>
                  </a:lnTo>
                  <a:lnTo>
                    <a:pt x="55359" y="86994"/>
                  </a:lnTo>
                  <a:lnTo>
                    <a:pt x="54381" y="86105"/>
                  </a:lnTo>
                  <a:lnTo>
                    <a:pt x="54214" y="85724"/>
                  </a:lnTo>
                  <a:lnTo>
                    <a:pt x="54131" y="84962"/>
                  </a:lnTo>
                  <a:close/>
                </a:path>
                <a:path w="92709" h="90169">
                  <a:moveTo>
                    <a:pt x="34610" y="85724"/>
                  </a:moveTo>
                  <a:lnTo>
                    <a:pt x="27313" y="85724"/>
                  </a:lnTo>
                  <a:lnTo>
                    <a:pt x="28232" y="86613"/>
                  </a:lnTo>
                  <a:lnTo>
                    <a:pt x="29057" y="88010"/>
                  </a:lnTo>
                  <a:lnTo>
                    <a:pt x="30429" y="89153"/>
                  </a:lnTo>
                  <a:lnTo>
                    <a:pt x="31364" y="86613"/>
                  </a:lnTo>
                  <a:lnTo>
                    <a:pt x="31457" y="86359"/>
                  </a:lnTo>
                  <a:lnTo>
                    <a:pt x="33928" y="86359"/>
                  </a:lnTo>
                  <a:lnTo>
                    <a:pt x="34610" y="85724"/>
                  </a:lnTo>
                  <a:close/>
                </a:path>
                <a:path w="92709" h="90169">
                  <a:moveTo>
                    <a:pt x="39223" y="85216"/>
                  </a:moveTo>
                  <a:lnTo>
                    <a:pt x="38557" y="85216"/>
                  </a:lnTo>
                  <a:lnTo>
                    <a:pt x="39878" y="85724"/>
                  </a:lnTo>
                  <a:lnTo>
                    <a:pt x="34942" y="85724"/>
                  </a:lnTo>
                  <a:lnTo>
                    <a:pt x="36893" y="86994"/>
                  </a:lnTo>
                  <a:lnTo>
                    <a:pt x="36106" y="89153"/>
                  </a:lnTo>
                  <a:lnTo>
                    <a:pt x="39166" y="87502"/>
                  </a:lnTo>
                  <a:lnTo>
                    <a:pt x="39223" y="85216"/>
                  </a:lnTo>
                  <a:close/>
                </a:path>
                <a:path w="92709" h="90169">
                  <a:moveTo>
                    <a:pt x="43444" y="85216"/>
                  </a:moveTo>
                  <a:lnTo>
                    <a:pt x="39223" y="85216"/>
                  </a:lnTo>
                  <a:lnTo>
                    <a:pt x="39211" y="85724"/>
                  </a:lnTo>
                  <a:lnTo>
                    <a:pt x="39878" y="85724"/>
                  </a:lnTo>
                  <a:lnTo>
                    <a:pt x="40868" y="86105"/>
                  </a:lnTo>
                  <a:lnTo>
                    <a:pt x="43764" y="88772"/>
                  </a:lnTo>
                  <a:lnTo>
                    <a:pt x="43649" y="87502"/>
                  </a:lnTo>
                  <a:lnTo>
                    <a:pt x="43524" y="86105"/>
                  </a:lnTo>
                  <a:lnTo>
                    <a:pt x="43444" y="85216"/>
                  </a:lnTo>
                  <a:close/>
                </a:path>
                <a:path w="92709" h="90169">
                  <a:moveTo>
                    <a:pt x="55359" y="86994"/>
                  </a:moveTo>
                  <a:lnTo>
                    <a:pt x="51341" y="86994"/>
                  </a:lnTo>
                  <a:lnTo>
                    <a:pt x="54292" y="88772"/>
                  </a:lnTo>
                  <a:lnTo>
                    <a:pt x="55880" y="88391"/>
                  </a:lnTo>
                  <a:lnTo>
                    <a:pt x="55548" y="87502"/>
                  </a:lnTo>
                  <a:lnTo>
                    <a:pt x="55453" y="87248"/>
                  </a:lnTo>
                  <a:lnTo>
                    <a:pt x="55359" y="86994"/>
                  </a:lnTo>
                  <a:close/>
                </a:path>
                <a:path w="92709" h="90169">
                  <a:moveTo>
                    <a:pt x="55996" y="82041"/>
                  </a:moveTo>
                  <a:lnTo>
                    <a:pt x="23241" y="82041"/>
                  </a:lnTo>
                  <a:lnTo>
                    <a:pt x="23575" y="83819"/>
                  </a:lnTo>
                  <a:lnTo>
                    <a:pt x="23558" y="87248"/>
                  </a:lnTo>
                  <a:lnTo>
                    <a:pt x="26044" y="88391"/>
                  </a:lnTo>
                  <a:lnTo>
                    <a:pt x="25709" y="88391"/>
                  </a:lnTo>
                  <a:lnTo>
                    <a:pt x="26934" y="85724"/>
                  </a:lnTo>
                  <a:lnTo>
                    <a:pt x="27313" y="85724"/>
                  </a:lnTo>
                  <a:lnTo>
                    <a:pt x="26788" y="85216"/>
                  </a:lnTo>
                  <a:lnTo>
                    <a:pt x="43444" y="85216"/>
                  </a:lnTo>
                  <a:lnTo>
                    <a:pt x="43421" y="84962"/>
                  </a:lnTo>
                  <a:lnTo>
                    <a:pt x="54131" y="84962"/>
                  </a:lnTo>
                  <a:lnTo>
                    <a:pt x="54062" y="84327"/>
                  </a:lnTo>
                  <a:lnTo>
                    <a:pt x="54789" y="84327"/>
                  </a:lnTo>
                  <a:lnTo>
                    <a:pt x="57641" y="83819"/>
                  </a:lnTo>
                  <a:lnTo>
                    <a:pt x="59579" y="83819"/>
                  </a:lnTo>
                  <a:lnTo>
                    <a:pt x="55996" y="82041"/>
                  </a:lnTo>
                  <a:close/>
                </a:path>
                <a:path w="92709" h="90169">
                  <a:moveTo>
                    <a:pt x="20002" y="84581"/>
                  </a:moveTo>
                  <a:lnTo>
                    <a:pt x="17272" y="84581"/>
                  </a:lnTo>
                  <a:lnTo>
                    <a:pt x="17387" y="85216"/>
                  </a:lnTo>
                  <a:lnTo>
                    <a:pt x="17480" y="85724"/>
                  </a:lnTo>
                  <a:lnTo>
                    <a:pt x="17595" y="86359"/>
                  </a:lnTo>
                  <a:lnTo>
                    <a:pt x="17711" y="86994"/>
                  </a:lnTo>
                  <a:lnTo>
                    <a:pt x="17804" y="87502"/>
                  </a:lnTo>
                  <a:lnTo>
                    <a:pt x="17896" y="88010"/>
                  </a:lnTo>
                  <a:lnTo>
                    <a:pt x="18073" y="88010"/>
                  </a:lnTo>
                  <a:lnTo>
                    <a:pt x="18997" y="87248"/>
                  </a:lnTo>
                  <a:lnTo>
                    <a:pt x="19148" y="87248"/>
                  </a:lnTo>
                  <a:lnTo>
                    <a:pt x="19189" y="85724"/>
                  </a:lnTo>
                  <a:lnTo>
                    <a:pt x="20002" y="84581"/>
                  </a:lnTo>
                  <a:close/>
                </a:path>
                <a:path w="92709" h="90169">
                  <a:moveTo>
                    <a:pt x="33928" y="86359"/>
                  </a:moveTo>
                  <a:lnTo>
                    <a:pt x="31457" y="86359"/>
                  </a:lnTo>
                  <a:lnTo>
                    <a:pt x="33639" y="88010"/>
                  </a:lnTo>
                  <a:lnTo>
                    <a:pt x="33655" y="86613"/>
                  </a:lnTo>
                  <a:lnTo>
                    <a:pt x="33928" y="86359"/>
                  </a:lnTo>
                  <a:close/>
                </a:path>
                <a:path w="92709" h="90169">
                  <a:moveTo>
                    <a:pt x="22660" y="82549"/>
                  </a:moveTo>
                  <a:lnTo>
                    <a:pt x="14795" y="82549"/>
                  </a:lnTo>
                  <a:lnTo>
                    <a:pt x="14147" y="83819"/>
                  </a:lnTo>
                  <a:lnTo>
                    <a:pt x="14198" y="85216"/>
                  </a:lnTo>
                  <a:lnTo>
                    <a:pt x="14986" y="86359"/>
                  </a:lnTo>
                  <a:lnTo>
                    <a:pt x="17272" y="84581"/>
                  </a:lnTo>
                  <a:lnTo>
                    <a:pt x="21760" y="84581"/>
                  </a:lnTo>
                  <a:lnTo>
                    <a:pt x="21780" y="84327"/>
                  </a:lnTo>
                  <a:lnTo>
                    <a:pt x="22225" y="82930"/>
                  </a:lnTo>
                  <a:lnTo>
                    <a:pt x="22660" y="82549"/>
                  </a:lnTo>
                  <a:close/>
                </a:path>
                <a:path w="92709" h="90169">
                  <a:moveTo>
                    <a:pt x="21760" y="84581"/>
                  </a:moveTo>
                  <a:lnTo>
                    <a:pt x="20002" y="84581"/>
                  </a:lnTo>
                  <a:lnTo>
                    <a:pt x="22174" y="85724"/>
                  </a:lnTo>
                  <a:lnTo>
                    <a:pt x="21671" y="85724"/>
                  </a:lnTo>
                  <a:lnTo>
                    <a:pt x="21760" y="84581"/>
                  </a:lnTo>
                  <a:close/>
                </a:path>
                <a:path w="92709" h="90169">
                  <a:moveTo>
                    <a:pt x="27167" y="85216"/>
                  </a:moveTo>
                  <a:lnTo>
                    <a:pt x="26788" y="85216"/>
                  </a:lnTo>
                  <a:lnTo>
                    <a:pt x="27313" y="85724"/>
                  </a:lnTo>
                  <a:lnTo>
                    <a:pt x="26934" y="85724"/>
                  </a:lnTo>
                  <a:lnTo>
                    <a:pt x="27167" y="85216"/>
                  </a:lnTo>
                  <a:close/>
                </a:path>
                <a:path w="92709" h="90169">
                  <a:moveTo>
                    <a:pt x="38557" y="85216"/>
                  </a:moveTo>
                  <a:lnTo>
                    <a:pt x="27167" y="85216"/>
                  </a:lnTo>
                  <a:lnTo>
                    <a:pt x="26934" y="85724"/>
                  </a:lnTo>
                  <a:lnTo>
                    <a:pt x="39878" y="85724"/>
                  </a:lnTo>
                  <a:lnTo>
                    <a:pt x="38557" y="85216"/>
                  </a:lnTo>
                  <a:close/>
                </a:path>
                <a:path w="92709" h="90169">
                  <a:moveTo>
                    <a:pt x="53797" y="80009"/>
                  </a:moveTo>
                  <a:lnTo>
                    <a:pt x="12001" y="80009"/>
                  </a:lnTo>
                  <a:lnTo>
                    <a:pt x="12278" y="81025"/>
                  </a:lnTo>
                  <a:lnTo>
                    <a:pt x="12382" y="81406"/>
                  </a:lnTo>
                  <a:lnTo>
                    <a:pt x="11074" y="82930"/>
                  </a:lnTo>
                  <a:lnTo>
                    <a:pt x="11284" y="83819"/>
                  </a:lnTo>
                  <a:lnTo>
                    <a:pt x="11404" y="84327"/>
                  </a:lnTo>
                  <a:lnTo>
                    <a:pt x="12258" y="83819"/>
                  </a:lnTo>
                  <a:lnTo>
                    <a:pt x="13576" y="82930"/>
                  </a:lnTo>
                  <a:lnTo>
                    <a:pt x="14795" y="82549"/>
                  </a:lnTo>
                  <a:lnTo>
                    <a:pt x="22660" y="82549"/>
                  </a:lnTo>
                  <a:lnTo>
                    <a:pt x="23241" y="82041"/>
                  </a:lnTo>
                  <a:lnTo>
                    <a:pt x="55996" y="82041"/>
                  </a:lnTo>
                  <a:lnTo>
                    <a:pt x="53949" y="81025"/>
                  </a:lnTo>
                  <a:lnTo>
                    <a:pt x="53835" y="80263"/>
                  </a:lnTo>
                  <a:lnTo>
                    <a:pt x="53797" y="80009"/>
                  </a:lnTo>
                  <a:close/>
                </a:path>
                <a:path w="92709" h="90169">
                  <a:moveTo>
                    <a:pt x="54668" y="76453"/>
                  </a:moveTo>
                  <a:lnTo>
                    <a:pt x="10388" y="76453"/>
                  </a:lnTo>
                  <a:lnTo>
                    <a:pt x="8859" y="80009"/>
                  </a:lnTo>
                  <a:lnTo>
                    <a:pt x="8750" y="80263"/>
                  </a:lnTo>
                  <a:lnTo>
                    <a:pt x="12001" y="80009"/>
                  </a:lnTo>
                  <a:lnTo>
                    <a:pt x="53797" y="80009"/>
                  </a:lnTo>
                  <a:lnTo>
                    <a:pt x="53568" y="78485"/>
                  </a:lnTo>
                  <a:lnTo>
                    <a:pt x="56400" y="77977"/>
                  </a:lnTo>
                  <a:lnTo>
                    <a:pt x="55130" y="76834"/>
                  </a:lnTo>
                  <a:lnTo>
                    <a:pt x="54668" y="76453"/>
                  </a:lnTo>
                  <a:close/>
                </a:path>
                <a:path w="92709" h="90169">
                  <a:moveTo>
                    <a:pt x="53527" y="70611"/>
                  </a:moveTo>
                  <a:lnTo>
                    <a:pt x="8115" y="70611"/>
                  </a:lnTo>
                  <a:lnTo>
                    <a:pt x="8712" y="72516"/>
                  </a:lnTo>
                  <a:lnTo>
                    <a:pt x="6692" y="74675"/>
                  </a:lnTo>
                  <a:lnTo>
                    <a:pt x="6961" y="75945"/>
                  </a:lnTo>
                  <a:lnTo>
                    <a:pt x="7069" y="76453"/>
                  </a:lnTo>
                  <a:lnTo>
                    <a:pt x="7150" y="76834"/>
                  </a:lnTo>
                  <a:lnTo>
                    <a:pt x="10388" y="76453"/>
                  </a:lnTo>
                  <a:lnTo>
                    <a:pt x="54668" y="76453"/>
                  </a:lnTo>
                  <a:lnTo>
                    <a:pt x="54051" y="75945"/>
                  </a:lnTo>
                  <a:lnTo>
                    <a:pt x="53441" y="74294"/>
                  </a:lnTo>
                  <a:lnTo>
                    <a:pt x="57213" y="73913"/>
                  </a:lnTo>
                  <a:lnTo>
                    <a:pt x="54564" y="71373"/>
                  </a:lnTo>
                  <a:lnTo>
                    <a:pt x="53527" y="70611"/>
                  </a:lnTo>
                  <a:close/>
                </a:path>
                <a:path w="92709" h="90169">
                  <a:moveTo>
                    <a:pt x="89297" y="36575"/>
                  </a:moveTo>
                  <a:lnTo>
                    <a:pt x="19" y="36575"/>
                  </a:lnTo>
                  <a:lnTo>
                    <a:pt x="1003" y="38353"/>
                  </a:lnTo>
                  <a:lnTo>
                    <a:pt x="2451" y="39750"/>
                  </a:lnTo>
                  <a:lnTo>
                    <a:pt x="4368" y="41147"/>
                  </a:lnTo>
                  <a:lnTo>
                    <a:pt x="1155" y="41147"/>
                  </a:lnTo>
                  <a:lnTo>
                    <a:pt x="2781" y="42417"/>
                  </a:lnTo>
                  <a:lnTo>
                    <a:pt x="4432" y="44195"/>
                  </a:lnTo>
                  <a:lnTo>
                    <a:pt x="6426" y="45211"/>
                  </a:lnTo>
                  <a:lnTo>
                    <a:pt x="3670" y="46100"/>
                  </a:lnTo>
                  <a:lnTo>
                    <a:pt x="4559" y="47370"/>
                  </a:lnTo>
                  <a:lnTo>
                    <a:pt x="5588" y="48005"/>
                  </a:lnTo>
                  <a:lnTo>
                    <a:pt x="6731" y="48386"/>
                  </a:lnTo>
                  <a:lnTo>
                    <a:pt x="9525" y="49148"/>
                  </a:lnTo>
                  <a:lnTo>
                    <a:pt x="12738" y="49910"/>
                  </a:lnTo>
                  <a:lnTo>
                    <a:pt x="15405" y="51815"/>
                  </a:lnTo>
                  <a:lnTo>
                    <a:pt x="15151" y="53466"/>
                  </a:lnTo>
                  <a:lnTo>
                    <a:pt x="17691" y="56006"/>
                  </a:lnTo>
                  <a:lnTo>
                    <a:pt x="11887" y="58927"/>
                  </a:lnTo>
                  <a:lnTo>
                    <a:pt x="10439" y="59689"/>
                  </a:lnTo>
                  <a:lnTo>
                    <a:pt x="9179" y="60324"/>
                  </a:lnTo>
                  <a:lnTo>
                    <a:pt x="6527" y="61467"/>
                  </a:lnTo>
                  <a:lnTo>
                    <a:pt x="5219" y="64007"/>
                  </a:lnTo>
                  <a:lnTo>
                    <a:pt x="7835" y="64007"/>
                  </a:lnTo>
                  <a:lnTo>
                    <a:pt x="6634" y="66293"/>
                  </a:lnTo>
                  <a:lnTo>
                    <a:pt x="4457" y="68833"/>
                  </a:lnTo>
                  <a:lnTo>
                    <a:pt x="4499" y="69214"/>
                  </a:lnTo>
                  <a:lnTo>
                    <a:pt x="4611" y="70230"/>
                  </a:lnTo>
                  <a:lnTo>
                    <a:pt x="4737" y="71373"/>
                  </a:lnTo>
                  <a:lnTo>
                    <a:pt x="5494" y="71373"/>
                  </a:lnTo>
                  <a:lnTo>
                    <a:pt x="6934" y="70865"/>
                  </a:lnTo>
                  <a:lnTo>
                    <a:pt x="8115" y="70611"/>
                  </a:lnTo>
                  <a:lnTo>
                    <a:pt x="53527" y="70611"/>
                  </a:lnTo>
                  <a:lnTo>
                    <a:pt x="52984" y="70230"/>
                  </a:lnTo>
                  <a:lnTo>
                    <a:pt x="57188" y="69214"/>
                  </a:lnTo>
                  <a:lnTo>
                    <a:pt x="54127" y="68579"/>
                  </a:lnTo>
                  <a:lnTo>
                    <a:pt x="53428" y="66293"/>
                  </a:lnTo>
                  <a:lnTo>
                    <a:pt x="58795" y="66293"/>
                  </a:lnTo>
                  <a:lnTo>
                    <a:pt x="59093" y="64642"/>
                  </a:lnTo>
                  <a:lnTo>
                    <a:pt x="61137" y="64388"/>
                  </a:lnTo>
                  <a:lnTo>
                    <a:pt x="63198" y="64388"/>
                  </a:lnTo>
                  <a:lnTo>
                    <a:pt x="63120" y="64007"/>
                  </a:lnTo>
                  <a:lnTo>
                    <a:pt x="63042" y="63626"/>
                  </a:lnTo>
                  <a:lnTo>
                    <a:pt x="67574" y="63626"/>
                  </a:lnTo>
                  <a:lnTo>
                    <a:pt x="67462" y="62991"/>
                  </a:lnTo>
                  <a:lnTo>
                    <a:pt x="66230" y="61467"/>
                  </a:lnTo>
                  <a:lnTo>
                    <a:pt x="65176" y="60324"/>
                  </a:lnTo>
                  <a:lnTo>
                    <a:pt x="73380" y="60324"/>
                  </a:lnTo>
                  <a:lnTo>
                    <a:pt x="65316" y="59689"/>
                  </a:lnTo>
                  <a:lnTo>
                    <a:pt x="69879" y="59689"/>
                  </a:lnTo>
                  <a:lnTo>
                    <a:pt x="68135" y="57276"/>
                  </a:lnTo>
                  <a:lnTo>
                    <a:pt x="69837" y="56768"/>
                  </a:lnTo>
                  <a:lnTo>
                    <a:pt x="71716" y="56768"/>
                  </a:lnTo>
                  <a:lnTo>
                    <a:pt x="73469" y="56260"/>
                  </a:lnTo>
                  <a:lnTo>
                    <a:pt x="72567" y="54990"/>
                  </a:lnTo>
                  <a:lnTo>
                    <a:pt x="71920" y="53974"/>
                  </a:lnTo>
                  <a:lnTo>
                    <a:pt x="71869" y="52323"/>
                  </a:lnTo>
                  <a:lnTo>
                    <a:pt x="76504" y="52323"/>
                  </a:lnTo>
                  <a:lnTo>
                    <a:pt x="75858" y="49148"/>
                  </a:lnTo>
                  <a:lnTo>
                    <a:pt x="75780" y="48767"/>
                  </a:lnTo>
                  <a:lnTo>
                    <a:pt x="79908" y="48005"/>
                  </a:lnTo>
                  <a:lnTo>
                    <a:pt x="77978" y="45846"/>
                  </a:lnTo>
                  <a:lnTo>
                    <a:pt x="79781" y="45465"/>
                  </a:lnTo>
                  <a:lnTo>
                    <a:pt x="81313" y="45211"/>
                  </a:lnTo>
                  <a:lnTo>
                    <a:pt x="81888" y="45211"/>
                  </a:lnTo>
                  <a:lnTo>
                    <a:pt x="83424" y="44195"/>
                  </a:lnTo>
                  <a:lnTo>
                    <a:pt x="83814" y="44195"/>
                  </a:lnTo>
                  <a:lnTo>
                    <a:pt x="82626" y="43433"/>
                  </a:lnTo>
                  <a:lnTo>
                    <a:pt x="81038" y="41655"/>
                  </a:lnTo>
                  <a:lnTo>
                    <a:pt x="82438" y="40766"/>
                  </a:lnTo>
                  <a:lnTo>
                    <a:pt x="85001" y="40766"/>
                  </a:lnTo>
                  <a:lnTo>
                    <a:pt x="87820" y="39750"/>
                  </a:lnTo>
                  <a:lnTo>
                    <a:pt x="86550" y="39242"/>
                  </a:lnTo>
                  <a:lnTo>
                    <a:pt x="85661" y="38607"/>
                  </a:lnTo>
                  <a:lnTo>
                    <a:pt x="84972" y="37591"/>
                  </a:lnTo>
                  <a:lnTo>
                    <a:pt x="88099" y="37591"/>
                  </a:lnTo>
                  <a:lnTo>
                    <a:pt x="89865" y="37083"/>
                  </a:lnTo>
                  <a:lnTo>
                    <a:pt x="89297" y="36575"/>
                  </a:lnTo>
                  <a:close/>
                </a:path>
                <a:path w="92709" h="90169">
                  <a:moveTo>
                    <a:pt x="58795" y="66293"/>
                  </a:moveTo>
                  <a:lnTo>
                    <a:pt x="53428" y="66293"/>
                  </a:lnTo>
                  <a:lnTo>
                    <a:pt x="55194" y="67182"/>
                  </a:lnTo>
                  <a:lnTo>
                    <a:pt x="58635" y="67182"/>
                  </a:lnTo>
                  <a:lnTo>
                    <a:pt x="58681" y="66928"/>
                  </a:lnTo>
                  <a:lnTo>
                    <a:pt x="58795" y="66293"/>
                  </a:lnTo>
                  <a:close/>
                </a:path>
                <a:path w="92709" h="90169">
                  <a:moveTo>
                    <a:pt x="63198" y="64388"/>
                  </a:moveTo>
                  <a:lnTo>
                    <a:pt x="61137" y="64388"/>
                  </a:lnTo>
                  <a:lnTo>
                    <a:pt x="62368" y="66293"/>
                  </a:lnTo>
                  <a:lnTo>
                    <a:pt x="62636" y="66293"/>
                  </a:lnTo>
                  <a:lnTo>
                    <a:pt x="63715" y="66928"/>
                  </a:lnTo>
                  <a:lnTo>
                    <a:pt x="63249" y="64642"/>
                  </a:lnTo>
                  <a:lnTo>
                    <a:pt x="63198" y="64388"/>
                  </a:lnTo>
                  <a:close/>
                </a:path>
                <a:path w="92709" h="90169">
                  <a:moveTo>
                    <a:pt x="67574" y="63626"/>
                  </a:moveTo>
                  <a:lnTo>
                    <a:pt x="64897" y="63626"/>
                  </a:lnTo>
                  <a:lnTo>
                    <a:pt x="66421" y="64134"/>
                  </a:lnTo>
                  <a:lnTo>
                    <a:pt x="67754" y="64642"/>
                  </a:lnTo>
                  <a:lnTo>
                    <a:pt x="67642" y="64007"/>
                  </a:lnTo>
                  <a:lnTo>
                    <a:pt x="67574" y="63626"/>
                  </a:lnTo>
                  <a:close/>
                </a:path>
                <a:path w="92709" h="90169">
                  <a:moveTo>
                    <a:pt x="66827" y="59689"/>
                  </a:moveTo>
                  <a:lnTo>
                    <a:pt x="65316" y="59689"/>
                  </a:lnTo>
                  <a:lnTo>
                    <a:pt x="73380" y="60324"/>
                  </a:lnTo>
                  <a:lnTo>
                    <a:pt x="65176" y="60324"/>
                  </a:lnTo>
                  <a:lnTo>
                    <a:pt x="66827" y="59689"/>
                  </a:lnTo>
                  <a:close/>
                </a:path>
                <a:path w="92709" h="90169">
                  <a:moveTo>
                    <a:pt x="69879" y="59689"/>
                  </a:moveTo>
                  <a:lnTo>
                    <a:pt x="66827" y="59689"/>
                  </a:lnTo>
                  <a:lnTo>
                    <a:pt x="65176" y="60324"/>
                  </a:lnTo>
                  <a:lnTo>
                    <a:pt x="70338" y="60324"/>
                  </a:lnTo>
                  <a:lnTo>
                    <a:pt x="69879" y="59689"/>
                  </a:lnTo>
                  <a:close/>
                </a:path>
                <a:path w="92709" h="90169">
                  <a:moveTo>
                    <a:pt x="88099" y="37591"/>
                  </a:moveTo>
                  <a:lnTo>
                    <a:pt x="85407" y="37591"/>
                  </a:lnTo>
                  <a:lnTo>
                    <a:pt x="86448" y="37845"/>
                  </a:lnTo>
                  <a:lnTo>
                    <a:pt x="88099" y="37591"/>
                  </a:lnTo>
                  <a:close/>
                </a:path>
                <a:path w="92709" h="90169">
                  <a:moveTo>
                    <a:pt x="2367" y="24383"/>
                  </a:moveTo>
                  <a:lnTo>
                    <a:pt x="1763" y="24383"/>
                  </a:lnTo>
                  <a:lnTo>
                    <a:pt x="1704" y="24764"/>
                  </a:lnTo>
                  <a:lnTo>
                    <a:pt x="1585" y="25526"/>
                  </a:lnTo>
                  <a:lnTo>
                    <a:pt x="1460" y="29844"/>
                  </a:lnTo>
                  <a:lnTo>
                    <a:pt x="3187" y="30860"/>
                  </a:lnTo>
                  <a:lnTo>
                    <a:pt x="71" y="30860"/>
                  </a:lnTo>
                  <a:lnTo>
                    <a:pt x="239" y="31749"/>
                  </a:lnTo>
                  <a:lnTo>
                    <a:pt x="335" y="32257"/>
                  </a:lnTo>
                  <a:lnTo>
                    <a:pt x="431" y="32765"/>
                  </a:lnTo>
                  <a:lnTo>
                    <a:pt x="1498" y="35051"/>
                  </a:lnTo>
                  <a:lnTo>
                    <a:pt x="3086" y="36575"/>
                  </a:lnTo>
                  <a:lnTo>
                    <a:pt x="89517" y="36575"/>
                  </a:lnTo>
                  <a:lnTo>
                    <a:pt x="87757" y="35686"/>
                  </a:lnTo>
                  <a:lnTo>
                    <a:pt x="87608" y="35051"/>
                  </a:lnTo>
                  <a:lnTo>
                    <a:pt x="87490" y="34543"/>
                  </a:lnTo>
                  <a:lnTo>
                    <a:pt x="90220" y="34543"/>
                  </a:lnTo>
                  <a:lnTo>
                    <a:pt x="92494" y="32257"/>
                  </a:lnTo>
                  <a:lnTo>
                    <a:pt x="88163" y="32257"/>
                  </a:lnTo>
                  <a:lnTo>
                    <a:pt x="88691" y="30860"/>
                  </a:lnTo>
                  <a:lnTo>
                    <a:pt x="3187" y="30860"/>
                  </a:lnTo>
                  <a:lnTo>
                    <a:pt x="0" y="30479"/>
                  </a:lnTo>
                  <a:lnTo>
                    <a:pt x="88835" y="30479"/>
                  </a:lnTo>
                  <a:lnTo>
                    <a:pt x="89074" y="29844"/>
                  </a:lnTo>
                  <a:lnTo>
                    <a:pt x="83646" y="29844"/>
                  </a:lnTo>
                  <a:lnTo>
                    <a:pt x="81191" y="29336"/>
                  </a:lnTo>
                  <a:lnTo>
                    <a:pt x="81275" y="29082"/>
                  </a:lnTo>
                  <a:lnTo>
                    <a:pt x="79699" y="29082"/>
                  </a:lnTo>
                  <a:lnTo>
                    <a:pt x="77089" y="27812"/>
                  </a:lnTo>
                  <a:lnTo>
                    <a:pt x="77463" y="26542"/>
                  </a:lnTo>
                  <a:lnTo>
                    <a:pt x="74853" y="26542"/>
                  </a:lnTo>
                  <a:lnTo>
                    <a:pt x="74218" y="25526"/>
                  </a:lnTo>
                  <a:lnTo>
                    <a:pt x="4904" y="25526"/>
                  </a:lnTo>
                  <a:lnTo>
                    <a:pt x="2367" y="24383"/>
                  </a:lnTo>
                  <a:close/>
                </a:path>
                <a:path w="92709" h="90169">
                  <a:moveTo>
                    <a:pt x="90195" y="31749"/>
                  </a:moveTo>
                  <a:lnTo>
                    <a:pt x="88163" y="32257"/>
                  </a:lnTo>
                  <a:lnTo>
                    <a:pt x="92494" y="32257"/>
                  </a:lnTo>
                  <a:lnTo>
                    <a:pt x="90195" y="31749"/>
                  </a:lnTo>
                  <a:close/>
                </a:path>
                <a:path w="92709" h="90169">
                  <a:moveTo>
                    <a:pt x="86282" y="27177"/>
                  </a:moveTo>
                  <a:lnTo>
                    <a:pt x="84924" y="27177"/>
                  </a:lnTo>
                  <a:lnTo>
                    <a:pt x="83578" y="28574"/>
                  </a:lnTo>
                  <a:lnTo>
                    <a:pt x="82971" y="29844"/>
                  </a:lnTo>
                  <a:lnTo>
                    <a:pt x="85712" y="29844"/>
                  </a:lnTo>
                  <a:lnTo>
                    <a:pt x="86146" y="27812"/>
                  </a:lnTo>
                  <a:lnTo>
                    <a:pt x="86227" y="27431"/>
                  </a:lnTo>
                  <a:lnTo>
                    <a:pt x="86282" y="27177"/>
                  </a:lnTo>
                  <a:close/>
                </a:path>
                <a:path w="92709" h="90169">
                  <a:moveTo>
                    <a:pt x="88265" y="28574"/>
                  </a:moveTo>
                  <a:lnTo>
                    <a:pt x="86664" y="29082"/>
                  </a:lnTo>
                  <a:lnTo>
                    <a:pt x="85712" y="29844"/>
                  </a:lnTo>
                  <a:lnTo>
                    <a:pt x="89074" y="29844"/>
                  </a:lnTo>
                  <a:lnTo>
                    <a:pt x="89266" y="29336"/>
                  </a:lnTo>
                  <a:lnTo>
                    <a:pt x="89362" y="29082"/>
                  </a:lnTo>
                  <a:lnTo>
                    <a:pt x="90652" y="29082"/>
                  </a:lnTo>
                  <a:lnTo>
                    <a:pt x="88265" y="28574"/>
                  </a:lnTo>
                  <a:close/>
                </a:path>
                <a:path w="92709" h="90169">
                  <a:moveTo>
                    <a:pt x="82161" y="26542"/>
                  </a:moveTo>
                  <a:lnTo>
                    <a:pt x="80500" y="26542"/>
                  </a:lnTo>
                  <a:lnTo>
                    <a:pt x="79382" y="29082"/>
                  </a:lnTo>
                  <a:lnTo>
                    <a:pt x="81275" y="29082"/>
                  </a:lnTo>
                  <a:lnTo>
                    <a:pt x="81826" y="27431"/>
                  </a:lnTo>
                  <a:lnTo>
                    <a:pt x="82161" y="26542"/>
                  </a:lnTo>
                  <a:close/>
                </a:path>
                <a:path w="92709" h="90169">
                  <a:moveTo>
                    <a:pt x="77508" y="24383"/>
                  </a:moveTo>
                  <a:lnTo>
                    <a:pt x="76212" y="24383"/>
                  </a:lnTo>
                  <a:lnTo>
                    <a:pt x="75298" y="25526"/>
                  </a:lnTo>
                  <a:lnTo>
                    <a:pt x="74853" y="26542"/>
                  </a:lnTo>
                  <a:lnTo>
                    <a:pt x="77463" y="26542"/>
                  </a:lnTo>
                  <a:lnTo>
                    <a:pt x="77762" y="25526"/>
                  </a:lnTo>
                  <a:lnTo>
                    <a:pt x="77617" y="24764"/>
                  </a:lnTo>
                  <a:lnTo>
                    <a:pt x="77508" y="24383"/>
                  </a:lnTo>
                  <a:close/>
                </a:path>
                <a:path w="92709" h="90169">
                  <a:moveTo>
                    <a:pt x="3416" y="19176"/>
                  </a:moveTo>
                  <a:lnTo>
                    <a:pt x="3484" y="20827"/>
                  </a:lnTo>
                  <a:lnTo>
                    <a:pt x="3607" y="21970"/>
                  </a:lnTo>
                  <a:lnTo>
                    <a:pt x="3750" y="22859"/>
                  </a:lnTo>
                  <a:lnTo>
                    <a:pt x="3873" y="23621"/>
                  </a:lnTo>
                  <a:lnTo>
                    <a:pt x="4676" y="25526"/>
                  </a:lnTo>
                  <a:lnTo>
                    <a:pt x="71805" y="25526"/>
                  </a:lnTo>
                  <a:lnTo>
                    <a:pt x="71165" y="24383"/>
                  </a:lnTo>
                  <a:lnTo>
                    <a:pt x="71193" y="24002"/>
                  </a:lnTo>
                  <a:lnTo>
                    <a:pt x="71588" y="22986"/>
                  </a:lnTo>
                  <a:lnTo>
                    <a:pt x="67170" y="22986"/>
                  </a:lnTo>
                  <a:lnTo>
                    <a:pt x="67356" y="21970"/>
                  </a:lnTo>
                  <a:lnTo>
                    <a:pt x="67403" y="21716"/>
                  </a:lnTo>
                  <a:lnTo>
                    <a:pt x="55041" y="21716"/>
                  </a:lnTo>
                  <a:lnTo>
                    <a:pt x="54938" y="21335"/>
                  </a:lnTo>
                  <a:lnTo>
                    <a:pt x="10200" y="21335"/>
                  </a:lnTo>
                  <a:lnTo>
                    <a:pt x="9684" y="20827"/>
                  </a:lnTo>
                  <a:lnTo>
                    <a:pt x="6732" y="20827"/>
                  </a:lnTo>
                  <a:lnTo>
                    <a:pt x="3416" y="19176"/>
                  </a:lnTo>
                  <a:close/>
                </a:path>
                <a:path w="92709" h="90169">
                  <a:moveTo>
                    <a:pt x="74371" y="22859"/>
                  </a:moveTo>
                  <a:lnTo>
                    <a:pt x="73012" y="22859"/>
                  </a:lnTo>
                  <a:lnTo>
                    <a:pt x="72989" y="22986"/>
                  </a:lnTo>
                  <a:lnTo>
                    <a:pt x="72875" y="23621"/>
                  </a:lnTo>
                  <a:lnTo>
                    <a:pt x="72806" y="24002"/>
                  </a:lnTo>
                  <a:lnTo>
                    <a:pt x="72737" y="24383"/>
                  </a:lnTo>
                  <a:lnTo>
                    <a:pt x="72669" y="24764"/>
                  </a:lnTo>
                  <a:lnTo>
                    <a:pt x="71805" y="25526"/>
                  </a:lnTo>
                  <a:lnTo>
                    <a:pt x="74218" y="25526"/>
                  </a:lnTo>
                  <a:lnTo>
                    <a:pt x="74441" y="24764"/>
                  </a:lnTo>
                  <a:lnTo>
                    <a:pt x="74565" y="23621"/>
                  </a:lnTo>
                  <a:lnTo>
                    <a:pt x="74403" y="22986"/>
                  </a:lnTo>
                  <a:lnTo>
                    <a:pt x="74371" y="22859"/>
                  </a:lnTo>
                  <a:close/>
                </a:path>
                <a:path w="92709" h="90169">
                  <a:moveTo>
                    <a:pt x="1823" y="24002"/>
                  </a:moveTo>
                  <a:lnTo>
                    <a:pt x="1521" y="24002"/>
                  </a:lnTo>
                  <a:lnTo>
                    <a:pt x="2367" y="24383"/>
                  </a:lnTo>
                  <a:lnTo>
                    <a:pt x="1763" y="24383"/>
                  </a:lnTo>
                  <a:lnTo>
                    <a:pt x="1823" y="24002"/>
                  </a:lnTo>
                  <a:close/>
                </a:path>
                <a:path w="92709" h="90169">
                  <a:moveTo>
                    <a:pt x="71321" y="21335"/>
                  </a:moveTo>
                  <a:lnTo>
                    <a:pt x="70538" y="21335"/>
                  </a:lnTo>
                  <a:lnTo>
                    <a:pt x="67170" y="22986"/>
                  </a:lnTo>
                  <a:lnTo>
                    <a:pt x="71588" y="22986"/>
                  </a:lnTo>
                  <a:lnTo>
                    <a:pt x="71983" y="21970"/>
                  </a:lnTo>
                  <a:lnTo>
                    <a:pt x="71321" y="21335"/>
                  </a:lnTo>
                  <a:close/>
                </a:path>
                <a:path w="92709" h="90169">
                  <a:moveTo>
                    <a:pt x="59524" y="17144"/>
                  </a:moveTo>
                  <a:lnTo>
                    <a:pt x="57505" y="18160"/>
                  </a:lnTo>
                  <a:lnTo>
                    <a:pt x="56903" y="19557"/>
                  </a:lnTo>
                  <a:lnTo>
                    <a:pt x="56497" y="20319"/>
                  </a:lnTo>
                  <a:lnTo>
                    <a:pt x="55041" y="21716"/>
                  </a:lnTo>
                  <a:lnTo>
                    <a:pt x="64084" y="21716"/>
                  </a:lnTo>
                  <a:lnTo>
                    <a:pt x="63957" y="20446"/>
                  </a:lnTo>
                  <a:lnTo>
                    <a:pt x="63944" y="20319"/>
                  </a:lnTo>
                  <a:lnTo>
                    <a:pt x="59297" y="20319"/>
                  </a:lnTo>
                  <a:lnTo>
                    <a:pt x="59707" y="18541"/>
                  </a:lnTo>
                  <a:lnTo>
                    <a:pt x="59632" y="17652"/>
                  </a:lnTo>
                  <a:lnTo>
                    <a:pt x="59524" y="17144"/>
                  </a:lnTo>
                  <a:close/>
                </a:path>
                <a:path w="92709" h="90169">
                  <a:moveTo>
                    <a:pt x="67659" y="20319"/>
                  </a:moveTo>
                  <a:lnTo>
                    <a:pt x="66106" y="20319"/>
                  </a:lnTo>
                  <a:lnTo>
                    <a:pt x="65354" y="21335"/>
                  </a:lnTo>
                  <a:lnTo>
                    <a:pt x="64084" y="21716"/>
                  </a:lnTo>
                  <a:lnTo>
                    <a:pt x="67403" y="21716"/>
                  </a:lnTo>
                  <a:lnTo>
                    <a:pt x="67472" y="21335"/>
                  </a:lnTo>
                  <a:lnTo>
                    <a:pt x="67566" y="20827"/>
                  </a:lnTo>
                  <a:lnTo>
                    <a:pt x="67659" y="20319"/>
                  </a:lnTo>
                  <a:close/>
                </a:path>
                <a:path w="92709" h="90169">
                  <a:moveTo>
                    <a:pt x="50634" y="18287"/>
                  </a:moveTo>
                  <a:lnTo>
                    <a:pt x="47828" y="20319"/>
                  </a:lnTo>
                  <a:lnTo>
                    <a:pt x="9937" y="20319"/>
                  </a:lnTo>
                  <a:lnTo>
                    <a:pt x="10013" y="20827"/>
                  </a:lnTo>
                  <a:lnTo>
                    <a:pt x="10090" y="21335"/>
                  </a:lnTo>
                  <a:lnTo>
                    <a:pt x="54938" y="21335"/>
                  </a:lnTo>
                  <a:lnTo>
                    <a:pt x="54801" y="20827"/>
                  </a:lnTo>
                  <a:lnTo>
                    <a:pt x="50012" y="20827"/>
                  </a:lnTo>
                  <a:lnTo>
                    <a:pt x="50572" y="18541"/>
                  </a:lnTo>
                  <a:lnTo>
                    <a:pt x="50634" y="18287"/>
                  </a:lnTo>
                  <a:close/>
                </a:path>
                <a:path w="92709" h="90169">
                  <a:moveTo>
                    <a:pt x="6976" y="18160"/>
                  </a:moveTo>
                  <a:lnTo>
                    <a:pt x="6696" y="18160"/>
                  </a:lnTo>
                  <a:lnTo>
                    <a:pt x="6575" y="19557"/>
                  </a:lnTo>
                  <a:lnTo>
                    <a:pt x="6466" y="20827"/>
                  </a:lnTo>
                  <a:lnTo>
                    <a:pt x="9684" y="20827"/>
                  </a:lnTo>
                  <a:lnTo>
                    <a:pt x="6976" y="18160"/>
                  </a:lnTo>
                  <a:close/>
                </a:path>
                <a:path w="92709" h="90169">
                  <a:moveTo>
                    <a:pt x="55240" y="18160"/>
                  </a:moveTo>
                  <a:lnTo>
                    <a:pt x="54807" y="18160"/>
                  </a:lnTo>
                  <a:lnTo>
                    <a:pt x="54056" y="18541"/>
                  </a:lnTo>
                  <a:lnTo>
                    <a:pt x="53794" y="18541"/>
                  </a:lnTo>
                  <a:lnTo>
                    <a:pt x="52125" y="20319"/>
                  </a:lnTo>
                  <a:lnTo>
                    <a:pt x="52006" y="20446"/>
                  </a:lnTo>
                  <a:lnTo>
                    <a:pt x="50012" y="20827"/>
                  </a:lnTo>
                  <a:lnTo>
                    <a:pt x="54801" y="20827"/>
                  </a:lnTo>
                  <a:lnTo>
                    <a:pt x="54726" y="20319"/>
                  </a:lnTo>
                  <a:lnTo>
                    <a:pt x="55139" y="18541"/>
                  </a:lnTo>
                  <a:lnTo>
                    <a:pt x="55240" y="18160"/>
                  </a:lnTo>
                  <a:close/>
                </a:path>
                <a:path w="92709" h="90169">
                  <a:moveTo>
                    <a:pt x="11149" y="17652"/>
                  </a:moveTo>
                  <a:lnTo>
                    <a:pt x="10831" y="17652"/>
                  </a:lnTo>
                  <a:lnTo>
                    <a:pt x="10572" y="18160"/>
                  </a:lnTo>
                  <a:lnTo>
                    <a:pt x="10507" y="18287"/>
                  </a:lnTo>
                  <a:lnTo>
                    <a:pt x="10330" y="18541"/>
                  </a:lnTo>
                  <a:lnTo>
                    <a:pt x="9757" y="20319"/>
                  </a:lnTo>
                  <a:lnTo>
                    <a:pt x="47828" y="20319"/>
                  </a:lnTo>
                  <a:lnTo>
                    <a:pt x="47936" y="18541"/>
                  </a:lnTo>
                  <a:lnTo>
                    <a:pt x="12915" y="18541"/>
                  </a:lnTo>
                  <a:lnTo>
                    <a:pt x="11149" y="17652"/>
                  </a:lnTo>
                  <a:close/>
                </a:path>
                <a:path w="92709" h="90169">
                  <a:moveTo>
                    <a:pt x="65038" y="17652"/>
                  </a:moveTo>
                  <a:lnTo>
                    <a:pt x="63627" y="17652"/>
                  </a:lnTo>
                  <a:lnTo>
                    <a:pt x="62280" y="19557"/>
                  </a:lnTo>
                  <a:lnTo>
                    <a:pt x="56489" y="20319"/>
                  </a:lnTo>
                  <a:lnTo>
                    <a:pt x="63839" y="20319"/>
                  </a:lnTo>
                  <a:lnTo>
                    <a:pt x="64673" y="19176"/>
                  </a:lnTo>
                  <a:lnTo>
                    <a:pt x="64822" y="19176"/>
                  </a:lnTo>
                  <a:lnTo>
                    <a:pt x="64948" y="18287"/>
                  </a:lnTo>
                  <a:lnTo>
                    <a:pt x="65038" y="17652"/>
                  </a:lnTo>
                  <a:close/>
                </a:path>
                <a:path w="92709" h="90169">
                  <a:moveTo>
                    <a:pt x="15113" y="13588"/>
                  </a:moveTo>
                  <a:lnTo>
                    <a:pt x="13944" y="14858"/>
                  </a:lnTo>
                  <a:lnTo>
                    <a:pt x="13002" y="16509"/>
                  </a:lnTo>
                  <a:lnTo>
                    <a:pt x="12930" y="16636"/>
                  </a:lnTo>
                  <a:lnTo>
                    <a:pt x="12729" y="17144"/>
                  </a:lnTo>
                  <a:lnTo>
                    <a:pt x="12797" y="17652"/>
                  </a:lnTo>
                  <a:lnTo>
                    <a:pt x="12915" y="18541"/>
                  </a:lnTo>
                  <a:lnTo>
                    <a:pt x="47936" y="18541"/>
                  </a:lnTo>
                  <a:lnTo>
                    <a:pt x="47960" y="18160"/>
                  </a:lnTo>
                  <a:lnTo>
                    <a:pt x="48307" y="17652"/>
                  </a:lnTo>
                  <a:lnTo>
                    <a:pt x="49212" y="16636"/>
                  </a:lnTo>
                  <a:lnTo>
                    <a:pt x="49265" y="16509"/>
                  </a:lnTo>
                  <a:lnTo>
                    <a:pt x="16967" y="16509"/>
                  </a:lnTo>
                  <a:lnTo>
                    <a:pt x="15113" y="13588"/>
                  </a:lnTo>
                  <a:close/>
                </a:path>
                <a:path w="92709" h="90169">
                  <a:moveTo>
                    <a:pt x="20027" y="10667"/>
                  </a:moveTo>
                  <a:lnTo>
                    <a:pt x="17589" y="12191"/>
                  </a:lnTo>
                  <a:lnTo>
                    <a:pt x="17942" y="12191"/>
                  </a:lnTo>
                  <a:lnTo>
                    <a:pt x="17702" y="13334"/>
                  </a:lnTo>
                  <a:lnTo>
                    <a:pt x="16967" y="16509"/>
                  </a:lnTo>
                  <a:lnTo>
                    <a:pt x="46545" y="16509"/>
                  </a:lnTo>
                  <a:lnTo>
                    <a:pt x="46667" y="15620"/>
                  </a:lnTo>
                  <a:lnTo>
                    <a:pt x="46771" y="14858"/>
                  </a:lnTo>
                  <a:lnTo>
                    <a:pt x="46875" y="14096"/>
                  </a:lnTo>
                  <a:lnTo>
                    <a:pt x="47109" y="13842"/>
                  </a:lnTo>
                  <a:lnTo>
                    <a:pt x="21755" y="13842"/>
                  </a:lnTo>
                  <a:lnTo>
                    <a:pt x="20447" y="13334"/>
                  </a:lnTo>
                  <a:lnTo>
                    <a:pt x="20184" y="12191"/>
                  </a:lnTo>
                  <a:lnTo>
                    <a:pt x="20085" y="11302"/>
                  </a:lnTo>
                  <a:lnTo>
                    <a:pt x="20027" y="10667"/>
                  </a:lnTo>
                  <a:close/>
                </a:path>
                <a:path w="92709" h="90169">
                  <a:moveTo>
                    <a:pt x="49959" y="14858"/>
                  </a:moveTo>
                  <a:lnTo>
                    <a:pt x="48691" y="14858"/>
                  </a:lnTo>
                  <a:lnTo>
                    <a:pt x="47485" y="15620"/>
                  </a:lnTo>
                  <a:lnTo>
                    <a:pt x="46545" y="16509"/>
                  </a:lnTo>
                  <a:lnTo>
                    <a:pt x="49265" y="16509"/>
                  </a:lnTo>
                  <a:lnTo>
                    <a:pt x="49959" y="14858"/>
                  </a:lnTo>
                  <a:close/>
                </a:path>
                <a:path w="92709" h="90169">
                  <a:moveTo>
                    <a:pt x="25209" y="6349"/>
                  </a:moveTo>
                  <a:lnTo>
                    <a:pt x="24242" y="7111"/>
                  </a:lnTo>
                  <a:lnTo>
                    <a:pt x="23045" y="8127"/>
                  </a:lnTo>
                  <a:lnTo>
                    <a:pt x="21336" y="11302"/>
                  </a:lnTo>
                  <a:lnTo>
                    <a:pt x="21671" y="13334"/>
                  </a:lnTo>
                  <a:lnTo>
                    <a:pt x="21755" y="13842"/>
                  </a:lnTo>
                  <a:lnTo>
                    <a:pt x="47109" y="13842"/>
                  </a:lnTo>
                  <a:lnTo>
                    <a:pt x="48628" y="12191"/>
                  </a:lnTo>
                  <a:lnTo>
                    <a:pt x="49207" y="11429"/>
                  </a:lnTo>
                  <a:lnTo>
                    <a:pt x="46964" y="11429"/>
                  </a:lnTo>
                  <a:lnTo>
                    <a:pt x="47650" y="9778"/>
                  </a:lnTo>
                  <a:lnTo>
                    <a:pt x="48563" y="8381"/>
                  </a:lnTo>
                  <a:lnTo>
                    <a:pt x="26619" y="8381"/>
                  </a:lnTo>
                  <a:lnTo>
                    <a:pt x="25209" y="6349"/>
                  </a:lnTo>
                  <a:close/>
                </a:path>
                <a:path w="92709" h="90169">
                  <a:moveTo>
                    <a:pt x="50076" y="10286"/>
                  </a:moveTo>
                  <a:lnTo>
                    <a:pt x="46964" y="11429"/>
                  </a:lnTo>
                  <a:lnTo>
                    <a:pt x="49207" y="11429"/>
                  </a:lnTo>
                  <a:lnTo>
                    <a:pt x="50076" y="10286"/>
                  </a:lnTo>
                  <a:close/>
                </a:path>
                <a:path w="92709" h="90169">
                  <a:moveTo>
                    <a:pt x="29286" y="4317"/>
                  </a:moveTo>
                  <a:lnTo>
                    <a:pt x="28394" y="5460"/>
                  </a:lnTo>
                  <a:lnTo>
                    <a:pt x="27368" y="6857"/>
                  </a:lnTo>
                  <a:lnTo>
                    <a:pt x="26744" y="8127"/>
                  </a:lnTo>
                  <a:lnTo>
                    <a:pt x="26619" y="8381"/>
                  </a:lnTo>
                  <a:lnTo>
                    <a:pt x="48563" y="8381"/>
                  </a:lnTo>
                  <a:lnTo>
                    <a:pt x="48729" y="8127"/>
                  </a:lnTo>
                  <a:lnTo>
                    <a:pt x="49524" y="7111"/>
                  </a:lnTo>
                  <a:lnTo>
                    <a:pt x="46774" y="7111"/>
                  </a:lnTo>
                  <a:lnTo>
                    <a:pt x="46816" y="6857"/>
                  </a:lnTo>
                  <a:lnTo>
                    <a:pt x="30486" y="6857"/>
                  </a:lnTo>
                  <a:lnTo>
                    <a:pt x="29787" y="5587"/>
                  </a:lnTo>
                  <a:lnTo>
                    <a:pt x="29718" y="5460"/>
                  </a:lnTo>
                  <a:lnTo>
                    <a:pt x="29286" y="4317"/>
                  </a:lnTo>
                  <a:close/>
                </a:path>
                <a:path w="92709" h="90169">
                  <a:moveTo>
                    <a:pt x="49722" y="6857"/>
                  </a:moveTo>
                  <a:lnTo>
                    <a:pt x="48806" y="6857"/>
                  </a:lnTo>
                  <a:lnTo>
                    <a:pt x="46774" y="7111"/>
                  </a:lnTo>
                  <a:lnTo>
                    <a:pt x="49524" y="7111"/>
                  </a:lnTo>
                  <a:lnTo>
                    <a:pt x="49722" y="6857"/>
                  </a:lnTo>
                  <a:close/>
                </a:path>
                <a:path w="92709" h="90169">
                  <a:moveTo>
                    <a:pt x="35976" y="1142"/>
                  </a:moveTo>
                  <a:lnTo>
                    <a:pt x="35656" y="1142"/>
                  </a:lnTo>
                  <a:lnTo>
                    <a:pt x="33794" y="1904"/>
                  </a:lnTo>
                  <a:lnTo>
                    <a:pt x="32727" y="4825"/>
                  </a:lnTo>
                  <a:lnTo>
                    <a:pt x="31671" y="6857"/>
                  </a:lnTo>
                  <a:lnTo>
                    <a:pt x="46816" y="6857"/>
                  </a:lnTo>
                  <a:lnTo>
                    <a:pt x="46901" y="6349"/>
                  </a:lnTo>
                  <a:lnTo>
                    <a:pt x="47028" y="5587"/>
                  </a:lnTo>
                  <a:lnTo>
                    <a:pt x="47204" y="4825"/>
                  </a:lnTo>
                  <a:lnTo>
                    <a:pt x="47322" y="4317"/>
                  </a:lnTo>
                  <a:lnTo>
                    <a:pt x="47440" y="3809"/>
                  </a:lnTo>
                  <a:lnTo>
                    <a:pt x="36182" y="3809"/>
                  </a:lnTo>
                  <a:lnTo>
                    <a:pt x="36084" y="2539"/>
                  </a:lnTo>
                  <a:lnTo>
                    <a:pt x="35976" y="1142"/>
                  </a:lnTo>
                  <a:close/>
                </a:path>
                <a:path w="92709" h="90169">
                  <a:moveTo>
                    <a:pt x="40627" y="380"/>
                  </a:moveTo>
                  <a:lnTo>
                    <a:pt x="38112" y="634"/>
                  </a:lnTo>
                  <a:lnTo>
                    <a:pt x="38032" y="1396"/>
                  </a:lnTo>
                  <a:lnTo>
                    <a:pt x="37913" y="2539"/>
                  </a:lnTo>
                  <a:lnTo>
                    <a:pt x="37833" y="3301"/>
                  </a:lnTo>
                  <a:lnTo>
                    <a:pt x="36182" y="3809"/>
                  </a:lnTo>
                  <a:lnTo>
                    <a:pt x="47440" y="3809"/>
                  </a:lnTo>
                  <a:lnTo>
                    <a:pt x="47499" y="3555"/>
                  </a:lnTo>
                  <a:lnTo>
                    <a:pt x="40373" y="3555"/>
                  </a:lnTo>
                  <a:lnTo>
                    <a:pt x="40498" y="2539"/>
                  </a:lnTo>
                  <a:lnTo>
                    <a:pt x="40577" y="1904"/>
                  </a:lnTo>
                  <a:lnTo>
                    <a:pt x="40627" y="380"/>
                  </a:lnTo>
                  <a:close/>
                </a:path>
                <a:path w="92709" h="90169">
                  <a:moveTo>
                    <a:pt x="45859" y="0"/>
                  </a:moveTo>
                  <a:lnTo>
                    <a:pt x="43700" y="1142"/>
                  </a:lnTo>
                  <a:lnTo>
                    <a:pt x="42164" y="3047"/>
                  </a:lnTo>
                  <a:lnTo>
                    <a:pt x="40373" y="3555"/>
                  </a:lnTo>
                  <a:lnTo>
                    <a:pt x="47499" y="3555"/>
                  </a:lnTo>
                  <a:lnTo>
                    <a:pt x="47617" y="3047"/>
                  </a:lnTo>
                  <a:lnTo>
                    <a:pt x="47735" y="2539"/>
                  </a:lnTo>
                  <a:lnTo>
                    <a:pt x="46418" y="2539"/>
                  </a:lnTo>
                  <a:lnTo>
                    <a:pt x="46278" y="1904"/>
                  </a:lnTo>
                  <a:lnTo>
                    <a:pt x="46167" y="1396"/>
                  </a:lnTo>
                  <a:lnTo>
                    <a:pt x="46111" y="1142"/>
                  </a:lnTo>
                  <a:lnTo>
                    <a:pt x="45999" y="634"/>
                  </a:lnTo>
                  <a:lnTo>
                    <a:pt x="45943" y="380"/>
                  </a:lnTo>
                  <a:lnTo>
                    <a:pt x="45859" y="0"/>
                  </a:lnTo>
                  <a:close/>
                </a:path>
                <a:path w="92709" h="90169">
                  <a:moveTo>
                    <a:pt x="49364" y="1142"/>
                  </a:moveTo>
                  <a:lnTo>
                    <a:pt x="48190" y="1142"/>
                  </a:lnTo>
                  <a:lnTo>
                    <a:pt x="46888" y="1396"/>
                  </a:lnTo>
                  <a:lnTo>
                    <a:pt x="46418" y="2539"/>
                  </a:lnTo>
                  <a:lnTo>
                    <a:pt x="47559" y="2539"/>
                  </a:lnTo>
                  <a:lnTo>
                    <a:pt x="49403" y="1396"/>
                  </a:lnTo>
                  <a:lnTo>
                    <a:pt x="49237" y="1396"/>
                  </a:lnTo>
                  <a:lnTo>
                    <a:pt x="49364" y="1142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8" name="object 2048"/>
            <p:cNvSpPr/>
            <p:nvPr/>
          </p:nvSpPr>
          <p:spPr>
            <a:xfrm>
              <a:off x="7123372" y="2983385"/>
              <a:ext cx="88265" cy="57785"/>
            </a:xfrm>
            <a:custGeom>
              <a:avLst/>
              <a:gdLst/>
              <a:ahLst/>
              <a:cxnLst/>
              <a:rect l="l" t="t" r="r" b="b"/>
              <a:pathLst>
                <a:path w="88265" h="57785">
                  <a:moveTo>
                    <a:pt x="46734" y="54978"/>
                  </a:moveTo>
                  <a:lnTo>
                    <a:pt x="44373" y="54978"/>
                  </a:lnTo>
                  <a:lnTo>
                    <a:pt x="44821" y="55943"/>
                  </a:lnTo>
                  <a:lnTo>
                    <a:pt x="44945" y="56210"/>
                  </a:lnTo>
                  <a:lnTo>
                    <a:pt x="46197" y="57353"/>
                  </a:lnTo>
                  <a:lnTo>
                    <a:pt x="46324" y="57353"/>
                  </a:lnTo>
                  <a:lnTo>
                    <a:pt x="47447" y="57759"/>
                  </a:lnTo>
                  <a:lnTo>
                    <a:pt x="46819" y="55308"/>
                  </a:lnTo>
                  <a:lnTo>
                    <a:pt x="46734" y="54978"/>
                  </a:lnTo>
                  <a:close/>
                </a:path>
                <a:path w="88265" h="57785">
                  <a:moveTo>
                    <a:pt x="49668" y="52743"/>
                  </a:moveTo>
                  <a:lnTo>
                    <a:pt x="38963" y="52743"/>
                  </a:lnTo>
                  <a:lnTo>
                    <a:pt x="42098" y="56527"/>
                  </a:lnTo>
                  <a:lnTo>
                    <a:pt x="42440" y="56908"/>
                  </a:lnTo>
                  <a:lnTo>
                    <a:pt x="43281" y="57353"/>
                  </a:lnTo>
                  <a:lnTo>
                    <a:pt x="44373" y="54978"/>
                  </a:lnTo>
                  <a:lnTo>
                    <a:pt x="46734" y="54978"/>
                  </a:lnTo>
                  <a:lnTo>
                    <a:pt x="46698" y="54838"/>
                  </a:lnTo>
                  <a:lnTo>
                    <a:pt x="50888" y="54838"/>
                  </a:lnTo>
                  <a:lnTo>
                    <a:pt x="49812" y="53848"/>
                  </a:lnTo>
                  <a:lnTo>
                    <a:pt x="49693" y="52997"/>
                  </a:lnTo>
                  <a:lnTo>
                    <a:pt x="49668" y="52743"/>
                  </a:lnTo>
                  <a:close/>
                </a:path>
                <a:path w="88265" h="57785">
                  <a:moveTo>
                    <a:pt x="30289" y="53327"/>
                  </a:moveTo>
                  <a:lnTo>
                    <a:pt x="22663" y="53327"/>
                  </a:lnTo>
                  <a:lnTo>
                    <a:pt x="23226" y="53848"/>
                  </a:lnTo>
                  <a:lnTo>
                    <a:pt x="23804" y="54419"/>
                  </a:lnTo>
                  <a:lnTo>
                    <a:pt x="24302" y="55308"/>
                  </a:lnTo>
                  <a:lnTo>
                    <a:pt x="24746" y="55943"/>
                  </a:lnTo>
                  <a:lnTo>
                    <a:pt x="25958" y="56908"/>
                  </a:lnTo>
                  <a:lnTo>
                    <a:pt x="26909" y="54419"/>
                  </a:lnTo>
                  <a:lnTo>
                    <a:pt x="29197" y="54419"/>
                  </a:lnTo>
                  <a:lnTo>
                    <a:pt x="30289" y="53327"/>
                  </a:lnTo>
                  <a:close/>
                </a:path>
                <a:path w="88265" h="57785">
                  <a:moveTo>
                    <a:pt x="34758" y="53327"/>
                  </a:moveTo>
                  <a:lnTo>
                    <a:pt x="30289" y="53327"/>
                  </a:lnTo>
                  <a:lnTo>
                    <a:pt x="32536" y="54838"/>
                  </a:lnTo>
                  <a:lnTo>
                    <a:pt x="32395" y="54838"/>
                  </a:lnTo>
                  <a:lnTo>
                    <a:pt x="31648" y="56908"/>
                  </a:lnTo>
                  <a:lnTo>
                    <a:pt x="34696" y="55308"/>
                  </a:lnTo>
                  <a:lnTo>
                    <a:pt x="34758" y="53327"/>
                  </a:lnTo>
                  <a:close/>
                </a:path>
                <a:path w="88265" h="57785">
                  <a:moveTo>
                    <a:pt x="39014" y="53327"/>
                  </a:moveTo>
                  <a:lnTo>
                    <a:pt x="34871" y="53327"/>
                  </a:lnTo>
                  <a:lnTo>
                    <a:pt x="36398" y="53848"/>
                  </a:lnTo>
                  <a:lnTo>
                    <a:pt x="39321" y="56527"/>
                  </a:lnTo>
                  <a:lnTo>
                    <a:pt x="39244" y="55943"/>
                  </a:lnTo>
                  <a:lnTo>
                    <a:pt x="39147" y="54838"/>
                  </a:lnTo>
                  <a:lnTo>
                    <a:pt x="39026" y="53454"/>
                  </a:lnTo>
                  <a:lnTo>
                    <a:pt x="39014" y="53327"/>
                  </a:lnTo>
                  <a:close/>
                </a:path>
                <a:path w="88265" h="57785">
                  <a:moveTo>
                    <a:pt x="50888" y="54838"/>
                  </a:moveTo>
                  <a:lnTo>
                    <a:pt x="46921" y="54838"/>
                  </a:lnTo>
                  <a:lnTo>
                    <a:pt x="49822" y="56527"/>
                  </a:lnTo>
                  <a:lnTo>
                    <a:pt x="51292" y="56210"/>
                  </a:lnTo>
                  <a:lnTo>
                    <a:pt x="51316" y="55943"/>
                  </a:lnTo>
                  <a:lnTo>
                    <a:pt x="50942" y="54978"/>
                  </a:lnTo>
                  <a:lnTo>
                    <a:pt x="50888" y="54838"/>
                  </a:lnTo>
                  <a:close/>
                </a:path>
                <a:path w="88265" h="57785">
                  <a:moveTo>
                    <a:pt x="51625" y="49872"/>
                  </a:moveTo>
                  <a:lnTo>
                    <a:pt x="18783" y="49872"/>
                  </a:lnTo>
                  <a:lnTo>
                    <a:pt x="19085" y="51460"/>
                  </a:lnTo>
                  <a:lnTo>
                    <a:pt x="19100" y="54978"/>
                  </a:lnTo>
                  <a:lnTo>
                    <a:pt x="21522" y="56210"/>
                  </a:lnTo>
                  <a:lnTo>
                    <a:pt x="21246" y="56210"/>
                  </a:lnTo>
                  <a:lnTo>
                    <a:pt x="22488" y="53454"/>
                  </a:lnTo>
                  <a:lnTo>
                    <a:pt x="22546" y="53327"/>
                  </a:lnTo>
                  <a:lnTo>
                    <a:pt x="39014" y="53327"/>
                  </a:lnTo>
                  <a:lnTo>
                    <a:pt x="38963" y="52743"/>
                  </a:lnTo>
                  <a:lnTo>
                    <a:pt x="49668" y="52743"/>
                  </a:lnTo>
                  <a:lnTo>
                    <a:pt x="49618" y="52222"/>
                  </a:lnTo>
                  <a:lnTo>
                    <a:pt x="54298" y="51460"/>
                  </a:lnTo>
                  <a:lnTo>
                    <a:pt x="54708" y="51460"/>
                  </a:lnTo>
                  <a:lnTo>
                    <a:pt x="51625" y="49872"/>
                  </a:lnTo>
                  <a:close/>
                </a:path>
                <a:path w="88265" h="57785">
                  <a:moveTo>
                    <a:pt x="15522" y="52412"/>
                  </a:moveTo>
                  <a:lnTo>
                    <a:pt x="12814" y="52412"/>
                  </a:lnTo>
                  <a:lnTo>
                    <a:pt x="12874" y="52743"/>
                  </a:lnTo>
                  <a:lnTo>
                    <a:pt x="12982" y="53327"/>
                  </a:lnTo>
                  <a:lnTo>
                    <a:pt x="13077" y="53848"/>
                  </a:lnTo>
                  <a:lnTo>
                    <a:pt x="13182" y="54419"/>
                  </a:lnTo>
                  <a:lnTo>
                    <a:pt x="13259" y="54838"/>
                  </a:lnTo>
                  <a:lnTo>
                    <a:pt x="13345" y="55308"/>
                  </a:lnTo>
                  <a:lnTo>
                    <a:pt x="13461" y="55943"/>
                  </a:lnTo>
                  <a:lnTo>
                    <a:pt x="14677" y="54978"/>
                  </a:lnTo>
                  <a:lnTo>
                    <a:pt x="14719" y="53454"/>
                  </a:lnTo>
                  <a:lnTo>
                    <a:pt x="15522" y="52412"/>
                  </a:lnTo>
                  <a:close/>
                </a:path>
                <a:path w="88265" h="57785">
                  <a:moveTo>
                    <a:pt x="29197" y="54419"/>
                  </a:moveTo>
                  <a:lnTo>
                    <a:pt x="27278" y="54419"/>
                  </a:lnTo>
                  <a:lnTo>
                    <a:pt x="29458" y="55943"/>
                  </a:lnTo>
                  <a:lnTo>
                    <a:pt x="29290" y="55308"/>
                  </a:lnTo>
                  <a:lnTo>
                    <a:pt x="29197" y="54419"/>
                  </a:lnTo>
                  <a:close/>
                </a:path>
                <a:path w="88265" h="57785">
                  <a:moveTo>
                    <a:pt x="18197" y="50342"/>
                  </a:moveTo>
                  <a:lnTo>
                    <a:pt x="10337" y="50342"/>
                  </a:lnTo>
                  <a:lnTo>
                    <a:pt x="9768" y="51460"/>
                  </a:lnTo>
                  <a:lnTo>
                    <a:pt x="9740" y="52997"/>
                  </a:lnTo>
                  <a:lnTo>
                    <a:pt x="10324" y="53848"/>
                  </a:lnTo>
                  <a:lnTo>
                    <a:pt x="10890" y="53848"/>
                  </a:lnTo>
                  <a:lnTo>
                    <a:pt x="12814" y="52412"/>
                  </a:lnTo>
                  <a:lnTo>
                    <a:pt x="17289" y="52412"/>
                  </a:lnTo>
                  <a:lnTo>
                    <a:pt x="17301" y="52222"/>
                  </a:lnTo>
                  <a:lnTo>
                    <a:pt x="17455" y="51638"/>
                  </a:lnTo>
                  <a:lnTo>
                    <a:pt x="17746" y="50723"/>
                  </a:lnTo>
                  <a:lnTo>
                    <a:pt x="18197" y="50342"/>
                  </a:lnTo>
                  <a:close/>
                </a:path>
                <a:path w="88265" h="57785">
                  <a:moveTo>
                    <a:pt x="17289" y="52412"/>
                  </a:moveTo>
                  <a:lnTo>
                    <a:pt x="15556" y="52412"/>
                  </a:lnTo>
                  <a:lnTo>
                    <a:pt x="17332" y="53327"/>
                  </a:lnTo>
                  <a:lnTo>
                    <a:pt x="17289" y="52412"/>
                  </a:lnTo>
                  <a:close/>
                </a:path>
                <a:path w="88265" h="57785">
                  <a:moveTo>
                    <a:pt x="49336" y="47828"/>
                  </a:moveTo>
                  <a:lnTo>
                    <a:pt x="7543" y="47828"/>
                  </a:lnTo>
                  <a:lnTo>
                    <a:pt x="7924" y="49237"/>
                  </a:lnTo>
                  <a:lnTo>
                    <a:pt x="6616" y="50723"/>
                  </a:lnTo>
                  <a:lnTo>
                    <a:pt x="6967" y="52222"/>
                  </a:lnTo>
                  <a:lnTo>
                    <a:pt x="6807" y="52222"/>
                  </a:lnTo>
                  <a:lnTo>
                    <a:pt x="8000" y="51460"/>
                  </a:lnTo>
                  <a:lnTo>
                    <a:pt x="9029" y="50723"/>
                  </a:lnTo>
                  <a:lnTo>
                    <a:pt x="8874" y="50723"/>
                  </a:lnTo>
                  <a:lnTo>
                    <a:pt x="10337" y="50342"/>
                  </a:lnTo>
                  <a:lnTo>
                    <a:pt x="18197" y="50342"/>
                  </a:lnTo>
                  <a:lnTo>
                    <a:pt x="18783" y="49872"/>
                  </a:lnTo>
                  <a:lnTo>
                    <a:pt x="51625" y="49872"/>
                  </a:lnTo>
                  <a:lnTo>
                    <a:pt x="49479" y="48768"/>
                  </a:lnTo>
                  <a:lnTo>
                    <a:pt x="49376" y="48094"/>
                  </a:lnTo>
                  <a:lnTo>
                    <a:pt x="49336" y="47828"/>
                  </a:lnTo>
                  <a:close/>
                </a:path>
                <a:path w="88265" h="57785">
                  <a:moveTo>
                    <a:pt x="50256" y="44297"/>
                  </a:moveTo>
                  <a:lnTo>
                    <a:pt x="5930" y="44297"/>
                  </a:lnTo>
                  <a:lnTo>
                    <a:pt x="4395" y="47828"/>
                  </a:lnTo>
                  <a:lnTo>
                    <a:pt x="4279" y="48094"/>
                  </a:lnTo>
                  <a:lnTo>
                    <a:pt x="7543" y="47828"/>
                  </a:lnTo>
                  <a:lnTo>
                    <a:pt x="49336" y="47828"/>
                  </a:lnTo>
                  <a:lnTo>
                    <a:pt x="49098" y="46266"/>
                  </a:lnTo>
                  <a:lnTo>
                    <a:pt x="51930" y="45808"/>
                  </a:lnTo>
                  <a:lnTo>
                    <a:pt x="50256" y="44297"/>
                  </a:lnTo>
                  <a:close/>
                </a:path>
                <a:path w="88265" h="57785">
                  <a:moveTo>
                    <a:pt x="49097" y="38392"/>
                  </a:moveTo>
                  <a:lnTo>
                    <a:pt x="3644" y="38392"/>
                  </a:lnTo>
                  <a:lnTo>
                    <a:pt x="4241" y="40373"/>
                  </a:lnTo>
                  <a:lnTo>
                    <a:pt x="2222" y="42519"/>
                  </a:lnTo>
                  <a:lnTo>
                    <a:pt x="2626" y="44297"/>
                  </a:lnTo>
                  <a:lnTo>
                    <a:pt x="2692" y="44589"/>
                  </a:lnTo>
                  <a:lnTo>
                    <a:pt x="5930" y="44297"/>
                  </a:lnTo>
                  <a:lnTo>
                    <a:pt x="50256" y="44297"/>
                  </a:lnTo>
                  <a:lnTo>
                    <a:pt x="49580" y="43688"/>
                  </a:lnTo>
                  <a:lnTo>
                    <a:pt x="48983" y="42087"/>
                  </a:lnTo>
                  <a:lnTo>
                    <a:pt x="52743" y="41656"/>
                  </a:lnTo>
                  <a:lnTo>
                    <a:pt x="49961" y="39027"/>
                  </a:lnTo>
                  <a:lnTo>
                    <a:pt x="49097" y="38392"/>
                  </a:lnTo>
                  <a:close/>
                </a:path>
                <a:path w="88265" h="57785">
                  <a:moveTo>
                    <a:pt x="58609" y="31623"/>
                  </a:moveTo>
                  <a:lnTo>
                    <a:pt x="3428" y="31623"/>
                  </a:lnTo>
                  <a:lnTo>
                    <a:pt x="2377" y="33820"/>
                  </a:lnTo>
                  <a:lnTo>
                    <a:pt x="2242" y="34061"/>
                  </a:lnTo>
                  <a:lnTo>
                    <a:pt x="0" y="36664"/>
                  </a:lnTo>
                  <a:lnTo>
                    <a:pt x="29" y="36957"/>
                  </a:lnTo>
                  <a:lnTo>
                    <a:pt x="130" y="37973"/>
                  </a:lnTo>
                  <a:lnTo>
                    <a:pt x="253" y="39217"/>
                  </a:lnTo>
                  <a:lnTo>
                    <a:pt x="1156" y="39027"/>
                  </a:lnTo>
                  <a:lnTo>
                    <a:pt x="2476" y="38595"/>
                  </a:lnTo>
                  <a:lnTo>
                    <a:pt x="3644" y="38392"/>
                  </a:lnTo>
                  <a:lnTo>
                    <a:pt x="49097" y="38392"/>
                  </a:lnTo>
                  <a:lnTo>
                    <a:pt x="48526" y="37973"/>
                  </a:lnTo>
                  <a:lnTo>
                    <a:pt x="52717" y="36957"/>
                  </a:lnTo>
                  <a:lnTo>
                    <a:pt x="49669" y="36360"/>
                  </a:lnTo>
                  <a:lnTo>
                    <a:pt x="48971" y="34061"/>
                  </a:lnTo>
                  <a:lnTo>
                    <a:pt x="54331" y="34061"/>
                  </a:lnTo>
                  <a:lnTo>
                    <a:pt x="54622" y="32435"/>
                  </a:lnTo>
                  <a:lnTo>
                    <a:pt x="56667" y="32194"/>
                  </a:lnTo>
                  <a:lnTo>
                    <a:pt x="58727" y="32194"/>
                  </a:lnTo>
                  <a:lnTo>
                    <a:pt x="58609" y="31623"/>
                  </a:lnTo>
                  <a:close/>
                </a:path>
                <a:path w="88265" h="57785">
                  <a:moveTo>
                    <a:pt x="54331" y="34061"/>
                  </a:moveTo>
                  <a:lnTo>
                    <a:pt x="48971" y="34061"/>
                  </a:lnTo>
                  <a:lnTo>
                    <a:pt x="50736" y="35026"/>
                  </a:lnTo>
                  <a:lnTo>
                    <a:pt x="54158" y="35026"/>
                  </a:lnTo>
                  <a:lnTo>
                    <a:pt x="54206" y="34759"/>
                  </a:lnTo>
                  <a:lnTo>
                    <a:pt x="54331" y="34061"/>
                  </a:lnTo>
                  <a:close/>
                </a:path>
                <a:path w="88265" h="57785">
                  <a:moveTo>
                    <a:pt x="58727" y="32194"/>
                  </a:moveTo>
                  <a:lnTo>
                    <a:pt x="56667" y="32194"/>
                  </a:lnTo>
                  <a:lnTo>
                    <a:pt x="57746" y="33820"/>
                  </a:lnTo>
                  <a:lnTo>
                    <a:pt x="59258" y="34759"/>
                  </a:lnTo>
                  <a:lnTo>
                    <a:pt x="58777" y="32435"/>
                  </a:lnTo>
                  <a:lnTo>
                    <a:pt x="58727" y="32194"/>
                  </a:lnTo>
                  <a:close/>
                </a:path>
                <a:path w="88265" h="57785">
                  <a:moveTo>
                    <a:pt x="63115" y="31445"/>
                  </a:moveTo>
                  <a:lnTo>
                    <a:pt x="60381" y="31445"/>
                  </a:lnTo>
                  <a:lnTo>
                    <a:pt x="63296" y="32435"/>
                  </a:lnTo>
                  <a:lnTo>
                    <a:pt x="63183" y="31813"/>
                  </a:lnTo>
                  <a:lnTo>
                    <a:pt x="63115" y="31445"/>
                  </a:lnTo>
                  <a:close/>
                </a:path>
                <a:path w="88265" h="57785">
                  <a:moveTo>
                    <a:pt x="88036" y="0"/>
                  </a:moveTo>
                  <a:lnTo>
                    <a:pt x="47574" y="8077"/>
                  </a:lnTo>
                  <a:lnTo>
                    <a:pt x="35102" y="12560"/>
                  </a:lnTo>
                  <a:lnTo>
                    <a:pt x="31191" y="13716"/>
                  </a:lnTo>
                  <a:lnTo>
                    <a:pt x="29705" y="14338"/>
                  </a:lnTo>
                  <a:lnTo>
                    <a:pt x="28168" y="14770"/>
                  </a:lnTo>
                  <a:lnTo>
                    <a:pt x="26669" y="15290"/>
                  </a:lnTo>
                  <a:lnTo>
                    <a:pt x="23431" y="16535"/>
                  </a:lnTo>
                  <a:lnTo>
                    <a:pt x="18707" y="18110"/>
                  </a:lnTo>
                  <a:lnTo>
                    <a:pt x="17310" y="18656"/>
                  </a:lnTo>
                  <a:lnTo>
                    <a:pt x="16624" y="19024"/>
                  </a:lnTo>
                  <a:lnTo>
                    <a:pt x="15303" y="19634"/>
                  </a:lnTo>
                  <a:lnTo>
                    <a:pt x="11680" y="20891"/>
                  </a:lnTo>
                  <a:lnTo>
                    <a:pt x="11531" y="20891"/>
                  </a:lnTo>
                  <a:lnTo>
                    <a:pt x="10807" y="21437"/>
                  </a:lnTo>
                  <a:lnTo>
                    <a:pt x="11226" y="21983"/>
                  </a:lnTo>
                  <a:lnTo>
                    <a:pt x="12420" y="24193"/>
                  </a:lnTo>
                  <a:lnTo>
                    <a:pt x="4817" y="28079"/>
                  </a:lnTo>
                  <a:lnTo>
                    <a:pt x="2056" y="29311"/>
                  </a:lnTo>
                  <a:lnTo>
                    <a:pt x="952" y="31445"/>
                  </a:lnTo>
                  <a:lnTo>
                    <a:pt x="860" y="31623"/>
                  </a:lnTo>
                  <a:lnTo>
                    <a:pt x="761" y="31813"/>
                  </a:lnTo>
                  <a:lnTo>
                    <a:pt x="3428" y="31623"/>
                  </a:lnTo>
                  <a:lnTo>
                    <a:pt x="58609" y="31623"/>
                  </a:lnTo>
                  <a:lnTo>
                    <a:pt x="58572" y="31445"/>
                  </a:lnTo>
                  <a:lnTo>
                    <a:pt x="63115" y="31445"/>
                  </a:lnTo>
                  <a:lnTo>
                    <a:pt x="63004" y="30835"/>
                  </a:lnTo>
                  <a:lnTo>
                    <a:pt x="61760" y="29311"/>
                  </a:lnTo>
                  <a:lnTo>
                    <a:pt x="60705" y="28079"/>
                  </a:lnTo>
                  <a:lnTo>
                    <a:pt x="62369" y="27533"/>
                  </a:lnTo>
                  <a:lnTo>
                    <a:pt x="65420" y="27533"/>
                  </a:lnTo>
                  <a:lnTo>
                    <a:pt x="63665" y="25082"/>
                  </a:lnTo>
                  <a:lnTo>
                    <a:pt x="65289" y="24549"/>
                  </a:lnTo>
                  <a:lnTo>
                    <a:pt x="67259" y="24549"/>
                  </a:lnTo>
                  <a:lnTo>
                    <a:pt x="68612" y="24193"/>
                  </a:lnTo>
                  <a:lnTo>
                    <a:pt x="69069" y="24193"/>
                  </a:lnTo>
                  <a:lnTo>
                    <a:pt x="68097" y="22783"/>
                  </a:lnTo>
                  <a:lnTo>
                    <a:pt x="67449" y="21780"/>
                  </a:lnTo>
                  <a:lnTo>
                    <a:pt x="67411" y="20091"/>
                  </a:lnTo>
                  <a:lnTo>
                    <a:pt x="72034" y="20091"/>
                  </a:lnTo>
                  <a:lnTo>
                    <a:pt x="71310" y="16535"/>
                  </a:lnTo>
                  <a:lnTo>
                    <a:pt x="75450" y="15811"/>
                  </a:lnTo>
                  <a:lnTo>
                    <a:pt x="73553" y="13716"/>
                  </a:lnTo>
                  <a:lnTo>
                    <a:pt x="73289" y="13716"/>
                  </a:lnTo>
                  <a:lnTo>
                    <a:pt x="75310" y="13246"/>
                  </a:lnTo>
                  <a:lnTo>
                    <a:pt x="77609" y="12890"/>
                  </a:lnTo>
                  <a:lnTo>
                    <a:pt x="79146" y="11899"/>
                  </a:lnTo>
                  <a:lnTo>
                    <a:pt x="78168" y="11226"/>
                  </a:lnTo>
                  <a:lnTo>
                    <a:pt x="76580" y="9423"/>
                  </a:lnTo>
                  <a:lnTo>
                    <a:pt x="78065" y="8509"/>
                  </a:lnTo>
                  <a:lnTo>
                    <a:pt x="80530" y="8509"/>
                  </a:lnTo>
                  <a:lnTo>
                    <a:pt x="83337" y="7493"/>
                  </a:lnTo>
                  <a:lnTo>
                    <a:pt x="82080" y="7010"/>
                  </a:lnTo>
                  <a:lnTo>
                    <a:pt x="81191" y="6413"/>
                  </a:lnTo>
                  <a:lnTo>
                    <a:pt x="80484" y="5359"/>
                  </a:lnTo>
                  <a:lnTo>
                    <a:pt x="83629" y="5359"/>
                  </a:lnTo>
                  <a:lnTo>
                    <a:pt x="85394" y="4876"/>
                  </a:lnTo>
                  <a:lnTo>
                    <a:pt x="84543" y="4165"/>
                  </a:lnTo>
                  <a:lnTo>
                    <a:pt x="83286" y="3479"/>
                  </a:lnTo>
                  <a:lnTo>
                    <a:pt x="83032" y="2311"/>
                  </a:lnTo>
                  <a:lnTo>
                    <a:pt x="85750" y="2311"/>
                  </a:lnTo>
                  <a:lnTo>
                    <a:pt x="88036" y="0"/>
                  </a:lnTo>
                  <a:close/>
                </a:path>
                <a:path w="88265" h="57785">
                  <a:moveTo>
                    <a:pt x="65420" y="27533"/>
                  </a:moveTo>
                  <a:lnTo>
                    <a:pt x="62369" y="27533"/>
                  </a:lnTo>
                  <a:lnTo>
                    <a:pt x="64084" y="27698"/>
                  </a:lnTo>
                  <a:lnTo>
                    <a:pt x="67084" y="28079"/>
                  </a:lnTo>
                  <a:lnTo>
                    <a:pt x="65811" y="28079"/>
                  </a:lnTo>
                  <a:lnTo>
                    <a:pt x="65538" y="27698"/>
                  </a:lnTo>
                  <a:lnTo>
                    <a:pt x="65420" y="27533"/>
                  </a:lnTo>
                  <a:close/>
                </a:path>
                <a:path w="88265" h="57785">
                  <a:moveTo>
                    <a:pt x="83629" y="5359"/>
                  </a:moveTo>
                  <a:lnTo>
                    <a:pt x="80847" y="5359"/>
                  </a:lnTo>
                  <a:lnTo>
                    <a:pt x="82193" y="5676"/>
                  </a:lnTo>
                  <a:lnTo>
                    <a:pt x="81664" y="5676"/>
                  </a:lnTo>
                  <a:lnTo>
                    <a:pt x="83629" y="5359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9" name="object 2049"/>
            <p:cNvSpPr/>
            <p:nvPr/>
          </p:nvSpPr>
          <p:spPr>
            <a:xfrm>
              <a:off x="7125209" y="2959472"/>
              <a:ext cx="79375" cy="76835"/>
            </a:xfrm>
            <a:custGeom>
              <a:avLst/>
              <a:gdLst/>
              <a:ahLst/>
              <a:cxnLst/>
              <a:rect l="l" t="t" r="r" b="b"/>
              <a:pathLst>
                <a:path w="79375" h="76835">
                  <a:moveTo>
                    <a:pt x="38303" y="67690"/>
                  </a:moveTo>
                  <a:lnTo>
                    <a:pt x="36996" y="67690"/>
                  </a:lnTo>
                  <a:lnTo>
                    <a:pt x="40894" y="72516"/>
                  </a:lnTo>
                  <a:lnTo>
                    <a:pt x="43741" y="76453"/>
                  </a:lnTo>
                  <a:lnTo>
                    <a:pt x="44373" y="76453"/>
                  </a:lnTo>
                  <a:lnTo>
                    <a:pt x="44526" y="75945"/>
                  </a:lnTo>
                  <a:lnTo>
                    <a:pt x="41036" y="71119"/>
                  </a:lnTo>
                  <a:lnTo>
                    <a:pt x="38404" y="67817"/>
                  </a:lnTo>
                  <a:lnTo>
                    <a:pt x="38303" y="67690"/>
                  </a:lnTo>
                  <a:close/>
                </a:path>
                <a:path w="79375" h="76835">
                  <a:moveTo>
                    <a:pt x="14603" y="44322"/>
                  </a:moveTo>
                  <a:lnTo>
                    <a:pt x="12014" y="44322"/>
                  </a:lnTo>
                  <a:lnTo>
                    <a:pt x="10668" y="44830"/>
                  </a:lnTo>
                  <a:lnTo>
                    <a:pt x="13258" y="44830"/>
                  </a:lnTo>
                  <a:lnTo>
                    <a:pt x="15379" y="45719"/>
                  </a:lnTo>
                  <a:lnTo>
                    <a:pt x="29455" y="74548"/>
                  </a:lnTo>
                  <a:lnTo>
                    <a:pt x="29525" y="74802"/>
                  </a:lnTo>
                  <a:lnTo>
                    <a:pt x="29596" y="75056"/>
                  </a:lnTo>
                  <a:lnTo>
                    <a:pt x="29667" y="75310"/>
                  </a:lnTo>
                  <a:lnTo>
                    <a:pt x="30238" y="75564"/>
                  </a:lnTo>
                  <a:lnTo>
                    <a:pt x="30619" y="75056"/>
                  </a:lnTo>
                  <a:lnTo>
                    <a:pt x="26559" y="59689"/>
                  </a:lnTo>
                  <a:lnTo>
                    <a:pt x="26491" y="59435"/>
                  </a:lnTo>
                  <a:lnTo>
                    <a:pt x="26390" y="59054"/>
                  </a:lnTo>
                  <a:lnTo>
                    <a:pt x="22923" y="52069"/>
                  </a:lnTo>
                  <a:lnTo>
                    <a:pt x="24545" y="52069"/>
                  </a:lnTo>
                  <a:lnTo>
                    <a:pt x="24168" y="51688"/>
                  </a:lnTo>
                  <a:lnTo>
                    <a:pt x="21590" y="49402"/>
                  </a:lnTo>
                  <a:lnTo>
                    <a:pt x="23165" y="48767"/>
                  </a:lnTo>
                  <a:lnTo>
                    <a:pt x="20853" y="48767"/>
                  </a:lnTo>
                  <a:lnTo>
                    <a:pt x="17792" y="46227"/>
                  </a:lnTo>
                  <a:lnTo>
                    <a:pt x="15662" y="44830"/>
                  </a:lnTo>
                  <a:lnTo>
                    <a:pt x="14603" y="44322"/>
                  </a:lnTo>
                  <a:close/>
                </a:path>
                <a:path w="79375" h="76835">
                  <a:moveTo>
                    <a:pt x="37045" y="74548"/>
                  </a:moveTo>
                  <a:lnTo>
                    <a:pt x="36880" y="74548"/>
                  </a:lnTo>
                  <a:lnTo>
                    <a:pt x="37592" y="75056"/>
                  </a:lnTo>
                  <a:lnTo>
                    <a:pt x="37807" y="74802"/>
                  </a:lnTo>
                  <a:lnTo>
                    <a:pt x="37072" y="74802"/>
                  </a:lnTo>
                  <a:lnTo>
                    <a:pt x="37045" y="74548"/>
                  </a:lnTo>
                  <a:close/>
                </a:path>
                <a:path w="79375" h="76835">
                  <a:moveTo>
                    <a:pt x="31533" y="61594"/>
                  </a:moveTo>
                  <a:lnTo>
                    <a:pt x="31600" y="62483"/>
                  </a:lnTo>
                  <a:lnTo>
                    <a:pt x="33566" y="74294"/>
                  </a:lnTo>
                  <a:lnTo>
                    <a:pt x="34137" y="74802"/>
                  </a:lnTo>
                  <a:lnTo>
                    <a:pt x="34472" y="74294"/>
                  </a:lnTo>
                  <a:lnTo>
                    <a:pt x="34352" y="73024"/>
                  </a:lnTo>
                  <a:lnTo>
                    <a:pt x="33242" y="66801"/>
                  </a:lnTo>
                  <a:lnTo>
                    <a:pt x="33151" y="66293"/>
                  </a:lnTo>
                  <a:lnTo>
                    <a:pt x="33106" y="66039"/>
                  </a:lnTo>
                  <a:lnTo>
                    <a:pt x="32946" y="65531"/>
                  </a:lnTo>
                  <a:lnTo>
                    <a:pt x="31533" y="61594"/>
                  </a:lnTo>
                  <a:close/>
                </a:path>
                <a:path w="79375" h="76835">
                  <a:moveTo>
                    <a:pt x="32468" y="60673"/>
                  </a:moveTo>
                  <a:lnTo>
                    <a:pt x="31202" y="60673"/>
                  </a:lnTo>
                  <a:lnTo>
                    <a:pt x="31305" y="60959"/>
                  </a:lnTo>
                  <a:lnTo>
                    <a:pt x="34061" y="64134"/>
                  </a:lnTo>
                  <a:lnTo>
                    <a:pt x="35179" y="65531"/>
                  </a:lnTo>
                  <a:lnTo>
                    <a:pt x="36270" y="67690"/>
                  </a:lnTo>
                  <a:lnTo>
                    <a:pt x="36334" y="67817"/>
                  </a:lnTo>
                  <a:lnTo>
                    <a:pt x="37018" y="74294"/>
                  </a:lnTo>
                  <a:lnTo>
                    <a:pt x="37072" y="74802"/>
                  </a:lnTo>
                  <a:lnTo>
                    <a:pt x="37807" y="74802"/>
                  </a:lnTo>
                  <a:lnTo>
                    <a:pt x="38023" y="74548"/>
                  </a:lnTo>
                  <a:lnTo>
                    <a:pt x="37647" y="71119"/>
                  </a:lnTo>
                  <a:lnTo>
                    <a:pt x="37605" y="70738"/>
                  </a:lnTo>
                  <a:lnTo>
                    <a:pt x="36951" y="67817"/>
                  </a:lnTo>
                  <a:lnTo>
                    <a:pt x="36922" y="67690"/>
                  </a:lnTo>
                  <a:lnTo>
                    <a:pt x="38303" y="67690"/>
                  </a:lnTo>
                  <a:lnTo>
                    <a:pt x="36576" y="65531"/>
                  </a:lnTo>
                  <a:lnTo>
                    <a:pt x="42152" y="65531"/>
                  </a:lnTo>
                  <a:lnTo>
                    <a:pt x="40308" y="64642"/>
                  </a:lnTo>
                  <a:lnTo>
                    <a:pt x="35814" y="64642"/>
                  </a:lnTo>
                  <a:lnTo>
                    <a:pt x="34061" y="62483"/>
                  </a:lnTo>
                  <a:lnTo>
                    <a:pt x="32468" y="60673"/>
                  </a:lnTo>
                  <a:close/>
                </a:path>
                <a:path w="79375" h="76835">
                  <a:moveTo>
                    <a:pt x="42363" y="74548"/>
                  </a:moveTo>
                  <a:lnTo>
                    <a:pt x="38023" y="74548"/>
                  </a:lnTo>
                  <a:lnTo>
                    <a:pt x="37807" y="74802"/>
                  </a:lnTo>
                  <a:lnTo>
                    <a:pt x="42547" y="74802"/>
                  </a:lnTo>
                  <a:lnTo>
                    <a:pt x="42363" y="74548"/>
                  </a:lnTo>
                  <a:close/>
                </a:path>
                <a:path w="79375" h="76835">
                  <a:moveTo>
                    <a:pt x="13475" y="45211"/>
                  </a:moveTo>
                  <a:lnTo>
                    <a:pt x="12357" y="45211"/>
                  </a:lnTo>
                  <a:lnTo>
                    <a:pt x="14504" y="51688"/>
                  </a:lnTo>
                  <a:lnTo>
                    <a:pt x="14631" y="52069"/>
                  </a:lnTo>
                  <a:lnTo>
                    <a:pt x="14677" y="52450"/>
                  </a:lnTo>
                  <a:lnTo>
                    <a:pt x="14770" y="53212"/>
                  </a:lnTo>
                  <a:lnTo>
                    <a:pt x="14833" y="53720"/>
                  </a:lnTo>
                  <a:lnTo>
                    <a:pt x="14910" y="54355"/>
                  </a:lnTo>
                  <a:lnTo>
                    <a:pt x="14988" y="54990"/>
                  </a:lnTo>
                  <a:lnTo>
                    <a:pt x="15066" y="55625"/>
                  </a:lnTo>
                  <a:lnTo>
                    <a:pt x="15190" y="56641"/>
                  </a:lnTo>
                  <a:lnTo>
                    <a:pt x="15283" y="57403"/>
                  </a:lnTo>
                  <a:lnTo>
                    <a:pt x="15376" y="58165"/>
                  </a:lnTo>
                  <a:lnTo>
                    <a:pt x="15485" y="59054"/>
                  </a:lnTo>
                  <a:lnTo>
                    <a:pt x="15532" y="59435"/>
                  </a:lnTo>
                  <a:lnTo>
                    <a:pt x="15625" y="60197"/>
                  </a:lnTo>
                  <a:lnTo>
                    <a:pt x="15695" y="61176"/>
                  </a:lnTo>
                  <a:lnTo>
                    <a:pt x="15821" y="64388"/>
                  </a:lnTo>
                  <a:lnTo>
                    <a:pt x="15938" y="70738"/>
                  </a:lnTo>
                  <a:lnTo>
                    <a:pt x="16408" y="71119"/>
                  </a:lnTo>
                  <a:lnTo>
                    <a:pt x="16779" y="70738"/>
                  </a:lnTo>
                  <a:lnTo>
                    <a:pt x="16942" y="69214"/>
                  </a:lnTo>
                  <a:lnTo>
                    <a:pt x="16910" y="61594"/>
                  </a:lnTo>
                  <a:lnTo>
                    <a:pt x="16800" y="60673"/>
                  </a:lnTo>
                  <a:lnTo>
                    <a:pt x="16683" y="59689"/>
                  </a:lnTo>
                  <a:lnTo>
                    <a:pt x="16607" y="59054"/>
                  </a:lnTo>
                  <a:lnTo>
                    <a:pt x="16501" y="58165"/>
                  </a:lnTo>
                  <a:lnTo>
                    <a:pt x="16411" y="57403"/>
                  </a:lnTo>
                  <a:lnTo>
                    <a:pt x="16320" y="56641"/>
                  </a:lnTo>
                  <a:lnTo>
                    <a:pt x="16199" y="55625"/>
                  </a:lnTo>
                  <a:lnTo>
                    <a:pt x="16123" y="54990"/>
                  </a:lnTo>
                  <a:lnTo>
                    <a:pt x="16048" y="54355"/>
                  </a:lnTo>
                  <a:lnTo>
                    <a:pt x="15972" y="53720"/>
                  </a:lnTo>
                  <a:lnTo>
                    <a:pt x="15911" y="53212"/>
                  </a:lnTo>
                  <a:lnTo>
                    <a:pt x="15821" y="52450"/>
                  </a:lnTo>
                  <a:lnTo>
                    <a:pt x="15706" y="51688"/>
                  </a:lnTo>
                  <a:lnTo>
                    <a:pt x="14900" y="47878"/>
                  </a:lnTo>
                  <a:lnTo>
                    <a:pt x="14846" y="47624"/>
                  </a:lnTo>
                  <a:lnTo>
                    <a:pt x="13475" y="45211"/>
                  </a:lnTo>
                  <a:close/>
                </a:path>
                <a:path w="79375" h="76835">
                  <a:moveTo>
                    <a:pt x="42152" y="65531"/>
                  </a:moveTo>
                  <a:lnTo>
                    <a:pt x="39903" y="65531"/>
                  </a:lnTo>
                  <a:lnTo>
                    <a:pt x="42697" y="66801"/>
                  </a:lnTo>
                  <a:lnTo>
                    <a:pt x="43357" y="66674"/>
                  </a:lnTo>
                  <a:lnTo>
                    <a:pt x="43434" y="66293"/>
                  </a:lnTo>
                  <a:lnTo>
                    <a:pt x="43205" y="66039"/>
                  </a:lnTo>
                  <a:lnTo>
                    <a:pt x="42152" y="65531"/>
                  </a:lnTo>
                  <a:close/>
                </a:path>
                <a:path w="79375" h="76835">
                  <a:moveTo>
                    <a:pt x="39255" y="64134"/>
                  </a:moveTo>
                  <a:lnTo>
                    <a:pt x="36715" y="64388"/>
                  </a:lnTo>
                  <a:lnTo>
                    <a:pt x="35814" y="64642"/>
                  </a:lnTo>
                  <a:lnTo>
                    <a:pt x="40308" y="64642"/>
                  </a:lnTo>
                  <a:lnTo>
                    <a:pt x="39255" y="64134"/>
                  </a:lnTo>
                  <a:close/>
                </a:path>
                <a:path w="79375" h="76835">
                  <a:moveTo>
                    <a:pt x="12014" y="44322"/>
                  </a:moveTo>
                  <a:lnTo>
                    <a:pt x="11316" y="44322"/>
                  </a:lnTo>
                  <a:lnTo>
                    <a:pt x="11402" y="45211"/>
                  </a:lnTo>
                  <a:lnTo>
                    <a:pt x="11525" y="46481"/>
                  </a:lnTo>
                  <a:lnTo>
                    <a:pt x="11635" y="47624"/>
                  </a:lnTo>
                  <a:lnTo>
                    <a:pt x="11746" y="48767"/>
                  </a:lnTo>
                  <a:lnTo>
                    <a:pt x="11807" y="49402"/>
                  </a:lnTo>
                  <a:lnTo>
                    <a:pt x="11906" y="50418"/>
                  </a:lnTo>
                  <a:lnTo>
                    <a:pt x="12028" y="51688"/>
                  </a:lnTo>
                  <a:lnTo>
                    <a:pt x="12037" y="52450"/>
                  </a:lnTo>
                  <a:lnTo>
                    <a:pt x="7505" y="63372"/>
                  </a:lnTo>
                  <a:lnTo>
                    <a:pt x="7764" y="64134"/>
                  </a:lnTo>
                  <a:lnTo>
                    <a:pt x="7404" y="64134"/>
                  </a:lnTo>
                  <a:lnTo>
                    <a:pt x="8356" y="63753"/>
                  </a:lnTo>
                  <a:lnTo>
                    <a:pt x="12723" y="53212"/>
                  </a:lnTo>
                  <a:lnTo>
                    <a:pt x="12600" y="49783"/>
                  </a:lnTo>
                  <a:lnTo>
                    <a:pt x="12485" y="47624"/>
                  </a:lnTo>
                  <a:lnTo>
                    <a:pt x="12384" y="45719"/>
                  </a:lnTo>
                  <a:lnTo>
                    <a:pt x="12357" y="45211"/>
                  </a:lnTo>
                  <a:lnTo>
                    <a:pt x="13475" y="45211"/>
                  </a:lnTo>
                  <a:lnTo>
                    <a:pt x="13258" y="44830"/>
                  </a:lnTo>
                  <a:lnTo>
                    <a:pt x="10668" y="44830"/>
                  </a:lnTo>
                  <a:lnTo>
                    <a:pt x="12014" y="44322"/>
                  </a:lnTo>
                  <a:close/>
                </a:path>
                <a:path w="79375" h="76835">
                  <a:moveTo>
                    <a:pt x="24545" y="52069"/>
                  </a:moveTo>
                  <a:lnTo>
                    <a:pt x="22923" y="52069"/>
                  </a:lnTo>
                  <a:lnTo>
                    <a:pt x="24676" y="53720"/>
                  </a:lnTo>
                  <a:lnTo>
                    <a:pt x="26557" y="55625"/>
                  </a:lnTo>
                  <a:lnTo>
                    <a:pt x="28181" y="57403"/>
                  </a:lnTo>
                  <a:lnTo>
                    <a:pt x="28905" y="58165"/>
                  </a:lnTo>
                  <a:lnTo>
                    <a:pt x="31576" y="61594"/>
                  </a:lnTo>
                  <a:lnTo>
                    <a:pt x="31469" y="61176"/>
                  </a:lnTo>
                  <a:lnTo>
                    <a:pt x="31288" y="60959"/>
                  </a:lnTo>
                  <a:lnTo>
                    <a:pt x="31202" y="60673"/>
                  </a:lnTo>
                  <a:lnTo>
                    <a:pt x="32468" y="60673"/>
                  </a:lnTo>
                  <a:lnTo>
                    <a:pt x="30261" y="58165"/>
                  </a:lnTo>
                  <a:lnTo>
                    <a:pt x="39559" y="58165"/>
                  </a:lnTo>
                  <a:lnTo>
                    <a:pt x="37851" y="57403"/>
                  </a:lnTo>
                  <a:lnTo>
                    <a:pt x="29486" y="57403"/>
                  </a:lnTo>
                  <a:lnTo>
                    <a:pt x="26809" y="54355"/>
                  </a:lnTo>
                  <a:lnTo>
                    <a:pt x="24545" y="52069"/>
                  </a:lnTo>
                  <a:close/>
                </a:path>
                <a:path w="79375" h="76835">
                  <a:moveTo>
                    <a:pt x="39559" y="58165"/>
                  </a:moveTo>
                  <a:lnTo>
                    <a:pt x="37360" y="58165"/>
                  </a:lnTo>
                  <a:lnTo>
                    <a:pt x="41910" y="60197"/>
                  </a:lnTo>
                  <a:lnTo>
                    <a:pt x="42545" y="60197"/>
                  </a:lnTo>
                  <a:lnTo>
                    <a:pt x="42646" y="59689"/>
                  </a:lnTo>
                  <a:lnTo>
                    <a:pt x="42405" y="59435"/>
                  </a:lnTo>
                  <a:lnTo>
                    <a:pt x="39559" y="58165"/>
                  </a:lnTo>
                  <a:close/>
                </a:path>
                <a:path w="79375" h="76835">
                  <a:moveTo>
                    <a:pt x="36144" y="56641"/>
                  </a:moveTo>
                  <a:lnTo>
                    <a:pt x="30670" y="57022"/>
                  </a:lnTo>
                  <a:lnTo>
                    <a:pt x="28727" y="57403"/>
                  </a:lnTo>
                  <a:lnTo>
                    <a:pt x="37851" y="57403"/>
                  </a:lnTo>
                  <a:lnTo>
                    <a:pt x="36144" y="56641"/>
                  </a:lnTo>
                  <a:close/>
                </a:path>
                <a:path w="79375" h="76835">
                  <a:moveTo>
                    <a:pt x="32780" y="47370"/>
                  </a:moveTo>
                  <a:lnTo>
                    <a:pt x="26631" y="47370"/>
                  </a:lnTo>
                  <a:lnTo>
                    <a:pt x="31851" y="47878"/>
                  </a:lnTo>
                  <a:lnTo>
                    <a:pt x="41236" y="53212"/>
                  </a:lnTo>
                  <a:lnTo>
                    <a:pt x="43840" y="56260"/>
                  </a:lnTo>
                  <a:lnTo>
                    <a:pt x="44551" y="56260"/>
                  </a:lnTo>
                  <a:lnTo>
                    <a:pt x="44665" y="55625"/>
                  </a:lnTo>
                  <a:lnTo>
                    <a:pt x="41948" y="52450"/>
                  </a:lnTo>
                  <a:lnTo>
                    <a:pt x="32780" y="47370"/>
                  </a:lnTo>
                  <a:close/>
                </a:path>
                <a:path w="79375" h="76835">
                  <a:moveTo>
                    <a:pt x="30259" y="39115"/>
                  </a:moveTo>
                  <a:lnTo>
                    <a:pt x="26949" y="39115"/>
                  </a:lnTo>
                  <a:lnTo>
                    <a:pt x="33772" y="41655"/>
                  </a:lnTo>
                  <a:lnTo>
                    <a:pt x="41328" y="47116"/>
                  </a:lnTo>
                  <a:lnTo>
                    <a:pt x="47480" y="52450"/>
                  </a:lnTo>
                  <a:lnTo>
                    <a:pt x="50088" y="54990"/>
                  </a:lnTo>
                  <a:lnTo>
                    <a:pt x="50761" y="54990"/>
                  </a:lnTo>
                  <a:lnTo>
                    <a:pt x="35727" y="41655"/>
                  </a:lnTo>
                  <a:lnTo>
                    <a:pt x="30259" y="39115"/>
                  </a:lnTo>
                  <a:close/>
                </a:path>
                <a:path w="79375" h="76835">
                  <a:moveTo>
                    <a:pt x="50770" y="43232"/>
                  </a:moveTo>
                  <a:lnTo>
                    <a:pt x="54414" y="50037"/>
                  </a:lnTo>
                  <a:lnTo>
                    <a:pt x="54483" y="50164"/>
                  </a:lnTo>
                  <a:lnTo>
                    <a:pt x="55194" y="50418"/>
                  </a:lnTo>
                  <a:lnTo>
                    <a:pt x="55380" y="50164"/>
                  </a:lnTo>
                  <a:lnTo>
                    <a:pt x="55422" y="49783"/>
                  </a:lnTo>
                  <a:lnTo>
                    <a:pt x="53555" y="46227"/>
                  </a:lnTo>
                  <a:lnTo>
                    <a:pt x="50770" y="43232"/>
                  </a:lnTo>
                  <a:close/>
                </a:path>
                <a:path w="79375" h="76835">
                  <a:moveTo>
                    <a:pt x="26289" y="46481"/>
                  </a:moveTo>
                  <a:lnTo>
                    <a:pt x="20853" y="48767"/>
                  </a:lnTo>
                  <a:lnTo>
                    <a:pt x="23165" y="48767"/>
                  </a:lnTo>
                  <a:lnTo>
                    <a:pt x="26631" y="47370"/>
                  </a:lnTo>
                  <a:lnTo>
                    <a:pt x="32780" y="47370"/>
                  </a:lnTo>
                  <a:lnTo>
                    <a:pt x="32322" y="47116"/>
                  </a:lnTo>
                  <a:lnTo>
                    <a:pt x="33543" y="47116"/>
                  </a:lnTo>
                  <a:lnTo>
                    <a:pt x="26289" y="46481"/>
                  </a:lnTo>
                  <a:close/>
                </a:path>
                <a:path w="79375" h="76835">
                  <a:moveTo>
                    <a:pt x="10242" y="44322"/>
                  </a:moveTo>
                  <a:lnTo>
                    <a:pt x="9499" y="44322"/>
                  </a:lnTo>
                  <a:lnTo>
                    <a:pt x="10668" y="44830"/>
                  </a:lnTo>
                  <a:lnTo>
                    <a:pt x="9925" y="44830"/>
                  </a:lnTo>
                  <a:lnTo>
                    <a:pt x="10242" y="44322"/>
                  </a:lnTo>
                  <a:close/>
                </a:path>
                <a:path w="79375" h="76835">
                  <a:moveTo>
                    <a:pt x="825" y="24510"/>
                  </a:moveTo>
                  <a:lnTo>
                    <a:pt x="142" y="24510"/>
                  </a:lnTo>
                  <a:lnTo>
                    <a:pt x="0" y="25018"/>
                  </a:lnTo>
                  <a:lnTo>
                    <a:pt x="3702" y="30352"/>
                  </a:lnTo>
                  <a:lnTo>
                    <a:pt x="10235" y="40385"/>
                  </a:lnTo>
                  <a:lnTo>
                    <a:pt x="10433" y="40766"/>
                  </a:lnTo>
                  <a:lnTo>
                    <a:pt x="10845" y="42417"/>
                  </a:lnTo>
                  <a:lnTo>
                    <a:pt x="10941" y="42798"/>
                  </a:lnTo>
                  <a:lnTo>
                    <a:pt x="11049" y="43232"/>
                  </a:lnTo>
                  <a:lnTo>
                    <a:pt x="11163" y="43687"/>
                  </a:lnTo>
                  <a:lnTo>
                    <a:pt x="10147" y="44195"/>
                  </a:lnTo>
                  <a:lnTo>
                    <a:pt x="10242" y="44322"/>
                  </a:lnTo>
                  <a:lnTo>
                    <a:pt x="9925" y="44830"/>
                  </a:lnTo>
                  <a:lnTo>
                    <a:pt x="11365" y="44830"/>
                  </a:lnTo>
                  <a:lnTo>
                    <a:pt x="11316" y="44322"/>
                  </a:lnTo>
                  <a:lnTo>
                    <a:pt x="14603" y="44322"/>
                  </a:lnTo>
                  <a:lnTo>
                    <a:pt x="13449" y="43814"/>
                  </a:lnTo>
                  <a:lnTo>
                    <a:pt x="15065" y="43232"/>
                  </a:lnTo>
                  <a:lnTo>
                    <a:pt x="12677" y="43232"/>
                  </a:lnTo>
                  <a:lnTo>
                    <a:pt x="12636" y="42417"/>
                  </a:lnTo>
                  <a:lnTo>
                    <a:pt x="11747" y="42417"/>
                  </a:lnTo>
                  <a:lnTo>
                    <a:pt x="9702" y="37337"/>
                  </a:lnTo>
                  <a:lnTo>
                    <a:pt x="825" y="24510"/>
                  </a:lnTo>
                  <a:close/>
                </a:path>
                <a:path w="79375" h="76835">
                  <a:moveTo>
                    <a:pt x="37462" y="44322"/>
                  </a:moveTo>
                  <a:lnTo>
                    <a:pt x="14603" y="44322"/>
                  </a:lnTo>
                  <a:lnTo>
                    <a:pt x="15757" y="44830"/>
                  </a:lnTo>
                  <a:lnTo>
                    <a:pt x="38165" y="44830"/>
                  </a:lnTo>
                  <a:lnTo>
                    <a:pt x="37462" y="44322"/>
                  </a:lnTo>
                  <a:close/>
                </a:path>
                <a:path w="79375" h="76835">
                  <a:moveTo>
                    <a:pt x="51354" y="44322"/>
                  </a:moveTo>
                  <a:lnTo>
                    <a:pt x="39231" y="44322"/>
                  </a:lnTo>
                  <a:lnTo>
                    <a:pt x="39898" y="44830"/>
                  </a:lnTo>
                  <a:lnTo>
                    <a:pt x="51626" y="44830"/>
                  </a:lnTo>
                  <a:lnTo>
                    <a:pt x="51354" y="44322"/>
                  </a:lnTo>
                  <a:close/>
                </a:path>
                <a:path w="79375" h="76835">
                  <a:moveTo>
                    <a:pt x="59967" y="44322"/>
                  </a:moveTo>
                  <a:lnTo>
                    <a:pt x="51784" y="44322"/>
                  </a:lnTo>
                  <a:lnTo>
                    <a:pt x="52256" y="44830"/>
                  </a:lnTo>
                  <a:lnTo>
                    <a:pt x="60325" y="44830"/>
                  </a:lnTo>
                  <a:lnTo>
                    <a:pt x="59967" y="44322"/>
                  </a:lnTo>
                  <a:close/>
                </a:path>
                <a:path w="79375" h="76835">
                  <a:moveTo>
                    <a:pt x="56411" y="39115"/>
                  </a:moveTo>
                  <a:lnTo>
                    <a:pt x="56478" y="39369"/>
                  </a:lnTo>
                  <a:lnTo>
                    <a:pt x="60325" y="44830"/>
                  </a:lnTo>
                  <a:lnTo>
                    <a:pt x="60883" y="44830"/>
                  </a:lnTo>
                  <a:lnTo>
                    <a:pt x="61125" y="44322"/>
                  </a:lnTo>
                  <a:lnTo>
                    <a:pt x="61061" y="44195"/>
                  </a:lnTo>
                  <a:lnTo>
                    <a:pt x="59069" y="41401"/>
                  </a:lnTo>
                  <a:lnTo>
                    <a:pt x="58978" y="41274"/>
                  </a:lnTo>
                  <a:lnTo>
                    <a:pt x="56411" y="39115"/>
                  </a:lnTo>
                  <a:close/>
                </a:path>
                <a:path w="79375" h="76835">
                  <a:moveTo>
                    <a:pt x="22694" y="7365"/>
                  </a:moveTo>
                  <a:lnTo>
                    <a:pt x="22720" y="9270"/>
                  </a:lnTo>
                  <a:lnTo>
                    <a:pt x="22910" y="9905"/>
                  </a:lnTo>
                  <a:lnTo>
                    <a:pt x="22987" y="10159"/>
                  </a:lnTo>
                  <a:lnTo>
                    <a:pt x="23101" y="10540"/>
                  </a:lnTo>
                  <a:lnTo>
                    <a:pt x="24801" y="17525"/>
                  </a:lnTo>
                  <a:lnTo>
                    <a:pt x="24893" y="17906"/>
                  </a:lnTo>
                  <a:lnTo>
                    <a:pt x="24954" y="18160"/>
                  </a:lnTo>
                  <a:lnTo>
                    <a:pt x="25046" y="18541"/>
                  </a:lnTo>
                  <a:lnTo>
                    <a:pt x="25107" y="18795"/>
                  </a:lnTo>
                  <a:lnTo>
                    <a:pt x="24077" y="21462"/>
                  </a:lnTo>
                  <a:lnTo>
                    <a:pt x="23979" y="21716"/>
                  </a:lnTo>
                  <a:lnTo>
                    <a:pt x="23926" y="22097"/>
                  </a:lnTo>
                  <a:lnTo>
                    <a:pt x="21163" y="28234"/>
                  </a:lnTo>
                  <a:lnTo>
                    <a:pt x="19926" y="30733"/>
                  </a:lnTo>
                  <a:lnTo>
                    <a:pt x="19707" y="30733"/>
                  </a:lnTo>
                  <a:lnTo>
                    <a:pt x="18790" y="33146"/>
                  </a:lnTo>
                  <a:lnTo>
                    <a:pt x="12708" y="43232"/>
                  </a:lnTo>
                  <a:lnTo>
                    <a:pt x="15065" y="43232"/>
                  </a:lnTo>
                  <a:lnTo>
                    <a:pt x="17291" y="42417"/>
                  </a:lnTo>
                  <a:lnTo>
                    <a:pt x="14681" y="42417"/>
                  </a:lnTo>
                  <a:lnTo>
                    <a:pt x="15875" y="40766"/>
                  </a:lnTo>
                  <a:lnTo>
                    <a:pt x="17462" y="37845"/>
                  </a:lnTo>
                  <a:lnTo>
                    <a:pt x="19189" y="34416"/>
                  </a:lnTo>
                  <a:lnTo>
                    <a:pt x="24917" y="33400"/>
                  </a:lnTo>
                  <a:lnTo>
                    <a:pt x="19697" y="33400"/>
                  </a:lnTo>
                  <a:lnTo>
                    <a:pt x="20845" y="30987"/>
                  </a:lnTo>
                  <a:lnTo>
                    <a:pt x="20966" y="30733"/>
                  </a:lnTo>
                  <a:lnTo>
                    <a:pt x="19926" y="30733"/>
                  </a:lnTo>
                  <a:lnTo>
                    <a:pt x="19901" y="30352"/>
                  </a:lnTo>
                  <a:lnTo>
                    <a:pt x="21148" y="30352"/>
                  </a:lnTo>
                  <a:lnTo>
                    <a:pt x="24668" y="22732"/>
                  </a:lnTo>
                  <a:lnTo>
                    <a:pt x="23431" y="22732"/>
                  </a:lnTo>
                  <a:lnTo>
                    <a:pt x="24066" y="22097"/>
                  </a:lnTo>
                  <a:lnTo>
                    <a:pt x="24957" y="22097"/>
                  </a:lnTo>
                  <a:lnTo>
                    <a:pt x="25131" y="21716"/>
                  </a:lnTo>
                  <a:lnTo>
                    <a:pt x="25247" y="21462"/>
                  </a:lnTo>
                  <a:lnTo>
                    <a:pt x="26352" y="20700"/>
                  </a:lnTo>
                  <a:lnTo>
                    <a:pt x="27373" y="19938"/>
                  </a:lnTo>
                  <a:lnTo>
                    <a:pt x="25902" y="19938"/>
                  </a:lnTo>
                  <a:lnTo>
                    <a:pt x="26407" y="18795"/>
                  </a:lnTo>
                  <a:lnTo>
                    <a:pt x="25374" y="18795"/>
                  </a:lnTo>
                  <a:lnTo>
                    <a:pt x="25489" y="18541"/>
                  </a:lnTo>
                  <a:lnTo>
                    <a:pt x="25359" y="18160"/>
                  </a:lnTo>
                  <a:lnTo>
                    <a:pt x="25273" y="14604"/>
                  </a:lnTo>
                  <a:lnTo>
                    <a:pt x="23754" y="9270"/>
                  </a:lnTo>
                  <a:lnTo>
                    <a:pt x="23682" y="9016"/>
                  </a:lnTo>
                  <a:lnTo>
                    <a:pt x="23610" y="8762"/>
                  </a:lnTo>
                  <a:lnTo>
                    <a:pt x="23501" y="8381"/>
                  </a:lnTo>
                  <a:lnTo>
                    <a:pt x="23393" y="8000"/>
                  </a:lnTo>
                  <a:lnTo>
                    <a:pt x="23279" y="7619"/>
                  </a:lnTo>
                  <a:lnTo>
                    <a:pt x="22694" y="7365"/>
                  </a:lnTo>
                  <a:close/>
                </a:path>
                <a:path w="79375" h="76835">
                  <a:moveTo>
                    <a:pt x="43942" y="36633"/>
                  </a:moveTo>
                  <a:lnTo>
                    <a:pt x="47650" y="39877"/>
                  </a:lnTo>
                  <a:lnTo>
                    <a:pt x="50770" y="43232"/>
                  </a:lnTo>
                  <a:lnTo>
                    <a:pt x="47409" y="36956"/>
                  </a:lnTo>
                  <a:lnTo>
                    <a:pt x="43942" y="36633"/>
                  </a:lnTo>
                  <a:close/>
                </a:path>
                <a:path w="79375" h="76835">
                  <a:moveTo>
                    <a:pt x="6273" y="15112"/>
                  </a:moveTo>
                  <a:lnTo>
                    <a:pt x="6096" y="15366"/>
                  </a:lnTo>
                  <a:lnTo>
                    <a:pt x="5951" y="15747"/>
                  </a:lnTo>
                  <a:lnTo>
                    <a:pt x="7448" y="21462"/>
                  </a:lnTo>
                  <a:lnTo>
                    <a:pt x="9584" y="30352"/>
                  </a:lnTo>
                  <a:lnTo>
                    <a:pt x="9665" y="30733"/>
                  </a:lnTo>
                  <a:lnTo>
                    <a:pt x="9720" y="30987"/>
                  </a:lnTo>
                  <a:lnTo>
                    <a:pt x="9827" y="31490"/>
                  </a:lnTo>
                  <a:lnTo>
                    <a:pt x="9882" y="31749"/>
                  </a:lnTo>
                  <a:lnTo>
                    <a:pt x="9991" y="32257"/>
                  </a:lnTo>
                  <a:lnTo>
                    <a:pt x="10099" y="32765"/>
                  </a:lnTo>
                  <a:lnTo>
                    <a:pt x="10180" y="33146"/>
                  </a:lnTo>
                  <a:lnTo>
                    <a:pt x="10297" y="33694"/>
                  </a:lnTo>
                  <a:lnTo>
                    <a:pt x="10397" y="34162"/>
                  </a:lnTo>
                  <a:lnTo>
                    <a:pt x="10451" y="34416"/>
                  </a:lnTo>
                  <a:lnTo>
                    <a:pt x="10533" y="34797"/>
                  </a:lnTo>
                  <a:lnTo>
                    <a:pt x="10641" y="35305"/>
                  </a:lnTo>
                  <a:lnTo>
                    <a:pt x="10695" y="35559"/>
                  </a:lnTo>
                  <a:lnTo>
                    <a:pt x="10804" y="36067"/>
                  </a:lnTo>
                  <a:lnTo>
                    <a:pt x="10924" y="36633"/>
                  </a:lnTo>
                  <a:lnTo>
                    <a:pt x="11046" y="37337"/>
                  </a:lnTo>
                  <a:lnTo>
                    <a:pt x="11169" y="38226"/>
                  </a:lnTo>
                  <a:lnTo>
                    <a:pt x="11291" y="39115"/>
                  </a:lnTo>
                  <a:lnTo>
                    <a:pt x="11396" y="39877"/>
                  </a:lnTo>
                  <a:lnTo>
                    <a:pt x="11519" y="40766"/>
                  </a:lnTo>
                  <a:lnTo>
                    <a:pt x="11642" y="41655"/>
                  </a:lnTo>
                  <a:lnTo>
                    <a:pt x="11747" y="42417"/>
                  </a:lnTo>
                  <a:lnTo>
                    <a:pt x="12636" y="42417"/>
                  </a:lnTo>
                  <a:lnTo>
                    <a:pt x="12534" y="40385"/>
                  </a:lnTo>
                  <a:lnTo>
                    <a:pt x="12443" y="39877"/>
                  </a:lnTo>
                  <a:lnTo>
                    <a:pt x="12352" y="39369"/>
                  </a:lnTo>
                  <a:lnTo>
                    <a:pt x="12239" y="38734"/>
                  </a:lnTo>
                  <a:lnTo>
                    <a:pt x="12148" y="38226"/>
                  </a:lnTo>
                  <a:lnTo>
                    <a:pt x="12079" y="37845"/>
                  </a:lnTo>
                  <a:lnTo>
                    <a:pt x="11988" y="37337"/>
                  </a:lnTo>
                  <a:lnTo>
                    <a:pt x="11862" y="36633"/>
                  </a:lnTo>
                  <a:lnTo>
                    <a:pt x="11761" y="36067"/>
                  </a:lnTo>
                  <a:lnTo>
                    <a:pt x="11670" y="35559"/>
                  </a:lnTo>
                  <a:lnTo>
                    <a:pt x="11624" y="35305"/>
                  </a:lnTo>
                  <a:lnTo>
                    <a:pt x="11510" y="34670"/>
                  </a:lnTo>
                  <a:lnTo>
                    <a:pt x="11419" y="34162"/>
                  </a:lnTo>
                  <a:lnTo>
                    <a:pt x="11335" y="33694"/>
                  </a:lnTo>
                  <a:lnTo>
                    <a:pt x="6845" y="15366"/>
                  </a:lnTo>
                  <a:lnTo>
                    <a:pt x="6273" y="15112"/>
                  </a:lnTo>
                  <a:close/>
                </a:path>
                <a:path w="79375" h="76835">
                  <a:moveTo>
                    <a:pt x="38823" y="12572"/>
                  </a:moveTo>
                  <a:lnTo>
                    <a:pt x="38417" y="13080"/>
                  </a:lnTo>
                  <a:lnTo>
                    <a:pt x="38353" y="13715"/>
                  </a:lnTo>
                  <a:lnTo>
                    <a:pt x="37096" y="19938"/>
                  </a:lnTo>
                  <a:lnTo>
                    <a:pt x="33245" y="27836"/>
                  </a:lnTo>
                  <a:lnTo>
                    <a:pt x="29048" y="34670"/>
                  </a:lnTo>
                  <a:lnTo>
                    <a:pt x="26593" y="38226"/>
                  </a:lnTo>
                  <a:lnTo>
                    <a:pt x="21691" y="39877"/>
                  </a:lnTo>
                  <a:lnTo>
                    <a:pt x="17551" y="41401"/>
                  </a:lnTo>
                  <a:lnTo>
                    <a:pt x="14681" y="42417"/>
                  </a:lnTo>
                  <a:lnTo>
                    <a:pt x="17291" y="42417"/>
                  </a:lnTo>
                  <a:lnTo>
                    <a:pt x="21043" y="41020"/>
                  </a:lnTo>
                  <a:lnTo>
                    <a:pt x="26949" y="39115"/>
                  </a:lnTo>
                  <a:lnTo>
                    <a:pt x="30259" y="39115"/>
                  </a:lnTo>
                  <a:lnTo>
                    <a:pt x="28892" y="38480"/>
                  </a:lnTo>
                  <a:lnTo>
                    <a:pt x="30797" y="37845"/>
                  </a:lnTo>
                  <a:lnTo>
                    <a:pt x="28041" y="37845"/>
                  </a:lnTo>
                  <a:lnTo>
                    <a:pt x="31106" y="33146"/>
                  </a:lnTo>
                  <a:lnTo>
                    <a:pt x="35066" y="26415"/>
                  </a:lnTo>
                  <a:lnTo>
                    <a:pt x="38294" y="19303"/>
                  </a:lnTo>
                  <a:lnTo>
                    <a:pt x="38417" y="18795"/>
                  </a:lnTo>
                  <a:lnTo>
                    <a:pt x="38851" y="16255"/>
                  </a:lnTo>
                  <a:lnTo>
                    <a:pt x="38938" y="15747"/>
                  </a:lnTo>
                  <a:lnTo>
                    <a:pt x="39047" y="15112"/>
                  </a:lnTo>
                  <a:lnTo>
                    <a:pt x="39134" y="14604"/>
                  </a:lnTo>
                  <a:lnTo>
                    <a:pt x="39221" y="14096"/>
                  </a:lnTo>
                  <a:lnTo>
                    <a:pt x="39286" y="13715"/>
                  </a:lnTo>
                  <a:lnTo>
                    <a:pt x="39395" y="13080"/>
                  </a:lnTo>
                  <a:lnTo>
                    <a:pt x="39890" y="13080"/>
                  </a:lnTo>
                  <a:lnTo>
                    <a:pt x="38823" y="12572"/>
                  </a:lnTo>
                  <a:close/>
                </a:path>
                <a:path w="79375" h="76835">
                  <a:moveTo>
                    <a:pt x="61336" y="31490"/>
                  </a:moveTo>
                  <a:lnTo>
                    <a:pt x="65506" y="39115"/>
                  </a:lnTo>
                  <a:lnTo>
                    <a:pt x="66205" y="39369"/>
                  </a:lnTo>
                  <a:lnTo>
                    <a:pt x="66338" y="39115"/>
                  </a:lnTo>
                  <a:lnTo>
                    <a:pt x="66421" y="38734"/>
                  </a:lnTo>
                  <a:lnTo>
                    <a:pt x="62598" y="31749"/>
                  </a:lnTo>
                  <a:lnTo>
                    <a:pt x="61336" y="31490"/>
                  </a:lnTo>
                  <a:close/>
                </a:path>
                <a:path w="79375" h="76835">
                  <a:moveTo>
                    <a:pt x="52273" y="33400"/>
                  </a:moveTo>
                  <a:lnTo>
                    <a:pt x="48387" y="33694"/>
                  </a:lnTo>
                  <a:lnTo>
                    <a:pt x="52184" y="35559"/>
                  </a:lnTo>
                  <a:lnTo>
                    <a:pt x="55959" y="38734"/>
                  </a:lnTo>
                  <a:lnTo>
                    <a:pt x="55852" y="38480"/>
                  </a:lnTo>
                  <a:lnTo>
                    <a:pt x="52273" y="33400"/>
                  </a:lnTo>
                  <a:close/>
                </a:path>
                <a:path w="79375" h="76835">
                  <a:moveTo>
                    <a:pt x="43570" y="26415"/>
                  </a:moveTo>
                  <a:lnTo>
                    <a:pt x="43051" y="26923"/>
                  </a:lnTo>
                  <a:lnTo>
                    <a:pt x="35814" y="35305"/>
                  </a:lnTo>
                  <a:lnTo>
                    <a:pt x="33083" y="36067"/>
                  </a:lnTo>
                  <a:lnTo>
                    <a:pt x="30480" y="36956"/>
                  </a:lnTo>
                  <a:lnTo>
                    <a:pt x="28041" y="37845"/>
                  </a:lnTo>
                  <a:lnTo>
                    <a:pt x="30797" y="37845"/>
                  </a:lnTo>
                  <a:lnTo>
                    <a:pt x="36131" y="36067"/>
                  </a:lnTo>
                  <a:lnTo>
                    <a:pt x="42325" y="36067"/>
                  </a:lnTo>
                  <a:lnTo>
                    <a:pt x="38544" y="35305"/>
                  </a:lnTo>
                  <a:lnTo>
                    <a:pt x="40164" y="34797"/>
                  </a:lnTo>
                  <a:lnTo>
                    <a:pt x="37350" y="34797"/>
                  </a:lnTo>
                  <a:lnTo>
                    <a:pt x="39358" y="32257"/>
                  </a:lnTo>
                  <a:lnTo>
                    <a:pt x="43570" y="26415"/>
                  </a:lnTo>
                  <a:close/>
                </a:path>
                <a:path w="79375" h="76835">
                  <a:moveTo>
                    <a:pt x="42325" y="36067"/>
                  </a:moveTo>
                  <a:lnTo>
                    <a:pt x="37874" y="36067"/>
                  </a:lnTo>
                  <a:lnTo>
                    <a:pt x="43942" y="36633"/>
                  </a:lnTo>
                  <a:lnTo>
                    <a:pt x="43586" y="36321"/>
                  </a:lnTo>
                  <a:lnTo>
                    <a:pt x="42325" y="36067"/>
                  </a:lnTo>
                  <a:close/>
                </a:path>
                <a:path w="79375" h="76835">
                  <a:moveTo>
                    <a:pt x="64385" y="28955"/>
                  </a:moveTo>
                  <a:lnTo>
                    <a:pt x="62454" y="28955"/>
                  </a:lnTo>
                  <a:lnTo>
                    <a:pt x="72411" y="35305"/>
                  </a:lnTo>
                  <a:lnTo>
                    <a:pt x="72758" y="35305"/>
                  </a:lnTo>
                  <a:lnTo>
                    <a:pt x="72986" y="34797"/>
                  </a:lnTo>
                  <a:lnTo>
                    <a:pt x="72927" y="34670"/>
                  </a:lnTo>
                  <a:lnTo>
                    <a:pt x="72809" y="34416"/>
                  </a:lnTo>
                  <a:lnTo>
                    <a:pt x="64385" y="28955"/>
                  </a:lnTo>
                  <a:close/>
                </a:path>
                <a:path w="79375" h="76835">
                  <a:moveTo>
                    <a:pt x="50859" y="25907"/>
                  </a:moveTo>
                  <a:lnTo>
                    <a:pt x="50452" y="26161"/>
                  </a:lnTo>
                  <a:lnTo>
                    <a:pt x="42646" y="32765"/>
                  </a:lnTo>
                  <a:lnTo>
                    <a:pt x="41871" y="33400"/>
                  </a:lnTo>
                  <a:lnTo>
                    <a:pt x="37350" y="34797"/>
                  </a:lnTo>
                  <a:lnTo>
                    <a:pt x="40164" y="34797"/>
                  </a:lnTo>
                  <a:lnTo>
                    <a:pt x="42189" y="34162"/>
                  </a:lnTo>
                  <a:lnTo>
                    <a:pt x="48387" y="33694"/>
                  </a:lnTo>
                  <a:lnTo>
                    <a:pt x="48719" y="33694"/>
                  </a:lnTo>
                  <a:lnTo>
                    <a:pt x="45021" y="33400"/>
                  </a:lnTo>
                  <a:lnTo>
                    <a:pt x="46953" y="32765"/>
                  </a:lnTo>
                  <a:lnTo>
                    <a:pt x="43903" y="32765"/>
                  </a:lnTo>
                  <a:lnTo>
                    <a:pt x="46546" y="30352"/>
                  </a:lnTo>
                  <a:lnTo>
                    <a:pt x="47191" y="29717"/>
                  </a:lnTo>
                  <a:lnTo>
                    <a:pt x="50859" y="25907"/>
                  </a:lnTo>
                  <a:close/>
                </a:path>
                <a:path w="79375" h="76835">
                  <a:moveTo>
                    <a:pt x="36118" y="13715"/>
                  </a:moveTo>
                  <a:lnTo>
                    <a:pt x="35560" y="14096"/>
                  </a:lnTo>
                  <a:lnTo>
                    <a:pt x="34913" y="17525"/>
                  </a:lnTo>
                  <a:lnTo>
                    <a:pt x="34841" y="17906"/>
                  </a:lnTo>
                  <a:lnTo>
                    <a:pt x="34721" y="18541"/>
                  </a:lnTo>
                  <a:lnTo>
                    <a:pt x="29408" y="28234"/>
                  </a:lnTo>
                  <a:lnTo>
                    <a:pt x="29291" y="28447"/>
                  </a:lnTo>
                  <a:lnTo>
                    <a:pt x="28927" y="28955"/>
                  </a:lnTo>
                  <a:lnTo>
                    <a:pt x="24879" y="32257"/>
                  </a:lnTo>
                  <a:lnTo>
                    <a:pt x="19697" y="33400"/>
                  </a:lnTo>
                  <a:lnTo>
                    <a:pt x="24917" y="33400"/>
                  </a:lnTo>
                  <a:lnTo>
                    <a:pt x="36214" y="15747"/>
                  </a:lnTo>
                  <a:lnTo>
                    <a:pt x="36332" y="15112"/>
                  </a:lnTo>
                  <a:lnTo>
                    <a:pt x="36427" y="14604"/>
                  </a:lnTo>
                  <a:lnTo>
                    <a:pt x="36512" y="14096"/>
                  </a:lnTo>
                  <a:lnTo>
                    <a:pt x="36118" y="13715"/>
                  </a:lnTo>
                  <a:close/>
                </a:path>
                <a:path w="79375" h="76835">
                  <a:moveTo>
                    <a:pt x="60688" y="23698"/>
                  </a:moveTo>
                  <a:lnTo>
                    <a:pt x="52808" y="30352"/>
                  </a:lnTo>
                  <a:lnTo>
                    <a:pt x="52453" y="30352"/>
                  </a:lnTo>
                  <a:lnTo>
                    <a:pt x="49923" y="30987"/>
                  </a:lnTo>
                  <a:lnTo>
                    <a:pt x="43903" y="32765"/>
                  </a:lnTo>
                  <a:lnTo>
                    <a:pt x="46953" y="32765"/>
                  </a:lnTo>
                  <a:lnTo>
                    <a:pt x="47726" y="32511"/>
                  </a:lnTo>
                  <a:lnTo>
                    <a:pt x="53251" y="30987"/>
                  </a:lnTo>
                  <a:lnTo>
                    <a:pt x="58892" y="30987"/>
                  </a:lnTo>
                  <a:lnTo>
                    <a:pt x="55803" y="30352"/>
                  </a:lnTo>
                  <a:lnTo>
                    <a:pt x="58216" y="29717"/>
                  </a:lnTo>
                  <a:lnTo>
                    <a:pt x="54864" y="29717"/>
                  </a:lnTo>
                  <a:lnTo>
                    <a:pt x="57162" y="27558"/>
                  </a:lnTo>
                  <a:lnTo>
                    <a:pt x="60688" y="23698"/>
                  </a:lnTo>
                  <a:close/>
                </a:path>
                <a:path w="79375" h="76835">
                  <a:moveTo>
                    <a:pt x="61061" y="30987"/>
                  </a:moveTo>
                  <a:lnTo>
                    <a:pt x="58892" y="30987"/>
                  </a:lnTo>
                  <a:lnTo>
                    <a:pt x="61336" y="31490"/>
                  </a:lnTo>
                  <a:lnTo>
                    <a:pt x="61061" y="30987"/>
                  </a:lnTo>
                  <a:close/>
                </a:path>
                <a:path w="79375" h="76835">
                  <a:moveTo>
                    <a:pt x="19822" y="28447"/>
                  </a:moveTo>
                  <a:lnTo>
                    <a:pt x="19901" y="30352"/>
                  </a:lnTo>
                  <a:lnTo>
                    <a:pt x="20093" y="29717"/>
                  </a:lnTo>
                  <a:lnTo>
                    <a:pt x="20035" y="29209"/>
                  </a:lnTo>
                  <a:lnTo>
                    <a:pt x="19822" y="28447"/>
                  </a:lnTo>
                  <a:close/>
                </a:path>
                <a:path w="79375" h="76835">
                  <a:moveTo>
                    <a:pt x="68818" y="19303"/>
                  </a:moveTo>
                  <a:lnTo>
                    <a:pt x="68122" y="19303"/>
                  </a:lnTo>
                  <a:lnTo>
                    <a:pt x="62442" y="27558"/>
                  </a:lnTo>
                  <a:lnTo>
                    <a:pt x="62177" y="27836"/>
                  </a:lnTo>
                  <a:lnTo>
                    <a:pt x="54864" y="29717"/>
                  </a:lnTo>
                  <a:lnTo>
                    <a:pt x="58216" y="29717"/>
                  </a:lnTo>
                  <a:lnTo>
                    <a:pt x="60147" y="29209"/>
                  </a:lnTo>
                  <a:lnTo>
                    <a:pt x="61552" y="28955"/>
                  </a:lnTo>
                  <a:lnTo>
                    <a:pt x="64385" y="28955"/>
                  </a:lnTo>
                  <a:lnTo>
                    <a:pt x="63601" y="28447"/>
                  </a:lnTo>
                  <a:lnTo>
                    <a:pt x="68095" y="27558"/>
                  </a:lnTo>
                  <a:lnTo>
                    <a:pt x="63563" y="27558"/>
                  </a:lnTo>
                  <a:lnTo>
                    <a:pt x="68822" y="19938"/>
                  </a:lnTo>
                  <a:lnTo>
                    <a:pt x="68818" y="19303"/>
                  </a:lnTo>
                  <a:close/>
                </a:path>
                <a:path w="79375" h="76835">
                  <a:moveTo>
                    <a:pt x="72522" y="27304"/>
                  </a:moveTo>
                  <a:lnTo>
                    <a:pt x="69380" y="27304"/>
                  </a:lnTo>
                  <a:lnTo>
                    <a:pt x="76339" y="29463"/>
                  </a:lnTo>
                  <a:lnTo>
                    <a:pt x="76974" y="29209"/>
                  </a:lnTo>
                  <a:lnTo>
                    <a:pt x="77012" y="28955"/>
                  </a:lnTo>
                  <a:lnTo>
                    <a:pt x="77499" y="28955"/>
                  </a:lnTo>
                  <a:lnTo>
                    <a:pt x="72522" y="27304"/>
                  </a:lnTo>
                  <a:close/>
                </a:path>
                <a:path w="79375" h="76835">
                  <a:moveTo>
                    <a:pt x="14566" y="8762"/>
                  </a:moveTo>
                  <a:lnTo>
                    <a:pt x="14249" y="9270"/>
                  </a:lnTo>
                  <a:lnTo>
                    <a:pt x="15461" y="13080"/>
                  </a:lnTo>
                  <a:lnTo>
                    <a:pt x="16772" y="17525"/>
                  </a:lnTo>
                  <a:lnTo>
                    <a:pt x="19397" y="26923"/>
                  </a:lnTo>
                  <a:lnTo>
                    <a:pt x="19503" y="27304"/>
                  </a:lnTo>
                  <a:lnTo>
                    <a:pt x="19574" y="27558"/>
                  </a:lnTo>
                  <a:lnTo>
                    <a:pt x="19652" y="27836"/>
                  </a:lnTo>
                  <a:lnTo>
                    <a:pt x="19538" y="26161"/>
                  </a:lnTo>
                  <a:lnTo>
                    <a:pt x="19431" y="25272"/>
                  </a:lnTo>
                  <a:lnTo>
                    <a:pt x="19310" y="24256"/>
                  </a:lnTo>
                  <a:lnTo>
                    <a:pt x="19243" y="23698"/>
                  </a:lnTo>
                  <a:lnTo>
                    <a:pt x="19128" y="22732"/>
                  </a:lnTo>
                  <a:lnTo>
                    <a:pt x="19006" y="21716"/>
                  </a:lnTo>
                  <a:lnTo>
                    <a:pt x="18884" y="20700"/>
                  </a:lnTo>
                  <a:lnTo>
                    <a:pt x="15752" y="10794"/>
                  </a:lnTo>
                  <a:lnTo>
                    <a:pt x="15248" y="9270"/>
                  </a:lnTo>
                  <a:lnTo>
                    <a:pt x="15163" y="9016"/>
                  </a:lnTo>
                  <a:lnTo>
                    <a:pt x="14566" y="8762"/>
                  </a:lnTo>
                  <a:close/>
                </a:path>
                <a:path w="79375" h="76835">
                  <a:moveTo>
                    <a:pt x="73914" y="22097"/>
                  </a:moveTo>
                  <a:lnTo>
                    <a:pt x="73228" y="22097"/>
                  </a:lnTo>
                  <a:lnTo>
                    <a:pt x="69113" y="26415"/>
                  </a:lnTo>
                  <a:lnTo>
                    <a:pt x="63563" y="27558"/>
                  </a:lnTo>
                  <a:lnTo>
                    <a:pt x="68095" y="27558"/>
                  </a:lnTo>
                  <a:lnTo>
                    <a:pt x="69380" y="27304"/>
                  </a:lnTo>
                  <a:lnTo>
                    <a:pt x="72522" y="27304"/>
                  </a:lnTo>
                  <a:lnTo>
                    <a:pt x="71374" y="26923"/>
                  </a:lnTo>
                  <a:lnTo>
                    <a:pt x="73964" y="26415"/>
                  </a:lnTo>
                  <a:lnTo>
                    <a:pt x="76358" y="26161"/>
                  </a:lnTo>
                  <a:lnTo>
                    <a:pt x="70599" y="26161"/>
                  </a:lnTo>
                  <a:lnTo>
                    <a:pt x="73795" y="22732"/>
                  </a:lnTo>
                  <a:lnTo>
                    <a:pt x="73914" y="22097"/>
                  </a:lnTo>
                  <a:close/>
                </a:path>
                <a:path w="79375" h="76835">
                  <a:moveTo>
                    <a:pt x="78752" y="25018"/>
                  </a:moveTo>
                  <a:lnTo>
                    <a:pt x="76225" y="25272"/>
                  </a:lnTo>
                  <a:lnTo>
                    <a:pt x="73469" y="25653"/>
                  </a:lnTo>
                  <a:lnTo>
                    <a:pt x="70599" y="26161"/>
                  </a:lnTo>
                  <a:lnTo>
                    <a:pt x="76358" y="26161"/>
                  </a:lnTo>
                  <a:lnTo>
                    <a:pt x="78752" y="25907"/>
                  </a:lnTo>
                  <a:lnTo>
                    <a:pt x="79355" y="25272"/>
                  </a:lnTo>
                  <a:lnTo>
                    <a:pt x="79074" y="25272"/>
                  </a:lnTo>
                  <a:lnTo>
                    <a:pt x="78752" y="25018"/>
                  </a:lnTo>
                  <a:close/>
                </a:path>
                <a:path w="79375" h="76835">
                  <a:moveTo>
                    <a:pt x="46278" y="15112"/>
                  </a:moveTo>
                  <a:lnTo>
                    <a:pt x="46005" y="15366"/>
                  </a:lnTo>
                  <a:lnTo>
                    <a:pt x="45709" y="15747"/>
                  </a:lnTo>
                  <a:lnTo>
                    <a:pt x="44238" y="23698"/>
                  </a:lnTo>
                  <a:lnTo>
                    <a:pt x="44135" y="24256"/>
                  </a:lnTo>
                  <a:lnTo>
                    <a:pt x="44088" y="24510"/>
                  </a:lnTo>
                  <a:lnTo>
                    <a:pt x="43994" y="25018"/>
                  </a:lnTo>
                  <a:lnTo>
                    <a:pt x="43947" y="25272"/>
                  </a:lnTo>
                  <a:lnTo>
                    <a:pt x="43829" y="25907"/>
                  </a:lnTo>
                  <a:lnTo>
                    <a:pt x="44118" y="25653"/>
                  </a:lnTo>
                  <a:lnTo>
                    <a:pt x="45123" y="24256"/>
                  </a:lnTo>
                  <a:lnTo>
                    <a:pt x="46570" y="16255"/>
                  </a:lnTo>
                  <a:lnTo>
                    <a:pt x="46662" y="15747"/>
                  </a:lnTo>
                  <a:lnTo>
                    <a:pt x="46482" y="15366"/>
                  </a:lnTo>
                  <a:lnTo>
                    <a:pt x="46278" y="15112"/>
                  </a:lnTo>
                  <a:close/>
                </a:path>
                <a:path w="79375" h="76835">
                  <a:moveTo>
                    <a:pt x="54327" y="15747"/>
                  </a:moveTo>
                  <a:lnTo>
                    <a:pt x="54092" y="15747"/>
                  </a:lnTo>
                  <a:lnTo>
                    <a:pt x="53656" y="16255"/>
                  </a:lnTo>
                  <a:lnTo>
                    <a:pt x="52082" y="23698"/>
                  </a:lnTo>
                  <a:lnTo>
                    <a:pt x="51964" y="24256"/>
                  </a:lnTo>
                  <a:lnTo>
                    <a:pt x="51910" y="24510"/>
                  </a:lnTo>
                  <a:lnTo>
                    <a:pt x="51803" y="25018"/>
                  </a:lnTo>
                  <a:lnTo>
                    <a:pt x="52204" y="24510"/>
                  </a:lnTo>
                  <a:lnTo>
                    <a:pt x="52987" y="23698"/>
                  </a:lnTo>
                  <a:lnTo>
                    <a:pt x="53245" y="22732"/>
                  </a:lnTo>
                  <a:lnTo>
                    <a:pt x="54596" y="16255"/>
                  </a:lnTo>
                  <a:lnTo>
                    <a:pt x="54327" y="15747"/>
                  </a:lnTo>
                  <a:close/>
                </a:path>
                <a:path w="79375" h="76835">
                  <a:moveTo>
                    <a:pt x="61252" y="17525"/>
                  </a:moveTo>
                  <a:lnTo>
                    <a:pt x="60880" y="17906"/>
                  </a:lnTo>
                  <a:lnTo>
                    <a:pt x="60755" y="18160"/>
                  </a:lnTo>
                  <a:lnTo>
                    <a:pt x="60688" y="23698"/>
                  </a:lnTo>
                  <a:lnTo>
                    <a:pt x="61569" y="22732"/>
                  </a:lnTo>
                  <a:lnTo>
                    <a:pt x="61686" y="19303"/>
                  </a:lnTo>
                  <a:lnTo>
                    <a:pt x="61734" y="17906"/>
                  </a:lnTo>
                  <a:lnTo>
                    <a:pt x="61252" y="17525"/>
                  </a:lnTo>
                  <a:close/>
                </a:path>
                <a:path w="79375" h="76835">
                  <a:moveTo>
                    <a:pt x="24957" y="22097"/>
                  </a:moveTo>
                  <a:lnTo>
                    <a:pt x="24066" y="22097"/>
                  </a:lnTo>
                  <a:lnTo>
                    <a:pt x="23431" y="22732"/>
                  </a:lnTo>
                  <a:lnTo>
                    <a:pt x="24668" y="22732"/>
                  </a:lnTo>
                  <a:lnTo>
                    <a:pt x="24957" y="22097"/>
                  </a:lnTo>
                  <a:close/>
                </a:path>
                <a:path w="79375" h="76835">
                  <a:moveTo>
                    <a:pt x="33972" y="13080"/>
                  </a:moveTo>
                  <a:lnTo>
                    <a:pt x="32963" y="13080"/>
                  </a:lnTo>
                  <a:lnTo>
                    <a:pt x="30187" y="16255"/>
                  </a:lnTo>
                  <a:lnTo>
                    <a:pt x="27546" y="18541"/>
                  </a:lnTo>
                  <a:lnTo>
                    <a:pt x="25800" y="19938"/>
                  </a:lnTo>
                  <a:lnTo>
                    <a:pt x="27373" y="19938"/>
                  </a:lnTo>
                  <a:lnTo>
                    <a:pt x="29756" y="18160"/>
                  </a:lnTo>
                  <a:lnTo>
                    <a:pt x="33896" y="13334"/>
                  </a:lnTo>
                  <a:lnTo>
                    <a:pt x="33972" y="13080"/>
                  </a:lnTo>
                  <a:close/>
                </a:path>
                <a:path w="79375" h="76835">
                  <a:moveTo>
                    <a:pt x="27508" y="0"/>
                  </a:moveTo>
                  <a:lnTo>
                    <a:pt x="27178" y="634"/>
                  </a:lnTo>
                  <a:lnTo>
                    <a:pt x="28556" y="4698"/>
                  </a:lnTo>
                  <a:lnTo>
                    <a:pt x="29367" y="7365"/>
                  </a:lnTo>
                  <a:lnTo>
                    <a:pt x="29244" y="9905"/>
                  </a:lnTo>
                  <a:lnTo>
                    <a:pt x="26758" y="15747"/>
                  </a:lnTo>
                  <a:lnTo>
                    <a:pt x="25778" y="17906"/>
                  </a:lnTo>
                  <a:lnTo>
                    <a:pt x="25662" y="18160"/>
                  </a:lnTo>
                  <a:lnTo>
                    <a:pt x="25368" y="18541"/>
                  </a:lnTo>
                  <a:lnTo>
                    <a:pt x="25374" y="18795"/>
                  </a:lnTo>
                  <a:lnTo>
                    <a:pt x="26407" y="18795"/>
                  </a:lnTo>
                  <a:lnTo>
                    <a:pt x="28818" y="13334"/>
                  </a:lnTo>
                  <a:lnTo>
                    <a:pt x="30149" y="10159"/>
                  </a:lnTo>
                  <a:lnTo>
                    <a:pt x="31000" y="9905"/>
                  </a:lnTo>
                  <a:lnTo>
                    <a:pt x="32857" y="9016"/>
                  </a:lnTo>
                  <a:lnTo>
                    <a:pt x="30645" y="9016"/>
                  </a:lnTo>
                  <a:lnTo>
                    <a:pt x="31067" y="8000"/>
                  </a:lnTo>
                  <a:lnTo>
                    <a:pt x="31120" y="7873"/>
                  </a:lnTo>
                  <a:lnTo>
                    <a:pt x="30111" y="7873"/>
                  </a:lnTo>
                  <a:lnTo>
                    <a:pt x="29648" y="4825"/>
                  </a:lnTo>
                  <a:lnTo>
                    <a:pt x="29629" y="4698"/>
                  </a:lnTo>
                  <a:lnTo>
                    <a:pt x="28105" y="253"/>
                  </a:lnTo>
                  <a:lnTo>
                    <a:pt x="27508" y="0"/>
                  </a:lnTo>
                  <a:close/>
                </a:path>
                <a:path w="79375" h="76835">
                  <a:moveTo>
                    <a:pt x="36029" y="4190"/>
                  </a:moveTo>
                  <a:lnTo>
                    <a:pt x="34658" y="4698"/>
                  </a:lnTo>
                  <a:lnTo>
                    <a:pt x="35166" y="4698"/>
                  </a:lnTo>
                  <a:lnTo>
                    <a:pt x="33194" y="7365"/>
                  </a:lnTo>
                  <a:lnTo>
                    <a:pt x="30645" y="9016"/>
                  </a:lnTo>
                  <a:lnTo>
                    <a:pt x="32857" y="9016"/>
                  </a:lnTo>
                  <a:lnTo>
                    <a:pt x="33388" y="8762"/>
                  </a:lnTo>
                  <a:lnTo>
                    <a:pt x="36144" y="4825"/>
                  </a:lnTo>
                  <a:lnTo>
                    <a:pt x="36188" y="4698"/>
                  </a:lnTo>
                  <a:lnTo>
                    <a:pt x="36029" y="4190"/>
                  </a:lnTo>
                  <a:close/>
                </a:path>
                <a:path w="79375" h="76835">
                  <a:moveTo>
                    <a:pt x="33337" y="1269"/>
                  </a:moveTo>
                  <a:lnTo>
                    <a:pt x="32702" y="1650"/>
                  </a:lnTo>
                  <a:lnTo>
                    <a:pt x="30323" y="7365"/>
                  </a:lnTo>
                  <a:lnTo>
                    <a:pt x="30217" y="7619"/>
                  </a:lnTo>
                  <a:lnTo>
                    <a:pt x="30111" y="7873"/>
                  </a:lnTo>
                  <a:lnTo>
                    <a:pt x="31120" y="7873"/>
                  </a:lnTo>
                  <a:lnTo>
                    <a:pt x="33604" y="1904"/>
                  </a:lnTo>
                  <a:lnTo>
                    <a:pt x="33629" y="1650"/>
                  </a:lnTo>
                  <a:lnTo>
                    <a:pt x="33337" y="1269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0" name="object 2050"/>
            <p:cNvSpPr/>
            <p:nvPr/>
          </p:nvSpPr>
          <p:spPr>
            <a:xfrm>
              <a:off x="7132777" y="2984578"/>
              <a:ext cx="71755" cy="51435"/>
            </a:xfrm>
            <a:custGeom>
              <a:avLst/>
              <a:gdLst/>
              <a:ahLst/>
              <a:cxnLst/>
              <a:rect l="l" t="t" r="r" b="b"/>
              <a:pathLst>
                <a:path w="71754" h="51435">
                  <a:moveTo>
                    <a:pt x="30697" y="42484"/>
                  </a:moveTo>
                  <a:lnTo>
                    <a:pt x="29367" y="42484"/>
                  </a:lnTo>
                  <a:lnTo>
                    <a:pt x="33312" y="47396"/>
                  </a:lnTo>
                  <a:lnTo>
                    <a:pt x="36080" y="51181"/>
                  </a:lnTo>
                  <a:lnTo>
                    <a:pt x="36804" y="51346"/>
                  </a:lnTo>
                  <a:lnTo>
                    <a:pt x="36882" y="51181"/>
                  </a:lnTo>
                  <a:lnTo>
                    <a:pt x="36957" y="50711"/>
                  </a:lnTo>
                  <a:lnTo>
                    <a:pt x="33375" y="45770"/>
                  </a:lnTo>
                  <a:lnTo>
                    <a:pt x="30697" y="42484"/>
                  </a:lnTo>
                  <a:close/>
                </a:path>
                <a:path w="71754" h="51435">
                  <a:moveTo>
                    <a:pt x="8190" y="19685"/>
                  </a:moveTo>
                  <a:lnTo>
                    <a:pt x="5809" y="19685"/>
                  </a:lnTo>
                  <a:lnTo>
                    <a:pt x="7810" y="20535"/>
                  </a:lnTo>
                  <a:lnTo>
                    <a:pt x="10248" y="22288"/>
                  </a:lnTo>
                  <a:lnTo>
                    <a:pt x="21820" y="49161"/>
                  </a:lnTo>
                  <a:lnTo>
                    <a:pt x="21908" y="49479"/>
                  </a:lnTo>
                  <a:lnTo>
                    <a:pt x="22031" y="49923"/>
                  </a:lnTo>
                  <a:lnTo>
                    <a:pt x="22098" y="50165"/>
                  </a:lnTo>
                  <a:lnTo>
                    <a:pt x="22669" y="50444"/>
                  </a:lnTo>
                  <a:lnTo>
                    <a:pt x="23041" y="49923"/>
                  </a:lnTo>
                  <a:lnTo>
                    <a:pt x="22529" y="47866"/>
                  </a:lnTo>
                  <a:lnTo>
                    <a:pt x="19491" y="36377"/>
                  </a:lnTo>
                  <a:lnTo>
                    <a:pt x="19388" y="35988"/>
                  </a:lnTo>
                  <a:lnTo>
                    <a:pt x="19342" y="35815"/>
                  </a:lnTo>
                  <a:lnTo>
                    <a:pt x="19240" y="35430"/>
                  </a:lnTo>
                  <a:lnTo>
                    <a:pt x="19153" y="35102"/>
                  </a:lnTo>
                  <a:lnTo>
                    <a:pt x="19083" y="34836"/>
                  </a:lnTo>
                  <a:lnTo>
                    <a:pt x="19009" y="34556"/>
                  </a:lnTo>
                  <a:lnTo>
                    <a:pt x="18922" y="34226"/>
                  </a:lnTo>
                  <a:lnTo>
                    <a:pt x="18821" y="33845"/>
                  </a:lnTo>
                  <a:lnTo>
                    <a:pt x="15409" y="26959"/>
                  </a:lnTo>
                  <a:lnTo>
                    <a:pt x="17018" y="26959"/>
                  </a:lnTo>
                  <a:lnTo>
                    <a:pt x="16598" y="26530"/>
                  </a:lnTo>
                  <a:lnTo>
                    <a:pt x="14020" y="24231"/>
                  </a:lnTo>
                  <a:lnTo>
                    <a:pt x="15675" y="23583"/>
                  </a:lnTo>
                  <a:lnTo>
                    <a:pt x="13271" y="23583"/>
                  </a:lnTo>
                  <a:lnTo>
                    <a:pt x="10299" y="21107"/>
                  </a:lnTo>
                  <a:lnTo>
                    <a:pt x="8190" y="19685"/>
                  </a:lnTo>
                  <a:close/>
                </a:path>
                <a:path w="71754" h="51435">
                  <a:moveTo>
                    <a:pt x="24852" y="35430"/>
                  </a:moveTo>
                  <a:lnTo>
                    <a:pt x="23613" y="35430"/>
                  </a:lnTo>
                  <a:lnTo>
                    <a:pt x="23791" y="35815"/>
                  </a:lnTo>
                  <a:lnTo>
                    <a:pt x="25145" y="37363"/>
                  </a:lnTo>
                  <a:lnTo>
                    <a:pt x="27609" y="40322"/>
                  </a:lnTo>
                  <a:lnTo>
                    <a:pt x="28684" y="42484"/>
                  </a:lnTo>
                  <a:lnTo>
                    <a:pt x="28765" y="42646"/>
                  </a:lnTo>
                  <a:lnTo>
                    <a:pt x="29443" y="49161"/>
                  </a:lnTo>
                  <a:lnTo>
                    <a:pt x="29476" y="49479"/>
                  </a:lnTo>
                  <a:lnTo>
                    <a:pt x="30022" y="49923"/>
                  </a:lnTo>
                  <a:lnTo>
                    <a:pt x="30248" y="49631"/>
                  </a:lnTo>
                  <a:lnTo>
                    <a:pt x="30366" y="49479"/>
                  </a:lnTo>
                  <a:lnTo>
                    <a:pt x="30432" y="49161"/>
                  </a:lnTo>
                  <a:lnTo>
                    <a:pt x="30090" y="45999"/>
                  </a:lnTo>
                  <a:lnTo>
                    <a:pt x="30022" y="45377"/>
                  </a:lnTo>
                  <a:lnTo>
                    <a:pt x="29375" y="42646"/>
                  </a:lnTo>
                  <a:lnTo>
                    <a:pt x="29337" y="42484"/>
                  </a:lnTo>
                  <a:lnTo>
                    <a:pt x="30697" y="42484"/>
                  </a:lnTo>
                  <a:lnTo>
                    <a:pt x="28936" y="40322"/>
                  </a:lnTo>
                  <a:lnTo>
                    <a:pt x="34522" y="40322"/>
                  </a:lnTo>
                  <a:lnTo>
                    <a:pt x="32799" y="39497"/>
                  </a:lnTo>
                  <a:lnTo>
                    <a:pt x="28244" y="39497"/>
                  </a:lnTo>
                  <a:lnTo>
                    <a:pt x="26492" y="37363"/>
                  </a:lnTo>
                  <a:lnTo>
                    <a:pt x="24852" y="35430"/>
                  </a:lnTo>
                  <a:close/>
                </a:path>
                <a:path w="71754" h="51435">
                  <a:moveTo>
                    <a:pt x="23953" y="36377"/>
                  </a:moveTo>
                  <a:lnTo>
                    <a:pt x="24041" y="37363"/>
                  </a:lnTo>
                  <a:lnTo>
                    <a:pt x="25996" y="49161"/>
                  </a:lnTo>
                  <a:lnTo>
                    <a:pt x="25820" y="49161"/>
                  </a:lnTo>
                  <a:lnTo>
                    <a:pt x="26568" y="49631"/>
                  </a:lnTo>
                  <a:lnTo>
                    <a:pt x="26912" y="49161"/>
                  </a:lnTo>
                  <a:lnTo>
                    <a:pt x="26776" y="47866"/>
                  </a:lnTo>
                  <a:lnTo>
                    <a:pt x="25682" y="41668"/>
                  </a:lnTo>
                  <a:lnTo>
                    <a:pt x="25595" y="41173"/>
                  </a:lnTo>
                  <a:lnTo>
                    <a:pt x="25514" y="40716"/>
                  </a:lnTo>
                  <a:lnTo>
                    <a:pt x="23953" y="36377"/>
                  </a:lnTo>
                  <a:close/>
                </a:path>
                <a:path w="71754" h="51435">
                  <a:moveTo>
                    <a:pt x="5921" y="20040"/>
                  </a:moveTo>
                  <a:lnTo>
                    <a:pt x="4787" y="20040"/>
                  </a:lnTo>
                  <a:lnTo>
                    <a:pt x="7061" y="26959"/>
                  </a:lnTo>
                  <a:lnTo>
                    <a:pt x="7106" y="27320"/>
                  </a:lnTo>
                  <a:lnTo>
                    <a:pt x="7194" y="28028"/>
                  </a:lnTo>
                  <a:lnTo>
                    <a:pt x="7254" y="28511"/>
                  </a:lnTo>
                  <a:lnTo>
                    <a:pt x="7345" y="29248"/>
                  </a:lnTo>
                  <a:lnTo>
                    <a:pt x="7419" y="29845"/>
                  </a:lnTo>
                  <a:lnTo>
                    <a:pt x="7480" y="30340"/>
                  </a:lnTo>
                  <a:lnTo>
                    <a:pt x="7581" y="31153"/>
                  </a:lnTo>
                  <a:lnTo>
                    <a:pt x="7671" y="31876"/>
                  </a:lnTo>
                  <a:lnTo>
                    <a:pt x="7793" y="32867"/>
                  </a:lnTo>
                  <a:lnTo>
                    <a:pt x="7914" y="33845"/>
                  </a:lnTo>
                  <a:lnTo>
                    <a:pt x="8002" y="34556"/>
                  </a:lnTo>
                  <a:lnTo>
                    <a:pt x="8120" y="35815"/>
                  </a:lnTo>
                  <a:lnTo>
                    <a:pt x="8243" y="38963"/>
                  </a:lnTo>
                  <a:lnTo>
                    <a:pt x="8369" y="45567"/>
                  </a:lnTo>
                  <a:lnTo>
                    <a:pt x="8839" y="45999"/>
                  </a:lnTo>
                  <a:lnTo>
                    <a:pt x="9271" y="45567"/>
                  </a:lnTo>
                  <a:lnTo>
                    <a:pt x="9225" y="35430"/>
                  </a:lnTo>
                  <a:lnTo>
                    <a:pt x="9120" y="34556"/>
                  </a:lnTo>
                  <a:lnTo>
                    <a:pt x="9034" y="33845"/>
                  </a:lnTo>
                  <a:lnTo>
                    <a:pt x="8917" y="32867"/>
                  </a:lnTo>
                  <a:lnTo>
                    <a:pt x="8797" y="31876"/>
                  </a:lnTo>
                  <a:lnTo>
                    <a:pt x="8710" y="31153"/>
                  </a:lnTo>
                  <a:lnTo>
                    <a:pt x="8612" y="30340"/>
                  </a:lnTo>
                  <a:lnTo>
                    <a:pt x="8553" y="29845"/>
                  </a:lnTo>
                  <a:lnTo>
                    <a:pt x="8481" y="29248"/>
                  </a:lnTo>
                  <a:lnTo>
                    <a:pt x="8392" y="28511"/>
                  </a:lnTo>
                  <a:lnTo>
                    <a:pt x="8334" y="28028"/>
                  </a:lnTo>
                  <a:lnTo>
                    <a:pt x="8249" y="27320"/>
                  </a:lnTo>
                  <a:lnTo>
                    <a:pt x="8154" y="26530"/>
                  </a:lnTo>
                  <a:lnTo>
                    <a:pt x="7961" y="25692"/>
                  </a:lnTo>
                  <a:lnTo>
                    <a:pt x="7351" y="22771"/>
                  </a:lnTo>
                  <a:lnTo>
                    <a:pt x="7277" y="22415"/>
                  </a:lnTo>
                  <a:lnTo>
                    <a:pt x="5921" y="20040"/>
                  </a:lnTo>
                  <a:close/>
                </a:path>
                <a:path w="71754" h="51435">
                  <a:moveTo>
                    <a:pt x="34522" y="40322"/>
                  </a:moveTo>
                  <a:lnTo>
                    <a:pt x="32319" y="40322"/>
                  </a:lnTo>
                  <a:lnTo>
                    <a:pt x="35128" y="41668"/>
                  </a:lnTo>
                  <a:lnTo>
                    <a:pt x="35788" y="41478"/>
                  </a:lnTo>
                  <a:lnTo>
                    <a:pt x="35852" y="41173"/>
                  </a:lnTo>
                  <a:lnTo>
                    <a:pt x="35636" y="40855"/>
                  </a:lnTo>
                  <a:lnTo>
                    <a:pt x="34522" y="40322"/>
                  </a:lnTo>
                  <a:close/>
                </a:path>
                <a:path w="71754" h="51435">
                  <a:moveTo>
                    <a:pt x="31686" y="38963"/>
                  </a:moveTo>
                  <a:lnTo>
                    <a:pt x="29146" y="39268"/>
                  </a:lnTo>
                  <a:lnTo>
                    <a:pt x="28244" y="39497"/>
                  </a:lnTo>
                  <a:lnTo>
                    <a:pt x="32799" y="39497"/>
                  </a:lnTo>
                  <a:lnTo>
                    <a:pt x="31686" y="38963"/>
                  </a:lnTo>
                  <a:close/>
                </a:path>
                <a:path w="71754" h="51435">
                  <a:moveTo>
                    <a:pt x="7886" y="19481"/>
                  </a:moveTo>
                  <a:lnTo>
                    <a:pt x="3775" y="19481"/>
                  </a:lnTo>
                  <a:lnTo>
                    <a:pt x="3829" y="20040"/>
                  </a:lnTo>
                  <a:lnTo>
                    <a:pt x="3932" y="21107"/>
                  </a:lnTo>
                  <a:lnTo>
                    <a:pt x="4046" y="22288"/>
                  </a:lnTo>
                  <a:lnTo>
                    <a:pt x="4171" y="23583"/>
                  </a:lnTo>
                  <a:lnTo>
                    <a:pt x="4262" y="24523"/>
                  </a:lnTo>
                  <a:lnTo>
                    <a:pt x="4375" y="25692"/>
                  </a:lnTo>
                  <a:lnTo>
                    <a:pt x="4472" y="27320"/>
                  </a:lnTo>
                  <a:lnTo>
                    <a:pt x="10" y="38023"/>
                  </a:lnTo>
                  <a:lnTo>
                    <a:pt x="52" y="38569"/>
                  </a:lnTo>
                  <a:lnTo>
                    <a:pt x="176" y="38963"/>
                  </a:lnTo>
                  <a:lnTo>
                    <a:pt x="0" y="38963"/>
                  </a:lnTo>
                  <a:lnTo>
                    <a:pt x="787" y="38569"/>
                  </a:lnTo>
                  <a:lnTo>
                    <a:pt x="5164" y="28028"/>
                  </a:lnTo>
                  <a:lnTo>
                    <a:pt x="5041" y="24815"/>
                  </a:lnTo>
                  <a:lnTo>
                    <a:pt x="4932" y="22771"/>
                  </a:lnTo>
                  <a:lnTo>
                    <a:pt x="4814" y="20535"/>
                  </a:lnTo>
                  <a:lnTo>
                    <a:pt x="4787" y="20040"/>
                  </a:lnTo>
                  <a:lnTo>
                    <a:pt x="5921" y="20040"/>
                  </a:lnTo>
                  <a:lnTo>
                    <a:pt x="5718" y="19685"/>
                  </a:lnTo>
                  <a:lnTo>
                    <a:pt x="8190" y="19685"/>
                  </a:lnTo>
                  <a:lnTo>
                    <a:pt x="7886" y="19481"/>
                  </a:lnTo>
                  <a:close/>
                </a:path>
                <a:path w="71754" h="51435">
                  <a:moveTo>
                    <a:pt x="17018" y="26959"/>
                  </a:moveTo>
                  <a:lnTo>
                    <a:pt x="15472" y="26959"/>
                  </a:lnTo>
                  <a:lnTo>
                    <a:pt x="17106" y="28511"/>
                  </a:lnTo>
                  <a:lnTo>
                    <a:pt x="18872" y="30340"/>
                  </a:lnTo>
                  <a:lnTo>
                    <a:pt x="21336" y="33045"/>
                  </a:lnTo>
                  <a:lnTo>
                    <a:pt x="23973" y="36377"/>
                  </a:lnTo>
                  <a:lnTo>
                    <a:pt x="23613" y="35430"/>
                  </a:lnTo>
                  <a:lnTo>
                    <a:pt x="24852" y="35430"/>
                  </a:lnTo>
                  <a:lnTo>
                    <a:pt x="22580" y="32867"/>
                  </a:lnTo>
                  <a:lnTo>
                    <a:pt x="31804" y="32867"/>
                  </a:lnTo>
                  <a:lnTo>
                    <a:pt x="29963" y="32042"/>
                  </a:lnTo>
                  <a:lnTo>
                    <a:pt x="21805" y="32042"/>
                  </a:lnTo>
                  <a:lnTo>
                    <a:pt x="19253" y="29248"/>
                  </a:lnTo>
                  <a:lnTo>
                    <a:pt x="17018" y="26959"/>
                  </a:lnTo>
                  <a:close/>
                </a:path>
                <a:path w="71754" h="51435">
                  <a:moveTo>
                    <a:pt x="31804" y="32867"/>
                  </a:moveTo>
                  <a:lnTo>
                    <a:pt x="29448" y="32867"/>
                  </a:lnTo>
                  <a:lnTo>
                    <a:pt x="34425" y="35102"/>
                  </a:lnTo>
                  <a:lnTo>
                    <a:pt x="34230" y="35102"/>
                  </a:lnTo>
                  <a:lnTo>
                    <a:pt x="35001" y="34836"/>
                  </a:lnTo>
                  <a:lnTo>
                    <a:pt x="35077" y="34556"/>
                  </a:lnTo>
                  <a:lnTo>
                    <a:pt x="34836" y="34226"/>
                  </a:lnTo>
                  <a:lnTo>
                    <a:pt x="31804" y="32867"/>
                  </a:lnTo>
                  <a:close/>
                </a:path>
                <a:path w="71754" h="51435">
                  <a:moveTo>
                    <a:pt x="28575" y="31419"/>
                  </a:moveTo>
                  <a:lnTo>
                    <a:pt x="23101" y="31876"/>
                  </a:lnTo>
                  <a:lnTo>
                    <a:pt x="21805" y="32042"/>
                  </a:lnTo>
                  <a:lnTo>
                    <a:pt x="29963" y="32042"/>
                  </a:lnTo>
                  <a:lnTo>
                    <a:pt x="28575" y="31419"/>
                  </a:lnTo>
                  <a:close/>
                </a:path>
                <a:path w="71754" h="51435">
                  <a:moveTo>
                    <a:pt x="25427" y="22288"/>
                  </a:moveTo>
                  <a:lnTo>
                    <a:pt x="19311" y="22288"/>
                  </a:lnTo>
                  <a:lnTo>
                    <a:pt x="24282" y="22771"/>
                  </a:lnTo>
                  <a:lnTo>
                    <a:pt x="33667" y="28028"/>
                  </a:lnTo>
                  <a:lnTo>
                    <a:pt x="36314" y="31153"/>
                  </a:lnTo>
                  <a:lnTo>
                    <a:pt x="36982" y="31153"/>
                  </a:lnTo>
                  <a:lnTo>
                    <a:pt x="37096" y="30492"/>
                  </a:lnTo>
                  <a:lnTo>
                    <a:pt x="34381" y="27320"/>
                  </a:lnTo>
                  <a:lnTo>
                    <a:pt x="25427" y="22288"/>
                  </a:lnTo>
                  <a:close/>
                </a:path>
                <a:path w="71754" h="51435">
                  <a:moveTo>
                    <a:pt x="22750" y="13931"/>
                  </a:moveTo>
                  <a:lnTo>
                    <a:pt x="19414" y="13931"/>
                  </a:lnTo>
                  <a:lnTo>
                    <a:pt x="25490" y="16205"/>
                  </a:lnTo>
                  <a:lnTo>
                    <a:pt x="26285" y="16531"/>
                  </a:lnTo>
                  <a:lnTo>
                    <a:pt x="33759" y="21901"/>
                  </a:lnTo>
                  <a:lnTo>
                    <a:pt x="39911" y="27320"/>
                  </a:lnTo>
                  <a:lnTo>
                    <a:pt x="42519" y="29845"/>
                  </a:lnTo>
                  <a:lnTo>
                    <a:pt x="43191" y="29845"/>
                  </a:lnTo>
                  <a:lnTo>
                    <a:pt x="28157" y="16531"/>
                  </a:lnTo>
                  <a:lnTo>
                    <a:pt x="22750" y="13931"/>
                  </a:lnTo>
                  <a:close/>
                </a:path>
                <a:path w="71754" h="51435">
                  <a:moveTo>
                    <a:pt x="43134" y="17991"/>
                  </a:moveTo>
                  <a:lnTo>
                    <a:pt x="46889" y="25121"/>
                  </a:lnTo>
                  <a:lnTo>
                    <a:pt x="47625" y="25298"/>
                  </a:lnTo>
                  <a:lnTo>
                    <a:pt x="47727" y="25121"/>
                  </a:lnTo>
                  <a:lnTo>
                    <a:pt x="47773" y="24523"/>
                  </a:lnTo>
                  <a:lnTo>
                    <a:pt x="46093" y="21310"/>
                  </a:lnTo>
                  <a:lnTo>
                    <a:pt x="45986" y="21107"/>
                  </a:lnTo>
                  <a:lnTo>
                    <a:pt x="43134" y="17991"/>
                  </a:lnTo>
                  <a:close/>
                </a:path>
                <a:path w="71754" h="51435">
                  <a:moveTo>
                    <a:pt x="18719" y="21310"/>
                  </a:moveTo>
                  <a:lnTo>
                    <a:pt x="13271" y="23583"/>
                  </a:lnTo>
                  <a:lnTo>
                    <a:pt x="15675" y="23583"/>
                  </a:lnTo>
                  <a:lnTo>
                    <a:pt x="18985" y="22288"/>
                  </a:lnTo>
                  <a:lnTo>
                    <a:pt x="25427" y="22288"/>
                  </a:lnTo>
                  <a:lnTo>
                    <a:pt x="24738" y="21901"/>
                  </a:lnTo>
                  <a:lnTo>
                    <a:pt x="26013" y="21901"/>
                  </a:lnTo>
                  <a:lnTo>
                    <a:pt x="18719" y="21310"/>
                  </a:lnTo>
                  <a:close/>
                </a:path>
                <a:path w="71754" h="51435">
                  <a:moveTo>
                    <a:pt x="71602" y="0"/>
                  </a:moveTo>
                  <a:lnTo>
                    <a:pt x="69659" y="241"/>
                  </a:lnTo>
                  <a:lnTo>
                    <a:pt x="67703" y="393"/>
                  </a:lnTo>
                  <a:lnTo>
                    <a:pt x="65773" y="609"/>
                  </a:lnTo>
                  <a:lnTo>
                    <a:pt x="63119" y="977"/>
                  </a:lnTo>
                  <a:lnTo>
                    <a:pt x="59867" y="1562"/>
                  </a:lnTo>
                  <a:lnTo>
                    <a:pt x="51832" y="3314"/>
                  </a:lnTo>
                  <a:lnTo>
                    <a:pt x="52050" y="3314"/>
                  </a:lnTo>
                  <a:lnTo>
                    <a:pt x="48945" y="4584"/>
                  </a:lnTo>
                  <a:lnTo>
                    <a:pt x="45453" y="5638"/>
                  </a:lnTo>
                  <a:lnTo>
                    <a:pt x="42049" y="6616"/>
                  </a:lnTo>
                  <a:lnTo>
                    <a:pt x="38569" y="7277"/>
                  </a:lnTo>
                  <a:lnTo>
                    <a:pt x="34905" y="8280"/>
                  </a:lnTo>
                  <a:lnTo>
                    <a:pt x="31297" y="9296"/>
                  </a:lnTo>
                  <a:lnTo>
                    <a:pt x="29946" y="9626"/>
                  </a:lnTo>
                  <a:lnTo>
                    <a:pt x="27470" y="10375"/>
                  </a:lnTo>
                  <a:lnTo>
                    <a:pt x="20942" y="12788"/>
                  </a:lnTo>
                  <a:lnTo>
                    <a:pt x="17540" y="13931"/>
                  </a:lnTo>
                  <a:lnTo>
                    <a:pt x="15229" y="14655"/>
                  </a:lnTo>
                  <a:lnTo>
                    <a:pt x="11188" y="16205"/>
                  </a:lnTo>
                  <a:lnTo>
                    <a:pt x="6804" y="17991"/>
                  </a:lnTo>
                  <a:lnTo>
                    <a:pt x="2512" y="19685"/>
                  </a:lnTo>
                  <a:lnTo>
                    <a:pt x="3098" y="19685"/>
                  </a:lnTo>
                  <a:lnTo>
                    <a:pt x="3665" y="19481"/>
                  </a:lnTo>
                  <a:lnTo>
                    <a:pt x="7886" y="19481"/>
                  </a:lnTo>
                  <a:lnTo>
                    <a:pt x="5880" y="18669"/>
                  </a:lnTo>
                  <a:lnTo>
                    <a:pt x="13474" y="15887"/>
                  </a:lnTo>
                  <a:lnTo>
                    <a:pt x="19342" y="13931"/>
                  </a:lnTo>
                  <a:lnTo>
                    <a:pt x="22750" y="13931"/>
                  </a:lnTo>
                  <a:lnTo>
                    <a:pt x="21323" y="13246"/>
                  </a:lnTo>
                  <a:lnTo>
                    <a:pt x="28943" y="10782"/>
                  </a:lnTo>
                  <a:lnTo>
                    <a:pt x="33951" y="10782"/>
                  </a:lnTo>
                  <a:lnTo>
                    <a:pt x="30975" y="10160"/>
                  </a:lnTo>
                  <a:lnTo>
                    <a:pt x="32181" y="9766"/>
                  </a:lnTo>
                  <a:lnTo>
                    <a:pt x="34620" y="9042"/>
                  </a:lnTo>
                  <a:lnTo>
                    <a:pt x="40166" y="8623"/>
                  </a:lnTo>
                  <a:lnTo>
                    <a:pt x="40982" y="8623"/>
                  </a:lnTo>
                  <a:lnTo>
                    <a:pt x="38179" y="8280"/>
                  </a:lnTo>
                  <a:lnTo>
                    <a:pt x="37144" y="8280"/>
                  </a:lnTo>
                  <a:lnTo>
                    <a:pt x="42913" y="6616"/>
                  </a:lnTo>
                  <a:lnTo>
                    <a:pt x="45681" y="5880"/>
                  </a:lnTo>
                  <a:lnTo>
                    <a:pt x="51695" y="5880"/>
                  </a:lnTo>
                  <a:lnTo>
                    <a:pt x="48234" y="5194"/>
                  </a:lnTo>
                  <a:lnTo>
                    <a:pt x="52578" y="4102"/>
                  </a:lnTo>
                  <a:lnTo>
                    <a:pt x="54686" y="3606"/>
                  </a:lnTo>
                  <a:lnTo>
                    <a:pt x="56482" y="3606"/>
                  </a:lnTo>
                  <a:lnTo>
                    <a:pt x="56032" y="3314"/>
                  </a:lnTo>
                  <a:lnTo>
                    <a:pt x="57988" y="2870"/>
                  </a:lnTo>
                  <a:lnTo>
                    <a:pt x="59918" y="2463"/>
                  </a:lnTo>
                  <a:lnTo>
                    <a:pt x="61810" y="2108"/>
                  </a:lnTo>
                  <a:lnTo>
                    <a:pt x="64876" y="2108"/>
                  </a:lnTo>
                  <a:lnTo>
                    <a:pt x="63804" y="1765"/>
                  </a:lnTo>
                  <a:lnTo>
                    <a:pt x="66382" y="1308"/>
                  </a:lnTo>
                  <a:lnTo>
                    <a:pt x="68779" y="977"/>
                  </a:lnTo>
                  <a:lnTo>
                    <a:pt x="71183" y="749"/>
                  </a:lnTo>
                  <a:lnTo>
                    <a:pt x="71643" y="241"/>
                  </a:lnTo>
                  <a:lnTo>
                    <a:pt x="71602" y="0"/>
                  </a:lnTo>
                  <a:close/>
                </a:path>
                <a:path w="71754" h="51435">
                  <a:moveTo>
                    <a:pt x="48571" y="13665"/>
                  </a:moveTo>
                  <a:lnTo>
                    <a:pt x="48676" y="13931"/>
                  </a:lnTo>
                  <a:lnTo>
                    <a:pt x="52578" y="19481"/>
                  </a:lnTo>
                  <a:lnTo>
                    <a:pt x="53363" y="19685"/>
                  </a:lnTo>
                  <a:lnTo>
                    <a:pt x="53415" y="19481"/>
                  </a:lnTo>
                  <a:lnTo>
                    <a:pt x="53492" y="19024"/>
                  </a:lnTo>
                  <a:lnTo>
                    <a:pt x="51516" y="16205"/>
                  </a:lnTo>
                  <a:lnTo>
                    <a:pt x="51409" y="16052"/>
                  </a:lnTo>
                  <a:lnTo>
                    <a:pt x="48571" y="13665"/>
                  </a:lnTo>
                  <a:close/>
                </a:path>
                <a:path w="71754" h="51435">
                  <a:moveTo>
                    <a:pt x="36262" y="11422"/>
                  </a:moveTo>
                  <a:lnTo>
                    <a:pt x="40081" y="14655"/>
                  </a:lnTo>
                  <a:lnTo>
                    <a:pt x="43134" y="17991"/>
                  </a:lnTo>
                  <a:lnTo>
                    <a:pt x="39839" y="11734"/>
                  </a:lnTo>
                  <a:lnTo>
                    <a:pt x="36262" y="11422"/>
                  </a:lnTo>
                  <a:close/>
                </a:path>
                <a:path w="71754" h="51435">
                  <a:moveTo>
                    <a:pt x="53742" y="6285"/>
                  </a:moveTo>
                  <a:lnTo>
                    <a:pt x="57937" y="13931"/>
                  </a:lnTo>
                  <a:lnTo>
                    <a:pt x="58635" y="14160"/>
                  </a:lnTo>
                  <a:lnTo>
                    <a:pt x="58758" y="13931"/>
                  </a:lnTo>
                  <a:lnTo>
                    <a:pt x="58851" y="13525"/>
                  </a:lnTo>
                  <a:lnTo>
                    <a:pt x="55070" y="6616"/>
                  </a:lnTo>
                  <a:lnTo>
                    <a:pt x="55413" y="6616"/>
                  </a:lnTo>
                  <a:lnTo>
                    <a:pt x="53742" y="6285"/>
                  </a:lnTo>
                  <a:close/>
                </a:path>
                <a:path w="71754" h="51435">
                  <a:moveTo>
                    <a:pt x="44704" y="8280"/>
                  </a:moveTo>
                  <a:lnTo>
                    <a:pt x="40166" y="8623"/>
                  </a:lnTo>
                  <a:lnTo>
                    <a:pt x="40982" y="8623"/>
                  </a:lnTo>
                  <a:lnTo>
                    <a:pt x="44238" y="10160"/>
                  </a:lnTo>
                  <a:lnTo>
                    <a:pt x="44660" y="10375"/>
                  </a:lnTo>
                  <a:lnTo>
                    <a:pt x="48072" y="13246"/>
                  </a:lnTo>
                  <a:lnTo>
                    <a:pt x="47873" y="12788"/>
                  </a:lnTo>
                  <a:lnTo>
                    <a:pt x="44704" y="8280"/>
                  </a:lnTo>
                  <a:close/>
                </a:path>
                <a:path w="71754" h="51435">
                  <a:moveTo>
                    <a:pt x="33951" y="10782"/>
                  </a:moveTo>
                  <a:lnTo>
                    <a:pt x="28943" y="10782"/>
                  </a:lnTo>
                  <a:lnTo>
                    <a:pt x="36262" y="11422"/>
                  </a:lnTo>
                  <a:lnTo>
                    <a:pt x="36017" y="11214"/>
                  </a:lnTo>
                  <a:lnTo>
                    <a:pt x="33951" y="10782"/>
                  </a:lnTo>
                  <a:close/>
                </a:path>
                <a:path w="71754" h="51435">
                  <a:moveTo>
                    <a:pt x="56482" y="3606"/>
                  </a:moveTo>
                  <a:lnTo>
                    <a:pt x="54686" y="3606"/>
                  </a:lnTo>
                  <a:lnTo>
                    <a:pt x="64779" y="10160"/>
                  </a:lnTo>
                  <a:lnTo>
                    <a:pt x="64180" y="10160"/>
                  </a:lnTo>
                  <a:lnTo>
                    <a:pt x="65303" y="9944"/>
                  </a:lnTo>
                  <a:lnTo>
                    <a:pt x="65405" y="9626"/>
                  </a:lnTo>
                  <a:lnTo>
                    <a:pt x="65239" y="9296"/>
                  </a:lnTo>
                  <a:lnTo>
                    <a:pt x="56482" y="3606"/>
                  </a:lnTo>
                  <a:close/>
                </a:path>
                <a:path w="71754" h="51435">
                  <a:moveTo>
                    <a:pt x="53520" y="5880"/>
                  </a:moveTo>
                  <a:lnTo>
                    <a:pt x="51695" y="5880"/>
                  </a:lnTo>
                  <a:lnTo>
                    <a:pt x="53742" y="6285"/>
                  </a:lnTo>
                  <a:lnTo>
                    <a:pt x="53520" y="5880"/>
                  </a:lnTo>
                  <a:close/>
                </a:path>
                <a:path w="71754" h="51435">
                  <a:moveTo>
                    <a:pt x="64876" y="2108"/>
                  </a:moveTo>
                  <a:lnTo>
                    <a:pt x="61810" y="2108"/>
                  </a:lnTo>
                  <a:lnTo>
                    <a:pt x="68770" y="4343"/>
                  </a:lnTo>
                  <a:lnTo>
                    <a:pt x="69295" y="4102"/>
                  </a:lnTo>
                  <a:lnTo>
                    <a:pt x="69443" y="3822"/>
                  </a:lnTo>
                  <a:lnTo>
                    <a:pt x="69267" y="3606"/>
                  </a:lnTo>
                  <a:lnTo>
                    <a:pt x="69561" y="3606"/>
                  </a:lnTo>
                  <a:lnTo>
                    <a:pt x="64876" y="2108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1" name="object 2051"/>
            <p:cNvSpPr/>
            <p:nvPr/>
          </p:nvSpPr>
          <p:spPr>
            <a:xfrm>
              <a:off x="7099910" y="2942983"/>
              <a:ext cx="12700" cy="12065"/>
            </a:xfrm>
            <a:custGeom>
              <a:avLst/>
              <a:gdLst/>
              <a:ahLst/>
              <a:cxnLst/>
              <a:rect l="l" t="t" r="r" b="b"/>
              <a:pathLst>
                <a:path w="12700" h="12064">
                  <a:moveTo>
                    <a:pt x="12255" y="11493"/>
                  </a:moveTo>
                  <a:lnTo>
                    <a:pt x="9588" y="5715"/>
                  </a:lnTo>
                  <a:lnTo>
                    <a:pt x="596" y="88"/>
                  </a:lnTo>
                  <a:lnTo>
                    <a:pt x="342" y="0"/>
                  </a:lnTo>
                  <a:lnTo>
                    <a:pt x="0" y="114"/>
                  </a:lnTo>
                  <a:lnTo>
                    <a:pt x="127" y="596"/>
                  </a:lnTo>
                  <a:lnTo>
                    <a:pt x="8877" y="6070"/>
                  </a:lnTo>
                  <a:lnTo>
                    <a:pt x="11455" y="11658"/>
                  </a:lnTo>
                  <a:lnTo>
                    <a:pt x="12026" y="11912"/>
                  </a:lnTo>
                  <a:lnTo>
                    <a:pt x="12255" y="11493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2" name="object 2052"/>
            <p:cNvSpPr/>
            <p:nvPr/>
          </p:nvSpPr>
          <p:spPr>
            <a:xfrm>
              <a:off x="7065109" y="2904007"/>
              <a:ext cx="57150" cy="53975"/>
            </a:xfrm>
            <a:custGeom>
              <a:avLst/>
              <a:gdLst/>
              <a:ahLst/>
              <a:cxnLst/>
              <a:rect l="l" t="t" r="r" b="b"/>
              <a:pathLst>
                <a:path w="57150" h="53975">
                  <a:moveTo>
                    <a:pt x="29040" y="51371"/>
                  </a:moveTo>
                  <a:lnTo>
                    <a:pt x="24282" y="51371"/>
                  </a:lnTo>
                  <a:lnTo>
                    <a:pt x="25336" y="53467"/>
                  </a:lnTo>
                  <a:lnTo>
                    <a:pt x="26809" y="51650"/>
                  </a:lnTo>
                  <a:lnTo>
                    <a:pt x="28944" y="51650"/>
                  </a:lnTo>
                  <a:lnTo>
                    <a:pt x="29040" y="51371"/>
                  </a:lnTo>
                  <a:close/>
                </a:path>
                <a:path w="57150" h="53975">
                  <a:moveTo>
                    <a:pt x="28944" y="51650"/>
                  </a:moveTo>
                  <a:lnTo>
                    <a:pt x="26809" y="51650"/>
                  </a:lnTo>
                  <a:lnTo>
                    <a:pt x="28435" y="53124"/>
                  </a:lnTo>
                  <a:lnTo>
                    <a:pt x="28944" y="51650"/>
                  </a:lnTo>
                  <a:close/>
                </a:path>
                <a:path w="57150" h="53975">
                  <a:moveTo>
                    <a:pt x="29141" y="51079"/>
                  </a:moveTo>
                  <a:lnTo>
                    <a:pt x="22085" y="51079"/>
                  </a:lnTo>
                  <a:lnTo>
                    <a:pt x="22537" y="52514"/>
                  </a:lnTo>
                  <a:lnTo>
                    <a:pt x="22593" y="52692"/>
                  </a:lnTo>
                  <a:lnTo>
                    <a:pt x="24282" y="51371"/>
                  </a:lnTo>
                  <a:lnTo>
                    <a:pt x="29040" y="51371"/>
                  </a:lnTo>
                  <a:lnTo>
                    <a:pt x="29141" y="51079"/>
                  </a:lnTo>
                  <a:close/>
                </a:path>
                <a:path w="57150" h="53975">
                  <a:moveTo>
                    <a:pt x="31868" y="51079"/>
                  </a:moveTo>
                  <a:lnTo>
                    <a:pt x="29213" y="51079"/>
                  </a:lnTo>
                  <a:lnTo>
                    <a:pt x="30746" y="52514"/>
                  </a:lnTo>
                  <a:lnTo>
                    <a:pt x="31868" y="51079"/>
                  </a:lnTo>
                  <a:close/>
                </a:path>
                <a:path w="57150" h="53975">
                  <a:moveTo>
                    <a:pt x="35739" y="47612"/>
                  </a:moveTo>
                  <a:lnTo>
                    <a:pt x="19977" y="47612"/>
                  </a:lnTo>
                  <a:lnTo>
                    <a:pt x="19431" y="49352"/>
                  </a:lnTo>
                  <a:lnTo>
                    <a:pt x="19380" y="49517"/>
                  </a:lnTo>
                  <a:lnTo>
                    <a:pt x="20637" y="49911"/>
                  </a:lnTo>
                  <a:lnTo>
                    <a:pt x="20491" y="50749"/>
                  </a:lnTo>
                  <a:lnTo>
                    <a:pt x="20382" y="51371"/>
                  </a:lnTo>
                  <a:lnTo>
                    <a:pt x="20256" y="52095"/>
                  </a:lnTo>
                  <a:lnTo>
                    <a:pt x="22085" y="51079"/>
                  </a:lnTo>
                  <a:lnTo>
                    <a:pt x="31868" y="51079"/>
                  </a:lnTo>
                  <a:lnTo>
                    <a:pt x="32782" y="49911"/>
                  </a:lnTo>
                  <a:lnTo>
                    <a:pt x="35465" y="49911"/>
                  </a:lnTo>
                  <a:lnTo>
                    <a:pt x="35569" y="48221"/>
                  </a:lnTo>
                  <a:lnTo>
                    <a:pt x="35739" y="47612"/>
                  </a:lnTo>
                  <a:close/>
                </a:path>
                <a:path w="57150" h="53975">
                  <a:moveTo>
                    <a:pt x="35465" y="49911"/>
                  </a:moveTo>
                  <a:lnTo>
                    <a:pt x="32905" y="49911"/>
                  </a:lnTo>
                  <a:lnTo>
                    <a:pt x="34353" y="51650"/>
                  </a:lnTo>
                  <a:lnTo>
                    <a:pt x="34177" y="51650"/>
                  </a:lnTo>
                  <a:lnTo>
                    <a:pt x="35509" y="50749"/>
                  </a:lnTo>
                  <a:lnTo>
                    <a:pt x="35465" y="49911"/>
                  </a:lnTo>
                  <a:close/>
                </a:path>
                <a:path w="57150" h="53975">
                  <a:moveTo>
                    <a:pt x="317" y="32981"/>
                  </a:moveTo>
                  <a:lnTo>
                    <a:pt x="2714" y="35483"/>
                  </a:lnTo>
                  <a:lnTo>
                    <a:pt x="2288" y="35483"/>
                  </a:lnTo>
                  <a:lnTo>
                    <a:pt x="0" y="36080"/>
                  </a:lnTo>
                  <a:lnTo>
                    <a:pt x="711" y="36880"/>
                  </a:lnTo>
                  <a:lnTo>
                    <a:pt x="3174" y="37553"/>
                  </a:lnTo>
                  <a:lnTo>
                    <a:pt x="1435" y="38341"/>
                  </a:lnTo>
                  <a:lnTo>
                    <a:pt x="4254" y="38620"/>
                  </a:lnTo>
                  <a:lnTo>
                    <a:pt x="4064" y="39230"/>
                  </a:lnTo>
                  <a:lnTo>
                    <a:pt x="3950" y="39598"/>
                  </a:lnTo>
                  <a:lnTo>
                    <a:pt x="3835" y="39966"/>
                  </a:lnTo>
                  <a:lnTo>
                    <a:pt x="4508" y="40157"/>
                  </a:lnTo>
                  <a:lnTo>
                    <a:pt x="8004" y="40157"/>
                  </a:lnTo>
                  <a:lnTo>
                    <a:pt x="6311" y="41338"/>
                  </a:lnTo>
                  <a:lnTo>
                    <a:pt x="8953" y="41592"/>
                  </a:lnTo>
                  <a:lnTo>
                    <a:pt x="9613" y="43586"/>
                  </a:lnTo>
                  <a:lnTo>
                    <a:pt x="11595" y="43815"/>
                  </a:lnTo>
                  <a:lnTo>
                    <a:pt x="11884" y="45453"/>
                  </a:lnTo>
                  <a:lnTo>
                    <a:pt x="12492" y="45453"/>
                  </a:lnTo>
                  <a:lnTo>
                    <a:pt x="13817" y="45720"/>
                  </a:lnTo>
                  <a:lnTo>
                    <a:pt x="13178" y="47244"/>
                  </a:lnTo>
                  <a:lnTo>
                    <a:pt x="16548" y="47244"/>
                  </a:lnTo>
                  <a:lnTo>
                    <a:pt x="16096" y="48653"/>
                  </a:lnTo>
                  <a:lnTo>
                    <a:pt x="16040" y="48831"/>
                  </a:lnTo>
                  <a:lnTo>
                    <a:pt x="17678" y="49352"/>
                  </a:lnTo>
                  <a:lnTo>
                    <a:pt x="18872" y="48221"/>
                  </a:lnTo>
                  <a:lnTo>
                    <a:pt x="19977" y="47612"/>
                  </a:lnTo>
                  <a:lnTo>
                    <a:pt x="35739" y="47612"/>
                  </a:lnTo>
                  <a:lnTo>
                    <a:pt x="35788" y="47434"/>
                  </a:lnTo>
                  <a:lnTo>
                    <a:pt x="37431" y="47434"/>
                  </a:lnTo>
                  <a:lnTo>
                    <a:pt x="37475" y="47244"/>
                  </a:lnTo>
                  <a:lnTo>
                    <a:pt x="36487" y="45453"/>
                  </a:lnTo>
                  <a:lnTo>
                    <a:pt x="34203" y="41021"/>
                  </a:lnTo>
                  <a:lnTo>
                    <a:pt x="34079" y="40779"/>
                  </a:lnTo>
                  <a:lnTo>
                    <a:pt x="33994" y="40614"/>
                  </a:lnTo>
                  <a:lnTo>
                    <a:pt x="33896" y="40424"/>
                  </a:lnTo>
                  <a:lnTo>
                    <a:pt x="36410" y="40424"/>
                  </a:lnTo>
                  <a:lnTo>
                    <a:pt x="36761" y="39966"/>
                  </a:lnTo>
                  <a:lnTo>
                    <a:pt x="50418" y="39966"/>
                  </a:lnTo>
                  <a:lnTo>
                    <a:pt x="49917" y="39598"/>
                  </a:lnTo>
                  <a:lnTo>
                    <a:pt x="51307" y="39598"/>
                  </a:lnTo>
                  <a:lnTo>
                    <a:pt x="52819" y="39230"/>
                  </a:lnTo>
                  <a:lnTo>
                    <a:pt x="53928" y="38620"/>
                  </a:lnTo>
                  <a:lnTo>
                    <a:pt x="53584" y="38341"/>
                  </a:lnTo>
                  <a:lnTo>
                    <a:pt x="52120" y="37388"/>
                  </a:lnTo>
                  <a:lnTo>
                    <a:pt x="53871" y="37388"/>
                  </a:lnTo>
                  <a:lnTo>
                    <a:pt x="55041" y="36360"/>
                  </a:lnTo>
                  <a:lnTo>
                    <a:pt x="55727" y="35483"/>
                  </a:lnTo>
                  <a:lnTo>
                    <a:pt x="53682" y="34759"/>
                  </a:lnTo>
                  <a:lnTo>
                    <a:pt x="54838" y="34404"/>
                  </a:lnTo>
                  <a:lnTo>
                    <a:pt x="55231" y="34175"/>
                  </a:lnTo>
                  <a:lnTo>
                    <a:pt x="4140" y="34175"/>
                  </a:lnTo>
                  <a:lnTo>
                    <a:pt x="317" y="32981"/>
                  </a:lnTo>
                  <a:close/>
                </a:path>
                <a:path w="57150" h="53975">
                  <a:moveTo>
                    <a:pt x="37431" y="47434"/>
                  </a:moveTo>
                  <a:lnTo>
                    <a:pt x="35788" y="47434"/>
                  </a:lnTo>
                  <a:lnTo>
                    <a:pt x="37147" y="48653"/>
                  </a:lnTo>
                  <a:lnTo>
                    <a:pt x="37389" y="47612"/>
                  </a:lnTo>
                  <a:lnTo>
                    <a:pt x="37431" y="47434"/>
                  </a:lnTo>
                  <a:close/>
                </a:path>
                <a:path w="57150" h="53975">
                  <a:moveTo>
                    <a:pt x="50418" y="39966"/>
                  </a:moveTo>
                  <a:lnTo>
                    <a:pt x="37292" y="39966"/>
                  </a:lnTo>
                  <a:lnTo>
                    <a:pt x="39672" y="40424"/>
                  </a:lnTo>
                  <a:lnTo>
                    <a:pt x="39301" y="40424"/>
                  </a:lnTo>
                  <a:lnTo>
                    <a:pt x="41591" y="41592"/>
                  </a:lnTo>
                  <a:lnTo>
                    <a:pt x="42390" y="41973"/>
                  </a:lnTo>
                  <a:lnTo>
                    <a:pt x="44500" y="42824"/>
                  </a:lnTo>
                  <a:lnTo>
                    <a:pt x="45570" y="42824"/>
                  </a:lnTo>
                  <a:lnTo>
                    <a:pt x="44937" y="41973"/>
                  </a:lnTo>
                  <a:lnTo>
                    <a:pt x="51278" y="41973"/>
                  </a:lnTo>
                  <a:lnTo>
                    <a:pt x="43150" y="41592"/>
                  </a:lnTo>
                  <a:lnTo>
                    <a:pt x="44654" y="41592"/>
                  </a:lnTo>
                  <a:lnTo>
                    <a:pt x="44465" y="41338"/>
                  </a:lnTo>
                  <a:lnTo>
                    <a:pt x="48131" y="41338"/>
                  </a:lnTo>
                  <a:lnTo>
                    <a:pt x="47218" y="40614"/>
                  </a:lnTo>
                  <a:lnTo>
                    <a:pt x="51299" y="40614"/>
                  </a:lnTo>
                  <a:lnTo>
                    <a:pt x="50418" y="39966"/>
                  </a:lnTo>
                  <a:close/>
                </a:path>
                <a:path w="57150" h="53975">
                  <a:moveTo>
                    <a:pt x="44654" y="41592"/>
                  </a:moveTo>
                  <a:lnTo>
                    <a:pt x="43150" y="41592"/>
                  </a:lnTo>
                  <a:lnTo>
                    <a:pt x="51278" y="41973"/>
                  </a:lnTo>
                  <a:lnTo>
                    <a:pt x="44937" y="41973"/>
                  </a:lnTo>
                  <a:lnTo>
                    <a:pt x="44654" y="41592"/>
                  </a:lnTo>
                  <a:close/>
                </a:path>
                <a:path w="57150" h="53975">
                  <a:moveTo>
                    <a:pt x="48131" y="41338"/>
                  </a:moveTo>
                  <a:lnTo>
                    <a:pt x="44675" y="41338"/>
                  </a:lnTo>
                  <a:lnTo>
                    <a:pt x="45464" y="41592"/>
                  </a:lnTo>
                  <a:lnTo>
                    <a:pt x="44654" y="41592"/>
                  </a:lnTo>
                  <a:lnTo>
                    <a:pt x="44937" y="41973"/>
                  </a:lnTo>
                  <a:lnTo>
                    <a:pt x="48933" y="41973"/>
                  </a:lnTo>
                  <a:lnTo>
                    <a:pt x="48131" y="41338"/>
                  </a:lnTo>
                  <a:close/>
                </a:path>
                <a:path w="57150" h="53975">
                  <a:moveTo>
                    <a:pt x="51299" y="40614"/>
                  </a:moveTo>
                  <a:lnTo>
                    <a:pt x="47218" y="40614"/>
                  </a:lnTo>
                  <a:lnTo>
                    <a:pt x="49266" y="41021"/>
                  </a:lnTo>
                  <a:lnTo>
                    <a:pt x="50190" y="41021"/>
                  </a:lnTo>
                  <a:lnTo>
                    <a:pt x="51523" y="40779"/>
                  </a:lnTo>
                  <a:lnTo>
                    <a:pt x="51299" y="40614"/>
                  </a:lnTo>
                  <a:close/>
                </a:path>
                <a:path w="57150" h="53975">
                  <a:moveTo>
                    <a:pt x="36410" y="40424"/>
                  </a:moveTo>
                  <a:lnTo>
                    <a:pt x="33896" y="40424"/>
                  </a:lnTo>
                  <a:lnTo>
                    <a:pt x="36651" y="40614"/>
                  </a:lnTo>
                  <a:lnTo>
                    <a:pt x="36264" y="40614"/>
                  </a:lnTo>
                  <a:lnTo>
                    <a:pt x="36410" y="40424"/>
                  </a:lnTo>
                  <a:close/>
                </a:path>
                <a:path w="57150" h="53975">
                  <a:moveTo>
                    <a:pt x="53871" y="37388"/>
                  </a:moveTo>
                  <a:lnTo>
                    <a:pt x="52120" y="37388"/>
                  </a:lnTo>
                  <a:lnTo>
                    <a:pt x="53466" y="37744"/>
                  </a:lnTo>
                  <a:lnTo>
                    <a:pt x="53871" y="37388"/>
                  </a:lnTo>
                  <a:close/>
                </a:path>
                <a:path w="57150" h="53975">
                  <a:moveTo>
                    <a:pt x="5397" y="30200"/>
                  </a:moveTo>
                  <a:lnTo>
                    <a:pt x="7213" y="31940"/>
                  </a:lnTo>
                  <a:lnTo>
                    <a:pt x="4089" y="32067"/>
                  </a:lnTo>
                  <a:lnTo>
                    <a:pt x="5397" y="33426"/>
                  </a:lnTo>
                  <a:lnTo>
                    <a:pt x="4140" y="34175"/>
                  </a:lnTo>
                  <a:lnTo>
                    <a:pt x="55231" y="34175"/>
                  </a:lnTo>
                  <a:lnTo>
                    <a:pt x="55994" y="33731"/>
                  </a:lnTo>
                  <a:lnTo>
                    <a:pt x="56959" y="32981"/>
                  </a:lnTo>
                  <a:lnTo>
                    <a:pt x="54673" y="32232"/>
                  </a:lnTo>
                  <a:lnTo>
                    <a:pt x="55714" y="31127"/>
                  </a:lnTo>
                  <a:lnTo>
                    <a:pt x="52552" y="30899"/>
                  </a:lnTo>
                  <a:lnTo>
                    <a:pt x="52725" y="30632"/>
                  </a:lnTo>
                  <a:lnTo>
                    <a:pt x="9182" y="30632"/>
                  </a:lnTo>
                  <a:lnTo>
                    <a:pt x="7975" y="30416"/>
                  </a:lnTo>
                  <a:lnTo>
                    <a:pt x="5397" y="30200"/>
                  </a:lnTo>
                  <a:close/>
                </a:path>
                <a:path w="57150" h="53975">
                  <a:moveTo>
                    <a:pt x="7599" y="28613"/>
                  </a:moveTo>
                  <a:lnTo>
                    <a:pt x="9182" y="30632"/>
                  </a:lnTo>
                  <a:lnTo>
                    <a:pt x="52725" y="30632"/>
                  </a:lnTo>
                  <a:lnTo>
                    <a:pt x="53417" y="29565"/>
                  </a:lnTo>
                  <a:lnTo>
                    <a:pt x="9258" y="29565"/>
                  </a:lnTo>
                  <a:lnTo>
                    <a:pt x="7599" y="28613"/>
                  </a:lnTo>
                  <a:close/>
                </a:path>
                <a:path w="57150" h="53975">
                  <a:moveTo>
                    <a:pt x="51600" y="25069"/>
                  </a:moveTo>
                  <a:lnTo>
                    <a:pt x="7289" y="25069"/>
                  </a:lnTo>
                  <a:lnTo>
                    <a:pt x="8267" y="26009"/>
                  </a:lnTo>
                  <a:lnTo>
                    <a:pt x="7442" y="27139"/>
                  </a:lnTo>
                  <a:lnTo>
                    <a:pt x="9258" y="28613"/>
                  </a:lnTo>
                  <a:lnTo>
                    <a:pt x="10591" y="29006"/>
                  </a:lnTo>
                  <a:lnTo>
                    <a:pt x="9258" y="29565"/>
                  </a:lnTo>
                  <a:lnTo>
                    <a:pt x="53417" y="29565"/>
                  </a:lnTo>
                  <a:lnTo>
                    <a:pt x="53632" y="29235"/>
                  </a:lnTo>
                  <a:lnTo>
                    <a:pt x="52133" y="28740"/>
                  </a:lnTo>
                  <a:lnTo>
                    <a:pt x="52975" y="26238"/>
                  </a:lnTo>
                  <a:lnTo>
                    <a:pt x="50863" y="26238"/>
                  </a:lnTo>
                  <a:lnTo>
                    <a:pt x="51600" y="25069"/>
                  </a:lnTo>
                  <a:close/>
                </a:path>
                <a:path w="57150" h="53975">
                  <a:moveTo>
                    <a:pt x="53052" y="26009"/>
                  </a:moveTo>
                  <a:lnTo>
                    <a:pt x="52840" y="26009"/>
                  </a:lnTo>
                  <a:lnTo>
                    <a:pt x="50863" y="26238"/>
                  </a:lnTo>
                  <a:lnTo>
                    <a:pt x="52975" y="26238"/>
                  </a:lnTo>
                  <a:lnTo>
                    <a:pt x="53052" y="26009"/>
                  </a:lnTo>
                  <a:close/>
                </a:path>
                <a:path w="57150" h="53975">
                  <a:moveTo>
                    <a:pt x="24970" y="6261"/>
                  </a:moveTo>
                  <a:lnTo>
                    <a:pt x="24356" y="7048"/>
                  </a:lnTo>
                  <a:lnTo>
                    <a:pt x="23609" y="8191"/>
                  </a:lnTo>
                  <a:lnTo>
                    <a:pt x="3948" y="8191"/>
                  </a:lnTo>
                  <a:lnTo>
                    <a:pt x="5999" y="10960"/>
                  </a:lnTo>
                  <a:lnTo>
                    <a:pt x="6121" y="11125"/>
                  </a:lnTo>
                  <a:lnTo>
                    <a:pt x="4227" y="11125"/>
                  </a:lnTo>
                  <a:lnTo>
                    <a:pt x="6083" y="13106"/>
                  </a:lnTo>
                  <a:lnTo>
                    <a:pt x="4216" y="14109"/>
                  </a:lnTo>
                  <a:lnTo>
                    <a:pt x="6667" y="16065"/>
                  </a:lnTo>
                  <a:lnTo>
                    <a:pt x="4140" y="16852"/>
                  </a:lnTo>
                  <a:lnTo>
                    <a:pt x="6553" y="19481"/>
                  </a:lnTo>
                  <a:lnTo>
                    <a:pt x="4292" y="19659"/>
                  </a:lnTo>
                  <a:lnTo>
                    <a:pt x="6870" y="21831"/>
                  </a:lnTo>
                  <a:lnTo>
                    <a:pt x="3670" y="22326"/>
                  </a:lnTo>
                  <a:lnTo>
                    <a:pt x="6578" y="23977"/>
                  </a:lnTo>
                  <a:lnTo>
                    <a:pt x="4851" y="24892"/>
                  </a:lnTo>
                  <a:lnTo>
                    <a:pt x="6443" y="25298"/>
                  </a:lnTo>
                  <a:lnTo>
                    <a:pt x="5049" y="25298"/>
                  </a:lnTo>
                  <a:lnTo>
                    <a:pt x="7289" y="25069"/>
                  </a:lnTo>
                  <a:lnTo>
                    <a:pt x="51600" y="25069"/>
                  </a:lnTo>
                  <a:lnTo>
                    <a:pt x="52209" y="24155"/>
                  </a:lnTo>
                  <a:lnTo>
                    <a:pt x="51826" y="23228"/>
                  </a:lnTo>
                  <a:lnTo>
                    <a:pt x="49453" y="23228"/>
                  </a:lnTo>
                  <a:lnTo>
                    <a:pt x="50723" y="22491"/>
                  </a:lnTo>
                  <a:lnTo>
                    <a:pt x="51155" y="20561"/>
                  </a:lnTo>
                  <a:lnTo>
                    <a:pt x="50917" y="19659"/>
                  </a:lnTo>
                  <a:lnTo>
                    <a:pt x="50870" y="19481"/>
                  </a:lnTo>
                  <a:lnTo>
                    <a:pt x="50789" y="19177"/>
                  </a:lnTo>
                  <a:lnTo>
                    <a:pt x="49148" y="19177"/>
                  </a:lnTo>
                  <a:lnTo>
                    <a:pt x="49376" y="16852"/>
                  </a:lnTo>
                  <a:lnTo>
                    <a:pt x="49402" y="16586"/>
                  </a:lnTo>
                  <a:lnTo>
                    <a:pt x="47116" y="16421"/>
                  </a:lnTo>
                  <a:lnTo>
                    <a:pt x="47383" y="15290"/>
                  </a:lnTo>
                  <a:lnTo>
                    <a:pt x="47711" y="14541"/>
                  </a:lnTo>
                  <a:lnTo>
                    <a:pt x="32867" y="14541"/>
                  </a:lnTo>
                  <a:lnTo>
                    <a:pt x="32728" y="14109"/>
                  </a:lnTo>
                  <a:lnTo>
                    <a:pt x="32638" y="13830"/>
                  </a:lnTo>
                  <a:lnTo>
                    <a:pt x="31483" y="13830"/>
                  </a:lnTo>
                  <a:lnTo>
                    <a:pt x="30638" y="12001"/>
                  </a:lnTo>
                  <a:lnTo>
                    <a:pt x="28460" y="12001"/>
                  </a:lnTo>
                  <a:lnTo>
                    <a:pt x="28374" y="9283"/>
                  </a:lnTo>
                  <a:lnTo>
                    <a:pt x="28144" y="8724"/>
                  </a:lnTo>
                  <a:lnTo>
                    <a:pt x="26098" y="8724"/>
                  </a:lnTo>
                  <a:lnTo>
                    <a:pt x="24970" y="6261"/>
                  </a:lnTo>
                  <a:close/>
                </a:path>
                <a:path w="57150" h="53975">
                  <a:moveTo>
                    <a:pt x="51663" y="22834"/>
                  </a:moveTo>
                  <a:lnTo>
                    <a:pt x="49453" y="23228"/>
                  </a:lnTo>
                  <a:lnTo>
                    <a:pt x="51826" y="23228"/>
                  </a:lnTo>
                  <a:lnTo>
                    <a:pt x="51663" y="22834"/>
                  </a:lnTo>
                  <a:close/>
                </a:path>
                <a:path w="57150" h="53975">
                  <a:moveTo>
                    <a:pt x="50749" y="19024"/>
                  </a:moveTo>
                  <a:lnTo>
                    <a:pt x="49148" y="19177"/>
                  </a:lnTo>
                  <a:lnTo>
                    <a:pt x="50789" y="19177"/>
                  </a:lnTo>
                  <a:lnTo>
                    <a:pt x="50749" y="19024"/>
                  </a:lnTo>
                  <a:close/>
                </a:path>
                <a:path w="57150" h="53975">
                  <a:moveTo>
                    <a:pt x="34113" y="11671"/>
                  </a:moveTo>
                  <a:lnTo>
                    <a:pt x="33887" y="12001"/>
                  </a:lnTo>
                  <a:lnTo>
                    <a:pt x="32867" y="14541"/>
                  </a:lnTo>
                  <a:lnTo>
                    <a:pt x="47711" y="14541"/>
                  </a:lnTo>
                  <a:lnTo>
                    <a:pt x="47901" y="14109"/>
                  </a:lnTo>
                  <a:lnTo>
                    <a:pt x="48023" y="13830"/>
                  </a:lnTo>
                  <a:lnTo>
                    <a:pt x="35225" y="13830"/>
                  </a:lnTo>
                  <a:lnTo>
                    <a:pt x="34113" y="11671"/>
                  </a:lnTo>
                  <a:close/>
                </a:path>
                <a:path w="57150" h="53975">
                  <a:moveTo>
                    <a:pt x="32269" y="12687"/>
                  </a:moveTo>
                  <a:lnTo>
                    <a:pt x="31935" y="13106"/>
                  </a:lnTo>
                  <a:lnTo>
                    <a:pt x="31483" y="13830"/>
                  </a:lnTo>
                  <a:lnTo>
                    <a:pt x="32638" y="13830"/>
                  </a:lnTo>
                  <a:lnTo>
                    <a:pt x="32269" y="12687"/>
                  </a:lnTo>
                  <a:close/>
                </a:path>
                <a:path w="57150" h="53975">
                  <a:moveTo>
                    <a:pt x="35877" y="9931"/>
                  </a:moveTo>
                  <a:lnTo>
                    <a:pt x="35966" y="12687"/>
                  </a:lnTo>
                  <a:lnTo>
                    <a:pt x="35040" y="13830"/>
                  </a:lnTo>
                  <a:lnTo>
                    <a:pt x="48104" y="13830"/>
                  </a:lnTo>
                  <a:lnTo>
                    <a:pt x="47867" y="13449"/>
                  </a:lnTo>
                  <a:lnTo>
                    <a:pt x="45973" y="13449"/>
                  </a:lnTo>
                  <a:lnTo>
                    <a:pt x="45722" y="13106"/>
                  </a:lnTo>
                  <a:lnTo>
                    <a:pt x="45753" y="11671"/>
                  </a:lnTo>
                  <a:lnTo>
                    <a:pt x="37058" y="11671"/>
                  </a:lnTo>
                  <a:lnTo>
                    <a:pt x="35877" y="9931"/>
                  </a:lnTo>
                  <a:close/>
                </a:path>
                <a:path w="57150" h="53975">
                  <a:moveTo>
                    <a:pt x="47392" y="12687"/>
                  </a:moveTo>
                  <a:lnTo>
                    <a:pt x="47034" y="12687"/>
                  </a:lnTo>
                  <a:lnTo>
                    <a:pt x="45973" y="13449"/>
                  </a:lnTo>
                  <a:lnTo>
                    <a:pt x="47867" y="13449"/>
                  </a:lnTo>
                  <a:lnTo>
                    <a:pt x="47392" y="12687"/>
                  </a:lnTo>
                  <a:close/>
                </a:path>
                <a:path w="57150" h="53975">
                  <a:moveTo>
                    <a:pt x="29933" y="10477"/>
                  </a:moveTo>
                  <a:lnTo>
                    <a:pt x="28460" y="12001"/>
                  </a:lnTo>
                  <a:lnTo>
                    <a:pt x="30638" y="12001"/>
                  </a:lnTo>
                  <a:lnTo>
                    <a:pt x="30016" y="10655"/>
                  </a:lnTo>
                  <a:lnTo>
                    <a:pt x="29933" y="10477"/>
                  </a:lnTo>
                  <a:close/>
                </a:path>
                <a:path w="57150" h="53975">
                  <a:moveTo>
                    <a:pt x="37541" y="8724"/>
                  </a:moveTo>
                  <a:lnTo>
                    <a:pt x="37437" y="9283"/>
                  </a:lnTo>
                  <a:lnTo>
                    <a:pt x="37334" y="9931"/>
                  </a:lnTo>
                  <a:lnTo>
                    <a:pt x="37276" y="10299"/>
                  </a:lnTo>
                  <a:lnTo>
                    <a:pt x="37171" y="10960"/>
                  </a:lnTo>
                  <a:lnTo>
                    <a:pt x="37058" y="11671"/>
                  </a:lnTo>
                  <a:lnTo>
                    <a:pt x="45753" y="11671"/>
                  </a:lnTo>
                  <a:lnTo>
                    <a:pt x="45783" y="10960"/>
                  </a:lnTo>
                  <a:lnTo>
                    <a:pt x="45455" y="10655"/>
                  </a:lnTo>
                  <a:lnTo>
                    <a:pt x="43103" y="10655"/>
                  </a:lnTo>
                  <a:lnTo>
                    <a:pt x="43103" y="10147"/>
                  </a:lnTo>
                  <a:lnTo>
                    <a:pt x="38988" y="10147"/>
                  </a:lnTo>
                  <a:lnTo>
                    <a:pt x="37541" y="8724"/>
                  </a:lnTo>
                  <a:close/>
                </a:path>
                <a:path w="57150" h="53975">
                  <a:moveTo>
                    <a:pt x="45072" y="10299"/>
                  </a:moveTo>
                  <a:lnTo>
                    <a:pt x="43103" y="10655"/>
                  </a:lnTo>
                  <a:lnTo>
                    <a:pt x="45455" y="10655"/>
                  </a:lnTo>
                  <a:lnTo>
                    <a:pt x="45072" y="10299"/>
                  </a:lnTo>
                  <a:close/>
                </a:path>
                <a:path w="57150" h="53975">
                  <a:moveTo>
                    <a:pt x="40030" y="7048"/>
                  </a:moveTo>
                  <a:lnTo>
                    <a:pt x="39061" y="9931"/>
                  </a:lnTo>
                  <a:lnTo>
                    <a:pt x="38988" y="10147"/>
                  </a:lnTo>
                  <a:lnTo>
                    <a:pt x="43103" y="10147"/>
                  </a:lnTo>
                  <a:lnTo>
                    <a:pt x="43103" y="9283"/>
                  </a:lnTo>
                  <a:lnTo>
                    <a:pt x="42827" y="8724"/>
                  </a:lnTo>
                  <a:lnTo>
                    <a:pt x="41108" y="8724"/>
                  </a:lnTo>
                  <a:lnTo>
                    <a:pt x="40030" y="7048"/>
                  </a:lnTo>
                  <a:close/>
                </a:path>
                <a:path w="57150" h="53975">
                  <a:moveTo>
                    <a:pt x="27990" y="8407"/>
                  </a:moveTo>
                  <a:lnTo>
                    <a:pt x="26098" y="8724"/>
                  </a:lnTo>
                  <a:lnTo>
                    <a:pt x="28144" y="8724"/>
                  </a:lnTo>
                  <a:lnTo>
                    <a:pt x="27990" y="8407"/>
                  </a:lnTo>
                  <a:close/>
                </a:path>
                <a:path w="57150" h="53975">
                  <a:moveTo>
                    <a:pt x="42443" y="7950"/>
                  </a:moveTo>
                  <a:lnTo>
                    <a:pt x="40908" y="8724"/>
                  </a:lnTo>
                  <a:lnTo>
                    <a:pt x="42827" y="8724"/>
                  </a:lnTo>
                  <a:lnTo>
                    <a:pt x="42669" y="8407"/>
                  </a:lnTo>
                  <a:lnTo>
                    <a:pt x="42562" y="8191"/>
                  </a:lnTo>
                  <a:lnTo>
                    <a:pt x="42443" y="7950"/>
                  </a:lnTo>
                  <a:close/>
                </a:path>
                <a:path w="57150" h="53975">
                  <a:moveTo>
                    <a:pt x="22440" y="5969"/>
                  </a:moveTo>
                  <a:lnTo>
                    <a:pt x="21488" y="7302"/>
                  </a:lnTo>
                  <a:lnTo>
                    <a:pt x="5706" y="7302"/>
                  </a:lnTo>
                  <a:lnTo>
                    <a:pt x="3636" y="8191"/>
                  </a:lnTo>
                  <a:lnTo>
                    <a:pt x="23609" y="8191"/>
                  </a:lnTo>
                  <a:lnTo>
                    <a:pt x="22440" y="5969"/>
                  </a:lnTo>
                  <a:close/>
                </a:path>
                <a:path w="57150" h="53975">
                  <a:moveTo>
                    <a:pt x="3492" y="4673"/>
                  </a:moveTo>
                  <a:lnTo>
                    <a:pt x="4575" y="6261"/>
                  </a:lnTo>
                  <a:lnTo>
                    <a:pt x="5937" y="7302"/>
                  </a:lnTo>
                  <a:lnTo>
                    <a:pt x="21488" y="7302"/>
                  </a:lnTo>
                  <a:lnTo>
                    <a:pt x="20919" y="6261"/>
                  </a:lnTo>
                  <a:lnTo>
                    <a:pt x="17957" y="6261"/>
                  </a:lnTo>
                  <a:lnTo>
                    <a:pt x="17859" y="5372"/>
                  </a:lnTo>
                  <a:lnTo>
                    <a:pt x="15900" y="5372"/>
                  </a:lnTo>
                  <a:lnTo>
                    <a:pt x="15838" y="5118"/>
                  </a:lnTo>
                  <a:lnTo>
                    <a:pt x="5981" y="5118"/>
                  </a:lnTo>
                  <a:lnTo>
                    <a:pt x="3492" y="4673"/>
                  </a:lnTo>
                  <a:close/>
                </a:path>
                <a:path w="57150" h="53975">
                  <a:moveTo>
                    <a:pt x="20218" y="4978"/>
                  </a:moveTo>
                  <a:lnTo>
                    <a:pt x="17957" y="6261"/>
                  </a:lnTo>
                  <a:lnTo>
                    <a:pt x="20919" y="6261"/>
                  </a:lnTo>
                  <a:lnTo>
                    <a:pt x="20294" y="5118"/>
                  </a:lnTo>
                  <a:lnTo>
                    <a:pt x="20218" y="4978"/>
                  </a:lnTo>
                  <a:close/>
                </a:path>
                <a:path w="57150" h="53975">
                  <a:moveTo>
                    <a:pt x="17729" y="4203"/>
                  </a:moveTo>
                  <a:lnTo>
                    <a:pt x="15900" y="5372"/>
                  </a:lnTo>
                  <a:lnTo>
                    <a:pt x="17859" y="5372"/>
                  </a:lnTo>
                  <a:lnTo>
                    <a:pt x="17781" y="4673"/>
                  </a:lnTo>
                  <a:lnTo>
                    <a:pt x="17729" y="4203"/>
                  </a:lnTo>
                  <a:close/>
                </a:path>
                <a:path w="57150" h="53975">
                  <a:moveTo>
                    <a:pt x="4263" y="0"/>
                  </a:moveTo>
                  <a:lnTo>
                    <a:pt x="4266" y="749"/>
                  </a:lnTo>
                  <a:lnTo>
                    <a:pt x="4458" y="1816"/>
                  </a:lnTo>
                  <a:lnTo>
                    <a:pt x="5854" y="2921"/>
                  </a:lnTo>
                  <a:lnTo>
                    <a:pt x="3574" y="2921"/>
                  </a:lnTo>
                  <a:lnTo>
                    <a:pt x="5981" y="5118"/>
                  </a:lnTo>
                  <a:lnTo>
                    <a:pt x="15838" y="5118"/>
                  </a:lnTo>
                  <a:lnTo>
                    <a:pt x="15731" y="4673"/>
                  </a:lnTo>
                  <a:lnTo>
                    <a:pt x="13367" y="4673"/>
                  </a:lnTo>
                  <a:lnTo>
                    <a:pt x="12552" y="3060"/>
                  </a:lnTo>
                  <a:lnTo>
                    <a:pt x="10210" y="3060"/>
                  </a:lnTo>
                  <a:lnTo>
                    <a:pt x="9963" y="2120"/>
                  </a:lnTo>
                  <a:lnTo>
                    <a:pt x="9926" y="1981"/>
                  </a:lnTo>
                  <a:lnTo>
                    <a:pt x="8737" y="1981"/>
                  </a:lnTo>
                  <a:lnTo>
                    <a:pt x="8608" y="1816"/>
                  </a:lnTo>
                  <a:lnTo>
                    <a:pt x="6413" y="1816"/>
                  </a:lnTo>
                  <a:lnTo>
                    <a:pt x="5702" y="749"/>
                  </a:lnTo>
                  <a:lnTo>
                    <a:pt x="4263" y="0"/>
                  </a:lnTo>
                  <a:close/>
                </a:path>
                <a:path w="57150" h="53975">
                  <a:moveTo>
                    <a:pt x="15430" y="3429"/>
                  </a:moveTo>
                  <a:lnTo>
                    <a:pt x="13160" y="4673"/>
                  </a:lnTo>
                  <a:lnTo>
                    <a:pt x="15731" y="4673"/>
                  </a:lnTo>
                  <a:lnTo>
                    <a:pt x="15430" y="3429"/>
                  </a:lnTo>
                  <a:close/>
                </a:path>
                <a:path w="57150" h="53975">
                  <a:moveTo>
                    <a:pt x="12077" y="2120"/>
                  </a:moveTo>
                  <a:lnTo>
                    <a:pt x="10210" y="3060"/>
                  </a:lnTo>
                  <a:lnTo>
                    <a:pt x="12552" y="3060"/>
                  </a:lnTo>
                  <a:lnTo>
                    <a:pt x="12077" y="2120"/>
                  </a:lnTo>
                  <a:close/>
                </a:path>
                <a:path w="57150" h="53975">
                  <a:moveTo>
                    <a:pt x="9601" y="749"/>
                  </a:moveTo>
                  <a:lnTo>
                    <a:pt x="8847" y="1816"/>
                  </a:lnTo>
                  <a:lnTo>
                    <a:pt x="8737" y="1981"/>
                  </a:lnTo>
                  <a:lnTo>
                    <a:pt x="9926" y="1981"/>
                  </a:lnTo>
                  <a:lnTo>
                    <a:pt x="9601" y="749"/>
                  </a:lnTo>
                  <a:close/>
                </a:path>
                <a:path w="57150" h="53975">
                  <a:moveTo>
                    <a:pt x="7188" y="0"/>
                  </a:moveTo>
                  <a:lnTo>
                    <a:pt x="6413" y="1816"/>
                  </a:lnTo>
                  <a:lnTo>
                    <a:pt x="8608" y="1816"/>
                  </a:lnTo>
                  <a:lnTo>
                    <a:pt x="7188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3" name="object 2053"/>
            <p:cNvSpPr/>
            <p:nvPr/>
          </p:nvSpPr>
          <p:spPr>
            <a:xfrm>
              <a:off x="7065110" y="2903961"/>
              <a:ext cx="38100" cy="53975"/>
            </a:xfrm>
            <a:custGeom>
              <a:avLst/>
              <a:gdLst/>
              <a:ahLst/>
              <a:cxnLst/>
              <a:rect l="l" t="t" r="r" b="b"/>
              <a:pathLst>
                <a:path w="38100" h="53975">
                  <a:moveTo>
                    <a:pt x="29040" y="51422"/>
                  </a:moveTo>
                  <a:lnTo>
                    <a:pt x="24269" y="51422"/>
                  </a:lnTo>
                  <a:lnTo>
                    <a:pt x="25336" y="53517"/>
                  </a:lnTo>
                  <a:lnTo>
                    <a:pt x="26796" y="51701"/>
                  </a:lnTo>
                  <a:lnTo>
                    <a:pt x="28944" y="51701"/>
                  </a:lnTo>
                  <a:lnTo>
                    <a:pt x="29040" y="51422"/>
                  </a:lnTo>
                  <a:close/>
                </a:path>
                <a:path w="38100" h="53975">
                  <a:moveTo>
                    <a:pt x="28944" y="51701"/>
                  </a:moveTo>
                  <a:lnTo>
                    <a:pt x="26796" y="51701"/>
                  </a:lnTo>
                  <a:lnTo>
                    <a:pt x="28435" y="53174"/>
                  </a:lnTo>
                  <a:lnTo>
                    <a:pt x="28944" y="51701"/>
                  </a:lnTo>
                  <a:close/>
                </a:path>
                <a:path w="38100" h="53975">
                  <a:moveTo>
                    <a:pt x="29146" y="51117"/>
                  </a:moveTo>
                  <a:lnTo>
                    <a:pt x="22085" y="51117"/>
                  </a:lnTo>
                  <a:lnTo>
                    <a:pt x="22405" y="52158"/>
                  </a:lnTo>
                  <a:lnTo>
                    <a:pt x="22529" y="52565"/>
                  </a:lnTo>
                  <a:lnTo>
                    <a:pt x="22580" y="52730"/>
                  </a:lnTo>
                  <a:lnTo>
                    <a:pt x="24269" y="51422"/>
                  </a:lnTo>
                  <a:lnTo>
                    <a:pt x="29040" y="51422"/>
                  </a:lnTo>
                  <a:lnTo>
                    <a:pt x="29146" y="51117"/>
                  </a:lnTo>
                  <a:close/>
                </a:path>
                <a:path w="38100" h="53975">
                  <a:moveTo>
                    <a:pt x="31873" y="51117"/>
                  </a:moveTo>
                  <a:lnTo>
                    <a:pt x="29199" y="51117"/>
                  </a:lnTo>
                  <a:lnTo>
                    <a:pt x="30733" y="52565"/>
                  </a:lnTo>
                  <a:lnTo>
                    <a:pt x="31873" y="51117"/>
                  </a:lnTo>
                  <a:close/>
                </a:path>
                <a:path w="38100" h="53975">
                  <a:moveTo>
                    <a:pt x="35742" y="47663"/>
                  </a:moveTo>
                  <a:lnTo>
                    <a:pt x="19977" y="47663"/>
                  </a:lnTo>
                  <a:lnTo>
                    <a:pt x="19428" y="49402"/>
                  </a:lnTo>
                  <a:lnTo>
                    <a:pt x="19380" y="49555"/>
                  </a:lnTo>
                  <a:lnTo>
                    <a:pt x="20637" y="49961"/>
                  </a:lnTo>
                  <a:lnTo>
                    <a:pt x="20492" y="50799"/>
                  </a:lnTo>
                  <a:lnTo>
                    <a:pt x="20437" y="51117"/>
                  </a:lnTo>
                  <a:lnTo>
                    <a:pt x="20335" y="51701"/>
                  </a:lnTo>
                  <a:lnTo>
                    <a:pt x="20256" y="52158"/>
                  </a:lnTo>
                  <a:lnTo>
                    <a:pt x="22085" y="51117"/>
                  </a:lnTo>
                  <a:lnTo>
                    <a:pt x="31873" y="51117"/>
                  </a:lnTo>
                  <a:lnTo>
                    <a:pt x="32782" y="49961"/>
                  </a:lnTo>
                  <a:lnTo>
                    <a:pt x="35465" y="49961"/>
                  </a:lnTo>
                  <a:lnTo>
                    <a:pt x="35571" y="48272"/>
                  </a:lnTo>
                  <a:lnTo>
                    <a:pt x="35742" y="47663"/>
                  </a:lnTo>
                  <a:close/>
                </a:path>
                <a:path w="38100" h="53975">
                  <a:moveTo>
                    <a:pt x="35465" y="49961"/>
                  </a:moveTo>
                  <a:lnTo>
                    <a:pt x="32905" y="49961"/>
                  </a:lnTo>
                  <a:lnTo>
                    <a:pt x="34353" y="51701"/>
                  </a:lnTo>
                  <a:lnTo>
                    <a:pt x="34177" y="51701"/>
                  </a:lnTo>
                  <a:lnTo>
                    <a:pt x="35509" y="50799"/>
                  </a:lnTo>
                  <a:lnTo>
                    <a:pt x="35465" y="49961"/>
                  </a:lnTo>
                  <a:close/>
                </a:path>
                <a:path w="38100" h="53975">
                  <a:moveTo>
                    <a:pt x="35788" y="47497"/>
                  </a:moveTo>
                  <a:lnTo>
                    <a:pt x="16483" y="47497"/>
                  </a:lnTo>
                  <a:lnTo>
                    <a:pt x="16096" y="48704"/>
                  </a:lnTo>
                  <a:lnTo>
                    <a:pt x="16040" y="48882"/>
                  </a:lnTo>
                  <a:lnTo>
                    <a:pt x="17678" y="49402"/>
                  </a:lnTo>
                  <a:lnTo>
                    <a:pt x="18872" y="48272"/>
                  </a:lnTo>
                  <a:lnTo>
                    <a:pt x="19977" y="47663"/>
                  </a:lnTo>
                  <a:lnTo>
                    <a:pt x="35742" y="47663"/>
                  </a:lnTo>
                  <a:lnTo>
                    <a:pt x="35788" y="47497"/>
                  </a:lnTo>
                  <a:close/>
                </a:path>
                <a:path w="38100" h="53975">
                  <a:moveTo>
                    <a:pt x="37425" y="47497"/>
                  </a:moveTo>
                  <a:lnTo>
                    <a:pt x="35788" y="47497"/>
                  </a:lnTo>
                  <a:lnTo>
                    <a:pt x="37147" y="48704"/>
                  </a:lnTo>
                  <a:lnTo>
                    <a:pt x="37387" y="47663"/>
                  </a:lnTo>
                  <a:lnTo>
                    <a:pt x="37425" y="47497"/>
                  </a:lnTo>
                  <a:close/>
                </a:path>
                <a:path w="38100" h="53975">
                  <a:moveTo>
                    <a:pt x="317" y="33019"/>
                  </a:moveTo>
                  <a:lnTo>
                    <a:pt x="2628" y="35432"/>
                  </a:lnTo>
                  <a:lnTo>
                    <a:pt x="0" y="36118"/>
                  </a:lnTo>
                  <a:lnTo>
                    <a:pt x="711" y="36931"/>
                  </a:lnTo>
                  <a:lnTo>
                    <a:pt x="3146" y="37617"/>
                  </a:lnTo>
                  <a:lnTo>
                    <a:pt x="1435" y="38392"/>
                  </a:lnTo>
                  <a:lnTo>
                    <a:pt x="4241" y="38671"/>
                  </a:lnTo>
                  <a:lnTo>
                    <a:pt x="3835" y="40004"/>
                  </a:lnTo>
                  <a:lnTo>
                    <a:pt x="4495" y="40208"/>
                  </a:lnTo>
                  <a:lnTo>
                    <a:pt x="8004" y="40208"/>
                  </a:lnTo>
                  <a:lnTo>
                    <a:pt x="6311" y="41389"/>
                  </a:lnTo>
                  <a:lnTo>
                    <a:pt x="8953" y="41643"/>
                  </a:lnTo>
                  <a:lnTo>
                    <a:pt x="9601" y="43637"/>
                  </a:lnTo>
                  <a:lnTo>
                    <a:pt x="11595" y="43865"/>
                  </a:lnTo>
                  <a:lnTo>
                    <a:pt x="11849" y="45377"/>
                  </a:lnTo>
                  <a:lnTo>
                    <a:pt x="13804" y="45770"/>
                  </a:lnTo>
                  <a:lnTo>
                    <a:pt x="13095" y="47497"/>
                  </a:lnTo>
                  <a:lnTo>
                    <a:pt x="37653" y="47497"/>
                  </a:lnTo>
                  <a:lnTo>
                    <a:pt x="36487" y="45504"/>
                  </a:lnTo>
                  <a:lnTo>
                    <a:pt x="34137" y="40957"/>
                  </a:lnTo>
                  <a:lnTo>
                    <a:pt x="35712" y="40665"/>
                  </a:lnTo>
                  <a:lnTo>
                    <a:pt x="36165" y="40665"/>
                  </a:lnTo>
                  <a:lnTo>
                    <a:pt x="36016" y="40208"/>
                  </a:lnTo>
                  <a:lnTo>
                    <a:pt x="35906" y="40004"/>
                  </a:lnTo>
                  <a:lnTo>
                    <a:pt x="34304" y="37617"/>
                  </a:lnTo>
                  <a:lnTo>
                    <a:pt x="33925" y="36931"/>
                  </a:lnTo>
                  <a:lnTo>
                    <a:pt x="33396" y="36118"/>
                  </a:lnTo>
                  <a:lnTo>
                    <a:pt x="32047" y="34226"/>
                  </a:lnTo>
                  <a:lnTo>
                    <a:pt x="4140" y="34226"/>
                  </a:lnTo>
                  <a:lnTo>
                    <a:pt x="317" y="33019"/>
                  </a:lnTo>
                  <a:close/>
                </a:path>
                <a:path w="38100" h="53975">
                  <a:moveTo>
                    <a:pt x="5397" y="30238"/>
                  </a:moveTo>
                  <a:lnTo>
                    <a:pt x="7318" y="32105"/>
                  </a:lnTo>
                  <a:lnTo>
                    <a:pt x="4089" y="32105"/>
                  </a:lnTo>
                  <a:lnTo>
                    <a:pt x="5397" y="33477"/>
                  </a:lnTo>
                  <a:lnTo>
                    <a:pt x="4140" y="34226"/>
                  </a:lnTo>
                  <a:lnTo>
                    <a:pt x="32046" y="34226"/>
                  </a:lnTo>
                  <a:lnTo>
                    <a:pt x="30327" y="31648"/>
                  </a:lnTo>
                  <a:lnTo>
                    <a:pt x="29652" y="30695"/>
                  </a:lnTo>
                  <a:lnTo>
                    <a:pt x="9182" y="30695"/>
                  </a:lnTo>
                  <a:lnTo>
                    <a:pt x="7975" y="30454"/>
                  </a:lnTo>
                  <a:lnTo>
                    <a:pt x="5397" y="30238"/>
                  </a:lnTo>
                  <a:close/>
                </a:path>
                <a:path w="38100" h="53975">
                  <a:moveTo>
                    <a:pt x="7599" y="28663"/>
                  </a:moveTo>
                  <a:lnTo>
                    <a:pt x="7898" y="29159"/>
                  </a:lnTo>
                  <a:lnTo>
                    <a:pt x="9182" y="30695"/>
                  </a:lnTo>
                  <a:lnTo>
                    <a:pt x="29652" y="30695"/>
                  </a:lnTo>
                  <a:lnTo>
                    <a:pt x="28886" y="29616"/>
                  </a:lnTo>
                  <a:lnTo>
                    <a:pt x="9258" y="29616"/>
                  </a:lnTo>
                  <a:lnTo>
                    <a:pt x="7599" y="28663"/>
                  </a:lnTo>
                  <a:close/>
                </a:path>
                <a:path w="38100" h="53975">
                  <a:moveTo>
                    <a:pt x="25695" y="25107"/>
                  </a:moveTo>
                  <a:lnTo>
                    <a:pt x="7289" y="25107"/>
                  </a:lnTo>
                  <a:lnTo>
                    <a:pt x="8267" y="26060"/>
                  </a:lnTo>
                  <a:lnTo>
                    <a:pt x="7442" y="27190"/>
                  </a:lnTo>
                  <a:lnTo>
                    <a:pt x="9258" y="28663"/>
                  </a:lnTo>
                  <a:lnTo>
                    <a:pt x="10935" y="29159"/>
                  </a:lnTo>
                  <a:lnTo>
                    <a:pt x="10349" y="29159"/>
                  </a:lnTo>
                  <a:lnTo>
                    <a:pt x="9258" y="29616"/>
                  </a:lnTo>
                  <a:lnTo>
                    <a:pt x="28886" y="29616"/>
                  </a:lnTo>
                  <a:lnTo>
                    <a:pt x="27082" y="27190"/>
                  </a:lnTo>
                  <a:lnTo>
                    <a:pt x="25787" y="25247"/>
                  </a:lnTo>
                  <a:lnTo>
                    <a:pt x="25695" y="25107"/>
                  </a:lnTo>
                  <a:close/>
                </a:path>
                <a:path w="38100" h="53975">
                  <a:moveTo>
                    <a:pt x="3492" y="4724"/>
                  </a:moveTo>
                  <a:lnTo>
                    <a:pt x="4546" y="6286"/>
                  </a:lnTo>
                  <a:lnTo>
                    <a:pt x="5854" y="7289"/>
                  </a:lnTo>
                  <a:lnTo>
                    <a:pt x="3873" y="8140"/>
                  </a:lnTo>
                  <a:lnTo>
                    <a:pt x="6121" y="11175"/>
                  </a:lnTo>
                  <a:lnTo>
                    <a:pt x="4226" y="11175"/>
                  </a:lnTo>
                  <a:lnTo>
                    <a:pt x="6083" y="13157"/>
                  </a:lnTo>
                  <a:lnTo>
                    <a:pt x="4203" y="14160"/>
                  </a:lnTo>
                  <a:lnTo>
                    <a:pt x="6667" y="16116"/>
                  </a:lnTo>
                  <a:lnTo>
                    <a:pt x="4140" y="16903"/>
                  </a:lnTo>
                  <a:lnTo>
                    <a:pt x="6553" y="19519"/>
                  </a:lnTo>
                  <a:lnTo>
                    <a:pt x="4292" y="19710"/>
                  </a:lnTo>
                  <a:lnTo>
                    <a:pt x="6870" y="21882"/>
                  </a:lnTo>
                  <a:lnTo>
                    <a:pt x="3657" y="22377"/>
                  </a:lnTo>
                  <a:lnTo>
                    <a:pt x="6578" y="24028"/>
                  </a:lnTo>
                  <a:lnTo>
                    <a:pt x="4838" y="24955"/>
                  </a:lnTo>
                  <a:lnTo>
                    <a:pt x="6045" y="25247"/>
                  </a:lnTo>
                  <a:lnTo>
                    <a:pt x="7289" y="25107"/>
                  </a:lnTo>
                  <a:lnTo>
                    <a:pt x="25695" y="25107"/>
                  </a:lnTo>
                  <a:lnTo>
                    <a:pt x="22250" y="20129"/>
                  </a:lnTo>
                  <a:lnTo>
                    <a:pt x="20281" y="17640"/>
                  </a:lnTo>
                  <a:lnTo>
                    <a:pt x="13893" y="10248"/>
                  </a:lnTo>
                  <a:lnTo>
                    <a:pt x="9133" y="5168"/>
                  </a:lnTo>
                  <a:lnTo>
                    <a:pt x="5981" y="5168"/>
                  </a:lnTo>
                  <a:lnTo>
                    <a:pt x="3492" y="4724"/>
                  </a:lnTo>
                  <a:close/>
                </a:path>
                <a:path w="38100" h="53975">
                  <a:moveTo>
                    <a:pt x="4165" y="0"/>
                  </a:moveTo>
                  <a:lnTo>
                    <a:pt x="4394" y="1816"/>
                  </a:lnTo>
                  <a:lnTo>
                    <a:pt x="5854" y="2971"/>
                  </a:lnTo>
                  <a:lnTo>
                    <a:pt x="3574" y="2971"/>
                  </a:lnTo>
                  <a:lnTo>
                    <a:pt x="5981" y="5168"/>
                  </a:lnTo>
                  <a:lnTo>
                    <a:pt x="9133" y="5168"/>
                  </a:lnTo>
                  <a:lnTo>
                    <a:pt x="4432" y="152"/>
                  </a:lnTo>
                  <a:lnTo>
                    <a:pt x="4165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4" name="object 2054"/>
            <p:cNvSpPr/>
            <p:nvPr/>
          </p:nvSpPr>
          <p:spPr>
            <a:xfrm>
              <a:off x="7068347" y="2907496"/>
              <a:ext cx="47625" cy="44450"/>
            </a:xfrm>
            <a:custGeom>
              <a:avLst/>
              <a:gdLst/>
              <a:ahLst/>
              <a:cxnLst/>
              <a:rect l="l" t="t" r="r" b="b"/>
              <a:pathLst>
                <a:path w="47625" h="44450">
                  <a:moveTo>
                    <a:pt x="32004" y="35814"/>
                  </a:moveTo>
                  <a:lnTo>
                    <a:pt x="31048" y="35814"/>
                  </a:lnTo>
                  <a:lnTo>
                    <a:pt x="27686" y="38354"/>
                  </a:lnTo>
                  <a:lnTo>
                    <a:pt x="25552" y="44196"/>
                  </a:lnTo>
                  <a:lnTo>
                    <a:pt x="25755" y="44450"/>
                  </a:lnTo>
                  <a:lnTo>
                    <a:pt x="26115" y="44450"/>
                  </a:lnTo>
                  <a:lnTo>
                    <a:pt x="28346" y="38354"/>
                  </a:lnTo>
                  <a:lnTo>
                    <a:pt x="32004" y="35814"/>
                  </a:lnTo>
                  <a:close/>
                </a:path>
                <a:path w="47625" h="44450">
                  <a:moveTo>
                    <a:pt x="24078" y="38354"/>
                  </a:moveTo>
                  <a:lnTo>
                    <a:pt x="21132" y="40259"/>
                  </a:lnTo>
                  <a:lnTo>
                    <a:pt x="18097" y="43053"/>
                  </a:lnTo>
                  <a:lnTo>
                    <a:pt x="18161" y="43434"/>
                  </a:lnTo>
                  <a:lnTo>
                    <a:pt x="18656" y="43434"/>
                  </a:lnTo>
                  <a:lnTo>
                    <a:pt x="24078" y="38354"/>
                  </a:lnTo>
                  <a:close/>
                </a:path>
                <a:path w="47625" h="44450">
                  <a:moveTo>
                    <a:pt x="21759" y="33909"/>
                  </a:moveTo>
                  <a:lnTo>
                    <a:pt x="20610" y="34163"/>
                  </a:lnTo>
                  <a:lnTo>
                    <a:pt x="17957" y="34798"/>
                  </a:lnTo>
                  <a:lnTo>
                    <a:pt x="8966" y="38862"/>
                  </a:lnTo>
                  <a:lnTo>
                    <a:pt x="8940" y="39243"/>
                  </a:lnTo>
                  <a:lnTo>
                    <a:pt x="9372" y="39370"/>
                  </a:lnTo>
                  <a:lnTo>
                    <a:pt x="12865" y="37719"/>
                  </a:lnTo>
                  <a:lnTo>
                    <a:pt x="21759" y="33909"/>
                  </a:lnTo>
                  <a:close/>
                </a:path>
                <a:path w="47625" h="44450">
                  <a:moveTo>
                    <a:pt x="27402" y="36256"/>
                  </a:moveTo>
                  <a:lnTo>
                    <a:pt x="26111" y="36449"/>
                  </a:lnTo>
                  <a:lnTo>
                    <a:pt x="24078" y="38354"/>
                  </a:lnTo>
                  <a:lnTo>
                    <a:pt x="26398" y="36830"/>
                  </a:lnTo>
                  <a:lnTo>
                    <a:pt x="27402" y="36256"/>
                  </a:lnTo>
                  <a:close/>
                </a:path>
                <a:path w="47625" h="44450">
                  <a:moveTo>
                    <a:pt x="15216" y="33147"/>
                  </a:moveTo>
                  <a:lnTo>
                    <a:pt x="13792" y="33655"/>
                  </a:lnTo>
                  <a:lnTo>
                    <a:pt x="11506" y="34417"/>
                  </a:lnTo>
                  <a:lnTo>
                    <a:pt x="7239" y="36830"/>
                  </a:lnTo>
                  <a:lnTo>
                    <a:pt x="7205" y="37338"/>
                  </a:lnTo>
                  <a:lnTo>
                    <a:pt x="7721" y="37338"/>
                  </a:lnTo>
                  <a:lnTo>
                    <a:pt x="14057" y="33655"/>
                  </a:lnTo>
                  <a:lnTo>
                    <a:pt x="15216" y="33147"/>
                  </a:lnTo>
                  <a:close/>
                </a:path>
                <a:path w="47625" h="44450">
                  <a:moveTo>
                    <a:pt x="32567" y="35814"/>
                  </a:moveTo>
                  <a:lnTo>
                    <a:pt x="32004" y="35814"/>
                  </a:lnTo>
                  <a:lnTo>
                    <a:pt x="32164" y="36068"/>
                  </a:lnTo>
                  <a:lnTo>
                    <a:pt x="32349" y="36256"/>
                  </a:lnTo>
                  <a:lnTo>
                    <a:pt x="32677" y="36449"/>
                  </a:lnTo>
                  <a:lnTo>
                    <a:pt x="32753" y="36068"/>
                  </a:lnTo>
                  <a:lnTo>
                    <a:pt x="32567" y="35814"/>
                  </a:lnTo>
                  <a:close/>
                </a:path>
                <a:path w="47625" h="44450">
                  <a:moveTo>
                    <a:pt x="28532" y="33909"/>
                  </a:moveTo>
                  <a:lnTo>
                    <a:pt x="25057" y="33909"/>
                  </a:lnTo>
                  <a:lnTo>
                    <a:pt x="27343" y="34163"/>
                  </a:lnTo>
                  <a:lnTo>
                    <a:pt x="29387" y="34544"/>
                  </a:lnTo>
                  <a:lnTo>
                    <a:pt x="30899" y="35179"/>
                  </a:lnTo>
                  <a:lnTo>
                    <a:pt x="28892" y="35433"/>
                  </a:lnTo>
                  <a:lnTo>
                    <a:pt x="27402" y="36256"/>
                  </a:lnTo>
                  <a:lnTo>
                    <a:pt x="30365" y="35814"/>
                  </a:lnTo>
                  <a:lnTo>
                    <a:pt x="32230" y="35814"/>
                  </a:lnTo>
                  <a:lnTo>
                    <a:pt x="33932" y="34925"/>
                  </a:lnTo>
                  <a:lnTo>
                    <a:pt x="32702" y="34925"/>
                  </a:lnTo>
                  <a:lnTo>
                    <a:pt x="32863" y="34798"/>
                  </a:lnTo>
                  <a:lnTo>
                    <a:pt x="31889" y="34798"/>
                  </a:lnTo>
                  <a:lnTo>
                    <a:pt x="31216" y="34671"/>
                  </a:lnTo>
                  <a:lnTo>
                    <a:pt x="29794" y="34163"/>
                  </a:lnTo>
                  <a:lnTo>
                    <a:pt x="28532" y="33909"/>
                  </a:lnTo>
                  <a:close/>
                </a:path>
                <a:path w="47625" h="44450">
                  <a:moveTo>
                    <a:pt x="11637" y="33147"/>
                  </a:moveTo>
                  <a:lnTo>
                    <a:pt x="9313" y="33147"/>
                  </a:lnTo>
                  <a:lnTo>
                    <a:pt x="7162" y="34163"/>
                  </a:lnTo>
                  <a:lnTo>
                    <a:pt x="5257" y="35433"/>
                  </a:lnTo>
                  <a:lnTo>
                    <a:pt x="5273" y="36068"/>
                  </a:lnTo>
                  <a:lnTo>
                    <a:pt x="5535" y="36068"/>
                  </a:lnTo>
                  <a:lnTo>
                    <a:pt x="8799" y="33909"/>
                  </a:lnTo>
                  <a:lnTo>
                    <a:pt x="8462" y="33909"/>
                  </a:lnTo>
                  <a:lnTo>
                    <a:pt x="11637" y="33147"/>
                  </a:lnTo>
                  <a:close/>
                </a:path>
                <a:path w="47625" h="44450">
                  <a:moveTo>
                    <a:pt x="46418" y="33147"/>
                  </a:moveTo>
                  <a:lnTo>
                    <a:pt x="44199" y="33147"/>
                  </a:lnTo>
                  <a:lnTo>
                    <a:pt x="35915" y="33909"/>
                  </a:lnTo>
                  <a:lnTo>
                    <a:pt x="32702" y="34925"/>
                  </a:lnTo>
                  <a:lnTo>
                    <a:pt x="33932" y="34925"/>
                  </a:lnTo>
                  <a:lnTo>
                    <a:pt x="34175" y="34798"/>
                  </a:lnTo>
                  <a:lnTo>
                    <a:pt x="42113" y="33909"/>
                  </a:lnTo>
                  <a:lnTo>
                    <a:pt x="44864" y="33655"/>
                  </a:lnTo>
                  <a:lnTo>
                    <a:pt x="46181" y="33655"/>
                  </a:lnTo>
                  <a:lnTo>
                    <a:pt x="46418" y="33147"/>
                  </a:lnTo>
                  <a:close/>
                </a:path>
                <a:path w="47625" h="44450">
                  <a:moveTo>
                    <a:pt x="46672" y="27051"/>
                  </a:moveTo>
                  <a:lnTo>
                    <a:pt x="36868" y="31369"/>
                  </a:lnTo>
                  <a:lnTo>
                    <a:pt x="33330" y="33655"/>
                  </a:lnTo>
                  <a:lnTo>
                    <a:pt x="32978" y="33909"/>
                  </a:lnTo>
                  <a:lnTo>
                    <a:pt x="31889" y="34798"/>
                  </a:lnTo>
                  <a:lnTo>
                    <a:pt x="32863" y="34798"/>
                  </a:lnTo>
                  <a:lnTo>
                    <a:pt x="34950" y="33147"/>
                  </a:lnTo>
                  <a:lnTo>
                    <a:pt x="43548" y="29083"/>
                  </a:lnTo>
                  <a:lnTo>
                    <a:pt x="47015" y="27559"/>
                  </a:lnTo>
                  <a:lnTo>
                    <a:pt x="47104" y="27178"/>
                  </a:lnTo>
                  <a:lnTo>
                    <a:pt x="46672" y="27051"/>
                  </a:lnTo>
                  <a:close/>
                </a:path>
                <a:path w="47625" h="44450">
                  <a:moveTo>
                    <a:pt x="23408" y="25173"/>
                  </a:moveTo>
                  <a:lnTo>
                    <a:pt x="26022" y="27178"/>
                  </a:lnTo>
                  <a:lnTo>
                    <a:pt x="31041" y="34417"/>
                  </a:lnTo>
                  <a:lnTo>
                    <a:pt x="31129" y="34544"/>
                  </a:lnTo>
                  <a:lnTo>
                    <a:pt x="31788" y="34671"/>
                  </a:lnTo>
                  <a:lnTo>
                    <a:pt x="31707" y="34417"/>
                  </a:lnTo>
                  <a:lnTo>
                    <a:pt x="31597" y="33655"/>
                  </a:lnTo>
                  <a:lnTo>
                    <a:pt x="31140" y="33655"/>
                  </a:lnTo>
                  <a:lnTo>
                    <a:pt x="30060" y="32004"/>
                  </a:lnTo>
                  <a:lnTo>
                    <a:pt x="28473" y="29718"/>
                  </a:lnTo>
                  <a:lnTo>
                    <a:pt x="26647" y="27178"/>
                  </a:lnTo>
                  <a:lnTo>
                    <a:pt x="26603" y="26289"/>
                  </a:lnTo>
                  <a:lnTo>
                    <a:pt x="25996" y="26289"/>
                  </a:lnTo>
                  <a:lnTo>
                    <a:pt x="25273" y="26162"/>
                  </a:lnTo>
                  <a:lnTo>
                    <a:pt x="23408" y="25173"/>
                  </a:lnTo>
                  <a:close/>
                </a:path>
                <a:path w="47625" h="44450">
                  <a:moveTo>
                    <a:pt x="3048" y="33655"/>
                  </a:moveTo>
                  <a:lnTo>
                    <a:pt x="1289" y="33655"/>
                  </a:lnTo>
                  <a:lnTo>
                    <a:pt x="1758" y="33909"/>
                  </a:lnTo>
                  <a:lnTo>
                    <a:pt x="0" y="33909"/>
                  </a:lnTo>
                  <a:lnTo>
                    <a:pt x="3048" y="33655"/>
                  </a:lnTo>
                  <a:close/>
                </a:path>
                <a:path w="47625" h="44450">
                  <a:moveTo>
                    <a:pt x="27004" y="33655"/>
                  </a:moveTo>
                  <a:lnTo>
                    <a:pt x="22733" y="33655"/>
                  </a:lnTo>
                  <a:lnTo>
                    <a:pt x="21671" y="33909"/>
                  </a:lnTo>
                  <a:lnTo>
                    <a:pt x="28799" y="33909"/>
                  </a:lnTo>
                  <a:lnTo>
                    <a:pt x="27004" y="33655"/>
                  </a:lnTo>
                  <a:close/>
                </a:path>
                <a:path w="47625" h="44450">
                  <a:moveTo>
                    <a:pt x="9313" y="33147"/>
                  </a:moveTo>
                  <a:lnTo>
                    <a:pt x="1149" y="33147"/>
                  </a:lnTo>
                  <a:lnTo>
                    <a:pt x="1022" y="33655"/>
                  </a:lnTo>
                  <a:lnTo>
                    <a:pt x="8238" y="33655"/>
                  </a:lnTo>
                  <a:lnTo>
                    <a:pt x="9313" y="33147"/>
                  </a:lnTo>
                  <a:close/>
                </a:path>
                <a:path w="47625" h="44450">
                  <a:moveTo>
                    <a:pt x="15316" y="33147"/>
                  </a:moveTo>
                  <a:lnTo>
                    <a:pt x="11637" y="33147"/>
                  </a:lnTo>
                  <a:lnTo>
                    <a:pt x="9520" y="33655"/>
                  </a:lnTo>
                  <a:lnTo>
                    <a:pt x="13792" y="33655"/>
                  </a:lnTo>
                  <a:lnTo>
                    <a:pt x="15316" y="33147"/>
                  </a:lnTo>
                  <a:close/>
                </a:path>
                <a:path w="47625" h="44450">
                  <a:moveTo>
                    <a:pt x="17183" y="33147"/>
                  </a:moveTo>
                  <a:lnTo>
                    <a:pt x="15216" y="33147"/>
                  </a:lnTo>
                  <a:lnTo>
                    <a:pt x="13959" y="33655"/>
                  </a:lnTo>
                  <a:lnTo>
                    <a:pt x="368" y="33655"/>
                  </a:lnTo>
                  <a:lnTo>
                    <a:pt x="17183" y="33147"/>
                  </a:lnTo>
                  <a:close/>
                </a:path>
                <a:path w="47625" h="44450">
                  <a:moveTo>
                    <a:pt x="12433" y="25781"/>
                  </a:moveTo>
                  <a:lnTo>
                    <a:pt x="9525" y="25781"/>
                  </a:lnTo>
                  <a:lnTo>
                    <a:pt x="9410" y="26162"/>
                  </a:lnTo>
                  <a:lnTo>
                    <a:pt x="9645" y="26162"/>
                  </a:lnTo>
                  <a:lnTo>
                    <a:pt x="9842" y="26289"/>
                  </a:lnTo>
                  <a:lnTo>
                    <a:pt x="12509" y="26289"/>
                  </a:lnTo>
                  <a:lnTo>
                    <a:pt x="19697" y="28321"/>
                  </a:lnTo>
                  <a:lnTo>
                    <a:pt x="22682" y="30353"/>
                  </a:lnTo>
                  <a:lnTo>
                    <a:pt x="24455" y="33147"/>
                  </a:lnTo>
                  <a:lnTo>
                    <a:pt x="23414" y="33147"/>
                  </a:lnTo>
                  <a:lnTo>
                    <a:pt x="27004" y="33655"/>
                  </a:lnTo>
                  <a:lnTo>
                    <a:pt x="25363" y="33655"/>
                  </a:lnTo>
                  <a:lnTo>
                    <a:pt x="23433" y="30480"/>
                  </a:lnTo>
                  <a:lnTo>
                    <a:pt x="23279" y="30226"/>
                  </a:lnTo>
                  <a:lnTo>
                    <a:pt x="20002" y="27940"/>
                  </a:lnTo>
                  <a:lnTo>
                    <a:pt x="12433" y="25781"/>
                  </a:lnTo>
                  <a:close/>
                </a:path>
                <a:path w="47625" h="44450">
                  <a:moveTo>
                    <a:pt x="30168" y="33147"/>
                  </a:moveTo>
                  <a:lnTo>
                    <a:pt x="25055" y="33147"/>
                  </a:lnTo>
                  <a:lnTo>
                    <a:pt x="25363" y="33655"/>
                  </a:lnTo>
                  <a:lnTo>
                    <a:pt x="30517" y="33655"/>
                  </a:lnTo>
                  <a:lnTo>
                    <a:pt x="30168" y="33147"/>
                  </a:lnTo>
                  <a:close/>
                </a:path>
                <a:path w="47625" h="44450">
                  <a:moveTo>
                    <a:pt x="31168" y="33147"/>
                  </a:moveTo>
                  <a:lnTo>
                    <a:pt x="30808" y="33147"/>
                  </a:lnTo>
                  <a:lnTo>
                    <a:pt x="31140" y="33655"/>
                  </a:lnTo>
                  <a:lnTo>
                    <a:pt x="31168" y="33147"/>
                  </a:lnTo>
                  <a:close/>
                </a:path>
                <a:path w="47625" h="44450">
                  <a:moveTo>
                    <a:pt x="31855" y="14097"/>
                  </a:moveTo>
                  <a:lnTo>
                    <a:pt x="31343" y="14097"/>
                  </a:lnTo>
                  <a:lnTo>
                    <a:pt x="30383" y="15494"/>
                  </a:lnTo>
                  <a:lnTo>
                    <a:pt x="29929" y="16207"/>
                  </a:lnTo>
                  <a:lnTo>
                    <a:pt x="28989" y="20447"/>
                  </a:lnTo>
                  <a:lnTo>
                    <a:pt x="28909" y="24003"/>
                  </a:lnTo>
                  <a:lnTo>
                    <a:pt x="29380" y="25654"/>
                  </a:lnTo>
                  <a:lnTo>
                    <a:pt x="29608" y="26162"/>
                  </a:lnTo>
                  <a:lnTo>
                    <a:pt x="32118" y="28829"/>
                  </a:lnTo>
                  <a:lnTo>
                    <a:pt x="31873" y="29718"/>
                  </a:lnTo>
                  <a:lnTo>
                    <a:pt x="31803" y="29972"/>
                  </a:lnTo>
                  <a:lnTo>
                    <a:pt x="31734" y="30226"/>
                  </a:lnTo>
                  <a:lnTo>
                    <a:pt x="31664" y="30480"/>
                  </a:lnTo>
                  <a:lnTo>
                    <a:pt x="31559" y="30861"/>
                  </a:lnTo>
                  <a:lnTo>
                    <a:pt x="31450" y="31369"/>
                  </a:lnTo>
                  <a:lnTo>
                    <a:pt x="31368" y="31750"/>
                  </a:lnTo>
                  <a:lnTo>
                    <a:pt x="31258" y="32258"/>
                  </a:lnTo>
                  <a:lnTo>
                    <a:pt x="31140" y="33655"/>
                  </a:lnTo>
                  <a:lnTo>
                    <a:pt x="31597" y="33655"/>
                  </a:lnTo>
                  <a:lnTo>
                    <a:pt x="31699" y="33147"/>
                  </a:lnTo>
                  <a:lnTo>
                    <a:pt x="31826" y="32512"/>
                  </a:lnTo>
                  <a:lnTo>
                    <a:pt x="31927" y="32004"/>
                  </a:lnTo>
                  <a:lnTo>
                    <a:pt x="32045" y="31496"/>
                  </a:lnTo>
                  <a:lnTo>
                    <a:pt x="32682" y="29083"/>
                  </a:lnTo>
                  <a:lnTo>
                    <a:pt x="32749" y="28829"/>
                  </a:lnTo>
                  <a:lnTo>
                    <a:pt x="32816" y="28575"/>
                  </a:lnTo>
                  <a:lnTo>
                    <a:pt x="32921" y="28321"/>
                  </a:lnTo>
                  <a:lnTo>
                    <a:pt x="32270" y="28194"/>
                  </a:lnTo>
                  <a:lnTo>
                    <a:pt x="30074" y="25781"/>
                  </a:lnTo>
                  <a:lnTo>
                    <a:pt x="29532" y="24003"/>
                  </a:lnTo>
                  <a:lnTo>
                    <a:pt x="29638" y="20447"/>
                  </a:lnTo>
                  <a:lnTo>
                    <a:pt x="30518" y="16383"/>
                  </a:lnTo>
                  <a:lnTo>
                    <a:pt x="31940" y="14351"/>
                  </a:lnTo>
                  <a:lnTo>
                    <a:pt x="31855" y="14097"/>
                  </a:lnTo>
                  <a:close/>
                </a:path>
                <a:path w="47625" h="44450">
                  <a:moveTo>
                    <a:pt x="34116" y="33147"/>
                  </a:moveTo>
                  <a:lnTo>
                    <a:pt x="31699" y="33147"/>
                  </a:lnTo>
                  <a:lnTo>
                    <a:pt x="31597" y="33655"/>
                  </a:lnTo>
                  <a:lnTo>
                    <a:pt x="33330" y="33655"/>
                  </a:lnTo>
                  <a:lnTo>
                    <a:pt x="34116" y="33147"/>
                  </a:lnTo>
                  <a:close/>
                </a:path>
                <a:path w="47625" h="44450">
                  <a:moveTo>
                    <a:pt x="44199" y="33147"/>
                  </a:moveTo>
                  <a:lnTo>
                    <a:pt x="34950" y="33147"/>
                  </a:lnTo>
                  <a:lnTo>
                    <a:pt x="34308" y="33655"/>
                  </a:lnTo>
                  <a:lnTo>
                    <a:pt x="38676" y="33655"/>
                  </a:lnTo>
                  <a:lnTo>
                    <a:pt x="44199" y="33147"/>
                  </a:lnTo>
                  <a:close/>
                </a:path>
                <a:path w="47625" h="44450">
                  <a:moveTo>
                    <a:pt x="19678" y="32893"/>
                  </a:moveTo>
                  <a:lnTo>
                    <a:pt x="5219" y="32893"/>
                  </a:lnTo>
                  <a:lnTo>
                    <a:pt x="1612" y="33147"/>
                  </a:lnTo>
                  <a:lnTo>
                    <a:pt x="24771" y="33147"/>
                  </a:lnTo>
                  <a:lnTo>
                    <a:pt x="19678" y="32893"/>
                  </a:lnTo>
                  <a:close/>
                </a:path>
                <a:path w="47625" h="44450">
                  <a:moveTo>
                    <a:pt x="6083" y="30226"/>
                  </a:moveTo>
                  <a:lnTo>
                    <a:pt x="5842" y="30226"/>
                  </a:lnTo>
                  <a:lnTo>
                    <a:pt x="5829" y="30480"/>
                  </a:lnTo>
                  <a:lnTo>
                    <a:pt x="6007" y="30734"/>
                  </a:lnTo>
                  <a:lnTo>
                    <a:pt x="8255" y="31496"/>
                  </a:lnTo>
                  <a:lnTo>
                    <a:pt x="9385" y="32385"/>
                  </a:lnTo>
                  <a:lnTo>
                    <a:pt x="10079" y="32893"/>
                  </a:lnTo>
                  <a:lnTo>
                    <a:pt x="10723" y="32893"/>
                  </a:lnTo>
                  <a:lnTo>
                    <a:pt x="8966" y="31115"/>
                  </a:lnTo>
                  <a:lnTo>
                    <a:pt x="6083" y="30226"/>
                  </a:lnTo>
                  <a:close/>
                </a:path>
                <a:path w="47625" h="44450">
                  <a:moveTo>
                    <a:pt x="9296" y="28067"/>
                  </a:moveTo>
                  <a:lnTo>
                    <a:pt x="9017" y="28067"/>
                  </a:lnTo>
                  <a:lnTo>
                    <a:pt x="8940" y="28321"/>
                  </a:lnTo>
                  <a:lnTo>
                    <a:pt x="9207" y="28575"/>
                  </a:lnTo>
                  <a:lnTo>
                    <a:pt x="12890" y="29972"/>
                  </a:lnTo>
                  <a:lnTo>
                    <a:pt x="15379" y="31877"/>
                  </a:lnTo>
                  <a:lnTo>
                    <a:pt x="16526" y="32893"/>
                  </a:lnTo>
                  <a:lnTo>
                    <a:pt x="17287" y="32893"/>
                  </a:lnTo>
                  <a:lnTo>
                    <a:pt x="16510" y="32258"/>
                  </a:lnTo>
                  <a:lnTo>
                    <a:pt x="13804" y="29718"/>
                  </a:lnTo>
                  <a:lnTo>
                    <a:pt x="9296" y="28067"/>
                  </a:lnTo>
                  <a:close/>
                </a:path>
                <a:path w="47625" h="44450">
                  <a:moveTo>
                    <a:pt x="33751" y="14859"/>
                  </a:moveTo>
                  <a:lnTo>
                    <a:pt x="33240" y="14859"/>
                  </a:lnTo>
                  <a:lnTo>
                    <a:pt x="33269" y="18288"/>
                  </a:lnTo>
                  <a:lnTo>
                    <a:pt x="34169" y="20955"/>
                  </a:lnTo>
                  <a:lnTo>
                    <a:pt x="34171" y="21971"/>
                  </a:lnTo>
                  <a:lnTo>
                    <a:pt x="32997" y="25654"/>
                  </a:lnTo>
                  <a:lnTo>
                    <a:pt x="32592" y="27051"/>
                  </a:lnTo>
                  <a:lnTo>
                    <a:pt x="32556" y="27178"/>
                  </a:lnTo>
                  <a:lnTo>
                    <a:pt x="32449" y="27559"/>
                  </a:lnTo>
                  <a:lnTo>
                    <a:pt x="32342" y="27940"/>
                  </a:lnTo>
                  <a:lnTo>
                    <a:pt x="32270" y="28194"/>
                  </a:lnTo>
                  <a:lnTo>
                    <a:pt x="32973" y="28194"/>
                  </a:lnTo>
                  <a:lnTo>
                    <a:pt x="33393" y="27178"/>
                  </a:lnTo>
                  <a:lnTo>
                    <a:pt x="33284" y="27051"/>
                  </a:lnTo>
                  <a:lnTo>
                    <a:pt x="34188" y="24003"/>
                  </a:lnTo>
                  <a:lnTo>
                    <a:pt x="34957" y="21971"/>
                  </a:lnTo>
                  <a:lnTo>
                    <a:pt x="35534" y="20574"/>
                  </a:lnTo>
                  <a:lnTo>
                    <a:pt x="34645" y="20574"/>
                  </a:lnTo>
                  <a:lnTo>
                    <a:pt x="34363" y="19558"/>
                  </a:lnTo>
                  <a:lnTo>
                    <a:pt x="34296" y="19304"/>
                  </a:lnTo>
                  <a:lnTo>
                    <a:pt x="34171" y="18796"/>
                  </a:lnTo>
                  <a:lnTo>
                    <a:pt x="34046" y="18288"/>
                  </a:lnTo>
                  <a:lnTo>
                    <a:pt x="33920" y="17780"/>
                  </a:lnTo>
                  <a:lnTo>
                    <a:pt x="33805" y="16207"/>
                  </a:lnTo>
                  <a:lnTo>
                    <a:pt x="33751" y="14859"/>
                  </a:lnTo>
                  <a:close/>
                </a:path>
                <a:path w="47625" h="44450">
                  <a:moveTo>
                    <a:pt x="33445" y="27051"/>
                  </a:moveTo>
                  <a:lnTo>
                    <a:pt x="33248" y="27178"/>
                  </a:lnTo>
                  <a:lnTo>
                    <a:pt x="33393" y="27178"/>
                  </a:lnTo>
                  <a:lnTo>
                    <a:pt x="33445" y="27051"/>
                  </a:lnTo>
                  <a:close/>
                </a:path>
                <a:path w="47625" h="44450">
                  <a:moveTo>
                    <a:pt x="34594" y="26162"/>
                  </a:moveTo>
                  <a:lnTo>
                    <a:pt x="33655" y="26543"/>
                  </a:lnTo>
                  <a:lnTo>
                    <a:pt x="33445" y="27051"/>
                  </a:lnTo>
                  <a:lnTo>
                    <a:pt x="34594" y="26162"/>
                  </a:lnTo>
                  <a:close/>
                </a:path>
                <a:path w="47625" h="44450">
                  <a:moveTo>
                    <a:pt x="30861" y="12446"/>
                  </a:moveTo>
                  <a:lnTo>
                    <a:pt x="30353" y="12446"/>
                  </a:lnTo>
                  <a:lnTo>
                    <a:pt x="27316" y="14351"/>
                  </a:lnTo>
                  <a:lnTo>
                    <a:pt x="27127" y="14351"/>
                  </a:lnTo>
                  <a:lnTo>
                    <a:pt x="27038" y="15240"/>
                  </a:lnTo>
                  <a:lnTo>
                    <a:pt x="26941" y="16207"/>
                  </a:lnTo>
                  <a:lnTo>
                    <a:pt x="26835" y="17272"/>
                  </a:lnTo>
                  <a:lnTo>
                    <a:pt x="26733" y="18288"/>
                  </a:lnTo>
                  <a:lnTo>
                    <a:pt x="26631" y="19304"/>
                  </a:lnTo>
                  <a:lnTo>
                    <a:pt x="26517" y="20447"/>
                  </a:lnTo>
                  <a:lnTo>
                    <a:pt x="26428" y="21336"/>
                  </a:lnTo>
                  <a:lnTo>
                    <a:pt x="26314" y="22479"/>
                  </a:lnTo>
                  <a:lnTo>
                    <a:pt x="26225" y="23368"/>
                  </a:lnTo>
                  <a:lnTo>
                    <a:pt x="26103" y="24892"/>
                  </a:lnTo>
                  <a:lnTo>
                    <a:pt x="25996" y="26289"/>
                  </a:lnTo>
                  <a:lnTo>
                    <a:pt x="26603" y="26289"/>
                  </a:lnTo>
                  <a:lnTo>
                    <a:pt x="26698" y="24892"/>
                  </a:lnTo>
                  <a:lnTo>
                    <a:pt x="26814" y="23241"/>
                  </a:lnTo>
                  <a:lnTo>
                    <a:pt x="26938" y="21463"/>
                  </a:lnTo>
                  <a:lnTo>
                    <a:pt x="27009" y="20447"/>
                  </a:lnTo>
                  <a:lnTo>
                    <a:pt x="27124" y="18796"/>
                  </a:lnTo>
                  <a:lnTo>
                    <a:pt x="27230" y="17272"/>
                  </a:lnTo>
                  <a:lnTo>
                    <a:pt x="27354" y="15494"/>
                  </a:lnTo>
                  <a:lnTo>
                    <a:pt x="27372" y="15240"/>
                  </a:lnTo>
                  <a:lnTo>
                    <a:pt x="27188" y="15240"/>
                  </a:lnTo>
                  <a:lnTo>
                    <a:pt x="30848" y="12827"/>
                  </a:lnTo>
                  <a:lnTo>
                    <a:pt x="30861" y="12446"/>
                  </a:lnTo>
                  <a:close/>
                </a:path>
                <a:path w="47625" h="44450">
                  <a:moveTo>
                    <a:pt x="18825" y="19558"/>
                  </a:moveTo>
                  <a:lnTo>
                    <a:pt x="20010" y="20447"/>
                  </a:lnTo>
                  <a:lnTo>
                    <a:pt x="22250" y="21971"/>
                  </a:lnTo>
                  <a:lnTo>
                    <a:pt x="25273" y="26162"/>
                  </a:lnTo>
                  <a:lnTo>
                    <a:pt x="25910" y="26162"/>
                  </a:lnTo>
                  <a:lnTo>
                    <a:pt x="25044" y="24892"/>
                  </a:lnTo>
                  <a:lnTo>
                    <a:pt x="24097" y="23622"/>
                  </a:lnTo>
                  <a:lnTo>
                    <a:pt x="22936" y="21971"/>
                  </a:lnTo>
                  <a:lnTo>
                    <a:pt x="22902" y="21209"/>
                  </a:lnTo>
                  <a:lnTo>
                    <a:pt x="22326" y="21209"/>
                  </a:lnTo>
                  <a:lnTo>
                    <a:pt x="22136" y="20955"/>
                  </a:lnTo>
                  <a:lnTo>
                    <a:pt x="21450" y="20955"/>
                  </a:lnTo>
                  <a:lnTo>
                    <a:pt x="18825" y="19558"/>
                  </a:lnTo>
                  <a:close/>
                </a:path>
                <a:path w="47625" h="44450">
                  <a:moveTo>
                    <a:pt x="44919" y="21209"/>
                  </a:moveTo>
                  <a:lnTo>
                    <a:pt x="37735" y="24003"/>
                  </a:lnTo>
                  <a:lnTo>
                    <a:pt x="37869" y="24003"/>
                  </a:lnTo>
                  <a:lnTo>
                    <a:pt x="34594" y="26162"/>
                  </a:lnTo>
                  <a:lnTo>
                    <a:pt x="35442" y="25781"/>
                  </a:lnTo>
                  <a:lnTo>
                    <a:pt x="41998" y="22987"/>
                  </a:lnTo>
                  <a:lnTo>
                    <a:pt x="45275" y="21717"/>
                  </a:lnTo>
                  <a:lnTo>
                    <a:pt x="45364" y="21336"/>
                  </a:lnTo>
                  <a:lnTo>
                    <a:pt x="44919" y="21209"/>
                  </a:lnTo>
                  <a:close/>
                </a:path>
                <a:path w="47625" h="44450">
                  <a:moveTo>
                    <a:pt x="21882" y="24003"/>
                  </a:moveTo>
                  <a:lnTo>
                    <a:pt x="21200" y="24003"/>
                  </a:lnTo>
                  <a:lnTo>
                    <a:pt x="23408" y="25173"/>
                  </a:lnTo>
                  <a:lnTo>
                    <a:pt x="21882" y="24003"/>
                  </a:lnTo>
                  <a:close/>
                </a:path>
                <a:path w="47625" h="44450">
                  <a:moveTo>
                    <a:pt x="7505" y="22733"/>
                  </a:moveTo>
                  <a:lnTo>
                    <a:pt x="6781" y="22733"/>
                  </a:lnTo>
                  <a:lnTo>
                    <a:pt x="6692" y="22987"/>
                  </a:lnTo>
                  <a:lnTo>
                    <a:pt x="7048" y="23241"/>
                  </a:lnTo>
                  <a:lnTo>
                    <a:pt x="21882" y="24003"/>
                  </a:lnTo>
                  <a:lnTo>
                    <a:pt x="21200" y="24003"/>
                  </a:lnTo>
                  <a:lnTo>
                    <a:pt x="20002" y="23368"/>
                  </a:lnTo>
                  <a:lnTo>
                    <a:pt x="7505" y="22733"/>
                  </a:lnTo>
                  <a:close/>
                </a:path>
                <a:path w="47625" h="44450">
                  <a:moveTo>
                    <a:pt x="22648" y="15494"/>
                  </a:moveTo>
                  <a:lnTo>
                    <a:pt x="22512" y="16207"/>
                  </a:lnTo>
                  <a:lnTo>
                    <a:pt x="22453" y="17272"/>
                  </a:lnTo>
                  <a:lnTo>
                    <a:pt x="22326" y="21209"/>
                  </a:lnTo>
                  <a:lnTo>
                    <a:pt x="22902" y="21209"/>
                  </a:lnTo>
                  <a:lnTo>
                    <a:pt x="22795" y="18796"/>
                  </a:lnTo>
                  <a:lnTo>
                    <a:pt x="22680" y="16207"/>
                  </a:lnTo>
                  <a:lnTo>
                    <a:pt x="22648" y="15494"/>
                  </a:lnTo>
                  <a:close/>
                </a:path>
                <a:path w="47625" h="44450">
                  <a:moveTo>
                    <a:pt x="17057" y="16207"/>
                  </a:moveTo>
                  <a:lnTo>
                    <a:pt x="17190" y="16383"/>
                  </a:lnTo>
                  <a:lnTo>
                    <a:pt x="19280" y="18288"/>
                  </a:lnTo>
                  <a:lnTo>
                    <a:pt x="19885" y="18796"/>
                  </a:lnTo>
                  <a:lnTo>
                    <a:pt x="21450" y="20955"/>
                  </a:lnTo>
                  <a:lnTo>
                    <a:pt x="22136" y="20955"/>
                  </a:lnTo>
                  <a:lnTo>
                    <a:pt x="20523" y="18796"/>
                  </a:lnTo>
                  <a:lnTo>
                    <a:pt x="20358" y="18288"/>
                  </a:lnTo>
                  <a:lnTo>
                    <a:pt x="20239" y="17780"/>
                  </a:lnTo>
                  <a:lnTo>
                    <a:pt x="19709" y="17780"/>
                  </a:lnTo>
                  <a:lnTo>
                    <a:pt x="19660" y="17526"/>
                  </a:lnTo>
                  <a:lnTo>
                    <a:pt x="18931" y="17526"/>
                  </a:lnTo>
                  <a:lnTo>
                    <a:pt x="18736" y="17272"/>
                  </a:lnTo>
                  <a:lnTo>
                    <a:pt x="17057" y="16207"/>
                  </a:lnTo>
                  <a:close/>
                </a:path>
                <a:path w="47625" h="44450">
                  <a:moveTo>
                    <a:pt x="38328" y="14859"/>
                  </a:moveTo>
                  <a:lnTo>
                    <a:pt x="36226" y="14859"/>
                  </a:lnTo>
                  <a:lnTo>
                    <a:pt x="36474" y="15240"/>
                  </a:lnTo>
                  <a:lnTo>
                    <a:pt x="34689" y="20447"/>
                  </a:lnTo>
                  <a:lnTo>
                    <a:pt x="34645" y="20574"/>
                  </a:lnTo>
                  <a:lnTo>
                    <a:pt x="35534" y="20574"/>
                  </a:lnTo>
                  <a:lnTo>
                    <a:pt x="35791" y="20447"/>
                  </a:lnTo>
                  <a:lnTo>
                    <a:pt x="35356" y="20447"/>
                  </a:lnTo>
                  <a:lnTo>
                    <a:pt x="37084" y="15494"/>
                  </a:lnTo>
                  <a:lnTo>
                    <a:pt x="38328" y="14859"/>
                  </a:lnTo>
                  <a:close/>
                </a:path>
                <a:path w="47625" h="44450">
                  <a:moveTo>
                    <a:pt x="41173" y="17272"/>
                  </a:moveTo>
                  <a:lnTo>
                    <a:pt x="40669" y="17526"/>
                  </a:lnTo>
                  <a:lnTo>
                    <a:pt x="37536" y="18796"/>
                  </a:lnTo>
                  <a:lnTo>
                    <a:pt x="37379" y="18796"/>
                  </a:lnTo>
                  <a:lnTo>
                    <a:pt x="35356" y="20447"/>
                  </a:lnTo>
                  <a:lnTo>
                    <a:pt x="35791" y="20447"/>
                  </a:lnTo>
                  <a:lnTo>
                    <a:pt x="40160" y="18288"/>
                  </a:lnTo>
                  <a:lnTo>
                    <a:pt x="41541" y="17780"/>
                  </a:lnTo>
                  <a:lnTo>
                    <a:pt x="41584" y="17526"/>
                  </a:lnTo>
                  <a:lnTo>
                    <a:pt x="42037" y="17526"/>
                  </a:lnTo>
                  <a:lnTo>
                    <a:pt x="41173" y="17272"/>
                  </a:lnTo>
                  <a:close/>
                </a:path>
                <a:path w="47625" h="44450">
                  <a:moveTo>
                    <a:pt x="10185" y="18288"/>
                  </a:moveTo>
                  <a:lnTo>
                    <a:pt x="2463" y="18288"/>
                  </a:lnTo>
                  <a:lnTo>
                    <a:pt x="15316" y="18796"/>
                  </a:lnTo>
                  <a:lnTo>
                    <a:pt x="6333" y="18796"/>
                  </a:lnTo>
                  <a:lnTo>
                    <a:pt x="6248" y="19431"/>
                  </a:lnTo>
                  <a:lnTo>
                    <a:pt x="6756" y="19558"/>
                  </a:lnTo>
                  <a:lnTo>
                    <a:pt x="8089" y="19304"/>
                  </a:lnTo>
                  <a:lnTo>
                    <a:pt x="5003" y="19304"/>
                  </a:lnTo>
                  <a:lnTo>
                    <a:pt x="10185" y="18288"/>
                  </a:lnTo>
                  <a:close/>
                </a:path>
                <a:path w="47625" h="44450">
                  <a:moveTo>
                    <a:pt x="10756" y="18796"/>
                  </a:moveTo>
                  <a:lnTo>
                    <a:pt x="7594" y="18796"/>
                  </a:lnTo>
                  <a:lnTo>
                    <a:pt x="5003" y="19304"/>
                  </a:lnTo>
                  <a:lnTo>
                    <a:pt x="8089" y="19304"/>
                  </a:lnTo>
                  <a:lnTo>
                    <a:pt x="10756" y="18796"/>
                  </a:lnTo>
                  <a:close/>
                </a:path>
                <a:path w="47625" h="44450">
                  <a:moveTo>
                    <a:pt x="16090" y="17780"/>
                  </a:moveTo>
                  <a:lnTo>
                    <a:pt x="8089" y="19304"/>
                  </a:lnTo>
                  <a:lnTo>
                    <a:pt x="19224" y="19304"/>
                  </a:lnTo>
                  <a:lnTo>
                    <a:pt x="15630" y="18796"/>
                  </a:lnTo>
                  <a:lnTo>
                    <a:pt x="17584" y="18796"/>
                  </a:lnTo>
                  <a:lnTo>
                    <a:pt x="16090" y="17780"/>
                  </a:lnTo>
                  <a:close/>
                </a:path>
                <a:path w="47625" h="44450">
                  <a:moveTo>
                    <a:pt x="19885" y="18796"/>
                  </a:moveTo>
                  <a:lnTo>
                    <a:pt x="17584" y="18796"/>
                  </a:lnTo>
                  <a:lnTo>
                    <a:pt x="18330" y="19304"/>
                  </a:lnTo>
                  <a:lnTo>
                    <a:pt x="20253" y="19304"/>
                  </a:lnTo>
                  <a:lnTo>
                    <a:pt x="19885" y="18796"/>
                  </a:lnTo>
                  <a:close/>
                </a:path>
                <a:path w="47625" h="44450">
                  <a:moveTo>
                    <a:pt x="22367" y="18796"/>
                  </a:moveTo>
                  <a:lnTo>
                    <a:pt x="20523" y="18796"/>
                  </a:lnTo>
                  <a:lnTo>
                    <a:pt x="20902" y="19304"/>
                  </a:lnTo>
                  <a:lnTo>
                    <a:pt x="22339" y="19304"/>
                  </a:lnTo>
                  <a:lnTo>
                    <a:pt x="22367" y="18796"/>
                  </a:lnTo>
                  <a:close/>
                </a:path>
                <a:path w="47625" h="44450">
                  <a:moveTo>
                    <a:pt x="26682" y="18796"/>
                  </a:moveTo>
                  <a:lnTo>
                    <a:pt x="22795" y="18796"/>
                  </a:lnTo>
                  <a:lnTo>
                    <a:pt x="22817" y="19304"/>
                  </a:lnTo>
                  <a:lnTo>
                    <a:pt x="26631" y="19304"/>
                  </a:lnTo>
                  <a:lnTo>
                    <a:pt x="26682" y="18796"/>
                  </a:lnTo>
                  <a:close/>
                </a:path>
                <a:path w="47625" h="44450">
                  <a:moveTo>
                    <a:pt x="29355" y="18796"/>
                  </a:moveTo>
                  <a:lnTo>
                    <a:pt x="27124" y="18796"/>
                  </a:lnTo>
                  <a:lnTo>
                    <a:pt x="27088" y="19304"/>
                  </a:lnTo>
                  <a:lnTo>
                    <a:pt x="29243" y="19304"/>
                  </a:lnTo>
                  <a:lnTo>
                    <a:pt x="29355" y="18796"/>
                  </a:lnTo>
                  <a:close/>
                </a:path>
                <a:path w="47625" h="44450">
                  <a:moveTo>
                    <a:pt x="33440" y="18796"/>
                  </a:moveTo>
                  <a:lnTo>
                    <a:pt x="29996" y="18796"/>
                  </a:lnTo>
                  <a:lnTo>
                    <a:pt x="29886" y="19304"/>
                  </a:lnTo>
                  <a:lnTo>
                    <a:pt x="33612" y="19304"/>
                  </a:lnTo>
                  <a:lnTo>
                    <a:pt x="33440" y="18796"/>
                  </a:lnTo>
                  <a:close/>
                </a:path>
                <a:path w="47625" h="44450">
                  <a:moveTo>
                    <a:pt x="35255" y="18796"/>
                  </a:moveTo>
                  <a:lnTo>
                    <a:pt x="34171" y="18796"/>
                  </a:lnTo>
                  <a:lnTo>
                    <a:pt x="34296" y="19304"/>
                  </a:lnTo>
                  <a:lnTo>
                    <a:pt x="35081" y="19304"/>
                  </a:lnTo>
                  <a:lnTo>
                    <a:pt x="35255" y="18796"/>
                  </a:lnTo>
                  <a:close/>
                </a:path>
                <a:path w="47625" h="44450">
                  <a:moveTo>
                    <a:pt x="37379" y="18796"/>
                  </a:moveTo>
                  <a:lnTo>
                    <a:pt x="35932" y="18796"/>
                  </a:lnTo>
                  <a:lnTo>
                    <a:pt x="35755" y="19304"/>
                  </a:lnTo>
                  <a:lnTo>
                    <a:pt x="36756" y="19304"/>
                  </a:lnTo>
                  <a:lnTo>
                    <a:pt x="37379" y="18796"/>
                  </a:lnTo>
                  <a:close/>
                </a:path>
                <a:path w="47625" h="44450">
                  <a:moveTo>
                    <a:pt x="18994" y="12446"/>
                  </a:moveTo>
                  <a:lnTo>
                    <a:pt x="19101" y="14097"/>
                  </a:lnTo>
                  <a:lnTo>
                    <a:pt x="19191" y="14859"/>
                  </a:lnTo>
                  <a:lnTo>
                    <a:pt x="19265" y="15494"/>
                  </a:lnTo>
                  <a:lnTo>
                    <a:pt x="19611" y="17272"/>
                  </a:lnTo>
                  <a:lnTo>
                    <a:pt x="19584" y="17526"/>
                  </a:lnTo>
                  <a:lnTo>
                    <a:pt x="19785" y="17780"/>
                  </a:lnTo>
                  <a:lnTo>
                    <a:pt x="20239" y="17780"/>
                  </a:lnTo>
                  <a:lnTo>
                    <a:pt x="19232" y="13462"/>
                  </a:lnTo>
                  <a:lnTo>
                    <a:pt x="19143" y="13081"/>
                  </a:lnTo>
                  <a:lnTo>
                    <a:pt x="19083" y="12827"/>
                  </a:lnTo>
                  <a:lnTo>
                    <a:pt x="18994" y="12446"/>
                  </a:lnTo>
                  <a:close/>
                </a:path>
                <a:path w="47625" h="44450">
                  <a:moveTo>
                    <a:pt x="12829" y="10922"/>
                  </a:moveTo>
                  <a:lnTo>
                    <a:pt x="12903" y="11049"/>
                  </a:lnTo>
                  <a:lnTo>
                    <a:pt x="15443" y="13081"/>
                  </a:lnTo>
                  <a:lnTo>
                    <a:pt x="16488" y="14351"/>
                  </a:lnTo>
                  <a:lnTo>
                    <a:pt x="18052" y="16383"/>
                  </a:lnTo>
                  <a:lnTo>
                    <a:pt x="18644" y="17272"/>
                  </a:lnTo>
                  <a:lnTo>
                    <a:pt x="19023" y="17526"/>
                  </a:lnTo>
                  <a:lnTo>
                    <a:pt x="19584" y="17526"/>
                  </a:lnTo>
                  <a:lnTo>
                    <a:pt x="16052" y="13081"/>
                  </a:lnTo>
                  <a:lnTo>
                    <a:pt x="15922" y="12827"/>
                  </a:lnTo>
                  <a:lnTo>
                    <a:pt x="15836" y="12446"/>
                  </a:lnTo>
                  <a:lnTo>
                    <a:pt x="15720" y="11938"/>
                  </a:lnTo>
                  <a:lnTo>
                    <a:pt x="14582" y="11938"/>
                  </a:lnTo>
                  <a:lnTo>
                    <a:pt x="12829" y="10922"/>
                  </a:lnTo>
                  <a:close/>
                </a:path>
                <a:path w="47625" h="44450">
                  <a:moveTo>
                    <a:pt x="14960" y="14351"/>
                  </a:moveTo>
                  <a:lnTo>
                    <a:pt x="9025" y="14859"/>
                  </a:lnTo>
                  <a:lnTo>
                    <a:pt x="11547" y="14859"/>
                  </a:lnTo>
                  <a:lnTo>
                    <a:pt x="14122" y="15240"/>
                  </a:lnTo>
                  <a:lnTo>
                    <a:pt x="16997" y="16207"/>
                  </a:lnTo>
                  <a:lnTo>
                    <a:pt x="14960" y="14351"/>
                  </a:lnTo>
                  <a:close/>
                </a:path>
                <a:path w="47625" h="44450">
                  <a:moveTo>
                    <a:pt x="9025" y="14859"/>
                  </a:moveTo>
                  <a:lnTo>
                    <a:pt x="5575" y="14859"/>
                  </a:lnTo>
                  <a:lnTo>
                    <a:pt x="6299" y="15240"/>
                  </a:lnTo>
                  <a:lnTo>
                    <a:pt x="4574" y="15240"/>
                  </a:lnTo>
                  <a:lnTo>
                    <a:pt x="9025" y="14859"/>
                  </a:lnTo>
                  <a:close/>
                </a:path>
                <a:path w="47625" h="44450">
                  <a:moveTo>
                    <a:pt x="25852" y="10414"/>
                  </a:moveTo>
                  <a:lnTo>
                    <a:pt x="25295" y="10414"/>
                  </a:lnTo>
                  <a:lnTo>
                    <a:pt x="22631" y="14097"/>
                  </a:lnTo>
                  <a:lnTo>
                    <a:pt x="22637" y="15240"/>
                  </a:lnTo>
                  <a:lnTo>
                    <a:pt x="22476" y="15240"/>
                  </a:lnTo>
                  <a:lnTo>
                    <a:pt x="25633" y="11049"/>
                  </a:lnTo>
                  <a:lnTo>
                    <a:pt x="25729" y="10922"/>
                  </a:lnTo>
                  <a:lnTo>
                    <a:pt x="25988" y="10922"/>
                  </a:lnTo>
                  <a:lnTo>
                    <a:pt x="25852" y="10414"/>
                  </a:lnTo>
                  <a:close/>
                </a:path>
                <a:path w="47625" h="44450">
                  <a:moveTo>
                    <a:pt x="8115" y="14351"/>
                  </a:moveTo>
                  <a:lnTo>
                    <a:pt x="3594" y="14859"/>
                  </a:lnTo>
                  <a:lnTo>
                    <a:pt x="11547" y="14859"/>
                  </a:lnTo>
                  <a:lnTo>
                    <a:pt x="8115" y="14351"/>
                  </a:lnTo>
                  <a:close/>
                </a:path>
                <a:path w="47625" h="44450">
                  <a:moveTo>
                    <a:pt x="35925" y="14351"/>
                  </a:moveTo>
                  <a:lnTo>
                    <a:pt x="33227" y="14351"/>
                  </a:lnTo>
                  <a:lnTo>
                    <a:pt x="33650" y="14859"/>
                  </a:lnTo>
                  <a:lnTo>
                    <a:pt x="36216" y="14859"/>
                  </a:lnTo>
                  <a:lnTo>
                    <a:pt x="35925" y="14351"/>
                  </a:lnTo>
                  <a:close/>
                </a:path>
                <a:path w="47625" h="44450">
                  <a:moveTo>
                    <a:pt x="36808" y="14351"/>
                  </a:moveTo>
                  <a:lnTo>
                    <a:pt x="36593" y="14351"/>
                  </a:lnTo>
                  <a:lnTo>
                    <a:pt x="36837" y="14859"/>
                  </a:lnTo>
                  <a:lnTo>
                    <a:pt x="36622" y="14859"/>
                  </a:lnTo>
                  <a:lnTo>
                    <a:pt x="36808" y="14351"/>
                  </a:lnTo>
                  <a:close/>
                </a:path>
                <a:path w="47625" h="44450">
                  <a:moveTo>
                    <a:pt x="35742" y="10414"/>
                  </a:moveTo>
                  <a:lnTo>
                    <a:pt x="35513" y="10922"/>
                  </a:lnTo>
                  <a:lnTo>
                    <a:pt x="35416" y="13462"/>
                  </a:lnTo>
                  <a:lnTo>
                    <a:pt x="35925" y="14351"/>
                  </a:lnTo>
                  <a:lnTo>
                    <a:pt x="36593" y="14351"/>
                  </a:lnTo>
                  <a:lnTo>
                    <a:pt x="36471" y="14097"/>
                  </a:lnTo>
                  <a:lnTo>
                    <a:pt x="36230" y="13462"/>
                  </a:lnTo>
                  <a:lnTo>
                    <a:pt x="36131" y="10922"/>
                  </a:lnTo>
                  <a:lnTo>
                    <a:pt x="35742" y="10414"/>
                  </a:lnTo>
                  <a:close/>
                </a:path>
                <a:path w="47625" h="44450">
                  <a:moveTo>
                    <a:pt x="38379" y="10414"/>
                  </a:moveTo>
                  <a:lnTo>
                    <a:pt x="36055" y="10414"/>
                  </a:lnTo>
                  <a:lnTo>
                    <a:pt x="35191" y="10922"/>
                  </a:lnTo>
                  <a:lnTo>
                    <a:pt x="38066" y="10922"/>
                  </a:lnTo>
                  <a:lnTo>
                    <a:pt x="36901" y="14097"/>
                  </a:lnTo>
                  <a:lnTo>
                    <a:pt x="36808" y="14351"/>
                  </a:lnTo>
                  <a:lnTo>
                    <a:pt x="37520" y="14351"/>
                  </a:lnTo>
                  <a:lnTo>
                    <a:pt x="38341" y="11938"/>
                  </a:lnTo>
                  <a:lnTo>
                    <a:pt x="38696" y="11049"/>
                  </a:lnTo>
                  <a:lnTo>
                    <a:pt x="38379" y="10414"/>
                  </a:lnTo>
                  <a:close/>
                </a:path>
                <a:path w="47625" h="44450">
                  <a:moveTo>
                    <a:pt x="41744" y="12446"/>
                  </a:moveTo>
                  <a:lnTo>
                    <a:pt x="41605" y="12446"/>
                  </a:lnTo>
                  <a:lnTo>
                    <a:pt x="39027" y="13462"/>
                  </a:lnTo>
                  <a:lnTo>
                    <a:pt x="37671" y="14351"/>
                  </a:lnTo>
                  <a:lnTo>
                    <a:pt x="39324" y="14351"/>
                  </a:lnTo>
                  <a:lnTo>
                    <a:pt x="41813" y="13081"/>
                  </a:lnTo>
                  <a:lnTo>
                    <a:pt x="42011" y="13081"/>
                  </a:lnTo>
                  <a:lnTo>
                    <a:pt x="42113" y="12827"/>
                  </a:lnTo>
                  <a:lnTo>
                    <a:pt x="42373" y="12827"/>
                  </a:lnTo>
                  <a:lnTo>
                    <a:pt x="41744" y="12446"/>
                  </a:lnTo>
                  <a:close/>
                </a:path>
                <a:path w="47625" h="44450">
                  <a:moveTo>
                    <a:pt x="3606" y="6096"/>
                  </a:moveTo>
                  <a:lnTo>
                    <a:pt x="3390" y="6096"/>
                  </a:lnTo>
                  <a:lnTo>
                    <a:pt x="3302" y="6223"/>
                  </a:lnTo>
                  <a:lnTo>
                    <a:pt x="3698" y="6718"/>
                  </a:lnTo>
                  <a:lnTo>
                    <a:pt x="4119" y="6718"/>
                  </a:lnTo>
                  <a:lnTo>
                    <a:pt x="11607" y="8382"/>
                  </a:lnTo>
                  <a:lnTo>
                    <a:pt x="14465" y="11938"/>
                  </a:lnTo>
                  <a:lnTo>
                    <a:pt x="15151" y="11938"/>
                  </a:lnTo>
                  <a:lnTo>
                    <a:pt x="11988" y="8128"/>
                  </a:lnTo>
                  <a:lnTo>
                    <a:pt x="12019" y="7747"/>
                  </a:lnTo>
                  <a:lnTo>
                    <a:pt x="11023" y="7747"/>
                  </a:lnTo>
                  <a:lnTo>
                    <a:pt x="3606" y="6096"/>
                  </a:lnTo>
                  <a:close/>
                </a:path>
                <a:path w="47625" h="44450">
                  <a:moveTo>
                    <a:pt x="14713" y="7493"/>
                  </a:moveTo>
                  <a:lnTo>
                    <a:pt x="14777" y="9398"/>
                  </a:lnTo>
                  <a:lnTo>
                    <a:pt x="14889" y="10414"/>
                  </a:lnTo>
                  <a:lnTo>
                    <a:pt x="14976" y="10922"/>
                  </a:lnTo>
                  <a:lnTo>
                    <a:pt x="15064" y="11430"/>
                  </a:lnTo>
                  <a:lnTo>
                    <a:pt x="15151" y="11938"/>
                  </a:lnTo>
                  <a:lnTo>
                    <a:pt x="15720" y="11938"/>
                  </a:lnTo>
                  <a:lnTo>
                    <a:pt x="14914" y="8382"/>
                  </a:lnTo>
                  <a:lnTo>
                    <a:pt x="14857" y="8128"/>
                  </a:lnTo>
                  <a:lnTo>
                    <a:pt x="14770" y="7747"/>
                  </a:lnTo>
                  <a:lnTo>
                    <a:pt x="14713" y="7493"/>
                  </a:lnTo>
                  <a:close/>
                </a:path>
                <a:path w="47625" h="44450">
                  <a:moveTo>
                    <a:pt x="21386" y="6985"/>
                  </a:moveTo>
                  <a:lnTo>
                    <a:pt x="20967" y="7112"/>
                  </a:lnTo>
                  <a:lnTo>
                    <a:pt x="18845" y="10160"/>
                  </a:lnTo>
                  <a:lnTo>
                    <a:pt x="18788" y="11430"/>
                  </a:lnTo>
                  <a:lnTo>
                    <a:pt x="19016" y="11049"/>
                  </a:lnTo>
                  <a:lnTo>
                    <a:pt x="21427" y="7493"/>
                  </a:lnTo>
                  <a:lnTo>
                    <a:pt x="21556" y="7493"/>
                  </a:lnTo>
                  <a:lnTo>
                    <a:pt x="21429" y="7112"/>
                  </a:lnTo>
                  <a:lnTo>
                    <a:pt x="21386" y="6985"/>
                  </a:lnTo>
                  <a:close/>
                </a:path>
                <a:path w="47625" h="44450">
                  <a:moveTo>
                    <a:pt x="5122" y="10414"/>
                  </a:moveTo>
                  <a:lnTo>
                    <a:pt x="4140" y="10414"/>
                  </a:lnTo>
                  <a:lnTo>
                    <a:pt x="6019" y="10922"/>
                  </a:lnTo>
                  <a:lnTo>
                    <a:pt x="5037" y="10922"/>
                  </a:lnTo>
                  <a:lnTo>
                    <a:pt x="5122" y="10414"/>
                  </a:lnTo>
                  <a:close/>
                </a:path>
                <a:path w="47625" h="44450">
                  <a:moveTo>
                    <a:pt x="10198" y="9398"/>
                  </a:moveTo>
                  <a:lnTo>
                    <a:pt x="4421" y="10414"/>
                  </a:lnTo>
                  <a:lnTo>
                    <a:pt x="5122" y="10414"/>
                  </a:lnTo>
                  <a:lnTo>
                    <a:pt x="5037" y="10922"/>
                  </a:lnTo>
                  <a:lnTo>
                    <a:pt x="4829" y="10922"/>
                  </a:lnTo>
                  <a:lnTo>
                    <a:pt x="10963" y="9841"/>
                  </a:lnTo>
                  <a:lnTo>
                    <a:pt x="10198" y="9398"/>
                  </a:lnTo>
                  <a:close/>
                </a:path>
                <a:path w="47625" h="44450">
                  <a:moveTo>
                    <a:pt x="11952" y="10414"/>
                  </a:moveTo>
                  <a:lnTo>
                    <a:pt x="7712" y="10414"/>
                  </a:lnTo>
                  <a:lnTo>
                    <a:pt x="4829" y="10922"/>
                  </a:lnTo>
                  <a:lnTo>
                    <a:pt x="12829" y="10922"/>
                  </a:lnTo>
                  <a:lnTo>
                    <a:pt x="11952" y="10414"/>
                  </a:lnTo>
                  <a:close/>
                </a:path>
                <a:path w="47625" h="44450">
                  <a:moveTo>
                    <a:pt x="13240" y="10414"/>
                  </a:moveTo>
                  <a:lnTo>
                    <a:pt x="12109" y="10414"/>
                  </a:lnTo>
                  <a:lnTo>
                    <a:pt x="12744" y="10922"/>
                  </a:lnTo>
                  <a:lnTo>
                    <a:pt x="13649" y="10922"/>
                  </a:lnTo>
                  <a:lnTo>
                    <a:pt x="13240" y="10414"/>
                  </a:lnTo>
                  <a:close/>
                </a:path>
                <a:path w="47625" h="44450">
                  <a:moveTo>
                    <a:pt x="14889" y="10414"/>
                  </a:moveTo>
                  <a:lnTo>
                    <a:pt x="13886" y="10414"/>
                  </a:lnTo>
                  <a:lnTo>
                    <a:pt x="14307" y="10922"/>
                  </a:lnTo>
                  <a:lnTo>
                    <a:pt x="14976" y="10922"/>
                  </a:lnTo>
                  <a:lnTo>
                    <a:pt x="14889" y="10414"/>
                  </a:lnTo>
                  <a:close/>
                </a:path>
                <a:path w="47625" h="44450">
                  <a:moveTo>
                    <a:pt x="18669" y="10414"/>
                  </a:moveTo>
                  <a:lnTo>
                    <a:pt x="15375" y="10414"/>
                  </a:lnTo>
                  <a:lnTo>
                    <a:pt x="15490" y="10922"/>
                  </a:lnTo>
                  <a:lnTo>
                    <a:pt x="18728" y="10922"/>
                  </a:lnTo>
                  <a:lnTo>
                    <a:pt x="18669" y="10414"/>
                  </a:lnTo>
                  <a:close/>
                </a:path>
                <a:path w="47625" h="44450">
                  <a:moveTo>
                    <a:pt x="25295" y="10414"/>
                  </a:moveTo>
                  <a:lnTo>
                    <a:pt x="19446" y="10414"/>
                  </a:lnTo>
                  <a:lnTo>
                    <a:pt x="19102" y="10922"/>
                  </a:lnTo>
                  <a:lnTo>
                    <a:pt x="24927" y="10922"/>
                  </a:lnTo>
                  <a:lnTo>
                    <a:pt x="25295" y="10414"/>
                  </a:lnTo>
                  <a:close/>
                </a:path>
                <a:path w="47625" h="44450">
                  <a:moveTo>
                    <a:pt x="26112" y="10414"/>
                  </a:moveTo>
                  <a:lnTo>
                    <a:pt x="25852" y="10414"/>
                  </a:lnTo>
                  <a:lnTo>
                    <a:pt x="25988" y="10922"/>
                  </a:lnTo>
                  <a:lnTo>
                    <a:pt x="25729" y="10922"/>
                  </a:lnTo>
                  <a:lnTo>
                    <a:pt x="26112" y="10414"/>
                  </a:lnTo>
                  <a:close/>
                </a:path>
                <a:path w="47625" h="44450">
                  <a:moveTo>
                    <a:pt x="11393" y="9841"/>
                  </a:moveTo>
                  <a:lnTo>
                    <a:pt x="10963" y="9841"/>
                  </a:lnTo>
                  <a:lnTo>
                    <a:pt x="11952" y="10414"/>
                  </a:lnTo>
                  <a:lnTo>
                    <a:pt x="12109" y="10414"/>
                  </a:lnTo>
                  <a:lnTo>
                    <a:pt x="11393" y="9841"/>
                  </a:lnTo>
                  <a:close/>
                </a:path>
                <a:path w="47625" h="44450">
                  <a:moveTo>
                    <a:pt x="4249" y="2413"/>
                  </a:moveTo>
                  <a:lnTo>
                    <a:pt x="3606" y="2413"/>
                  </a:lnTo>
                  <a:lnTo>
                    <a:pt x="3750" y="2667"/>
                  </a:lnTo>
                  <a:lnTo>
                    <a:pt x="3822" y="2794"/>
                  </a:lnTo>
                  <a:lnTo>
                    <a:pt x="8458" y="4826"/>
                  </a:lnTo>
                  <a:lnTo>
                    <a:pt x="11023" y="7747"/>
                  </a:lnTo>
                  <a:lnTo>
                    <a:pt x="12019" y="7747"/>
                  </a:lnTo>
                  <a:lnTo>
                    <a:pt x="12040" y="7493"/>
                  </a:lnTo>
                  <a:lnTo>
                    <a:pt x="11417" y="7493"/>
                  </a:lnTo>
                  <a:lnTo>
                    <a:pt x="9065" y="4826"/>
                  </a:lnTo>
                  <a:lnTo>
                    <a:pt x="8874" y="3937"/>
                  </a:lnTo>
                  <a:lnTo>
                    <a:pt x="7543" y="3937"/>
                  </a:lnTo>
                  <a:lnTo>
                    <a:pt x="4249" y="2413"/>
                  </a:lnTo>
                  <a:close/>
                </a:path>
                <a:path w="47625" h="44450">
                  <a:moveTo>
                    <a:pt x="12179" y="2159"/>
                  </a:moveTo>
                  <a:lnTo>
                    <a:pt x="11518" y="2413"/>
                  </a:lnTo>
                  <a:lnTo>
                    <a:pt x="11838" y="2413"/>
                  </a:lnTo>
                  <a:lnTo>
                    <a:pt x="11712" y="3937"/>
                  </a:lnTo>
                  <a:lnTo>
                    <a:pt x="11638" y="4826"/>
                  </a:lnTo>
                  <a:lnTo>
                    <a:pt x="11533" y="6096"/>
                  </a:lnTo>
                  <a:lnTo>
                    <a:pt x="11417" y="7493"/>
                  </a:lnTo>
                  <a:lnTo>
                    <a:pt x="12040" y="7493"/>
                  </a:lnTo>
                  <a:lnTo>
                    <a:pt x="12155" y="6096"/>
                  </a:lnTo>
                  <a:lnTo>
                    <a:pt x="12258" y="4826"/>
                  </a:lnTo>
                  <a:lnTo>
                    <a:pt x="12357" y="2413"/>
                  </a:lnTo>
                  <a:lnTo>
                    <a:pt x="12179" y="2159"/>
                  </a:lnTo>
                  <a:close/>
                </a:path>
                <a:path w="47625" h="44450">
                  <a:moveTo>
                    <a:pt x="16881" y="4826"/>
                  </a:moveTo>
                  <a:lnTo>
                    <a:pt x="16296" y="4826"/>
                  </a:lnTo>
                  <a:lnTo>
                    <a:pt x="14516" y="6477"/>
                  </a:lnTo>
                  <a:lnTo>
                    <a:pt x="14627" y="7112"/>
                  </a:lnTo>
                  <a:lnTo>
                    <a:pt x="14884" y="6985"/>
                  </a:lnTo>
                  <a:lnTo>
                    <a:pt x="16929" y="5207"/>
                  </a:lnTo>
                  <a:lnTo>
                    <a:pt x="16881" y="4826"/>
                  </a:lnTo>
                  <a:close/>
                </a:path>
                <a:path w="47625" h="44450">
                  <a:moveTo>
                    <a:pt x="4432" y="0"/>
                  </a:moveTo>
                  <a:lnTo>
                    <a:pt x="4025" y="0"/>
                  </a:lnTo>
                  <a:lnTo>
                    <a:pt x="4051" y="381"/>
                  </a:lnTo>
                  <a:lnTo>
                    <a:pt x="5056" y="1397"/>
                  </a:lnTo>
                  <a:lnTo>
                    <a:pt x="6362" y="2667"/>
                  </a:lnTo>
                  <a:lnTo>
                    <a:pt x="7543" y="3937"/>
                  </a:lnTo>
                  <a:lnTo>
                    <a:pt x="8280" y="3937"/>
                  </a:lnTo>
                  <a:lnTo>
                    <a:pt x="4432" y="0"/>
                  </a:lnTo>
                  <a:close/>
                </a:path>
                <a:path w="47625" h="44450">
                  <a:moveTo>
                    <a:pt x="8267" y="1016"/>
                  </a:moveTo>
                  <a:lnTo>
                    <a:pt x="7867" y="1397"/>
                  </a:lnTo>
                  <a:lnTo>
                    <a:pt x="8014" y="1397"/>
                  </a:lnTo>
                  <a:lnTo>
                    <a:pt x="8094" y="2159"/>
                  </a:lnTo>
                  <a:lnTo>
                    <a:pt x="8160" y="2794"/>
                  </a:lnTo>
                  <a:lnTo>
                    <a:pt x="8280" y="3937"/>
                  </a:lnTo>
                  <a:lnTo>
                    <a:pt x="8874" y="3937"/>
                  </a:lnTo>
                  <a:lnTo>
                    <a:pt x="8755" y="2794"/>
                  </a:lnTo>
                  <a:lnTo>
                    <a:pt x="8689" y="2159"/>
                  </a:lnTo>
                  <a:lnTo>
                    <a:pt x="8610" y="1397"/>
                  </a:lnTo>
                  <a:lnTo>
                    <a:pt x="8267" y="1016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5" name="object 2055"/>
            <p:cNvSpPr/>
            <p:nvPr/>
          </p:nvSpPr>
          <p:spPr>
            <a:xfrm>
              <a:off x="7020993" y="2907437"/>
              <a:ext cx="127000" cy="45085"/>
            </a:xfrm>
            <a:custGeom>
              <a:avLst/>
              <a:gdLst/>
              <a:ahLst/>
              <a:cxnLst/>
              <a:rect l="l" t="t" r="r" b="b"/>
              <a:pathLst>
                <a:path w="127000" h="45085">
                  <a:moveTo>
                    <a:pt x="79277" y="35483"/>
                  </a:moveTo>
                  <a:lnTo>
                    <a:pt x="78785" y="35483"/>
                  </a:lnTo>
                  <a:lnTo>
                    <a:pt x="75284" y="38153"/>
                  </a:lnTo>
                  <a:lnTo>
                    <a:pt x="75023" y="38379"/>
                  </a:lnTo>
                  <a:lnTo>
                    <a:pt x="73161" y="43434"/>
                  </a:lnTo>
                  <a:lnTo>
                    <a:pt x="73107" y="44513"/>
                  </a:lnTo>
                  <a:lnTo>
                    <a:pt x="73513" y="44348"/>
                  </a:lnTo>
                  <a:lnTo>
                    <a:pt x="75698" y="38379"/>
                  </a:lnTo>
                  <a:lnTo>
                    <a:pt x="79234" y="35941"/>
                  </a:lnTo>
                  <a:lnTo>
                    <a:pt x="79573" y="35941"/>
                  </a:lnTo>
                  <a:lnTo>
                    <a:pt x="79277" y="35483"/>
                  </a:lnTo>
                  <a:close/>
                </a:path>
                <a:path w="127000" h="45085">
                  <a:moveTo>
                    <a:pt x="71418" y="38379"/>
                  </a:moveTo>
                  <a:lnTo>
                    <a:pt x="70615" y="38836"/>
                  </a:lnTo>
                  <a:lnTo>
                    <a:pt x="68497" y="40220"/>
                  </a:lnTo>
                  <a:lnTo>
                    <a:pt x="65462" y="43040"/>
                  </a:lnTo>
                  <a:lnTo>
                    <a:pt x="65512" y="43434"/>
                  </a:lnTo>
                  <a:lnTo>
                    <a:pt x="65993" y="43434"/>
                  </a:lnTo>
                  <a:lnTo>
                    <a:pt x="71418" y="38379"/>
                  </a:lnTo>
                  <a:close/>
                </a:path>
                <a:path w="127000" h="45085">
                  <a:moveTo>
                    <a:pt x="68916" y="33972"/>
                  </a:moveTo>
                  <a:lnTo>
                    <a:pt x="68657" y="33972"/>
                  </a:lnTo>
                  <a:lnTo>
                    <a:pt x="65309" y="34747"/>
                  </a:lnTo>
                  <a:lnTo>
                    <a:pt x="56330" y="38836"/>
                  </a:lnTo>
                  <a:lnTo>
                    <a:pt x="56292" y="39192"/>
                  </a:lnTo>
                  <a:lnTo>
                    <a:pt x="56724" y="39331"/>
                  </a:lnTo>
                  <a:lnTo>
                    <a:pt x="60204" y="37731"/>
                  </a:lnTo>
                  <a:lnTo>
                    <a:pt x="68916" y="33972"/>
                  </a:lnTo>
                  <a:close/>
                </a:path>
                <a:path w="127000" h="45085">
                  <a:moveTo>
                    <a:pt x="74673" y="36278"/>
                  </a:moveTo>
                  <a:lnTo>
                    <a:pt x="73463" y="36474"/>
                  </a:lnTo>
                  <a:lnTo>
                    <a:pt x="71660" y="38153"/>
                  </a:lnTo>
                  <a:lnTo>
                    <a:pt x="73958" y="36652"/>
                  </a:lnTo>
                  <a:lnTo>
                    <a:pt x="74673" y="36278"/>
                  </a:lnTo>
                  <a:close/>
                </a:path>
                <a:path w="127000" h="45085">
                  <a:moveTo>
                    <a:pt x="62439" y="33007"/>
                  </a:moveTo>
                  <a:lnTo>
                    <a:pt x="59605" y="33007"/>
                  </a:lnTo>
                  <a:lnTo>
                    <a:pt x="55331" y="33972"/>
                  </a:lnTo>
                  <a:lnTo>
                    <a:pt x="60135" y="33972"/>
                  </a:lnTo>
                  <a:lnTo>
                    <a:pt x="58870" y="34417"/>
                  </a:lnTo>
                  <a:lnTo>
                    <a:pt x="54590" y="36842"/>
                  </a:lnTo>
                  <a:lnTo>
                    <a:pt x="54561" y="37299"/>
                  </a:lnTo>
                  <a:lnTo>
                    <a:pt x="55060" y="37299"/>
                  </a:lnTo>
                  <a:lnTo>
                    <a:pt x="62439" y="33007"/>
                  </a:lnTo>
                  <a:close/>
                </a:path>
                <a:path w="127000" h="45085">
                  <a:moveTo>
                    <a:pt x="77340" y="34201"/>
                  </a:moveTo>
                  <a:lnTo>
                    <a:pt x="74971" y="34201"/>
                  </a:lnTo>
                  <a:lnTo>
                    <a:pt x="76752" y="34544"/>
                  </a:lnTo>
                  <a:lnTo>
                    <a:pt x="78251" y="35115"/>
                  </a:lnTo>
                  <a:lnTo>
                    <a:pt x="76195" y="35483"/>
                  </a:lnTo>
                  <a:lnTo>
                    <a:pt x="74673" y="36278"/>
                  </a:lnTo>
                  <a:lnTo>
                    <a:pt x="76762" y="35941"/>
                  </a:lnTo>
                  <a:lnTo>
                    <a:pt x="78185" y="35941"/>
                  </a:lnTo>
                  <a:lnTo>
                    <a:pt x="78785" y="35483"/>
                  </a:lnTo>
                  <a:lnTo>
                    <a:pt x="79277" y="35483"/>
                  </a:lnTo>
                  <a:lnTo>
                    <a:pt x="78802" y="34747"/>
                  </a:lnTo>
                  <a:lnTo>
                    <a:pt x="78212" y="34544"/>
                  </a:lnTo>
                  <a:lnTo>
                    <a:pt x="77340" y="34201"/>
                  </a:lnTo>
                  <a:close/>
                </a:path>
                <a:path w="127000" h="45085">
                  <a:moveTo>
                    <a:pt x="79573" y="35941"/>
                  </a:moveTo>
                  <a:lnTo>
                    <a:pt x="79624" y="36278"/>
                  </a:lnTo>
                  <a:lnTo>
                    <a:pt x="79791" y="36278"/>
                  </a:lnTo>
                  <a:lnTo>
                    <a:pt x="79573" y="35941"/>
                  </a:lnTo>
                  <a:close/>
                </a:path>
                <a:path w="127000" h="45085">
                  <a:moveTo>
                    <a:pt x="59605" y="33007"/>
                  </a:moveTo>
                  <a:lnTo>
                    <a:pt x="57000" y="33007"/>
                  </a:lnTo>
                  <a:lnTo>
                    <a:pt x="54514" y="34201"/>
                  </a:lnTo>
                  <a:lnTo>
                    <a:pt x="52609" y="35483"/>
                  </a:lnTo>
                  <a:lnTo>
                    <a:pt x="52624" y="35941"/>
                  </a:lnTo>
                  <a:lnTo>
                    <a:pt x="53079" y="35941"/>
                  </a:lnTo>
                  <a:lnTo>
                    <a:pt x="56003" y="33972"/>
                  </a:lnTo>
                  <a:lnTo>
                    <a:pt x="55331" y="33972"/>
                  </a:lnTo>
                  <a:lnTo>
                    <a:pt x="59605" y="33007"/>
                  </a:lnTo>
                  <a:close/>
                </a:path>
                <a:path w="127000" h="45085">
                  <a:moveTo>
                    <a:pt x="79589" y="35483"/>
                  </a:moveTo>
                  <a:lnTo>
                    <a:pt x="79277" y="35483"/>
                  </a:lnTo>
                  <a:lnTo>
                    <a:pt x="79573" y="35941"/>
                  </a:lnTo>
                  <a:lnTo>
                    <a:pt x="76762" y="35941"/>
                  </a:lnTo>
                  <a:lnTo>
                    <a:pt x="79589" y="35483"/>
                  </a:lnTo>
                  <a:close/>
                </a:path>
                <a:path w="127000" h="45085">
                  <a:moveTo>
                    <a:pt x="70593" y="25071"/>
                  </a:moveTo>
                  <a:lnTo>
                    <a:pt x="73386" y="27216"/>
                  </a:lnTo>
                  <a:lnTo>
                    <a:pt x="75685" y="30441"/>
                  </a:lnTo>
                  <a:lnTo>
                    <a:pt x="78611" y="34747"/>
                  </a:lnTo>
                  <a:lnTo>
                    <a:pt x="78802" y="34747"/>
                  </a:lnTo>
                  <a:lnTo>
                    <a:pt x="76765" y="31521"/>
                  </a:lnTo>
                  <a:lnTo>
                    <a:pt x="75177" y="29083"/>
                  </a:lnTo>
                  <a:lnTo>
                    <a:pt x="74301" y="27914"/>
                  </a:lnTo>
                  <a:lnTo>
                    <a:pt x="73027" y="26136"/>
                  </a:lnTo>
                  <a:lnTo>
                    <a:pt x="72624" y="26136"/>
                  </a:lnTo>
                  <a:lnTo>
                    <a:pt x="70593" y="25071"/>
                  </a:lnTo>
                  <a:close/>
                </a:path>
                <a:path w="127000" h="45085">
                  <a:moveTo>
                    <a:pt x="76458" y="33972"/>
                  </a:moveTo>
                  <a:lnTo>
                    <a:pt x="73253" y="33972"/>
                  </a:lnTo>
                  <a:lnTo>
                    <a:pt x="75123" y="34201"/>
                  </a:lnTo>
                  <a:lnTo>
                    <a:pt x="77490" y="34201"/>
                  </a:lnTo>
                  <a:lnTo>
                    <a:pt x="76458" y="33972"/>
                  </a:lnTo>
                  <a:close/>
                </a:path>
                <a:path w="127000" h="45085">
                  <a:moveTo>
                    <a:pt x="48545" y="33007"/>
                  </a:moveTo>
                  <a:lnTo>
                    <a:pt x="0" y="33007"/>
                  </a:lnTo>
                  <a:lnTo>
                    <a:pt x="126923" y="33972"/>
                  </a:lnTo>
                  <a:lnTo>
                    <a:pt x="48304" y="33972"/>
                  </a:lnTo>
                  <a:lnTo>
                    <a:pt x="48545" y="33007"/>
                  </a:lnTo>
                  <a:close/>
                </a:path>
                <a:path w="127000" h="45085">
                  <a:moveTo>
                    <a:pt x="57000" y="33007"/>
                  </a:moveTo>
                  <a:lnTo>
                    <a:pt x="48545" y="33007"/>
                  </a:lnTo>
                  <a:lnTo>
                    <a:pt x="48304" y="33972"/>
                  </a:lnTo>
                  <a:lnTo>
                    <a:pt x="54990" y="33972"/>
                  </a:lnTo>
                  <a:lnTo>
                    <a:pt x="57000" y="33007"/>
                  </a:lnTo>
                  <a:close/>
                </a:path>
                <a:path w="127000" h="45085">
                  <a:moveTo>
                    <a:pt x="62881" y="33007"/>
                  </a:moveTo>
                  <a:lnTo>
                    <a:pt x="62439" y="33007"/>
                  </a:lnTo>
                  <a:lnTo>
                    <a:pt x="60780" y="33972"/>
                  </a:lnTo>
                  <a:lnTo>
                    <a:pt x="60135" y="33972"/>
                  </a:lnTo>
                  <a:lnTo>
                    <a:pt x="62881" y="33007"/>
                  </a:lnTo>
                  <a:close/>
                </a:path>
                <a:path w="127000" h="45085">
                  <a:moveTo>
                    <a:pt x="68738" y="33007"/>
                  </a:moveTo>
                  <a:lnTo>
                    <a:pt x="62881" y="33007"/>
                  </a:lnTo>
                  <a:lnTo>
                    <a:pt x="60135" y="33972"/>
                  </a:lnTo>
                  <a:lnTo>
                    <a:pt x="39695" y="33972"/>
                  </a:lnTo>
                  <a:lnTo>
                    <a:pt x="68738" y="33007"/>
                  </a:lnTo>
                  <a:close/>
                </a:path>
                <a:path w="127000" h="45085">
                  <a:moveTo>
                    <a:pt x="69888" y="33007"/>
                  </a:moveTo>
                  <a:lnTo>
                    <a:pt x="68738" y="33007"/>
                  </a:lnTo>
                  <a:lnTo>
                    <a:pt x="39695" y="33972"/>
                  </a:lnTo>
                  <a:lnTo>
                    <a:pt x="77302" y="33972"/>
                  </a:lnTo>
                  <a:lnTo>
                    <a:pt x="69888" y="33007"/>
                  </a:lnTo>
                  <a:close/>
                </a:path>
                <a:path w="127000" h="45085">
                  <a:moveTo>
                    <a:pt x="54214" y="30441"/>
                  </a:moveTo>
                  <a:lnTo>
                    <a:pt x="53178" y="30441"/>
                  </a:lnTo>
                  <a:lnTo>
                    <a:pt x="53359" y="30683"/>
                  </a:lnTo>
                  <a:lnTo>
                    <a:pt x="54759" y="31165"/>
                  </a:lnTo>
                  <a:lnTo>
                    <a:pt x="55688" y="31521"/>
                  </a:lnTo>
                  <a:lnTo>
                    <a:pt x="56737" y="32334"/>
                  </a:lnTo>
                  <a:lnTo>
                    <a:pt x="57444" y="33007"/>
                  </a:lnTo>
                  <a:lnTo>
                    <a:pt x="58076" y="33007"/>
                  </a:lnTo>
                  <a:lnTo>
                    <a:pt x="57562" y="32334"/>
                  </a:lnTo>
                  <a:lnTo>
                    <a:pt x="56330" y="31165"/>
                  </a:lnTo>
                  <a:lnTo>
                    <a:pt x="54214" y="30441"/>
                  </a:lnTo>
                  <a:close/>
                </a:path>
                <a:path w="127000" h="45085">
                  <a:moveTo>
                    <a:pt x="56381" y="28117"/>
                  </a:moveTo>
                  <a:lnTo>
                    <a:pt x="56202" y="28117"/>
                  </a:lnTo>
                  <a:lnTo>
                    <a:pt x="56546" y="28600"/>
                  </a:lnTo>
                  <a:lnTo>
                    <a:pt x="60242" y="29946"/>
                  </a:lnTo>
                  <a:lnTo>
                    <a:pt x="62731" y="31915"/>
                  </a:lnTo>
                  <a:lnTo>
                    <a:pt x="63982" y="33007"/>
                  </a:lnTo>
                  <a:lnTo>
                    <a:pt x="64702" y="33007"/>
                  </a:lnTo>
                  <a:lnTo>
                    <a:pt x="61156" y="29705"/>
                  </a:lnTo>
                  <a:lnTo>
                    <a:pt x="57458" y="28371"/>
                  </a:lnTo>
                  <a:lnTo>
                    <a:pt x="56203" y="28371"/>
                  </a:lnTo>
                  <a:lnTo>
                    <a:pt x="56381" y="28117"/>
                  </a:lnTo>
                  <a:close/>
                </a:path>
                <a:path w="127000" h="45085">
                  <a:moveTo>
                    <a:pt x="59976" y="25806"/>
                  </a:moveTo>
                  <a:lnTo>
                    <a:pt x="56876" y="25806"/>
                  </a:lnTo>
                  <a:lnTo>
                    <a:pt x="56772" y="26136"/>
                  </a:lnTo>
                  <a:lnTo>
                    <a:pt x="56930" y="26136"/>
                  </a:lnTo>
                  <a:lnTo>
                    <a:pt x="57207" y="26327"/>
                  </a:lnTo>
                  <a:lnTo>
                    <a:pt x="59949" y="26327"/>
                  </a:lnTo>
                  <a:lnTo>
                    <a:pt x="67062" y="28371"/>
                  </a:lnTo>
                  <a:lnTo>
                    <a:pt x="69365" y="29946"/>
                  </a:lnTo>
                  <a:lnTo>
                    <a:pt x="70059" y="30441"/>
                  </a:lnTo>
                  <a:lnTo>
                    <a:pt x="71735" y="33007"/>
                  </a:lnTo>
                  <a:lnTo>
                    <a:pt x="72358" y="33007"/>
                  </a:lnTo>
                  <a:lnTo>
                    <a:pt x="70779" y="30441"/>
                  </a:lnTo>
                  <a:lnTo>
                    <a:pt x="70975" y="30441"/>
                  </a:lnTo>
                  <a:lnTo>
                    <a:pt x="67372" y="27914"/>
                  </a:lnTo>
                  <a:lnTo>
                    <a:pt x="59976" y="25806"/>
                  </a:lnTo>
                  <a:close/>
                </a:path>
                <a:path w="127000" h="45085">
                  <a:moveTo>
                    <a:pt x="53369" y="29946"/>
                  </a:moveTo>
                  <a:lnTo>
                    <a:pt x="52767" y="29946"/>
                  </a:lnTo>
                  <a:lnTo>
                    <a:pt x="54214" y="30441"/>
                  </a:lnTo>
                  <a:lnTo>
                    <a:pt x="53009" y="30441"/>
                  </a:lnTo>
                  <a:lnTo>
                    <a:pt x="53369" y="29946"/>
                  </a:lnTo>
                  <a:close/>
                </a:path>
                <a:path w="127000" h="45085">
                  <a:moveTo>
                    <a:pt x="56754" y="28117"/>
                  </a:moveTo>
                  <a:lnTo>
                    <a:pt x="56381" y="28117"/>
                  </a:lnTo>
                  <a:lnTo>
                    <a:pt x="56203" y="28371"/>
                  </a:lnTo>
                  <a:lnTo>
                    <a:pt x="57458" y="28371"/>
                  </a:lnTo>
                  <a:lnTo>
                    <a:pt x="56754" y="28117"/>
                  </a:lnTo>
                  <a:close/>
                </a:path>
                <a:path w="127000" h="45085">
                  <a:moveTo>
                    <a:pt x="66178" y="28117"/>
                  </a:moveTo>
                  <a:lnTo>
                    <a:pt x="56754" y="28117"/>
                  </a:lnTo>
                  <a:lnTo>
                    <a:pt x="57458" y="28371"/>
                  </a:lnTo>
                  <a:lnTo>
                    <a:pt x="67062" y="28371"/>
                  </a:lnTo>
                  <a:lnTo>
                    <a:pt x="66178" y="28117"/>
                  </a:lnTo>
                  <a:close/>
                </a:path>
                <a:path w="127000" h="45085">
                  <a:moveTo>
                    <a:pt x="74029" y="28117"/>
                  </a:moveTo>
                  <a:lnTo>
                    <a:pt x="67662" y="28117"/>
                  </a:lnTo>
                  <a:lnTo>
                    <a:pt x="68024" y="28371"/>
                  </a:lnTo>
                  <a:lnTo>
                    <a:pt x="74210" y="28371"/>
                  </a:lnTo>
                  <a:lnTo>
                    <a:pt x="74029" y="28117"/>
                  </a:lnTo>
                  <a:close/>
                </a:path>
                <a:path w="127000" h="45085">
                  <a:moveTo>
                    <a:pt x="65896" y="19380"/>
                  </a:moveTo>
                  <a:lnTo>
                    <a:pt x="66124" y="19583"/>
                  </a:lnTo>
                  <a:lnTo>
                    <a:pt x="69615" y="21996"/>
                  </a:lnTo>
                  <a:lnTo>
                    <a:pt x="72624" y="26136"/>
                  </a:lnTo>
                  <a:lnTo>
                    <a:pt x="73027" y="26136"/>
                  </a:lnTo>
                  <a:lnTo>
                    <a:pt x="70580" y="22466"/>
                  </a:lnTo>
                  <a:lnTo>
                    <a:pt x="69382" y="20916"/>
                  </a:lnTo>
                  <a:lnTo>
                    <a:pt x="68814" y="20916"/>
                  </a:lnTo>
                  <a:lnTo>
                    <a:pt x="65896" y="19380"/>
                  </a:lnTo>
                  <a:close/>
                </a:path>
                <a:path w="127000" h="45085">
                  <a:moveTo>
                    <a:pt x="69234" y="24028"/>
                  </a:moveTo>
                  <a:lnTo>
                    <a:pt x="68602" y="24028"/>
                  </a:lnTo>
                  <a:lnTo>
                    <a:pt x="70593" y="25071"/>
                  </a:lnTo>
                  <a:lnTo>
                    <a:pt x="69234" y="24028"/>
                  </a:lnTo>
                  <a:close/>
                </a:path>
                <a:path w="127000" h="45085">
                  <a:moveTo>
                    <a:pt x="55089" y="22707"/>
                  </a:moveTo>
                  <a:lnTo>
                    <a:pt x="54146" y="22707"/>
                  </a:lnTo>
                  <a:lnTo>
                    <a:pt x="54044" y="22923"/>
                  </a:lnTo>
                  <a:lnTo>
                    <a:pt x="54552" y="23241"/>
                  </a:lnTo>
                  <a:lnTo>
                    <a:pt x="69234" y="24028"/>
                  </a:lnTo>
                  <a:lnTo>
                    <a:pt x="68602" y="24028"/>
                  </a:lnTo>
                  <a:lnTo>
                    <a:pt x="67367" y="23380"/>
                  </a:lnTo>
                  <a:lnTo>
                    <a:pt x="55089" y="22707"/>
                  </a:lnTo>
                  <a:close/>
                </a:path>
                <a:path w="127000" h="45085">
                  <a:moveTo>
                    <a:pt x="64358" y="16248"/>
                  </a:moveTo>
                  <a:lnTo>
                    <a:pt x="67329" y="18948"/>
                  </a:lnTo>
                  <a:lnTo>
                    <a:pt x="68814" y="20916"/>
                  </a:lnTo>
                  <a:lnTo>
                    <a:pt x="69382" y="20916"/>
                  </a:lnTo>
                  <a:lnTo>
                    <a:pt x="66618" y="17437"/>
                  </a:lnTo>
                  <a:lnTo>
                    <a:pt x="66186" y="17437"/>
                  </a:lnTo>
                  <a:lnTo>
                    <a:pt x="64358" y="16248"/>
                  </a:lnTo>
                  <a:close/>
                </a:path>
                <a:path w="127000" h="45085">
                  <a:moveTo>
                    <a:pt x="58583" y="18694"/>
                  </a:moveTo>
                  <a:lnTo>
                    <a:pt x="55509" y="18694"/>
                  </a:lnTo>
                  <a:lnTo>
                    <a:pt x="54310" y="18948"/>
                  </a:lnTo>
                  <a:lnTo>
                    <a:pt x="53669" y="18948"/>
                  </a:lnTo>
                  <a:lnTo>
                    <a:pt x="53613" y="19380"/>
                  </a:lnTo>
                  <a:lnTo>
                    <a:pt x="54108" y="19583"/>
                  </a:lnTo>
                  <a:lnTo>
                    <a:pt x="58583" y="18694"/>
                  </a:lnTo>
                  <a:close/>
                </a:path>
                <a:path w="127000" h="45085">
                  <a:moveTo>
                    <a:pt x="63442" y="17729"/>
                  </a:moveTo>
                  <a:lnTo>
                    <a:pt x="58583" y="18694"/>
                  </a:lnTo>
                  <a:lnTo>
                    <a:pt x="62083" y="18694"/>
                  </a:lnTo>
                  <a:lnTo>
                    <a:pt x="66376" y="19240"/>
                  </a:lnTo>
                  <a:lnTo>
                    <a:pt x="65628" y="19240"/>
                  </a:lnTo>
                  <a:lnTo>
                    <a:pt x="63442" y="17729"/>
                  </a:lnTo>
                  <a:close/>
                </a:path>
                <a:path w="127000" h="45085">
                  <a:moveTo>
                    <a:pt x="59773" y="10642"/>
                  </a:moveTo>
                  <a:lnTo>
                    <a:pt x="59976" y="10833"/>
                  </a:lnTo>
                  <a:lnTo>
                    <a:pt x="62782" y="13093"/>
                  </a:lnTo>
                  <a:lnTo>
                    <a:pt x="64117" y="14745"/>
                  </a:lnTo>
                  <a:lnTo>
                    <a:pt x="66186" y="17437"/>
                  </a:lnTo>
                  <a:lnTo>
                    <a:pt x="66618" y="17437"/>
                  </a:lnTo>
                  <a:lnTo>
                    <a:pt x="65982" y="16637"/>
                  </a:lnTo>
                  <a:lnTo>
                    <a:pt x="64395" y="14909"/>
                  </a:lnTo>
                  <a:lnTo>
                    <a:pt x="61985" y="11747"/>
                  </a:lnTo>
                  <a:lnTo>
                    <a:pt x="61715" y="11747"/>
                  </a:lnTo>
                  <a:lnTo>
                    <a:pt x="59773" y="10642"/>
                  </a:lnTo>
                  <a:close/>
                </a:path>
                <a:path w="127000" h="45085">
                  <a:moveTo>
                    <a:pt x="62312" y="14389"/>
                  </a:moveTo>
                  <a:lnTo>
                    <a:pt x="58152" y="14745"/>
                  </a:lnTo>
                  <a:lnTo>
                    <a:pt x="61487" y="15189"/>
                  </a:lnTo>
                  <a:lnTo>
                    <a:pt x="64576" y="16248"/>
                  </a:lnTo>
                  <a:lnTo>
                    <a:pt x="64358" y="16248"/>
                  </a:lnTo>
                  <a:lnTo>
                    <a:pt x="62312" y="14389"/>
                  </a:lnTo>
                  <a:close/>
                </a:path>
                <a:path w="127000" h="45085">
                  <a:moveTo>
                    <a:pt x="55479" y="14389"/>
                  </a:moveTo>
                  <a:lnTo>
                    <a:pt x="51496" y="14745"/>
                  </a:lnTo>
                  <a:lnTo>
                    <a:pt x="52984" y="14745"/>
                  </a:lnTo>
                  <a:lnTo>
                    <a:pt x="52939" y="14909"/>
                  </a:lnTo>
                  <a:lnTo>
                    <a:pt x="53484" y="15189"/>
                  </a:lnTo>
                  <a:lnTo>
                    <a:pt x="52964" y="15189"/>
                  </a:lnTo>
                  <a:lnTo>
                    <a:pt x="58152" y="14745"/>
                  </a:lnTo>
                  <a:lnTo>
                    <a:pt x="55479" y="14389"/>
                  </a:lnTo>
                  <a:close/>
                </a:path>
                <a:path w="127000" h="45085">
                  <a:moveTo>
                    <a:pt x="51081" y="6070"/>
                  </a:moveTo>
                  <a:lnTo>
                    <a:pt x="50755" y="6070"/>
                  </a:lnTo>
                  <a:lnTo>
                    <a:pt x="50653" y="6248"/>
                  </a:lnTo>
                  <a:lnTo>
                    <a:pt x="50958" y="6578"/>
                  </a:lnTo>
                  <a:lnTo>
                    <a:pt x="58959" y="8432"/>
                  </a:lnTo>
                  <a:lnTo>
                    <a:pt x="61715" y="11747"/>
                  </a:lnTo>
                  <a:lnTo>
                    <a:pt x="61985" y="11747"/>
                  </a:lnTo>
                  <a:lnTo>
                    <a:pt x="61588" y="11226"/>
                  </a:lnTo>
                  <a:lnTo>
                    <a:pt x="60442" y="9385"/>
                  </a:lnTo>
                  <a:lnTo>
                    <a:pt x="59046" y="7759"/>
                  </a:lnTo>
                  <a:lnTo>
                    <a:pt x="58375" y="7759"/>
                  </a:lnTo>
                  <a:lnTo>
                    <a:pt x="51081" y="6070"/>
                  </a:lnTo>
                  <a:close/>
                </a:path>
                <a:path w="127000" h="45085">
                  <a:moveTo>
                    <a:pt x="57562" y="9385"/>
                  </a:moveTo>
                  <a:lnTo>
                    <a:pt x="52495" y="10337"/>
                  </a:lnTo>
                  <a:lnTo>
                    <a:pt x="52444" y="10642"/>
                  </a:lnTo>
                  <a:lnTo>
                    <a:pt x="52901" y="10833"/>
                  </a:lnTo>
                  <a:lnTo>
                    <a:pt x="58355" y="9836"/>
                  </a:lnTo>
                  <a:lnTo>
                    <a:pt x="57562" y="9385"/>
                  </a:lnTo>
                  <a:close/>
                </a:path>
                <a:path w="127000" h="45085">
                  <a:moveTo>
                    <a:pt x="58738" y="9836"/>
                  </a:moveTo>
                  <a:lnTo>
                    <a:pt x="58355" y="9836"/>
                  </a:lnTo>
                  <a:lnTo>
                    <a:pt x="59237" y="10337"/>
                  </a:lnTo>
                  <a:lnTo>
                    <a:pt x="58738" y="9836"/>
                  </a:lnTo>
                  <a:close/>
                </a:path>
                <a:path w="127000" h="45085">
                  <a:moveTo>
                    <a:pt x="51549" y="2349"/>
                  </a:moveTo>
                  <a:lnTo>
                    <a:pt x="50958" y="2349"/>
                  </a:lnTo>
                  <a:lnTo>
                    <a:pt x="51174" y="2743"/>
                  </a:lnTo>
                  <a:lnTo>
                    <a:pt x="55810" y="4864"/>
                  </a:lnTo>
                  <a:lnTo>
                    <a:pt x="58375" y="7759"/>
                  </a:lnTo>
                  <a:lnTo>
                    <a:pt x="59046" y="7759"/>
                  </a:lnTo>
                  <a:lnTo>
                    <a:pt x="57067" y="5486"/>
                  </a:lnTo>
                  <a:lnTo>
                    <a:pt x="55594" y="3898"/>
                  </a:lnTo>
                  <a:lnTo>
                    <a:pt x="54936" y="3898"/>
                  </a:lnTo>
                  <a:lnTo>
                    <a:pt x="51549" y="2349"/>
                  </a:lnTo>
                  <a:close/>
                </a:path>
                <a:path w="127000" h="45085">
                  <a:moveTo>
                    <a:pt x="51559" y="0"/>
                  </a:moveTo>
                  <a:lnTo>
                    <a:pt x="51365" y="0"/>
                  </a:lnTo>
                  <a:lnTo>
                    <a:pt x="51403" y="381"/>
                  </a:lnTo>
                  <a:lnTo>
                    <a:pt x="53823" y="2743"/>
                  </a:lnTo>
                  <a:lnTo>
                    <a:pt x="54920" y="3898"/>
                  </a:lnTo>
                  <a:lnTo>
                    <a:pt x="55594" y="3898"/>
                  </a:lnTo>
                  <a:lnTo>
                    <a:pt x="54041" y="2349"/>
                  </a:lnTo>
                  <a:lnTo>
                    <a:pt x="51559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6" name="object 2056"/>
            <p:cNvSpPr/>
            <p:nvPr/>
          </p:nvSpPr>
          <p:spPr>
            <a:xfrm>
              <a:off x="7045900" y="2947988"/>
              <a:ext cx="52069" cy="95250"/>
            </a:xfrm>
            <a:custGeom>
              <a:avLst/>
              <a:gdLst/>
              <a:ahLst/>
              <a:cxnLst/>
              <a:rect l="l" t="t" r="r" b="b"/>
              <a:pathLst>
                <a:path w="52070" h="95250">
                  <a:moveTo>
                    <a:pt x="50698" y="0"/>
                  </a:moveTo>
                  <a:lnTo>
                    <a:pt x="49047" y="952"/>
                  </a:lnTo>
                  <a:lnTo>
                    <a:pt x="46596" y="10210"/>
                  </a:lnTo>
                  <a:lnTo>
                    <a:pt x="41567" y="26644"/>
                  </a:lnTo>
                  <a:lnTo>
                    <a:pt x="39700" y="30797"/>
                  </a:lnTo>
                  <a:lnTo>
                    <a:pt x="36296" y="34201"/>
                  </a:lnTo>
                  <a:lnTo>
                    <a:pt x="26301" y="37045"/>
                  </a:lnTo>
                  <a:lnTo>
                    <a:pt x="22682" y="37871"/>
                  </a:lnTo>
                  <a:lnTo>
                    <a:pt x="21666" y="39484"/>
                  </a:lnTo>
                  <a:lnTo>
                    <a:pt x="22377" y="40386"/>
                  </a:lnTo>
                  <a:lnTo>
                    <a:pt x="23266" y="40500"/>
                  </a:lnTo>
                  <a:lnTo>
                    <a:pt x="31470" y="38620"/>
                  </a:lnTo>
                  <a:lnTo>
                    <a:pt x="37185" y="35699"/>
                  </a:lnTo>
                  <a:lnTo>
                    <a:pt x="35255" y="38798"/>
                  </a:lnTo>
                  <a:lnTo>
                    <a:pt x="31699" y="43395"/>
                  </a:lnTo>
                  <a:lnTo>
                    <a:pt x="24676" y="50876"/>
                  </a:lnTo>
                  <a:lnTo>
                    <a:pt x="19011" y="54635"/>
                  </a:lnTo>
                  <a:lnTo>
                    <a:pt x="8585" y="55435"/>
                  </a:lnTo>
                  <a:lnTo>
                    <a:pt x="7353" y="56870"/>
                  </a:lnTo>
                  <a:lnTo>
                    <a:pt x="8077" y="57988"/>
                  </a:lnTo>
                  <a:lnTo>
                    <a:pt x="8788" y="58127"/>
                  </a:lnTo>
                  <a:lnTo>
                    <a:pt x="14719" y="57670"/>
                  </a:lnTo>
                  <a:lnTo>
                    <a:pt x="20180" y="55880"/>
                  </a:lnTo>
                  <a:lnTo>
                    <a:pt x="15443" y="61976"/>
                  </a:lnTo>
                  <a:lnTo>
                    <a:pt x="13081" y="65989"/>
                  </a:lnTo>
                  <a:lnTo>
                    <a:pt x="12471" y="67894"/>
                  </a:lnTo>
                  <a:lnTo>
                    <a:pt x="12090" y="69850"/>
                  </a:lnTo>
                  <a:lnTo>
                    <a:pt x="9537" y="74587"/>
                  </a:lnTo>
                  <a:lnTo>
                    <a:pt x="1308" y="75463"/>
                  </a:lnTo>
                  <a:lnTo>
                    <a:pt x="0" y="76949"/>
                  </a:lnTo>
                  <a:lnTo>
                    <a:pt x="749" y="78028"/>
                  </a:lnTo>
                  <a:lnTo>
                    <a:pt x="1498" y="78168"/>
                  </a:lnTo>
                  <a:lnTo>
                    <a:pt x="7531" y="77520"/>
                  </a:lnTo>
                  <a:lnTo>
                    <a:pt x="11557" y="74434"/>
                  </a:lnTo>
                  <a:lnTo>
                    <a:pt x="11010" y="87299"/>
                  </a:lnTo>
                  <a:lnTo>
                    <a:pt x="7962" y="93078"/>
                  </a:lnTo>
                  <a:lnTo>
                    <a:pt x="8521" y="94907"/>
                  </a:lnTo>
                  <a:lnTo>
                    <a:pt x="10350" y="94348"/>
                  </a:lnTo>
                  <a:lnTo>
                    <a:pt x="12306" y="90639"/>
                  </a:lnTo>
                  <a:lnTo>
                    <a:pt x="13182" y="87147"/>
                  </a:lnTo>
                  <a:lnTo>
                    <a:pt x="13627" y="83845"/>
                  </a:lnTo>
                  <a:lnTo>
                    <a:pt x="15748" y="87223"/>
                  </a:lnTo>
                  <a:lnTo>
                    <a:pt x="18707" y="90754"/>
                  </a:lnTo>
                  <a:lnTo>
                    <a:pt x="19977" y="92062"/>
                  </a:lnTo>
                  <a:lnTo>
                    <a:pt x="21463" y="91884"/>
                  </a:lnTo>
                  <a:lnTo>
                    <a:pt x="21615" y="89979"/>
                  </a:lnTo>
                  <a:lnTo>
                    <a:pt x="17995" y="85775"/>
                  </a:lnTo>
                  <a:lnTo>
                    <a:pt x="14084" y="80187"/>
                  </a:lnTo>
                  <a:lnTo>
                    <a:pt x="14465" y="68986"/>
                  </a:lnTo>
                  <a:lnTo>
                    <a:pt x="17945" y="63207"/>
                  </a:lnTo>
                  <a:lnTo>
                    <a:pt x="18796" y="67589"/>
                  </a:lnTo>
                  <a:lnTo>
                    <a:pt x="22021" y="71843"/>
                  </a:lnTo>
                  <a:lnTo>
                    <a:pt x="22961" y="72847"/>
                  </a:lnTo>
                  <a:lnTo>
                    <a:pt x="24409" y="72707"/>
                  </a:lnTo>
                  <a:lnTo>
                    <a:pt x="24650" y="70815"/>
                  </a:lnTo>
                  <a:lnTo>
                    <a:pt x="23050" y="68783"/>
                  </a:lnTo>
                  <a:lnTo>
                    <a:pt x="19329" y="62814"/>
                  </a:lnTo>
                  <a:lnTo>
                    <a:pt x="20739" y="59423"/>
                  </a:lnTo>
                  <a:lnTo>
                    <a:pt x="22555" y="57150"/>
                  </a:lnTo>
                  <a:lnTo>
                    <a:pt x="34163" y="44488"/>
                  </a:lnTo>
                  <a:lnTo>
                    <a:pt x="33832" y="49047"/>
                  </a:lnTo>
                  <a:lnTo>
                    <a:pt x="34810" y="53263"/>
                  </a:lnTo>
                  <a:lnTo>
                    <a:pt x="35572" y="54406"/>
                  </a:lnTo>
                  <a:lnTo>
                    <a:pt x="36499" y="54508"/>
                  </a:lnTo>
                  <a:lnTo>
                    <a:pt x="37490" y="52882"/>
                  </a:lnTo>
                  <a:lnTo>
                    <a:pt x="35407" y="43967"/>
                  </a:lnTo>
                  <a:lnTo>
                    <a:pt x="38455" y="38785"/>
                  </a:lnTo>
                  <a:lnTo>
                    <a:pt x="42506" y="32524"/>
                  </a:lnTo>
                  <a:lnTo>
                    <a:pt x="44729" y="25768"/>
                  </a:lnTo>
                  <a:lnTo>
                    <a:pt x="46964" y="18326"/>
                  </a:lnTo>
                  <a:lnTo>
                    <a:pt x="51638" y="1689"/>
                  </a:lnTo>
                  <a:lnTo>
                    <a:pt x="50698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7" name="object 2057"/>
            <p:cNvSpPr/>
            <p:nvPr/>
          </p:nvSpPr>
          <p:spPr>
            <a:xfrm>
              <a:off x="7060497" y="3033920"/>
              <a:ext cx="22860" cy="22225"/>
            </a:xfrm>
            <a:custGeom>
              <a:avLst/>
              <a:gdLst/>
              <a:ahLst/>
              <a:cxnLst/>
              <a:rect l="l" t="t" r="r" b="b"/>
              <a:pathLst>
                <a:path w="22859" h="22225">
                  <a:moveTo>
                    <a:pt x="11341" y="0"/>
                  </a:moveTo>
                  <a:lnTo>
                    <a:pt x="6692" y="2412"/>
                  </a:lnTo>
                  <a:lnTo>
                    <a:pt x="2032" y="4813"/>
                  </a:lnTo>
                  <a:lnTo>
                    <a:pt x="0" y="10947"/>
                  </a:lnTo>
                  <a:lnTo>
                    <a:pt x="4787" y="20205"/>
                  </a:lnTo>
                  <a:lnTo>
                    <a:pt x="10960" y="21894"/>
                  </a:lnTo>
                  <a:lnTo>
                    <a:pt x="20269" y="17068"/>
                  </a:lnTo>
                  <a:lnTo>
                    <a:pt x="22237" y="10566"/>
                  </a:lnTo>
                  <a:lnTo>
                    <a:pt x="17449" y="1295"/>
                  </a:lnTo>
                  <a:lnTo>
                    <a:pt x="1134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8" name="object 2058"/>
            <p:cNvSpPr/>
            <p:nvPr/>
          </p:nvSpPr>
          <p:spPr>
            <a:xfrm>
              <a:off x="7071583" y="3045949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3975" y="0"/>
                  </a:moveTo>
                  <a:lnTo>
                    <a:pt x="2463" y="342"/>
                  </a:lnTo>
                  <a:lnTo>
                    <a:pt x="939" y="685"/>
                  </a:lnTo>
                  <a:lnTo>
                    <a:pt x="0" y="2158"/>
                  </a:lnTo>
                  <a:lnTo>
                    <a:pt x="660" y="5105"/>
                  </a:lnTo>
                  <a:lnTo>
                    <a:pt x="2146" y="6032"/>
                  </a:lnTo>
                  <a:lnTo>
                    <a:pt x="5181" y="5359"/>
                  </a:lnTo>
                  <a:lnTo>
                    <a:pt x="6134" y="3886"/>
                  </a:lnTo>
                  <a:lnTo>
                    <a:pt x="5791" y="2400"/>
                  </a:lnTo>
                  <a:lnTo>
                    <a:pt x="5460" y="914"/>
                  </a:lnTo>
                  <a:lnTo>
                    <a:pt x="397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9" name="object 2059"/>
            <p:cNvSpPr/>
            <p:nvPr/>
          </p:nvSpPr>
          <p:spPr>
            <a:xfrm>
              <a:off x="7073736" y="3047869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130" y="0"/>
                  </a:moveTo>
                  <a:lnTo>
                    <a:pt x="0" y="1778"/>
                  </a:lnTo>
                  <a:lnTo>
                    <a:pt x="1778" y="2895"/>
                  </a:lnTo>
                  <a:lnTo>
                    <a:pt x="2946" y="1130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0" name="object 2060"/>
            <p:cNvSpPr/>
            <p:nvPr/>
          </p:nvSpPr>
          <p:spPr>
            <a:xfrm>
              <a:off x="7066969" y="3039039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3073" y="0"/>
                  </a:moveTo>
                  <a:lnTo>
                    <a:pt x="1739" y="1016"/>
                  </a:lnTo>
                  <a:lnTo>
                    <a:pt x="406" y="2032"/>
                  </a:lnTo>
                  <a:lnTo>
                    <a:pt x="0" y="3721"/>
                  </a:lnTo>
                  <a:lnTo>
                    <a:pt x="1612" y="5829"/>
                  </a:lnTo>
                  <a:lnTo>
                    <a:pt x="3340" y="5854"/>
                  </a:lnTo>
                  <a:lnTo>
                    <a:pt x="5994" y="3822"/>
                  </a:lnTo>
                  <a:lnTo>
                    <a:pt x="6400" y="2146"/>
                  </a:lnTo>
                  <a:lnTo>
                    <a:pt x="4787" y="38"/>
                  </a:lnTo>
                  <a:lnTo>
                    <a:pt x="307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1" name="object 2061"/>
            <p:cNvSpPr/>
            <p:nvPr/>
          </p:nvSpPr>
          <p:spPr>
            <a:xfrm>
              <a:off x="7031868" y="3017575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90" h="21589">
                  <a:moveTo>
                    <a:pt x="13423" y="0"/>
                  </a:moveTo>
                  <a:lnTo>
                    <a:pt x="3225" y="2209"/>
                  </a:lnTo>
                  <a:lnTo>
                    <a:pt x="0" y="7734"/>
                  </a:lnTo>
                  <a:lnTo>
                    <a:pt x="2222" y="17983"/>
                  </a:lnTo>
                  <a:lnTo>
                    <a:pt x="8013" y="21564"/>
                  </a:lnTo>
                  <a:lnTo>
                    <a:pt x="18186" y="19342"/>
                  </a:lnTo>
                  <a:lnTo>
                    <a:pt x="21043" y="13792"/>
                  </a:lnTo>
                  <a:lnTo>
                    <a:pt x="19926" y="8661"/>
                  </a:lnTo>
                  <a:lnTo>
                    <a:pt x="18808" y="3555"/>
                  </a:lnTo>
                  <a:lnTo>
                    <a:pt x="1342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2" name="object 2062"/>
            <p:cNvSpPr/>
            <p:nvPr/>
          </p:nvSpPr>
          <p:spPr>
            <a:xfrm>
              <a:off x="7034838" y="3027304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4">
                  <a:moveTo>
                    <a:pt x="1422" y="0"/>
                  </a:moveTo>
                  <a:lnTo>
                    <a:pt x="114" y="1193"/>
                  </a:lnTo>
                  <a:lnTo>
                    <a:pt x="50" y="2743"/>
                  </a:lnTo>
                  <a:lnTo>
                    <a:pt x="0" y="4292"/>
                  </a:lnTo>
                  <a:lnTo>
                    <a:pt x="1168" y="5588"/>
                  </a:lnTo>
                  <a:lnTo>
                    <a:pt x="2679" y="5664"/>
                  </a:lnTo>
                  <a:lnTo>
                    <a:pt x="4203" y="5715"/>
                  </a:lnTo>
                  <a:lnTo>
                    <a:pt x="5486" y="4521"/>
                  </a:lnTo>
                  <a:lnTo>
                    <a:pt x="5549" y="2971"/>
                  </a:lnTo>
                  <a:lnTo>
                    <a:pt x="5613" y="1435"/>
                  </a:lnTo>
                  <a:lnTo>
                    <a:pt x="4432" y="127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3" name="object 2063"/>
            <p:cNvSpPr/>
            <p:nvPr/>
          </p:nvSpPr>
          <p:spPr>
            <a:xfrm>
              <a:off x="7035686" y="3029097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536" y="0"/>
                  </a:moveTo>
                  <a:lnTo>
                    <a:pt x="0" y="1447"/>
                  </a:lnTo>
                  <a:lnTo>
                    <a:pt x="1409" y="3022"/>
                  </a:lnTo>
                  <a:lnTo>
                    <a:pt x="2959" y="1574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4" name="object 2064"/>
            <p:cNvSpPr/>
            <p:nvPr/>
          </p:nvSpPr>
          <p:spPr>
            <a:xfrm>
              <a:off x="7043784" y="3021651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1968" y="0"/>
                  </a:moveTo>
                  <a:lnTo>
                    <a:pt x="0" y="1816"/>
                  </a:lnTo>
                  <a:lnTo>
                    <a:pt x="139" y="3530"/>
                  </a:lnTo>
                  <a:lnTo>
                    <a:pt x="2387" y="5994"/>
                  </a:lnTo>
                  <a:lnTo>
                    <a:pt x="4089" y="6261"/>
                  </a:lnTo>
                  <a:lnTo>
                    <a:pt x="6057" y="4444"/>
                  </a:lnTo>
                  <a:lnTo>
                    <a:pt x="5943" y="2717"/>
                  </a:lnTo>
                  <a:lnTo>
                    <a:pt x="4800" y="1498"/>
                  </a:lnTo>
                  <a:lnTo>
                    <a:pt x="3670" y="266"/>
                  </a:lnTo>
                  <a:lnTo>
                    <a:pt x="1968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5" name="object 2065"/>
            <p:cNvSpPr/>
            <p:nvPr/>
          </p:nvSpPr>
          <p:spPr>
            <a:xfrm>
              <a:off x="7055024" y="2975686"/>
              <a:ext cx="19685" cy="20320"/>
            </a:xfrm>
            <a:custGeom>
              <a:avLst/>
              <a:gdLst/>
              <a:ahLst/>
              <a:cxnLst/>
              <a:rect l="l" t="t" r="r" b="b"/>
              <a:pathLst>
                <a:path w="19684" h="20319">
                  <a:moveTo>
                    <a:pt x="4076" y="0"/>
                  </a:moveTo>
                  <a:lnTo>
                    <a:pt x="88" y="4813"/>
                  </a:lnTo>
                  <a:lnTo>
                    <a:pt x="63" y="10045"/>
                  </a:lnTo>
                  <a:lnTo>
                    <a:pt x="0" y="15278"/>
                  </a:lnTo>
                  <a:lnTo>
                    <a:pt x="4495" y="19938"/>
                  </a:lnTo>
                  <a:lnTo>
                    <a:pt x="14935" y="20002"/>
                  </a:lnTo>
                  <a:lnTo>
                    <a:pt x="19291" y="15316"/>
                  </a:lnTo>
                  <a:lnTo>
                    <a:pt x="19354" y="4825"/>
                  </a:lnTo>
                  <a:lnTo>
                    <a:pt x="14503" y="76"/>
                  </a:lnTo>
                  <a:lnTo>
                    <a:pt x="407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6" name="object 2066"/>
            <p:cNvSpPr/>
            <p:nvPr/>
          </p:nvSpPr>
          <p:spPr>
            <a:xfrm>
              <a:off x="7059961" y="2982986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336" y="0"/>
                  </a:moveTo>
                  <a:lnTo>
                    <a:pt x="812" y="901"/>
                  </a:lnTo>
                  <a:lnTo>
                    <a:pt x="419" y="2387"/>
                  </a:lnTo>
                  <a:lnTo>
                    <a:pt x="0" y="3886"/>
                  </a:lnTo>
                  <a:lnTo>
                    <a:pt x="863" y="5410"/>
                  </a:lnTo>
                  <a:lnTo>
                    <a:pt x="2336" y="5803"/>
                  </a:lnTo>
                  <a:lnTo>
                    <a:pt x="3797" y="6210"/>
                  </a:lnTo>
                  <a:lnTo>
                    <a:pt x="5308" y="5308"/>
                  </a:lnTo>
                  <a:lnTo>
                    <a:pt x="6121" y="2324"/>
                  </a:lnTo>
                  <a:lnTo>
                    <a:pt x="5257" y="787"/>
                  </a:lnTo>
                  <a:lnTo>
                    <a:pt x="3797" y="406"/>
                  </a:lnTo>
                  <a:lnTo>
                    <a:pt x="233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7" name="object 2067"/>
            <p:cNvSpPr/>
            <p:nvPr/>
          </p:nvSpPr>
          <p:spPr>
            <a:xfrm>
              <a:off x="7061589" y="298463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828" y="0"/>
                  </a:moveTo>
                  <a:lnTo>
                    <a:pt x="0" y="1066"/>
                  </a:lnTo>
                  <a:lnTo>
                    <a:pt x="1041" y="2908"/>
                  </a:lnTo>
                  <a:lnTo>
                    <a:pt x="2870" y="1841"/>
                  </a:lnTo>
                  <a:lnTo>
                    <a:pt x="182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8" name="object 2068"/>
            <p:cNvSpPr/>
            <p:nvPr/>
          </p:nvSpPr>
          <p:spPr>
            <a:xfrm>
              <a:off x="7057794" y="3013514"/>
              <a:ext cx="22860" cy="22225"/>
            </a:xfrm>
            <a:custGeom>
              <a:avLst/>
              <a:gdLst/>
              <a:ahLst/>
              <a:cxnLst/>
              <a:rect l="l" t="t" r="r" b="b"/>
              <a:pathLst>
                <a:path w="22859" h="22225">
                  <a:moveTo>
                    <a:pt x="11747" y="0"/>
                  </a:moveTo>
                  <a:lnTo>
                    <a:pt x="5206" y="1854"/>
                  </a:lnTo>
                  <a:lnTo>
                    <a:pt x="0" y="10871"/>
                  </a:lnTo>
                  <a:lnTo>
                    <a:pt x="2184" y="16725"/>
                  </a:lnTo>
                  <a:lnTo>
                    <a:pt x="6718" y="19342"/>
                  </a:lnTo>
                  <a:lnTo>
                    <a:pt x="11264" y="21970"/>
                  </a:lnTo>
                  <a:lnTo>
                    <a:pt x="17525" y="20370"/>
                  </a:lnTo>
                  <a:lnTo>
                    <a:pt x="22745" y="11341"/>
                  </a:lnTo>
                  <a:lnTo>
                    <a:pt x="20827" y="5245"/>
                  </a:lnTo>
                  <a:lnTo>
                    <a:pt x="11747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9" name="object 2069"/>
            <p:cNvSpPr/>
            <p:nvPr/>
          </p:nvSpPr>
          <p:spPr>
            <a:xfrm>
              <a:off x="7066766" y="3024155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0" y="0"/>
                  </a:moveTo>
                  <a:lnTo>
                    <a:pt x="63" y="3924"/>
                  </a:lnTo>
                  <a:lnTo>
                    <a:pt x="3987" y="3949"/>
                  </a:lnTo>
                  <a:lnTo>
                    <a:pt x="3936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0" name="object 2070"/>
            <p:cNvSpPr/>
            <p:nvPr/>
          </p:nvSpPr>
          <p:spPr>
            <a:xfrm>
              <a:off x="7067692" y="3025060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40" h="2539">
                  <a:moveTo>
                    <a:pt x="0" y="0"/>
                  </a:moveTo>
                  <a:lnTo>
                    <a:pt x="12" y="2120"/>
                  </a:lnTo>
                  <a:lnTo>
                    <a:pt x="2133" y="2133"/>
                  </a:lnTo>
                  <a:lnTo>
                    <a:pt x="212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1" name="object 2071"/>
            <p:cNvSpPr/>
            <p:nvPr/>
          </p:nvSpPr>
          <p:spPr>
            <a:xfrm>
              <a:off x="7071993" y="2998838"/>
              <a:ext cx="22225" cy="21590"/>
            </a:xfrm>
            <a:custGeom>
              <a:avLst/>
              <a:gdLst/>
              <a:ahLst/>
              <a:cxnLst/>
              <a:rect l="l" t="t" r="r" b="b"/>
              <a:pathLst>
                <a:path w="22225" h="21589">
                  <a:moveTo>
                    <a:pt x="7975" y="0"/>
                  </a:moveTo>
                  <a:lnTo>
                    <a:pt x="2425" y="3314"/>
                  </a:lnTo>
                  <a:lnTo>
                    <a:pt x="0" y="13462"/>
                  </a:lnTo>
                  <a:lnTo>
                    <a:pt x="3594" y="18757"/>
                  </a:lnTo>
                  <a:lnTo>
                    <a:pt x="13766" y="21196"/>
                  </a:lnTo>
                  <a:lnTo>
                    <a:pt x="19519" y="17551"/>
                  </a:lnTo>
                  <a:lnTo>
                    <a:pt x="21932" y="7404"/>
                  </a:lnTo>
                  <a:lnTo>
                    <a:pt x="18173" y="2438"/>
                  </a:lnTo>
                  <a:lnTo>
                    <a:pt x="13068" y="1219"/>
                  </a:lnTo>
                  <a:lnTo>
                    <a:pt x="797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2" name="object 2072"/>
            <p:cNvSpPr/>
            <p:nvPr/>
          </p:nvSpPr>
          <p:spPr>
            <a:xfrm>
              <a:off x="7080533" y="3003776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80">
                  <a:moveTo>
                    <a:pt x="1574" y="0"/>
                  </a:moveTo>
                  <a:lnTo>
                    <a:pt x="152" y="1003"/>
                  </a:lnTo>
                  <a:lnTo>
                    <a:pt x="88" y="2324"/>
                  </a:lnTo>
                  <a:lnTo>
                    <a:pt x="0" y="3644"/>
                  </a:lnTo>
                  <a:lnTo>
                    <a:pt x="1308" y="4800"/>
                  </a:lnTo>
                  <a:lnTo>
                    <a:pt x="4635" y="5003"/>
                  </a:lnTo>
                  <a:lnTo>
                    <a:pt x="6057" y="4000"/>
                  </a:lnTo>
                  <a:lnTo>
                    <a:pt x="6197" y="1333"/>
                  </a:lnTo>
                  <a:lnTo>
                    <a:pt x="4902" y="190"/>
                  </a:lnTo>
                  <a:lnTo>
                    <a:pt x="3238" y="88"/>
                  </a:lnTo>
                  <a:lnTo>
                    <a:pt x="157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3" name="object 2073"/>
            <p:cNvSpPr/>
            <p:nvPr/>
          </p:nvSpPr>
          <p:spPr>
            <a:xfrm>
              <a:off x="7078898" y="3017235"/>
              <a:ext cx="6985" cy="4445"/>
            </a:xfrm>
            <a:custGeom>
              <a:avLst/>
              <a:gdLst/>
              <a:ahLst/>
              <a:cxnLst/>
              <a:rect l="l" t="t" r="r" b="b"/>
              <a:pathLst>
                <a:path w="6984" h="4444">
                  <a:moveTo>
                    <a:pt x="3251" y="0"/>
                  </a:moveTo>
                  <a:lnTo>
                    <a:pt x="0" y="977"/>
                  </a:lnTo>
                  <a:lnTo>
                    <a:pt x="1282" y="1638"/>
                  </a:lnTo>
                  <a:lnTo>
                    <a:pt x="838" y="3378"/>
                  </a:lnTo>
                  <a:lnTo>
                    <a:pt x="2400" y="4368"/>
                  </a:lnTo>
                  <a:lnTo>
                    <a:pt x="5422" y="3835"/>
                  </a:lnTo>
                  <a:lnTo>
                    <a:pt x="5321" y="2120"/>
                  </a:lnTo>
                  <a:lnTo>
                    <a:pt x="6400" y="1511"/>
                  </a:lnTo>
                  <a:lnTo>
                    <a:pt x="325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4" name="object 2074"/>
            <p:cNvSpPr/>
            <p:nvPr/>
          </p:nvSpPr>
          <p:spPr>
            <a:xfrm>
              <a:off x="7036757" y="2996196"/>
              <a:ext cx="22225" cy="22860"/>
            </a:xfrm>
            <a:custGeom>
              <a:avLst/>
              <a:gdLst/>
              <a:ahLst/>
              <a:cxnLst/>
              <a:rect l="l" t="t" r="r" b="b"/>
              <a:pathLst>
                <a:path w="22225" h="22860">
                  <a:moveTo>
                    <a:pt x="10985" y="0"/>
                  </a:moveTo>
                  <a:lnTo>
                    <a:pt x="1701" y="4737"/>
                  </a:lnTo>
                  <a:lnTo>
                    <a:pt x="0" y="10909"/>
                  </a:lnTo>
                  <a:lnTo>
                    <a:pt x="4762" y="20231"/>
                  </a:lnTo>
                  <a:lnTo>
                    <a:pt x="11277" y="22237"/>
                  </a:lnTo>
                  <a:lnTo>
                    <a:pt x="20548" y="17475"/>
                  </a:lnTo>
                  <a:lnTo>
                    <a:pt x="21894" y="11379"/>
                  </a:lnTo>
                  <a:lnTo>
                    <a:pt x="19494" y="6718"/>
                  </a:lnTo>
                  <a:lnTo>
                    <a:pt x="17106" y="2057"/>
                  </a:lnTo>
                  <a:lnTo>
                    <a:pt x="1098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5" name="object 2075"/>
            <p:cNvSpPr/>
            <p:nvPr/>
          </p:nvSpPr>
          <p:spPr>
            <a:xfrm>
              <a:off x="7044512" y="2999841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1790" y="0"/>
                  </a:moveTo>
                  <a:lnTo>
                    <a:pt x="330" y="901"/>
                  </a:lnTo>
                  <a:lnTo>
                    <a:pt x="0" y="3555"/>
                  </a:lnTo>
                  <a:lnTo>
                    <a:pt x="1219" y="4775"/>
                  </a:lnTo>
                  <a:lnTo>
                    <a:pt x="4533" y="5181"/>
                  </a:lnTo>
                  <a:lnTo>
                    <a:pt x="6007" y="4267"/>
                  </a:lnTo>
                  <a:lnTo>
                    <a:pt x="6324" y="1625"/>
                  </a:lnTo>
                  <a:lnTo>
                    <a:pt x="5105" y="380"/>
                  </a:lnTo>
                  <a:lnTo>
                    <a:pt x="3441" y="190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6" name="object 2076"/>
            <p:cNvSpPr/>
            <p:nvPr/>
          </p:nvSpPr>
          <p:spPr>
            <a:xfrm>
              <a:off x="7037152" y="3010034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1295" y="0"/>
                  </a:moveTo>
                  <a:lnTo>
                    <a:pt x="1625" y="1397"/>
                  </a:lnTo>
                  <a:lnTo>
                    <a:pt x="0" y="2197"/>
                  </a:lnTo>
                  <a:lnTo>
                    <a:pt x="266" y="4013"/>
                  </a:lnTo>
                  <a:lnTo>
                    <a:pt x="2641" y="5981"/>
                  </a:lnTo>
                  <a:lnTo>
                    <a:pt x="3898" y="4787"/>
                  </a:lnTo>
                  <a:lnTo>
                    <a:pt x="5054" y="5194"/>
                  </a:lnTo>
                  <a:lnTo>
                    <a:pt x="4152" y="1828"/>
                  </a:lnTo>
                  <a:lnTo>
                    <a:pt x="129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7" name="object 2077"/>
            <p:cNvSpPr/>
            <p:nvPr/>
          </p:nvSpPr>
          <p:spPr>
            <a:xfrm>
              <a:off x="7038699" y="3038050"/>
              <a:ext cx="22860" cy="22225"/>
            </a:xfrm>
            <a:custGeom>
              <a:avLst/>
              <a:gdLst/>
              <a:ahLst/>
              <a:cxnLst/>
              <a:rect l="l" t="t" r="r" b="b"/>
              <a:pathLst>
                <a:path w="22859" h="22225">
                  <a:moveTo>
                    <a:pt x="10375" y="0"/>
                  </a:moveTo>
                  <a:lnTo>
                    <a:pt x="4305" y="2197"/>
                  </a:lnTo>
                  <a:lnTo>
                    <a:pt x="0" y="11683"/>
                  </a:lnTo>
                  <a:lnTo>
                    <a:pt x="2514" y="17589"/>
                  </a:lnTo>
                  <a:lnTo>
                    <a:pt x="12039" y="21907"/>
                  </a:lnTo>
                  <a:lnTo>
                    <a:pt x="18376" y="19418"/>
                  </a:lnTo>
                  <a:lnTo>
                    <a:pt x="22682" y="9931"/>
                  </a:lnTo>
                  <a:lnTo>
                    <a:pt x="19938" y="4317"/>
                  </a:lnTo>
                  <a:lnTo>
                    <a:pt x="15163" y="2158"/>
                  </a:lnTo>
                  <a:lnTo>
                    <a:pt x="1037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8" name="object 2078"/>
            <p:cNvSpPr/>
            <p:nvPr/>
          </p:nvSpPr>
          <p:spPr>
            <a:xfrm>
              <a:off x="7051861" y="3044501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3619" y="0"/>
                  </a:moveTo>
                  <a:lnTo>
                    <a:pt x="2286" y="101"/>
                  </a:lnTo>
                  <a:lnTo>
                    <a:pt x="952" y="215"/>
                  </a:lnTo>
                  <a:lnTo>
                    <a:pt x="0" y="1650"/>
                  </a:lnTo>
                  <a:lnTo>
                    <a:pt x="279" y="4978"/>
                  </a:lnTo>
                  <a:lnTo>
                    <a:pt x="1460" y="6248"/>
                  </a:lnTo>
                  <a:lnTo>
                    <a:pt x="4114" y="6032"/>
                  </a:lnTo>
                  <a:lnTo>
                    <a:pt x="5080" y="4597"/>
                  </a:lnTo>
                  <a:lnTo>
                    <a:pt x="4927" y="2920"/>
                  </a:lnTo>
                  <a:lnTo>
                    <a:pt x="4800" y="1257"/>
                  </a:lnTo>
                  <a:lnTo>
                    <a:pt x="361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9" name="object 2079"/>
            <p:cNvSpPr/>
            <p:nvPr/>
          </p:nvSpPr>
          <p:spPr>
            <a:xfrm>
              <a:off x="7044351" y="3056510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3378" y="0"/>
                  </a:moveTo>
                  <a:lnTo>
                    <a:pt x="0" y="355"/>
                  </a:lnTo>
                  <a:lnTo>
                    <a:pt x="1117" y="1244"/>
                  </a:lnTo>
                  <a:lnTo>
                    <a:pt x="355" y="2870"/>
                  </a:lnTo>
                  <a:lnTo>
                    <a:pt x="1714" y="4152"/>
                  </a:lnTo>
                  <a:lnTo>
                    <a:pt x="4775" y="4190"/>
                  </a:lnTo>
                  <a:lnTo>
                    <a:pt x="5016" y="2489"/>
                  </a:lnTo>
                  <a:lnTo>
                    <a:pt x="6184" y="2095"/>
                  </a:lnTo>
                  <a:lnTo>
                    <a:pt x="337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0" name="object 2080"/>
            <p:cNvSpPr/>
            <p:nvPr/>
          </p:nvSpPr>
          <p:spPr>
            <a:xfrm>
              <a:off x="7054156" y="2954773"/>
              <a:ext cx="40005" cy="84455"/>
            </a:xfrm>
            <a:custGeom>
              <a:avLst/>
              <a:gdLst/>
              <a:ahLst/>
              <a:cxnLst/>
              <a:rect l="l" t="t" r="r" b="b"/>
              <a:pathLst>
                <a:path w="40004" h="84455">
                  <a:moveTo>
                    <a:pt x="3870" y="83451"/>
                  </a:moveTo>
                  <a:lnTo>
                    <a:pt x="3644" y="84074"/>
                  </a:lnTo>
                  <a:lnTo>
                    <a:pt x="3782" y="83693"/>
                  </a:lnTo>
                  <a:lnTo>
                    <a:pt x="3870" y="83451"/>
                  </a:lnTo>
                  <a:close/>
                </a:path>
                <a:path w="40004" h="84455">
                  <a:moveTo>
                    <a:pt x="5173" y="68491"/>
                  </a:moveTo>
                  <a:lnTo>
                    <a:pt x="3263" y="68491"/>
                  </a:lnTo>
                  <a:lnTo>
                    <a:pt x="3187" y="70281"/>
                  </a:lnTo>
                  <a:lnTo>
                    <a:pt x="3098" y="72326"/>
                  </a:lnTo>
                  <a:lnTo>
                    <a:pt x="1005" y="83451"/>
                  </a:lnTo>
                  <a:lnTo>
                    <a:pt x="3870" y="83451"/>
                  </a:lnTo>
                  <a:lnTo>
                    <a:pt x="4127" y="82740"/>
                  </a:lnTo>
                  <a:lnTo>
                    <a:pt x="4825" y="80365"/>
                  </a:lnTo>
                  <a:lnTo>
                    <a:pt x="5151" y="78714"/>
                  </a:lnTo>
                  <a:lnTo>
                    <a:pt x="5372" y="77063"/>
                  </a:lnTo>
                  <a:lnTo>
                    <a:pt x="6405" y="77063"/>
                  </a:lnTo>
                  <a:lnTo>
                    <a:pt x="6603" y="75819"/>
                  </a:lnTo>
                  <a:lnTo>
                    <a:pt x="6743" y="74637"/>
                  </a:lnTo>
                  <a:lnTo>
                    <a:pt x="5702" y="73025"/>
                  </a:lnTo>
                  <a:lnTo>
                    <a:pt x="5118" y="71170"/>
                  </a:lnTo>
                  <a:lnTo>
                    <a:pt x="5173" y="68491"/>
                  </a:lnTo>
                  <a:close/>
                </a:path>
                <a:path w="40004" h="84455">
                  <a:moveTo>
                    <a:pt x="6402" y="77063"/>
                  </a:moveTo>
                  <a:lnTo>
                    <a:pt x="5372" y="77063"/>
                  </a:lnTo>
                  <a:lnTo>
                    <a:pt x="6146" y="78232"/>
                  </a:lnTo>
                  <a:lnTo>
                    <a:pt x="6402" y="77063"/>
                  </a:lnTo>
                  <a:close/>
                </a:path>
                <a:path w="40004" h="84455">
                  <a:moveTo>
                    <a:pt x="5295" y="67538"/>
                  </a:moveTo>
                  <a:lnTo>
                    <a:pt x="4597" y="67919"/>
                  </a:lnTo>
                  <a:lnTo>
                    <a:pt x="3924" y="68224"/>
                  </a:lnTo>
                  <a:lnTo>
                    <a:pt x="5161" y="68224"/>
                  </a:lnTo>
                  <a:lnTo>
                    <a:pt x="5221" y="67919"/>
                  </a:lnTo>
                  <a:lnTo>
                    <a:pt x="5295" y="67538"/>
                  </a:lnTo>
                  <a:close/>
                </a:path>
                <a:path w="40004" h="84455">
                  <a:moveTo>
                    <a:pt x="12446" y="48755"/>
                  </a:moveTo>
                  <a:lnTo>
                    <a:pt x="12217" y="48755"/>
                  </a:lnTo>
                  <a:lnTo>
                    <a:pt x="11971" y="48933"/>
                  </a:lnTo>
                  <a:lnTo>
                    <a:pt x="10820" y="50419"/>
                  </a:lnTo>
                  <a:lnTo>
                    <a:pt x="10134" y="51257"/>
                  </a:lnTo>
                  <a:lnTo>
                    <a:pt x="8458" y="53390"/>
                  </a:lnTo>
                  <a:lnTo>
                    <a:pt x="7099" y="55333"/>
                  </a:lnTo>
                  <a:lnTo>
                    <a:pt x="4825" y="59194"/>
                  </a:lnTo>
                  <a:lnTo>
                    <a:pt x="4482" y="60274"/>
                  </a:lnTo>
                  <a:lnTo>
                    <a:pt x="4353" y="60680"/>
                  </a:lnTo>
                  <a:lnTo>
                    <a:pt x="4276" y="60921"/>
                  </a:lnTo>
                  <a:lnTo>
                    <a:pt x="4216" y="61112"/>
                  </a:lnTo>
                  <a:lnTo>
                    <a:pt x="3835" y="63068"/>
                  </a:lnTo>
                  <a:lnTo>
                    <a:pt x="2984" y="64630"/>
                  </a:lnTo>
                  <a:lnTo>
                    <a:pt x="1549" y="65760"/>
                  </a:lnTo>
                  <a:lnTo>
                    <a:pt x="0" y="66586"/>
                  </a:lnTo>
                  <a:lnTo>
                    <a:pt x="2133" y="66141"/>
                  </a:lnTo>
                  <a:lnTo>
                    <a:pt x="4762" y="65125"/>
                  </a:lnTo>
                  <a:lnTo>
                    <a:pt x="6515" y="63360"/>
                  </a:lnTo>
                  <a:lnTo>
                    <a:pt x="6845" y="61747"/>
                  </a:lnTo>
                  <a:lnTo>
                    <a:pt x="7058" y="61112"/>
                  </a:lnTo>
                  <a:lnTo>
                    <a:pt x="7122" y="60921"/>
                  </a:lnTo>
                  <a:lnTo>
                    <a:pt x="7203" y="60680"/>
                  </a:lnTo>
                  <a:lnTo>
                    <a:pt x="7297" y="60401"/>
                  </a:lnTo>
                  <a:lnTo>
                    <a:pt x="8177" y="58813"/>
                  </a:lnTo>
                  <a:lnTo>
                    <a:pt x="9296" y="57035"/>
                  </a:lnTo>
                  <a:lnTo>
                    <a:pt x="9651" y="56337"/>
                  </a:lnTo>
                  <a:lnTo>
                    <a:pt x="10871" y="54241"/>
                  </a:lnTo>
                  <a:lnTo>
                    <a:pt x="12026" y="52552"/>
                  </a:lnTo>
                  <a:lnTo>
                    <a:pt x="13271" y="50927"/>
                  </a:lnTo>
                  <a:lnTo>
                    <a:pt x="13157" y="50126"/>
                  </a:lnTo>
                  <a:lnTo>
                    <a:pt x="13098" y="49936"/>
                  </a:lnTo>
                  <a:lnTo>
                    <a:pt x="13023" y="49695"/>
                  </a:lnTo>
                  <a:lnTo>
                    <a:pt x="13160" y="49695"/>
                  </a:lnTo>
                  <a:lnTo>
                    <a:pt x="12446" y="48755"/>
                  </a:lnTo>
                  <a:close/>
                </a:path>
                <a:path w="40004" h="84455">
                  <a:moveTo>
                    <a:pt x="12547" y="56769"/>
                  </a:moveTo>
                  <a:lnTo>
                    <a:pt x="12026" y="57619"/>
                  </a:lnTo>
                  <a:lnTo>
                    <a:pt x="11429" y="58813"/>
                  </a:lnTo>
                  <a:lnTo>
                    <a:pt x="11271" y="59194"/>
                  </a:lnTo>
                  <a:lnTo>
                    <a:pt x="11277" y="60921"/>
                  </a:lnTo>
                  <a:lnTo>
                    <a:pt x="11900" y="60680"/>
                  </a:lnTo>
                  <a:lnTo>
                    <a:pt x="12877" y="60401"/>
                  </a:lnTo>
                  <a:lnTo>
                    <a:pt x="13703" y="60274"/>
                  </a:lnTo>
                  <a:lnTo>
                    <a:pt x="13994" y="60274"/>
                  </a:lnTo>
                  <a:lnTo>
                    <a:pt x="13461" y="59194"/>
                  </a:lnTo>
                  <a:lnTo>
                    <a:pt x="12865" y="57759"/>
                  </a:lnTo>
                  <a:lnTo>
                    <a:pt x="12816" y="57619"/>
                  </a:lnTo>
                  <a:lnTo>
                    <a:pt x="12738" y="57391"/>
                  </a:lnTo>
                  <a:lnTo>
                    <a:pt x="12627" y="57035"/>
                  </a:lnTo>
                  <a:lnTo>
                    <a:pt x="12547" y="56769"/>
                  </a:lnTo>
                  <a:close/>
                </a:path>
                <a:path w="40004" h="84455">
                  <a:moveTo>
                    <a:pt x="9908" y="49695"/>
                  </a:moveTo>
                  <a:lnTo>
                    <a:pt x="7023" y="49695"/>
                  </a:lnTo>
                  <a:lnTo>
                    <a:pt x="7132" y="50419"/>
                  </a:lnTo>
                  <a:lnTo>
                    <a:pt x="6899" y="50419"/>
                  </a:lnTo>
                  <a:lnTo>
                    <a:pt x="9042" y="49936"/>
                  </a:lnTo>
                  <a:lnTo>
                    <a:pt x="9908" y="49695"/>
                  </a:lnTo>
                  <a:close/>
                </a:path>
                <a:path w="40004" h="84455">
                  <a:moveTo>
                    <a:pt x="11540" y="48933"/>
                  </a:moveTo>
                  <a:lnTo>
                    <a:pt x="9443" y="48933"/>
                  </a:lnTo>
                  <a:lnTo>
                    <a:pt x="9878" y="49695"/>
                  </a:lnTo>
                  <a:lnTo>
                    <a:pt x="7315" y="49695"/>
                  </a:lnTo>
                  <a:lnTo>
                    <a:pt x="11540" y="48933"/>
                  </a:lnTo>
                  <a:close/>
                </a:path>
                <a:path w="40004" h="84455">
                  <a:moveTo>
                    <a:pt x="11589" y="81051"/>
                  </a:moveTo>
                  <a:lnTo>
                    <a:pt x="8166" y="81051"/>
                  </a:lnTo>
                  <a:lnTo>
                    <a:pt x="8824" y="81915"/>
                  </a:lnTo>
                  <a:lnTo>
                    <a:pt x="9842" y="83185"/>
                  </a:lnTo>
                  <a:lnTo>
                    <a:pt x="10452" y="82511"/>
                  </a:lnTo>
                  <a:lnTo>
                    <a:pt x="11125" y="81915"/>
                  </a:lnTo>
                  <a:lnTo>
                    <a:pt x="11861" y="81394"/>
                  </a:lnTo>
                  <a:lnTo>
                    <a:pt x="11589" y="81051"/>
                  </a:lnTo>
                  <a:close/>
                </a:path>
                <a:path w="40004" h="84455">
                  <a:moveTo>
                    <a:pt x="9093" y="77749"/>
                  </a:moveTo>
                  <a:lnTo>
                    <a:pt x="8826" y="78613"/>
                  </a:lnTo>
                  <a:lnTo>
                    <a:pt x="8597" y="79616"/>
                  </a:lnTo>
                  <a:lnTo>
                    <a:pt x="8293" y="80632"/>
                  </a:lnTo>
                  <a:lnTo>
                    <a:pt x="11255" y="80632"/>
                  </a:lnTo>
                  <a:lnTo>
                    <a:pt x="10629" y="79844"/>
                  </a:lnTo>
                  <a:lnTo>
                    <a:pt x="9093" y="77749"/>
                  </a:lnTo>
                  <a:close/>
                </a:path>
                <a:path w="40004" h="84455">
                  <a:moveTo>
                    <a:pt x="39560" y="0"/>
                  </a:moveTo>
                  <a:lnTo>
                    <a:pt x="39217" y="0"/>
                  </a:lnTo>
                  <a:lnTo>
                    <a:pt x="38214" y="3784"/>
                  </a:lnTo>
                  <a:lnTo>
                    <a:pt x="37033" y="7747"/>
                  </a:lnTo>
                  <a:lnTo>
                    <a:pt x="39467" y="7747"/>
                  </a:lnTo>
                  <a:lnTo>
                    <a:pt x="39573" y="5384"/>
                  </a:lnTo>
                  <a:lnTo>
                    <a:pt x="39827" y="876"/>
                  </a:lnTo>
                  <a:lnTo>
                    <a:pt x="39560" y="0"/>
                  </a:lnTo>
                  <a:close/>
                </a:path>
              </a:pathLst>
            </a:custGeom>
            <a:solidFill>
              <a:srgbClr val="5A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1" name="object 2081"/>
            <p:cNvSpPr/>
            <p:nvPr/>
          </p:nvSpPr>
          <p:spPr>
            <a:xfrm>
              <a:off x="7032969" y="3018595"/>
              <a:ext cx="15240" cy="20320"/>
            </a:xfrm>
            <a:custGeom>
              <a:avLst/>
              <a:gdLst/>
              <a:ahLst/>
              <a:cxnLst/>
              <a:rect l="l" t="t" r="r" b="b"/>
              <a:pathLst>
                <a:path w="15240" h="20319">
                  <a:moveTo>
                    <a:pt x="8130" y="0"/>
                  </a:moveTo>
                  <a:lnTo>
                    <a:pt x="7569" y="0"/>
                  </a:lnTo>
                  <a:lnTo>
                    <a:pt x="2946" y="1016"/>
                  </a:lnTo>
                  <a:lnTo>
                    <a:pt x="0" y="5041"/>
                  </a:lnTo>
                  <a:lnTo>
                    <a:pt x="12" y="11836"/>
                  </a:lnTo>
                  <a:lnTo>
                    <a:pt x="787" y="15405"/>
                  </a:lnTo>
                  <a:lnTo>
                    <a:pt x="3866" y="18237"/>
                  </a:lnTo>
                  <a:lnTo>
                    <a:pt x="9147" y="19761"/>
                  </a:lnTo>
                  <a:lnTo>
                    <a:pt x="10452" y="19761"/>
                  </a:lnTo>
                  <a:lnTo>
                    <a:pt x="13030" y="19202"/>
                  </a:lnTo>
                  <a:lnTo>
                    <a:pt x="13970" y="18796"/>
                  </a:lnTo>
                  <a:lnTo>
                    <a:pt x="14370" y="18529"/>
                  </a:lnTo>
                  <a:lnTo>
                    <a:pt x="11391" y="18529"/>
                  </a:lnTo>
                  <a:lnTo>
                    <a:pt x="7835" y="16852"/>
                  </a:lnTo>
                  <a:lnTo>
                    <a:pt x="5834" y="14300"/>
                  </a:lnTo>
                  <a:lnTo>
                    <a:pt x="3073" y="14300"/>
                  </a:lnTo>
                  <a:lnTo>
                    <a:pt x="1917" y="13055"/>
                  </a:lnTo>
                  <a:lnTo>
                    <a:pt x="1968" y="10274"/>
                  </a:lnTo>
                  <a:lnTo>
                    <a:pt x="2730" y="9309"/>
                  </a:lnTo>
                  <a:lnTo>
                    <a:pt x="3759" y="8940"/>
                  </a:lnTo>
                  <a:lnTo>
                    <a:pt x="3746" y="5041"/>
                  </a:lnTo>
                  <a:lnTo>
                    <a:pt x="5486" y="1714"/>
                  </a:lnTo>
                  <a:lnTo>
                    <a:pt x="8130" y="0"/>
                  </a:lnTo>
                  <a:close/>
                </a:path>
                <a:path w="15240" h="20319">
                  <a:moveTo>
                    <a:pt x="14808" y="18237"/>
                  </a:moveTo>
                  <a:lnTo>
                    <a:pt x="11391" y="18529"/>
                  </a:lnTo>
                  <a:lnTo>
                    <a:pt x="14370" y="18529"/>
                  </a:lnTo>
                  <a:lnTo>
                    <a:pt x="14808" y="18237"/>
                  </a:lnTo>
                  <a:close/>
                </a:path>
                <a:path w="15240" h="20319">
                  <a:moveTo>
                    <a:pt x="5715" y="14147"/>
                  </a:moveTo>
                  <a:lnTo>
                    <a:pt x="5359" y="14300"/>
                  </a:lnTo>
                  <a:lnTo>
                    <a:pt x="5834" y="14300"/>
                  </a:lnTo>
                  <a:lnTo>
                    <a:pt x="5715" y="14147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2" name="object 2082"/>
            <p:cNvSpPr/>
            <p:nvPr/>
          </p:nvSpPr>
          <p:spPr>
            <a:xfrm>
              <a:off x="7034888" y="3027530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09" h="5714">
                  <a:moveTo>
                    <a:pt x="1841" y="0"/>
                  </a:moveTo>
                  <a:lnTo>
                    <a:pt x="812" y="368"/>
                  </a:lnTo>
                  <a:lnTo>
                    <a:pt x="50" y="1346"/>
                  </a:lnTo>
                  <a:lnTo>
                    <a:pt x="0" y="2603"/>
                  </a:lnTo>
                  <a:lnTo>
                    <a:pt x="0" y="4114"/>
                  </a:lnTo>
                  <a:lnTo>
                    <a:pt x="1155" y="5359"/>
                  </a:lnTo>
                  <a:lnTo>
                    <a:pt x="2628" y="5435"/>
                  </a:lnTo>
                  <a:lnTo>
                    <a:pt x="3047" y="5448"/>
                  </a:lnTo>
                  <a:lnTo>
                    <a:pt x="3441" y="5372"/>
                  </a:lnTo>
                  <a:lnTo>
                    <a:pt x="3797" y="5219"/>
                  </a:lnTo>
                  <a:lnTo>
                    <a:pt x="3479" y="4800"/>
                  </a:lnTo>
                  <a:lnTo>
                    <a:pt x="3187" y="4368"/>
                  </a:lnTo>
                  <a:lnTo>
                    <a:pt x="2933" y="3911"/>
                  </a:lnTo>
                  <a:lnTo>
                    <a:pt x="2209" y="4584"/>
                  </a:lnTo>
                  <a:lnTo>
                    <a:pt x="800" y="3022"/>
                  </a:lnTo>
                  <a:lnTo>
                    <a:pt x="2108" y="1790"/>
                  </a:lnTo>
                  <a:lnTo>
                    <a:pt x="2057" y="1625"/>
                  </a:lnTo>
                  <a:lnTo>
                    <a:pt x="1930" y="1028"/>
                  </a:lnTo>
                  <a:lnTo>
                    <a:pt x="1866" y="520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3" name="object 2083"/>
            <p:cNvSpPr/>
            <p:nvPr/>
          </p:nvSpPr>
          <p:spPr>
            <a:xfrm>
              <a:off x="7035688" y="3029321"/>
              <a:ext cx="2540" cy="3175"/>
            </a:xfrm>
            <a:custGeom>
              <a:avLst/>
              <a:gdLst/>
              <a:ahLst/>
              <a:cxnLst/>
              <a:rect l="l" t="t" r="r" b="b"/>
              <a:pathLst>
                <a:path w="2540" h="3175">
                  <a:moveTo>
                    <a:pt x="1308" y="0"/>
                  </a:moveTo>
                  <a:lnTo>
                    <a:pt x="0" y="1231"/>
                  </a:lnTo>
                  <a:lnTo>
                    <a:pt x="1409" y="2794"/>
                  </a:lnTo>
                  <a:lnTo>
                    <a:pt x="2133" y="2120"/>
                  </a:lnTo>
                  <a:lnTo>
                    <a:pt x="1765" y="1460"/>
                  </a:lnTo>
                  <a:lnTo>
                    <a:pt x="1485" y="749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4" name="object 2084"/>
            <p:cNvSpPr/>
            <p:nvPr/>
          </p:nvSpPr>
          <p:spPr>
            <a:xfrm>
              <a:off x="7039419" y="3008515"/>
              <a:ext cx="35560" cy="26034"/>
            </a:xfrm>
            <a:custGeom>
              <a:avLst/>
              <a:gdLst/>
              <a:ahLst/>
              <a:cxnLst/>
              <a:rect l="l" t="t" r="r" b="b"/>
              <a:pathLst>
                <a:path w="35559" h="26035">
                  <a:moveTo>
                    <a:pt x="3187" y="1587"/>
                  </a:moveTo>
                  <a:lnTo>
                    <a:pt x="2667" y="0"/>
                  </a:lnTo>
                  <a:lnTo>
                    <a:pt x="1943" y="546"/>
                  </a:lnTo>
                  <a:lnTo>
                    <a:pt x="1092" y="1295"/>
                  </a:lnTo>
                  <a:lnTo>
                    <a:pt x="0" y="2336"/>
                  </a:lnTo>
                  <a:lnTo>
                    <a:pt x="292" y="2336"/>
                  </a:lnTo>
                  <a:lnTo>
                    <a:pt x="1816" y="3302"/>
                  </a:lnTo>
                  <a:lnTo>
                    <a:pt x="1676" y="2336"/>
                  </a:lnTo>
                  <a:lnTo>
                    <a:pt x="3187" y="1587"/>
                  </a:lnTo>
                  <a:close/>
                </a:path>
                <a:path w="35559" h="26035">
                  <a:moveTo>
                    <a:pt x="13957" y="7124"/>
                  </a:moveTo>
                  <a:lnTo>
                    <a:pt x="11455" y="7391"/>
                  </a:lnTo>
                  <a:lnTo>
                    <a:pt x="8826" y="6718"/>
                  </a:lnTo>
                  <a:lnTo>
                    <a:pt x="7962" y="6134"/>
                  </a:lnTo>
                  <a:lnTo>
                    <a:pt x="6743" y="5308"/>
                  </a:lnTo>
                  <a:lnTo>
                    <a:pt x="5562" y="4940"/>
                  </a:lnTo>
                  <a:lnTo>
                    <a:pt x="4318" y="6134"/>
                  </a:lnTo>
                  <a:lnTo>
                    <a:pt x="2146" y="4343"/>
                  </a:lnTo>
                  <a:lnTo>
                    <a:pt x="2628" y="6134"/>
                  </a:lnTo>
                  <a:lnTo>
                    <a:pt x="2857" y="6718"/>
                  </a:lnTo>
                  <a:lnTo>
                    <a:pt x="5283" y="8356"/>
                  </a:lnTo>
                  <a:lnTo>
                    <a:pt x="5600" y="8356"/>
                  </a:lnTo>
                  <a:lnTo>
                    <a:pt x="8153" y="8902"/>
                  </a:lnTo>
                  <a:lnTo>
                    <a:pt x="10896" y="8356"/>
                  </a:lnTo>
                  <a:lnTo>
                    <a:pt x="11188" y="8356"/>
                  </a:lnTo>
                  <a:lnTo>
                    <a:pt x="12522" y="7912"/>
                  </a:lnTo>
                  <a:lnTo>
                    <a:pt x="13474" y="7391"/>
                  </a:lnTo>
                  <a:lnTo>
                    <a:pt x="13957" y="7124"/>
                  </a:lnTo>
                  <a:close/>
                </a:path>
                <a:path w="35559" h="26035">
                  <a:moveTo>
                    <a:pt x="21894" y="14389"/>
                  </a:moveTo>
                  <a:lnTo>
                    <a:pt x="19913" y="14389"/>
                  </a:lnTo>
                  <a:lnTo>
                    <a:pt x="19850" y="17437"/>
                  </a:lnTo>
                  <a:lnTo>
                    <a:pt x="20345" y="18999"/>
                  </a:lnTo>
                  <a:lnTo>
                    <a:pt x="20434" y="19291"/>
                  </a:lnTo>
                  <a:lnTo>
                    <a:pt x="21475" y="20904"/>
                  </a:lnTo>
                  <a:lnTo>
                    <a:pt x="21653" y="19291"/>
                  </a:lnTo>
                  <a:lnTo>
                    <a:pt x="21767" y="17132"/>
                  </a:lnTo>
                  <a:lnTo>
                    <a:pt x="21894" y="14389"/>
                  </a:lnTo>
                  <a:close/>
                </a:path>
                <a:path w="35559" h="26035">
                  <a:moveTo>
                    <a:pt x="25628" y="24320"/>
                  </a:moveTo>
                  <a:lnTo>
                    <a:pt x="24968" y="23393"/>
                  </a:lnTo>
                  <a:lnTo>
                    <a:pt x="23837" y="23393"/>
                  </a:lnTo>
                  <a:lnTo>
                    <a:pt x="25057" y="24320"/>
                  </a:lnTo>
                  <a:lnTo>
                    <a:pt x="25628" y="24320"/>
                  </a:lnTo>
                  <a:close/>
                </a:path>
                <a:path w="35559" h="26035">
                  <a:moveTo>
                    <a:pt x="26047" y="8267"/>
                  </a:moveTo>
                  <a:lnTo>
                    <a:pt x="25374" y="7442"/>
                  </a:lnTo>
                  <a:lnTo>
                    <a:pt x="25171" y="8267"/>
                  </a:lnTo>
                  <a:lnTo>
                    <a:pt x="25120" y="8547"/>
                  </a:lnTo>
                  <a:lnTo>
                    <a:pt x="25019" y="9118"/>
                  </a:lnTo>
                  <a:lnTo>
                    <a:pt x="24917" y="9982"/>
                  </a:lnTo>
                  <a:lnTo>
                    <a:pt x="25755" y="8547"/>
                  </a:lnTo>
                  <a:lnTo>
                    <a:pt x="26047" y="8267"/>
                  </a:lnTo>
                  <a:close/>
                </a:path>
                <a:path w="35559" h="26035">
                  <a:moveTo>
                    <a:pt x="35052" y="24244"/>
                  </a:moveTo>
                  <a:lnTo>
                    <a:pt x="32194" y="24244"/>
                  </a:lnTo>
                  <a:lnTo>
                    <a:pt x="30505" y="23837"/>
                  </a:lnTo>
                  <a:lnTo>
                    <a:pt x="28206" y="22504"/>
                  </a:lnTo>
                  <a:lnTo>
                    <a:pt x="27508" y="21958"/>
                  </a:lnTo>
                  <a:lnTo>
                    <a:pt x="26885" y="21336"/>
                  </a:lnTo>
                  <a:lnTo>
                    <a:pt x="27520" y="22313"/>
                  </a:lnTo>
                  <a:lnTo>
                    <a:pt x="28282" y="23380"/>
                  </a:lnTo>
                  <a:lnTo>
                    <a:pt x="29997" y="25615"/>
                  </a:lnTo>
                  <a:lnTo>
                    <a:pt x="30772" y="25615"/>
                  </a:lnTo>
                  <a:lnTo>
                    <a:pt x="32880" y="25260"/>
                  </a:lnTo>
                  <a:lnTo>
                    <a:pt x="34099" y="24815"/>
                  </a:lnTo>
                  <a:lnTo>
                    <a:pt x="35052" y="24244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5" name="object 2085"/>
            <p:cNvSpPr/>
            <p:nvPr/>
          </p:nvSpPr>
          <p:spPr>
            <a:xfrm>
              <a:off x="7037172" y="3010730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4399" y="2133"/>
                  </a:moveTo>
                  <a:lnTo>
                    <a:pt x="81" y="2133"/>
                  </a:lnTo>
                  <a:lnTo>
                    <a:pt x="170" y="2768"/>
                  </a:lnTo>
                  <a:lnTo>
                    <a:pt x="246" y="3314"/>
                  </a:lnTo>
                  <a:lnTo>
                    <a:pt x="2621" y="5283"/>
                  </a:lnTo>
                  <a:lnTo>
                    <a:pt x="3879" y="4089"/>
                  </a:lnTo>
                  <a:lnTo>
                    <a:pt x="4925" y="4089"/>
                  </a:lnTo>
                  <a:lnTo>
                    <a:pt x="4399" y="2133"/>
                  </a:lnTo>
                  <a:close/>
                </a:path>
                <a:path w="5079" h="5714">
                  <a:moveTo>
                    <a:pt x="4925" y="4089"/>
                  </a:moveTo>
                  <a:lnTo>
                    <a:pt x="3879" y="4089"/>
                  </a:lnTo>
                  <a:lnTo>
                    <a:pt x="5034" y="4495"/>
                  </a:lnTo>
                  <a:lnTo>
                    <a:pt x="4925" y="4089"/>
                  </a:lnTo>
                  <a:close/>
                </a:path>
                <a:path w="5079" h="5714">
                  <a:moveTo>
                    <a:pt x="81" y="2133"/>
                  </a:moveTo>
                  <a:lnTo>
                    <a:pt x="56" y="1955"/>
                  </a:lnTo>
                  <a:lnTo>
                    <a:pt x="170" y="2768"/>
                  </a:lnTo>
                  <a:lnTo>
                    <a:pt x="81" y="2133"/>
                  </a:lnTo>
                  <a:close/>
                </a:path>
                <a:path w="5079" h="5714">
                  <a:moveTo>
                    <a:pt x="661" y="1549"/>
                  </a:moveTo>
                  <a:lnTo>
                    <a:pt x="0" y="1549"/>
                  </a:lnTo>
                  <a:lnTo>
                    <a:pt x="56" y="1955"/>
                  </a:lnTo>
                  <a:lnTo>
                    <a:pt x="4183" y="1955"/>
                  </a:lnTo>
                  <a:lnTo>
                    <a:pt x="4165" y="1816"/>
                  </a:lnTo>
                  <a:lnTo>
                    <a:pt x="310" y="1816"/>
                  </a:lnTo>
                  <a:lnTo>
                    <a:pt x="661" y="1549"/>
                  </a:lnTo>
                  <a:close/>
                </a:path>
                <a:path w="5079" h="5714">
                  <a:moveTo>
                    <a:pt x="2367" y="0"/>
                  </a:moveTo>
                  <a:lnTo>
                    <a:pt x="1046" y="1257"/>
                  </a:lnTo>
                  <a:lnTo>
                    <a:pt x="310" y="1816"/>
                  </a:lnTo>
                  <a:lnTo>
                    <a:pt x="4165" y="1816"/>
                  </a:lnTo>
                  <a:lnTo>
                    <a:pt x="4069" y="1079"/>
                  </a:lnTo>
                  <a:lnTo>
                    <a:pt x="2367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6" name="object 2086"/>
            <p:cNvSpPr/>
            <p:nvPr/>
          </p:nvSpPr>
          <p:spPr>
            <a:xfrm>
              <a:off x="7040069" y="3039632"/>
              <a:ext cx="9525" cy="17780"/>
            </a:xfrm>
            <a:custGeom>
              <a:avLst/>
              <a:gdLst/>
              <a:ahLst/>
              <a:cxnLst/>
              <a:rect l="l" t="t" r="r" b="b"/>
              <a:pathLst>
                <a:path w="9525" h="17780">
                  <a:moveTo>
                    <a:pt x="9281" y="16878"/>
                  </a:moveTo>
                  <a:lnTo>
                    <a:pt x="7658" y="16878"/>
                  </a:lnTo>
                  <a:lnTo>
                    <a:pt x="8864" y="17779"/>
                  </a:lnTo>
                  <a:lnTo>
                    <a:pt x="9281" y="16878"/>
                  </a:lnTo>
                  <a:close/>
                </a:path>
                <a:path w="9525" h="17780">
                  <a:moveTo>
                    <a:pt x="8220" y="0"/>
                  </a:moveTo>
                  <a:lnTo>
                    <a:pt x="7315" y="0"/>
                  </a:lnTo>
                  <a:lnTo>
                    <a:pt x="6172" y="355"/>
                  </a:lnTo>
                  <a:lnTo>
                    <a:pt x="3251" y="1866"/>
                  </a:lnTo>
                  <a:lnTo>
                    <a:pt x="1689" y="3390"/>
                  </a:lnTo>
                  <a:lnTo>
                    <a:pt x="254" y="6527"/>
                  </a:lnTo>
                  <a:lnTo>
                    <a:pt x="0" y="7772"/>
                  </a:lnTo>
                  <a:lnTo>
                    <a:pt x="83" y="10820"/>
                  </a:lnTo>
                  <a:lnTo>
                    <a:pt x="165" y="12484"/>
                  </a:lnTo>
                  <a:lnTo>
                    <a:pt x="1765" y="15430"/>
                  </a:lnTo>
                  <a:lnTo>
                    <a:pt x="4292" y="17233"/>
                  </a:lnTo>
                  <a:lnTo>
                    <a:pt x="7658" y="16878"/>
                  </a:lnTo>
                  <a:lnTo>
                    <a:pt x="9476" y="16878"/>
                  </a:lnTo>
                  <a:lnTo>
                    <a:pt x="8229" y="15874"/>
                  </a:lnTo>
                  <a:lnTo>
                    <a:pt x="5588" y="13969"/>
                  </a:lnTo>
                  <a:lnTo>
                    <a:pt x="3949" y="10820"/>
                  </a:lnTo>
                  <a:lnTo>
                    <a:pt x="3949" y="6527"/>
                  </a:lnTo>
                  <a:lnTo>
                    <a:pt x="4191" y="5156"/>
                  </a:lnTo>
                  <a:lnTo>
                    <a:pt x="5537" y="2222"/>
                  </a:lnTo>
                  <a:lnTo>
                    <a:pt x="6883" y="800"/>
                  </a:lnTo>
                  <a:lnTo>
                    <a:pt x="8220" y="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7" name="object 2087"/>
            <p:cNvSpPr/>
            <p:nvPr/>
          </p:nvSpPr>
          <p:spPr>
            <a:xfrm>
              <a:off x="7044359" y="3056512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5" h="4444">
                  <a:moveTo>
                    <a:pt x="3365" y="0"/>
                  </a:moveTo>
                  <a:lnTo>
                    <a:pt x="0" y="355"/>
                  </a:lnTo>
                  <a:lnTo>
                    <a:pt x="1104" y="1231"/>
                  </a:lnTo>
                  <a:lnTo>
                    <a:pt x="355" y="2857"/>
                  </a:lnTo>
                  <a:lnTo>
                    <a:pt x="1741" y="4178"/>
                  </a:lnTo>
                  <a:lnTo>
                    <a:pt x="4762" y="4178"/>
                  </a:lnTo>
                  <a:lnTo>
                    <a:pt x="4927" y="2997"/>
                  </a:lnTo>
                  <a:lnTo>
                    <a:pt x="5003" y="2476"/>
                  </a:lnTo>
                  <a:lnTo>
                    <a:pt x="5325" y="2476"/>
                  </a:lnTo>
                  <a:lnTo>
                    <a:pt x="4292" y="1498"/>
                  </a:lnTo>
                  <a:lnTo>
                    <a:pt x="4418" y="1231"/>
                  </a:lnTo>
                  <a:lnTo>
                    <a:pt x="4521" y="1015"/>
                  </a:lnTo>
                  <a:lnTo>
                    <a:pt x="3365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8" name="object 2088"/>
            <p:cNvSpPr/>
            <p:nvPr/>
          </p:nvSpPr>
          <p:spPr>
            <a:xfrm>
              <a:off x="7070446" y="2949524"/>
              <a:ext cx="28575" cy="16510"/>
            </a:xfrm>
            <a:custGeom>
              <a:avLst/>
              <a:gdLst/>
              <a:ahLst/>
              <a:cxnLst/>
              <a:rect l="l" t="t" r="r" b="b"/>
              <a:pathLst>
                <a:path w="28575" h="16510">
                  <a:moveTo>
                    <a:pt x="27190" y="0"/>
                  </a:moveTo>
                  <a:lnTo>
                    <a:pt x="17637" y="5740"/>
                  </a:lnTo>
                  <a:lnTo>
                    <a:pt x="9283" y="10217"/>
                  </a:lnTo>
                  <a:lnTo>
                    <a:pt x="3330" y="13140"/>
                  </a:lnTo>
                  <a:lnTo>
                    <a:pt x="977" y="14224"/>
                  </a:lnTo>
                  <a:lnTo>
                    <a:pt x="0" y="15735"/>
                  </a:lnTo>
                  <a:lnTo>
                    <a:pt x="863" y="16217"/>
                  </a:lnTo>
                  <a:lnTo>
                    <a:pt x="1752" y="16027"/>
                  </a:lnTo>
                  <a:lnTo>
                    <a:pt x="4442" y="14789"/>
                  </a:lnTo>
                  <a:lnTo>
                    <a:pt x="10515" y="11812"/>
                  </a:lnTo>
                  <a:lnTo>
                    <a:pt x="18865" y="7342"/>
                  </a:lnTo>
                  <a:lnTo>
                    <a:pt x="28384" y="1625"/>
                  </a:lnTo>
                  <a:lnTo>
                    <a:pt x="27406" y="368"/>
                  </a:lnTo>
                  <a:lnTo>
                    <a:pt x="27190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9" name="object 2089"/>
            <p:cNvSpPr/>
            <p:nvPr/>
          </p:nvSpPr>
          <p:spPr>
            <a:xfrm>
              <a:off x="7003046" y="2941688"/>
              <a:ext cx="100330" cy="76835"/>
            </a:xfrm>
            <a:custGeom>
              <a:avLst/>
              <a:gdLst/>
              <a:ahLst/>
              <a:cxnLst/>
              <a:rect l="l" t="t" r="r" b="b"/>
              <a:pathLst>
                <a:path w="100329" h="76835">
                  <a:moveTo>
                    <a:pt x="99987" y="31877"/>
                  </a:moveTo>
                  <a:lnTo>
                    <a:pt x="97624" y="31115"/>
                  </a:lnTo>
                  <a:lnTo>
                    <a:pt x="96062" y="30607"/>
                  </a:lnTo>
                  <a:lnTo>
                    <a:pt x="98425" y="28194"/>
                  </a:lnTo>
                  <a:lnTo>
                    <a:pt x="94234" y="27940"/>
                  </a:lnTo>
                  <a:lnTo>
                    <a:pt x="95097" y="27051"/>
                  </a:lnTo>
                  <a:lnTo>
                    <a:pt x="96596" y="25527"/>
                  </a:lnTo>
                  <a:lnTo>
                    <a:pt x="95973" y="25019"/>
                  </a:lnTo>
                  <a:lnTo>
                    <a:pt x="95211" y="24384"/>
                  </a:lnTo>
                  <a:lnTo>
                    <a:pt x="92125" y="25019"/>
                  </a:lnTo>
                  <a:lnTo>
                    <a:pt x="90919" y="23876"/>
                  </a:lnTo>
                  <a:lnTo>
                    <a:pt x="93814" y="21463"/>
                  </a:lnTo>
                  <a:lnTo>
                    <a:pt x="93179" y="21082"/>
                  </a:lnTo>
                  <a:lnTo>
                    <a:pt x="91909" y="20320"/>
                  </a:lnTo>
                  <a:lnTo>
                    <a:pt x="88277" y="21082"/>
                  </a:lnTo>
                  <a:lnTo>
                    <a:pt x="85547" y="20955"/>
                  </a:lnTo>
                  <a:lnTo>
                    <a:pt x="87363" y="19050"/>
                  </a:lnTo>
                  <a:lnTo>
                    <a:pt x="84569" y="19050"/>
                  </a:lnTo>
                  <a:lnTo>
                    <a:pt x="81343" y="20955"/>
                  </a:lnTo>
                  <a:lnTo>
                    <a:pt x="72656" y="25527"/>
                  </a:lnTo>
                  <a:lnTo>
                    <a:pt x="72339" y="22606"/>
                  </a:lnTo>
                  <a:lnTo>
                    <a:pt x="70840" y="22098"/>
                  </a:lnTo>
                  <a:lnTo>
                    <a:pt x="72529" y="16510"/>
                  </a:lnTo>
                  <a:lnTo>
                    <a:pt x="73228" y="15113"/>
                  </a:lnTo>
                  <a:lnTo>
                    <a:pt x="74155" y="12573"/>
                  </a:lnTo>
                  <a:lnTo>
                    <a:pt x="74333" y="12065"/>
                  </a:lnTo>
                  <a:lnTo>
                    <a:pt x="74383" y="11938"/>
                  </a:lnTo>
                  <a:lnTo>
                    <a:pt x="74041" y="10922"/>
                  </a:lnTo>
                  <a:lnTo>
                    <a:pt x="73621" y="10922"/>
                  </a:lnTo>
                  <a:lnTo>
                    <a:pt x="71450" y="12573"/>
                  </a:lnTo>
                  <a:lnTo>
                    <a:pt x="71577" y="12065"/>
                  </a:lnTo>
                  <a:lnTo>
                    <a:pt x="71856" y="10922"/>
                  </a:lnTo>
                  <a:lnTo>
                    <a:pt x="71793" y="9525"/>
                  </a:lnTo>
                  <a:lnTo>
                    <a:pt x="71755" y="9271"/>
                  </a:lnTo>
                  <a:lnTo>
                    <a:pt x="71653" y="8636"/>
                  </a:lnTo>
                  <a:lnTo>
                    <a:pt x="71589" y="6858"/>
                  </a:lnTo>
                  <a:lnTo>
                    <a:pt x="69481" y="9271"/>
                  </a:lnTo>
                  <a:lnTo>
                    <a:pt x="69545" y="8636"/>
                  </a:lnTo>
                  <a:lnTo>
                    <a:pt x="69646" y="7112"/>
                  </a:lnTo>
                  <a:lnTo>
                    <a:pt x="69583" y="6604"/>
                  </a:lnTo>
                  <a:lnTo>
                    <a:pt x="69481" y="5588"/>
                  </a:lnTo>
                  <a:lnTo>
                    <a:pt x="68643" y="4064"/>
                  </a:lnTo>
                  <a:lnTo>
                    <a:pt x="66700" y="6604"/>
                  </a:lnTo>
                  <a:lnTo>
                    <a:pt x="66624" y="5969"/>
                  </a:lnTo>
                  <a:lnTo>
                    <a:pt x="66522" y="5080"/>
                  </a:lnTo>
                  <a:lnTo>
                    <a:pt x="66484" y="4699"/>
                  </a:lnTo>
                  <a:lnTo>
                    <a:pt x="66306" y="4445"/>
                  </a:lnTo>
                  <a:lnTo>
                    <a:pt x="65379" y="3048"/>
                  </a:lnTo>
                  <a:lnTo>
                    <a:pt x="63881" y="1905"/>
                  </a:lnTo>
                  <a:lnTo>
                    <a:pt x="62039" y="4445"/>
                  </a:lnTo>
                  <a:lnTo>
                    <a:pt x="62242" y="3429"/>
                  </a:lnTo>
                  <a:lnTo>
                    <a:pt x="62357" y="2921"/>
                  </a:lnTo>
                  <a:lnTo>
                    <a:pt x="62407" y="2667"/>
                  </a:lnTo>
                  <a:lnTo>
                    <a:pt x="59347" y="1270"/>
                  </a:lnTo>
                  <a:lnTo>
                    <a:pt x="57988" y="889"/>
                  </a:lnTo>
                  <a:lnTo>
                    <a:pt x="57492" y="889"/>
                  </a:lnTo>
                  <a:lnTo>
                    <a:pt x="56921" y="2667"/>
                  </a:lnTo>
                  <a:lnTo>
                    <a:pt x="56794" y="3048"/>
                  </a:lnTo>
                  <a:lnTo>
                    <a:pt x="56680" y="3429"/>
                  </a:lnTo>
                  <a:lnTo>
                    <a:pt x="56388" y="3048"/>
                  </a:lnTo>
                  <a:lnTo>
                    <a:pt x="56286" y="2921"/>
                  </a:lnTo>
                  <a:lnTo>
                    <a:pt x="55714" y="2159"/>
                  </a:lnTo>
                  <a:lnTo>
                    <a:pt x="54127" y="889"/>
                  </a:lnTo>
                  <a:lnTo>
                    <a:pt x="52463" y="0"/>
                  </a:lnTo>
                  <a:lnTo>
                    <a:pt x="51689" y="2667"/>
                  </a:lnTo>
                  <a:lnTo>
                    <a:pt x="51612" y="2921"/>
                  </a:lnTo>
                  <a:lnTo>
                    <a:pt x="49580" y="2159"/>
                  </a:lnTo>
                  <a:lnTo>
                    <a:pt x="49250" y="2159"/>
                  </a:lnTo>
                  <a:lnTo>
                    <a:pt x="49364" y="3429"/>
                  </a:lnTo>
                  <a:lnTo>
                    <a:pt x="49491" y="4699"/>
                  </a:lnTo>
                  <a:lnTo>
                    <a:pt x="49618" y="5969"/>
                  </a:lnTo>
                  <a:lnTo>
                    <a:pt x="48717" y="5334"/>
                  </a:lnTo>
                  <a:lnTo>
                    <a:pt x="47523" y="5080"/>
                  </a:lnTo>
                  <a:lnTo>
                    <a:pt x="44754" y="5334"/>
                  </a:lnTo>
                  <a:lnTo>
                    <a:pt x="46101" y="5334"/>
                  </a:lnTo>
                  <a:lnTo>
                    <a:pt x="45732" y="6604"/>
                  </a:lnTo>
                  <a:lnTo>
                    <a:pt x="45669" y="6858"/>
                  </a:lnTo>
                  <a:lnTo>
                    <a:pt x="45593" y="7112"/>
                  </a:lnTo>
                  <a:lnTo>
                    <a:pt x="44831" y="6604"/>
                  </a:lnTo>
                  <a:lnTo>
                    <a:pt x="43789" y="6604"/>
                  </a:lnTo>
                  <a:lnTo>
                    <a:pt x="43789" y="65532"/>
                  </a:lnTo>
                  <a:lnTo>
                    <a:pt x="43611" y="65659"/>
                  </a:lnTo>
                  <a:lnTo>
                    <a:pt x="43586" y="65532"/>
                  </a:lnTo>
                  <a:lnTo>
                    <a:pt x="43789" y="65532"/>
                  </a:lnTo>
                  <a:lnTo>
                    <a:pt x="43789" y="6604"/>
                  </a:lnTo>
                  <a:lnTo>
                    <a:pt x="41300" y="6604"/>
                  </a:lnTo>
                  <a:lnTo>
                    <a:pt x="40093" y="6858"/>
                  </a:lnTo>
                  <a:lnTo>
                    <a:pt x="40957" y="9017"/>
                  </a:lnTo>
                  <a:lnTo>
                    <a:pt x="41059" y="9271"/>
                  </a:lnTo>
                  <a:lnTo>
                    <a:pt x="41109" y="9398"/>
                  </a:lnTo>
                  <a:lnTo>
                    <a:pt x="39166" y="9017"/>
                  </a:lnTo>
                  <a:lnTo>
                    <a:pt x="37388" y="8636"/>
                  </a:lnTo>
                  <a:lnTo>
                    <a:pt x="36487" y="8636"/>
                  </a:lnTo>
                  <a:lnTo>
                    <a:pt x="34378" y="9525"/>
                  </a:lnTo>
                  <a:lnTo>
                    <a:pt x="35344" y="10160"/>
                  </a:lnTo>
                  <a:lnTo>
                    <a:pt x="36195" y="10922"/>
                  </a:lnTo>
                  <a:lnTo>
                    <a:pt x="35725" y="11938"/>
                  </a:lnTo>
                  <a:lnTo>
                    <a:pt x="35674" y="12065"/>
                  </a:lnTo>
                  <a:lnTo>
                    <a:pt x="34124" y="10922"/>
                  </a:lnTo>
                  <a:lnTo>
                    <a:pt x="30137" y="10922"/>
                  </a:lnTo>
                  <a:lnTo>
                    <a:pt x="26873" y="11938"/>
                  </a:lnTo>
                  <a:lnTo>
                    <a:pt x="27317" y="11938"/>
                  </a:lnTo>
                  <a:lnTo>
                    <a:pt x="27952" y="13716"/>
                  </a:lnTo>
                  <a:lnTo>
                    <a:pt x="26250" y="13716"/>
                  </a:lnTo>
                  <a:lnTo>
                    <a:pt x="22872" y="14224"/>
                  </a:lnTo>
                  <a:lnTo>
                    <a:pt x="22948" y="15113"/>
                  </a:lnTo>
                  <a:lnTo>
                    <a:pt x="23063" y="16510"/>
                  </a:lnTo>
                  <a:lnTo>
                    <a:pt x="23114" y="17145"/>
                  </a:lnTo>
                  <a:lnTo>
                    <a:pt x="20853" y="17145"/>
                  </a:lnTo>
                  <a:lnTo>
                    <a:pt x="17716" y="16764"/>
                  </a:lnTo>
                  <a:lnTo>
                    <a:pt x="15455" y="18161"/>
                  </a:lnTo>
                  <a:lnTo>
                    <a:pt x="17602" y="19431"/>
                  </a:lnTo>
                  <a:lnTo>
                    <a:pt x="16014" y="20574"/>
                  </a:lnTo>
                  <a:lnTo>
                    <a:pt x="13652" y="19685"/>
                  </a:lnTo>
                  <a:lnTo>
                    <a:pt x="11684" y="21590"/>
                  </a:lnTo>
                  <a:lnTo>
                    <a:pt x="12496" y="21971"/>
                  </a:lnTo>
                  <a:lnTo>
                    <a:pt x="14465" y="22606"/>
                  </a:lnTo>
                  <a:lnTo>
                    <a:pt x="12827" y="23876"/>
                  </a:lnTo>
                  <a:lnTo>
                    <a:pt x="9271" y="24384"/>
                  </a:lnTo>
                  <a:lnTo>
                    <a:pt x="9906" y="24384"/>
                  </a:lnTo>
                  <a:lnTo>
                    <a:pt x="7683" y="25527"/>
                  </a:lnTo>
                  <a:lnTo>
                    <a:pt x="9118" y="25527"/>
                  </a:lnTo>
                  <a:lnTo>
                    <a:pt x="9931" y="26035"/>
                  </a:lnTo>
                  <a:lnTo>
                    <a:pt x="9461" y="26924"/>
                  </a:lnTo>
                  <a:lnTo>
                    <a:pt x="9398" y="27051"/>
                  </a:lnTo>
                  <a:lnTo>
                    <a:pt x="8102" y="26924"/>
                  </a:lnTo>
                  <a:lnTo>
                    <a:pt x="5689" y="28956"/>
                  </a:lnTo>
                  <a:lnTo>
                    <a:pt x="6121" y="28956"/>
                  </a:lnTo>
                  <a:lnTo>
                    <a:pt x="6299" y="28956"/>
                  </a:lnTo>
                  <a:lnTo>
                    <a:pt x="8051" y="28194"/>
                  </a:lnTo>
                  <a:lnTo>
                    <a:pt x="8953" y="28194"/>
                  </a:lnTo>
                  <a:lnTo>
                    <a:pt x="11417" y="28702"/>
                  </a:lnTo>
                  <a:lnTo>
                    <a:pt x="12776" y="29083"/>
                  </a:lnTo>
                  <a:lnTo>
                    <a:pt x="10337" y="31369"/>
                  </a:lnTo>
                  <a:lnTo>
                    <a:pt x="12268" y="31115"/>
                  </a:lnTo>
                  <a:lnTo>
                    <a:pt x="16014" y="31115"/>
                  </a:lnTo>
                  <a:lnTo>
                    <a:pt x="13093" y="33020"/>
                  </a:lnTo>
                  <a:lnTo>
                    <a:pt x="14820" y="32766"/>
                  </a:lnTo>
                  <a:lnTo>
                    <a:pt x="15125" y="32766"/>
                  </a:lnTo>
                  <a:lnTo>
                    <a:pt x="18478" y="32004"/>
                  </a:lnTo>
                  <a:lnTo>
                    <a:pt x="20624" y="32766"/>
                  </a:lnTo>
                  <a:lnTo>
                    <a:pt x="19253" y="33147"/>
                  </a:lnTo>
                  <a:lnTo>
                    <a:pt x="17780" y="33782"/>
                  </a:lnTo>
                  <a:lnTo>
                    <a:pt x="16725" y="34798"/>
                  </a:lnTo>
                  <a:lnTo>
                    <a:pt x="18897" y="34925"/>
                  </a:lnTo>
                  <a:lnTo>
                    <a:pt x="20891" y="34417"/>
                  </a:lnTo>
                  <a:lnTo>
                    <a:pt x="22847" y="35306"/>
                  </a:lnTo>
                  <a:lnTo>
                    <a:pt x="22694" y="35344"/>
                  </a:lnTo>
                  <a:lnTo>
                    <a:pt x="22694" y="70231"/>
                  </a:lnTo>
                  <a:lnTo>
                    <a:pt x="22529" y="70370"/>
                  </a:lnTo>
                  <a:lnTo>
                    <a:pt x="22517" y="70231"/>
                  </a:lnTo>
                  <a:lnTo>
                    <a:pt x="22694" y="70231"/>
                  </a:lnTo>
                  <a:lnTo>
                    <a:pt x="22694" y="35344"/>
                  </a:lnTo>
                  <a:lnTo>
                    <a:pt x="21666" y="35560"/>
                  </a:lnTo>
                  <a:lnTo>
                    <a:pt x="20193" y="36068"/>
                  </a:lnTo>
                  <a:lnTo>
                    <a:pt x="19177" y="36703"/>
                  </a:lnTo>
                  <a:lnTo>
                    <a:pt x="21780" y="37211"/>
                  </a:lnTo>
                  <a:lnTo>
                    <a:pt x="20053" y="38735"/>
                  </a:lnTo>
                  <a:lnTo>
                    <a:pt x="17589" y="39243"/>
                  </a:lnTo>
                  <a:lnTo>
                    <a:pt x="15303" y="40386"/>
                  </a:lnTo>
                  <a:lnTo>
                    <a:pt x="16065" y="40386"/>
                  </a:lnTo>
                  <a:lnTo>
                    <a:pt x="18135" y="40894"/>
                  </a:lnTo>
                  <a:lnTo>
                    <a:pt x="18884" y="41656"/>
                  </a:lnTo>
                  <a:lnTo>
                    <a:pt x="16573" y="42291"/>
                  </a:lnTo>
                  <a:lnTo>
                    <a:pt x="14033" y="42291"/>
                  </a:lnTo>
                  <a:lnTo>
                    <a:pt x="11938" y="43434"/>
                  </a:lnTo>
                  <a:lnTo>
                    <a:pt x="12788" y="44069"/>
                  </a:lnTo>
                  <a:lnTo>
                    <a:pt x="14351" y="44450"/>
                  </a:lnTo>
                  <a:lnTo>
                    <a:pt x="11988" y="46609"/>
                  </a:lnTo>
                  <a:lnTo>
                    <a:pt x="9486" y="46990"/>
                  </a:lnTo>
                  <a:lnTo>
                    <a:pt x="8216" y="48006"/>
                  </a:lnTo>
                  <a:lnTo>
                    <a:pt x="9550" y="48526"/>
                  </a:lnTo>
                  <a:lnTo>
                    <a:pt x="11366" y="48260"/>
                  </a:lnTo>
                  <a:lnTo>
                    <a:pt x="12534" y="49022"/>
                  </a:lnTo>
                  <a:lnTo>
                    <a:pt x="11252" y="49911"/>
                  </a:lnTo>
                  <a:lnTo>
                    <a:pt x="9499" y="50038"/>
                  </a:lnTo>
                  <a:lnTo>
                    <a:pt x="8420" y="51308"/>
                  </a:lnTo>
                  <a:lnTo>
                    <a:pt x="11264" y="52070"/>
                  </a:lnTo>
                  <a:lnTo>
                    <a:pt x="9728" y="52324"/>
                  </a:lnTo>
                  <a:lnTo>
                    <a:pt x="6870" y="53086"/>
                  </a:lnTo>
                  <a:lnTo>
                    <a:pt x="6921" y="53975"/>
                  </a:lnTo>
                  <a:lnTo>
                    <a:pt x="7048" y="55753"/>
                  </a:lnTo>
                  <a:lnTo>
                    <a:pt x="9575" y="55753"/>
                  </a:lnTo>
                  <a:lnTo>
                    <a:pt x="10058" y="56896"/>
                  </a:lnTo>
                  <a:lnTo>
                    <a:pt x="8801" y="57277"/>
                  </a:lnTo>
                  <a:lnTo>
                    <a:pt x="7442" y="56896"/>
                  </a:lnTo>
                  <a:lnTo>
                    <a:pt x="6883" y="56896"/>
                  </a:lnTo>
                  <a:lnTo>
                    <a:pt x="5969" y="57912"/>
                  </a:lnTo>
                  <a:lnTo>
                    <a:pt x="8547" y="59690"/>
                  </a:lnTo>
                  <a:lnTo>
                    <a:pt x="7556" y="59690"/>
                  </a:lnTo>
                  <a:lnTo>
                    <a:pt x="5956" y="60071"/>
                  </a:lnTo>
                  <a:lnTo>
                    <a:pt x="4978" y="61087"/>
                  </a:lnTo>
                  <a:lnTo>
                    <a:pt x="5600" y="61722"/>
                  </a:lnTo>
                  <a:lnTo>
                    <a:pt x="8153" y="62230"/>
                  </a:lnTo>
                  <a:lnTo>
                    <a:pt x="7391" y="64643"/>
                  </a:lnTo>
                  <a:lnTo>
                    <a:pt x="4356" y="64643"/>
                  </a:lnTo>
                  <a:lnTo>
                    <a:pt x="3136" y="65786"/>
                  </a:lnTo>
                  <a:lnTo>
                    <a:pt x="4457" y="65913"/>
                  </a:lnTo>
                  <a:lnTo>
                    <a:pt x="6477" y="66167"/>
                  </a:lnTo>
                  <a:lnTo>
                    <a:pt x="5422" y="67945"/>
                  </a:lnTo>
                  <a:lnTo>
                    <a:pt x="4076" y="67945"/>
                  </a:lnTo>
                  <a:lnTo>
                    <a:pt x="1917" y="68453"/>
                  </a:lnTo>
                  <a:lnTo>
                    <a:pt x="749" y="69723"/>
                  </a:lnTo>
                  <a:lnTo>
                    <a:pt x="1409" y="69723"/>
                  </a:lnTo>
                  <a:lnTo>
                    <a:pt x="3632" y="70231"/>
                  </a:lnTo>
                  <a:lnTo>
                    <a:pt x="2235" y="70612"/>
                  </a:lnTo>
                  <a:lnTo>
                    <a:pt x="698" y="71755"/>
                  </a:lnTo>
                  <a:lnTo>
                    <a:pt x="76" y="72771"/>
                  </a:lnTo>
                  <a:lnTo>
                    <a:pt x="0" y="72898"/>
                  </a:lnTo>
                  <a:lnTo>
                    <a:pt x="1358" y="72771"/>
                  </a:lnTo>
                  <a:lnTo>
                    <a:pt x="3517" y="72136"/>
                  </a:lnTo>
                  <a:lnTo>
                    <a:pt x="3708" y="72771"/>
                  </a:lnTo>
                  <a:lnTo>
                    <a:pt x="3746" y="72898"/>
                  </a:lnTo>
                  <a:lnTo>
                    <a:pt x="3873" y="73279"/>
                  </a:lnTo>
                  <a:lnTo>
                    <a:pt x="1854" y="74549"/>
                  </a:lnTo>
                  <a:lnTo>
                    <a:pt x="1892" y="74803"/>
                  </a:lnTo>
                  <a:lnTo>
                    <a:pt x="584" y="76835"/>
                  </a:lnTo>
                  <a:lnTo>
                    <a:pt x="4178" y="75946"/>
                  </a:lnTo>
                  <a:lnTo>
                    <a:pt x="6083" y="73787"/>
                  </a:lnTo>
                  <a:lnTo>
                    <a:pt x="6210" y="73787"/>
                  </a:lnTo>
                  <a:lnTo>
                    <a:pt x="6311" y="74549"/>
                  </a:lnTo>
                  <a:lnTo>
                    <a:pt x="6438" y="75438"/>
                  </a:lnTo>
                  <a:lnTo>
                    <a:pt x="6515" y="75946"/>
                  </a:lnTo>
                  <a:lnTo>
                    <a:pt x="6604" y="76720"/>
                  </a:lnTo>
                  <a:lnTo>
                    <a:pt x="8305" y="75438"/>
                  </a:lnTo>
                  <a:lnTo>
                    <a:pt x="9715" y="74168"/>
                  </a:lnTo>
                  <a:lnTo>
                    <a:pt x="9918" y="73787"/>
                  </a:lnTo>
                  <a:lnTo>
                    <a:pt x="10388" y="72898"/>
                  </a:lnTo>
                  <a:lnTo>
                    <a:pt x="10452" y="72771"/>
                  </a:lnTo>
                  <a:lnTo>
                    <a:pt x="10579" y="72771"/>
                  </a:lnTo>
                  <a:lnTo>
                    <a:pt x="10960" y="73787"/>
                  </a:lnTo>
                  <a:lnTo>
                    <a:pt x="10896" y="74168"/>
                  </a:lnTo>
                  <a:lnTo>
                    <a:pt x="10807" y="74803"/>
                  </a:lnTo>
                  <a:lnTo>
                    <a:pt x="10325" y="75946"/>
                  </a:lnTo>
                  <a:lnTo>
                    <a:pt x="10274" y="76073"/>
                  </a:lnTo>
                  <a:lnTo>
                    <a:pt x="13157" y="74168"/>
                  </a:lnTo>
                  <a:lnTo>
                    <a:pt x="14198" y="72898"/>
                  </a:lnTo>
                  <a:lnTo>
                    <a:pt x="14300" y="72771"/>
                  </a:lnTo>
                  <a:lnTo>
                    <a:pt x="14820" y="72136"/>
                  </a:lnTo>
                  <a:lnTo>
                    <a:pt x="16789" y="71247"/>
                  </a:lnTo>
                  <a:lnTo>
                    <a:pt x="16878" y="71755"/>
                  </a:lnTo>
                  <a:lnTo>
                    <a:pt x="16954" y="72136"/>
                  </a:lnTo>
                  <a:lnTo>
                    <a:pt x="17018" y="74422"/>
                  </a:lnTo>
                  <a:lnTo>
                    <a:pt x="18376" y="73787"/>
                  </a:lnTo>
                  <a:lnTo>
                    <a:pt x="18643" y="73787"/>
                  </a:lnTo>
                  <a:lnTo>
                    <a:pt x="20891" y="71755"/>
                  </a:lnTo>
                  <a:lnTo>
                    <a:pt x="21488" y="71247"/>
                  </a:lnTo>
                  <a:lnTo>
                    <a:pt x="22237" y="70612"/>
                  </a:lnTo>
                  <a:lnTo>
                    <a:pt x="22580" y="70612"/>
                  </a:lnTo>
                  <a:lnTo>
                    <a:pt x="22682" y="71247"/>
                  </a:lnTo>
                  <a:lnTo>
                    <a:pt x="22758" y="71755"/>
                  </a:lnTo>
                  <a:lnTo>
                    <a:pt x="22821" y="72136"/>
                  </a:lnTo>
                  <a:lnTo>
                    <a:pt x="22923" y="72771"/>
                  </a:lnTo>
                  <a:lnTo>
                    <a:pt x="23368" y="72136"/>
                  </a:lnTo>
                  <a:lnTo>
                    <a:pt x="23672" y="71755"/>
                  </a:lnTo>
                  <a:lnTo>
                    <a:pt x="25057" y="70231"/>
                  </a:lnTo>
                  <a:lnTo>
                    <a:pt x="25285" y="69977"/>
                  </a:lnTo>
                  <a:lnTo>
                    <a:pt x="27838" y="69469"/>
                  </a:lnTo>
                  <a:lnTo>
                    <a:pt x="29286" y="70866"/>
                  </a:lnTo>
                  <a:lnTo>
                    <a:pt x="28968" y="71755"/>
                  </a:lnTo>
                  <a:lnTo>
                    <a:pt x="30784" y="69469"/>
                  </a:lnTo>
                  <a:lnTo>
                    <a:pt x="31102" y="69088"/>
                  </a:lnTo>
                  <a:lnTo>
                    <a:pt x="32245" y="67945"/>
                  </a:lnTo>
                  <a:lnTo>
                    <a:pt x="33616" y="68707"/>
                  </a:lnTo>
                  <a:lnTo>
                    <a:pt x="33934" y="69469"/>
                  </a:lnTo>
                  <a:lnTo>
                    <a:pt x="34340" y="70612"/>
                  </a:lnTo>
                  <a:lnTo>
                    <a:pt x="34429" y="70866"/>
                  </a:lnTo>
                  <a:lnTo>
                    <a:pt x="35902" y="69723"/>
                  </a:lnTo>
                  <a:lnTo>
                    <a:pt x="36169" y="69469"/>
                  </a:lnTo>
                  <a:lnTo>
                    <a:pt x="37388" y="68072"/>
                  </a:lnTo>
                  <a:lnTo>
                    <a:pt x="39039" y="66929"/>
                  </a:lnTo>
                  <a:lnTo>
                    <a:pt x="39890" y="69469"/>
                  </a:lnTo>
                  <a:lnTo>
                    <a:pt x="39979" y="69723"/>
                  </a:lnTo>
                  <a:lnTo>
                    <a:pt x="41744" y="67183"/>
                  </a:lnTo>
                  <a:lnTo>
                    <a:pt x="41833" y="67056"/>
                  </a:lnTo>
                  <a:lnTo>
                    <a:pt x="41922" y="66929"/>
                  </a:lnTo>
                  <a:lnTo>
                    <a:pt x="43434" y="65786"/>
                  </a:lnTo>
                  <a:lnTo>
                    <a:pt x="43637" y="65786"/>
                  </a:lnTo>
                  <a:lnTo>
                    <a:pt x="44132" y="67945"/>
                  </a:lnTo>
                  <a:lnTo>
                    <a:pt x="44259" y="68453"/>
                  </a:lnTo>
                  <a:lnTo>
                    <a:pt x="44323" y="68707"/>
                  </a:lnTo>
                  <a:lnTo>
                    <a:pt x="45593" y="69723"/>
                  </a:lnTo>
                  <a:lnTo>
                    <a:pt x="45491" y="69469"/>
                  </a:lnTo>
                  <a:lnTo>
                    <a:pt x="46799" y="66421"/>
                  </a:lnTo>
                  <a:lnTo>
                    <a:pt x="47688" y="65532"/>
                  </a:lnTo>
                  <a:lnTo>
                    <a:pt x="47942" y="65278"/>
                  </a:lnTo>
                  <a:lnTo>
                    <a:pt x="50203" y="67183"/>
                  </a:lnTo>
                  <a:lnTo>
                    <a:pt x="50241" y="66929"/>
                  </a:lnTo>
                  <a:lnTo>
                    <a:pt x="50330" y="66421"/>
                  </a:lnTo>
                  <a:lnTo>
                    <a:pt x="50380" y="65278"/>
                  </a:lnTo>
                  <a:lnTo>
                    <a:pt x="49936" y="64135"/>
                  </a:lnTo>
                  <a:lnTo>
                    <a:pt x="49745" y="64135"/>
                  </a:lnTo>
                  <a:lnTo>
                    <a:pt x="51498" y="62484"/>
                  </a:lnTo>
                  <a:lnTo>
                    <a:pt x="53924" y="63119"/>
                  </a:lnTo>
                  <a:lnTo>
                    <a:pt x="54483" y="62484"/>
                  </a:lnTo>
                  <a:lnTo>
                    <a:pt x="56248" y="60452"/>
                  </a:lnTo>
                  <a:lnTo>
                    <a:pt x="56413" y="60071"/>
                  </a:lnTo>
                  <a:lnTo>
                    <a:pt x="56769" y="58420"/>
                  </a:lnTo>
                  <a:lnTo>
                    <a:pt x="58331" y="60071"/>
                  </a:lnTo>
                  <a:lnTo>
                    <a:pt x="58140" y="60071"/>
                  </a:lnTo>
                  <a:lnTo>
                    <a:pt x="56565" y="62738"/>
                  </a:lnTo>
                  <a:lnTo>
                    <a:pt x="60325" y="59690"/>
                  </a:lnTo>
                  <a:lnTo>
                    <a:pt x="60363" y="63246"/>
                  </a:lnTo>
                  <a:lnTo>
                    <a:pt x="60477" y="64643"/>
                  </a:lnTo>
                  <a:lnTo>
                    <a:pt x="63423" y="61722"/>
                  </a:lnTo>
                  <a:lnTo>
                    <a:pt x="64262" y="62738"/>
                  </a:lnTo>
                  <a:lnTo>
                    <a:pt x="64363" y="62865"/>
                  </a:lnTo>
                  <a:lnTo>
                    <a:pt x="64389" y="63246"/>
                  </a:lnTo>
                  <a:lnTo>
                    <a:pt x="64477" y="65671"/>
                  </a:lnTo>
                  <a:lnTo>
                    <a:pt x="66840" y="63500"/>
                  </a:lnTo>
                  <a:lnTo>
                    <a:pt x="68795" y="65024"/>
                  </a:lnTo>
                  <a:lnTo>
                    <a:pt x="68592" y="65024"/>
                  </a:lnTo>
                  <a:lnTo>
                    <a:pt x="67868" y="67945"/>
                  </a:lnTo>
                  <a:lnTo>
                    <a:pt x="67741" y="68453"/>
                  </a:lnTo>
                  <a:lnTo>
                    <a:pt x="67691" y="68707"/>
                  </a:lnTo>
                  <a:lnTo>
                    <a:pt x="67589" y="69088"/>
                  </a:lnTo>
                  <a:lnTo>
                    <a:pt x="67500" y="69469"/>
                  </a:lnTo>
                  <a:lnTo>
                    <a:pt x="67437" y="69723"/>
                  </a:lnTo>
                  <a:lnTo>
                    <a:pt x="67310" y="70231"/>
                  </a:lnTo>
                  <a:lnTo>
                    <a:pt x="71437" y="66421"/>
                  </a:lnTo>
                  <a:lnTo>
                    <a:pt x="72644" y="67183"/>
                  </a:lnTo>
                  <a:lnTo>
                    <a:pt x="72720" y="68453"/>
                  </a:lnTo>
                  <a:lnTo>
                    <a:pt x="72847" y="68707"/>
                  </a:lnTo>
                  <a:lnTo>
                    <a:pt x="73507" y="69469"/>
                  </a:lnTo>
                  <a:lnTo>
                    <a:pt x="74714" y="68453"/>
                  </a:lnTo>
                  <a:lnTo>
                    <a:pt x="74917" y="68072"/>
                  </a:lnTo>
                  <a:lnTo>
                    <a:pt x="75082" y="67183"/>
                  </a:lnTo>
                  <a:lnTo>
                    <a:pt x="75133" y="66929"/>
                  </a:lnTo>
                  <a:lnTo>
                    <a:pt x="75234" y="66421"/>
                  </a:lnTo>
                  <a:lnTo>
                    <a:pt x="75349" y="65786"/>
                  </a:lnTo>
                  <a:lnTo>
                    <a:pt x="75450" y="65278"/>
                  </a:lnTo>
                  <a:lnTo>
                    <a:pt x="75501" y="65024"/>
                  </a:lnTo>
                  <a:lnTo>
                    <a:pt x="77508" y="66929"/>
                  </a:lnTo>
                  <a:lnTo>
                    <a:pt x="77698" y="66421"/>
                  </a:lnTo>
                  <a:lnTo>
                    <a:pt x="77800" y="66167"/>
                  </a:lnTo>
                  <a:lnTo>
                    <a:pt x="77889" y="65913"/>
                  </a:lnTo>
                  <a:lnTo>
                    <a:pt x="77939" y="64135"/>
                  </a:lnTo>
                  <a:lnTo>
                    <a:pt x="77470" y="63500"/>
                  </a:lnTo>
                  <a:lnTo>
                    <a:pt x="77292" y="63246"/>
                  </a:lnTo>
                  <a:lnTo>
                    <a:pt x="80022" y="63246"/>
                  </a:lnTo>
                  <a:lnTo>
                    <a:pt x="79971" y="61722"/>
                  </a:lnTo>
                  <a:lnTo>
                    <a:pt x="79908" y="59690"/>
                  </a:lnTo>
                  <a:lnTo>
                    <a:pt x="79857" y="58420"/>
                  </a:lnTo>
                  <a:lnTo>
                    <a:pt x="80048" y="58420"/>
                  </a:lnTo>
                  <a:lnTo>
                    <a:pt x="82003" y="59690"/>
                  </a:lnTo>
                  <a:lnTo>
                    <a:pt x="81915" y="58420"/>
                  </a:lnTo>
                  <a:lnTo>
                    <a:pt x="81838" y="57277"/>
                  </a:lnTo>
                  <a:lnTo>
                    <a:pt x="81775" y="56261"/>
                  </a:lnTo>
                  <a:lnTo>
                    <a:pt x="82410" y="54610"/>
                  </a:lnTo>
                  <a:lnTo>
                    <a:pt x="84150" y="55372"/>
                  </a:lnTo>
                  <a:lnTo>
                    <a:pt x="85572" y="54610"/>
                  </a:lnTo>
                  <a:lnTo>
                    <a:pt x="86766" y="53975"/>
                  </a:lnTo>
                  <a:lnTo>
                    <a:pt x="86296" y="53594"/>
                  </a:lnTo>
                  <a:lnTo>
                    <a:pt x="85293" y="52578"/>
                  </a:lnTo>
                  <a:lnTo>
                    <a:pt x="85331" y="52070"/>
                  </a:lnTo>
                  <a:lnTo>
                    <a:pt x="88201" y="51308"/>
                  </a:lnTo>
                  <a:lnTo>
                    <a:pt x="88315" y="49911"/>
                  </a:lnTo>
                  <a:lnTo>
                    <a:pt x="88417" y="48641"/>
                  </a:lnTo>
                  <a:lnTo>
                    <a:pt x="91300" y="49022"/>
                  </a:lnTo>
                  <a:lnTo>
                    <a:pt x="91300" y="48641"/>
                  </a:lnTo>
                  <a:lnTo>
                    <a:pt x="91313" y="48260"/>
                  </a:lnTo>
                  <a:lnTo>
                    <a:pt x="91338" y="47371"/>
                  </a:lnTo>
                  <a:lnTo>
                    <a:pt x="90665" y="46101"/>
                  </a:lnTo>
                  <a:lnTo>
                    <a:pt x="90576" y="44831"/>
                  </a:lnTo>
                  <a:lnTo>
                    <a:pt x="90258" y="44831"/>
                  </a:lnTo>
                  <a:lnTo>
                    <a:pt x="91795" y="44196"/>
                  </a:lnTo>
                  <a:lnTo>
                    <a:pt x="92875" y="44450"/>
                  </a:lnTo>
                  <a:lnTo>
                    <a:pt x="93764" y="44831"/>
                  </a:lnTo>
                  <a:lnTo>
                    <a:pt x="93853" y="44450"/>
                  </a:lnTo>
                  <a:lnTo>
                    <a:pt x="93916" y="44196"/>
                  </a:lnTo>
                  <a:lnTo>
                    <a:pt x="94297" y="42672"/>
                  </a:lnTo>
                  <a:lnTo>
                    <a:pt x="92075" y="41656"/>
                  </a:lnTo>
                  <a:lnTo>
                    <a:pt x="90957" y="40894"/>
                  </a:lnTo>
                  <a:lnTo>
                    <a:pt x="90297" y="40386"/>
                  </a:lnTo>
                  <a:lnTo>
                    <a:pt x="91668" y="39878"/>
                  </a:lnTo>
                  <a:lnTo>
                    <a:pt x="93103" y="40132"/>
                  </a:lnTo>
                  <a:lnTo>
                    <a:pt x="94119" y="40513"/>
                  </a:lnTo>
                  <a:lnTo>
                    <a:pt x="94195" y="40132"/>
                  </a:lnTo>
                  <a:lnTo>
                    <a:pt x="94259" y="39878"/>
                  </a:lnTo>
                  <a:lnTo>
                    <a:pt x="94399" y="39243"/>
                  </a:lnTo>
                  <a:lnTo>
                    <a:pt x="94513" y="38735"/>
                  </a:lnTo>
                  <a:lnTo>
                    <a:pt x="96240" y="38735"/>
                  </a:lnTo>
                  <a:lnTo>
                    <a:pt x="97193" y="39116"/>
                  </a:lnTo>
                  <a:lnTo>
                    <a:pt x="98171" y="38735"/>
                  </a:lnTo>
                  <a:lnTo>
                    <a:pt x="98831" y="38481"/>
                  </a:lnTo>
                  <a:lnTo>
                    <a:pt x="96507" y="36703"/>
                  </a:lnTo>
                  <a:lnTo>
                    <a:pt x="96012" y="36703"/>
                  </a:lnTo>
                  <a:lnTo>
                    <a:pt x="98920" y="35560"/>
                  </a:lnTo>
                  <a:lnTo>
                    <a:pt x="99301" y="35560"/>
                  </a:lnTo>
                  <a:lnTo>
                    <a:pt x="98856" y="34417"/>
                  </a:lnTo>
                  <a:lnTo>
                    <a:pt x="97790" y="33782"/>
                  </a:lnTo>
                  <a:lnTo>
                    <a:pt x="96253" y="33782"/>
                  </a:lnTo>
                  <a:lnTo>
                    <a:pt x="97320" y="33020"/>
                  </a:lnTo>
                  <a:lnTo>
                    <a:pt x="98729" y="32385"/>
                  </a:lnTo>
                  <a:lnTo>
                    <a:pt x="99669" y="32004"/>
                  </a:lnTo>
                  <a:lnTo>
                    <a:pt x="99987" y="31877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0" name="object 2090"/>
            <p:cNvSpPr/>
            <p:nvPr/>
          </p:nvSpPr>
          <p:spPr>
            <a:xfrm>
              <a:off x="7003628" y="2960626"/>
              <a:ext cx="99695" cy="58419"/>
            </a:xfrm>
            <a:custGeom>
              <a:avLst/>
              <a:gdLst/>
              <a:ahLst/>
              <a:cxnLst/>
              <a:rect l="l" t="t" r="r" b="b"/>
              <a:pathLst>
                <a:path w="99695" h="58419">
                  <a:moveTo>
                    <a:pt x="71793" y="3733"/>
                  </a:moveTo>
                  <a:lnTo>
                    <a:pt x="70853" y="4102"/>
                  </a:lnTo>
                  <a:lnTo>
                    <a:pt x="70548" y="4368"/>
                  </a:lnTo>
                  <a:lnTo>
                    <a:pt x="67284" y="6578"/>
                  </a:lnTo>
                  <a:lnTo>
                    <a:pt x="66587" y="6972"/>
                  </a:lnTo>
                  <a:lnTo>
                    <a:pt x="65848" y="7353"/>
                  </a:lnTo>
                  <a:lnTo>
                    <a:pt x="65151" y="7747"/>
                  </a:lnTo>
                  <a:lnTo>
                    <a:pt x="63779" y="8648"/>
                  </a:lnTo>
                  <a:lnTo>
                    <a:pt x="59067" y="11899"/>
                  </a:lnTo>
                  <a:lnTo>
                    <a:pt x="56057" y="13830"/>
                  </a:lnTo>
                  <a:lnTo>
                    <a:pt x="54593" y="14833"/>
                  </a:lnTo>
                  <a:lnTo>
                    <a:pt x="53225" y="15875"/>
                  </a:lnTo>
                  <a:lnTo>
                    <a:pt x="51701" y="16814"/>
                  </a:lnTo>
                  <a:lnTo>
                    <a:pt x="47907" y="19570"/>
                  </a:lnTo>
                  <a:lnTo>
                    <a:pt x="44183" y="21996"/>
                  </a:lnTo>
                  <a:lnTo>
                    <a:pt x="35699" y="27724"/>
                  </a:lnTo>
                  <a:lnTo>
                    <a:pt x="3018" y="55143"/>
                  </a:lnTo>
                  <a:lnTo>
                    <a:pt x="0" y="57886"/>
                  </a:lnTo>
                  <a:lnTo>
                    <a:pt x="3594" y="56934"/>
                  </a:lnTo>
                  <a:lnTo>
                    <a:pt x="5626" y="54635"/>
                  </a:lnTo>
                  <a:lnTo>
                    <a:pt x="9409" y="54635"/>
                  </a:lnTo>
                  <a:lnTo>
                    <a:pt x="9819" y="53886"/>
                  </a:lnTo>
                  <a:lnTo>
                    <a:pt x="9944" y="53657"/>
                  </a:lnTo>
                  <a:lnTo>
                    <a:pt x="13776" y="53657"/>
                  </a:lnTo>
                  <a:lnTo>
                    <a:pt x="14236" y="53098"/>
                  </a:lnTo>
                  <a:lnTo>
                    <a:pt x="16205" y="52184"/>
                  </a:lnTo>
                  <a:lnTo>
                    <a:pt x="20942" y="52184"/>
                  </a:lnTo>
                  <a:lnTo>
                    <a:pt x="21958" y="51371"/>
                  </a:lnTo>
                  <a:lnTo>
                    <a:pt x="24358" y="51371"/>
                  </a:lnTo>
                  <a:lnTo>
                    <a:pt x="24701" y="50990"/>
                  </a:lnTo>
                  <a:lnTo>
                    <a:pt x="25925" y="50723"/>
                  </a:lnTo>
                  <a:lnTo>
                    <a:pt x="27572" y="50723"/>
                  </a:lnTo>
                  <a:lnTo>
                    <a:pt x="26961" y="50139"/>
                  </a:lnTo>
                  <a:lnTo>
                    <a:pt x="30518" y="50139"/>
                  </a:lnTo>
                  <a:lnTo>
                    <a:pt x="31661" y="48933"/>
                  </a:lnTo>
                  <a:lnTo>
                    <a:pt x="37024" y="48933"/>
                  </a:lnTo>
                  <a:lnTo>
                    <a:pt x="38455" y="47879"/>
                  </a:lnTo>
                  <a:lnTo>
                    <a:pt x="41339" y="47879"/>
                  </a:lnTo>
                  <a:lnTo>
                    <a:pt x="42974" y="46697"/>
                  </a:lnTo>
                  <a:lnTo>
                    <a:pt x="46960" y="46697"/>
                  </a:lnTo>
                  <a:lnTo>
                    <a:pt x="47358" y="46291"/>
                  </a:lnTo>
                  <a:lnTo>
                    <a:pt x="49791" y="46291"/>
                  </a:lnTo>
                  <a:lnTo>
                    <a:pt x="49364" y="45173"/>
                  </a:lnTo>
                  <a:lnTo>
                    <a:pt x="49301" y="45008"/>
                  </a:lnTo>
                  <a:lnTo>
                    <a:pt x="50914" y="43434"/>
                  </a:lnTo>
                  <a:lnTo>
                    <a:pt x="53938" y="43434"/>
                  </a:lnTo>
                  <a:lnTo>
                    <a:pt x="55778" y="41275"/>
                  </a:lnTo>
                  <a:lnTo>
                    <a:pt x="56184" y="39446"/>
                  </a:lnTo>
                  <a:lnTo>
                    <a:pt x="79279" y="39446"/>
                  </a:lnTo>
                  <a:lnTo>
                    <a:pt x="79273" y="39306"/>
                  </a:lnTo>
                  <a:lnTo>
                    <a:pt x="81330" y="39306"/>
                  </a:lnTo>
                  <a:lnTo>
                    <a:pt x="81191" y="37211"/>
                  </a:lnTo>
                  <a:lnTo>
                    <a:pt x="81826" y="35636"/>
                  </a:lnTo>
                  <a:lnTo>
                    <a:pt x="84978" y="35636"/>
                  </a:lnTo>
                  <a:lnTo>
                    <a:pt x="86182" y="34975"/>
                  </a:lnTo>
                  <a:lnTo>
                    <a:pt x="85712" y="34632"/>
                  </a:lnTo>
                  <a:lnTo>
                    <a:pt x="84975" y="33870"/>
                  </a:lnTo>
                  <a:lnTo>
                    <a:pt x="84721" y="33566"/>
                  </a:lnTo>
                  <a:lnTo>
                    <a:pt x="84759" y="33134"/>
                  </a:lnTo>
                  <a:lnTo>
                    <a:pt x="87617" y="32296"/>
                  </a:lnTo>
                  <a:lnTo>
                    <a:pt x="87723" y="31026"/>
                  </a:lnTo>
                  <a:lnTo>
                    <a:pt x="87833" y="29705"/>
                  </a:lnTo>
                  <a:lnTo>
                    <a:pt x="90733" y="29705"/>
                  </a:lnTo>
                  <a:lnTo>
                    <a:pt x="90754" y="28422"/>
                  </a:lnTo>
                  <a:lnTo>
                    <a:pt x="90093" y="27165"/>
                  </a:lnTo>
                  <a:lnTo>
                    <a:pt x="89989" y="25882"/>
                  </a:lnTo>
                  <a:lnTo>
                    <a:pt x="89663" y="25882"/>
                  </a:lnTo>
                  <a:lnTo>
                    <a:pt x="91211" y="25260"/>
                  </a:lnTo>
                  <a:lnTo>
                    <a:pt x="93329" y="25260"/>
                  </a:lnTo>
                  <a:lnTo>
                    <a:pt x="93713" y="23660"/>
                  </a:lnTo>
                  <a:lnTo>
                    <a:pt x="91211" y="22555"/>
                  </a:lnTo>
                  <a:lnTo>
                    <a:pt x="89869" y="21488"/>
                  </a:lnTo>
                  <a:lnTo>
                    <a:pt x="89411" y="21488"/>
                  </a:lnTo>
                  <a:lnTo>
                    <a:pt x="91084" y="20878"/>
                  </a:lnTo>
                  <a:lnTo>
                    <a:pt x="93689" y="20878"/>
                  </a:lnTo>
                  <a:lnTo>
                    <a:pt x="93859" y="20142"/>
                  </a:lnTo>
                  <a:lnTo>
                    <a:pt x="93941" y="19786"/>
                  </a:lnTo>
                  <a:lnTo>
                    <a:pt x="95338" y="19570"/>
                  </a:lnTo>
                  <a:lnTo>
                    <a:pt x="98296" y="19570"/>
                  </a:lnTo>
                  <a:lnTo>
                    <a:pt x="95770" y="17614"/>
                  </a:lnTo>
                  <a:lnTo>
                    <a:pt x="98666" y="16484"/>
                  </a:lnTo>
                  <a:lnTo>
                    <a:pt x="98272" y="15405"/>
                  </a:lnTo>
                  <a:lnTo>
                    <a:pt x="97228" y="14833"/>
                  </a:lnTo>
                  <a:lnTo>
                    <a:pt x="95669" y="14833"/>
                  </a:lnTo>
                  <a:lnTo>
                    <a:pt x="96735" y="13982"/>
                  </a:lnTo>
                  <a:lnTo>
                    <a:pt x="98145" y="13423"/>
                  </a:lnTo>
                  <a:lnTo>
                    <a:pt x="99402" y="12839"/>
                  </a:lnTo>
                  <a:lnTo>
                    <a:pt x="95491" y="11633"/>
                  </a:lnTo>
                  <a:lnTo>
                    <a:pt x="97840" y="9156"/>
                  </a:lnTo>
                  <a:lnTo>
                    <a:pt x="93649" y="8953"/>
                  </a:lnTo>
                  <a:lnTo>
                    <a:pt x="95938" y="6578"/>
                  </a:lnTo>
                  <a:lnTo>
                    <a:pt x="96101" y="6578"/>
                  </a:lnTo>
                  <a:lnTo>
                    <a:pt x="95549" y="6108"/>
                  </a:lnTo>
                  <a:lnTo>
                    <a:pt x="72936" y="6108"/>
                  </a:lnTo>
                  <a:lnTo>
                    <a:pt x="71999" y="4368"/>
                  </a:lnTo>
                  <a:lnTo>
                    <a:pt x="71901" y="4102"/>
                  </a:lnTo>
                  <a:lnTo>
                    <a:pt x="71793" y="3733"/>
                  </a:lnTo>
                  <a:close/>
                </a:path>
                <a:path w="99695" h="58419">
                  <a:moveTo>
                    <a:pt x="9409" y="54635"/>
                  </a:moveTo>
                  <a:lnTo>
                    <a:pt x="5626" y="54635"/>
                  </a:lnTo>
                  <a:lnTo>
                    <a:pt x="5693" y="55143"/>
                  </a:lnTo>
                  <a:lnTo>
                    <a:pt x="5779" y="55791"/>
                  </a:lnTo>
                  <a:lnTo>
                    <a:pt x="5863" y="56426"/>
                  </a:lnTo>
                  <a:lnTo>
                    <a:pt x="5931" y="56934"/>
                  </a:lnTo>
                  <a:lnTo>
                    <a:pt x="6032" y="57696"/>
                  </a:lnTo>
                  <a:lnTo>
                    <a:pt x="7721" y="56426"/>
                  </a:lnTo>
                  <a:lnTo>
                    <a:pt x="9131" y="55143"/>
                  </a:lnTo>
                  <a:lnTo>
                    <a:pt x="9318" y="54800"/>
                  </a:lnTo>
                  <a:lnTo>
                    <a:pt x="9409" y="54635"/>
                  </a:lnTo>
                  <a:close/>
                </a:path>
                <a:path w="99695" h="58419">
                  <a:moveTo>
                    <a:pt x="13776" y="53657"/>
                  </a:moveTo>
                  <a:lnTo>
                    <a:pt x="9944" y="53657"/>
                  </a:lnTo>
                  <a:lnTo>
                    <a:pt x="10181" y="54267"/>
                  </a:lnTo>
                  <a:lnTo>
                    <a:pt x="10223" y="55791"/>
                  </a:lnTo>
                  <a:lnTo>
                    <a:pt x="9748" y="56934"/>
                  </a:lnTo>
                  <a:lnTo>
                    <a:pt x="9690" y="57073"/>
                  </a:lnTo>
                  <a:lnTo>
                    <a:pt x="12535" y="55143"/>
                  </a:lnTo>
                  <a:lnTo>
                    <a:pt x="13776" y="53657"/>
                  </a:lnTo>
                  <a:close/>
                </a:path>
                <a:path w="99695" h="58419">
                  <a:moveTo>
                    <a:pt x="20942" y="52184"/>
                  </a:moveTo>
                  <a:lnTo>
                    <a:pt x="16205" y="52184"/>
                  </a:lnTo>
                  <a:lnTo>
                    <a:pt x="16319" y="52806"/>
                  </a:lnTo>
                  <a:lnTo>
                    <a:pt x="16433" y="55372"/>
                  </a:lnTo>
                  <a:lnTo>
                    <a:pt x="18351" y="54483"/>
                  </a:lnTo>
                  <a:lnTo>
                    <a:pt x="20182" y="52806"/>
                  </a:lnTo>
                  <a:lnTo>
                    <a:pt x="20942" y="52184"/>
                  </a:lnTo>
                  <a:close/>
                </a:path>
                <a:path w="99695" h="58419">
                  <a:moveTo>
                    <a:pt x="24358" y="51371"/>
                  </a:moveTo>
                  <a:lnTo>
                    <a:pt x="21958" y="51371"/>
                  </a:lnTo>
                  <a:lnTo>
                    <a:pt x="22048" y="51930"/>
                  </a:lnTo>
                  <a:lnTo>
                    <a:pt x="22089" y="52184"/>
                  </a:lnTo>
                  <a:lnTo>
                    <a:pt x="22190" y="52806"/>
                  </a:lnTo>
                  <a:lnTo>
                    <a:pt x="22237" y="53098"/>
                  </a:lnTo>
                  <a:lnTo>
                    <a:pt x="22327" y="53657"/>
                  </a:lnTo>
                  <a:lnTo>
                    <a:pt x="22364" y="53886"/>
                  </a:lnTo>
                  <a:lnTo>
                    <a:pt x="22827" y="53098"/>
                  </a:lnTo>
                  <a:lnTo>
                    <a:pt x="23067" y="52806"/>
                  </a:lnTo>
                  <a:lnTo>
                    <a:pt x="24358" y="51371"/>
                  </a:lnTo>
                  <a:close/>
                </a:path>
                <a:path w="99695" h="58419">
                  <a:moveTo>
                    <a:pt x="30518" y="50139"/>
                  </a:moveTo>
                  <a:lnTo>
                    <a:pt x="28607" y="50139"/>
                  </a:lnTo>
                  <a:lnTo>
                    <a:pt x="25925" y="50723"/>
                  </a:lnTo>
                  <a:lnTo>
                    <a:pt x="27572" y="50723"/>
                  </a:lnTo>
                  <a:lnTo>
                    <a:pt x="28834" y="51930"/>
                  </a:lnTo>
                  <a:lnTo>
                    <a:pt x="28661" y="51930"/>
                  </a:lnTo>
                  <a:lnTo>
                    <a:pt x="28384" y="52806"/>
                  </a:lnTo>
                  <a:lnTo>
                    <a:pt x="30518" y="50139"/>
                  </a:lnTo>
                  <a:close/>
                </a:path>
                <a:path w="99695" h="58419">
                  <a:moveTo>
                    <a:pt x="37024" y="48933"/>
                  </a:moveTo>
                  <a:lnTo>
                    <a:pt x="31661" y="48933"/>
                  </a:lnTo>
                  <a:lnTo>
                    <a:pt x="32787" y="49542"/>
                  </a:lnTo>
                  <a:lnTo>
                    <a:pt x="33054" y="49707"/>
                  </a:lnTo>
                  <a:lnTo>
                    <a:pt x="33858" y="51930"/>
                  </a:lnTo>
                  <a:lnTo>
                    <a:pt x="35402" y="50723"/>
                  </a:lnTo>
                  <a:lnTo>
                    <a:pt x="35924" y="50139"/>
                  </a:lnTo>
                  <a:lnTo>
                    <a:pt x="36817" y="49085"/>
                  </a:lnTo>
                  <a:lnTo>
                    <a:pt x="37024" y="48933"/>
                  </a:lnTo>
                  <a:close/>
                </a:path>
                <a:path w="99695" h="58419">
                  <a:moveTo>
                    <a:pt x="74917" y="45961"/>
                  </a:moveTo>
                  <a:lnTo>
                    <a:pt x="68024" y="45961"/>
                  </a:lnTo>
                  <a:lnTo>
                    <a:pt x="66856" y="50723"/>
                  </a:lnTo>
                  <a:lnTo>
                    <a:pt x="66738" y="51206"/>
                  </a:lnTo>
                  <a:lnTo>
                    <a:pt x="70798" y="47459"/>
                  </a:lnTo>
                  <a:lnTo>
                    <a:pt x="74640" y="47459"/>
                  </a:lnTo>
                  <a:lnTo>
                    <a:pt x="74781" y="46697"/>
                  </a:lnTo>
                  <a:lnTo>
                    <a:pt x="74856" y="46291"/>
                  </a:lnTo>
                  <a:lnTo>
                    <a:pt x="74917" y="45961"/>
                  </a:lnTo>
                  <a:close/>
                </a:path>
                <a:path w="99695" h="58419">
                  <a:moveTo>
                    <a:pt x="28607" y="50139"/>
                  </a:moveTo>
                  <a:lnTo>
                    <a:pt x="26961" y="50139"/>
                  </a:lnTo>
                  <a:lnTo>
                    <a:pt x="27572" y="50723"/>
                  </a:lnTo>
                  <a:lnTo>
                    <a:pt x="25925" y="50723"/>
                  </a:lnTo>
                  <a:lnTo>
                    <a:pt x="28607" y="50139"/>
                  </a:lnTo>
                  <a:close/>
                </a:path>
                <a:path w="99695" h="58419">
                  <a:moveTo>
                    <a:pt x="41382" y="47879"/>
                  </a:moveTo>
                  <a:lnTo>
                    <a:pt x="38455" y="47879"/>
                  </a:lnTo>
                  <a:lnTo>
                    <a:pt x="39395" y="50723"/>
                  </a:lnTo>
                  <a:lnTo>
                    <a:pt x="41147" y="48209"/>
                  </a:lnTo>
                  <a:lnTo>
                    <a:pt x="41255" y="48056"/>
                  </a:lnTo>
                  <a:lnTo>
                    <a:pt x="41382" y="47879"/>
                  </a:lnTo>
                  <a:close/>
                </a:path>
                <a:path w="99695" h="58419">
                  <a:moveTo>
                    <a:pt x="46960" y="46697"/>
                  </a:moveTo>
                  <a:lnTo>
                    <a:pt x="43035" y="46697"/>
                  </a:lnTo>
                  <a:lnTo>
                    <a:pt x="43503" y="48750"/>
                  </a:lnTo>
                  <a:lnTo>
                    <a:pt x="43548" y="48933"/>
                  </a:lnTo>
                  <a:lnTo>
                    <a:pt x="43645" y="49326"/>
                  </a:lnTo>
                  <a:lnTo>
                    <a:pt x="43738" y="49707"/>
                  </a:lnTo>
                  <a:lnTo>
                    <a:pt x="44980" y="50723"/>
                  </a:lnTo>
                  <a:lnTo>
                    <a:pt x="44812" y="50723"/>
                  </a:lnTo>
                  <a:lnTo>
                    <a:pt x="46215" y="47459"/>
                  </a:lnTo>
                  <a:lnTo>
                    <a:pt x="46960" y="46697"/>
                  </a:lnTo>
                  <a:close/>
                </a:path>
                <a:path w="99695" h="58419">
                  <a:moveTo>
                    <a:pt x="74640" y="47459"/>
                  </a:moveTo>
                  <a:lnTo>
                    <a:pt x="70931" y="47459"/>
                  </a:lnTo>
                  <a:lnTo>
                    <a:pt x="72060" y="48209"/>
                  </a:lnTo>
                  <a:lnTo>
                    <a:pt x="72148" y="49542"/>
                  </a:lnTo>
                  <a:lnTo>
                    <a:pt x="73084" y="50723"/>
                  </a:lnTo>
                  <a:lnTo>
                    <a:pt x="72689" y="50723"/>
                  </a:lnTo>
                  <a:lnTo>
                    <a:pt x="74295" y="49326"/>
                  </a:lnTo>
                  <a:lnTo>
                    <a:pt x="74401" y="48750"/>
                  </a:lnTo>
                  <a:lnTo>
                    <a:pt x="74501" y="48209"/>
                  </a:lnTo>
                  <a:lnTo>
                    <a:pt x="74562" y="47879"/>
                  </a:lnTo>
                  <a:lnTo>
                    <a:pt x="74640" y="47459"/>
                  </a:lnTo>
                  <a:close/>
                </a:path>
                <a:path w="99695" h="58419">
                  <a:moveTo>
                    <a:pt x="49791" y="46291"/>
                  </a:moveTo>
                  <a:lnTo>
                    <a:pt x="47358" y="46291"/>
                  </a:lnTo>
                  <a:lnTo>
                    <a:pt x="49618" y="48209"/>
                  </a:lnTo>
                  <a:lnTo>
                    <a:pt x="49675" y="47879"/>
                  </a:lnTo>
                  <a:lnTo>
                    <a:pt x="49791" y="46291"/>
                  </a:lnTo>
                  <a:close/>
                </a:path>
                <a:path w="99695" h="58419">
                  <a:moveTo>
                    <a:pt x="76940" y="44538"/>
                  </a:moveTo>
                  <a:lnTo>
                    <a:pt x="66255" y="44538"/>
                  </a:lnTo>
                  <a:lnTo>
                    <a:pt x="68165" y="45961"/>
                  </a:lnTo>
                  <a:lnTo>
                    <a:pt x="74917" y="45961"/>
                  </a:lnTo>
                  <a:lnTo>
                    <a:pt x="76923" y="47879"/>
                  </a:lnTo>
                  <a:lnTo>
                    <a:pt x="77410" y="46697"/>
                  </a:lnTo>
                  <a:lnTo>
                    <a:pt x="77355" y="45173"/>
                  </a:lnTo>
                  <a:lnTo>
                    <a:pt x="76940" y="44538"/>
                  </a:lnTo>
                  <a:close/>
                </a:path>
                <a:path w="99695" h="58419">
                  <a:moveTo>
                    <a:pt x="79402" y="42722"/>
                  </a:moveTo>
                  <a:lnTo>
                    <a:pt x="62839" y="42722"/>
                  </a:lnTo>
                  <a:lnTo>
                    <a:pt x="63779" y="43878"/>
                  </a:lnTo>
                  <a:lnTo>
                    <a:pt x="63906" y="46697"/>
                  </a:lnTo>
                  <a:lnTo>
                    <a:pt x="66255" y="44538"/>
                  </a:lnTo>
                  <a:lnTo>
                    <a:pt x="76940" y="44538"/>
                  </a:lnTo>
                  <a:lnTo>
                    <a:pt x="76766" y="44272"/>
                  </a:lnTo>
                  <a:lnTo>
                    <a:pt x="79451" y="44272"/>
                  </a:lnTo>
                  <a:lnTo>
                    <a:pt x="79402" y="42722"/>
                  </a:lnTo>
                  <a:close/>
                </a:path>
                <a:path w="99695" h="58419">
                  <a:moveTo>
                    <a:pt x="79329" y="40665"/>
                  </a:moveTo>
                  <a:lnTo>
                    <a:pt x="59740" y="40665"/>
                  </a:lnTo>
                  <a:lnTo>
                    <a:pt x="59791" y="44272"/>
                  </a:lnTo>
                  <a:lnTo>
                    <a:pt x="59905" y="45643"/>
                  </a:lnTo>
                  <a:lnTo>
                    <a:pt x="62839" y="42722"/>
                  </a:lnTo>
                  <a:lnTo>
                    <a:pt x="79402" y="42722"/>
                  </a:lnTo>
                  <a:lnTo>
                    <a:pt x="79329" y="40665"/>
                  </a:lnTo>
                  <a:close/>
                </a:path>
                <a:path w="99695" h="58419">
                  <a:moveTo>
                    <a:pt x="53938" y="43434"/>
                  </a:moveTo>
                  <a:lnTo>
                    <a:pt x="50914" y="43434"/>
                  </a:lnTo>
                  <a:lnTo>
                    <a:pt x="53966" y="44272"/>
                  </a:lnTo>
                  <a:lnTo>
                    <a:pt x="53224" y="44272"/>
                  </a:lnTo>
                  <a:lnTo>
                    <a:pt x="53938" y="43434"/>
                  </a:lnTo>
                  <a:close/>
                </a:path>
                <a:path w="99695" h="58419">
                  <a:moveTo>
                    <a:pt x="79279" y="39446"/>
                  </a:moveTo>
                  <a:lnTo>
                    <a:pt x="56184" y="39446"/>
                  </a:lnTo>
                  <a:lnTo>
                    <a:pt x="57632" y="40944"/>
                  </a:lnTo>
                  <a:lnTo>
                    <a:pt x="55981" y="43713"/>
                  </a:lnTo>
                  <a:lnTo>
                    <a:pt x="59740" y="40665"/>
                  </a:lnTo>
                  <a:lnTo>
                    <a:pt x="79329" y="40665"/>
                  </a:lnTo>
                  <a:lnTo>
                    <a:pt x="79279" y="39446"/>
                  </a:lnTo>
                  <a:close/>
                </a:path>
                <a:path w="99695" h="58419">
                  <a:moveTo>
                    <a:pt x="81330" y="39306"/>
                  </a:moveTo>
                  <a:lnTo>
                    <a:pt x="79273" y="39306"/>
                  </a:lnTo>
                  <a:lnTo>
                    <a:pt x="81439" y="40665"/>
                  </a:lnTo>
                  <a:lnTo>
                    <a:pt x="81330" y="39306"/>
                  </a:lnTo>
                  <a:close/>
                </a:path>
                <a:path w="99695" h="58419">
                  <a:moveTo>
                    <a:pt x="84978" y="35636"/>
                  </a:moveTo>
                  <a:lnTo>
                    <a:pt x="81826" y="35636"/>
                  </a:lnTo>
                  <a:lnTo>
                    <a:pt x="83566" y="36410"/>
                  </a:lnTo>
                  <a:lnTo>
                    <a:pt x="84978" y="35636"/>
                  </a:lnTo>
                  <a:close/>
                </a:path>
                <a:path w="99695" h="58419">
                  <a:moveTo>
                    <a:pt x="90733" y="29705"/>
                  </a:moveTo>
                  <a:lnTo>
                    <a:pt x="87833" y="29705"/>
                  </a:lnTo>
                  <a:lnTo>
                    <a:pt x="90728" y="29972"/>
                  </a:lnTo>
                  <a:lnTo>
                    <a:pt x="90733" y="29705"/>
                  </a:lnTo>
                  <a:close/>
                </a:path>
                <a:path w="99695" h="58419">
                  <a:moveTo>
                    <a:pt x="93329" y="25260"/>
                  </a:moveTo>
                  <a:lnTo>
                    <a:pt x="91211" y="25260"/>
                  </a:lnTo>
                  <a:lnTo>
                    <a:pt x="92290" y="25488"/>
                  </a:lnTo>
                  <a:lnTo>
                    <a:pt x="93179" y="25882"/>
                  </a:lnTo>
                  <a:lnTo>
                    <a:pt x="93274" y="25488"/>
                  </a:lnTo>
                  <a:lnTo>
                    <a:pt x="93329" y="25260"/>
                  </a:lnTo>
                  <a:close/>
                </a:path>
                <a:path w="99695" h="58419">
                  <a:moveTo>
                    <a:pt x="93689" y="20878"/>
                  </a:moveTo>
                  <a:lnTo>
                    <a:pt x="91084" y="20878"/>
                  </a:lnTo>
                  <a:lnTo>
                    <a:pt x="92519" y="21082"/>
                  </a:lnTo>
                  <a:lnTo>
                    <a:pt x="93548" y="21488"/>
                  </a:lnTo>
                  <a:lnTo>
                    <a:pt x="93642" y="21082"/>
                  </a:lnTo>
                  <a:lnTo>
                    <a:pt x="93689" y="20878"/>
                  </a:lnTo>
                  <a:close/>
                </a:path>
                <a:path w="99695" h="58419">
                  <a:moveTo>
                    <a:pt x="98144" y="19570"/>
                  </a:moveTo>
                  <a:lnTo>
                    <a:pt x="95338" y="19570"/>
                  </a:lnTo>
                  <a:lnTo>
                    <a:pt x="96608" y="20142"/>
                  </a:lnTo>
                  <a:lnTo>
                    <a:pt x="98144" y="19570"/>
                  </a:lnTo>
                  <a:close/>
                </a:path>
                <a:path w="99695" h="58419">
                  <a:moveTo>
                    <a:pt x="86881" y="0"/>
                  </a:moveTo>
                  <a:lnTo>
                    <a:pt x="83985" y="0"/>
                  </a:lnTo>
                  <a:lnTo>
                    <a:pt x="81000" y="1765"/>
                  </a:lnTo>
                  <a:lnTo>
                    <a:pt x="72936" y="6108"/>
                  </a:lnTo>
                  <a:lnTo>
                    <a:pt x="91591" y="6108"/>
                  </a:lnTo>
                  <a:lnTo>
                    <a:pt x="90335" y="4813"/>
                  </a:lnTo>
                  <a:lnTo>
                    <a:pt x="93230" y="2501"/>
                  </a:lnTo>
                  <a:lnTo>
                    <a:pt x="92496" y="2032"/>
                  </a:lnTo>
                  <a:lnTo>
                    <a:pt x="84926" y="2032"/>
                  </a:lnTo>
                  <a:lnTo>
                    <a:pt x="86881" y="0"/>
                  </a:lnTo>
                  <a:close/>
                </a:path>
                <a:path w="99695" h="58419">
                  <a:moveTo>
                    <a:pt x="94640" y="5334"/>
                  </a:moveTo>
                  <a:lnTo>
                    <a:pt x="91394" y="6108"/>
                  </a:lnTo>
                  <a:lnTo>
                    <a:pt x="95549" y="6108"/>
                  </a:lnTo>
                  <a:lnTo>
                    <a:pt x="94640" y="5334"/>
                  </a:lnTo>
                  <a:close/>
                </a:path>
                <a:path w="99695" h="58419">
                  <a:moveTo>
                    <a:pt x="91325" y="1282"/>
                  </a:moveTo>
                  <a:lnTo>
                    <a:pt x="87693" y="2032"/>
                  </a:lnTo>
                  <a:lnTo>
                    <a:pt x="92496" y="2032"/>
                  </a:lnTo>
                  <a:lnTo>
                    <a:pt x="91325" y="1282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1" name="object 2091"/>
            <p:cNvSpPr/>
            <p:nvPr/>
          </p:nvSpPr>
          <p:spPr>
            <a:xfrm>
              <a:off x="7009921" y="2949372"/>
              <a:ext cx="83185" cy="64135"/>
            </a:xfrm>
            <a:custGeom>
              <a:avLst/>
              <a:gdLst/>
              <a:ahLst/>
              <a:cxnLst/>
              <a:rect l="l" t="t" r="r" b="b"/>
              <a:pathLst>
                <a:path w="83184" h="64135">
                  <a:moveTo>
                    <a:pt x="8460" y="57022"/>
                  </a:moveTo>
                  <a:lnTo>
                    <a:pt x="6870" y="57022"/>
                  </a:lnTo>
                  <a:lnTo>
                    <a:pt x="4368" y="59181"/>
                  </a:lnTo>
                  <a:lnTo>
                    <a:pt x="2044" y="61340"/>
                  </a:lnTo>
                  <a:lnTo>
                    <a:pt x="12" y="63372"/>
                  </a:lnTo>
                  <a:lnTo>
                    <a:pt x="0" y="63880"/>
                  </a:lnTo>
                  <a:lnTo>
                    <a:pt x="663" y="63880"/>
                  </a:lnTo>
                  <a:lnTo>
                    <a:pt x="2641" y="61848"/>
                  </a:lnTo>
                  <a:lnTo>
                    <a:pt x="4724" y="59943"/>
                  </a:lnTo>
                  <a:lnTo>
                    <a:pt x="6834" y="58165"/>
                  </a:lnTo>
                  <a:lnTo>
                    <a:pt x="7923" y="58165"/>
                  </a:lnTo>
                  <a:lnTo>
                    <a:pt x="8460" y="57022"/>
                  </a:lnTo>
                  <a:close/>
                </a:path>
                <a:path w="83184" h="64135">
                  <a:moveTo>
                    <a:pt x="7923" y="58165"/>
                  </a:moveTo>
                  <a:lnTo>
                    <a:pt x="6924" y="58165"/>
                  </a:lnTo>
                  <a:lnTo>
                    <a:pt x="5182" y="61848"/>
                  </a:lnTo>
                  <a:lnTo>
                    <a:pt x="5062" y="62102"/>
                  </a:lnTo>
                  <a:lnTo>
                    <a:pt x="4941" y="62356"/>
                  </a:lnTo>
                  <a:lnTo>
                    <a:pt x="4821" y="62610"/>
                  </a:lnTo>
                  <a:lnTo>
                    <a:pt x="4542" y="63372"/>
                  </a:lnTo>
                  <a:lnTo>
                    <a:pt x="4627" y="63880"/>
                  </a:lnTo>
                  <a:lnTo>
                    <a:pt x="4330" y="63880"/>
                  </a:lnTo>
                  <a:lnTo>
                    <a:pt x="5295" y="63372"/>
                  </a:lnTo>
                  <a:lnTo>
                    <a:pt x="5477" y="63372"/>
                  </a:lnTo>
                  <a:lnTo>
                    <a:pt x="7804" y="58419"/>
                  </a:lnTo>
                  <a:lnTo>
                    <a:pt x="7923" y="58165"/>
                  </a:lnTo>
                  <a:close/>
                </a:path>
                <a:path w="83184" h="64135">
                  <a:moveTo>
                    <a:pt x="14852" y="52323"/>
                  </a:moveTo>
                  <a:lnTo>
                    <a:pt x="13809" y="52323"/>
                  </a:lnTo>
                  <a:lnTo>
                    <a:pt x="12367" y="61340"/>
                  </a:lnTo>
                  <a:lnTo>
                    <a:pt x="12318" y="62610"/>
                  </a:lnTo>
                  <a:lnTo>
                    <a:pt x="12687" y="62610"/>
                  </a:lnTo>
                  <a:lnTo>
                    <a:pt x="13271" y="62102"/>
                  </a:lnTo>
                  <a:lnTo>
                    <a:pt x="13620" y="59943"/>
                  </a:lnTo>
                  <a:lnTo>
                    <a:pt x="13743" y="59181"/>
                  </a:lnTo>
                  <a:lnTo>
                    <a:pt x="13866" y="58419"/>
                  </a:lnTo>
                  <a:lnTo>
                    <a:pt x="13907" y="58165"/>
                  </a:lnTo>
                  <a:lnTo>
                    <a:pt x="14010" y="57530"/>
                  </a:lnTo>
                  <a:lnTo>
                    <a:pt x="14092" y="57022"/>
                  </a:lnTo>
                  <a:lnTo>
                    <a:pt x="14174" y="56514"/>
                  </a:lnTo>
                  <a:lnTo>
                    <a:pt x="14256" y="56006"/>
                  </a:lnTo>
                  <a:lnTo>
                    <a:pt x="14359" y="55371"/>
                  </a:lnTo>
                  <a:lnTo>
                    <a:pt x="14482" y="54609"/>
                  </a:lnTo>
                  <a:lnTo>
                    <a:pt x="14544" y="54228"/>
                  </a:lnTo>
                  <a:lnTo>
                    <a:pt x="14646" y="53593"/>
                  </a:lnTo>
                  <a:lnTo>
                    <a:pt x="14749" y="52958"/>
                  </a:lnTo>
                  <a:lnTo>
                    <a:pt x="14852" y="52323"/>
                  </a:lnTo>
                  <a:close/>
                </a:path>
                <a:path w="83184" h="64135">
                  <a:moveTo>
                    <a:pt x="17947" y="51561"/>
                  </a:moveTo>
                  <a:lnTo>
                    <a:pt x="17233" y="52704"/>
                  </a:lnTo>
                  <a:lnTo>
                    <a:pt x="20154" y="58419"/>
                  </a:lnTo>
                  <a:lnTo>
                    <a:pt x="20396" y="58800"/>
                  </a:lnTo>
                  <a:lnTo>
                    <a:pt x="20993" y="58800"/>
                  </a:lnTo>
                  <a:lnTo>
                    <a:pt x="21175" y="58419"/>
                  </a:lnTo>
                  <a:lnTo>
                    <a:pt x="21297" y="58165"/>
                  </a:lnTo>
                  <a:lnTo>
                    <a:pt x="17947" y="51561"/>
                  </a:lnTo>
                  <a:close/>
                </a:path>
                <a:path w="83184" h="64135">
                  <a:moveTo>
                    <a:pt x="14934" y="51815"/>
                  </a:moveTo>
                  <a:lnTo>
                    <a:pt x="13119" y="51815"/>
                  </a:lnTo>
                  <a:lnTo>
                    <a:pt x="11404" y="53212"/>
                  </a:lnTo>
                  <a:lnTo>
                    <a:pt x="9753" y="54609"/>
                  </a:lnTo>
                  <a:lnTo>
                    <a:pt x="8021" y="56006"/>
                  </a:lnTo>
                  <a:lnTo>
                    <a:pt x="7671" y="56006"/>
                  </a:lnTo>
                  <a:lnTo>
                    <a:pt x="1587" y="57530"/>
                  </a:lnTo>
                  <a:lnTo>
                    <a:pt x="888" y="58165"/>
                  </a:lnTo>
                  <a:lnTo>
                    <a:pt x="1210" y="58165"/>
                  </a:lnTo>
                  <a:lnTo>
                    <a:pt x="1574" y="58419"/>
                  </a:lnTo>
                  <a:lnTo>
                    <a:pt x="6870" y="57022"/>
                  </a:lnTo>
                  <a:lnTo>
                    <a:pt x="8460" y="57022"/>
                  </a:lnTo>
                  <a:lnTo>
                    <a:pt x="8639" y="56641"/>
                  </a:lnTo>
                  <a:lnTo>
                    <a:pt x="8699" y="56514"/>
                  </a:lnTo>
                  <a:lnTo>
                    <a:pt x="13679" y="52323"/>
                  </a:lnTo>
                  <a:lnTo>
                    <a:pt x="14852" y="52323"/>
                  </a:lnTo>
                  <a:lnTo>
                    <a:pt x="14934" y="51815"/>
                  </a:lnTo>
                  <a:close/>
                </a:path>
                <a:path w="83184" h="64135">
                  <a:moveTo>
                    <a:pt x="27701" y="50075"/>
                  </a:moveTo>
                  <a:lnTo>
                    <a:pt x="27673" y="53593"/>
                  </a:lnTo>
                  <a:lnTo>
                    <a:pt x="28506" y="56006"/>
                  </a:lnTo>
                  <a:lnTo>
                    <a:pt x="28714" y="56514"/>
                  </a:lnTo>
                  <a:lnTo>
                    <a:pt x="28790" y="56641"/>
                  </a:lnTo>
                  <a:lnTo>
                    <a:pt x="29324" y="56641"/>
                  </a:lnTo>
                  <a:lnTo>
                    <a:pt x="29692" y="56006"/>
                  </a:lnTo>
                  <a:lnTo>
                    <a:pt x="27701" y="50075"/>
                  </a:lnTo>
                  <a:close/>
                </a:path>
                <a:path w="83184" h="64135">
                  <a:moveTo>
                    <a:pt x="64927" y="45084"/>
                  </a:moveTo>
                  <a:lnTo>
                    <a:pt x="63372" y="45084"/>
                  </a:lnTo>
                  <a:lnTo>
                    <a:pt x="64826" y="50799"/>
                  </a:lnTo>
                  <a:lnTo>
                    <a:pt x="66578" y="56006"/>
                  </a:lnTo>
                  <a:lnTo>
                    <a:pt x="67157" y="56006"/>
                  </a:lnTo>
                  <a:lnTo>
                    <a:pt x="67525" y="55371"/>
                  </a:lnTo>
                  <a:lnTo>
                    <a:pt x="66371" y="51942"/>
                  </a:lnTo>
                  <a:lnTo>
                    <a:pt x="66243" y="51561"/>
                  </a:lnTo>
                  <a:lnTo>
                    <a:pt x="65155" y="47370"/>
                  </a:lnTo>
                  <a:lnTo>
                    <a:pt x="65056" y="46989"/>
                  </a:lnTo>
                  <a:lnTo>
                    <a:pt x="64957" y="46608"/>
                  </a:lnTo>
                  <a:lnTo>
                    <a:pt x="66566" y="46608"/>
                  </a:lnTo>
                  <a:lnTo>
                    <a:pt x="65417" y="45846"/>
                  </a:lnTo>
                  <a:lnTo>
                    <a:pt x="64927" y="45084"/>
                  </a:lnTo>
                  <a:close/>
                </a:path>
                <a:path w="83184" h="64135">
                  <a:moveTo>
                    <a:pt x="35336" y="48132"/>
                  </a:moveTo>
                  <a:lnTo>
                    <a:pt x="35427" y="49584"/>
                  </a:lnTo>
                  <a:lnTo>
                    <a:pt x="35507" y="50075"/>
                  </a:lnTo>
                  <a:lnTo>
                    <a:pt x="35625" y="50799"/>
                  </a:lnTo>
                  <a:lnTo>
                    <a:pt x="35686" y="51180"/>
                  </a:lnTo>
                  <a:lnTo>
                    <a:pt x="37299" y="54228"/>
                  </a:lnTo>
                  <a:lnTo>
                    <a:pt x="38023" y="54228"/>
                  </a:lnTo>
                  <a:lnTo>
                    <a:pt x="38277" y="53593"/>
                  </a:lnTo>
                  <a:lnTo>
                    <a:pt x="35336" y="48132"/>
                  </a:lnTo>
                  <a:close/>
                </a:path>
                <a:path w="83184" h="64135">
                  <a:moveTo>
                    <a:pt x="22662" y="45465"/>
                  </a:moveTo>
                  <a:lnTo>
                    <a:pt x="21056" y="45465"/>
                  </a:lnTo>
                  <a:lnTo>
                    <a:pt x="16471" y="49021"/>
                  </a:lnTo>
                  <a:lnTo>
                    <a:pt x="14274" y="50799"/>
                  </a:lnTo>
                  <a:lnTo>
                    <a:pt x="1985" y="52323"/>
                  </a:lnTo>
                  <a:lnTo>
                    <a:pt x="2854" y="52323"/>
                  </a:lnTo>
                  <a:lnTo>
                    <a:pt x="2387" y="52704"/>
                  </a:lnTo>
                  <a:lnTo>
                    <a:pt x="2819" y="52958"/>
                  </a:lnTo>
                  <a:lnTo>
                    <a:pt x="13119" y="51815"/>
                  </a:lnTo>
                  <a:lnTo>
                    <a:pt x="14934" y="51815"/>
                  </a:lnTo>
                  <a:lnTo>
                    <a:pt x="15036" y="51180"/>
                  </a:lnTo>
                  <a:lnTo>
                    <a:pt x="18935" y="48132"/>
                  </a:lnTo>
                  <a:lnTo>
                    <a:pt x="20929" y="46608"/>
                  </a:lnTo>
                  <a:lnTo>
                    <a:pt x="21681" y="46608"/>
                  </a:lnTo>
                  <a:lnTo>
                    <a:pt x="22553" y="45592"/>
                  </a:lnTo>
                  <a:lnTo>
                    <a:pt x="22662" y="45465"/>
                  </a:lnTo>
                  <a:close/>
                </a:path>
                <a:path w="83184" h="64135">
                  <a:moveTo>
                    <a:pt x="47625" y="28193"/>
                  </a:moveTo>
                  <a:lnTo>
                    <a:pt x="46249" y="28193"/>
                  </a:lnTo>
                  <a:lnTo>
                    <a:pt x="42452" y="35305"/>
                  </a:lnTo>
                  <a:lnTo>
                    <a:pt x="42481" y="36956"/>
                  </a:lnTo>
                  <a:lnTo>
                    <a:pt x="42796" y="39623"/>
                  </a:lnTo>
                  <a:lnTo>
                    <a:pt x="42811" y="39750"/>
                  </a:lnTo>
                  <a:lnTo>
                    <a:pt x="42931" y="40766"/>
                  </a:lnTo>
                  <a:lnTo>
                    <a:pt x="43036" y="41655"/>
                  </a:lnTo>
                  <a:lnTo>
                    <a:pt x="43141" y="42544"/>
                  </a:lnTo>
                  <a:lnTo>
                    <a:pt x="43261" y="43560"/>
                  </a:lnTo>
                  <a:lnTo>
                    <a:pt x="43382" y="44576"/>
                  </a:lnTo>
                  <a:lnTo>
                    <a:pt x="43502" y="45592"/>
                  </a:lnTo>
                  <a:lnTo>
                    <a:pt x="43622" y="46608"/>
                  </a:lnTo>
                  <a:lnTo>
                    <a:pt x="43712" y="47370"/>
                  </a:lnTo>
                  <a:lnTo>
                    <a:pt x="43802" y="48132"/>
                  </a:lnTo>
                  <a:lnTo>
                    <a:pt x="43907" y="49021"/>
                  </a:lnTo>
                  <a:lnTo>
                    <a:pt x="44012" y="49910"/>
                  </a:lnTo>
                  <a:lnTo>
                    <a:pt x="44117" y="50799"/>
                  </a:lnTo>
                  <a:lnTo>
                    <a:pt x="44207" y="51561"/>
                  </a:lnTo>
                  <a:lnTo>
                    <a:pt x="44297" y="52323"/>
                  </a:lnTo>
                  <a:lnTo>
                    <a:pt x="44411" y="52450"/>
                  </a:lnTo>
                  <a:lnTo>
                    <a:pt x="44894" y="52450"/>
                  </a:lnTo>
                  <a:lnTo>
                    <a:pt x="45364" y="51942"/>
                  </a:lnTo>
                  <a:lnTo>
                    <a:pt x="45482" y="34543"/>
                  </a:lnTo>
                  <a:lnTo>
                    <a:pt x="45594" y="33273"/>
                  </a:lnTo>
                  <a:lnTo>
                    <a:pt x="47625" y="28193"/>
                  </a:lnTo>
                  <a:close/>
                </a:path>
                <a:path w="83184" h="64135">
                  <a:moveTo>
                    <a:pt x="18828" y="50075"/>
                  </a:moveTo>
                  <a:lnTo>
                    <a:pt x="18081" y="50799"/>
                  </a:lnTo>
                  <a:lnTo>
                    <a:pt x="17754" y="51180"/>
                  </a:lnTo>
                  <a:lnTo>
                    <a:pt x="17947" y="51561"/>
                  </a:lnTo>
                  <a:lnTo>
                    <a:pt x="18828" y="50075"/>
                  </a:lnTo>
                  <a:close/>
                </a:path>
                <a:path w="83184" h="64135">
                  <a:moveTo>
                    <a:pt x="59289" y="50926"/>
                  </a:moveTo>
                  <a:lnTo>
                    <a:pt x="59029" y="50926"/>
                  </a:lnTo>
                  <a:lnTo>
                    <a:pt x="59639" y="51180"/>
                  </a:lnTo>
                  <a:lnTo>
                    <a:pt x="59378" y="51180"/>
                  </a:lnTo>
                  <a:lnTo>
                    <a:pt x="59289" y="50926"/>
                  </a:lnTo>
                  <a:close/>
                </a:path>
                <a:path w="83184" h="64135">
                  <a:moveTo>
                    <a:pt x="62793" y="36956"/>
                  </a:moveTo>
                  <a:lnTo>
                    <a:pt x="61569" y="36956"/>
                  </a:lnTo>
                  <a:lnTo>
                    <a:pt x="62068" y="39623"/>
                  </a:lnTo>
                  <a:lnTo>
                    <a:pt x="63001" y="43560"/>
                  </a:lnTo>
                  <a:lnTo>
                    <a:pt x="63032" y="43687"/>
                  </a:lnTo>
                  <a:lnTo>
                    <a:pt x="63157" y="44195"/>
                  </a:lnTo>
                  <a:lnTo>
                    <a:pt x="62236" y="44957"/>
                  </a:lnTo>
                  <a:lnTo>
                    <a:pt x="60375" y="46735"/>
                  </a:lnTo>
                  <a:lnTo>
                    <a:pt x="59245" y="50799"/>
                  </a:lnTo>
                  <a:lnTo>
                    <a:pt x="59378" y="51180"/>
                  </a:lnTo>
                  <a:lnTo>
                    <a:pt x="59639" y="51180"/>
                  </a:lnTo>
                  <a:lnTo>
                    <a:pt x="60115" y="50799"/>
                  </a:lnTo>
                  <a:lnTo>
                    <a:pt x="60448" y="50075"/>
                  </a:lnTo>
                  <a:lnTo>
                    <a:pt x="61237" y="47370"/>
                  </a:lnTo>
                  <a:lnTo>
                    <a:pt x="61364" y="47370"/>
                  </a:lnTo>
                  <a:lnTo>
                    <a:pt x="62572" y="45846"/>
                  </a:lnTo>
                  <a:lnTo>
                    <a:pt x="63372" y="45084"/>
                  </a:lnTo>
                  <a:lnTo>
                    <a:pt x="64927" y="45084"/>
                  </a:lnTo>
                  <a:lnTo>
                    <a:pt x="64356" y="44195"/>
                  </a:lnTo>
                  <a:lnTo>
                    <a:pt x="64244" y="43941"/>
                  </a:lnTo>
                  <a:lnTo>
                    <a:pt x="63309" y="39877"/>
                  </a:lnTo>
                  <a:lnTo>
                    <a:pt x="63258" y="39623"/>
                  </a:lnTo>
                  <a:lnTo>
                    <a:pt x="63648" y="39623"/>
                  </a:lnTo>
                  <a:lnTo>
                    <a:pt x="62718" y="38480"/>
                  </a:lnTo>
                  <a:lnTo>
                    <a:pt x="63220" y="38480"/>
                  </a:lnTo>
                  <a:lnTo>
                    <a:pt x="62829" y="37083"/>
                  </a:lnTo>
                  <a:lnTo>
                    <a:pt x="62793" y="36956"/>
                  </a:lnTo>
                  <a:close/>
                </a:path>
                <a:path w="83184" h="64135">
                  <a:moveTo>
                    <a:pt x="64858" y="50926"/>
                  </a:moveTo>
                  <a:lnTo>
                    <a:pt x="59956" y="50926"/>
                  </a:lnTo>
                  <a:lnTo>
                    <a:pt x="59639" y="51180"/>
                  </a:lnTo>
                  <a:lnTo>
                    <a:pt x="64944" y="51180"/>
                  </a:lnTo>
                  <a:lnTo>
                    <a:pt x="64858" y="50926"/>
                  </a:lnTo>
                  <a:close/>
                </a:path>
                <a:path w="83184" h="64135">
                  <a:moveTo>
                    <a:pt x="27735" y="45846"/>
                  </a:moveTo>
                  <a:lnTo>
                    <a:pt x="26282" y="45846"/>
                  </a:lnTo>
                  <a:lnTo>
                    <a:pt x="27262" y="48767"/>
                  </a:lnTo>
                  <a:lnTo>
                    <a:pt x="27348" y="49021"/>
                  </a:lnTo>
                  <a:lnTo>
                    <a:pt x="27433" y="49275"/>
                  </a:lnTo>
                  <a:lnTo>
                    <a:pt x="27537" y="49584"/>
                  </a:lnTo>
                  <a:lnTo>
                    <a:pt x="27646" y="49910"/>
                  </a:lnTo>
                  <a:lnTo>
                    <a:pt x="27735" y="45846"/>
                  </a:lnTo>
                  <a:close/>
                </a:path>
                <a:path w="83184" h="64135">
                  <a:moveTo>
                    <a:pt x="66566" y="46608"/>
                  </a:moveTo>
                  <a:lnTo>
                    <a:pt x="65277" y="46608"/>
                  </a:lnTo>
                  <a:lnTo>
                    <a:pt x="66116" y="47370"/>
                  </a:lnTo>
                  <a:lnTo>
                    <a:pt x="67005" y="48132"/>
                  </a:lnTo>
                  <a:lnTo>
                    <a:pt x="69672" y="49910"/>
                  </a:lnTo>
                  <a:lnTo>
                    <a:pt x="70586" y="49910"/>
                  </a:lnTo>
                  <a:lnTo>
                    <a:pt x="70586" y="49275"/>
                  </a:lnTo>
                  <a:lnTo>
                    <a:pt x="66566" y="46608"/>
                  </a:lnTo>
                  <a:close/>
                </a:path>
                <a:path w="83184" h="64135">
                  <a:moveTo>
                    <a:pt x="21681" y="46608"/>
                  </a:moveTo>
                  <a:lnTo>
                    <a:pt x="20929" y="46608"/>
                  </a:lnTo>
                  <a:lnTo>
                    <a:pt x="19312" y="49275"/>
                  </a:lnTo>
                  <a:lnTo>
                    <a:pt x="19608" y="49021"/>
                  </a:lnTo>
                  <a:lnTo>
                    <a:pt x="21572" y="46735"/>
                  </a:lnTo>
                  <a:lnTo>
                    <a:pt x="21681" y="46608"/>
                  </a:lnTo>
                  <a:close/>
                </a:path>
                <a:path w="83184" h="64135">
                  <a:moveTo>
                    <a:pt x="7200" y="45592"/>
                  </a:moveTo>
                  <a:lnTo>
                    <a:pt x="6433" y="45592"/>
                  </a:lnTo>
                  <a:lnTo>
                    <a:pt x="6474" y="46608"/>
                  </a:lnTo>
                  <a:lnTo>
                    <a:pt x="7043" y="46608"/>
                  </a:lnTo>
                  <a:lnTo>
                    <a:pt x="10515" y="48132"/>
                  </a:lnTo>
                  <a:lnTo>
                    <a:pt x="12727" y="48132"/>
                  </a:lnTo>
                  <a:lnTo>
                    <a:pt x="7753" y="45846"/>
                  </a:lnTo>
                  <a:lnTo>
                    <a:pt x="5676" y="45846"/>
                  </a:lnTo>
                  <a:lnTo>
                    <a:pt x="7200" y="45592"/>
                  </a:lnTo>
                  <a:close/>
                </a:path>
                <a:path w="83184" h="64135">
                  <a:moveTo>
                    <a:pt x="32912" y="37845"/>
                  </a:moveTo>
                  <a:lnTo>
                    <a:pt x="31280" y="37845"/>
                  </a:lnTo>
                  <a:lnTo>
                    <a:pt x="28473" y="39877"/>
                  </a:lnTo>
                  <a:lnTo>
                    <a:pt x="22809" y="44195"/>
                  </a:lnTo>
                  <a:lnTo>
                    <a:pt x="21755" y="44576"/>
                  </a:lnTo>
                  <a:lnTo>
                    <a:pt x="10802" y="48132"/>
                  </a:lnTo>
                  <a:lnTo>
                    <a:pt x="10515" y="48132"/>
                  </a:lnTo>
                  <a:lnTo>
                    <a:pt x="17080" y="46608"/>
                  </a:lnTo>
                  <a:lnTo>
                    <a:pt x="21056" y="45465"/>
                  </a:lnTo>
                  <a:lnTo>
                    <a:pt x="22662" y="45465"/>
                  </a:lnTo>
                  <a:lnTo>
                    <a:pt x="23426" y="44576"/>
                  </a:lnTo>
                  <a:lnTo>
                    <a:pt x="23991" y="44195"/>
                  </a:lnTo>
                  <a:lnTo>
                    <a:pt x="25844" y="42798"/>
                  </a:lnTo>
                  <a:lnTo>
                    <a:pt x="30130" y="39623"/>
                  </a:lnTo>
                  <a:lnTo>
                    <a:pt x="30546" y="39623"/>
                  </a:lnTo>
                  <a:lnTo>
                    <a:pt x="31341" y="38480"/>
                  </a:lnTo>
                  <a:lnTo>
                    <a:pt x="32294" y="38480"/>
                  </a:lnTo>
                  <a:lnTo>
                    <a:pt x="32912" y="37845"/>
                  </a:lnTo>
                  <a:close/>
                </a:path>
                <a:path w="83184" h="64135">
                  <a:moveTo>
                    <a:pt x="34489" y="39623"/>
                  </a:moveTo>
                  <a:lnTo>
                    <a:pt x="34305" y="39623"/>
                  </a:lnTo>
                  <a:lnTo>
                    <a:pt x="32351" y="42290"/>
                  </a:lnTo>
                  <a:lnTo>
                    <a:pt x="32326" y="42544"/>
                  </a:lnTo>
                  <a:lnTo>
                    <a:pt x="35336" y="48132"/>
                  </a:lnTo>
                  <a:lnTo>
                    <a:pt x="35191" y="48132"/>
                  </a:lnTo>
                  <a:lnTo>
                    <a:pt x="35067" y="47370"/>
                  </a:lnTo>
                  <a:lnTo>
                    <a:pt x="34943" y="46608"/>
                  </a:lnTo>
                  <a:lnTo>
                    <a:pt x="34819" y="45846"/>
                  </a:lnTo>
                  <a:lnTo>
                    <a:pt x="34695" y="45084"/>
                  </a:lnTo>
                  <a:lnTo>
                    <a:pt x="34612" y="44576"/>
                  </a:lnTo>
                  <a:lnTo>
                    <a:pt x="34489" y="39623"/>
                  </a:lnTo>
                  <a:close/>
                </a:path>
                <a:path w="83184" h="64135">
                  <a:moveTo>
                    <a:pt x="43459" y="1015"/>
                  </a:moveTo>
                  <a:lnTo>
                    <a:pt x="42760" y="1015"/>
                  </a:lnTo>
                  <a:lnTo>
                    <a:pt x="42583" y="1523"/>
                  </a:lnTo>
                  <a:lnTo>
                    <a:pt x="61410" y="17144"/>
                  </a:lnTo>
                  <a:lnTo>
                    <a:pt x="61048" y="17144"/>
                  </a:lnTo>
                  <a:lnTo>
                    <a:pt x="60794" y="17398"/>
                  </a:lnTo>
                  <a:lnTo>
                    <a:pt x="60604" y="17398"/>
                  </a:lnTo>
                  <a:lnTo>
                    <a:pt x="59334" y="17906"/>
                  </a:lnTo>
                  <a:lnTo>
                    <a:pt x="61213" y="17906"/>
                  </a:lnTo>
                  <a:lnTo>
                    <a:pt x="60597" y="19557"/>
                  </a:lnTo>
                  <a:lnTo>
                    <a:pt x="60476" y="20065"/>
                  </a:lnTo>
                  <a:lnTo>
                    <a:pt x="60356" y="21208"/>
                  </a:lnTo>
                  <a:lnTo>
                    <a:pt x="60236" y="25780"/>
                  </a:lnTo>
                  <a:lnTo>
                    <a:pt x="54698" y="29209"/>
                  </a:lnTo>
                  <a:lnTo>
                    <a:pt x="51104" y="34035"/>
                  </a:lnTo>
                  <a:lnTo>
                    <a:pt x="49033" y="43560"/>
                  </a:lnTo>
                  <a:lnTo>
                    <a:pt x="49064" y="44957"/>
                  </a:lnTo>
                  <a:lnTo>
                    <a:pt x="49431" y="46608"/>
                  </a:lnTo>
                  <a:lnTo>
                    <a:pt x="49542" y="47370"/>
                  </a:lnTo>
                  <a:lnTo>
                    <a:pt x="49885" y="48132"/>
                  </a:lnTo>
                  <a:lnTo>
                    <a:pt x="50082" y="48132"/>
                  </a:lnTo>
                  <a:lnTo>
                    <a:pt x="50711" y="47370"/>
                  </a:lnTo>
                  <a:lnTo>
                    <a:pt x="50383" y="45846"/>
                  </a:lnTo>
                  <a:lnTo>
                    <a:pt x="50301" y="45465"/>
                  </a:lnTo>
                  <a:lnTo>
                    <a:pt x="50192" y="44957"/>
                  </a:lnTo>
                  <a:lnTo>
                    <a:pt x="50110" y="44576"/>
                  </a:lnTo>
                  <a:lnTo>
                    <a:pt x="50057" y="43560"/>
                  </a:lnTo>
                  <a:lnTo>
                    <a:pt x="51472" y="37083"/>
                  </a:lnTo>
                  <a:lnTo>
                    <a:pt x="51500" y="36956"/>
                  </a:lnTo>
                  <a:lnTo>
                    <a:pt x="51611" y="36448"/>
                  </a:lnTo>
                  <a:lnTo>
                    <a:pt x="51722" y="35940"/>
                  </a:lnTo>
                  <a:lnTo>
                    <a:pt x="51805" y="35559"/>
                  </a:lnTo>
                  <a:lnTo>
                    <a:pt x="51916" y="35051"/>
                  </a:lnTo>
                  <a:lnTo>
                    <a:pt x="52027" y="34543"/>
                  </a:lnTo>
                  <a:lnTo>
                    <a:pt x="52082" y="34289"/>
                  </a:lnTo>
                  <a:lnTo>
                    <a:pt x="55111" y="30033"/>
                  </a:lnTo>
                  <a:lnTo>
                    <a:pt x="55207" y="29897"/>
                  </a:lnTo>
                  <a:lnTo>
                    <a:pt x="55648" y="29590"/>
                  </a:lnTo>
                  <a:lnTo>
                    <a:pt x="60286" y="26669"/>
                  </a:lnTo>
                  <a:lnTo>
                    <a:pt x="61524" y="26669"/>
                  </a:lnTo>
                  <a:lnTo>
                    <a:pt x="61571" y="19811"/>
                  </a:lnTo>
                  <a:lnTo>
                    <a:pt x="61785" y="19176"/>
                  </a:lnTo>
                  <a:lnTo>
                    <a:pt x="61871" y="18922"/>
                  </a:lnTo>
                  <a:lnTo>
                    <a:pt x="61956" y="18668"/>
                  </a:lnTo>
                  <a:lnTo>
                    <a:pt x="62042" y="18414"/>
                  </a:lnTo>
                  <a:lnTo>
                    <a:pt x="62128" y="18160"/>
                  </a:lnTo>
                  <a:lnTo>
                    <a:pt x="63298" y="18160"/>
                  </a:lnTo>
                  <a:lnTo>
                    <a:pt x="63042" y="17652"/>
                  </a:lnTo>
                  <a:lnTo>
                    <a:pt x="64929" y="17652"/>
                  </a:lnTo>
                  <a:lnTo>
                    <a:pt x="62967" y="16450"/>
                  </a:lnTo>
                  <a:lnTo>
                    <a:pt x="63508" y="16450"/>
                  </a:lnTo>
                  <a:lnTo>
                    <a:pt x="63919" y="16128"/>
                  </a:lnTo>
                  <a:lnTo>
                    <a:pt x="62674" y="16128"/>
                  </a:lnTo>
                  <a:lnTo>
                    <a:pt x="62539" y="16001"/>
                  </a:lnTo>
                  <a:lnTo>
                    <a:pt x="61201" y="16001"/>
                  </a:lnTo>
                  <a:lnTo>
                    <a:pt x="57149" y="13842"/>
                  </a:lnTo>
                  <a:lnTo>
                    <a:pt x="47294" y="4698"/>
                  </a:lnTo>
                  <a:lnTo>
                    <a:pt x="43459" y="1015"/>
                  </a:lnTo>
                  <a:close/>
                </a:path>
                <a:path w="83184" h="64135">
                  <a:moveTo>
                    <a:pt x="54279" y="47370"/>
                  </a:moveTo>
                  <a:lnTo>
                    <a:pt x="53568" y="47370"/>
                  </a:lnTo>
                  <a:lnTo>
                    <a:pt x="55244" y="48132"/>
                  </a:lnTo>
                  <a:lnTo>
                    <a:pt x="54533" y="48132"/>
                  </a:lnTo>
                  <a:lnTo>
                    <a:pt x="54279" y="47370"/>
                  </a:lnTo>
                  <a:close/>
                </a:path>
                <a:path w="83184" h="64135">
                  <a:moveTo>
                    <a:pt x="61524" y="26669"/>
                  </a:moveTo>
                  <a:lnTo>
                    <a:pt x="60286" y="26669"/>
                  </a:lnTo>
                  <a:lnTo>
                    <a:pt x="60304" y="27177"/>
                  </a:lnTo>
                  <a:lnTo>
                    <a:pt x="60431" y="29897"/>
                  </a:lnTo>
                  <a:lnTo>
                    <a:pt x="60779" y="32384"/>
                  </a:lnTo>
                  <a:lnTo>
                    <a:pt x="60832" y="32765"/>
                  </a:lnTo>
                  <a:lnTo>
                    <a:pt x="60944" y="33400"/>
                  </a:lnTo>
                  <a:lnTo>
                    <a:pt x="61056" y="34035"/>
                  </a:lnTo>
                  <a:lnTo>
                    <a:pt x="61145" y="34543"/>
                  </a:lnTo>
                  <a:lnTo>
                    <a:pt x="61235" y="35051"/>
                  </a:lnTo>
                  <a:lnTo>
                    <a:pt x="61280" y="35305"/>
                  </a:lnTo>
                  <a:lnTo>
                    <a:pt x="61391" y="35940"/>
                  </a:lnTo>
                  <a:lnTo>
                    <a:pt x="56273" y="41147"/>
                  </a:lnTo>
                  <a:lnTo>
                    <a:pt x="54523" y="46608"/>
                  </a:lnTo>
                  <a:lnTo>
                    <a:pt x="54401" y="46989"/>
                  </a:lnTo>
                  <a:lnTo>
                    <a:pt x="54279" y="47370"/>
                  </a:lnTo>
                  <a:lnTo>
                    <a:pt x="54533" y="48132"/>
                  </a:lnTo>
                  <a:lnTo>
                    <a:pt x="54362" y="48132"/>
                  </a:lnTo>
                  <a:lnTo>
                    <a:pt x="55333" y="47370"/>
                  </a:lnTo>
                  <a:lnTo>
                    <a:pt x="56785" y="42798"/>
                  </a:lnTo>
                  <a:lnTo>
                    <a:pt x="61569" y="36956"/>
                  </a:lnTo>
                  <a:lnTo>
                    <a:pt x="62793" y="36956"/>
                  </a:lnTo>
                  <a:lnTo>
                    <a:pt x="62651" y="36448"/>
                  </a:lnTo>
                  <a:lnTo>
                    <a:pt x="62580" y="36194"/>
                  </a:lnTo>
                  <a:lnTo>
                    <a:pt x="62509" y="35940"/>
                  </a:lnTo>
                  <a:lnTo>
                    <a:pt x="61777" y="31368"/>
                  </a:lnTo>
                  <a:lnTo>
                    <a:pt x="61672" y="30606"/>
                  </a:lnTo>
                  <a:lnTo>
                    <a:pt x="61550" y="29209"/>
                  </a:lnTo>
                  <a:lnTo>
                    <a:pt x="61506" y="28701"/>
                  </a:lnTo>
                  <a:lnTo>
                    <a:pt x="62003" y="28701"/>
                  </a:lnTo>
                  <a:lnTo>
                    <a:pt x="61883" y="28193"/>
                  </a:lnTo>
                  <a:lnTo>
                    <a:pt x="61764" y="27685"/>
                  </a:lnTo>
                  <a:lnTo>
                    <a:pt x="61644" y="27177"/>
                  </a:lnTo>
                  <a:lnTo>
                    <a:pt x="61524" y="26669"/>
                  </a:lnTo>
                  <a:close/>
                </a:path>
                <a:path w="83184" h="64135">
                  <a:moveTo>
                    <a:pt x="60199" y="47370"/>
                  </a:moveTo>
                  <a:lnTo>
                    <a:pt x="55333" y="47370"/>
                  </a:lnTo>
                  <a:lnTo>
                    <a:pt x="54362" y="48132"/>
                  </a:lnTo>
                  <a:lnTo>
                    <a:pt x="59987" y="48132"/>
                  </a:lnTo>
                  <a:lnTo>
                    <a:pt x="60199" y="47370"/>
                  </a:lnTo>
                  <a:close/>
                </a:path>
                <a:path w="83184" h="64135">
                  <a:moveTo>
                    <a:pt x="63954" y="47370"/>
                  </a:moveTo>
                  <a:lnTo>
                    <a:pt x="61237" y="47370"/>
                  </a:lnTo>
                  <a:lnTo>
                    <a:pt x="61015" y="48132"/>
                  </a:lnTo>
                  <a:lnTo>
                    <a:pt x="64148" y="48132"/>
                  </a:lnTo>
                  <a:lnTo>
                    <a:pt x="63954" y="47370"/>
                  </a:lnTo>
                  <a:close/>
                </a:path>
                <a:path w="83184" h="64135">
                  <a:moveTo>
                    <a:pt x="66116" y="47370"/>
                  </a:moveTo>
                  <a:lnTo>
                    <a:pt x="65155" y="47370"/>
                  </a:lnTo>
                  <a:lnTo>
                    <a:pt x="65353" y="48132"/>
                  </a:lnTo>
                  <a:lnTo>
                    <a:pt x="66954" y="48132"/>
                  </a:lnTo>
                  <a:lnTo>
                    <a:pt x="66116" y="47370"/>
                  </a:lnTo>
                  <a:close/>
                </a:path>
                <a:path w="83184" h="64135">
                  <a:moveTo>
                    <a:pt x="62665" y="38480"/>
                  </a:moveTo>
                  <a:lnTo>
                    <a:pt x="63648" y="39623"/>
                  </a:lnTo>
                  <a:lnTo>
                    <a:pt x="65820" y="42290"/>
                  </a:lnTo>
                  <a:lnTo>
                    <a:pt x="65923" y="42417"/>
                  </a:lnTo>
                  <a:lnTo>
                    <a:pt x="66027" y="42544"/>
                  </a:lnTo>
                  <a:lnTo>
                    <a:pt x="71945" y="46989"/>
                  </a:lnTo>
                  <a:lnTo>
                    <a:pt x="72656" y="46989"/>
                  </a:lnTo>
                  <a:lnTo>
                    <a:pt x="72671" y="46608"/>
                  </a:lnTo>
                  <a:lnTo>
                    <a:pt x="73014" y="46608"/>
                  </a:lnTo>
                  <a:lnTo>
                    <a:pt x="63861" y="39623"/>
                  </a:lnTo>
                  <a:lnTo>
                    <a:pt x="62665" y="38480"/>
                  </a:lnTo>
                  <a:close/>
                </a:path>
                <a:path w="83184" h="64135">
                  <a:moveTo>
                    <a:pt x="7200" y="45592"/>
                  </a:moveTo>
                  <a:lnTo>
                    <a:pt x="5676" y="45846"/>
                  </a:lnTo>
                  <a:lnTo>
                    <a:pt x="7753" y="45846"/>
                  </a:lnTo>
                  <a:lnTo>
                    <a:pt x="7200" y="45592"/>
                  </a:lnTo>
                  <a:close/>
                </a:path>
                <a:path w="83184" h="64135">
                  <a:moveTo>
                    <a:pt x="18625" y="45592"/>
                  </a:moveTo>
                  <a:lnTo>
                    <a:pt x="7200" y="45592"/>
                  </a:lnTo>
                  <a:lnTo>
                    <a:pt x="7753" y="45846"/>
                  </a:lnTo>
                  <a:lnTo>
                    <a:pt x="17843" y="45846"/>
                  </a:lnTo>
                  <a:lnTo>
                    <a:pt x="18625" y="45592"/>
                  </a:lnTo>
                  <a:close/>
                </a:path>
                <a:path w="83184" h="64135">
                  <a:moveTo>
                    <a:pt x="20892" y="45592"/>
                  </a:moveTo>
                  <a:lnTo>
                    <a:pt x="20627" y="45592"/>
                  </a:lnTo>
                  <a:lnTo>
                    <a:pt x="19770" y="45846"/>
                  </a:lnTo>
                  <a:lnTo>
                    <a:pt x="20565" y="45846"/>
                  </a:lnTo>
                  <a:lnTo>
                    <a:pt x="20892" y="45592"/>
                  </a:lnTo>
                  <a:close/>
                </a:path>
                <a:path w="83184" h="64135">
                  <a:moveTo>
                    <a:pt x="26197" y="45592"/>
                  </a:moveTo>
                  <a:lnTo>
                    <a:pt x="22553" y="45592"/>
                  </a:lnTo>
                  <a:lnTo>
                    <a:pt x="22335" y="45846"/>
                  </a:lnTo>
                  <a:lnTo>
                    <a:pt x="26282" y="45846"/>
                  </a:lnTo>
                  <a:lnTo>
                    <a:pt x="26197" y="45592"/>
                  </a:lnTo>
                  <a:close/>
                </a:path>
                <a:path w="83184" h="64135">
                  <a:moveTo>
                    <a:pt x="33968" y="45592"/>
                  </a:moveTo>
                  <a:lnTo>
                    <a:pt x="27737" y="45592"/>
                  </a:lnTo>
                  <a:lnTo>
                    <a:pt x="27735" y="45846"/>
                  </a:lnTo>
                  <a:lnTo>
                    <a:pt x="34104" y="45846"/>
                  </a:lnTo>
                  <a:lnTo>
                    <a:pt x="33968" y="45592"/>
                  </a:lnTo>
                  <a:close/>
                </a:path>
                <a:path w="83184" h="64135">
                  <a:moveTo>
                    <a:pt x="43502" y="45592"/>
                  </a:moveTo>
                  <a:lnTo>
                    <a:pt x="34777" y="45592"/>
                  </a:lnTo>
                  <a:lnTo>
                    <a:pt x="34819" y="45846"/>
                  </a:lnTo>
                  <a:lnTo>
                    <a:pt x="43532" y="45846"/>
                  </a:lnTo>
                  <a:lnTo>
                    <a:pt x="43502" y="45592"/>
                  </a:lnTo>
                  <a:close/>
                </a:path>
                <a:path w="83184" h="64135">
                  <a:moveTo>
                    <a:pt x="49205" y="45592"/>
                  </a:moveTo>
                  <a:lnTo>
                    <a:pt x="44976" y="45592"/>
                  </a:lnTo>
                  <a:lnTo>
                    <a:pt x="44984" y="45846"/>
                  </a:lnTo>
                  <a:lnTo>
                    <a:pt x="49261" y="45846"/>
                  </a:lnTo>
                  <a:lnTo>
                    <a:pt x="49205" y="45592"/>
                  </a:lnTo>
                  <a:close/>
                </a:path>
                <a:path w="83184" h="64135">
                  <a:moveTo>
                    <a:pt x="54849" y="45592"/>
                  </a:moveTo>
                  <a:lnTo>
                    <a:pt x="50329" y="45592"/>
                  </a:lnTo>
                  <a:lnTo>
                    <a:pt x="50383" y="45846"/>
                  </a:lnTo>
                  <a:lnTo>
                    <a:pt x="54768" y="45846"/>
                  </a:lnTo>
                  <a:lnTo>
                    <a:pt x="54849" y="45592"/>
                  </a:lnTo>
                  <a:close/>
                </a:path>
                <a:path w="83184" h="64135">
                  <a:moveTo>
                    <a:pt x="61572" y="45592"/>
                  </a:moveTo>
                  <a:lnTo>
                    <a:pt x="55898" y="45592"/>
                  </a:lnTo>
                  <a:lnTo>
                    <a:pt x="55817" y="45846"/>
                  </a:lnTo>
                  <a:lnTo>
                    <a:pt x="61306" y="45846"/>
                  </a:lnTo>
                  <a:lnTo>
                    <a:pt x="61572" y="45592"/>
                  </a:lnTo>
                  <a:close/>
                </a:path>
                <a:path w="83184" h="64135">
                  <a:moveTo>
                    <a:pt x="63502" y="45592"/>
                  </a:moveTo>
                  <a:lnTo>
                    <a:pt x="62839" y="45592"/>
                  </a:lnTo>
                  <a:lnTo>
                    <a:pt x="62572" y="45846"/>
                  </a:lnTo>
                  <a:lnTo>
                    <a:pt x="63566" y="45846"/>
                  </a:lnTo>
                  <a:lnTo>
                    <a:pt x="63502" y="45592"/>
                  </a:lnTo>
                  <a:close/>
                </a:path>
                <a:path w="83184" h="64135">
                  <a:moveTo>
                    <a:pt x="70085" y="45592"/>
                  </a:moveTo>
                  <a:lnTo>
                    <a:pt x="65254" y="45592"/>
                  </a:lnTo>
                  <a:lnTo>
                    <a:pt x="65417" y="45846"/>
                  </a:lnTo>
                  <a:lnTo>
                    <a:pt x="70423" y="45846"/>
                  </a:lnTo>
                  <a:lnTo>
                    <a:pt x="70085" y="45592"/>
                  </a:lnTo>
                  <a:close/>
                </a:path>
                <a:path w="83184" h="64135">
                  <a:moveTo>
                    <a:pt x="28867" y="42036"/>
                  </a:moveTo>
                  <a:lnTo>
                    <a:pt x="28582" y="42290"/>
                  </a:lnTo>
                  <a:lnTo>
                    <a:pt x="25984" y="44957"/>
                  </a:lnTo>
                  <a:lnTo>
                    <a:pt x="26154" y="45465"/>
                  </a:lnTo>
                  <a:lnTo>
                    <a:pt x="26197" y="45592"/>
                  </a:lnTo>
                  <a:lnTo>
                    <a:pt x="27775" y="45592"/>
                  </a:lnTo>
                  <a:lnTo>
                    <a:pt x="28633" y="42798"/>
                  </a:lnTo>
                  <a:lnTo>
                    <a:pt x="28750" y="42417"/>
                  </a:lnTo>
                  <a:lnTo>
                    <a:pt x="28867" y="42036"/>
                  </a:lnTo>
                  <a:close/>
                </a:path>
                <a:path w="83184" h="64135">
                  <a:moveTo>
                    <a:pt x="62421" y="30033"/>
                  </a:moveTo>
                  <a:lnTo>
                    <a:pt x="62666" y="30606"/>
                  </a:lnTo>
                  <a:lnTo>
                    <a:pt x="64909" y="34289"/>
                  </a:lnTo>
                  <a:lnTo>
                    <a:pt x="75285" y="44195"/>
                  </a:lnTo>
                  <a:lnTo>
                    <a:pt x="75984" y="44068"/>
                  </a:lnTo>
                  <a:lnTo>
                    <a:pt x="76098" y="43687"/>
                  </a:lnTo>
                  <a:lnTo>
                    <a:pt x="76136" y="43560"/>
                  </a:lnTo>
                  <a:lnTo>
                    <a:pt x="72072" y="39623"/>
                  </a:lnTo>
                  <a:lnTo>
                    <a:pt x="62421" y="30033"/>
                  </a:lnTo>
                  <a:close/>
                </a:path>
                <a:path w="83184" h="64135">
                  <a:moveTo>
                    <a:pt x="13202" y="39623"/>
                  </a:moveTo>
                  <a:lnTo>
                    <a:pt x="10023" y="39623"/>
                  </a:lnTo>
                  <a:lnTo>
                    <a:pt x="10058" y="39750"/>
                  </a:lnTo>
                  <a:lnTo>
                    <a:pt x="17814" y="41655"/>
                  </a:lnTo>
                  <a:lnTo>
                    <a:pt x="16784" y="41655"/>
                  </a:lnTo>
                  <a:lnTo>
                    <a:pt x="18835" y="41147"/>
                  </a:lnTo>
                  <a:lnTo>
                    <a:pt x="19316" y="41147"/>
                  </a:lnTo>
                  <a:lnTo>
                    <a:pt x="13202" y="39623"/>
                  </a:lnTo>
                  <a:close/>
                </a:path>
                <a:path w="83184" h="64135">
                  <a:moveTo>
                    <a:pt x="32294" y="38480"/>
                  </a:moveTo>
                  <a:lnTo>
                    <a:pt x="31673" y="38480"/>
                  </a:lnTo>
                  <a:lnTo>
                    <a:pt x="30130" y="39623"/>
                  </a:lnTo>
                  <a:lnTo>
                    <a:pt x="30546" y="39623"/>
                  </a:lnTo>
                  <a:lnTo>
                    <a:pt x="29132" y="41655"/>
                  </a:lnTo>
                  <a:lnTo>
                    <a:pt x="29695" y="41147"/>
                  </a:lnTo>
                  <a:lnTo>
                    <a:pt x="32294" y="38480"/>
                  </a:lnTo>
                  <a:close/>
                </a:path>
                <a:path w="83184" h="64135">
                  <a:moveTo>
                    <a:pt x="20447" y="40766"/>
                  </a:moveTo>
                  <a:lnTo>
                    <a:pt x="18835" y="41147"/>
                  </a:lnTo>
                  <a:lnTo>
                    <a:pt x="19316" y="41147"/>
                  </a:lnTo>
                  <a:lnTo>
                    <a:pt x="20447" y="40766"/>
                  </a:lnTo>
                  <a:close/>
                </a:path>
                <a:path w="83184" h="64135">
                  <a:moveTo>
                    <a:pt x="38866" y="33400"/>
                  </a:moveTo>
                  <a:lnTo>
                    <a:pt x="37477" y="33400"/>
                  </a:lnTo>
                  <a:lnTo>
                    <a:pt x="33210" y="36448"/>
                  </a:lnTo>
                  <a:lnTo>
                    <a:pt x="31754" y="36956"/>
                  </a:lnTo>
                  <a:lnTo>
                    <a:pt x="20447" y="40766"/>
                  </a:lnTo>
                  <a:lnTo>
                    <a:pt x="24987" y="39623"/>
                  </a:lnTo>
                  <a:lnTo>
                    <a:pt x="25341" y="39623"/>
                  </a:lnTo>
                  <a:lnTo>
                    <a:pt x="31280" y="37845"/>
                  </a:lnTo>
                  <a:lnTo>
                    <a:pt x="32912" y="37845"/>
                  </a:lnTo>
                  <a:lnTo>
                    <a:pt x="33654" y="37083"/>
                  </a:lnTo>
                  <a:lnTo>
                    <a:pt x="34810" y="36194"/>
                  </a:lnTo>
                  <a:lnTo>
                    <a:pt x="37134" y="34543"/>
                  </a:lnTo>
                  <a:lnTo>
                    <a:pt x="38028" y="34543"/>
                  </a:lnTo>
                  <a:lnTo>
                    <a:pt x="38866" y="33400"/>
                  </a:lnTo>
                  <a:close/>
                </a:path>
                <a:path w="83184" h="64135">
                  <a:moveTo>
                    <a:pt x="12128" y="38480"/>
                  </a:moveTo>
                  <a:lnTo>
                    <a:pt x="8617" y="38480"/>
                  </a:lnTo>
                  <a:lnTo>
                    <a:pt x="13202" y="39623"/>
                  </a:lnTo>
                  <a:lnTo>
                    <a:pt x="8813" y="39623"/>
                  </a:lnTo>
                  <a:lnTo>
                    <a:pt x="12128" y="38480"/>
                  </a:lnTo>
                  <a:close/>
                </a:path>
                <a:path w="83184" h="64135">
                  <a:moveTo>
                    <a:pt x="31673" y="38480"/>
                  </a:moveTo>
                  <a:lnTo>
                    <a:pt x="31341" y="38480"/>
                  </a:lnTo>
                  <a:lnTo>
                    <a:pt x="30546" y="39623"/>
                  </a:lnTo>
                  <a:lnTo>
                    <a:pt x="30130" y="39623"/>
                  </a:lnTo>
                  <a:lnTo>
                    <a:pt x="31673" y="38480"/>
                  </a:lnTo>
                  <a:close/>
                </a:path>
                <a:path w="83184" h="64135">
                  <a:moveTo>
                    <a:pt x="38028" y="34543"/>
                  </a:moveTo>
                  <a:lnTo>
                    <a:pt x="37134" y="34543"/>
                  </a:lnTo>
                  <a:lnTo>
                    <a:pt x="34795" y="38480"/>
                  </a:lnTo>
                  <a:lnTo>
                    <a:pt x="34495" y="38480"/>
                  </a:lnTo>
                  <a:lnTo>
                    <a:pt x="34489" y="39623"/>
                  </a:lnTo>
                  <a:lnTo>
                    <a:pt x="34305" y="39623"/>
                  </a:lnTo>
                  <a:lnTo>
                    <a:pt x="38028" y="34543"/>
                  </a:lnTo>
                  <a:close/>
                </a:path>
                <a:path w="83184" h="64135">
                  <a:moveTo>
                    <a:pt x="63030" y="38480"/>
                  </a:moveTo>
                  <a:lnTo>
                    <a:pt x="62665" y="38480"/>
                  </a:lnTo>
                  <a:lnTo>
                    <a:pt x="63748" y="39623"/>
                  </a:lnTo>
                  <a:lnTo>
                    <a:pt x="63258" y="39623"/>
                  </a:lnTo>
                  <a:lnTo>
                    <a:pt x="63030" y="38480"/>
                  </a:lnTo>
                  <a:close/>
                </a:path>
                <a:path w="83184" h="64135">
                  <a:moveTo>
                    <a:pt x="63220" y="38480"/>
                  </a:moveTo>
                  <a:lnTo>
                    <a:pt x="63030" y="38480"/>
                  </a:lnTo>
                  <a:lnTo>
                    <a:pt x="63258" y="39623"/>
                  </a:lnTo>
                  <a:lnTo>
                    <a:pt x="63540" y="39623"/>
                  </a:lnTo>
                  <a:lnTo>
                    <a:pt x="63220" y="38480"/>
                  </a:lnTo>
                  <a:close/>
                </a:path>
                <a:path w="83184" h="64135">
                  <a:moveTo>
                    <a:pt x="15900" y="32384"/>
                  </a:moveTo>
                  <a:lnTo>
                    <a:pt x="14795" y="32765"/>
                  </a:lnTo>
                  <a:lnTo>
                    <a:pt x="15189" y="32765"/>
                  </a:lnTo>
                  <a:lnTo>
                    <a:pt x="15290" y="33273"/>
                  </a:lnTo>
                  <a:lnTo>
                    <a:pt x="15742" y="33273"/>
                  </a:lnTo>
                  <a:lnTo>
                    <a:pt x="23380" y="35305"/>
                  </a:lnTo>
                  <a:lnTo>
                    <a:pt x="25278" y="35051"/>
                  </a:lnTo>
                  <a:lnTo>
                    <a:pt x="25590" y="35051"/>
                  </a:lnTo>
                  <a:lnTo>
                    <a:pt x="15900" y="32384"/>
                  </a:lnTo>
                  <a:close/>
                </a:path>
                <a:path w="83184" h="64135">
                  <a:moveTo>
                    <a:pt x="48031" y="27177"/>
                  </a:moveTo>
                  <a:lnTo>
                    <a:pt x="46354" y="27177"/>
                  </a:lnTo>
                  <a:lnTo>
                    <a:pt x="44018" y="28701"/>
                  </a:lnTo>
                  <a:lnTo>
                    <a:pt x="38887" y="32384"/>
                  </a:lnTo>
                  <a:lnTo>
                    <a:pt x="38760" y="32384"/>
                  </a:lnTo>
                  <a:lnTo>
                    <a:pt x="25590" y="35051"/>
                  </a:lnTo>
                  <a:lnTo>
                    <a:pt x="25278" y="35051"/>
                  </a:lnTo>
                  <a:lnTo>
                    <a:pt x="37477" y="33400"/>
                  </a:lnTo>
                  <a:lnTo>
                    <a:pt x="38866" y="33400"/>
                  </a:lnTo>
                  <a:lnTo>
                    <a:pt x="38959" y="33273"/>
                  </a:lnTo>
                  <a:lnTo>
                    <a:pt x="39411" y="32892"/>
                  </a:lnTo>
                  <a:lnTo>
                    <a:pt x="41567" y="31368"/>
                  </a:lnTo>
                  <a:lnTo>
                    <a:pt x="46134" y="28193"/>
                  </a:lnTo>
                  <a:lnTo>
                    <a:pt x="47625" y="28193"/>
                  </a:lnTo>
                  <a:lnTo>
                    <a:pt x="47980" y="27304"/>
                  </a:lnTo>
                  <a:lnTo>
                    <a:pt x="48031" y="27177"/>
                  </a:lnTo>
                  <a:close/>
                </a:path>
                <a:path w="83184" h="64135">
                  <a:moveTo>
                    <a:pt x="69609" y="25241"/>
                  </a:moveTo>
                  <a:lnTo>
                    <a:pt x="74018" y="28193"/>
                  </a:lnTo>
                  <a:lnTo>
                    <a:pt x="74865" y="28701"/>
                  </a:lnTo>
                  <a:lnTo>
                    <a:pt x="80707" y="31368"/>
                  </a:lnTo>
                  <a:lnTo>
                    <a:pt x="80860" y="31368"/>
                  </a:lnTo>
                  <a:lnTo>
                    <a:pt x="81597" y="31114"/>
                  </a:lnTo>
                  <a:lnTo>
                    <a:pt x="81559" y="30606"/>
                  </a:lnTo>
                  <a:lnTo>
                    <a:pt x="81394" y="30606"/>
                  </a:lnTo>
                  <a:lnTo>
                    <a:pt x="69609" y="25241"/>
                  </a:lnTo>
                  <a:close/>
                </a:path>
                <a:path w="83184" h="64135">
                  <a:moveTo>
                    <a:pt x="62003" y="28701"/>
                  </a:moveTo>
                  <a:lnTo>
                    <a:pt x="61506" y="28701"/>
                  </a:lnTo>
                  <a:lnTo>
                    <a:pt x="62061" y="29590"/>
                  </a:lnTo>
                  <a:lnTo>
                    <a:pt x="62285" y="29897"/>
                  </a:lnTo>
                  <a:lnTo>
                    <a:pt x="62212" y="29590"/>
                  </a:lnTo>
                  <a:lnTo>
                    <a:pt x="62123" y="29209"/>
                  </a:lnTo>
                  <a:lnTo>
                    <a:pt x="62003" y="28701"/>
                  </a:lnTo>
                  <a:close/>
                </a:path>
                <a:path w="83184" h="64135">
                  <a:moveTo>
                    <a:pt x="19703" y="25780"/>
                  </a:moveTo>
                  <a:lnTo>
                    <a:pt x="18272" y="25780"/>
                  </a:lnTo>
                  <a:lnTo>
                    <a:pt x="18313" y="26288"/>
                  </a:lnTo>
                  <a:lnTo>
                    <a:pt x="24021" y="27939"/>
                  </a:lnTo>
                  <a:lnTo>
                    <a:pt x="32215" y="28193"/>
                  </a:lnTo>
                  <a:lnTo>
                    <a:pt x="40467" y="27685"/>
                  </a:lnTo>
                  <a:lnTo>
                    <a:pt x="44883" y="27304"/>
                  </a:lnTo>
                  <a:lnTo>
                    <a:pt x="34582" y="27304"/>
                  </a:lnTo>
                  <a:lnTo>
                    <a:pt x="25493" y="27177"/>
                  </a:lnTo>
                  <a:lnTo>
                    <a:pt x="19703" y="25780"/>
                  </a:lnTo>
                  <a:close/>
                </a:path>
                <a:path w="83184" h="64135">
                  <a:moveTo>
                    <a:pt x="61213" y="17906"/>
                  </a:moveTo>
                  <a:lnTo>
                    <a:pt x="25552" y="17906"/>
                  </a:lnTo>
                  <a:lnTo>
                    <a:pt x="35678" y="18414"/>
                  </a:lnTo>
                  <a:lnTo>
                    <a:pt x="59245" y="18414"/>
                  </a:lnTo>
                  <a:lnTo>
                    <a:pt x="52257" y="22986"/>
                  </a:lnTo>
                  <a:lnTo>
                    <a:pt x="47739" y="26161"/>
                  </a:lnTo>
                  <a:lnTo>
                    <a:pt x="43108" y="26669"/>
                  </a:lnTo>
                  <a:lnTo>
                    <a:pt x="34582" y="27304"/>
                  </a:lnTo>
                  <a:lnTo>
                    <a:pt x="44883" y="27304"/>
                  </a:lnTo>
                  <a:lnTo>
                    <a:pt x="46354" y="27177"/>
                  </a:lnTo>
                  <a:lnTo>
                    <a:pt x="48031" y="27177"/>
                  </a:lnTo>
                  <a:lnTo>
                    <a:pt x="48183" y="26796"/>
                  </a:lnTo>
                  <a:lnTo>
                    <a:pt x="53640" y="22986"/>
                  </a:lnTo>
                  <a:lnTo>
                    <a:pt x="58666" y="19557"/>
                  </a:lnTo>
                  <a:lnTo>
                    <a:pt x="61213" y="17906"/>
                  </a:lnTo>
                  <a:close/>
                </a:path>
                <a:path w="83184" h="64135">
                  <a:moveTo>
                    <a:pt x="21843" y="23621"/>
                  </a:moveTo>
                  <a:lnTo>
                    <a:pt x="21107" y="23875"/>
                  </a:lnTo>
                  <a:lnTo>
                    <a:pt x="21266" y="24510"/>
                  </a:lnTo>
                  <a:lnTo>
                    <a:pt x="21424" y="24510"/>
                  </a:lnTo>
                  <a:lnTo>
                    <a:pt x="25552" y="25526"/>
                  </a:lnTo>
                  <a:lnTo>
                    <a:pt x="35303" y="25241"/>
                  </a:lnTo>
                  <a:lnTo>
                    <a:pt x="38290" y="25241"/>
                  </a:lnTo>
                  <a:lnTo>
                    <a:pt x="39621" y="24764"/>
                  </a:lnTo>
                  <a:lnTo>
                    <a:pt x="26047" y="24764"/>
                  </a:lnTo>
                  <a:lnTo>
                    <a:pt x="21843" y="23621"/>
                  </a:lnTo>
                  <a:close/>
                </a:path>
                <a:path w="83184" h="64135">
                  <a:moveTo>
                    <a:pt x="65474" y="22351"/>
                  </a:moveTo>
                  <a:lnTo>
                    <a:pt x="65732" y="22986"/>
                  </a:lnTo>
                  <a:lnTo>
                    <a:pt x="66052" y="23621"/>
                  </a:lnTo>
                  <a:lnTo>
                    <a:pt x="69609" y="25241"/>
                  </a:lnTo>
                  <a:lnTo>
                    <a:pt x="66243" y="22986"/>
                  </a:lnTo>
                  <a:lnTo>
                    <a:pt x="65474" y="22351"/>
                  </a:lnTo>
                  <a:close/>
                </a:path>
                <a:path w="83184" h="64135">
                  <a:moveTo>
                    <a:pt x="59245" y="18414"/>
                  </a:moveTo>
                  <a:lnTo>
                    <a:pt x="34963" y="18414"/>
                  </a:lnTo>
                  <a:lnTo>
                    <a:pt x="44234" y="18668"/>
                  </a:lnTo>
                  <a:lnTo>
                    <a:pt x="48501" y="18668"/>
                  </a:lnTo>
                  <a:lnTo>
                    <a:pt x="44081" y="22351"/>
                  </a:lnTo>
                  <a:lnTo>
                    <a:pt x="38009" y="24510"/>
                  </a:lnTo>
                  <a:lnTo>
                    <a:pt x="34260" y="24510"/>
                  </a:lnTo>
                  <a:lnTo>
                    <a:pt x="26047" y="24764"/>
                  </a:lnTo>
                  <a:lnTo>
                    <a:pt x="39621" y="24764"/>
                  </a:lnTo>
                  <a:lnTo>
                    <a:pt x="44590" y="22986"/>
                  </a:lnTo>
                  <a:lnTo>
                    <a:pt x="44797" y="22986"/>
                  </a:lnTo>
                  <a:lnTo>
                    <a:pt x="49522" y="18922"/>
                  </a:lnTo>
                  <a:lnTo>
                    <a:pt x="42252" y="18922"/>
                  </a:lnTo>
                  <a:lnTo>
                    <a:pt x="57086" y="18668"/>
                  </a:lnTo>
                  <a:lnTo>
                    <a:pt x="59245" y="18414"/>
                  </a:lnTo>
                  <a:close/>
                </a:path>
                <a:path w="83184" h="64135">
                  <a:moveTo>
                    <a:pt x="63298" y="18160"/>
                  </a:moveTo>
                  <a:lnTo>
                    <a:pt x="62128" y="18160"/>
                  </a:lnTo>
                  <a:lnTo>
                    <a:pt x="62819" y="19557"/>
                  </a:lnTo>
                  <a:lnTo>
                    <a:pt x="62945" y="19811"/>
                  </a:lnTo>
                  <a:lnTo>
                    <a:pt x="63070" y="20065"/>
                  </a:lnTo>
                  <a:lnTo>
                    <a:pt x="63196" y="20319"/>
                  </a:lnTo>
                  <a:lnTo>
                    <a:pt x="63322" y="20573"/>
                  </a:lnTo>
                  <a:lnTo>
                    <a:pt x="65474" y="22351"/>
                  </a:lnTo>
                  <a:lnTo>
                    <a:pt x="65220" y="21970"/>
                  </a:lnTo>
                  <a:lnTo>
                    <a:pt x="63298" y="18160"/>
                  </a:lnTo>
                  <a:close/>
                </a:path>
                <a:path w="83184" h="64135">
                  <a:moveTo>
                    <a:pt x="34963" y="18414"/>
                  </a:moveTo>
                  <a:lnTo>
                    <a:pt x="32797" y="18414"/>
                  </a:lnTo>
                  <a:lnTo>
                    <a:pt x="31400" y="18922"/>
                  </a:lnTo>
                  <a:lnTo>
                    <a:pt x="30642" y="19176"/>
                  </a:lnTo>
                  <a:lnTo>
                    <a:pt x="26959" y="20319"/>
                  </a:lnTo>
                  <a:lnTo>
                    <a:pt x="26754" y="20319"/>
                  </a:lnTo>
                  <a:lnTo>
                    <a:pt x="22453" y="21208"/>
                  </a:lnTo>
                  <a:lnTo>
                    <a:pt x="21739" y="21843"/>
                  </a:lnTo>
                  <a:lnTo>
                    <a:pt x="21939" y="21843"/>
                  </a:lnTo>
                  <a:lnTo>
                    <a:pt x="21996" y="21970"/>
                  </a:lnTo>
                  <a:lnTo>
                    <a:pt x="22377" y="21970"/>
                  </a:lnTo>
                  <a:lnTo>
                    <a:pt x="29171" y="20700"/>
                  </a:lnTo>
                  <a:lnTo>
                    <a:pt x="33591" y="18922"/>
                  </a:lnTo>
                  <a:lnTo>
                    <a:pt x="34963" y="18414"/>
                  </a:lnTo>
                  <a:close/>
                </a:path>
                <a:path w="83184" h="64135">
                  <a:moveTo>
                    <a:pt x="64929" y="17652"/>
                  </a:moveTo>
                  <a:lnTo>
                    <a:pt x="63042" y="17652"/>
                  </a:lnTo>
                  <a:lnTo>
                    <a:pt x="69214" y="21081"/>
                  </a:lnTo>
                  <a:lnTo>
                    <a:pt x="80848" y="21843"/>
                  </a:lnTo>
                  <a:lnTo>
                    <a:pt x="81508" y="21462"/>
                  </a:lnTo>
                  <a:lnTo>
                    <a:pt x="81311" y="21208"/>
                  </a:lnTo>
                  <a:lnTo>
                    <a:pt x="81213" y="21081"/>
                  </a:lnTo>
                  <a:lnTo>
                    <a:pt x="83121" y="21081"/>
                  </a:lnTo>
                  <a:lnTo>
                    <a:pt x="71081" y="20319"/>
                  </a:lnTo>
                  <a:lnTo>
                    <a:pt x="69282" y="20319"/>
                  </a:lnTo>
                  <a:lnTo>
                    <a:pt x="64929" y="17652"/>
                  </a:lnTo>
                  <a:close/>
                </a:path>
                <a:path w="83184" h="64135">
                  <a:moveTo>
                    <a:pt x="35521" y="17398"/>
                  </a:moveTo>
                  <a:lnTo>
                    <a:pt x="17170" y="17398"/>
                  </a:lnTo>
                  <a:lnTo>
                    <a:pt x="21056" y="17652"/>
                  </a:lnTo>
                  <a:lnTo>
                    <a:pt x="20162" y="18160"/>
                  </a:lnTo>
                  <a:lnTo>
                    <a:pt x="19619" y="18414"/>
                  </a:lnTo>
                  <a:lnTo>
                    <a:pt x="17703" y="19176"/>
                  </a:lnTo>
                  <a:lnTo>
                    <a:pt x="14058" y="19557"/>
                  </a:lnTo>
                  <a:lnTo>
                    <a:pt x="13436" y="20065"/>
                  </a:lnTo>
                  <a:lnTo>
                    <a:pt x="13550" y="20319"/>
                  </a:lnTo>
                  <a:lnTo>
                    <a:pt x="14185" y="20573"/>
                  </a:lnTo>
                  <a:lnTo>
                    <a:pt x="12844" y="20573"/>
                  </a:lnTo>
                  <a:lnTo>
                    <a:pt x="18986" y="19811"/>
                  </a:lnTo>
                  <a:lnTo>
                    <a:pt x="22165" y="17906"/>
                  </a:lnTo>
                  <a:lnTo>
                    <a:pt x="41541" y="17906"/>
                  </a:lnTo>
                  <a:lnTo>
                    <a:pt x="38392" y="17652"/>
                  </a:lnTo>
                  <a:lnTo>
                    <a:pt x="38112" y="17652"/>
                  </a:lnTo>
                  <a:lnTo>
                    <a:pt x="35521" y="17398"/>
                  </a:lnTo>
                  <a:close/>
                </a:path>
                <a:path w="83184" h="64135">
                  <a:moveTo>
                    <a:pt x="46418" y="17652"/>
                  </a:moveTo>
                  <a:lnTo>
                    <a:pt x="45774" y="17652"/>
                  </a:lnTo>
                  <a:lnTo>
                    <a:pt x="46189" y="17906"/>
                  </a:lnTo>
                  <a:lnTo>
                    <a:pt x="49161" y="17906"/>
                  </a:lnTo>
                  <a:lnTo>
                    <a:pt x="46418" y="17652"/>
                  </a:lnTo>
                  <a:close/>
                </a:path>
                <a:path w="83184" h="64135">
                  <a:moveTo>
                    <a:pt x="44527" y="16890"/>
                  </a:moveTo>
                  <a:lnTo>
                    <a:pt x="44662" y="17144"/>
                  </a:lnTo>
                  <a:lnTo>
                    <a:pt x="45174" y="17652"/>
                  </a:lnTo>
                  <a:lnTo>
                    <a:pt x="45774" y="17652"/>
                  </a:lnTo>
                  <a:lnTo>
                    <a:pt x="44527" y="16890"/>
                  </a:lnTo>
                  <a:close/>
                </a:path>
                <a:path w="83184" h="64135">
                  <a:moveTo>
                    <a:pt x="16675" y="11556"/>
                  </a:moveTo>
                  <a:lnTo>
                    <a:pt x="15963" y="11556"/>
                  </a:lnTo>
                  <a:lnTo>
                    <a:pt x="15753" y="12191"/>
                  </a:lnTo>
                  <a:lnTo>
                    <a:pt x="18364" y="15239"/>
                  </a:lnTo>
                  <a:lnTo>
                    <a:pt x="20716" y="16890"/>
                  </a:lnTo>
                  <a:lnTo>
                    <a:pt x="12987" y="16890"/>
                  </a:lnTo>
                  <a:lnTo>
                    <a:pt x="13030" y="17144"/>
                  </a:lnTo>
                  <a:lnTo>
                    <a:pt x="13246" y="17144"/>
                  </a:lnTo>
                  <a:lnTo>
                    <a:pt x="15303" y="17398"/>
                  </a:lnTo>
                  <a:lnTo>
                    <a:pt x="32740" y="17398"/>
                  </a:lnTo>
                  <a:lnTo>
                    <a:pt x="25793" y="17144"/>
                  </a:lnTo>
                  <a:lnTo>
                    <a:pt x="22669" y="16890"/>
                  </a:lnTo>
                  <a:lnTo>
                    <a:pt x="20724" y="16001"/>
                  </a:lnTo>
                  <a:lnTo>
                    <a:pt x="20557" y="16001"/>
                  </a:lnTo>
                  <a:lnTo>
                    <a:pt x="16675" y="11556"/>
                  </a:lnTo>
                  <a:close/>
                </a:path>
                <a:path w="83184" h="64135">
                  <a:moveTo>
                    <a:pt x="26022" y="10794"/>
                  </a:moveTo>
                  <a:lnTo>
                    <a:pt x="25311" y="10794"/>
                  </a:lnTo>
                  <a:lnTo>
                    <a:pt x="25120" y="11302"/>
                  </a:lnTo>
                  <a:lnTo>
                    <a:pt x="29336" y="15620"/>
                  </a:lnTo>
                  <a:lnTo>
                    <a:pt x="32740" y="17398"/>
                  </a:lnTo>
                  <a:lnTo>
                    <a:pt x="33005" y="17398"/>
                  </a:lnTo>
                  <a:lnTo>
                    <a:pt x="27774" y="12572"/>
                  </a:lnTo>
                  <a:lnTo>
                    <a:pt x="26022" y="10794"/>
                  </a:lnTo>
                  <a:close/>
                </a:path>
                <a:path w="83184" h="64135">
                  <a:moveTo>
                    <a:pt x="13989" y="16450"/>
                  </a:moveTo>
                  <a:lnTo>
                    <a:pt x="13540" y="16450"/>
                  </a:lnTo>
                  <a:lnTo>
                    <a:pt x="12733" y="16890"/>
                  </a:lnTo>
                  <a:lnTo>
                    <a:pt x="23190" y="16890"/>
                  </a:lnTo>
                  <a:lnTo>
                    <a:pt x="13989" y="16450"/>
                  </a:lnTo>
                  <a:close/>
                </a:path>
                <a:path w="83184" h="64135">
                  <a:moveTo>
                    <a:pt x="32689" y="4952"/>
                  </a:moveTo>
                  <a:lnTo>
                    <a:pt x="31978" y="4952"/>
                  </a:lnTo>
                  <a:lnTo>
                    <a:pt x="31762" y="5587"/>
                  </a:lnTo>
                  <a:lnTo>
                    <a:pt x="38696" y="13080"/>
                  </a:lnTo>
                  <a:lnTo>
                    <a:pt x="44482" y="16890"/>
                  </a:lnTo>
                  <a:lnTo>
                    <a:pt x="43962" y="16450"/>
                  </a:lnTo>
                  <a:lnTo>
                    <a:pt x="35953" y="8508"/>
                  </a:lnTo>
                  <a:lnTo>
                    <a:pt x="32689" y="4952"/>
                  </a:lnTo>
                  <a:close/>
                </a:path>
                <a:path w="83184" h="64135">
                  <a:moveTo>
                    <a:pt x="64122" y="15620"/>
                  </a:moveTo>
                  <a:lnTo>
                    <a:pt x="63398" y="15620"/>
                  </a:lnTo>
                  <a:lnTo>
                    <a:pt x="62674" y="16128"/>
                  </a:lnTo>
                  <a:lnTo>
                    <a:pt x="63919" y="16128"/>
                  </a:lnTo>
                  <a:lnTo>
                    <a:pt x="64122" y="15620"/>
                  </a:lnTo>
                  <a:close/>
                </a:path>
                <a:path w="83184" h="64135">
                  <a:moveTo>
                    <a:pt x="54381" y="0"/>
                  </a:moveTo>
                  <a:lnTo>
                    <a:pt x="54000" y="507"/>
                  </a:lnTo>
                  <a:lnTo>
                    <a:pt x="58338" y="12191"/>
                  </a:lnTo>
                  <a:lnTo>
                    <a:pt x="58531" y="12572"/>
                  </a:lnTo>
                  <a:lnTo>
                    <a:pt x="61201" y="16001"/>
                  </a:lnTo>
                  <a:lnTo>
                    <a:pt x="62539" y="16001"/>
                  </a:lnTo>
                  <a:lnTo>
                    <a:pt x="60642" y="14223"/>
                  </a:lnTo>
                  <a:lnTo>
                    <a:pt x="56807" y="4952"/>
                  </a:lnTo>
                  <a:lnTo>
                    <a:pt x="55003" y="126"/>
                  </a:lnTo>
                  <a:lnTo>
                    <a:pt x="54381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2" name="object 2092"/>
            <p:cNvSpPr/>
            <p:nvPr/>
          </p:nvSpPr>
          <p:spPr>
            <a:xfrm>
              <a:off x="7009768" y="2965111"/>
              <a:ext cx="83820" cy="48260"/>
            </a:xfrm>
            <a:custGeom>
              <a:avLst/>
              <a:gdLst/>
              <a:ahLst/>
              <a:cxnLst/>
              <a:rect l="l" t="t" r="r" b="b"/>
              <a:pathLst>
                <a:path w="83820" h="48260">
                  <a:moveTo>
                    <a:pt x="64312" y="0"/>
                  </a:moveTo>
                  <a:lnTo>
                    <a:pt x="55765" y="5359"/>
                  </a:lnTo>
                  <a:lnTo>
                    <a:pt x="51498" y="8115"/>
                  </a:lnTo>
                  <a:lnTo>
                    <a:pt x="49491" y="9575"/>
                  </a:lnTo>
                  <a:lnTo>
                    <a:pt x="46329" y="11772"/>
                  </a:lnTo>
                  <a:lnTo>
                    <a:pt x="39865" y="16027"/>
                  </a:lnTo>
                  <a:lnTo>
                    <a:pt x="37541" y="17716"/>
                  </a:lnTo>
                  <a:lnTo>
                    <a:pt x="36004" y="18935"/>
                  </a:lnTo>
                  <a:lnTo>
                    <a:pt x="29603" y="23723"/>
                  </a:lnTo>
                  <a:lnTo>
                    <a:pt x="26644" y="26288"/>
                  </a:lnTo>
                  <a:lnTo>
                    <a:pt x="20523" y="30784"/>
                  </a:lnTo>
                  <a:lnTo>
                    <a:pt x="19846" y="31254"/>
                  </a:lnTo>
                  <a:lnTo>
                    <a:pt x="16560" y="33299"/>
                  </a:lnTo>
                  <a:lnTo>
                    <a:pt x="12077" y="36956"/>
                  </a:lnTo>
                  <a:lnTo>
                    <a:pt x="10947" y="37922"/>
                  </a:lnTo>
                  <a:lnTo>
                    <a:pt x="9804" y="38861"/>
                  </a:lnTo>
                  <a:lnTo>
                    <a:pt x="7645" y="40716"/>
                  </a:lnTo>
                  <a:lnTo>
                    <a:pt x="4737" y="43357"/>
                  </a:lnTo>
                  <a:lnTo>
                    <a:pt x="3162" y="44894"/>
                  </a:lnTo>
                  <a:lnTo>
                    <a:pt x="1546" y="46520"/>
                  </a:lnTo>
                  <a:lnTo>
                    <a:pt x="0" y="47993"/>
                  </a:lnTo>
                  <a:lnTo>
                    <a:pt x="152" y="48145"/>
                  </a:lnTo>
                  <a:lnTo>
                    <a:pt x="733" y="47993"/>
                  </a:lnTo>
                  <a:lnTo>
                    <a:pt x="875" y="47993"/>
                  </a:lnTo>
                  <a:lnTo>
                    <a:pt x="2781" y="46113"/>
                  </a:lnTo>
                  <a:lnTo>
                    <a:pt x="4876" y="44170"/>
                  </a:lnTo>
                  <a:lnTo>
                    <a:pt x="7124" y="42202"/>
                  </a:lnTo>
                  <a:lnTo>
                    <a:pt x="8143" y="42202"/>
                  </a:lnTo>
                  <a:lnTo>
                    <a:pt x="8756" y="40893"/>
                  </a:lnTo>
                  <a:lnTo>
                    <a:pt x="8839" y="40716"/>
                  </a:lnTo>
                  <a:lnTo>
                    <a:pt x="12127" y="37922"/>
                  </a:lnTo>
                  <a:lnTo>
                    <a:pt x="13886" y="36487"/>
                  </a:lnTo>
                  <a:lnTo>
                    <a:pt x="15018" y="36487"/>
                  </a:lnTo>
                  <a:lnTo>
                    <a:pt x="15137" y="35750"/>
                  </a:lnTo>
                  <a:lnTo>
                    <a:pt x="15189" y="35432"/>
                  </a:lnTo>
                  <a:lnTo>
                    <a:pt x="19088" y="32321"/>
                  </a:lnTo>
                  <a:lnTo>
                    <a:pt x="21082" y="30784"/>
                  </a:lnTo>
                  <a:lnTo>
                    <a:pt x="21866" y="30784"/>
                  </a:lnTo>
                  <a:lnTo>
                    <a:pt x="23193" y="29260"/>
                  </a:lnTo>
                  <a:lnTo>
                    <a:pt x="23056" y="29260"/>
                  </a:lnTo>
                  <a:lnTo>
                    <a:pt x="25996" y="27000"/>
                  </a:lnTo>
                  <a:lnTo>
                    <a:pt x="30435" y="23723"/>
                  </a:lnTo>
                  <a:lnTo>
                    <a:pt x="30764" y="23723"/>
                  </a:lnTo>
                  <a:lnTo>
                    <a:pt x="31515" y="22682"/>
                  </a:lnTo>
                  <a:lnTo>
                    <a:pt x="32391" y="22682"/>
                  </a:lnTo>
                  <a:lnTo>
                    <a:pt x="33794" y="21234"/>
                  </a:lnTo>
                  <a:lnTo>
                    <a:pt x="37274" y="18745"/>
                  </a:lnTo>
                  <a:lnTo>
                    <a:pt x="38171" y="18745"/>
                  </a:lnTo>
                  <a:lnTo>
                    <a:pt x="39098" y="17488"/>
                  </a:lnTo>
                  <a:lnTo>
                    <a:pt x="39192" y="17360"/>
                  </a:lnTo>
                  <a:lnTo>
                    <a:pt x="41701" y="15582"/>
                  </a:lnTo>
                  <a:lnTo>
                    <a:pt x="46469" y="12255"/>
                  </a:lnTo>
                  <a:lnTo>
                    <a:pt x="47811" y="12255"/>
                  </a:lnTo>
                  <a:lnTo>
                    <a:pt x="48323" y="10960"/>
                  </a:lnTo>
                  <a:lnTo>
                    <a:pt x="53827" y="7175"/>
                  </a:lnTo>
                  <a:lnTo>
                    <a:pt x="61366" y="2133"/>
                  </a:lnTo>
                  <a:lnTo>
                    <a:pt x="63359" y="2133"/>
                  </a:lnTo>
                  <a:lnTo>
                    <a:pt x="63207" y="1828"/>
                  </a:lnTo>
                  <a:lnTo>
                    <a:pt x="65061" y="1828"/>
                  </a:lnTo>
                  <a:lnTo>
                    <a:pt x="63411" y="787"/>
                  </a:lnTo>
                  <a:lnTo>
                    <a:pt x="64058" y="368"/>
                  </a:lnTo>
                  <a:lnTo>
                    <a:pt x="64312" y="0"/>
                  </a:lnTo>
                  <a:close/>
                </a:path>
                <a:path w="83820" h="48260">
                  <a:moveTo>
                    <a:pt x="8143" y="42202"/>
                  </a:moveTo>
                  <a:lnTo>
                    <a:pt x="7124" y="42202"/>
                  </a:lnTo>
                  <a:lnTo>
                    <a:pt x="4919" y="46850"/>
                  </a:lnTo>
                  <a:lnTo>
                    <a:pt x="4668" y="47434"/>
                  </a:lnTo>
                  <a:lnTo>
                    <a:pt x="4784" y="47993"/>
                  </a:lnTo>
                  <a:lnTo>
                    <a:pt x="5689" y="47434"/>
                  </a:lnTo>
                  <a:lnTo>
                    <a:pt x="8077" y="42341"/>
                  </a:lnTo>
                  <a:lnTo>
                    <a:pt x="8143" y="42202"/>
                  </a:lnTo>
                  <a:close/>
                </a:path>
                <a:path w="83820" h="48260">
                  <a:moveTo>
                    <a:pt x="15018" y="36487"/>
                  </a:moveTo>
                  <a:lnTo>
                    <a:pt x="13981" y="36487"/>
                  </a:lnTo>
                  <a:lnTo>
                    <a:pt x="12422" y="46113"/>
                  </a:lnTo>
                  <a:lnTo>
                    <a:pt x="12482" y="46850"/>
                  </a:lnTo>
                  <a:lnTo>
                    <a:pt x="12839" y="46850"/>
                  </a:lnTo>
                  <a:lnTo>
                    <a:pt x="13219" y="46520"/>
                  </a:lnTo>
                  <a:lnTo>
                    <a:pt x="13395" y="46520"/>
                  </a:lnTo>
                  <a:lnTo>
                    <a:pt x="14942" y="36956"/>
                  </a:lnTo>
                  <a:lnTo>
                    <a:pt x="15018" y="36487"/>
                  </a:lnTo>
                  <a:close/>
                </a:path>
                <a:path w="83820" h="48260">
                  <a:moveTo>
                    <a:pt x="18118" y="35750"/>
                  </a:moveTo>
                  <a:lnTo>
                    <a:pt x="17835" y="36144"/>
                  </a:lnTo>
                  <a:lnTo>
                    <a:pt x="17496" y="36702"/>
                  </a:lnTo>
                  <a:lnTo>
                    <a:pt x="17399" y="36956"/>
                  </a:lnTo>
                  <a:lnTo>
                    <a:pt x="20307" y="42671"/>
                  </a:lnTo>
                  <a:lnTo>
                    <a:pt x="20535" y="43040"/>
                  </a:lnTo>
                  <a:lnTo>
                    <a:pt x="21121" y="43040"/>
                  </a:lnTo>
                  <a:lnTo>
                    <a:pt x="21437" y="42341"/>
                  </a:lnTo>
                  <a:lnTo>
                    <a:pt x="18118" y="35750"/>
                  </a:lnTo>
                  <a:close/>
                </a:path>
                <a:path w="83820" h="48260">
                  <a:moveTo>
                    <a:pt x="27854" y="34274"/>
                  </a:moveTo>
                  <a:lnTo>
                    <a:pt x="27860" y="37922"/>
                  </a:lnTo>
                  <a:lnTo>
                    <a:pt x="28832" y="40716"/>
                  </a:lnTo>
                  <a:lnTo>
                    <a:pt x="28930" y="40893"/>
                  </a:lnTo>
                  <a:lnTo>
                    <a:pt x="29476" y="40893"/>
                  </a:lnTo>
                  <a:lnTo>
                    <a:pt x="29812" y="40233"/>
                  </a:lnTo>
                  <a:lnTo>
                    <a:pt x="29620" y="39560"/>
                  </a:lnTo>
                  <a:lnTo>
                    <a:pt x="27854" y="34274"/>
                  </a:lnTo>
                  <a:close/>
                </a:path>
                <a:path w="83820" h="48260">
                  <a:moveTo>
                    <a:pt x="65060" y="29260"/>
                  </a:moveTo>
                  <a:lnTo>
                    <a:pt x="63525" y="29260"/>
                  </a:lnTo>
                  <a:lnTo>
                    <a:pt x="64982" y="34988"/>
                  </a:lnTo>
                  <a:lnTo>
                    <a:pt x="66717" y="40233"/>
                  </a:lnTo>
                  <a:lnTo>
                    <a:pt x="67297" y="40233"/>
                  </a:lnTo>
                  <a:lnTo>
                    <a:pt x="67665" y="39560"/>
                  </a:lnTo>
                  <a:lnTo>
                    <a:pt x="66395" y="35750"/>
                  </a:lnTo>
                  <a:lnTo>
                    <a:pt x="65314" y="31635"/>
                  </a:lnTo>
                  <a:lnTo>
                    <a:pt x="65214" y="31254"/>
                  </a:lnTo>
                  <a:lnTo>
                    <a:pt x="65091" y="30784"/>
                  </a:lnTo>
                  <a:lnTo>
                    <a:pt x="65014" y="30492"/>
                  </a:lnTo>
                  <a:lnTo>
                    <a:pt x="66174" y="30492"/>
                  </a:lnTo>
                  <a:lnTo>
                    <a:pt x="65570" y="30098"/>
                  </a:lnTo>
                  <a:lnTo>
                    <a:pt x="65060" y="29260"/>
                  </a:lnTo>
                  <a:close/>
                </a:path>
                <a:path w="83820" h="48260">
                  <a:moveTo>
                    <a:pt x="35131" y="31635"/>
                  </a:moveTo>
                  <a:lnTo>
                    <a:pt x="35340" y="32321"/>
                  </a:lnTo>
                  <a:lnTo>
                    <a:pt x="35450" y="33002"/>
                  </a:lnTo>
                  <a:lnTo>
                    <a:pt x="35570" y="33743"/>
                  </a:lnTo>
                  <a:lnTo>
                    <a:pt x="35656" y="34274"/>
                  </a:lnTo>
                  <a:lnTo>
                    <a:pt x="35771" y="34988"/>
                  </a:lnTo>
                  <a:lnTo>
                    <a:pt x="35853" y="35432"/>
                  </a:lnTo>
                  <a:lnTo>
                    <a:pt x="37520" y="38519"/>
                  </a:lnTo>
                  <a:lnTo>
                    <a:pt x="38153" y="38519"/>
                  </a:lnTo>
                  <a:lnTo>
                    <a:pt x="38381" y="37922"/>
                  </a:lnTo>
                  <a:lnTo>
                    <a:pt x="37981" y="36956"/>
                  </a:lnTo>
                  <a:lnTo>
                    <a:pt x="35131" y="31635"/>
                  </a:lnTo>
                  <a:close/>
                </a:path>
                <a:path w="83820" h="48260">
                  <a:moveTo>
                    <a:pt x="47811" y="12255"/>
                  </a:moveTo>
                  <a:lnTo>
                    <a:pt x="46469" y="12255"/>
                  </a:lnTo>
                  <a:lnTo>
                    <a:pt x="42468" y="19735"/>
                  </a:lnTo>
                  <a:lnTo>
                    <a:pt x="43138" y="25399"/>
                  </a:lnTo>
                  <a:lnTo>
                    <a:pt x="43187" y="25809"/>
                  </a:lnTo>
                  <a:lnTo>
                    <a:pt x="43290" y="26682"/>
                  </a:lnTo>
                  <a:lnTo>
                    <a:pt x="43413" y="27724"/>
                  </a:lnTo>
                  <a:lnTo>
                    <a:pt x="43499" y="28447"/>
                  </a:lnTo>
                  <a:lnTo>
                    <a:pt x="43595" y="29260"/>
                  </a:lnTo>
                  <a:lnTo>
                    <a:pt x="43670" y="29895"/>
                  </a:lnTo>
                  <a:lnTo>
                    <a:pt x="43741" y="30492"/>
                  </a:lnTo>
                  <a:lnTo>
                    <a:pt x="43831" y="31254"/>
                  </a:lnTo>
                  <a:lnTo>
                    <a:pt x="43957" y="32321"/>
                  </a:lnTo>
                  <a:lnTo>
                    <a:pt x="44072" y="33299"/>
                  </a:lnTo>
                  <a:lnTo>
                    <a:pt x="44169" y="34112"/>
                  </a:lnTo>
                  <a:lnTo>
                    <a:pt x="44272" y="34988"/>
                  </a:lnTo>
                  <a:lnTo>
                    <a:pt x="44325" y="35432"/>
                  </a:lnTo>
                  <a:lnTo>
                    <a:pt x="44450" y="36487"/>
                  </a:lnTo>
                  <a:lnTo>
                    <a:pt x="44588" y="36702"/>
                  </a:lnTo>
                  <a:lnTo>
                    <a:pt x="45034" y="36702"/>
                  </a:lnTo>
                  <a:lnTo>
                    <a:pt x="45516" y="36144"/>
                  </a:lnTo>
                  <a:lnTo>
                    <a:pt x="45410" y="34988"/>
                  </a:lnTo>
                  <a:lnTo>
                    <a:pt x="45295" y="33743"/>
                  </a:lnTo>
                  <a:lnTo>
                    <a:pt x="45172" y="31254"/>
                  </a:lnTo>
                  <a:lnTo>
                    <a:pt x="45046" y="27152"/>
                  </a:lnTo>
                  <a:lnTo>
                    <a:pt x="45041" y="25399"/>
                  </a:lnTo>
                  <a:lnTo>
                    <a:pt x="45410" y="21234"/>
                  </a:lnTo>
                  <a:lnTo>
                    <a:pt x="45501" y="20205"/>
                  </a:lnTo>
                  <a:lnTo>
                    <a:pt x="45613" y="18935"/>
                  </a:lnTo>
                  <a:lnTo>
                    <a:pt x="45721" y="17716"/>
                  </a:lnTo>
                  <a:lnTo>
                    <a:pt x="45792" y="17360"/>
                  </a:lnTo>
                  <a:lnTo>
                    <a:pt x="47811" y="12255"/>
                  </a:lnTo>
                  <a:close/>
                </a:path>
                <a:path w="83820" h="48260">
                  <a:moveTo>
                    <a:pt x="19066" y="34112"/>
                  </a:moveTo>
                  <a:lnTo>
                    <a:pt x="18827" y="34274"/>
                  </a:lnTo>
                  <a:lnTo>
                    <a:pt x="17818" y="35432"/>
                  </a:lnTo>
                  <a:lnTo>
                    <a:pt x="17958" y="35432"/>
                  </a:lnTo>
                  <a:lnTo>
                    <a:pt x="18118" y="35750"/>
                  </a:lnTo>
                  <a:lnTo>
                    <a:pt x="18266" y="35432"/>
                  </a:lnTo>
                  <a:lnTo>
                    <a:pt x="18967" y="34274"/>
                  </a:lnTo>
                  <a:lnTo>
                    <a:pt x="19066" y="34112"/>
                  </a:lnTo>
                  <a:close/>
                </a:path>
                <a:path w="83820" h="48260">
                  <a:moveTo>
                    <a:pt x="62964" y="21234"/>
                  </a:moveTo>
                  <a:lnTo>
                    <a:pt x="61740" y="21234"/>
                  </a:lnTo>
                  <a:lnTo>
                    <a:pt x="62208" y="23723"/>
                  </a:lnTo>
                  <a:lnTo>
                    <a:pt x="62582" y="25399"/>
                  </a:lnTo>
                  <a:lnTo>
                    <a:pt x="63142" y="27724"/>
                  </a:lnTo>
                  <a:lnTo>
                    <a:pt x="63246" y="28447"/>
                  </a:lnTo>
                  <a:lnTo>
                    <a:pt x="62290" y="29260"/>
                  </a:lnTo>
                  <a:lnTo>
                    <a:pt x="60746" y="30784"/>
                  </a:lnTo>
                  <a:lnTo>
                    <a:pt x="60599" y="30784"/>
                  </a:lnTo>
                  <a:lnTo>
                    <a:pt x="59385" y="34988"/>
                  </a:lnTo>
                  <a:lnTo>
                    <a:pt x="59438" y="35153"/>
                  </a:lnTo>
                  <a:lnTo>
                    <a:pt x="59527" y="35432"/>
                  </a:lnTo>
                  <a:lnTo>
                    <a:pt x="59688" y="35432"/>
                  </a:lnTo>
                  <a:lnTo>
                    <a:pt x="60318" y="34988"/>
                  </a:lnTo>
                  <a:lnTo>
                    <a:pt x="60608" y="34274"/>
                  </a:lnTo>
                  <a:lnTo>
                    <a:pt x="61358" y="31635"/>
                  </a:lnTo>
                  <a:lnTo>
                    <a:pt x="61750" y="31254"/>
                  </a:lnTo>
                  <a:lnTo>
                    <a:pt x="62694" y="30098"/>
                  </a:lnTo>
                  <a:lnTo>
                    <a:pt x="63525" y="29260"/>
                  </a:lnTo>
                  <a:lnTo>
                    <a:pt x="65060" y="29260"/>
                  </a:lnTo>
                  <a:lnTo>
                    <a:pt x="64566" y="28447"/>
                  </a:lnTo>
                  <a:lnTo>
                    <a:pt x="64356" y="27939"/>
                  </a:lnTo>
                  <a:lnTo>
                    <a:pt x="64156" y="27152"/>
                  </a:lnTo>
                  <a:lnTo>
                    <a:pt x="64036" y="26682"/>
                  </a:lnTo>
                  <a:lnTo>
                    <a:pt x="63419" y="23888"/>
                  </a:lnTo>
                  <a:lnTo>
                    <a:pt x="63383" y="23723"/>
                  </a:lnTo>
                  <a:lnTo>
                    <a:pt x="63665" y="23723"/>
                  </a:lnTo>
                  <a:lnTo>
                    <a:pt x="62964" y="21234"/>
                  </a:lnTo>
                  <a:close/>
                </a:path>
                <a:path w="83820" h="48260">
                  <a:moveTo>
                    <a:pt x="28949" y="26288"/>
                  </a:moveTo>
                  <a:lnTo>
                    <a:pt x="28512" y="26682"/>
                  </a:lnTo>
                  <a:lnTo>
                    <a:pt x="26013" y="29260"/>
                  </a:lnTo>
                  <a:lnTo>
                    <a:pt x="26179" y="29260"/>
                  </a:lnTo>
                  <a:lnTo>
                    <a:pt x="27429" y="33002"/>
                  </a:lnTo>
                  <a:lnTo>
                    <a:pt x="27528" y="33299"/>
                  </a:lnTo>
                  <a:lnTo>
                    <a:pt x="27583" y="33464"/>
                  </a:lnTo>
                  <a:lnTo>
                    <a:pt x="27676" y="33743"/>
                  </a:lnTo>
                  <a:lnTo>
                    <a:pt x="27799" y="34112"/>
                  </a:lnTo>
                  <a:lnTo>
                    <a:pt x="27889" y="29895"/>
                  </a:lnTo>
                  <a:lnTo>
                    <a:pt x="28695" y="27152"/>
                  </a:lnTo>
                  <a:lnTo>
                    <a:pt x="28740" y="27000"/>
                  </a:lnTo>
                  <a:lnTo>
                    <a:pt x="28834" y="26682"/>
                  </a:lnTo>
                  <a:lnTo>
                    <a:pt x="28949" y="26288"/>
                  </a:lnTo>
                  <a:close/>
                </a:path>
                <a:path w="83820" h="48260">
                  <a:moveTo>
                    <a:pt x="66174" y="30492"/>
                  </a:moveTo>
                  <a:lnTo>
                    <a:pt x="65025" y="30492"/>
                  </a:lnTo>
                  <a:lnTo>
                    <a:pt x="66283" y="31635"/>
                  </a:lnTo>
                  <a:lnTo>
                    <a:pt x="67071" y="32321"/>
                  </a:lnTo>
                  <a:lnTo>
                    <a:pt x="69811" y="34112"/>
                  </a:lnTo>
                  <a:lnTo>
                    <a:pt x="70725" y="34112"/>
                  </a:lnTo>
                  <a:lnTo>
                    <a:pt x="70739" y="33464"/>
                  </a:lnTo>
                  <a:lnTo>
                    <a:pt x="66174" y="30492"/>
                  </a:lnTo>
                  <a:close/>
                </a:path>
                <a:path w="83820" h="48260">
                  <a:moveTo>
                    <a:pt x="21866" y="30784"/>
                  </a:moveTo>
                  <a:lnTo>
                    <a:pt x="21082" y="30784"/>
                  </a:lnTo>
                  <a:lnTo>
                    <a:pt x="19558" y="33299"/>
                  </a:lnTo>
                  <a:lnTo>
                    <a:pt x="19935" y="33002"/>
                  </a:lnTo>
                  <a:lnTo>
                    <a:pt x="21866" y="30784"/>
                  </a:lnTo>
                  <a:close/>
                </a:path>
                <a:path w="83820" h="48260">
                  <a:moveTo>
                    <a:pt x="63359" y="2133"/>
                  </a:moveTo>
                  <a:lnTo>
                    <a:pt x="61366" y="2133"/>
                  </a:lnTo>
                  <a:lnTo>
                    <a:pt x="60655" y="4063"/>
                  </a:lnTo>
                  <a:lnTo>
                    <a:pt x="60582" y="4737"/>
                  </a:lnTo>
                  <a:lnTo>
                    <a:pt x="60484" y="5651"/>
                  </a:lnTo>
                  <a:lnTo>
                    <a:pt x="60388" y="9969"/>
                  </a:lnTo>
                  <a:lnTo>
                    <a:pt x="54838" y="13398"/>
                  </a:lnTo>
                  <a:lnTo>
                    <a:pt x="51257" y="18224"/>
                  </a:lnTo>
                  <a:lnTo>
                    <a:pt x="49706" y="25399"/>
                  </a:lnTo>
                  <a:lnTo>
                    <a:pt x="49617" y="25809"/>
                  </a:lnTo>
                  <a:lnTo>
                    <a:pt x="49514" y="26288"/>
                  </a:lnTo>
                  <a:lnTo>
                    <a:pt x="49428" y="26682"/>
                  </a:lnTo>
                  <a:lnTo>
                    <a:pt x="49327" y="27152"/>
                  </a:lnTo>
                  <a:lnTo>
                    <a:pt x="49203" y="27724"/>
                  </a:lnTo>
                  <a:lnTo>
                    <a:pt x="49157" y="27939"/>
                  </a:lnTo>
                  <a:lnTo>
                    <a:pt x="49047" y="28447"/>
                  </a:lnTo>
                  <a:lnTo>
                    <a:pt x="49371" y="29895"/>
                  </a:lnTo>
                  <a:lnTo>
                    <a:pt x="49416" y="30098"/>
                  </a:lnTo>
                  <a:lnTo>
                    <a:pt x="49505" y="30492"/>
                  </a:lnTo>
                  <a:lnTo>
                    <a:pt x="49570" y="30784"/>
                  </a:lnTo>
                  <a:lnTo>
                    <a:pt x="49675" y="31254"/>
                  </a:lnTo>
                  <a:lnTo>
                    <a:pt x="49760" y="31635"/>
                  </a:lnTo>
                  <a:lnTo>
                    <a:pt x="49614" y="31635"/>
                  </a:lnTo>
                  <a:lnTo>
                    <a:pt x="50071" y="32321"/>
                  </a:lnTo>
                  <a:lnTo>
                    <a:pt x="50309" y="32321"/>
                  </a:lnTo>
                  <a:lnTo>
                    <a:pt x="50780" y="31635"/>
                  </a:lnTo>
                  <a:lnTo>
                    <a:pt x="50686" y="30784"/>
                  </a:lnTo>
                  <a:lnTo>
                    <a:pt x="50172" y="28447"/>
                  </a:lnTo>
                  <a:lnTo>
                    <a:pt x="50061" y="27939"/>
                  </a:lnTo>
                  <a:lnTo>
                    <a:pt x="50213" y="27724"/>
                  </a:lnTo>
                  <a:lnTo>
                    <a:pt x="52127" y="18935"/>
                  </a:lnTo>
                  <a:lnTo>
                    <a:pt x="52221" y="18503"/>
                  </a:lnTo>
                  <a:lnTo>
                    <a:pt x="52390" y="18224"/>
                  </a:lnTo>
                  <a:lnTo>
                    <a:pt x="55235" y="14266"/>
                  </a:lnTo>
                  <a:lnTo>
                    <a:pt x="55346" y="14111"/>
                  </a:lnTo>
                  <a:lnTo>
                    <a:pt x="55819" y="13779"/>
                  </a:lnTo>
                  <a:lnTo>
                    <a:pt x="60426" y="10820"/>
                  </a:lnTo>
                  <a:lnTo>
                    <a:pt x="61658" y="10820"/>
                  </a:lnTo>
                  <a:lnTo>
                    <a:pt x="61712" y="4063"/>
                  </a:lnTo>
                  <a:lnTo>
                    <a:pt x="62268" y="2387"/>
                  </a:lnTo>
                  <a:lnTo>
                    <a:pt x="63485" y="2387"/>
                  </a:lnTo>
                  <a:lnTo>
                    <a:pt x="63359" y="2133"/>
                  </a:lnTo>
                  <a:close/>
                </a:path>
                <a:path w="83820" h="48260">
                  <a:moveTo>
                    <a:pt x="61658" y="10820"/>
                  </a:moveTo>
                  <a:lnTo>
                    <a:pt x="60426" y="10820"/>
                  </a:lnTo>
                  <a:lnTo>
                    <a:pt x="60488" y="12255"/>
                  </a:lnTo>
                  <a:lnTo>
                    <a:pt x="60596" y="14111"/>
                  </a:lnTo>
                  <a:lnTo>
                    <a:pt x="60692" y="14846"/>
                  </a:lnTo>
                  <a:lnTo>
                    <a:pt x="60762" y="15379"/>
                  </a:lnTo>
                  <a:lnTo>
                    <a:pt x="60846" y="16027"/>
                  </a:lnTo>
                  <a:lnTo>
                    <a:pt x="60972" y="16992"/>
                  </a:lnTo>
                  <a:lnTo>
                    <a:pt x="61464" y="19735"/>
                  </a:lnTo>
                  <a:lnTo>
                    <a:pt x="61517" y="20205"/>
                  </a:lnTo>
                  <a:lnTo>
                    <a:pt x="60454" y="21234"/>
                  </a:lnTo>
                  <a:lnTo>
                    <a:pt x="56413" y="25399"/>
                  </a:lnTo>
                  <a:lnTo>
                    <a:pt x="54565" y="31254"/>
                  </a:lnTo>
                  <a:lnTo>
                    <a:pt x="54444" y="31635"/>
                  </a:lnTo>
                  <a:lnTo>
                    <a:pt x="53172" y="31635"/>
                  </a:lnTo>
                  <a:lnTo>
                    <a:pt x="56052" y="32321"/>
                  </a:lnTo>
                  <a:lnTo>
                    <a:pt x="54403" y="32321"/>
                  </a:lnTo>
                  <a:lnTo>
                    <a:pt x="55394" y="31635"/>
                  </a:lnTo>
                  <a:lnTo>
                    <a:pt x="55586" y="31254"/>
                  </a:lnTo>
                  <a:lnTo>
                    <a:pt x="56882" y="27152"/>
                  </a:lnTo>
                  <a:lnTo>
                    <a:pt x="56930" y="27000"/>
                  </a:lnTo>
                  <a:lnTo>
                    <a:pt x="57030" y="26682"/>
                  </a:lnTo>
                  <a:lnTo>
                    <a:pt x="57155" y="26288"/>
                  </a:lnTo>
                  <a:lnTo>
                    <a:pt x="57652" y="25809"/>
                  </a:lnTo>
                  <a:lnTo>
                    <a:pt x="60286" y="22682"/>
                  </a:lnTo>
                  <a:lnTo>
                    <a:pt x="61627" y="21234"/>
                  </a:lnTo>
                  <a:lnTo>
                    <a:pt x="62964" y="21234"/>
                  </a:lnTo>
                  <a:lnTo>
                    <a:pt x="62674" y="20205"/>
                  </a:lnTo>
                  <a:lnTo>
                    <a:pt x="61983" y="16027"/>
                  </a:lnTo>
                  <a:lnTo>
                    <a:pt x="61891" y="15379"/>
                  </a:lnTo>
                  <a:lnTo>
                    <a:pt x="61774" y="14266"/>
                  </a:lnTo>
                  <a:lnTo>
                    <a:pt x="61658" y="12915"/>
                  </a:lnTo>
                  <a:lnTo>
                    <a:pt x="62158" y="12915"/>
                  </a:lnTo>
                  <a:lnTo>
                    <a:pt x="61691" y="10960"/>
                  </a:lnTo>
                  <a:lnTo>
                    <a:pt x="61658" y="10820"/>
                  </a:lnTo>
                  <a:close/>
                </a:path>
                <a:path w="83820" h="48260">
                  <a:moveTo>
                    <a:pt x="34644" y="23723"/>
                  </a:moveTo>
                  <a:lnTo>
                    <a:pt x="34499" y="23723"/>
                  </a:lnTo>
                  <a:lnTo>
                    <a:pt x="32316" y="26682"/>
                  </a:lnTo>
                  <a:lnTo>
                    <a:pt x="32478" y="26682"/>
                  </a:lnTo>
                  <a:lnTo>
                    <a:pt x="35131" y="31635"/>
                  </a:lnTo>
                  <a:lnTo>
                    <a:pt x="35045" y="30492"/>
                  </a:lnTo>
                  <a:lnTo>
                    <a:pt x="34714" y="28447"/>
                  </a:lnTo>
                  <a:lnTo>
                    <a:pt x="34644" y="23723"/>
                  </a:lnTo>
                  <a:close/>
                </a:path>
                <a:path w="83820" h="48260">
                  <a:moveTo>
                    <a:pt x="63849" y="23723"/>
                  </a:moveTo>
                  <a:lnTo>
                    <a:pt x="63697" y="23723"/>
                  </a:lnTo>
                  <a:lnTo>
                    <a:pt x="66179" y="26682"/>
                  </a:lnTo>
                  <a:lnTo>
                    <a:pt x="72085" y="31254"/>
                  </a:lnTo>
                  <a:lnTo>
                    <a:pt x="72805" y="31254"/>
                  </a:lnTo>
                  <a:lnTo>
                    <a:pt x="72834" y="30492"/>
                  </a:lnTo>
                  <a:lnTo>
                    <a:pt x="63849" y="23723"/>
                  </a:lnTo>
                  <a:close/>
                </a:path>
                <a:path w="83820" h="48260">
                  <a:moveTo>
                    <a:pt x="62598" y="14266"/>
                  </a:moveTo>
                  <a:lnTo>
                    <a:pt x="62834" y="14846"/>
                  </a:lnTo>
                  <a:lnTo>
                    <a:pt x="65062" y="18503"/>
                  </a:lnTo>
                  <a:lnTo>
                    <a:pt x="74104" y="27152"/>
                  </a:lnTo>
                  <a:lnTo>
                    <a:pt x="75492" y="28447"/>
                  </a:lnTo>
                  <a:lnTo>
                    <a:pt x="76103" y="28447"/>
                  </a:lnTo>
                  <a:lnTo>
                    <a:pt x="76224" y="27939"/>
                  </a:lnTo>
                  <a:lnTo>
                    <a:pt x="76276" y="27724"/>
                  </a:lnTo>
                  <a:lnTo>
                    <a:pt x="72224" y="23888"/>
                  </a:lnTo>
                  <a:lnTo>
                    <a:pt x="62598" y="14266"/>
                  </a:lnTo>
                  <a:close/>
                </a:path>
                <a:path w="83820" h="48260">
                  <a:moveTo>
                    <a:pt x="32391" y="22682"/>
                  </a:moveTo>
                  <a:lnTo>
                    <a:pt x="31845" y="22682"/>
                  </a:lnTo>
                  <a:lnTo>
                    <a:pt x="30435" y="23723"/>
                  </a:lnTo>
                  <a:lnTo>
                    <a:pt x="30764" y="23723"/>
                  </a:lnTo>
                  <a:lnTo>
                    <a:pt x="29260" y="25809"/>
                  </a:lnTo>
                  <a:lnTo>
                    <a:pt x="29756" y="25399"/>
                  </a:lnTo>
                  <a:lnTo>
                    <a:pt x="32391" y="22682"/>
                  </a:lnTo>
                  <a:close/>
                </a:path>
                <a:path w="83820" h="48260">
                  <a:moveTo>
                    <a:pt x="31845" y="22682"/>
                  </a:moveTo>
                  <a:lnTo>
                    <a:pt x="31515" y="22682"/>
                  </a:lnTo>
                  <a:lnTo>
                    <a:pt x="30764" y="23723"/>
                  </a:lnTo>
                  <a:lnTo>
                    <a:pt x="30435" y="23723"/>
                  </a:lnTo>
                  <a:lnTo>
                    <a:pt x="31845" y="22682"/>
                  </a:lnTo>
                  <a:close/>
                </a:path>
                <a:path w="83820" h="48260">
                  <a:moveTo>
                    <a:pt x="38171" y="18745"/>
                  </a:moveTo>
                  <a:lnTo>
                    <a:pt x="37274" y="18745"/>
                  </a:lnTo>
                  <a:lnTo>
                    <a:pt x="34371" y="23723"/>
                  </a:lnTo>
                  <a:lnTo>
                    <a:pt x="34499" y="23723"/>
                  </a:lnTo>
                  <a:lnTo>
                    <a:pt x="38171" y="18745"/>
                  </a:lnTo>
                  <a:close/>
                </a:path>
                <a:path w="83820" h="48260">
                  <a:moveTo>
                    <a:pt x="70041" y="9575"/>
                  </a:moveTo>
                  <a:lnTo>
                    <a:pt x="70577" y="9969"/>
                  </a:lnTo>
                  <a:lnTo>
                    <a:pt x="74739" y="12750"/>
                  </a:lnTo>
                  <a:lnTo>
                    <a:pt x="81000" y="15582"/>
                  </a:lnTo>
                  <a:lnTo>
                    <a:pt x="81737" y="15379"/>
                  </a:lnTo>
                  <a:lnTo>
                    <a:pt x="81711" y="14846"/>
                  </a:lnTo>
                  <a:lnTo>
                    <a:pt x="70041" y="9575"/>
                  </a:lnTo>
                  <a:close/>
                </a:path>
                <a:path w="83820" h="48260">
                  <a:moveTo>
                    <a:pt x="62158" y="12915"/>
                  </a:moveTo>
                  <a:lnTo>
                    <a:pt x="61658" y="12915"/>
                  </a:lnTo>
                  <a:lnTo>
                    <a:pt x="62088" y="13621"/>
                  </a:lnTo>
                  <a:lnTo>
                    <a:pt x="62444" y="14111"/>
                  </a:lnTo>
                  <a:lnTo>
                    <a:pt x="62327" y="13621"/>
                  </a:lnTo>
                  <a:lnTo>
                    <a:pt x="62273" y="13398"/>
                  </a:lnTo>
                  <a:lnTo>
                    <a:pt x="62158" y="12915"/>
                  </a:lnTo>
                  <a:close/>
                </a:path>
                <a:path w="83820" h="48260">
                  <a:moveTo>
                    <a:pt x="65634" y="6540"/>
                  </a:moveTo>
                  <a:lnTo>
                    <a:pt x="65864" y="7175"/>
                  </a:lnTo>
                  <a:lnTo>
                    <a:pt x="66192" y="7835"/>
                  </a:lnTo>
                  <a:lnTo>
                    <a:pt x="70041" y="9575"/>
                  </a:lnTo>
                  <a:lnTo>
                    <a:pt x="66395" y="7175"/>
                  </a:lnTo>
                  <a:lnTo>
                    <a:pt x="65634" y="6540"/>
                  </a:lnTo>
                  <a:close/>
                </a:path>
                <a:path w="83820" h="48260">
                  <a:moveTo>
                    <a:pt x="63485" y="2387"/>
                  </a:moveTo>
                  <a:lnTo>
                    <a:pt x="62268" y="2387"/>
                  </a:lnTo>
                  <a:lnTo>
                    <a:pt x="63474" y="4737"/>
                  </a:lnTo>
                  <a:lnTo>
                    <a:pt x="65634" y="6540"/>
                  </a:lnTo>
                  <a:lnTo>
                    <a:pt x="65290" y="6019"/>
                  </a:lnTo>
                  <a:lnTo>
                    <a:pt x="63485" y="2387"/>
                  </a:lnTo>
                  <a:close/>
                </a:path>
                <a:path w="83820" h="48260">
                  <a:moveTo>
                    <a:pt x="81386" y="5359"/>
                  </a:moveTo>
                  <a:lnTo>
                    <a:pt x="70375" y="5359"/>
                  </a:lnTo>
                  <a:lnTo>
                    <a:pt x="80987" y="6019"/>
                  </a:lnTo>
                  <a:lnTo>
                    <a:pt x="81661" y="5651"/>
                  </a:lnTo>
                  <a:lnTo>
                    <a:pt x="81386" y="5359"/>
                  </a:lnTo>
                  <a:close/>
                </a:path>
                <a:path w="83820" h="48260">
                  <a:moveTo>
                    <a:pt x="65061" y="1828"/>
                  </a:moveTo>
                  <a:lnTo>
                    <a:pt x="63207" y="1828"/>
                  </a:lnTo>
                  <a:lnTo>
                    <a:pt x="69467" y="5359"/>
                  </a:lnTo>
                  <a:lnTo>
                    <a:pt x="83459" y="5359"/>
                  </a:lnTo>
                  <a:lnTo>
                    <a:pt x="69227" y="4457"/>
                  </a:lnTo>
                  <a:lnTo>
                    <a:pt x="65061" y="1828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3" name="object 2093"/>
            <p:cNvSpPr/>
            <p:nvPr/>
          </p:nvSpPr>
          <p:spPr>
            <a:xfrm>
              <a:off x="7078853" y="2947976"/>
              <a:ext cx="37465" cy="136525"/>
            </a:xfrm>
            <a:custGeom>
              <a:avLst/>
              <a:gdLst/>
              <a:ahLst/>
              <a:cxnLst/>
              <a:rect l="l" t="t" r="r" b="b"/>
              <a:pathLst>
                <a:path w="37465" h="136525">
                  <a:moveTo>
                    <a:pt x="17094" y="0"/>
                  </a:moveTo>
                  <a:lnTo>
                    <a:pt x="15709" y="2082"/>
                  </a:lnTo>
                  <a:lnTo>
                    <a:pt x="18326" y="14376"/>
                  </a:lnTo>
                  <a:lnTo>
                    <a:pt x="22186" y="36614"/>
                  </a:lnTo>
                  <a:lnTo>
                    <a:pt x="22440" y="42570"/>
                  </a:lnTo>
                  <a:lnTo>
                    <a:pt x="20485" y="48577"/>
                  </a:lnTo>
                  <a:lnTo>
                    <a:pt x="10464" y="57823"/>
                  </a:lnTo>
                  <a:lnTo>
                    <a:pt x="6705" y="60934"/>
                  </a:lnTo>
                  <a:lnTo>
                    <a:pt x="6477" y="63423"/>
                  </a:lnTo>
                  <a:lnTo>
                    <a:pt x="7835" y="64071"/>
                  </a:lnTo>
                  <a:lnTo>
                    <a:pt x="8966" y="63665"/>
                  </a:lnTo>
                  <a:lnTo>
                    <a:pt x="17437" y="56616"/>
                  </a:lnTo>
                  <a:lnTo>
                    <a:pt x="22415" y="49822"/>
                  </a:lnTo>
                  <a:lnTo>
                    <a:pt x="21983" y="54584"/>
                  </a:lnTo>
                  <a:lnTo>
                    <a:pt x="20523" y="62077"/>
                  </a:lnTo>
                  <a:lnTo>
                    <a:pt x="16738" y="74980"/>
                  </a:lnTo>
                  <a:lnTo>
                    <a:pt x="12344" y="82740"/>
                  </a:lnTo>
                  <a:lnTo>
                    <a:pt x="596" y="89852"/>
                  </a:lnTo>
                  <a:lnTo>
                    <a:pt x="0" y="92278"/>
                  </a:lnTo>
                  <a:lnTo>
                    <a:pt x="1524" y="93141"/>
                  </a:lnTo>
                  <a:lnTo>
                    <a:pt x="2425" y="92887"/>
                  </a:lnTo>
                  <a:lnTo>
                    <a:pt x="9093" y="88836"/>
                  </a:lnTo>
                  <a:lnTo>
                    <a:pt x="14427" y="83527"/>
                  </a:lnTo>
                  <a:lnTo>
                    <a:pt x="12484" y="93459"/>
                  </a:lnTo>
                  <a:lnTo>
                    <a:pt x="12128" y="99555"/>
                  </a:lnTo>
                  <a:lnTo>
                    <a:pt x="12509" y="102146"/>
                  </a:lnTo>
                  <a:lnTo>
                    <a:pt x="13233" y="104647"/>
                  </a:lnTo>
                  <a:lnTo>
                    <a:pt x="13081" y="111721"/>
                  </a:lnTo>
                  <a:lnTo>
                    <a:pt x="3937" y="117627"/>
                  </a:lnTo>
                  <a:lnTo>
                    <a:pt x="3302" y="120116"/>
                  </a:lnTo>
                  <a:lnTo>
                    <a:pt x="4800" y="120954"/>
                  </a:lnTo>
                  <a:lnTo>
                    <a:pt x="5740" y="120662"/>
                  </a:lnTo>
                  <a:lnTo>
                    <a:pt x="12433" y="116344"/>
                  </a:lnTo>
                  <a:lnTo>
                    <a:pt x="15341" y="110362"/>
                  </a:lnTo>
                  <a:lnTo>
                    <a:pt x="22326" y="125729"/>
                  </a:lnTo>
                  <a:lnTo>
                    <a:pt x="22174" y="134315"/>
                  </a:lnTo>
                  <a:lnTo>
                    <a:pt x="23901" y="136105"/>
                  </a:lnTo>
                  <a:lnTo>
                    <a:pt x="25704" y="134378"/>
                  </a:lnTo>
                  <a:lnTo>
                    <a:pt x="25806" y="128879"/>
                  </a:lnTo>
                  <a:lnTo>
                    <a:pt x="24777" y="124256"/>
                  </a:lnTo>
                  <a:lnTo>
                    <a:pt x="23355" y="120141"/>
                  </a:lnTo>
                  <a:lnTo>
                    <a:pt x="27813" y="122834"/>
                  </a:lnTo>
                  <a:lnTo>
                    <a:pt x="35636" y="125996"/>
                  </a:lnTo>
                  <a:lnTo>
                    <a:pt x="37274" y="124904"/>
                  </a:lnTo>
                  <a:lnTo>
                    <a:pt x="36309" y="122593"/>
                  </a:lnTo>
                  <a:lnTo>
                    <a:pt x="29578" y="119811"/>
                  </a:lnTo>
                  <a:lnTo>
                    <a:pt x="21704" y="115582"/>
                  </a:lnTo>
                  <a:lnTo>
                    <a:pt x="15506" y="102247"/>
                  </a:lnTo>
                  <a:lnTo>
                    <a:pt x="16154" y="93408"/>
                  </a:lnTo>
                  <a:lnTo>
                    <a:pt x="19761" y="98031"/>
                  </a:lnTo>
                  <a:lnTo>
                    <a:pt x="26060" y="101117"/>
                  </a:lnTo>
                  <a:lnTo>
                    <a:pt x="27774" y="101726"/>
                  </a:lnTo>
                  <a:lnTo>
                    <a:pt x="29362" y="100723"/>
                  </a:lnTo>
                  <a:lnTo>
                    <a:pt x="28511" y="98361"/>
                  </a:lnTo>
                  <a:lnTo>
                    <a:pt x="25463" y="96913"/>
                  </a:lnTo>
                  <a:lnTo>
                    <a:pt x="17538" y="92151"/>
                  </a:lnTo>
                  <a:lnTo>
                    <a:pt x="17195" y="87312"/>
                  </a:lnTo>
                  <a:lnTo>
                    <a:pt x="17983" y="83604"/>
                  </a:lnTo>
                  <a:lnTo>
                    <a:pt x="24079" y="61887"/>
                  </a:lnTo>
                  <a:lnTo>
                    <a:pt x="26377" y="67449"/>
                  </a:lnTo>
                  <a:lnTo>
                    <a:pt x="30010" y="71767"/>
                  </a:lnTo>
                  <a:lnTo>
                    <a:pt x="31584" y="72656"/>
                  </a:lnTo>
                  <a:lnTo>
                    <a:pt x="32740" y="72237"/>
                  </a:lnTo>
                  <a:lnTo>
                    <a:pt x="32943" y="69748"/>
                  </a:lnTo>
                  <a:lnTo>
                    <a:pt x="25209" y="60528"/>
                  </a:lnTo>
                  <a:lnTo>
                    <a:pt x="26068" y="45438"/>
                  </a:lnTo>
                  <a:lnTo>
                    <a:pt x="25703" y="38282"/>
                  </a:lnTo>
                  <a:lnTo>
                    <a:pt x="24812" y="31067"/>
                  </a:lnTo>
                  <a:lnTo>
                    <a:pt x="23583" y="23672"/>
                  </a:lnTo>
                  <a:lnTo>
                    <a:pt x="19189" y="1435"/>
                  </a:lnTo>
                  <a:lnTo>
                    <a:pt x="17094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4" name="object 2094"/>
            <p:cNvSpPr/>
            <p:nvPr/>
          </p:nvSpPr>
          <p:spPr>
            <a:xfrm>
              <a:off x="7109797" y="3061189"/>
              <a:ext cx="29209" cy="29845"/>
            </a:xfrm>
            <a:custGeom>
              <a:avLst/>
              <a:gdLst/>
              <a:ahLst/>
              <a:cxnLst/>
              <a:rect l="l" t="t" r="r" b="b"/>
              <a:pathLst>
                <a:path w="29209" h="29844">
                  <a:moveTo>
                    <a:pt x="15951" y="0"/>
                  </a:moveTo>
                  <a:lnTo>
                    <a:pt x="8039" y="2082"/>
                  </a:lnTo>
                  <a:lnTo>
                    <a:pt x="4025" y="7658"/>
                  </a:lnTo>
                  <a:lnTo>
                    <a:pt x="0" y="13233"/>
                  </a:lnTo>
                  <a:lnTo>
                    <a:pt x="1257" y="21628"/>
                  </a:lnTo>
                  <a:lnTo>
                    <a:pt x="12344" y="29641"/>
                  </a:lnTo>
                  <a:lnTo>
                    <a:pt x="20574" y="27952"/>
                  </a:lnTo>
                  <a:lnTo>
                    <a:pt x="28613" y="16789"/>
                  </a:lnTo>
                  <a:lnTo>
                    <a:pt x="27051" y="8001"/>
                  </a:lnTo>
                  <a:lnTo>
                    <a:pt x="1595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5" name="object 2095"/>
            <p:cNvSpPr/>
            <p:nvPr/>
          </p:nvSpPr>
          <p:spPr>
            <a:xfrm>
              <a:off x="7125928" y="3075173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3378" y="0"/>
                  </a:moveTo>
                  <a:lnTo>
                    <a:pt x="1828" y="1282"/>
                  </a:lnTo>
                  <a:lnTo>
                    <a:pt x="254" y="2565"/>
                  </a:lnTo>
                  <a:lnTo>
                    <a:pt x="0" y="4851"/>
                  </a:lnTo>
                  <a:lnTo>
                    <a:pt x="2540" y="7924"/>
                  </a:lnTo>
                  <a:lnTo>
                    <a:pt x="4826" y="8127"/>
                  </a:lnTo>
                  <a:lnTo>
                    <a:pt x="6388" y="6832"/>
                  </a:lnTo>
                  <a:lnTo>
                    <a:pt x="7962" y="5549"/>
                  </a:lnTo>
                  <a:lnTo>
                    <a:pt x="8204" y="3251"/>
                  </a:lnTo>
                  <a:lnTo>
                    <a:pt x="5689" y="190"/>
                  </a:lnTo>
                  <a:lnTo>
                    <a:pt x="337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6" name="object 2096"/>
            <p:cNvSpPr/>
            <p:nvPr/>
          </p:nvSpPr>
          <p:spPr>
            <a:xfrm>
              <a:off x="7129368" y="3077800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92" y="0"/>
                  </a:moveTo>
                  <a:lnTo>
                    <a:pt x="0" y="2768"/>
                  </a:lnTo>
                  <a:lnTo>
                    <a:pt x="2755" y="3009"/>
                  </a:lnTo>
                  <a:lnTo>
                    <a:pt x="3048" y="241"/>
                  </a:lnTo>
                  <a:lnTo>
                    <a:pt x="29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7" name="object 2097"/>
            <p:cNvSpPr/>
            <p:nvPr/>
          </p:nvSpPr>
          <p:spPr>
            <a:xfrm>
              <a:off x="7116845" y="3069360"/>
              <a:ext cx="7620" cy="8890"/>
            </a:xfrm>
            <a:custGeom>
              <a:avLst/>
              <a:gdLst/>
              <a:ahLst/>
              <a:cxnLst/>
              <a:rect l="l" t="t" r="r" b="b"/>
              <a:pathLst>
                <a:path w="7620" h="8889">
                  <a:moveTo>
                    <a:pt x="3949" y="0"/>
                  </a:moveTo>
                  <a:lnTo>
                    <a:pt x="1904" y="977"/>
                  </a:lnTo>
                  <a:lnTo>
                    <a:pt x="939" y="2959"/>
                  </a:lnTo>
                  <a:lnTo>
                    <a:pt x="0" y="4927"/>
                  </a:lnTo>
                  <a:lnTo>
                    <a:pt x="507" y="7150"/>
                  </a:lnTo>
                  <a:lnTo>
                    <a:pt x="2095" y="7899"/>
                  </a:lnTo>
                  <a:lnTo>
                    <a:pt x="3644" y="8661"/>
                  </a:lnTo>
                  <a:lnTo>
                    <a:pt x="5689" y="7670"/>
                  </a:lnTo>
                  <a:lnTo>
                    <a:pt x="7594" y="3721"/>
                  </a:lnTo>
                  <a:lnTo>
                    <a:pt x="7099" y="1498"/>
                  </a:lnTo>
                  <a:lnTo>
                    <a:pt x="394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8" name="object 2098"/>
            <p:cNvSpPr/>
            <p:nvPr/>
          </p:nvSpPr>
          <p:spPr>
            <a:xfrm>
              <a:off x="7065911" y="3059842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11125" y="0"/>
                  </a:moveTo>
                  <a:lnTo>
                    <a:pt x="507" y="8636"/>
                  </a:lnTo>
                  <a:lnTo>
                    <a:pt x="0" y="17018"/>
                  </a:lnTo>
                  <a:lnTo>
                    <a:pt x="8674" y="27698"/>
                  </a:lnTo>
                  <a:lnTo>
                    <a:pt x="17564" y="28473"/>
                  </a:lnTo>
                  <a:lnTo>
                    <a:pt x="28193" y="19850"/>
                  </a:lnTo>
                  <a:lnTo>
                    <a:pt x="28219" y="11633"/>
                  </a:lnTo>
                  <a:lnTo>
                    <a:pt x="23888" y="6311"/>
                  </a:lnTo>
                  <a:lnTo>
                    <a:pt x="19545" y="977"/>
                  </a:lnTo>
                  <a:lnTo>
                    <a:pt x="1112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9" name="object 2099"/>
            <p:cNvSpPr/>
            <p:nvPr/>
          </p:nvSpPr>
          <p:spPr>
            <a:xfrm>
              <a:off x="7071424" y="3074935"/>
              <a:ext cx="8255" cy="8890"/>
            </a:xfrm>
            <a:custGeom>
              <a:avLst/>
              <a:gdLst/>
              <a:ahLst/>
              <a:cxnLst/>
              <a:rect l="l" t="t" r="r" b="b"/>
              <a:pathLst>
                <a:path w="8254" h="8889">
                  <a:moveTo>
                    <a:pt x="4432" y="0"/>
                  </a:moveTo>
                  <a:lnTo>
                    <a:pt x="800" y="1650"/>
                  </a:lnTo>
                  <a:lnTo>
                    <a:pt x="0" y="3822"/>
                  </a:lnTo>
                  <a:lnTo>
                    <a:pt x="1701" y="7518"/>
                  </a:lnTo>
                  <a:lnTo>
                    <a:pt x="3848" y="8356"/>
                  </a:lnTo>
                  <a:lnTo>
                    <a:pt x="7467" y="6705"/>
                  </a:lnTo>
                  <a:lnTo>
                    <a:pt x="8255" y="4533"/>
                  </a:lnTo>
                  <a:lnTo>
                    <a:pt x="7429" y="2692"/>
                  </a:lnTo>
                  <a:lnTo>
                    <a:pt x="6578" y="838"/>
                  </a:lnTo>
                  <a:lnTo>
                    <a:pt x="443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0" name="object 2100"/>
            <p:cNvSpPr/>
            <p:nvPr/>
          </p:nvSpPr>
          <p:spPr>
            <a:xfrm>
              <a:off x="7073494" y="307811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952" y="0"/>
                  </a:moveTo>
                  <a:lnTo>
                    <a:pt x="0" y="2616"/>
                  </a:lnTo>
                  <a:lnTo>
                    <a:pt x="2603" y="3619"/>
                  </a:lnTo>
                  <a:lnTo>
                    <a:pt x="3543" y="1003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1" name="object 2101"/>
            <p:cNvSpPr/>
            <p:nvPr/>
          </p:nvSpPr>
          <p:spPr>
            <a:xfrm>
              <a:off x="7078789" y="3063669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19">
                  <a:moveTo>
                    <a:pt x="3378" y="0"/>
                  </a:moveTo>
                  <a:lnTo>
                    <a:pt x="1219" y="698"/>
                  </a:lnTo>
                  <a:lnTo>
                    <a:pt x="596" y="2324"/>
                  </a:lnTo>
                  <a:lnTo>
                    <a:pt x="0" y="3962"/>
                  </a:lnTo>
                  <a:lnTo>
                    <a:pt x="1168" y="5918"/>
                  </a:lnTo>
                  <a:lnTo>
                    <a:pt x="5283" y="7454"/>
                  </a:lnTo>
                  <a:lnTo>
                    <a:pt x="7442" y="6743"/>
                  </a:lnTo>
                  <a:lnTo>
                    <a:pt x="8039" y="5105"/>
                  </a:lnTo>
                  <a:lnTo>
                    <a:pt x="8661" y="3467"/>
                  </a:lnTo>
                  <a:lnTo>
                    <a:pt x="7480" y="1524"/>
                  </a:lnTo>
                  <a:lnTo>
                    <a:pt x="5422" y="762"/>
                  </a:lnTo>
                  <a:lnTo>
                    <a:pt x="3378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2" name="object 2102"/>
            <p:cNvSpPr/>
            <p:nvPr/>
          </p:nvSpPr>
          <p:spPr>
            <a:xfrm>
              <a:off x="7066602" y="2996524"/>
              <a:ext cx="29209" cy="29209"/>
            </a:xfrm>
            <a:custGeom>
              <a:avLst/>
              <a:gdLst/>
              <a:ahLst/>
              <a:cxnLst/>
              <a:rect l="l" t="t" r="r" b="b"/>
              <a:pathLst>
                <a:path w="29209" h="29210">
                  <a:moveTo>
                    <a:pt x="14071" y="0"/>
                  </a:moveTo>
                  <a:lnTo>
                    <a:pt x="1828" y="6095"/>
                  </a:lnTo>
                  <a:lnTo>
                    <a:pt x="0" y="14084"/>
                  </a:lnTo>
                  <a:lnTo>
                    <a:pt x="3060" y="20243"/>
                  </a:lnTo>
                  <a:lnTo>
                    <a:pt x="6121" y="26390"/>
                  </a:lnTo>
                  <a:lnTo>
                    <a:pt x="14147" y="29197"/>
                  </a:lnTo>
                  <a:lnTo>
                    <a:pt x="26377" y="23088"/>
                  </a:lnTo>
                  <a:lnTo>
                    <a:pt x="28714" y="15011"/>
                  </a:lnTo>
                  <a:lnTo>
                    <a:pt x="22580" y="2705"/>
                  </a:lnTo>
                  <a:lnTo>
                    <a:pt x="1407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3" name="object 2103"/>
            <p:cNvSpPr/>
            <p:nvPr/>
          </p:nvSpPr>
          <p:spPr>
            <a:xfrm>
              <a:off x="7075248" y="3008479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5143" y="0"/>
                  </a:moveTo>
                  <a:lnTo>
                    <a:pt x="3187" y="393"/>
                  </a:lnTo>
                  <a:lnTo>
                    <a:pt x="1231" y="812"/>
                  </a:lnTo>
                  <a:lnTo>
                    <a:pt x="0" y="2743"/>
                  </a:lnTo>
                  <a:lnTo>
                    <a:pt x="419" y="4737"/>
                  </a:lnTo>
                  <a:lnTo>
                    <a:pt x="825" y="6730"/>
                  </a:lnTo>
                  <a:lnTo>
                    <a:pt x="2743" y="8000"/>
                  </a:lnTo>
                  <a:lnTo>
                    <a:pt x="6629" y="7188"/>
                  </a:lnTo>
                  <a:lnTo>
                    <a:pt x="7886" y="5257"/>
                  </a:lnTo>
                  <a:lnTo>
                    <a:pt x="7061" y="1282"/>
                  </a:lnTo>
                  <a:lnTo>
                    <a:pt x="514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4" name="object 2104"/>
            <p:cNvSpPr/>
            <p:nvPr/>
          </p:nvSpPr>
          <p:spPr>
            <a:xfrm>
              <a:off x="7077273" y="3010530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1511" y="0"/>
                  </a:moveTo>
                  <a:lnTo>
                    <a:pt x="0" y="2349"/>
                  </a:lnTo>
                  <a:lnTo>
                    <a:pt x="2311" y="3886"/>
                  </a:lnTo>
                  <a:lnTo>
                    <a:pt x="3822" y="1536"/>
                  </a:lnTo>
                  <a:lnTo>
                    <a:pt x="151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5" name="object 2105"/>
            <p:cNvSpPr/>
            <p:nvPr/>
          </p:nvSpPr>
          <p:spPr>
            <a:xfrm>
              <a:off x="7095736" y="3040719"/>
              <a:ext cx="27305" cy="26034"/>
            </a:xfrm>
            <a:custGeom>
              <a:avLst/>
              <a:gdLst/>
              <a:ahLst/>
              <a:cxnLst/>
              <a:rect l="l" t="t" r="r" b="b"/>
              <a:pathLst>
                <a:path w="27304" h="26035">
                  <a:moveTo>
                    <a:pt x="7302" y="0"/>
                  </a:moveTo>
                  <a:lnTo>
                    <a:pt x="749" y="6057"/>
                  </a:lnTo>
                  <a:lnTo>
                    <a:pt x="0" y="19723"/>
                  </a:lnTo>
                  <a:lnTo>
                    <a:pt x="6019" y="25260"/>
                  </a:lnTo>
                  <a:lnTo>
                    <a:pt x="12890" y="25641"/>
                  </a:lnTo>
                  <a:lnTo>
                    <a:pt x="19761" y="26022"/>
                  </a:lnTo>
                  <a:lnTo>
                    <a:pt x="26136" y="20447"/>
                  </a:lnTo>
                  <a:lnTo>
                    <a:pt x="26911" y="6794"/>
                  </a:lnTo>
                  <a:lnTo>
                    <a:pt x="21043" y="762"/>
                  </a:lnTo>
                  <a:lnTo>
                    <a:pt x="730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6" name="object 2106"/>
            <p:cNvSpPr/>
            <p:nvPr/>
          </p:nvSpPr>
          <p:spPr>
            <a:xfrm>
              <a:off x="7105511" y="3051915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3276" y="0"/>
                  </a:moveTo>
                  <a:lnTo>
                    <a:pt x="1219" y="1028"/>
                  </a:lnTo>
                  <a:lnTo>
                    <a:pt x="596" y="2920"/>
                  </a:lnTo>
                  <a:lnTo>
                    <a:pt x="0" y="4813"/>
                  </a:lnTo>
                  <a:lnTo>
                    <a:pt x="1066" y="6857"/>
                  </a:lnTo>
                  <a:lnTo>
                    <a:pt x="2997" y="7480"/>
                  </a:lnTo>
                  <a:lnTo>
                    <a:pt x="4927" y="8102"/>
                  </a:lnTo>
                  <a:lnTo>
                    <a:pt x="6984" y="7073"/>
                  </a:lnTo>
                  <a:lnTo>
                    <a:pt x="8204" y="3289"/>
                  </a:lnTo>
                  <a:lnTo>
                    <a:pt x="7137" y="1244"/>
                  </a:lnTo>
                  <a:lnTo>
                    <a:pt x="327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7" name="object 2107"/>
            <p:cNvSpPr/>
            <p:nvPr/>
          </p:nvSpPr>
          <p:spPr>
            <a:xfrm>
              <a:off x="7107721" y="3054112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2476" y="0"/>
                  </a:moveTo>
                  <a:lnTo>
                    <a:pt x="0" y="1244"/>
                  </a:lnTo>
                  <a:lnTo>
                    <a:pt x="1282" y="3708"/>
                  </a:lnTo>
                  <a:lnTo>
                    <a:pt x="3759" y="2476"/>
                  </a:lnTo>
                  <a:lnTo>
                    <a:pt x="247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8" name="object 2108"/>
            <p:cNvSpPr/>
            <p:nvPr/>
          </p:nvSpPr>
          <p:spPr>
            <a:xfrm>
              <a:off x="7102038" y="3014195"/>
              <a:ext cx="28575" cy="27940"/>
            </a:xfrm>
            <a:custGeom>
              <a:avLst/>
              <a:gdLst/>
              <a:ahLst/>
              <a:cxnLst/>
              <a:rect l="l" t="t" r="r" b="b"/>
              <a:pathLst>
                <a:path w="28575" h="27939">
                  <a:moveTo>
                    <a:pt x="17919" y="0"/>
                  </a:moveTo>
                  <a:lnTo>
                    <a:pt x="11226" y="1587"/>
                  </a:lnTo>
                  <a:lnTo>
                    <a:pt x="4546" y="3187"/>
                  </a:lnTo>
                  <a:lnTo>
                    <a:pt x="0" y="10350"/>
                  </a:lnTo>
                  <a:lnTo>
                    <a:pt x="3175" y="23660"/>
                  </a:lnTo>
                  <a:lnTo>
                    <a:pt x="10502" y="27749"/>
                  </a:lnTo>
                  <a:lnTo>
                    <a:pt x="23888" y="24574"/>
                  </a:lnTo>
                  <a:lnTo>
                    <a:pt x="28448" y="16903"/>
                  </a:lnTo>
                  <a:lnTo>
                    <a:pt x="25273" y="3581"/>
                  </a:lnTo>
                  <a:lnTo>
                    <a:pt x="1791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9" name="object 2109"/>
            <p:cNvSpPr/>
            <p:nvPr/>
          </p:nvSpPr>
          <p:spPr>
            <a:xfrm>
              <a:off x="7110941" y="3020135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19">
                  <a:moveTo>
                    <a:pt x="5079" y="0"/>
                  </a:moveTo>
                  <a:lnTo>
                    <a:pt x="3060" y="876"/>
                  </a:lnTo>
                  <a:lnTo>
                    <a:pt x="1066" y="1752"/>
                  </a:lnTo>
                  <a:lnTo>
                    <a:pt x="0" y="3759"/>
                  </a:lnTo>
                  <a:lnTo>
                    <a:pt x="1396" y="6959"/>
                  </a:lnTo>
                  <a:lnTo>
                    <a:pt x="3594" y="7556"/>
                  </a:lnTo>
                  <a:lnTo>
                    <a:pt x="7607" y="5791"/>
                  </a:lnTo>
                  <a:lnTo>
                    <a:pt x="8674" y="3784"/>
                  </a:lnTo>
                  <a:lnTo>
                    <a:pt x="7277" y="596"/>
                  </a:lnTo>
                  <a:lnTo>
                    <a:pt x="507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0" name="object 2110"/>
            <p:cNvSpPr/>
            <p:nvPr/>
          </p:nvSpPr>
          <p:spPr>
            <a:xfrm>
              <a:off x="7116799" y="3037233"/>
              <a:ext cx="8890" cy="6985"/>
            </a:xfrm>
            <a:custGeom>
              <a:avLst/>
              <a:gdLst/>
              <a:ahLst/>
              <a:cxnLst/>
              <a:rect l="l" t="t" r="r" b="b"/>
              <a:pathLst>
                <a:path w="8890" h="6985">
                  <a:moveTo>
                    <a:pt x="7645" y="0"/>
                  </a:moveTo>
                  <a:lnTo>
                    <a:pt x="4571" y="0"/>
                  </a:lnTo>
                  <a:lnTo>
                    <a:pt x="1866" y="800"/>
                  </a:lnTo>
                  <a:lnTo>
                    <a:pt x="0" y="2959"/>
                  </a:lnTo>
                  <a:lnTo>
                    <a:pt x="12" y="3467"/>
                  </a:lnTo>
                  <a:lnTo>
                    <a:pt x="1866" y="3479"/>
                  </a:lnTo>
                  <a:lnTo>
                    <a:pt x="2400" y="5791"/>
                  </a:lnTo>
                  <a:lnTo>
                    <a:pt x="4825" y="6019"/>
                  </a:lnTo>
                  <a:lnTo>
                    <a:pt x="5918" y="6400"/>
                  </a:lnTo>
                  <a:lnTo>
                    <a:pt x="8864" y="4762"/>
                  </a:lnTo>
                  <a:lnTo>
                    <a:pt x="8039" y="3606"/>
                  </a:lnTo>
                  <a:lnTo>
                    <a:pt x="6934" y="1650"/>
                  </a:lnTo>
                  <a:lnTo>
                    <a:pt x="7797" y="304"/>
                  </a:lnTo>
                  <a:lnTo>
                    <a:pt x="764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1" name="object 2111"/>
            <p:cNvSpPr/>
            <p:nvPr/>
          </p:nvSpPr>
          <p:spPr>
            <a:xfrm>
              <a:off x="7059202" y="3032146"/>
              <a:ext cx="29845" cy="29209"/>
            </a:xfrm>
            <a:custGeom>
              <a:avLst/>
              <a:gdLst/>
              <a:ahLst/>
              <a:cxnLst/>
              <a:rect l="l" t="t" r="r" b="b"/>
              <a:pathLst>
                <a:path w="29845" h="29210">
                  <a:moveTo>
                    <a:pt x="16471" y="0"/>
                  </a:moveTo>
                  <a:lnTo>
                    <a:pt x="8077" y="1206"/>
                  </a:lnTo>
                  <a:lnTo>
                    <a:pt x="0" y="12255"/>
                  </a:lnTo>
                  <a:lnTo>
                    <a:pt x="1663" y="20497"/>
                  </a:lnTo>
                  <a:lnTo>
                    <a:pt x="12763" y="28600"/>
                  </a:lnTo>
                  <a:lnTo>
                    <a:pt x="21564" y="27076"/>
                  </a:lnTo>
                  <a:lnTo>
                    <a:pt x="29629" y="16027"/>
                  </a:lnTo>
                  <a:lnTo>
                    <a:pt x="27571" y="8089"/>
                  </a:lnTo>
                  <a:lnTo>
                    <a:pt x="22009" y="4038"/>
                  </a:lnTo>
                  <a:lnTo>
                    <a:pt x="1647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2" name="object 2112"/>
            <p:cNvSpPr/>
            <p:nvPr/>
          </p:nvSpPr>
          <p:spPr>
            <a:xfrm>
              <a:off x="7066558" y="3036979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19">
                  <a:moveTo>
                    <a:pt x="5308" y="0"/>
                  </a:moveTo>
                  <a:lnTo>
                    <a:pt x="3251" y="749"/>
                  </a:lnTo>
                  <a:lnTo>
                    <a:pt x="1181" y="1498"/>
                  </a:lnTo>
                  <a:lnTo>
                    <a:pt x="0" y="3441"/>
                  </a:lnTo>
                  <a:lnTo>
                    <a:pt x="584" y="5079"/>
                  </a:lnTo>
                  <a:lnTo>
                    <a:pt x="1193" y="6718"/>
                  </a:lnTo>
                  <a:lnTo>
                    <a:pt x="3340" y="7442"/>
                  </a:lnTo>
                  <a:lnTo>
                    <a:pt x="5397" y="6680"/>
                  </a:lnTo>
                  <a:lnTo>
                    <a:pt x="7467" y="5943"/>
                  </a:lnTo>
                  <a:lnTo>
                    <a:pt x="8648" y="4000"/>
                  </a:lnTo>
                  <a:lnTo>
                    <a:pt x="8051" y="2374"/>
                  </a:lnTo>
                  <a:lnTo>
                    <a:pt x="7467" y="723"/>
                  </a:lnTo>
                  <a:lnTo>
                    <a:pt x="5308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3" name="object 2113"/>
            <p:cNvSpPr/>
            <p:nvPr/>
          </p:nvSpPr>
          <p:spPr>
            <a:xfrm>
              <a:off x="7064357" y="3054736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584" y="0"/>
                  </a:moveTo>
                  <a:lnTo>
                    <a:pt x="215" y="342"/>
                  </a:lnTo>
                  <a:lnTo>
                    <a:pt x="1422" y="1765"/>
                  </a:lnTo>
                  <a:lnTo>
                    <a:pt x="0" y="3670"/>
                  </a:lnTo>
                  <a:lnTo>
                    <a:pt x="1397" y="5651"/>
                  </a:lnTo>
                  <a:lnTo>
                    <a:pt x="1828" y="6730"/>
                  </a:lnTo>
                  <a:lnTo>
                    <a:pt x="4978" y="7899"/>
                  </a:lnTo>
                  <a:lnTo>
                    <a:pt x="5334" y="6540"/>
                  </a:lnTo>
                  <a:lnTo>
                    <a:pt x="6096" y="4406"/>
                  </a:lnTo>
                  <a:lnTo>
                    <a:pt x="7708" y="4190"/>
                  </a:lnTo>
                  <a:lnTo>
                    <a:pt x="7810" y="3886"/>
                  </a:lnTo>
                  <a:lnTo>
                    <a:pt x="5829" y="1549"/>
                  </a:lnTo>
                  <a:lnTo>
                    <a:pt x="4648" y="774"/>
                  </a:lnTo>
                  <a:lnTo>
                    <a:pt x="3467" y="25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4" name="object 2114"/>
            <p:cNvSpPr/>
            <p:nvPr/>
          </p:nvSpPr>
          <p:spPr>
            <a:xfrm>
              <a:off x="7087821" y="3080994"/>
              <a:ext cx="26670" cy="26034"/>
            </a:xfrm>
            <a:custGeom>
              <a:avLst/>
              <a:gdLst/>
              <a:ahLst/>
              <a:cxnLst/>
              <a:rect l="l" t="t" r="r" b="b"/>
              <a:pathLst>
                <a:path w="26670" h="26035">
                  <a:moveTo>
                    <a:pt x="19558" y="0"/>
                  </a:moveTo>
                  <a:lnTo>
                    <a:pt x="12674" y="292"/>
                  </a:lnTo>
                  <a:lnTo>
                    <a:pt x="5803" y="584"/>
                  </a:lnTo>
                  <a:lnTo>
                    <a:pt x="0" y="6756"/>
                  </a:lnTo>
                  <a:lnTo>
                    <a:pt x="571" y="20434"/>
                  </a:lnTo>
                  <a:lnTo>
                    <a:pt x="6997" y="25831"/>
                  </a:lnTo>
                  <a:lnTo>
                    <a:pt x="20739" y="25272"/>
                  </a:lnTo>
                  <a:lnTo>
                    <a:pt x="26670" y="18605"/>
                  </a:lnTo>
                  <a:lnTo>
                    <a:pt x="26098" y="4927"/>
                  </a:lnTo>
                  <a:lnTo>
                    <a:pt x="19558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5" name="object 2115"/>
            <p:cNvSpPr/>
            <p:nvPr/>
          </p:nvSpPr>
          <p:spPr>
            <a:xfrm>
              <a:off x="7101682" y="3085354"/>
              <a:ext cx="8255" cy="8890"/>
            </a:xfrm>
            <a:custGeom>
              <a:avLst/>
              <a:gdLst/>
              <a:ahLst/>
              <a:cxnLst/>
              <a:rect l="l" t="t" r="r" b="b"/>
              <a:pathLst>
                <a:path w="8254" h="8889">
                  <a:moveTo>
                    <a:pt x="3263" y="0"/>
                  </a:moveTo>
                  <a:lnTo>
                    <a:pt x="266" y="1816"/>
                  </a:lnTo>
                  <a:lnTo>
                    <a:pt x="0" y="4076"/>
                  </a:lnTo>
                  <a:lnTo>
                    <a:pt x="2298" y="7823"/>
                  </a:lnTo>
                  <a:lnTo>
                    <a:pt x="4419" y="8585"/>
                  </a:lnTo>
                  <a:lnTo>
                    <a:pt x="5918" y="7683"/>
                  </a:lnTo>
                  <a:lnTo>
                    <a:pt x="7404" y="6769"/>
                  </a:lnTo>
                  <a:lnTo>
                    <a:pt x="7683" y="4508"/>
                  </a:lnTo>
                  <a:lnTo>
                    <a:pt x="6540" y="2641"/>
                  </a:lnTo>
                  <a:lnTo>
                    <a:pt x="5397" y="774"/>
                  </a:lnTo>
                  <a:lnTo>
                    <a:pt x="326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6" name="object 2116"/>
            <p:cNvSpPr/>
            <p:nvPr/>
          </p:nvSpPr>
          <p:spPr>
            <a:xfrm>
              <a:off x="7099231" y="3103880"/>
              <a:ext cx="8890" cy="6985"/>
            </a:xfrm>
            <a:custGeom>
              <a:avLst/>
              <a:gdLst/>
              <a:ahLst/>
              <a:cxnLst/>
              <a:rect l="l" t="t" r="r" b="b"/>
              <a:pathLst>
                <a:path w="8890" h="6985">
                  <a:moveTo>
                    <a:pt x="5143" y="0"/>
                  </a:moveTo>
                  <a:lnTo>
                    <a:pt x="2349" y="279"/>
                  </a:lnTo>
                  <a:lnTo>
                    <a:pt x="76" y="2044"/>
                  </a:lnTo>
                  <a:lnTo>
                    <a:pt x="0" y="2539"/>
                  </a:lnTo>
                  <a:lnTo>
                    <a:pt x="1841" y="2908"/>
                  </a:lnTo>
                  <a:lnTo>
                    <a:pt x="1905" y="5270"/>
                  </a:lnTo>
                  <a:lnTo>
                    <a:pt x="4229" y="5968"/>
                  </a:lnTo>
                  <a:lnTo>
                    <a:pt x="5232" y="6540"/>
                  </a:lnTo>
                  <a:lnTo>
                    <a:pt x="8432" y="5499"/>
                  </a:lnTo>
                  <a:lnTo>
                    <a:pt x="7874" y="4216"/>
                  </a:lnTo>
                  <a:lnTo>
                    <a:pt x="7137" y="2070"/>
                  </a:lnTo>
                  <a:lnTo>
                    <a:pt x="8267" y="901"/>
                  </a:lnTo>
                  <a:lnTo>
                    <a:pt x="8166" y="596"/>
                  </a:lnTo>
                  <a:lnTo>
                    <a:pt x="514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7" name="object 2117"/>
            <p:cNvSpPr/>
            <p:nvPr/>
          </p:nvSpPr>
          <p:spPr>
            <a:xfrm>
              <a:off x="7093853" y="2939318"/>
              <a:ext cx="48895" cy="17145"/>
            </a:xfrm>
            <a:custGeom>
              <a:avLst/>
              <a:gdLst/>
              <a:ahLst/>
              <a:cxnLst/>
              <a:rect l="l" t="t" r="r" b="b"/>
              <a:pathLst>
                <a:path w="48895" h="17144">
                  <a:moveTo>
                    <a:pt x="47561" y="0"/>
                  </a:moveTo>
                  <a:lnTo>
                    <a:pt x="215" y="14566"/>
                  </a:lnTo>
                  <a:lnTo>
                    <a:pt x="0" y="16319"/>
                  </a:lnTo>
                  <a:lnTo>
                    <a:pt x="1752" y="16522"/>
                  </a:lnTo>
                  <a:lnTo>
                    <a:pt x="15670" y="8961"/>
                  </a:lnTo>
                  <a:lnTo>
                    <a:pt x="30633" y="4732"/>
                  </a:lnTo>
                  <a:lnTo>
                    <a:pt x="42638" y="2887"/>
                  </a:lnTo>
                  <a:lnTo>
                    <a:pt x="47675" y="2476"/>
                  </a:lnTo>
                  <a:lnTo>
                    <a:pt x="48856" y="1168"/>
                  </a:lnTo>
                  <a:lnTo>
                    <a:pt x="48298" y="203"/>
                  </a:lnTo>
                  <a:lnTo>
                    <a:pt x="47561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8" name="object 2118"/>
            <p:cNvSpPr/>
            <p:nvPr/>
          </p:nvSpPr>
          <p:spPr>
            <a:xfrm>
              <a:off x="7119074" y="2885579"/>
              <a:ext cx="90170" cy="90170"/>
            </a:xfrm>
            <a:custGeom>
              <a:avLst/>
              <a:gdLst/>
              <a:ahLst/>
              <a:cxnLst/>
              <a:rect l="l" t="t" r="r" b="b"/>
              <a:pathLst>
                <a:path w="90170" h="90169">
                  <a:moveTo>
                    <a:pt x="52311" y="87884"/>
                  </a:moveTo>
                  <a:lnTo>
                    <a:pt x="52298" y="87376"/>
                  </a:lnTo>
                  <a:lnTo>
                    <a:pt x="49326" y="87376"/>
                  </a:lnTo>
                  <a:lnTo>
                    <a:pt x="49796" y="87630"/>
                  </a:lnTo>
                  <a:lnTo>
                    <a:pt x="52311" y="87884"/>
                  </a:lnTo>
                  <a:close/>
                </a:path>
                <a:path w="90170" h="90169">
                  <a:moveTo>
                    <a:pt x="75412" y="21082"/>
                  </a:moveTo>
                  <a:lnTo>
                    <a:pt x="73799" y="21082"/>
                  </a:lnTo>
                  <a:lnTo>
                    <a:pt x="71615" y="22225"/>
                  </a:lnTo>
                  <a:lnTo>
                    <a:pt x="70307" y="22860"/>
                  </a:lnTo>
                  <a:lnTo>
                    <a:pt x="70408" y="21717"/>
                  </a:lnTo>
                  <a:lnTo>
                    <a:pt x="70472" y="21082"/>
                  </a:lnTo>
                  <a:lnTo>
                    <a:pt x="70586" y="19939"/>
                  </a:lnTo>
                  <a:lnTo>
                    <a:pt x="67144" y="21717"/>
                  </a:lnTo>
                  <a:lnTo>
                    <a:pt x="66878" y="21082"/>
                  </a:lnTo>
                  <a:lnTo>
                    <a:pt x="65849" y="18542"/>
                  </a:lnTo>
                  <a:lnTo>
                    <a:pt x="65747" y="18288"/>
                  </a:lnTo>
                  <a:lnTo>
                    <a:pt x="64668" y="19304"/>
                  </a:lnTo>
                  <a:lnTo>
                    <a:pt x="63474" y="20320"/>
                  </a:lnTo>
                  <a:lnTo>
                    <a:pt x="62318" y="21082"/>
                  </a:lnTo>
                  <a:lnTo>
                    <a:pt x="61887" y="20320"/>
                  </a:lnTo>
                  <a:lnTo>
                    <a:pt x="61518" y="19685"/>
                  </a:lnTo>
                  <a:lnTo>
                    <a:pt x="61429" y="19050"/>
                  </a:lnTo>
                  <a:lnTo>
                    <a:pt x="61366" y="16764"/>
                  </a:lnTo>
                  <a:lnTo>
                    <a:pt x="59791" y="17399"/>
                  </a:lnTo>
                  <a:lnTo>
                    <a:pt x="58407" y="18542"/>
                  </a:lnTo>
                  <a:lnTo>
                    <a:pt x="56857" y="19050"/>
                  </a:lnTo>
                  <a:lnTo>
                    <a:pt x="56629" y="18542"/>
                  </a:lnTo>
                  <a:lnTo>
                    <a:pt x="56515" y="18288"/>
                  </a:lnTo>
                  <a:lnTo>
                    <a:pt x="56629" y="17145"/>
                  </a:lnTo>
                  <a:lnTo>
                    <a:pt x="56730" y="16764"/>
                  </a:lnTo>
                  <a:lnTo>
                    <a:pt x="56819" y="15494"/>
                  </a:lnTo>
                  <a:lnTo>
                    <a:pt x="55613" y="16764"/>
                  </a:lnTo>
                  <a:lnTo>
                    <a:pt x="54559" y="17780"/>
                  </a:lnTo>
                  <a:lnTo>
                    <a:pt x="53047" y="18288"/>
                  </a:lnTo>
                  <a:lnTo>
                    <a:pt x="53047" y="18161"/>
                  </a:lnTo>
                  <a:lnTo>
                    <a:pt x="53124" y="16764"/>
                  </a:lnTo>
                  <a:lnTo>
                    <a:pt x="53187" y="14478"/>
                  </a:lnTo>
                  <a:lnTo>
                    <a:pt x="52781" y="13462"/>
                  </a:lnTo>
                  <a:lnTo>
                    <a:pt x="52730" y="13335"/>
                  </a:lnTo>
                  <a:lnTo>
                    <a:pt x="52628" y="13081"/>
                  </a:lnTo>
                  <a:lnTo>
                    <a:pt x="51371" y="14986"/>
                  </a:lnTo>
                  <a:lnTo>
                    <a:pt x="51028" y="14986"/>
                  </a:lnTo>
                  <a:lnTo>
                    <a:pt x="51028" y="15494"/>
                  </a:lnTo>
                  <a:lnTo>
                    <a:pt x="50787" y="15875"/>
                  </a:lnTo>
                  <a:lnTo>
                    <a:pt x="49618" y="16637"/>
                  </a:lnTo>
                  <a:lnTo>
                    <a:pt x="49161" y="15494"/>
                  </a:lnTo>
                  <a:lnTo>
                    <a:pt x="51028" y="15494"/>
                  </a:lnTo>
                  <a:lnTo>
                    <a:pt x="51028" y="14986"/>
                  </a:lnTo>
                  <a:lnTo>
                    <a:pt x="48958" y="14986"/>
                  </a:lnTo>
                  <a:lnTo>
                    <a:pt x="48348" y="13462"/>
                  </a:lnTo>
                  <a:lnTo>
                    <a:pt x="47993" y="14478"/>
                  </a:lnTo>
                  <a:lnTo>
                    <a:pt x="47904" y="14732"/>
                  </a:lnTo>
                  <a:lnTo>
                    <a:pt x="47815" y="17145"/>
                  </a:lnTo>
                  <a:lnTo>
                    <a:pt x="46164" y="18161"/>
                  </a:lnTo>
                  <a:lnTo>
                    <a:pt x="44450" y="16256"/>
                  </a:lnTo>
                  <a:lnTo>
                    <a:pt x="41871" y="18288"/>
                  </a:lnTo>
                  <a:lnTo>
                    <a:pt x="41084" y="20193"/>
                  </a:lnTo>
                  <a:lnTo>
                    <a:pt x="41008" y="19939"/>
                  </a:lnTo>
                  <a:lnTo>
                    <a:pt x="40932" y="19685"/>
                  </a:lnTo>
                  <a:lnTo>
                    <a:pt x="40589" y="18542"/>
                  </a:lnTo>
                  <a:lnTo>
                    <a:pt x="40474" y="18161"/>
                  </a:lnTo>
                  <a:lnTo>
                    <a:pt x="40360" y="17780"/>
                  </a:lnTo>
                  <a:lnTo>
                    <a:pt x="40894" y="17145"/>
                  </a:lnTo>
                  <a:lnTo>
                    <a:pt x="42316" y="15494"/>
                  </a:lnTo>
                  <a:lnTo>
                    <a:pt x="38646" y="17145"/>
                  </a:lnTo>
                  <a:lnTo>
                    <a:pt x="38900" y="16256"/>
                  </a:lnTo>
                  <a:lnTo>
                    <a:pt x="39001" y="15875"/>
                  </a:lnTo>
                  <a:lnTo>
                    <a:pt x="39116" y="15494"/>
                  </a:lnTo>
                  <a:lnTo>
                    <a:pt x="39217" y="14986"/>
                  </a:lnTo>
                  <a:lnTo>
                    <a:pt x="39484" y="13462"/>
                  </a:lnTo>
                  <a:lnTo>
                    <a:pt x="39497" y="13335"/>
                  </a:lnTo>
                  <a:lnTo>
                    <a:pt x="39547" y="13081"/>
                  </a:lnTo>
                  <a:lnTo>
                    <a:pt x="39649" y="12446"/>
                  </a:lnTo>
                  <a:lnTo>
                    <a:pt x="39674" y="12319"/>
                  </a:lnTo>
                  <a:lnTo>
                    <a:pt x="39789" y="11684"/>
                  </a:lnTo>
                  <a:lnTo>
                    <a:pt x="39585" y="11684"/>
                  </a:lnTo>
                  <a:lnTo>
                    <a:pt x="36779" y="13335"/>
                  </a:lnTo>
                  <a:lnTo>
                    <a:pt x="36537" y="12446"/>
                  </a:lnTo>
                  <a:lnTo>
                    <a:pt x="36512" y="12319"/>
                  </a:lnTo>
                  <a:lnTo>
                    <a:pt x="36588" y="10287"/>
                  </a:lnTo>
                  <a:lnTo>
                    <a:pt x="36690" y="9779"/>
                  </a:lnTo>
                  <a:lnTo>
                    <a:pt x="36969" y="8509"/>
                  </a:lnTo>
                  <a:lnTo>
                    <a:pt x="34607" y="9779"/>
                  </a:lnTo>
                  <a:lnTo>
                    <a:pt x="33566" y="7366"/>
                  </a:lnTo>
                  <a:lnTo>
                    <a:pt x="34544" y="5207"/>
                  </a:lnTo>
                  <a:lnTo>
                    <a:pt x="34772" y="4699"/>
                  </a:lnTo>
                  <a:lnTo>
                    <a:pt x="34886" y="4445"/>
                  </a:lnTo>
                  <a:lnTo>
                    <a:pt x="35941" y="2159"/>
                  </a:lnTo>
                  <a:lnTo>
                    <a:pt x="31800" y="4445"/>
                  </a:lnTo>
                  <a:lnTo>
                    <a:pt x="31610" y="4064"/>
                  </a:lnTo>
                  <a:lnTo>
                    <a:pt x="31051" y="2921"/>
                  </a:lnTo>
                  <a:lnTo>
                    <a:pt x="31343" y="1397"/>
                  </a:lnTo>
                  <a:lnTo>
                    <a:pt x="30975" y="0"/>
                  </a:lnTo>
                  <a:lnTo>
                    <a:pt x="29629" y="635"/>
                  </a:lnTo>
                  <a:lnTo>
                    <a:pt x="28359" y="3810"/>
                  </a:lnTo>
                  <a:lnTo>
                    <a:pt x="28270" y="4064"/>
                  </a:lnTo>
                  <a:lnTo>
                    <a:pt x="27216" y="1016"/>
                  </a:lnTo>
                  <a:lnTo>
                    <a:pt x="26441" y="2159"/>
                  </a:lnTo>
                  <a:lnTo>
                    <a:pt x="26416" y="5207"/>
                  </a:lnTo>
                  <a:lnTo>
                    <a:pt x="24320" y="3810"/>
                  </a:lnTo>
                  <a:lnTo>
                    <a:pt x="23672" y="8509"/>
                  </a:lnTo>
                  <a:lnTo>
                    <a:pt x="23571" y="10160"/>
                  </a:lnTo>
                  <a:lnTo>
                    <a:pt x="23291" y="9779"/>
                  </a:lnTo>
                  <a:lnTo>
                    <a:pt x="21818" y="6985"/>
                  </a:lnTo>
                  <a:lnTo>
                    <a:pt x="21285" y="9779"/>
                  </a:lnTo>
                  <a:lnTo>
                    <a:pt x="21196" y="10287"/>
                  </a:lnTo>
                  <a:lnTo>
                    <a:pt x="21082" y="10922"/>
                  </a:lnTo>
                  <a:lnTo>
                    <a:pt x="20180" y="12319"/>
                  </a:lnTo>
                  <a:lnTo>
                    <a:pt x="19037" y="10668"/>
                  </a:lnTo>
                  <a:lnTo>
                    <a:pt x="15900" y="11176"/>
                  </a:lnTo>
                  <a:lnTo>
                    <a:pt x="17640" y="12446"/>
                  </a:lnTo>
                  <a:lnTo>
                    <a:pt x="16967" y="14478"/>
                  </a:lnTo>
                  <a:lnTo>
                    <a:pt x="16878" y="14732"/>
                  </a:lnTo>
                  <a:lnTo>
                    <a:pt x="16802" y="14986"/>
                  </a:lnTo>
                  <a:lnTo>
                    <a:pt x="15417" y="14732"/>
                  </a:lnTo>
                  <a:lnTo>
                    <a:pt x="14744" y="13462"/>
                  </a:lnTo>
                  <a:lnTo>
                    <a:pt x="14109" y="15494"/>
                  </a:lnTo>
                  <a:lnTo>
                    <a:pt x="13995" y="15875"/>
                  </a:lnTo>
                  <a:lnTo>
                    <a:pt x="13881" y="16256"/>
                  </a:lnTo>
                  <a:lnTo>
                    <a:pt x="11671" y="14478"/>
                  </a:lnTo>
                  <a:lnTo>
                    <a:pt x="11544" y="14986"/>
                  </a:lnTo>
                  <a:lnTo>
                    <a:pt x="11417" y="15494"/>
                  </a:lnTo>
                  <a:lnTo>
                    <a:pt x="11303" y="18542"/>
                  </a:lnTo>
                  <a:lnTo>
                    <a:pt x="11214" y="19050"/>
                  </a:lnTo>
                  <a:lnTo>
                    <a:pt x="11112" y="19685"/>
                  </a:lnTo>
                  <a:lnTo>
                    <a:pt x="8826" y="18161"/>
                  </a:lnTo>
                  <a:lnTo>
                    <a:pt x="8572" y="18161"/>
                  </a:lnTo>
                  <a:lnTo>
                    <a:pt x="7594" y="20320"/>
                  </a:lnTo>
                  <a:lnTo>
                    <a:pt x="8902" y="22225"/>
                  </a:lnTo>
                  <a:lnTo>
                    <a:pt x="9309" y="22860"/>
                  </a:lnTo>
                  <a:lnTo>
                    <a:pt x="9994" y="24511"/>
                  </a:lnTo>
                  <a:lnTo>
                    <a:pt x="74879" y="24511"/>
                  </a:lnTo>
                  <a:lnTo>
                    <a:pt x="74980" y="23368"/>
                  </a:lnTo>
                  <a:lnTo>
                    <a:pt x="75018" y="22860"/>
                  </a:lnTo>
                  <a:lnTo>
                    <a:pt x="75069" y="22225"/>
                  </a:lnTo>
                  <a:lnTo>
                    <a:pt x="75209" y="21717"/>
                  </a:lnTo>
                  <a:lnTo>
                    <a:pt x="75412" y="21082"/>
                  </a:lnTo>
                  <a:close/>
                </a:path>
                <a:path w="90170" h="90169">
                  <a:moveTo>
                    <a:pt x="76593" y="24511"/>
                  </a:moveTo>
                  <a:lnTo>
                    <a:pt x="74879" y="24511"/>
                  </a:lnTo>
                  <a:lnTo>
                    <a:pt x="74866" y="24650"/>
                  </a:lnTo>
                  <a:lnTo>
                    <a:pt x="76593" y="24511"/>
                  </a:lnTo>
                  <a:close/>
                </a:path>
                <a:path w="90170" h="90169">
                  <a:moveTo>
                    <a:pt x="80962" y="22225"/>
                  </a:moveTo>
                  <a:lnTo>
                    <a:pt x="77558" y="23368"/>
                  </a:lnTo>
                  <a:lnTo>
                    <a:pt x="78003" y="23368"/>
                  </a:lnTo>
                  <a:lnTo>
                    <a:pt x="76593" y="24511"/>
                  </a:lnTo>
                  <a:lnTo>
                    <a:pt x="79870" y="24511"/>
                  </a:lnTo>
                  <a:lnTo>
                    <a:pt x="80276" y="23368"/>
                  </a:lnTo>
                  <a:lnTo>
                    <a:pt x="80962" y="22225"/>
                  </a:lnTo>
                  <a:close/>
                </a:path>
                <a:path w="90170" h="90169">
                  <a:moveTo>
                    <a:pt x="89941" y="26035"/>
                  </a:moveTo>
                  <a:lnTo>
                    <a:pt x="85547" y="25273"/>
                  </a:lnTo>
                  <a:lnTo>
                    <a:pt x="83502" y="26797"/>
                  </a:lnTo>
                  <a:lnTo>
                    <a:pt x="83566" y="26162"/>
                  </a:lnTo>
                  <a:lnTo>
                    <a:pt x="83578" y="26035"/>
                  </a:lnTo>
                  <a:lnTo>
                    <a:pt x="83654" y="25273"/>
                  </a:lnTo>
                  <a:lnTo>
                    <a:pt x="83769" y="24130"/>
                  </a:lnTo>
                  <a:lnTo>
                    <a:pt x="83845" y="23368"/>
                  </a:lnTo>
                  <a:lnTo>
                    <a:pt x="83553" y="23368"/>
                  </a:lnTo>
                  <a:lnTo>
                    <a:pt x="82080" y="24003"/>
                  </a:lnTo>
                  <a:lnTo>
                    <a:pt x="81851" y="24130"/>
                  </a:lnTo>
                  <a:lnTo>
                    <a:pt x="81051" y="24511"/>
                  </a:lnTo>
                  <a:lnTo>
                    <a:pt x="79921" y="24511"/>
                  </a:lnTo>
                  <a:lnTo>
                    <a:pt x="79933" y="24765"/>
                  </a:lnTo>
                  <a:lnTo>
                    <a:pt x="80733" y="24765"/>
                  </a:lnTo>
                  <a:lnTo>
                    <a:pt x="80949" y="24650"/>
                  </a:lnTo>
                  <a:lnTo>
                    <a:pt x="79959" y="25920"/>
                  </a:lnTo>
                  <a:lnTo>
                    <a:pt x="79933" y="24765"/>
                  </a:lnTo>
                  <a:lnTo>
                    <a:pt x="74866" y="24765"/>
                  </a:lnTo>
                  <a:lnTo>
                    <a:pt x="73164" y="24765"/>
                  </a:lnTo>
                  <a:lnTo>
                    <a:pt x="56680" y="24765"/>
                  </a:lnTo>
                  <a:lnTo>
                    <a:pt x="56680" y="85217"/>
                  </a:lnTo>
                  <a:lnTo>
                    <a:pt x="53365" y="85217"/>
                  </a:lnTo>
                  <a:lnTo>
                    <a:pt x="53365" y="85979"/>
                  </a:lnTo>
                  <a:lnTo>
                    <a:pt x="52260" y="85979"/>
                  </a:lnTo>
                  <a:lnTo>
                    <a:pt x="52247" y="85344"/>
                  </a:lnTo>
                  <a:lnTo>
                    <a:pt x="53365" y="85979"/>
                  </a:lnTo>
                  <a:lnTo>
                    <a:pt x="53365" y="85217"/>
                  </a:lnTo>
                  <a:lnTo>
                    <a:pt x="45148" y="85217"/>
                  </a:lnTo>
                  <a:lnTo>
                    <a:pt x="45097" y="85090"/>
                  </a:lnTo>
                  <a:lnTo>
                    <a:pt x="45008" y="84836"/>
                  </a:lnTo>
                  <a:lnTo>
                    <a:pt x="45288" y="84328"/>
                  </a:lnTo>
                  <a:lnTo>
                    <a:pt x="45364" y="84201"/>
                  </a:lnTo>
                  <a:lnTo>
                    <a:pt x="45504" y="83947"/>
                  </a:lnTo>
                  <a:lnTo>
                    <a:pt x="45643" y="83693"/>
                  </a:lnTo>
                  <a:lnTo>
                    <a:pt x="45770" y="83693"/>
                  </a:lnTo>
                  <a:lnTo>
                    <a:pt x="45872" y="83947"/>
                  </a:lnTo>
                  <a:lnTo>
                    <a:pt x="45986" y="84201"/>
                  </a:lnTo>
                  <a:lnTo>
                    <a:pt x="46037" y="84328"/>
                  </a:lnTo>
                  <a:lnTo>
                    <a:pt x="46151" y="84582"/>
                  </a:lnTo>
                  <a:lnTo>
                    <a:pt x="46253" y="84836"/>
                  </a:lnTo>
                  <a:lnTo>
                    <a:pt x="46367" y="85090"/>
                  </a:lnTo>
                  <a:lnTo>
                    <a:pt x="56680" y="85217"/>
                  </a:lnTo>
                  <a:lnTo>
                    <a:pt x="56680" y="24765"/>
                  </a:lnTo>
                  <a:lnTo>
                    <a:pt x="10109" y="24765"/>
                  </a:lnTo>
                  <a:lnTo>
                    <a:pt x="9994" y="24511"/>
                  </a:lnTo>
                  <a:lnTo>
                    <a:pt x="8737" y="24511"/>
                  </a:lnTo>
                  <a:lnTo>
                    <a:pt x="8890" y="24638"/>
                  </a:lnTo>
                  <a:lnTo>
                    <a:pt x="7696" y="24511"/>
                  </a:lnTo>
                  <a:lnTo>
                    <a:pt x="8737" y="24511"/>
                  </a:lnTo>
                  <a:lnTo>
                    <a:pt x="8128" y="24003"/>
                  </a:lnTo>
                  <a:lnTo>
                    <a:pt x="7518" y="23368"/>
                  </a:lnTo>
                  <a:lnTo>
                    <a:pt x="7124" y="22860"/>
                  </a:lnTo>
                  <a:lnTo>
                    <a:pt x="6337" y="24511"/>
                  </a:lnTo>
                  <a:lnTo>
                    <a:pt x="5168" y="24130"/>
                  </a:lnTo>
                  <a:lnTo>
                    <a:pt x="4318" y="22860"/>
                  </a:lnTo>
                  <a:lnTo>
                    <a:pt x="2870" y="22860"/>
                  </a:lnTo>
                  <a:lnTo>
                    <a:pt x="2578" y="24003"/>
                  </a:lnTo>
                  <a:lnTo>
                    <a:pt x="3378" y="24765"/>
                  </a:lnTo>
                  <a:lnTo>
                    <a:pt x="3848" y="25273"/>
                  </a:lnTo>
                  <a:lnTo>
                    <a:pt x="4229" y="26035"/>
                  </a:lnTo>
                  <a:lnTo>
                    <a:pt x="4292" y="26162"/>
                  </a:lnTo>
                  <a:lnTo>
                    <a:pt x="1663" y="26035"/>
                  </a:lnTo>
                  <a:lnTo>
                    <a:pt x="1689" y="27559"/>
                  </a:lnTo>
                  <a:lnTo>
                    <a:pt x="2374" y="28702"/>
                  </a:lnTo>
                  <a:lnTo>
                    <a:pt x="3581" y="29464"/>
                  </a:lnTo>
                  <a:lnTo>
                    <a:pt x="2501" y="29845"/>
                  </a:lnTo>
                  <a:lnTo>
                    <a:pt x="0" y="29845"/>
                  </a:lnTo>
                  <a:lnTo>
                    <a:pt x="50" y="29984"/>
                  </a:lnTo>
                  <a:lnTo>
                    <a:pt x="635" y="31369"/>
                  </a:lnTo>
                  <a:lnTo>
                    <a:pt x="1028" y="31369"/>
                  </a:lnTo>
                  <a:lnTo>
                    <a:pt x="2374" y="31750"/>
                  </a:lnTo>
                  <a:lnTo>
                    <a:pt x="2832" y="33147"/>
                  </a:lnTo>
                  <a:lnTo>
                    <a:pt x="254" y="34925"/>
                  </a:lnTo>
                  <a:lnTo>
                    <a:pt x="3543" y="37211"/>
                  </a:lnTo>
                  <a:lnTo>
                    <a:pt x="977" y="38862"/>
                  </a:lnTo>
                  <a:lnTo>
                    <a:pt x="1739" y="40894"/>
                  </a:lnTo>
                  <a:lnTo>
                    <a:pt x="4394" y="41529"/>
                  </a:lnTo>
                  <a:lnTo>
                    <a:pt x="4965" y="43434"/>
                  </a:lnTo>
                  <a:lnTo>
                    <a:pt x="5016" y="43561"/>
                  </a:lnTo>
                  <a:lnTo>
                    <a:pt x="2057" y="44831"/>
                  </a:lnTo>
                  <a:lnTo>
                    <a:pt x="3225" y="47117"/>
                  </a:lnTo>
                  <a:lnTo>
                    <a:pt x="6337" y="48006"/>
                  </a:lnTo>
                  <a:lnTo>
                    <a:pt x="8686" y="49530"/>
                  </a:lnTo>
                  <a:lnTo>
                    <a:pt x="8293" y="49530"/>
                  </a:lnTo>
                  <a:lnTo>
                    <a:pt x="6375" y="50800"/>
                  </a:lnTo>
                  <a:lnTo>
                    <a:pt x="8724" y="52197"/>
                  </a:lnTo>
                  <a:lnTo>
                    <a:pt x="11595" y="51562"/>
                  </a:lnTo>
                  <a:lnTo>
                    <a:pt x="20002" y="50165"/>
                  </a:lnTo>
                  <a:lnTo>
                    <a:pt x="19900" y="50800"/>
                  </a:lnTo>
                  <a:lnTo>
                    <a:pt x="19786" y="51562"/>
                  </a:lnTo>
                  <a:lnTo>
                    <a:pt x="19685" y="52197"/>
                  </a:lnTo>
                  <a:lnTo>
                    <a:pt x="19570" y="52959"/>
                  </a:lnTo>
                  <a:lnTo>
                    <a:pt x="19481" y="53594"/>
                  </a:lnTo>
                  <a:lnTo>
                    <a:pt x="19443" y="53848"/>
                  </a:lnTo>
                  <a:lnTo>
                    <a:pt x="20510" y="55118"/>
                  </a:lnTo>
                  <a:lnTo>
                    <a:pt x="19570" y="58293"/>
                  </a:lnTo>
                  <a:lnTo>
                    <a:pt x="18630" y="59690"/>
                  </a:lnTo>
                  <a:lnTo>
                    <a:pt x="17627" y="60960"/>
                  </a:lnTo>
                  <a:lnTo>
                    <a:pt x="15951" y="63246"/>
                  </a:lnTo>
                  <a:lnTo>
                    <a:pt x="15290" y="64262"/>
                  </a:lnTo>
                  <a:lnTo>
                    <a:pt x="14884" y="65405"/>
                  </a:lnTo>
                  <a:lnTo>
                    <a:pt x="14897" y="67056"/>
                  </a:lnTo>
                  <a:lnTo>
                    <a:pt x="17399" y="66040"/>
                  </a:lnTo>
                  <a:lnTo>
                    <a:pt x="16459" y="68072"/>
                  </a:lnTo>
                  <a:lnTo>
                    <a:pt x="16344" y="68961"/>
                  </a:lnTo>
                  <a:lnTo>
                    <a:pt x="16268" y="69723"/>
                  </a:lnTo>
                  <a:lnTo>
                    <a:pt x="16167" y="70612"/>
                  </a:lnTo>
                  <a:lnTo>
                    <a:pt x="15709" y="72771"/>
                  </a:lnTo>
                  <a:lnTo>
                    <a:pt x="18084" y="70739"/>
                  </a:lnTo>
                  <a:lnTo>
                    <a:pt x="17500" y="72771"/>
                  </a:lnTo>
                  <a:lnTo>
                    <a:pt x="17399" y="73152"/>
                  </a:lnTo>
                  <a:lnTo>
                    <a:pt x="17208" y="74295"/>
                  </a:lnTo>
                  <a:lnTo>
                    <a:pt x="17106" y="75438"/>
                  </a:lnTo>
                  <a:lnTo>
                    <a:pt x="17322" y="77343"/>
                  </a:lnTo>
                  <a:lnTo>
                    <a:pt x="19570" y="75438"/>
                  </a:lnTo>
                  <a:lnTo>
                    <a:pt x="19291" y="77343"/>
                  </a:lnTo>
                  <a:lnTo>
                    <a:pt x="20523" y="82296"/>
                  </a:lnTo>
                  <a:lnTo>
                    <a:pt x="22707" y="80137"/>
                  </a:lnTo>
                  <a:lnTo>
                    <a:pt x="21945" y="82042"/>
                  </a:lnTo>
                  <a:lnTo>
                    <a:pt x="23914" y="85090"/>
                  </a:lnTo>
                  <a:lnTo>
                    <a:pt x="24003" y="85217"/>
                  </a:lnTo>
                  <a:lnTo>
                    <a:pt x="25323" y="86741"/>
                  </a:lnTo>
                  <a:lnTo>
                    <a:pt x="25222" y="85598"/>
                  </a:lnTo>
                  <a:lnTo>
                    <a:pt x="25946" y="84582"/>
                  </a:lnTo>
                  <a:lnTo>
                    <a:pt x="26708" y="83947"/>
                  </a:lnTo>
                  <a:lnTo>
                    <a:pt x="26758" y="84201"/>
                  </a:lnTo>
                  <a:lnTo>
                    <a:pt x="26835" y="84582"/>
                  </a:lnTo>
                  <a:lnTo>
                    <a:pt x="26949" y="85090"/>
                  </a:lnTo>
                  <a:lnTo>
                    <a:pt x="32854" y="85090"/>
                  </a:lnTo>
                  <a:lnTo>
                    <a:pt x="32981" y="84582"/>
                  </a:lnTo>
                  <a:lnTo>
                    <a:pt x="33045" y="84328"/>
                  </a:lnTo>
                  <a:lnTo>
                    <a:pt x="33159" y="84582"/>
                  </a:lnTo>
                  <a:lnTo>
                    <a:pt x="33286" y="84836"/>
                  </a:lnTo>
                  <a:lnTo>
                    <a:pt x="33401" y="85090"/>
                  </a:lnTo>
                  <a:lnTo>
                    <a:pt x="36423" y="85090"/>
                  </a:lnTo>
                  <a:lnTo>
                    <a:pt x="36550" y="84836"/>
                  </a:lnTo>
                  <a:lnTo>
                    <a:pt x="36741" y="85217"/>
                  </a:lnTo>
                  <a:lnTo>
                    <a:pt x="36372" y="85217"/>
                  </a:lnTo>
                  <a:lnTo>
                    <a:pt x="33464" y="85217"/>
                  </a:lnTo>
                  <a:lnTo>
                    <a:pt x="33401" y="85090"/>
                  </a:lnTo>
                  <a:lnTo>
                    <a:pt x="26974" y="85217"/>
                  </a:lnTo>
                  <a:lnTo>
                    <a:pt x="27051" y="85598"/>
                  </a:lnTo>
                  <a:lnTo>
                    <a:pt x="27139" y="85979"/>
                  </a:lnTo>
                  <a:lnTo>
                    <a:pt x="27241" y="86233"/>
                  </a:lnTo>
                  <a:lnTo>
                    <a:pt x="27355" y="86487"/>
                  </a:lnTo>
                  <a:lnTo>
                    <a:pt x="27470" y="86741"/>
                  </a:lnTo>
                  <a:lnTo>
                    <a:pt x="27533" y="86868"/>
                  </a:lnTo>
                  <a:lnTo>
                    <a:pt x="27647" y="87122"/>
                  </a:lnTo>
                  <a:lnTo>
                    <a:pt x="27762" y="87376"/>
                  </a:lnTo>
                  <a:lnTo>
                    <a:pt x="27876" y="87630"/>
                  </a:lnTo>
                  <a:lnTo>
                    <a:pt x="27990" y="87884"/>
                  </a:lnTo>
                  <a:lnTo>
                    <a:pt x="28105" y="88138"/>
                  </a:lnTo>
                  <a:lnTo>
                    <a:pt x="29184" y="89916"/>
                  </a:lnTo>
                  <a:lnTo>
                    <a:pt x="30035" y="88138"/>
                  </a:lnTo>
                  <a:lnTo>
                    <a:pt x="30162" y="87884"/>
                  </a:lnTo>
                  <a:lnTo>
                    <a:pt x="30289" y="87630"/>
                  </a:lnTo>
                  <a:lnTo>
                    <a:pt x="30403" y="87376"/>
                  </a:lnTo>
                  <a:lnTo>
                    <a:pt x="30530" y="87122"/>
                  </a:lnTo>
                  <a:lnTo>
                    <a:pt x="30657" y="86868"/>
                  </a:lnTo>
                  <a:lnTo>
                    <a:pt x="32308" y="89027"/>
                  </a:lnTo>
                  <a:lnTo>
                    <a:pt x="32423" y="86868"/>
                  </a:lnTo>
                  <a:lnTo>
                    <a:pt x="32512" y="86487"/>
                  </a:lnTo>
                  <a:lnTo>
                    <a:pt x="32639" y="85979"/>
                  </a:lnTo>
                  <a:lnTo>
                    <a:pt x="32727" y="85598"/>
                  </a:lnTo>
                  <a:lnTo>
                    <a:pt x="32791" y="85344"/>
                  </a:lnTo>
                  <a:lnTo>
                    <a:pt x="33528" y="85344"/>
                  </a:lnTo>
                  <a:lnTo>
                    <a:pt x="33731" y="85598"/>
                  </a:lnTo>
                  <a:lnTo>
                    <a:pt x="34480" y="86233"/>
                  </a:lnTo>
                  <a:lnTo>
                    <a:pt x="35610" y="86868"/>
                  </a:lnTo>
                  <a:lnTo>
                    <a:pt x="36195" y="85598"/>
                  </a:lnTo>
                  <a:lnTo>
                    <a:pt x="36309" y="85344"/>
                  </a:lnTo>
                  <a:lnTo>
                    <a:pt x="36804" y="85344"/>
                  </a:lnTo>
                  <a:lnTo>
                    <a:pt x="37134" y="85979"/>
                  </a:lnTo>
                  <a:lnTo>
                    <a:pt x="37198" y="86106"/>
                  </a:lnTo>
                  <a:lnTo>
                    <a:pt x="37274" y="86233"/>
                  </a:lnTo>
                  <a:lnTo>
                    <a:pt x="39306" y="87376"/>
                  </a:lnTo>
                  <a:lnTo>
                    <a:pt x="40868" y="87630"/>
                  </a:lnTo>
                  <a:lnTo>
                    <a:pt x="40767" y="85344"/>
                  </a:lnTo>
                  <a:lnTo>
                    <a:pt x="41910" y="85344"/>
                  </a:lnTo>
                  <a:lnTo>
                    <a:pt x="40767" y="85217"/>
                  </a:lnTo>
                  <a:lnTo>
                    <a:pt x="40754" y="84836"/>
                  </a:lnTo>
                  <a:lnTo>
                    <a:pt x="40728" y="84328"/>
                  </a:lnTo>
                  <a:lnTo>
                    <a:pt x="40728" y="84201"/>
                  </a:lnTo>
                  <a:lnTo>
                    <a:pt x="41910" y="85344"/>
                  </a:lnTo>
                  <a:lnTo>
                    <a:pt x="42176" y="85598"/>
                  </a:lnTo>
                  <a:lnTo>
                    <a:pt x="43891" y="87376"/>
                  </a:lnTo>
                  <a:lnTo>
                    <a:pt x="46151" y="87376"/>
                  </a:lnTo>
                  <a:lnTo>
                    <a:pt x="49326" y="87376"/>
                  </a:lnTo>
                  <a:lnTo>
                    <a:pt x="48856" y="87122"/>
                  </a:lnTo>
                  <a:lnTo>
                    <a:pt x="48285" y="87122"/>
                  </a:lnTo>
                  <a:lnTo>
                    <a:pt x="46075" y="87261"/>
                  </a:lnTo>
                  <a:lnTo>
                    <a:pt x="45542" y="86233"/>
                  </a:lnTo>
                  <a:lnTo>
                    <a:pt x="45288" y="85598"/>
                  </a:lnTo>
                  <a:lnTo>
                    <a:pt x="45186" y="85344"/>
                  </a:lnTo>
                  <a:lnTo>
                    <a:pt x="46469" y="85344"/>
                  </a:lnTo>
                  <a:lnTo>
                    <a:pt x="46748" y="85979"/>
                  </a:lnTo>
                  <a:lnTo>
                    <a:pt x="48856" y="87122"/>
                  </a:lnTo>
                  <a:lnTo>
                    <a:pt x="52285" y="87122"/>
                  </a:lnTo>
                  <a:lnTo>
                    <a:pt x="52260" y="86106"/>
                  </a:lnTo>
                  <a:lnTo>
                    <a:pt x="53594" y="86106"/>
                  </a:lnTo>
                  <a:lnTo>
                    <a:pt x="56400" y="87122"/>
                  </a:lnTo>
                  <a:lnTo>
                    <a:pt x="56489" y="86487"/>
                  </a:lnTo>
                  <a:lnTo>
                    <a:pt x="56565" y="85979"/>
                  </a:lnTo>
                  <a:lnTo>
                    <a:pt x="56667" y="85344"/>
                  </a:lnTo>
                  <a:lnTo>
                    <a:pt x="59550" y="85344"/>
                  </a:lnTo>
                  <a:lnTo>
                    <a:pt x="60413" y="85979"/>
                  </a:lnTo>
                  <a:lnTo>
                    <a:pt x="56565" y="85979"/>
                  </a:lnTo>
                  <a:lnTo>
                    <a:pt x="56553" y="86106"/>
                  </a:lnTo>
                  <a:lnTo>
                    <a:pt x="60579" y="86106"/>
                  </a:lnTo>
                  <a:lnTo>
                    <a:pt x="61099" y="86487"/>
                  </a:lnTo>
                  <a:lnTo>
                    <a:pt x="63207" y="85979"/>
                  </a:lnTo>
                  <a:lnTo>
                    <a:pt x="62852" y="85344"/>
                  </a:lnTo>
                  <a:lnTo>
                    <a:pt x="62788" y="85217"/>
                  </a:lnTo>
                  <a:lnTo>
                    <a:pt x="59385" y="85217"/>
                  </a:lnTo>
                  <a:lnTo>
                    <a:pt x="59220" y="85090"/>
                  </a:lnTo>
                  <a:lnTo>
                    <a:pt x="56705" y="85090"/>
                  </a:lnTo>
                  <a:lnTo>
                    <a:pt x="56819" y="84328"/>
                  </a:lnTo>
                  <a:lnTo>
                    <a:pt x="56921" y="83616"/>
                  </a:lnTo>
                  <a:lnTo>
                    <a:pt x="58877" y="84836"/>
                  </a:lnTo>
                  <a:lnTo>
                    <a:pt x="59220" y="85090"/>
                  </a:lnTo>
                  <a:lnTo>
                    <a:pt x="62712" y="85090"/>
                  </a:lnTo>
                  <a:lnTo>
                    <a:pt x="62306" y="84328"/>
                  </a:lnTo>
                  <a:lnTo>
                    <a:pt x="64389" y="84328"/>
                  </a:lnTo>
                  <a:lnTo>
                    <a:pt x="62230" y="84201"/>
                  </a:lnTo>
                  <a:lnTo>
                    <a:pt x="61950" y="83693"/>
                  </a:lnTo>
                  <a:lnTo>
                    <a:pt x="63919" y="83693"/>
                  </a:lnTo>
                  <a:lnTo>
                    <a:pt x="64389" y="84328"/>
                  </a:lnTo>
                  <a:lnTo>
                    <a:pt x="64973" y="85090"/>
                  </a:lnTo>
                  <a:lnTo>
                    <a:pt x="66992" y="83693"/>
                  </a:lnTo>
                  <a:lnTo>
                    <a:pt x="66522" y="82931"/>
                  </a:lnTo>
                  <a:lnTo>
                    <a:pt x="66446" y="82804"/>
                  </a:lnTo>
                  <a:lnTo>
                    <a:pt x="65176" y="81280"/>
                  </a:lnTo>
                  <a:lnTo>
                    <a:pt x="64757" y="81280"/>
                  </a:lnTo>
                  <a:lnTo>
                    <a:pt x="66649" y="80518"/>
                  </a:lnTo>
                  <a:lnTo>
                    <a:pt x="68846" y="81280"/>
                  </a:lnTo>
                  <a:lnTo>
                    <a:pt x="71081" y="80899"/>
                  </a:lnTo>
                  <a:lnTo>
                    <a:pt x="70929" y="80518"/>
                  </a:lnTo>
                  <a:lnTo>
                    <a:pt x="70840" y="80264"/>
                  </a:lnTo>
                  <a:lnTo>
                    <a:pt x="70789" y="80137"/>
                  </a:lnTo>
                  <a:lnTo>
                    <a:pt x="70116" y="78359"/>
                  </a:lnTo>
                  <a:lnTo>
                    <a:pt x="72339" y="77724"/>
                  </a:lnTo>
                  <a:lnTo>
                    <a:pt x="72732" y="77622"/>
                  </a:lnTo>
                  <a:lnTo>
                    <a:pt x="71158" y="77724"/>
                  </a:lnTo>
                  <a:lnTo>
                    <a:pt x="68935" y="75438"/>
                  </a:lnTo>
                  <a:lnTo>
                    <a:pt x="67970" y="74295"/>
                  </a:lnTo>
                  <a:lnTo>
                    <a:pt x="70434" y="72898"/>
                  </a:lnTo>
                  <a:lnTo>
                    <a:pt x="67157" y="71628"/>
                  </a:lnTo>
                  <a:lnTo>
                    <a:pt x="65913" y="70739"/>
                  </a:lnTo>
                  <a:lnTo>
                    <a:pt x="65747" y="70612"/>
                  </a:lnTo>
                  <a:lnTo>
                    <a:pt x="68681" y="69723"/>
                  </a:lnTo>
                  <a:lnTo>
                    <a:pt x="66573" y="68961"/>
                  </a:lnTo>
                  <a:lnTo>
                    <a:pt x="64249" y="68326"/>
                  </a:lnTo>
                  <a:lnTo>
                    <a:pt x="63817" y="67830"/>
                  </a:lnTo>
                  <a:lnTo>
                    <a:pt x="63817" y="83566"/>
                  </a:lnTo>
                  <a:lnTo>
                    <a:pt x="61887" y="83566"/>
                  </a:lnTo>
                  <a:lnTo>
                    <a:pt x="61823" y="83439"/>
                  </a:lnTo>
                  <a:lnTo>
                    <a:pt x="63347" y="82931"/>
                  </a:lnTo>
                  <a:lnTo>
                    <a:pt x="63817" y="83566"/>
                  </a:lnTo>
                  <a:lnTo>
                    <a:pt x="63817" y="67830"/>
                  </a:lnTo>
                  <a:lnTo>
                    <a:pt x="62941" y="66802"/>
                  </a:lnTo>
                  <a:lnTo>
                    <a:pt x="62826" y="66675"/>
                  </a:lnTo>
                  <a:lnTo>
                    <a:pt x="62725" y="66548"/>
                  </a:lnTo>
                  <a:lnTo>
                    <a:pt x="63893" y="66802"/>
                  </a:lnTo>
                  <a:lnTo>
                    <a:pt x="65214" y="66675"/>
                  </a:lnTo>
                  <a:lnTo>
                    <a:pt x="65379" y="66548"/>
                  </a:lnTo>
                  <a:lnTo>
                    <a:pt x="66078" y="66040"/>
                  </a:lnTo>
                  <a:lnTo>
                    <a:pt x="66255" y="65913"/>
                  </a:lnTo>
                  <a:lnTo>
                    <a:pt x="64617" y="64770"/>
                  </a:lnTo>
                  <a:lnTo>
                    <a:pt x="62966" y="64389"/>
                  </a:lnTo>
                  <a:lnTo>
                    <a:pt x="61709" y="62611"/>
                  </a:lnTo>
                  <a:lnTo>
                    <a:pt x="61620" y="62484"/>
                  </a:lnTo>
                  <a:lnTo>
                    <a:pt x="64820" y="62611"/>
                  </a:lnTo>
                  <a:lnTo>
                    <a:pt x="64693" y="62484"/>
                  </a:lnTo>
                  <a:lnTo>
                    <a:pt x="62928" y="60706"/>
                  </a:lnTo>
                  <a:lnTo>
                    <a:pt x="64643" y="59944"/>
                  </a:lnTo>
                  <a:lnTo>
                    <a:pt x="66700" y="60325"/>
                  </a:lnTo>
                  <a:lnTo>
                    <a:pt x="68630" y="60325"/>
                  </a:lnTo>
                  <a:lnTo>
                    <a:pt x="68262" y="59944"/>
                  </a:lnTo>
                  <a:lnTo>
                    <a:pt x="66636" y="58293"/>
                  </a:lnTo>
                  <a:lnTo>
                    <a:pt x="66332" y="57277"/>
                  </a:lnTo>
                  <a:lnTo>
                    <a:pt x="66255" y="57023"/>
                  </a:lnTo>
                  <a:lnTo>
                    <a:pt x="68224" y="57277"/>
                  </a:lnTo>
                  <a:lnTo>
                    <a:pt x="69964" y="58547"/>
                  </a:lnTo>
                  <a:lnTo>
                    <a:pt x="72047" y="58293"/>
                  </a:lnTo>
                  <a:lnTo>
                    <a:pt x="71640" y="57277"/>
                  </a:lnTo>
                  <a:lnTo>
                    <a:pt x="71551" y="57023"/>
                  </a:lnTo>
                  <a:lnTo>
                    <a:pt x="70434" y="56007"/>
                  </a:lnTo>
                  <a:lnTo>
                    <a:pt x="72567" y="54737"/>
                  </a:lnTo>
                  <a:lnTo>
                    <a:pt x="73113" y="54737"/>
                  </a:lnTo>
                  <a:lnTo>
                    <a:pt x="74790" y="55372"/>
                  </a:lnTo>
                  <a:lnTo>
                    <a:pt x="76009" y="54737"/>
                  </a:lnTo>
                  <a:lnTo>
                    <a:pt x="75082" y="53594"/>
                  </a:lnTo>
                  <a:lnTo>
                    <a:pt x="73647" y="52959"/>
                  </a:lnTo>
                  <a:lnTo>
                    <a:pt x="72936" y="51562"/>
                  </a:lnTo>
                  <a:lnTo>
                    <a:pt x="74117" y="51181"/>
                  </a:lnTo>
                  <a:lnTo>
                    <a:pt x="75526" y="51816"/>
                  </a:lnTo>
                  <a:lnTo>
                    <a:pt x="76314" y="51181"/>
                  </a:lnTo>
                  <a:lnTo>
                    <a:pt x="76644" y="50927"/>
                  </a:lnTo>
                  <a:lnTo>
                    <a:pt x="75920" y="50165"/>
                  </a:lnTo>
                  <a:lnTo>
                    <a:pt x="74599" y="48768"/>
                  </a:lnTo>
                  <a:lnTo>
                    <a:pt x="75869" y="49149"/>
                  </a:lnTo>
                  <a:lnTo>
                    <a:pt x="78244" y="49530"/>
                  </a:lnTo>
                  <a:lnTo>
                    <a:pt x="78359" y="48768"/>
                  </a:lnTo>
                  <a:lnTo>
                    <a:pt x="78625" y="47117"/>
                  </a:lnTo>
                  <a:lnTo>
                    <a:pt x="78689" y="46736"/>
                  </a:lnTo>
                  <a:lnTo>
                    <a:pt x="76796" y="45212"/>
                  </a:lnTo>
                  <a:lnTo>
                    <a:pt x="76695" y="43815"/>
                  </a:lnTo>
                  <a:lnTo>
                    <a:pt x="80048" y="44577"/>
                  </a:lnTo>
                  <a:lnTo>
                    <a:pt x="79743" y="43815"/>
                  </a:lnTo>
                  <a:lnTo>
                    <a:pt x="79641" y="43561"/>
                  </a:lnTo>
                  <a:lnTo>
                    <a:pt x="79590" y="43434"/>
                  </a:lnTo>
                  <a:lnTo>
                    <a:pt x="78460" y="42291"/>
                  </a:lnTo>
                  <a:lnTo>
                    <a:pt x="78397" y="41148"/>
                  </a:lnTo>
                  <a:lnTo>
                    <a:pt x="81534" y="41402"/>
                  </a:lnTo>
                  <a:lnTo>
                    <a:pt x="81457" y="41148"/>
                  </a:lnTo>
                  <a:lnTo>
                    <a:pt x="81229" y="40386"/>
                  </a:lnTo>
                  <a:lnTo>
                    <a:pt x="79362" y="38735"/>
                  </a:lnTo>
                  <a:lnTo>
                    <a:pt x="80518" y="36322"/>
                  </a:lnTo>
                  <a:lnTo>
                    <a:pt x="82702" y="37846"/>
                  </a:lnTo>
                  <a:lnTo>
                    <a:pt x="84048" y="36957"/>
                  </a:lnTo>
                  <a:lnTo>
                    <a:pt x="83273" y="36322"/>
                  </a:lnTo>
                  <a:lnTo>
                    <a:pt x="81584" y="34925"/>
                  </a:lnTo>
                  <a:lnTo>
                    <a:pt x="82778" y="33528"/>
                  </a:lnTo>
                  <a:lnTo>
                    <a:pt x="86626" y="33782"/>
                  </a:lnTo>
                  <a:lnTo>
                    <a:pt x="86372" y="33528"/>
                  </a:lnTo>
                  <a:lnTo>
                    <a:pt x="84658" y="31750"/>
                  </a:lnTo>
                  <a:lnTo>
                    <a:pt x="85826" y="32004"/>
                  </a:lnTo>
                  <a:lnTo>
                    <a:pt x="86398" y="31750"/>
                  </a:lnTo>
                  <a:lnTo>
                    <a:pt x="87261" y="31369"/>
                  </a:lnTo>
                  <a:lnTo>
                    <a:pt x="88036" y="30480"/>
                  </a:lnTo>
                  <a:lnTo>
                    <a:pt x="86969" y="30099"/>
                  </a:lnTo>
                  <a:lnTo>
                    <a:pt x="85775" y="29845"/>
                  </a:lnTo>
                  <a:lnTo>
                    <a:pt x="85178" y="29845"/>
                  </a:lnTo>
                  <a:lnTo>
                    <a:pt x="85178" y="28321"/>
                  </a:lnTo>
                  <a:lnTo>
                    <a:pt x="87007" y="27813"/>
                  </a:lnTo>
                  <a:lnTo>
                    <a:pt x="87007" y="27559"/>
                  </a:lnTo>
                  <a:lnTo>
                    <a:pt x="87630" y="26797"/>
                  </a:lnTo>
                  <a:lnTo>
                    <a:pt x="88163" y="26162"/>
                  </a:lnTo>
                  <a:lnTo>
                    <a:pt x="88265" y="26035"/>
                  </a:lnTo>
                  <a:lnTo>
                    <a:pt x="89941" y="26035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9" name="object 2119"/>
            <p:cNvSpPr/>
            <p:nvPr/>
          </p:nvSpPr>
          <p:spPr>
            <a:xfrm>
              <a:off x="7119133" y="2885491"/>
              <a:ext cx="88900" cy="53975"/>
            </a:xfrm>
            <a:custGeom>
              <a:avLst/>
              <a:gdLst/>
              <a:ahLst/>
              <a:cxnLst/>
              <a:rect l="l" t="t" r="r" b="b"/>
              <a:pathLst>
                <a:path w="88900" h="53975">
                  <a:moveTo>
                    <a:pt x="31224" y="50380"/>
                  </a:moveTo>
                  <a:lnTo>
                    <a:pt x="19126" y="50380"/>
                  </a:lnTo>
                  <a:lnTo>
                    <a:pt x="19179" y="50876"/>
                  </a:lnTo>
                  <a:lnTo>
                    <a:pt x="19255" y="51574"/>
                  </a:lnTo>
                  <a:lnTo>
                    <a:pt x="19379" y="53708"/>
                  </a:lnTo>
                  <a:lnTo>
                    <a:pt x="20231" y="53708"/>
                  </a:lnTo>
                  <a:lnTo>
                    <a:pt x="20561" y="53555"/>
                  </a:lnTo>
                  <a:lnTo>
                    <a:pt x="23748" y="52514"/>
                  </a:lnTo>
                  <a:lnTo>
                    <a:pt x="25031" y="52260"/>
                  </a:lnTo>
                  <a:lnTo>
                    <a:pt x="25416" y="52260"/>
                  </a:lnTo>
                  <a:lnTo>
                    <a:pt x="27076" y="51790"/>
                  </a:lnTo>
                  <a:lnTo>
                    <a:pt x="31224" y="50380"/>
                  </a:lnTo>
                  <a:close/>
                </a:path>
                <a:path w="88900" h="53975">
                  <a:moveTo>
                    <a:pt x="25281" y="52260"/>
                  </a:moveTo>
                  <a:lnTo>
                    <a:pt x="25031" y="52260"/>
                  </a:lnTo>
                  <a:lnTo>
                    <a:pt x="24132" y="52514"/>
                  </a:lnTo>
                  <a:lnTo>
                    <a:pt x="23998" y="52514"/>
                  </a:lnTo>
                  <a:lnTo>
                    <a:pt x="25281" y="52260"/>
                  </a:lnTo>
                  <a:close/>
                </a:path>
                <a:path w="88900" h="53975">
                  <a:moveTo>
                    <a:pt x="4254" y="22936"/>
                  </a:moveTo>
                  <a:lnTo>
                    <a:pt x="2783" y="22936"/>
                  </a:lnTo>
                  <a:lnTo>
                    <a:pt x="2514" y="23990"/>
                  </a:lnTo>
                  <a:lnTo>
                    <a:pt x="3740" y="25234"/>
                  </a:lnTo>
                  <a:lnTo>
                    <a:pt x="4229" y="26212"/>
                  </a:lnTo>
                  <a:lnTo>
                    <a:pt x="1601" y="26212"/>
                  </a:lnTo>
                  <a:lnTo>
                    <a:pt x="1625" y="27546"/>
                  </a:lnTo>
                  <a:lnTo>
                    <a:pt x="2311" y="28727"/>
                  </a:lnTo>
                  <a:lnTo>
                    <a:pt x="3517" y="29464"/>
                  </a:lnTo>
                  <a:lnTo>
                    <a:pt x="2378" y="29946"/>
                  </a:lnTo>
                  <a:lnTo>
                    <a:pt x="0" y="29946"/>
                  </a:lnTo>
                  <a:lnTo>
                    <a:pt x="520" y="31330"/>
                  </a:lnTo>
                  <a:lnTo>
                    <a:pt x="2311" y="31813"/>
                  </a:lnTo>
                  <a:lnTo>
                    <a:pt x="2768" y="33235"/>
                  </a:lnTo>
                  <a:lnTo>
                    <a:pt x="190" y="34963"/>
                  </a:lnTo>
                  <a:lnTo>
                    <a:pt x="3479" y="37198"/>
                  </a:lnTo>
                  <a:lnTo>
                    <a:pt x="901" y="38887"/>
                  </a:lnTo>
                  <a:lnTo>
                    <a:pt x="1676" y="40919"/>
                  </a:lnTo>
                  <a:lnTo>
                    <a:pt x="4330" y="41529"/>
                  </a:lnTo>
                  <a:lnTo>
                    <a:pt x="4952" y="43573"/>
                  </a:lnTo>
                  <a:lnTo>
                    <a:pt x="1993" y="44869"/>
                  </a:lnTo>
                  <a:lnTo>
                    <a:pt x="3149" y="47205"/>
                  </a:lnTo>
                  <a:lnTo>
                    <a:pt x="6273" y="48082"/>
                  </a:lnTo>
                  <a:lnTo>
                    <a:pt x="8445" y="49441"/>
                  </a:lnTo>
                  <a:lnTo>
                    <a:pt x="6324" y="50876"/>
                  </a:lnTo>
                  <a:lnTo>
                    <a:pt x="8727" y="52260"/>
                  </a:lnTo>
                  <a:lnTo>
                    <a:pt x="8492" y="52260"/>
                  </a:lnTo>
                  <a:lnTo>
                    <a:pt x="11531" y="51574"/>
                  </a:lnTo>
                  <a:lnTo>
                    <a:pt x="19126" y="50380"/>
                  </a:lnTo>
                  <a:lnTo>
                    <a:pt x="31224" y="50380"/>
                  </a:lnTo>
                  <a:lnTo>
                    <a:pt x="31635" y="50241"/>
                  </a:lnTo>
                  <a:lnTo>
                    <a:pt x="34518" y="49441"/>
                  </a:lnTo>
                  <a:lnTo>
                    <a:pt x="35902" y="48996"/>
                  </a:lnTo>
                  <a:lnTo>
                    <a:pt x="37287" y="48437"/>
                  </a:lnTo>
                  <a:lnTo>
                    <a:pt x="38660" y="48082"/>
                  </a:lnTo>
                  <a:lnTo>
                    <a:pt x="42265" y="46736"/>
                  </a:lnTo>
                  <a:lnTo>
                    <a:pt x="45910" y="45656"/>
                  </a:lnTo>
                  <a:lnTo>
                    <a:pt x="53949" y="43103"/>
                  </a:lnTo>
                  <a:lnTo>
                    <a:pt x="86647" y="26847"/>
                  </a:lnTo>
                  <a:lnTo>
                    <a:pt x="83426" y="26847"/>
                  </a:lnTo>
                  <a:lnTo>
                    <a:pt x="83528" y="25920"/>
                  </a:lnTo>
                  <a:lnTo>
                    <a:pt x="79908" y="25920"/>
                  </a:lnTo>
                  <a:lnTo>
                    <a:pt x="79869" y="24803"/>
                  </a:lnTo>
                  <a:lnTo>
                    <a:pt x="6857" y="24803"/>
                  </a:lnTo>
                  <a:lnTo>
                    <a:pt x="5105" y="24193"/>
                  </a:lnTo>
                  <a:lnTo>
                    <a:pt x="4349" y="23075"/>
                  </a:lnTo>
                  <a:lnTo>
                    <a:pt x="4254" y="22936"/>
                  </a:lnTo>
                  <a:close/>
                </a:path>
                <a:path w="88900" h="53975">
                  <a:moveTo>
                    <a:pt x="85483" y="25234"/>
                  </a:moveTo>
                  <a:lnTo>
                    <a:pt x="83426" y="26847"/>
                  </a:lnTo>
                  <a:lnTo>
                    <a:pt x="86647" y="26847"/>
                  </a:lnTo>
                  <a:lnTo>
                    <a:pt x="88282" y="25920"/>
                  </a:lnTo>
                  <a:lnTo>
                    <a:pt x="88784" y="25920"/>
                  </a:lnTo>
                  <a:lnTo>
                    <a:pt x="85483" y="25234"/>
                  </a:lnTo>
                  <a:close/>
                </a:path>
                <a:path w="88900" h="53975">
                  <a:moveTo>
                    <a:pt x="83819" y="23266"/>
                  </a:moveTo>
                  <a:lnTo>
                    <a:pt x="82072" y="23990"/>
                  </a:lnTo>
                  <a:lnTo>
                    <a:pt x="80612" y="24803"/>
                  </a:lnTo>
                  <a:lnTo>
                    <a:pt x="80768" y="24803"/>
                  </a:lnTo>
                  <a:lnTo>
                    <a:pt x="79908" y="25920"/>
                  </a:lnTo>
                  <a:lnTo>
                    <a:pt x="83528" y="25920"/>
                  </a:lnTo>
                  <a:lnTo>
                    <a:pt x="83651" y="24803"/>
                  </a:lnTo>
                  <a:lnTo>
                    <a:pt x="83740" y="23990"/>
                  </a:lnTo>
                  <a:lnTo>
                    <a:pt x="83819" y="23266"/>
                  </a:lnTo>
                  <a:close/>
                </a:path>
                <a:path w="88900" h="53975">
                  <a:moveTo>
                    <a:pt x="7117" y="22936"/>
                  </a:moveTo>
                  <a:lnTo>
                    <a:pt x="6963" y="23075"/>
                  </a:lnTo>
                  <a:lnTo>
                    <a:pt x="6181" y="24803"/>
                  </a:lnTo>
                  <a:lnTo>
                    <a:pt x="8931" y="24803"/>
                  </a:lnTo>
                  <a:lnTo>
                    <a:pt x="7970" y="23990"/>
                  </a:lnTo>
                  <a:lnTo>
                    <a:pt x="7470" y="23418"/>
                  </a:lnTo>
                  <a:lnTo>
                    <a:pt x="7219" y="23075"/>
                  </a:lnTo>
                  <a:lnTo>
                    <a:pt x="7117" y="22936"/>
                  </a:lnTo>
                  <a:close/>
                </a:path>
                <a:path w="88900" h="53975">
                  <a:moveTo>
                    <a:pt x="8572" y="18034"/>
                  </a:moveTo>
                  <a:lnTo>
                    <a:pt x="7518" y="20294"/>
                  </a:lnTo>
                  <a:lnTo>
                    <a:pt x="8864" y="22263"/>
                  </a:lnTo>
                  <a:lnTo>
                    <a:pt x="9273" y="22936"/>
                  </a:lnTo>
                  <a:lnTo>
                    <a:pt x="10045" y="24803"/>
                  </a:lnTo>
                  <a:lnTo>
                    <a:pt x="74804" y="24803"/>
                  </a:lnTo>
                  <a:lnTo>
                    <a:pt x="74930" y="23266"/>
                  </a:lnTo>
                  <a:lnTo>
                    <a:pt x="74957" y="22936"/>
                  </a:lnTo>
                  <a:lnTo>
                    <a:pt x="70238" y="22936"/>
                  </a:lnTo>
                  <a:lnTo>
                    <a:pt x="70347" y="21780"/>
                  </a:lnTo>
                  <a:lnTo>
                    <a:pt x="67081" y="21780"/>
                  </a:lnTo>
                  <a:lnTo>
                    <a:pt x="66805" y="21094"/>
                  </a:lnTo>
                  <a:lnTo>
                    <a:pt x="62242" y="21094"/>
                  </a:lnTo>
                  <a:lnTo>
                    <a:pt x="61777" y="20294"/>
                  </a:lnTo>
                  <a:lnTo>
                    <a:pt x="41057" y="20294"/>
                  </a:lnTo>
                  <a:lnTo>
                    <a:pt x="40938" y="19913"/>
                  </a:lnTo>
                  <a:lnTo>
                    <a:pt x="40866" y="19685"/>
                  </a:lnTo>
                  <a:lnTo>
                    <a:pt x="11048" y="19685"/>
                  </a:lnTo>
                  <a:lnTo>
                    <a:pt x="8572" y="18034"/>
                  </a:lnTo>
                  <a:close/>
                </a:path>
                <a:path w="88900" h="53975">
                  <a:moveTo>
                    <a:pt x="80886" y="22263"/>
                  </a:moveTo>
                  <a:lnTo>
                    <a:pt x="78257" y="23075"/>
                  </a:lnTo>
                  <a:lnTo>
                    <a:pt x="76249" y="24803"/>
                  </a:lnTo>
                  <a:lnTo>
                    <a:pt x="79869" y="24803"/>
                  </a:lnTo>
                  <a:lnTo>
                    <a:pt x="79848" y="24193"/>
                  </a:lnTo>
                  <a:lnTo>
                    <a:pt x="80015" y="23990"/>
                  </a:lnTo>
                  <a:lnTo>
                    <a:pt x="80213" y="23418"/>
                  </a:lnTo>
                  <a:lnTo>
                    <a:pt x="80886" y="22263"/>
                  </a:lnTo>
                  <a:close/>
                </a:path>
                <a:path w="88900" h="53975">
                  <a:moveTo>
                    <a:pt x="75375" y="21094"/>
                  </a:moveTo>
                  <a:lnTo>
                    <a:pt x="73736" y="21094"/>
                  </a:lnTo>
                  <a:lnTo>
                    <a:pt x="71646" y="22263"/>
                  </a:lnTo>
                  <a:lnTo>
                    <a:pt x="70129" y="22936"/>
                  </a:lnTo>
                  <a:lnTo>
                    <a:pt x="74957" y="22936"/>
                  </a:lnTo>
                  <a:lnTo>
                    <a:pt x="75012" y="22263"/>
                  </a:lnTo>
                  <a:lnTo>
                    <a:pt x="75375" y="21094"/>
                  </a:lnTo>
                  <a:close/>
                </a:path>
                <a:path w="88900" h="53975">
                  <a:moveTo>
                    <a:pt x="70523" y="19913"/>
                  </a:moveTo>
                  <a:lnTo>
                    <a:pt x="67081" y="21780"/>
                  </a:lnTo>
                  <a:lnTo>
                    <a:pt x="70347" y="21780"/>
                  </a:lnTo>
                  <a:lnTo>
                    <a:pt x="70412" y="21094"/>
                  </a:lnTo>
                  <a:lnTo>
                    <a:pt x="70523" y="19913"/>
                  </a:lnTo>
                  <a:close/>
                </a:path>
                <a:path w="88900" h="53975">
                  <a:moveTo>
                    <a:pt x="65704" y="18364"/>
                  </a:moveTo>
                  <a:lnTo>
                    <a:pt x="65428" y="18542"/>
                  </a:lnTo>
                  <a:lnTo>
                    <a:pt x="64604" y="19278"/>
                  </a:lnTo>
                  <a:lnTo>
                    <a:pt x="63411" y="20294"/>
                  </a:lnTo>
                  <a:lnTo>
                    <a:pt x="62242" y="21094"/>
                  </a:lnTo>
                  <a:lnTo>
                    <a:pt x="66805" y="21094"/>
                  </a:lnTo>
                  <a:lnTo>
                    <a:pt x="65776" y="18542"/>
                  </a:lnTo>
                  <a:lnTo>
                    <a:pt x="65704" y="18364"/>
                  </a:lnTo>
                  <a:close/>
                </a:path>
                <a:path w="88900" h="53975">
                  <a:moveTo>
                    <a:pt x="44386" y="16332"/>
                  </a:moveTo>
                  <a:lnTo>
                    <a:pt x="41808" y="18364"/>
                  </a:lnTo>
                  <a:lnTo>
                    <a:pt x="41001" y="20294"/>
                  </a:lnTo>
                  <a:lnTo>
                    <a:pt x="61777" y="20294"/>
                  </a:lnTo>
                  <a:lnTo>
                    <a:pt x="61423" y="19685"/>
                  </a:lnTo>
                  <a:lnTo>
                    <a:pt x="61365" y="19088"/>
                  </a:lnTo>
                  <a:lnTo>
                    <a:pt x="56794" y="19088"/>
                  </a:lnTo>
                  <a:lnTo>
                    <a:pt x="56563" y="18542"/>
                  </a:lnTo>
                  <a:lnTo>
                    <a:pt x="56487" y="18364"/>
                  </a:lnTo>
                  <a:lnTo>
                    <a:pt x="46227" y="18364"/>
                  </a:lnTo>
                  <a:lnTo>
                    <a:pt x="44386" y="16332"/>
                  </a:lnTo>
                  <a:close/>
                </a:path>
                <a:path w="88900" h="53975">
                  <a:moveTo>
                    <a:pt x="11653" y="14592"/>
                  </a:moveTo>
                  <a:lnTo>
                    <a:pt x="11570" y="14757"/>
                  </a:lnTo>
                  <a:lnTo>
                    <a:pt x="11450" y="15214"/>
                  </a:lnTo>
                  <a:lnTo>
                    <a:pt x="11363" y="15544"/>
                  </a:lnTo>
                  <a:lnTo>
                    <a:pt x="11251" y="18542"/>
                  </a:lnTo>
                  <a:lnTo>
                    <a:pt x="11154" y="19088"/>
                  </a:lnTo>
                  <a:lnTo>
                    <a:pt x="11048" y="19685"/>
                  </a:lnTo>
                  <a:lnTo>
                    <a:pt x="40866" y="19685"/>
                  </a:lnTo>
                  <a:lnTo>
                    <a:pt x="40508" y="18542"/>
                  </a:lnTo>
                  <a:lnTo>
                    <a:pt x="40452" y="18364"/>
                  </a:lnTo>
                  <a:lnTo>
                    <a:pt x="40348" y="18034"/>
                  </a:lnTo>
                  <a:lnTo>
                    <a:pt x="40297" y="17868"/>
                  </a:lnTo>
                  <a:lnTo>
                    <a:pt x="40831" y="17233"/>
                  </a:lnTo>
                  <a:lnTo>
                    <a:pt x="38568" y="17233"/>
                  </a:lnTo>
                  <a:lnTo>
                    <a:pt x="38706" y="16738"/>
                  </a:lnTo>
                  <a:lnTo>
                    <a:pt x="38819" y="16332"/>
                  </a:lnTo>
                  <a:lnTo>
                    <a:pt x="13934" y="16332"/>
                  </a:lnTo>
                  <a:lnTo>
                    <a:pt x="11653" y="14592"/>
                  </a:lnTo>
                  <a:close/>
                </a:path>
                <a:path w="88900" h="53975">
                  <a:moveTo>
                    <a:pt x="61302" y="16738"/>
                  </a:moveTo>
                  <a:lnTo>
                    <a:pt x="59728" y="17399"/>
                  </a:lnTo>
                  <a:lnTo>
                    <a:pt x="58343" y="18542"/>
                  </a:lnTo>
                  <a:lnTo>
                    <a:pt x="56794" y="19088"/>
                  </a:lnTo>
                  <a:lnTo>
                    <a:pt x="61365" y="19088"/>
                  </a:lnTo>
                  <a:lnTo>
                    <a:pt x="61302" y="16738"/>
                  </a:lnTo>
                  <a:close/>
                </a:path>
                <a:path w="88900" h="53975">
                  <a:moveTo>
                    <a:pt x="48285" y="13512"/>
                  </a:moveTo>
                  <a:lnTo>
                    <a:pt x="47898" y="14592"/>
                  </a:lnTo>
                  <a:lnTo>
                    <a:pt x="47839" y="14757"/>
                  </a:lnTo>
                  <a:lnTo>
                    <a:pt x="47751" y="17233"/>
                  </a:lnTo>
                  <a:lnTo>
                    <a:pt x="45868" y="18364"/>
                  </a:lnTo>
                  <a:lnTo>
                    <a:pt x="52981" y="18364"/>
                  </a:lnTo>
                  <a:lnTo>
                    <a:pt x="53067" y="16738"/>
                  </a:lnTo>
                  <a:lnTo>
                    <a:pt x="49578" y="16738"/>
                  </a:lnTo>
                  <a:lnTo>
                    <a:pt x="48285" y="13512"/>
                  </a:lnTo>
                  <a:close/>
                </a:path>
                <a:path w="88900" h="53975">
                  <a:moveTo>
                    <a:pt x="56753" y="15544"/>
                  </a:moveTo>
                  <a:lnTo>
                    <a:pt x="56344" y="15925"/>
                  </a:lnTo>
                  <a:lnTo>
                    <a:pt x="55559" y="16738"/>
                  </a:lnTo>
                  <a:lnTo>
                    <a:pt x="54404" y="17868"/>
                  </a:lnTo>
                  <a:lnTo>
                    <a:pt x="54237" y="17868"/>
                  </a:lnTo>
                  <a:lnTo>
                    <a:pt x="52800" y="18364"/>
                  </a:lnTo>
                  <a:lnTo>
                    <a:pt x="56487" y="18364"/>
                  </a:lnTo>
                  <a:lnTo>
                    <a:pt x="56538" y="17233"/>
                  </a:lnTo>
                  <a:lnTo>
                    <a:pt x="56666" y="16738"/>
                  </a:lnTo>
                  <a:lnTo>
                    <a:pt x="56753" y="15544"/>
                  </a:lnTo>
                  <a:close/>
                </a:path>
                <a:path w="88900" h="53975">
                  <a:moveTo>
                    <a:pt x="42252" y="15544"/>
                  </a:moveTo>
                  <a:lnTo>
                    <a:pt x="38468" y="17233"/>
                  </a:lnTo>
                  <a:lnTo>
                    <a:pt x="40831" y="17233"/>
                  </a:lnTo>
                  <a:lnTo>
                    <a:pt x="42252" y="15544"/>
                  </a:lnTo>
                  <a:close/>
                </a:path>
                <a:path w="88900" h="53975">
                  <a:moveTo>
                    <a:pt x="52565" y="13068"/>
                  </a:moveTo>
                  <a:lnTo>
                    <a:pt x="50723" y="15925"/>
                  </a:lnTo>
                  <a:lnTo>
                    <a:pt x="49530" y="16738"/>
                  </a:lnTo>
                  <a:lnTo>
                    <a:pt x="53067" y="16738"/>
                  </a:lnTo>
                  <a:lnTo>
                    <a:pt x="53174" y="14592"/>
                  </a:lnTo>
                  <a:lnTo>
                    <a:pt x="52565" y="13068"/>
                  </a:lnTo>
                  <a:close/>
                </a:path>
                <a:path w="88900" h="53975">
                  <a:moveTo>
                    <a:pt x="14720" y="13512"/>
                  </a:moveTo>
                  <a:lnTo>
                    <a:pt x="14325" y="14592"/>
                  </a:lnTo>
                  <a:lnTo>
                    <a:pt x="14274" y="14757"/>
                  </a:lnTo>
                  <a:lnTo>
                    <a:pt x="14192" y="15024"/>
                  </a:lnTo>
                  <a:lnTo>
                    <a:pt x="14134" y="15214"/>
                  </a:lnTo>
                  <a:lnTo>
                    <a:pt x="14032" y="15544"/>
                  </a:lnTo>
                  <a:lnTo>
                    <a:pt x="13915" y="15925"/>
                  </a:lnTo>
                  <a:lnTo>
                    <a:pt x="13790" y="16332"/>
                  </a:lnTo>
                  <a:lnTo>
                    <a:pt x="38819" y="16332"/>
                  </a:lnTo>
                  <a:lnTo>
                    <a:pt x="38932" y="15925"/>
                  </a:lnTo>
                  <a:lnTo>
                    <a:pt x="39038" y="15544"/>
                  </a:lnTo>
                  <a:lnTo>
                    <a:pt x="39144" y="15024"/>
                  </a:lnTo>
                  <a:lnTo>
                    <a:pt x="16738" y="15024"/>
                  </a:lnTo>
                  <a:lnTo>
                    <a:pt x="15354" y="14757"/>
                  </a:lnTo>
                  <a:lnTo>
                    <a:pt x="14720" y="13512"/>
                  </a:lnTo>
                  <a:close/>
                </a:path>
                <a:path w="88900" h="53975">
                  <a:moveTo>
                    <a:pt x="18973" y="10718"/>
                  </a:moveTo>
                  <a:lnTo>
                    <a:pt x="15836" y="11163"/>
                  </a:lnTo>
                  <a:lnTo>
                    <a:pt x="17576" y="12522"/>
                  </a:lnTo>
                  <a:lnTo>
                    <a:pt x="16883" y="14592"/>
                  </a:lnTo>
                  <a:lnTo>
                    <a:pt x="16827" y="14757"/>
                  </a:lnTo>
                  <a:lnTo>
                    <a:pt x="16738" y="15024"/>
                  </a:lnTo>
                  <a:lnTo>
                    <a:pt x="39144" y="15024"/>
                  </a:lnTo>
                  <a:lnTo>
                    <a:pt x="39406" y="13512"/>
                  </a:lnTo>
                  <a:lnTo>
                    <a:pt x="36741" y="13512"/>
                  </a:lnTo>
                  <a:lnTo>
                    <a:pt x="36491" y="12522"/>
                  </a:lnTo>
                  <a:lnTo>
                    <a:pt x="20194" y="12522"/>
                  </a:lnTo>
                  <a:lnTo>
                    <a:pt x="18973" y="10718"/>
                  </a:lnTo>
                  <a:close/>
                </a:path>
                <a:path w="88900" h="53975">
                  <a:moveTo>
                    <a:pt x="39750" y="11531"/>
                  </a:moveTo>
                  <a:lnTo>
                    <a:pt x="36551" y="13512"/>
                  </a:lnTo>
                  <a:lnTo>
                    <a:pt x="39406" y="13512"/>
                  </a:lnTo>
                  <a:lnTo>
                    <a:pt x="39722" y="11696"/>
                  </a:lnTo>
                  <a:lnTo>
                    <a:pt x="39750" y="11531"/>
                  </a:lnTo>
                  <a:close/>
                </a:path>
                <a:path w="88900" h="53975">
                  <a:moveTo>
                    <a:pt x="21755" y="6972"/>
                  </a:moveTo>
                  <a:lnTo>
                    <a:pt x="21230" y="9791"/>
                  </a:lnTo>
                  <a:lnTo>
                    <a:pt x="21127" y="10350"/>
                  </a:lnTo>
                  <a:lnTo>
                    <a:pt x="21018" y="10934"/>
                  </a:lnTo>
                  <a:lnTo>
                    <a:pt x="20046" y="12522"/>
                  </a:lnTo>
                  <a:lnTo>
                    <a:pt x="36491" y="12522"/>
                  </a:lnTo>
                  <a:lnTo>
                    <a:pt x="36523" y="10350"/>
                  </a:lnTo>
                  <a:lnTo>
                    <a:pt x="23507" y="10350"/>
                  </a:lnTo>
                  <a:lnTo>
                    <a:pt x="21755" y="6972"/>
                  </a:lnTo>
                  <a:close/>
                </a:path>
                <a:path w="88900" h="53975">
                  <a:moveTo>
                    <a:pt x="24256" y="3873"/>
                  </a:moveTo>
                  <a:lnTo>
                    <a:pt x="23507" y="10350"/>
                  </a:lnTo>
                  <a:lnTo>
                    <a:pt x="36523" y="10350"/>
                  </a:lnTo>
                  <a:lnTo>
                    <a:pt x="36635" y="9791"/>
                  </a:lnTo>
                  <a:lnTo>
                    <a:pt x="34531" y="9791"/>
                  </a:lnTo>
                  <a:lnTo>
                    <a:pt x="33502" y="7454"/>
                  </a:lnTo>
                  <a:lnTo>
                    <a:pt x="34499" y="5232"/>
                  </a:lnTo>
                  <a:lnTo>
                    <a:pt x="26352" y="5232"/>
                  </a:lnTo>
                  <a:lnTo>
                    <a:pt x="24256" y="3873"/>
                  </a:lnTo>
                  <a:close/>
                </a:path>
                <a:path w="88900" h="53975">
                  <a:moveTo>
                    <a:pt x="36906" y="8496"/>
                  </a:moveTo>
                  <a:lnTo>
                    <a:pt x="34531" y="9791"/>
                  </a:lnTo>
                  <a:lnTo>
                    <a:pt x="36635" y="9791"/>
                  </a:lnTo>
                  <a:lnTo>
                    <a:pt x="36906" y="8496"/>
                  </a:lnTo>
                  <a:close/>
                </a:path>
                <a:path w="88900" h="53975">
                  <a:moveTo>
                    <a:pt x="27152" y="1028"/>
                  </a:moveTo>
                  <a:lnTo>
                    <a:pt x="26377" y="2235"/>
                  </a:lnTo>
                  <a:lnTo>
                    <a:pt x="26352" y="5232"/>
                  </a:lnTo>
                  <a:lnTo>
                    <a:pt x="34499" y="5232"/>
                  </a:lnTo>
                  <a:lnTo>
                    <a:pt x="34852" y="4445"/>
                  </a:lnTo>
                  <a:lnTo>
                    <a:pt x="31724" y="4445"/>
                  </a:lnTo>
                  <a:lnTo>
                    <a:pt x="31556" y="4114"/>
                  </a:lnTo>
                  <a:lnTo>
                    <a:pt x="28206" y="4114"/>
                  </a:lnTo>
                  <a:lnTo>
                    <a:pt x="27152" y="1028"/>
                  </a:lnTo>
                  <a:close/>
                </a:path>
                <a:path w="88900" h="53975">
                  <a:moveTo>
                    <a:pt x="35843" y="2235"/>
                  </a:moveTo>
                  <a:lnTo>
                    <a:pt x="34354" y="2997"/>
                  </a:lnTo>
                  <a:lnTo>
                    <a:pt x="31724" y="4445"/>
                  </a:lnTo>
                  <a:lnTo>
                    <a:pt x="34852" y="4445"/>
                  </a:lnTo>
                  <a:lnTo>
                    <a:pt x="35843" y="2235"/>
                  </a:lnTo>
                  <a:close/>
                </a:path>
                <a:path w="88900" h="53975">
                  <a:moveTo>
                    <a:pt x="30911" y="0"/>
                  </a:moveTo>
                  <a:lnTo>
                    <a:pt x="29565" y="660"/>
                  </a:lnTo>
                  <a:lnTo>
                    <a:pt x="28301" y="3873"/>
                  </a:lnTo>
                  <a:lnTo>
                    <a:pt x="28206" y="4114"/>
                  </a:lnTo>
                  <a:lnTo>
                    <a:pt x="31556" y="4114"/>
                  </a:lnTo>
                  <a:lnTo>
                    <a:pt x="30987" y="2997"/>
                  </a:lnTo>
                  <a:lnTo>
                    <a:pt x="31267" y="1447"/>
                  </a:lnTo>
                  <a:lnTo>
                    <a:pt x="30911" y="0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0" name="object 2120"/>
            <p:cNvSpPr/>
            <p:nvPr/>
          </p:nvSpPr>
          <p:spPr>
            <a:xfrm>
              <a:off x="7127590" y="2891766"/>
              <a:ext cx="74295" cy="75565"/>
            </a:xfrm>
            <a:custGeom>
              <a:avLst/>
              <a:gdLst/>
              <a:ahLst/>
              <a:cxnLst/>
              <a:rect l="l" t="t" r="r" b="b"/>
              <a:pathLst>
                <a:path w="74295" h="75564">
                  <a:moveTo>
                    <a:pt x="33968" y="70611"/>
                  </a:moveTo>
                  <a:lnTo>
                    <a:pt x="33056" y="70611"/>
                  </a:lnTo>
                  <a:lnTo>
                    <a:pt x="34061" y="74167"/>
                  </a:lnTo>
                  <a:lnTo>
                    <a:pt x="34169" y="74548"/>
                  </a:lnTo>
                  <a:lnTo>
                    <a:pt x="34277" y="74929"/>
                  </a:lnTo>
                  <a:lnTo>
                    <a:pt x="34836" y="75183"/>
                  </a:lnTo>
                  <a:lnTo>
                    <a:pt x="35153" y="74675"/>
                  </a:lnTo>
                  <a:lnTo>
                    <a:pt x="48615" y="74675"/>
                  </a:lnTo>
                  <a:lnTo>
                    <a:pt x="35116" y="74548"/>
                  </a:lnTo>
                  <a:lnTo>
                    <a:pt x="34227" y="71500"/>
                  </a:lnTo>
                  <a:lnTo>
                    <a:pt x="34153" y="71246"/>
                  </a:lnTo>
                  <a:lnTo>
                    <a:pt x="34079" y="70992"/>
                  </a:lnTo>
                  <a:lnTo>
                    <a:pt x="33968" y="70611"/>
                  </a:lnTo>
                  <a:close/>
                </a:path>
                <a:path w="74295" h="75564">
                  <a:moveTo>
                    <a:pt x="15694" y="48513"/>
                  </a:moveTo>
                  <a:lnTo>
                    <a:pt x="14677" y="48513"/>
                  </a:lnTo>
                  <a:lnTo>
                    <a:pt x="16949" y="53339"/>
                  </a:lnTo>
                  <a:lnTo>
                    <a:pt x="19369" y="59562"/>
                  </a:lnTo>
                  <a:lnTo>
                    <a:pt x="22514" y="68198"/>
                  </a:lnTo>
                  <a:lnTo>
                    <a:pt x="24676" y="74548"/>
                  </a:lnTo>
                  <a:lnTo>
                    <a:pt x="25514" y="74929"/>
                  </a:lnTo>
                  <a:lnTo>
                    <a:pt x="25173" y="74929"/>
                  </a:lnTo>
                  <a:lnTo>
                    <a:pt x="25539" y="74167"/>
                  </a:lnTo>
                  <a:lnTo>
                    <a:pt x="24321" y="70611"/>
                  </a:lnTo>
                  <a:lnTo>
                    <a:pt x="33968" y="70611"/>
                  </a:lnTo>
                  <a:lnTo>
                    <a:pt x="24276" y="70484"/>
                  </a:lnTo>
                  <a:lnTo>
                    <a:pt x="24009" y="69722"/>
                  </a:lnTo>
                  <a:lnTo>
                    <a:pt x="32805" y="69722"/>
                  </a:lnTo>
                  <a:lnTo>
                    <a:pt x="23965" y="69595"/>
                  </a:lnTo>
                  <a:lnTo>
                    <a:pt x="22271" y="64769"/>
                  </a:lnTo>
                  <a:lnTo>
                    <a:pt x="19133" y="56260"/>
                  </a:lnTo>
                  <a:lnTo>
                    <a:pt x="16255" y="49529"/>
                  </a:lnTo>
                  <a:lnTo>
                    <a:pt x="15694" y="48513"/>
                  </a:lnTo>
                  <a:close/>
                </a:path>
                <a:path w="74295" h="75564">
                  <a:moveTo>
                    <a:pt x="48460" y="70611"/>
                  </a:moveTo>
                  <a:lnTo>
                    <a:pt x="47501" y="70611"/>
                  </a:lnTo>
                  <a:lnTo>
                    <a:pt x="48476" y="74167"/>
                  </a:lnTo>
                  <a:lnTo>
                    <a:pt x="48580" y="74548"/>
                  </a:lnTo>
                  <a:lnTo>
                    <a:pt x="49174" y="74929"/>
                  </a:lnTo>
                  <a:lnTo>
                    <a:pt x="49339" y="74675"/>
                  </a:lnTo>
                  <a:lnTo>
                    <a:pt x="49428" y="74167"/>
                  </a:lnTo>
                  <a:lnTo>
                    <a:pt x="48702" y="71500"/>
                  </a:lnTo>
                  <a:lnTo>
                    <a:pt x="48633" y="71246"/>
                  </a:lnTo>
                  <a:lnTo>
                    <a:pt x="48564" y="70992"/>
                  </a:lnTo>
                  <a:lnTo>
                    <a:pt x="48460" y="70611"/>
                  </a:lnTo>
                  <a:close/>
                </a:path>
                <a:path w="74295" h="75564">
                  <a:moveTo>
                    <a:pt x="40235" y="65658"/>
                  </a:moveTo>
                  <a:lnTo>
                    <a:pt x="39151" y="65658"/>
                  </a:lnTo>
                  <a:lnTo>
                    <a:pt x="40061" y="68198"/>
                  </a:lnTo>
                  <a:lnTo>
                    <a:pt x="40348" y="69087"/>
                  </a:lnTo>
                  <a:lnTo>
                    <a:pt x="40429" y="69341"/>
                  </a:lnTo>
                  <a:lnTo>
                    <a:pt x="40549" y="69722"/>
                  </a:lnTo>
                  <a:lnTo>
                    <a:pt x="40670" y="70103"/>
                  </a:lnTo>
                  <a:lnTo>
                    <a:pt x="40751" y="70357"/>
                  </a:lnTo>
                  <a:lnTo>
                    <a:pt x="40832" y="70611"/>
                  </a:lnTo>
                  <a:lnTo>
                    <a:pt x="40953" y="70992"/>
                  </a:lnTo>
                  <a:lnTo>
                    <a:pt x="41033" y="71246"/>
                  </a:lnTo>
                  <a:lnTo>
                    <a:pt x="41605" y="71500"/>
                  </a:lnTo>
                  <a:lnTo>
                    <a:pt x="41909" y="70992"/>
                  </a:lnTo>
                  <a:lnTo>
                    <a:pt x="41795" y="70611"/>
                  </a:lnTo>
                  <a:lnTo>
                    <a:pt x="41715" y="70357"/>
                  </a:lnTo>
                  <a:lnTo>
                    <a:pt x="41635" y="70103"/>
                  </a:lnTo>
                  <a:lnTo>
                    <a:pt x="41515" y="69722"/>
                  </a:lnTo>
                  <a:lnTo>
                    <a:pt x="47258" y="69722"/>
                  </a:lnTo>
                  <a:lnTo>
                    <a:pt x="41475" y="69595"/>
                  </a:lnTo>
                  <a:lnTo>
                    <a:pt x="41115" y="68452"/>
                  </a:lnTo>
                  <a:lnTo>
                    <a:pt x="41075" y="68325"/>
                  </a:lnTo>
                  <a:lnTo>
                    <a:pt x="46875" y="68325"/>
                  </a:lnTo>
                  <a:lnTo>
                    <a:pt x="41035" y="68198"/>
                  </a:lnTo>
                  <a:lnTo>
                    <a:pt x="40555" y="66674"/>
                  </a:lnTo>
                  <a:lnTo>
                    <a:pt x="40435" y="66293"/>
                  </a:lnTo>
                  <a:lnTo>
                    <a:pt x="40315" y="65912"/>
                  </a:lnTo>
                  <a:lnTo>
                    <a:pt x="40235" y="65658"/>
                  </a:lnTo>
                  <a:close/>
                </a:path>
                <a:path w="74295" h="75564">
                  <a:moveTo>
                    <a:pt x="811" y="32384"/>
                  </a:moveTo>
                  <a:lnTo>
                    <a:pt x="0" y="32384"/>
                  </a:lnTo>
                  <a:lnTo>
                    <a:pt x="203" y="33146"/>
                  </a:lnTo>
                  <a:lnTo>
                    <a:pt x="9524" y="39750"/>
                  </a:lnTo>
                  <a:lnTo>
                    <a:pt x="13131" y="46735"/>
                  </a:lnTo>
                  <a:lnTo>
                    <a:pt x="12522" y="46862"/>
                  </a:lnTo>
                  <a:lnTo>
                    <a:pt x="12191" y="47497"/>
                  </a:lnTo>
                  <a:lnTo>
                    <a:pt x="12750" y="47751"/>
                  </a:lnTo>
                  <a:lnTo>
                    <a:pt x="13520" y="47751"/>
                  </a:lnTo>
                  <a:lnTo>
                    <a:pt x="14579" y="50672"/>
                  </a:lnTo>
                  <a:lnTo>
                    <a:pt x="14632" y="51942"/>
                  </a:lnTo>
                  <a:lnTo>
                    <a:pt x="14753" y="54863"/>
                  </a:lnTo>
                  <a:lnTo>
                    <a:pt x="14859" y="57403"/>
                  </a:lnTo>
                  <a:lnTo>
                    <a:pt x="14986" y="60451"/>
                  </a:lnTo>
                  <a:lnTo>
                    <a:pt x="15112" y="63499"/>
                  </a:lnTo>
                  <a:lnTo>
                    <a:pt x="15214" y="70103"/>
                  </a:lnTo>
                  <a:lnTo>
                    <a:pt x="15684" y="70484"/>
                  </a:lnTo>
                  <a:lnTo>
                    <a:pt x="16141" y="70103"/>
                  </a:lnTo>
                  <a:lnTo>
                    <a:pt x="16112" y="68452"/>
                  </a:lnTo>
                  <a:lnTo>
                    <a:pt x="22606" y="68452"/>
                  </a:lnTo>
                  <a:lnTo>
                    <a:pt x="16109" y="68325"/>
                  </a:lnTo>
                  <a:lnTo>
                    <a:pt x="16054" y="65404"/>
                  </a:lnTo>
                  <a:lnTo>
                    <a:pt x="21508" y="65404"/>
                  </a:lnTo>
                  <a:lnTo>
                    <a:pt x="16052" y="65277"/>
                  </a:lnTo>
                  <a:lnTo>
                    <a:pt x="15959" y="60324"/>
                  </a:lnTo>
                  <a:lnTo>
                    <a:pt x="19664" y="60324"/>
                  </a:lnTo>
                  <a:lnTo>
                    <a:pt x="15956" y="60197"/>
                  </a:lnTo>
                  <a:lnTo>
                    <a:pt x="15836" y="53847"/>
                  </a:lnTo>
                  <a:lnTo>
                    <a:pt x="14872" y="49529"/>
                  </a:lnTo>
                  <a:lnTo>
                    <a:pt x="14787" y="49148"/>
                  </a:lnTo>
                  <a:lnTo>
                    <a:pt x="14702" y="48767"/>
                  </a:lnTo>
                  <a:lnTo>
                    <a:pt x="14646" y="48513"/>
                  </a:lnTo>
                  <a:lnTo>
                    <a:pt x="15694" y="48513"/>
                  </a:lnTo>
                  <a:lnTo>
                    <a:pt x="14992" y="47243"/>
                  </a:lnTo>
                  <a:lnTo>
                    <a:pt x="18580" y="47243"/>
                  </a:lnTo>
                  <a:lnTo>
                    <a:pt x="17167" y="46735"/>
                  </a:lnTo>
                  <a:lnTo>
                    <a:pt x="16405" y="46735"/>
                  </a:lnTo>
                  <a:lnTo>
                    <a:pt x="18453" y="46100"/>
                  </a:lnTo>
                  <a:lnTo>
                    <a:pt x="15112" y="46100"/>
                  </a:lnTo>
                  <a:lnTo>
                    <a:pt x="15326" y="45719"/>
                  </a:lnTo>
                  <a:lnTo>
                    <a:pt x="15397" y="45592"/>
                  </a:lnTo>
                  <a:lnTo>
                    <a:pt x="13563" y="45592"/>
                  </a:lnTo>
                  <a:lnTo>
                    <a:pt x="9651" y="38734"/>
                  </a:lnTo>
                  <a:lnTo>
                    <a:pt x="811" y="32384"/>
                  </a:lnTo>
                  <a:close/>
                </a:path>
                <a:path w="74295" h="75564">
                  <a:moveTo>
                    <a:pt x="32524" y="65658"/>
                  </a:moveTo>
                  <a:lnTo>
                    <a:pt x="31515" y="65658"/>
                  </a:lnTo>
                  <a:lnTo>
                    <a:pt x="32626" y="69087"/>
                  </a:lnTo>
                  <a:lnTo>
                    <a:pt x="32698" y="69341"/>
                  </a:lnTo>
                  <a:lnTo>
                    <a:pt x="32805" y="69722"/>
                  </a:lnTo>
                  <a:lnTo>
                    <a:pt x="32913" y="70103"/>
                  </a:lnTo>
                  <a:lnTo>
                    <a:pt x="33021" y="70484"/>
                  </a:lnTo>
                  <a:lnTo>
                    <a:pt x="40791" y="70484"/>
                  </a:lnTo>
                  <a:lnTo>
                    <a:pt x="33894" y="70357"/>
                  </a:lnTo>
                  <a:lnTo>
                    <a:pt x="33820" y="70103"/>
                  </a:lnTo>
                  <a:lnTo>
                    <a:pt x="33709" y="69722"/>
                  </a:lnTo>
                  <a:lnTo>
                    <a:pt x="40549" y="69722"/>
                  </a:lnTo>
                  <a:lnTo>
                    <a:pt x="33672" y="69595"/>
                  </a:lnTo>
                  <a:lnTo>
                    <a:pt x="33339" y="68452"/>
                  </a:lnTo>
                  <a:lnTo>
                    <a:pt x="40146" y="68452"/>
                  </a:lnTo>
                  <a:lnTo>
                    <a:pt x="33302" y="68325"/>
                  </a:lnTo>
                  <a:lnTo>
                    <a:pt x="32820" y="66674"/>
                  </a:lnTo>
                  <a:lnTo>
                    <a:pt x="32709" y="66293"/>
                  </a:lnTo>
                  <a:lnTo>
                    <a:pt x="32598" y="65912"/>
                  </a:lnTo>
                  <a:lnTo>
                    <a:pt x="32524" y="65658"/>
                  </a:lnTo>
                  <a:close/>
                </a:path>
                <a:path w="74295" h="75564">
                  <a:moveTo>
                    <a:pt x="47432" y="70357"/>
                  </a:moveTo>
                  <a:lnTo>
                    <a:pt x="41715" y="70357"/>
                  </a:lnTo>
                  <a:lnTo>
                    <a:pt x="41755" y="70484"/>
                  </a:lnTo>
                  <a:lnTo>
                    <a:pt x="47466" y="70484"/>
                  </a:lnTo>
                  <a:lnTo>
                    <a:pt x="47432" y="70357"/>
                  </a:lnTo>
                  <a:close/>
                </a:path>
                <a:path w="74295" h="75564">
                  <a:moveTo>
                    <a:pt x="47038" y="65658"/>
                  </a:moveTo>
                  <a:lnTo>
                    <a:pt x="45308" y="65658"/>
                  </a:lnTo>
                  <a:lnTo>
                    <a:pt x="46735" y="67817"/>
                  </a:lnTo>
                  <a:lnTo>
                    <a:pt x="47084" y="69087"/>
                  </a:lnTo>
                  <a:lnTo>
                    <a:pt x="47153" y="69341"/>
                  </a:lnTo>
                  <a:lnTo>
                    <a:pt x="47258" y="69722"/>
                  </a:lnTo>
                  <a:lnTo>
                    <a:pt x="47362" y="70103"/>
                  </a:lnTo>
                  <a:lnTo>
                    <a:pt x="47466" y="70484"/>
                  </a:lnTo>
                  <a:lnTo>
                    <a:pt x="48425" y="70484"/>
                  </a:lnTo>
                  <a:lnTo>
                    <a:pt x="48322" y="70103"/>
                  </a:lnTo>
                  <a:lnTo>
                    <a:pt x="48218" y="69722"/>
                  </a:lnTo>
                  <a:lnTo>
                    <a:pt x="46875" y="66674"/>
                  </a:lnTo>
                  <a:lnTo>
                    <a:pt x="48451" y="66674"/>
                  </a:lnTo>
                  <a:lnTo>
                    <a:pt x="47038" y="65658"/>
                  </a:lnTo>
                  <a:close/>
                </a:path>
                <a:path w="74295" h="75564">
                  <a:moveTo>
                    <a:pt x="51978" y="70357"/>
                  </a:moveTo>
                  <a:lnTo>
                    <a:pt x="48391" y="70357"/>
                  </a:lnTo>
                  <a:lnTo>
                    <a:pt x="48425" y="70484"/>
                  </a:lnTo>
                  <a:lnTo>
                    <a:pt x="52158" y="70484"/>
                  </a:lnTo>
                  <a:lnTo>
                    <a:pt x="51978" y="70357"/>
                  </a:lnTo>
                  <a:close/>
                </a:path>
                <a:path w="74295" h="75564">
                  <a:moveTo>
                    <a:pt x="48451" y="66674"/>
                  </a:moveTo>
                  <a:lnTo>
                    <a:pt x="46875" y="66674"/>
                  </a:lnTo>
                  <a:lnTo>
                    <a:pt x="48920" y="68198"/>
                  </a:lnTo>
                  <a:lnTo>
                    <a:pt x="52158" y="70484"/>
                  </a:lnTo>
                  <a:lnTo>
                    <a:pt x="52793" y="70357"/>
                  </a:lnTo>
                  <a:lnTo>
                    <a:pt x="52692" y="69722"/>
                  </a:lnTo>
                  <a:lnTo>
                    <a:pt x="48451" y="66674"/>
                  </a:lnTo>
                  <a:close/>
                </a:path>
                <a:path w="74295" h="75564">
                  <a:moveTo>
                    <a:pt x="50899" y="69595"/>
                  </a:moveTo>
                  <a:lnTo>
                    <a:pt x="48183" y="69595"/>
                  </a:lnTo>
                  <a:lnTo>
                    <a:pt x="51079" y="69722"/>
                  </a:lnTo>
                  <a:lnTo>
                    <a:pt x="50899" y="69595"/>
                  </a:lnTo>
                  <a:close/>
                </a:path>
                <a:path w="74295" h="75564">
                  <a:moveTo>
                    <a:pt x="32379" y="68325"/>
                  </a:moveTo>
                  <a:lnTo>
                    <a:pt x="23519" y="68325"/>
                  </a:lnTo>
                  <a:lnTo>
                    <a:pt x="32420" y="68452"/>
                  </a:lnTo>
                  <a:lnTo>
                    <a:pt x="32379" y="68325"/>
                  </a:lnTo>
                  <a:close/>
                </a:path>
                <a:path w="74295" h="75564">
                  <a:moveTo>
                    <a:pt x="46875" y="68325"/>
                  </a:moveTo>
                  <a:lnTo>
                    <a:pt x="41075" y="68325"/>
                  </a:lnTo>
                  <a:lnTo>
                    <a:pt x="41115" y="68452"/>
                  </a:lnTo>
                  <a:lnTo>
                    <a:pt x="46910" y="68452"/>
                  </a:lnTo>
                  <a:lnTo>
                    <a:pt x="46875" y="68325"/>
                  </a:lnTo>
                  <a:close/>
                </a:path>
                <a:path w="74295" h="75564">
                  <a:moveTo>
                    <a:pt x="48920" y="68198"/>
                  </a:moveTo>
                  <a:lnTo>
                    <a:pt x="47558" y="68198"/>
                  </a:lnTo>
                  <a:lnTo>
                    <a:pt x="47671" y="68452"/>
                  </a:lnTo>
                  <a:lnTo>
                    <a:pt x="49280" y="68452"/>
                  </a:lnTo>
                  <a:lnTo>
                    <a:pt x="48920" y="68198"/>
                  </a:lnTo>
                  <a:close/>
                </a:path>
                <a:path w="74295" h="75564">
                  <a:moveTo>
                    <a:pt x="52984" y="65658"/>
                  </a:moveTo>
                  <a:lnTo>
                    <a:pt x="50561" y="65658"/>
                  </a:lnTo>
                  <a:lnTo>
                    <a:pt x="52641" y="66547"/>
                  </a:lnTo>
                  <a:lnTo>
                    <a:pt x="53238" y="66293"/>
                  </a:lnTo>
                  <a:lnTo>
                    <a:pt x="53238" y="65912"/>
                  </a:lnTo>
                  <a:lnTo>
                    <a:pt x="52984" y="65658"/>
                  </a:lnTo>
                  <a:close/>
                </a:path>
                <a:path w="74295" h="75564">
                  <a:moveTo>
                    <a:pt x="39106" y="65531"/>
                  </a:moveTo>
                  <a:lnTo>
                    <a:pt x="32487" y="65531"/>
                  </a:lnTo>
                  <a:lnTo>
                    <a:pt x="39151" y="65658"/>
                  </a:lnTo>
                  <a:close/>
                </a:path>
                <a:path w="74295" h="75564">
                  <a:moveTo>
                    <a:pt x="45224" y="65531"/>
                  </a:moveTo>
                  <a:lnTo>
                    <a:pt x="40195" y="65531"/>
                  </a:lnTo>
                  <a:lnTo>
                    <a:pt x="45308" y="65658"/>
                  </a:lnTo>
                  <a:close/>
                </a:path>
                <a:path w="74295" h="75564">
                  <a:moveTo>
                    <a:pt x="50264" y="65531"/>
                  </a:moveTo>
                  <a:lnTo>
                    <a:pt x="46861" y="65531"/>
                  </a:lnTo>
                  <a:lnTo>
                    <a:pt x="47038" y="65658"/>
                  </a:lnTo>
                  <a:lnTo>
                    <a:pt x="50561" y="65658"/>
                  </a:lnTo>
                  <a:lnTo>
                    <a:pt x="50264" y="65531"/>
                  </a:lnTo>
                  <a:close/>
                </a:path>
                <a:path w="74295" h="75564">
                  <a:moveTo>
                    <a:pt x="30461" y="60197"/>
                  </a:moveTo>
                  <a:lnTo>
                    <a:pt x="29746" y="60197"/>
                  </a:lnTo>
                  <a:lnTo>
                    <a:pt x="31392" y="65277"/>
                  </a:lnTo>
                  <a:lnTo>
                    <a:pt x="31474" y="65531"/>
                  </a:lnTo>
                  <a:lnTo>
                    <a:pt x="32487" y="65531"/>
                  </a:lnTo>
                  <a:lnTo>
                    <a:pt x="31635" y="62610"/>
                  </a:lnTo>
                  <a:lnTo>
                    <a:pt x="30894" y="61086"/>
                  </a:lnTo>
                  <a:lnTo>
                    <a:pt x="30770" y="60832"/>
                  </a:lnTo>
                  <a:lnTo>
                    <a:pt x="30585" y="60451"/>
                  </a:lnTo>
                  <a:lnTo>
                    <a:pt x="30461" y="60197"/>
                  </a:lnTo>
                  <a:close/>
                </a:path>
                <a:path w="74295" h="75564">
                  <a:moveTo>
                    <a:pt x="37452" y="60197"/>
                  </a:moveTo>
                  <a:lnTo>
                    <a:pt x="36949" y="60197"/>
                  </a:lnTo>
                  <a:lnTo>
                    <a:pt x="37287" y="60451"/>
                  </a:lnTo>
                  <a:lnTo>
                    <a:pt x="39015" y="65277"/>
                  </a:lnTo>
                  <a:lnTo>
                    <a:pt x="39106" y="65531"/>
                  </a:lnTo>
                  <a:lnTo>
                    <a:pt x="40195" y="65531"/>
                  </a:lnTo>
                  <a:lnTo>
                    <a:pt x="39954" y="64769"/>
                  </a:lnTo>
                  <a:lnTo>
                    <a:pt x="39874" y="64515"/>
                  </a:lnTo>
                  <a:lnTo>
                    <a:pt x="39794" y="64261"/>
                  </a:lnTo>
                  <a:lnTo>
                    <a:pt x="39674" y="63880"/>
                  </a:lnTo>
                  <a:lnTo>
                    <a:pt x="37605" y="60451"/>
                  </a:lnTo>
                  <a:lnTo>
                    <a:pt x="37452" y="60197"/>
                  </a:lnTo>
                  <a:close/>
                </a:path>
                <a:path w="74295" h="75564">
                  <a:moveTo>
                    <a:pt x="39031" y="60197"/>
                  </a:moveTo>
                  <a:lnTo>
                    <a:pt x="37452" y="60197"/>
                  </a:lnTo>
                  <a:lnTo>
                    <a:pt x="40170" y="62102"/>
                  </a:lnTo>
                  <a:lnTo>
                    <a:pt x="45224" y="65531"/>
                  </a:lnTo>
                  <a:lnTo>
                    <a:pt x="46861" y="65531"/>
                  </a:lnTo>
                  <a:lnTo>
                    <a:pt x="46685" y="65404"/>
                  </a:lnTo>
                  <a:lnTo>
                    <a:pt x="47726" y="65277"/>
                  </a:lnTo>
                  <a:lnTo>
                    <a:pt x="52026" y="65277"/>
                  </a:lnTo>
                  <a:lnTo>
                    <a:pt x="50748" y="64769"/>
                  </a:lnTo>
                  <a:lnTo>
                    <a:pt x="45669" y="64769"/>
                  </a:lnTo>
                  <a:lnTo>
                    <a:pt x="40347" y="61086"/>
                  </a:lnTo>
                  <a:lnTo>
                    <a:pt x="39031" y="60197"/>
                  </a:lnTo>
                  <a:close/>
                </a:path>
                <a:path w="74295" h="75564">
                  <a:moveTo>
                    <a:pt x="52026" y="65277"/>
                  </a:moveTo>
                  <a:lnTo>
                    <a:pt x="49669" y="65277"/>
                  </a:lnTo>
                  <a:lnTo>
                    <a:pt x="50264" y="65531"/>
                  </a:lnTo>
                  <a:lnTo>
                    <a:pt x="52664" y="65531"/>
                  </a:lnTo>
                  <a:lnTo>
                    <a:pt x="52026" y="65277"/>
                  </a:lnTo>
                  <a:close/>
                </a:path>
                <a:path w="74295" h="75564">
                  <a:moveTo>
                    <a:pt x="31392" y="65277"/>
                  </a:moveTo>
                  <a:lnTo>
                    <a:pt x="22449" y="65277"/>
                  </a:lnTo>
                  <a:lnTo>
                    <a:pt x="31433" y="65404"/>
                  </a:lnTo>
                  <a:close/>
                </a:path>
                <a:path w="74295" h="75564">
                  <a:moveTo>
                    <a:pt x="39015" y="65277"/>
                  </a:moveTo>
                  <a:lnTo>
                    <a:pt x="32413" y="65277"/>
                  </a:lnTo>
                  <a:lnTo>
                    <a:pt x="39060" y="65404"/>
                  </a:lnTo>
                  <a:close/>
                </a:path>
                <a:path w="74295" h="75564">
                  <a:moveTo>
                    <a:pt x="44850" y="65277"/>
                  </a:moveTo>
                  <a:lnTo>
                    <a:pt x="40114" y="65277"/>
                  </a:lnTo>
                  <a:lnTo>
                    <a:pt x="45037" y="65404"/>
                  </a:lnTo>
                  <a:lnTo>
                    <a:pt x="44850" y="65277"/>
                  </a:lnTo>
                  <a:close/>
                </a:path>
                <a:path w="74295" h="75564">
                  <a:moveTo>
                    <a:pt x="49669" y="65277"/>
                  </a:moveTo>
                  <a:lnTo>
                    <a:pt x="47726" y="65277"/>
                  </a:lnTo>
                  <a:lnTo>
                    <a:pt x="46685" y="65404"/>
                  </a:lnTo>
                  <a:lnTo>
                    <a:pt x="49966" y="65404"/>
                  </a:lnTo>
                  <a:lnTo>
                    <a:pt x="49669" y="65277"/>
                  </a:lnTo>
                  <a:close/>
                </a:path>
                <a:path w="74295" h="75564">
                  <a:moveTo>
                    <a:pt x="48831" y="64007"/>
                  </a:moveTo>
                  <a:lnTo>
                    <a:pt x="46456" y="64515"/>
                  </a:lnTo>
                  <a:lnTo>
                    <a:pt x="45669" y="64769"/>
                  </a:lnTo>
                  <a:lnTo>
                    <a:pt x="50748" y="64769"/>
                  </a:lnTo>
                  <a:lnTo>
                    <a:pt x="48831" y="64007"/>
                  </a:lnTo>
                  <a:close/>
                </a:path>
                <a:path w="74295" h="75564">
                  <a:moveTo>
                    <a:pt x="47034" y="60197"/>
                  </a:moveTo>
                  <a:lnTo>
                    <a:pt x="44651" y="60197"/>
                  </a:lnTo>
                  <a:lnTo>
                    <a:pt x="46469" y="60705"/>
                  </a:lnTo>
                  <a:lnTo>
                    <a:pt x="47040" y="60324"/>
                  </a:lnTo>
                  <a:close/>
                </a:path>
                <a:path w="74295" h="75564">
                  <a:moveTo>
                    <a:pt x="29746" y="60197"/>
                  </a:moveTo>
                  <a:lnTo>
                    <a:pt x="20589" y="60197"/>
                  </a:lnTo>
                  <a:lnTo>
                    <a:pt x="29787" y="60324"/>
                  </a:lnTo>
                  <a:close/>
                </a:path>
                <a:path w="74295" h="75564">
                  <a:moveTo>
                    <a:pt x="36781" y="60070"/>
                  </a:moveTo>
                  <a:lnTo>
                    <a:pt x="30399" y="60070"/>
                  </a:lnTo>
                  <a:lnTo>
                    <a:pt x="30523" y="60324"/>
                  </a:lnTo>
                  <a:lnTo>
                    <a:pt x="37118" y="60324"/>
                  </a:lnTo>
                  <a:lnTo>
                    <a:pt x="36781" y="60070"/>
                  </a:lnTo>
                  <a:close/>
                </a:path>
                <a:path w="74295" h="75564">
                  <a:moveTo>
                    <a:pt x="44197" y="60070"/>
                  </a:moveTo>
                  <a:lnTo>
                    <a:pt x="38842" y="60070"/>
                  </a:lnTo>
                  <a:lnTo>
                    <a:pt x="39219" y="60324"/>
                  </a:lnTo>
                  <a:lnTo>
                    <a:pt x="45106" y="60324"/>
                  </a:lnTo>
                  <a:lnTo>
                    <a:pt x="44197" y="60070"/>
                  </a:lnTo>
                  <a:close/>
                </a:path>
                <a:path w="74295" h="75564">
                  <a:moveTo>
                    <a:pt x="28546" y="56260"/>
                  </a:moveTo>
                  <a:lnTo>
                    <a:pt x="28647" y="56805"/>
                  </a:lnTo>
                  <a:lnTo>
                    <a:pt x="29376" y="59054"/>
                  </a:lnTo>
                  <a:lnTo>
                    <a:pt x="29540" y="59562"/>
                  </a:lnTo>
                  <a:lnTo>
                    <a:pt x="29623" y="59816"/>
                  </a:lnTo>
                  <a:lnTo>
                    <a:pt x="29705" y="60070"/>
                  </a:lnTo>
                  <a:lnTo>
                    <a:pt x="30399" y="60070"/>
                  </a:lnTo>
                  <a:lnTo>
                    <a:pt x="28546" y="56260"/>
                  </a:lnTo>
                  <a:close/>
                </a:path>
                <a:path w="74295" h="75564">
                  <a:moveTo>
                    <a:pt x="33435" y="57550"/>
                  </a:moveTo>
                  <a:lnTo>
                    <a:pt x="36781" y="60070"/>
                  </a:lnTo>
                  <a:lnTo>
                    <a:pt x="38842" y="60070"/>
                  </a:lnTo>
                  <a:lnTo>
                    <a:pt x="37337" y="59054"/>
                  </a:lnTo>
                  <a:lnTo>
                    <a:pt x="44121" y="59054"/>
                  </a:lnTo>
                  <a:lnTo>
                    <a:pt x="41071" y="58165"/>
                  </a:lnTo>
                  <a:lnTo>
                    <a:pt x="34378" y="58165"/>
                  </a:lnTo>
                  <a:lnTo>
                    <a:pt x="33435" y="57550"/>
                  </a:lnTo>
                  <a:close/>
                </a:path>
                <a:path w="74295" h="75564">
                  <a:moveTo>
                    <a:pt x="44121" y="59054"/>
                  </a:moveTo>
                  <a:lnTo>
                    <a:pt x="37337" y="59054"/>
                  </a:lnTo>
                  <a:lnTo>
                    <a:pt x="39192" y="59181"/>
                  </a:lnTo>
                  <a:lnTo>
                    <a:pt x="42379" y="59562"/>
                  </a:lnTo>
                  <a:lnTo>
                    <a:pt x="44197" y="60070"/>
                  </a:lnTo>
                  <a:lnTo>
                    <a:pt x="47028" y="60070"/>
                  </a:lnTo>
                  <a:lnTo>
                    <a:pt x="46735" y="59816"/>
                  </a:lnTo>
                  <a:lnTo>
                    <a:pt x="44121" y="59054"/>
                  </a:lnTo>
                  <a:close/>
                </a:path>
                <a:path w="74295" h="75564">
                  <a:moveTo>
                    <a:pt x="28663" y="53339"/>
                  </a:moveTo>
                  <a:lnTo>
                    <a:pt x="26974" y="53339"/>
                  </a:lnTo>
                  <a:lnTo>
                    <a:pt x="34378" y="58165"/>
                  </a:lnTo>
                  <a:lnTo>
                    <a:pt x="36127" y="58165"/>
                  </a:lnTo>
                  <a:lnTo>
                    <a:pt x="32504" y="55853"/>
                  </a:lnTo>
                  <a:lnTo>
                    <a:pt x="28663" y="53339"/>
                  </a:lnTo>
                  <a:close/>
                </a:path>
                <a:path w="74295" h="75564">
                  <a:moveTo>
                    <a:pt x="36015" y="49148"/>
                  </a:moveTo>
                  <a:lnTo>
                    <a:pt x="29832" y="49148"/>
                  </a:lnTo>
                  <a:lnTo>
                    <a:pt x="34823" y="49529"/>
                  </a:lnTo>
                  <a:lnTo>
                    <a:pt x="44551" y="54863"/>
                  </a:lnTo>
                  <a:lnTo>
                    <a:pt x="47548" y="58165"/>
                  </a:lnTo>
                  <a:lnTo>
                    <a:pt x="48196" y="58165"/>
                  </a:lnTo>
                  <a:lnTo>
                    <a:pt x="48107" y="57403"/>
                  </a:lnTo>
                  <a:lnTo>
                    <a:pt x="45148" y="54228"/>
                  </a:lnTo>
                  <a:lnTo>
                    <a:pt x="36015" y="49148"/>
                  </a:lnTo>
                  <a:close/>
                </a:path>
                <a:path w="74295" h="75564">
                  <a:moveTo>
                    <a:pt x="30368" y="43052"/>
                  </a:moveTo>
                  <a:lnTo>
                    <a:pt x="27914" y="43052"/>
                  </a:lnTo>
                  <a:lnTo>
                    <a:pt x="31673" y="44576"/>
                  </a:lnTo>
                  <a:lnTo>
                    <a:pt x="38243" y="47751"/>
                  </a:lnTo>
                  <a:lnTo>
                    <a:pt x="38709" y="48005"/>
                  </a:lnTo>
                  <a:lnTo>
                    <a:pt x="45606" y="52323"/>
                  </a:lnTo>
                  <a:lnTo>
                    <a:pt x="50404" y="57403"/>
                  </a:lnTo>
                  <a:lnTo>
                    <a:pt x="50577" y="57403"/>
                  </a:lnTo>
                  <a:lnTo>
                    <a:pt x="50878" y="57550"/>
                  </a:lnTo>
                  <a:lnTo>
                    <a:pt x="50881" y="57403"/>
                  </a:lnTo>
                  <a:lnTo>
                    <a:pt x="51084" y="56805"/>
                  </a:lnTo>
                  <a:lnTo>
                    <a:pt x="47032" y="52323"/>
                  </a:lnTo>
                  <a:lnTo>
                    <a:pt x="40579" y="48005"/>
                  </a:lnTo>
                  <a:lnTo>
                    <a:pt x="34007" y="44703"/>
                  </a:lnTo>
                  <a:lnTo>
                    <a:pt x="30368" y="43052"/>
                  </a:lnTo>
                  <a:close/>
                </a:path>
                <a:path w="74295" h="75564">
                  <a:moveTo>
                    <a:pt x="27285" y="53847"/>
                  </a:moveTo>
                  <a:lnTo>
                    <a:pt x="27457" y="54228"/>
                  </a:lnTo>
                  <a:lnTo>
                    <a:pt x="28339" y="55853"/>
                  </a:lnTo>
                  <a:lnTo>
                    <a:pt x="27812" y="54228"/>
                  </a:lnTo>
                  <a:lnTo>
                    <a:pt x="27285" y="53847"/>
                  </a:lnTo>
                  <a:close/>
                </a:path>
                <a:path w="74295" h="75564">
                  <a:moveTo>
                    <a:pt x="18580" y="47243"/>
                  </a:moveTo>
                  <a:lnTo>
                    <a:pt x="16563" y="47243"/>
                  </a:lnTo>
                  <a:lnTo>
                    <a:pt x="19735" y="48894"/>
                  </a:lnTo>
                  <a:lnTo>
                    <a:pt x="24650" y="51942"/>
                  </a:lnTo>
                  <a:lnTo>
                    <a:pt x="27285" y="53847"/>
                  </a:lnTo>
                  <a:lnTo>
                    <a:pt x="27043" y="53466"/>
                  </a:lnTo>
                  <a:lnTo>
                    <a:pt x="28663" y="53339"/>
                  </a:lnTo>
                  <a:lnTo>
                    <a:pt x="25387" y="51307"/>
                  </a:lnTo>
                  <a:lnTo>
                    <a:pt x="26694" y="50672"/>
                  </a:lnTo>
                  <a:lnTo>
                    <a:pt x="24485" y="50672"/>
                  </a:lnTo>
                  <a:lnTo>
                    <a:pt x="21310" y="48767"/>
                  </a:lnTo>
                  <a:lnTo>
                    <a:pt x="18580" y="47243"/>
                  </a:lnTo>
                  <a:close/>
                </a:path>
                <a:path w="74295" h="75564">
                  <a:moveTo>
                    <a:pt x="47472" y="43241"/>
                  </a:moveTo>
                  <a:lnTo>
                    <a:pt x="47564" y="43433"/>
                  </a:lnTo>
                  <a:lnTo>
                    <a:pt x="54226" y="50672"/>
                  </a:lnTo>
                  <a:lnTo>
                    <a:pt x="54978" y="50926"/>
                  </a:lnTo>
                  <a:lnTo>
                    <a:pt x="55003" y="50164"/>
                  </a:lnTo>
                  <a:lnTo>
                    <a:pt x="49263" y="43941"/>
                  </a:lnTo>
                  <a:lnTo>
                    <a:pt x="47472" y="43241"/>
                  </a:lnTo>
                  <a:close/>
                </a:path>
                <a:path w="74295" h="75564">
                  <a:moveTo>
                    <a:pt x="29273" y="48132"/>
                  </a:moveTo>
                  <a:lnTo>
                    <a:pt x="24485" y="50672"/>
                  </a:lnTo>
                  <a:lnTo>
                    <a:pt x="26694" y="50672"/>
                  </a:lnTo>
                  <a:lnTo>
                    <a:pt x="29832" y="49148"/>
                  </a:lnTo>
                  <a:lnTo>
                    <a:pt x="36015" y="49148"/>
                  </a:lnTo>
                  <a:lnTo>
                    <a:pt x="34874" y="48513"/>
                  </a:lnTo>
                  <a:lnTo>
                    <a:pt x="29273" y="48132"/>
                  </a:lnTo>
                  <a:close/>
                </a:path>
                <a:path w="74295" h="75564">
                  <a:moveTo>
                    <a:pt x="51538" y="47751"/>
                  </a:moveTo>
                  <a:lnTo>
                    <a:pt x="40074" y="47751"/>
                  </a:lnTo>
                  <a:lnTo>
                    <a:pt x="40579" y="48005"/>
                  </a:lnTo>
                  <a:lnTo>
                    <a:pt x="51771" y="48005"/>
                  </a:lnTo>
                  <a:lnTo>
                    <a:pt x="51538" y="47751"/>
                  </a:lnTo>
                  <a:close/>
                </a:path>
                <a:path w="74295" h="75564">
                  <a:moveTo>
                    <a:pt x="35505" y="24764"/>
                  </a:moveTo>
                  <a:lnTo>
                    <a:pt x="34546" y="24764"/>
                  </a:lnTo>
                  <a:lnTo>
                    <a:pt x="34136" y="26796"/>
                  </a:lnTo>
                  <a:lnTo>
                    <a:pt x="31429" y="35940"/>
                  </a:lnTo>
                  <a:lnTo>
                    <a:pt x="27724" y="42163"/>
                  </a:lnTo>
                  <a:lnTo>
                    <a:pt x="22275" y="43941"/>
                  </a:lnTo>
                  <a:lnTo>
                    <a:pt x="17767" y="45338"/>
                  </a:lnTo>
                  <a:lnTo>
                    <a:pt x="15112" y="46100"/>
                  </a:lnTo>
                  <a:lnTo>
                    <a:pt x="18453" y="46100"/>
                  </a:lnTo>
                  <a:lnTo>
                    <a:pt x="23367" y="44576"/>
                  </a:lnTo>
                  <a:lnTo>
                    <a:pt x="27914" y="43052"/>
                  </a:lnTo>
                  <a:lnTo>
                    <a:pt x="30368" y="43052"/>
                  </a:lnTo>
                  <a:lnTo>
                    <a:pt x="29248" y="42544"/>
                  </a:lnTo>
                  <a:lnTo>
                    <a:pt x="32258" y="41528"/>
                  </a:lnTo>
                  <a:lnTo>
                    <a:pt x="29527" y="41528"/>
                  </a:lnTo>
                  <a:lnTo>
                    <a:pt x="32854" y="34670"/>
                  </a:lnTo>
                  <a:lnTo>
                    <a:pt x="35255" y="26034"/>
                  </a:lnTo>
                  <a:lnTo>
                    <a:pt x="35355" y="25526"/>
                  </a:lnTo>
                  <a:lnTo>
                    <a:pt x="35405" y="25272"/>
                  </a:lnTo>
                  <a:lnTo>
                    <a:pt x="35505" y="24764"/>
                  </a:lnTo>
                  <a:close/>
                </a:path>
                <a:path w="74295" h="75564">
                  <a:moveTo>
                    <a:pt x="53993" y="39421"/>
                  </a:moveTo>
                  <a:lnTo>
                    <a:pt x="59886" y="45592"/>
                  </a:lnTo>
                  <a:lnTo>
                    <a:pt x="60007" y="45719"/>
                  </a:lnTo>
                  <a:lnTo>
                    <a:pt x="60655" y="45719"/>
                  </a:lnTo>
                  <a:lnTo>
                    <a:pt x="60655" y="45084"/>
                  </a:lnTo>
                  <a:lnTo>
                    <a:pt x="55498" y="39750"/>
                  </a:lnTo>
                  <a:lnTo>
                    <a:pt x="53993" y="39421"/>
                  </a:lnTo>
                  <a:close/>
                </a:path>
                <a:path w="74295" h="75564">
                  <a:moveTo>
                    <a:pt x="3263" y="21335"/>
                  </a:moveTo>
                  <a:lnTo>
                    <a:pt x="2603" y="21335"/>
                  </a:lnTo>
                  <a:lnTo>
                    <a:pt x="2501" y="21843"/>
                  </a:lnTo>
                  <a:lnTo>
                    <a:pt x="4250" y="24510"/>
                  </a:lnTo>
                  <a:lnTo>
                    <a:pt x="7804" y="30606"/>
                  </a:lnTo>
                  <a:lnTo>
                    <a:pt x="11361" y="37972"/>
                  </a:lnTo>
                  <a:lnTo>
                    <a:pt x="11423" y="38099"/>
                  </a:lnTo>
                  <a:lnTo>
                    <a:pt x="11545" y="38353"/>
                  </a:lnTo>
                  <a:lnTo>
                    <a:pt x="13103" y="43941"/>
                  </a:lnTo>
                  <a:lnTo>
                    <a:pt x="13174" y="44195"/>
                  </a:lnTo>
                  <a:lnTo>
                    <a:pt x="13280" y="44576"/>
                  </a:lnTo>
                  <a:lnTo>
                    <a:pt x="13315" y="44703"/>
                  </a:lnTo>
                  <a:lnTo>
                    <a:pt x="13422" y="45084"/>
                  </a:lnTo>
                  <a:lnTo>
                    <a:pt x="13492" y="45338"/>
                  </a:lnTo>
                  <a:lnTo>
                    <a:pt x="13563" y="45592"/>
                  </a:lnTo>
                  <a:lnTo>
                    <a:pt x="14396" y="45592"/>
                  </a:lnTo>
                  <a:lnTo>
                    <a:pt x="7174" y="27177"/>
                  </a:lnTo>
                  <a:lnTo>
                    <a:pt x="3263" y="21335"/>
                  </a:lnTo>
                  <a:close/>
                </a:path>
                <a:path w="74295" h="75564">
                  <a:moveTo>
                    <a:pt x="10553" y="9143"/>
                  </a:moveTo>
                  <a:lnTo>
                    <a:pt x="10378" y="9524"/>
                  </a:lnTo>
                  <a:lnTo>
                    <a:pt x="10261" y="9778"/>
                  </a:lnTo>
                  <a:lnTo>
                    <a:pt x="11919" y="14858"/>
                  </a:lnTo>
                  <a:lnTo>
                    <a:pt x="12518" y="16763"/>
                  </a:lnTo>
                  <a:lnTo>
                    <a:pt x="14441" y="23240"/>
                  </a:lnTo>
                  <a:lnTo>
                    <a:pt x="14554" y="23621"/>
                  </a:lnTo>
                  <a:lnTo>
                    <a:pt x="15335" y="26796"/>
                  </a:lnTo>
                  <a:lnTo>
                    <a:pt x="15427" y="27177"/>
                  </a:lnTo>
                  <a:lnTo>
                    <a:pt x="15550" y="27685"/>
                  </a:lnTo>
                  <a:lnTo>
                    <a:pt x="15658" y="28132"/>
                  </a:lnTo>
                  <a:lnTo>
                    <a:pt x="15734" y="28447"/>
                  </a:lnTo>
                  <a:lnTo>
                    <a:pt x="15857" y="28955"/>
                  </a:lnTo>
                  <a:lnTo>
                    <a:pt x="15918" y="29209"/>
                  </a:lnTo>
                  <a:lnTo>
                    <a:pt x="16026" y="29656"/>
                  </a:lnTo>
                  <a:lnTo>
                    <a:pt x="16133" y="30098"/>
                  </a:lnTo>
                  <a:lnTo>
                    <a:pt x="16256" y="30606"/>
                  </a:lnTo>
                  <a:lnTo>
                    <a:pt x="16361" y="40639"/>
                  </a:lnTo>
                  <a:lnTo>
                    <a:pt x="15678" y="43052"/>
                  </a:lnTo>
                  <a:lnTo>
                    <a:pt x="15570" y="43433"/>
                  </a:lnTo>
                  <a:lnTo>
                    <a:pt x="14672" y="45084"/>
                  </a:lnTo>
                  <a:lnTo>
                    <a:pt x="14453" y="45338"/>
                  </a:lnTo>
                  <a:lnTo>
                    <a:pt x="14477" y="45592"/>
                  </a:lnTo>
                  <a:lnTo>
                    <a:pt x="15397" y="45592"/>
                  </a:lnTo>
                  <a:lnTo>
                    <a:pt x="16179" y="44195"/>
                  </a:lnTo>
                  <a:lnTo>
                    <a:pt x="17081" y="41528"/>
                  </a:lnTo>
                  <a:lnTo>
                    <a:pt x="17280" y="40639"/>
                  </a:lnTo>
                  <a:lnTo>
                    <a:pt x="17394" y="40131"/>
                  </a:lnTo>
                  <a:lnTo>
                    <a:pt x="17479" y="39750"/>
                  </a:lnTo>
                  <a:lnTo>
                    <a:pt x="17593" y="39242"/>
                  </a:lnTo>
                  <a:lnTo>
                    <a:pt x="17707" y="38734"/>
                  </a:lnTo>
                  <a:lnTo>
                    <a:pt x="17792" y="38353"/>
                  </a:lnTo>
                  <a:lnTo>
                    <a:pt x="17894" y="37972"/>
                  </a:lnTo>
                  <a:lnTo>
                    <a:pt x="17995" y="37591"/>
                  </a:lnTo>
                  <a:lnTo>
                    <a:pt x="21819" y="36575"/>
                  </a:lnTo>
                  <a:lnTo>
                    <a:pt x="18186" y="36575"/>
                  </a:lnTo>
                  <a:lnTo>
                    <a:pt x="18784" y="33527"/>
                  </a:lnTo>
                  <a:lnTo>
                    <a:pt x="17792" y="33527"/>
                  </a:lnTo>
                  <a:lnTo>
                    <a:pt x="17735" y="33146"/>
                  </a:lnTo>
                  <a:lnTo>
                    <a:pt x="17620" y="32384"/>
                  </a:lnTo>
                  <a:lnTo>
                    <a:pt x="17505" y="31622"/>
                  </a:lnTo>
                  <a:lnTo>
                    <a:pt x="17428" y="31114"/>
                  </a:lnTo>
                  <a:lnTo>
                    <a:pt x="17352" y="30606"/>
                  </a:lnTo>
                  <a:lnTo>
                    <a:pt x="17237" y="29844"/>
                  </a:lnTo>
                  <a:lnTo>
                    <a:pt x="17141" y="29209"/>
                  </a:lnTo>
                  <a:lnTo>
                    <a:pt x="17026" y="28447"/>
                  </a:lnTo>
                  <a:lnTo>
                    <a:pt x="16911" y="27685"/>
                  </a:lnTo>
                  <a:lnTo>
                    <a:pt x="16816" y="27050"/>
                  </a:lnTo>
                  <a:lnTo>
                    <a:pt x="16777" y="26796"/>
                  </a:lnTo>
                  <a:lnTo>
                    <a:pt x="16662" y="26034"/>
                  </a:lnTo>
                  <a:lnTo>
                    <a:pt x="16586" y="25526"/>
                  </a:lnTo>
                  <a:lnTo>
                    <a:pt x="11241" y="9778"/>
                  </a:lnTo>
                  <a:lnTo>
                    <a:pt x="11155" y="9524"/>
                  </a:lnTo>
                  <a:lnTo>
                    <a:pt x="11391" y="9524"/>
                  </a:lnTo>
                  <a:lnTo>
                    <a:pt x="10553" y="9143"/>
                  </a:lnTo>
                  <a:close/>
                </a:path>
                <a:path w="74295" h="75564">
                  <a:moveTo>
                    <a:pt x="39312" y="40131"/>
                  </a:moveTo>
                  <a:lnTo>
                    <a:pt x="36537" y="40131"/>
                  </a:lnTo>
                  <a:lnTo>
                    <a:pt x="47472" y="43241"/>
                  </a:lnTo>
                  <a:lnTo>
                    <a:pt x="40817" y="40639"/>
                  </a:lnTo>
                  <a:lnTo>
                    <a:pt x="39312" y="40131"/>
                  </a:lnTo>
                  <a:close/>
                </a:path>
                <a:path w="74295" h="75564">
                  <a:moveTo>
                    <a:pt x="41201" y="34670"/>
                  </a:moveTo>
                  <a:lnTo>
                    <a:pt x="40453" y="35305"/>
                  </a:lnTo>
                  <a:lnTo>
                    <a:pt x="36394" y="39242"/>
                  </a:lnTo>
                  <a:lnTo>
                    <a:pt x="36118" y="39242"/>
                  </a:lnTo>
                  <a:lnTo>
                    <a:pt x="34437" y="39750"/>
                  </a:lnTo>
                  <a:lnTo>
                    <a:pt x="29527" y="41528"/>
                  </a:lnTo>
                  <a:lnTo>
                    <a:pt x="32258" y="41528"/>
                  </a:lnTo>
                  <a:lnTo>
                    <a:pt x="36398" y="40131"/>
                  </a:lnTo>
                  <a:lnTo>
                    <a:pt x="39312" y="40131"/>
                  </a:lnTo>
                  <a:lnTo>
                    <a:pt x="38184" y="39750"/>
                  </a:lnTo>
                  <a:lnTo>
                    <a:pt x="37466" y="39750"/>
                  </a:lnTo>
                  <a:lnTo>
                    <a:pt x="41226" y="38353"/>
                  </a:lnTo>
                  <a:lnTo>
                    <a:pt x="38379" y="38353"/>
                  </a:lnTo>
                  <a:lnTo>
                    <a:pt x="41201" y="34670"/>
                  </a:lnTo>
                  <a:close/>
                </a:path>
                <a:path w="74295" h="75564">
                  <a:moveTo>
                    <a:pt x="54307" y="39750"/>
                  </a:moveTo>
                  <a:lnTo>
                    <a:pt x="38184" y="39750"/>
                  </a:lnTo>
                  <a:lnTo>
                    <a:pt x="38936" y="40004"/>
                  </a:lnTo>
                  <a:lnTo>
                    <a:pt x="54550" y="40004"/>
                  </a:lnTo>
                  <a:lnTo>
                    <a:pt x="54307" y="39750"/>
                  </a:lnTo>
                  <a:close/>
                </a:path>
                <a:path w="74295" h="75564">
                  <a:moveTo>
                    <a:pt x="63614" y="39750"/>
                  </a:moveTo>
                  <a:lnTo>
                    <a:pt x="55498" y="39750"/>
                  </a:lnTo>
                  <a:lnTo>
                    <a:pt x="55744" y="40004"/>
                  </a:lnTo>
                  <a:lnTo>
                    <a:pt x="64858" y="40004"/>
                  </a:lnTo>
                  <a:lnTo>
                    <a:pt x="63614" y="39750"/>
                  </a:lnTo>
                  <a:close/>
                </a:path>
                <a:path w="74295" h="75564">
                  <a:moveTo>
                    <a:pt x="64151" y="39750"/>
                  </a:moveTo>
                  <a:lnTo>
                    <a:pt x="63614" y="39750"/>
                  </a:lnTo>
                  <a:lnTo>
                    <a:pt x="64858" y="40004"/>
                  </a:lnTo>
                  <a:lnTo>
                    <a:pt x="64322" y="40004"/>
                  </a:lnTo>
                  <a:lnTo>
                    <a:pt x="64151" y="39750"/>
                  </a:lnTo>
                  <a:close/>
                </a:path>
                <a:path w="74295" h="75564">
                  <a:moveTo>
                    <a:pt x="62318" y="35305"/>
                  </a:moveTo>
                  <a:lnTo>
                    <a:pt x="61159" y="35305"/>
                  </a:lnTo>
                  <a:lnTo>
                    <a:pt x="64322" y="40004"/>
                  </a:lnTo>
                  <a:lnTo>
                    <a:pt x="64858" y="40004"/>
                  </a:lnTo>
                  <a:lnTo>
                    <a:pt x="64914" y="39242"/>
                  </a:lnTo>
                  <a:lnTo>
                    <a:pt x="62318" y="35305"/>
                  </a:lnTo>
                  <a:close/>
                </a:path>
                <a:path w="74295" h="75564">
                  <a:moveTo>
                    <a:pt x="53822" y="39242"/>
                  </a:moveTo>
                  <a:lnTo>
                    <a:pt x="53176" y="39242"/>
                  </a:lnTo>
                  <a:lnTo>
                    <a:pt x="53993" y="39421"/>
                  </a:lnTo>
                  <a:lnTo>
                    <a:pt x="53822" y="39242"/>
                  </a:lnTo>
                  <a:close/>
                </a:path>
                <a:path w="74295" h="75564">
                  <a:moveTo>
                    <a:pt x="47951" y="38099"/>
                  </a:moveTo>
                  <a:lnTo>
                    <a:pt x="42837" y="38099"/>
                  </a:lnTo>
                  <a:lnTo>
                    <a:pt x="53822" y="39242"/>
                  </a:lnTo>
                  <a:lnTo>
                    <a:pt x="53176" y="39242"/>
                  </a:lnTo>
                  <a:lnTo>
                    <a:pt x="47951" y="38099"/>
                  </a:lnTo>
                  <a:close/>
                </a:path>
                <a:path w="74295" h="75564">
                  <a:moveTo>
                    <a:pt x="46926" y="33527"/>
                  </a:moveTo>
                  <a:lnTo>
                    <a:pt x="45861" y="34334"/>
                  </a:lnTo>
                  <a:lnTo>
                    <a:pt x="41694" y="37210"/>
                  </a:lnTo>
                  <a:lnTo>
                    <a:pt x="38379" y="38353"/>
                  </a:lnTo>
                  <a:lnTo>
                    <a:pt x="41226" y="38353"/>
                  </a:lnTo>
                  <a:lnTo>
                    <a:pt x="41909" y="38099"/>
                  </a:lnTo>
                  <a:lnTo>
                    <a:pt x="47951" y="38099"/>
                  </a:lnTo>
                  <a:lnTo>
                    <a:pt x="47370" y="37972"/>
                  </a:lnTo>
                  <a:lnTo>
                    <a:pt x="43738" y="37337"/>
                  </a:lnTo>
                  <a:lnTo>
                    <a:pt x="46796" y="36194"/>
                  </a:lnTo>
                  <a:lnTo>
                    <a:pt x="44259" y="36194"/>
                  </a:lnTo>
                  <a:lnTo>
                    <a:pt x="46926" y="33527"/>
                  </a:lnTo>
                  <a:close/>
                </a:path>
                <a:path w="74295" h="75564">
                  <a:moveTo>
                    <a:pt x="30488" y="24764"/>
                  </a:moveTo>
                  <a:lnTo>
                    <a:pt x="29487" y="24764"/>
                  </a:lnTo>
                  <a:lnTo>
                    <a:pt x="26683" y="31622"/>
                  </a:lnTo>
                  <a:lnTo>
                    <a:pt x="26631" y="31749"/>
                  </a:lnTo>
                  <a:lnTo>
                    <a:pt x="22878" y="35305"/>
                  </a:lnTo>
                  <a:lnTo>
                    <a:pt x="22573" y="35305"/>
                  </a:lnTo>
                  <a:lnTo>
                    <a:pt x="18186" y="36575"/>
                  </a:lnTo>
                  <a:lnTo>
                    <a:pt x="21819" y="36575"/>
                  </a:lnTo>
                  <a:lnTo>
                    <a:pt x="23253" y="36194"/>
                  </a:lnTo>
                  <a:lnTo>
                    <a:pt x="27330" y="32384"/>
                  </a:lnTo>
                  <a:lnTo>
                    <a:pt x="30488" y="24764"/>
                  </a:lnTo>
                  <a:close/>
                </a:path>
                <a:path w="74295" h="75564">
                  <a:moveTo>
                    <a:pt x="55962" y="29844"/>
                  </a:moveTo>
                  <a:lnTo>
                    <a:pt x="55572" y="30098"/>
                  </a:lnTo>
                  <a:lnTo>
                    <a:pt x="51783" y="33146"/>
                  </a:lnTo>
                  <a:lnTo>
                    <a:pt x="51931" y="33146"/>
                  </a:lnTo>
                  <a:lnTo>
                    <a:pt x="46723" y="35305"/>
                  </a:lnTo>
                  <a:lnTo>
                    <a:pt x="44259" y="36194"/>
                  </a:lnTo>
                  <a:lnTo>
                    <a:pt x="46796" y="36194"/>
                  </a:lnTo>
                  <a:lnTo>
                    <a:pt x="49174" y="35305"/>
                  </a:lnTo>
                  <a:lnTo>
                    <a:pt x="51462" y="34334"/>
                  </a:lnTo>
                  <a:lnTo>
                    <a:pt x="58238" y="34334"/>
                  </a:lnTo>
                  <a:lnTo>
                    <a:pt x="54851" y="33527"/>
                  </a:lnTo>
                  <a:lnTo>
                    <a:pt x="53223" y="33527"/>
                  </a:lnTo>
                  <a:lnTo>
                    <a:pt x="55778" y="32511"/>
                  </a:lnTo>
                  <a:lnTo>
                    <a:pt x="56048" y="32384"/>
                  </a:lnTo>
                  <a:lnTo>
                    <a:pt x="53803" y="32384"/>
                  </a:lnTo>
                  <a:lnTo>
                    <a:pt x="55962" y="29844"/>
                  </a:lnTo>
                  <a:close/>
                </a:path>
                <a:path w="74295" h="75564">
                  <a:moveTo>
                    <a:pt x="58238" y="34334"/>
                  </a:moveTo>
                  <a:lnTo>
                    <a:pt x="53183" y="34334"/>
                  </a:lnTo>
                  <a:lnTo>
                    <a:pt x="62260" y="35305"/>
                  </a:lnTo>
                  <a:lnTo>
                    <a:pt x="58238" y="34334"/>
                  </a:lnTo>
                  <a:close/>
                </a:path>
                <a:path w="74295" h="75564">
                  <a:moveTo>
                    <a:pt x="43283" y="24764"/>
                  </a:moveTo>
                  <a:lnTo>
                    <a:pt x="43147" y="25272"/>
                  </a:lnTo>
                  <a:lnTo>
                    <a:pt x="43070" y="26034"/>
                  </a:lnTo>
                  <a:lnTo>
                    <a:pt x="42967" y="27050"/>
                  </a:lnTo>
                  <a:lnTo>
                    <a:pt x="42857" y="28132"/>
                  </a:lnTo>
                  <a:lnTo>
                    <a:pt x="42748" y="29209"/>
                  </a:lnTo>
                  <a:lnTo>
                    <a:pt x="41585" y="34334"/>
                  </a:lnTo>
                  <a:lnTo>
                    <a:pt x="41455" y="34334"/>
                  </a:lnTo>
                  <a:lnTo>
                    <a:pt x="44119" y="31749"/>
                  </a:lnTo>
                  <a:lnTo>
                    <a:pt x="44043" y="31114"/>
                  </a:lnTo>
                  <a:lnTo>
                    <a:pt x="43922" y="30098"/>
                  </a:lnTo>
                  <a:lnTo>
                    <a:pt x="43815" y="29209"/>
                  </a:lnTo>
                  <a:lnTo>
                    <a:pt x="43724" y="28447"/>
                  </a:lnTo>
                  <a:lnTo>
                    <a:pt x="43633" y="27685"/>
                  </a:lnTo>
                  <a:lnTo>
                    <a:pt x="43527" y="26796"/>
                  </a:lnTo>
                  <a:lnTo>
                    <a:pt x="43405" y="25780"/>
                  </a:lnTo>
                  <a:lnTo>
                    <a:pt x="43283" y="24764"/>
                  </a:lnTo>
                  <a:close/>
                </a:path>
                <a:path w="74295" h="75564">
                  <a:moveTo>
                    <a:pt x="62387" y="30606"/>
                  </a:moveTo>
                  <a:lnTo>
                    <a:pt x="60058" y="30606"/>
                  </a:lnTo>
                  <a:lnTo>
                    <a:pt x="69107" y="34334"/>
                  </a:lnTo>
                  <a:lnTo>
                    <a:pt x="69737" y="34334"/>
                  </a:lnTo>
                  <a:lnTo>
                    <a:pt x="69354" y="33527"/>
                  </a:lnTo>
                  <a:lnTo>
                    <a:pt x="62387" y="30606"/>
                  </a:lnTo>
                  <a:close/>
                </a:path>
                <a:path w="74295" h="75564">
                  <a:moveTo>
                    <a:pt x="19105" y="20548"/>
                  </a:moveTo>
                  <a:lnTo>
                    <a:pt x="19049" y="20827"/>
                  </a:lnTo>
                  <a:lnTo>
                    <a:pt x="18932" y="24129"/>
                  </a:lnTo>
                  <a:lnTo>
                    <a:pt x="18808" y="25780"/>
                  </a:lnTo>
                  <a:lnTo>
                    <a:pt x="18698" y="26796"/>
                  </a:lnTo>
                  <a:lnTo>
                    <a:pt x="18600" y="27685"/>
                  </a:lnTo>
                  <a:lnTo>
                    <a:pt x="18516" y="28447"/>
                  </a:lnTo>
                  <a:lnTo>
                    <a:pt x="18422" y="29209"/>
                  </a:lnTo>
                  <a:lnTo>
                    <a:pt x="18312" y="30098"/>
                  </a:lnTo>
                  <a:lnTo>
                    <a:pt x="18186" y="31114"/>
                  </a:lnTo>
                  <a:lnTo>
                    <a:pt x="18103" y="31622"/>
                  </a:lnTo>
                  <a:lnTo>
                    <a:pt x="17979" y="32384"/>
                  </a:lnTo>
                  <a:lnTo>
                    <a:pt x="17854" y="33146"/>
                  </a:lnTo>
                  <a:lnTo>
                    <a:pt x="17792" y="33527"/>
                  </a:lnTo>
                  <a:lnTo>
                    <a:pt x="18784" y="33527"/>
                  </a:lnTo>
                  <a:lnTo>
                    <a:pt x="18859" y="33146"/>
                  </a:lnTo>
                  <a:lnTo>
                    <a:pt x="18962" y="32384"/>
                  </a:lnTo>
                  <a:lnTo>
                    <a:pt x="19065" y="31622"/>
                  </a:lnTo>
                  <a:lnTo>
                    <a:pt x="19134" y="31114"/>
                  </a:lnTo>
                  <a:lnTo>
                    <a:pt x="19203" y="30606"/>
                  </a:lnTo>
                  <a:lnTo>
                    <a:pt x="19306" y="29844"/>
                  </a:lnTo>
                  <a:lnTo>
                    <a:pt x="19419" y="28955"/>
                  </a:lnTo>
                  <a:lnTo>
                    <a:pt x="19504" y="28132"/>
                  </a:lnTo>
                  <a:lnTo>
                    <a:pt x="19615" y="27050"/>
                  </a:lnTo>
                  <a:lnTo>
                    <a:pt x="19720" y="26034"/>
                  </a:lnTo>
                  <a:lnTo>
                    <a:pt x="19799" y="25272"/>
                  </a:lnTo>
                  <a:lnTo>
                    <a:pt x="21033" y="24510"/>
                  </a:lnTo>
                  <a:lnTo>
                    <a:pt x="21581" y="24129"/>
                  </a:lnTo>
                  <a:lnTo>
                    <a:pt x="19900" y="24129"/>
                  </a:lnTo>
                  <a:lnTo>
                    <a:pt x="19989" y="23240"/>
                  </a:lnTo>
                  <a:lnTo>
                    <a:pt x="20065" y="22478"/>
                  </a:lnTo>
                  <a:lnTo>
                    <a:pt x="20180" y="21335"/>
                  </a:lnTo>
                  <a:lnTo>
                    <a:pt x="19222" y="21335"/>
                  </a:lnTo>
                  <a:lnTo>
                    <a:pt x="19258" y="20827"/>
                  </a:lnTo>
                  <a:lnTo>
                    <a:pt x="19105" y="20548"/>
                  </a:lnTo>
                  <a:close/>
                </a:path>
                <a:path w="74295" h="75564">
                  <a:moveTo>
                    <a:pt x="49538" y="25526"/>
                  </a:moveTo>
                  <a:lnTo>
                    <a:pt x="49406" y="25780"/>
                  </a:lnTo>
                  <a:lnTo>
                    <a:pt x="49178" y="26796"/>
                  </a:lnTo>
                  <a:lnTo>
                    <a:pt x="49092" y="27177"/>
                  </a:lnTo>
                  <a:lnTo>
                    <a:pt x="48979" y="27685"/>
                  </a:lnTo>
                  <a:lnTo>
                    <a:pt x="48878" y="28132"/>
                  </a:lnTo>
                  <a:lnTo>
                    <a:pt x="48808" y="28447"/>
                  </a:lnTo>
                  <a:lnTo>
                    <a:pt x="48694" y="28955"/>
                  </a:lnTo>
                  <a:lnTo>
                    <a:pt x="48637" y="29209"/>
                  </a:lnTo>
                  <a:lnTo>
                    <a:pt x="48536" y="29656"/>
                  </a:lnTo>
                  <a:lnTo>
                    <a:pt x="48437" y="30098"/>
                  </a:lnTo>
                  <a:lnTo>
                    <a:pt x="46794" y="33527"/>
                  </a:lnTo>
                  <a:lnTo>
                    <a:pt x="47030" y="33527"/>
                  </a:lnTo>
                  <a:lnTo>
                    <a:pt x="49606" y="31749"/>
                  </a:lnTo>
                  <a:lnTo>
                    <a:pt x="49538" y="25526"/>
                  </a:lnTo>
                  <a:close/>
                </a:path>
                <a:path w="74295" h="75564">
                  <a:moveTo>
                    <a:pt x="62243" y="24764"/>
                  </a:moveTo>
                  <a:lnTo>
                    <a:pt x="61300" y="24764"/>
                  </a:lnTo>
                  <a:lnTo>
                    <a:pt x="59856" y="28955"/>
                  </a:lnTo>
                  <a:lnTo>
                    <a:pt x="59769" y="29209"/>
                  </a:lnTo>
                  <a:lnTo>
                    <a:pt x="59725" y="29336"/>
                  </a:lnTo>
                  <a:lnTo>
                    <a:pt x="59615" y="29656"/>
                  </a:lnTo>
                  <a:lnTo>
                    <a:pt x="59550" y="29844"/>
                  </a:lnTo>
                  <a:lnTo>
                    <a:pt x="57708" y="30606"/>
                  </a:lnTo>
                  <a:lnTo>
                    <a:pt x="53619" y="32384"/>
                  </a:lnTo>
                  <a:lnTo>
                    <a:pt x="56048" y="32384"/>
                  </a:lnTo>
                  <a:lnTo>
                    <a:pt x="57667" y="31622"/>
                  </a:lnTo>
                  <a:lnTo>
                    <a:pt x="60058" y="30606"/>
                  </a:lnTo>
                  <a:lnTo>
                    <a:pt x="62387" y="30606"/>
                  </a:lnTo>
                  <a:lnTo>
                    <a:pt x="61175" y="30098"/>
                  </a:lnTo>
                  <a:lnTo>
                    <a:pt x="62814" y="29336"/>
                  </a:lnTo>
                  <a:lnTo>
                    <a:pt x="63039" y="29209"/>
                  </a:lnTo>
                  <a:lnTo>
                    <a:pt x="60705" y="29209"/>
                  </a:lnTo>
                  <a:lnTo>
                    <a:pt x="62243" y="24764"/>
                  </a:lnTo>
                  <a:close/>
                </a:path>
                <a:path w="74295" h="75564">
                  <a:moveTo>
                    <a:pt x="57418" y="28132"/>
                  </a:moveTo>
                  <a:lnTo>
                    <a:pt x="56502" y="29209"/>
                  </a:lnTo>
                  <a:lnTo>
                    <a:pt x="56394" y="29336"/>
                  </a:lnTo>
                  <a:lnTo>
                    <a:pt x="56678" y="29209"/>
                  </a:lnTo>
                  <a:lnTo>
                    <a:pt x="57467" y="28574"/>
                  </a:lnTo>
                  <a:lnTo>
                    <a:pt x="57418" y="28132"/>
                  </a:lnTo>
                  <a:close/>
                </a:path>
                <a:path w="74295" h="75564">
                  <a:moveTo>
                    <a:pt x="68100" y="24764"/>
                  </a:moveTo>
                  <a:lnTo>
                    <a:pt x="67016" y="24764"/>
                  </a:lnTo>
                  <a:lnTo>
                    <a:pt x="65658" y="26796"/>
                  </a:lnTo>
                  <a:lnTo>
                    <a:pt x="64058" y="27685"/>
                  </a:lnTo>
                  <a:lnTo>
                    <a:pt x="60705" y="29209"/>
                  </a:lnTo>
                  <a:lnTo>
                    <a:pt x="63039" y="29209"/>
                  </a:lnTo>
                  <a:lnTo>
                    <a:pt x="64388" y="28447"/>
                  </a:lnTo>
                  <a:lnTo>
                    <a:pt x="65925" y="27685"/>
                  </a:lnTo>
                  <a:lnTo>
                    <a:pt x="69900" y="27685"/>
                  </a:lnTo>
                  <a:lnTo>
                    <a:pt x="67170" y="27050"/>
                  </a:lnTo>
                  <a:lnTo>
                    <a:pt x="69110" y="26034"/>
                  </a:lnTo>
                  <a:lnTo>
                    <a:pt x="67250" y="26034"/>
                  </a:lnTo>
                  <a:lnTo>
                    <a:pt x="68100" y="24764"/>
                  </a:lnTo>
                  <a:close/>
                </a:path>
                <a:path w="74295" h="75564">
                  <a:moveTo>
                    <a:pt x="69900" y="27685"/>
                  </a:moveTo>
                  <a:lnTo>
                    <a:pt x="65925" y="27685"/>
                  </a:lnTo>
                  <a:lnTo>
                    <a:pt x="71335" y="28955"/>
                  </a:lnTo>
                  <a:lnTo>
                    <a:pt x="71894" y="28574"/>
                  </a:lnTo>
                  <a:lnTo>
                    <a:pt x="71584" y="28132"/>
                  </a:lnTo>
                  <a:lnTo>
                    <a:pt x="71819" y="28132"/>
                  </a:lnTo>
                  <a:lnTo>
                    <a:pt x="69900" y="27685"/>
                  </a:lnTo>
                  <a:close/>
                </a:path>
                <a:path w="74295" h="75564">
                  <a:moveTo>
                    <a:pt x="57964" y="24764"/>
                  </a:moveTo>
                  <a:lnTo>
                    <a:pt x="57045" y="24764"/>
                  </a:lnTo>
                  <a:lnTo>
                    <a:pt x="57102" y="25272"/>
                  </a:lnTo>
                  <a:lnTo>
                    <a:pt x="57186" y="26034"/>
                  </a:lnTo>
                  <a:lnTo>
                    <a:pt x="57298" y="27050"/>
                  </a:lnTo>
                  <a:lnTo>
                    <a:pt x="57418" y="28132"/>
                  </a:lnTo>
                  <a:lnTo>
                    <a:pt x="58229" y="27177"/>
                  </a:lnTo>
                  <a:lnTo>
                    <a:pt x="58104" y="26034"/>
                  </a:lnTo>
                  <a:lnTo>
                    <a:pt x="58020" y="25272"/>
                  </a:lnTo>
                  <a:lnTo>
                    <a:pt x="57964" y="24764"/>
                  </a:lnTo>
                  <a:close/>
                </a:path>
                <a:path w="74295" h="75564">
                  <a:moveTo>
                    <a:pt x="71404" y="24764"/>
                  </a:moveTo>
                  <a:lnTo>
                    <a:pt x="69494" y="24764"/>
                  </a:lnTo>
                  <a:lnTo>
                    <a:pt x="67095" y="26034"/>
                  </a:lnTo>
                  <a:lnTo>
                    <a:pt x="69110" y="26034"/>
                  </a:lnTo>
                  <a:lnTo>
                    <a:pt x="69595" y="25780"/>
                  </a:lnTo>
                  <a:lnTo>
                    <a:pt x="71404" y="24764"/>
                  </a:lnTo>
                  <a:close/>
                </a:path>
                <a:path w="74295" h="75564">
                  <a:moveTo>
                    <a:pt x="29590" y="24510"/>
                  </a:moveTo>
                  <a:lnTo>
                    <a:pt x="21016" y="24510"/>
                  </a:lnTo>
                  <a:lnTo>
                    <a:pt x="20639" y="24764"/>
                  </a:lnTo>
                  <a:lnTo>
                    <a:pt x="29487" y="24764"/>
                  </a:lnTo>
                  <a:lnTo>
                    <a:pt x="29590" y="24510"/>
                  </a:lnTo>
                  <a:close/>
                </a:path>
                <a:path w="74295" h="75564">
                  <a:moveTo>
                    <a:pt x="34597" y="24510"/>
                  </a:moveTo>
                  <a:lnTo>
                    <a:pt x="30593" y="24510"/>
                  </a:lnTo>
                  <a:lnTo>
                    <a:pt x="30488" y="24764"/>
                  </a:lnTo>
                  <a:lnTo>
                    <a:pt x="34546" y="24764"/>
                  </a:lnTo>
                  <a:lnTo>
                    <a:pt x="34597" y="24510"/>
                  </a:lnTo>
                  <a:close/>
                </a:path>
                <a:path w="74295" h="75564">
                  <a:moveTo>
                    <a:pt x="43224" y="24510"/>
                  </a:moveTo>
                  <a:lnTo>
                    <a:pt x="35555" y="24510"/>
                  </a:lnTo>
                  <a:lnTo>
                    <a:pt x="35505" y="24764"/>
                  </a:lnTo>
                  <a:lnTo>
                    <a:pt x="43198" y="24764"/>
                  </a:lnTo>
                  <a:lnTo>
                    <a:pt x="43224" y="24510"/>
                  </a:lnTo>
                  <a:close/>
                </a:path>
                <a:path w="74295" h="75564">
                  <a:moveTo>
                    <a:pt x="49527" y="24510"/>
                  </a:moveTo>
                  <a:lnTo>
                    <a:pt x="43253" y="24510"/>
                  </a:lnTo>
                  <a:lnTo>
                    <a:pt x="43283" y="24764"/>
                  </a:lnTo>
                  <a:lnTo>
                    <a:pt x="49530" y="24764"/>
                  </a:lnTo>
                  <a:lnTo>
                    <a:pt x="49527" y="24510"/>
                  </a:lnTo>
                  <a:close/>
                </a:path>
                <a:path w="74295" h="75564">
                  <a:moveTo>
                    <a:pt x="57017" y="24510"/>
                  </a:moveTo>
                  <a:lnTo>
                    <a:pt x="49691" y="24510"/>
                  </a:lnTo>
                  <a:lnTo>
                    <a:pt x="49634" y="24764"/>
                  </a:lnTo>
                  <a:lnTo>
                    <a:pt x="57045" y="24764"/>
                  </a:lnTo>
                  <a:lnTo>
                    <a:pt x="57017" y="24510"/>
                  </a:lnTo>
                  <a:close/>
                </a:path>
                <a:path w="74295" h="75564">
                  <a:moveTo>
                    <a:pt x="61387" y="24510"/>
                  </a:moveTo>
                  <a:lnTo>
                    <a:pt x="57936" y="24510"/>
                  </a:lnTo>
                  <a:lnTo>
                    <a:pt x="57964" y="24764"/>
                  </a:lnTo>
                  <a:lnTo>
                    <a:pt x="61300" y="24764"/>
                  </a:lnTo>
                  <a:lnTo>
                    <a:pt x="61387" y="24510"/>
                  </a:lnTo>
                  <a:close/>
                </a:path>
                <a:path w="74295" h="75564">
                  <a:moveTo>
                    <a:pt x="67186" y="24510"/>
                  </a:moveTo>
                  <a:lnTo>
                    <a:pt x="62330" y="24510"/>
                  </a:lnTo>
                  <a:lnTo>
                    <a:pt x="62243" y="24764"/>
                  </a:lnTo>
                  <a:lnTo>
                    <a:pt x="67016" y="24764"/>
                  </a:lnTo>
                  <a:lnTo>
                    <a:pt x="67186" y="24510"/>
                  </a:lnTo>
                  <a:close/>
                </a:path>
                <a:path w="74295" h="75564">
                  <a:moveTo>
                    <a:pt x="69948" y="24510"/>
                  </a:moveTo>
                  <a:lnTo>
                    <a:pt x="68270" y="24510"/>
                  </a:lnTo>
                  <a:lnTo>
                    <a:pt x="68100" y="24764"/>
                  </a:lnTo>
                  <a:lnTo>
                    <a:pt x="69494" y="24764"/>
                  </a:lnTo>
                  <a:lnTo>
                    <a:pt x="69948" y="24510"/>
                  </a:lnTo>
                  <a:close/>
                </a:path>
                <a:path w="74295" h="75564">
                  <a:moveTo>
                    <a:pt x="31734" y="21335"/>
                  </a:moveTo>
                  <a:lnTo>
                    <a:pt x="30802" y="21335"/>
                  </a:lnTo>
                  <a:lnTo>
                    <a:pt x="30680" y="21843"/>
                  </a:lnTo>
                  <a:lnTo>
                    <a:pt x="29590" y="24510"/>
                  </a:lnTo>
                  <a:lnTo>
                    <a:pt x="30593" y="24510"/>
                  </a:lnTo>
                  <a:lnTo>
                    <a:pt x="31699" y="21843"/>
                  </a:lnTo>
                  <a:lnTo>
                    <a:pt x="31734" y="21335"/>
                  </a:lnTo>
                  <a:close/>
                </a:path>
                <a:path w="74295" h="75564">
                  <a:moveTo>
                    <a:pt x="36181" y="21335"/>
                  </a:moveTo>
                  <a:lnTo>
                    <a:pt x="35238" y="21335"/>
                  </a:lnTo>
                  <a:lnTo>
                    <a:pt x="34853" y="23240"/>
                  </a:lnTo>
                  <a:lnTo>
                    <a:pt x="34776" y="23621"/>
                  </a:lnTo>
                  <a:lnTo>
                    <a:pt x="34674" y="24129"/>
                  </a:lnTo>
                  <a:lnTo>
                    <a:pt x="34597" y="24510"/>
                  </a:lnTo>
                  <a:lnTo>
                    <a:pt x="35555" y="24510"/>
                  </a:lnTo>
                  <a:lnTo>
                    <a:pt x="35680" y="23875"/>
                  </a:lnTo>
                  <a:lnTo>
                    <a:pt x="35805" y="23240"/>
                  </a:lnTo>
                  <a:lnTo>
                    <a:pt x="35931" y="22605"/>
                  </a:lnTo>
                  <a:lnTo>
                    <a:pt x="35956" y="22478"/>
                  </a:lnTo>
                  <a:lnTo>
                    <a:pt x="36081" y="21843"/>
                  </a:lnTo>
                  <a:lnTo>
                    <a:pt x="36181" y="21335"/>
                  </a:lnTo>
                  <a:close/>
                </a:path>
                <a:path w="74295" h="75564">
                  <a:moveTo>
                    <a:pt x="50403" y="21335"/>
                  </a:moveTo>
                  <a:lnTo>
                    <a:pt x="49493" y="21335"/>
                  </a:lnTo>
                  <a:lnTo>
                    <a:pt x="49527" y="24510"/>
                  </a:lnTo>
                  <a:lnTo>
                    <a:pt x="49691" y="24510"/>
                  </a:lnTo>
                  <a:lnTo>
                    <a:pt x="50289" y="21843"/>
                  </a:lnTo>
                  <a:lnTo>
                    <a:pt x="50403" y="21335"/>
                  </a:lnTo>
                  <a:close/>
                </a:path>
                <a:path w="74295" h="75564">
                  <a:moveTo>
                    <a:pt x="57588" y="21335"/>
                  </a:moveTo>
                  <a:lnTo>
                    <a:pt x="56666" y="21335"/>
                  </a:lnTo>
                  <a:lnTo>
                    <a:pt x="56792" y="22478"/>
                  </a:lnTo>
                  <a:lnTo>
                    <a:pt x="56919" y="23621"/>
                  </a:lnTo>
                  <a:lnTo>
                    <a:pt x="57017" y="24510"/>
                  </a:lnTo>
                  <a:lnTo>
                    <a:pt x="57936" y="24510"/>
                  </a:lnTo>
                  <a:lnTo>
                    <a:pt x="57839" y="23621"/>
                  </a:lnTo>
                  <a:lnTo>
                    <a:pt x="57714" y="22478"/>
                  </a:lnTo>
                  <a:lnTo>
                    <a:pt x="57588" y="21335"/>
                  </a:lnTo>
                  <a:close/>
                </a:path>
                <a:path w="74295" h="75564">
                  <a:moveTo>
                    <a:pt x="63428" y="21335"/>
                  </a:moveTo>
                  <a:lnTo>
                    <a:pt x="62481" y="21335"/>
                  </a:lnTo>
                  <a:lnTo>
                    <a:pt x="61387" y="24510"/>
                  </a:lnTo>
                  <a:lnTo>
                    <a:pt x="62330" y="24510"/>
                  </a:lnTo>
                  <a:lnTo>
                    <a:pt x="63428" y="21335"/>
                  </a:lnTo>
                  <a:close/>
                </a:path>
                <a:path w="74295" h="75564">
                  <a:moveTo>
                    <a:pt x="70396" y="21335"/>
                  </a:moveTo>
                  <a:lnTo>
                    <a:pt x="69307" y="21335"/>
                  </a:lnTo>
                  <a:lnTo>
                    <a:pt x="67186" y="24510"/>
                  </a:lnTo>
                  <a:lnTo>
                    <a:pt x="68270" y="24510"/>
                  </a:lnTo>
                  <a:lnTo>
                    <a:pt x="70396" y="21335"/>
                  </a:lnTo>
                  <a:close/>
                </a:path>
                <a:path w="74295" h="75564">
                  <a:moveTo>
                    <a:pt x="73367" y="22478"/>
                  </a:moveTo>
                  <a:lnTo>
                    <a:pt x="71539" y="23621"/>
                  </a:lnTo>
                  <a:lnTo>
                    <a:pt x="69948" y="24510"/>
                  </a:lnTo>
                  <a:lnTo>
                    <a:pt x="71856" y="24510"/>
                  </a:lnTo>
                  <a:lnTo>
                    <a:pt x="73875" y="23240"/>
                  </a:lnTo>
                  <a:lnTo>
                    <a:pt x="74015" y="22605"/>
                  </a:lnTo>
                  <a:lnTo>
                    <a:pt x="73367" y="22478"/>
                  </a:lnTo>
                  <a:close/>
                </a:path>
                <a:path w="74295" h="75564">
                  <a:moveTo>
                    <a:pt x="25355" y="21335"/>
                  </a:moveTo>
                  <a:lnTo>
                    <a:pt x="23548" y="21335"/>
                  </a:lnTo>
                  <a:lnTo>
                    <a:pt x="22040" y="22605"/>
                  </a:lnTo>
                  <a:lnTo>
                    <a:pt x="21245" y="23240"/>
                  </a:lnTo>
                  <a:lnTo>
                    <a:pt x="19900" y="24129"/>
                  </a:lnTo>
                  <a:lnTo>
                    <a:pt x="21581" y="24129"/>
                  </a:lnTo>
                  <a:lnTo>
                    <a:pt x="24970" y="21843"/>
                  </a:lnTo>
                  <a:lnTo>
                    <a:pt x="25355" y="21335"/>
                  </a:lnTo>
                  <a:close/>
                </a:path>
                <a:path w="74295" h="75564">
                  <a:moveTo>
                    <a:pt x="43546" y="21335"/>
                  </a:moveTo>
                  <a:lnTo>
                    <a:pt x="42873" y="21335"/>
                  </a:lnTo>
                  <a:lnTo>
                    <a:pt x="42934" y="21843"/>
                  </a:lnTo>
                  <a:lnTo>
                    <a:pt x="43010" y="22478"/>
                  </a:lnTo>
                  <a:lnTo>
                    <a:pt x="43101" y="23240"/>
                  </a:lnTo>
                  <a:lnTo>
                    <a:pt x="43177" y="23875"/>
                  </a:lnTo>
                  <a:lnTo>
                    <a:pt x="43314" y="23621"/>
                  </a:lnTo>
                  <a:lnTo>
                    <a:pt x="43430" y="22478"/>
                  </a:lnTo>
                  <a:lnTo>
                    <a:pt x="43546" y="21335"/>
                  </a:lnTo>
                  <a:close/>
                </a:path>
                <a:path w="74295" h="75564">
                  <a:moveTo>
                    <a:pt x="16294" y="5206"/>
                  </a:moveTo>
                  <a:lnTo>
                    <a:pt x="16239" y="5460"/>
                  </a:lnTo>
                  <a:lnTo>
                    <a:pt x="16128" y="5968"/>
                  </a:lnTo>
                  <a:lnTo>
                    <a:pt x="19278" y="12191"/>
                  </a:lnTo>
                  <a:lnTo>
                    <a:pt x="19471" y="13588"/>
                  </a:lnTo>
                  <a:lnTo>
                    <a:pt x="19446" y="18160"/>
                  </a:lnTo>
                  <a:lnTo>
                    <a:pt x="19322" y="21335"/>
                  </a:lnTo>
                  <a:lnTo>
                    <a:pt x="20180" y="21335"/>
                  </a:lnTo>
                  <a:lnTo>
                    <a:pt x="20268" y="20192"/>
                  </a:lnTo>
                  <a:lnTo>
                    <a:pt x="20367" y="18795"/>
                  </a:lnTo>
                  <a:lnTo>
                    <a:pt x="20487" y="16763"/>
                  </a:lnTo>
                  <a:lnTo>
                    <a:pt x="20573" y="15112"/>
                  </a:lnTo>
                  <a:lnTo>
                    <a:pt x="21107" y="14858"/>
                  </a:lnTo>
                  <a:lnTo>
                    <a:pt x="22510" y="14096"/>
                  </a:lnTo>
                  <a:lnTo>
                    <a:pt x="20624" y="14096"/>
                  </a:lnTo>
                  <a:lnTo>
                    <a:pt x="20723" y="12191"/>
                  </a:lnTo>
                  <a:lnTo>
                    <a:pt x="19845" y="12191"/>
                  </a:lnTo>
                  <a:lnTo>
                    <a:pt x="18732" y="9143"/>
                  </a:lnTo>
                  <a:lnTo>
                    <a:pt x="16916" y="5460"/>
                  </a:lnTo>
                  <a:lnTo>
                    <a:pt x="16294" y="5206"/>
                  </a:lnTo>
                  <a:close/>
                </a:path>
                <a:path w="74295" h="75564">
                  <a:moveTo>
                    <a:pt x="24150" y="20827"/>
                  </a:moveTo>
                  <a:lnTo>
                    <a:pt x="20223" y="20827"/>
                  </a:lnTo>
                  <a:lnTo>
                    <a:pt x="20187" y="21335"/>
                  </a:lnTo>
                  <a:lnTo>
                    <a:pt x="23548" y="21335"/>
                  </a:lnTo>
                  <a:lnTo>
                    <a:pt x="24150" y="20827"/>
                  </a:lnTo>
                  <a:close/>
                </a:path>
                <a:path w="74295" h="75564">
                  <a:moveTo>
                    <a:pt x="30837" y="20827"/>
                  </a:moveTo>
                  <a:lnTo>
                    <a:pt x="25618" y="20827"/>
                  </a:lnTo>
                  <a:lnTo>
                    <a:pt x="25355" y="21335"/>
                  </a:lnTo>
                  <a:lnTo>
                    <a:pt x="30802" y="21335"/>
                  </a:lnTo>
                  <a:lnTo>
                    <a:pt x="30837" y="20827"/>
                  </a:lnTo>
                  <a:close/>
                </a:path>
                <a:path w="74295" h="75564">
                  <a:moveTo>
                    <a:pt x="35340" y="20827"/>
                  </a:moveTo>
                  <a:lnTo>
                    <a:pt x="31770" y="20827"/>
                  </a:lnTo>
                  <a:lnTo>
                    <a:pt x="31734" y="21335"/>
                  </a:lnTo>
                  <a:lnTo>
                    <a:pt x="35238" y="21335"/>
                  </a:lnTo>
                  <a:lnTo>
                    <a:pt x="35340" y="20827"/>
                  </a:lnTo>
                  <a:close/>
                </a:path>
                <a:path w="74295" h="75564">
                  <a:moveTo>
                    <a:pt x="42812" y="20827"/>
                  </a:moveTo>
                  <a:lnTo>
                    <a:pt x="36281" y="20827"/>
                  </a:lnTo>
                  <a:lnTo>
                    <a:pt x="36181" y="21335"/>
                  </a:lnTo>
                  <a:lnTo>
                    <a:pt x="42873" y="21335"/>
                  </a:lnTo>
                  <a:lnTo>
                    <a:pt x="42812" y="20827"/>
                  </a:lnTo>
                  <a:close/>
                </a:path>
                <a:path w="74295" h="75564">
                  <a:moveTo>
                    <a:pt x="49488" y="20827"/>
                  </a:moveTo>
                  <a:lnTo>
                    <a:pt x="43598" y="20827"/>
                  </a:lnTo>
                  <a:lnTo>
                    <a:pt x="43546" y="21335"/>
                  </a:lnTo>
                  <a:lnTo>
                    <a:pt x="49493" y="21335"/>
                  </a:lnTo>
                  <a:lnTo>
                    <a:pt x="49488" y="20827"/>
                  </a:lnTo>
                  <a:close/>
                </a:path>
                <a:path w="74295" h="75564">
                  <a:moveTo>
                    <a:pt x="56610" y="20827"/>
                  </a:moveTo>
                  <a:lnTo>
                    <a:pt x="50421" y="20827"/>
                  </a:lnTo>
                  <a:lnTo>
                    <a:pt x="50434" y="21335"/>
                  </a:lnTo>
                  <a:lnTo>
                    <a:pt x="56666" y="21335"/>
                  </a:lnTo>
                  <a:lnTo>
                    <a:pt x="56610" y="20827"/>
                  </a:lnTo>
                  <a:close/>
                </a:path>
                <a:path w="74295" h="75564">
                  <a:moveTo>
                    <a:pt x="62656" y="20827"/>
                  </a:moveTo>
                  <a:lnTo>
                    <a:pt x="57533" y="20827"/>
                  </a:lnTo>
                  <a:lnTo>
                    <a:pt x="57588" y="21335"/>
                  </a:lnTo>
                  <a:lnTo>
                    <a:pt x="62481" y="21335"/>
                  </a:lnTo>
                  <a:lnTo>
                    <a:pt x="62656" y="20827"/>
                  </a:lnTo>
                  <a:close/>
                </a:path>
                <a:path w="74295" h="75564">
                  <a:moveTo>
                    <a:pt x="69646" y="20827"/>
                  </a:moveTo>
                  <a:lnTo>
                    <a:pt x="63604" y="20827"/>
                  </a:lnTo>
                  <a:lnTo>
                    <a:pt x="63428" y="21335"/>
                  </a:lnTo>
                  <a:lnTo>
                    <a:pt x="69307" y="21335"/>
                  </a:lnTo>
                  <a:lnTo>
                    <a:pt x="69646" y="20827"/>
                  </a:lnTo>
                  <a:close/>
                </a:path>
                <a:path w="74295" h="75564">
                  <a:moveTo>
                    <a:pt x="28117" y="15112"/>
                  </a:moveTo>
                  <a:lnTo>
                    <a:pt x="27482" y="15239"/>
                  </a:lnTo>
                  <a:lnTo>
                    <a:pt x="24904" y="20192"/>
                  </a:lnTo>
                  <a:lnTo>
                    <a:pt x="24150" y="20827"/>
                  </a:lnTo>
                  <a:lnTo>
                    <a:pt x="25618" y="20827"/>
                  </a:lnTo>
                  <a:lnTo>
                    <a:pt x="28242" y="15747"/>
                  </a:lnTo>
                  <a:lnTo>
                    <a:pt x="28308" y="15239"/>
                  </a:lnTo>
                  <a:lnTo>
                    <a:pt x="28117" y="15112"/>
                  </a:lnTo>
                  <a:close/>
                </a:path>
                <a:path w="74295" h="75564">
                  <a:moveTo>
                    <a:pt x="31546" y="17017"/>
                  </a:moveTo>
                  <a:lnTo>
                    <a:pt x="31305" y="17271"/>
                  </a:lnTo>
                  <a:lnTo>
                    <a:pt x="31055" y="17652"/>
                  </a:lnTo>
                  <a:lnTo>
                    <a:pt x="30959" y="19049"/>
                  </a:lnTo>
                  <a:lnTo>
                    <a:pt x="30837" y="20827"/>
                  </a:lnTo>
                  <a:lnTo>
                    <a:pt x="31770" y="20827"/>
                  </a:lnTo>
                  <a:lnTo>
                    <a:pt x="31893" y="19049"/>
                  </a:lnTo>
                  <a:lnTo>
                    <a:pt x="31940" y="17271"/>
                  </a:lnTo>
                  <a:lnTo>
                    <a:pt x="31546" y="17017"/>
                  </a:lnTo>
                  <a:close/>
                </a:path>
                <a:path w="74295" h="75564">
                  <a:moveTo>
                    <a:pt x="36893" y="14350"/>
                  </a:moveTo>
                  <a:lnTo>
                    <a:pt x="36385" y="14858"/>
                  </a:lnTo>
                  <a:lnTo>
                    <a:pt x="36264" y="15620"/>
                  </a:lnTo>
                  <a:lnTo>
                    <a:pt x="36164" y="16255"/>
                  </a:lnTo>
                  <a:lnTo>
                    <a:pt x="36043" y="17017"/>
                  </a:lnTo>
                  <a:lnTo>
                    <a:pt x="35942" y="17652"/>
                  </a:lnTo>
                  <a:lnTo>
                    <a:pt x="35862" y="18160"/>
                  </a:lnTo>
                  <a:lnTo>
                    <a:pt x="35468" y="20192"/>
                  </a:lnTo>
                  <a:lnTo>
                    <a:pt x="35429" y="20388"/>
                  </a:lnTo>
                  <a:lnTo>
                    <a:pt x="35340" y="20827"/>
                  </a:lnTo>
                  <a:lnTo>
                    <a:pt x="36281" y="20827"/>
                  </a:lnTo>
                  <a:lnTo>
                    <a:pt x="36581" y="19303"/>
                  </a:lnTo>
                  <a:lnTo>
                    <a:pt x="36681" y="18795"/>
                  </a:lnTo>
                  <a:lnTo>
                    <a:pt x="36789" y="18160"/>
                  </a:lnTo>
                  <a:lnTo>
                    <a:pt x="36865" y="17652"/>
                  </a:lnTo>
                  <a:lnTo>
                    <a:pt x="36961" y="17017"/>
                  </a:lnTo>
                  <a:lnTo>
                    <a:pt x="37076" y="16255"/>
                  </a:lnTo>
                  <a:lnTo>
                    <a:pt x="37172" y="15620"/>
                  </a:lnTo>
                  <a:lnTo>
                    <a:pt x="37287" y="14858"/>
                  </a:lnTo>
                  <a:lnTo>
                    <a:pt x="36893" y="14350"/>
                  </a:lnTo>
                  <a:close/>
                </a:path>
                <a:path w="74295" h="75564">
                  <a:moveTo>
                    <a:pt x="42633" y="15620"/>
                  </a:moveTo>
                  <a:lnTo>
                    <a:pt x="42240" y="16128"/>
                  </a:lnTo>
                  <a:lnTo>
                    <a:pt x="42265" y="16255"/>
                  </a:lnTo>
                  <a:lnTo>
                    <a:pt x="42387" y="17271"/>
                  </a:lnTo>
                  <a:lnTo>
                    <a:pt x="42493" y="18160"/>
                  </a:lnTo>
                  <a:lnTo>
                    <a:pt x="42569" y="18795"/>
                  </a:lnTo>
                  <a:lnTo>
                    <a:pt x="42630" y="19303"/>
                  </a:lnTo>
                  <a:lnTo>
                    <a:pt x="42736" y="20192"/>
                  </a:lnTo>
                  <a:lnTo>
                    <a:pt x="42812" y="20827"/>
                  </a:lnTo>
                  <a:lnTo>
                    <a:pt x="43598" y="20827"/>
                  </a:lnTo>
                  <a:lnTo>
                    <a:pt x="43169" y="16128"/>
                  </a:lnTo>
                  <a:lnTo>
                    <a:pt x="43328" y="16128"/>
                  </a:lnTo>
                  <a:lnTo>
                    <a:pt x="42633" y="15620"/>
                  </a:lnTo>
                  <a:close/>
                </a:path>
                <a:path w="74295" h="75564">
                  <a:moveTo>
                    <a:pt x="49898" y="17017"/>
                  </a:moveTo>
                  <a:lnTo>
                    <a:pt x="49453" y="17652"/>
                  </a:lnTo>
                  <a:lnTo>
                    <a:pt x="49488" y="20827"/>
                  </a:lnTo>
                  <a:lnTo>
                    <a:pt x="50421" y="20827"/>
                  </a:lnTo>
                  <a:lnTo>
                    <a:pt x="50330" y="17271"/>
                  </a:lnTo>
                  <a:lnTo>
                    <a:pt x="49898" y="17017"/>
                  </a:lnTo>
                  <a:close/>
                </a:path>
                <a:path w="74295" h="75564">
                  <a:moveTo>
                    <a:pt x="57264" y="18795"/>
                  </a:moveTo>
                  <a:lnTo>
                    <a:pt x="56610" y="18795"/>
                  </a:lnTo>
                  <a:lnTo>
                    <a:pt x="56610" y="20827"/>
                  </a:lnTo>
                  <a:lnTo>
                    <a:pt x="57533" y="20827"/>
                  </a:lnTo>
                  <a:lnTo>
                    <a:pt x="57463" y="20192"/>
                  </a:lnTo>
                  <a:lnTo>
                    <a:pt x="57365" y="19303"/>
                  </a:lnTo>
                  <a:lnTo>
                    <a:pt x="57264" y="18795"/>
                  </a:lnTo>
                  <a:close/>
                </a:path>
                <a:path w="74295" h="75564">
                  <a:moveTo>
                    <a:pt x="64300" y="18160"/>
                  </a:moveTo>
                  <a:lnTo>
                    <a:pt x="63574" y="18160"/>
                  </a:lnTo>
                  <a:lnTo>
                    <a:pt x="62874" y="20192"/>
                  </a:lnTo>
                  <a:lnTo>
                    <a:pt x="62752" y="20548"/>
                  </a:lnTo>
                  <a:lnTo>
                    <a:pt x="62656" y="20827"/>
                  </a:lnTo>
                  <a:lnTo>
                    <a:pt x="63604" y="20827"/>
                  </a:lnTo>
                  <a:lnTo>
                    <a:pt x="64131" y="19303"/>
                  </a:lnTo>
                  <a:lnTo>
                    <a:pt x="64219" y="19049"/>
                  </a:lnTo>
                  <a:lnTo>
                    <a:pt x="64300" y="18160"/>
                  </a:lnTo>
                  <a:close/>
                </a:path>
                <a:path w="74295" h="75564">
                  <a:moveTo>
                    <a:pt x="13881" y="7492"/>
                  </a:moveTo>
                  <a:lnTo>
                    <a:pt x="13821" y="7746"/>
                  </a:lnTo>
                  <a:lnTo>
                    <a:pt x="13703" y="8254"/>
                  </a:lnTo>
                  <a:lnTo>
                    <a:pt x="18905" y="20192"/>
                  </a:lnTo>
                  <a:lnTo>
                    <a:pt x="18791" y="19303"/>
                  </a:lnTo>
                  <a:lnTo>
                    <a:pt x="18022" y="16255"/>
                  </a:lnTo>
                  <a:lnTo>
                    <a:pt x="17990" y="16128"/>
                  </a:lnTo>
                  <a:lnTo>
                    <a:pt x="17894" y="15747"/>
                  </a:lnTo>
                  <a:lnTo>
                    <a:pt x="14655" y="8254"/>
                  </a:lnTo>
                  <a:lnTo>
                    <a:pt x="14490" y="7746"/>
                  </a:lnTo>
                  <a:lnTo>
                    <a:pt x="13881" y="7492"/>
                  </a:lnTo>
                  <a:close/>
                </a:path>
                <a:path w="74295" h="75564">
                  <a:moveTo>
                    <a:pt x="25349" y="9143"/>
                  </a:moveTo>
                  <a:lnTo>
                    <a:pt x="24523" y="9143"/>
                  </a:lnTo>
                  <a:lnTo>
                    <a:pt x="23025" y="12191"/>
                  </a:lnTo>
                  <a:lnTo>
                    <a:pt x="21475" y="13588"/>
                  </a:lnTo>
                  <a:lnTo>
                    <a:pt x="20624" y="14096"/>
                  </a:lnTo>
                  <a:lnTo>
                    <a:pt x="22510" y="14096"/>
                  </a:lnTo>
                  <a:lnTo>
                    <a:pt x="23418" y="13588"/>
                  </a:lnTo>
                  <a:lnTo>
                    <a:pt x="25228" y="9778"/>
                  </a:lnTo>
                  <a:lnTo>
                    <a:pt x="25349" y="9143"/>
                  </a:lnTo>
                  <a:close/>
                </a:path>
                <a:path w="74295" h="75564">
                  <a:moveTo>
                    <a:pt x="20573" y="0"/>
                  </a:moveTo>
                  <a:lnTo>
                    <a:pt x="20116" y="380"/>
                  </a:lnTo>
                  <a:lnTo>
                    <a:pt x="20010" y="7492"/>
                  </a:lnTo>
                  <a:lnTo>
                    <a:pt x="19916" y="9524"/>
                  </a:lnTo>
                  <a:lnTo>
                    <a:pt x="19793" y="12191"/>
                  </a:lnTo>
                  <a:lnTo>
                    <a:pt x="20723" y="12191"/>
                  </a:lnTo>
                  <a:lnTo>
                    <a:pt x="20848" y="9778"/>
                  </a:lnTo>
                  <a:lnTo>
                    <a:pt x="20966" y="7492"/>
                  </a:lnTo>
                  <a:lnTo>
                    <a:pt x="20993" y="253"/>
                  </a:lnTo>
                  <a:lnTo>
                    <a:pt x="20573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1" name="object 2121"/>
            <p:cNvSpPr/>
            <p:nvPr/>
          </p:nvSpPr>
          <p:spPr>
            <a:xfrm>
              <a:off x="7127570" y="2891678"/>
              <a:ext cx="74295" cy="47625"/>
            </a:xfrm>
            <a:custGeom>
              <a:avLst/>
              <a:gdLst/>
              <a:ahLst/>
              <a:cxnLst/>
              <a:rect l="l" t="t" r="r" b="b"/>
              <a:pathLst>
                <a:path w="74295" h="47625">
                  <a:moveTo>
                    <a:pt x="821" y="32423"/>
                  </a:moveTo>
                  <a:lnTo>
                    <a:pt x="0" y="32423"/>
                  </a:lnTo>
                  <a:lnTo>
                    <a:pt x="228" y="33121"/>
                  </a:lnTo>
                  <a:lnTo>
                    <a:pt x="9550" y="39738"/>
                  </a:lnTo>
                  <a:lnTo>
                    <a:pt x="13144" y="46774"/>
                  </a:lnTo>
                  <a:lnTo>
                    <a:pt x="12534" y="46951"/>
                  </a:lnTo>
                  <a:lnTo>
                    <a:pt x="12217" y="47269"/>
                  </a:lnTo>
                  <a:lnTo>
                    <a:pt x="16226" y="46177"/>
                  </a:lnTo>
                  <a:lnTo>
                    <a:pt x="15138" y="46177"/>
                  </a:lnTo>
                  <a:lnTo>
                    <a:pt x="15428" y="45656"/>
                  </a:lnTo>
                  <a:lnTo>
                    <a:pt x="13576" y="45656"/>
                  </a:lnTo>
                  <a:lnTo>
                    <a:pt x="9734" y="38811"/>
                  </a:lnTo>
                  <a:lnTo>
                    <a:pt x="9283" y="38430"/>
                  </a:lnTo>
                  <a:lnTo>
                    <a:pt x="821" y="32423"/>
                  </a:lnTo>
                  <a:close/>
                </a:path>
                <a:path w="74295" h="47625">
                  <a:moveTo>
                    <a:pt x="36680" y="18922"/>
                  </a:moveTo>
                  <a:lnTo>
                    <a:pt x="35741" y="18922"/>
                  </a:lnTo>
                  <a:lnTo>
                    <a:pt x="34142" y="26847"/>
                  </a:lnTo>
                  <a:lnTo>
                    <a:pt x="31454" y="35904"/>
                  </a:lnTo>
                  <a:lnTo>
                    <a:pt x="28104" y="41541"/>
                  </a:lnTo>
                  <a:lnTo>
                    <a:pt x="27711" y="42151"/>
                  </a:lnTo>
                  <a:lnTo>
                    <a:pt x="22288" y="43980"/>
                  </a:lnTo>
                  <a:lnTo>
                    <a:pt x="15138" y="46177"/>
                  </a:lnTo>
                  <a:lnTo>
                    <a:pt x="16221" y="46177"/>
                  </a:lnTo>
                  <a:lnTo>
                    <a:pt x="20421" y="45084"/>
                  </a:lnTo>
                  <a:lnTo>
                    <a:pt x="24288" y="43980"/>
                  </a:lnTo>
                  <a:lnTo>
                    <a:pt x="26492" y="43192"/>
                  </a:lnTo>
                  <a:lnTo>
                    <a:pt x="29527" y="42151"/>
                  </a:lnTo>
                  <a:lnTo>
                    <a:pt x="31584" y="41541"/>
                  </a:lnTo>
                  <a:lnTo>
                    <a:pt x="29552" y="41541"/>
                  </a:lnTo>
                  <a:lnTo>
                    <a:pt x="32819" y="34810"/>
                  </a:lnTo>
                  <a:lnTo>
                    <a:pt x="32930" y="34505"/>
                  </a:lnTo>
                  <a:lnTo>
                    <a:pt x="35280" y="26063"/>
                  </a:lnTo>
                  <a:lnTo>
                    <a:pt x="36603" y="19316"/>
                  </a:lnTo>
                  <a:lnTo>
                    <a:pt x="36680" y="18922"/>
                  </a:lnTo>
                  <a:close/>
                </a:path>
                <a:path w="74295" h="47625">
                  <a:moveTo>
                    <a:pt x="3304" y="21358"/>
                  </a:moveTo>
                  <a:lnTo>
                    <a:pt x="2614" y="21358"/>
                  </a:lnTo>
                  <a:lnTo>
                    <a:pt x="2527" y="21843"/>
                  </a:lnTo>
                  <a:lnTo>
                    <a:pt x="4196" y="24462"/>
                  </a:lnTo>
                  <a:lnTo>
                    <a:pt x="7823" y="30678"/>
                  </a:lnTo>
                  <a:lnTo>
                    <a:pt x="11564" y="38430"/>
                  </a:lnTo>
                  <a:lnTo>
                    <a:pt x="13417" y="45084"/>
                  </a:lnTo>
                  <a:lnTo>
                    <a:pt x="13516" y="45440"/>
                  </a:lnTo>
                  <a:lnTo>
                    <a:pt x="13576" y="45656"/>
                  </a:lnTo>
                  <a:lnTo>
                    <a:pt x="15428" y="45656"/>
                  </a:lnTo>
                  <a:lnTo>
                    <a:pt x="15548" y="45440"/>
                  </a:lnTo>
                  <a:lnTo>
                    <a:pt x="14490" y="45440"/>
                  </a:lnTo>
                  <a:lnTo>
                    <a:pt x="14376" y="44259"/>
                  </a:lnTo>
                  <a:lnTo>
                    <a:pt x="7182" y="27152"/>
                  </a:lnTo>
                  <a:lnTo>
                    <a:pt x="3304" y="21358"/>
                  </a:lnTo>
                  <a:close/>
                </a:path>
                <a:path w="74295" h="47625">
                  <a:moveTo>
                    <a:pt x="13422" y="16167"/>
                  </a:moveTo>
                  <a:lnTo>
                    <a:pt x="12358" y="16167"/>
                  </a:lnTo>
                  <a:lnTo>
                    <a:pt x="14566" y="23634"/>
                  </a:lnTo>
                  <a:lnTo>
                    <a:pt x="16302" y="30678"/>
                  </a:lnTo>
                  <a:lnTo>
                    <a:pt x="16552" y="31826"/>
                  </a:lnTo>
                  <a:lnTo>
                    <a:pt x="16446" y="40474"/>
                  </a:lnTo>
                  <a:lnTo>
                    <a:pt x="15658" y="43192"/>
                  </a:lnTo>
                  <a:lnTo>
                    <a:pt x="15595" y="43408"/>
                  </a:lnTo>
                  <a:lnTo>
                    <a:pt x="14490" y="45440"/>
                  </a:lnTo>
                  <a:lnTo>
                    <a:pt x="15548" y="45440"/>
                  </a:lnTo>
                  <a:lnTo>
                    <a:pt x="16205" y="44259"/>
                  </a:lnTo>
                  <a:lnTo>
                    <a:pt x="17106" y="41541"/>
                  </a:lnTo>
                  <a:lnTo>
                    <a:pt x="17348" y="40474"/>
                  </a:lnTo>
                  <a:lnTo>
                    <a:pt x="17464" y="39966"/>
                  </a:lnTo>
                  <a:lnTo>
                    <a:pt x="17576" y="39471"/>
                  </a:lnTo>
                  <a:lnTo>
                    <a:pt x="17662" y="39090"/>
                  </a:lnTo>
                  <a:lnTo>
                    <a:pt x="17726" y="38811"/>
                  </a:lnTo>
                  <a:lnTo>
                    <a:pt x="17812" y="38430"/>
                  </a:lnTo>
                  <a:lnTo>
                    <a:pt x="17922" y="37947"/>
                  </a:lnTo>
                  <a:lnTo>
                    <a:pt x="18008" y="37566"/>
                  </a:lnTo>
                  <a:lnTo>
                    <a:pt x="21990" y="36575"/>
                  </a:lnTo>
                  <a:lnTo>
                    <a:pt x="18199" y="36575"/>
                  </a:lnTo>
                  <a:lnTo>
                    <a:pt x="18244" y="36347"/>
                  </a:lnTo>
                  <a:lnTo>
                    <a:pt x="18332" y="35904"/>
                  </a:lnTo>
                  <a:lnTo>
                    <a:pt x="18455" y="35280"/>
                  </a:lnTo>
                  <a:lnTo>
                    <a:pt x="18548" y="34810"/>
                  </a:lnTo>
                  <a:lnTo>
                    <a:pt x="18651" y="34289"/>
                  </a:lnTo>
                  <a:lnTo>
                    <a:pt x="18748" y="33796"/>
                  </a:lnTo>
                  <a:lnTo>
                    <a:pt x="18791" y="33578"/>
                  </a:lnTo>
                  <a:lnTo>
                    <a:pt x="17805" y="33578"/>
                  </a:lnTo>
                  <a:lnTo>
                    <a:pt x="17737" y="33121"/>
                  </a:lnTo>
                  <a:lnTo>
                    <a:pt x="17633" y="32423"/>
                  </a:lnTo>
                  <a:lnTo>
                    <a:pt x="17544" y="31826"/>
                  </a:lnTo>
                  <a:lnTo>
                    <a:pt x="17440" y="31127"/>
                  </a:lnTo>
                  <a:lnTo>
                    <a:pt x="17373" y="30678"/>
                  </a:lnTo>
                  <a:lnTo>
                    <a:pt x="17294" y="30149"/>
                  </a:lnTo>
                  <a:lnTo>
                    <a:pt x="17167" y="29298"/>
                  </a:lnTo>
                  <a:lnTo>
                    <a:pt x="17050" y="28511"/>
                  </a:lnTo>
                  <a:lnTo>
                    <a:pt x="16925" y="27673"/>
                  </a:lnTo>
                  <a:lnTo>
                    <a:pt x="16802" y="26847"/>
                  </a:lnTo>
                  <a:lnTo>
                    <a:pt x="16685" y="26063"/>
                  </a:lnTo>
                  <a:lnTo>
                    <a:pt x="16611" y="25565"/>
                  </a:lnTo>
                  <a:lnTo>
                    <a:pt x="13473" y="16319"/>
                  </a:lnTo>
                  <a:lnTo>
                    <a:pt x="13422" y="16167"/>
                  </a:lnTo>
                  <a:close/>
                </a:path>
                <a:path w="74295" h="47625">
                  <a:moveTo>
                    <a:pt x="41639" y="34289"/>
                  </a:moveTo>
                  <a:lnTo>
                    <a:pt x="41326" y="34505"/>
                  </a:lnTo>
                  <a:lnTo>
                    <a:pt x="36550" y="39090"/>
                  </a:lnTo>
                  <a:lnTo>
                    <a:pt x="34112" y="39966"/>
                  </a:lnTo>
                  <a:lnTo>
                    <a:pt x="29552" y="41541"/>
                  </a:lnTo>
                  <a:lnTo>
                    <a:pt x="31584" y="41541"/>
                  </a:lnTo>
                  <a:lnTo>
                    <a:pt x="35699" y="40322"/>
                  </a:lnTo>
                  <a:lnTo>
                    <a:pt x="37922" y="39471"/>
                  </a:lnTo>
                  <a:lnTo>
                    <a:pt x="39433" y="38811"/>
                  </a:lnTo>
                  <a:lnTo>
                    <a:pt x="40388" y="38430"/>
                  </a:lnTo>
                  <a:lnTo>
                    <a:pt x="38381" y="38430"/>
                  </a:lnTo>
                  <a:lnTo>
                    <a:pt x="41592" y="34505"/>
                  </a:lnTo>
                  <a:lnTo>
                    <a:pt x="41639" y="34289"/>
                  </a:lnTo>
                  <a:close/>
                </a:path>
                <a:path w="74295" h="47625">
                  <a:moveTo>
                    <a:pt x="46733" y="33796"/>
                  </a:moveTo>
                  <a:lnTo>
                    <a:pt x="41732" y="37198"/>
                  </a:lnTo>
                  <a:lnTo>
                    <a:pt x="38357" y="38430"/>
                  </a:lnTo>
                  <a:lnTo>
                    <a:pt x="40388" y="38430"/>
                  </a:lnTo>
                  <a:lnTo>
                    <a:pt x="45605" y="36347"/>
                  </a:lnTo>
                  <a:lnTo>
                    <a:pt x="44142" y="36347"/>
                  </a:lnTo>
                  <a:lnTo>
                    <a:pt x="46733" y="33796"/>
                  </a:lnTo>
                  <a:close/>
                </a:path>
                <a:path w="74295" h="47625">
                  <a:moveTo>
                    <a:pt x="31926" y="18922"/>
                  </a:moveTo>
                  <a:lnTo>
                    <a:pt x="30985" y="18922"/>
                  </a:lnTo>
                  <a:lnTo>
                    <a:pt x="30971" y="19138"/>
                  </a:lnTo>
                  <a:lnTo>
                    <a:pt x="30846" y="21081"/>
                  </a:lnTo>
                  <a:lnTo>
                    <a:pt x="18199" y="36575"/>
                  </a:lnTo>
                  <a:lnTo>
                    <a:pt x="21990" y="36575"/>
                  </a:lnTo>
                  <a:lnTo>
                    <a:pt x="22909" y="36347"/>
                  </a:lnTo>
                  <a:lnTo>
                    <a:pt x="23172" y="36347"/>
                  </a:lnTo>
                  <a:lnTo>
                    <a:pt x="27329" y="32423"/>
                  </a:lnTo>
                  <a:lnTo>
                    <a:pt x="31706" y="21843"/>
                  </a:lnTo>
                  <a:lnTo>
                    <a:pt x="31817" y="20399"/>
                  </a:lnTo>
                  <a:lnTo>
                    <a:pt x="31926" y="18922"/>
                  </a:lnTo>
                  <a:close/>
                </a:path>
                <a:path w="74295" h="47625">
                  <a:moveTo>
                    <a:pt x="56014" y="29819"/>
                  </a:moveTo>
                  <a:lnTo>
                    <a:pt x="51638" y="33273"/>
                  </a:lnTo>
                  <a:lnTo>
                    <a:pt x="49199" y="34289"/>
                  </a:lnTo>
                  <a:lnTo>
                    <a:pt x="46736" y="35280"/>
                  </a:lnTo>
                  <a:lnTo>
                    <a:pt x="43915" y="36347"/>
                  </a:lnTo>
                  <a:lnTo>
                    <a:pt x="45605" y="36347"/>
                  </a:lnTo>
                  <a:lnTo>
                    <a:pt x="48539" y="34810"/>
                  </a:lnTo>
                  <a:lnTo>
                    <a:pt x="54775" y="32423"/>
                  </a:lnTo>
                  <a:lnTo>
                    <a:pt x="53839" y="32423"/>
                  </a:lnTo>
                  <a:lnTo>
                    <a:pt x="56014" y="29819"/>
                  </a:lnTo>
                  <a:close/>
                </a:path>
                <a:path w="74295" h="47625">
                  <a:moveTo>
                    <a:pt x="43308" y="24815"/>
                  </a:moveTo>
                  <a:lnTo>
                    <a:pt x="43158" y="25323"/>
                  </a:lnTo>
                  <a:lnTo>
                    <a:pt x="43082" y="26063"/>
                  </a:lnTo>
                  <a:lnTo>
                    <a:pt x="43001" y="26847"/>
                  </a:lnTo>
                  <a:lnTo>
                    <a:pt x="42916" y="27673"/>
                  </a:lnTo>
                  <a:lnTo>
                    <a:pt x="42830" y="28511"/>
                  </a:lnTo>
                  <a:lnTo>
                    <a:pt x="42735" y="29298"/>
                  </a:lnTo>
                  <a:lnTo>
                    <a:pt x="41896" y="33121"/>
                  </a:lnTo>
                  <a:lnTo>
                    <a:pt x="41862" y="33273"/>
                  </a:lnTo>
                  <a:lnTo>
                    <a:pt x="41748" y="33796"/>
                  </a:lnTo>
                  <a:lnTo>
                    <a:pt x="41639" y="34289"/>
                  </a:lnTo>
                  <a:lnTo>
                    <a:pt x="42065" y="33796"/>
                  </a:lnTo>
                  <a:lnTo>
                    <a:pt x="44118" y="31826"/>
                  </a:lnTo>
                  <a:lnTo>
                    <a:pt x="44010" y="30678"/>
                  </a:lnTo>
                  <a:lnTo>
                    <a:pt x="43907" y="29819"/>
                  </a:lnTo>
                  <a:lnTo>
                    <a:pt x="43845" y="29298"/>
                  </a:lnTo>
                  <a:lnTo>
                    <a:pt x="43751" y="28511"/>
                  </a:lnTo>
                  <a:lnTo>
                    <a:pt x="43650" y="27673"/>
                  </a:lnTo>
                  <a:lnTo>
                    <a:pt x="43551" y="26847"/>
                  </a:lnTo>
                  <a:lnTo>
                    <a:pt x="43458" y="26063"/>
                  </a:lnTo>
                  <a:lnTo>
                    <a:pt x="43369" y="25323"/>
                  </a:lnTo>
                  <a:lnTo>
                    <a:pt x="43308" y="24815"/>
                  </a:lnTo>
                  <a:close/>
                </a:path>
                <a:path w="74295" h="47625">
                  <a:moveTo>
                    <a:pt x="49564" y="25565"/>
                  </a:moveTo>
                  <a:lnTo>
                    <a:pt x="49368" y="26063"/>
                  </a:lnTo>
                  <a:lnTo>
                    <a:pt x="48647" y="29298"/>
                  </a:lnTo>
                  <a:lnTo>
                    <a:pt x="48531" y="29819"/>
                  </a:lnTo>
                  <a:lnTo>
                    <a:pt x="48451" y="30149"/>
                  </a:lnTo>
                  <a:lnTo>
                    <a:pt x="46836" y="33578"/>
                  </a:lnTo>
                  <a:lnTo>
                    <a:pt x="46733" y="33796"/>
                  </a:lnTo>
                  <a:lnTo>
                    <a:pt x="49631" y="31826"/>
                  </a:lnTo>
                  <a:lnTo>
                    <a:pt x="49564" y="25565"/>
                  </a:lnTo>
                  <a:close/>
                </a:path>
                <a:path w="74295" h="47625">
                  <a:moveTo>
                    <a:pt x="19127" y="20545"/>
                  </a:moveTo>
                  <a:lnTo>
                    <a:pt x="19042" y="21653"/>
                  </a:lnTo>
                  <a:lnTo>
                    <a:pt x="18917" y="24815"/>
                  </a:lnTo>
                  <a:lnTo>
                    <a:pt x="18802" y="26063"/>
                  </a:lnTo>
                  <a:lnTo>
                    <a:pt x="18718" y="26847"/>
                  </a:lnTo>
                  <a:lnTo>
                    <a:pt x="18631" y="27673"/>
                  </a:lnTo>
                  <a:lnTo>
                    <a:pt x="18542" y="28511"/>
                  </a:lnTo>
                  <a:lnTo>
                    <a:pt x="18442" y="29298"/>
                  </a:lnTo>
                  <a:lnTo>
                    <a:pt x="18335" y="30149"/>
                  </a:lnTo>
                  <a:lnTo>
                    <a:pt x="18211" y="31127"/>
                  </a:lnTo>
                  <a:lnTo>
                    <a:pt x="18095" y="31826"/>
                  </a:lnTo>
                  <a:lnTo>
                    <a:pt x="17997" y="32423"/>
                  </a:lnTo>
                  <a:lnTo>
                    <a:pt x="17881" y="33121"/>
                  </a:lnTo>
                  <a:lnTo>
                    <a:pt x="17805" y="33578"/>
                  </a:lnTo>
                  <a:lnTo>
                    <a:pt x="18791" y="33578"/>
                  </a:lnTo>
                  <a:lnTo>
                    <a:pt x="18882" y="33121"/>
                  </a:lnTo>
                  <a:lnTo>
                    <a:pt x="18979" y="32423"/>
                  </a:lnTo>
                  <a:lnTo>
                    <a:pt x="19061" y="31826"/>
                  </a:lnTo>
                  <a:lnTo>
                    <a:pt x="19157" y="31127"/>
                  </a:lnTo>
                  <a:lnTo>
                    <a:pt x="19219" y="30678"/>
                  </a:lnTo>
                  <a:lnTo>
                    <a:pt x="19337" y="29819"/>
                  </a:lnTo>
                  <a:lnTo>
                    <a:pt x="19409" y="29298"/>
                  </a:lnTo>
                  <a:lnTo>
                    <a:pt x="19532" y="28132"/>
                  </a:lnTo>
                  <a:lnTo>
                    <a:pt x="19634" y="27152"/>
                  </a:lnTo>
                  <a:lnTo>
                    <a:pt x="19747" y="26063"/>
                  </a:lnTo>
                  <a:lnTo>
                    <a:pt x="19824" y="25323"/>
                  </a:lnTo>
                  <a:lnTo>
                    <a:pt x="21652" y="24155"/>
                  </a:lnTo>
                  <a:lnTo>
                    <a:pt x="19926" y="24155"/>
                  </a:lnTo>
                  <a:lnTo>
                    <a:pt x="20027" y="23088"/>
                  </a:lnTo>
                  <a:lnTo>
                    <a:pt x="20145" y="21843"/>
                  </a:lnTo>
                  <a:lnTo>
                    <a:pt x="20192" y="21358"/>
                  </a:lnTo>
                  <a:lnTo>
                    <a:pt x="19332" y="21358"/>
                  </a:lnTo>
                  <a:lnTo>
                    <a:pt x="19307" y="21081"/>
                  </a:lnTo>
                  <a:lnTo>
                    <a:pt x="19127" y="20545"/>
                  </a:lnTo>
                  <a:close/>
                </a:path>
                <a:path w="74295" h="47625">
                  <a:moveTo>
                    <a:pt x="64306" y="18922"/>
                  </a:moveTo>
                  <a:lnTo>
                    <a:pt x="63337" y="18922"/>
                  </a:lnTo>
                  <a:lnTo>
                    <a:pt x="59575" y="29819"/>
                  </a:lnTo>
                  <a:lnTo>
                    <a:pt x="56708" y="31127"/>
                  </a:lnTo>
                  <a:lnTo>
                    <a:pt x="53682" y="32423"/>
                  </a:lnTo>
                  <a:lnTo>
                    <a:pt x="54775" y="32423"/>
                  </a:lnTo>
                  <a:lnTo>
                    <a:pt x="57081" y="31826"/>
                  </a:lnTo>
                  <a:lnTo>
                    <a:pt x="57498" y="31826"/>
                  </a:lnTo>
                  <a:lnTo>
                    <a:pt x="61074" y="30149"/>
                  </a:lnTo>
                  <a:lnTo>
                    <a:pt x="62806" y="29298"/>
                  </a:lnTo>
                  <a:lnTo>
                    <a:pt x="60718" y="29298"/>
                  </a:lnTo>
                  <a:lnTo>
                    <a:pt x="64169" y="19316"/>
                  </a:lnTo>
                  <a:lnTo>
                    <a:pt x="64231" y="19138"/>
                  </a:lnTo>
                  <a:lnTo>
                    <a:pt x="64306" y="18922"/>
                  </a:lnTo>
                  <a:close/>
                </a:path>
                <a:path w="74295" h="47625">
                  <a:moveTo>
                    <a:pt x="57423" y="28132"/>
                  </a:moveTo>
                  <a:lnTo>
                    <a:pt x="56014" y="29819"/>
                  </a:lnTo>
                  <a:lnTo>
                    <a:pt x="57480" y="28651"/>
                  </a:lnTo>
                  <a:lnTo>
                    <a:pt x="57423" y="28132"/>
                  </a:lnTo>
                  <a:close/>
                </a:path>
                <a:path w="74295" h="47625">
                  <a:moveTo>
                    <a:pt x="70441" y="21081"/>
                  </a:moveTo>
                  <a:lnTo>
                    <a:pt x="69495" y="21081"/>
                  </a:lnTo>
                  <a:lnTo>
                    <a:pt x="65684" y="26847"/>
                  </a:lnTo>
                  <a:lnTo>
                    <a:pt x="64084" y="27673"/>
                  </a:lnTo>
                  <a:lnTo>
                    <a:pt x="62379" y="28511"/>
                  </a:lnTo>
                  <a:lnTo>
                    <a:pt x="60718" y="29298"/>
                  </a:lnTo>
                  <a:lnTo>
                    <a:pt x="62806" y="29298"/>
                  </a:lnTo>
                  <a:lnTo>
                    <a:pt x="64437" y="28511"/>
                  </a:lnTo>
                  <a:lnTo>
                    <a:pt x="67052" y="27152"/>
                  </a:lnTo>
                  <a:lnTo>
                    <a:pt x="68955" y="26063"/>
                  </a:lnTo>
                  <a:lnTo>
                    <a:pt x="67300" y="26063"/>
                  </a:lnTo>
                  <a:lnTo>
                    <a:pt x="70398" y="21358"/>
                  </a:lnTo>
                  <a:lnTo>
                    <a:pt x="70441" y="21081"/>
                  </a:lnTo>
                  <a:close/>
                </a:path>
                <a:path w="74295" h="47625">
                  <a:moveTo>
                    <a:pt x="57314" y="18922"/>
                  </a:moveTo>
                  <a:lnTo>
                    <a:pt x="56578" y="18922"/>
                  </a:lnTo>
                  <a:lnTo>
                    <a:pt x="56592" y="20545"/>
                  </a:lnTo>
                  <a:lnTo>
                    <a:pt x="56714" y="21653"/>
                  </a:lnTo>
                  <a:lnTo>
                    <a:pt x="56815" y="22580"/>
                  </a:lnTo>
                  <a:lnTo>
                    <a:pt x="56930" y="23634"/>
                  </a:lnTo>
                  <a:lnTo>
                    <a:pt x="57021" y="24462"/>
                  </a:lnTo>
                  <a:lnTo>
                    <a:pt x="57115" y="25323"/>
                  </a:lnTo>
                  <a:lnTo>
                    <a:pt x="57196" y="26063"/>
                  </a:lnTo>
                  <a:lnTo>
                    <a:pt x="57316" y="27152"/>
                  </a:lnTo>
                  <a:lnTo>
                    <a:pt x="57423" y="28132"/>
                  </a:lnTo>
                  <a:lnTo>
                    <a:pt x="58242" y="27152"/>
                  </a:lnTo>
                  <a:lnTo>
                    <a:pt x="58123" y="26063"/>
                  </a:lnTo>
                  <a:lnTo>
                    <a:pt x="58043" y="25323"/>
                  </a:lnTo>
                  <a:lnTo>
                    <a:pt x="57916" y="24155"/>
                  </a:lnTo>
                  <a:lnTo>
                    <a:pt x="57800" y="23088"/>
                  </a:lnTo>
                  <a:lnTo>
                    <a:pt x="57730" y="22440"/>
                  </a:lnTo>
                  <a:lnTo>
                    <a:pt x="57613" y="21358"/>
                  </a:lnTo>
                  <a:lnTo>
                    <a:pt x="57508" y="20399"/>
                  </a:lnTo>
                  <a:lnTo>
                    <a:pt x="57391" y="19316"/>
                  </a:lnTo>
                  <a:lnTo>
                    <a:pt x="57314" y="18922"/>
                  </a:lnTo>
                  <a:close/>
                </a:path>
                <a:path w="74295" h="47625">
                  <a:moveTo>
                    <a:pt x="73393" y="22440"/>
                  </a:moveTo>
                  <a:lnTo>
                    <a:pt x="71564" y="23634"/>
                  </a:lnTo>
                  <a:lnTo>
                    <a:pt x="69507" y="24815"/>
                  </a:lnTo>
                  <a:lnTo>
                    <a:pt x="67189" y="26063"/>
                  </a:lnTo>
                  <a:lnTo>
                    <a:pt x="68955" y="26063"/>
                  </a:lnTo>
                  <a:lnTo>
                    <a:pt x="69816" y="25565"/>
                  </a:lnTo>
                  <a:lnTo>
                    <a:pt x="72529" y="23774"/>
                  </a:lnTo>
                  <a:lnTo>
                    <a:pt x="74104" y="22809"/>
                  </a:lnTo>
                  <a:lnTo>
                    <a:pt x="74028" y="22580"/>
                  </a:lnTo>
                  <a:lnTo>
                    <a:pt x="73393" y="22440"/>
                  </a:lnTo>
                  <a:close/>
                </a:path>
                <a:path w="74295" h="47625">
                  <a:moveTo>
                    <a:pt x="50384" y="18922"/>
                  </a:moveTo>
                  <a:lnTo>
                    <a:pt x="49493" y="18922"/>
                  </a:lnTo>
                  <a:lnTo>
                    <a:pt x="49556" y="24815"/>
                  </a:lnTo>
                  <a:lnTo>
                    <a:pt x="49724" y="24462"/>
                  </a:lnTo>
                  <a:lnTo>
                    <a:pt x="50308" y="21843"/>
                  </a:lnTo>
                  <a:lnTo>
                    <a:pt x="50384" y="18922"/>
                  </a:lnTo>
                  <a:close/>
                </a:path>
                <a:path w="74295" h="47625">
                  <a:moveTo>
                    <a:pt x="28090" y="16167"/>
                  </a:moveTo>
                  <a:lnTo>
                    <a:pt x="27050" y="16167"/>
                  </a:lnTo>
                  <a:lnTo>
                    <a:pt x="25695" y="18795"/>
                  </a:lnTo>
                  <a:lnTo>
                    <a:pt x="24784" y="20399"/>
                  </a:lnTo>
                  <a:lnTo>
                    <a:pt x="21463" y="23088"/>
                  </a:lnTo>
                  <a:lnTo>
                    <a:pt x="19926" y="24155"/>
                  </a:lnTo>
                  <a:lnTo>
                    <a:pt x="21652" y="24155"/>
                  </a:lnTo>
                  <a:lnTo>
                    <a:pt x="25114" y="21843"/>
                  </a:lnTo>
                  <a:lnTo>
                    <a:pt x="25250" y="21653"/>
                  </a:lnTo>
                  <a:lnTo>
                    <a:pt x="28011" y="16319"/>
                  </a:lnTo>
                  <a:lnTo>
                    <a:pt x="28090" y="16167"/>
                  </a:lnTo>
                  <a:close/>
                </a:path>
                <a:path w="74295" h="47625">
                  <a:moveTo>
                    <a:pt x="43528" y="18922"/>
                  </a:moveTo>
                  <a:lnTo>
                    <a:pt x="42602" y="18922"/>
                  </a:lnTo>
                  <a:lnTo>
                    <a:pt x="42779" y="20399"/>
                  </a:lnTo>
                  <a:lnTo>
                    <a:pt x="42861" y="21081"/>
                  </a:lnTo>
                  <a:lnTo>
                    <a:pt x="42929" y="21653"/>
                  </a:lnTo>
                  <a:lnTo>
                    <a:pt x="43024" y="22440"/>
                  </a:lnTo>
                  <a:lnTo>
                    <a:pt x="43101" y="23088"/>
                  </a:lnTo>
                  <a:lnTo>
                    <a:pt x="43200" y="23914"/>
                  </a:lnTo>
                  <a:lnTo>
                    <a:pt x="43318" y="23774"/>
                  </a:lnTo>
                  <a:lnTo>
                    <a:pt x="43441" y="22580"/>
                  </a:lnTo>
                  <a:lnTo>
                    <a:pt x="43528" y="18922"/>
                  </a:lnTo>
                  <a:close/>
                </a:path>
                <a:path w="74295" h="47625">
                  <a:moveTo>
                    <a:pt x="2664" y="21081"/>
                  </a:moveTo>
                  <a:lnTo>
                    <a:pt x="1993" y="21081"/>
                  </a:lnTo>
                  <a:lnTo>
                    <a:pt x="3404" y="21358"/>
                  </a:lnTo>
                  <a:lnTo>
                    <a:pt x="2614" y="21358"/>
                  </a:lnTo>
                  <a:lnTo>
                    <a:pt x="2664" y="21081"/>
                  </a:lnTo>
                  <a:close/>
                </a:path>
                <a:path w="74295" h="47625">
                  <a:moveTo>
                    <a:pt x="20533" y="16167"/>
                  </a:moveTo>
                  <a:lnTo>
                    <a:pt x="19608" y="16167"/>
                  </a:lnTo>
                  <a:lnTo>
                    <a:pt x="19570" y="16827"/>
                  </a:lnTo>
                  <a:lnTo>
                    <a:pt x="19457" y="18531"/>
                  </a:lnTo>
                  <a:lnTo>
                    <a:pt x="19332" y="21358"/>
                  </a:lnTo>
                  <a:lnTo>
                    <a:pt x="20192" y="21358"/>
                  </a:lnTo>
                  <a:lnTo>
                    <a:pt x="20266" y="20399"/>
                  </a:lnTo>
                  <a:lnTo>
                    <a:pt x="20378" y="18795"/>
                  </a:lnTo>
                  <a:lnTo>
                    <a:pt x="20497" y="16827"/>
                  </a:lnTo>
                  <a:lnTo>
                    <a:pt x="20533" y="16167"/>
                  </a:lnTo>
                  <a:close/>
                </a:path>
                <a:path w="74295" h="47625">
                  <a:moveTo>
                    <a:pt x="19090" y="20399"/>
                  </a:moveTo>
                  <a:lnTo>
                    <a:pt x="19085" y="20545"/>
                  </a:lnTo>
                  <a:lnTo>
                    <a:pt x="19329" y="21081"/>
                  </a:lnTo>
                  <a:lnTo>
                    <a:pt x="19294" y="20545"/>
                  </a:lnTo>
                  <a:lnTo>
                    <a:pt x="19090" y="20399"/>
                  </a:lnTo>
                  <a:close/>
                </a:path>
                <a:path w="74295" h="47625">
                  <a:moveTo>
                    <a:pt x="70872" y="20545"/>
                  </a:moveTo>
                  <a:lnTo>
                    <a:pt x="70182" y="20545"/>
                  </a:lnTo>
                  <a:lnTo>
                    <a:pt x="70646" y="21081"/>
                  </a:lnTo>
                  <a:lnTo>
                    <a:pt x="68484" y="21081"/>
                  </a:lnTo>
                  <a:lnTo>
                    <a:pt x="70872" y="20545"/>
                  </a:lnTo>
                  <a:close/>
                </a:path>
                <a:path w="74295" h="47625">
                  <a:moveTo>
                    <a:pt x="18025" y="16167"/>
                  </a:moveTo>
                  <a:lnTo>
                    <a:pt x="17142" y="16167"/>
                  </a:lnTo>
                  <a:lnTo>
                    <a:pt x="19020" y="20399"/>
                  </a:lnTo>
                  <a:lnTo>
                    <a:pt x="18818" y="19316"/>
                  </a:lnTo>
                  <a:lnTo>
                    <a:pt x="18063" y="16319"/>
                  </a:lnTo>
                  <a:lnTo>
                    <a:pt x="18025" y="16167"/>
                  </a:lnTo>
                  <a:close/>
                </a:path>
                <a:path w="74295" h="47625">
                  <a:moveTo>
                    <a:pt x="35767" y="18795"/>
                  </a:moveTo>
                  <a:lnTo>
                    <a:pt x="31935" y="18795"/>
                  </a:lnTo>
                  <a:lnTo>
                    <a:pt x="31926" y="18922"/>
                  </a:lnTo>
                  <a:lnTo>
                    <a:pt x="35741" y="18922"/>
                  </a:lnTo>
                  <a:lnTo>
                    <a:pt x="35767" y="18795"/>
                  </a:lnTo>
                  <a:close/>
                </a:path>
                <a:path w="74295" h="47625">
                  <a:moveTo>
                    <a:pt x="42587" y="18795"/>
                  </a:moveTo>
                  <a:lnTo>
                    <a:pt x="36705" y="18795"/>
                  </a:lnTo>
                  <a:lnTo>
                    <a:pt x="36680" y="18922"/>
                  </a:lnTo>
                  <a:lnTo>
                    <a:pt x="42602" y="18922"/>
                  </a:lnTo>
                  <a:lnTo>
                    <a:pt x="42587" y="18795"/>
                  </a:lnTo>
                  <a:close/>
                </a:path>
                <a:path w="74295" h="47625">
                  <a:moveTo>
                    <a:pt x="56660" y="18795"/>
                  </a:moveTo>
                  <a:lnTo>
                    <a:pt x="50381" y="18795"/>
                  </a:lnTo>
                  <a:lnTo>
                    <a:pt x="50384" y="18922"/>
                  </a:lnTo>
                  <a:lnTo>
                    <a:pt x="56578" y="18922"/>
                  </a:lnTo>
                  <a:lnTo>
                    <a:pt x="56660" y="18795"/>
                  </a:lnTo>
                  <a:close/>
                </a:path>
                <a:path w="74295" h="47625">
                  <a:moveTo>
                    <a:pt x="63381" y="18795"/>
                  </a:moveTo>
                  <a:lnTo>
                    <a:pt x="57289" y="18795"/>
                  </a:lnTo>
                  <a:lnTo>
                    <a:pt x="57314" y="18922"/>
                  </a:lnTo>
                  <a:lnTo>
                    <a:pt x="63337" y="18922"/>
                  </a:lnTo>
                  <a:lnTo>
                    <a:pt x="63381" y="18795"/>
                  </a:lnTo>
                  <a:close/>
                </a:path>
                <a:path w="74295" h="47625">
                  <a:moveTo>
                    <a:pt x="31572" y="17017"/>
                  </a:moveTo>
                  <a:lnTo>
                    <a:pt x="31076" y="17487"/>
                  </a:lnTo>
                  <a:lnTo>
                    <a:pt x="30993" y="18795"/>
                  </a:lnTo>
                  <a:lnTo>
                    <a:pt x="31935" y="18795"/>
                  </a:lnTo>
                  <a:lnTo>
                    <a:pt x="31953" y="17284"/>
                  </a:lnTo>
                  <a:lnTo>
                    <a:pt x="31572" y="17017"/>
                  </a:lnTo>
                  <a:close/>
                </a:path>
                <a:path w="74295" h="47625">
                  <a:moveTo>
                    <a:pt x="37123" y="16167"/>
                  </a:moveTo>
                  <a:lnTo>
                    <a:pt x="36190" y="16167"/>
                  </a:lnTo>
                  <a:lnTo>
                    <a:pt x="36086" y="16827"/>
                  </a:lnTo>
                  <a:lnTo>
                    <a:pt x="35983" y="17487"/>
                  </a:lnTo>
                  <a:lnTo>
                    <a:pt x="35880" y="18148"/>
                  </a:lnTo>
                  <a:lnTo>
                    <a:pt x="35767" y="18795"/>
                  </a:lnTo>
                  <a:lnTo>
                    <a:pt x="36705" y="18795"/>
                  </a:lnTo>
                  <a:lnTo>
                    <a:pt x="36816" y="18148"/>
                  </a:lnTo>
                  <a:lnTo>
                    <a:pt x="36919" y="17487"/>
                  </a:lnTo>
                  <a:lnTo>
                    <a:pt x="37021" y="16827"/>
                  </a:lnTo>
                  <a:lnTo>
                    <a:pt x="37123" y="16167"/>
                  </a:lnTo>
                  <a:close/>
                </a:path>
                <a:path w="74295" h="47625">
                  <a:moveTo>
                    <a:pt x="43183" y="16167"/>
                  </a:moveTo>
                  <a:lnTo>
                    <a:pt x="42265" y="16167"/>
                  </a:lnTo>
                  <a:lnTo>
                    <a:pt x="42374" y="17017"/>
                  </a:lnTo>
                  <a:lnTo>
                    <a:pt x="42493" y="18008"/>
                  </a:lnTo>
                  <a:lnTo>
                    <a:pt x="42587" y="18795"/>
                  </a:lnTo>
                  <a:lnTo>
                    <a:pt x="43512" y="18795"/>
                  </a:lnTo>
                  <a:lnTo>
                    <a:pt x="43414" y="18008"/>
                  </a:lnTo>
                  <a:lnTo>
                    <a:pt x="43289" y="17017"/>
                  </a:lnTo>
                  <a:lnTo>
                    <a:pt x="43183" y="16167"/>
                  </a:lnTo>
                  <a:close/>
                </a:path>
                <a:path w="74295" h="47625">
                  <a:moveTo>
                    <a:pt x="49923" y="17017"/>
                  </a:moveTo>
                  <a:lnTo>
                    <a:pt x="49479" y="17487"/>
                  </a:lnTo>
                  <a:lnTo>
                    <a:pt x="49491" y="18795"/>
                  </a:lnTo>
                  <a:lnTo>
                    <a:pt x="50381" y="18795"/>
                  </a:lnTo>
                  <a:lnTo>
                    <a:pt x="50342" y="17284"/>
                  </a:lnTo>
                  <a:lnTo>
                    <a:pt x="49923" y="17017"/>
                  </a:lnTo>
                  <a:close/>
                </a:path>
                <a:path w="74295" h="47625">
                  <a:moveTo>
                    <a:pt x="56836" y="18531"/>
                  </a:moveTo>
                  <a:lnTo>
                    <a:pt x="56660" y="18795"/>
                  </a:lnTo>
                  <a:lnTo>
                    <a:pt x="57289" y="18795"/>
                  </a:lnTo>
                  <a:lnTo>
                    <a:pt x="56836" y="18531"/>
                  </a:lnTo>
                  <a:close/>
                </a:path>
                <a:path w="74295" h="47625">
                  <a:moveTo>
                    <a:pt x="64362" y="18531"/>
                  </a:moveTo>
                  <a:lnTo>
                    <a:pt x="63472" y="18531"/>
                  </a:lnTo>
                  <a:lnTo>
                    <a:pt x="63381" y="18795"/>
                  </a:lnTo>
                  <a:lnTo>
                    <a:pt x="64381" y="18795"/>
                  </a:lnTo>
                  <a:lnTo>
                    <a:pt x="64362" y="18531"/>
                  </a:lnTo>
                  <a:close/>
                </a:path>
                <a:path w="74295" h="47625">
                  <a:moveTo>
                    <a:pt x="64084" y="18148"/>
                  </a:moveTo>
                  <a:lnTo>
                    <a:pt x="63262" y="18531"/>
                  </a:lnTo>
                  <a:lnTo>
                    <a:pt x="64557" y="18531"/>
                  </a:lnTo>
                  <a:lnTo>
                    <a:pt x="64084" y="18148"/>
                  </a:lnTo>
                  <a:close/>
                </a:path>
                <a:path w="74295" h="47625">
                  <a:moveTo>
                    <a:pt x="17085" y="16040"/>
                  </a:moveTo>
                  <a:lnTo>
                    <a:pt x="13379" y="16040"/>
                  </a:lnTo>
                  <a:lnTo>
                    <a:pt x="13422" y="16167"/>
                  </a:lnTo>
                  <a:lnTo>
                    <a:pt x="17142" y="16167"/>
                  </a:lnTo>
                  <a:lnTo>
                    <a:pt x="17085" y="16040"/>
                  </a:lnTo>
                  <a:close/>
                </a:path>
                <a:path w="74295" h="47625">
                  <a:moveTo>
                    <a:pt x="19615" y="16040"/>
                  </a:moveTo>
                  <a:lnTo>
                    <a:pt x="17993" y="16040"/>
                  </a:lnTo>
                  <a:lnTo>
                    <a:pt x="19608" y="16167"/>
                  </a:lnTo>
                  <a:close/>
                </a:path>
                <a:path w="74295" h="47625">
                  <a:moveTo>
                    <a:pt x="27115" y="16040"/>
                  </a:moveTo>
                  <a:lnTo>
                    <a:pt x="20540" y="16040"/>
                  </a:lnTo>
                  <a:lnTo>
                    <a:pt x="27050" y="16167"/>
                  </a:lnTo>
                  <a:lnTo>
                    <a:pt x="27115" y="16040"/>
                  </a:lnTo>
                  <a:close/>
                </a:path>
                <a:path w="74295" h="47625">
                  <a:moveTo>
                    <a:pt x="36209" y="16040"/>
                  </a:moveTo>
                  <a:lnTo>
                    <a:pt x="28156" y="16040"/>
                  </a:lnTo>
                  <a:lnTo>
                    <a:pt x="36190" y="16167"/>
                  </a:lnTo>
                  <a:close/>
                </a:path>
                <a:path w="74295" h="47625">
                  <a:moveTo>
                    <a:pt x="42361" y="16040"/>
                  </a:moveTo>
                  <a:lnTo>
                    <a:pt x="37143" y="16040"/>
                  </a:lnTo>
                  <a:lnTo>
                    <a:pt x="42265" y="16167"/>
                  </a:lnTo>
                  <a:close/>
                </a:path>
                <a:path w="74295" h="47625">
                  <a:moveTo>
                    <a:pt x="10579" y="9207"/>
                  </a:moveTo>
                  <a:lnTo>
                    <a:pt x="10457" y="9436"/>
                  </a:lnTo>
                  <a:lnTo>
                    <a:pt x="10369" y="9601"/>
                  </a:lnTo>
                  <a:lnTo>
                    <a:pt x="10274" y="9778"/>
                  </a:lnTo>
                  <a:lnTo>
                    <a:pt x="12227" y="15747"/>
                  </a:lnTo>
                  <a:lnTo>
                    <a:pt x="12322" y="16040"/>
                  </a:lnTo>
                  <a:lnTo>
                    <a:pt x="13379" y="16040"/>
                  </a:lnTo>
                  <a:lnTo>
                    <a:pt x="11254" y="9778"/>
                  </a:lnTo>
                  <a:lnTo>
                    <a:pt x="11137" y="9436"/>
                  </a:lnTo>
                  <a:lnTo>
                    <a:pt x="10579" y="9207"/>
                  </a:lnTo>
                  <a:close/>
                </a:path>
                <a:path w="74295" h="47625">
                  <a:moveTo>
                    <a:pt x="13906" y="7569"/>
                  </a:moveTo>
                  <a:lnTo>
                    <a:pt x="13629" y="8253"/>
                  </a:lnTo>
                  <a:lnTo>
                    <a:pt x="17085" y="16040"/>
                  </a:lnTo>
                  <a:lnTo>
                    <a:pt x="17993" y="16040"/>
                  </a:lnTo>
                  <a:lnTo>
                    <a:pt x="17919" y="15747"/>
                  </a:lnTo>
                  <a:lnTo>
                    <a:pt x="14696" y="8253"/>
                  </a:lnTo>
                  <a:lnTo>
                    <a:pt x="14516" y="7797"/>
                  </a:lnTo>
                  <a:lnTo>
                    <a:pt x="13906" y="7569"/>
                  </a:lnTo>
                  <a:close/>
                </a:path>
                <a:path w="74295" h="47625">
                  <a:moveTo>
                    <a:pt x="16319" y="5270"/>
                  </a:moveTo>
                  <a:lnTo>
                    <a:pt x="16269" y="5473"/>
                  </a:lnTo>
                  <a:lnTo>
                    <a:pt x="16154" y="5943"/>
                  </a:lnTo>
                  <a:lnTo>
                    <a:pt x="19214" y="12026"/>
                  </a:lnTo>
                  <a:lnTo>
                    <a:pt x="19306" y="12280"/>
                  </a:lnTo>
                  <a:lnTo>
                    <a:pt x="19500" y="13588"/>
                  </a:lnTo>
                  <a:lnTo>
                    <a:pt x="19615" y="16040"/>
                  </a:lnTo>
                  <a:lnTo>
                    <a:pt x="20540" y="16040"/>
                  </a:lnTo>
                  <a:lnTo>
                    <a:pt x="20580" y="15290"/>
                  </a:lnTo>
                  <a:lnTo>
                    <a:pt x="20338" y="15290"/>
                  </a:lnTo>
                  <a:lnTo>
                    <a:pt x="21083" y="14947"/>
                  </a:lnTo>
                  <a:lnTo>
                    <a:pt x="21991" y="14439"/>
                  </a:lnTo>
                  <a:lnTo>
                    <a:pt x="22555" y="14096"/>
                  </a:lnTo>
                  <a:lnTo>
                    <a:pt x="20650" y="14096"/>
                  </a:lnTo>
                  <a:lnTo>
                    <a:pt x="20757" y="12026"/>
                  </a:lnTo>
                  <a:lnTo>
                    <a:pt x="19824" y="12026"/>
                  </a:lnTo>
                  <a:lnTo>
                    <a:pt x="19003" y="9778"/>
                  </a:lnTo>
                  <a:lnTo>
                    <a:pt x="18878" y="9436"/>
                  </a:lnTo>
                  <a:lnTo>
                    <a:pt x="18795" y="9207"/>
                  </a:lnTo>
                  <a:lnTo>
                    <a:pt x="16929" y="5473"/>
                  </a:lnTo>
                  <a:lnTo>
                    <a:pt x="16319" y="5270"/>
                  </a:lnTo>
                  <a:close/>
                </a:path>
                <a:path w="74295" h="47625">
                  <a:moveTo>
                    <a:pt x="28333" y="15290"/>
                  </a:moveTo>
                  <a:lnTo>
                    <a:pt x="27501" y="15290"/>
                  </a:lnTo>
                  <a:lnTo>
                    <a:pt x="27115" y="16040"/>
                  </a:lnTo>
                  <a:lnTo>
                    <a:pt x="28156" y="16040"/>
                  </a:lnTo>
                  <a:lnTo>
                    <a:pt x="28307" y="15747"/>
                  </a:lnTo>
                  <a:lnTo>
                    <a:pt x="28333" y="15290"/>
                  </a:lnTo>
                  <a:close/>
                </a:path>
                <a:path w="74295" h="47625">
                  <a:moveTo>
                    <a:pt x="37312" y="14947"/>
                  </a:moveTo>
                  <a:lnTo>
                    <a:pt x="36380" y="14947"/>
                  </a:lnTo>
                  <a:lnTo>
                    <a:pt x="36326" y="15290"/>
                  </a:lnTo>
                  <a:lnTo>
                    <a:pt x="36209" y="16040"/>
                  </a:lnTo>
                  <a:lnTo>
                    <a:pt x="37143" y="16040"/>
                  </a:lnTo>
                  <a:lnTo>
                    <a:pt x="37259" y="15290"/>
                  </a:lnTo>
                  <a:lnTo>
                    <a:pt x="37312" y="14947"/>
                  </a:lnTo>
                  <a:close/>
                </a:path>
                <a:path w="74295" h="47625">
                  <a:moveTo>
                    <a:pt x="42847" y="15747"/>
                  </a:moveTo>
                  <a:lnTo>
                    <a:pt x="42582" y="15747"/>
                  </a:lnTo>
                  <a:lnTo>
                    <a:pt x="42361" y="16040"/>
                  </a:lnTo>
                  <a:lnTo>
                    <a:pt x="43387" y="16040"/>
                  </a:lnTo>
                  <a:lnTo>
                    <a:pt x="42847" y="15747"/>
                  </a:lnTo>
                  <a:close/>
                </a:path>
                <a:path w="74295" h="47625">
                  <a:moveTo>
                    <a:pt x="28608" y="14947"/>
                  </a:moveTo>
                  <a:lnTo>
                    <a:pt x="28012" y="14947"/>
                  </a:lnTo>
                  <a:lnTo>
                    <a:pt x="28333" y="15290"/>
                  </a:lnTo>
                  <a:lnTo>
                    <a:pt x="27465" y="15290"/>
                  </a:lnTo>
                  <a:lnTo>
                    <a:pt x="28608" y="14947"/>
                  </a:lnTo>
                  <a:close/>
                </a:path>
                <a:path w="74295" h="47625">
                  <a:moveTo>
                    <a:pt x="36918" y="14439"/>
                  </a:moveTo>
                  <a:lnTo>
                    <a:pt x="36247" y="14947"/>
                  </a:lnTo>
                  <a:lnTo>
                    <a:pt x="37572" y="14947"/>
                  </a:lnTo>
                  <a:lnTo>
                    <a:pt x="36918" y="14439"/>
                  </a:lnTo>
                  <a:close/>
                </a:path>
                <a:path w="74295" h="47625">
                  <a:moveTo>
                    <a:pt x="25361" y="9207"/>
                  </a:moveTo>
                  <a:lnTo>
                    <a:pt x="24549" y="9207"/>
                  </a:lnTo>
                  <a:lnTo>
                    <a:pt x="23162" y="12026"/>
                  </a:lnTo>
                  <a:lnTo>
                    <a:pt x="23037" y="12280"/>
                  </a:lnTo>
                  <a:lnTo>
                    <a:pt x="21488" y="13588"/>
                  </a:lnTo>
                  <a:lnTo>
                    <a:pt x="20650" y="14096"/>
                  </a:lnTo>
                  <a:lnTo>
                    <a:pt x="22555" y="14096"/>
                  </a:lnTo>
                  <a:lnTo>
                    <a:pt x="23389" y="13588"/>
                  </a:lnTo>
                  <a:lnTo>
                    <a:pt x="24056" y="12280"/>
                  </a:lnTo>
                  <a:lnTo>
                    <a:pt x="25275" y="9778"/>
                  </a:lnTo>
                  <a:lnTo>
                    <a:pt x="25361" y="9207"/>
                  </a:lnTo>
                  <a:close/>
                </a:path>
                <a:path w="74295" h="47625">
                  <a:moveTo>
                    <a:pt x="20586" y="0"/>
                  </a:moveTo>
                  <a:lnTo>
                    <a:pt x="20129" y="457"/>
                  </a:lnTo>
                  <a:lnTo>
                    <a:pt x="20068" y="6769"/>
                  </a:lnTo>
                  <a:lnTo>
                    <a:pt x="19944" y="9436"/>
                  </a:lnTo>
                  <a:lnTo>
                    <a:pt x="19824" y="12026"/>
                  </a:lnTo>
                  <a:lnTo>
                    <a:pt x="20757" y="12026"/>
                  </a:lnTo>
                  <a:lnTo>
                    <a:pt x="20883" y="9601"/>
                  </a:lnTo>
                  <a:lnTo>
                    <a:pt x="21005" y="266"/>
                  </a:lnTo>
                  <a:lnTo>
                    <a:pt x="20586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2" name="object 2122"/>
            <p:cNvSpPr/>
            <p:nvPr/>
          </p:nvSpPr>
          <p:spPr>
            <a:xfrm>
              <a:off x="7118367" y="314352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4" h="635">
                  <a:moveTo>
                    <a:pt x="482" y="0"/>
                  </a:moveTo>
                  <a:lnTo>
                    <a:pt x="0" y="469"/>
                  </a:lnTo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3" name="object 2123"/>
            <p:cNvSpPr/>
            <p:nvPr/>
          </p:nvSpPr>
          <p:spPr>
            <a:xfrm>
              <a:off x="7056936" y="3143424"/>
              <a:ext cx="151765" cy="123825"/>
            </a:xfrm>
            <a:custGeom>
              <a:avLst/>
              <a:gdLst/>
              <a:ahLst/>
              <a:cxnLst/>
              <a:rect l="l" t="t" r="r" b="b"/>
              <a:pathLst>
                <a:path w="151765" h="123825">
                  <a:moveTo>
                    <a:pt x="71350" y="119633"/>
                  </a:moveTo>
                  <a:lnTo>
                    <a:pt x="67500" y="119633"/>
                  </a:lnTo>
                  <a:lnTo>
                    <a:pt x="68643" y="121157"/>
                  </a:lnTo>
                  <a:lnTo>
                    <a:pt x="68732" y="122046"/>
                  </a:lnTo>
                  <a:lnTo>
                    <a:pt x="68856" y="122554"/>
                  </a:lnTo>
                  <a:lnTo>
                    <a:pt x="68949" y="122935"/>
                  </a:lnTo>
                  <a:lnTo>
                    <a:pt x="69011" y="123189"/>
                  </a:lnTo>
                  <a:lnTo>
                    <a:pt x="70980" y="123443"/>
                  </a:lnTo>
                  <a:lnTo>
                    <a:pt x="72275" y="121665"/>
                  </a:lnTo>
                  <a:lnTo>
                    <a:pt x="71310" y="119760"/>
                  </a:lnTo>
                  <a:lnTo>
                    <a:pt x="71350" y="119633"/>
                  </a:lnTo>
                  <a:close/>
                </a:path>
                <a:path w="151765" h="123825">
                  <a:moveTo>
                    <a:pt x="74685" y="117093"/>
                  </a:moveTo>
                  <a:lnTo>
                    <a:pt x="55905" y="117093"/>
                  </a:lnTo>
                  <a:lnTo>
                    <a:pt x="57609" y="118617"/>
                  </a:lnTo>
                  <a:lnTo>
                    <a:pt x="62104" y="118617"/>
                  </a:lnTo>
                  <a:lnTo>
                    <a:pt x="62029" y="120522"/>
                  </a:lnTo>
                  <a:lnTo>
                    <a:pt x="62979" y="122046"/>
                  </a:lnTo>
                  <a:lnTo>
                    <a:pt x="65011" y="122935"/>
                  </a:lnTo>
                  <a:lnTo>
                    <a:pt x="65766" y="122046"/>
                  </a:lnTo>
                  <a:lnTo>
                    <a:pt x="65958" y="121665"/>
                  </a:lnTo>
                  <a:lnTo>
                    <a:pt x="66332" y="120522"/>
                  </a:lnTo>
                  <a:lnTo>
                    <a:pt x="67500" y="119633"/>
                  </a:lnTo>
                  <a:lnTo>
                    <a:pt x="71350" y="119633"/>
                  </a:lnTo>
                  <a:lnTo>
                    <a:pt x="71829" y="118109"/>
                  </a:lnTo>
                  <a:lnTo>
                    <a:pt x="75184" y="118109"/>
                  </a:lnTo>
                  <a:lnTo>
                    <a:pt x="74685" y="117093"/>
                  </a:lnTo>
                  <a:close/>
                </a:path>
                <a:path w="151765" h="123825">
                  <a:moveTo>
                    <a:pt x="61898" y="118617"/>
                  </a:moveTo>
                  <a:lnTo>
                    <a:pt x="57414" y="118617"/>
                  </a:lnTo>
                  <a:lnTo>
                    <a:pt x="56360" y="121157"/>
                  </a:lnTo>
                  <a:lnTo>
                    <a:pt x="56536" y="121157"/>
                  </a:lnTo>
                  <a:lnTo>
                    <a:pt x="57886" y="122554"/>
                  </a:lnTo>
                  <a:lnTo>
                    <a:pt x="59143" y="121157"/>
                  </a:lnTo>
                  <a:lnTo>
                    <a:pt x="60186" y="119760"/>
                  </a:lnTo>
                  <a:lnTo>
                    <a:pt x="60281" y="119633"/>
                  </a:lnTo>
                  <a:lnTo>
                    <a:pt x="60810" y="119252"/>
                  </a:lnTo>
                  <a:lnTo>
                    <a:pt x="61898" y="118617"/>
                  </a:lnTo>
                  <a:close/>
                </a:path>
                <a:path w="151765" h="123825">
                  <a:moveTo>
                    <a:pt x="107975" y="107822"/>
                  </a:moveTo>
                  <a:lnTo>
                    <a:pt x="43116" y="107822"/>
                  </a:lnTo>
                  <a:lnTo>
                    <a:pt x="45453" y="109854"/>
                  </a:lnTo>
                  <a:lnTo>
                    <a:pt x="43642" y="113791"/>
                  </a:lnTo>
                  <a:lnTo>
                    <a:pt x="50850" y="113791"/>
                  </a:lnTo>
                  <a:lnTo>
                    <a:pt x="50850" y="119252"/>
                  </a:lnTo>
                  <a:lnTo>
                    <a:pt x="52216" y="118617"/>
                  </a:lnTo>
                  <a:lnTo>
                    <a:pt x="53136" y="118109"/>
                  </a:lnTo>
                  <a:lnTo>
                    <a:pt x="54000" y="117601"/>
                  </a:lnTo>
                  <a:lnTo>
                    <a:pt x="53653" y="117601"/>
                  </a:lnTo>
                  <a:lnTo>
                    <a:pt x="55905" y="117093"/>
                  </a:lnTo>
                  <a:lnTo>
                    <a:pt x="74685" y="117093"/>
                  </a:lnTo>
                  <a:lnTo>
                    <a:pt x="74498" y="116712"/>
                  </a:lnTo>
                  <a:lnTo>
                    <a:pt x="74398" y="115823"/>
                  </a:lnTo>
                  <a:lnTo>
                    <a:pt x="74312" y="115061"/>
                  </a:lnTo>
                  <a:lnTo>
                    <a:pt x="74269" y="114680"/>
                  </a:lnTo>
                  <a:lnTo>
                    <a:pt x="75311" y="113156"/>
                  </a:lnTo>
                  <a:lnTo>
                    <a:pt x="95445" y="113156"/>
                  </a:lnTo>
                  <a:lnTo>
                    <a:pt x="95161" y="112775"/>
                  </a:lnTo>
                  <a:lnTo>
                    <a:pt x="96151" y="110743"/>
                  </a:lnTo>
                  <a:lnTo>
                    <a:pt x="104597" y="110743"/>
                  </a:lnTo>
                  <a:lnTo>
                    <a:pt x="103354" y="108330"/>
                  </a:lnTo>
                  <a:lnTo>
                    <a:pt x="103289" y="108203"/>
                  </a:lnTo>
                  <a:lnTo>
                    <a:pt x="107975" y="107822"/>
                  </a:lnTo>
                  <a:close/>
                </a:path>
                <a:path w="151765" h="123825">
                  <a:moveTo>
                    <a:pt x="95445" y="113156"/>
                  </a:moveTo>
                  <a:lnTo>
                    <a:pt x="75311" y="113156"/>
                  </a:lnTo>
                  <a:lnTo>
                    <a:pt x="77457" y="115442"/>
                  </a:lnTo>
                  <a:lnTo>
                    <a:pt x="79414" y="119252"/>
                  </a:lnTo>
                  <a:lnTo>
                    <a:pt x="83642" y="119252"/>
                  </a:lnTo>
                  <a:lnTo>
                    <a:pt x="83070" y="118109"/>
                  </a:lnTo>
                  <a:lnTo>
                    <a:pt x="82915" y="117601"/>
                  </a:lnTo>
                  <a:lnTo>
                    <a:pt x="82792" y="117093"/>
                  </a:lnTo>
                  <a:lnTo>
                    <a:pt x="82669" y="116585"/>
                  </a:lnTo>
                  <a:lnTo>
                    <a:pt x="82539" y="116585"/>
                  </a:lnTo>
                  <a:lnTo>
                    <a:pt x="83731" y="115061"/>
                  </a:lnTo>
                  <a:lnTo>
                    <a:pt x="90149" y="115061"/>
                  </a:lnTo>
                  <a:lnTo>
                    <a:pt x="89954" y="114680"/>
                  </a:lnTo>
                  <a:lnTo>
                    <a:pt x="91465" y="113791"/>
                  </a:lnTo>
                  <a:lnTo>
                    <a:pt x="95919" y="113791"/>
                  </a:lnTo>
                  <a:lnTo>
                    <a:pt x="95445" y="113156"/>
                  </a:lnTo>
                  <a:close/>
                </a:path>
                <a:path w="151765" h="123825">
                  <a:moveTo>
                    <a:pt x="75184" y="118109"/>
                  </a:moveTo>
                  <a:lnTo>
                    <a:pt x="72054" y="118109"/>
                  </a:lnTo>
                  <a:lnTo>
                    <a:pt x="72796" y="118617"/>
                  </a:lnTo>
                  <a:lnTo>
                    <a:pt x="74015" y="118744"/>
                  </a:lnTo>
                  <a:lnTo>
                    <a:pt x="75184" y="118109"/>
                  </a:lnTo>
                  <a:close/>
                </a:path>
                <a:path w="151765" h="123825">
                  <a:moveTo>
                    <a:pt x="90149" y="115061"/>
                  </a:moveTo>
                  <a:lnTo>
                    <a:pt x="83731" y="115061"/>
                  </a:lnTo>
                  <a:lnTo>
                    <a:pt x="86946" y="115823"/>
                  </a:lnTo>
                  <a:lnTo>
                    <a:pt x="86622" y="115823"/>
                  </a:lnTo>
                  <a:lnTo>
                    <a:pt x="88734" y="117093"/>
                  </a:lnTo>
                  <a:lnTo>
                    <a:pt x="91694" y="117601"/>
                  </a:lnTo>
                  <a:lnTo>
                    <a:pt x="91027" y="116712"/>
                  </a:lnTo>
                  <a:lnTo>
                    <a:pt x="90932" y="116585"/>
                  </a:lnTo>
                  <a:lnTo>
                    <a:pt x="90149" y="115061"/>
                  </a:lnTo>
                  <a:close/>
                </a:path>
                <a:path w="151765" h="123825">
                  <a:moveTo>
                    <a:pt x="50557" y="113791"/>
                  </a:moveTo>
                  <a:lnTo>
                    <a:pt x="43827" y="113791"/>
                  </a:lnTo>
                  <a:lnTo>
                    <a:pt x="45859" y="115823"/>
                  </a:lnTo>
                  <a:lnTo>
                    <a:pt x="50557" y="113791"/>
                  </a:lnTo>
                  <a:close/>
                </a:path>
                <a:path w="151765" h="123825">
                  <a:moveTo>
                    <a:pt x="95919" y="113791"/>
                  </a:moveTo>
                  <a:lnTo>
                    <a:pt x="91465" y="113791"/>
                  </a:lnTo>
                  <a:lnTo>
                    <a:pt x="92748" y="114426"/>
                  </a:lnTo>
                  <a:lnTo>
                    <a:pt x="95161" y="115061"/>
                  </a:lnTo>
                  <a:lnTo>
                    <a:pt x="94249" y="115061"/>
                  </a:lnTo>
                  <a:lnTo>
                    <a:pt x="96393" y="114426"/>
                  </a:lnTo>
                  <a:lnTo>
                    <a:pt x="95919" y="113791"/>
                  </a:lnTo>
                  <a:close/>
                </a:path>
                <a:path w="151765" h="123825">
                  <a:moveTo>
                    <a:pt x="104597" y="110743"/>
                  </a:moveTo>
                  <a:lnTo>
                    <a:pt x="96151" y="110743"/>
                  </a:lnTo>
                  <a:lnTo>
                    <a:pt x="100584" y="111378"/>
                  </a:lnTo>
                  <a:lnTo>
                    <a:pt x="100693" y="112775"/>
                  </a:lnTo>
                  <a:lnTo>
                    <a:pt x="100812" y="114299"/>
                  </a:lnTo>
                  <a:lnTo>
                    <a:pt x="104597" y="110743"/>
                  </a:lnTo>
                  <a:close/>
                </a:path>
                <a:path w="151765" h="123825">
                  <a:moveTo>
                    <a:pt x="127234" y="99694"/>
                  </a:moveTo>
                  <a:lnTo>
                    <a:pt x="38112" y="99694"/>
                  </a:lnTo>
                  <a:lnTo>
                    <a:pt x="38025" y="101218"/>
                  </a:lnTo>
                  <a:lnTo>
                    <a:pt x="37909" y="103250"/>
                  </a:lnTo>
                  <a:lnTo>
                    <a:pt x="36080" y="107822"/>
                  </a:lnTo>
                  <a:lnTo>
                    <a:pt x="38277" y="110743"/>
                  </a:lnTo>
                  <a:lnTo>
                    <a:pt x="39928" y="109854"/>
                  </a:lnTo>
                  <a:lnTo>
                    <a:pt x="41376" y="108711"/>
                  </a:lnTo>
                  <a:lnTo>
                    <a:pt x="43116" y="107822"/>
                  </a:lnTo>
                  <a:lnTo>
                    <a:pt x="111568" y="107822"/>
                  </a:lnTo>
                  <a:lnTo>
                    <a:pt x="109639" y="105155"/>
                  </a:lnTo>
                  <a:lnTo>
                    <a:pt x="119840" y="105155"/>
                  </a:lnTo>
                  <a:lnTo>
                    <a:pt x="119849" y="104774"/>
                  </a:lnTo>
                  <a:lnTo>
                    <a:pt x="125031" y="104774"/>
                  </a:lnTo>
                  <a:lnTo>
                    <a:pt x="123460" y="103250"/>
                  </a:lnTo>
                  <a:lnTo>
                    <a:pt x="130315" y="103250"/>
                  </a:lnTo>
                  <a:lnTo>
                    <a:pt x="131978" y="102234"/>
                  </a:lnTo>
                  <a:lnTo>
                    <a:pt x="130225" y="100964"/>
                  </a:lnTo>
                  <a:lnTo>
                    <a:pt x="127723" y="100329"/>
                  </a:lnTo>
                  <a:lnTo>
                    <a:pt x="127234" y="99694"/>
                  </a:lnTo>
                  <a:close/>
                </a:path>
                <a:path w="151765" h="123825">
                  <a:moveTo>
                    <a:pt x="111568" y="107822"/>
                  </a:moveTo>
                  <a:lnTo>
                    <a:pt x="107975" y="107822"/>
                  </a:lnTo>
                  <a:lnTo>
                    <a:pt x="110705" y="109473"/>
                  </a:lnTo>
                  <a:lnTo>
                    <a:pt x="112763" y="109473"/>
                  </a:lnTo>
                  <a:lnTo>
                    <a:pt x="111568" y="107822"/>
                  </a:lnTo>
                  <a:close/>
                </a:path>
                <a:path w="151765" h="123825">
                  <a:moveTo>
                    <a:pt x="119840" y="105155"/>
                  </a:moveTo>
                  <a:lnTo>
                    <a:pt x="109639" y="105155"/>
                  </a:lnTo>
                  <a:lnTo>
                    <a:pt x="118021" y="108203"/>
                  </a:lnTo>
                  <a:lnTo>
                    <a:pt x="119761" y="108330"/>
                  </a:lnTo>
                  <a:lnTo>
                    <a:pt x="119840" y="105155"/>
                  </a:lnTo>
                  <a:close/>
                </a:path>
                <a:path w="151765" h="123825">
                  <a:moveTo>
                    <a:pt x="125031" y="104774"/>
                  </a:moveTo>
                  <a:lnTo>
                    <a:pt x="119849" y="104774"/>
                  </a:lnTo>
                  <a:lnTo>
                    <a:pt x="121615" y="105917"/>
                  </a:lnTo>
                  <a:lnTo>
                    <a:pt x="124269" y="106552"/>
                  </a:lnTo>
                  <a:lnTo>
                    <a:pt x="126864" y="106552"/>
                  </a:lnTo>
                  <a:lnTo>
                    <a:pt x="125031" y="104774"/>
                  </a:lnTo>
                  <a:close/>
                </a:path>
                <a:path w="151765" h="123825">
                  <a:moveTo>
                    <a:pt x="130315" y="103250"/>
                  </a:moveTo>
                  <a:lnTo>
                    <a:pt x="124920" y="103250"/>
                  </a:lnTo>
                  <a:lnTo>
                    <a:pt x="129692" y="103631"/>
                  </a:lnTo>
                  <a:lnTo>
                    <a:pt x="130315" y="103250"/>
                  </a:lnTo>
                  <a:close/>
                </a:path>
                <a:path w="151765" h="123825">
                  <a:moveTo>
                    <a:pt x="117877" y="80009"/>
                  </a:moveTo>
                  <a:lnTo>
                    <a:pt x="40538" y="80009"/>
                  </a:lnTo>
                  <a:lnTo>
                    <a:pt x="41859" y="81025"/>
                  </a:lnTo>
                  <a:lnTo>
                    <a:pt x="42595" y="83184"/>
                  </a:lnTo>
                  <a:lnTo>
                    <a:pt x="48374" y="84708"/>
                  </a:lnTo>
                  <a:lnTo>
                    <a:pt x="37952" y="94614"/>
                  </a:lnTo>
                  <a:lnTo>
                    <a:pt x="34277" y="97789"/>
                  </a:lnTo>
                  <a:lnTo>
                    <a:pt x="34206" y="98551"/>
                  </a:lnTo>
                  <a:lnTo>
                    <a:pt x="34099" y="99694"/>
                  </a:lnTo>
                  <a:lnTo>
                    <a:pt x="34040" y="100329"/>
                  </a:lnTo>
                  <a:lnTo>
                    <a:pt x="33934" y="101472"/>
                  </a:lnTo>
                  <a:lnTo>
                    <a:pt x="35407" y="101218"/>
                  </a:lnTo>
                  <a:lnTo>
                    <a:pt x="36664" y="100075"/>
                  </a:lnTo>
                  <a:lnTo>
                    <a:pt x="38112" y="99694"/>
                  </a:lnTo>
                  <a:lnTo>
                    <a:pt x="127234" y="99694"/>
                  </a:lnTo>
                  <a:lnTo>
                    <a:pt x="126352" y="98551"/>
                  </a:lnTo>
                  <a:lnTo>
                    <a:pt x="133807" y="94614"/>
                  </a:lnTo>
                  <a:lnTo>
                    <a:pt x="123774" y="94360"/>
                  </a:lnTo>
                  <a:lnTo>
                    <a:pt x="121424" y="91566"/>
                  </a:lnTo>
                  <a:lnTo>
                    <a:pt x="122707" y="90550"/>
                  </a:lnTo>
                  <a:lnTo>
                    <a:pt x="124320" y="90296"/>
                  </a:lnTo>
                  <a:lnTo>
                    <a:pt x="125666" y="89407"/>
                  </a:lnTo>
                  <a:lnTo>
                    <a:pt x="122834" y="88772"/>
                  </a:lnTo>
                  <a:lnTo>
                    <a:pt x="120396" y="88137"/>
                  </a:lnTo>
                  <a:lnTo>
                    <a:pt x="118338" y="86613"/>
                  </a:lnTo>
                  <a:lnTo>
                    <a:pt x="124079" y="83946"/>
                  </a:lnTo>
                  <a:lnTo>
                    <a:pt x="117817" y="82295"/>
                  </a:lnTo>
                  <a:lnTo>
                    <a:pt x="114769" y="81914"/>
                  </a:lnTo>
                  <a:lnTo>
                    <a:pt x="117877" y="80009"/>
                  </a:lnTo>
                  <a:close/>
                </a:path>
                <a:path w="151765" h="123825">
                  <a:moveTo>
                    <a:pt x="112930" y="76961"/>
                  </a:moveTo>
                  <a:lnTo>
                    <a:pt x="15554" y="76961"/>
                  </a:lnTo>
                  <a:lnTo>
                    <a:pt x="19844" y="78231"/>
                  </a:lnTo>
                  <a:lnTo>
                    <a:pt x="22665" y="78231"/>
                  </a:lnTo>
                  <a:lnTo>
                    <a:pt x="21564" y="78866"/>
                  </a:lnTo>
                  <a:lnTo>
                    <a:pt x="20002" y="79628"/>
                  </a:lnTo>
                  <a:lnTo>
                    <a:pt x="19037" y="80644"/>
                  </a:lnTo>
                  <a:lnTo>
                    <a:pt x="21348" y="81660"/>
                  </a:lnTo>
                  <a:lnTo>
                    <a:pt x="23431" y="81914"/>
                  </a:lnTo>
                  <a:lnTo>
                    <a:pt x="30518" y="81025"/>
                  </a:lnTo>
                  <a:lnTo>
                    <a:pt x="32680" y="80644"/>
                  </a:lnTo>
                  <a:lnTo>
                    <a:pt x="32219" y="80644"/>
                  </a:lnTo>
                  <a:lnTo>
                    <a:pt x="38125" y="80009"/>
                  </a:lnTo>
                  <a:lnTo>
                    <a:pt x="117877" y="80009"/>
                  </a:lnTo>
                  <a:lnTo>
                    <a:pt x="119119" y="79247"/>
                  </a:lnTo>
                  <a:lnTo>
                    <a:pt x="115481" y="79247"/>
                  </a:lnTo>
                  <a:lnTo>
                    <a:pt x="112930" y="76961"/>
                  </a:lnTo>
                  <a:close/>
                </a:path>
                <a:path w="151765" h="123825">
                  <a:moveTo>
                    <a:pt x="120777" y="78231"/>
                  </a:moveTo>
                  <a:lnTo>
                    <a:pt x="115481" y="79247"/>
                  </a:lnTo>
                  <a:lnTo>
                    <a:pt x="119119" y="79247"/>
                  </a:lnTo>
                  <a:lnTo>
                    <a:pt x="120777" y="78231"/>
                  </a:lnTo>
                  <a:close/>
                </a:path>
                <a:path w="151765" h="123825">
                  <a:moveTo>
                    <a:pt x="2438" y="64007"/>
                  </a:moveTo>
                  <a:lnTo>
                    <a:pt x="4635" y="66420"/>
                  </a:lnTo>
                  <a:lnTo>
                    <a:pt x="7899" y="68452"/>
                  </a:lnTo>
                  <a:lnTo>
                    <a:pt x="11557" y="69468"/>
                  </a:lnTo>
                  <a:lnTo>
                    <a:pt x="10020" y="70230"/>
                  </a:lnTo>
                  <a:lnTo>
                    <a:pt x="8204" y="70865"/>
                  </a:lnTo>
                  <a:lnTo>
                    <a:pt x="6426" y="71119"/>
                  </a:lnTo>
                  <a:lnTo>
                    <a:pt x="9410" y="72770"/>
                  </a:lnTo>
                  <a:lnTo>
                    <a:pt x="12687" y="73659"/>
                  </a:lnTo>
                  <a:lnTo>
                    <a:pt x="16700" y="74167"/>
                  </a:lnTo>
                  <a:lnTo>
                    <a:pt x="15176" y="75183"/>
                  </a:lnTo>
                  <a:lnTo>
                    <a:pt x="13195" y="75437"/>
                  </a:lnTo>
                  <a:lnTo>
                    <a:pt x="11557" y="76072"/>
                  </a:lnTo>
                  <a:lnTo>
                    <a:pt x="15720" y="76961"/>
                  </a:lnTo>
                  <a:lnTo>
                    <a:pt x="116268" y="76961"/>
                  </a:lnTo>
                  <a:lnTo>
                    <a:pt x="121767" y="75056"/>
                  </a:lnTo>
                  <a:lnTo>
                    <a:pt x="120803" y="71881"/>
                  </a:lnTo>
                  <a:lnTo>
                    <a:pt x="120726" y="71627"/>
                  </a:lnTo>
                  <a:lnTo>
                    <a:pt x="123812" y="70230"/>
                  </a:lnTo>
                  <a:lnTo>
                    <a:pt x="128696" y="70230"/>
                  </a:lnTo>
                  <a:lnTo>
                    <a:pt x="128003" y="68960"/>
                  </a:lnTo>
                  <a:lnTo>
                    <a:pt x="126702" y="68452"/>
                  </a:lnTo>
                  <a:lnTo>
                    <a:pt x="126093" y="68452"/>
                  </a:lnTo>
                  <a:lnTo>
                    <a:pt x="128651" y="67309"/>
                  </a:lnTo>
                  <a:lnTo>
                    <a:pt x="134620" y="66801"/>
                  </a:lnTo>
                  <a:lnTo>
                    <a:pt x="133045" y="65023"/>
                  </a:lnTo>
                  <a:lnTo>
                    <a:pt x="131298" y="64388"/>
                  </a:lnTo>
                  <a:lnTo>
                    <a:pt x="4330" y="64388"/>
                  </a:lnTo>
                  <a:lnTo>
                    <a:pt x="2438" y="64007"/>
                  </a:lnTo>
                  <a:close/>
                </a:path>
                <a:path w="151765" h="123825">
                  <a:moveTo>
                    <a:pt x="128696" y="70230"/>
                  </a:moveTo>
                  <a:lnTo>
                    <a:pt x="123812" y="70230"/>
                  </a:lnTo>
                  <a:lnTo>
                    <a:pt x="126669" y="71627"/>
                  </a:lnTo>
                  <a:lnTo>
                    <a:pt x="129730" y="71881"/>
                  </a:lnTo>
                  <a:lnTo>
                    <a:pt x="128905" y="70611"/>
                  </a:lnTo>
                  <a:lnTo>
                    <a:pt x="128696" y="70230"/>
                  </a:lnTo>
                  <a:close/>
                </a:path>
                <a:path w="151765" h="123825">
                  <a:moveTo>
                    <a:pt x="850" y="55117"/>
                  </a:moveTo>
                  <a:lnTo>
                    <a:pt x="1739" y="57784"/>
                  </a:lnTo>
                  <a:lnTo>
                    <a:pt x="4318" y="62356"/>
                  </a:lnTo>
                  <a:lnTo>
                    <a:pt x="7772" y="62610"/>
                  </a:lnTo>
                  <a:lnTo>
                    <a:pt x="6134" y="63372"/>
                  </a:lnTo>
                  <a:lnTo>
                    <a:pt x="4330" y="64388"/>
                  </a:lnTo>
                  <a:lnTo>
                    <a:pt x="131298" y="64388"/>
                  </a:lnTo>
                  <a:lnTo>
                    <a:pt x="127457" y="62991"/>
                  </a:lnTo>
                  <a:lnTo>
                    <a:pt x="129730" y="61340"/>
                  </a:lnTo>
                  <a:lnTo>
                    <a:pt x="132613" y="60578"/>
                  </a:lnTo>
                  <a:lnTo>
                    <a:pt x="135318" y="59943"/>
                  </a:lnTo>
                  <a:lnTo>
                    <a:pt x="133565" y="59308"/>
                  </a:lnTo>
                  <a:lnTo>
                    <a:pt x="131229" y="58927"/>
                  </a:lnTo>
                  <a:lnTo>
                    <a:pt x="130234" y="57784"/>
                  </a:lnTo>
                  <a:lnTo>
                    <a:pt x="129944" y="57784"/>
                  </a:lnTo>
                  <a:lnTo>
                    <a:pt x="132461" y="56006"/>
                  </a:lnTo>
                  <a:lnTo>
                    <a:pt x="2438" y="56006"/>
                  </a:lnTo>
                  <a:lnTo>
                    <a:pt x="850" y="55117"/>
                  </a:lnTo>
                  <a:close/>
                </a:path>
                <a:path w="151765" h="123825">
                  <a:moveTo>
                    <a:pt x="0" y="48259"/>
                  </a:moveTo>
                  <a:lnTo>
                    <a:pt x="1638" y="50799"/>
                  </a:lnTo>
                  <a:lnTo>
                    <a:pt x="2941" y="52323"/>
                  </a:lnTo>
                  <a:lnTo>
                    <a:pt x="3985" y="53466"/>
                  </a:lnTo>
                  <a:lnTo>
                    <a:pt x="6261" y="55117"/>
                  </a:lnTo>
                  <a:lnTo>
                    <a:pt x="4559" y="55625"/>
                  </a:lnTo>
                  <a:lnTo>
                    <a:pt x="2438" y="56006"/>
                  </a:lnTo>
                  <a:lnTo>
                    <a:pt x="132461" y="56006"/>
                  </a:lnTo>
                  <a:lnTo>
                    <a:pt x="135128" y="55117"/>
                  </a:lnTo>
                  <a:lnTo>
                    <a:pt x="135301" y="55117"/>
                  </a:lnTo>
                  <a:lnTo>
                    <a:pt x="137998" y="53466"/>
                  </a:lnTo>
                  <a:lnTo>
                    <a:pt x="135636" y="52323"/>
                  </a:lnTo>
                  <a:lnTo>
                    <a:pt x="133921" y="51561"/>
                  </a:lnTo>
                  <a:lnTo>
                    <a:pt x="132664" y="49529"/>
                  </a:lnTo>
                  <a:lnTo>
                    <a:pt x="133826" y="49021"/>
                  </a:lnTo>
                  <a:lnTo>
                    <a:pt x="4254" y="49021"/>
                  </a:lnTo>
                  <a:lnTo>
                    <a:pt x="1778" y="48513"/>
                  </a:lnTo>
                  <a:lnTo>
                    <a:pt x="0" y="48259"/>
                  </a:lnTo>
                  <a:close/>
                </a:path>
                <a:path w="151765" h="123825">
                  <a:moveTo>
                    <a:pt x="4445" y="44830"/>
                  </a:moveTo>
                  <a:lnTo>
                    <a:pt x="3848" y="46227"/>
                  </a:lnTo>
                  <a:lnTo>
                    <a:pt x="5219" y="47243"/>
                  </a:lnTo>
                  <a:lnTo>
                    <a:pt x="5956" y="48259"/>
                  </a:lnTo>
                  <a:lnTo>
                    <a:pt x="4254" y="49021"/>
                  </a:lnTo>
                  <a:lnTo>
                    <a:pt x="133826" y="49021"/>
                  </a:lnTo>
                  <a:lnTo>
                    <a:pt x="134988" y="48513"/>
                  </a:lnTo>
                  <a:lnTo>
                    <a:pt x="137642" y="47624"/>
                  </a:lnTo>
                  <a:lnTo>
                    <a:pt x="139695" y="46989"/>
                  </a:lnTo>
                  <a:lnTo>
                    <a:pt x="12090" y="46989"/>
                  </a:lnTo>
                  <a:lnTo>
                    <a:pt x="6413" y="45846"/>
                  </a:lnTo>
                  <a:lnTo>
                    <a:pt x="4445" y="44830"/>
                  </a:lnTo>
                  <a:close/>
                </a:path>
                <a:path w="151765" h="123825">
                  <a:moveTo>
                    <a:pt x="11585" y="42163"/>
                  </a:moveTo>
                  <a:lnTo>
                    <a:pt x="10917" y="42163"/>
                  </a:lnTo>
                  <a:lnTo>
                    <a:pt x="10896" y="45465"/>
                  </a:lnTo>
                  <a:lnTo>
                    <a:pt x="11990" y="46862"/>
                  </a:lnTo>
                  <a:lnTo>
                    <a:pt x="12090" y="46989"/>
                  </a:lnTo>
                  <a:lnTo>
                    <a:pt x="139695" y="46989"/>
                  </a:lnTo>
                  <a:lnTo>
                    <a:pt x="140106" y="46862"/>
                  </a:lnTo>
                  <a:lnTo>
                    <a:pt x="138226" y="46862"/>
                  </a:lnTo>
                  <a:lnTo>
                    <a:pt x="135813" y="44576"/>
                  </a:lnTo>
                  <a:lnTo>
                    <a:pt x="136643" y="42544"/>
                  </a:lnTo>
                  <a:lnTo>
                    <a:pt x="13538" y="42544"/>
                  </a:lnTo>
                  <a:lnTo>
                    <a:pt x="11585" y="42163"/>
                  </a:lnTo>
                  <a:close/>
                </a:path>
                <a:path w="151765" h="123825">
                  <a:moveTo>
                    <a:pt x="15034" y="35051"/>
                  </a:moveTo>
                  <a:lnTo>
                    <a:pt x="14887" y="35051"/>
                  </a:lnTo>
                  <a:lnTo>
                    <a:pt x="13919" y="37083"/>
                  </a:lnTo>
                  <a:lnTo>
                    <a:pt x="13576" y="39369"/>
                  </a:lnTo>
                  <a:lnTo>
                    <a:pt x="13519" y="39750"/>
                  </a:lnTo>
                  <a:lnTo>
                    <a:pt x="13423" y="40385"/>
                  </a:lnTo>
                  <a:lnTo>
                    <a:pt x="14859" y="42163"/>
                  </a:lnTo>
                  <a:lnTo>
                    <a:pt x="13538" y="42544"/>
                  </a:lnTo>
                  <a:lnTo>
                    <a:pt x="136643" y="42544"/>
                  </a:lnTo>
                  <a:lnTo>
                    <a:pt x="137058" y="41528"/>
                  </a:lnTo>
                  <a:lnTo>
                    <a:pt x="140995" y="40131"/>
                  </a:lnTo>
                  <a:lnTo>
                    <a:pt x="142608" y="39750"/>
                  </a:lnTo>
                  <a:lnTo>
                    <a:pt x="140982" y="39369"/>
                  </a:lnTo>
                  <a:lnTo>
                    <a:pt x="139184" y="39369"/>
                  </a:lnTo>
                  <a:lnTo>
                    <a:pt x="137998" y="38226"/>
                  </a:lnTo>
                  <a:lnTo>
                    <a:pt x="139293" y="37464"/>
                  </a:lnTo>
                  <a:lnTo>
                    <a:pt x="18008" y="37464"/>
                  </a:lnTo>
                  <a:lnTo>
                    <a:pt x="15811" y="36194"/>
                  </a:lnTo>
                  <a:lnTo>
                    <a:pt x="15034" y="35051"/>
                  </a:lnTo>
                  <a:close/>
                </a:path>
                <a:path w="151765" h="123825">
                  <a:moveTo>
                    <a:pt x="140383" y="31495"/>
                  </a:moveTo>
                  <a:lnTo>
                    <a:pt x="18506" y="31495"/>
                  </a:lnTo>
                  <a:lnTo>
                    <a:pt x="19304" y="34543"/>
                  </a:lnTo>
                  <a:lnTo>
                    <a:pt x="19649" y="36194"/>
                  </a:lnTo>
                  <a:lnTo>
                    <a:pt x="19755" y="36702"/>
                  </a:lnTo>
                  <a:lnTo>
                    <a:pt x="19835" y="37083"/>
                  </a:lnTo>
                  <a:lnTo>
                    <a:pt x="19888" y="37337"/>
                  </a:lnTo>
                  <a:lnTo>
                    <a:pt x="18008" y="37464"/>
                  </a:lnTo>
                  <a:lnTo>
                    <a:pt x="139293" y="37464"/>
                  </a:lnTo>
                  <a:lnTo>
                    <a:pt x="140589" y="36702"/>
                  </a:lnTo>
                  <a:lnTo>
                    <a:pt x="144056" y="35051"/>
                  </a:lnTo>
                  <a:lnTo>
                    <a:pt x="145821" y="32892"/>
                  </a:lnTo>
                  <a:lnTo>
                    <a:pt x="143789" y="32638"/>
                  </a:lnTo>
                  <a:lnTo>
                    <a:pt x="140383" y="31495"/>
                  </a:lnTo>
                  <a:close/>
                </a:path>
                <a:path w="151765" h="123825">
                  <a:moveTo>
                    <a:pt x="20802" y="28574"/>
                  </a:moveTo>
                  <a:lnTo>
                    <a:pt x="18215" y="31495"/>
                  </a:lnTo>
                  <a:lnTo>
                    <a:pt x="23279" y="31495"/>
                  </a:lnTo>
                  <a:lnTo>
                    <a:pt x="21894" y="30098"/>
                  </a:lnTo>
                  <a:lnTo>
                    <a:pt x="20802" y="28574"/>
                  </a:lnTo>
                  <a:close/>
                </a:path>
                <a:path w="151765" h="123825">
                  <a:moveTo>
                    <a:pt x="26335" y="20700"/>
                  </a:moveTo>
                  <a:lnTo>
                    <a:pt x="25832" y="20700"/>
                  </a:lnTo>
                  <a:lnTo>
                    <a:pt x="23888" y="23621"/>
                  </a:lnTo>
                  <a:lnTo>
                    <a:pt x="23454" y="27304"/>
                  </a:lnTo>
                  <a:lnTo>
                    <a:pt x="23364" y="28066"/>
                  </a:lnTo>
                  <a:lnTo>
                    <a:pt x="23304" y="28574"/>
                  </a:lnTo>
                  <a:lnTo>
                    <a:pt x="25840" y="31495"/>
                  </a:lnTo>
                  <a:lnTo>
                    <a:pt x="139889" y="31495"/>
                  </a:lnTo>
                  <a:lnTo>
                    <a:pt x="141846" y="29336"/>
                  </a:lnTo>
                  <a:lnTo>
                    <a:pt x="145707" y="28066"/>
                  </a:lnTo>
                  <a:lnTo>
                    <a:pt x="147231" y="27304"/>
                  </a:lnTo>
                  <a:lnTo>
                    <a:pt x="149374" y="25399"/>
                  </a:lnTo>
                  <a:lnTo>
                    <a:pt x="147142" y="25399"/>
                  </a:lnTo>
                  <a:lnTo>
                    <a:pt x="146221" y="25272"/>
                  </a:lnTo>
                  <a:lnTo>
                    <a:pt x="145557" y="25272"/>
                  </a:lnTo>
                  <a:lnTo>
                    <a:pt x="143757" y="24383"/>
                  </a:lnTo>
                  <a:lnTo>
                    <a:pt x="72009" y="24383"/>
                  </a:lnTo>
                  <a:lnTo>
                    <a:pt x="71099" y="22478"/>
                  </a:lnTo>
                  <a:lnTo>
                    <a:pt x="70978" y="22224"/>
                  </a:lnTo>
                  <a:lnTo>
                    <a:pt x="70917" y="22097"/>
                  </a:lnTo>
                  <a:lnTo>
                    <a:pt x="28206" y="22097"/>
                  </a:lnTo>
                  <a:lnTo>
                    <a:pt x="27109" y="21589"/>
                  </a:lnTo>
                  <a:lnTo>
                    <a:pt x="26918" y="21589"/>
                  </a:lnTo>
                  <a:lnTo>
                    <a:pt x="26335" y="20700"/>
                  </a:lnTo>
                  <a:close/>
                </a:path>
                <a:path w="151765" h="123825">
                  <a:moveTo>
                    <a:pt x="149517" y="25272"/>
                  </a:moveTo>
                  <a:lnTo>
                    <a:pt x="147142" y="25399"/>
                  </a:lnTo>
                  <a:lnTo>
                    <a:pt x="149374" y="25399"/>
                  </a:lnTo>
                  <a:lnTo>
                    <a:pt x="149517" y="25272"/>
                  </a:lnTo>
                  <a:close/>
                </a:path>
                <a:path w="151765" h="123825">
                  <a:moveTo>
                    <a:pt x="75086" y="20700"/>
                  </a:moveTo>
                  <a:lnTo>
                    <a:pt x="74596" y="20700"/>
                  </a:lnTo>
                  <a:lnTo>
                    <a:pt x="73463" y="21589"/>
                  </a:lnTo>
                  <a:lnTo>
                    <a:pt x="73609" y="21589"/>
                  </a:lnTo>
                  <a:lnTo>
                    <a:pt x="72631" y="22986"/>
                  </a:lnTo>
                  <a:lnTo>
                    <a:pt x="72348" y="23621"/>
                  </a:lnTo>
                  <a:lnTo>
                    <a:pt x="72235" y="23875"/>
                  </a:lnTo>
                  <a:lnTo>
                    <a:pt x="72122" y="24129"/>
                  </a:lnTo>
                  <a:lnTo>
                    <a:pt x="72009" y="24383"/>
                  </a:lnTo>
                  <a:lnTo>
                    <a:pt x="143757" y="24383"/>
                  </a:lnTo>
                  <a:lnTo>
                    <a:pt x="143243" y="24129"/>
                  </a:lnTo>
                  <a:lnTo>
                    <a:pt x="145097" y="23875"/>
                  </a:lnTo>
                  <a:lnTo>
                    <a:pt x="75907" y="23875"/>
                  </a:lnTo>
                  <a:lnTo>
                    <a:pt x="74930" y="22986"/>
                  </a:lnTo>
                  <a:lnTo>
                    <a:pt x="75035" y="22097"/>
                  </a:lnTo>
                  <a:lnTo>
                    <a:pt x="75086" y="20700"/>
                  </a:lnTo>
                  <a:close/>
                </a:path>
                <a:path w="151765" h="123825">
                  <a:moveTo>
                    <a:pt x="82357" y="17525"/>
                  </a:moveTo>
                  <a:lnTo>
                    <a:pt x="82043" y="17525"/>
                  </a:lnTo>
                  <a:lnTo>
                    <a:pt x="80149" y="19430"/>
                  </a:lnTo>
                  <a:lnTo>
                    <a:pt x="78888" y="22097"/>
                  </a:lnTo>
                  <a:lnTo>
                    <a:pt x="78828" y="22224"/>
                  </a:lnTo>
                  <a:lnTo>
                    <a:pt x="75907" y="23875"/>
                  </a:lnTo>
                  <a:lnTo>
                    <a:pt x="145778" y="23875"/>
                  </a:lnTo>
                  <a:lnTo>
                    <a:pt x="148488" y="22478"/>
                  </a:lnTo>
                  <a:lnTo>
                    <a:pt x="149107" y="22097"/>
                  </a:lnTo>
                  <a:lnTo>
                    <a:pt x="84644" y="22097"/>
                  </a:lnTo>
                  <a:lnTo>
                    <a:pt x="83121" y="20700"/>
                  </a:lnTo>
                  <a:lnTo>
                    <a:pt x="82448" y="17906"/>
                  </a:lnTo>
                  <a:lnTo>
                    <a:pt x="82357" y="17525"/>
                  </a:lnTo>
                  <a:close/>
                </a:path>
                <a:path w="151765" h="123825">
                  <a:moveTo>
                    <a:pt x="31619" y="15874"/>
                  </a:moveTo>
                  <a:lnTo>
                    <a:pt x="31180" y="15874"/>
                  </a:lnTo>
                  <a:lnTo>
                    <a:pt x="30617" y="17525"/>
                  </a:lnTo>
                  <a:lnTo>
                    <a:pt x="30180" y="18922"/>
                  </a:lnTo>
                  <a:lnTo>
                    <a:pt x="30102" y="19176"/>
                  </a:lnTo>
                  <a:lnTo>
                    <a:pt x="30025" y="19430"/>
                  </a:lnTo>
                  <a:lnTo>
                    <a:pt x="29908" y="19811"/>
                  </a:lnTo>
                  <a:lnTo>
                    <a:pt x="29845" y="20700"/>
                  </a:lnTo>
                  <a:lnTo>
                    <a:pt x="29747" y="22097"/>
                  </a:lnTo>
                  <a:lnTo>
                    <a:pt x="70917" y="22097"/>
                  </a:lnTo>
                  <a:lnTo>
                    <a:pt x="70675" y="21589"/>
                  </a:lnTo>
                  <a:lnTo>
                    <a:pt x="70939" y="20954"/>
                  </a:lnTo>
                  <a:lnTo>
                    <a:pt x="71045" y="20700"/>
                  </a:lnTo>
                  <a:lnTo>
                    <a:pt x="67368" y="20700"/>
                  </a:lnTo>
                  <a:lnTo>
                    <a:pt x="66355" y="17906"/>
                  </a:lnTo>
                  <a:lnTo>
                    <a:pt x="34696" y="17906"/>
                  </a:lnTo>
                  <a:lnTo>
                    <a:pt x="32677" y="16636"/>
                  </a:lnTo>
                  <a:lnTo>
                    <a:pt x="31619" y="15874"/>
                  </a:lnTo>
                  <a:close/>
                </a:path>
                <a:path w="151765" h="123825">
                  <a:moveTo>
                    <a:pt x="86328" y="16128"/>
                  </a:moveTo>
                  <a:lnTo>
                    <a:pt x="86066" y="16128"/>
                  </a:lnTo>
                  <a:lnTo>
                    <a:pt x="86080" y="19430"/>
                  </a:lnTo>
                  <a:lnTo>
                    <a:pt x="84427" y="22097"/>
                  </a:lnTo>
                  <a:lnTo>
                    <a:pt x="149107" y="22097"/>
                  </a:lnTo>
                  <a:lnTo>
                    <a:pt x="150964" y="20954"/>
                  </a:lnTo>
                  <a:lnTo>
                    <a:pt x="149745" y="20700"/>
                  </a:lnTo>
                  <a:lnTo>
                    <a:pt x="146880" y="20700"/>
                  </a:lnTo>
                  <a:lnTo>
                    <a:pt x="145402" y="19176"/>
                  </a:lnTo>
                  <a:lnTo>
                    <a:pt x="149771" y="17525"/>
                  </a:lnTo>
                  <a:lnTo>
                    <a:pt x="90273" y="17525"/>
                  </a:lnTo>
                  <a:lnTo>
                    <a:pt x="90163" y="17017"/>
                  </a:lnTo>
                  <a:lnTo>
                    <a:pt x="90080" y="16636"/>
                  </a:lnTo>
                  <a:lnTo>
                    <a:pt x="85807" y="16636"/>
                  </a:lnTo>
                  <a:lnTo>
                    <a:pt x="86328" y="16128"/>
                  </a:lnTo>
                  <a:close/>
                </a:path>
                <a:path w="151765" h="123825">
                  <a:moveTo>
                    <a:pt x="71632" y="16636"/>
                  </a:moveTo>
                  <a:lnTo>
                    <a:pt x="71051" y="16636"/>
                  </a:lnTo>
                  <a:lnTo>
                    <a:pt x="69031" y="17525"/>
                  </a:lnTo>
                  <a:lnTo>
                    <a:pt x="69389" y="17525"/>
                  </a:lnTo>
                  <a:lnTo>
                    <a:pt x="68186" y="18922"/>
                  </a:lnTo>
                  <a:lnTo>
                    <a:pt x="67256" y="20700"/>
                  </a:lnTo>
                  <a:lnTo>
                    <a:pt x="71045" y="20700"/>
                  </a:lnTo>
                  <a:lnTo>
                    <a:pt x="71573" y="19430"/>
                  </a:lnTo>
                  <a:lnTo>
                    <a:pt x="71632" y="16636"/>
                  </a:lnTo>
                  <a:close/>
                </a:path>
                <a:path w="151765" h="123825">
                  <a:moveTo>
                    <a:pt x="39624" y="7746"/>
                  </a:moveTo>
                  <a:lnTo>
                    <a:pt x="36766" y="10032"/>
                  </a:lnTo>
                  <a:lnTo>
                    <a:pt x="36841" y="17017"/>
                  </a:lnTo>
                  <a:lnTo>
                    <a:pt x="37185" y="17017"/>
                  </a:lnTo>
                  <a:lnTo>
                    <a:pt x="34696" y="17906"/>
                  </a:lnTo>
                  <a:lnTo>
                    <a:pt x="66355" y="17906"/>
                  </a:lnTo>
                  <a:lnTo>
                    <a:pt x="66217" y="17525"/>
                  </a:lnTo>
                  <a:lnTo>
                    <a:pt x="67691" y="14223"/>
                  </a:lnTo>
                  <a:lnTo>
                    <a:pt x="64477" y="14223"/>
                  </a:lnTo>
                  <a:lnTo>
                    <a:pt x="64437" y="11683"/>
                  </a:lnTo>
                  <a:lnTo>
                    <a:pt x="64575" y="11175"/>
                  </a:lnTo>
                  <a:lnTo>
                    <a:pt x="42159" y="11175"/>
                  </a:lnTo>
                  <a:lnTo>
                    <a:pt x="40589" y="10286"/>
                  </a:lnTo>
                  <a:lnTo>
                    <a:pt x="39789" y="9143"/>
                  </a:lnTo>
                  <a:lnTo>
                    <a:pt x="39662" y="8381"/>
                  </a:lnTo>
                  <a:lnTo>
                    <a:pt x="39624" y="7746"/>
                  </a:lnTo>
                  <a:close/>
                </a:path>
                <a:path w="151765" h="123825">
                  <a:moveTo>
                    <a:pt x="97650" y="11175"/>
                  </a:moveTo>
                  <a:lnTo>
                    <a:pt x="95265" y="12445"/>
                  </a:lnTo>
                  <a:lnTo>
                    <a:pt x="95360" y="12826"/>
                  </a:lnTo>
                  <a:lnTo>
                    <a:pt x="94496" y="15874"/>
                  </a:lnTo>
                  <a:lnTo>
                    <a:pt x="93541" y="15874"/>
                  </a:lnTo>
                  <a:lnTo>
                    <a:pt x="89971" y="17525"/>
                  </a:lnTo>
                  <a:lnTo>
                    <a:pt x="149771" y="17525"/>
                  </a:lnTo>
                  <a:lnTo>
                    <a:pt x="150029" y="17017"/>
                  </a:lnTo>
                  <a:lnTo>
                    <a:pt x="99085" y="17017"/>
                  </a:lnTo>
                  <a:lnTo>
                    <a:pt x="97450" y="14858"/>
                  </a:lnTo>
                  <a:lnTo>
                    <a:pt x="97844" y="14858"/>
                  </a:lnTo>
                  <a:lnTo>
                    <a:pt x="98406" y="12826"/>
                  </a:lnTo>
                  <a:lnTo>
                    <a:pt x="98244" y="12826"/>
                  </a:lnTo>
                  <a:lnTo>
                    <a:pt x="97650" y="11175"/>
                  </a:lnTo>
                  <a:close/>
                </a:path>
                <a:path w="151765" h="123825">
                  <a:moveTo>
                    <a:pt x="103932" y="15874"/>
                  </a:moveTo>
                  <a:lnTo>
                    <a:pt x="100639" y="15874"/>
                  </a:lnTo>
                  <a:lnTo>
                    <a:pt x="99085" y="17017"/>
                  </a:lnTo>
                  <a:lnTo>
                    <a:pt x="113785" y="17017"/>
                  </a:lnTo>
                  <a:lnTo>
                    <a:pt x="113042" y="16636"/>
                  </a:lnTo>
                  <a:lnTo>
                    <a:pt x="104838" y="16636"/>
                  </a:lnTo>
                  <a:lnTo>
                    <a:pt x="103932" y="15874"/>
                  </a:lnTo>
                  <a:close/>
                </a:path>
                <a:path w="151765" h="123825">
                  <a:moveTo>
                    <a:pt x="116281" y="12445"/>
                  </a:moveTo>
                  <a:lnTo>
                    <a:pt x="115214" y="12826"/>
                  </a:lnTo>
                  <a:lnTo>
                    <a:pt x="114037" y="12826"/>
                  </a:lnTo>
                  <a:lnTo>
                    <a:pt x="114331" y="13842"/>
                  </a:lnTo>
                  <a:lnTo>
                    <a:pt x="114442" y="14223"/>
                  </a:lnTo>
                  <a:lnTo>
                    <a:pt x="114552" y="14604"/>
                  </a:lnTo>
                  <a:lnTo>
                    <a:pt x="114626" y="14858"/>
                  </a:lnTo>
                  <a:lnTo>
                    <a:pt x="114806" y="15874"/>
                  </a:lnTo>
                  <a:lnTo>
                    <a:pt x="114110" y="17017"/>
                  </a:lnTo>
                  <a:lnTo>
                    <a:pt x="124152" y="17017"/>
                  </a:lnTo>
                  <a:lnTo>
                    <a:pt x="124083" y="16636"/>
                  </a:lnTo>
                  <a:lnTo>
                    <a:pt x="119621" y="16636"/>
                  </a:lnTo>
                  <a:lnTo>
                    <a:pt x="118173" y="15874"/>
                  </a:lnTo>
                  <a:lnTo>
                    <a:pt x="117954" y="15874"/>
                  </a:lnTo>
                  <a:lnTo>
                    <a:pt x="117776" y="14858"/>
                  </a:lnTo>
                  <a:lnTo>
                    <a:pt x="117665" y="14223"/>
                  </a:lnTo>
                  <a:lnTo>
                    <a:pt x="117598" y="13842"/>
                  </a:lnTo>
                  <a:lnTo>
                    <a:pt x="116669" y="12826"/>
                  </a:lnTo>
                  <a:lnTo>
                    <a:pt x="116281" y="12445"/>
                  </a:lnTo>
                  <a:close/>
                </a:path>
                <a:path w="151765" h="123825">
                  <a:moveTo>
                    <a:pt x="131350" y="12445"/>
                  </a:moveTo>
                  <a:lnTo>
                    <a:pt x="130437" y="12445"/>
                  </a:lnTo>
                  <a:lnTo>
                    <a:pt x="129556" y="12826"/>
                  </a:lnTo>
                  <a:lnTo>
                    <a:pt x="128679" y="12826"/>
                  </a:lnTo>
                  <a:lnTo>
                    <a:pt x="128650" y="17017"/>
                  </a:lnTo>
                  <a:lnTo>
                    <a:pt x="150029" y="17017"/>
                  </a:lnTo>
                  <a:lnTo>
                    <a:pt x="150223" y="16636"/>
                  </a:lnTo>
                  <a:lnTo>
                    <a:pt x="131763" y="16636"/>
                  </a:lnTo>
                  <a:lnTo>
                    <a:pt x="131683" y="15874"/>
                  </a:lnTo>
                  <a:lnTo>
                    <a:pt x="131576" y="14858"/>
                  </a:lnTo>
                  <a:lnTo>
                    <a:pt x="131470" y="13842"/>
                  </a:lnTo>
                  <a:lnTo>
                    <a:pt x="131350" y="12445"/>
                  </a:lnTo>
                  <a:close/>
                </a:path>
                <a:path w="151765" h="123825">
                  <a:moveTo>
                    <a:pt x="72204" y="16128"/>
                  </a:moveTo>
                  <a:lnTo>
                    <a:pt x="71623" y="16128"/>
                  </a:lnTo>
                  <a:lnTo>
                    <a:pt x="71632" y="16636"/>
                  </a:lnTo>
                  <a:lnTo>
                    <a:pt x="71051" y="16636"/>
                  </a:lnTo>
                  <a:lnTo>
                    <a:pt x="72204" y="16128"/>
                  </a:lnTo>
                  <a:close/>
                </a:path>
                <a:path w="151765" h="123825">
                  <a:moveTo>
                    <a:pt x="88790" y="14223"/>
                  </a:moveTo>
                  <a:lnTo>
                    <a:pt x="88283" y="14223"/>
                  </a:lnTo>
                  <a:lnTo>
                    <a:pt x="85807" y="16636"/>
                  </a:lnTo>
                  <a:lnTo>
                    <a:pt x="90080" y="16636"/>
                  </a:lnTo>
                  <a:lnTo>
                    <a:pt x="89693" y="14858"/>
                  </a:lnTo>
                  <a:lnTo>
                    <a:pt x="89406" y="14858"/>
                  </a:lnTo>
                  <a:lnTo>
                    <a:pt x="88790" y="14223"/>
                  </a:lnTo>
                  <a:close/>
                </a:path>
                <a:path w="151765" h="123825">
                  <a:moveTo>
                    <a:pt x="92992" y="16128"/>
                  </a:moveTo>
                  <a:lnTo>
                    <a:pt x="89969" y="16128"/>
                  </a:lnTo>
                  <a:lnTo>
                    <a:pt x="90080" y="16636"/>
                  </a:lnTo>
                  <a:lnTo>
                    <a:pt x="91894" y="16636"/>
                  </a:lnTo>
                  <a:lnTo>
                    <a:pt x="92992" y="16128"/>
                  </a:lnTo>
                  <a:close/>
                </a:path>
                <a:path w="151765" h="123825">
                  <a:moveTo>
                    <a:pt x="100294" y="16128"/>
                  </a:moveTo>
                  <a:lnTo>
                    <a:pt x="98412" y="16128"/>
                  </a:lnTo>
                  <a:lnTo>
                    <a:pt x="98796" y="16636"/>
                  </a:lnTo>
                  <a:lnTo>
                    <a:pt x="99603" y="16636"/>
                  </a:lnTo>
                  <a:lnTo>
                    <a:pt x="100294" y="16128"/>
                  </a:lnTo>
                  <a:close/>
                </a:path>
                <a:path w="151765" h="123825">
                  <a:moveTo>
                    <a:pt x="105041" y="16128"/>
                  </a:moveTo>
                  <a:lnTo>
                    <a:pt x="104234" y="16128"/>
                  </a:lnTo>
                  <a:lnTo>
                    <a:pt x="104838" y="16636"/>
                  </a:lnTo>
                  <a:lnTo>
                    <a:pt x="105041" y="16128"/>
                  </a:lnTo>
                  <a:close/>
                </a:path>
                <a:path w="151765" h="123825">
                  <a:moveTo>
                    <a:pt x="107727" y="11683"/>
                  </a:moveTo>
                  <a:lnTo>
                    <a:pt x="107198" y="11683"/>
                  </a:lnTo>
                  <a:lnTo>
                    <a:pt x="105549" y="14858"/>
                  </a:lnTo>
                  <a:lnTo>
                    <a:pt x="104838" y="16636"/>
                  </a:lnTo>
                  <a:lnTo>
                    <a:pt x="113042" y="16636"/>
                  </a:lnTo>
                  <a:lnTo>
                    <a:pt x="112052" y="16128"/>
                  </a:lnTo>
                  <a:lnTo>
                    <a:pt x="111946" y="13842"/>
                  </a:lnTo>
                  <a:lnTo>
                    <a:pt x="111899" y="12826"/>
                  </a:lnTo>
                  <a:lnTo>
                    <a:pt x="107727" y="11683"/>
                  </a:lnTo>
                  <a:close/>
                </a:path>
                <a:path w="151765" h="123825">
                  <a:moveTo>
                    <a:pt x="114652" y="16128"/>
                  </a:moveTo>
                  <a:lnTo>
                    <a:pt x="112052" y="16128"/>
                  </a:lnTo>
                  <a:lnTo>
                    <a:pt x="113042" y="16636"/>
                  </a:lnTo>
                  <a:lnTo>
                    <a:pt x="114342" y="16636"/>
                  </a:lnTo>
                  <a:lnTo>
                    <a:pt x="114652" y="16128"/>
                  </a:lnTo>
                  <a:close/>
                </a:path>
                <a:path w="151765" h="123825">
                  <a:moveTo>
                    <a:pt x="119625" y="16128"/>
                  </a:moveTo>
                  <a:lnTo>
                    <a:pt x="118656" y="16128"/>
                  </a:lnTo>
                  <a:lnTo>
                    <a:pt x="119621" y="16636"/>
                  </a:lnTo>
                  <a:lnTo>
                    <a:pt x="119625" y="16128"/>
                  </a:lnTo>
                  <a:close/>
                </a:path>
                <a:path w="151765" h="123825">
                  <a:moveTo>
                    <a:pt x="122364" y="12445"/>
                  </a:moveTo>
                  <a:lnTo>
                    <a:pt x="121348" y="12826"/>
                  </a:lnTo>
                  <a:lnTo>
                    <a:pt x="120472" y="12826"/>
                  </a:lnTo>
                  <a:lnTo>
                    <a:pt x="119820" y="14604"/>
                  </a:lnTo>
                  <a:lnTo>
                    <a:pt x="119636" y="14858"/>
                  </a:lnTo>
                  <a:lnTo>
                    <a:pt x="119621" y="16636"/>
                  </a:lnTo>
                  <a:lnTo>
                    <a:pt x="124083" y="16636"/>
                  </a:lnTo>
                  <a:lnTo>
                    <a:pt x="123762" y="14858"/>
                  </a:lnTo>
                  <a:lnTo>
                    <a:pt x="123647" y="14223"/>
                  </a:lnTo>
                  <a:lnTo>
                    <a:pt x="123578" y="13842"/>
                  </a:lnTo>
                  <a:lnTo>
                    <a:pt x="123792" y="13842"/>
                  </a:lnTo>
                  <a:lnTo>
                    <a:pt x="122364" y="12445"/>
                  </a:lnTo>
                  <a:close/>
                </a:path>
                <a:path w="151765" h="123825">
                  <a:moveTo>
                    <a:pt x="128656" y="16128"/>
                  </a:moveTo>
                  <a:lnTo>
                    <a:pt x="123992" y="16128"/>
                  </a:lnTo>
                  <a:lnTo>
                    <a:pt x="124083" y="16636"/>
                  </a:lnTo>
                  <a:lnTo>
                    <a:pt x="128652" y="16636"/>
                  </a:lnTo>
                  <a:lnTo>
                    <a:pt x="128656" y="16128"/>
                  </a:lnTo>
                  <a:close/>
                </a:path>
                <a:path w="151765" h="123825">
                  <a:moveTo>
                    <a:pt x="133677" y="16128"/>
                  </a:moveTo>
                  <a:lnTo>
                    <a:pt x="131709" y="16128"/>
                  </a:lnTo>
                  <a:lnTo>
                    <a:pt x="131763" y="16636"/>
                  </a:lnTo>
                  <a:lnTo>
                    <a:pt x="131107" y="16636"/>
                  </a:lnTo>
                  <a:lnTo>
                    <a:pt x="133677" y="16128"/>
                  </a:lnTo>
                  <a:close/>
                </a:path>
                <a:path w="151765" h="123825">
                  <a:moveTo>
                    <a:pt x="138366" y="10794"/>
                  </a:moveTo>
                  <a:lnTo>
                    <a:pt x="136194" y="11683"/>
                  </a:lnTo>
                  <a:lnTo>
                    <a:pt x="135149" y="13842"/>
                  </a:lnTo>
                  <a:lnTo>
                    <a:pt x="135021" y="14223"/>
                  </a:lnTo>
                  <a:lnTo>
                    <a:pt x="134962" y="15874"/>
                  </a:lnTo>
                  <a:lnTo>
                    <a:pt x="131107" y="16636"/>
                  </a:lnTo>
                  <a:lnTo>
                    <a:pt x="150223" y="16636"/>
                  </a:lnTo>
                  <a:lnTo>
                    <a:pt x="150482" y="16128"/>
                  </a:lnTo>
                  <a:lnTo>
                    <a:pt x="144957" y="16128"/>
                  </a:lnTo>
                  <a:lnTo>
                    <a:pt x="141946" y="14858"/>
                  </a:lnTo>
                  <a:lnTo>
                    <a:pt x="143049" y="14858"/>
                  </a:lnTo>
                  <a:lnTo>
                    <a:pt x="143182" y="14604"/>
                  </a:lnTo>
                  <a:lnTo>
                    <a:pt x="139369" y="14604"/>
                  </a:lnTo>
                  <a:lnTo>
                    <a:pt x="138388" y="13842"/>
                  </a:lnTo>
                  <a:lnTo>
                    <a:pt x="137955" y="13842"/>
                  </a:lnTo>
                  <a:lnTo>
                    <a:pt x="138539" y="12445"/>
                  </a:lnTo>
                  <a:lnTo>
                    <a:pt x="138696" y="12445"/>
                  </a:lnTo>
                  <a:lnTo>
                    <a:pt x="138544" y="11683"/>
                  </a:lnTo>
                  <a:lnTo>
                    <a:pt x="138442" y="11175"/>
                  </a:lnTo>
                  <a:lnTo>
                    <a:pt x="138366" y="10794"/>
                  </a:lnTo>
                  <a:close/>
                </a:path>
                <a:path w="151765" h="123825">
                  <a:moveTo>
                    <a:pt x="151647" y="13842"/>
                  </a:moveTo>
                  <a:lnTo>
                    <a:pt x="149821" y="13842"/>
                  </a:lnTo>
                  <a:lnTo>
                    <a:pt x="147802" y="14223"/>
                  </a:lnTo>
                  <a:lnTo>
                    <a:pt x="147350" y="14223"/>
                  </a:lnTo>
                  <a:lnTo>
                    <a:pt x="144957" y="16128"/>
                  </a:lnTo>
                  <a:lnTo>
                    <a:pt x="150482" y="16128"/>
                  </a:lnTo>
                  <a:lnTo>
                    <a:pt x="151647" y="13842"/>
                  </a:lnTo>
                  <a:close/>
                </a:path>
                <a:path w="151765" h="123825">
                  <a:moveTo>
                    <a:pt x="104401" y="13842"/>
                  </a:moveTo>
                  <a:lnTo>
                    <a:pt x="101328" y="13842"/>
                  </a:lnTo>
                  <a:lnTo>
                    <a:pt x="100778" y="15874"/>
                  </a:lnTo>
                  <a:lnTo>
                    <a:pt x="103266" y="15874"/>
                  </a:lnTo>
                  <a:lnTo>
                    <a:pt x="104401" y="13842"/>
                  </a:lnTo>
                  <a:close/>
                </a:path>
                <a:path w="151765" h="123825">
                  <a:moveTo>
                    <a:pt x="144581" y="11175"/>
                  </a:moveTo>
                  <a:lnTo>
                    <a:pt x="144100" y="11175"/>
                  </a:lnTo>
                  <a:lnTo>
                    <a:pt x="142043" y="11683"/>
                  </a:lnTo>
                  <a:lnTo>
                    <a:pt x="142350" y="11683"/>
                  </a:lnTo>
                  <a:lnTo>
                    <a:pt x="140490" y="12826"/>
                  </a:lnTo>
                  <a:lnTo>
                    <a:pt x="140354" y="12826"/>
                  </a:lnTo>
                  <a:lnTo>
                    <a:pt x="139369" y="14604"/>
                  </a:lnTo>
                  <a:lnTo>
                    <a:pt x="143182" y="14604"/>
                  </a:lnTo>
                  <a:lnTo>
                    <a:pt x="144116" y="12826"/>
                  </a:lnTo>
                  <a:lnTo>
                    <a:pt x="144249" y="12445"/>
                  </a:lnTo>
                  <a:lnTo>
                    <a:pt x="144581" y="11175"/>
                  </a:lnTo>
                  <a:close/>
                </a:path>
                <a:path w="151765" h="123825">
                  <a:moveTo>
                    <a:pt x="68654" y="11175"/>
                  </a:moveTo>
                  <a:lnTo>
                    <a:pt x="68453" y="11175"/>
                  </a:lnTo>
                  <a:lnTo>
                    <a:pt x="67487" y="11683"/>
                  </a:lnTo>
                  <a:lnTo>
                    <a:pt x="67155" y="11683"/>
                  </a:lnTo>
                  <a:lnTo>
                    <a:pt x="65879" y="13842"/>
                  </a:lnTo>
                  <a:lnTo>
                    <a:pt x="65207" y="13842"/>
                  </a:lnTo>
                  <a:lnTo>
                    <a:pt x="64477" y="14223"/>
                  </a:lnTo>
                  <a:lnTo>
                    <a:pt x="67691" y="14223"/>
                  </a:lnTo>
                  <a:lnTo>
                    <a:pt x="68654" y="11175"/>
                  </a:lnTo>
                  <a:close/>
                </a:path>
                <a:path w="151765" h="123825">
                  <a:moveTo>
                    <a:pt x="88674" y="13842"/>
                  </a:moveTo>
                  <a:lnTo>
                    <a:pt x="88421" y="13842"/>
                  </a:lnTo>
                  <a:lnTo>
                    <a:pt x="88790" y="14223"/>
                  </a:lnTo>
                  <a:lnTo>
                    <a:pt x="88283" y="14223"/>
                  </a:lnTo>
                  <a:lnTo>
                    <a:pt x="88674" y="13842"/>
                  </a:lnTo>
                  <a:close/>
                </a:path>
                <a:path w="151765" h="123825">
                  <a:moveTo>
                    <a:pt x="103747" y="12826"/>
                  </a:moveTo>
                  <a:lnTo>
                    <a:pt x="103356" y="12826"/>
                  </a:lnTo>
                  <a:lnTo>
                    <a:pt x="100743" y="13842"/>
                  </a:lnTo>
                  <a:lnTo>
                    <a:pt x="104265" y="13842"/>
                  </a:lnTo>
                  <a:lnTo>
                    <a:pt x="103747" y="12826"/>
                  </a:lnTo>
                  <a:close/>
                </a:path>
                <a:path w="151765" h="123825">
                  <a:moveTo>
                    <a:pt x="46647" y="4444"/>
                  </a:moveTo>
                  <a:lnTo>
                    <a:pt x="42786" y="6095"/>
                  </a:lnTo>
                  <a:lnTo>
                    <a:pt x="44234" y="9524"/>
                  </a:lnTo>
                  <a:lnTo>
                    <a:pt x="41743" y="11175"/>
                  </a:lnTo>
                  <a:lnTo>
                    <a:pt x="64575" y="11175"/>
                  </a:lnTo>
                  <a:lnTo>
                    <a:pt x="64657" y="10794"/>
                  </a:lnTo>
                  <a:lnTo>
                    <a:pt x="64766" y="10286"/>
                  </a:lnTo>
                  <a:lnTo>
                    <a:pt x="64820" y="10032"/>
                  </a:lnTo>
                  <a:lnTo>
                    <a:pt x="64929" y="9524"/>
                  </a:lnTo>
                  <a:lnTo>
                    <a:pt x="65011" y="9143"/>
                  </a:lnTo>
                  <a:lnTo>
                    <a:pt x="61232" y="9143"/>
                  </a:lnTo>
                  <a:lnTo>
                    <a:pt x="60968" y="8381"/>
                  </a:lnTo>
                  <a:lnTo>
                    <a:pt x="48501" y="8381"/>
                  </a:lnTo>
                  <a:lnTo>
                    <a:pt x="47421" y="5587"/>
                  </a:lnTo>
                  <a:lnTo>
                    <a:pt x="46647" y="4444"/>
                  </a:lnTo>
                  <a:close/>
                </a:path>
                <a:path w="151765" h="123825">
                  <a:moveTo>
                    <a:pt x="65711" y="7111"/>
                  </a:moveTo>
                  <a:lnTo>
                    <a:pt x="64056" y="7111"/>
                  </a:lnTo>
                  <a:lnTo>
                    <a:pt x="63281" y="7746"/>
                  </a:lnTo>
                  <a:lnTo>
                    <a:pt x="62416" y="8381"/>
                  </a:lnTo>
                  <a:lnTo>
                    <a:pt x="60943" y="9143"/>
                  </a:lnTo>
                  <a:lnTo>
                    <a:pt x="65011" y="9143"/>
                  </a:lnTo>
                  <a:lnTo>
                    <a:pt x="65711" y="7111"/>
                  </a:lnTo>
                  <a:close/>
                </a:path>
                <a:path w="151765" h="123825">
                  <a:moveTo>
                    <a:pt x="54813" y="1015"/>
                  </a:moveTo>
                  <a:lnTo>
                    <a:pt x="53428" y="1650"/>
                  </a:lnTo>
                  <a:lnTo>
                    <a:pt x="52819" y="2539"/>
                  </a:lnTo>
                  <a:lnTo>
                    <a:pt x="52158" y="3555"/>
                  </a:lnTo>
                  <a:lnTo>
                    <a:pt x="50941" y="7111"/>
                  </a:lnTo>
                  <a:lnTo>
                    <a:pt x="50607" y="7111"/>
                  </a:lnTo>
                  <a:lnTo>
                    <a:pt x="48501" y="8381"/>
                  </a:lnTo>
                  <a:lnTo>
                    <a:pt x="60968" y="8381"/>
                  </a:lnTo>
                  <a:lnTo>
                    <a:pt x="60528" y="7111"/>
                  </a:lnTo>
                  <a:lnTo>
                    <a:pt x="59913" y="4444"/>
                  </a:lnTo>
                  <a:lnTo>
                    <a:pt x="59826" y="4063"/>
                  </a:lnTo>
                  <a:lnTo>
                    <a:pt x="55537" y="4063"/>
                  </a:lnTo>
                  <a:lnTo>
                    <a:pt x="54388" y="2539"/>
                  </a:lnTo>
                  <a:lnTo>
                    <a:pt x="54245" y="2539"/>
                  </a:lnTo>
                  <a:lnTo>
                    <a:pt x="54813" y="1015"/>
                  </a:lnTo>
                  <a:close/>
                </a:path>
                <a:path w="151765" h="123825">
                  <a:moveTo>
                    <a:pt x="61239" y="0"/>
                  </a:moveTo>
                  <a:lnTo>
                    <a:pt x="57416" y="2158"/>
                  </a:lnTo>
                  <a:lnTo>
                    <a:pt x="57480" y="3809"/>
                  </a:lnTo>
                  <a:lnTo>
                    <a:pt x="55537" y="4063"/>
                  </a:lnTo>
                  <a:lnTo>
                    <a:pt x="59826" y="4063"/>
                  </a:lnTo>
                  <a:lnTo>
                    <a:pt x="59563" y="2920"/>
                  </a:lnTo>
                  <a:lnTo>
                    <a:pt x="61118" y="1015"/>
                  </a:lnTo>
                  <a:lnTo>
                    <a:pt x="61239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4" name="object 2124"/>
            <p:cNvSpPr/>
            <p:nvPr/>
          </p:nvSpPr>
          <p:spPr>
            <a:xfrm>
              <a:off x="7090871" y="3156839"/>
              <a:ext cx="118110" cy="110489"/>
            </a:xfrm>
            <a:custGeom>
              <a:avLst/>
              <a:gdLst/>
              <a:ahLst/>
              <a:cxnLst/>
              <a:rect l="l" t="t" r="r" b="b"/>
              <a:pathLst>
                <a:path w="118109" h="110489">
                  <a:moveTo>
                    <a:pt x="37440" y="106108"/>
                  </a:moveTo>
                  <a:lnTo>
                    <a:pt x="33566" y="106108"/>
                  </a:lnTo>
                  <a:lnTo>
                    <a:pt x="34518" y="107391"/>
                  </a:lnTo>
                  <a:lnTo>
                    <a:pt x="34940" y="109118"/>
                  </a:lnTo>
                  <a:lnTo>
                    <a:pt x="35030" y="109486"/>
                  </a:lnTo>
                  <a:lnTo>
                    <a:pt x="35077" y="109677"/>
                  </a:lnTo>
                  <a:lnTo>
                    <a:pt x="37045" y="110032"/>
                  </a:lnTo>
                  <a:lnTo>
                    <a:pt x="38341" y="108165"/>
                  </a:lnTo>
                  <a:lnTo>
                    <a:pt x="37376" y="106311"/>
                  </a:lnTo>
                  <a:lnTo>
                    <a:pt x="37440" y="106108"/>
                  </a:lnTo>
                  <a:close/>
                </a:path>
                <a:path w="118109" h="110489">
                  <a:moveTo>
                    <a:pt x="37774" y="105054"/>
                  </a:moveTo>
                  <a:lnTo>
                    <a:pt x="28164" y="105054"/>
                  </a:lnTo>
                  <a:lnTo>
                    <a:pt x="28057" y="107048"/>
                  </a:lnTo>
                  <a:lnTo>
                    <a:pt x="29044" y="108584"/>
                  </a:lnTo>
                  <a:lnTo>
                    <a:pt x="31076" y="109486"/>
                  </a:lnTo>
                  <a:lnTo>
                    <a:pt x="31874" y="108584"/>
                  </a:lnTo>
                  <a:lnTo>
                    <a:pt x="32051" y="108165"/>
                  </a:lnTo>
                  <a:lnTo>
                    <a:pt x="32191" y="107695"/>
                  </a:lnTo>
                  <a:lnTo>
                    <a:pt x="32282" y="107391"/>
                  </a:lnTo>
                  <a:lnTo>
                    <a:pt x="32385" y="107048"/>
                  </a:lnTo>
                  <a:lnTo>
                    <a:pt x="33566" y="106108"/>
                  </a:lnTo>
                  <a:lnTo>
                    <a:pt x="37440" y="106108"/>
                  </a:lnTo>
                  <a:lnTo>
                    <a:pt x="37713" y="105244"/>
                  </a:lnTo>
                  <a:lnTo>
                    <a:pt x="37774" y="105054"/>
                  </a:lnTo>
                  <a:close/>
                </a:path>
                <a:path w="118109" h="110489">
                  <a:moveTo>
                    <a:pt x="40747" y="103568"/>
                  </a:moveTo>
                  <a:lnTo>
                    <a:pt x="21971" y="103568"/>
                  </a:lnTo>
                  <a:lnTo>
                    <a:pt x="23533" y="105054"/>
                  </a:lnTo>
                  <a:lnTo>
                    <a:pt x="22431" y="107695"/>
                  </a:lnTo>
                  <a:lnTo>
                    <a:pt x="22588" y="107695"/>
                  </a:lnTo>
                  <a:lnTo>
                    <a:pt x="23952" y="109118"/>
                  </a:lnTo>
                  <a:lnTo>
                    <a:pt x="25209" y="107695"/>
                  </a:lnTo>
                  <a:lnTo>
                    <a:pt x="26419" y="106108"/>
                  </a:lnTo>
                  <a:lnTo>
                    <a:pt x="28087" y="105054"/>
                  </a:lnTo>
                  <a:lnTo>
                    <a:pt x="37774" y="105054"/>
                  </a:lnTo>
                  <a:lnTo>
                    <a:pt x="37902" y="104647"/>
                  </a:lnTo>
                  <a:lnTo>
                    <a:pt x="41249" y="104647"/>
                  </a:lnTo>
                  <a:lnTo>
                    <a:pt x="40747" y="103568"/>
                  </a:lnTo>
                  <a:close/>
                </a:path>
                <a:path w="118109" h="110489">
                  <a:moveTo>
                    <a:pt x="72377" y="94475"/>
                  </a:moveTo>
                  <a:lnTo>
                    <a:pt x="9298" y="94475"/>
                  </a:lnTo>
                  <a:lnTo>
                    <a:pt x="11518" y="96405"/>
                  </a:lnTo>
                  <a:lnTo>
                    <a:pt x="9712" y="100266"/>
                  </a:lnTo>
                  <a:lnTo>
                    <a:pt x="16928" y="100266"/>
                  </a:lnTo>
                  <a:lnTo>
                    <a:pt x="16916" y="105765"/>
                  </a:lnTo>
                  <a:lnTo>
                    <a:pt x="18466" y="105054"/>
                  </a:lnTo>
                  <a:lnTo>
                    <a:pt x="20214" y="104076"/>
                  </a:lnTo>
                  <a:lnTo>
                    <a:pt x="21971" y="103568"/>
                  </a:lnTo>
                  <a:lnTo>
                    <a:pt x="40747" y="103568"/>
                  </a:lnTo>
                  <a:lnTo>
                    <a:pt x="40563" y="103174"/>
                  </a:lnTo>
                  <a:lnTo>
                    <a:pt x="40448" y="102260"/>
                  </a:lnTo>
                  <a:lnTo>
                    <a:pt x="40322" y="101257"/>
                  </a:lnTo>
                  <a:lnTo>
                    <a:pt x="41376" y="99656"/>
                  </a:lnTo>
                  <a:lnTo>
                    <a:pt x="61520" y="99656"/>
                  </a:lnTo>
                  <a:lnTo>
                    <a:pt x="61226" y="99263"/>
                  </a:lnTo>
                  <a:lnTo>
                    <a:pt x="62230" y="97320"/>
                  </a:lnTo>
                  <a:lnTo>
                    <a:pt x="70715" y="97320"/>
                  </a:lnTo>
                  <a:lnTo>
                    <a:pt x="69413" y="94805"/>
                  </a:lnTo>
                  <a:lnTo>
                    <a:pt x="68258" y="94805"/>
                  </a:lnTo>
                  <a:lnTo>
                    <a:pt x="72377" y="94475"/>
                  </a:lnTo>
                  <a:close/>
                </a:path>
                <a:path w="118109" h="110489">
                  <a:moveTo>
                    <a:pt x="61520" y="99656"/>
                  </a:moveTo>
                  <a:lnTo>
                    <a:pt x="41376" y="99656"/>
                  </a:lnTo>
                  <a:lnTo>
                    <a:pt x="43535" y="101993"/>
                  </a:lnTo>
                  <a:lnTo>
                    <a:pt x="45454" y="105765"/>
                  </a:lnTo>
                  <a:lnTo>
                    <a:pt x="49707" y="105765"/>
                  </a:lnTo>
                  <a:lnTo>
                    <a:pt x="49149" y="104647"/>
                  </a:lnTo>
                  <a:lnTo>
                    <a:pt x="48968" y="104076"/>
                  </a:lnTo>
                  <a:lnTo>
                    <a:pt x="48841" y="103568"/>
                  </a:lnTo>
                  <a:lnTo>
                    <a:pt x="48742" y="103174"/>
                  </a:lnTo>
                  <a:lnTo>
                    <a:pt x="48586" y="103174"/>
                  </a:lnTo>
                  <a:lnTo>
                    <a:pt x="49809" y="101599"/>
                  </a:lnTo>
                  <a:lnTo>
                    <a:pt x="56244" y="101599"/>
                  </a:lnTo>
                  <a:lnTo>
                    <a:pt x="56161" y="101434"/>
                  </a:lnTo>
                  <a:lnTo>
                    <a:pt x="56071" y="101257"/>
                  </a:lnTo>
                  <a:lnTo>
                    <a:pt x="55846" y="101257"/>
                  </a:lnTo>
                  <a:lnTo>
                    <a:pt x="57531" y="100266"/>
                  </a:lnTo>
                  <a:lnTo>
                    <a:pt x="61975" y="100266"/>
                  </a:lnTo>
                  <a:lnTo>
                    <a:pt x="61520" y="99656"/>
                  </a:lnTo>
                  <a:close/>
                </a:path>
                <a:path w="118109" h="110489">
                  <a:moveTo>
                    <a:pt x="41249" y="104647"/>
                  </a:moveTo>
                  <a:lnTo>
                    <a:pt x="38080" y="104647"/>
                  </a:lnTo>
                  <a:lnTo>
                    <a:pt x="38934" y="105244"/>
                  </a:lnTo>
                  <a:lnTo>
                    <a:pt x="40081" y="105244"/>
                  </a:lnTo>
                  <a:lnTo>
                    <a:pt x="41249" y="104647"/>
                  </a:lnTo>
                  <a:close/>
                </a:path>
                <a:path w="118109" h="110489">
                  <a:moveTo>
                    <a:pt x="56244" y="101599"/>
                  </a:moveTo>
                  <a:lnTo>
                    <a:pt x="49809" y="101599"/>
                  </a:lnTo>
                  <a:lnTo>
                    <a:pt x="52463" y="102260"/>
                  </a:lnTo>
                  <a:lnTo>
                    <a:pt x="54113" y="103174"/>
                  </a:lnTo>
                  <a:lnTo>
                    <a:pt x="54872" y="103568"/>
                  </a:lnTo>
                  <a:lnTo>
                    <a:pt x="57759" y="104076"/>
                  </a:lnTo>
                  <a:lnTo>
                    <a:pt x="57065" y="103174"/>
                  </a:lnTo>
                  <a:lnTo>
                    <a:pt x="56244" y="101599"/>
                  </a:lnTo>
                  <a:close/>
                </a:path>
                <a:path w="118109" h="110489">
                  <a:moveTo>
                    <a:pt x="16813" y="100266"/>
                  </a:moveTo>
                  <a:lnTo>
                    <a:pt x="9875" y="100266"/>
                  </a:lnTo>
                  <a:lnTo>
                    <a:pt x="11925" y="102412"/>
                  </a:lnTo>
                  <a:lnTo>
                    <a:pt x="16813" y="100266"/>
                  </a:lnTo>
                  <a:close/>
                </a:path>
                <a:path w="118109" h="110489">
                  <a:moveTo>
                    <a:pt x="61975" y="100266"/>
                  </a:moveTo>
                  <a:lnTo>
                    <a:pt x="57531" y="100266"/>
                  </a:lnTo>
                  <a:lnTo>
                    <a:pt x="58813" y="101015"/>
                  </a:lnTo>
                  <a:lnTo>
                    <a:pt x="60744" y="101434"/>
                  </a:lnTo>
                  <a:lnTo>
                    <a:pt x="62124" y="101015"/>
                  </a:lnTo>
                  <a:lnTo>
                    <a:pt x="62534" y="101015"/>
                  </a:lnTo>
                  <a:lnTo>
                    <a:pt x="61975" y="100266"/>
                  </a:lnTo>
                  <a:close/>
                </a:path>
                <a:path w="118109" h="110489">
                  <a:moveTo>
                    <a:pt x="70557" y="97320"/>
                  </a:moveTo>
                  <a:lnTo>
                    <a:pt x="62230" y="97320"/>
                  </a:lnTo>
                  <a:lnTo>
                    <a:pt x="66649" y="97853"/>
                  </a:lnTo>
                  <a:lnTo>
                    <a:pt x="66756" y="99263"/>
                  </a:lnTo>
                  <a:lnTo>
                    <a:pt x="66785" y="99656"/>
                  </a:lnTo>
                  <a:lnTo>
                    <a:pt x="66888" y="101015"/>
                  </a:lnTo>
                  <a:lnTo>
                    <a:pt x="66733" y="101015"/>
                  </a:lnTo>
                  <a:lnTo>
                    <a:pt x="70557" y="97320"/>
                  </a:lnTo>
                  <a:close/>
                </a:path>
                <a:path w="118109" h="110489">
                  <a:moveTo>
                    <a:pt x="8980" y="94475"/>
                  </a:moveTo>
                  <a:lnTo>
                    <a:pt x="2250" y="94475"/>
                  </a:lnTo>
                  <a:lnTo>
                    <a:pt x="4381" y="97320"/>
                  </a:lnTo>
                  <a:lnTo>
                    <a:pt x="4252" y="97320"/>
                  </a:lnTo>
                  <a:lnTo>
                    <a:pt x="5881" y="96405"/>
                  </a:lnTo>
                  <a:lnTo>
                    <a:pt x="7442" y="95249"/>
                  </a:lnTo>
                  <a:lnTo>
                    <a:pt x="8980" y="94475"/>
                  </a:lnTo>
                  <a:close/>
                </a:path>
                <a:path w="118109" h="110489">
                  <a:moveTo>
                    <a:pt x="93351" y="86271"/>
                  </a:moveTo>
                  <a:lnTo>
                    <a:pt x="4178" y="86271"/>
                  </a:lnTo>
                  <a:lnTo>
                    <a:pt x="4111" y="87452"/>
                  </a:lnTo>
                  <a:lnTo>
                    <a:pt x="3985" y="89661"/>
                  </a:lnTo>
                  <a:lnTo>
                    <a:pt x="3861" y="90119"/>
                  </a:lnTo>
                  <a:lnTo>
                    <a:pt x="2089" y="94475"/>
                  </a:lnTo>
                  <a:lnTo>
                    <a:pt x="74211" y="94475"/>
                  </a:lnTo>
                  <a:lnTo>
                    <a:pt x="76856" y="96050"/>
                  </a:lnTo>
                  <a:lnTo>
                    <a:pt x="78828" y="96050"/>
                  </a:lnTo>
                  <a:lnTo>
                    <a:pt x="75704" y="91681"/>
                  </a:lnTo>
                  <a:lnTo>
                    <a:pt x="85904" y="91681"/>
                  </a:lnTo>
                  <a:lnTo>
                    <a:pt x="85915" y="91300"/>
                  </a:lnTo>
                  <a:lnTo>
                    <a:pt x="91090" y="91300"/>
                  </a:lnTo>
                  <a:lnTo>
                    <a:pt x="89395" y="89661"/>
                  </a:lnTo>
                  <a:lnTo>
                    <a:pt x="96549" y="89661"/>
                  </a:lnTo>
                  <a:lnTo>
                    <a:pt x="98044" y="88798"/>
                  </a:lnTo>
                  <a:lnTo>
                    <a:pt x="96291" y="87452"/>
                  </a:lnTo>
                  <a:lnTo>
                    <a:pt x="93789" y="86855"/>
                  </a:lnTo>
                  <a:lnTo>
                    <a:pt x="93351" y="86271"/>
                  </a:lnTo>
                  <a:close/>
                </a:path>
                <a:path w="118109" h="110489">
                  <a:moveTo>
                    <a:pt x="85904" y="91681"/>
                  </a:moveTo>
                  <a:lnTo>
                    <a:pt x="75704" y="91681"/>
                  </a:lnTo>
                  <a:lnTo>
                    <a:pt x="84225" y="94805"/>
                  </a:lnTo>
                  <a:lnTo>
                    <a:pt x="85813" y="94805"/>
                  </a:lnTo>
                  <a:lnTo>
                    <a:pt x="85904" y="91681"/>
                  </a:lnTo>
                  <a:close/>
                </a:path>
                <a:path w="118109" h="110489">
                  <a:moveTo>
                    <a:pt x="91090" y="91300"/>
                  </a:moveTo>
                  <a:lnTo>
                    <a:pt x="85915" y="91300"/>
                  </a:lnTo>
                  <a:lnTo>
                    <a:pt x="87693" y="92481"/>
                  </a:lnTo>
                  <a:lnTo>
                    <a:pt x="90335" y="93129"/>
                  </a:lnTo>
                  <a:lnTo>
                    <a:pt x="92798" y="92951"/>
                  </a:lnTo>
                  <a:lnTo>
                    <a:pt x="91090" y="91300"/>
                  </a:lnTo>
                  <a:close/>
                </a:path>
                <a:path w="118109" h="110489">
                  <a:moveTo>
                    <a:pt x="96549" y="89661"/>
                  </a:moveTo>
                  <a:lnTo>
                    <a:pt x="89395" y="89661"/>
                  </a:lnTo>
                  <a:lnTo>
                    <a:pt x="95758" y="90119"/>
                  </a:lnTo>
                  <a:lnTo>
                    <a:pt x="96549" y="89661"/>
                  </a:lnTo>
                  <a:close/>
                </a:path>
                <a:path w="118109" h="110489">
                  <a:moveTo>
                    <a:pt x="79039" y="63563"/>
                  </a:moveTo>
                  <a:lnTo>
                    <a:pt x="16611" y="63563"/>
                  </a:lnTo>
                  <a:lnTo>
                    <a:pt x="14922" y="65023"/>
                  </a:lnTo>
                  <a:lnTo>
                    <a:pt x="10287" y="68402"/>
                  </a:lnTo>
                  <a:lnTo>
                    <a:pt x="9728" y="68706"/>
                  </a:lnTo>
                  <a:lnTo>
                    <a:pt x="8915" y="69773"/>
                  </a:lnTo>
                  <a:lnTo>
                    <a:pt x="9994" y="70205"/>
                  </a:lnTo>
                  <a:lnTo>
                    <a:pt x="13449" y="72174"/>
                  </a:lnTo>
                  <a:lnTo>
                    <a:pt x="4165" y="81013"/>
                  </a:lnTo>
                  <a:lnTo>
                    <a:pt x="355" y="84251"/>
                  </a:lnTo>
                  <a:lnTo>
                    <a:pt x="282" y="85026"/>
                  </a:lnTo>
                  <a:lnTo>
                    <a:pt x="165" y="86271"/>
                  </a:lnTo>
                  <a:lnTo>
                    <a:pt x="110" y="86855"/>
                  </a:lnTo>
                  <a:lnTo>
                    <a:pt x="0" y="88036"/>
                  </a:lnTo>
                  <a:lnTo>
                    <a:pt x="1473" y="87693"/>
                  </a:lnTo>
                  <a:lnTo>
                    <a:pt x="2730" y="86613"/>
                  </a:lnTo>
                  <a:lnTo>
                    <a:pt x="4178" y="86271"/>
                  </a:lnTo>
                  <a:lnTo>
                    <a:pt x="93351" y="86271"/>
                  </a:lnTo>
                  <a:lnTo>
                    <a:pt x="92417" y="85026"/>
                  </a:lnTo>
                  <a:lnTo>
                    <a:pt x="99872" y="81191"/>
                  </a:lnTo>
                  <a:lnTo>
                    <a:pt x="94027" y="81013"/>
                  </a:lnTo>
                  <a:lnTo>
                    <a:pt x="89960" y="81013"/>
                  </a:lnTo>
                  <a:lnTo>
                    <a:pt x="87490" y="78104"/>
                  </a:lnTo>
                  <a:lnTo>
                    <a:pt x="88785" y="77127"/>
                  </a:lnTo>
                  <a:lnTo>
                    <a:pt x="90373" y="76809"/>
                  </a:lnTo>
                  <a:lnTo>
                    <a:pt x="91732" y="75933"/>
                  </a:lnTo>
                  <a:lnTo>
                    <a:pt x="88900" y="75310"/>
                  </a:lnTo>
                  <a:lnTo>
                    <a:pt x="86461" y="74714"/>
                  </a:lnTo>
                  <a:lnTo>
                    <a:pt x="84404" y="73113"/>
                  </a:lnTo>
                  <a:lnTo>
                    <a:pt x="90157" y="70459"/>
                  </a:lnTo>
                  <a:lnTo>
                    <a:pt x="83883" y="68859"/>
                  </a:lnTo>
                  <a:lnTo>
                    <a:pt x="80995" y="68402"/>
                  </a:lnTo>
                  <a:lnTo>
                    <a:pt x="80792" y="68402"/>
                  </a:lnTo>
                  <a:lnTo>
                    <a:pt x="85153" y="65798"/>
                  </a:lnTo>
                  <a:lnTo>
                    <a:pt x="81546" y="65798"/>
                  </a:lnTo>
                  <a:lnTo>
                    <a:pt x="79039" y="63563"/>
                  </a:lnTo>
                  <a:close/>
                </a:path>
                <a:path w="118109" h="110489">
                  <a:moveTo>
                    <a:pt x="86855" y="64782"/>
                  </a:moveTo>
                  <a:lnTo>
                    <a:pt x="81546" y="65798"/>
                  </a:lnTo>
                  <a:lnTo>
                    <a:pt x="85153" y="65798"/>
                  </a:lnTo>
                  <a:lnTo>
                    <a:pt x="86855" y="64782"/>
                  </a:lnTo>
                  <a:close/>
                </a:path>
                <a:path w="118109" h="110489">
                  <a:moveTo>
                    <a:pt x="117906" y="0"/>
                  </a:moveTo>
                  <a:lnTo>
                    <a:pt x="72339" y="24409"/>
                  </a:lnTo>
                  <a:lnTo>
                    <a:pt x="41757" y="45237"/>
                  </a:lnTo>
                  <a:lnTo>
                    <a:pt x="36271" y="48882"/>
                  </a:lnTo>
                  <a:lnTo>
                    <a:pt x="34328" y="50495"/>
                  </a:lnTo>
                  <a:lnTo>
                    <a:pt x="32143" y="51854"/>
                  </a:lnTo>
                  <a:lnTo>
                    <a:pt x="30099" y="53339"/>
                  </a:lnTo>
                  <a:lnTo>
                    <a:pt x="26111" y="56464"/>
                  </a:lnTo>
                  <a:lnTo>
                    <a:pt x="20840" y="60134"/>
                  </a:lnTo>
                  <a:lnTo>
                    <a:pt x="19304" y="61277"/>
                  </a:lnTo>
                  <a:lnTo>
                    <a:pt x="17437" y="62712"/>
                  </a:lnTo>
                  <a:lnTo>
                    <a:pt x="15773" y="64185"/>
                  </a:lnTo>
                  <a:lnTo>
                    <a:pt x="16611" y="63563"/>
                  </a:lnTo>
                  <a:lnTo>
                    <a:pt x="79039" y="63563"/>
                  </a:lnTo>
                  <a:lnTo>
                    <a:pt x="78854" y="63398"/>
                  </a:lnTo>
                  <a:lnTo>
                    <a:pt x="82792" y="63398"/>
                  </a:lnTo>
                  <a:lnTo>
                    <a:pt x="87833" y="61582"/>
                  </a:lnTo>
                  <a:lnTo>
                    <a:pt x="86854" y="58419"/>
                  </a:lnTo>
                  <a:lnTo>
                    <a:pt x="86791" y="58216"/>
                  </a:lnTo>
                  <a:lnTo>
                    <a:pt x="89877" y="56768"/>
                  </a:lnTo>
                  <a:lnTo>
                    <a:pt x="94775" y="56768"/>
                  </a:lnTo>
                  <a:lnTo>
                    <a:pt x="94068" y="55435"/>
                  </a:lnTo>
                  <a:lnTo>
                    <a:pt x="92443" y="54800"/>
                  </a:lnTo>
                  <a:lnTo>
                    <a:pt x="94716" y="53809"/>
                  </a:lnTo>
                  <a:lnTo>
                    <a:pt x="98209" y="53530"/>
                  </a:lnTo>
                  <a:lnTo>
                    <a:pt x="100283" y="53339"/>
                  </a:lnTo>
                  <a:lnTo>
                    <a:pt x="100732" y="53339"/>
                  </a:lnTo>
                  <a:lnTo>
                    <a:pt x="99110" y="51549"/>
                  </a:lnTo>
                  <a:lnTo>
                    <a:pt x="93535" y="49491"/>
                  </a:lnTo>
                  <a:lnTo>
                    <a:pt x="95796" y="47917"/>
                  </a:lnTo>
                  <a:lnTo>
                    <a:pt x="98679" y="47142"/>
                  </a:lnTo>
                  <a:lnTo>
                    <a:pt x="101384" y="46481"/>
                  </a:lnTo>
                  <a:lnTo>
                    <a:pt x="99631" y="45834"/>
                  </a:lnTo>
                  <a:lnTo>
                    <a:pt x="97294" y="45427"/>
                  </a:lnTo>
                  <a:lnTo>
                    <a:pt x="96189" y="44195"/>
                  </a:lnTo>
                  <a:lnTo>
                    <a:pt x="98526" y="42557"/>
                  </a:lnTo>
                  <a:lnTo>
                    <a:pt x="101587" y="41516"/>
                  </a:lnTo>
                  <a:lnTo>
                    <a:pt x="104063" y="39966"/>
                  </a:lnTo>
                  <a:lnTo>
                    <a:pt x="101701" y="38887"/>
                  </a:lnTo>
                  <a:lnTo>
                    <a:pt x="99987" y="38061"/>
                  </a:lnTo>
                  <a:lnTo>
                    <a:pt x="98729" y="36042"/>
                  </a:lnTo>
                  <a:lnTo>
                    <a:pt x="101041" y="35064"/>
                  </a:lnTo>
                  <a:lnTo>
                    <a:pt x="103708" y="34188"/>
                  </a:lnTo>
                  <a:lnTo>
                    <a:pt x="106130" y="33439"/>
                  </a:lnTo>
                  <a:lnTo>
                    <a:pt x="104292" y="33439"/>
                  </a:lnTo>
                  <a:lnTo>
                    <a:pt x="101879" y="31076"/>
                  </a:lnTo>
                  <a:lnTo>
                    <a:pt x="103124" y="28092"/>
                  </a:lnTo>
                  <a:lnTo>
                    <a:pt x="107061" y="26619"/>
                  </a:lnTo>
                  <a:lnTo>
                    <a:pt x="108673" y="26301"/>
                  </a:lnTo>
                  <a:lnTo>
                    <a:pt x="107048" y="25920"/>
                  </a:lnTo>
                  <a:lnTo>
                    <a:pt x="105117" y="25742"/>
                  </a:lnTo>
                  <a:lnTo>
                    <a:pt x="104076" y="24790"/>
                  </a:lnTo>
                  <a:lnTo>
                    <a:pt x="106654" y="23279"/>
                  </a:lnTo>
                  <a:lnTo>
                    <a:pt x="110121" y="21526"/>
                  </a:lnTo>
                  <a:lnTo>
                    <a:pt x="111899" y="19481"/>
                  </a:lnTo>
                  <a:lnTo>
                    <a:pt x="109842" y="19215"/>
                  </a:lnTo>
                  <a:lnTo>
                    <a:pt x="106070" y="17919"/>
                  </a:lnTo>
                  <a:lnTo>
                    <a:pt x="107924" y="15836"/>
                  </a:lnTo>
                  <a:lnTo>
                    <a:pt x="111772" y="14566"/>
                  </a:lnTo>
                  <a:lnTo>
                    <a:pt x="113309" y="13830"/>
                  </a:lnTo>
                  <a:lnTo>
                    <a:pt x="115430" y="11887"/>
                  </a:lnTo>
                  <a:lnTo>
                    <a:pt x="113207" y="11887"/>
                  </a:lnTo>
                  <a:lnTo>
                    <a:pt x="111941" y="11747"/>
                  </a:lnTo>
                  <a:lnTo>
                    <a:pt x="111499" y="11747"/>
                  </a:lnTo>
                  <a:lnTo>
                    <a:pt x="109308" y="10706"/>
                  </a:lnTo>
                  <a:lnTo>
                    <a:pt x="112090" y="10274"/>
                  </a:lnTo>
                  <a:lnTo>
                    <a:pt x="114554" y="9016"/>
                  </a:lnTo>
                  <a:lnTo>
                    <a:pt x="117030" y="7429"/>
                  </a:lnTo>
                  <a:lnTo>
                    <a:pt x="115201" y="7048"/>
                  </a:lnTo>
                  <a:lnTo>
                    <a:pt x="112699" y="6921"/>
                  </a:lnTo>
                  <a:lnTo>
                    <a:pt x="111467" y="5664"/>
                  </a:lnTo>
                  <a:lnTo>
                    <a:pt x="115836" y="4114"/>
                  </a:lnTo>
                  <a:lnTo>
                    <a:pt x="117906" y="0"/>
                  </a:lnTo>
                  <a:close/>
                </a:path>
                <a:path w="118109" h="110489">
                  <a:moveTo>
                    <a:pt x="82792" y="63398"/>
                  </a:moveTo>
                  <a:lnTo>
                    <a:pt x="78854" y="63398"/>
                  </a:lnTo>
                  <a:lnTo>
                    <a:pt x="82334" y="63563"/>
                  </a:lnTo>
                  <a:lnTo>
                    <a:pt x="82792" y="63398"/>
                  </a:lnTo>
                  <a:close/>
                </a:path>
                <a:path w="118109" h="110489">
                  <a:moveTo>
                    <a:pt x="94775" y="56768"/>
                  </a:moveTo>
                  <a:lnTo>
                    <a:pt x="89877" y="56768"/>
                  </a:lnTo>
                  <a:lnTo>
                    <a:pt x="92951" y="58216"/>
                  </a:lnTo>
                  <a:lnTo>
                    <a:pt x="93759" y="58216"/>
                  </a:lnTo>
                  <a:lnTo>
                    <a:pt x="95808" y="58419"/>
                  </a:lnTo>
                  <a:lnTo>
                    <a:pt x="94970" y="57137"/>
                  </a:lnTo>
                  <a:lnTo>
                    <a:pt x="94775" y="56768"/>
                  </a:lnTo>
                  <a:close/>
                </a:path>
                <a:path w="118109" h="110489">
                  <a:moveTo>
                    <a:pt x="115582" y="11747"/>
                  </a:moveTo>
                  <a:lnTo>
                    <a:pt x="113207" y="11887"/>
                  </a:lnTo>
                  <a:lnTo>
                    <a:pt x="115430" y="11887"/>
                  </a:lnTo>
                  <a:lnTo>
                    <a:pt x="115582" y="11747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5" name="object 2125"/>
            <p:cNvSpPr/>
            <p:nvPr/>
          </p:nvSpPr>
          <p:spPr>
            <a:xfrm>
              <a:off x="7071165" y="3159463"/>
              <a:ext cx="127635" cy="94615"/>
            </a:xfrm>
            <a:custGeom>
              <a:avLst/>
              <a:gdLst/>
              <a:ahLst/>
              <a:cxnLst/>
              <a:rect l="l" t="t" r="r" b="b"/>
              <a:pathLst>
                <a:path w="127634" h="94614">
                  <a:moveTo>
                    <a:pt x="35115" y="64007"/>
                  </a:moveTo>
                  <a:lnTo>
                    <a:pt x="30830" y="64007"/>
                  </a:lnTo>
                  <a:lnTo>
                    <a:pt x="30249" y="64515"/>
                  </a:lnTo>
                  <a:lnTo>
                    <a:pt x="32397" y="64515"/>
                  </a:lnTo>
                  <a:lnTo>
                    <a:pt x="31330" y="65277"/>
                  </a:lnTo>
                  <a:lnTo>
                    <a:pt x="34235" y="65277"/>
                  </a:lnTo>
                  <a:lnTo>
                    <a:pt x="42361" y="72135"/>
                  </a:lnTo>
                  <a:lnTo>
                    <a:pt x="49841" y="81660"/>
                  </a:lnTo>
                  <a:lnTo>
                    <a:pt x="55215" y="90169"/>
                  </a:lnTo>
                  <a:lnTo>
                    <a:pt x="57398" y="94106"/>
                  </a:lnTo>
                  <a:lnTo>
                    <a:pt x="58369" y="94106"/>
                  </a:lnTo>
                  <a:lnTo>
                    <a:pt x="39560" y="66547"/>
                  </a:lnTo>
                  <a:lnTo>
                    <a:pt x="35115" y="64007"/>
                  </a:lnTo>
                  <a:close/>
                </a:path>
                <a:path w="127634" h="94614">
                  <a:moveTo>
                    <a:pt x="1395" y="46608"/>
                  </a:moveTo>
                  <a:lnTo>
                    <a:pt x="558" y="46608"/>
                  </a:lnTo>
                  <a:lnTo>
                    <a:pt x="0" y="46735"/>
                  </a:lnTo>
                  <a:lnTo>
                    <a:pt x="81" y="47116"/>
                  </a:lnTo>
                  <a:lnTo>
                    <a:pt x="190" y="47624"/>
                  </a:lnTo>
                  <a:lnTo>
                    <a:pt x="31163" y="64007"/>
                  </a:lnTo>
                  <a:lnTo>
                    <a:pt x="39983" y="64007"/>
                  </a:lnTo>
                  <a:lnTo>
                    <a:pt x="43404" y="64515"/>
                  </a:lnTo>
                  <a:lnTo>
                    <a:pt x="43694" y="64515"/>
                  </a:lnTo>
                  <a:lnTo>
                    <a:pt x="49910" y="65912"/>
                  </a:lnTo>
                  <a:lnTo>
                    <a:pt x="57187" y="70103"/>
                  </a:lnTo>
                  <a:lnTo>
                    <a:pt x="66420" y="77342"/>
                  </a:lnTo>
                  <a:lnTo>
                    <a:pt x="75549" y="85216"/>
                  </a:lnTo>
                  <a:lnTo>
                    <a:pt x="82511" y="91693"/>
                  </a:lnTo>
                  <a:lnTo>
                    <a:pt x="83642" y="91693"/>
                  </a:lnTo>
                  <a:lnTo>
                    <a:pt x="55587" y="67309"/>
                  </a:lnTo>
                  <a:lnTo>
                    <a:pt x="61282" y="67309"/>
                  </a:lnTo>
                  <a:lnTo>
                    <a:pt x="57315" y="66166"/>
                  </a:lnTo>
                  <a:lnTo>
                    <a:pt x="49951" y="64515"/>
                  </a:lnTo>
                  <a:lnTo>
                    <a:pt x="43345" y="63245"/>
                  </a:lnTo>
                  <a:lnTo>
                    <a:pt x="39504" y="62737"/>
                  </a:lnTo>
                  <a:lnTo>
                    <a:pt x="34721" y="62737"/>
                  </a:lnTo>
                  <a:lnTo>
                    <a:pt x="35241" y="62356"/>
                  </a:lnTo>
                  <a:lnTo>
                    <a:pt x="33045" y="62356"/>
                  </a:lnTo>
                  <a:lnTo>
                    <a:pt x="32909" y="62102"/>
                  </a:lnTo>
                  <a:lnTo>
                    <a:pt x="31224" y="62102"/>
                  </a:lnTo>
                  <a:lnTo>
                    <a:pt x="23840" y="57657"/>
                  </a:lnTo>
                  <a:lnTo>
                    <a:pt x="22633" y="57022"/>
                  </a:lnTo>
                  <a:lnTo>
                    <a:pt x="13917" y="52577"/>
                  </a:lnTo>
                  <a:lnTo>
                    <a:pt x="5279" y="48386"/>
                  </a:lnTo>
                  <a:lnTo>
                    <a:pt x="1395" y="46608"/>
                  </a:lnTo>
                  <a:close/>
                </a:path>
                <a:path w="127634" h="94614">
                  <a:moveTo>
                    <a:pt x="34051" y="65277"/>
                  </a:moveTo>
                  <a:lnTo>
                    <a:pt x="32057" y="65277"/>
                  </a:lnTo>
                  <a:lnTo>
                    <a:pt x="35461" y="72008"/>
                  </a:lnTo>
                  <a:lnTo>
                    <a:pt x="35750" y="72643"/>
                  </a:lnTo>
                  <a:lnTo>
                    <a:pt x="37771" y="80771"/>
                  </a:lnTo>
                  <a:lnTo>
                    <a:pt x="38123" y="83565"/>
                  </a:lnTo>
                  <a:lnTo>
                    <a:pt x="38187" y="84073"/>
                  </a:lnTo>
                  <a:lnTo>
                    <a:pt x="38267" y="84708"/>
                  </a:lnTo>
                  <a:lnTo>
                    <a:pt x="38332" y="85216"/>
                  </a:lnTo>
                  <a:lnTo>
                    <a:pt x="38428" y="85978"/>
                  </a:lnTo>
                  <a:lnTo>
                    <a:pt x="38508" y="86613"/>
                  </a:lnTo>
                  <a:lnTo>
                    <a:pt x="38609" y="87629"/>
                  </a:lnTo>
                  <a:lnTo>
                    <a:pt x="38734" y="89915"/>
                  </a:lnTo>
                  <a:lnTo>
                    <a:pt x="39535" y="90423"/>
                  </a:lnTo>
                  <a:lnTo>
                    <a:pt x="40165" y="89915"/>
                  </a:lnTo>
                  <a:lnTo>
                    <a:pt x="40078" y="85978"/>
                  </a:lnTo>
                  <a:lnTo>
                    <a:pt x="39583" y="81914"/>
                  </a:lnTo>
                  <a:lnTo>
                    <a:pt x="39521" y="81406"/>
                  </a:lnTo>
                  <a:lnTo>
                    <a:pt x="39444" y="80771"/>
                  </a:lnTo>
                  <a:lnTo>
                    <a:pt x="37951" y="74548"/>
                  </a:lnTo>
                  <a:lnTo>
                    <a:pt x="37828" y="74040"/>
                  </a:lnTo>
                  <a:lnTo>
                    <a:pt x="37735" y="73659"/>
                  </a:lnTo>
                  <a:lnTo>
                    <a:pt x="37674" y="73405"/>
                  </a:lnTo>
                  <a:lnTo>
                    <a:pt x="37581" y="73024"/>
                  </a:lnTo>
                  <a:lnTo>
                    <a:pt x="37461" y="72643"/>
                  </a:lnTo>
                  <a:lnTo>
                    <a:pt x="34051" y="65277"/>
                  </a:lnTo>
                  <a:close/>
                </a:path>
                <a:path w="127634" h="94614">
                  <a:moveTo>
                    <a:pt x="61282" y="67309"/>
                  </a:moveTo>
                  <a:lnTo>
                    <a:pt x="55587" y="67309"/>
                  </a:lnTo>
                  <a:lnTo>
                    <a:pt x="59524" y="68325"/>
                  </a:lnTo>
                  <a:lnTo>
                    <a:pt x="63639" y="69468"/>
                  </a:lnTo>
                  <a:lnTo>
                    <a:pt x="69468" y="71373"/>
                  </a:lnTo>
                  <a:lnTo>
                    <a:pt x="75336" y="73659"/>
                  </a:lnTo>
                  <a:lnTo>
                    <a:pt x="88312" y="88518"/>
                  </a:lnTo>
                  <a:lnTo>
                    <a:pt x="89319" y="88518"/>
                  </a:lnTo>
                  <a:lnTo>
                    <a:pt x="89573" y="87629"/>
                  </a:lnTo>
                  <a:lnTo>
                    <a:pt x="81470" y="78358"/>
                  </a:lnTo>
                  <a:lnTo>
                    <a:pt x="75304" y="73405"/>
                  </a:lnTo>
                  <a:lnTo>
                    <a:pt x="79984" y="73405"/>
                  </a:lnTo>
                  <a:lnTo>
                    <a:pt x="76072" y="72008"/>
                  </a:lnTo>
                  <a:lnTo>
                    <a:pt x="71323" y="70484"/>
                  </a:lnTo>
                  <a:lnTo>
                    <a:pt x="72237" y="70103"/>
                  </a:lnTo>
                  <a:lnTo>
                    <a:pt x="69883" y="70103"/>
                  </a:lnTo>
                  <a:lnTo>
                    <a:pt x="63487" y="67944"/>
                  </a:lnTo>
                  <a:lnTo>
                    <a:pt x="61282" y="67309"/>
                  </a:lnTo>
                  <a:close/>
                </a:path>
                <a:path w="127634" h="94614">
                  <a:moveTo>
                    <a:pt x="79984" y="73405"/>
                  </a:moveTo>
                  <a:lnTo>
                    <a:pt x="75507" y="73405"/>
                  </a:lnTo>
                  <a:lnTo>
                    <a:pt x="84543" y="76580"/>
                  </a:lnTo>
                  <a:lnTo>
                    <a:pt x="87998" y="78739"/>
                  </a:lnTo>
                  <a:lnTo>
                    <a:pt x="93878" y="86613"/>
                  </a:lnTo>
                  <a:lnTo>
                    <a:pt x="95034" y="86867"/>
                  </a:lnTo>
                  <a:lnTo>
                    <a:pt x="95351" y="85978"/>
                  </a:lnTo>
                  <a:lnTo>
                    <a:pt x="91922" y="81406"/>
                  </a:lnTo>
                  <a:lnTo>
                    <a:pt x="88886" y="78358"/>
                  </a:lnTo>
                  <a:lnTo>
                    <a:pt x="93238" y="78358"/>
                  </a:lnTo>
                  <a:lnTo>
                    <a:pt x="86588" y="75818"/>
                  </a:lnTo>
                  <a:lnTo>
                    <a:pt x="87848" y="75310"/>
                  </a:lnTo>
                  <a:lnTo>
                    <a:pt x="84988" y="75310"/>
                  </a:lnTo>
                  <a:lnTo>
                    <a:pt x="80695" y="73659"/>
                  </a:lnTo>
                  <a:lnTo>
                    <a:pt x="79984" y="73405"/>
                  </a:lnTo>
                  <a:close/>
                </a:path>
                <a:path w="127634" h="94614">
                  <a:moveTo>
                    <a:pt x="93238" y="78358"/>
                  </a:moveTo>
                  <a:lnTo>
                    <a:pt x="89098" y="78358"/>
                  </a:lnTo>
                  <a:lnTo>
                    <a:pt x="98577" y="81914"/>
                  </a:lnTo>
                  <a:lnTo>
                    <a:pt x="106185" y="85216"/>
                  </a:lnTo>
                  <a:lnTo>
                    <a:pt x="106006" y="85216"/>
                  </a:lnTo>
                  <a:lnTo>
                    <a:pt x="105194" y="84708"/>
                  </a:lnTo>
                  <a:lnTo>
                    <a:pt x="106921" y="84708"/>
                  </a:lnTo>
                  <a:lnTo>
                    <a:pt x="106946" y="84073"/>
                  </a:lnTo>
                  <a:lnTo>
                    <a:pt x="105854" y="83565"/>
                  </a:lnTo>
                  <a:lnTo>
                    <a:pt x="97561" y="80009"/>
                  </a:lnTo>
                  <a:lnTo>
                    <a:pt x="93238" y="78358"/>
                  </a:lnTo>
                  <a:close/>
                </a:path>
                <a:path w="127634" h="94614">
                  <a:moveTo>
                    <a:pt x="106921" y="84708"/>
                  </a:moveTo>
                  <a:lnTo>
                    <a:pt x="105194" y="84708"/>
                  </a:lnTo>
                  <a:lnTo>
                    <a:pt x="106006" y="85216"/>
                  </a:lnTo>
                  <a:lnTo>
                    <a:pt x="105431" y="85216"/>
                  </a:lnTo>
                  <a:lnTo>
                    <a:pt x="106921" y="84708"/>
                  </a:lnTo>
                  <a:close/>
                </a:path>
                <a:path w="127634" h="94614">
                  <a:moveTo>
                    <a:pt x="90144" y="72643"/>
                  </a:moveTo>
                  <a:lnTo>
                    <a:pt x="86271" y="74548"/>
                  </a:lnTo>
                  <a:lnTo>
                    <a:pt x="84988" y="75310"/>
                  </a:lnTo>
                  <a:lnTo>
                    <a:pt x="87848" y="75310"/>
                  </a:lnTo>
                  <a:lnTo>
                    <a:pt x="91238" y="74040"/>
                  </a:lnTo>
                  <a:lnTo>
                    <a:pt x="97523" y="74040"/>
                  </a:lnTo>
                  <a:lnTo>
                    <a:pt x="98437" y="73405"/>
                  </a:lnTo>
                  <a:lnTo>
                    <a:pt x="98348" y="73024"/>
                  </a:lnTo>
                  <a:lnTo>
                    <a:pt x="97777" y="72770"/>
                  </a:lnTo>
                  <a:lnTo>
                    <a:pt x="90144" y="72643"/>
                  </a:lnTo>
                  <a:close/>
                </a:path>
                <a:path w="127634" h="94614">
                  <a:moveTo>
                    <a:pt x="92489" y="65277"/>
                  </a:moveTo>
                  <a:lnTo>
                    <a:pt x="79933" y="65277"/>
                  </a:lnTo>
                  <a:lnTo>
                    <a:pt x="71475" y="68960"/>
                  </a:lnTo>
                  <a:lnTo>
                    <a:pt x="69261" y="70103"/>
                  </a:lnTo>
                  <a:lnTo>
                    <a:pt x="72237" y="70103"/>
                  </a:lnTo>
                  <a:lnTo>
                    <a:pt x="74371" y="69214"/>
                  </a:lnTo>
                  <a:lnTo>
                    <a:pt x="81889" y="66547"/>
                  </a:lnTo>
                  <a:lnTo>
                    <a:pt x="91719" y="66420"/>
                  </a:lnTo>
                  <a:lnTo>
                    <a:pt x="92430" y="65912"/>
                  </a:lnTo>
                  <a:lnTo>
                    <a:pt x="92638" y="65912"/>
                  </a:lnTo>
                  <a:lnTo>
                    <a:pt x="92578" y="65658"/>
                  </a:lnTo>
                  <a:lnTo>
                    <a:pt x="92489" y="65277"/>
                  </a:lnTo>
                  <a:close/>
                </a:path>
                <a:path w="127634" h="94614">
                  <a:moveTo>
                    <a:pt x="31671" y="64515"/>
                  </a:moveTo>
                  <a:lnTo>
                    <a:pt x="29991" y="64515"/>
                  </a:lnTo>
                  <a:lnTo>
                    <a:pt x="29893" y="65277"/>
                  </a:lnTo>
                  <a:lnTo>
                    <a:pt x="29844" y="65658"/>
                  </a:lnTo>
                  <a:lnTo>
                    <a:pt x="30797" y="65658"/>
                  </a:lnTo>
                  <a:lnTo>
                    <a:pt x="31330" y="65277"/>
                  </a:lnTo>
                  <a:lnTo>
                    <a:pt x="32057" y="65277"/>
                  </a:lnTo>
                  <a:lnTo>
                    <a:pt x="31671" y="64515"/>
                  </a:lnTo>
                  <a:close/>
                </a:path>
                <a:path w="127634" h="94614">
                  <a:moveTo>
                    <a:pt x="32397" y="64515"/>
                  </a:moveTo>
                  <a:lnTo>
                    <a:pt x="31671" y="64515"/>
                  </a:lnTo>
                  <a:lnTo>
                    <a:pt x="32057" y="65277"/>
                  </a:lnTo>
                  <a:lnTo>
                    <a:pt x="31330" y="65277"/>
                  </a:lnTo>
                  <a:lnTo>
                    <a:pt x="32397" y="64515"/>
                  </a:lnTo>
                  <a:close/>
                </a:path>
                <a:path w="127634" h="94614">
                  <a:moveTo>
                    <a:pt x="69242" y="58165"/>
                  </a:moveTo>
                  <a:lnTo>
                    <a:pt x="62453" y="58165"/>
                  </a:lnTo>
                  <a:lnTo>
                    <a:pt x="55805" y="60705"/>
                  </a:lnTo>
                  <a:lnTo>
                    <a:pt x="49999" y="64515"/>
                  </a:lnTo>
                  <a:lnTo>
                    <a:pt x="52250" y="64515"/>
                  </a:lnTo>
                  <a:lnTo>
                    <a:pt x="56850" y="61594"/>
                  </a:lnTo>
                  <a:lnTo>
                    <a:pt x="56709" y="61594"/>
                  </a:lnTo>
                  <a:lnTo>
                    <a:pt x="62834" y="59308"/>
                  </a:lnTo>
                  <a:lnTo>
                    <a:pt x="62416" y="59308"/>
                  </a:lnTo>
                  <a:lnTo>
                    <a:pt x="69242" y="58165"/>
                  </a:lnTo>
                  <a:close/>
                </a:path>
                <a:path w="127634" h="94614">
                  <a:moveTo>
                    <a:pt x="13532" y="19684"/>
                  </a:moveTo>
                  <a:lnTo>
                    <a:pt x="12242" y="19684"/>
                  </a:lnTo>
                  <a:lnTo>
                    <a:pt x="12141" y="20573"/>
                  </a:lnTo>
                  <a:lnTo>
                    <a:pt x="18060" y="25780"/>
                  </a:lnTo>
                  <a:lnTo>
                    <a:pt x="18897" y="26542"/>
                  </a:lnTo>
                  <a:lnTo>
                    <a:pt x="26417" y="33908"/>
                  </a:lnTo>
                  <a:lnTo>
                    <a:pt x="32999" y="41528"/>
                  </a:lnTo>
                  <a:lnTo>
                    <a:pt x="35902" y="47116"/>
                  </a:lnTo>
                  <a:lnTo>
                    <a:pt x="35868" y="47624"/>
                  </a:lnTo>
                  <a:lnTo>
                    <a:pt x="35749" y="49402"/>
                  </a:lnTo>
                  <a:lnTo>
                    <a:pt x="35646" y="50926"/>
                  </a:lnTo>
                  <a:lnTo>
                    <a:pt x="35535" y="52577"/>
                  </a:lnTo>
                  <a:lnTo>
                    <a:pt x="35442" y="53974"/>
                  </a:lnTo>
                  <a:lnTo>
                    <a:pt x="35356" y="55244"/>
                  </a:lnTo>
                  <a:lnTo>
                    <a:pt x="34789" y="59308"/>
                  </a:lnTo>
                  <a:lnTo>
                    <a:pt x="34701" y="59943"/>
                  </a:lnTo>
                  <a:lnTo>
                    <a:pt x="34594" y="60705"/>
                  </a:lnTo>
                  <a:lnTo>
                    <a:pt x="33413" y="62102"/>
                  </a:lnTo>
                  <a:lnTo>
                    <a:pt x="33045" y="62356"/>
                  </a:lnTo>
                  <a:lnTo>
                    <a:pt x="35241" y="62356"/>
                  </a:lnTo>
                  <a:lnTo>
                    <a:pt x="38012" y="60324"/>
                  </a:lnTo>
                  <a:lnTo>
                    <a:pt x="35737" y="60324"/>
                  </a:lnTo>
                  <a:lnTo>
                    <a:pt x="36337" y="58292"/>
                  </a:lnTo>
                  <a:lnTo>
                    <a:pt x="36450" y="57911"/>
                  </a:lnTo>
                  <a:lnTo>
                    <a:pt x="36525" y="57657"/>
                  </a:lnTo>
                  <a:lnTo>
                    <a:pt x="36632" y="56768"/>
                  </a:lnTo>
                  <a:lnTo>
                    <a:pt x="36739" y="55879"/>
                  </a:lnTo>
                  <a:lnTo>
                    <a:pt x="36816" y="55244"/>
                  </a:lnTo>
                  <a:lnTo>
                    <a:pt x="36908" y="54482"/>
                  </a:lnTo>
                  <a:lnTo>
                    <a:pt x="36969" y="53974"/>
                  </a:lnTo>
                  <a:lnTo>
                    <a:pt x="37092" y="52704"/>
                  </a:lnTo>
                  <a:lnTo>
                    <a:pt x="37194" y="51307"/>
                  </a:lnTo>
                  <a:lnTo>
                    <a:pt x="37296" y="49910"/>
                  </a:lnTo>
                  <a:lnTo>
                    <a:pt x="37408" y="48386"/>
                  </a:lnTo>
                  <a:lnTo>
                    <a:pt x="37426" y="48132"/>
                  </a:lnTo>
                  <a:lnTo>
                    <a:pt x="39642" y="46608"/>
                  </a:lnTo>
                  <a:lnTo>
                    <a:pt x="37528" y="46608"/>
                  </a:lnTo>
                  <a:lnTo>
                    <a:pt x="37640" y="44830"/>
                  </a:lnTo>
                  <a:lnTo>
                    <a:pt x="37735" y="43306"/>
                  </a:lnTo>
                  <a:lnTo>
                    <a:pt x="36106" y="43306"/>
                  </a:lnTo>
                  <a:lnTo>
                    <a:pt x="35552" y="42290"/>
                  </a:lnTo>
                  <a:lnTo>
                    <a:pt x="35203" y="41782"/>
                  </a:lnTo>
                  <a:lnTo>
                    <a:pt x="33799" y="39877"/>
                  </a:lnTo>
                  <a:lnTo>
                    <a:pt x="33705" y="39750"/>
                  </a:lnTo>
                  <a:lnTo>
                    <a:pt x="28135" y="33400"/>
                  </a:lnTo>
                  <a:lnTo>
                    <a:pt x="21628" y="26923"/>
                  </a:lnTo>
                  <a:lnTo>
                    <a:pt x="21327" y="26669"/>
                  </a:lnTo>
                  <a:lnTo>
                    <a:pt x="16462" y="22224"/>
                  </a:lnTo>
                  <a:lnTo>
                    <a:pt x="13532" y="19684"/>
                  </a:lnTo>
                  <a:close/>
                </a:path>
                <a:path w="127634" h="94614">
                  <a:moveTo>
                    <a:pt x="4602" y="32130"/>
                  </a:moveTo>
                  <a:lnTo>
                    <a:pt x="3322" y="32130"/>
                  </a:lnTo>
                  <a:lnTo>
                    <a:pt x="3200" y="33019"/>
                  </a:lnTo>
                  <a:lnTo>
                    <a:pt x="9950" y="39369"/>
                  </a:lnTo>
                  <a:lnTo>
                    <a:pt x="18287" y="47624"/>
                  </a:lnTo>
                  <a:lnTo>
                    <a:pt x="26035" y="55879"/>
                  </a:lnTo>
                  <a:lnTo>
                    <a:pt x="31117" y="62102"/>
                  </a:lnTo>
                  <a:lnTo>
                    <a:pt x="32909" y="62102"/>
                  </a:lnTo>
                  <a:lnTo>
                    <a:pt x="8042" y="35432"/>
                  </a:lnTo>
                  <a:lnTo>
                    <a:pt x="4602" y="32130"/>
                  </a:lnTo>
                  <a:close/>
                </a:path>
                <a:path w="127634" h="94614">
                  <a:moveTo>
                    <a:pt x="88842" y="57911"/>
                  </a:moveTo>
                  <a:lnTo>
                    <a:pt x="77508" y="57911"/>
                  </a:lnTo>
                  <a:lnTo>
                    <a:pt x="85763" y="58292"/>
                  </a:lnTo>
                  <a:lnTo>
                    <a:pt x="92398" y="60705"/>
                  </a:lnTo>
                  <a:lnTo>
                    <a:pt x="91660" y="60705"/>
                  </a:lnTo>
                  <a:lnTo>
                    <a:pt x="92828" y="60324"/>
                  </a:lnTo>
                  <a:lnTo>
                    <a:pt x="93212" y="60324"/>
                  </a:lnTo>
                  <a:lnTo>
                    <a:pt x="93243" y="59562"/>
                  </a:lnTo>
                  <a:lnTo>
                    <a:pt x="92684" y="59308"/>
                  </a:lnTo>
                  <a:lnTo>
                    <a:pt x="88842" y="57911"/>
                  </a:lnTo>
                  <a:close/>
                </a:path>
                <a:path w="127634" h="94614">
                  <a:moveTo>
                    <a:pt x="54876" y="10540"/>
                  </a:moveTo>
                  <a:lnTo>
                    <a:pt x="53771" y="10540"/>
                  </a:lnTo>
                  <a:lnTo>
                    <a:pt x="53428" y="11683"/>
                  </a:lnTo>
                  <a:lnTo>
                    <a:pt x="53682" y="11683"/>
                  </a:lnTo>
                  <a:lnTo>
                    <a:pt x="55903" y="19684"/>
                  </a:lnTo>
                  <a:lnTo>
                    <a:pt x="53717" y="41147"/>
                  </a:lnTo>
                  <a:lnTo>
                    <a:pt x="53598" y="41782"/>
                  </a:lnTo>
                  <a:lnTo>
                    <a:pt x="45224" y="53339"/>
                  </a:lnTo>
                  <a:lnTo>
                    <a:pt x="35737" y="60324"/>
                  </a:lnTo>
                  <a:lnTo>
                    <a:pt x="38012" y="60324"/>
                  </a:lnTo>
                  <a:lnTo>
                    <a:pt x="44838" y="55244"/>
                  </a:lnTo>
                  <a:lnTo>
                    <a:pt x="53085" y="49402"/>
                  </a:lnTo>
                  <a:lnTo>
                    <a:pt x="65790" y="48513"/>
                  </a:lnTo>
                  <a:lnTo>
                    <a:pt x="75237" y="48513"/>
                  </a:lnTo>
                  <a:lnTo>
                    <a:pt x="69761" y="47624"/>
                  </a:lnTo>
                  <a:lnTo>
                    <a:pt x="55579" y="47624"/>
                  </a:lnTo>
                  <a:lnTo>
                    <a:pt x="56274" y="47116"/>
                  </a:lnTo>
                  <a:lnTo>
                    <a:pt x="53936" y="47116"/>
                  </a:lnTo>
                  <a:lnTo>
                    <a:pt x="55599" y="40131"/>
                  </a:lnTo>
                  <a:lnTo>
                    <a:pt x="55680" y="39750"/>
                  </a:lnTo>
                  <a:lnTo>
                    <a:pt x="57267" y="29971"/>
                  </a:lnTo>
                  <a:lnTo>
                    <a:pt x="57292" y="17779"/>
                  </a:lnTo>
                  <a:lnTo>
                    <a:pt x="55148" y="11048"/>
                  </a:lnTo>
                  <a:lnTo>
                    <a:pt x="55067" y="10794"/>
                  </a:lnTo>
                  <a:lnTo>
                    <a:pt x="54876" y="10540"/>
                  </a:lnTo>
                  <a:close/>
                </a:path>
                <a:path w="127634" h="94614">
                  <a:moveTo>
                    <a:pt x="77889" y="56514"/>
                  </a:moveTo>
                  <a:lnTo>
                    <a:pt x="69847" y="56768"/>
                  </a:lnTo>
                  <a:lnTo>
                    <a:pt x="62453" y="58165"/>
                  </a:lnTo>
                  <a:lnTo>
                    <a:pt x="77508" y="57911"/>
                  </a:lnTo>
                  <a:lnTo>
                    <a:pt x="88842" y="57911"/>
                  </a:lnTo>
                  <a:lnTo>
                    <a:pt x="86398" y="57022"/>
                  </a:lnTo>
                  <a:lnTo>
                    <a:pt x="77889" y="56514"/>
                  </a:lnTo>
                  <a:close/>
                </a:path>
                <a:path w="127634" h="94614">
                  <a:moveTo>
                    <a:pt x="75237" y="48513"/>
                  </a:moveTo>
                  <a:lnTo>
                    <a:pt x="65790" y="48513"/>
                  </a:lnTo>
                  <a:lnTo>
                    <a:pt x="81659" y="50926"/>
                  </a:lnTo>
                  <a:lnTo>
                    <a:pt x="95268" y="53974"/>
                  </a:lnTo>
                  <a:lnTo>
                    <a:pt x="101193" y="55498"/>
                  </a:lnTo>
                  <a:lnTo>
                    <a:pt x="101913" y="55244"/>
                  </a:lnTo>
                  <a:lnTo>
                    <a:pt x="102275" y="55244"/>
                  </a:lnTo>
                  <a:lnTo>
                    <a:pt x="102260" y="54482"/>
                  </a:lnTo>
                  <a:lnTo>
                    <a:pt x="100608" y="53974"/>
                  </a:lnTo>
                  <a:lnTo>
                    <a:pt x="96204" y="52704"/>
                  </a:lnTo>
                  <a:lnTo>
                    <a:pt x="83842" y="49910"/>
                  </a:lnTo>
                  <a:lnTo>
                    <a:pt x="75237" y="48513"/>
                  </a:lnTo>
                  <a:close/>
                </a:path>
                <a:path w="127634" h="94614">
                  <a:moveTo>
                    <a:pt x="88756" y="39115"/>
                  </a:moveTo>
                  <a:lnTo>
                    <a:pt x="79925" y="39115"/>
                  </a:lnTo>
                  <a:lnTo>
                    <a:pt x="92381" y="41782"/>
                  </a:lnTo>
                  <a:lnTo>
                    <a:pt x="101487" y="45465"/>
                  </a:lnTo>
                  <a:lnTo>
                    <a:pt x="105105" y="47243"/>
                  </a:lnTo>
                  <a:lnTo>
                    <a:pt x="106235" y="47116"/>
                  </a:lnTo>
                  <a:lnTo>
                    <a:pt x="106311" y="46608"/>
                  </a:lnTo>
                  <a:lnTo>
                    <a:pt x="106368" y="46227"/>
                  </a:lnTo>
                  <a:lnTo>
                    <a:pt x="106184" y="46227"/>
                  </a:lnTo>
                  <a:lnTo>
                    <a:pt x="100698" y="42925"/>
                  </a:lnTo>
                  <a:lnTo>
                    <a:pt x="88756" y="39115"/>
                  </a:lnTo>
                  <a:close/>
                </a:path>
                <a:path w="127634" h="94614">
                  <a:moveTo>
                    <a:pt x="67551" y="9397"/>
                  </a:moveTo>
                  <a:lnTo>
                    <a:pt x="67028" y="10159"/>
                  </a:lnTo>
                  <a:lnTo>
                    <a:pt x="67130" y="11683"/>
                  </a:lnTo>
                  <a:lnTo>
                    <a:pt x="67834" y="16890"/>
                  </a:lnTo>
                  <a:lnTo>
                    <a:pt x="67886" y="17271"/>
                  </a:lnTo>
                  <a:lnTo>
                    <a:pt x="68006" y="18160"/>
                  </a:lnTo>
                  <a:lnTo>
                    <a:pt x="68092" y="18795"/>
                  </a:lnTo>
                  <a:lnTo>
                    <a:pt x="68212" y="19684"/>
                  </a:lnTo>
                  <a:lnTo>
                    <a:pt x="68277" y="20827"/>
                  </a:lnTo>
                  <a:lnTo>
                    <a:pt x="67461" y="28955"/>
                  </a:lnTo>
                  <a:lnTo>
                    <a:pt x="67359" y="29971"/>
                  </a:lnTo>
                  <a:lnTo>
                    <a:pt x="65629" y="36829"/>
                  </a:lnTo>
                  <a:lnTo>
                    <a:pt x="64638" y="39750"/>
                  </a:lnTo>
                  <a:lnTo>
                    <a:pt x="64500" y="39750"/>
                  </a:lnTo>
                  <a:lnTo>
                    <a:pt x="57289" y="44830"/>
                  </a:lnTo>
                  <a:lnTo>
                    <a:pt x="53936" y="47116"/>
                  </a:lnTo>
                  <a:lnTo>
                    <a:pt x="56274" y="47116"/>
                  </a:lnTo>
                  <a:lnTo>
                    <a:pt x="59054" y="45084"/>
                  </a:lnTo>
                  <a:lnTo>
                    <a:pt x="66255" y="40131"/>
                  </a:lnTo>
                  <a:lnTo>
                    <a:pt x="79925" y="39115"/>
                  </a:lnTo>
                  <a:lnTo>
                    <a:pt x="88756" y="39115"/>
                  </a:lnTo>
                  <a:lnTo>
                    <a:pt x="86766" y="38480"/>
                  </a:lnTo>
                  <a:lnTo>
                    <a:pt x="85496" y="38226"/>
                  </a:lnTo>
                  <a:lnTo>
                    <a:pt x="66763" y="38226"/>
                  </a:lnTo>
                  <a:lnTo>
                    <a:pt x="68200" y="33400"/>
                  </a:lnTo>
                  <a:lnTo>
                    <a:pt x="69293" y="27558"/>
                  </a:lnTo>
                  <a:lnTo>
                    <a:pt x="69414" y="26923"/>
                  </a:lnTo>
                  <a:lnTo>
                    <a:pt x="69523" y="25780"/>
                  </a:lnTo>
                  <a:lnTo>
                    <a:pt x="69645" y="23240"/>
                  </a:lnTo>
                  <a:lnTo>
                    <a:pt x="69657" y="16890"/>
                  </a:lnTo>
                  <a:lnTo>
                    <a:pt x="68812" y="11683"/>
                  </a:lnTo>
                  <a:lnTo>
                    <a:pt x="68709" y="11048"/>
                  </a:lnTo>
                  <a:lnTo>
                    <a:pt x="68586" y="10286"/>
                  </a:lnTo>
                  <a:lnTo>
                    <a:pt x="68524" y="9905"/>
                  </a:lnTo>
                  <a:lnTo>
                    <a:pt x="68821" y="9905"/>
                  </a:lnTo>
                  <a:lnTo>
                    <a:pt x="67551" y="9397"/>
                  </a:lnTo>
                  <a:close/>
                </a:path>
                <a:path w="127634" h="94614">
                  <a:moveTo>
                    <a:pt x="44663" y="42531"/>
                  </a:moveTo>
                  <a:lnTo>
                    <a:pt x="37528" y="46608"/>
                  </a:lnTo>
                  <a:lnTo>
                    <a:pt x="39642" y="46608"/>
                  </a:lnTo>
                  <a:lnTo>
                    <a:pt x="43149" y="44195"/>
                  </a:lnTo>
                  <a:lnTo>
                    <a:pt x="44663" y="42531"/>
                  </a:lnTo>
                  <a:close/>
                </a:path>
                <a:path w="127634" h="94614">
                  <a:moveTo>
                    <a:pt x="38123" y="30860"/>
                  </a:moveTo>
                  <a:lnTo>
                    <a:pt x="36499" y="30860"/>
                  </a:lnTo>
                  <a:lnTo>
                    <a:pt x="36437" y="33908"/>
                  </a:lnTo>
                  <a:lnTo>
                    <a:pt x="36318" y="38226"/>
                  </a:lnTo>
                  <a:lnTo>
                    <a:pt x="36203" y="41147"/>
                  </a:lnTo>
                  <a:lnTo>
                    <a:pt x="36106" y="43306"/>
                  </a:lnTo>
                  <a:lnTo>
                    <a:pt x="37735" y="43306"/>
                  </a:lnTo>
                  <a:lnTo>
                    <a:pt x="37847" y="41528"/>
                  </a:lnTo>
                  <a:lnTo>
                    <a:pt x="37962" y="38226"/>
                  </a:lnTo>
                  <a:lnTo>
                    <a:pt x="38085" y="33400"/>
                  </a:lnTo>
                  <a:lnTo>
                    <a:pt x="38123" y="30860"/>
                  </a:lnTo>
                  <a:close/>
                </a:path>
                <a:path w="127634" h="94614">
                  <a:moveTo>
                    <a:pt x="45428" y="41782"/>
                  </a:moveTo>
                  <a:lnTo>
                    <a:pt x="44882" y="42290"/>
                  </a:lnTo>
                  <a:lnTo>
                    <a:pt x="44663" y="42531"/>
                  </a:lnTo>
                  <a:lnTo>
                    <a:pt x="45084" y="42290"/>
                  </a:lnTo>
                  <a:lnTo>
                    <a:pt x="45428" y="41782"/>
                  </a:lnTo>
                  <a:close/>
                </a:path>
                <a:path w="127634" h="94614">
                  <a:moveTo>
                    <a:pt x="48874" y="36829"/>
                  </a:moveTo>
                  <a:lnTo>
                    <a:pt x="48607" y="37083"/>
                  </a:lnTo>
                  <a:lnTo>
                    <a:pt x="45858" y="41147"/>
                  </a:lnTo>
                  <a:lnTo>
                    <a:pt x="47077" y="39877"/>
                  </a:lnTo>
                  <a:lnTo>
                    <a:pt x="47539" y="39369"/>
                  </a:lnTo>
                  <a:lnTo>
                    <a:pt x="48874" y="36829"/>
                  </a:lnTo>
                  <a:close/>
                </a:path>
                <a:path w="127634" h="94614">
                  <a:moveTo>
                    <a:pt x="80632" y="5460"/>
                  </a:moveTo>
                  <a:lnTo>
                    <a:pt x="80009" y="6349"/>
                  </a:lnTo>
                  <a:lnTo>
                    <a:pt x="80049" y="7365"/>
                  </a:lnTo>
                  <a:lnTo>
                    <a:pt x="80173" y="10540"/>
                  </a:lnTo>
                  <a:lnTo>
                    <a:pt x="80296" y="15747"/>
                  </a:lnTo>
                  <a:lnTo>
                    <a:pt x="66763" y="38226"/>
                  </a:lnTo>
                  <a:lnTo>
                    <a:pt x="69075" y="38226"/>
                  </a:lnTo>
                  <a:lnTo>
                    <a:pt x="70726" y="37083"/>
                  </a:lnTo>
                  <a:lnTo>
                    <a:pt x="74155" y="34797"/>
                  </a:lnTo>
                  <a:lnTo>
                    <a:pt x="86379" y="32384"/>
                  </a:lnTo>
                  <a:lnTo>
                    <a:pt x="99106" y="32384"/>
                  </a:lnTo>
                  <a:lnTo>
                    <a:pt x="97870" y="32130"/>
                  </a:lnTo>
                  <a:lnTo>
                    <a:pt x="75882" y="32130"/>
                  </a:lnTo>
                  <a:lnTo>
                    <a:pt x="78208" y="27558"/>
                  </a:lnTo>
                  <a:lnTo>
                    <a:pt x="78481" y="26923"/>
                  </a:lnTo>
                  <a:lnTo>
                    <a:pt x="80779" y="20827"/>
                  </a:lnTo>
                  <a:lnTo>
                    <a:pt x="81976" y="14604"/>
                  </a:lnTo>
                  <a:lnTo>
                    <a:pt x="81925" y="10159"/>
                  </a:lnTo>
                  <a:lnTo>
                    <a:pt x="81831" y="9016"/>
                  </a:lnTo>
                  <a:lnTo>
                    <a:pt x="81790" y="8508"/>
                  </a:lnTo>
                  <a:lnTo>
                    <a:pt x="81676" y="7111"/>
                  </a:lnTo>
                  <a:lnTo>
                    <a:pt x="81572" y="5841"/>
                  </a:lnTo>
                  <a:lnTo>
                    <a:pt x="80632" y="5460"/>
                  </a:lnTo>
                  <a:close/>
                </a:path>
                <a:path w="127634" h="94614">
                  <a:moveTo>
                    <a:pt x="78511" y="36829"/>
                  </a:moveTo>
                  <a:lnTo>
                    <a:pt x="77142" y="36829"/>
                  </a:lnTo>
                  <a:lnTo>
                    <a:pt x="69075" y="38226"/>
                  </a:lnTo>
                  <a:lnTo>
                    <a:pt x="85496" y="38226"/>
                  </a:lnTo>
                  <a:lnTo>
                    <a:pt x="78511" y="36829"/>
                  </a:lnTo>
                  <a:close/>
                </a:path>
                <a:path w="127634" h="94614">
                  <a:moveTo>
                    <a:pt x="99106" y="32384"/>
                  </a:moveTo>
                  <a:lnTo>
                    <a:pt x="86379" y="32384"/>
                  </a:lnTo>
                  <a:lnTo>
                    <a:pt x="96750" y="33400"/>
                  </a:lnTo>
                  <a:lnTo>
                    <a:pt x="97585" y="33400"/>
                  </a:lnTo>
                  <a:lnTo>
                    <a:pt x="106823" y="35940"/>
                  </a:lnTo>
                  <a:lnTo>
                    <a:pt x="110375" y="37337"/>
                  </a:lnTo>
                  <a:lnTo>
                    <a:pt x="111493" y="37083"/>
                  </a:lnTo>
                  <a:lnTo>
                    <a:pt x="111531" y="36321"/>
                  </a:lnTo>
                  <a:lnTo>
                    <a:pt x="110734" y="35940"/>
                  </a:lnTo>
                  <a:lnTo>
                    <a:pt x="106189" y="33908"/>
                  </a:lnTo>
                  <a:lnTo>
                    <a:pt x="106523" y="33908"/>
                  </a:lnTo>
                  <a:lnTo>
                    <a:pt x="99106" y="32384"/>
                  </a:lnTo>
                  <a:close/>
                </a:path>
                <a:path w="127634" h="94614">
                  <a:moveTo>
                    <a:pt x="51117" y="13715"/>
                  </a:moveTo>
                  <a:lnTo>
                    <a:pt x="50037" y="13715"/>
                  </a:lnTo>
                  <a:lnTo>
                    <a:pt x="49529" y="14350"/>
                  </a:lnTo>
                  <a:lnTo>
                    <a:pt x="49668" y="14350"/>
                  </a:lnTo>
                  <a:lnTo>
                    <a:pt x="51234" y="19684"/>
                  </a:lnTo>
                  <a:lnTo>
                    <a:pt x="51255" y="20827"/>
                  </a:lnTo>
                  <a:lnTo>
                    <a:pt x="50285" y="28955"/>
                  </a:lnTo>
                  <a:lnTo>
                    <a:pt x="50163" y="29971"/>
                  </a:lnTo>
                  <a:lnTo>
                    <a:pt x="50057" y="30860"/>
                  </a:lnTo>
                  <a:lnTo>
                    <a:pt x="50027" y="31114"/>
                  </a:lnTo>
                  <a:lnTo>
                    <a:pt x="49906" y="32130"/>
                  </a:lnTo>
                  <a:lnTo>
                    <a:pt x="49799" y="33019"/>
                  </a:lnTo>
                  <a:lnTo>
                    <a:pt x="49693" y="33908"/>
                  </a:lnTo>
                  <a:lnTo>
                    <a:pt x="49587" y="34797"/>
                  </a:lnTo>
                  <a:lnTo>
                    <a:pt x="49511" y="35432"/>
                  </a:lnTo>
                  <a:lnTo>
                    <a:pt x="52925" y="20192"/>
                  </a:lnTo>
                  <a:lnTo>
                    <a:pt x="52987" y="19684"/>
                  </a:lnTo>
                  <a:lnTo>
                    <a:pt x="52746" y="19049"/>
                  </a:lnTo>
                  <a:lnTo>
                    <a:pt x="51432" y="14604"/>
                  </a:lnTo>
                  <a:lnTo>
                    <a:pt x="51357" y="14350"/>
                  </a:lnTo>
                  <a:lnTo>
                    <a:pt x="51117" y="13715"/>
                  </a:lnTo>
                  <a:close/>
                </a:path>
                <a:path w="127634" h="94614">
                  <a:moveTo>
                    <a:pt x="96479" y="11683"/>
                  </a:moveTo>
                  <a:lnTo>
                    <a:pt x="96262" y="11683"/>
                  </a:lnTo>
                  <a:lnTo>
                    <a:pt x="88645" y="23875"/>
                  </a:lnTo>
                  <a:lnTo>
                    <a:pt x="84340" y="26542"/>
                  </a:lnTo>
                  <a:lnTo>
                    <a:pt x="79870" y="29463"/>
                  </a:lnTo>
                  <a:lnTo>
                    <a:pt x="75882" y="32130"/>
                  </a:lnTo>
                  <a:lnTo>
                    <a:pt x="78104" y="32130"/>
                  </a:lnTo>
                  <a:lnTo>
                    <a:pt x="86169" y="26923"/>
                  </a:lnTo>
                  <a:lnTo>
                    <a:pt x="89687" y="24764"/>
                  </a:lnTo>
                  <a:lnTo>
                    <a:pt x="98896" y="23240"/>
                  </a:lnTo>
                  <a:lnTo>
                    <a:pt x="110468" y="23240"/>
                  </a:lnTo>
                  <a:lnTo>
                    <a:pt x="109130" y="22478"/>
                  </a:lnTo>
                  <a:lnTo>
                    <a:pt x="93332" y="22478"/>
                  </a:lnTo>
                  <a:lnTo>
                    <a:pt x="93743" y="22224"/>
                  </a:lnTo>
                  <a:lnTo>
                    <a:pt x="91255" y="22224"/>
                  </a:lnTo>
                  <a:lnTo>
                    <a:pt x="93510" y="18160"/>
                  </a:lnTo>
                  <a:lnTo>
                    <a:pt x="96479" y="11683"/>
                  </a:lnTo>
                  <a:close/>
                </a:path>
                <a:path w="127634" h="94614">
                  <a:moveTo>
                    <a:pt x="91689" y="30860"/>
                  </a:moveTo>
                  <a:lnTo>
                    <a:pt x="83542" y="30860"/>
                  </a:lnTo>
                  <a:lnTo>
                    <a:pt x="78104" y="32130"/>
                  </a:lnTo>
                  <a:lnTo>
                    <a:pt x="97870" y="32130"/>
                  </a:lnTo>
                  <a:lnTo>
                    <a:pt x="91689" y="30860"/>
                  </a:lnTo>
                  <a:close/>
                </a:path>
                <a:path w="127634" h="94614">
                  <a:moveTo>
                    <a:pt x="25476" y="13334"/>
                  </a:moveTo>
                  <a:lnTo>
                    <a:pt x="24367" y="13334"/>
                  </a:lnTo>
                  <a:lnTo>
                    <a:pt x="24302" y="13715"/>
                  </a:lnTo>
                  <a:lnTo>
                    <a:pt x="24193" y="14350"/>
                  </a:lnTo>
                  <a:lnTo>
                    <a:pt x="27508" y="17271"/>
                  </a:lnTo>
                  <a:lnTo>
                    <a:pt x="36106" y="25780"/>
                  </a:lnTo>
                  <a:lnTo>
                    <a:pt x="36144" y="26669"/>
                  </a:lnTo>
                  <a:lnTo>
                    <a:pt x="36267" y="29463"/>
                  </a:lnTo>
                  <a:lnTo>
                    <a:pt x="36385" y="31114"/>
                  </a:lnTo>
                  <a:lnTo>
                    <a:pt x="36499" y="30860"/>
                  </a:lnTo>
                  <a:lnTo>
                    <a:pt x="38123" y="30860"/>
                  </a:lnTo>
                  <a:lnTo>
                    <a:pt x="38150" y="28955"/>
                  </a:lnTo>
                  <a:lnTo>
                    <a:pt x="39326" y="27558"/>
                  </a:lnTo>
                  <a:lnTo>
                    <a:pt x="40005" y="26669"/>
                  </a:lnTo>
                  <a:lnTo>
                    <a:pt x="40101" y="26542"/>
                  </a:lnTo>
                  <a:lnTo>
                    <a:pt x="38176" y="26542"/>
                  </a:lnTo>
                  <a:lnTo>
                    <a:pt x="38177" y="25780"/>
                  </a:lnTo>
                  <a:lnTo>
                    <a:pt x="36550" y="25780"/>
                  </a:lnTo>
                  <a:lnTo>
                    <a:pt x="33451" y="20573"/>
                  </a:lnTo>
                  <a:lnTo>
                    <a:pt x="25476" y="13334"/>
                  </a:lnTo>
                  <a:close/>
                </a:path>
                <a:path w="127634" h="94614">
                  <a:moveTo>
                    <a:pt x="110468" y="23240"/>
                  </a:moveTo>
                  <a:lnTo>
                    <a:pt x="98896" y="23240"/>
                  </a:lnTo>
                  <a:lnTo>
                    <a:pt x="106994" y="24383"/>
                  </a:lnTo>
                  <a:lnTo>
                    <a:pt x="110966" y="25780"/>
                  </a:lnTo>
                  <a:lnTo>
                    <a:pt x="113022" y="26542"/>
                  </a:lnTo>
                  <a:lnTo>
                    <a:pt x="115023" y="27558"/>
                  </a:lnTo>
                  <a:lnTo>
                    <a:pt x="116164" y="27558"/>
                  </a:lnTo>
                  <a:lnTo>
                    <a:pt x="116179" y="26542"/>
                  </a:lnTo>
                  <a:lnTo>
                    <a:pt x="114926" y="25780"/>
                  </a:lnTo>
                  <a:lnTo>
                    <a:pt x="110468" y="23240"/>
                  </a:lnTo>
                  <a:close/>
                </a:path>
                <a:path w="127634" h="94614">
                  <a:moveTo>
                    <a:pt x="46354" y="13715"/>
                  </a:moveTo>
                  <a:lnTo>
                    <a:pt x="44995" y="13715"/>
                  </a:lnTo>
                  <a:lnTo>
                    <a:pt x="42620" y="19684"/>
                  </a:lnTo>
                  <a:lnTo>
                    <a:pt x="42363" y="20192"/>
                  </a:lnTo>
                  <a:lnTo>
                    <a:pt x="39771" y="24383"/>
                  </a:lnTo>
                  <a:lnTo>
                    <a:pt x="38176" y="26542"/>
                  </a:lnTo>
                  <a:lnTo>
                    <a:pt x="40101" y="26542"/>
                  </a:lnTo>
                  <a:lnTo>
                    <a:pt x="43154" y="22478"/>
                  </a:lnTo>
                  <a:lnTo>
                    <a:pt x="46267" y="14604"/>
                  </a:lnTo>
                  <a:lnTo>
                    <a:pt x="46354" y="13715"/>
                  </a:lnTo>
                  <a:close/>
                </a:path>
                <a:path w="127634" h="94614">
                  <a:moveTo>
                    <a:pt x="28066" y="1650"/>
                  </a:moveTo>
                  <a:lnTo>
                    <a:pt x="26936" y="1650"/>
                  </a:lnTo>
                  <a:lnTo>
                    <a:pt x="26822" y="2793"/>
                  </a:lnTo>
                  <a:lnTo>
                    <a:pt x="26989" y="2793"/>
                  </a:lnTo>
                  <a:lnTo>
                    <a:pt x="34565" y="9016"/>
                  </a:lnTo>
                  <a:lnTo>
                    <a:pt x="34940" y="9397"/>
                  </a:lnTo>
                  <a:lnTo>
                    <a:pt x="36588" y="12572"/>
                  </a:lnTo>
                  <a:lnTo>
                    <a:pt x="36550" y="25780"/>
                  </a:lnTo>
                  <a:lnTo>
                    <a:pt x="38177" y="25780"/>
                  </a:lnTo>
                  <a:lnTo>
                    <a:pt x="38201" y="12572"/>
                  </a:lnTo>
                  <a:lnTo>
                    <a:pt x="39357" y="11683"/>
                  </a:lnTo>
                  <a:lnTo>
                    <a:pt x="40381" y="10794"/>
                  </a:lnTo>
                  <a:lnTo>
                    <a:pt x="38188" y="10794"/>
                  </a:lnTo>
                  <a:lnTo>
                    <a:pt x="38177" y="9905"/>
                  </a:lnTo>
                  <a:lnTo>
                    <a:pt x="36564" y="9905"/>
                  </a:lnTo>
                  <a:lnTo>
                    <a:pt x="36561" y="9651"/>
                  </a:lnTo>
                  <a:lnTo>
                    <a:pt x="36250" y="9397"/>
                  </a:lnTo>
                  <a:lnTo>
                    <a:pt x="33746" y="6349"/>
                  </a:lnTo>
                  <a:lnTo>
                    <a:pt x="33177" y="5841"/>
                  </a:lnTo>
                  <a:lnTo>
                    <a:pt x="28066" y="1650"/>
                  </a:lnTo>
                  <a:close/>
                </a:path>
                <a:path w="127634" h="94614">
                  <a:moveTo>
                    <a:pt x="105117" y="20192"/>
                  </a:moveTo>
                  <a:lnTo>
                    <a:pt x="93332" y="22478"/>
                  </a:lnTo>
                  <a:lnTo>
                    <a:pt x="109130" y="22478"/>
                  </a:lnTo>
                  <a:lnTo>
                    <a:pt x="105117" y="20192"/>
                  </a:lnTo>
                  <a:close/>
                </a:path>
                <a:path w="127634" h="94614">
                  <a:moveTo>
                    <a:pt x="106990" y="2285"/>
                  </a:moveTo>
                  <a:lnTo>
                    <a:pt x="105402" y="2285"/>
                  </a:lnTo>
                  <a:lnTo>
                    <a:pt x="102020" y="15493"/>
                  </a:lnTo>
                  <a:lnTo>
                    <a:pt x="101955" y="15747"/>
                  </a:lnTo>
                  <a:lnTo>
                    <a:pt x="98424" y="17779"/>
                  </a:lnTo>
                  <a:lnTo>
                    <a:pt x="91116" y="22224"/>
                  </a:lnTo>
                  <a:lnTo>
                    <a:pt x="93743" y="22224"/>
                  </a:lnTo>
                  <a:lnTo>
                    <a:pt x="99504" y="18668"/>
                  </a:lnTo>
                  <a:lnTo>
                    <a:pt x="102565" y="16890"/>
                  </a:lnTo>
                  <a:lnTo>
                    <a:pt x="115138" y="16890"/>
                  </a:lnTo>
                  <a:lnTo>
                    <a:pt x="104508" y="15747"/>
                  </a:lnTo>
                  <a:lnTo>
                    <a:pt x="106468" y="14604"/>
                  </a:lnTo>
                  <a:lnTo>
                    <a:pt x="103835" y="14604"/>
                  </a:lnTo>
                  <a:lnTo>
                    <a:pt x="106990" y="2285"/>
                  </a:lnTo>
                  <a:close/>
                </a:path>
                <a:path w="127634" h="94614">
                  <a:moveTo>
                    <a:pt x="115138" y="16890"/>
                  </a:moveTo>
                  <a:lnTo>
                    <a:pt x="102565" y="16890"/>
                  </a:lnTo>
                  <a:lnTo>
                    <a:pt x="122986" y="19049"/>
                  </a:lnTo>
                  <a:lnTo>
                    <a:pt x="123964" y="18414"/>
                  </a:lnTo>
                  <a:lnTo>
                    <a:pt x="123913" y="18160"/>
                  </a:lnTo>
                  <a:lnTo>
                    <a:pt x="124129" y="18160"/>
                  </a:lnTo>
                  <a:lnTo>
                    <a:pt x="123405" y="17779"/>
                  </a:lnTo>
                  <a:lnTo>
                    <a:pt x="115138" y="16890"/>
                  </a:lnTo>
                  <a:close/>
                </a:path>
                <a:path w="127634" h="94614">
                  <a:moveTo>
                    <a:pt x="116704" y="2285"/>
                  </a:moveTo>
                  <a:lnTo>
                    <a:pt x="116027" y="2285"/>
                  </a:lnTo>
                  <a:lnTo>
                    <a:pt x="114960" y="2793"/>
                  </a:lnTo>
                  <a:lnTo>
                    <a:pt x="115374" y="2793"/>
                  </a:lnTo>
                  <a:lnTo>
                    <a:pt x="112281" y="9397"/>
                  </a:lnTo>
                  <a:lnTo>
                    <a:pt x="112163" y="9651"/>
                  </a:lnTo>
                  <a:lnTo>
                    <a:pt x="112044" y="9905"/>
                  </a:lnTo>
                  <a:lnTo>
                    <a:pt x="111925" y="10159"/>
                  </a:lnTo>
                  <a:lnTo>
                    <a:pt x="106552" y="13080"/>
                  </a:lnTo>
                  <a:lnTo>
                    <a:pt x="103835" y="14604"/>
                  </a:lnTo>
                  <a:lnTo>
                    <a:pt x="106468" y="14604"/>
                  </a:lnTo>
                  <a:lnTo>
                    <a:pt x="109954" y="12572"/>
                  </a:lnTo>
                  <a:lnTo>
                    <a:pt x="112941" y="11048"/>
                  </a:lnTo>
                  <a:lnTo>
                    <a:pt x="124371" y="9905"/>
                  </a:lnTo>
                  <a:lnTo>
                    <a:pt x="125505" y="9905"/>
                  </a:lnTo>
                  <a:lnTo>
                    <a:pt x="126047" y="9397"/>
                  </a:lnTo>
                  <a:lnTo>
                    <a:pt x="115874" y="9397"/>
                  </a:lnTo>
                  <a:lnTo>
                    <a:pt x="116601" y="9016"/>
                  </a:lnTo>
                  <a:lnTo>
                    <a:pt x="114036" y="9016"/>
                  </a:lnTo>
                  <a:lnTo>
                    <a:pt x="116811" y="3174"/>
                  </a:lnTo>
                  <a:lnTo>
                    <a:pt x="116932" y="2920"/>
                  </a:lnTo>
                  <a:lnTo>
                    <a:pt x="116992" y="2793"/>
                  </a:lnTo>
                  <a:lnTo>
                    <a:pt x="116704" y="2285"/>
                  </a:lnTo>
                  <a:close/>
                </a:path>
                <a:path w="127634" h="94614">
                  <a:moveTo>
                    <a:pt x="50342" y="13334"/>
                  </a:moveTo>
                  <a:lnTo>
                    <a:pt x="49803" y="13334"/>
                  </a:lnTo>
                  <a:lnTo>
                    <a:pt x="51117" y="13715"/>
                  </a:lnTo>
                  <a:lnTo>
                    <a:pt x="50037" y="13715"/>
                  </a:lnTo>
                  <a:lnTo>
                    <a:pt x="50342" y="13334"/>
                  </a:lnTo>
                  <a:close/>
                </a:path>
                <a:path w="127634" h="94614">
                  <a:moveTo>
                    <a:pt x="93179" y="3809"/>
                  </a:moveTo>
                  <a:lnTo>
                    <a:pt x="92722" y="4698"/>
                  </a:lnTo>
                  <a:lnTo>
                    <a:pt x="96409" y="11683"/>
                  </a:lnTo>
                  <a:lnTo>
                    <a:pt x="96770" y="11048"/>
                  </a:lnTo>
                  <a:lnTo>
                    <a:pt x="96887" y="10794"/>
                  </a:lnTo>
                  <a:lnTo>
                    <a:pt x="97003" y="10540"/>
                  </a:lnTo>
                  <a:lnTo>
                    <a:pt x="97120" y="10286"/>
                  </a:lnTo>
                  <a:lnTo>
                    <a:pt x="97178" y="10159"/>
                  </a:lnTo>
                  <a:lnTo>
                    <a:pt x="97294" y="9905"/>
                  </a:lnTo>
                  <a:lnTo>
                    <a:pt x="94233" y="4063"/>
                  </a:lnTo>
                  <a:lnTo>
                    <a:pt x="93179" y="3809"/>
                  </a:lnTo>
                  <a:close/>
                </a:path>
                <a:path w="127634" h="94614">
                  <a:moveTo>
                    <a:pt x="44068" y="2285"/>
                  </a:moveTo>
                  <a:lnTo>
                    <a:pt x="43162" y="2285"/>
                  </a:lnTo>
                  <a:lnTo>
                    <a:pt x="42390" y="2793"/>
                  </a:lnTo>
                  <a:lnTo>
                    <a:pt x="42443" y="3174"/>
                  </a:lnTo>
                  <a:lnTo>
                    <a:pt x="41572" y="6349"/>
                  </a:lnTo>
                  <a:lnTo>
                    <a:pt x="41468" y="6730"/>
                  </a:lnTo>
                  <a:lnTo>
                    <a:pt x="41363" y="7111"/>
                  </a:lnTo>
                  <a:lnTo>
                    <a:pt x="39420" y="9651"/>
                  </a:lnTo>
                  <a:lnTo>
                    <a:pt x="38188" y="10794"/>
                  </a:lnTo>
                  <a:lnTo>
                    <a:pt x="40381" y="10794"/>
                  </a:lnTo>
                  <a:lnTo>
                    <a:pt x="42430" y="9016"/>
                  </a:lnTo>
                  <a:lnTo>
                    <a:pt x="44019" y="3174"/>
                  </a:lnTo>
                  <a:lnTo>
                    <a:pt x="44068" y="2285"/>
                  </a:lnTo>
                  <a:close/>
                </a:path>
                <a:path w="127634" h="94614">
                  <a:moveTo>
                    <a:pt x="37198" y="0"/>
                  </a:moveTo>
                  <a:lnTo>
                    <a:pt x="36410" y="761"/>
                  </a:lnTo>
                  <a:lnTo>
                    <a:pt x="36458" y="9651"/>
                  </a:lnTo>
                  <a:lnTo>
                    <a:pt x="36667" y="9905"/>
                  </a:lnTo>
                  <a:lnTo>
                    <a:pt x="38177" y="9905"/>
                  </a:lnTo>
                  <a:lnTo>
                    <a:pt x="38058" y="2285"/>
                  </a:lnTo>
                  <a:lnTo>
                    <a:pt x="38023" y="507"/>
                  </a:lnTo>
                  <a:lnTo>
                    <a:pt x="37909" y="253"/>
                  </a:lnTo>
                  <a:lnTo>
                    <a:pt x="37198" y="0"/>
                  </a:lnTo>
                  <a:close/>
                </a:path>
                <a:path w="127634" h="94614">
                  <a:moveTo>
                    <a:pt x="125691" y="8508"/>
                  </a:moveTo>
                  <a:lnTo>
                    <a:pt x="115874" y="9397"/>
                  </a:lnTo>
                  <a:lnTo>
                    <a:pt x="126047" y="9397"/>
                  </a:lnTo>
                  <a:lnTo>
                    <a:pt x="126453" y="9016"/>
                  </a:lnTo>
                  <a:lnTo>
                    <a:pt x="126987" y="9016"/>
                  </a:lnTo>
                  <a:lnTo>
                    <a:pt x="125691" y="8508"/>
                  </a:lnTo>
                  <a:close/>
                </a:path>
                <a:path w="127634" h="94614">
                  <a:moveTo>
                    <a:pt x="126390" y="2920"/>
                  </a:moveTo>
                  <a:lnTo>
                    <a:pt x="122478" y="4698"/>
                  </a:lnTo>
                  <a:lnTo>
                    <a:pt x="118363" y="6730"/>
                  </a:lnTo>
                  <a:lnTo>
                    <a:pt x="113845" y="9016"/>
                  </a:lnTo>
                  <a:lnTo>
                    <a:pt x="116601" y="9016"/>
                  </a:lnTo>
                  <a:lnTo>
                    <a:pt x="119748" y="7365"/>
                  </a:lnTo>
                  <a:lnTo>
                    <a:pt x="123721" y="5460"/>
                  </a:lnTo>
                  <a:lnTo>
                    <a:pt x="127012" y="4063"/>
                  </a:lnTo>
                  <a:lnTo>
                    <a:pt x="127431" y="3174"/>
                  </a:lnTo>
                  <a:lnTo>
                    <a:pt x="126390" y="2920"/>
                  </a:lnTo>
                  <a:close/>
                </a:path>
                <a:path w="127634" h="94614">
                  <a:moveTo>
                    <a:pt x="106525" y="1650"/>
                  </a:moveTo>
                  <a:lnTo>
                    <a:pt x="106207" y="1650"/>
                  </a:lnTo>
                  <a:lnTo>
                    <a:pt x="105242" y="2285"/>
                  </a:lnTo>
                  <a:lnTo>
                    <a:pt x="107147" y="2285"/>
                  </a:lnTo>
                  <a:lnTo>
                    <a:pt x="106525" y="165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6" name="object 2126"/>
            <p:cNvSpPr/>
            <p:nvPr/>
          </p:nvSpPr>
          <p:spPr>
            <a:xfrm>
              <a:off x="7101392" y="3162303"/>
              <a:ext cx="97790" cy="91440"/>
            </a:xfrm>
            <a:custGeom>
              <a:avLst/>
              <a:gdLst/>
              <a:ahLst/>
              <a:cxnLst/>
              <a:rect l="l" t="t" r="r" b="b"/>
              <a:pathLst>
                <a:path w="97790" h="91439">
                  <a:moveTo>
                    <a:pt x="96951" y="0"/>
                  </a:moveTo>
                  <a:lnTo>
                    <a:pt x="79222" y="8534"/>
                  </a:lnTo>
                  <a:lnTo>
                    <a:pt x="68262" y="14820"/>
                  </a:lnTo>
                  <a:lnTo>
                    <a:pt x="63817" y="18389"/>
                  </a:lnTo>
                  <a:lnTo>
                    <a:pt x="54165" y="24777"/>
                  </a:lnTo>
                  <a:lnTo>
                    <a:pt x="49022" y="27533"/>
                  </a:lnTo>
                  <a:lnTo>
                    <a:pt x="33388" y="37579"/>
                  </a:lnTo>
                  <a:lnTo>
                    <a:pt x="24612" y="44196"/>
                  </a:lnTo>
                  <a:lnTo>
                    <a:pt x="17068" y="49428"/>
                  </a:lnTo>
                  <a:lnTo>
                    <a:pt x="0" y="62865"/>
                  </a:lnTo>
                  <a:lnTo>
                    <a:pt x="749" y="62661"/>
                  </a:lnTo>
                  <a:lnTo>
                    <a:pt x="1638" y="62001"/>
                  </a:lnTo>
                  <a:lnTo>
                    <a:pt x="5492" y="69666"/>
                  </a:lnTo>
                  <a:lnTo>
                    <a:pt x="7545" y="77812"/>
                  </a:lnTo>
                  <a:lnTo>
                    <a:pt x="8362" y="84311"/>
                  </a:lnTo>
                  <a:lnTo>
                    <a:pt x="8509" y="87033"/>
                  </a:lnTo>
                  <a:lnTo>
                    <a:pt x="9309" y="87579"/>
                  </a:lnTo>
                  <a:lnTo>
                    <a:pt x="10083" y="86829"/>
                  </a:lnTo>
                  <a:lnTo>
                    <a:pt x="9953" y="84006"/>
                  </a:lnTo>
                  <a:lnTo>
                    <a:pt x="9196" y="77728"/>
                  </a:lnTo>
                  <a:lnTo>
                    <a:pt x="7288" y="69829"/>
                  </a:lnTo>
                  <a:lnTo>
                    <a:pt x="3708" y="62141"/>
                  </a:lnTo>
                  <a:lnTo>
                    <a:pt x="12135" y="69216"/>
                  </a:lnTo>
                  <a:lnTo>
                    <a:pt x="19615" y="78793"/>
                  </a:lnTo>
                  <a:lnTo>
                    <a:pt x="24989" y="87262"/>
                  </a:lnTo>
                  <a:lnTo>
                    <a:pt x="27101" y="91008"/>
                  </a:lnTo>
                  <a:lnTo>
                    <a:pt x="28143" y="91262"/>
                  </a:lnTo>
                  <a:lnTo>
                    <a:pt x="4889" y="61125"/>
                  </a:lnTo>
                  <a:lnTo>
                    <a:pt x="8902" y="61023"/>
                  </a:lnTo>
                  <a:lnTo>
                    <a:pt x="45323" y="82319"/>
                  </a:lnTo>
                  <a:lnTo>
                    <a:pt x="52285" y="88760"/>
                  </a:lnTo>
                  <a:lnTo>
                    <a:pt x="53416" y="88785"/>
                  </a:lnTo>
                  <a:lnTo>
                    <a:pt x="53581" y="87871"/>
                  </a:lnTo>
                  <a:lnTo>
                    <a:pt x="42532" y="77768"/>
                  </a:lnTo>
                  <a:lnTo>
                    <a:pt x="33832" y="70497"/>
                  </a:lnTo>
                  <a:lnTo>
                    <a:pt x="25349" y="64389"/>
                  </a:lnTo>
                  <a:lnTo>
                    <a:pt x="33413" y="66611"/>
                  </a:lnTo>
                  <a:lnTo>
                    <a:pt x="39230" y="68478"/>
                  </a:lnTo>
                  <a:lnTo>
                    <a:pt x="45097" y="70777"/>
                  </a:lnTo>
                  <a:lnTo>
                    <a:pt x="57975" y="85496"/>
                  </a:lnTo>
                  <a:lnTo>
                    <a:pt x="59093" y="85572"/>
                  </a:lnTo>
                  <a:lnTo>
                    <a:pt x="59347" y="84670"/>
                  </a:lnTo>
                  <a:lnTo>
                    <a:pt x="51244" y="75399"/>
                  </a:lnTo>
                  <a:lnTo>
                    <a:pt x="44919" y="70383"/>
                  </a:lnTo>
                  <a:lnTo>
                    <a:pt x="54317" y="73736"/>
                  </a:lnTo>
                  <a:lnTo>
                    <a:pt x="57772" y="75895"/>
                  </a:lnTo>
                  <a:lnTo>
                    <a:pt x="63715" y="83832"/>
                  </a:lnTo>
                  <a:lnTo>
                    <a:pt x="64808" y="83972"/>
                  </a:lnTo>
                  <a:lnTo>
                    <a:pt x="65125" y="83058"/>
                  </a:lnTo>
                  <a:lnTo>
                    <a:pt x="61696" y="78486"/>
                  </a:lnTo>
                  <a:lnTo>
                    <a:pt x="58534" y="75323"/>
                  </a:lnTo>
                  <a:lnTo>
                    <a:pt x="68338" y="79057"/>
                  </a:lnTo>
                  <a:lnTo>
                    <a:pt x="75577" y="82169"/>
                  </a:lnTo>
                  <a:lnTo>
                    <a:pt x="76682" y="81851"/>
                  </a:lnTo>
                  <a:lnTo>
                    <a:pt x="76720" y="81178"/>
                  </a:lnTo>
                  <a:lnTo>
                    <a:pt x="67335" y="77063"/>
                  </a:lnTo>
                  <a:lnTo>
                    <a:pt x="56362" y="72961"/>
                  </a:lnTo>
                  <a:lnTo>
                    <a:pt x="57937" y="72237"/>
                  </a:lnTo>
                  <a:lnTo>
                    <a:pt x="61353" y="71069"/>
                  </a:lnTo>
                  <a:lnTo>
                    <a:pt x="67297" y="71107"/>
                  </a:lnTo>
                  <a:lnTo>
                    <a:pt x="68211" y="70485"/>
                  </a:lnTo>
                  <a:lnTo>
                    <a:pt x="68122" y="70078"/>
                  </a:lnTo>
                  <a:lnTo>
                    <a:pt x="67551" y="69824"/>
                  </a:lnTo>
                  <a:lnTo>
                    <a:pt x="59918" y="69786"/>
                  </a:lnTo>
                  <a:lnTo>
                    <a:pt x="56045" y="71589"/>
                  </a:lnTo>
                  <a:lnTo>
                    <a:pt x="54762" y="72377"/>
                  </a:lnTo>
                  <a:lnTo>
                    <a:pt x="45847" y="69126"/>
                  </a:lnTo>
                  <a:lnTo>
                    <a:pt x="41097" y="67576"/>
                  </a:lnTo>
                  <a:lnTo>
                    <a:pt x="44145" y="66306"/>
                  </a:lnTo>
                  <a:lnTo>
                    <a:pt x="51663" y="63703"/>
                  </a:lnTo>
                  <a:lnTo>
                    <a:pt x="61480" y="63563"/>
                  </a:lnTo>
                  <a:lnTo>
                    <a:pt x="62369" y="62903"/>
                  </a:lnTo>
                  <a:lnTo>
                    <a:pt x="62293" y="62534"/>
                  </a:lnTo>
                  <a:lnTo>
                    <a:pt x="61696" y="62268"/>
                  </a:lnTo>
                  <a:lnTo>
                    <a:pt x="49707" y="62407"/>
                  </a:lnTo>
                  <a:lnTo>
                    <a:pt x="39281" y="67005"/>
                  </a:lnTo>
                  <a:lnTo>
                    <a:pt x="27089" y="63296"/>
                  </a:lnTo>
                  <a:lnTo>
                    <a:pt x="21412" y="61988"/>
                  </a:lnTo>
                  <a:lnTo>
                    <a:pt x="26818" y="58597"/>
                  </a:lnTo>
                  <a:lnTo>
                    <a:pt x="32945" y="56294"/>
                  </a:lnTo>
                  <a:lnTo>
                    <a:pt x="39769" y="55078"/>
                  </a:lnTo>
                  <a:lnTo>
                    <a:pt x="47269" y="54952"/>
                  </a:lnTo>
                  <a:lnTo>
                    <a:pt x="55537" y="55422"/>
                  </a:lnTo>
                  <a:lnTo>
                    <a:pt x="61912" y="57683"/>
                  </a:lnTo>
                  <a:lnTo>
                    <a:pt x="62992" y="57327"/>
                  </a:lnTo>
                  <a:lnTo>
                    <a:pt x="63017" y="56680"/>
                  </a:lnTo>
                  <a:lnTo>
                    <a:pt x="56172" y="54140"/>
                  </a:lnTo>
                  <a:lnTo>
                    <a:pt x="47663" y="53670"/>
                  </a:lnTo>
                  <a:lnTo>
                    <a:pt x="39621" y="53829"/>
                  </a:lnTo>
                  <a:lnTo>
                    <a:pt x="32227" y="55224"/>
                  </a:lnTo>
                  <a:lnTo>
                    <a:pt x="25579" y="57826"/>
                  </a:lnTo>
                  <a:lnTo>
                    <a:pt x="19773" y="61607"/>
                  </a:lnTo>
                  <a:lnTo>
                    <a:pt x="13119" y="60286"/>
                  </a:lnTo>
                  <a:lnTo>
                    <a:pt x="8318" y="59702"/>
                  </a:lnTo>
                  <a:lnTo>
                    <a:pt x="4495" y="59867"/>
                  </a:lnTo>
                  <a:lnTo>
                    <a:pt x="14782" y="52197"/>
                  </a:lnTo>
                  <a:lnTo>
                    <a:pt x="22860" y="46456"/>
                  </a:lnTo>
                  <a:lnTo>
                    <a:pt x="35559" y="45673"/>
                  </a:lnTo>
                  <a:lnTo>
                    <a:pt x="51428" y="47958"/>
                  </a:lnTo>
                  <a:lnTo>
                    <a:pt x="65040" y="51028"/>
                  </a:lnTo>
                  <a:lnTo>
                    <a:pt x="70967" y="52603"/>
                  </a:lnTo>
                  <a:lnTo>
                    <a:pt x="72047" y="52209"/>
                  </a:lnTo>
                  <a:lnTo>
                    <a:pt x="25527" y="44538"/>
                  </a:lnTo>
                  <a:lnTo>
                    <a:pt x="36029" y="37236"/>
                  </a:lnTo>
                  <a:lnTo>
                    <a:pt x="49699" y="36213"/>
                  </a:lnTo>
                  <a:lnTo>
                    <a:pt x="62155" y="38876"/>
                  </a:lnTo>
                  <a:lnTo>
                    <a:pt x="71261" y="42503"/>
                  </a:lnTo>
                  <a:lnTo>
                    <a:pt x="74879" y="44373"/>
                  </a:lnTo>
                  <a:lnTo>
                    <a:pt x="76009" y="44183"/>
                  </a:lnTo>
                  <a:lnTo>
                    <a:pt x="76123" y="43446"/>
                  </a:lnTo>
                  <a:lnTo>
                    <a:pt x="70472" y="40055"/>
                  </a:lnTo>
                  <a:lnTo>
                    <a:pt x="56540" y="35598"/>
                  </a:lnTo>
                  <a:lnTo>
                    <a:pt x="47650" y="33743"/>
                  </a:lnTo>
                  <a:lnTo>
                    <a:pt x="38849" y="35318"/>
                  </a:lnTo>
                  <a:lnTo>
                    <a:pt x="43929" y="31876"/>
                  </a:lnTo>
                  <a:lnTo>
                    <a:pt x="56146" y="29477"/>
                  </a:lnTo>
                  <a:lnTo>
                    <a:pt x="67810" y="30641"/>
                  </a:lnTo>
                  <a:lnTo>
                    <a:pt x="76585" y="33059"/>
                  </a:lnTo>
                  <a:lnTo>
                    <a:pt x="80137" y="34417"/>
                  </a:lnTo>
                  <a:lnTo>
                    <a:pt x="81254" y="34163"/>
                  </a:lnTo>
                  <a:lnTo>
                    <a:pt x="81305" y="33464"/>
                  </a:lnTo>
                  <a:lnTo>
                    <a:pt x="75666" y="30873"/>
                  </a:lnTo>
                  <a:lnTo>
                    <a:pt x="60845" y="27800"/>
                  </a:lnTo>
                  <a:lnTo>
                    <a:pt x="53860" y="27787"/>
                  </a:lnTo>
                  <a:lnTo>
                    <a:pt x="47879" y="29260"/>
                  </a:lnTo>
                  <a:lnTo>
                    <a:pt x="59461" y="21805"/>
                  </a:lnTo>
                  <a:lnTo>
                    <a:pt x="68663" y="20353"/>
                  </a:lnTo>
                  <a:lnTo>
                    <a:pt x="76758" y="21524"/>
                  </a:lnTo>
                  <a:lnTo>
                    <a:pt x="82539" y="23550"/>
                  </a:lnTo>
                  <a:lnTo>
                    <a:pt x="84797" y="24663"/>
                  </a:lnTo>
                  <a:lnTo>
                    <a:pt x="85953" y="24472"/>
                  </a:lnTo>
                  <a:lnTo>
                    <a:pt x="86042" y="23723"/>
                  </a:lnTo>
                  <a:lnTo>
                    <a:pt x="74891" y="17322"/>
                  </a:lnTo>
                  <a:lnTo>
                    <a:pt x="63106" y="19519"/>
                  </a:lnTo>
                  <a:lnTo>
                    <a:pt x="72339" y="13944"/>
                  </a:lnTo>
                  <a:lnTo>
                    <a:pt x="92760" y="16129"/>
                  </a:lnTo>
                  <a:lnTo>
                    <a:pt x="93738" y="15570"/>
                  </a:lnTo>
                  <a:lnTo>
                    <a:pt x="93662" y="15100"/>
                  </a:lnTo>
                  <a:lnTo>
                    <a:pt x="93167" y="14846"/>
                  </a:lnTo>
                  <a:lnTo>
                    <a:pt x="74269" y="12839"/>
                  </a:lnTo>
                  <a:lnTo>
                    <a:pt x="82702" y="8089"/>
                  </a:lnTo>
                  <a:lnTo>
                    <a:pt x="95402" y="6845"/>
                  </a:lnTo>
                  <a:lnTo>
                    <a:pt x="96227" y="6121"/>
                  </a:lnTo>
                  <a:lnTo>
                    <a:pt x="96113" y="5816"/>
                  </a:lnTo>
                  <a:lnTo>
                    <a:pt x="95453" y="5575"/>
                  </a:lnTo>
                  <a:lnTo>
                    <a:pt x="85648" y="6540"/>
                  </a:lnTo>
                  <a:lnTo>
                    <a:pt x="93230" y="2705"/>
                  </a:lnTo>
                  <a:lnTo>
                    <a:pt x="96786" y="1117"/>
                  </a:lnTo>
                  <a:lnTo>
                    <a:pt x="97180" y="152"/>
                  </a:lnTo>
                  <a:lnTo>
                    <a:pt x="96951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7" name="object 2127"/>
            <p:cNvSpPr/>
            <p:nvPr/>
          </p:nvSpPr>
          <p:spPr>
            <a:xfrm>
              <a:off x="7152513" y="2693369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4" h="635">
                  <a:moveTo>
                    <a:pt x="444" y="0"/>
                  </a:moveTo>
                  <a:lnTo>
                    <a:pt x="0" y="368"/>
                  </a:lnTo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8" name="object 2128"/>
            <p:cNvSpPr/>
            <p:nvPr/>
          </p:nvSpPr>
          <p:spPr>
            <a:xfrm>
              <a:off x="7099108" y="2692946"/>
              <a:ext cx="111125" cy="119380"/>
            </a:xfrm>
            <a:custGeom>
              <a:avLst/>
              <a:gdLst/>
              <a:ahLst/>
              <a:cxnLst/>
              <a:rect l="l" t="t" r="r" b="b"/>
              <a:pathLst>
                <a:path w="111125" h="119380">
                  <a:moveTo>
                    <a:pt x="36220" y="112649"/>
                  </a:moveTo>
                  <a:lnTo>
                    <a:pt x="27508" y="112649"/>
                  </a:lnTo>
                  <a:lnTo>
                    <a:pt x="26874" y="114808"/>
                  </a:lnTo>
                  <a:lnTo>
                    <a:pt x="30866" y="114808"/>
                  </a:lnTo>
                  <a:lnTo>
                    <a:pt x="30960" y="115189"/>
                  </a:lnTo>
                  <a:lnTo>
                    <a:pt x="31038" y="118364"/>
                  </a:lnTo>
                  <a:lnTo>
                    <a:pt x="32270" y="118999"/>
                  </a:lnTo>
                  <a:lnTo>
                    <a:pt x="33566" y="117475"/>
                  </a:lnTo>
                  <a:lnTo>
                    <a:pt x="33502" y="115189"/>
                  </a:lnTo>
                  <a:lnTo>
                    <a:pt x="34010" y="114173"/>
                  </a:lnTo>
                  <a:lnTo>
                    <a:pt x="36212" y="114173"/>
                  </a:lnTo>
                  <a:lnTo>
                    <a:pt x="36220" y="112649"/>
                  </a:lnTo>
                  <a:close/>
                </a:path>
                <a:path w="111125" h="119380">
                  <a:moveTo>
                    <a:pt x="30725" y="114808"/>
                  </a:moveTo>
                  <a:lnTo>
                    <a:pt x="27002" y="114808"/>
                  </a:lnTo>
                  <a:lnTo>
                    <a:pt x="27292" y="116205"/>
                  </a:lnTo>
                  <a:lnTo>
                    <a:pt x="28309" y="117348"/>
                  </a:lnTo>
                  <a:lnTo>
                    <a:pt x="28422" y="117475"/>
                  </a:lnTo>
                  <a:lnTo>
                    <a:pt x="30725" y="114808"/>
                  </a:lnTo>
                  <a:close/>
                </a:path>
                <a:path w="111125" h="119380">
                  <a:moveTo>
                    <a:pt x="62355" y="109982"/>
                  </a:moveTo>
                  <a:lnTo>
                    <a:pt x="37477" y="109982"/>
                  </a:lnTo>
                  <a:lnTo>
                    <a:pt x="38239" y="112268"/>
                  </a:lnTo>
                  <a:lnTo>
                    <a:pt x="38366" y="112649"/>
                  </a:lnTo>
                  <a:lnTo>
                    <a:pt x="38425" y="113157"/>
                  </a:lnTo>
                  <a:lnTo>
                    <a:pt x="41643" y="117348"/>
                  </a:lnTo>
                  <a:lnTo>
                    <a:pt x="41597" y="114808"/>
                  </a:lnTo>
                  <a:lnTo>
                    <a:pt x="41358" y="114808"/>
                  </a:lnTo>
                  <a:lnTo>
                    <a:pt x="42412" y="113665"/>
                  </a:lnTo>
                  <a:lnTo>
                    <a:pt x="50840" y="113665"/>
                  </a:lnTo>
                  <a:lnTo>
                    <a:pt x="50718" y="113157"/>
                  </a:lnTo>
                  <a:lnTo>
                    <a:pt x="51174" y="112649"/>
                  </a:lnTo>
                  <a:lnTo>
                    <a:pt x="51684" y="111887"/>
                  </a:lnTo>
                  <a:lnTo>
                    <a:pt x="52392" y="111887"/>
                  </a:lnTo>
                  <a:lnTo>
                    <a:pt x="51315" y="111379"/>
                  </a:lnTo>
                  <a:lnTo>
                    <a:pt x="57276" y="111379"/>
                  </a:lnTo>
                  <a:lnTo>
                    <a:pt x="57175" y="110490"/>
                  </a:lnTo>
                  <a:lnTo>
                    <a:pt x="62474" y="110490"/>
                  </a:lnTo>
                  <a:lnTo>
                    <a:pt x="62355" y="109982"/>
                  </a:lnTo>
                  <a:close/>
                </a:path>
                <a:path w="111125" h="119380">
                  <a:moveTo>
                    <a:pt x="48082" y="113665"/>
                  </a:moveTo>
                  <a:lnTo>
                    <a:pt x="43005" y="113665"/>
                  </a:lnTo>
                  <a:lnTo>
                    <a:pt x="44617" y="114808"/>
                  </a:lnTo>
                  <a:lnTo>
                    <a:pt x="44452" y="114808"/>
                  </a:lnTo>
                  <a:lnTo>
                    <a:pt x="45516" y="116205"/>
                  </a:lnTo>
                  <a:lnTo>
                    <a:pt x="47602" y="117348"/>
                  </a:lnTo>
                  <a:lnTo>
                    <a:pt x="47407" y="117348"/>
                  </a:lnTo>
                  <a:lnTo>
                    <a:pt x="47151" y="116459"/>
                  </a:lnTo>
                  <a:lnTo>
                    <a:pt x="47078" y="116205"/>
                  </a:lnTo>
                  <a:lnTo>
                    <a:pt x="46977" y="115189"/>
                  </a:lnTo>
                  <a:lnTo>
                    <a:pt x="46875" y="114173"/>
                  </a:lnTo>
                  <a:lnTo>
                    <a:pt x="48082" y="113665"/>
                  </a:lnTo>
                  <a:close/>
                </a:path>
                <a:path w="111125" h="119380">
                  <a:moveTo>
                    <a:pt x="57276" y="111379"/>
                  </a:moveTo>
                  <a:lnTo>
                    <a:pt x="52024" y="111379"/>
                  </a:lnTo>
                  <a:lnTo>
                    <a:pt x="51684" y="111887"/>
                  </a:lnTo>
                  <a:lnTo>
                    <a:pt x="52392" y="111887"/>
                  </a:lnTo>
                  <a:lnTo>
                    <a:pt x="53200" y="112268"/>
                  </a:lnTo>
                  <a:lnTo>
                    <a:pt x="54919" y="113157"/>
                  </a:lnTo>
                  <a:lnTo>
                    <a:pt x="54650" y="113157"/>
                  </a:lnTo>
                  <a:lnTo>
                    <a:pt x="54560" y="113665"/>
                  </a:lnTo>
                  <a:lnTo>
                    <a:pt x="54469" y="114173"/>
                  </a:lnTo>
                  <a:lnTo>
                    <a:pt x="54356" y="114808"/>
                  </a:lnTo>
                  <a:lnTo>
                    <a:pt x="54288" y="115189"/>
                  </a:lnTo>
                  <a:lnTo>
                    <a:pt x="54220" y="115570"/>
                  </a:lnTo>
                  <a:lnTo>
                    <a:pt x="54107" y="116205"/>
                  </a:lnTo>
                  <a:lnTo>
                    <a:pt x="53850" y="116205"/>
                  </a:lnTo>
                  <a:lnTo>
                    <a:pt x="57480" y="113157"/>
                  </a:lnTo>
                  <a:lnTo>
                    <a:pt x="57378" y="112268"/>
                  </a:lnTo>
                  <a:lnTo>
                    <a:pt x="57276" y="111379"/>
                  </a:lnTo>
                  <a:close/>
                </a:path>
                <a:path w="111125" h="119380">
                  <a:moveTo>
                    <a:pt x="24879" y="109982"/>
                  </a:moveTo>
                  <a:lnTo>
                    <a:pt x="23621" y="109982"/>
                  </a:lnTo>
                  <a:lnTo>
                    <a:pt x="24396" y="111887"/>
                  </a:lnTo>
                  <a:lnTo>
                    <a:pt x="23350" y="113665"/>
                  </a:lnTo>
                  <a:lnTo>
                    <a:pt x="23172" y="114173"/>
                  </a:lnTo>
                  <a:lnTo>
                    <a:pt x="23543" y="115189"/>
                  </a:lnTo>
                  <a:lnTo>
                    <a:pt x="23589" y="115316"/>
                  </a:lnTo>
                  <a:lnTo>
                    <a:pt x="23681" y="115570"/>
                  </a:lnTo>
                  <a:lnTo>
                    <a:pt x="24025" y="115570"/>
                  </a:lnTo>
                  <a:lnTo>
                    <a:pt x="25849" y="113665"/>
                  </a:lnTo>
                  <a:lnTo>
                    <a:pt x="25611" y="113665"/>
                  </a:lnTo>
                  <a:lnTo>
                    <a:pt x="27508" y="112649"/>
                  </a:lnTo>
                  <a:lnTo>
                    <a:pt x="36220" y="112649"/>
                  </a:lnTo>
                  <a:lnTo>
                    <a:pt x="36327" y="111887"/>
                  </a:lnTo>
                  <a:lnTo>
                    <a:pt x="36398" y="111379"/>
                  </a:lnTo>
                  <a:lnTo>
                    <a:pt x="37085" y="110490"/>
                  </a:lnTo>
                  <a:lnTo>
                    <a:pt x="20053" y="110490"/>
                  </a:lnTo>
                  <a:lnTo>
                    <a:pt x="24879" y="109982"/>
                  </a:lnTo>
                  <a:close/>
                </a:path>
                <a:path w="111125" h="119380">
                  <a:moveTo>
                    <a:pt x="50840" y="113665"/>
                  </a:moveTo>
                  <a:lnTo>
                    <a:pt x="48082" y="113665"/>
                  </a:lnTo>
                  <a:lnTo>
                    <a:pt x="48963" y="114808"/>
                  </a:lnTo>
                  <a:lnTo>
                    <a:pt x="49161" y="114808"/>
                  </a:lnTo>
                  <a:lnTo>
                    <a:pt x="49949" y="115316"/>
                  </a:lnTo>
                  <a:lnTo>
                    <a:pt x="51206" y="115189"/>
                  </a:lnTo>
                  <a:lnTo>
                    <a:pt x="50962" y="114173"/>
                  </a:lnTo>
                  <a:lnTo>
                    <a:pt x="50840" y="113665"/>
                  </a:lnTo>
                  <a:close/>
                </a:path>
                <a:path w="111125" h="119380">
                  <a:moveTo>
                    <a:pt x="36212" y="114173"/>
                  </a:moveTo>
                  <a:lnTo>
                    <a:pt x="34440" y="114173"/>
                  </a:lnTo>
                  <a:lnTo>
                    <a:pt x="36271" y="114808"/>
                  </a:lnTo>
                  <a:lnTo>
                    <a:pt x="36212" y="114173"/>
                  </a:lnTo>
                  <a:close/>
                </a:path>
                <a:path w="111125" h="119380">
                  <a:moveTo>
                    <a:pt x="62474" y="110490"/>
                  </a:moveTo>
                  <a:lnTo>
                    <a:pt x="57175" y="110490"/>
                  </a:lnTo>
                  <a:lnTo>
                    <a:pt x="61638" y="111379"/>
                  </a:lnTo>
                  <a:lnTo>
                    <a:pt x="60544" y="111379"/>
                  </a:lnTo>
                  <a:lnTo>
                    <a:pt x="61810" y="113157"/>
                  </a:lnTo>
                  <a:lnTo>
                    <a:pt x="63639" y="113665"/>
                  </a:lnTo>
                  <a:lnTo>
                    <a:pt x="63212" y="113665"/>
                  </a:lnTo>
                  <a:lnTo>
                    <a:pt x="63093" y="113157"/>
                  </a:lnTo>
                  <a:lnTo>
                    <a:pt x="62975" y="112649"/>
                  </a:lnTo>
                  <a:lnTo>
                    <a:pt x="62887" y="112268"/>
                  </a:lnTo>
                  <a:lnTo>
                    <a:pt x="62798" y="111887"/>
                  </a:lnTo>
                  <a:lnTo>
                    <a:pt x="62680" y="111379"/>
                  </a:lnTo>
                  <a:lnTo>
                    <a:pt x="62562" y="110871"/>
                  </a:lnTo>
                  <a:lnTo>
                    <a:pt x="62474" y="110490"/>
                  </a:lnTo>
                  <a:close/>
                </a:path>
                <a:path w="111125" h="119380">
                  <a:moveTo>
                    <a:pt x="76792" y="108839"/>
                  </a:moveTo>
                  <a:lnTo>
                    <a:pt x="62090" y="108839"/>
                  </a:lnTo>
                  <a:lnTo>
                    <a:pt x="66815" y="113157"/>
                  </a:lnTo>
                  <a:lnTo>
                    <a:pt x="66569" y="113157"/>
                  </a:lnTo>
                  <a:lnTo>
                    <a:pt x="68110" y="113665"/>
                  </a:lnTo>
                  <a:lnTo>
                    <a:pt x="68830" y="110871"/>
                  </a:lnTo>
                  <a:lnTo>
                    <a:pt x="68928" y="110490"/>
                  </a:lnTo>
                  <a:lnTo>
                    <a:pt x="72048" y="110490"/>
                  </a:lnTo>
                  <a:lnTo>
                    <a:pt x="71627" y="109474"/>
                  </a:lnTo>
                  <a:lnTo>
                    <a:pt x="77152" y="109474"/>
                  </a:lnTo>
                  <a:lnTo>
                    <a:pt x="76792" y="108839"/>
                  </a:lnTo>
                  <a:close/>
                </a:path>
                <a:path w="111125" h="119380">
                  <a:moveTo>
                    <a:pt x="71119" y="112649"/>
                  </a:moveTo>
                  <a:lnTo>
                    <a:pt x="69799" y="112649"/>
                  </a:lnTo>
                  <a:lnTo>
                    <a:pt x="73151" y="113157"/>
                  </a:lnTo>
                  <a:lnTo>
                    <a:pt x="71831" y="113157"/>
                  </a:lnTo>
                  <a:lnTo>
                    <a:pt x="71119" y="112649"/>
                  </a:lnTo>
                  <a:close/>
                </a:path>
                <a:path w="111125" h="119380">
                  <a:moveTo>
                    <a:pt x="72048" y="110490"/>
                  </a:moveTo>
                  <a:lnTo>
                    <a:pt x="69044" y="110490"/>
                  </a:lnTo>
                  <a:lnTo>
                    <a:pt x="69626" y="111379"/>
                  </a:lnTo>
                  <a:lnTo>
                    <a:pt x="70053" y="111887"/>
                  </a:lnTo>
                  <a:lnTo>
                    <a:pt x="71831" y="113157"/>
                  </a:lnTo>
                  <a:lnTo>
                    <a:pt x="73151" y="113157"/>
                  </a:lnTo>
                  <a:lnTo>
                    <a:pt x="72048" y="110490"/>
                  </a:lnTo>
                  <a:close/>
                </a:path>
                <a:path w="111125" h="119380">
                  <a:moveTo>
                    <a:pt x="52024" y="111379"/>
                  </a:moveTo>
                  <a:lnTo>
                    <a:pt x="51315" y="111379"/>
                  </a:lnTo>
                  <a:lnTo>
                    <a:pt x="52392" y="111887"/>
                  </a:lnTo>
                  <a:lnTo>
                    <a:pt x="51684" y="111887"/>
                  </a:lnTo>
                  <a:lnTo>
                    <a:pt x="52024" y="111379"/>
                  </a:lnTo>
                  <a:close/>
                </a:path>
                <a:path w="111125" h="119380">
                  <a:moveTo>
                    <a:pt x="74787" y="106045"/>
                  </a:moveTo>
                  <a:lnTo>
                    <a:pt x="21081" y="106045"/>
                  </a:lnTo>
                  <a:lnTo>
                    <a:pt x="20270" y="109474"/>
                  </a:lnTo>
                  <a:lnTo>
                    <a:pt x="20150" y="109982"/>
                  </a:lnTo>
                  <a:lnTo>
                    <a:pt x="20030" y="110490"/>
                  </a:lnTo>
                  <a:lnTo>
                    <a:pt x="19940" y="110871"/>
                  </a:lnTo>
                  <a:lnTo>
                    <a:pt x="19820" y="111379"/>
                  </a:lnTo>
                  <a:lnTo>
                    <a:pt x="19439" y="111379"/>
                  </a:lnTo>
                  <a:lnTo>
                    <a:pt x="21081" y="110871"/>
                  </a:lnTo>
                  <a:lnTo>
                    <a:pt x="21912" y="110490"/>
                  </a:lnTo>
                  <a:lnTo>
                    <a:pt x="23827" y="110490"/>
                  </a:lnTo>
                  <a:lnTo>
                    <a:pt x="23621" y="109982"/>
                  </a:lnTo>
                  <a:lnTo>
                    <a:pt x="62355" y="109982"/>
                  </a:lnTo>
                  <a:lnTo>
                    <a:pt x="62090" y="108839"/>
                  </a:lnTo>
                  <a:lnTo>
                    <a:pt x="76891" y="108839"/>
                  </a:lnTo>
                  <a:lnTo>
                    <a:pt x="75183" y="107569"/>
                  </a:lnTo>
                  <a:lnTo>
                    <a:pt x="74787" y="106045"/>
                  </a:lnTo>
                  <a:close/>
                </a:path>
                <a:path w="111125" h="119380">
                  <a:moveTo>
                    <a:pt x="77152" y="109474"/>
                  </a:moveTo>
                  <a:lnTo>
                    <a:pt x="71627" y="109474"/>
                  </a:lnTo>
                  <a:lnTo>
                    <a:pt x="76419" y="111379"/>
                  </a:lnTo>
                  <a:lnTo>
                    <a:pt x="75265" y="111379"/>
                  </a:lnTo>
                  <a:lnTo>
                    <a:pt x="77069" y="110490"/>
                  </a:lnTo>
                  <a:lnTo>
                    <a:pt x="77728" y="110490"/>
                  </a:lnTo>
                  <a:lnTo>
                    <a:pt x="77152" y="109474"/>
                  </a:lnTo>
                  <a:close/>
                </a:path>
                <a:path w="111125" h="119380">
                  <a:moveTo>
                    <a:pt x="37477" y="109982"/>
                  </a:moveTo>
                  <a:lnTo>
                    <a:pt x="24879" y="109982"/>
                  </a:lnTo>
                  <a:lnTo>
                    <a:pt x="20053" y="110490"/>
                  </a:lnTo>
                  <a:lnTo>
                    <a:pt x="37085" y="110490"/>
                  </a:lnTo>
                  <a:lnTo>
                    <a:pt x="37477" y="109982"/>
                  </a:lnTo>
                  <a:close/>
                </a:path>
                <a:path w="111125" h="119380">
                  <a:moveTo>
                    <a:pt x="73226" y="99060"/>
                  </a:moveTo>
                  <a:lnTo>
                    <a:pt x="17259" y="99060"/>
                  </a:lnTo>
                  <a:lnTo>
                    <a:pt x="18101" y="100965"/>
                  </a:lnTo>
                  <a:lnTo>
                    <a:pt x="18213" y="101219"/>
                  </a:lnTo>
                  <a:lnTo>
                    <a:pt x="18326" y="101473"/>
                  </a:lnTo>
                  <a:lnTo>
                    <a:pt x="16332" y="104648"/>
                  </a:lnTo>
                  <a:lnTo>
                    <a:pt x="17271" y="107188"/>
                  </a:lnTo>
                  <a:lnTo>
                    <a:pt x="21081" y="106045"/>
                  </a:lnTo>
                  <a:lnTo>
                    <a:pt x="74787" y="106045"/>
                  </a:lnTo>
                  <a:lnTo>
                    <a:pt x="74688" y="105664"/>
                  </a:lnTo>
                  <a:lnTo>
                    <a:pt x="80505" y="103378"/>
                  </a:lnTo>
                  <a:lnTo>
                    <a:pt x="73901" y="101219"/>
                  </a:lnTo>
                  <a:lnTo>
                    <a:pt x="73226" y="99060"/>
                  </a:lnTo>
                  <a:close/>
                </a:path>
                <a:path w="111125" h="119380">
                  <a:moveTo>
                    <a:pt x="74977" y="90424"/>
                  </a:moveTo>
                  <a:lnTo>
                    <a:pt x="15722" y="90424"/>
                  </a:lnTo>
                  <a:lnTo>
                    <a:pt x="14795" y="93853"/>
                  </a:lnTo>
                  <a:lnTo>
                    <a:pt x="12560" y="97663"/>
                  </a:lnTo>
                  <a:lnTo>
                    <a:pt x="13373" y="100965"/>
                  </a:lnTo>
                  <a:lnTo>
                    <a:pt x="14681" y="100330"/>
                  </a:lnTo>
                  <a:lnTo>
                    <a:pt x="15900" y="99568"/>
                  </a:lnTo>
                  <a:lnTo>
                    <a:pt x="17259" y="99060"/>
                  </a:lnTo>
                  <a:lnTo>
                    <a:pt x="73226" y="99060"/>
                  </a:lnTo>
                  <a:lnTo>
                    <a:pt x="72948" y="98171"/>
                  </a:lnTo>
                  <a:lnTo>
                    <a:pt x="76263" y="96901"/>
                  </a:lnTo>
                  <a:lnTo>
                    <a:pt x="74523" y="95758"/>
                  </a:lnTo>
                  <a:lnTo>
                    <a:pt x="73037" y="94742"/>
                  </a:lnTo>
                  <a:lnTo>
                    <a:pt x="72021" y="92837"/>
                  </a:lnTo>
                  <a:lnTo>
                    <a:pt x="76428" y="91440"/>
                  </a:lnTo>
                  <a:lnTo>
                    <a:pt x="74977" y="90424"/>
                  </a:lnTo>
                  <a:close/>
                </a:path>
                <a:path w="111125" h="119380">
                  <a:moveTo>
                    <a:pt x="85693" y="70866"/>
                  </a:moveTo>
                  <a:lnTo>
                    <a:pt x="9639" y="70866"/>
                  </a:lnTo>
                  <a:lnTo>
                    <a:pt x="16598" y="71374"/>
                  </a:lnTo>
                  <a:lnTo>
                    <a:pt x="16890" y="71374"/>
                  </a:lnTo>
                  <a:lnTo>
                    <a:pt x="20167" y="71755"/>
                  </a:lnTo>
                  <a:lnTo>
                    <a:pt x="21767" y="72136"/>
                  </a:lnTo>
                  <a:lnTo>
                    <a:pt x="22415" y="73406"/>
                  </a:lnTo>
                  <a:lnTo>
                    <a:pt x="22402" y="75565"/>
                  </a:lnTo>
                  <a:lnTo>
                    <a:pt x="25920" y="78105"/>
                  </a:lnTo>
                  <a:lnTo>
                    <a:pt x="16890" y="85471"/>
                  </a:lnTo>
                  <a:lnTo>
                    <a:pt x="13639" y="87757"/>
                  </a:lnTo>
                  <a:lnTo>
                    <a:pt x="12521" y="91440"/>
                  </a:lnTo>
                  <a:lnTo>
                    <a:pt x="12108" y="91440"/>
                  </a:lnTo>
                  <a:lnTo>
                    <a:pt x="15722" y="90424"/>
                  </a:lnTo>
                  <a:lnTo>
                    <a:pt x="74977" y="90424"/>
                  </a:lnTo>
                  <a:lnTo>
                    <a:pt x="72618" y="88773"/>
                  </a:lnTo>
                  <a:lnTo>
                    <a:pt x="70713" y="87757"/>
                  </a:lnTo>
                  <a:lnTo>
                    <a:pt x="75514" y="85471"/>
                  </a:lnTo>
                  <a:lnTo>
                    <a:pt x="71815" y="85471"/>
                  </a:lnTo>
                  <a:lnTo>
                    <a:pt x="70484" y="82677"/>
                  </a:lnTo>
                  <a:lnTo>
                    <a:pt x="76287" y="82677"/>
                  </a:lnTo>
                  <a:lnTo>
                    <a:pt x="76873" y="82550"/>
                  </a:lnTo>
                  <a:lnTo>
                    <a:pt x="76936" y="79248"/>
                  </a:lnTo>
                  <a:lnTo>
                    <a:pt x="79311" y="78359"/>
                  </a:lnTo>
                  <a:lnTo>
                    <a:pt x="82458" y="78359"/>
                  </a:lnTo>
                  <a:lnTo>
                    <a:pt x="82397" y="77851"/>
                  </a:lnTo>
                  <a:lnTo>
                    <a:pt x="81470" y="76962"/>
                  </a:lnTo>
                  <a:lnTo>
                    <a:pt x="83197" y="76454"/>
                  </a:lnTo>
                  <a:lnTo>
                    <a:pt x="87066" y="76454"/>
                  </a:lnTo>
                  <a:lnTo>
                    <a:pt x="86626" y="75184"/>
                  </a:lnTo>
                  <a:lnTo>
                    <a:pt x="83375" y="72136"/>
                  </a:lnTo>
                  <a:lnTo>
                    <a:pt x="85693" y="70866"/>
                  </a:lnTo>
                  <a:close/>
                </a:path>
                <a:path w="111125" h="119380">
                  <a:moveTo>
                    <a:pt x="76287" y="82677"/>
                  </a:moveTo>
                  <a:lnTo>
                    <a:pt x="70484" y="82677"/>
                  </a:lnTo>
                  <a:lnTo>
                    <a:pt x="72770" y="83439"/>
                  </a:lnTo>
                  <a:lnTo>
                    <a:pt x="76287" y="82677"/>
                  </a:lnTo>
                  <a:close/>
                </a:path>
                <a:path w="111125" h="119380">
                  <a:moveTo>
                    <a:pt x="82458" y="78359"/>
                  </a:moveTo>
                  <a:lnTo>
                    <a:pt x="79311" y="78359"/>
                  </a:lnTo>
                  <a:lnTo>
                    <a:pt x="80924" y="80137"/>
                  </a:lnTo>
                  <a:lnTo>
                    <a:pt x="82892" y="81026"/>
                  </a:lnTo>
                  <a:lnTo>
                    <a:pt x="82706" y="80137"/>
                  </a:lnTo>
                  <a:lnTo>
                    <a:pt x="82626" y="79756"/>
                  </a:lnTo>
                  <a:lnTo>
                    <a:pt x="82565" y="79248"/>
                  </a:lnTo>
                  <a:lnTo>
                    <a:pt x="82458" y="78359"/>
                  </a:lnTo>
                  <a:close/>
                </a:path>
                <a:path w="111125" h="119380">
                  <a:moveTo>
                    <a:pt x="87066" y="76454"/>
                  </a:moveTo>
                  <a:lnTo>
                    <a:pt x="83197" y="76454"/>
                  </a:lnTo>
                  <a:lnTo>
                    <a:pt x="87287" y="77089"/>
                  </a:lnTo>
                  <a:lnTo>
                    <a:pt x="87066" y="76454"/>
                  </a:lnTo>
                  <a:close/>
                </a:path>
                <a:path w="111125" h="119380">
                  <a:moveTo>
                    <a:pt x="0" y="49911"/>
                  </a:moveTo>
                  <a:lnTo>
                    <a:pt x="927" y="52578"/>
                  </a:lnTo>
                  <a:lnTo>
                    <a:pt x="2628" y="55245"/>
                  </a:lnTo>
                  <a:lnTo>
                    <a:pt x="4813" y="56896"/>
                  </a:lnTo>
                  <a:lnTo>
                    <a:pt x="3632" y="57277"/>
                  </a:lnTo>
                  <a:lnTo>
                    <a:pt x="2311" y="57531"/>
                  </a:lnTo>
                  <a:lnTo>
                    <a:pt x="1160" y="57531"/>
                  </a:lnTo>
                  <a:lnTo>
                    <a:pt x="2666" y="59563"/>
                  </a:lnTo>
                  <a:lnTo>
                    <a:pt x="4648" y="61087"/>
                  </a:lnTo>
                  <a:lnTo>
                    <a:pt x="7188" y="62230"/>
                  </a:lnTo>
                  <a:lnTo>
                    <a:pt x="5765" y="63119"/>
                  </a:lnTo>
                  <a:lnTo>
                    <a:pt x="3378" y="63119"/>
                  </a:lnTo>
                  <a:lnTo>
                    <a:pt x="5562" y="64389"/>
                  </a:lnTo>
                  <a:lnTo>
                    <a:pt x="7861" y="66294"/>
                  </a:lnTo>
                  <a:lnTo>
                    <a:pt x="10439" y="67056"/>
                  </a:lnTo>
                  <a:lnTo>
                    <a:pt x="7315" y="68834"/>
                  </a:lnTo>
                  <a:lnTo>
                    <a:pt x="8610" y="70231"/>
                  </a:lnTo>
                  <a:lnTo>
                    <a:pt x="9956" y="70866"/>
                  </a:lnTo>
                  <a:lnTo>
                    <a:pt x="89429" y="70866"/>
                  </a:lnTo>
                  <a:lnTo>
                    <a:pt x="88239" y="69850"/>
                  </a:lnTo>
                  <a:lnTo>
                    <a:pt x="86779" y="68961"/>
                  </a:lnTo>
                  <a:lnTo>
                    <a:pt x="86321" y="67691"/>
                  </a:lnTo>
                  <a:lnTo>
                    <a:pt x="88239" y="66548"/>
                  </a:lnTo>
                  <a:lnTo>
                    <a:pt x="90512" y="66040"/>
                  </a:lnTo>
                  <a:lnTo>
                    <a:pt x="92506" y="65151"/>
                  </a:lnTo>
                  <a:lnTo>
                    <a:pt x="90765" y="63119"/>
                  </a:lnTo>
                  <a:lnTo>
                    <a:pt x="6654" y="63119"/>
                  </a:lnTo>
                  <a:lnTo>
                    <a:pt x="4597" y="62738"/>
                  </a:lnTo>
                  <a:lnTo>
                    <a:pt x="90438" y="62738"/>
                  </a:lnTo>
                  <a:lnTo>
                    <a:pt x="90220" y="62484"/>
                  </a:lnTo>
                  <a:lnTo>
                    <a:pt x="89839" y="60325"/>
                  </a:lnTo>
                  <a:lnTo>
                    <a:pt x="91605" y="59944"/>
                  </a:lnTo>
                  <a:lnTo>
                    <a:pt x="93560" y="59563"/>
                  </a:lnTo>
                  <a:lnTo>
                    <a:pt x="95364" y="59309"/>
                  </a:lnTo>
                  <a:lnTo>
                    <a:pt x="94132" y="58928"/>
                  </a:lnTo>
                  <a:lnTo>
                    <a:pt x="93052" y="56261"/>
                  </a:lnTo>
                  <a:lnTo>
                    <a:pt x="94526" y="53721"/>
                  </a:lnTo>
                  <a:lnTo>
                    <a:pt x="97485" y="52959"/>
                  </a:lnTo>
                  <a:lnTo>
                    <a:pt x="98628" y="52959"/>
                  </a:lnTo>
                  <a:lnTo>
                    <a:pt x="95910" y="50673"/>
                  </a:lnTo>
                  <a:lnTo>
                    <a:pt x="1181" y="50673"/>
                  </a:lnTo>
                  <a:lnTo>
                    <a:pt x="0" y="49911"/>
                  </a:lnTo>
                  <a:close/>
                </a:path>
                <a:path w="111125" h="119380">
                  <a:moveTo>
                    <a:pt x="927" y="41275"/>
                  </a:moveTo>
                  <a:lnTo>
                    <a:pt x="1019" y="44577"/>
                  </a:lnTo>
                  <a:lnTo>
                    <a:pt x="1625" y="48768"/>
                  </a:lnTo>
                  <a:lnTo>
                    <a:pt x="3860" y="49530"/>
                  </a:lnTo>
                  <a:lnTo>
                    <a:pt x="1181" y="50673"/>
                  </a:lnTo>
                  <a:lnTo>
                    <a:pt x="95910" y="50673"/>
                  </a:lnTo>
                  <a:lnTo>
                    <a:pt x="97673" y="49911"/>
                  </a:lnTo>
                  <a:lnTo>
                    <a:pt x="100672" y="48768"/>
                  </a:lnTo>
                  <a:lnTo>
                    <a:pt x="102311" y="47117"/>
                  </a:lnTo>
                  <a:lnTo>
                    <a:pt x="101003" y="46482"/>
                  </a:lnTo>
                  <a:lnTo>
                    <a:pt x="98767" y="44577"/>
                  </a:lnTo>
                  <a:lnTo>
                    <a:pt x="100456" y="42926"/>
                  </a:lnTo>
                  <a:lnTo>
                    <a:pt x="103314" y="42418"/>
                  </a:lnTo>
                  <a:lnTo>
                    <a:pt x="1898" y="42418"/>
                  </a:lnTo>
                  <a:lnTo>
                    <a:pt x="927" y="41275"/>
                  </a:lnTo>
                  <a:close/>
                </a:path>
                <a:path w="111125" h="119380">
                  <a:moveTo>
                    <a:pt x="1917" y="34544"/>
                  </a:moveTo>
                  <a:lnTo>
                    <a:pt x="2014" y="35052"/>
                  </a:lnTo>
                  <a:lnTo>
                    <a:pt x="2111" y="35560"/>
                  </a:lnTo>
                  <a:lnTo>
                    <a:pt x="2207" y="36068"/>
                  </a:lnTo>
                  <a:lnTo>
                    <a:pt x="2328" y="36703"/>
                  </a:lnTo>
                  <a:lnTo>
                    <a:pt x="2425" y="37211"/>
                  </a:lnTo>
                  <a:lnTo>
                    <a:pt x="3301" y="40132"/>
                  </a:lnTo>
                  <a:lnTo>
                    <a:pt x="4619" y="42418"/>
                  </a:lnTo>
                  <a:lnTo>
                    <a:pt x="103314" y="42418"/>
                  </a:lnTo>
                  <a:lnTo>
                    <a:pt x="104495" y="42037"/>
                  </a:lnTo>
                  <a:lnTo>
                    <a:pt x="106489" y="40513"/>
                  </a:lnTo>
                  <a:lnTo>
                    <a:pt x="104876" y="40132"/>
                  </a:lnTo>
                  <a:lnTo>
                    <a:pt x="103695" y="39624"/>
                  </a:lnTo>
                  <a:lnTo>
                    <a:pt x="102666" y="38481"/>
                  </a:lnTo>
                  <a:lnTo>
                    <a:pt x="104495" y="38481"/>
                  </a:lnTo>
                  <a:lnTo>
                    <a:pt x="106400" y="37719"/>
                  </a:lnTo>
                  <a:lnTo>
                    <a:pt x="108407" y="36703"/>
                  </a:lnTo>
                  <a:lnTo>
                    <a:pt x="107465" y="36068"/>
                  </a:lnTo>
                  <a:lnTo>
                    <a:pt x="4571" y="36068"/>
                  </a:lnTo>
                  <a:lnTo>
                    <a:pt x="3022" y="35052"/>
                  </a:lnTo>
                  <a:lnTo>
                    <a:pt x="1917" y="34544"/>
                  </a:lnTo>
                  <a:close/>
                </a:path>
                <a:path w="111125" h="119380">
                  <a:moveTo>
                    <a:pt x="5613" y="32131"/>
                  </a:moveTo>
                  <a:lnTo>
                    <a:pt x="4927" y="33401"/>
                  </a:lnTo>
                  <a:lnTo>
                    <a:pt x="5600" y="34544"/>
                  </a:lnTo>
                  <a:lnTo>
                    <a:pt x="5713" y="35052"/>
                  </a:lnTo>
                  <a:lnTo>
                    <a:pt x="5826" y="35560"/>
                  </a:lnTo>
                  <a:lnTo>
                    <a:pt x="5854" y="35687"/>
                  </a:lnTo>
                  <a:lnTo>
                    <a:pt x="4571" y="36068"/>
                  </a:lnTo>
                  <a:lnTo>
                    <a:pt x="107686" y="36068"/>
                  </a:lnTo>
                  <a:lnTo>
                    <a:pt x="106048" y="35560"/>
                  </a:lnTo>
                  <a:lnTo>
                    <a:pt x="10248" y="35560"/>
                  </a:lnTo>
                  <a:lnTo>
                    <a:pt x="6705" y="33401"/>
                  </a:lnTo>
                  <a:lnTo>
                    <a:pt x="5613" y="32131"/>
                  </a:lnTo>
                  <a:close/>
                </a:path>
                <a:path w="111125" h="119380">
                  <a:moveTo>
                    <a:pt x="10553" y="30734"/>
                  </a:moveTo>
                  <a:lnTo>
                    <a:pt x="10080" y="32131"/>
                  </a:lnTo>
                  <a:lnTo>
                    <a:pt x="9994" y="32385"/>
                  </a:lnTo>
                  <a:lnTo>
                    <a:pt x="9854" y="33401"/>
                  </a:lnTo>
                  <a:lnTo>
                    <a:pt x="9766" y="34036"/>
                  </a:lnTo>
                  <a:lnTo>
                    <a:pt x="10248" y="35560"/>
                  </a:lnTo>
                  <a:lnTo>
                    <a:pt x="105687" y="35560"/>
                  </a:lnTo>
                  <a:lnTo>
                    <a:pt x="105105" y="34036"/>
                  </a:lnTo>
                  <a:lnTo>
                    <a:pt x="107825" y="33401"/>
                  </a:lnTo>
                  <a:lnTo>
                    <a:pt x="108284" y="33401"/>
                  </a:lnTo>
                  <a:lnTo>
                    <a:pt x="109554" y="31496"/>
                  </a:lnTo>
                  <a:lnTo>
                    <a:pt x="13131" y="31496"/>
                  </a:lnTo>
                  <a:lnTo>
                    <a:pt x="10553" y="30734"/>
                  </a:lnTo>
                  <a:close/>
                </a:path>
                <a:path w="111125" h="119380">
                  <a:moveTo>
                    <a:pt x="14886" y="25019"/>
                  </a:moveTo>
                  <a:lnTo>
                    <a:pt x="14666" y="25019"/>
                  </a:lnTo>
                  <a:lnTo>
                    <a:pt x="13665" y="26543"/>
                  </a:lnTo>
                  <a:lnTo>
                    <a:pt x="12820" y="28956"/>
                  </a:lnTo>
                  <a:lnTo>
                    <a:pt x="12633" y="29718"/>
                  </a:lnTo>
                  <a:lnTo>
                    <a:pt x="13131" y="31496"/>
                  </a:lnTo>
                  <a:lnTo>
                    <a:pt x="109554" y="31496"/>
                  </a:lnTo>
                  <a:lnTo>
                    <a:pt x="109893" y="30988"/>
                  </a:lnTo>
                  <a:lnTo>
                    <a:pt x="105498" y="30988"/>
                  </a:lnTo>
                  <a:lnTo>
                    <a:pt x="104413" y="29845"/>
                  </a:lnTo>
                  <a:lnTo>
                    <a:pt x="104292" y="29718"/>
                  </a:lnTo>
                  <a:lnTo>
                    <a:pt x="104830" y="28956"/>
                  </a:lnTo>
                  <a:lnTo>
                    <a:pt x="94811" y="28956"/>
                  </a:lnTo>
                  <a:lnTo>
                    <a:pt x="92938" y="28321"/>
                  </a:lnTo>
                  <a:lnTo>
                    <a:pt x="91427" y="27940"/>
                  </a:lnTo>
                  <a:lnTo>
                    <a:pt x="18872" y="27940"/>
                  </a:lnTo>
                  <a:lnTo>
                    <a:pt x="16306" y="27686"/>
                  </a:lnTo>
                  <a:lnTo>
                    <a:pt x="15100" y="26035"/>
                  </a:lnTo>
                  <a:lnTo>
                    <a:pt x="14993" y="25527"/>
                  </a:lnTo>
                  <a:lnTo>
                    <a:pt x="14886" y="25019"/>
                  </a:lnTo>
                  <a:close/>
                </a:path>
                <a:path w="111125" h="119380">
                  <a:moveTo>
                    <a:pt x="107810" y="29718"/>
                  </a:moveTo>
                  <a:lnTo>
                    <a:pt x="107450" y="29718"/>
                  </a:lnTo>
                  <a:lnTo>
                    <a:pt x="105498" y="30988"/>
                  </a:lnTo>
                  <a:lnTo>
                    <a:pt x="109893" y="30988"/>
                  </a:lnTo>
                  <a:lnTo>
                    <a:pt x="110655" y="29845"/>
                  </a:lnTo>
                  <a:lnTo>
                    <a:pt x="107810" y="29718"/>
                  </a:lnTo>
                  <a:close/>
                </a:path>
                <a:path w="111125" h="119380">
                  <a:moveTo>
                    <a:pt x="97275" y="25019"/>
                  </a:moveTo>
                  <a:lnTo>
                    <a:pt x="96310" y="25019"/>
                  </a:lnTo>
                  <a:lnTo>
                    <a:pt x="94291" y="25527"/>
                  </a:lnTo>
                  <a:lnTo>
                    <a:pt x="95239" y="25527"/>
                  </a:lnTo>
                  <a:lnTo>
                    <a:pt x="95115" y="26035"/>
                  </a:lnTo>
                  <a:lnTo>
                    <a:pt x="94992" y="26543"/>
                  </a:lnTo>
                  <a:lnTo>
                    <a:pt x="94930" y="26797"/>
                  </a:lnTo>
                  <a:lnTo>
                    <a:pt x="94838" y="27178"/>
                  </a:lnTo>
                  <a:lnTo>
                    <a:pt x="94714" y="27686"/>
                  </a:lnTo>
                  <a:lnTo>
                    <a:pt x="94653" y="27940"/>
                  </a:lnTo>
                  <a:lnTo>
                    <a:pt x="94560" y="28321"/>
                  </a:lnTo>
                  <a:lnTo>
                    <a:pt x="94498" y="28575"/>
                  </a:lnTo>
                  <a:lnTo>
                    <a:pt x="94406" y="28956"/>
                  </a:lnTo>
                  <a:lnTo>
                    <a:pt x="96621" y="28956"/>
                  </a:lnTo>
                  <a:lnTo>
                    <a:pt x="96723" y="28321"/>
                  </a:lnTo>
                  <a:lnTo>
                    <a:pt x="96824" y="27686"/>
                  </a:lnTo>
                  <a:lnTo>
                    <a:pt x="96906" y="27178"/>
                  </a:lnTo>
                  <a:lnTo>
                    <a:pt x="97007" y="26543"/>
                  </a:lnTo>
                  <a:lnTo>
                    <a:pt x="97095" y="26035"/>
                  </a:lnTo>
                  <a:lnTo>
                    <a:pt x="97185" y="25527"/>
                  </a:lnTo>
                  <a:lnTo>
                    <a:pt x="97275" y="25019"/>
                  </a:lnTo>
                  <a:close/>
                </a:path>
                <a:path w="111125" h="119380">
                  <a:moveTo>
                    <a:pt x="102257" y="25019"/>
                  </a:moveTo>
                  <a:lnTo>
                    <a:pt x="100725" y="25019"/>
                  </a:lnTo>
                  <a:lnTo>
                    <a:pt x="99404" y="27178"/>
                  </a:lnTo>
                  <a:lnTo>
                    <a:pt x="99326" y="27305"/>
                  </a:lnTo>
                  <a:lnTo>
                    <a:pt x="99227" y="27686"/>
                  </a:lnTo>
                  <a:lnTo>
                    <a:pt x="99160" y="27940"/>
                  </a:lnTo>
                  <a:lnTo>
                    <a:pt x="99060" y="28321"/>
                  </a:lnTo>
                  <a:lnTo>
                    <a:pt x="98994" y="28575"/>
                  </a:lnTo>
                  <a:lnTo>
                    <a:pt x="98894" y="28956"/>
                  </a:lnTo>
                  <a:lnTo>
                    <a:pt x="104830" y="28956"/>
                  </a:lnTo>
                  <a:lnTo>
                    <a:pt x="105099" y="28575"/>
                  </a:lnTo>
                  <a:lnTo>
                    <a:pt x="102107" y="28575"/>
                  </a:lnTo>
                  <a:lnTo>
                    <a:pt x="101460" y="27305"/>
                  </a:lnTo>
                  <a:lnTo>
                    <a:pt x="102146" y="26035"/>
                  </a:lnTo>
                  <a:lnTo>
                    <a:pt x="102257" y="25019"/>
                  </a:lnTo>
                  <a:close/>
                </a:path>
                <a:path w="111125" h="119380">
                  <a:moveTo>
                    <a:pt x="106222" y="26543"/>
                  </a:moveTo>
                  <a:lnTo>
                    <a:pt x="104379" y="26543"/>
                  </a:lnTo>
                  <a:lnTo>
                    <a:pt x="103073" y="27178"/>
                  </a:lnTo>
                  <a:lnTo>
                    <a:pt x="102107" y="28575"/>
                  </a:lnTo>
                  <a:lnTo>
                    <a:pt x="105099" y="28575"/>
                  </a:lnTo>
                  <a:lnTo>
                    <a:pt x="105727" y="27686"/>
                  </a:lnTo>
                  <a:lnTo>
                    <a:pt x="106112" y="26797"/>
                  </a:lnTo>
                  <a:lnTo>
                    <a:pt x="106222" y="26543"/>
                  </a:lnTo>
                  <a:close/>
                </a:path>
                <a:path w="111125" h="119380">
                  <a:moveTo>
                    <a:pt x="20142" y="19812"/>
                  </a:moveTo>
                  <a:lnTo>
                    <a:pt x="17945" y="21844"/>
                  </a:lnTo>
                  <a:lnTo>
                    <a:pt x="17928" y="22225"/>
                  </a:lnTo>
                  <a:lnTo>
                    <a:pt x="17803" y="25019"/>
                  </a:lnTo>
                  <a:lnTo>
                    <a:pt x="17691" y="26543"/>
                  </a:lnTo>
                  <a:lnTo>
                    <a:pt x="17579" y="27940"/>
                  </a:lnTo>
                  <a:lnTo>
                    <a:pt x="91427" y="27940"/>
                  </a:lnTo>
                  <a:lnTo>
                    <a:pt x="91518" y="27178"/>
                  </a:lnTo>
                  <a:lnTo>
                    <a:pt x="91563" y="26797"/>
                  </a:lnTo>
                  <a:lnTo>
                    <a:pt x="88531" y="26797"/>
                  </a:lnTo>
                  <a:lnTo>
                    <a:pt x="87896" y="26035"/>
                  </a:lnTo>
                  <a:lnTo>
                    <a:pt x="84587" y="26035"/>
                  </a:lnTo>
                  <a:lnTo>
                    <a:pt x="84259" y="25654"/>
                  </a:lnTo>
                  <a:lnTo>
                    <a:pt x="84150" y="25527"/>
                  </a:lnTo>
                  <a:lnTo>
                    <a:pt x="55115" y="25527"/>
                  </a:lnTo>
                  <a:lnTo>
                    <a:pt x="55000" y="24130"/>
                  </a:lnTo>
                  <a:lnTo>
                    <a:pt x="54937" y="23368"/>
                  </a:lnTo>
                  <a:lnTo>
                    <a:pt x="22783" y="23368"/>
                  </a:lnTo>
                  <a:lnTo>
                    <a:pt x="21683" y="23114"/>
                  </a:lnTo>
                  <a:lnTo>
                    <a:pt x="21184" y="23114"/>
                  </a:lnTo>
                  <a:lnTo>
                    <a:pt x="20510" y="21463"/>
                  </a:lnTo>
                  <a:lnTo>
                    <a:pt x="20397" y="20955"/>
                  </a:lnTo>
                  <a:lnTo>
                    <a:pt x="20312" y="20574"/>
                  </a:lnTo>
                  <a:lnTo>
                    <a:pt x="20227" y="20193"/>
                  </a:lnTo>
                  <a:lnTo>
                    <a:pt x="20142" y="19812"/>
                  </a:lnTo>
                  <a:close/>
                </a:path>
                <a:path w="111125" h="119380">
                  <a:moveTo>
                    <a:pt x="91274" y="23368"/>
                  </a:moveTo>
                  <a:lnTo>
                    <a:pt x="89242" y="23876"/>
                  </a:lnTo>
                  <a:lnTo>
                    <a:pt x="89682" y="23876"/>
                  </a:lnTo>
                  <a:lnTo>
                    <a:pt x="89067" y="25019"/>
                  </a:lnTo>
                  <a:lnTo>
                    <a:pt x="88831" y="25527"/>
                  </a:lnTo>
                  <a:lnTo>
                    <a:pt x="88711" y="26035"/>
                  </a:lnTo>
                  <a:lnTo>
                    <a:pt x="88591" y="26543"/>
                  </a:lnTo>
                  <a:lnTo>
                    <a:pt x="88531" y="26797"/>
                  </a:lnTo>
                  <a:lnTo>
                    <a:pt x="91563" y="26797"/>
                  </a:lnTo>
                  <a:lnTo>
                    <a:pt x="91654" y="26035"/>
                  </a:lnTo>
                  <a:lnTo>
                    <a:pt x="91775" y="25019"/>
                  </a:lnTo>
                  <a:lnTo>
                    <a:pt x="91984" y="25019"/>
                  </a:lnTo>
                  <a:lnTo>
                    <a:pt x="91274" y="23368"/>
                  </a:lnTo>
                  <a:close/>
                </a:path>
                <a:path w="111125" h="119380">
                  <a:moveTo>
                    <a:pt x="107873" y="26035"/>
                  </a:moveTo>
                  <a:lnTo>
                    <a:pt x="106442" y="26035"/>
                  </a:lnTo>
                  <a:lnTo>
                    <a:pt x="106222" y="26543"/>
                  </a:lnTo>
                  <a:lnTo>
                    <a:pt x="101930" y="26543"/>
                  </a:lnTo>
                  <a:lnTo>
                    <a:pt x="107873" y="26035"/>
                  </a:lnTo>
                  <a:close/>
                </a:path>
                <a:path w="111125" h="119380">
                  <a:moveTo>
                    <a:pt x="87248" y="22225"/>
                  </a:moveTo>
                  <a:lnTo>
                    <a:pt x="85115" y="22733"/>
                  </a:lnTo>
                  <a:lnTo>
                    <a:pt x="85644" y="22733"/>
                  </a:lnTo>
                  <a:lnTo>
                    <a:pt x="85572" y="25019"/>
                  </a:lnTo>
                  <a:lnTo>
                    <a:pt x="84793" y="26035"/>
                  </a:lnTo>
                  <a:lnTo>
                    <a:pt x="87896" y="26035"/>
                  </a:lnTo>
                  <a:lnTo>
                    <a:pt x="87579" y="25654"/>
                  </a:lnTo>
                  <a:lnTo>
                    <a:pt x="87654" y="25019"/>
                  </a:lnTo>
                  <a:lnTo>
                    <a:pt x="87760" y="24130"/>
                  </a:lnTo>
                  <a:lnTo>
                    <a:pt x="87790" y="23876"/>
                  </a:lnTo>
                  <a:lnTo>
                    <a:pt x="87924" y="23876"/>
                  </a:lnTo>
                  <a:lnTo>
                    <a:pt x="87248" y="22225"/>
                  </a:lnTo>
                  <a:close/>
                </a:path>
                <a:path w="111125" h="119380">
                  <a:moveTo>
                    <a:pt x="58055" y="22225"/>
                  </a:moveTo>
                  <a:lnTo>
                    <a:pt x="57845" y="22225"/>
                  </a:lnTo>
                  <a:lnTo>
                    <a:pt x="56972" y="22733"/>
                  </a:lnTo>
                  <a:lnTo>
                    <a:pt x="55841" y="24130"/>
                  </a:lnTo>
                  <a:lnTo>
                    <a:pt x="55031" y="25527"/>
                  </a:lnTo>
                  <a:lnTo>
                    <a:pt x="57823" y="25527"/>
                  </a:lnTo>
                  <a:lnTo>
                    <a:pt x="57939" y="23876"/>
                  </a:lnTo>
                  <a:lnTo>
                    <a:pt x="58055" y="22225"/>
                  </a:lnTo>
                  <a:close/>
                </a:path>
                <a:path w="111125" h="119380">
                  <a:moveTo>
                    <a:pt x="63555" y="20574"/>
                  </a:moveTo>
                  <a:lnTo>
                    <a:pt x="63416" y="20574"/>
                  </a:lnTo>
                  <a:lnTo>
                    <a:pt x="61951" y="21844"/>
                  </a:lnTo>
                  <a:lnTo>
                    <a:pt x="61581" y="22225"/>
                  </a:lnTo>
                  <a:lnTo>
                    <a:pt x="59891" y="25019"/>
                  </a:lnTo>
                  <a:lnTo>
                    <a:pt x="59136" y="25019"/>
                  </a:lnTo>
                  <a:lnTo>
                    <a:pt x="57823" y="25527"/>
                  </a:lnTo>
                  <a:lnTo>
                    <a:pt x="64036" y="25527"/>
                  </a:lnTo>
                  <a:lnTo>
                    <a:pt x="63442" y="24130"/>
                  </a:lnTo>
                  <a:lnTo>
                    <a:pt x="63555" y="20574"/>
                  </a:lnTo>
                  <a:close/>
                </a:path>
                <a:path w="111125" h="119380">
                  <a:moveTo>
                    <a:pt x="68478" y="18415"/>
                  </a:moveTo>
                  <a:lnTo>
                    <a:pt x="66839" y="19812"/>
                  </a:lnTo>
                  <a:lnTo>
                    <a:pt x="66272" y="20193"/>
                  </a:lnTo>
                  <a:lnTo>
                    <a:pt x="66185" y="20574"/>
                  </a:lnTo>
                  <a:lnTo>
                    <a:pt x="66098" y="20955"/>
                  </a:lnTo>
                  <a:lnTo>
                    <a:pt x="65983" y="21463"/>
                  </a:lnTo>
                  <a:lnTo>
                    <a:pt x="65896" y="21844"/>
                  </a:lnTo>
                  <a:lnTo>
                    <a:pt x="65810" y="22225"/>
                  </a:lnTo>
                  <a:lnTo>
                    <a:pt x="65694" y="22733"/>
                  </a:lnTo>
                  <a:lnTo>
                    <a:pt x="65608" y="23114"/>
                  </a:lnTo>
                  <a:lnTo>
                    <a:pt x="63892" y="25527"/>
                  </a:lnTo>
                  <a:lnTo>
                    <a:pt x="84150" y="25527"/>
                  </a:lnTo>
                  <a:lnTo>
                    <a:pt x="83713" y="25019"/>
                  </a:lnTo>
                  <a:lnTo>
                    <a:pt x="83578" y="25019"/>
                  </a:lnTo>
                  <a:lnTo>
                    <a:pt x="83759" y="24130"/>
                  </a:lnTo>
                  <a:lnTo>
                    <a:pt x="78689" y="24130"/>
                  </a:lnTo>
                  <a:lnTo>
                    <a:pt x="78342" y="23368"/>
                  </a:lnTo>
                  <a:lnTo>
                    <a:pt x="74764" y="23368"/>
                  </a:lnTo>
                  <a:lnTo>
                    <a:pt x="74703" y="23114"/>
                  </a:lnTo>
                  <a:lnTo>
                    <a:pt x="74612" y="22733"/>
                  </a:lnTo>
                  <a:lnTo>
                    <a:pt x="74490" y="22225"/>
                  </a:lnTo>
                  <a:lnTo>
                    <a:pt x="68798" y="22225"/>
                  </a:lnTo>
                  <a:lnTo>
                    <a:pt x="68783" y="19431"/>
                  </a:lnTo>
                  <a:lnTo>
                    <a:pt x="68478" y="18415"/>
                  </a:lnTo>
                  <a:close/>
                </a:path>
                <a:path w="111125" h="119380">
                  <a:moveTo>
                    <a:pt x="81432" y="19685"/>
                  </a:moveTo>
                  <a:lnTo>
                    <a:pt x="79735" y="22225"/>
                  </a:lnTo>
                  <a:lnTo>
                    <a:pt x="79430" y="22733"/>
                  </a:lnTo>
                  <a:lnTo>
                    <a:pt x="78689" y="24130"/>
                  </a:lnTo>
                  <a:lnTo>
                    <a:pt x="83759" y="24130"/>
                  </a:lnTo>
                  <a:lnTo>
                    <a:pt x="83811" y="23876"/>
                  </a:lnTo>
                  <a:lnTo>
                    <a:pt x="83914" y="23368"/>
                  </a:lnTo>
                  <a:lnTo>
                    <a:pt x="83966" y="23114"/>
                  </a:lnTo>
                  <a:lnTo>
                    <a:pt x="84044" y="22733"/>
                  </a:lnTo>
                  <a:lnTo>
                    <a:pt x="84148" y="22225"/>
                  </a:lnTo>
                  <a:lnTo>
                    <a:pt x="84225" y="21844"/>
                  </a:lnTo>
                  <a:lnTo>
                    <a:pt x="84428" y="21844"/>
                  </a:lnTo>
                  <a:lnTo>
                    <a:pt x="81432" y="19685"/>
                  </a:lnTo>
                  <a:close/>
                </a:path>
                <a:path w="111125" h="119380">
                  <a:moveTo>
                    <a:pt x="25488" y="12954"/>
                  </a:moveTo>
                  <a:lnTo>
                    <a:pt x="23304" y="15621"/>
                  </a:lnTo>
                  <a:lnTo>
                    <a:pt x="22055" y="19431"/>
                  </a:lnTo>
                  <a:lnTo>
                    <a:pt x="22040" y="20955"/>
                  </a:lnTo>
                  <a:lnTo>
                    <a:pt x="22588" y="22733"/>
                  </a:lnTo>
                  <a:lnTo>
                    <a:pt x="22705" y="23114"/>
                  </a:lnTo>
                  <a:lnTo>
                    <a:pt x="22783" y="23368"/>
                  </a:lnTo>
                  <a:lnTo>
                    <a:pt x="54937" y="23368"/>
                  </a:lnTo>
                  <a:lnTo>
                    <a:pt x="54884" y="22733"/>
                  </a:lnTo>
                  <a:lnTo>
                    <a:pt x="54723" y="22733"/>
                  </a:lnTo>
                  <a:lnTo>
                    <a:pt x="55706" y="20955"/>
                  </a:lnTo>
                  <a:lnTo>
                    <a:pt x="55776" y="20828"/>
                  </a:lnTo>
                  <a:lnTo>
                    <a:pt x="52870" y="20828"/>
                  </a:lnTo>
                  <a:lnTo>
                    <a:pt x="52806" y="17653"/>
                  </a:lnTo>
                  <a:lnTo>
                    <a:pt x="54309" y="15240"/>
                  </a:lnTo>
                  <a:lnTo>
                    <a:pt x="27546" y="15240"/>
                  </a:lnTo>
                  <a:lnTo>
                    <a:pt x="26517" y="14986"/>
                  </a:lnTo>
                  <a:lnTo>
                    <a:pt x="25864" y="14224"/>
                  </a:lnTo>
                  <a:lnTo>
                    <a:pt x="25696" y="13843"/>
                  </a:lnTo>
                  <a:lnTo>
                    <a:pt x="25548" y="13208"/>
                  </a:lnTo>
                  <a:lnTo>
                    <a:pt x="25488" y="12954"/>
                  </a:lnTo>
                  <a:close/>
                </a:path>
                <a:path w="111125" h="119380">
                  <a:moveTo>
                    <a:pt x="78790" y="20193"/>
                  </a:moveTo>
                  <a:lnTo>
                    <a:pt x="77088" y="20574"/>
                  </a:lnTo>
                  <a:lnTo>
                    <a:pt x="76095" y="22733"/>
                  </a:lnTo>
                  <a:lnTo>
                    <a:pt x="75799" y="22733"/>
                  </a:lnTo>
                  <a:lnTo>
                    <a:pt x="74764" y="23368"/>
                  </a:lnTo>
                  <a:lnTo>
                    <a:pt x="78342" y="23368"/>
                  </a:lnTo>
                  <a:lnTo>
                    <a:pt x="78054" y="22733"/>
                  </a:lnTo>
                  <a:lnTo>
                    <a:pt x="78955" y="21463"/>
                  </a:lnTo>
                  <a:lnTo>
                    <a:pt x="78840" y="20574"/>
                  </a:lnTo>
                  <a:lnTo>
                    <a:pt x="78790" y="20193"/>
                  </a:lnTo>
                  <a:close/>
                </a:path>
                <a:path w="111125" h="119380">
                  <a:moveTo>
                    <a:pt x="75136" y="17653"/>
                  </a:moveTo>
                  <a:lnTo>
                    <a:pt x="74797" y="17653"/>
                  </a:lnTo>
                  <a:lnTo>
                    <a:pt x="73456" y="18161"/>
                  </a:lnTo>
                  <a:lnTo>
                    <a:pt x="72370" y="20574"/>
                  </a:lnTo>
                  <a:lnTo>
                    <a:pt x="72256" y="20828"/>
                  </a:lnTo>
                  <a:lnTo>
                    <a:pt x="72199" y="20955"/>
                  </a:lnTo>
                  <a:lnTo>
                    <a:pt x="70777" y="21463"/>
                  </a:lnTo>
                  <a:lnTo>
                    <a:pt x="68414" y="22225"/>
                  </a:lnTo>
                  <a:lnTo>
                    <a:pt x="74490" y="22225"/>
                  </a:lnTo>
                  <a:lnTo>
                    <a:pt x="74399" y="21844"/>
                  </a:lnTo>
                  <a:lnTo>
                    <a:pt x="74307" y="21463"/>
                  </a:lnTo>
                  <a:lnTo>
                    <a:pt x="75019" y="19812"/>
                  </a:lnTo>
                  <a:lnTo>
                    <a:pt x="75136" y="17653"/>
                  </a:lnTo>
                  <a:close/>
                </a:path>
                <a:path w="111125" h="119380">
                  <a:moveTo>
                    <a:pt x="56641" y="17653"/>
                  </a:moveTo>
                  <a:lnTo>
                    <a:pt x="55105" y="18161"/>
                  </a:lnTo>
                  <a:lnTo>
                    <a:pt x="53797" y="19431"/>
                  </a:lnTo>
                  <a:lnTo>
                    <a:pt x="52870" y="20828"/>
                  </a:lnTo>
                  <a:lnTo>
                    <a:pt x="55776" y="20828"/>
                  </a:lnTo>
                  <a:lnTo>
                    <a:pt x="56128" y="20193"/>
                  </a:lnTo>
                  <a:lnTo>
                    <a:pt x="56252" y="19431"/>
                  </a:lnTo>
                  <a:lnTo>
                    <a:pt x="56475" y="18415"/>
                  </a:lnTo>
                  <a:lnTo>
                    <a:pt x="56530" y="18161"/>
                  </a:lnTo>
                  <a:lnTo>
                    <a:pt x="56641" y="17653"/>
                  </a:lnTo>
                  <a:close/>
                </a:path>
                <a:path w="111125" h="119380">
                  <a:moveTo>
                    <a:pt x="30055" y="9652"/>
                  </a:moveTo>
                  <a:lnTo>
                    <a:pt x="29916" y="9652"/>
                  </a:lnTo>
                  <a:lnTo>
                    <a:pt x="29032" y="11303"/>
                  </a:lnTo>
                  <a:lnTo>
                    <a:pt x="28272" y="12954"/>
                  </a:lnTo>
                  <a:lnTo>
                    <a:pt x="28155" y="13208"/>
                  </a:lnTo>
                  <a:lnTo>
                    <a:pt x="27622" y="14986"/>
                  </a:lnTo>
                  <a:lnTo>
                    <a:pt x="27546" y="15240"/>
                  </a:lnTo>
                  <a:lnTo>
                    <a:pt x="54309" y="15240"/>
                  </a:lnTo>
                  <a:lnTo>
                    <a:pt x="54467" y="14986"/>
                  </a:lnTo>
                  <a:lnTo>
                    <a:pt x="54858" y="14224"/>
                  </a:lnTo>
                  <a:lnTo>
                    <a:pt x="52387" y="14224"/>
                  </a:lnTo>
                  <a:lnTo>
                    <a:pt x="52618" y="13208"/>
                  </a:lnTo>
                  <a:lnTo>
                    <a:pt x="52676" y="12954"/>
                  </a:lnTo>
                  <a:lnTo>
                    <a:pt x="52763" y="12573"/>
                  </a:lnTo>
                  <a:lnTo>
                    <a:pt x="52850" y="12192"/>
                  </a:lnTo>
                  <a:lnTo>
                    <a:pt x="31775" y="12192"/>
                  </a:lnTo>
                  <a:lnTo>
                    <a:pt x="30695" y="10795"/>
                  </a:lnTo>
                  <a:lnTo>
                    <a:pt x="30055" y="9652"/>
                  </a:lnTo>
                  <a:close/>
                </a:path>
                <a:path w="111125" h="119380">
                  <a:moveTo>
                    <a:pt x="55855" y="12192"/>
                  </a:moveTo>
                  <a:lnTo>
                    <a:pt x="55587" y="12192"/>
                  </a:lnTo>
                  <a:lnTo>
                    <a:pt x="54597" y="12573"/>
                  </a:lnTo>
                  <a:lnTo>
                    <a:pt x="53720" y="13843"/>
                  </a:lnTo>
                  <a:lnTo>
                    <a:pt x="52387" y="14224"/>
                  </a:lnTo>
                  <a:lnTo>
                    <a:pt x="54858" y="14224"/>
                  </a:lnTo>
                  <a:lnTo>
                    <a:pt x="55855" y="12192"/>
                  </a:lnTo>
                  <a:close/>
                </a:path>
                <a:path w="111125" h="119380">
                  <a:moveTo>
                    <a:pt x="37325" y="3556"/>
                  </a:moveTo>
                  <a:lnTo>
                    <a:pt x="34899" y="5207"/>
                  </a:lnTo>
                  <a:lnTo>
                    <a:pt x="34784" y="5842"/>
                  </a:lnTo>
                  <a:lnTo>
                    <a:pt x="34738" y="6096"/>
                  </a:lnTo>
                  <a:lnTo>
                    <a:pt x="34623" y="6731"/>
                  </a:lnTo>
                  <a:lnTo>
                    <a:pt x="34554" y="7112"/>
                  </a:lnTo>
                  <a:lnTo>
                    <a:pt x="34462" y="7620"/>
                  </a:lnTo>
                  <a:lnTo>
                    <a:pt x="34347" y="8255"/>
                  </a:lnTo>
                  <a:lnTo>
                    <a:pt x="34255" y="8763"/>
                  </a:lnTo>
                  <a:lnTo>
                    <a:pt x="34162" y="9271"/>
                  </a:lnTo>
                  <a:lnTo>
                    <a:pt x="33272" y="12192"/>
                  </a:lnTo>
                  <a:lnTo>
                    <a:pt x="52800" y="12192"/>
                  </a:lnTo>
                  <a:lnTo>
                    <a:pt x="53873" y="9652"/>
                  </a:lnTo>
                  <a:lnTo>
                    <a:pt x="54334" y="8763"/>
                  </a:lnTo>
                  <a:lnTo>
                    <a:pt x="51371" y="8763"/>
                  </a:lnTo>
                  <a:lnTo>
                    <a:pt x="51361" y="7112"/>
                  </a:lnTo>
                  <a:lnTo>
                    <a:pt x="38112" y="7112"/>
                  </a:lnTo>
                  <a:lnTo>
                    <a:pt x="37388" y="6096"/>
                  </a:lnTo>
                  <a:lnTo>
                    <a:pt x="37157" y="5207"/>
                  </a:lnTo>
                  <a:lnTo>
                    <a:pt x="37058" y="4826"/>
                  </a:lnTo>
                  <a:lnTo>
                    <a:pt x="37325" y="3556"/>
                  </a:lnTo>
                  <a:close/>
                </a:path>
                <a:path w="111125" h="119380">
                  <a:moveTo>
                    <a:pt x="54927" y="7620"/>
                  </a:moveTo>
                  <a:lnTo>
                    <a:pt x="53615" y="7620"/>
                  </a:lnTo>
                  <a:lnTo>
                    <a:pt x="52514" y="8255"/>
                  </a:lnTo>
                  <a:lnTo>
                    <a:pt x="51371" y="8763"/>
                  </a:lnTo>
                  <a:lnTo>
                    <a:pt x="54334" y="8763"/>
                  </a:lnTo>
                  <a:lnTo>
                    <a:pt x="54927" y="7620"/>
                  </a:lnTo>
                  <a:close/>
                </a:path>
                <a:path w="111125" h="119380">
                  <a:moveTo>
                    <a:pt x="42748" y="1651"/>
                  </a:moveTo>
                  <a:lnTo>
                    <a:pt x="39351" y="2667"/>
                  </a:lnTo>
                  <a:lnTo>
                    <a:pt x="39783" y="2667"/>
                  </a:lnTo>
                  <a:lnTo>
                    <a:pt x="39907" y="4826"/>
                  </a:lnTo>
                  <a:lnTo>
                    <a:pt x="39979" y="6096"/>
                  </a:lnTo>
                  <a:lnTo>
                    <a:pt x="38112" y="7112"/>
                  </a:lnTo>
                  <a:lnTo>
                    <a:pt x="51361" y="7112"/>
                  </a:lnTo>
                  <a:lnTo>
                    <a:pt x="51422" y="5842"/>
                  </a:lnTo>
                  <a:lnTo>
                    <a:pt x="43052" y="5842"/>
                  </a:lnTo>
                  <a:lnTo>
                    <a:pt x="42931" y="2667"/>
                  </a:lnTo>
                  <a:lnTo>
                    <a:pt x="42793" y="1905"/>
                  </a:lnTo>
                  <a:lnTo>
                    <a:pt x="42748" y="1651"/>
                  </a:lnTo>
                  <a:close/>
                </a:path>
                <a:path w="111125" h="119380">
                  <a:moveTo>
                    <a:pt x="48920" y="0"/>
                  </a:moveTo>
                  <a:lnTo>
                    <a:pt x="46570" y="1905"/>
                  </a:lnTo>
                  <a:lnTo>
                    <a:pt x="45097" y="4826"/>
                  </a:lnTo>
                  <a:lnTo>
                    <a:pt x="43052" y="5842"/>
                  </a:lnTo>
                  <a:lnTo>
                    <a:pt x="51422" y="5842"/>
                  </a:lnTo>
                  <a:lnTo>
                    <a:pt x="51495" y="4826"/>
                  </a:lnTo>
                  <a:lnTo>
                    <a:pt x="51587" y="3556"/>
                  </a:lnTo>
                  <a:lnTo>
                    <a:pt x="51623" y="3048"/>
                  </a:lnTo>
                  <a:lnTo>
                    <a:pt x="48717" y="3048"/>
                  </a:lnTo>
                  <a:lnTo>
                    <a:pt x="48423" y="1905"/>
                  </a:lnTo>
                  <a:lnTo>
                    <a:pt x="48357" y="1651"/>
                  </a:lnTo>
                  <a:lnTo>
                    <a:pt x="48259" y="1270"/>
                  </a:lnTo>
                  <a:lnTo>
                    <a:pt x="48920" y="0"/>
                  </a:lnTo>
                  <a:close/>
                </a:path>
                <a:path w="111125" h="119380">
                  <a:moveTo>
                    <a:pt x="53428" y="254"/>
                  </a:moveTo>
                  <a:lnTo>
                    <a:pt x="50118" y="1651"/>
                  </a:lnTo>
                  <a:lnTo>
                    <a:pt x="50390" y="1651"/>
                  </a:lnTo>
                  <a:lnTo>
                    <a:pt x="50161" y="2667"/>
                  </a:lnTo>
                  <a:lnTo>
                    <a:pt x="50076" y="3048"/>
                  </a:lnTo>
                  <a:lnTo>
                    <a:pt x="51623" y="3048"/>
                  </a:lnTo>
                  <a:lnTo>
                    <a:pt x="51650" y="2667"/>
                  </a:lnTo>
                  <a:lnTo>
                    <a:pt x="53278" y="1016"/>
                  </a:lnTo>
                  <a:lnTo>
                    <a:pt x="53270" y="889"/>
                  </a:lnTo>
                  <a:lnTo>
                    <a:pt x="53428" y="254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9" name="object 2129"/>
            <p:cNvSpPr/>
            <p:nvPr/>
          </p:nvSpPr>
          <p:spPr>
            <a:xfrm>
              <a:off x="7111392" y="2722694"/>
              <a:ext cx="98425" cy="89535"/>
            </a:xfrm>
            <a:custGeom>
              <a:avLst/>
              <a:gdLst/>
              <a:ahLst/>
              <a:cxnLst/>
              <a:rect l="l" t="t" r="r" b="b"/>
              <a:pathLst>
                <a:path w="98425" h="89535">
                  <a:moveTo>
                    <a:pt x="23924" y="82842"/>
                  </a:moveTo>
                  <a:lnTo>
                    <a:pt x="15216" y="82842"/>
                  </a:lnTo>
                  <a:lnTo>
                    <a:pt x="14590" y="84937"/>
                  </a:lnTo>
                  <a:lnTo>
                    <a:pt x="18553" y="84937"/>
                  </a:lnTo>
                  <a:lnTo>
                    <a:pt x="18650" y="85331"/>
                  </a:lnTo>
                  <a:lnTo>
                    <a:pt x="18746" y="88544"/>
                  </a:lnTo>
                  <a:lnTo>
                    <a:pt x="19978" y="89242"/>
                  </a:lnTo>
                  <a:lnTo>
                    <a:pt x="21274" y="87718"/>
                  </a:lnTo>
                  <a:lnTo>
                    <a:pt x="21135" y="86664"/>
                  </a:lnTo>
                  <a:lnTo>
                    <a:pt x="21020" y="85788"/>
                  </a:lnTo>
                  <a:lnTo>
                    <a:pt x="21726" y="84353"/>
                  </a:lnTo>
                  <a:lnTo>
                    <a:pt x="23933" y="84353"/>
                  </a:lnTo>
                  <a:lnTo>
                    <a:pt x="23924" y="82842"/>
                  </a:lnTo>
                  <a:close/>
                </a:path>
                <a:path w="98425" h="89535">
                  <a:moveTo>
                    <a:pt x="18510" y="84937"/>
                  </a:moveTo>
                  <a:lnTo>
                    <a:pt x="14721" y="84937"/>
                  </a:lnTo>
                  <a:lnTo>
                    <a:pt x="14797" y="85331"/>
                  </a:lnTo>
                  <a:lnTo>
                    <a:pt x="14917" y="85953"/>
                  </a:lnTo>
                  <a:lnTo>
                    <a:pt x="15035" y="86423"/>
                  </a:lnTo>
                  <a:lnTo>
                    <a:pt x="16224" y="87718"/>
                  </a:lnTo>
                  <a:lnTo>
                    <a:pt x="16065" y="87718"/>
                  </a:lnTo>
                  <a:lnTo>
                    <a:pt x="18510" y="84937"/>
                  </a:lnTo>
                  <a:close/>
                </a:path>
                <a:path w="98425" h="89535">
                  <a:moveTo>
                    <a:pt x="50168" y="80581"/>
                  </a:moveTo>
                  <a:lnTo>
                    <a:pt x="25304" y="80581"/>
                  </a:lnTo>
                  <a:lnTo>
                    <a:pt x="26087" y="82842"/>
                  </a:lnTo>
                  <a:lnTo>
                    <a:pt x="26203" y="83870"/>
                  </a:lnTo>
                  <a:lnTo>
                    <a:pt x="26324" y="84937"/>
                  </a:lnTo>
                  <a:lnTo>
                    <a:pt x="26420" y="85788"/>
                  </a:lnTo>
                  <a:lnTo>
                    <a:pt x="26519" y="86664"/>
                  </a:lnTo>
                  <a:lnTo>
                    <a:pt x="29844" y="87718"/>
                  </a:lnTo>
                  <a:lnTo>
                    <a:pt x="29367" y="87718"/>
                  </a:lnTo>
                  <a:lnTo>
                    <a:pt x="29304" y="84937"/>
                  </a:lnTo>
                  <a:lnTo>
                    <a:pt x="29134" y="84937"/>
                  </a:lnTo>
                  <a:lnTo>
                    <a:pt x="30129" y="83870"/>
                  </a:lnTo>
                  <a:lnTo>
                    <a:pt x="38225" y="83870"/>
                  </a:lnTo>
                  <a:lnTo>
                    <a:pt x="39463" y="82041"/>
                  </a:lnTo>
                  <a:lnTo>
                    <a:pt x="39574" y="81876"/>
                  </a:lnTo>
                  <a:lnTo>
                    <a:pt x="45022" y="81876"/>
                  </a:lnTo>
                  <a:lnTo>
                    <a:pt x="44923" y="81064"/>
                  </a:lnTo>
                  <a:lnTo>
                    <a:pt x="44883" y="80733"/>
                  </a:lnTo>
                  <a:lnTo>
                    <a:pt x="50203" y="80733"/>
                  </a:lnTo>
                  <a:lnTo>
                    <a:pt x="50168" y="80581"/>
                  </a:lnTo>
                  <a:close/>
                </a:path>
                <a:path w="98425" h="89535">
                  <a:moveTo>
                    <a:pt x="35649" y="83870"/>
                  </a:moveTo>
                  <a:lnTo>
                    <a:pt x="30702" y="83870"/>
                  </a:lnTo>
                  <a:lnTo>
                    <a:pt x="32242" y="84937"/>
                  </a:lnTo>
                  <a:lnTo>
                    <a:pt x="32111" y="84937"/>
                  </a:lnTo>
                  <a:lnTo>
                    <a:pt x="33237" y="86423"/>
                  </a:lnTo>
                  <a:lnTo>
                    <a:pt x="35556" y="87718"/>
                  </a:lnTo>
                  <a:lnTo>
                    <a:pt x="35151" y="87718"/>
                  </a:lnTo>
                  <a:lnTo>
                    <a:pt x="34865" y="86664"/>
                  </a:lnTo>
                  <a:lnTo>
                    <a:pt x="34744" y="85953"/>
                  </a:lnTo>
                  <a:lnTo>
                    <a:pt x="34642" y="84937"/>
                  </a:lnTo>
                  <a:lnTo>
                    <a:pt x="34583" y="84353"/>
                  </a:lnTo>
                  <a:lnTo>
                    <a:pt x="35649" y="83870"/>
                  </a:lnTo>
                  <a:close/>
                </a:path>
                <a:path w="98425" h="89535">
                  <a:moveTo>
                    <a:pt x="45796" y="82842"/>
                  </a:moveTo>
                  <a:lnTo>
                    <a:pt x="42457" y="82842"/>
                  </a:lnTo>
                  <a:lnTo>
                    <a:pt x="42273" y="83870"/>
                  </a:lnTo>
                  <a:lnTo>
                    <a:pt x="42187" y="84353"/>
                  </a:lnTo>
                  <a:lnTo>
                    <a:pt x="42082" y="84937"/>
                  </a:lnTo>
                  <a:lnTo>
                    <a:pt x="41980" y="85509"/>
                  </a:lnTo>
                  <a:lnTo>
                    <a:pt x="41873" y="86105"/>
                  </a:lnTo>
                  <a:lnTo>
                    <a:pt x="45796" y="82842"/>
                  </a:lnTo>
                  <a:close/>
                </a:path>
                <a:path w="98425" h="89535">
                  <a:moveTo>
                    <a:pt x="24903" y="80581"/>
                  </a:moveTo>
                  <a:lnTo>
                    <a:pt x="11500" y="80581"/>
                  </a:lnTo>
                  <a:lnTo>
                    <a:pt x="12047" y="81876"/>
                  </a:lnTo>
                  <a:lnTo>
                    <a:pt x="12117" y="82041"/>
                  </a:lnTo>
                  <a:lnTo>
                    <a:pt x="11043" y="83870"/>
                  </a:lnTo>
                  <a:lnTo>
                    <a:pt x="10882" y="84353"/>
                  </a:lnTo>
                  <a:lnTo>
                    <a:pt x="11249" y="85331"/>
                  </a:lnTo>
                  <a:lnTo>
                    <a:pt x="11315" y="85509"/>
                  </a:lnTo>
                  <a:lnTo>
                    <a:pt x="11420" y="85788"/>
                  </a:lnTo>
                  <a:lnTo>
                    <a:pt x="11482" y="85953"/>
                  </a:lnTo>
                  <a:lnTo>
                    <a:pt x="12498" y="84937"/>
                  </a:lnTo>
                  <a:lnTo>
                    <a:pt x="13499" y="83870"/>
                  </a:lnTo>
                  <a:lnTo>
                    <a:pt x="13140" y="83870"/>
                  </a:lnTo>
                  <a:lnTo>
                    <a:pt x="15216" y="82842"/>
                  </a:lnTo>
                  <a:lnTo>
                    <a:pt x="23924" y="82842"/>
                  </a:lnTo>
                  <a:lnTo>
                    <a:pt x="24043" y="82041"/>
                  </a:lnTo>
                  <a:lnTo>
                    <a:pt x="24118" y="81533"/>
                  </a:lnTo>
                  <a:lnTo>
                    <a:pt x="24777" y="80733"/>
                  </a:lnTo>
                  <a:lnTo>
                    <a:pt x="24903" y="80581"/>
                  </a:lnTo>
                  <a:close/>
                </a:path>
                <a:path w="98425" h="89535">
                  <a:moveTo>
                    <a:pt x="38546" y="83870"/>
                  </a:moveTo>
                  <a:lnTo>
                    <a:pt x="35837" y="83870"/>
                  </a:lnTo>
                  <a:lnTo>
                    <a:pt x="36626" y="84937"/>
                  </a:lnTo>
                  <a:lnTo>
                    <a:pt x="36785" y="84937"/>
                  </a:lnTo>
                  <a:lnTo>
                    <a:pt x="37657" y="85509"/>
                  </a:lnTo>
                  <a:lnTo>
                    <a:pt x="38927" y="85331"/>
                  </a:lnTo>
                  <a:lnTo>
                    <a:pt x="38672" y="84353"/>
                  </a:lnTo>
                  <a:lnTo>
                    <a:pt x="38546" y="83870"/>
                  </a:lnTo>
                  <a:close/>
                </a:path>
                <a:path w="98425" h="89535">
                  <a:moveTo>
                    <a:pt x="23933" y="84353"/>
                  </a:moveTo>
                  <a:lnTo>
                    <a:pt x="22218" y="84353"/>
                  </a:lnTo>
                  <a:lnTo>
                    <a:pt x="23991" y="84937"/>
                  </a:lnTo>
                  <a:lnTo>
                    <a:pt x="23933" y="84353"/>
                  </a:lnTo>
                  <a:close/>
                </a:path>
                <a:path w="98425" h="89535">
                  <a:moveTo>
                    <a:pt x="50203" y="80733"/>
                  </a:moveTo>
                  <a:lnTo>
                    <a:pt x="44883" y="80733"/>
                  </a:lnTo>
                  <a:lnTo>
                    <a:pt x="48071" y="81267"/>
                  </a:lnTo>
                  <a:lnTo>
                    <a:pt x="49179" y="82842"/>
                  </a:lnTo>
                  <a:lnTo>
                    <a:pt x="47924" y="82842"/>
                  </a:lnTo>
                  <a:lnTo>
                    <a:pt x="51322" y="83870"/>
                  </a:lnTo>
                  <a:lnTo>
                    <a:pt x="50932" y="83870"/>
                  </a:lnTo>
                  <a:lnTo>
                    <a:pt x="50507" y="82041"/>
                  </a:lnTo>
                  <a:lnTo>
                    <a:pt x="50389" y="81533"/>
                  </a:lnTo>
                  <a:lnTo>
                    <a:pt x="50280" y="81064"/>
                  </a:lnTo>
                  <a:lnTo>
                    <a:pt x="50203" y="80733"/>
                  </a:lnTo>
                  <a:close/>
                </a:path>
                <a:path w="98425" h="89535">
                  <a:moveTo>
                    <a:pt x="64545" y="79044"/>
                  </a:moveTo>
                  <a:lnTo>
                    <a:pt x="49811" y="79044"/>
                  </a:lnTo>
                  <a:lnTo>
                    <a:pt x="55092" y="83870"/>
                  </a:lnTo>
                  <a:lnTo>
                    <a:pt x="55818" y="83870"/>
                  </a:lnTo>
                  <a:lnTo>
                    <a:pt x="56291" y="82041"/>
                  </a:lnTo>
                  <a:lnTo>
                    <a:pt x="56333" y="81876"/>
                  </a:lnTo>
                  <a:lnTo>
                    <a:pt x="56422" y="81533"/>
                  </a:lnTo>
                  <a:lnTo>
                    <a:pt x="56544" y="81064"/>
                  </a:lnTo>
                  <a:lnTo>
                    <a:pt x="56669" y="80581"/>
                  </a:lnTo>
                  <a:lnTo>
                    <a:pt x="59720" y="80581"/>
                  </a:lnTo>
                  <a:lnTo>
                    <a:pt x="59348" y="79667"/>
                  </a:lnTo>
                  <a:lnTo>
                    <a:pt x="64883" y="79667"/>
                  </a:lnTo>
                  <a:lnTo>
                    <a:pt x="64545" y="79044"/>
                  </a:lnTo>
                  <a:close/>
                </a:path>
                <a:path w="98425" h="89535">
                  <a:moveTo>
                    <a:pt x="59720" y="80581"/>
                  </a:moveTo>
                  <a:lnTo>
                    <a:pt x="56669" y="80581"/>
                  </a:lnTo>
                  <a:lnTo>
                    <a:pt x="57494" y="81876"/>
                  </a:lnTo>
                  <a:lnTo>
                    <a:pt x="57620" y="82041"/>
                  </a:lnTo>
                  <a:lnTo>
                    <a:pt x="58788" y="82842"/>
                  </a:lnTo>
                  <a:lnTo>
                    <a:pt x="57592" y="82842"/>
                  </a:lnTo>
                  <a:lnTo>
                    <a:pt x="63496" y="83870"/>
                  </a:lnTo>
                  <a:lnTo>
                    <a:pt x="61058" y="83870"/>
                  </a:lnTo>
                  <a:lnTo>
                    <a:pt x="59782" y="80733"/>
                  </a:lnTo>
                  <a:lnTo>
                    <a:pt x="59720" y="80581"/>
                  </a:lnTo>
                  <a:close/>
                </a:path>
                <a:path w="98425" h="89535">
                  <a:moveTo>
                    <a:pt x="45022" y="81876"/>
                  </a:moveTo>
                  <a:lnTo>
                    <a:pt x="39574" y="81876"/>
                  </a:lnTo>
                  <a:lnTo>
                    <a:pt x="41635" y="82842"/>
                  </a:lnTo>
                  <a:lnTo>
                    <a:pt x="45140" y="82842"/>
                  </a:lnTo>
                  <a:lnTo>
                    <a:pt x="45022" y="81876"/>
                  </a:lnTo>
                  <a:close/>
                </a:path>
                <a:path w="98425" h="89535">
                  <a:moveTo>
                    <a:pt x="62494" y="76212"/>
                  </a:moveTo>
                  <a:lnTo>
                    <a:pt x="8802" y="76212"/>
                  </a:lnTo>
                  <a:lnTo>
                    <a:pt x="7763" y="80581"/>
                  </a:lnTo>
                  <a:lnTo>
                    <a:pt x="7648" y="81064"/>
                  </a:lnTo>
                  <a:lnTo>
                    <a:pt x="7536" y="81533"/>
                  </a:lnTo>
                  <a:lnTo>
                    <a:pt x="7267" y="81533"/>
                  </a:lnTo>
                  <a:lnTo>
                    <a:pt x="8802" y="81064"/>
                  </a:lnTo>
                  <a:lnTo>
                    <a:pt x="9911" y="80581"/>
                  </a:lnTo>
                  <a:lnTo>
                    <a:pt x="50168" y="80581"/>
                  </a:lnTo>
                  <a:lnTo>
                    <a:pt x="49811" y="79044"/>
                  </a:lnTo>
                  <a:lnTo>
                    <a:pt x="64545" y="79044"/>
                  </a:lnTo>
                  <a:lnTo>
                    <a:pt x="64441" y="78854"/>
                  </a:lnTo>
                  <a:lnTo>
                    <a:pt x="62892" y="77812"/>
                  </a:lnTo>
                  <a:lnTo>
                    <a:pt x="62494" y="76212"/>
                  </a:lnTo>
                  <a:close/>
                </a:path>
                <a:path w="98425" h="89535">
                  <a:moveTo>
                    <a:pt x="64883" y="79667"/>
                  </a:moveTo>
                  <a:lnTo>
                    <a:pt x="59348" y="79667"/>
                  </a:lnTo>
                  <a:lnTo>
                    <a:pt x="63488" y="81267"/>
                  </a:lnTo>
                  <a:lnTo>
                    <a:pt x="64997" y="80581"/>
                  </a:lnTo>
                  <a:lnTo>
                    <a:pt x="65381" y="80581"/>
                  </a:lnTo>
                  <a:lnTo>
                    <a:pt x="64883" y="79667"/>
                  </a:lnTo>
                  <a:close/>
                </a:path>
                <a:path w="98425" h="89535">
                  <a:moveTo>
                    <a:pt x="60933" y="69214"/>
                  </a:moveTo>
                  <a:lnTo>
                    <a:pt x="4967" y="69214"/>
                  </a:lnTo>
                  <a:lnTo>
                    <a:pt x="5972" y="71437"/>
                  </a:lnTo>
                  <a:lnTo>
                    <a:pt x="6046" y="71602"/>
                  </a:lnTo>
                  <a:lnTo>
                    <a:pt x="4040" y="74828"/>
                  </a:lnTo>
                  <a:lnTo>
                    <a:pt x="4992" y="77368"/>
                  </a:lnTo>
                  <a:lnTo>
                    <a:pt x="8802" y="76212"/>
                  </a:lnTo>
                  <a:lnTo>
                    <a:pt x="62494" y="76212"/>
                  </a:lnTo>
                  <a:lnTo>
                    <a:pt x="62396" y="75818"/>
                  </a:lnTo>
                  <a:lnTo>
                    <a:pt x="68213" y="73571"/>
                  </a:lnTo>
                  <a:lnTo>
                    <a:pt x="61622" y="71437"/>
                  </a:lnTo>
                  <a:lnTo>
                    <a:pt x="60933" y="69214"/>
                  </a:lnTo>
                  <a:close/>
                </a:path>
                <a:path w="98425" h="89535">
                  <a:moveTo>
                    <a:pt x="62765" y="60629"/>
                  </a:moveTo>
                  <a:lnTo>
                    <a:pt x="3443" y="60629"/>
                  </a:lnTo>
                  <a:lnTo>
                    <a:pt x="2516" y="63982"/>
                  </a:lnTo>
                  <a:lnTo>
                    <a:pt x="281" y="67906"/>
                  </a:lnTo>
                  <a:lnTo>
                    <a:pt x="1081" y="71094"/>
                  </a:lnTo>
                  <a:lnTo>
                    <a:pt x="2389" y="70510"/>
                  </a:lnTo>
                  <a:lnTo>
                    <a:pt x="3608" y="69748"/>
                  </a:lnTo>
                  <a:lnTo>
                    <a:pt x="4967" y="69214"/>
                  </a:lnTo>
                  <a:lnTo>
                    <a:pt x="60933" y="69214"/>
                  </a:lnTo>
                  <a:lnTo>
                    <a:pt x="60669" y="68364"/>
                  </a:lnTo>
                  <a:lnTo>
                    <a:pt x="63971" y="67081"/>
                  </a:lnTo>
                  <a:lnTo>
                    <a:pt x="62244" y="65963"/>
                  </a:lnTo>
                  <a:lnTo>
                    <a:pt x="60758" y="64935"/>
                  </a:lnTo>
                  <a:lnTo>
                    <a:pt x="59729" y="63055"/>
                  </a:lnTo>
                  <a:lnTo>
                    <a:pt x="64149" y="61607"/>
                  </a:lnTo>
                  <a:lnTo>
                    <a:pt x="62765" y="60629"/>
                  </a:lnTo>
                  <a:close/>
                </a:path>
                <a:path w="98425" h="89535">
                  <a:moveTo>
                    <a:pt x="98375" y="0"/>
                  </a:moveTo>
                  <a:lnTo>
                    <a:pt x="62348" y="14770"/>
                  </a:lnTo>
                  <a:lnTo>
                    <a:pt x="37606" y="28714"/>
                  </a:lnTo>
                  <a:lnTo>
                    <a:pt x="33135" y="31165"/>
                  </a:lnTo>
                  <a:lnTo>
                    <a:pt x="31497" y="32308"/>
                  </a:lnTo>
                  <a:lnTo>
                    <a:pt x="29732" y="33197"/>
                  </a:lnTo>
                  <a:lnTo>
                    <a:pt x="28043" y="34239"/>
                  </a:lnTo>
                  <a:lnTo>
                    <a:pt x="24703" y="36461"/>
                  </a:lnTo>
                  <a:lnTo>
                    <a:pt x="22950" y="37464"/>
                  </a:lnTo>
                  <a:lnTo>
                    <a:pt x="21667" y="38226"/>
                  </a:lnTo>
                  <a:lnTo>
                    <a:pt x="20359" y="38950"/>
                  </a:lnTo>
                  <a:lnTo>
                    <a:pt x="17527" y="40766"/>
                  </a:lnTo>
                  <a:lnTo>
                    <a:pt x="16849" y="41287"/>
                  </a:lnTo>
                  <a:lnTo>
                    <a:pt x="16778" y="41414"/>
                  </a:lnTo>
                  <a:lnTo>
                    <a:pt x="15343" y="42494"/>
                  </a:lnTo>
                  <a:lnTo>
                    <a:pt x="11507" y="44830"/>
                  </a:lnTo>
                  <a:lnTo>
                    <a:pt x="11063" y="45034"/>
                  </a:lnTo>
                  <a:lnTo>
                    <a:pt x="10288" y="45885"/>
                  </a:lnTo>
                  <a:lnTo>
                    <a:pt x="10898" y="46481"/>
                  </a:lnTo>
                  <a:lnTo>
                    <a:pt x="12765" y="48996"/>
                  </a:lnTo>
                  <a:lnTo>
                    <a:pt x="4611" y="55651"/>
                  </a:lnTo>
                  <a:lnTo>
                    <a:pt x="1347" y="58013"/>
                  </a:lnTo>
                  <a:lnTo>
                    <a:pt x="244" y="61607"/>
                  </a:lnTo>
                  <a:lnTo>
                    <a:pt x="0" y="61607"/>
                  </a:lnTo>
                  <a:lnTo>
                    <a:pt x="3443" y="60629"/>
                  </a:lnTo>
                  <a:lnTo>
                    <a:pt x="62765" y="60629"/>
                  </a:lnTo>
                  <a:lnTo>
                    <a:pt x="60339" y="58915"/>
                  </a:lnTo>
                  <a:lnTo>
                    <a:pt x="58615" y="58013"/>
                  </a:lnTo>
                  <a:lnTo>
                    <a:pt x="58208" y="58013"/>
                  </a:lnTo>
                  <a:lnTo>
                    <a:pt x="63155" y="55651"/>
                  </a:lnTo>
                  <a:lnTo>
                    <a:pt x="59491" y="55651"/>
                  </a:lnTo>
                  <a:lnTo>
                    <a:pt x="58205" y="52819"/>
                  </a:lnTo>
                  <a:lnTo>
                    <a:pt x="64579" y="52819"/>
                  </a:lnTo>
                  <a:lnTo>
                    <a:pt x="64657" y="49377"/>
                  </a:lnTo>
                  <a:lnTo>
                    <a:pt x="67019" y="48577"/>
                  </a:lnTo>
                  <a:lnTo>
                    <a:pt x="70167" y="48577"/>
                  </a:lnTo>
                  <a:lnTo>
                    <a:pt x="70105" y="48094"/>
                  </a:lnTo>
                  <a:lnTo>
                    <a:pt x="69296" y="47307"/>
                  </a:lnTo>
                  <a:lnTo>
                    <a:pt x="68789" y="47307"/>
                  </a:lnTo>
                  <a:lnTo>
                    <a:pt x="70905" y="46685"/>
                  </a:lnTo>
                  <a:lnTo>
                    <a:pt x="74786" y="46685"/>
                  </a:lnTo>
                  <a:lnTo>
                    <a:pt x="74334" y="45338"/>
                  </a:lnTo>
                  <a:lnTo>
                    <a:pt x="71096" y="42367"/>
                  </a:lnTo>
                  <a:lnTo>
                    <a:pt x="72937" y="41287"/>
                  </a:lnTo>
                  <a:lnTo>
                    <a:pt x="75033" y="41084"/>
                  </a:lnTo>
                  <a:lnTo>
                    <a:pt x="77112" y="41084"/>
                  </a:lnTo>
                  <a:lnTo>
                    <a:pt x="75960" y="40017"/>
                  </a:lnTo>
                  <a:lnTo>
                    <a:pt x="74499" y="39217"/>
                  </a:lnTo>
                  <a:lnTo>
                    <a:pt x="74042" y="37833"/>
                  </a:lnTo>
                  <a:lnTo>
                    <a:pt x="75960" y="36715"/>
                  </a:lnTo>
                  <a:lnTo>
                    <a:pt x="78220" y="36296"/>
                  </a:lnTo>
                  <a:lnTo>
                    <a:pt x="80227" y="35293"/>
                  </a:lnTo>
                  <a:lnTo>
                    <a:pt x="78894" y="33832"/>
                  </a:lnTo>
                  <a:lnTo>
                    <a:pt x="77941" y="32727"/>
                  </a:lnTo>
                  <a:lnTo>
                    <a:pt x="77654" y="31165"/>
                  </a:lnTo>
                  <a:lnTo>
                    <a:pt x="77547" y="30581"/>
                  </a:lnTo>
                  <a:lnTo>
                    <a:pt x="79313" y="30098"/>
                  </a:lnTo>
                  <a:lnTo>
                    <a:pt x="81268" y="29743"/>
                  </a:lnTo>
                  <a:lnTo>
                    <a:pt x="83085" y="29489"/>
                  </a:lnTo>
                  <a:lnTo>
                    <a:pt x="81840" y="29159"/>
                  </a:lnTo>
                  <a:lnTo>
                    <a:pt x="80760" y="26466"/>
                  </a:lnTo>
                  <a:lnTo>
                    <a:pt x="82246" y="23863"/>
                  </a:lnTo>
                  <a:lnTo>
                    <a:pt x="84859" y="23266"/>
                  </a:lnTo>
                  <a:lnTo>
                    <a:pt x="86426" y="23266"/>
                  </a:lnTo>
                  <a:lnTo>
                    <a:pt x="83631" y="20904"/>
                  </a:lnTo>
                  <a:lnTo>
                    <a:pt x="85512" y="20027"/>
                  </a:lnTo>
                  <a:lnTo>
                    <a:pt x="88393" y="18948"/>
                  </a:lnTo>
                  <a:lnTo>
                    <a:pt x="90019" y="17348"/>
                  </a:lnTo>
                  <a:lnTo>
                    <a:pt x="88711" y="16713"/>
                  </a:lnTo>
                  <a:lnTo>
                    <a:pt x="86488" y="14770"/>
                  </a:lnTo>
                  <a:lnTo>
                    <a:pt x="88177" y="13144"/>
                  </a:lnTo>
                  <a:lnTo>
                    <a:pt x="91022" y="12661"/>
                  </a:lnTo>
                  <a:lnTo>
                    <a:pt x="92216" y="12268"/>
                  </a:lnTo>
                  <a:lnTo>
                    <a:pt x="93194" y="11468"/>
                  </a:lnTo>
                  <a:lnTo>
                    <a:pt x="94197" y="10693"/>
                  </a:lnTo>
                  <a:lnTo>
                    <a:pt x="92584" y="10388"/>
                  </a:lnTo>
                  <a:lnTo>
                    <a:pt x="91403" y="9855"/>
                  </a:lnTo>
                  <a:lnTo>
                    <a:pt x="90349" y="8648"/>
                  </a:lnTo>
                  <a:lnTo>
                    <a:pt x="92216" y="8648"/>
                  </a:lnTo>
                  <a:lnTo>
                    <a:pt x="94121" y="7912"/>
                  </a:lnTo>
                  <a:lnTo>
                    <a:pt x="96127" y="6870"/>
                  </a:lnTo>
                  <a:lnTo>
                    <a:pt x="94984" y="6172"/>
                  </a:lnTo>
                  <a:lnTo>
                    <a:pt x="93359" y="5562"/>
                  </a:lnTo>
                  <a:lnTo>
                    <a:pt x="92813" y="4178"/>
                  </a:lnTo>
                  <a:lnTo>
                    <a:pt x="96089" y="3505"/>
                  </a:lnTo>
                  <a:lnTo>
                    <a:pt x="98375" y="0"/>
                  </a:lnTo>
                  <a:close/>
                </a:path>
                <a:path w="98425" h="89535">
                  <a:moveTo>
                    <a:pt x="64336" y="52819"/>
                  </a:moveTo>
                  <a:lnTo>
                    <a:pt x="58205" y="52819"/>
                  </a:lnTo>
                  <a:lnTo>
                    <a:pt x="60479" y="53619"/>
                  </a:lnTo>
                  <a:lnTo>
                    <a:pt x="64336" y="52819"/>
                  </a:lnTo>
                  <a:close/>
                </a:path>
                <a:path w="98425" h="89535">
                  <a:moveTo>
                    <a:pt x="70167" y="48577"/>
                  </a:moveTo>
                  <a:lnTo>
                    <a:pt x="67019" y="48577"/>
                  </a:lnTo>
                  <a:lnTo>
                    <a:pt x="68632" y="50393"/>
                  </a:lnTo>
                  <a:lnTo>
                    <a:pt x="70600" y="51231"/>
                  </a:lnTo>
                  <a:lnTo>
                    <a:pt x="70436" y="50393"/>
                  </a:lnTo>
                  <a:lnTo>
                    <a:pt x="70334" y="49872"/>
                  </a:lnTo>
                  <a:lnTo>
                    <a:pt x="70221" y="48996"/>
                  </a:lnTo>
                  <a:lnTo>
                    <a:pt x="70167" y="48577"/>
                  </a:lnTo>
                  <a:close/>
                </a:path>
                <a:path w="98425" h="89535">
                  <a:moveTo>
                    <a:pt x="74786" y="46685"/>
                  </a:moveTo>
                  <a:lnTo>
                    <a:pt x="70905" y="46685"/>
                  </a:lnTo>
                  <a:lnTo>
                    <a:pt x="74995" y="47307"/>
                  </a:lnTo>
                  <a:lnTo>
                    <a:pt x="74786" y="46685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0" name="object 2130"/>
            <p:cNvSpPr/>
            <p:nvPr/>
          </p:nvSpPr>
          <p:spPr>
            <a:xfrm>
              <a:off x="7106910" y="2706354"/>
              <a:ext cx="95250" cy="95885"/>
            </a:xfrm>
            <a:custGeom>
              <a:avLst/>
              <a:gdLst/>
              <a:ahLst/>
              <a:cxnLst/>
              <a:rect l="l" t="t" r="r" b="b"/>
              <a:pathLst>
                <a:path w="95250" h="95885">
                  <a:moveTo>
                    <a:pt x="31344" y="63880"/>
                  </a:moveTo>
                  <a:lnTo>
                    <a:pt x="27462" y="63880"/>
                  </a:lnTo>
                  <a:lnTo>
                    <a:pt x="29208" y="65023"/>
                  </a:lnTo>
                  <a:lnTo>
                    <a:pt x="33106" y="70357"/>
                  </a:lnTo>
                  <a:lnTo>
                    <a:pt x="37641" y="78866"/>
                  </a:lnTo>
                  <a:lnTo>
                    <a:pt x="41938" y="88010"/>
                  </a:lnTo>
                  <a:lnTo>
                    <a:pt x="45175" y="95630"/>
                  </a:lnTo>
                  <a:lnTo>
                    <a:pt x="45883" y="95630"/>
                  </a:lnTo>
                  <a:lnTo>
                    <a:pt x="32675" y="67309"/>
                  </a:lnTo>
                  <a:lnTo>
                    <a:pt x="34922" y="67309"/>
                  </a:lnTo>
                  <a:lnTo>
                    <a:pt x="34252" y="66801"/>
                  </a:lnTo>
                  <a:lnTo>
                    <a:pt x="30787" y="64515"/>
                  </a:lnTo>
                  <a:lnTo>
                    <a:pt x="30405" y="64515"/>
                  </a:lnTo>
                  <a:lnTo>
                    <a:pt x="31344" y="63880"/>
                  </a:lnTo>
                  <a:close/>
                </a:path>
                <a:path w="95250" h="95885">
                  <a:moveTo>
                    <a:pt x="34922" y="67309"/>
                  </a:moveTo>
                  <a:lnTo>
                    <a:pt x="32675" y="67309"/>
                  </a:lnTo>
                  <a:lnTo>
                    <a:pt x="35076" y="69087"/>
                  </a:lnTo>
                  <a:lnTo>
                    <a:pt x="37672" y="71119"/>
                  </a:lnTo>
                  <a:lnTo>
                    <a:pt x="40994" y="73786"/>
                  </a:lnTo>
                  <a:lnTo>
                    <a:pt x="44372" y="77088"/>
                  </a:lnTo>
                  <a:lnTo>
                    <a:pt x="49263" y="92201"/>
                  </a:lnTo>
                  <a:lnTo>
                    <a:pt x="49386" y="92582"/>
                  </a:lnTo>
                  <a:lnTo>
                    <a:pt x="49510" y="92963"/>
                  </a:lnTo>
                  <a:lnTo>
                    <a:pt x="49592" y="93217"/>
                  </a:lnTo>
                  <a:lnTo>
                    <a:pt x="49643" y="93471"/>
                  </a:lnTo>
                  <a:lnTo>
                    <a:pt x="50366" y="93725"/>
                  </a:lnTo>
                  <a:lnTo>
                    <a:pt x="50475" y="93471"/>
                  </a:lnTo>
                  <a:lnTo>
                    <a:pt x="50541" y="92201"/>
                  </a:lnTo>
                  <a:lnTo>
                    <a:pt x="47407" y="82549"/>
                  </a:lnTo>
                  <a:lnTo>
                    <a:pt x="44426" y="76834"/>
                  </a:lnTo>
                  <a:lnTo>
                    <a:pt x="46517" y="76834"/>
                  </a:lnTo>
                  <a:lnTo>
                    <a:pt x="45236" y="75691"/>
                  </a:lnTo>
                  <a:lnTo>
                    <a:pt x="42429" y="73278"/>
                  </a:lnTo>
                  <a:lnTo>
                    <a:pt x="44740" y="72643"/>
                  </a:lnTo>
                  <a:lnTo>
                    <a:pt x="46137" y="72389"/>
                  </a:lnTo>
                  <a:lnTo>
                    <a:pt x="41349" y="72389"/>
                  </a:lnTo>
                  <a:lnTo>
                    <a:pt x="37768" y="69468"/>
                  </a:lnTo>
                  <a:lnTo>
                    <a:pt x="34922" y="67309"/>
                  </a:lnTo>
                  <a:close/>
                </a:path>
                <a:path w="95250" h="95885">
                  <a:moveTo>
                    <a:pt x="20361" y="61213"/>
                  </a:moveTo>
                  <a:lnTo>
                    <a:pt x="18782" y="61213"/>
                  </a:lnTo>
                  <a:lnTo>
                    <a:pt x="22803" y="69468"/>
                  </a:lnTo>
                  <a:lnTo>
                    <a:pt x="25633" y="80009"/>
                  </a:lnTo>
                  <a:lnTo>
                    <a:pt x="27311" y="89026"/>
                  </a:lnTo>
                  <a:lnTo>
                    <a:pt x="27766" y="92201"/>
                  </a:lnTo>
                  <a:lnTo>
                    <a:pt x="27875" y="92963"/>
                  </a:lnTo>
                  <a:lnTo>
                    <a:pt x="28738" y="93471"/>
                  </a:lnTo>
                  <a:lnTo>
                    <a:pt x="28440" y="93471"/>
                  </a:lnTo>
                  <a:lnTo>
                    <a:pt x="29018" y="92582"/>
                  </a:lnTo>
                  <a:lnTo>
                    <a:pt x="28008" y="84327"/>
                  </a:lnTo>
                  <a:lnTo>
                    <a:pt x="21513" y="62737"/>
                  </a:lnTo>
                  <a:lnTo>
                    <a:pt x="20361" y="61213"/>
                  </a:lnTo>
                  <a:close/>
                </a:path>
                <a:path w="95250" h="95885">
                  <a:moveTo>
                    <a:pt x="54154" y="83819"/>
                  </a:moveTo>
                  <a:lnTo>
                    <a:pt x="52297" y="83819"/>
                  </a:lnTo>
                  <a:lnTo>
                    <a:pt x="57974" y="89280"/>
                  </a:lnTo>
                  <a:lnTo>
                    <a:pt x="61987" y="93471"/>
                  </a:lnTo>
                  <a:lnTo>
                    <a:pt x="62901" y="93471"/>
                  </a:lnTo>
                  <a:lnTo>
                    <a:pt x="62939" y="92582"/>
                  </a:lnTo>
                  <a:lnTo>
                    <a:pt x="57758" y="87121"/>
                  </a:lnTo>
                  <a:lnTo>
                    <a:pt x="54154" y="83819"/>
                  </a:lnTo>
                  <a:close/>
                </a:path>
                <a:path w="95250" h="95885">
                  <a:moveTo>
                    <a:pt x="46517" y="76834"/>
                  </a:moveTo>
                  <a:lnTo>
                    <a:pt x="44504" y="76834"/>
                  </a:lnTo>
                  <a:lnTo>
                    <a:pt x="49846" y="81533"/>
                  </a:lnTo>
                  <a:lnTo>
                    <a:pt x="51662" y="84327"/>
                  </a:lnTo>
                  <a:lnTo>
                    <a:pt x="53648" y="92201"/>
                  </a:lnTo>
                  <a:lnTo>
                    <a:pt x="53744" y="92582"/>
                  </a:lnTo>
                  <a:lnTo>
                    <a:pt x="53840" y="92963"/>
                  </a:lnTo>
                  <a:lnTo>
                    <a:pt x="54045" y="92963"/>
                  </a:lnTo>
                  <a:lnTo>
                    <a:pt x="54519" y="93217"/>
                  </a:lnTo>
                  <a:lnTo>
                    <a:pt x="54890" y="92582"/>
                  </a:lnTo>
                  <a:lnTo>
                    <a:pt x="54875" y="92201"/>
                  </a:lnTo>
                  <a:lnTo>
                    <a:pt x="53681" y="87502"/>
                  </a:lnTo>
                  <a:lnTo>
                    <a:pt x="52297" y="83819"/>
                  </a:lnTo>
                  <a:lnTo>
                    <a:pt x="54154" y="83819"/>
                  </a:lnTo>
                  <a:lnTo>
                    <a:pt x="51382" y="81279"/>
                  </a:lnTo>
                  <a:lnTo>
                    <a:pt x="52589" y="80898"/>
                  </a:lnTo>
                  <a:lnTo>
                    <a:pt x="55116" y="80390"/>
                  </a:lnTo>
                  <a:lnTo>
                    <a:pt x="50430" y="80390"/>
                  </a:lnTo>
                  <a:lnTo>
                    <a:pt x="47941" y="78104"/>
                  </a:lnTo>
                  <a:lnTo>
                    <a:pt x="46517" y="76834"/>
                  </a:lnTo>
                  <a:close/>
                </a:path>
                <a:path w="95250" h="95885">
                  <a:moveTo>
                    <a:pt x="19593" y="60197"/>
                  </a:moveTo>
                  <a:lnTo>
                    <a:pt x="18703" y="60197"/>
                  </a:lnTo>
                  <a:lnTo>
                    <a:pt x="20867" y="60705"/>
                  </a:lnTo>
                  <a:lnTo>
                    <a:pt x="17435" y="60705"/>
                  </a:lnTo>
                  <a:lnTo>
                    <a:pt x="18079" y="66801"/>
                  </a:lnTo>
                  <a:lnTo>
                    <a:pt x="17992" y="73786"/>
                  </a:lnTo>
                  <a:lnTo>
                    <a:pt x="17884" y="75691"/>
                  </a:lnTo>
                  <a:lnTo>
                    <a:pt x="17782" y="77088"/>
                  </a:lnTo>
                  <a:lnTo>
                    <a:pt x="16981" y="82549"/>
                  </a:lnTo>
                  <a:lnTo>
                    <a:pt x="16882" y="83184"/>
                  </a:lnTo>
                  <a:lnTo>
                    <a:pt x="16394" y="85724"/>
                  </a:lnTo>
                  <a:lnTo>
                    <a:pt x="16826" y="86359"/>
                  </a:lnTo>
                  <a:lnTo>
                    <a:pt x="17512" y="85724"/>
                  </a:lnTo>
                  <a:lnTo>
                    <a:pt x="20179" y="73786"/>
                  </a:lnTo>
                  <a:lnTo>
                    <a:pt x="20293" y="73278"/>
                  </a:lnTo>
                  <a:lnTo>
                    <a:pt x="20406" y="72770"/>
                  </a:lnTo>
                  <a:lnTo>
                    <a:pt x="20492" y="72389"/>
                  </a:lnTo>
                  <a:lnTo>
                    <a:pt x="20605" y="71881"/>
                  </a:lnTo>
                  <a:lnTo>
                    <a:pt x="20662" y="71627"/>
                  </a:lnTo>
                  <a:lnTo>
                    <a:pt x="20775" y="71119"/>
                  </a:lnTo>
                  <a:lnTo>
                    <a:pt x="18782" y="61213"/>
                  </a:lnTo>
                  <a:lnTo>
                    <a:pt x="20361" y="61213"/>
                  </a:lnTo>
                  <a:lnTo>
                    <a:pt x="19593" y="60197"/>
                  </a:lnTo>
                  <a:close/>
                </a:path>
                <a:path w="95250" h="95885">
                  <a:moveTo>
                    <a:pt x="54443" y="78866"/>
                  </a:moveTo>
                  <a:lnTo>
                    <a:pt x="51220" y="80009"/>
                  </a:lnTo>
                  <a:lnTo>
                    <a:pt x="50430" y="80390"/>
                  </a:lnTo>
                  <a:lnTo>
                    <a:pt x="55116" y="80390"/>
                  </a:lnTo>
                  <a:lnTo>
                    <a:pt x="59053" y="81533"/>
                  </a:lnTo>
                  <a:lnTo>
                    <a:pt x="59561" y="81279"/>
                  </a:lnTo>
                  <a:lnTo>
                    <a:pt x="59809" y="81279"/>
                  </a:lnTo>
                  <a:lnTo>
                    <a:pt x="59841" y="80644"/>
                  </a:lnTo>
                  <a:lnTo>
                    <a:pt x="59523" y="80390"/>
                  </a:lnTo>
                  <a:lnTo>
                    <a:pt x="54443" y="78866"/>
                  </a:lnTo>
                  <a:close/>
                </a:path>
                <a:path w="95250" h="95885">
                  <a:moveTo>
                    <a:pt x="55424" y="71627"/>
                  </a:moveTo>
                  <a:lnTo>
                    <a:pt x="50328" y="71627"/>
                  </a:lnTo>
                  <a:lnTo>
                    <a:pt x="56882" y="73278"/>
                  </a:lnTo>
                  <a:lnTo>
                    <a:pt x="57631" y="72770"/>
                  </a:lnTo>
                  <a:lnTo>
                    <a:pt x="57656" y="72389"/>
                  </a:lnTo>
                  <a:lnTo>
                    <a:pt x="57301" y="72135"/>
                  </a:lnTo>
                  <a:lnTo>
                    <a:pt x="55424" y="71627"/>
                  </a:lnTo>
                  <a:close/>
                </a:path>
                <a:path w="95250" h="95885">
                  <a:moveTo>
                    <a:pt x="49325" y="69976"/>
                  </a:moveTo>
                  <a:lnTo>
                    <a:pt x="42861" y="71881"/>
                  </a:lnTo>
                  <a:lnTo>
                    <a:pt x="41349" y="72389"/>
                  </a:lnTo>
                  <a:lnTo>
                    <a:pt x="46137" y="72389"/>
                  </a:lnTo>
                  <a:lnTo>
                    <a:pt x="50328" y="71627"/>
                  </a:lnTo>
                  <a:lnTo>
                    <a:pt x="55424" y="71627"/>
                  </a:lnTo>
                  <a:lnTo>
                    <a:pt x="49325" y="69976"/>
                  </a:lnTo>
                  <a:close/>
                </a:path>
                <a:path w="95250" h="95885">
                  <a:moveTo>
                    <a:pt x="56027" y="63880"/>
                  </a:moveTo>
                  <a:lnTo>
                    <a:pt x="53053" y="63880"/>
                  </a:lnTo>
                  <a:lnTo>
                    <a:pt x="54748" y="64515"/>
                  </a:lnTo>
                  <a:lnTo>
                    <a:pt x="58431" y="67817"/>
                  </a:lnTo>
                  <a:lnTo>
                    <a:pt x="59282" y="67690"/>
                  </a:lnTo>
                  <a:lnTo>
                    <a:pt x="59381" y="67309"/>
                  </a:lnTo>
                  <a:lnTo>
                    <a:pt x="59447" y="67055"/>
                  </a:lnTo>
                  <a:lnTo>
                    <a:pt x="59295" y="66801"/>
                  </a:lnTo>
                  <a:lnTo>
                    <a:pt x="56027" y="63880"/>
                  </a:lnTo>
                  <a:close/>
                </a:path>
                <a:path w="95250" h="95885">
                  <a:moveTo>
                    <a:pt x="66241" y="63372"/>
                  </a:moveTo>
                  <a:lnTo>
                    <a:pt x="66060" y="63372"/>
                  </a:lnTo>
                  <a:lnTo>
                    <a:pt x="66753" y="63880"/>
                  </a:lnTo>
                  <a:lnTo>
                    <a:pt x="64568" y="63880"/>
                  </a:lnTo>
                  <a:lnTo>
                    <a:pt x="65645" y="64642"/>
                  </a:lnTo>
                  <a:lnTo>
                    <a:pt x="66457" y="64515"/>
                  </a:lnTo>
                  <a:lnTo>
                    <a:pt x="66572" y="63880"/>
                  </a:lnTo>
                  <a:lnTo>
                    <a:pt x="66241" y="63372"/>
                  </a:lnTo>
                  <a:close/>
                </a:path>
                <a:path w="95250" h="95885">
                  <a:moveTo>
                    <a:pt x="26686" y="63372"/>
                  </a:moveTo>
                  <a:lnTo>
                    <a:pt x="21993" y="63372"/>
                  </a:lnTo>
                  <a:lnTo>
                    <a:pt x="22377" y="63880"/>
                  </a:lnTo>
                  <a:lnTo>
                    <a:pt x="27462" y="63880"/>
                  </a:lnTo>
                  <a:lnTo>
                    <a:pt x="26686" y="63372"/>
                  </a:lnTo>
                  <a:close/>
                </a:path>
                <a:path w="95250" h="95885">
                  <a:moveTo>
                    <a:pt x="30110" y="63372"/>
                  </a:moveTo>
                  <a:lnTo>
                    <a:pt x="28959" y="63372"/>
                  </a:lnTo>
                  <a:lnTo>
                    <a:pt x="29782" y="63880"/>
                  </a:lnTo>
                  <a:lnTo>
                    <a:pt x="29399" y="63880"/>
                  </a:lnTo>
                  <a:lnTo>
                    <a:pt x="30110" y="63372"/>
                  </a:lnTo>
                  <a:close/>
                </a:path>
                <a:path w="95250" h="95885">
                  <a:moveTo>
                    <a:pt x="51697" y="63372"/>
                  </a:moveTo>
                  <a:lnTo>
                    <a:pt x="32096" y="63372"/>
                  </a:lnTo>
                  <a:lnTo>
                    <a:pt x="31344" y="63880"/>
                  </a:lnTo>
                  <a:lnTo>
                    <a:pt x="53053" y="63880"/>
                  </a:lnTo>
                  <a:lnTo>
                    <a:pt x="51697" y="63372"/>
                  </a:lnTo>
                  <a:close/>
                </a:path>
                <a:path w="95250" h="95885">
                  <a:moveTo>
                    <a:pt x="63850" y="63372"/>
                  </a:moveTo>
                  <a:lnTo>
                    <a:pt x="55459" y="63372"/>
                  </a:lnTo>
                  <a:lnTo>
                    <a:pt x="56027" y="63880"/>
                  </a:lnTo>
                  <a:lnTo>
                    <a:pt x="64568" y="63880"/>
                  </a:lnTo>
                  <a:lnTo>
                    <a:pt x="63850" y="63372"/>
                  </a:lnTo>
                  <a:close/>
                </a:path>
                <a:path w="95250" h="95885">
                  <a:moveTo>
                    <a:pt x="23413" y="60197"/>
                  </a:moveTo>
                  <a:lnTo>
                    <a:pt x="19593" y="60197"/>
                  </a:lnTo>
                  <a:lnTo>
                    <a:pt x="19977" y="60705"/>
                  </a:lnTo>
                  <a:lnTo>
                    <a:pt x="20867" y="60705"/>
                  </a:lnTo>
                  <a:lnTo>
                    <a:pt x="22490" y="61086"/>
                  </a:lnTo>
                  <a:lnTo>
                    <a:pt x="25716" y="62737"/>
                  </a:lnTo>
                  <a:lnTo>
                    <a:pt x="26686" y="63372"/>
                  </a:lnTo>
                  <a:lnTo>
                    <a:pt x="28959" y="63372"/>
                  </a:lnTo>
                  <a:lnTo>
                    <a:pt x="25462" y="61213"/>
                  </a:lnTo>
                  <a:lnTo>
                    <a:pt x="23413" y="60197"/>
                  </a:lnTo>
                  <a:close/>
                </a:path>
                <a:path w="95250" h="95885">
                  <a:moveTo>
                    <a:pt x="37963" y="59181"/>
                  </a:moveTo>
                  <a:lnTo>
                    <a:pt x="35977" y="59181"/>
                  </a:lnTo>
                  <a:lnTo>
                    <a:pt x="30110" y="63372"/>
                  </a:lnTo>
                  <a:lnTo>
                    <a:pt x="32096" y="63372"/>
                  </a:lnTo>
                  <a:lnTo>
                    <a:pt x="36043" y="60705"/>
                  </a:lnTo>
                  <a:lnTo>
                    <a:pt x="34969" y="60705"/>
                  </a:lnTo>
                  <a:lnTo>
                    <a:pt x="42543" y="59943"/>
                  </a:lnTo>
                  <a:lnTo>
                    <a:pt x="46108" y="59943"/>
                  </a:lnTo>
                  <a:lnTo>
                    <a:pt x="45415" y="59689"/>
                  </a:lnTo>
                  <a:lnTo>
                    <a:pt x="33281" y="59689"/>
                  </a:lnTo>
                  <a:lnTo>
                    <a:pt x="37963" y="59181"/>
                  </a:lnTo>
                  <a:close/>
                </a:path>
                <a:path w="95250" h="95885">
                  <a:moveTo>
                    <a:pt x="46108" y="59943"/>
                  </a:moveTo>
                  <a:lnTo>
                    <a:pt x="42543" y="59943"/>
                  </a:lnTo>
                  <a:lnTo>
                    <a:pt x="51697" y="63372"/>
                  </a:lnTo>
                  <a:lnTo>
                    <a:pt x="55459" y="63372"/>
                  </a:lnTo>
                  <a:lnTo>
                    <a:pt x="46108" y="59943"/>
                  </a:lnTo>
                  <a:close/>
                </a:path>
                <a:path w="95250" h="95885">
                  <a:moveTo>
                    <a:pt x="41610" y="49910"/>
                  </a:moveTo>
                  <a:lnTo>
                    <a:pt x="35025" y="49910"/>
                  </a:lnTo>
                  <a:lnTo>
                    <a:pt x="43651" y="51561"/>
                  </a:lnTo>
                  <a:lnTo>
                    <a:pt x="52688" y="56133"/>
                  </a:lnTo>
                  <a:lnTo>
                    <a:pt x="53887" y="56768"/>
                  </a:lnTo>
                  <a:lnTo>
                    <a:pt x="62055" y="62102"/>
                  </a:lnTo>
                  <a:lnTo>
                    <a:pt x="63850" y="63372"/>
                  </a:lnTo>
                  <a:lnTo>
                    <a:pt x="66060" y="63372"/>
                  </a:lnTo>
                  <a:lnTo>
                    <a:pt x="62938" y="61086"/>
                  </a:lnTo>
                  <a:lnTo>
                    <a:pt x="55353" y="56133"/>
                  </a:lnTo>
                  <a:lnTo>
                    <a:pt x="45999" y="51180"/>
                  </a:lnTo>
                  <a:lnTo>
                    <a:pt x="41610" y="49910"/>
                  </a:lnTo>
                  <a:close/>
                </a:path>
                <a:path w="95250" h="95885">
                  <a:moveTo>
                    <a:pt x="249" y="38226"/>
                  </a:moveTo>
                  <a:lnTo>
                    <a:pt x="0" y="38226"/>
                  </a:lnTo>
                  <a:lnTo>
                    <a:pt x="4995" y="43814"/>
                  </a:lnTo>
                  <a:lnTo>
                    <a:pt x="10173" y="49910"/>
                  </a:lnTo>
                  <a:lnTo>
                    <a:pt x="14545" y="55498"/>
                  </a:lnTo>
                  <a:lnTo>
                    <a:pt x="17133" y="59689"/>
                  </a:lnTo>
                  <a:lnTo>
                    <a:pt x="16889" y="59689"/>
                  </a:lnTo>
                  <a:lnTo>
                    <a:pt x="16229" y="60197"/>
                  </a:lnTo>
                  <a:lnTo>
                    <a:pt x="15918" y="61086"/>
                  </a:lnTo>
                  <a:lnTo>
                    <a:pt x="16686" y="61086"/>
                  </a:lnTo>
                  <a:lnTo>
                    <a:pt x="17435" y="60705"/>
                  </a:lnTo>
                  <a:lnTo>
                    <a:pt x="20867" y="60705"/>
                  </a:lnTo>
                  <a:lnTo>
                    <a:pt x="18703" y="60197"/>
                  </a:lnTo>
                  <a:lnTo>
                    <a:pt x="23413" y="60197"/>
                  </a:lnTo>
                  <a:lnTo>
                    <a:pt x="22388" y="59689"/>
                  </a:lnTo>
                  <a:lnTo>
                    <a:pt x="19810" y="59181"/>
                  </a:lnTo>
                  <a:lnTo>
                    <a:pt x="20601" y="58673"/>
                  </a:lnTo>
                  <a:lnTo>
                    <a:pt x="18809" y="58673"/>
                  </a:lnTo>
                  <a:lnTo>
                    <a:pt x="18707" y="57784"/>
                  </a:lnTo>
                  <a:lnTo>
                    <a:pt x="17512" y="57784"/>
                  </a:lnTo>
                  <a:lnTo>
                    <a:pt x="13607" y="52196"/>
                  </a:lnTo>
                  <a:lnTo>
                    <a:pt x="8372" y="45846"/>
                  </a:lnTo>
                  <a:lnTo>
                    <a:pt x="3454" y="40131"/>
                  </a:lnTo>
                  <a:lnTo>
                    <a:pt x="2175" y="38734"/>
                  </a:lnTo>
                  <a:lnTo>
                    <a:pt x="205" y="38734"/>
                  </a:lnTo>
                  <a:lnTo>
                    <a:pt x="249" y="38226"/>
                  </a:lnTo>
                  <a:close/>
                </a:path>
                <a:path w="95250" h="95885">
                  <a:moveTo>
                    <a:pt x="42645" y="58673"/>
                  </a:moveTo>
                  <a:lnTo>
                    <a:pt x="33281" y="59689"/>
                  </a:lnTo>
                  <a:lnTo>
                    <a:pt x="45415" y="59689"/>
                  </a:lnTo>
                  <a:lnTo>
                    <a:pt x="42645" y="58673"/>
                  </a:lnTo>
                  <a:close/>
                </a:path>
                <a:path w="95250" h="95885">
                  <a:moveTo>
                    <a:pt x="57582" y="59181"/>
                  </a:moveTo>
                  <a:lnTo>
                    <a:pt x="44030" y="59181"/>
                  </a:lnTo>
                  <a:lnTo>
                    <a:pt x="45415" y="59689"/>
                  </a:lnTo>
                  <a:lnTo>
                    <a:pt x="58360" y="59689"/>
                  </a:lnTo>
                  <a:lnTo>
                    <a:pt x="57582" y="59181"/>
                  </a:lnTo>
                  <a:close/>
                </a:path>
                <a:path w="95250" h="95885">
                  <a:moveTo>
                    <a:pt x="15276" y="14350"/>
                  </a:moveTo>
                  <a:lnTo>
                    <a:pt x="14447" y="14350"/>
                  </a:lnTo>
                  <a:lnTo>
                    <a:pt x="14288" y="14858"/>
                  </a:lnTo>
                  <a:lnTo>
                    <a:pt x="14248" y="14985"/>
                  </a:lnTo>
                  <a:lnTo>
                    <a:pt x="23593" y="40131"/>
                  </a:lnTo>
                  <a:lnTo>
                    <a:pt x="23695" y="41020"/>
                  </a:lnTo>
                  <a:lnTo>
                    <a:pt x="23797" y="41909"/>
                  </a:lnTo>
                  <a:lnTo>
                    <a:pt x="23921" y="45211"/>
                  </a:lnTo>
                  <a:lnTo>
                    <a:pt x="21918" y="52196"/>
                  </a:lnTo>
                  <a:lnTo>
                    <a:pt x="20336" y="56768"/>
                  </a:lnTo>
                  <a:lnTo>
                    <a:pt x="20292" y="56895"/>
                  </a:lnTo>
                  <a:lnTo>
                    <a:pt x="20204" y="57149"/>
                  </a:lnTo>
                  <a:lnTo>
                    <a:pt x="19086" y="58292"/>
                  </a:lnTo>
                  <a:lnTo>
                    <a:pt x="18648" y="58673"/>
                  </a:lnTo>
                  <a:lnTo>
                    <a:pt x="20601" y="58673"/>
                  </a:lnTo>
                  <a:lnTo>
                    <a:pt x="22973" y="57149"/>
                  </a:lnTo>
                  <a:lnTo>
                    <a:pt x="21029" y="57149"/>
                  </a:lnTo>
                  <a:lnTo>
                    <a:pt x="22147" y="54736"/>
                  </a:lnTo>
                  <a:lnTo>
                    <a:pt x="23481" y="50672"/>
                  </a:lnTo>
                  <a:lnTo>
                    <a:pt x="24903" y="45846"/>
                  </a:lnTo>
                  <a:lnTo>
                    <a:pt x="28382" y="44449"/>
                  </a:lnTo>
                  <a:lnTo>
                    <a:pt x="25309" y="44449"/>
                  </a:lnTo>
                  <a:lnTo>
                    <a:pt x="26170" y="41401"/>
                  </a:lnTo>
                  <a:lnTo>
                    <a:pt x="26278" y="41020"/>
                  </a:lnTo>
                  <a:lnTo>
                    <a:pt x="25093" y="41020"/>
                  </a:lnTo>
                  <a:lnTo>
                    <a:pt x="25162" y="40766"/>
                  </a:lnTo>
                  <a:lnTo>
                    <a:pt x="24995" y="40385"/>
                  </a:lnTo>
                  <a:lnTo>
                    <a:pt x="24809" y="39369"/>
                  </a:lnTo>
                  <a:lnTo>
                    <a:pt x="24548" y="38226"/>
                  </a:lnTo>
                  <a:lnTo>
                    <a:pt x="21952" y="28447"/>
                  </a:lnTo>
                  <a:lnTo>
                    <a:pt x="21799" y="28066"/>
                  </a:lnTo>
                  <a:lnTo>
                    <a:pt x="16165" y="16128"/>
                  </a:lnTo>
                  <a:lnTo>
                    <a:pt x="15276" y="14350"/>
                  </a:lnTo>
                  <a:close/>
                </a:path>
                <a:path w="95250" h="95885">
                  <a:moveTo>
                    <a:pt x="5828" y="24256"/>
                  </a:moveTo>
                  <a:lnTo>
                    <a:pt x="5436" y="25399"/>
                  </a:lnTo>
                  <a:lnTo>
                    <a:pt x="5630" y="25399"/>
                  </a:lnTo>
                  <a:lnTo>
                    <a:pt x="8569" y="32384"/>
                  </a:lnTo>
                  <a:lnTo>
                    <a:pt x="12310" y="41909"/>
                  </a:lnTo>
                  <a:lnTo>
                    <a:pt x="15623" y="51180"/>
                  </a:lnTo>
                  <a:lnTo>
                    <a:pt x="17512" y="57784"/>
                  </a:lnTo>
                  <a:lnTo>
                    <a:pt x="18721" y="57784"/>
                  </a:lnTo>
                  <a:lnTo>
                    <a:pt x="6643" y="24637"/>
                  </a:lnTo>
                  <a:lnTo>
                    <a:pt x="6971" y="24637"/>
                  </a:lnTo>
                  <a:lnTo>
                    <a:pt x="5828" y="24256"/>
                  </a:lnTo>
                  <a:close/>
                </a:path>
                <a:path w="95250" h="95885">
                  <a:moveTo>
                    <a:pt x="56595" y="43814"/>
                  </a:moveTo>
                  <a:lnTo>
                    <a:pt x="47278" y="43814"/>
                  </a:lnTo>
                  <a:lnTo>
                    <a:pt x="55161" y="45211"/>
                  </a:lnTo>
                  <a:lnTo>
                    <a:pt x="62849" y="50037"/>
                  </a:lnTo>
                  <a:lnTo>
                    <a:pt x="68096" y="55117"/>
                  </a:lnTo>
                  <a:lnTo>
                    <a:pt x="70299" y="57784"/>
                  </a:lnTo>
                  <a:lnTo>
                    <a:pt x="70839" y="57784"/>
                  </a:lnTo>
                  <a:lnTo>
                    <a:pt x="71029" y="57149"/>
                  </a:lnTo>
                  <a:lnTo>
                    <a:pt x="71042" y="56768"/>
                  </a:lnTo>
                  <a:lnTo>
                    <a:pt x="68121" y="52704"/>
                  </a:lnTo>
                  <a:lnTo>
                    <a:pt x="59853" y="45846"/>
                  </a:lnTo>
                  <a:lnTo>
                    <a:pt x="56595" y="43814"/>
                  </a:lnTo>
                  <a:close/>
                </a:path>
                <a:path w="95250" h="95885">
                  <a:moveTo>
                    <a:pt x="44182" y="13207"/>
                  </a:moveTo>
                  <a:lnTo>
                    <a:pt x="43610" y="14350"/>
                  </a:lnTo>
                  <a:lnTo>
                    <a:pt x="43846" y="14350"/>
                  </a:lnTo>
                  <a:lnTo>
                    <a:pt x="43749" y="16890"/>
                  </a:lnTo>
                  <a:lnTo>
                    <a:pt x="43626" y="20065"/>
                  </a:lnTo>
                  <a:lnTo>
                    <a:pt x="43514" y="22986"/>
                  </a:lnTo>
                  <a:lnTo>
                    <a:pt x="40709" y="33019"/>
                  </a:lnTo>
                  <a:lnTo>
                    <a:pt x="40603" y="33400"/>
                  </a:lnTo>
                  <a:lnTo>
                    <a:pt x="40496" y="33781"/>
                  </a:lnTo>
                  <a:lnTo>
                    <a:pt x="28916" y="52196"/>
                  </a:lnTo>
                  <a:lnTo>
                    <a:pt x="21029" y="57149"/>
                  </a:lnTo>
                  <a:lnTo>
                    <a:pt x="22973" y="57149"/>
                  </a:lnTo>
                  <a:lnTo>
                    <a:pt x="28370" y="53847"/>
                  </a:lnTo>
                  <a:lnTo>
                    <a:pt x="35025" y="49910"/>
                  </a:lnTo>
                  <a:lnTo>
                    <a:pt x="41610" y="49910"/>
                  </a:lnTo>
                  <a:lnTo>
                    <a:pt x="37222" y="48640"/>
                  </a:lnTo>
                  <a:lnTo>
                    <a:pt x="38054" y="48132"/>
                  </a:lnTo>
                  <a:lnTo>
                    <a:pt x="36025" y="48132"/>
                  </a:lnTo>
                  <a:lnTo>
                    <a:pt x="38872" y="41401"/>
                  </a:lnTo>
                  <a:lnTo>
                    <a:pt x="42232" y="32003"/>
                  </a:lnTo>
                  <a:lnTo>
                    <a:pt x="42323" y="31749"/>
                  </a:lnTo>
                  <a:lnTo>
                    <a:pt x="44577" y="22986"/>
                  </a:lnTo>
                  <a:lnTo>
                    <a:pt x="44675" y="22605"/>
                  </a:lnTo>
                  <a:lnTo>
                    <a:pt x="44789" y="22164"/>
                  </a:lnTo>
                  <a:lnTo>
                    <a:pt x="44880" y="13461"/>
                  </a:lnTo>
                  <a:lnTo>
                    <a:pt x="44182" y="13207"/>
                  </a:lnTo>
                  <a:close/>
                </a:path>
                <a:path w="95250" h="95885">
                  <a:moveTo>
                    <a:pt x="65892" y="40131"/>
                  </a:moveTo>
                  <a:lnTo>
                    <a:pt x="61241" y="40131"/>
                  </a:lnTo>
                  <a:lnTo>
                    <a:pt x="68456" y="43306"/>
                  </a:lnTo>
                  <a:lnTo>
                    <a:pt x="73756" y="47243"/>
                  </a:lnTo>
                  <a:lnTo>
                    <a:pt x="75817" y="49148"/>
                  </a:lnTo>
                  <a:lnTo>
                    <a:pt x="76605" y="49148"/>
                  </a:lnTo>
                  <a:lnTo>
                    <a:pt x="76694" y="48259"/>
                  </a:lnTo>
                  <a:lnTo>
                    <a:pt x="76554" y="48132"/>
                  </a:lnTo>
                  <a:lnTo>
                    <a:pt x="73646" y="44957"/>
                  </a:lnTo>
                  <a:lnTo>
                    <a:pt x="65892" y="40131"/>
                  </a:lnTo>
                  <a:close/>
                </a:path>
                <a:path w="95250" h="95885">
                  <a:moveTo>
                    <a:pt x="53719" y="14858"/>
                  </a:moveTo>
                  <a:lnTo>
                    <a:pt x="53463" y="14858"/>
                  </a:lnTo>
                  <a:lnTo>
                    <a:pt x="52995" y="15366"/>
                  </a:lnTo>
                  <a:lnTo>
                    <a:pt x="52122" y="21716"/>
                  </a:lnTo>
                  <a:lnTo>
                    <a:pt x="52060" y="22164"/>
                  </a:lnTo>
                  <a:lnTo>
                    <a:pt x="51965" y="22859"/>
                  </a:lnTo>
                  <a:lnTo>
                    <a:pt x="51842" y="23748"/>
                  </a:lnTo>
                  <a:lnTo>
                    <a:pt x="51720" y="24637"/>
                  </a:lnTo>
                  <a:lnTo>
                    <a:pt x="51615" y="25399"/>
                  </a:lnTo>
                  <a:lnTo>
                    <a:pt x="49229" y="33019"/>
                  </a:lnTo>
                  <a:lnTo>
                    <a:pt x="49110" y="33400"/>
                  </a:lnTo>
                  <a:lnTo>
                    <a:pt x="48990" y="33781"/>
                  </a:lnTo>
                  <a:lnTo>
                    <a:pt x="38848" y="46354"/>
                  </a:lnTo>
                  <a:lnTo>
                    <a:pt x="35866" y="48132"/>
                  </a:lnTo>
                  <a:lnTo>
                    <a:pt x="38054" y="48132"/>
                  </a:lnTo>
                  <a:lnTo>
                    <a:pt x="39927" y="46989"/>
                  </a:lnTo>
                  <a:lnTo>
                    <a:pt x="45407" y="43814"/>
                  </a:lnTo>
                  <a:lnTo>
                    <a:pt x="56595" y="43814"/>
                  </a:lnTo>
                  <a:lnTo>
                    <a:pt x="54354" y="42417"/>
                  </a:lnTo>
                  <a:lnTo>
                    <a:pt x="47927" y="42417"/>
                  </a:lnTo>
                  <a:lnTo>
                    <a:pt x="48845" y="41909"/>
                  </a:lnTo>
                  <a:lnTo>
                    <a:pt x="46620" y="41909"/>
                  </a:lnTo>
                  <a:lnTo>
                    <a:pt x="48360" y="38226"/>
                  </a:lnTo>
                  <a:lnTo>
                    <a:pt x="48480" y="37972"/>
                  </a:lnTo>
                  <a:lnTo>
                    <a:pt x="48600" y="37718"/>
                  </a:lnTo>
                  <a:lnTo>
                    <a:pt x="53941" y="16890"/>
                  </a:lnTo>
                  <a:lnTo>
                    <a:pt x="54032" y="16128"/>
                  </a:lnTo>
                  <a:lnTo>
                    <a:pt x="54123" y="15366"/>
                  </a:lnTo>
                  <a:lnTo>
                    <a:pt x="54278" y="15366"/>
                  </a:lnTo>
                  <a:lnTo>
                    <a:pt x="53719" y="14858"/>
                  </a:lnTo>
                  <a:close/>
                </a:path>
                <a:path w="95250" h="95885">
                  <a:moveTo>
                    <a:pt x="41159" y="15366"/>
                  </a:moveTo>
                  <a:lnTo>
                    <a:pt x="40808" y="15747"/>
                  </a:lnTo>
                  <a:lnTo>
                    <a:pt x="40571" y="16128"/>
                  </a:lnTo>
                  <a:lnTo>
                    <a:pt x="40552" y="16890"/>
                  </a:lnTo>
                  <a:lnTo>
                    <a:pt x="40426" y="21716"/>
                  </a:lnTo>
                  <a:lnTo>
                    <a:pt x="40317" y="22164"/>
                  </a:lnTo>
                  <a:lnTo>
                    <a:pt x="35647" y="36321"/>
                  </a:lnTo>
                  <a:lnTo>
                    <a:pt x="31164" y="41909"/>
                  </a:lnTo>
                  <a:lnTo>
                    <a:pt x="30982" y="41909"/>
                  </a:lnTo>
                  <a:lnTo>
                    <a:pt x="25309" y="44449"/>
                  </a:lnTo>
                  <a:lnTo>
                    <a:pt x="28382" y="44449"/>
                  </a:lnTo>
                  <a:lnTo>
                    <a:pt x="31229" y="43306"/>
                  </a:lnTo>
                  <a:lnTo>
                    <a:pt x="31438" y="43306"/>
                  </a:lnTo>
                  <a:lnTo>
                    <a:pt x="36455" y="37337"/>
                  </a:lnTo>
                  <a:lnTo>
                    <a:pt x="36766" y="36575"/>
                  </a:lnTo>
                  <a:lnTo>
                    <a:pt x="41187" y="22986"/>
                  </a:lnTo>
                  <a:lnTo>
                    <a:pt x="41313" y="22605"/>
                  </a:lnTo>
                  <a:lnTo>
                    <a:pt x="41413" y="22305"/>
                  </a:lnTo>
                  <a:lnTo>
                    <a:pt x="41459" y="22164"/>
                  </a:lnTo>
                  <a:lnTo>
                    <a:pt x="41569" y="21716"/>
                  </a:lnTo>
                  <a:lnTo>
                    <a:pt x="41686" y="17652"/>
                  </a:lnTo>
                  <a:lnTo>
                    <a:pt x="41718" y="15747"/>
                  </a:lnTo>
                  <a:lnTo>
                    <a:pt x="41159" y="15366"/>
                  </a:lnTo>
                  <a:close/>
                </a:path>
                <a:path w="95250" h="95885">
                  <a:moveTo>
                    <a:pt x="63635" y="14350"/>
                  </a:moveTo>
                  <a:lnTo>
                    <a:pt x="62506" y="14350"/>
                  </a:lnTo>
                  <a:lnTo>
                    <a:pt x="60989" y="21716"/>
                  </a:lnTo>
                  <a:lnTo>
                    <a:pt x="60897" y="22164"/>
                  </a:lnTo>
                  <a:lnTo>
                    <a:pt x="60806" y="22605"/>
                  </a:lnTo>
                  <a:lnTo>
                    <a:pt x="46620" y="41909"/>
                  </a:lnTo>
                  <a:lnTo>
                    <a:pt x="48845" y="41909"/>
                  </a:lnTo>
                  <a:lnTo>
                    <a:pt x="52055" y="40131"/>
                  </a:lnTo>
                  <a:lnTo>
                    <a:pt x="65892" y="40131"/>
                  </a:lnTo>
                  <a:lnTo>
                    <a:pt x="64463" y="39242"/>
                  </a:lnTo>
                  <a:lnTo>
                    <a:pt x="60745" y="38226"/>
                  </a:lnTo>
                  <a:lnTo>
                    <a:pt x="55510" y="38226"/>
                  </a:lnTo>
                  <a:lnTo>
                    <a:pt x="56465" y="37718"/>
                  </a:lnTo>
                  <a:lnTo>
                    <a:pt x="54062" y="37718"/>
                  </a:lnTo>
                  <a:lnTo>
                    <a:pt x="56668" y="33781"/>
                  </a:lnTo>
                  <a:lnTo>
                    <a:pt x="59820" y="28066"/>
                  </a:lnTo>
                  <a:lnTo>
                    <a:pt x="61781" y="22986"/>
                  </a:lnTo>
                  <a:lnTo>
                    <a:pt x="61830" y="22859"/>
                  </a:lnTo>
                  <a:lnTo>
                    <a:pt x="61928" y="22605"/>
                  </a:lnTo>
                  <a:lnTo>
                    <a:pt x="62044" y="22305"/>
                  </a:lnTo>
                  <a:lnTo>
                    <a:pt x="62099" y="22164"/>
                  </a:lnTo>
                  <a:lnTo>
                    <a:pt x="62222" y="21843"/>
                  </a:lnTo>
                  <a:lnTo>
                    <a:pt x="62271" y="21716"/>
                  </a:lnTo>
                  <a:lnTo>
                    <a:pt x="62529" y="20700"/>
                  </a:lnTo>
                  <a:lnTo>
                    <a:pt x="63325" y="16128"/>
                  </a:lnTo>
                  <a:lnTo>
                    <a:pt x="63392" y="15747"/>
                  </a:lnTo>
                  <a:lnTo>
                    <a:pt x="63458" y="15366"/>
                  </a:lnTo>
                  <a:lnTo>
                    <a:pt x="63547" y="14858"/>
                  </a:lnTo>
                  <a:lnTo>
                    <a:pt x="63635" y="14350"/>
                  </a:lnTo>
                  <a:close/>
                </a:path>
                <a:path w="95250" h="95885">
                  <a:moveTo>
                    <a:pt x="24700" y="10667"/>
                  </a:moveTo>
                  <a:lnTo>
                    <a:pt x="23900" y="10667"/>
                  </a:lnTo>
                  <a:lnTo>
                    <a:pt x="23696" y="11175"/>
                  </a:lnTo>
                  <a:lnTo>
                    <a:pt x="23646" y="11302"/>
                  </a:lnTo>
                  <a:lnTo>
                    <a:pt x="25232" y="14858"/>
                  </a:lnTo>
                  <a:lnTo>
                    <a:pt x="28906" y="24256"/>
                  </a:lnTo>
                  <a:lnTo>
                    <a:pt x="28980" y="24637"/>
                  </a:lnTo>
                  <a:lnTo>
                    <a:pt x="28014" y="29463"/>
                  </a:lnTo>
                  <a:lnTo>
                    <a:pt x="27189" y="33019"/>
                  </a:lnTo>
                  <a:lnTo>
                    <a:pt x="26084" y="37337"/>
                  </a:lnTo>
                  <a:lnTo>
                    <a:pt x="25333" y="40131"/>
                  </a:lnTo>
                  <a:lnTo>
                    <a:pt x="25264" y="40385"/>
                  </a:lnTo>
                  <a:lnTo>
                    <a:pt x="25054" y="40766"/>
                  </a:lnTo>
                  <a:lnTo>
                    <a:pt x="25093" y="41020"/>
                  </a:lnTo>
                  <a:lnTo>
                    <a:pt x="26278" y="41020"/>
                  </a:lnTo>
                  <a:lnTo>
                    <a:pt x="26744" y="39369"/>
                  </a:lnTo>
                  <a:lnTo>
                    <a:pt x="29496" y="28447"/>
                  </a:lnTo>
                  <a:lnTo>
                    <a:pt x="29590" y="28066"/>
                  </a:lnTo>
                  <a:lnTo>
                    <a:pt x="29414" y="28066"/>
                  </a:lnTo>
                  <a:lnTo>
                    <a:pt x="30847" y="26542"/>
                  </a:lnTo>
                  <a:lnTo>
                    <a:pt x="31771" y="25526"/>
                  </a:lnTo>
                  <a:lnTo>
                    <a:pt x="30212" y="25526"/>
                  </a:lnTo>
                  <a:lnTo>
                    <a:pt x="30322" y="25399"/>
                  </a:lnTo>
                  <a:lnTo>
                    <a:pt x="30424" y="24637"/>
                  </a:lnTo>
                  <a:lnTo>
                    <a:pt x="29279" y="24637"/>
                  </a:lnTo>
                  <a:lnTo>
                    <a:pt x="29372" y="24256"/>
                  </a:lnTo>
                  <a:lnTo>
                    <a:pt x="29182" y="23748"/>
                  </a:lnTo>
                  <a:lnTo>
                    <a:pt x="28672" y="20700"/>
                  </a:lnTo>
                  <a:lnTo>
                    <a:pt x="28566" y="20065"/>
                  </a:lnTo>
                  <a:lnTo>
                    <a:pt x="28459" y="19430"/>
                  </a:lnTo>
                  <a:lnTo>
                    <a:pt x="28395" y="19049"/>
                  </a:lnTo>
                  <a:lnTo>
                    <a:pt x="24959" y="11302"/>
                  </a:lnTo>
                  <a:lnTo>
                    <a:pt x="24700" y="10667"/>
                  </a:lnTo>
                  <a:close/>
                </a:path>
                <a:path w="95250" h="95885">
                  <a:moveTo>
                    <a:pt x="76147" y="32003"/>
                  </a:moveTo>
                  <a:lnTo>
                    <a:pt x="74648" y="32003"/>
                  </a:lnTo>
                  <a:lnTo>
                    <a:pt x="81118" y="40766"/>
                  </a:lnTo>
                  <a:lnTo>
                    <a:pt x="81888" y="40766"/>
                  </a:lnTo>
                  <a:lnTo>
                    <a:pt x="82033" y="40385"/>
                  </a:lnTo>
                  <a:lnTo>
                    <a:pt x="82129" y="40131"/>
                  </a:lnTo>
                  <a:lnTo>
                    <a:pt x="81660" y="39369"/>
                  </a:lnTo>
                  <a:lnTo>
                    <a:pt x="76147" y="32003"/>
                  </a:lnTo>
                  <a:close/>
                </a:path>
                <a:path w="95250" h="95885">
                  <a:moveTo>
                    <a:pt x="1129" y="37591"/>
                  </a:moveTo>
                  <a:lnTo>
                    <a:pt x="303" y="37591"/>
                  </a:lnTo>
                  <a:lnTo>
                    <a:pt x="205" y="38734"/>
                  </a:lnTo>
                  <a:lnTo>
                    <a:pt x="2175" y="38734"/>
                  </a:lnTo>
                  <a:lnTo>
                    <a:pt x="1245" y="37718"/>
                  </a:lnTo>
                  <a:lnTo>
                    <a:pt x="1129" y="37591"/>
                  </a:lnTo>
                  <a:close/>
                </a:path>
                <a:path w="95250" h="95885">
                  <a:moveTo>
                    <a:pt x="10867" y="38226"/>
                  </a:moveTo>
                  <a:lnTo>
                    <a:pt x="1710" y="38226"/>
                  </a:lnTo>
                  <a:lnTo>
                    <a:pt x="2175" y="38734"/>
                  </a:lnTo>
                  <a:lnTo>
                    <a:pt x="11066" y="38734"/>
                  </a:lnTo>
                  <a:lnTo>
                    <a:pt x="10867" y="38226"/>
                  </a:lnTo>
                  <a:close/>
                </a:path>
                <a:path w="95250" h="95885">
                  <a:moveTo>
                    <a:pt x="23270" y="38226"/>
                  </a:moveTo>
                  <a:lnTo>
                    <a:pt x="12157" y="38226"/>
                  </a:lnTo>
                  <a:lnTo>
                    <a:pt x="12351" y="38734"/>
                  </a:lnTo>
                  <a:lnTo>
                    <a:pt x="23433" y="38734"/>
                  </a:lnTo>
                  <a:lnTo>
                    <a:pt x="23270" y="38226"/>
                  </a:lnTo>
                  <a:close/>
                </a:path>
                <a:path w="95250" h="95885">
                  <a:moveTo>
                    <a:pt x="25845" y="38226"/>
                  </a:moveTo>
                  <a:lnTo>
                    <a:pt x="24548" y="38226"/>
                  </a:lnTo>
                  <a:lnTo>
                    <a:pt x="24683" y="38734"/>
                  </a:lnTo>
                  <a:lnTo>
                    <a:pt x="25708" y="38734"/>
                  </a:lnTo>
                  <a:lnTo>
                    <a:pt x="25845" y="38226"/>
                  </a:lnTo>
                  <a:close/>
                </a:path>
                <a:path w="95250" h="95885">
                  <a:moveTo>
                    <a:pt x="34119" y="38226"/>
                  </a:moveTo>
                  <a:lnTo>
                    <a:pt x="27038" y="38226"/>
                  </a:lnTo>
                  <a:lnTo>
                    <a:pt x="26907" y="38734"/>
                  </a:lnTo>
                  <a:lnTo>
                    <a:pt x="33711" y="38734"/>
                  </a:lnTo>
                  <a:lnTo>
                    <a:pt x="34119" y="38226"/>
                  </a:lnTo>
                  <a:close/>
                </a:path>
                <a:path w="95250" h="95885">
                  <a:moveTo>
                    <a:pt x="38831" y="38226"/>
                  </a:moveTo>
                  <a:lnTo>
                    <a:pt x="35708" y="38226"/>
                  </a:lnTo>
                  <a:lnTo>
                    <a:pt x="35281" y="38734"/>
                  </a:lnTo>
                  <a:lnTo>
                    <a:pt x="38637" y="38734"/>
                  </a:lnTo>
                  <a:lnTo>
                    <a:pt x="38831" y="38226"/>
                  </a:lnTo>
                  <a:close/>
                </a:path>
                <a:path w="95250" h="95885">
                  <a:moveTo>
                    <a:pt x="47107" y="38226"/>
                  </a:moveTo>
                  <a:lnTo>
                    <a:pt x="40007" y="38226"/>
                  </a:lnTo>
                  <a:lnTo>
                    <a:pt x="39825" y="38734"/>
                  </a:lnTo>
                  <a:lnTo>
                    <a:pt x="46886" y="38734"/>
                  </a:lnTo>
                  <a:lnTo>
                    <a:pt x="47107" y="38226"/>
                  </a:lnTo>
                  <a:close/>
                </a:path>
                <a:path w="95250" h="95885">
                  <a:moveTo>
                    <a:pt x="52299" y="38226"/>
                  </a:moveTo>
                  <a:lnTo>
                    <a:pt x="48360" y="38226"/>
                  </a:lnTo>
                  <a:lnTo>
                    <a:pt x="48120" y="38734"/>
                  </a:lnTo>
                  <a:lnTo>
                    <a:pt x="51925" y="38734"/>
                  </a:lnTo>
                  <a:lnTo>
                    <a:pt x="52299" y="38226"/>
                  </a:lnTo>
                  <a:close/>
                </a:path>
                <a:path w="95250" h="95885">
                  <a:moveTo>
                    <a:pt x="79243" y="38226"/>
                  </a:moveTo>
                  <a:lnTo>
                    <a:pt x="60745" y="38226"/>
                  </a:lnTo>
                  <a:lnTo>
                    <a:pt x="62604" y="38734"/>
                  </a:lnTo>
                  <a:lnTo>
                    <a:pt x="79618" y="38734"/>
                  </a:lnTo>
                  <a:lnTo>
                    <a:pt x="79243" y="38226"/>
                  </a:lnTo>
                  <a:close/>
                </a:path>
                <a:path w="95250" h="95885">
                  <a:moveTo>
                    <a:pt x="59815" y="37972"/>
                  </a:moveTo>
                  <a:lnTo>
                    <a:pt x="55510" y="38226"/>
                  </a:lnTo>
                  <a:lnTo>
                    <a:pt x="60745" y="38226"/>
                  </a:lnTo>
                  <a:lnTo>
                    <a:pt x="59815" y="37972"/>
                  </a:lnTo>
                  <a:close/>
                </a:path>
                <a:path w="95250" h="95885">
                  <a:moveTo>
                    <a:pt x="71940" y="22859"/>
                  </a:moveTo>
                  <a:lnTo>
                    <a:pt x="71715" y="22986"/>
                  </a:lnTo>
                  <a:lnTo>
                    <a:pt x="65261" y="31241"/>
                  </a:lnTo>
                  <a:lnTo>
                    <a:pt x="64262" y="32384"/>
                  </a:lnTo>
                  <a:lnTo>
                    <a:pt x="64135" y="32384"/>
                  </a:lnTo>
                  <a:lnTo>
                    <a:pt x="54062" y="37718"/>
                  </a:lnTo>
                  <a:lnTo>
                    <a:pt x="56465" y="37718"/>
                  </a:lnTo>
                  <a:lnTo>
                    <a:pt x="64639" y="33400"/>
                  </a:lnTo>
                  <a:lnTo>
                    <a:pt x="64263" y="33400"/>
                  </a:lnTo>
                  <a:lnTo>
                    <a:pt x="71080" y="32003"/>
                  </a:lnTo>
                  <a:lnTo>
                    <a:pt x="67556" y="32003"/>
                  </a:lnTo>
                  <a:lnTo>
                    <a:pt x="69120" y="31241"/>
                  </a:lnTo>
                  <a:lnTo>
                    <a:pt x="66546" y="31241"/>
                  </a:lnTo>
                  <a:lnTo>
                    <a:pt x="68793" y="28066"/>
                  </a:lnTo>
                  <a:lnTo>
                    <a:pt x="71864" y="22986"/>
                  </a:lnTo>
                  <a:lnTo>
                    <a:pt x="71940" y="22859"/>
                  </a:lnTo>
                  <a:close/>
                </a:path>
                <a:path w="95250" h="95885">
                  <a:moveTo>
                    <a:pt x="78717" y="28447"/>
                  </a:moveTo>
                  <a:lnTo>
                    <a:pt x="75492" y="28447"/>
                  </a:lnTo>
                  <a:lnTo>
                    <a:pt x="88289" y="34162"/>
                  </a:lnTo>
                  <a:lnTo>
                    <a:pt x="89076" y="33781"/>
                  </a:lnTo>
                  <a:lnTo>
                    <a:pt x="89114" y="33400"/>
                  </a:lnTo>
                  <a:lnTo>
                    <a:pt x="89260" y="33400"/>
                  </a:lnTo>
                  <a:lnTo>
                    <a:pt x="88860" y="33019"/>
                  </a:lnTo>
                  <a:lnTo>
                    <a:pt x="78717" y="28447"/>
                  </a:lnTo>
                  <a:close/>
                </a:path>
                <a:path w="95250" h="95885">
                  <a:moveTo>
                    <a:pt x="74179" y="31368"/>
                  </a:moveTo>
                  <a:lnTo>
                    <a:pt x="71080" y="32003"/>
                  </a:lnTo>
                  <a:lnTo>
                    <a:pt x="74648" y="32003"/>
                  </a:lnTo>
                  <a:lnTo>
                    <a:pt x="74179" y="31368"/>
                  </a:lnTo>
                  <a:close/>
                </a:path>
                <a:path w="95250" h="95885">
                  <a:moveTo>
                    <a:pt x="81310" y="14858"/>
                  </a:moveTo>
                  <a:lnTo>
                    <a:pt x="80402" y="14858"/>
                  </a:lnTo>
                  <a:lnTo>
                    <a:pt x="75043" y="27177"/>
                  </a:lnTo>
                  <a:lnTo>
                    <a:pt x="72249" y="28447"/>
                  </a:lnTo>
                  <a:lnTo>
                    <a:pt x="66546" y="31241"/>
                  </a:lnTo>
                  <a:lnTo>
                    <a:pt x="69120" y="31241"/>
                  </a:lnTo>
                  <a:lnTo>
                    <a:pt x="72769" y="29463"/>
                  </a:lnTo>
                  <a:lnTo>
                    <a:pt x="74937" y="28447"/>
                  </a:lnTo>
                  <a:lnTo>
                    <a:pt x="78717" y="28447"/>
                  </a:lnTo>
                  <a:lnTo>
                    <a:pt x="76744" y="27558"/>
                  </a:lnTo>
                  <a:lnTo>
                    <a:pt x="79018" y="26542"/>
                  </a:lnTo>
                  <a:lnTo>
                    <a:pt x="76460" y="26542"/>
                  </a:lnTo>
                  <a:lnTo>
                    <a:pt x="81387" y="15366"/>
                  </a:lnTo>
                  <a:lnTo>
                    <a:pt x="81310" y="14858"/>
                  </a:lnTo>
                  <a:close/>
                </a:path>
                <a:path w="95250" h="95885">
                  <a:moveTo>
                    <a:pt x="87806" y="16890"/>
                  </a:moveTo>
                  <a:lnTo>
                    <a:pt x="87019" y="17144"/>
                  </a:lnTo>
                  <a:lnTo>
                    <a:pt x="82875" y="23748"/>
                  </a:lnTo>
                  <a:lnTo>
                    <a:pt x="82651" y="23748"/>
                  </a:lnTo>
                  <a:lnTo>
                    <a:pt x="78700" y="25399"/>
                  </a:lnTo>
                  <a:lnTo>
                    <a:pt x="76243" y="26542"/>
                  </a:lnTo>
                  <a:lnTo>
                    <a:pt x="79018" y="26542"/>
                  </a:lnTo>
                  <a:lnTo>
                    <a:pt x="81227" y="25526"/>
                  </a:lnTo>
                  <a:lnTo>
                    <a:pt x="83399" y="24637"/>
                  </a:lnTo>
                  <a:lnTo>
                    <a:pt x="92442" y="24637"/>
                  </a:lnTo>
                  <a:lnTo>
                    <a:pt x="85711" y="23748"/>
                  </a:lnTo>
                  <a:lnTo>
                    <a:pt x="87817" y="22859"/>
                  </a:lnTo>
                  <a:lnTo>
                    <a:pt x="84656" y="22859"/>
                  </a:lnTo>
                  <a:lnTo>
                    <a:pt x="87946" y="17652"/>
                  </a:lnTo>
                  <a:lnTo>
                    <a:pt x="87853" y="17144"/>
                  </a:lnTo>
                  <a:lnTo>
                    <a:pt x="87806" y="16890"/>
                  </a:lnTo>
                  <a:close/>
                </a:path>
                <a:path w="95250" h="95885">
                  <a:moveTo>
                    <a:pt x="92442" y="24637"/>
                  </a:moveTo>
                  <a:lnTo>
                    <a:pt x="83399" y="24637"/>
                  </a:lnTo>
                  <a:lnTo>
                    <a:pt x="92137" y="25780"/>
                  </a:lnTo>
                  <a:lnTo>
                    <a:pt x="92670" y="25399"/>
                  </a:lnTo>
                  <a:lnTo>
                    <a:pt x="93254" y="25399"/>
                  </a:lnTo>
                  <a:lnTo>
                    <a:pt x="92442" y="24637"/>
                  </a:lnTo>
                  <a:close/>
                </a:path>
                <a:path w="95250" h="95885">
                  <a:moveTo>
                    <a:pt x="38428" y="14858"/>
                  </a:moveTo>
                  <a:lnTo>
                    <a:pt x="37489" y="14858"/>
                  </a:lnTo>
                  <a:lnTo>
                    <a:pt x="34580" y="20065"/>
                  </a:lnTo>
                  <a:lnTo>
                    <a:pt x="31752" y="23748"/>
                  </a:lnTo>
                  <a:lnTo>
                    <a:pt x="30982" y="24637"/>
                  </a:lnTo>
                  <a:lnTo>
                    <a:pt x="30242" y="25399"/>
                  </a:lnTo>
                  <a:lnTo>
                    <a:pt x="30212" y="25526"/>
                  </a:lnTo>
                  <a:lnTo>
                    <a:pt x="31771" y="25526"/>
                  </a:lnTo>
                  <a:lnTo>
                    <a:pt x="34428" y="22605"/>
                  </a:lnTo>
                  <a:lnTo>
                    <a:pt x="38441" y="15366"/>
                  </a:lnTo>
                  <a:lnTo>
                    <a:pt x="38428" y="14858"/>
                  </a:lnTo>
                  <a:close/>
                </a:path>
                <a:path w="95250" h="95885">
                  <a:moveTo>
                    <a:pt x="29043" y="0"/>
                  </a:moveTo>
                  <a:lnTo>
                    <a:pt x="28256" y="0"/>
                  </a:lnTo>
                  <a:lnTo>
                    <a:pt x="28180" y="253"/>
                  </a:lnTo>
                  <a:lnTo>
                    <a:pt x="28090" y="888"/>
                  </a:lnTo>
                  <a:lnTo>
                    <a:pt x="31875" y="8508"/>
                  </a:lnTo>
                  <a:lnTo>
                    <a:pt x="31966" y="9270"/>
                  </a:lnTo>
                  <a:lnTo>
                    <a:pt x="32011" y="9651"/>
                  </a:lnTo>
                  <a:lnTo>
                    <a:pt x="32131" y="10667"/>
                  </a:lnTo>
                  <a:lnTo>
                    <a:pt x="32223" y="12191"/>
                  </a:lnTo>
                  <a:lnTo>
                    <a:pt x="30402" y="20065"/>
                  </a:lnTo>
                  <a:lnTo>
                    <a:pt x="29497" y="23748"/>
                  </a:lnTo>
                  <a:lnTo>
                    <a:pt x="29267" y="24256"/>
                  </a:lnTo>
                  <a:lnTo>
                    <a:pt x="29331" y="24637"/>
                  </a:lnTo>
                  <a:lnTo>
                    <a:pt x="30424" y="24637"/>
                  </a:lnTo>
                  <a:lnTo>
                    <a:pt x="32459" y="16128"/>
                  </a:lnTo>
                  <a:lnTo>
                    <a:pt x="33374" y="12191"/>
                  </a:lnTo>
                  <a:lnTo>
                    <a:pt x="34326" y="11683"/>
                  </a:lnTo>
                  <a:lnTo>
                    <a:pt x="35653" y="10667"/>
                  </a:lnTo>
                  <a:lnTo>
                    <a:pt x="33713" y="10667"/>
                  </a:lnTo>
                  <a:lnTo>
                    <a:pt x="33943" y="9651"/>
                  </a:lnTo>
                  <a:lnTo>
                    <a:pt x="34030" y="9270"/>
                  </a:lnTo>
                  <a:lnTo>
                    <a:pt x="32891" y="9270"/>
                  </a:lnTo>
                  <a:lnTo>
                    <a:pt x="31736" y="5460"/>
                  </a:lnTo>
                  <a:lnTo>
                    <a:pt x="29319" y="507"/>
                  </a:lnTo>
                  <a:lnTo>
                    <a:pt x="29043" y="0"/>
                  </a:lnTo>
                  <a:close/>
                </a:path>
                <a:path w="95250" h="95885">
                  <a:moveTo>
                    <a:pt x="94156" y="19430"/>
                  </a:moveTo>
                  <a:lnTo>
                    <a:pt x="91172" y="20446"/>
                  </a:lnTo>
                  <a:lnTo>
                    <a:pt x="87651" y="21716"/>
                  </a:lnTo>
                  <a:lnTo>
                    <a:pt x="84656" y="22859"/>
                  </a:lnTo>
                  <a:lnTo>
                    <a:pt x="87817" y="22859"/>
                  </a:lnTo>
                  <a:lnTo>
                    <a:pt x="88419" y="22605"/>
                  </a:lnTo>
                  <a:lnTo>
                    <a:pt x="89215" y="22305"/>
                  </a:lnTo>
                  <a:lnTo>
                    <a:pt x="90892" y="21716"/>
                  </a:lnTo>
                  <a:lnTo>
                    <a:pt x="90710" y="21716"/>
                  </a:lnTo>
                  <a:lnTo>
                    <a:pt x="94334" y="20700"/>
                  </a:lnTo>
                  <a:lnTo>
                    <a:pt x="94736" y="20065"/>
                  </a:lnTo>
                  <a:lnTo>
                    <a:pt x="94982" y="20065"/>
                  </a:lnTo>
                  <a:lnTo>
                    <a:pt x="94156" y="19430"/>
                  </a:lnTo>
                  <a:close/>
                </a:path>
                <a:path w="95250" h="95885">
                  <a:moveTo>
                    <a:pt x="72204" y="14350"/>
                  </a:moveTo>
                  <a:lnTo>
                    <a:pt x="71711" y="14350"/>
                  </a:lnTo>
                  <a:lnTo>
                    <a:pt x="71372" y="14858"/>
                  </a:lnTo>
                  <a:lnTo>
                    <a:pt x="71880" y="19049"/>
                  </a:lnTo>
                  <a:lnTo>
                    <a:pt x="72003" y="20065"/>
                  </a:lnTo>
                  <a:lnTo>
                    <a:pt x="72079" y="20700"/>
                  </a:lnTo>
                  <a:lnTo>
                    <a:pt x="72202" y="21716"/>
                  </a:lnTo>
                  <a:lnTo>
                    <a:pt x="72257" y="22164"/>
                  </a:lnTo>
                  <a:lnTo>
                    <a:pt x="72551" y="21843"/>
                  </a:lnTo>
                  <a:lnTo>
                    <a:pt x="73239" y="20700"/>
                  </a:lnTo>
                  <a:lnTo>
                    <a:pt x="72884" y="17652"/>
                  </a:lnTo>
                  <a:lnTo>
                    <a:pt x="72795" y="16890"/>
                  </a:lnTo>
                  <a:lnTo>
                    <a:pt x="72706" y="16128"/>
                  </a:lnTo>
                  <a:lnTo>
                    <a:pt x="72617" y="15366"/>
                  </a:lnTo>
                  <a:lnTo>
                    <a:pt x="72558" y="14858"/>
                  </a:lnTo>
                  <a:lnTo>
                    <a:pt x="72852" y="14858"/>
                  </a:lnTo>
                  <a:lnTo>
                    <a:pt x="72204" y="14350"/>
                  </a:lnTo>
                  <a:close/>
                </a:path>
                <a:path w="95250" h="95885">
                  <a:moveTo>
                    <a:pt x="81435" y="14350"/>
                  </a:moveTo>
                  <a:lnTo>
                    <a:pt x="81132" y="14350"/>
                  </a:lnTo>
                  <a:lnTo>
                    <a:pt x="81310" y="14858"/>
                  </a:lnTo>
                  <a:lnTo>
                    <a:pt x="80402" y="14858"/>
                  </a:lnTo>
                  <a:lnTo>
                    <a:pt x="81435" y="14350"/>
                  </a:lnTo>
                  <a:close/>
                </a:path>
                <a:path w="95250" h="95885">
                  <a:moveTo>
                    <a:pt x="63143" y="13461"/>
                  </a:moveTo>
                  <a:lnTo>
                    <a:pt x="62325" y="14350"/>
                  </a:lnTo>
                  <a:lnTo>
                    <a:pt x="64121" y="14350"/>
                  </a:lnTo>
                  <a:lnTo>
                    <a:pt x="63143" y="13461"/>
                  </a:lnTo>
                  <a:close/>
                </a:path>
                <a:path w="95250" h="95885">
                  <a:moveTo>
                    <a:pt x="39267" y="3301"/>
                  </a:moveTo>
                  <a:lnTo>
                    <a:pt x="38505" y="3682"/>
                  </a:lnTo>
                  <a:lnTo>
                    <a:pt x="36689" y="7746"/>
                  </a:lnTo>
                  <a:lnTo>
                    <a:pt x="34847" y="9651"/>
                  </a:lnTo>
                  <a:lnTo>
                    <a:pt x="33584" y="10667"/>
                  </a:lnTo>
                  <a:lnTo>
                    <a:pt x="35653" y="10667"/>
                  </a:lnTo>
                  <a:lnTo>
                    <a:pt x="36981" y="9651"/>
                  </a:lnTo>
                  <a:lnTo>
                    <a:pt x="39533" y="4063"/>
                  </a:lnTo>
                  <a:lnTo>
                    <a:pt x="39562" y="3682"/>
                  </a:lnTo>
                  <a:lnTo>
                    <a:pt x="39724" y="3682"/>
                  </a:lnTo>
                  <a:lnTo>
                    <a:pt x="39267" y="3301"/>
                  </a:lnTo>
                  <a:close/>
                </a:path>
                <a:path w="95250" h="95885">
                  <a:moveTo>
                    <a:pt x="35507" y="253"/>
                  </a:moveTo>
                  <a:lnTo>
                    <a:pt x="34634" y="888"/>
                  </a:lnTo>
                  <a:lnTo>
                    <a:pt x="34781" y="888"/>
                  </a:lnTo>
                  <a:lnTo>
                    <a:pt x="34314" y="3047"/>
                  </a:lnTo>
                  <a:lnTo>
                    <a:pt x="33747" y="5460"/>
                  </a:lnTo>
                  <a:lnTo>
                    <a:pt x="32891" y="9270"/>
                  </a:lnTo>
                  <a:lnTo>
                    <a:pt x="34030" y="9270"/>
                  </a:lnTo>
                  <a:lnTo>
                    <a:pt x="35927" y="888"/>
                  </a:lnTo>
                  <a:lnTo>
                    <a:pt x="35927" y="507"/>
                  </a:lnTo>
                  <a:lnTo>
                    <a:pt x="35507" y="253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1" name="object 2131"/>
            <p:cNvSpPr/>
            <p:nvPr/>
          </p:nvSpPr>
          <p:spPr>
            <a:xfrm>
              <a:off x="7123064" y="2725928"/>
              <a:ext cx="78740" cy="76200"/>
            </a:xfrm>
            <a:custGeom>
              <a:avLst/>
              <a:gdLst/>
              <a:ahLst/>
              <a:cxnLst/>
              <a:rect l="l" t="t" r="r" b="b"/>
              <a:pathLst>
                <a:path w="78740" h="76200">
                  <a:moveTo>
                    <a:pt x="7778" y="40843"/>
                  </a:moveTo>
                  <a:lnTo>
                    <a:pt x="3644" y="40843"/>
                  </a:lnTo>
                  <a:lnTo>
                    <a:pt x="6706" y="41579"/>
                  </a:lnTo>
                  <a:lnTo>
                    <a:pt x="6509" y="41579"/>
                  </a:lnTo>
                  <a:lnTo>
                    <a:pt x="28968" y="75831"/>
                  </a:lnTo>
                  <a:lnTo>
                    <a:pt x="29730" y="76060"/>
                  </a:lnTo>
                  <a:lnTo>
                    <a:pt x="16522" y="47726"/>
                  </a:lnTo>
                  <a:lnTo>
                    <a:pt x="18857" y="47726"/>
                  </a:lnTo>
                  <a:lnTo>
                    <a:pt x="18130" y="47167"/>
                  </a:lnTo>
                  <a:lnTo>
                    <a:pt x="14633" y="44856"/>
                  </a:lnTo>
                  <a:lnTo>
                    <a:pt x="14248" y="44856"/>
                  </a:lnTo>
                  <a:lnTo>
                    <a:pt x="15437" y="44069"/>
                  </a:lnTo>
                  <a:lnTo>
                    <a:pt x="13436" y="44069"/>
                  </a:lnTo>
                  <a:lnTo>
                    <a:pt x="12585" y="43573"/>
                  </a:lnTo>
                  <a:lnTo>
                    <a:pt x="9329" y="41579"/>
                  </a:lnTo>
                  <a:lnTo>
                    <a:pt x="7778" y="40843"/>
                  </a:lnTo>
                  <a:close/>
                </a:path>
                <a:path w="78740" h="76200">
                  <a:moveTo>
                    <a:pt x="18857" y="47726"/>
                  </a:moveTo>
                  <a:lnTo>
                    <a:pt x="16522" y="47726"/>
                  </a:lnTo>
                  <a:lnTo>
                    <a:pt x="18922" y="49428"/>
                  </a:lnTo>
                  <a:lnTo>
                    <a:pt x="21374" y="51333"/>
                  </a:lnTo>
                  <a:lnTo>
                    <a:pt x="24841" y="54190"/>
                  </a:lnTo>
                  <a:lnTo>
                    <a:pt x="28219" y="57442"/>
                  </a:lnTo>
                  <a:lnTo>
                    <a:pt x="33087" y="72542"/>
                  </a:lnTo>
                  <a:lnTo>
                    <a:pt x="33172" y="72809"/>
                  </a:lnTo>
                  <a:lnTo>
                    <a:pt x="33222" y="72961"/>
                  </a:lnTo>
                  <a:lnTo>
                    <a:pt x="33324" y="73279"/>
                  </a:lnTo>
                  <a:lnTo>
                    <a:pt x="33595" y="73825"/>
                  </a:lnTo>
                  <a:lnTo>
                    <a:pt x="34213" y="74079"/>
                  </a:lnTo>
                  <a:lnTo>
                    <a:pt x="34583" y="73279"/>
                  </a:lnTo>
                  <a:lnTo>
                    <a:pt x="34500" y="72961"/>
                  </a:lnTo>
                  <a:lnTo>
                    <a:pt x="31267" y="62966"/>
                  </a:lnTo>
                  <a:lnTo>
                    <a:pt x="28254" y="57140"/>
                  </a:lnTo>
                  <a:lnTo>
                    <a:pt x="30318" y="57140"/>
                  </a:lnTo>
                  <a:lnTo>
                    <a:pt x="29082" y="56032"/>
                  </a:lnTo>
                  <a:lnTo>
                    <a:pt x="26276" y="53682"/>
                  </a:lnTo>
                  <a:lnTo>
                    <a:pt x="28600" y="53035"/>
                  </a:lnTo>
                  <a:lnTo>
                    <a:pt x="29717" y="52819"/>
                  </a:lnTo>
                  <a:lnTo>
                    <a:pt x="25240" y="52819"/>
                  </a:lnTo>
                  <a:lnTo>
                    <a:pt x="21626" y="49856"/>
                  </a:lnTo>
                  <a:lnTo>
                    <a:pt x="18857" y="47726"/>
                  </a:lnTo>
                  <a:close/>
                </a:path>
                <a:path w="78740" h="76200">
                  <a:moveTo>
                    <a:pt x="4206" y="41579"/>
                  </a:moveTo>
                  <a:lnTo>
                    <a:pt x="2628" y="41579"/>
                  </a:lnTo>
                  <a:lnTo>
                    <a:pt x="6655" y="49856"/>
                  </a:lnTo>
                  <a:lnTo>
                    <a:pt x="9494" y="60363"/>
                  </a:lnTo>
                  <a:lnTo>
                    <a:pt x="11165" y="69338"/>
                  </a:lnTo>
                  <a:lnTo>
                    <a:pt x="11628" y="72542"/>
                  </a:lnTo>
                  <a:lnTo>
                    <a:pt x="11734" y="73279"/>
                  </a:lnTo>
                  <a:lnTo>
                    <a:pt x="12537" y="73825"/>
                  </a:lnTo>
                  <a:lnTo>
                    <a:pt x="12294" y="73825"/>
                  </a:lnTo>
                  <a:lnTo>
                    <a:pt x="12865" y="72961"/>
                  </a:lnTo>
                  <a:lnTo>
                    <a:pt x="11852" y="64643"/>
                  </a:lnTo>
                  <a:lnTo>
                    <a:pt x="11726" y="63603"/>
                  </a:lnTo>
                  <a:lnTo>
                    <a:pt x="11707" y="63449"/>
                  </a:lnTo>
                  <a:lnTo>
                    <a:pt x="8085" y="49856"/>
                  </a:lnTo>
                  <a:lnTo>
                    <a:pt x="7842" y="49036"/>
                  </a:lnTo>
                  <a:lnTo>
                    <a:pt x="6149" y="44284"/>
                  </a:lnTo>
                  <a:lnTo>
                    <a:pt x="6072" y="44069"/>
                  </a:lnTo>
                  <a:lnTo>
                    <a:pt x="5861" y="43751"/>
                  </a:lnTo>
                  <a:lnTo>
                    <a:pt x="4206" y="41579"/>
                  </a:lnTo>
                  <a:close/>
                </a:path>
                <a:path w="78740" h="76200">
                  <a:moveTo>
                    <a:pt x="30318" y="57140"/>
                  </a:moveTo>
                  <a:lnTo>
                    <a:pt x="28312" y="57140"/>
                  </a:lnTo>
                  <a:lnTo>
                    <a:pt x="30098" y="58699"/>
                  </a:lnTo>
                  <a:lnTo>
                    <a:pt x="31965" y="60363"/>
                  </a:lnTo>
                  <a:lnTo>
                    <a:pt x="33693" y="61963"/>
                  </a:lnTo>
                  <a:lnTo>
                    <a:pt x="35509" y="64643"/>
                  </a:lnTo>
                  <a:lnTo>
                    <a:pt x="37504" y="72542"/>
                  </a:lnTo>
                  <a:lnTo>
                    <a:pt x="37610" y="72961"/>
                  </a:lnTo>
                  <a:lnTo>
                    <a:pt x="37814" y="73279"/>
                  </a:lnTo>
                  <a:lnTo>
                    <a:pt x="38714" y="73825"/>
                  </a:lnTo>
                  <a:lnTo>
                    <a:pt x="38271" y="73825"/>
                  </a:lnTo>
                  <a:lnTo>
                    <a:pt x="38730" y="72961"/>
                  </a:lnTo>
                  <a:lnTo>
                    <a:pt x="38722" y="72542"/>
                  </a:lnTo>
                  <a:lnTo>
                    <a:pt x="37541" y="67830"/>
                  </a:lnTo>
                  <a:lnTo>
                    <a:pt x="36144" y="64236"/>
                  </a:lnTo>
                  <a:lnTo>
                    <a:pt x="38055" y="64236"/>
                  </a:lnTo>
                  <a:lnTo>
                    <a:pt x="35229" y="61607"/>
                  </a:lnTo>
                  <a:lnTo>
                    <a:pt x="36436" y="61214"/>
                  </a:lnTo>
                  <a:lnTo>
                    <a:pt x="38963" y="60744"/>
                  </a:lnTo>
                  <a:lnTo>
                    <a:pt x="34289" y="60744"/>
                  </a:lnTo>
                  <a:lnTo>
                    <a:pt x="30318" y="57140"/>
                  </a:lnTo>
                  <a:close/>
                </a:path>
                <a:path w="78740" h="76200">
                  <a:moveTo>
                    <a:pt x="38055" y="64236"/>
                  </a:moveTo>
                  <a:lnTo>
                    <a:pt x="36144" y="64236"/>
                  </a:lnTo>
                  <a:lnTo>
                    <a:pt x="41833" y="69608"/>
                  </a:lnTo>
                  <a:lnTo>
                    <a:pt x="45870" y="73825"/>
                  </a:lnTo>
                  <a:lnTo>
                    <a:pt x="46748" y="73825"/>
                  </a:lnTo>
                  <a:lnTo>
                    <a:pt x="46799" y="72961"/>
                  </a:lnTo>
                  <a:lnTo>
                    <a:pt x="41605" y="67538"/>
                  </a:lnTo>
                  <a:lnTo>
                    <a:pt x="38055" y="64236"/>
                  </a:lnTo>
                  <a:close/>
                </a:path>
                <a:path w="78740" h="76200">
                  <a:moveTo>
                    <a:pt x="3799" y="41046"/>
                  </a:moveTo>
                  <a:lnTo>
                    <a:pt x="1295" y="41046"/>
                  </a:lnTo>
                  <a:lnTo>
                    <a:pt x="1940" y="47167"/>
                  </a:lnTo>
                  <a:lnTo>
                    <a:pt x="1842" y="54190"/>
                  </a:lnTo>
                  <a:lnTo>
                    <a:pt x="600" y="64236"/>
                  </a:lnTo>
                  <a:lnTo>
                    <a:pt x="520" y="64643"/>
                  </a:lnTo>
                  <a:lnTo>
                    <a:pt x="308" y="66154"/>
                  </a:lnTo>
                  <a:lnTo>
                    <a:pt x="685" y="66725"/>
                  </a:lnTo>
                  <a:lnTo>
                    <a:pt x="1371" y="66154"/>
                  </a:lnTo>
                  <a:lnTo>
                    <a:pt x="4030" y="54190"/>
                  </a:lnTo>
                  <a:lnTo>
                    <a:pt x="4124" y="49036"/>
                  </a:lnTo>
                  <a:lnTo>
                    <a:pt x="2628" y="41579"/>
                  </a:lnTo>
                  <a:lnTo>
                    <a:pt x="4206" y="41579"/>
                  </a:lnTo>
                  <a:lnTo>
                    <a:pt x="3799" y="41046"/>
                  </a:lnTo>
                  <a:close/>
                </a:path>
                <a:path w="78740" h="76200">
                  <a:moveTo>
                    <a:pt x="38290" y="59245"/>
                  </a:moveTo>
                  <a:lnTo>
                    <a:pt x="35071" y="60363"/>
                  </a:lnTo>
                  <a:lnTo>
                    <a:pt x="34289" y="60744"/>
                  </a:lnTo>
                  <a:lnTo>
                    <a:pt x="38963" y="60744"/>
                  </a:lnTo>
                  <a:lnTo>
                    <a:pt x="43130" y="61963"/>
                  </a:lnTo>
                  <a:lnTo>
                    <a:pt x="42804" y="61963"/>
                  </a:lnTo>
                  <a:lnTo>
                    <a:pt x="43649" y="61468"/>
                  </a:lnTo>
                  <a:lnTo>
                    <a:pt x="43687" y="61048"/>
                  </a:lnTo>
                  <a:lnTo>
                    <a:pt x="43383" y="60744"/>
                  </a:lnTo>
                  <a:lnTo>
                    <a:pt x="42134" y="60363"/>
                  </a:lnTo>
                  <a:lnTo>
                    <a:pt x="38290" y="59245"/>
                  </a:lnTo>
                  <a:close/>
                </a:path>
                <a:path w="78740" h="76200">
                  <a:moveTo>
                    <a:pt x="39202" y="51955"/>
                  </a:moveTo>
                  <a:lnTo>
                    <a:pt x="34188" y="51955"/>
                  </a:lnTo>
                  <a:lnTo>
                    <a:pt x="40839" y="53682"/>
                  </a:lnTo>
                  <a:lnTo>
                    <a:pt x="40700" y="53682"/>
                  </a:lnTo>
                  <a:lnTo>
                    <a:pt x="41478" y="53200"/>
                  </a:lnTo>
                  <a:lnTo>
                    <a:pt x="41503" y="52819"/>
                  </a:lnTo>
                  <a:lnTo>
                    <a:pt x="41147" y="52463"/>
                  </a:lnTo>
                  <a:lnTo>
                    <a:pt x="39202" y="51955"/>
                  </a:lnTo>
                  <a:close/>
                </a:path>
                <a:path w="78740" h="76200">
                  <a:moveTo>
                    <a:pt x="33172" y="50380"/>
                  </a:moveTo>
                  <a:lnTo>
                    <a:pt x="26708" y="52285"/>
                  </a:lnTo>
                  <a:lnTo>
                    <a:pt x="25134" y="52819"/>
                  </a:lnTo>
                  <a:lnTo>
                    <a:pt x="29717" y="52819"/>
                  </a:lnTo>
                  <a:lnTo>
                    <a:pt x="34188" y="51955"/>
                  </a:lnTo>
                  <a:lnTo>
                    <a:pt x="39202" y="51955"/>
                  </a:lnTo>
                  <a:lnTo>
                    <a:pt x="33172" y="50380"/>
                  </a:lnTo>
                  <a:close/>
                </a:path>
                <a:path w="78740" h="76200">
                  <a:moveTo>
                    <a:pt x="30081" y="40373"/>
                  </a:moveTo>
                  <a:lnTo>
                    <a:pt x="26403" y="40373"/>
                  </a:lnTo>
                  <a:lnTo>
                    <a:pt x="38609" y="44856"/>
                  </a:lnTo>
                  <a:lnTo>
                    <a:pt x="42278" y="48133"/>
                  </a:lnTo>
                  <a:lnTo>
                    <a:pt x="43099" y="48133"/>
                  </a:lnTo>
                  <a:lnTo>
                    <a:pt x="43218" y="47726"/>
                  </a:lnTo>
                  <a:lnTo>
                    <a:pt x="43306" y="47421"/>
                  </a:lnTo>
                  <a:lnTo>
                    <a:pt x="43141" y="47167"/>
                  </a:lnTo>
                  <a:lnTo>
                    <a:pt x="39319" y="43751"/>
                  </a:lnTo>
                  <a:lnTo>
                    <a:pt x="30081" y="40373"/>
                  </a:lnTo>
                  <a:close/>
                </a:path>
                <a:path w="78740" h="76200">
                  <a:moveTo>
                    <a:pt x="26003" y="30389"/>
                  </a:moveTo>
                  <a:lnTo>
                    <a:pt x="19551" y="30389"/>
                  </a:lnTo>
                  <a:lnTo>
                    <a:pt x="28132" y="32004"/>
                  </a:lnTo>
                  <a:lnTo>
                    <a:pt x="27737" y="32004"/>
                  </a:lnTo>
                  <a:lnTo>
                    <a:pt x="37545" y="36999"/>
                  </a:lnTo>
                  <a:lnTo>
                    <a:pt x="45907" y="42435"/>
                  </a:lnTo>
                  <a:lnTo>
                    <a:pt x="49491" y="45021"/>
                  </a:lnTo>
                  <a:lnTo>
                    <a:pt x="50304" y="44856"/>
                  </a:lnTo>
                  <a:lnTo>
                    <a:pt x="29845" y="31505"/>
                  </a:lnTo>
                  <a:lnTo>
                    <a:pt x="26003" y="30389"/>
                  </a:lnTo>
                  <a:close/>
                </a:path>
                <a:path w="78740" h="76200">
                  <a:moveTo>
                    <a:pt x="26504" y="39065"/>
                  </a:moveTo>
                  <a:lnTo>
                    <a:pt x="19481" y="39852"/>
                  </a:lnTo>
                  <a:lnTo>
                    <a:pt x="13436" y="44069"/>
                  </a:lnTo>
                  <a:lnTo>
                    <a:pt x="15437" y="44069"/>
                  </a:lnTo>
                  <a:lnTo>
                    <a:pt x="20001" y="41046"/>
                  </a:lnTo>
                  <a:lnTo>
                    <a:pt x="19562" y="41046"/>
                  </a:lnTo>
                  <a:lnTo>
                    <a:pt x="26403" y="40373"/>
                  </a:lnTo>
                  <a:lnTo>
                    <a:pt x="30081" y="40373"/>
                  </a:lnTo>
                  <a:lnTo>
                    <a:pt x="26504" y="39065"/>
                  </a:lnTo>
                  <a:close/>
                </a:path>
                <a:path w="78740" h="76200">
                  <a:moveTo>
                    <a:pt x="78549" y="0"/>
                  </a:moveTo>
                  <a:lnTo>
                    <a:pt x="76263" y="762"/>
                  </a:lnTo>
                  <a:lnTo>
                    <a:pt x="73964" y="1435"/>
                  </a:lnTo>
                  <a:lnTo>
                    <a:pt x="71691" y="2159"/>
                  </a:lnTo>
                  <a:lnTo>
                    <a:pt x="60141" y="6921"/>
                  </a:lnTo>
                  <a:lnTo>
                    <a:pt x="56146" y="8712"/>
                  </a:lnTo>
                  <a:lnTo>
                    <a:pt x="52387" y="11277"/>
                  </a:lnTo>
                  <a:lnTo>
                    <a:pt x="44538" y="15544"/>
                  </a:lnTo>
                  <a:lnTo>
                    <a:pt x="40512" y="17195"/>
                  </a:lnTo>
                  <a:lnTo>
                    <a:pt x="34252" y="20472"/>
                  </a:lnTo>
                  <a:lnTo>
                    <a:pt x="32664" y="21323"/>
                  </a:lnTo>
                  <a:lnTo>
                    <a:pt x="30683" y="22275"/>
                  </a:lnTo>
                  <a:lnTo>
                    <a:pt x="27876" y="23812"/>
                  </a:lnTo>
                  <a:lnTo>
                    <a:pt x="20548" y="28460"/>
                  </a:lnTo>
                  <a:lnTo>
                    <a:pt x="16827" y="30645"/>
                  </a:lnTo>
                  <a:lnTo>
                    <a:pt x="14350" y="32004"/>
                  </a:lnTo>
                  <a:lnTo>
                    <a:pt x="9550" y="35140"/>
                  </a:lnTo>
                  <a:lnTo>
                    <a:pt x="4787" y="38392"/>
                  </a:lnTo>
                  <a:lnTo>
                    <a:pt x="0" y="41579"/>
                  </a:lnTo>
                  <a:lnTo>
                    <a:pt x="430" y="41579"/>
                  </a:lnTo>
                  <a:lnTo>
                    <a:pt x="1295" y="41046"/>
                  </a:lnTo>
                  <a:lnTo>
                    <a:pt x="3799" y="41046"/>
                  </a:lnTo>
                  <a:lnTo>
                    <a:pt x="3644" y="40843"/>
                  </a:lnTo>
                  <a:lnTo>
                    <a:pt x="7778" y="40843"/>
                  </a:lnTo>
                  <a:lnTo>
                    <a:pt x="6248" y="40119"/>
                  </a:lnTo>
                  <a:lnTo>
                    <a:pt x="3657" y="39573"/>
                  </a:lnTo>
                  <a:lnTo>
                    <a:pt x="12230" y="34213"/>
                  </a:lnTo>
                  <a:lnTo>
                    <a:pt x="18673" y="30389"/>
                  </a:lnTo>
                  <a:lnTo>
                    <a:pt x="26003" y="30389"/>
                  </a:lnTo>
                  <a:lnTo>
                    <a:pt x="21069" y="28956"/>
                  </a:lnTo>
                  <a:lnTo>
                    <a:pt x="23774" y="27355"/>
                  </a:lnTo>
                  <a:lnTo>
                    <a:pt x="29692" y="23990"/>
                  </a:lnTo>
                  <a:lnTo>
                    <a:pt x="40082" y="23990"/>
                  </a:lnTo>
                  <a:lnTo>
                    <a:pt x="38201" y="22821"/>
                  </a:lnTo>
                  <a:lnTo>
                    <a:pt x="32003" y="22694"/>
                  </a:lnTo>
                  <a:lnTo>
                    <a:pt x="33362" y="21907"/>
                  </a:lnTo>
                  <a:lnTo>
                    <a:pt x="35969" y="20472"/>
                  </a:lnTo>
                  <a:lnTo>
                    <a:pt x="49648" y="20472"/>
                  </a:lnTo>
                  <a:lnTo>
                    <a:pt x="48310" y="19646"/>
                  </a:lnTo>
                  <a:lnTo>
                    <a:pt x="44655" y="18630"/>
                  </a:lnTo>
                  <a:lnTo>
                    <a:pt x="39369" y="18630"/>
                  </a:lnTo>
                  <a:lnTo>
                    <a:pt x="42456" y="16967"/>
                  </a:lnTo>
                  <a:lnTo>
                    <a:pt x="45580" y="15316"/>
                  </a:lnTo>
                  <a:lnTo>
                    <a:pt x="48705" y="13703"/>
                  </a:lnTo>
                  <a:lnTo>
                    <a:pt x="55423" y="12319"/>
                  </a:lnTo>
                  <a:lnTo>
                    <a:pt x="51498" y="12319"/>
                  </a:lnTo>
                  <a:lnTo>
                    <a:pt x="54140" y="10998"/>
                  </a:lnTo>
                  <a:lnTo>
                    <a:pt x="56616" y="9791"/>
                  </a:lnTo>
                  <a:lnTo>
                    <a:pt x="58894" y="8712"/>
                  </a:lnTo>
                  <a:lnTo>
                    <a:pt x="62271" y="8712"/>
                  </a:lnTo>
                  <a:lnTo>
                    <a:pt x="60591" y="7962"/>
                  </a:lnTo>
                  <a:lnTo>
                    <a:pt x="62864" y="6921"/>
                  </a:lnTo>
                  <a:lnTo>
                    <a:pt x="65074" y="5943"/>
                  </a:lnTo>
                  <a:lnTo>
                    <a:pt x="67259" y="5029"/>
                  </a:lnTo>
                  <a:lnTo>
                    <a:pt x="76493" y="5029"/>
                  </a:lnTo>
                  <a:lnTo>
                    <a:pt x="69570" y="4114"/>
                  </a:lnTo>
                  <a:lnTo>
                    <a:pt x="72567" y="2908"/>
                  </a:lnTo>
                  <a:lnTo>
                    <a:pt x="75476" y="1879"/>
                  </a:lnTo>
                  <a:lnTo>
                    <a:pt x="78181" y="1028"/>
                  </a:lnTo>
                  <a:lnTo>
                    <a:pt x="78663" y="266"/>
                  </a:lnTo>
                  <a:lnTo>
                    <a:pt x="78549" y="0"/>
                  </a:lnTo>
                  <a:close/>
                </a:path>
                <a:path w="78740" h="76200">
                  <a:moveTo>
                    <a:pt x="40082" y="23990"/>
                  </a:moveTo>
                  <a:lnTo>
                    <a:pt x="29692" y="23990"/>
                  </a:lnTo>
                  <a:lnTo>
                    <a:pt x="39013" y="25556"/>
                  </a:lnTo>
                  <a:lnTo>
                    <a:pt x="46701" y="30389"/>
                  </a:lnTo>
                  <a:lnTo>
                    <a:pt x="51945" y="35514"/>
                  </a:lnTo>
                  <a:lnTo>
                    <a:pt x="53957" y="37985"/>
                  </a:lnTo>
                  <a:lnTo>
                    <a:pt x="54736" y="37985"/>
                  </a:lnTo>
                  <a:lnTo>
                    <a:pt x="54952" y="37312"/>
                  </a:lnTo>
                  <a:lnTo>
                    <a:pt x="54889" y="37134"/>
                  </a:lnTo>
                  <a:lnTo>
                    <a:pt x="51968" y="33058"/>
                  </a:lnTo>
                  <a:lnTo>
                    <a:pt x="43700" y="26238"/>
                  </a:lnTo>
                  <a:lnTo>
                    <a:pt x="40082" y="23990"/>
                  </a:lnTo>
                  <a:close/>
                </a:path>
                <a:path w="78740" h="76200">
                  <a:moveTo>
                    <a:pt x="49648" y="20472"/>
                  </a:moveTo>
                  <a:lnTo>
                    <a:pt x="45041" y="20472"/>
                  </a:lnTo>
                  <a:lnTo>
                    <a:pt x="52303" y="23636"/>
                  </a:lnTo>
                  <a:lnTo>
                    <a:pt x="57603" y="27564"/>
                  </a:lnTo>
                  <a:lnTo>
                    <a:pt x="59664" y="29527"/>
                  </a:lnTo>
                  <a:lnTo>
                    <a:pt x="60445" y="29527"/>
                  </a:lnTo>
                  <a:lnTo>
                    <a:pt x="60540" y="28600"/>
                  </a:lnTo>
                  <a:lnTo>
                    <a:pt x="57492" y="25311"/>
                  </a:lnTo>
                  <a:lnTo>
                    <a:pt x="49648" y="20472"/>
                  </a:lnTo>
                  <a:close/>
                </a:path>
                <a:path w="78740" h="76200">
                  <a:moveTo>
                    <a:pt x="60007" y="12319"/>
                  </a:moveTo>
                  <a:lnTo>
                    <a:pt x="58422" y="12319"/>
                  </a:lnTo>
                  <a:lnTo>
                    <a:pt x="64884" y="21018"/>
                  </a:lnTo>
                  <a:lnTo>
                    <a:pt x="65747" y="21158"/>
                  </a:lnTo>
                  <a:lnTo>
                    <a:pt x="65976" y="20472"/>
                  </a:lnTo>
                  <a:lnTo>
                    <a:pt x="65410" y="19646"/>
                  </a:lnTo>
                  <a:lnTo>
                    <a:pt x="60007" y="12319"/>
                  </a:lnTo>
                  <a:close/>
                </a:path>
                <a:path w="78740" h="76200">
                  <a:moveTo>
                    <a:pt x="43649" y="18351"/>
                  </a:moveTo>
                  <a:lnTo>
                    <a:pt x="39369" y="18630"/>
                  </a:lnTo>
                  <a:lnTo>
                    <a:pt x="44655" y="18630"/>
                  </a:lnTo>
                  <a:lnTo>
                    <a:pt x="43649" y="18351"/>
                  </a:lnTo>
                  <a:close/>
                </a:path>
                <a:path w="78740" h="76200">
                  <a:moveTo>
                    <a:pt x="62271" y="8712"/>
                  </a:moveTo>
                  <a:lnTo>
                    <a:pt x="59225" y="8712"/>
                  </a:lnTo>
                  <a:lnTo>
                    <a:pt x="72148" y="14503"/>
                  </a:lnTo>
                  <a:lnTo>
                    <a:pt x="72923" y="14160"/>
                  </a:lnTo>
                  <a:lnTo>
                    <a:pt x="72974" y="13703"/>
                  </a:lnTo>
                  <a:lnTo>
                    <a:pt x="72720" y="13373"/>
                  </a:lnTo>
                  <a:lnTo>
                    <a:pt x="62271" y="8712"/>
                  </a:lnTo>
                  <a:close/>
                </a:path>
                <a:path w="78740" h="76200">
                  <a:moveTo>
                    <a:pt x="58026" y="11785"/>
                  </a:moveTo>
                  <a:lnTo>
                    <a:pt x="55423" y="12319"/>
                  </a:lnTo>
                  <a:lnTo>
                    <a:pt x="58422" y="12319"/>
                  </a:lnTo>
                  <a:lnTo>
                    <a:pt x="58026" y="11785"/>
                  </a:lnTo>
                  <a:close/>
                </a:path>
                <a:path w="78740" h="76200">
                  <a:moveTo>
                    <a:pt x="76328" y="5029"/>
                  </a:moveTo>
                  <a:lnTo>
                    <a:pt x="67259" y="5029"/>
                  </a:lnTo>
                  <a:lnTo>
                    <a:pt x="75984" y="6210"/>
                  </a:lnTo>
                  <a:lnTo>
                    <a:pt x="76695" y="5676"/>
                  </a:lnTo>
                  <a:lnTo>
                    <a:pt x="76695" y="5372"/>
                  </a:lnTo>
                  <a:lnTo>
                    <a:pt x="76328" y="5029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2" name="object 2132"/>
            <p:cNvSpPr/>
            <p:nvPr/>
          </p:nvSpPr>
          <p:spPr>
            <a:xfrm>
              <a:off x="6824946" y="275710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4" h="635">
                  <a:moveTo>
                    <a:pt x="0" y="0"/>
                  </a:moveTo>
                  <a:lnTo>
                    <a:pt x="342" y="38"/>
                  </a:lnTo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3" name="object 2133"/>
            <p:cNvSpPr/>
            <p:nvPr/>
          </p:nvSpPr>
          <p:spPr>
            <a:xfrm>
              <a:off x="6783673" y="2698262"/>
              <a:ext cx="71755" cy="62865"/>
            </a:xfrm>
            <a:custGeom>
              <a:avLst/>
              <a:gdLst/>
              <a:ahLst/>
              <a:cxnLst/>
              <a:rect l="l" t="t" r="r" b="b"/>
              <a:pathLst>
                <a:path w="71754" h="62864">
                  <a:moveTo>
                    <a:pt x="34206" y="59880"/>
                  </a:moveTo>
                  <a:lnTo>
                    <a:pt x="27275" y="59880"/>
                  </a:lnTo>
                  <a:lnTo>
                    <a:pt x="28155" y="60807"/>
                  </a:lnTo>
                  <a:lnTo>
                    <a:pt x="29272" y="62522"/>
                  </a:lnTo>
                  <a:lnTo>
                    <a:pt x="31000" y="62522"/>
                  </a:lnTo>
                  <a:lnTo>
                    <a:pt x="30900" y="60629"/>
                  </a:lnTo>
                  <a:lnTo>
                    <a:pt x="34428" y="60629"/>
                  </a:lnTo>
                  <a:lnTo>
                    <a:pt x="34300" y="60197"/>
                  </a:lnTo>
                  <a:lnTo>
                    <a:pt x="34206" y="59880"/>
                  </a:lnTo>
                  <a:close/>
                </a:path>
                <a:path w="71754" h="62864">
                  <a:moveTo>
                    <a:pt x="34428" y="60629"/>
                  </a:moveTo>
                  <a:lnTo>
                    <a:pt x="32259" y="60629"/>
                  </a:lnTo>
                  <a:lnTo>
                    <a:pt x="32551" y="61747"/>
                  </a:lnTo>
                  <a:lnTo>
                    <a:pt x="32677" y="62229"/>
                  </a:lnTo>
                  <a:lnTo>
                    <a:pt x="34632" y="61747"/>
                  </a:lnTo>
                  <a:lnTo>
                    <a:pt x="34566" y="61150"/>
                  </a:lnTo>
                  <a:lnTo>
                    <a:pt x="34481" y="60807"/>
                  </a:lnTo>
                  <a:lnTo>
                    <a:pt x="34428" y="60629"/>
                  </a:lnTo>
                  <a:close/>
                </a:path>
                <a:path w="71754" h="62864">
                  <a:moveTo>
                    <a:pt x="27019" y="60045"/>
                  </a:moveTo>
                  <a:lnTo>
                    <a:pt x="23126" y="60045"/>
                  </a:lnTo>
                  <a:lnTo>
                    <a:pt x="25539" y="61988"/>
                  </a:lnTo>
                  <a:lnTo>
                    <a:pt x="26903" y="60197"/>
                  </a:lnTo>
                  <a:lnTo>
                    <a:pt x="27019" y="60045"/>
                  </a:lnTo>
                  <a:close/>
                </a:path>
                <a:path w="71754" h="62864">
                  <a:moveTo>
                    <a:pt x="39549" y="57721"/>
                  </a:moveTo>
                  <a:lnTo>
                    <a:pt x="18884" y="57721"/>
                  </a:lnTo>
                  <a:lnTo>
                    <a:pt x="18846" y="59537"/>
                  </a:lnTo>
                  <a:lnTo>
                    <a:pt x="20446" y="61150"/>
                  </a:lnTo>
                  <a:lnTo>
                    <a:pt x="22237" y="61747"/>
                  </a:lnTo>
                  <a:lnTo>
                    <a:pt x="23047" y="60197"/>
                  </a:lnTo>
                  <a:lnTo>
                    <a:pt x="23126" y="60045"/>
                  </a:lnTo>
                  <a:lnTo>
                    <a:pt x="27019" y="60045"/>
                  </a:lnTo>
                  <a:lnTo>
                    <a:pt x="27145" y="59880"/>
                  </a:lnTo>
                  <a:lnTo>
                    <a:pt x="34206" y="59880"/>
                  </a:lnTo>
                  <a:lnTo>
                    <a:pt x="34105" y="59537"/>
                  </a:lnTo>
                  <a:lnTo>
                    <a:pt x="38810" y="59537"/>
                  </a:lnTo>
                  <a:lnTo>
                    <a:pt x="38878" y="58889"/>
                  </a:lnTo>
                  <a:lnTo>
                    <a:pt x="41512" y="58889"/>
                  </a:lnTo>
                  <a:lnTo>
                    <a:pt x="39928" y="58546"/>
                  </a:lnTo>
                  <a:lnTo>
                    <a:pt x="39549" y="57721"/>
                  </a:lnTo>
                  <a:close/>
                </a:path>
                <a:path w="71754" h="62864">
                  <a:moveTo>
                    <a:pt x="38810" y="59537"/>
                  </a:moveTo>
                  <a:lnTo>
                    <a:pt x="35559" y="59537"/>
                  </a:lnTo>
                  <a:lnTo>
                    <a:pt x="37221" y="60629"/>
                  </a:lnTo>
                  <a:lnTo>
                    <a:pt x="38696" y="60629"/>
                  </a:lnTo>
                  <a:lnTo>
                    <a:pt x="38810" y="59537"/>
                  </a:lnTo>
                  <a:close/>
                </a:path>
                <a:path w="71754" h="62864">
                  <a:moveTo>
                    <a:pt x="39304" y="57188"/>
                  </a:moveTo>
                  <a:lnTo>
                    <a:pt x="14947" y="57188"/>
                  </a:lnTo>
                  <a:lnTo>
                    <a:pt x="15519" y="58381"/>
                  </a:lnTo>
                  <a:lnTo>
                    <a:pt x="16167" y="59880"/>
                  </a:lnTo>
                  <a:lnTo>
                    <a:pt x="17830" y="60197"/>
                  </a:lnTo>
                  <a:lnTo>
                    <a:pt x="18765" y="58000"/>
                  </a:lnTo>
                  <a:lnTo>
                    <a:pt x="18884" y="57721"/>
                  </a:lnTo>
                  <a:lnTo>
                    <a:pt x="39549" y="57721"/>
                  </a:lnTo>
                  <a:lnTo>
                    <a:pt x="39304" y="57188"/>
                  </a:lnTo>
                  <a:close/>
                </a:path>
                <a:path w="71754" h="62864">
                  <a:moveTo>
                    <a:pt x="39141" y="56832"/>
                  </a:moveTo>
                  <a:lnTo>
                    <a:pt x="11633" y="56832"/>
                  </a:lnTo>
                  <a:lnTo>
                    <a:pt x="13802" y="59537"/>
                  </a:lnTo>
                  <a:lnTo>
                    <a:pt x="14947" y="57188"/>
                  </a:lnTo>
                  <a:lnTo>
                    <a:pt x="39304" y="57188"/>
                  </a:lnTo>
                  <a:lnTo>
                    <a:pt x="39141" y="56832"/>
                  </a:lnTo>
                  <a:close/>
                </a:path>
                <a:path w="71754" h="62864">
                  <a:moveTo>
                    <a:pt x="40261" y="54457"/>
                  </a:moveTo>
                  <a:lnTo>
                    <a:pt x="4610" y="54457"/>
                  </a:lnTo>
                  <a:lnTo>
                    <a:pt x="4229" y="55841"/>
                  </a:lnTo>
                  <a:lnTo>
                    <a:pt x="4267" y="58889"/>
                  </a:lnTo>
                  <a:lnTo>
                    <a:pt x="6394" y="57188"/>
                  </a:lnTo>
                  <a:lnTo>
                    <a:pt x="8185" y="57188"/>
                  </a:lnTo>
                  <a:lnTo>
                    <a:pt x="9197" y="55841"/>
                  </a:lnTo>
                  <a:lnTo>
                    <a:pt x="38342" y="55841"/>
                  </a:lnTo>
                  <a:lnTo>
                    <a:pt x="41122" y="55232"/>
                  </a:lnTo>
                  <a:lnTo>
                    <a:pt x="40261" y="54457"/>
                  </a:lnTo>
                  <a:close/>
                </a:path>
                <a:path w="71754" h="62864">
                  <a:moveTo>
                    <a:pt x="8185" y="57188"/>
                  </a:moveTo>
                  <a:lnTo>
                    <a:pt x="6509" y="57188"/>
                  </a:lnTo>
                  <a:lnTo>
                    <a:pt x="6645" y="57721"/>
                  </a:lnTo>
                  <a:lnTo>
                    <a:pt x="6716" y="58000"/>
                  </a:lnTo>
                  <a:lnTo>
                    <a:pt x="6814" y="58381"/>
                  </a:lnTo>
                  <a:lnTo>
                    <a:pt x="6856" y="58546"/>
                  </a:lnTo>
                  <a:lnTo>
                    <a:pt x="6943" y="58889"/>
                  </a:lnTo>
                  <a:lnTo>
                    <a:pt x="7163" y="58546"/>
                  </a:lnTo>
                  <a:lnTo>
                    <a:pt x="8185" y="57188"/>
                  </a:lnTo>
                  <a:close/>
                </a:path>
                <a:path w="71754" h="62864">
                  <a:moveTo>
                    <a:pt x="38778" y="55841"/>
                  </a:moveTo>
                  <a:lnTo>
                    <a:pt x="9213" y="55841"/>
                  </a:lnTo>
                  <a:lnTo>
                    <a:pt x="10048" y="57721"/>
                  </a:lnTo>
                  <a:lnTo>
                    <a:pt x="10172" y="58000"/>
                  </a:lnTo>
                  <a:lnTo>
                    <a:pt x="11633" y="56832"/>
                  </a:lnTo>
                  <a:lnTo>
                    <a:pt x="39141" y="56832"/>
                  </a:lnTo>
                  <a:lnTo>
                    <a:pt x="39065" y="56667"/>
                  </a:lnTo>
                  <a:lnTo>
                    <a:pt x="38849" y="56045"/>
                  </a:lnTo>
                  <a:lnTo>
                    <a:pt x="38778" y="55841"/>
                  </a:lnTo>
                  <a:close/>
                </a:path>
                <a:path w="71754" h="62864">
                  <a:moveTo>
                    <a:pt x="38376" y="51206"/>
                  </a:moveTo>
                  <a:lnTo>
                    <a:pt x="3009" y="51206"/>
                  </a:lnTo>
                  <a:lnTo>
                    <a:pt x="1777" y="52298"/>
                  </a:lnTo>
                  <a:lnTo>
                    <a:pt x="2088" y="54457"/>
                  </a:lnTo>
                  <a:lnTo>
                    <a:pt x="2133" y="54775"/>
                  </a:lnTo>
                  <a:lnTo>
                    <a:pt x="2506" y="55841"/>
                  </a:lnTo>
                  <a:lnTo>
                    <a:pt x="2578" y="56045"/>
                  </a:lnTo>
                  <a:lnTo>
                    <a:pt x="4610" y="54457"/>
                  </a:lnTo>
                  <a:lnTo>
                    <a:pt x="40261" y="54457"/>
                  </a:lnTo>
                  <a:lnTo>
                    <a:pt x="38468" y="52844"/>
                  </a:lnTo>
                  <a:lnTo>
                    <a:pt x="41077" y="52844"/>
                  </a:lnTo>
                  <a:lnTo>
                    <a:pt x="39674" y="51904"/>
                  </a:lnTo>
                  <a:lnTo>
                    <a:pt x="38376" y="51206"/>
                  </a:lnTo>
                  <a:close/>
                </a:path>
                <a:path w="71754" h="62864">
                  <a:moveTo>
                    <a:pt x="38469" y="47497"/>
                  </a:moveTo>
                  <a:lnTo>
                    <a:pt x="2400" y="47497"/>
                  </a:lnTo>
                  <a:lnTo>
                    <a:pt x="1333" y="48958"/>
                  </a:lnTo>
                  <a:lnTo>
                    <a:pt x="723" y="50698"/>
                  </a:lnTo>
                  <a:lnTo>
                    <a:pt x="682" y="51206"/>
                  </a:lnTo>
                  <a:lnTo>
                    <a:pt x="593" y="52298"/>
                  </a:lnTo>
                  <a:lnTo>
                    <a:pt x="1410" y="51904"/>
                  </a:lnTo>
                  <a:lnTo>
                    <a:pt x="3009" y="51206"/>
                  </a:lnTo>
                  <a:lnTo>
                    <a:pt x="38199" y="51206"/>
                  </a:lnTo>
                  <a:lnTo>
                    <a:pt x="37790" y="49923"/>
                  </a:lnTo>
                  <a:lnTo>
                    <a:pt x="37693" y="49618"/>
                  </a:lnTo>
                  <a:lnTo>
                    <a:pt x="40287" y="49618"/>
                  </a:lnTo>
                  <a:lnTo>
                    <a:pt x="39797" y="48958"/>
                  </a:lnTo>
                  <a:lnTo>
                    <a:pt x="38909" y="48399"/>
                  </a:lnTo>
                  <a:lnTo>
                    <a:pt x="38633" y="48247"/>
                  </a:lnTo>
                  <a:lnTo>
                    <a:pt x="38469" y="47497"/>
                  </a:lnTo>
                  <a:close/>
                </a:path>
                <a:path w="71754" h="62864">
                  <a:moveTo>
                    <a:pt x="40287" y="49618"/>
                  </a:moveTo>
                  <a:lnTo>
                    <a:pt x="37693" y="49618"/>
                  </a:lnTo>
                  <a:lnTo>
                    <a:pt x="40512" y="49923"/>
                  </a:lnTo>
                  <a:lnTo>
                    <a:pt x="40287" y="49618"/>
                  </a:lnTo>
                  <a:close/>
                </a:path>
                <a:path w="71754" h="62864">
                  <a:moveTo>
                    <a:pt x="43656" y="43814"/>
                  </a:moveTo>
                  <a:lnTo>
                    <a:pt x="43101" y="43814"/>
                  </a:lnTo>
                  <a:lnTo>
                    <a:pt x="44325" y="44297"/>
                  </a:lnTo>
                  <a:lnTo>
                    <a:pt x="2884" y="44297"/>
                  </a:lnTo>
                  <a:lnTo>
                    <a:pt x="1527" y="45707"/>
                  </a:lnTo>
                  <a:lnTo>
                    <a:pt x="634" y="46901"/>
                  </a:lnTo>
                  <a:lnTo>
                    <a:pt x="64" y="48247"/>
                  </a:lnTo>
                  <a:lnTo>
                    <a:pt x="0" y="48399"/>
                  </a:lnTo>
                  <a:lnTo>
                    <a:pt x="2400" y="47497"/>
                  </a:lnTo>
                  <a:lnTo>
                    <a:pt x="38469" y="47497"/>
                  </a:lnTo>
                  <a:lnTo>
                    <a:pt x="38338" y="46901"/>
                  </a:lnTo>
                  <a:lnTo>
                    <a:pt x="40419" y="46901"/>
                  </a:lnTo>
                  <a:lnTo>
                    <a:pt x="39952" y="45910"/>
                  </a:lnTo>
                  <a:lnTo>
                    <a:pt x="39597" y="45910"/>
                  </a:lnTo>
                  <a:lnTo>
                    <a:pt x="40923" y="45707"/>
                  </a:lnTo>
                  <a:lnTo>
                    <a:pt x="44100" y="45707"/>
                  </a:lnTo>
                  <a:lnTo>
                    <a:pt x="43942" y="45034"/>
                  </a:lnTo>
                  <a:lnTo>
                    <a:pt x="43841" y="44602"/>
                  </a:lnTo>
                  <a:lnTo>
                    <a:pt x="43769" y="44297"/>
                  </a:lnTo>
                  <a:lnTo>
                    <a:pt x="43656" y="43814"/>
                  </a:lnTo>
                  <a:close/>
                </a:path>
                <a:path w="71754" h="62864">
                  <a:moveTo>
                    <a:pt x="40419" y="46901"/>
                  </a:moveTo>
                  <a:lnTo>
                    <a:pt x="38699" y="46901"/>
                  </a:lnTo>
                  <a:lnTo>
                    <a:pt x="40953" y="47497"/>
                  </a:lnTo>
                  <a:lnTo>
                    <a:pt x="40701" y="47497"/>
                  </a:lnTo>
                  <a:lnTo>
                    <a:pt x="40419" y="46901"/>
                  </a:lnTo>
                  <a:close/>
                </a:path>
                <a:path w="71754" h="62864">
                  <a:moveTo>
                    <a:pt x="44100" y="45707"/>
                  </a:moveTo>
                  <a:lnTo>
                    <a:pt x="41674" y="45707"/>
                  </a:lnTo>
                  <a:lnTo>
                    <a:pt x="42849" y="46316"/>
                  </a:lnTo>
                  <a:lnTo>
                    <a:pt x="44284" y="46494"/>
                  </a:lnTo>
                  <a:lnTo>
                    <a:pt x="44243" y="46316"/>
                  </a:lnTo>
                  <a:lnTo>
                    <a:pt x="44147" y="45910"/>
                  </a:lnTo>
                  <a:lnTo>
                    <a:pt x="44100" y="45707"/>
                  </a:lnTo>
                  <a:close/>
                </a:path>
                <a:path w="71754" h="62864">
                  <a:moveTo>
                    <a:pt x="47312" y="44297"/>
                  </a:moveTo>
                  <a:lnTo>
                    <a:pt x="44325" y="44297"/>
                  </a:lnTo>
                  <a:lnTo>
                    <a:pt x="45097" y="44602"/>
                  </a:lnTo>
                  <a:lnTo>
                    <a:pt x="45935" y="45707"/>
                  </a:lnTo>
                  <a:lnTo>
                    <a:pt x="47612" y="45910"/>
                  </a:lnTo>
                  <a:lnTo>
                    <a:pt x="47675" y="45034"/>
                  </a:lnTo>
                  <a:lnTo>
                    <a:pt x="47312" y="44297"/>
                  </a:lnTo>
                  <a:close/>
                </a:path>
                <a:path w="71754" h="62864">
                  <a:moveTo>
                    <a:pt x="53270" y="40970"/>
                  </a:moveTo>
                  <a:lnTo>
                    <a:pt x="4165" y="40970"/>
                  </a:lnTo>
                  <a:lnTo>
                    <a:pt x="2730" y="42138"/>
                  </a:lnTo>
                  <a:lnTo>
                    <a:pt x="1526" y="43814"/>
                  </a:lnTo>
                  <a:lnTo>
                    <a:pt x="495" y="45034"/>
                  </a:lnTo>
                  <a:lnTo>
                    <a:pt x="2728" y="44297"/>
                  </a:lnTo>
                  <a:lnTo>
                    <a:pt x="44325" y="44297"/>
                  </a:lnTo>
                  <a:lnTo>
                    <a:pt x="43101" y="43814"/>
                  </a:lnTo>
                  <a:lnTo>
                    <a:pt x="51615" y="43814"/>
                  </a:lnTo>
                  <a:lnTo>
                    <a:pt x="50874" y="42138"/>
                  </a:lnTo>
                  <a:lnTo>
                    <a:pt x="50785" y="41935"/>
                  </a:lnTo>
                  <a:lnTo>
                    <a:pt x="50672" y="41681"/>
                  </a:lnTo>
                  <a:lnTo>
                    <a:pt x="53555" y="41681"/>
                  </a:lnTo>
                  <a:lnTo>
                    <a:pt x="53331" y="41122"/>
                  </a:lnTo>
                  <a:lnTo>
                    <a:pt x="53270" y="40970"/>
                  </a:lnTo>
                  <a:close/>
                </a:path>
                <a:path w="71754" h="62864">
                  <a:moveTo>
                    <a:pt x="48526" y="43814"/>
                  </a:moveTo>
                  <a:lnTo>
                    <a:pt x="43656" y="43814"/>
                  </a:lnTo>
                  <a:lnTo>
                    <a:pt x="43769" y="44297"/>
                  </a:lnTo>
                  <a:lnTo>
                    <a:pt x="46365" y="44297"/>
                  </a:lnTo>
                  <a:lnTo>
                    <a:pt x="48526" y="43814"/>
                  </a:lnTo>
                  <a:close/>
                </a:path>
                <a:path w="71754" h="62864">
                  <a:moveTo>
                    <a:pt x="51615" y="43814"/>
                  </a:moveTo>
                  <a:lnTo>
                    <a:pt x="48526" y="43814"/>
                  </a:lnTo>
                  <a:lnTo>
                    <a:pt x="51828" y="44297"/>
                  </a:lnTo>
                  <a:lnTo>
                    <a:pt x="51615" y="43814"/>
                  </a:lnTo>
                  <a:close/>
                </a:path>
                <a:path w="71754" h="62864">
                  <a:moveTo>
                    <a:pt x="53555" y="41681"/>
                  </a:moveTo>
                  <a:lnTo>
                    <a:pt x="50672" y="41681"/>
                  </a:lnTo>
                  <a:lnTo>
                    <a:pt x="53657" y="41935"/>
                  </a:lnTo>
                  <a:lnTo>
                    <a:pt x="53555" y="41681"/>
                  </a:lnTo>
                  <a:close/>
                </a:path>
                <a:path w="71754" h="62864">
                  <a:moveTo>
                    <a:pt x="69049" y="25044"/>
                  </a:moveTo>
                  <a:lnTo>
                    <a:pt x="67652" y="25171"/>
                  </a:lnTo>
                  <a:lnTo>
                    <a:pt x="66357" y="25425"/>
                  </a:lnTo>
                  <a:lnTo>
                    <a:pt x="65176" y="26060"/>
                  </a:lnTo>
                  <a:lnTo>
                    <a:pt x="652" y="26060"/>
                  </a:lnTo>
                  <a:lnTo>
                    <a:pt x="2438" y="27089"/>
                  </a:lnTo>
                  <a:lnTo>
                    <a:pt x="3568" y="28371"/>
                  </a:lnTo>
                  <a:lnTo>
                    <a:pt x="1473" y="28930"/>
                  </a:lnTo>
                  <a:lnTo>
                    <a:pt x="2826" y="30352"/>
                  </a:lnTo>
                  <a:lnTo>
                    <a:pt x="5092" y="30352"/>
                  </a:lnTo>
                  <a:lnTo>
                    <a:pt x="11823" y="31013"/>
                  </a:lnTo>
                  <a:lnTo>
                    <a:pt x="10096" y="33299"/>
                  </a:lnTo>
                  <a:lnTo>
                    <a:pt x="10252" y="33743"/>
                  </a:lnTo>
                  <a:lnTo>
                    <a:pt x="10329" y="34442"/>
                  </a:lnTo>
                  <a:lnTo>
                    <a:pt x="8559" y="36271"/>
                  </a:lnTo>
                  <a:lnTo>
                    <a:pt x="7391" y="36969"/>
                  </a:lnTo>
                  <a:lnTo>
                    <a:pt x="6184" y="37630"/>
                  </a:lnTo>
                  <a:lnTo>
                    <a:pt x="4914" y="38379"/>
                  </a:lnTo>
                  <a:lnTo>
                    <a:pt x="2493" y="40131"/>
                  </a:lnTo>
                  <a:lnTo>
                    <a:pt x="2049" y="40970"/>
                  </a:lnTo>
                  <a:lnTo>
                    <a:pt x="1968" y="41122"/>
                  </a:lnTo>
                  <a:lnTo>
                    <a:pt x="4165" y="40970"/>
                  </a:lnTo>
                  <a:lnTo>
                    <a:pt x="53270" y="40970"/>
                  </a:lnTo>
                  <a:lnTo>
                    <a:pt x="53030" y="40373"/>
                  </a:lnTo>
                  <a:lnTo>
                    <a:pt x="52933" y="40131"/>
                  </a:lnTo>
                  <a:lnTo>
                    <a:pt x="56097" y="40131"/>
                  </a:lnTo>
                  <a:lnTo>
                    <a:pt x="56197" y="38379"/>
                  </a:lnTo>
                  <a:lnTo>
                    <a:pt x="56260" y="37274"/>
                  </a:lnTo>
                  <a:lnTo>
                    <a:pt x="58488" y="37274"/>
                  </a:lnTo>
                  <a:lnTo>
                    <a:pt x="58496" y="35801"/>
                  </a:lnTo>
                  <a:lnTo>
                    <a:pt x="60800" y="35801"/>
                  </a:lnTo>
                  <a:lnTo>
                    <a:pt x="60922" y="34086"/>
                  </a:lnTo>
                  <a:lnTo>
                    <a:pt x="60947" y="33743"/>
                  </a:lnTo>
                  <a:lnTo>
                    <a:pt x="61798" y="33058"/>
                  </a:lnTo>
                  <a:lnTo>
                    <a:pt x="63557" y="33058"/>
                  </a:lnTo>
                  <a:lnTo>
                    <a:pt x="63219" y="32524"/>
                  </a:lnTo>
                  <a:lnTo>
                    <a:pt x="63106" y="32346"/>
                  </a:lnTo>
                  <a:lnTo>
                    <a:pt x="64490" y="31622"/>
                  </a:lnTo>
                  <a:lnTo>
                    <a:pt x="66879" y="31622"/>
                  </a:lnTo>
                  <a:lnTo>
                    <a:pt x="66622" y="31013"/>
                  </a:lnTo>
                  <a:lnTo>
                    <a:pt x="66547" y="30835"/>
                  </a:lnTo>
                  <a:lnTo>
                    <a:pt x="69519" y="30581"/>
                  </a:lnTo>
                  <a:lnTo>
                    <a:pt x="68198" y="28625"/>
                  </a:lnTo>
                  <a:lnTo>
                    <a:pt x="69713" y="28625"/>
                  </a:lnTo>
                  <a:lnTo>
                    <a:pt x="71526" y="27584"/>
                  </a:lnTo>
                  <a:lnTo>
                    <a:pt x="71014" y="27343"/>
                  </a:lnTo>
                  <a:lnTo>
                    <a:pt x="67462" y="27343"/>
                  </a:lnTo>
                  <a:lnTo>
                    <a:pt x="68962" y="25171"/>
                  </a:lnTo>
                  <a:lnTo>
                    <a:pt x="69049" y="25044"/>
                  </a:lnTo>
                  <a:close/>
                </a:path>
                <a:path w="71754" h="62864">
                  <a:moveTo>
                    <a:pt x="56097" y="40131"/>
                  </a:moveTo>
                  <a:lnTo>
                    <a:pt x="52933" y="40131"/>
                  </a:lnTo>
                  <a:lnTo>
                    <a:pt x="56083" y="40373"/>
                  </a:lnTo>
                  <a:lnTo>
                    <a:pt x="56097" y="40131"/>
                  </a:lnTo>
                  <a:close/>
                </a:path>
                <a:path w="71754" h="62864">
                  <a:moveTo>
                    <a:pt x="58488" y="37274"/>
                  </a:moveTo>
                  <a:lnTo>
                    <a:pt x="56260" y="37274"/>
                  </a:lnTo>
                  <a:lnTo>
                    <a:pt x="58483" y="38379"/>
                  </a:lnTo>
                  <a:lnTo>
                    <a:pt x="58488" y="37274"/>
                  </a:lnTo>
                  <a:close/>
                </a:path>
                <a:path w="71754" h="62864">
                  <a:moveTo>
                    <a:pt x="60800" y="35801"/>
                  </a:moveTo>
                  <a:lnTo>
                    <a:pt x="58496" y="35801"/>
                  </a:lnTo>
                  <a:lnTo>
                    <a:pt x="60744" y="36588"/>
                  </a:lnTo>
                  <a:lnTo>
                    <a:pt x="60800" y="35801"/>
                  </a:lnTo>
                  <a:close/>
                </a:path>
                <a:path w="71754" h="62864">
                  <a:moveTo>
                    <a:pt x="63557" y="33058"/>
                  </a:moveTo>
                  <a:lnTo>
                    <a:pt x="61798" y="33058"/>
                  </a:lnTo>
                  <a:lnTo>
                    <a:pt x="62801" y="34315"/>
                  </a:lnTo>
                  <a:lnTo>
                    <a:pt x="62903" y="34442"/>
                  </a:lnTo>
                  <a:lnTo>
                    <a:pt x="64211" y="34086"/>
                  </a:lnTo>
                  <a:lnTo>
                    <a:pt x="63557" y="33058"/>
                  </a:lnTo>
                  <a:close/>
                </a:path>
                <a:path w="71754" h="62864">
                  <a:moveTo>
                    <a:pt x="66879" y="31622"/>
                  </a:moveTo>
                  <a:lnTo>
                    <a:pt x="64490" y="31622"/>
                  </a:lnTo>
                  <a:lnTo>
                    <a:pt x="67259" y="32524"/>
                  </a:lnTo>
                  <a:lnTo>
                    <a:pt x="66879" y="31622"/>
                  </a:lnTo>
                  <a:close/>
                </a:path>
                <a:path w="71754" h="62864">
                  <a:moveTo>
                    <a:pt x="69557" y="26657"/>
                  </a:moveTo>
                  <a:lnTo>
                    <a:pt x="67462" y="27343"/>
                  </a:lnTo>
                  <a:lnTo>
                    <a:pt x="71014" y="27343"/>
                  </a:lnTo>
                  <a:lnTo>
                    <a:pt x="69557" y="26657"/>
                  </a:lnTo>
                  <a:close/>
                </a:path>
                <a:path w="71754" h="62864">
                  <a:moveTo>
                    <a:pt x="5118" y="14084"/>
                  </a:moveTo>
                  <a:lnTo>
                    <a:pt x="4371" y="14084"/>
                  </a:lnTo>
                  <a:lnTo>
                    <a:pt x="5222" y="16751"/>
                  </a:lnTo>
                  <a:lnTo>
                    <a:pt x="4854" y="16751"/>
                  </a:lnTo>
                  <a:lnTo>
                    <a:pt x="2666" y="17322"/>
                  </a:lnTo>
                  <a:lnTo>
                    <a:pt x="4279" y="19405"/>
                  </a:lnTo>
                  <a:lnTo>
                    <a:pt x="1777" y="20040"/>
                  </a:lnTo>
                  <a:lnTo>
                    <a:pt x="1738" y="20396"/>
                  </a:lnTo>
                  <a:lnTo>
                    <a:pt x="1612" y="21513"/>
                  </a:lnTo>
                  <a:lnTo>
                    <a:pt x="3365" y="22415"/>
                  </a:lnTo>
                  <a:lnTo>
                    <a:pt x="3094" y="23901"/>
                  </a:lnTo>
                  <a:lnTo>
                    <a:pt x="2874" y="23901"/>
                  </a:lnTo>
                  <a:lnTo>
                    <a:pt x="406" y="24180"/>
                  </a:lnTo>
                  <a:lnTo>
                    <a:pt x="433" y="26060"/>
                  </a:lnTo>
                  <a:lnTo>
                    <a:pt x="65176" y="26060"/>
                  </a:lnTo>
                  <a:lnTo>
                    <a:pt x="66592" y="24549"/>
                  </a:lnTo>
                  <a:lnTo>
                    <a:pt x="63157" y="24549"/>
                  </a:lnTo>
                  <a:lnTo>
                    <a:pt x="61848" y="24307"/>
                  </a:lnTo>
                  <a:lnTo>
                    <a:pt x="62903" y="22720"/>
                  </a:lnTo>
                  <a:lnTo>
                    <a:pt x="63202" y="22415"/>
                  </a:lnTo>
                  <a:lnTo>
                    <a:pt x="59024" y="22415"/>
                  </a:lnTo>
                  <a:lnTo>
                    <a:pt x="59993" y="20980"/>
                  </a:lnTo>
                  <a:lnTo>
                    <a:pt x="57137" y="20980"/>
                  </a:lnTo>
                  <a:lnTo>
                    <a:pt x="57252" y="19634"/>
                  </a:lnTo>
                  <a:lnTo>
                    <a:pt x="53797" y="19634"/>
                  </a:lnTo>
                  <a:lnTo>
                    <a:pt x="54454" y="17322"/>
                  </a:lnTo>
                  <a:lnTo>
                    <a:pt x="50462" y="17322"/>
                  </a:lnTo>
                  <a:lnTo>
                    <a:pt x="51121" y="16103"/>
                  </a:lnTo>
                  <a:lnTo>
                    <a:pt x="47917" y="16103"/>
                  </a:lnTo>
                  <a:lnTo>
                    <a:pt x="48503" y="15163"/>
                  </a:lnTo>
                  <a:lnTo>
                    <a:pt x="38341" y="15163"/>
                  </a:lnTo>
                  <a:lnTo>
                    <a:pt x="38409" y="14782"/>
                  </a:lnTo>
                  <a:lnTo>
                    <a:pt x="38473" y="14427"/>
                  </a:lnTo>
                  <a:lnTo>
                    <a:pt x="8108" y="14427"/>
                  </a:lnTo>
                  <a:lnTo>
                    <a:pt x="5118" y="14084"/>
                  </a:lnTo>
                  <a:close/>
                </a:path>
                <a:path w="71754" h="62864">
                  <a:moveTo>
                    <a:pt x="67198" y="23901"/>
                  </a:moveTo>
                  <a:lnTo>
                    <a:pt x="64985" y="23901"/>
                  </a:lnTo>
                  <a:lnTo>
                    <a:pt x="63157" y="24549"/>
                  </a:lnTo>
                  <a:lnTo>
                    <a:pt x="66592" y="24549"/>
                  </a:lnTo>
                  <a:lnTo>
                    <a:pt x="67198" y="23901"/>
                  </a:lnTo>
                  <a:close/>
                </a:path>
                <a:path w="71754" h="62864">
                  <a:moveTo>
                    <a:pt x="62318" y="21767"/>
                  </a:moveTo>
                  <a:lnTo>
                    <a:pt x="60502" y="22136"/>
                  </a:lnTo>
                  <a:lnTo>
                    <a:pt x="58287" y="22415"/>
                  </a:lnTo>
                  <a:lnTo>
                    <a:pt x="63202" y="22415"/>
                  </a:lnTo>
                  <a:lnTo>
                    <a:pt x="63476" y="22136"/>
                  </a:lnTo>
                  <a:lnTo>
                    <a:pt x="64160" y="22136"/>
                  </a:lnTo>
                  <a:lnTo>
                    <a:pt x="62318" y="21767"/>
                  </a:lnTo>
                  <a:close/>
                </a:path>
                <a:path w="71754" h="62864">
                  <a:moveTo>
                    <a:pt x="60388" y="20396"/>
                  </a:moveTo>
                  <a:lnTo>
                    <a:pt x="57137" y="20980"/>
                  </a:lnTo>
                  <a:lnTo>
                    <a:pt x="59993" y="20980"/>
                  </a:lnTo>
                  <a:lnTo>
                    <a:pt x="60388" y="20396"/>
                  </a:lnTo>
                  <a:close/>
                </a:path>
                <a:path w="71754" h="62864">
                  <a:moveTo>
                    <a:pt x="57353" y="18453"/>
                  </a:moveTo>
                  <a:lnTo>
                    <a:pt x="56210" y="18884"/>
                  </a:lnTo>
                  <a:lnTo>
                    <a:pt x="54654" y="19405"/>
                  </a:lnTo>
                  <a:lnTo>
                    <a:pt x="53797" y="19634"/>
                  </a:lnTo>
                  <a:lnTo>
                    <a:pt x="57252" y="19634"/>
                  </a:lnTo>
                  <a:lnTo>
                    <a:pt x="57353" y="18453"/>
                  </a:lnTo>
                  <a:close/>
                </a:path>
                <a:path w="71754" h="62864">
                  <a:moveTo>
                    <a:pt x="54617" y="16751"/>
                  </a:moveTo>
                  <a:lnTo>
                    <a:pt x="53263" y="16751"/>
                  </a:lnTo>
                  <a:lnTo>
                    <a:pt x="51607" y="17322"/>
                  </a:lnTo>
                  <a:lnTo>
                    <a:pt x="54454" y="17322"/>
                  </a:lnTo>
                  <a:lnTo>
                    <a:pt x="54617" y="16751"/>
                  </a:lnTo>
                  <a:close/>
                </a:path>
                <a:path w="71754" h="62864">
                  <a:moveTo>
                    <a:pt x="51752" y="14935"/>
                  </a:moveTo>
                  <a:lnTo>
                    <a:pt x="50545" y="15481"/>
                  </a:lnTo>
                  <a:lnTo>
                    <a:pt x="49040" y="16103"/>
                  </a:lnTo>
                  <a:lnTo>
                    <a:pt x="51121" y="16103"/>
                  </a:lnTo>
                  <a:lnTo>
                    <a:pt x="51629" y="15163"/>
                  </a:lnTo>
                  <a:lnTo>
                    <a:pt x="51752" y="14935"/>
                  </a:lnTo>
                  <a:close/>
                </a:path>
                <a:path w="71754" h="62864">
                  <a:moveTo>
                    <a:pt x="42240" y="13220"/>
                  </a:moveTo>
                  <a:lnTo>
                    <a:pt x="39598" y="14084"/>
                  </a:lnTo>
                  <a:lnTo>
                    <a:pt x="38341" y="15163"/>
                  </a:lnTo>
                  <a:lnTo>
                    <a:pt x="48503" y="15163"/>
                  </a:lnTo>
                  <a:lnTo>
                    <a:pt x="48646" y="14935"/>
                  </a:lnTo>
                  <a:lnTo>
                    <a:pt x="48741" y="14782"/>
                  </a:lnTo>
                  <a:lnTo>
                    <a:pt x="42837" y="14782"/>
                  </a:lnTo>
                  <a:lnTo>
                    <a:pt x="42424" y="13703"/>
                  </a:lnTo>
                  <a:lnTo>
                    <a:pt x="42332" y="13461"/>
                  </a:lnTo>
                  <a:lnTo>
                    <a:pt x="42240" y="13220"/>
                  </a:lnTo>
                  <a:close/>
                </a:path>
                <a:path w="71754" h="62864">
                  <a:moveTo>
                    <a:pt x="46164" y="12077"/>
                  </a:moveTo>
                  <a:lnTo>
                    <a:pt x="45097" y="13080"/>
                  </a:lnTo>
                  <a:lnTo>
                    <a:pt x="44411" y="14427"/>
                  </a:lnTo>
                  <a:lnTo>
                    <a:pt x="42837" y="14782"/>
                  </a:lnTo>
                  <a:lnTo>
                    <a:pt x="48741" y="14782"/>
                  </a:lnTo>
                  <a:lnTo>
                    <a:pt x="48963" y="14427"/>
                  </a:lnTo>
                  <a:lnTo>
                    <a:pt x="45961" y="14427"/>
                  </a:lnTo>
                  <a:lnTo>
                    <a:pt x="46077" y="13080"/>
                  </a:lnTo>
                  <a:lnTo>
                    <a:pt x="46164" y="12077"/>
                  </a:lnTo>
                  <a:close/>
                </a:path>
                <a:path w="71754" h="62864">
                  <a:moveTo>
                    <a:pt x="6883" y="11772"/>
                  </a:moveTo>
                  <a:lnTo>
                    <a:pt x="7001" y="13080"/>
                  </a:lnTo>
                  <a:lnTo>
                    <a:pt x="7122" y="14427"/>
                  </a:lnTo>
                  <a:lnTo>
                    <a:pt x="38473" y="14427"/>
                  </a:lnTo>
                  <a:lnTo>
                    <a:pt x="38534" y="14084"/>
                  </a:lnTo>
                  <a:lnTo>
                    <a:pt x="38646" y="13461"/>
                  </a:lnTo>
                  <a:lnTo>
                    <a:pt x="40136" y="12699"/>
                  </a:lnTo>
                  <a:lnTo>
                    <a:pt x="37604" y="12699"/>
                  </a:lnTo>
                  <a:lnTo>
                    <a:pt x="37737" y="12560"/>
                  </a:lnTo>
                  <a:lnTo>
                    <a:pt x="13631" y="12560"/>
                  </a:lnTo>
                  <a:lnTo>
                    <a:pt x="13651" y="12318"/>
                  </a:lnTo>
                  <a:lnTo>
                    <a:pt x="8826" y="12318"/>
                  </a:lnTo>
                  <a:lnTo>
                    <a:pt x="6883" y="11772"/>
                  </a:lnTo>
                  <a:close/>
                </a:path>
                <a:path w="71754" h="62864">
                  <a:moveTo>
                    <a:pt x="49491" y="12560"/>
                  </a:moveTo>
                  <a:lnTo>
                    <a:pt x="45961" y="14427"/>
                  </a:lnTo>
                  <a:lnTo>
                    <a:pt x="48963" y="14427"/>
                  </a:lnTo>
                  <a:lnTo>
                    <a:pt x="49415" y="13703"/>
                  </a:lnTo>
                  <a:lnTo>
                    <a:pt x="49491" y="12560"/>
                  </a:lnTo>
                  <a:close/>
                </a:path>
                <a:path w="71754" h="62864">
                  <a:moveTo>
                    <a:pt x="40882" y="12318"/>
                  </a:moveTo>
                  <a:lnTo>
                    <a:pt x="40724" y="12318"/>
                  </a:lnTo>
                  <a:lnTo>
                    <a:pt x="37604" y="12699"/>
                  </a:lnTo>
                  <a:lnTo>
                    <a:pt x="40136" y="12699"/>
                  </a:lnTo>
                  <a:lnTo>
                    <a:pt x="40882" y="12318"/>
                  </a:lnTo>
                  <a:close/>
                </a:path>
                <a:path w="71754" h="62864">
                  <a:moveTo>
                    <a:pt x="14998" y="7734"/>
                  </a:moveTo>
                  <a:lnTo>
                    <a:pt x="13411" y="9029"/>
                  </a:lnTo>
                  <a:lnTo>
                    <a:pt x="13455" y="9270"/>
                  </a:lnTo>
                  <a:lnTo>
                    <a:pt x="13567" y="9880"/>
                  </a:lnTo>
                  <a:lnTo>
                    <a:pt x="13672" y="12077"/>
                  </a:lnTo>
                  <a:lnTo>
                    <a:pt x="13526" y="12318"/>
                  </a:lnTo>
                  <a:lnTo>
                    <a:pt x="13722" y="12560"/>
                  </a:lnTo>
                  <a:lnTo>
                    <a:pt x="37737" y="12560"/>
                  </a:lnTo>
                  <a:lnTo>
                    <a:pt x="38620" y="11633"/>
                  </a:lnTo>
                  <a:lnTo>
                    <a:pt x="39987" y="9880"/>
                  </a:lnTo>
                  <a:lnTo>
                    <a:pt x="37591" y="9880"/>
                  </a:lnTo>
                  <a:lnTo>
                    <a:pt x="37746" y="9270"/>
                  </a:lnTo>
                  <a:lnTo>
                    <a:pt x="16243" y="9270"/>
                  </a:lnTo>
                  <a:lnTo>
                    <a:pt x="14998" y="7734"/>
                  </a:lnTo>
                  <a:close/>
                </a:path>
                <a:path w="71754" h="62864">
                  <a:moveTo>
                    <a:pt x="9045" y="9880"/>
                  </a:moveTo>
                  <a:lnTo>
                    <a:pt x="8939" y="10617"/>
                  </a:lnTo>
                  <a:lnTo>
                    <a:pt x="8826" y="12318"/>
                  </a:lnTo>
                  <a:lnTo>
                    <a:pt x="13526" y="12318"/>
                  </a:lnTo>
                  <a:lnTo>
                    <a:pt x="13081" y="11772"/>
                  </a:lnTo>
                  <a:lnTo>
                    <a:pt x="12968" y="11633"/>
                  </a:lnTo>
                  <a:lnTo>
                    <a:pt x="10921" y="11633"/>
                  </a:lnTo>
                  <a:lnTo>
                    <a:pt x="9045" y="9880"/>
                  </a:lnTo>
                  <a:close/>
                </a:path>
                <a:path w="71754" h="62864">
                  <a:moveTo>
                    <a:pt x="12141" y="10617"/>
                  </a:moveTo>
                  <a:lnTo>
                    <a:pt x="10921" y="11633"/>
                  </a:lnTo>
                  <a:lnTo>
                    <a:pt x="12968" y="11633"/>
                  </a:lnTo>
                  <a:lnTo>
                    <a:pt x="12141" y="10617"/>
                  </a:lnTo>
                  <a:close/>
                </a:path>
                <a:path w="71754" h="62864">
                  <a:moveTo>
                    <a:pt x="40463" y="9270"/>
                  </a:moveTo>
                  <a:lnTo>
                    <a:pt x="40237" y="9270"/>
                  </a:lnTo>
                  <a:lnTo>
                    <a:pt x="37591" y="9880"/>
                  </a:lnTo>
                  <a:lnTo>
                    <a:pt x="39987" y="9880"/>
                  </a:lnTo>
                  <a:lnTo>
                    <a:pt x="40463" y="9270"/>
                  </a:lnTo>
                  <a:close/>
                </a:path>
                <a:path w="71754" h="62864">
                  <a:moveTo>
                    <a:pt x="18516" y="6007"/>
                  </a:moveTo>
                  <a:lnTo>
                    <a:pt x="16243" y="9270"/>
                  </a:lnTo>
                  <a:lnTo>
                    <a:pt x="37746" y="9270"/>
                  </a:lnTo>
                  <a:lnTo>
                    <a:pt x="37806" y="9029"/>
                  </a:lnTo>
                  <a:lnTo>
                    <a:pt x="37896" y="8674"/>
                  </a:lnTo>
                  <a:lnTo>
                    <a:pt x="38831" y="7518"/>
                  </a:lnTo>
                  <a:lnTo>
                    <a:pt x="19545" y="7518"/>
                  </a:lnTo>
                  <a:lnTo>
                    <a:pt x="18620" y="6159"/>
                  </a:lnTo>
                  <a:lnTo>
                    <a:pt x="18516" y="6007"/>
                  </a:lnTo>
                  <a:close/>
                </a:path>
                <a:path w="71754" h="62864">
                  <a:moveTo>
                    <a:pt x="21208" y="5841"/>
                  </a:moveTo>
                  <a:lnTo>
                    <a:pt x="19545" y="7518"/>
                  </a:lnTo>
                  <a:lnTo>
                    <a:pt x="38831" y="7518"/>
                  </a:lnTo>
                  <a:lnTo>
                    <a:pt x="39170" y="7099"/>
                  </a:lnTo>
                  <a:lnTo>
                    <a:pt x="37287" y="7099"/>
                  </a:lnTo>
                  <a:lnTo>
                    <a:pt x="37302" y="6680"/>
                  </a:lnTo>
                  <a:lnTo>
                    <a:pt x="23184" y="6680"/>
                  </a:lnTo>
                  <a:lnTo>
                    <a:pt x="21208" y="5841"/>
                  </a:lnTo>
                  <a:close/>
                </a:path>
                <a:path w="71754" h="62864">
                  <a:moveTo>
                    <a:pt x="39509" y="6680"/>
                  </a:moveTo>
                  <a:lnTo>
                    <a:pt x="37287" y="7099"/>
                  </a:lnTo>
                  <a:lnTo>
                    <a:pt x="39170" y="7099"/>
                  </a:lnTo>
                  <a:lnTo>
                    <a:pt x="39509" y="6680"/>
                  </a:lnTo>
                  <a:close/>
                </a:path>
                <a:path w="71754" h="62864">
                  <a:moveTo>
                    <a:pt x="22872" y="4559"/>
                  </a:moveTo>
                  <a:lnTo>
                    <a:pt x="23736" y="5841"/>
                  </a:lnTo>
                  <a:lnTo>
                    <a:pt x="23608" y="5841"/>
                  </a:lnTo>
                  <a:lnTo>
                    <a:pt x="22756" y="6680"/>
                  </a:lnTo>
                  <a:lnTo>
                    <a:pt x="37302" y="6680"/>
                  </a:lnTo>
                  <a:lnTo>
                    <a:pt x="37321" y="6159"/>
                  </a:lnTo>
                  <a:lnTo>
                    <a:pt x="25603" y="6159"/>
                  </a:lnTo>
                  <a:lnTo>
                    <a:pt x="25477" y="5435"/>
                  </a:lnTo>
                  <a:lnTo>
                    <a:pt x="25374" y="4838"/>
                  </a:lnTo>
                  <a:lnTo>
                    <a:pt x="25689" y="4838"/>
                  </a:lnTo>
                  <a:lnTo>
                    <a:pt x="22872" y="4559"/>
                  </a:lnTo>
                  <a:close/>
                </a:path>
                <a:path w="71754" h="62864">
                  <a:moveTo>
                    <a:pt x="28790" y="2882"/>
                  </a:moveTo>
                  <a:lnTo>
                    <a:pt x="27236" y="4838"/>
                  </a:lnTo>
                  <a:lnTo>
                    <a:pt x="26706" y="5435"/>
                  </a:lnTo>
                  <a:lnTo>
                    <a:pt x="25603" y="6159"/>
                  </a:lnTo>
                  <a:lnTo>
                    <a:pt x="37321" y="6159"/>
                  </a:lnTo>
                  <a:lnTo>
                    <a:pt x="37347" y="5435"/>
                  </a:lnTo>
                  <a:lnTo>
                    <a:pt x="28879" y="5435"/>
                  </a:lnTo>
                  <a:lnTo>
                    <a:pt x="28790" y="2882"/>
                  </a:lnTo>
                  <a:close/>
                </a:path>
                <a:path w="71754" h="62864">
                  <a:moveTo>
                    <a:pt x="31762" y="1308"/>
                  </a:moveTo>
                  <a:lnTo>
                    <a:pt x="31127" y="1828"/>
                  </a:lnTo>
                  <a:lnTo>
                    <a:pt x="28879" y="5435"/>
                  </a:lnTo>
                  <a:lnTo>
                    <a:pt x="37258" y="5435"/>
                  </a:lnTo>
                  <a:lnTo>
                    <a:pt x="40139" y="3060"/>
                  </a:lnTo>
                  <a:lnTo>
                    <a:pt x="37122" y="3060"/>
                  </a:lnTo>
                  <a:lnTo>
                    <a:pt x="37181" y="2882"/>
                  </a:lnTo>
                  <a:lnTo>
                    <a:pt x="37280" y="2590"/>
                  </a:lnTo>
                  <a:lnTo>
                    <a:pt x="32842" y="2590"/>
                  </a:lnTo>
                  <a:lnTo>
                    <a:pt x="31762" y="1308"/>
                  </a:lnTo>
                  <a:close/>
                </a:path>
                <a:path w="71754" h="62864">
                  <a:moveTo>
                    <a:pt x="41033" y="2324"/>
                  </a:moveTo>
                  <a:lnTo>
                    <a:pt x="37122" y="3060"/>
                  </a:lnTo>
                  <a:lnTo>
                    <a:pt x="40139" y="3060"/>
                  </a:lnTo>
                  <a:lnTo>
                    <a:pt x="41033" y="2324"/>
                  </a:lnTo>
                  <a:close/>
                </a:path>
                <a:path w="71754" h="62864">
                  <a:moveTo>
                    <a:pt x="34934" y="0"/>
                  </a:moveTo>
                  <a:lnTo>
                    <a:pt x="32842" y="2590"/>
                  </a:lnTo>
                  <a:lnTo>
                    <a:pt x="37280" y="2590"/>
                  </a:lnTo>
                  <a:lnTo>
                    <a:pt x="37369" y="2324"/>
                  </a:lnTo>
                  <a:lnTo>
                    <a:pt x="34602" y="2324"/>
                  </a:lnTo>
                  <a:lnTo>
                    <a:pt x="34908" y="177"/>
                  </a:lnTo>
                  <a:lnTo>
                    <a:pt x="34934" y="0"/>
                  </a:lnTo>
                  <a:close/>
                </a:path>
                <a:path w="71754" h="62864">
                  <a:moveTo>
                    <a:pt x="38150" y="0"/>
                  </a:moveTo>
                  <a:lnTo>
                    <a:pt x="36880" y="177"/>
                  </a:lnTo>
                  <a:lnTo>
                    <a:pt x="34478" y="2324"/>
                  </a:lnTo>
                  <a:lnTo>
                    <a:pt x="37369" y="2324"/>
                  </a:lnTo>
                  <a:lnTo>
                    <a:pt x="38091" y="177"/>
                  </a:lnTo>
                  <a:lnTo>
                    <a:pt x="38150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4" name="object 2134"/>
            <p:cNvSpPr/>
            <p:nvPr/>
          </p:nvSpPr>
          <p:spPr>
            <a:xfrm>
              <a:off x="6783116" y="2698258"/>
              <a:ext cx="72390" cy="33655"/>
            </a:xfrm>
            <a:custGeom>
              <a:avLst/>
              <a:gdLst/>
              <a:ahLst/>
              <a:cxnLst/>
              <a:rect l="l" t="t" r="r" b="b"/>
              <a:pathLst>
                <a:path w="72390" h="33655">
                  <a:moveTo>
                    <a:pt x="5584" y="14084"/>
                  </a:moveTo>
                  <a:lnTo>
                    <a:pt x="4913" y="14084"/>
                  </a:lnTo>
                  <a:lnTo>
                    <a:pt x="5781" y="16751"/>
                  </a:lnTo>
                  <a:lnTo>
                    <a:pt x="5412" y="16751"/>
                  </a:lnTo>
                  <a:lnTo>
                    <a:pt x="3225" y="17322"/>
                  </a:lnTo>
                  <a:lnTo>
                    <a:pt x="4838" y="19418"/>
                  </a:lnTo>
                  <a:lnTo>
                    <a:pt x="2336" y="20040"/>
                  </a:lnTo>
                  <a:lnTo>
                    <a:pt x="2295" y="20408"/>
                  </a:lnTo>
                  <a:lnTo>
                    <a:pt x="2171" y="21513"/>
                  </a:lnTo>
                  <a:lnTo>
                    <a:pt x="3923" y="22415"/>
                  </a:lnTo>
                  <a:lnTo>
                    <a:pt x="3637" y="23914"/>
                  </a:lnTo>
                  <a:lnTo>
                    <a:pt x="3322" y="23914"/>
                  </a:lnTo>
                  <a:lnTo>
                    <a:pt x="0" y="24307"/>
                  </a:lnTo>
                  <a:lnTo>
                    <a:pt x="966" y="24307"/>
                  </a:lnTo>
                  <a:lnTo>
                    <a:pt x="990" y="25933"/>
                  </a:lnTo>
                  <a:lnTo>
                    <a:pt x="2996" y="27089"/>
                  </a:lnTo>
                  <a:lnTo>
                    <a:pt x="4126" y="28371"/>
                  </a:lnTo>
                  <a:lnTo>
                    <a:pt x="2031" y="28930"/>
                  </a:lnTo>
                  <a:lnTo>
                    <a:pt x="3371" y="30352"/>
                  </a:lnTo>
                  <a:lnTo>
                    <a:pt x="5650" y="30352"/>
                  </a:lnTo>
                  <a:lnTo>
                    <a:pt x="11721" y="30962"/>
                  </a:lnTo>
                  <a:lnTo>
                    <a:pt x="11190" y="32257"/>
                  </a:lnTo>
                  <a:lnTo>
                    <a:pt x="10935" y="32829"/>
                  </a:lnTo>
                  <a:lnTo>
                    <a:pt x="10609" y="33362"/>
                  </a:lnTo>
                  <a:lnTo>
                    <a:pt x="18840" y="33362"/>
                  </a:lnTo>
                  <a:lnTo>
                    <a:pt x="33318" y="32829"/>
                  </a:lnTo>
                  <a:lnTo>
                    <a:pt x="37476" y="32829"/>
                  </a:lnTo>
                  <a:lnTo>
                    <a:pt x="44004" y="32257"/>
                  </a:lnTo>
                  <a:lnTo>
                    <a:pt x="55536" y="30670"/>
                  </a:lnTo>
                  <a:lnTo>
                    <a:pt x="71754" y="27762"/>
                  </a:lnTo>
                  <a:lnTo>
                    <a:pt x="72084" y="27597"/>
                  </a:lnTo>
                  <a:lnTo>
                    <a:pt x="71552" y="27343"/>
                  </a:lnTo>
                  <a:lnTo>
                    <a:pt x="68020" y="27343"/>
                  </a:lnTo>
                  <a:lnTo>
                    <a:pt x="68897" y="26073"/>
                  </a:lnTo>
                  <a:lnTo>
                    <a:pt x="65734" y="26073"/>
                  </a:lnTo>
                  <a:lnTo>
                    <a:pt x="67145" y="24549"/>
                  </a:lnTo>
                  <a:lnTo>
                    <a:pt x="63715" y="24549"/>
                  </a:lnTo>
                  <a:lnTo>
                    <a:pt x="62394" y="24307"/>
                  </a:lnTo>
                  <a:lnTo>
                    <a:pt x="63461" y="22720"/>
                  </a:lnTo>
                  <a:lnTo>
                    <a:pt x="63760" y="22415"/>
                  </a:lnTo>
                  <a:lnTo>
                    <a:pt x="59568" y="22415"/>
                  </a:lnTo>
                  <a:lnTo>
                    <a:pt x="60554" y="20980"/>
                  </a:lnTo>
                  <a:lnTo>
                    <a:pt x="57695" y="20980"/>
                  </a:lnTo>
                  <a:lnTo>
                    <a:pt x="57809" y="19646"/>
                  </a:lnTo>
                  <a:lnTo>
                    <a:pt x="54355" y="19646"/>
                  </a:lnTo>
                  <a:lnTo>
                    <a:pt x="55013" y="17322"/>
                  </a:lnTo>
                  <a:lnTo>
                    <a:pt x="51021" y="17322"/>
                  </a:lnTo>
                  <a:lnTo>
                    <a:pt x="51683" y="16103"/>
                  </a:lnTo>
                  <a:lnTo>
                    <a:pt x="48475" y="16103"/>
                  </a:lnTo>
                  <a:lnTo>
                    <a:pt x="48894" y="15163"/>
                  </a:lnTo>
                  <a:lnTo>
                    <a:pt x="38899" y="15163"/>
                  </a:lnTo>
                  <a:lnTo>
                    <a:pt x="38968" y="14782"/>
                  </a:lnTo>
                  <a:lnTo>
                    <a:pt x="39032" y="14427"/>
                  </a:lnTo>
                  <a:lnTo>
                    <a:pt x="8713" y="14427"/>
                  </a:lnTo>
                  <a:lnTo>
                    <a:pt x="5584" y="14084"/>
                  </a:lnTo>
                  <a:close/>
                </a:path>
                <a:path w="72390" h="33655">
                  <a:moveTo>
                    <a:pt x="70116" y="26657"/>
                  </a:moveTo>
                  <a:lnTo>
                    <a:pt x="68020" y="27343"/>
                  </a:lnTo>
                  <a:lnTo>
                    <a:pt x="71552" y="27343"/>
                  </a:lnTo>
                  <a:lnTo>
                    <a:pt x="70116" y="26657"/>
                  </a:lnTo>
                  <a:close/>
                </a:path>
                <a:path w="72390" h="33655">
                  <a:moveTo>
                    <a:pt x="69608" y="25044"/>
                  </a:moveTo>
                  <a:lnTo>
                    <a:pt x="68211" y="25184"/>
                  </a:lnTo>
                  <a:lnTo>
                    <a:pt x="66915" y="25438"/>
                  </a:lnTo>
                  <a:lnTo>
                    <a:pt x="65734" y="26073"/>
                  </a:lnTo>
                  <a:lnTo>
                    <a:pt x="68897" y="26073"/>
                  </a:lnTo>
                  <a:lnTo>
                    <a:pt x="69511" y="25184"/>
                  </a:lnTo>
                  <a:lnTo>
                    <a:pt x="69608" y="25044"/>
                  </a:lnTo>
                  <a:close/>
                </a:path>
                <a:path w="72390" h="33655">
                  <a:moveTo>
                    <a:pt x="67733" y="23914"/>
                  </a:moveTo>
                  <a:lnTo>
                    <a:pt x="65544" y="23914"/>
                  </a:lnTo>
                  <a:lnTo>
                    <a:pt x="63715" y="24549"/>
                  </a:lnTo>
                  <a:lnTo>
                    <a:pt x="67145" y="24549"/>
                  </a:lnTo>
                  <a:lnTo>
                    <a:pt x="67733" y="23914"/>
                  </a:lnTo>
                  <a:close/>
                </a:path>
                <a:path w="72390" h="33655">
                  <a:moveTo>
                    <a:pt x="62877" y="21767"/>
                  </a:moveTo>
                  <a:lnTo>
                    <a:pt x="61061" y="22136"/>
                  </a:lnTo>
                  <a:lnTo>
                    <a:pt x="58825" y="22415"/>
                  </a:lnTo>
                  <a:lnTo>
                    <a:pt x="63760" y="22415"/>
                  </a:lnTo>
                  <a:lnTo>
                    <a:pt x="64034" y="22136"/>
                  </a:lnTo>
                  <a:lnTo>
                    <a:pt x="64718" y="22136"/>
                  </a:lnTo>
                  <a:lnTo>
                    <a:pt x="62877" y="21767"/>
                  </a:lnTo>
                  <a:close/>
                </a:path>
                <a:path w="72390" h="33655">
                  <a:moveTo>
                    <a:pt x="60946" y="20408"/>
                  </a:moveTo>
                  <a:lnTo>
                    <a:pt x="57695" y="20980"/>
                  </a:lnTo>
                  <a:lnTo>
                    <a:pt x="60554" y="20980"/>
                  </a:lnTo>
                  <a:lnTo>
                    <a:pt x="60946" y="20408"/>
                  </a:lnTo>
                  <a:close/>
                </a:path>
                <a:path w="72390" h="33655">
                  <a:moveTo>
                    <a:pt x="57911" y="18453"/>
                  </a:moveTo>
                  <a:lnTo>
                    <a:pt x="55178" y="19418"/>
                  </a:lnTo>
                  <a:lnTo>
                    <a:pt x="54355" y="19646"/>
                  </a:lnTo>
                  <a:lnTo>
                    <a:pt x="57809" y="19646"/>
                  </a:lnTo>
                  <a:lnTo>
                    <a:pt x="57911" y="18453"/>
                  </a:lnTo>
                  <a:close/>
                </a:path>
                <a:path w="72390" h="33655">
                  <a:moveTo>
                    <a:pt x="55175" y="16751"/>
                  </a:moveTo>
                  <a:lnTo>
                    <a:pt x="53822" y="16751"/>
                  </a:lnTo>
                  <a:lnTo>
                    <a:pt x="52151" y="17322"/>
                  </a:lnTo>
                  <a:lnTo>
                    <a:pt x="55013" y="17322"/>
                  </a:lnTo>
                  <a:lnTo>
                    <a:pt x="55175" y="16751"/>
                  </a:lnTo>
                  <a:close/>
                </a:path>
                <a:path w="72390" h="33655">
                  <a:moveTo>
                    <a:pt x="52310" y="14947"/>
                  </a:moveTo>
                  <a:lnTo>
                    <a:pt x="49636" y="16103"/>
                  </a:lnTo>
                  <a:lnTo>
                    <a:pt x="51683" y="16103"/>
                  </a:lnTo>
                  <a:lnTo>
                    <a:pt x="52193" y="15163"/>
                  </a:lnTo>
                  <a:lnTo>
                    <a:pt x="52310" y="14947"/>
                  </a:lnTo>
                  <a:close/>
                </a:path>
                <a:path w="72390" h="33655">
                  <a:moveTo>
                    <a:pt x="42798" y="13220"/>
                  </a:moveTo>
                  <a:lnTo>
                    <a:pt x="40144" y="14084"/>
                  </a:lnTo>
                  <a:lnTo>
                    <a:pt x="38899" y="15163"/>
                  </a:lnTo>
                  <a:lnTo>
                    <a:pt x="48894" y="15163"/>
                  </a:lnTo>
                  <a:lnTo>
                    <a:pt x="48990" y="14947"/>
                  </a:lnTo>
                  <a:lnTo>
                    <a:pt x="49064" y="14782"/>
                  </a:lnTo>
                  <a:lnTo>
                    <a:pt x="43395" y="14782"/>
                  </a:lnTo>
                  <a:lnTo>
                    <a:pt x="42895" y="13474"/>
                  </a:lnTo>
                  <a:lnTo>
                    <a:pt x="42798" y="13220"/>
                  </a:lnTo>
                  <a:close/>
                </a:path>
                <a:path w="72390" h="33655">
                  <a:moveTo>
                    <a:pt x="46722" y="12077"/>
                  </a:moveTo>
                  <a:lnTo>
                    <a:pt x="45655" y="13080"/>
                  </a:lnTo>
                  <a:lnTo>
                    <a:pt x="44970" y="14427"/>
                  </a:lnTo>
                  <a:lnTo>
                    <a:pt x="43395" y="14782"/>
                  </a:lnTo>
                  <a:lnTo>
                    <a:pt x="49064" y="14782"/>
                  </a:lnTo>
                  <a:lnTo>
                    <a:pt x="49223" y="14427"/>
                  </a:lnTo>
                  <a:lnTo>
                    <a:pt x="46519" y="14427"/>
                  </a:lnTo>
                  <a:lnTo>
                    <a:pt x="46636" y="13080"/>
                  </a:lnTo>
                  <a:lnTo>
                    <a:pt x="46722" y="12077"/>
                  </a:lnTo>
                  <a:close/>
                </a:path>
                <a:path w="72390" h="33655">
                  <a:moveTo>
                    <a:pt x="7441" y="11785"/>
                  </a:moveTo>
                  <a:lnTo>
                    <a:pt x="7558" y="13080"/>
                  </a:lnTo>
                  <a:lnTo>
                    <a:pt x="7680" y="14427"/>
                  </a:lnTo>
                  <a:lnTo>
                    <a:pt x="39032" y="14427"/>
                  </a:lnTo>
                  <a:lnTo>
                    <a:pt x="39094" y="14084"/>
                  </a:lnTo>
                  <a:lnTo>
                    <a:pt x="39204" y="13474"/>
                  </a:lnTo>
                  <a:lnTo>
                    <a:pt x="40720" y="12699"/>
                  </a:lnTo>
                  <a:lnTo>
                    <a:pt x="38162" y="12699"/>
                  </a:lnTo>
                  <a:lnTo>
                    <a:pt x="38285" y="12572"/>
                  </a:lnTo>
                  <a:lnTo>
                    <a:pt x="14280" y="12572"/>
                  </a:lnTo>
                  <a:lnTo>
                    <a:pt x="14074" y="12318"/>
                  </a:lnTo>
                  <a:lnTo>
                    <a:pt x="9384" y="12318"/>
                  </a:lnTo>
                  <a:lnTo>
                    <a:pt x="7441" y="11785"/>
                  </a:lnTo>
                  <a:close/>
                </a:path>
                <a:path w="72390" h="33655">
                  <a:moveTo>
                    <a:pt x="50050" y="12572"/>
                  </a:moveTo>
                  <a:lnTo>
                    <a:pt x="46519" y="14427"/>
                  </a:lnTo>
                  <a:lnTo>
                    <a:pt x="49223" y="14427"/>
                  </a:lnTo>
                  <a:lnTo>
                    <a:pt x="49993" y="12699"/>
                  </a:lnTo>
                  <a:lnTo>
                    <a:pt x="50050" y="12572"/>
                  </a:lnTo>
                  <a:close/>
                </a:path>
                <a:path w="72390" h="33655">
                  <a:moveTo>
                    <a:pt x="41465" y="12318"/>
                  </a:moveTo>
                  <a:lnTo>
                    <a:pt x="38162" y="12699"/>
                  </a:lnTo>
                  <a:lnTo>
                    <a:pt x="40720" y="12699"/>
                  </a:lnTo>
                  <a:lnTo>
                    <a:pt x="41465" y="12318"/>
                  </a:lnTo>
                  <a:close/>
                </a:path>
                <a:path w="72390" h="33655">
                  <a:moveTo>
                    <a:pt x="15567" y="7746"/>
                  </a:moveTo>
                  <a:lnTo>
                    <a:pt x="13969" y="9029"/>
                  </a:lnTo>
                  <a:lnTo>
                    <a:pt x="14264" y="10629"/>
                  </a:lnTo>
                  <a:lnTo>
                    <a:pt x="14189" y="12572"/>
                  </a:lnTo>
                  <a:lnTo>
                    <a:pt x="38285" y="12572"/>
                  </a:lnTo>
                  <a:lnTo>
                    <a:pt x="39178" y="11645"/>
                  </a:lnTo>
                  <a:lnTo>
                    <a:pt x="40548" y="9880"/>
                  </a:lnTo>
                  <a:lnTo>
                    <a:pt x="38137" y="9880"/>
                  </a:lnTo>
                  <a:lnTo>
                    <a:pt x="38296" y="9283"/>
                  </a:lnTo>
                  <a:lnTo>
                    <a:pt x="16801" y="9283"/>
                  </a:lnTo>
                  <a:lnTo>
                    <a:pt x="15567" y="7746"/>
                  </a:lnTo>
                  <a:close/>
                </a:path>
                <a:path w="72390" h="33655">
                  <a:moveTo>
                    <a:pt x="9591" y="9880"/>
                  </a:moveTo>
                  <a:lnTo>
                    <a:pt x="9488" y="10629"/>
                  </a:lnTo>
                  <a:lnTo>
                    <a:pt x="9384" y="12318"/>
                  </a:lnTo>
                  <a:lnTo>
                    <a:pt x="14074" y="12318"/>
                  </a:lnTo>
                  <a:lnTo>
                    <a:pt x="13639" y="11785"/>
                  </a:lnTo>
                  <a:lnTo>
                    <a:pt x="13526" y="11645"/>
                  </a:lnTo>
                  <a:lnTo>
                    <a:pt x="11493" y="11645"/>
                  </a:lnTo>
                  <a:lnTo>
                    <a:pt x="9591" y="9880"/>
                  </a:lnTo>
                  <a:close/>
                </a:path>
                <a:path w="72390" h="33655">
                  <a:moveTo>
                    <a:pt x="12699" y="10629"/>
                  </a:moveTo>
                  <a:lnTo>
                    <a:pt x="11464" y="11645"/>
                  </a:lnTo>
                  <a:lnTo>
                    <a:pt x="13526" y="11645"/>
                  </a:lnTo>
                  <a:lnTo>
                    <a:pt x="12699" y="10629"/>
                  </a:lnTo>
                  <a:close/>
                </a:path>
                <a:path w="72390" h="33655">
                  <a:moveTo>
                    <a:pt x="41012" y="9283"/>
                  </a:moveTo>
                  <a:lnTo>
                    <a:pt x="40739" y="9283"/>
                  </a:lnTo>
                  <a:lnTo>
                    <a:pt x="38137" y="9880"/>
                  </a:lnTo>
                  <a:lnTo>
                    <a:pt x="40548" y="9880"/>
                  </a:lnTo>
                  <a:lnTo>
                    <a:pt x="41012" y="9283"/>
                  </a:lnTo>
                  <a:close/>
                </a:path>
                <a:path w="72390" h="33655">
                  <a:moveTo>
                    <a:pt x="19074" y="6019"/>
                  </a:moveTo>
                  <a:lnTo>
                    <a:pt x="16801" y="9283"/>
                  </a:lnTo>
                  <a:lnTo>
                    <a:pt x="38296" y="9283"/>
                  </a:lnTo>
                  <a:lnTo>
                    <a:pt x="38363" y="9029"/>
                  </a:lnTo>
                  <a:lnTo>
                    <a:pt x="38455" y="8686"/>
                  </a:lnTo>
                  <a:lnTo>
                    <a:pt x="39368" y="7531"/>
                  </a:lnTo>
                  <a:lnTo>
                    <a:pt x="20103" y="7531"/>
                  </a:lnTo>
                  <a:lnTo>
                    <a:pt x="19169" y="6159"/>
                  </a:lnTo>
                  <a:lnTo>
                    <a:pt x="19074" y="6019"/>
                  </a:lnTo>
                  <a:close/>
                </a:path>
                <a:path w="72390" h="33655">
                  <a:moveTo>
                    <a:pt x="21767" y="5841"/>
                  </a:moveTo>
                  <a:lnTo>
                    <a:pt x="20103" y="7531"/>
                  </a:lnTo>
                  <a:lnTo>
                    <a:pt x="39368" y="7531"/>
                  </a:lnTo>
                  <a:lnTo>
                    <a:pt x="39711" y="7111"/>
                  </a:lnTo>
                  <a:lnTo>
                    <a:pt x="37832" y="7111"/>
                  </a:lnTo>
                  <a:lnTo>
                    <a:pt x="37857" y="6553"/>
                  </a:lnTo>
                  <a:lnTo>
                    <a:pt x="23430" y="6553"/>
                  </a:lnTo>
                  <a:lnTo>
                    <a:pt x="21767" y="5841"/>
                  </a:lnTo>
                  <a:close/>
                </a:path>
                <a:path w="72390" h="33655">
                  <a:moveTo>
                    <a:pt x="40055" y="6692"/>
                  </a:moveTo>
                  <a:lnTo>
                    <a:pt x="37832" y="7111"/>
                  </a:lnTo>
                  <a:lnTo>
                    <a:pt x="39711" y="7111"/>
                  </a:lnTo>
                  <a:lnTo>
                    <a:pt x="40055" y="6692"/>
                  </a:lnTo>
                  <a:close/>
                </a:path>
                <a:path w="72390" h="33655">
                  <a:moveTo>
                    <a:pt x="23430" y="4559"/>
                  </a:moveTo>
                  <a:lnTo>
                    <a:pt x="24295" y="5841"/>
                  </a:lnTo>
                  <a:lnTo>
                    <a:pt x="24165" y="5841"/>
                  </a:lnTo>
                  <a:lnTo>
                    <a:pt x="23430" y="6553"/>
                  </a:lnTo>
                  <a:lnTo>
                    <a:pt x="37857" y="6553"/>
                  </a:lnTo>
                  <a:lnTo>
                    <a:pt x="37874" y="6159"/>
                  </a:lnTo>
                  <a:lnTo>
                    <a:pt x="26161" y="6159"/>
                  </a:lnTo>
                  <a:lnTo>
                    <a:pt x="26036" y="5435"/>
                  </a:lnTo>
                  <a:lnTo>
                    <a:pt x="25932" y="4838"/>
                  </a:lnTo>
                  <a:lnTo>
                    <a:pt x="23430" y="4559"/>
                  </a:lnTo>
                  <a:close/>
                </a:path>
                <a:path w="72390" h="33655">
                  <a:moveTo>
                    <a:pt x="29336" y="2882"/>
                  </a:moveTo>
                  <a:lnTo>
                    <a:pt x="27781" y="4838"/>
                  </a:lnTo>
                  <a:lnTo>
                    <a:pt x="27253" y="5435"/>
                  </a:lnTo>
                  <a:lnTo>
                    <a:pt x="26161" y="6159"/>
                  </a:lnTo>
                  <a:lnTo>
                    <a:pt x="37874" y="6159"/>
                  </a:lnTo>
                  <a:lnTo>
                    <a:pt x="37905" y="5435"/>
                  </a:lnTo>
                  <a:lnTo>
                    <a:pt x="29438" y="5435"/>
                  </a:lnTo>
                  <a:lnTo>
                    <a:pt x="29336" y="2882"/>
                  </a:lnTo>
                  <a:close/>
                </a:path>
                <a:path w="72390" h="33655">
                  <a:moveTo>
                    <a:pt x="32320" y="1308"/>
                  </a:moveTo>
                  <a:lnTo>
                    <a:pt x="31685" y="1841"/>
                  </a:lnTo>
                  <a:lnTo>
                    <a:pt x="29438" y="5435"/>
                  </a:lnTo>
                  <a:lnTo>
                    <a:pt x="37816" y="5435"/>
                  </a:lnTo>
                  <a:lnTo>
                    <a:pt x="40709" y="3060"/>
                  </a:lnTo>
                  <a:lnTo>
                    <a:pt x="37680" y="3060"/>
                  </a:lnTo>
                  <a:lnTo>
                    <a:pt x="37739" y="2882"/>
                  </a:lnTo>
                  <a:lnTo>
                    <a:pt x="37836" y="2590"/>
                  </a:lnTo>
                  <a:lnTo>
                    <a:pt x="33400" y="2590"/>
                  </a:lnTo>
                  <a:lnTo>
                    <a:pt x="32320" y="1308"/>
                  </a:lnTo>
                  <a:close/>
                </a:path>
                <a:path w="72390" h="33655">
                  <a:moveTo>
                    <a:pt x="41591" y="2336"/>
                  </a:moveTo>
                  <a:lnTo>
                    <a:pt x="37680" y="3060"/>
                  </a:lnTo>
                  <a:lnTo>
                    <a:pt x="40709" y="3060"/>
                  </a:lnTo>
                  <a:lnTo>
                    <a:pt x="41591" y="2336"/>
                  </a:lnTo>
                  <a:close/>
                </a:path>
                <a:path w="72390" h="33655">
                  <a:moveTo>
                    <a:pt x="35492" y="0"/>
                  </a:moveTo>
                  <a:lnTo>
                    <a:pt x="33400" y="2590"/>
                  </a:lnTo>
                  <a:lnTo>
                    <a:pt x="37836" y="2590"/>
                  </a:lnTo>
                  <a:lnTo>
                    <a:pt x="37920" y="2336"/>
                  </a:lnTo>
                  <a:lnTo>
                    <a:pt x="37967" y="2197"/>
                  </a:lnTo>
                  <a:lnTo>
                    <a:pt x="35178" y="2197"/>
                  </a:lnTo>
                  <a:lnTo>
                    <a:pt x="35466" y="177"/>
                  </a:lnTo>
                  <a:lnTo>
                    <a:pt x="35492" y="0"/>
                  </a:lnTo>
                  <a:close/>
                </a:path>
                <a:path w="72390" h="33655">
                  <a:moveTo>
                    <a:pt x="38696" y="0"/>
                  </a:moveTo>
                  <a:lnTo>
                    <a:pt x="37439" y="177"/>
                  </a:lnTo>
                  <a:lnTo>
                    <a:pt x="35178" y="2197"/>
                  </a:lnTo>
                  <a:lnTo>
                    <a:pt x="37967" y="2197"/>
                  </a:lnTo>
                  <a:lnTo>
                    <a:pt x="38637" y="177"/>
                  </a:lnTo>
                  <a:lnTo>
                    <a:pt x="38696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5" name="object 2135"/>
            <p:cNvSpPr/>
            <p:nvPr/>
          </p:nvSpPr>
          <p:spPr>
            <a:xfrm>
              <a:off x="6788839" y="2701977"/>
              <a:ext cx="61594" cy="54610"/>
            </a:xfrm>
            <a:custGeom>
              <a:avLst/>
              <a:gdLst/>
              <a:ahLst/>
              <a:cxnLst/>
              <a:rect l="l" t="t" r="r" b="b"/>
              <a:pathLst>
                <a:path w="61595" h="54610">
                  <a:moveTo>
                    <a:pt x="21462" y="43307"/>
                  </a:moveTo>
                  <a:lnTo>
                    <a:pt x="20487" y="43307"/>
                  </a:lnTo>
                  <a:lnTo>
                    <a:pt x="20586" y="43434"/>
                  </a:lnTo>
                  <a:lnTo>
                    <a:pt x="20163" y="43434"/>
                  </a:lnTo>
                  <a:lnTo>
                    <a:pt x="20685" y="43561"/>
                  </a:lnTo>
                  <a:lnTo>
                    <a:pt x="23952" y="47752"/>
                  </a:lnTo>
                  <a:lnTo>
                    <a:pt x="23920" y="51054"/>
                  </a:lnTo>
                  <a:lnTo>
                    <a:pt x="23190" y="54356"/>
                  </a:lnTo>
                  <a:lnTo>
                    <a:pt x="23495" y="54610"/>
                  </a:lnTo>
                  <a:lnTo>
                    <a:pt x="23926" y="54356"/>
                  </a:lnTo>
                  <a:lnTo>
                    <a:pt x="24676" y="51054"/>
                  </a:lnTo>
                  <a:lnTo>
                    <a:pt x="24752" y="48768"/>
                  </a:lnTo>
                  <a:lnTo>
                    <a:pt x="25656" y="48768"/>
                  </a:lnTo>
                  <a:lnTo>
                    <a:pt x="25069" y="48006"/>
                  </a:lnTo>
                  <a:lnTo>
                    <a:pt x="28020" y="48006"/>
                  </a:lnTo>
                  <a:lnTo>
                    <a:pt x="27190" y="47371"/>
                  </a:lnTo>
                  <a:lnTo>
                    <a:pt x="24574" y="47371"/>
                  </a:lnTo>
                  <a:lnTo>
                    <a:pt x="23368" y="45720"/>
                  </a:lnTo>
                  <a:lnTo>
                    <a:pt x="21663" y="43561"/>
                  </a:lnTo>
                  <a:lnTo>
                    <a:pt x="21462" y="43307"/>
                  </a:lnTo>
                  <a:close/>
                </a:path>
                <a:path w="61595" h="54610">
                  <a:moveTo>
                    <a:pt x="25656" y="48768"/>
                  </a:moveTo>
                  <a:lnTo>
                    <a:pt x="24752" y="48768"/>
                  </a:lnTo>
                  <a:lnTo>
                    <a:pt x="25768" y="50165"/>
                  </a:lnTo>
                  <a:lnTo>
                    <a:pt x="27330" y="52197"/>
                  </a:lnTo>
                  <a:lnTo>
                    <a:pt x="27851" y="52324"/>
                  </a:lnTo>
                  <a:lnTo>
                    <a:pt x="27918" y="52197"/>
                  </a:lnTo>
                  <a:lnTo>
                    <a:pt x="28003" y="51816"/>
                  </a:lnTo>
                  <a:lnTo>
                    <a:pt x="25656" y="48768"/>
                  </a:lnTo>
                  <a:close/>
                </a:path>
                <a:path w="61595" h="54610">
                  <a:moveTo>
                    <a:pt x="14918" y="43053"/>
                  </a:moveTo>
                  <a:lnTo>
                    <a:pt x="14065" y="43053"/>
                  </a:lnTo>
                  <a:lnTo>
                    <a:pt x="13335" y="47371"/>
                  </a:lnTo>
                  <a:lnTo>
                    <a:pt x="12471" y="51816"/>
                  </a:lnTo>
                  <a:lnTo>
                    <a:pt x="12738" y="52197"/>
                  </a:lnTo>
                  <a:lnTo>
                    <a:pt x="13169" y="51943"/>
                  </a:lnTo>
                  <a:lnTo>
                    <a:pt x="13350" y="51054"/>
                  </a:lnTo>
                  <a:lnTo>
                    <a:pt x="13427" y="50673"/>
                  </a:lnTo>
                  <a:lnTo>
                    <a:pt x="13530" y="50165"/>
                  </a:lnTo>
                  <a:lnTo>
                    <a:pt x="13582" y="49911"/>
                  </a:lnTo>
                  <a:lnTo>
                    <a:pt x="18913" y="49911"/>
                  </a:lnTo>
                  <a:lnTo>
                    <a:pt x="13608" y="49784"/>
                  </a:lnTo>
                  <a:lnTo>
                    <a:pt x="14870" y="43561"/>
                  </a:lnTo>
                  <a:lnTo>
                    <a:pt x="14918" y="43053"/>
                  </a:lnTo>
                  <a:close/>
                </a:path>
                <a:path w="61595" h="54610">
                  <a:moveTo>
                    <a:pt x="19458" y="40767"/>
                  </a:moveTo>
                  <a:lnTo>
                    <a:pt x="18359" y="40767"/>
                  </a:lnTo>
                  <a:lnTo>
                    <a:pt x="19810" y="42799"/>
                  </a:lnTo>
                  <a:lnTo>
                    <a:pt x="19734" y="44196"/>
                  </a:lnTo>
                  <a:lnTo>
                    <a:pt x="18984" y="49530"/>
                  </a:lnTo>
                  <a:lnTo>
                    <a:pt x="18865" y="50165"/>
                  </a:lnTo>
                  <a:lnTo>
                    <a:pt x="18770" y="50673"/>
                  </a:lnTo>
                  <a:lnTo>
                    <a:pt x="19113" y="51054"/>
                  </a:lnTo>
                  <a:lnTo>
                    <a:pt x="19532" y="50673"/>
                  </a:lnTo>
                  <a:lnTo>
                    <a:pt x="19658" y="49911"/>
                  </a:lnTo>
                  <a:lnTo>
                    <a:pt x="24200" y="49784"/>
                  </a:lnTo>
                  <a:lnTo>
                    <a:pt x="24228" y="49657"/>
                  </a:lnTo>
                  <a:lnTo>
                    <a:pt x="19703" y="49657"/>
                  </a:lnTo>
                  <a:lnTo>
                    <a:pt x="20386" y="45720"/>
                  </a:lnTo>
                  <a:lnTo>
                    <a:pt x="20307" y="44704"/>
                  </a:lnTo>
                  <a:lnTo>
                    <a:pt x="20250" y="44196"/>
                  </a:lnTo>
                  <a:lnTo>
                    <a:pt x="20134" y="43180"/>
                  </a:lnTo>
                  <a:lnTo>
                    <a:pt x="20091" y="42799"/>
                  </a:lnTo>
                  <a:lnTo>
                    <a:pt x="21061" y="42799"/>
                  </a:lnTo>
                  <a:lnTo>
                    <a:pt x="20559" y="42164"/>
                  </a:lnTo>
                  <a:lnTo>
                    <a:pt x="20459" y="42037"/>
                  </a:lnTo>
                  <a:lnTo>
                    <a:pt x="23124" y="42037"/>
                  </a:lnTo>
                  <a:lnTo>
                    <a:pt x="20675" y="41275"/>
                  </a:lnTo>
                  <a:lnTo>
                    <a:pt x="19761" y="41148"/>
                  </a:lnTo>
                  <a:lnTo>
                    <a:pt x="19458" y="40767"/>
                  </a:lnTo>
                  <a:close/>
                </a:path>
                <a:path w="61595" h="54610">
                  <a:moveTo>
                    <a:pt x="8131" y="30861"/>
                  </a:moveTo>
                  <a:lnTo>
                    <a:pt x="7429" y="30861"/>
                  </a:lnTo>
                  <a:lnTo>
                    <a:pt x="7493" y="31496"/>
                  </a:lnTo>
                  <a:lnTo>
                    <a:pt x="7596" y="35306"/>
                  </a:lnTo>
                  <a:lnTo>
                    <a:pt x="5843" y="47371"/>
                  </a:lnTo>
                  <a:lnTo>
                    <a:pt x="5744" y="48006"/>
                  </a:lnTo>
                  <a:lnTo>
                    <a:pt x="5626" y="48768"/>
                  </a:lnTo>
                  <a:lnTo>
                    <a:pt x="5547" y="49276"/>
                  </a:lnTo>
                  <a:lnTo>
                    <a:pt x="5448" y="49911"/>
                  </a:lnTo>
                  <a:lnTo>
                    <a:pt x="5765" y="50165"/>
                  </a:lnTo>
                  <a:lnTo>
                    <a:pt x="6184" y="49784"/>
                  </a:lnTo>
                  <a:lnTo>
                    <a:pt x="6286" y="49276"/>
                  </a:lnTo>
                  <a:lnTo>
                    <a:pt x="6855" y="45720"/>
                  </a:lnTo>
                  <a:lnTo>
                    <a:pt x="6936" y="45212"/>
                  </a:lnTo>
                  <a:lnTo>
                    <a:pt x="7018" y="44704"/>
                  </a:lnTo>
                  <a:lnTo>
                    <a:pt x="7099" y="44196"/>
                  </a:lnTo>
                  <a:lnTo>
                    <a:pt x="7200" y="43561"/>
                  </a:lnTo>
                  <a:lnTo>
                    <a:pt x="13979" y="43561"/>
                  </a:lnTo>
                  <a:lnTo>
                    <a:pt x="7221" y="43434"/>
                  </a:lnTo>
                  <a:lnTo>
                    <a:pt x="7282" y="43053"/>
                  </a:lnTo>
                  <a:lnTo>
                    <a:pt x="14918" y="43053"/>
                  </a:lnTo>
                  <a:lnTo>
                    <a:pt x="7302" y="42926"/>
                  </a:lnTo>
                  <a:lnTo>
                    <a:pt x="7424" y="42164"/>
                  </a:lnTo>
                  <a:lnTo>
                    <a:pt x="7444" y="42037"/>
                  </a:lnTo>
                  <a:lnTo>
                    <a:pt x="7566" y="41275"/>
                  </a:lnTo>
                  <a:lnTo>
                    <a:pt x="7668" y="40640"/>
                  </a:lnTo>
                  <a:lnTo>
                    <a:pt x="7790" y="39878"/>
                  </a:lnTo>
                  <a:lnTo>
                    <a:pt x="7891" y="39243"/>
                  </a:lnTo>
                  <a:lnTo>
                    <a:pt x="8013" y="38481"/>
                  </a:lnTo>
                  <a:lnTo>
                    <a:pt x="8131" y="30861"/>
                  </a:lnTo>
                  <a:close/>
                </a:path>
                <a:path w="61595" h="54610">
                  <a:moveTo>
                    <a:pt x="24200" y="49784"/>
                  </a:moveTo>
                  <a:lnTo>
                    <a:pt x="19680" y="49784"/>
                  </a:lnTo>
                  <a:lnTo>
                    <a:pt x="24172" y="49911"/>
                  </a:lnTo>
                  <a:close/>
                </a:path>
                <a:path w="61595" h="54610">
                  <a:moveTo>
                    <a:pt x="25398" y="49657"/>
                  </a:moveTo>
                  <a:lnTo>
                    <a:pt x="24722" y="49657"/>
                  </a:lnTo>
                  <a:lnTo>
                    <a:pt x="24714" y="49911"/>
                  </a:lnTo>
                  <a:lnTo>
                    <a:pt x="25583" y="49911"/>
                  </a:lnTo>
                  <a:lnTo>
                    <a:pt x="25398" y="49657"/>
                  </a:lnTo>
                  <a:close/>
                </a:path>
                <a:path w="61595" h="54610">
                  <a:moveTo>
                    <a:pt x="28947" y="49657"/>
                  </a:moveTo>
                  <a:lnTo>
                    <a:pt x="26341" y="49657"/>
                  </a:lnTo>
                  <a:lnTo>
                    <a:pt x="26438" y="49784"/>
                  </a:lnTo>
                  <a:lnTo>
                    <a:pt x="29108" y="49784"/>
                  </a:lnTo>
                  <a:lnTo>
                    <a:pt x="28947" y="49657"/>
                  </a:lnTo>
                  <a:close/>
                </a:path>
                <a:path w="61595" h="54610">
                  <a:moveTo>
                    <a:pt x="28020" y="48006"/>
                  </a:moveTo>
                  <a:lnTo>
                    <a:pt x="25882" y="48006"/>
                  </a:lnTo>
                  <a:lnTo>
                    <a:pt x="27343" y="48387"/>
                  </a:lnTo>
                  <a:lnTo>
                    <a:pt x="29108" y="49784"/>
                  </a:lnTo>
                  <a:lnTo>
                    <a:pt x="29654" y="49657"/>
                  </a:lnTo>
                  <a:lnTo>
                    <a:pt x="29679" y="49276"/>
                  </a:lnTo>
                  <a:lnTo>
                    <a:pt x="28020" y="48006"/>
                  </a:lnTo>
                  <a:close/>
                </a:path>
                <a:path w="61595" h="54610">
                  <a:moveTo>
                    <a:pt x="8077" y="30099"/>
                  </a:moveTo>
                  <a:lnTo>
                    <a:pt x="6845" y="30099"/>
                  </a:lnTo>
                  <a:lnTo>
                    <a:pt x="6747" y="30861"/>
                  </a:lnTo>
                  <a:lnTo>
                    <a:pt x="6666" y="31496"/>
                  </a:lnTo>
                  <a:lnTo>
                    <a:pt x="6553" y="32385"/>
                  </a:lnTo>
                  <a:lnTo>
                    <a:pt x="0" y="45212"/>
                  </a:lnTo>
                  <a:lnTo>
                    <a:pt x="203" y="45593"/>
                  </a:lnTo>
                  <a:lnTo>
                    <a:pt x="698" y="45339"/>
                  </a:lnTo>
                  <a:lnTo>
                    <a:pt x="6159" y="45339"/>
                  </a:lnTo>
                  <a:lnTo>
                    <a:pt x="6177" y="45212"/>
                  </a:lnTo>
                  <a:lnTo>
                    <a:pt x="765" y="45212"/>
                  </a:lnTo>
                  <a:lnTo>
                    <a:pt x="1638" y="43561"/>
                  </a:lnTo>
                  <a:lnTo>
                    <a:pt x="6414" y="43561"/>
                  </a:lnTo>
                  <a:lnTo>
                    <a:pt x="1705" y="43434"/>
                  </a:lnTo>
                  <a:lnTo>
                    <a:pt x="1839" y="43180"/>
                  </a:lnTo>
                  <a:lnTo>
                    <a:pt x="1906" y="43053"/>
                  </a:lnTo>
                  <a:lnTo>
                    <a:pt x="6486" y="43053"/>
                  </a:lnTo>
                  <a:lnTo>
                    <a:pt x="1973" y="42926"/>
                  </a:lnTo>
                  <a:lnTo>
                    <a:pt x="2376" y="42164"/>
                  </a:lnTo>
                  <a:lnTo>
                    <a:pt x="6614" y="42164"/>
                  </a:lnTo>
                  <a:lnTo>
                    <a:pt x="6632" y="42037"/>
                  </a:lnTo>
                  <a:lnTo>
                    <a:pt x="2443" y="42037"/>
                  </a:lnTo>
                  <a:lnTo>
                    <a:pt x="6337" y="34671"/>
                  </a:lnTo>
                  <a:lnTo>
                    <a:pt x="6894" y="32639"/>
                  </a:lnTo>
                  <a:lnTo>
                    <a:pt x="6998" y="32258"/>
                  </a:lnTo>
                  <a:lnTo>
                    <a:pt x="7103" y="31877"/>
                  </a:lnTo>
                  <a:lnTo>
                    <a:pt x="7207" y="31496"/>
                  </a:lnTo>
                  <a:lnTo>
                    <a:pt x="7312" y="31115"/>
                  </a:lnTo>
                  <a:lnTo>
                    <a:pt x="7381" y="30861"/>
                  </a:lnTo>
                  <a:lnTo>
                    <a:pt x="8131" y="30861"/>
                  </a:lnTo>
                  <a:lnTo>
                    <a:pt x="8077" y="30099"/>
                  </a:lnTo>
                  <a:close/>
                </a:path>
                <a:path w="61595" h="54610">
                  <a:moveTo>
                    <a:pt x="13700" y="45212"/>
                  </a:moveTo>
                  <a:lnTo>
                    <a:pt x="6936" y="45212"/>
                  </a:lnTo>
                  <a:lnTo>
                    <a:pt x="6916" y="45339"/>
                  </a:lnTo>
                  <a:lnTo>
                    <a:pt x="13679" y="45339"/>
                  </a:lnTo>
                  <a:lnTo>
                    <a:pt x="13700" y="45212"/>
                  </a:lnTo>
                  <a:close/>
                </a:path>
                <a:path w="61595" h="54610">
                  <a:moveTo>
                    <a:pt x="19601" y="45212"/>
                  </a:moveTo>
                  <a:lnTo>
                    <a:pt x="14535" y="45212"/>
                  </a:lnTo>
                  <a:lnTo>
                    <a:pt x="14510" y="45339"/>
                  </a:lnTo>
                  <a:lnTo>
                    <a:pt x="19584" y="45339"/>
                  </a:lnTo>
                  <a:lnTo>
                    <a:pt x="19601" y="45212"/>
                  </a:lnTo>
                  <a:close/>
                </a:path>
                <a:path w="61595" h="54610">
                  <a:moveTo>
                    <a:pt x="21972" y="45212"/>
                  </a:moveTo>
                  <a:lnTo>
                    <a:pt x="20365" y="45212"/>
                  </a:lnTo>
                  <a:lnTo>
                    <a:pt x="20380" y="45339"/>
                  </a:lnTo>
                  <a:lnTo>
                    <a:pt x="22071" y="45339"/>
                  </a:lnTo>
                  <a:lnTo>
                    <a:pt x="21972" y="45212"/>
                  </a:lnTo>
                  <a:close/>
                </a:path>
                <a:path w="61595" h="54610">
                  <a:moveTo>
                    <a:pt x="25576" y="43307"/>
                  </a:moveTo>
                  <a:lnTo>
                    <a:pt x="24241" y="43307"/>
                  </a:lnTo>
                  <a:lnTo>
                    <a:pt x="26644" y="44831"/>
                  </a:lnTo>
                  <a:lnTo>
                    <a:pt x="27178" y="44704"/>
                  </a:lnTo>
                  <a:lnTo>
                    <a:pt x="27165" y="44196"/>
                  </a:lnTo>
                  <a:lnTo>
                    <a:pt x="25576" y="43307"/>
                  </a:lnTo>
                  <a:close/>
                </a:path>
                <a:path w="61595" h="54610">
                  <a:moveTo>
                    <a:pt x="19834" y="43434"/>
                  </a:moveTo>
                  <a:lnTo>
                    <a:pt x="14896" y="43434"/>
                  </a:lnTo>
                  <a:lnTo>
                    <a:pt x="19817" y="43561"/>
                  </a:lnTo>
                  <a:close/>
                </a:path>
                <a:path w="61595" h="54610">
                  <a:moveTo>
                    <a:pt x="24441" y="43434"/>
                  </a:moveTo>
                  <a:lnTo>
                    <a:pt x="21562" y="43434"/>
                  </a:lnTo>
                  <a:lnTo>
                    <a:pt x="24641" y="43561"/>
                  </a:lnTo>
                  <a:lnTo>
                    <a:pt x="24441" y="43434"/>
                  </a:lnTo>
                  <a:close/>
                </a:path>
                <a:path w="61595" h="54610">
                  <a:moveTo>
                    <a:pt x="30835" y="43434"/>
                  </a:moveTo>
                  <a:lnTo>
                    <a:pt x="25803" y="43434"/>
                  </a:lnTo>
                  <a:lnTo>
                    <a:pt x="26030" y="43561"/>
                  </a:lnTo>
                  <a:lnTo>
                    <a:pt x="31013" y="43561"/>
                  </a:lnTo>
                  <a:lnTo>
                    <a:pt x="30835" y="43434"/>
                  </a:lnTo>
                  <a:close/>
                </a:path>
                <a:path w="61595" h="54610">
                  <a:moveTo>
                    <a:pt x="31275" y="43307"/>
                  </a:moveTo>
                  <a:lnTo>
                    <a:pt x="30657" y="43307"/>
                  </a:lnTo>
                  <a:lnTo>
                    <a:pt x="31013" y="43561"/>
                  </a:lnTo>
                  <a:lnTo>
                    <a:pt x="31275" y="43307"/>
                  </a:lnTo>
                  <a:close/>
                </a:path>
                <a:path w="61595" h="54610">
                  <a:moveTo>
                    <a:pt x="28922" y="43307"/>
                  </a:moveTo>
                  <a:lnTo>
                    <a:pt x="28371" y="43307"/>
                  </a:lnTo>
                  <a:lnTo>
                    <a:pt x="28829" y="43434"/>
                  </a:lnTo>
                  <a:lnTo>
                    <a:pt x="28922" y="43307"/>
                  </a:lnTo>
                  <a:close/>
                </a:path>
                <a:path w="61595" h="54610">
                  <a:moveTo>
                    <a:pt x="24041" y="43180"/>
                  </a:moveTo>
                  <a:lnTo>
                    <a:pt x="21362" y="43180"/>
                  </a:lnTo>
                  <a:lnTo>
                    <a:pt x="24241" y="43307"/>
                  </a:lnTo>
                  <a:lnTo>
                    <a:pt x="24041" y="43180"/>
                  </a:lnTo>
                  <a:close/>
                </a:path>
                <a:path w="61595" h="54610">
                  <a:moveTo>
                    <a:pt x="28321" y="43180"/>
                  </a:moveTo>
                  <a:lnTo>
                    <a:pt x="25349" y="43180"/>
                  </a:lnTo>
                  <a:lnTo>
                    <a:pt x="25576" y="43307"/>
                  </a:lnTo>
                  <a:lnTo>
                    <a:pt x="28371" y="43307"/>
                  </a:lnTo>
                  <a:close/>
                </a:path>
                <a:path w="61595" h="54610">
                  <a:moveTo>
                    <a:pt x="30657" y="43180"/>
                  </a:moveTo>
                  <a:lnTo>
                    <a:pt x="29015" y="43180"/>
                  </a:lnTo>
                  <a:lnTo>
                    <a:pt x="30657" y="43307"/>
                  </a:lnTo>
                  <a:close/>
                </a:path>
                <a:path w="61595" h="54610">
                  <a:moveTo>
                    <a:pt x="21061" y="42799"/>
                  </a:moveTo>
                  <a:lnTo>
                    <a:pt x="20091" y="42799"/>
                  </a:lnTo>
                  <a:lnTo>
                    <a:pt x="20120" y="43053"/>
                  </a:lnTo>
                  <a:lnTo>
                    <a:pt x="20289" y="43053"/>
                  </a:lnTo>
                  <a:lnTo>
                    <a:pt x="20388" y="43180"/>
                  </a:lnTo>
                  <a:lnTo>
                    <a:pt x="21362" y="43180"/>
                  </a:lnTo>
                  <a:lnTo>
                    <a:pt x="21261" y="43053"/>
                  </a:lnTo>
                  <a:lnTo>
                    <a:pt x="21061" y="42799"/>
                  </a:lnTo>
                  <a:close/>
                </a:path>
                <a:path w="61595" h="54610">
                  <a:moveTo>
                    <a:pt x="23124" y="42037"/>
                  </a:moveTo>
                  <a:lnTo>
                    <a:pt x="20459" y="42037"/>
                  </a:lnTo>
                  <a:lnTo>
                    <a:pt x="21780" y="42418"/>
                  </a:lnTo>
                  <a:lnTo>
                    <a:pt x="24041" y="43180"/>
                  </a:lnTo>
                  <a:lnTo>
                    <a:pt x="25349" y="43180"/>
                  </a:lnTo>
                  <a:lnTo>
                    <a:pt x="23533" y="42164"/>
                  </a:lnTo>
                  <a:lnTo>
                    <a:pt x="23124" y="42037"/>
                  </a:lnTo>
                  <a:close/>
                </a:path>
                <a:path w="61595" h="54610">
                  <a:moveTo>
                    <a:pt x="28199" y="40767"/>
                  </a:moveTo>
                  <a:lnTo>
                    <a:pt x="27367" y="40767"/>
                  </a:lnTo>
                  <a:lnTo>
                    <a:pt x="28171" y="42799"/>
                  </a:lnTo>
                  <a:lnTo>
                    <a:pt x="28221" y="42926"/>
                  </a:lnTo>
                  <a:lnTo>
                    <a:pt x="28321" y="43180"/>
                  </a:lnTo>
                  <a:lnTo>
                    <a:pt x="29015" y="43180"/>
                  </a:lnTo>
                  <a:lnTo>
                    <a:pt x="28983" y="42799"/>
                  </a:lnTo>
                  <a:lnTo>
                    <a:pt x="28199" y="40767"/>
                  </a:lnTo>
                  <a:close/>
                </a:path>
                <a:path w="61595" h="54610">
                  <a:moveTo>
                    <a:pt x="31407" y="40767"/>
                  </a:moveTo>
                  <a:lnTo>
                    <a:pt x="30651" y="40767"/>
                  </a:lnTo>
                  <a:lnTo>
                    <a:pt x="30657" y="43180"/>
                  </a:lnTo>
                  <a:lnTo>
                    <a:pt x="31407" y="43180"/>
                  </a:lnTo>
                  <a:lnTo>
                    <a:pt x="31407" y="40767"/>
                  </a:lnTo>
                  <a:close/>
                </a:path>
                <a:path w="61595" h="54610">
                  <a:moveTo>
                    <a:pt x="14880" y="40767"/>
                  </a:moveTo>
                  <a:lnTo>
                    <a:pt x="14452" y="40767"/>
                  </a:lnTo>
                  <a:lnTo>
                    <a:pt x="14237" y="42037"/>
                  </a:lnTo>
                  <a:lnTo>
                    <a:pt x="14173" y="42418"/>
                  </a:lnTo>
                  <a:lnTo>
                    <a:pt x="14087" y="42926"/>
                  </a:lnTo>
                  <a:lnTo>
                    <a:pt x="14916" y="42926"/>
                  </a:lnTo>
                  <a:lnTo>
                    <a:pt x="19884" y="43053"/>
                  </a:lnTo>
                  <a:lnTo>
                    <a:pt x="19810" y="42799"/>
                  </a:lnTo>
                  <a:lnTo>
                    <a:pt x="14914" y="42799"/>
                  </a:lnTo>
                  <a:lnTo>
                    <a:pt x="14880" y="40767"/>
                  </a:lnTo>
                  <a:close/>
                </a:path>
                <a:path w="61595" h="54610">
                  <a:moveTo>
                    <a:pt x="22910" y="42799"/>
                  </a:moveTo>
                  <a:lnTo>
                    <a:pt x="21061" y="42799"/>
                  </a:lnTo>
                  <a:lnTo>
                    <a:pt x="21161" y="42926"/>
                  </a:lnTo>
                  <a:lnTo>
                    <a:pt x="23287" y="42926"/>
                  </a:lnTo>
                  <a:lnTo>
                    <a:pt x="22910" y="42799"/>
                  </a:lnTo>
                  <a:close/>
                </a:path>
                <a:path w="61595" h="54610">
                  <a:moveTo>
                    <a:pt x="28171" y="42799"/>
                  </a:moveTo>
                  <a:lnTo>
                    <a:pt x="24668" y="42799"/>
                  </a:lnTo>
                  <a:lnTo>
                    <a:pt x="24895" y="42926"/>
                  </a:lnTo>
                  <a:lnTo>
                    <a:pt x="28221" y="42926"/>
                  </a:lnTo>
                  <a:lnTo>
                    <a:pt x="28171" y="42799"/>
                  </a:lnTo>
                  <a:close/>
                </a:path>
                <a:path w="61595" h="54610">
                  <a:moveTo>
                    <a:pt x="30656" y="42799"/>
                  </a:moveTo>
                  <a:lnTo>
                    <a:pt x="28983" y="42799"/>
                  </a:lnTo>
                  <a:lnTo>
                    <a:pt x="29032" y="42926"/>
                  </a:lnTo>
                  <a:lnTo>
                    <a:pt x="30656" y="42926"/>
                  </a:lnTo>
                  <a:lnTo>
                    <a:pt x="30656" y="42799"/>
                  </a:lnTo>
                  <a:close/>
                </a:path>
                <a:path w="61595" h="54610">
                  <a:moveTo>
                    <a:pt x="14237" y="42037"/>
                  </a:moveTo>
                  <a:lnTo>
                    <a:pt x="7444" y="42037"/>
                  </a:lnTo>
                  <a:lnTo>
                    <a:pt x="7424" y="42164"/>
                  </a:lnTo>
                  <a:lnTo>
                    <a:pt x="14216" y="42164"/>
                  </a:lnTo>
                  <a:lnTo>
                    <a:pt x="14237" y="42037"/>
                  </a:lnTo>
                  <a:close/>
                </a:path>
                <a:path w="61595" h="54610">
                  <a:moveTo>
                    <a:pt x="19266" y="42037"/>
                  </a:moveTo>
                  <a:lnTo>
                    <a:pt x="14901" y="42037"/>
                  </a:lnTo>
                  <a:lnTo>
                    <a:pt x="14903" y="42164"/>
                  </a:lnTo>
                  <a:lnTo>
                    <a:pt x="19356" y="42164"/>
                  </a:lnTo>
                  <a:lnTo>
                    <a:pt x="19266" y="42037"/>
                  </a:lnTo>
                  <a:close/>
                </a:path>
                <a:path w="61595" h="54610">
                  <a:moveTo>
                    <a:pt x="20459" y="42037"/>
                  </a:moveTo>
                  <a:lnTo>
                    <a:pt x="20559" y="42164"/>
                  </a:lnTo>
                  <a:lnTo>
                    <a:pt x="20899" y="42164"/>
                  </a:lnTo>
                  <a:lnTo>
                    <a:pt x="20459" y="42037"/>
                  </a:lnTo>
                  <a:close/>
                </a:path>
                <a:path w="61595" h="54610">
                  <a:moveTo>
                    <a:pt x="27869" y="42037"/>
                  </a:moveTo>
                  <a:lnTo>
                    <a:pt x="23124" y="42037"/>
                  </a:lnTo>
                  <a:lnTo>
                    <a:pt x="23533" y="42164"/>
                  </a:lnTo>
                  <a:lnTo>
                    <a:pt x="27920" y="42164"/>
                  </a:lnTo>
                  <a:lnTo>
                    <a:pt x="27869" y="42037"/>
                  </a:lnTo>
                  <a:close/>
                </a:path>
                <a:path w="61595" h="54610">
                  <a:moveTo>
                    <a:pt x="30654" y="42037"/>
                  </a:moveTo>
                  <a:lnTo>
                    <a:pt x="28689" y="42037"/>
                  </a:lnTo>
                  <a:lnTo>
                    <a:pt x="28738" y="42164"/>
                  </a:lnTo>
                  <a:lnTo>
                    <a:pt x="30654" y="42164"/>
                  </a:lnTo>
                  <a:lnTo>
                    <a:pt x="30654" y="42037"/>
                  </a:lnTo>
                  <a:close/>
                </a:path>
                <a:path w="61595" h="54610">
                  <a:moveTo>
                    <a:pt x="18269" y="40640"/>
                  </a:moveTo>
                  <a:lnTo>
                    <a:pt x="14878" y="40640"/>
                  </a:lnTo>
                  <a:lnTo>
                    <a:pt x="14880" y="40767"/>
                  </a:lnTo>
                  <a:lnTo>
                    <a:pt x="18359" y="40767"/>
                  </a:lnTo>
                  <a:lnTo>
                    <a:pt x="18269" y="40640"/>
                  </a:lnTo>
                  <a:close/>
                </a:path>
                <a:path w="61595" h="54610">
                  <a:moveTo>
                    <a:pt x="27317" y="40640"/>
                  </a:moveTo>
                  <a:lnTo>
                    <a:pt x="19357" y="40640"/>
                  </a:lnTo>
                  <a:lnTo>
                    <a:pt x="19458" y="40767"/>
                  </a:lnTo>
                  <a:lnTo>
                    <a:pt x="27367" y="40767"/>
                  </a:lnTo>
                  <a:lnTo>
                    <a:pt x="27317" y="40640"/>
                  </a:lnTo>
                  <a:close/>
                </a:path>
                <a:path w="61595" h="54610">
                  <a:moveTo>
                    <a:pt x="30650" y="40640"/>
                  </a:moveTo>
                  <a:lnTo>
                    <a:pt x="28150" y="40640"/>
                  </a:lnTo>
                  <a:lnTo>
                    <a:pt x="28199" y="40767"/>
                  </a:lnTo>
                  <a:lnTo>
                    <a:pt x="30651" y="40767"/>
                  </a:lnTo>
                  <a:lnTo>
                    <a:pt x="30650" y="40640"/>
                  </a:lnTo>
                  <a:close/>
                </a:path>
                <a:path w="61595" h="54610">
                  <a:moveTo>
                    <a:pt x="14849" y="38862"/>
                  </a:moveTo>
                  <a:lnTo>
                    <a:pt x="14709" y="39243"/>
                  </a:lnTo>
                  <a:lnTo>
                    <a:pt x="14624" y="39751"/>
                  </a:lnTo>
                  <a:lnTo>
                    <a:pt x="14538" y="40259"/>
                  </a:lnTo>
                  <a:lnTo>
                    <a:pt x="14473" y="40640"/>
                  </a:lnTo>
                  <a:lnTo>
                    <a:pt x="14878" y="40640"/>
                  </a:lnTo>
                  <a:lnTo>
                    <a:pt x="14849" y="38862"/>
                  </a:lnTo>
                  <a:close/>
                </a:path>
                <a:path w="61595" h="54610">
                  <a:moveTo>
                    <a:pt x="15849" y="36322"/>
                  </a:moveTo>
                  <a:lnTo>
                    <a:pt x="14808" y="36322"/>
                  </a:lnTo>
                  <a:lnTo>
                    <a:pt x="15795" y="37465"/>
                  </a:lnTo>
                  <a:lnTo>
                    <a:pt x="17272" y="39243"/>
                  </a:lnTo>
                  <a:lnTo>
                    <a:pt x="18269" y="40640"/>
                  </a:lnTo>
                  <a:lnTo>
                    <a:pt x="19357" y="40640"/>
                  </a:lnTo>
                  <a:lnTo>
                    <a:pt x="16181" y="36702"/>
                  </a:lnTo>
                  <a:lnTo>
                    <a:pt x="15849" y="36322"/>
                  </a:lnTo>
                  <a:close/>
                </a:path>
                <a:path w="61595" h="54610">
                  <a:moveTo>
                    <a:pt x="20633" y="34036"/>
                  </a:moveTo>
                  <a:lnTo>
                    <a:pt x="18453" y="34036"/>
                  </a:lnTo>
                  <a:lnTo>
                    <a:pt x="22021" y="35306"/>
                  </a:lnTo>
                  <a:lnTo>
                    <a:pt x="24955" y="38227"/>
                  </a:lnTo>
                  <a:lnTo>
                    <a:pt x="27317" y="40640"/>
                  </a:lnTo>
                  <a:lnTo>
                    <a:pt x="28150" y="40640"/>
                  </a:lnTo>
                  <a:lnTo>
                    <a:pt x="28003" y="40259"/>
                  </a:lnTo>
                  <a:lnTo>
                    <a:pt x="22552" y="34671"/>
                  </a:lnTo>
                  <a:lnTo>
                    <a:pt x="20633" y="34036"/>
                  </a:lnTo>
                  <a:close/>
                </a:path>
                <a:path w="61595" h="54610">
                  <a:moveTo>
                    <a:pt x="31091" y="38227"/>
                  </a:moveTo>
                  <a:lnTo>
                    <a:pt x="30644" y="38227"/>
                  </a:lnTo>
                  <a:lnTo>
                    <a:pt x="30650" y="40640"/>
                  </a:lnTo>
                  <a:lnTo>
                    <a:pt x="31407" y="40640"/>
                  </a:lnTo>
                  <a:lnTo>
                    <a:pt x="31407" y="38481"/>
                  </a:lnTo>
                  <a:lnTo>
                    <a:pt x="31091" y="38227"/>
                  </a:lnTo>
                  <a:close/>
                </a:path>
                <a:path w="61595" h="54610">
                  <a:moveTo>
                    <a:pt x="33687" y="33485"/>
                  </a:moveTo>
                  <a:lnTo>
                    <a:pt x="35863" y="39243"/>
                  </a:lnTo>
                  <a:lnTo>
                    <a:pt x="35959" y="39497"/>
                  </a:lnTo>
                  <a:lnTo>
                    <a:pt x="36055" y="39751"/>
                  </a:lnTo>
                  <a:lnTo>
                    <a:pt x="36512" y="39878"/>
                  </a:lnTo>
                  <a:lnTo>
                    <a:pt x="36668" y="39243"/>
                  </a:lnTo>
                  <a:lnTo>
                    <a:pt x="35004" y="34925"/>
                  </a:lnTo>
                  <a:lnTo>
                    <a:pt x="34906" y="34671"/>
                  </a:lnTo>
                  <a:lnTo>
                    <a:pt x="34759" y="34290"/>
                  </a:lnTo>
                  <a:lnTo>
                    <a:pt x="33687" y="33485"/>
                  </a:lnTo>
                  <a:close/>
                </a:path>
                <a:path w="61595" h="54610">
                  <a:moveTo>
                    <a:pt x="22055" y="30988"/>
                  </a:moveTo>
                  <a:lnTo>
                    <a:pt x="20895" y="30988"/>
                  </a:lnTo>
                  <a:lnTo>
                    <a:pt x="30813" y="38481"/>
                  </a:lnTo>
                  <a:lnTo>
                    <a:pt x="30645" y="38481"/>
                  </a:lnTo>
                  <a:lnTo>
                    <a:pt x="30644" y="38227"/>
                  </a:lnTo>
                  <a:lnTo>
                    <a:pt x="31091" y="38227"/>
                  </a:lnTo>
                  <a:lnTo>
                    <a:pt x="22898" y="31623"/>
                  </a:lnTo>
                  <a:lnTo>
                    <a:pt x="22055" y="30988"/>
                  </a:lnTo>
                  <a:close/>
                </a:path>
                <a:path w="61595" h="54610">
                  <a:moveTo>
                    <a:pt x="35479" y="38227"/>
                  </a:moveTo>
                  <a:lnTo>
                    <a:pt x="31091" y="38227"/>
                  </a:lnTo>
                  <a:lnTo>
                    <a:pt x="31407" y="38481"/>
                  </a:lnTo>
                  <a:lnTo>
                    <a:pt x="35575" y="38481"/>
                  </a:lnTo>
                  <a:lnTo>
                    <a:pt x="35479" y="38227"/>
                  </a:lnTo>
                  <a:close/>
                </a:path>
                <a:path w="61595" h="54610">
                  <a:moveTo>
                    <a:pt x="14814" y="36702"/>
                  </a:moveTo>
                  <a:lnTo>
                    <a:pt x="14839" y="38227"/>
                  </a:lnTo>
                  <a:lnTo>
                    <a:pt x="14967" y="37719"/>
                  </a:lnTo>
                  <a:lnTo>
                    <a:pt x="15053" y="37211"/>
                  </a:lnTo>
                  <a:lnTo>
                    <a:pt x="14814" y="36702"/>
                  </a:lnTo>
                  <a:close/>
                </a:path>
                <a:path w="61595" h="54610">
                  <a:moveTo>
                    <a:pt x="39904" y="32131"/>
                  </a:moveTo>
                  <a:lnTo>
                    <a:pt x="42007" y="37211"/>
                  </a:lnTo>
                  <a:lnTo>
                    <a:pt x="42113" y="37465"/>
                  </a:lnTo>
                  <a:lnTo>
                    <a:pt x="42583" y="37592"/>
                  </a:lnTo>
                  <a:lnTo>
                    <a:pt x="42661" y="36702"/>
                  </a:lnTo>
                  <a:lnTo>
                    <a:pt x="40932" y="32639"/>
                  </a:lnTo>
                  <a:lnTo>
                    <a:pt x="39904" y="32131"/>
                  </a:lnTo>
                  <a:close/>
                </a:path>
                <a:path w="61595" h="54610">
                  <a:moveTo>
                    <a:pt x="24422" y="29464"/>
                  </a:moveTo>
                  <a:lnTo>
                    <a:pt x="6362" y="29464"/>
                  </a:lnTo>
                  <a:lnTo>
                    <a:pt x="5930" y="29718"/>
                  </a:lnTo>
                  <a:lnTo>
                    <a:pt x="6134" y="29972"/>
                  </a:lnTo>
                  <a:lnTo>
                    <a:pt x="6235" y="30099"/>
                  </a:lnTo>
                  <a:lnTo>
                    <a:pt x="8280" y="30099"/>
                  </a:lnTo>
                  <a:lnTo>
                    <a:pt x="9156" y="30226"/>
                  </a:lnTo>
                  <a:lnTo>
                    <a:pt x="11036" y="32131"/>
                  </a:lnTo>
                  <a:lnTo>
                    <a:pt x="13601" y="34925"/>
                  </a:lnTo>
                  <a:lnTo>
                    <a:pt x="14814" y="36702"/>
                  </a:lnTo>
                  <a:lnTo>
                    <a:pt x="14808" y="36322"/>
                  </a:lnTo>
                  <a:lnTo>
                    <a:pt x="15849" y="36322"/>
                  </a:lnTo>
                  <a:lnTo>
                    <a:pt x="14363" y="34671"/>
                  </a:lnTo>
                  <a:lnTo>
                    <a:pt x="17635" y="34163"/>
                  </a:lnTo>
                  <a:lnTo>
                    <a:pt x="13893" y="34163"/>
                  </a:lnTo>
                  <a:lnTo>
                    <a:pt x="12352" y="32385"/>
                  </a:lnTo>
                  <a:lnTo>
                    <a:pt x="10744" y="30861"/>
                  </a:lnTo>
                  <a:lnTo>
                    <a:pt x="9677" y="30099"/>
                  </a:lnTo>
                  <a:lnTo>
                    <a:pt x="11976" y="29972"/>
                  </a:lnTo>
                  <a:lnTo>
                    <a:pt x="19215" y="29718"/>
                  </a:lnTo>
                  <a:lnTo>
                    <a:pt x="20370" y="29718"/>
                  </a:lnTo>
                  <a:lnTo>
                    <a:pt x="24422" y="29464"/>
                  </a:lnTo>
                  <a:close/>
                </a:path>
                <a:path w="61595" h="54610">
                  <a:moveTo>
                    <a:pt x="47561" y="30988"/>
                  </a:moveTo>
                  <a:lnTo>
                    <a:pt x="46757" y="30988"/>
                  </a:lnTo>
                  <a:lnTo>
                    <a:pt x="47221" y="33485"/>
                  </a:lnTo>
                  <a:lnTo>
                    <a:pt x="47272" y="33760"/>
                  </a:lnTo>
                  <a:lnTo>
                    <a:pt x="47371" y="34290"/>
                  </a:lnTo>
                  <a:lnTo>
                    <a:pt x="47802" y="34544"/>
                  </a:lnTo>
                  <a:lnTo>
                    <a:pt x="48014" y="34290"/>
                  </a:lnTo>
                  <a:lnTo>
                    <a:pt x="48001" y="33485"/>
                  </a:lnTo>
                  <a:lnTo>
                    <a:pt x="47852" y="32639"/>
                  </a:lnTo>
                  <a:lnTo>
                    <a:pt x="47762" y="32131"/>
                  </a:lnTo>
                  <a:lnTo>
                    <a:pt x="47650" y="31496"/>
                  </a:lnTo>
                  <a:lnTo>
                    <a:pt x="47561" y="30988"/>
                  </a:lnTo>
                  <a:close/>
                </a:path>
                <a:path w="61595" h="54610">
                  <a:moveTo>
                    <a:pt x="18687" y="33485"/>
                  </a:moveTo>
                  <a:lnTo>
                    <a:pt x="17892" y="33485"/>
                  </a:lnTo>
                  <a:lnTo>
                    <a:pt x="13893" y="34163"/>
                  </a:lnTo>
                  <a:lnTo>
                    <a:pt x="17635" y="34163"/>
                  </a:lnTo>
                  <a:lnTo>
                    <a:pt x="18453" y="34036"/>
                  </a:lnTo>
                  <a:lnTo>
                    <a:pt x="20633" y="34036"/>
                  </a:lnTo>
                  <a:lnTo>
                    <a:pt x="18687" y="33485"/>
                  </a:lnTo>
                  <a:close/>
                </a:path>
                <a:path w="61595" h="54610">
                  <a:moveTo>
                    <a:pt x="30357" y="30988"/>
                  </a:moveTo>
                  <a:lnTo>
                    <a:pt x="29297" y="30988"/>
                  </a:lnTo>
                  <a:lnTo>
                    <a:pt x="33581" y="33485"/>
                  </a:lnTo>
                  <a:lnTo>
                    <a:pt x="32558" y="32639"/>
                  </a:lnTo>
                  <a:lnTo>
                    <a:pt x="30357" y="30988"/>
                  </a:lnTo>
                  <a:close/>
                </a:path>
                <a:path w="61595" h="54610">
                  <a:moveTo>
                    <a:pt x="39470" y="31877"/>
                  </a:moveTo>
                  <a:lnTo>
                    <a:pt x="39904" y="32131"/>
                  </a:lnTo>
                  <a:lnTo>
                    <a:pt x="40209" y="32131"/>
                  </a:lnTo>
                  <a:lnTo>
                    <a:pt x="39470" y="31877"/>
                  </a:lnTo>
                  <a:close/>
                </a:path>
                <a:path w="61595" h="54610">
                  <a:moveTo>
                    <a:pt x="46922" y="31877"/>
                  </a:moveTo>
                  <a:lnTo>
                    <a:pt x="39787" y="31877"/>
                  </a:lnTo>
                  <a:lnTo>
                    <a:pt x="39892" y="32131"/>
                  </a:lnTo>
                  <a:lnTo>
                    <a:pt x="46970" y="32131"/>
                  </a:lnTo>
                  <a:lnTo>
                    <a:pt x="46922" y="31877"/>
                  </a:lnTo>
                  <a:close/>
                </a:path>
                <a:path w="61595" h="54610">
                  <a:moveTo>
                    <a:pt x="37590" y="30988"/>
                  </a:moveTo>
                  <a:lnTo>
                    <a:pt x="36883" y="30988"/>
                  </a:lnTo>
                  <a:lnTo>
                    <a:pt x="39470" y="31877"/>
                  </a:lnTo>
                  <a:lnTo>
                    <a:pt x="38875" y="31623"/>
                  </a:lnTo>
                  <a:lnTo>
                    <a:pt x="37590" y="30988"/>
                  </a:lnTo>
                  <a:close/>
                </a:path>
                <a:path w="61595" h="54610">
                  <a:moveTo>
                    <a:pt x="53305" y="30988"/>
                  </a:moveTo>
                  <a:lnTo>
                    <a:pt x="52105" y="30988"/>
                  </a:lnTo>
                  <a:lnTo>
                    <a:pt x="52908" y="31623"/>
                  </a:lnTo>
                  <a:lnTo>
                    <a:pt x="53441" y="31496"/>
                  </a:lnTo>
                  <a:lnTo>
                    <a:pt x="53467" y="31115"/>
                  </a:lnTo>
                  <a:lnTo>
                    <a:pt x="53305" y="30988"/>
                  </a:lnTo>
                  <a:close/>
                </a:path>
                <a:path w="61595" h="54610">
                  <a:moveTo>
                    <a:pt x="29079" y="30861"/>
                  </a:moveTo>
                  <a:lnTo>
                    <a:pt x="21887" y="30861"/>
                  </a:lnTo>
                  <a:lnTo>
                    <a:pt x="22055" y="30988"/>
                  </a:lnTo>
                  <a:lnTo>
                    <a:pt x="29297" y="30988"/>
                  </a:lnTo>
                  <a:lnTo>
                    <a:pt x="29079" y="30861"/>
                  </a:lnTo>
                  <a:close/>
                </a:path>
                <a:path w="61595" h="54610">
                  <a:moveTo>
                    <a:pt x="36514" y="30861"/>
                  </a:moveTo>
                  <a:lnTo>
                    <a:pt x="30187" y="30861"/>
                  </a:lnTo>
                  <a:lnTo>
                    <a:pt x="30357" y="30988"/>
                  </a:lnTo>
                  <a:lnTo>
                    <a:pt x="36883" y="30988"/>
                  </a:lnTo>
                  <a:lnTo>
                    <a:pt x="36514" y="30861"/>
                  </a:lnTo>
                  <a:close/>
                </a:path>
                <a:path w="61595" h="54610">
                  <a:moveTo>
                    <a:pt x="46734" y="30861"/>
                  </a:moveTo>
                  <a:lnTo>
                    <a:pt x="37333" y="30861"/>
                  </a:lnTo>
                  <a:lnTo>
                    <a:pt x="37590" y="30988"/>
                  </a:lnTo>
                  <a:lnTo>
                    <a:pt x="46757" y="30988"/>
                  </a:lnTo>
                  <a:close/>
                </a:path>
                <a:path w="61595" h="54610">
                  <a:moveTo>
                    <a:pt x="51945" y="30861"/>
                  </a:moveTo>
                  <a:lnTo>
                    <a:pt x="47320" y="30861"/>
                  </a:lnTo>
                  <a:lnTo>
                    <a:pt x="47561" y="30988"/>
                  </a:lnTo>
                  <a:lnTo>
                    <a:pt x="52105" y="30988"/>
                  </a:lnTo>
                  <a:lnTo>
                    <a:pt x="51945" y="30861"/>
                  </a:lnTo>
                  <a:close/>
                </a:path>
                <a:path w="61595" h="54610">
                  <a:moveTo>
                    <a:pt x="20370" y="29718"/>
                  </a:moveTo>
                  <a:lnTo>
                    <a:pt x="19215" y="29718"/>
                  </a:lnTo>
                  <a:lnTo>
                    <a:pt x="20727" y="30861"/>
                  </a:lnTo>
                  <a:lnTo>
                    <a:pt x="21887" y="30861"/>
                  </a:lnTo>
                  <a:lnTo>
                    <a:pt x="20370" y="29718"/>
                  </a:lnTo>
                  <a:close/>
                </a:path>
                <a:path w="61595" h="54610">
                  <a:moveTo>
                    <a:pt x="23003" y="28956"/>
                  </a:moveTo>
                  <a:lnTo>
                    <a:pt x="21761" y="28956"/>
                  </a:lnTo>
                  <a:lnTo>
                    <a:pt x="14693" y="29337"/>
                  </a:lnTo>
                  <a:lnTo>
                    <a:pt x="8572" y="29464"/>
                  </a:lnTo>
                  <a:lnTo>
                    <a:pt x="26682" y="29464"/>
                  </a:lnTo>
                  <a:lnTo>
                    <a:pt x="29079" y="30861"/>
                  </a:lnTo>
                  <a:lnTo>
                    <a:pt x="30187" y="30861"/>
                  </a:lnTo>
                  <a:lnTo>
                    <a:pt x="29679" y="30480"/>
                  </a:lnTo>
                  <a:lnTo>
                    <a:pt x="27825" y="29337"/>
                  </a:lnTo>
                  <a:lnTo>
                    <a:pt x="28994" y="29210"/>
                  </a:lnTo>
                  <a:lnTo>
                    <a:pt x="18956" y="29210"/>
                  </a:lnTo>
                  <a:lnTo>
                    <a:pt x="23003" y="28956"/>
                  </a:lnTo>
                  <a:close/>
                </a:path>
                <a:path w="61595" h="54610">
                  <a:moveTo>
                    <a:pt x="33032" y="28956"/>
                  </a:moveTo>
                  <a:lnTo>
                    <a:pt x="31089" y="28956"/>
                  </a:lnTo>
                  <a:lnTo>
                    <a:pt x="32080" y="29337"/>
                  </a:lnTo>
                  <a:lnTo>
                    <a:pt x="36514" y="30861"/>
                  </a:lnTo>
                  <a:lnTo>
                    <a:pt x="37333" y="30861"/>
                  </a:lnTo>
                  <a:lnTo>
                    <a:pt x="35534" y="29972"/>
                  </a:lnTo>
                  <a:lnTo>
                    <a:pt x="33032" y="28956"/>
                  </a:lnTo>
                  <a:close/>
                </a:path>
                <a:path w="61595" h="54610">
                  <a:moveTo>
                    <a:pt x="43942" y="26670"/>
                  </a:moveTo>
                  <a:lnTo>
                    <a:pt x="43376" y="26670"/>
                  </a:lnTo>
                  <a:lnTo>
                    <a:pt x="40272" y="27719"/>
                  </a:lnTo>
                  <a:lnTo>
                    <a:pt x="40081" y="27719"/>
                  </a:lnTo>
                  <a:lnTo>
                    <a:pt x="38188" y="27940"/>
                  </a:lnTo>
                  <a:lnTo>
                    <a:pt x="32397" y="28448"/>
                  </a:lnTo>
                  <a:lnTo>
                    <a:pt x="40538" y="28448"/>
                  </a:lnTo>
                  <a:lnTo>
                    <a:pt x="47053" y="30861"/>
                  </a:lnTo>
                  <a:lnTo>
                    <a:pt x="47320" y="30861"/>
                  </a:lnTo>
                  <a:lnTo>
                    <a:pt x="43713" y="28956"/>
                  </a:lnTo>
                  <a:lnTo>
                    <a:pt x="41744" y="28194"/>
                  </a:lnTo>
                  <a:lnTo>
                    <a:pt x="47612" y="27432"/>
                  </a:lnTo>
                  <a:lnTo>
                    <a:pt x="42418" y="27432"/>
                  </a:lnTo>
                  <a:lnTo>
                    <a:pt x="43942" y="26670"/>
                  </a:lnTo>
                  <a:close/>
                </a:path>
                <a:path w="61595" h="54610">
                  <a:moveTo>
                    <a:pt x="48789" y="27432"/>
                  </a:moveTo>
                  <a:lnTo>
                    <a:pt x="47612" y="27432"/>
                  </a:lnTo>
                  <a:lnTo>
                    <a:pt x="51945" y="30861"/>
                  </a:lnTo>
                  <a:lnTo>
                    <a:pt x="53144" y="30861"/>
                  </a:lnTo>
                  <a:lnTo>
                    <a:pt x="48789" y="27432"/>
                  </a:lnTo>
                  <a:close/>
                </a:path>
                <a:path w="61595" h="54610">
                  <a:moveTo>
                    <a:pt x="2819" y="17653"/>
                  </a:moveTo>
                  <a:lnTo>
                    <a:pt x="2298" y="17653"/>
                  </a:lnTo>
                  <a:lnTo>
                    <a:pt x="2197" y="18161"/>
                  </a:lnTo>
                  <a:lnTo>
                    <a:pt x="6453" y="23749"/>
                  </a:lnTo>
                  <a:lnTo>
                    <a:pt x="6747" y="24257"/>
                  </a:lnTo>
                  <a:lnTo>
                    <a:pt x="6779" y="25396"/>
                  </a:lnTo>
                  <a:lnTo>
                    <a:pt x="6896" y="29464"/>
                  </a:lnTo>
                  <a:lnTo>
                    <a:pt x="8572" y="29464"/>
                  </a:lnTo>
                  <a:lnTo>
                    <a:pt x="9238" y="28956"/>
                  </a:lnTo>
                  <a:lnTo>
                    <a:pt x="7564" y="28956"/>
                  </a:lnTo>
                  <a:lnTo>
                    <a:pt x="7441" y="26416"/>
                  </a:lnTo>
                  <a:lnTo>
                    <a:pt x="7320" y="24765"/>
                  </a:lnTo>
                  <a:lnTo>
                    <a:pt x="7226" y="23495"/>
                  </a:lnTo>
                  <a:lnTo>
                    <a:pt x="2819" y="17653"/>
                  </a:lnTo>
                  <a:close/>
                </a:path>
                <a:path w="61595" h="54610">
                  <a:moveTo>
                    <a:pt x="23341" y="27719"/>
                  </a:moveTo>
                  <a:lnTo>
                    <a:pt x="19038" y="29210"/>
                  </a:lnTo>
                  <a:lnTo>
                    <a:pt x="20760" y="29210"/>
                  </a:lnTo>
                  <a:lnTo>
                    <a:pt x="23341" y="27719"/>
                  </a:lnTo>
                  <a:close/>
                </a:path>
                <a:path w="61595" h="54610">
                  <a:moveTo>
                    <a:pt x="32461" y="26670"/>
                  </a:moveTo>
                  <a:lnTo>
                    <a:pt x="31957" y="26670"/>
                  </a:lnTo>
                  <a:lnTo>
                    <a:pt x="27051" y="28702"/>
                  </a:lnTo>
                  <a:lnTo>
                    <a:pt x="18956" y="29210"/>
                  </a:lnTo>
                  <a:lnTo>
                    <a:pt x="31750" y="29210"/>
                  </a:lnTo>
                  <a:lnTo>
                    <a:pt x="31089" y="28956"/>
                  </a:lnTo>
                  <a:lnTo>
                    <a:pt x="33032" y="28956"/>
                  </a:lnTo>
                  <a:lnTo>
                    <a:pt x="35407" y="28702"/>
                  </a:lnTo>
                  <a:lnTo>
                    <a:pt x="28424" y="28702"/>
                  </a:lnTo>
                  <a:lnTo>
                    <a:pt x="32461" y="26670"/>
                  </a:lnTo>
                  <a:close/>
                </a:path>
                <a:path w="61595" h="54610">
                  <a:moveTo>
                    <a:pt x="33845" y="28956"/>
                  </a:moveTo>
                  <a:lnTo>
                    <a:pt x="33032" y="28956"/>
                  </a:lnTo>
                  <a:lnTo>
                    <a:pt x="33658" y="29210"/>
                  </a:lnTo>
                  <a:lnTo>
                    <a:pt x="28994" y="29210"/>
                  </a:lnTo>
                  <a:lnTo>
                    <a:pt x="33845" y="28956"/>
                  </a:lnTo>
                  <a:close/>
                </a:path>
                <a:path w="61595" h="54610">
                  <a:moveTo>
                    <a:pt x="41910" y="28956"/>
                  </a:moveTo>
                  <a:lnTo>
                    <a:pt x="33845" y="28956"/>
                  </a:lnTo>
                  <a:lnTo>
                    <a:pt x="28994" y="29210"/>
                  </a:lnTo>
                  <a:lnTo>
                    <a:pt x="42595" y="29210"/>
                  </a:lnTo>
                  <a:lnTo>
                    <a:pt x="41910" y="28956"/>
                  </a:lnTo>
                  <a:close/>
                </a:path>
                <a:path w="61595" h="54610">
                  <a:moveTo>
                    <a:pt x="49538" y="28956"/>
                  </a:moveTo>
                  <a:lnTo>
                    <a:pt x="43713" y="28956"/>
                  </a:lnTo>
                  <a:lnTo>
                    <a:pt x="44194" y="29210"/>
                  </a:lnTo>
                  <a:lnTo>
                    <a:pt x="49859" y="29210"/>
                  </a:lnTo>
                  <a:lnTo>
                    <a:pt x="49538" y="28956"/>
                  </a:lnTo>
                  <a:close/>
                </a:path>
                <a:path w="61595" h="54610">
                  <a:moveTo>
                    <a:pt x="9486" y="24765"/>
                  </a:moveTo>
                  <a:lnTo>
                    <a:pt x="9271" y="25019"/>
                  </a:lnTo>
                  <a:lnTo>
                    <a:pt x="8665" y="26416"/>
                  </a:lnTo>
                  <a:lnTo>
                    <a:pt x="8555" y="26670"/>
                  </a:lnTo>
                  <a:lnTo>
                    <a:pt x="8445" y="26924"/>
                  </a:lnTo>
                  <a:lnTo>
                    <a:pt x="8335" y="27178"/>
                  </a:lnTo>
                  <a:lnTo>
                    <a:pt x="8225" y="27432"/>
                  </a:lnTo>
                  <a:lnTo>
                    <a:pt x="8100" y="27719"/>
                  </a:lnTo>
                  <a:lnTo>
                    <a:pt x="8005" y="27940"/>
                  </a:lnTo>
                  <a:lnTo>
                    <a:pt x="7895" y="28194"/>
                  </a:lnTo>
                  <a:lnTo>
                    <a:pt x="7785" y="28448"/>
                  </a:lnTo>
                  <a:lnTo>
                    <a:pt x="7610" y="28702"/>
                  </a:lnTo>
                  <a:lnTo>
                    <a:pt x="7629" y="28956"/>
                  </a:lnTo>
                  <a:lnTo>
                    <a:pt x="8184" y="28956"/>
                  </a:lnTo>
                  <a:lnTo>
                    <a:pt x="8528" y="28702"/>
                  </a:lnTo>
                  <a:lnTo>
                    <a:pt x="8621" y="28194"/>
                  </a:lnTo>
                  <a:lnTo>
                    <a:pt x="8727" y="27940"/>
                  </a:lnTo>
                  <a:lnTo>
                    <a:pt x="8818" y="27719"/>
                  </a:lnTo>
                  <a:lnTo>
                    <a:pt x="8938" y="27432"/>
                  </a:lnTo>
                  <a:lnTo>
                    <a:pt x="9044" y="27178"/>
                  </a:lnTo>
                  <a:lnTo>
                    <a:pt x="9150" y="26924"/>
                  </a:lnTo>
                  <a:lnTo>
                    <a:pt x="9256" y="26670"/>
                  </a:lnTo>
                  <a:lnTo>
                    <a:pt x="9355" y="26078"/>
                  </a:lnTo>
                  <a:lnTo>
                    <a:pt x="9461" y="25019"/>
                  </a:lnTo>
                  <a:lnTo>
                    <a:pt x="9486" y="24765"/>
                  </a:lnTo>
                  <a:close/>
                </a:path>
                <a:path w="61595" h="54610">
                  <a:moveTo>
                    <a:pt x="11814" y="26670"/>
                  </a:moveTo>
                  <a:lnTo>
                    <a:pt x="10885" y="26670"/>
                  </a:lnTo>
                  <a:lnTo>
                    <a:pt x="9859" y="27719"/>
                  </a:lnTo>
                  <a:lnTo>
                    <a:pt x="8873" y="28448"/>
                  </a:lnTo>
                  <a:lnTo>
                    <a:pt x="8409" y="28702"/>
                  </a:lnTo>
                  <a:lnTo>
                    <a:pt x="8303" y="28956"/>
                  </a:lnTo>
                  <a:lnTo>
                    <a:pt x="9238" y="28956"/>
                  </a:lnTo>
                  <a:lnTo>
                    <a:pt x="10207" y="28194"/>
                  </a:lnTo>
                  <a:lnTo>
                    <a:pt x="11572" y="26924"/>
                  </a:lnTo>
                  <a:lnTo>
                    <a:pt x="11814" y="26670"/>
                  </a:lnTo>
                  <a:close/>
                </a:path>
                <a:path w="61595" h="54610">
                  <a:moveTo>
                    <a:pt x="36257" y="27178"/>
                  </a:moveTo>
                  <a:lnTo>
                    <a:pt x="35260" y="27432"/>
                  </a:lnTo>
                  <a:lnTo>
                    <a:pt x="31584" y="28448"/>
                  </a:lnTo>
                  <a:lnTo>
                    <a:pt x="25768" y="28702"/>
                  </a:lnTo>
                  <a:lnTo>
                    <a:pt x="35407" y="28702"/>
                  </a:lnTo>
                  <a:lnTo>
                    <a:pt x="38633" y="28448"/>
                  </a:lnTo>
                  <a:lnTo>
                    <a:pt x="33577" y="28448"/>
                  </a:lnTo>
                  <a:lnTo>
                    <a:pt x="36257" y="27178"/>
                  </a:lnTo>
                  <a:close/>
                </a:path>
                <a:path w="61595" h="54610">
                  <a:moveTo>
                    <a:pt x="48896" y="28448"/>
                  </a:moveTo>
                  <a:lnTo>
                    <a:pt x="42401" y="28448"/>
                  </a:lnTo>
                  <a:lnTo>
                    <a:pt x="43057" y="28702"/>
                  </a:lnTo>
                  <a:lnTo>
                    <a:pt x="49217" y="28702"/>
                  </a:lnTo>
                  <a:lnTo>
                    <a:pt x="48896" y="28448"/>
                  </a:lnTo>
                  <a:close/>
                </a:path>
                <a:path w="61595" h="54610">
                  <a:moveTo>
                    <a:pt x="54643" y="26670"/>
                  </a:moveTo>
                  <a:lnTo>
                    <a:pt x="53022" y="26670"/>
                  </a:lnTo>
                  <a:lnTo>
                    <a:pt x="56565" y="28448"/>
                  </a:lnTo>
                  <a:lnTo>
                    <a:pt x="57137" y="28448"/>
                  </a:lnTo>
                  <a:lnTo>
                    <a:pt x="57035" y="27940"/>
                  </a:lnTo>
                  <a:lnTo>
                    <a:pt x="54643" y="26670"/>
                  </a:lnTo>
                  <a:close/>
                </a:path>
                <a:path w="61595" h="54610">
                  <a:moveTo>
                    <a:pt x="25734" y="26416"/>
                  </a:moveTo>
                  <a:lnTo>
                    <a:pt x="25600" y="26416"/>
                  </a:lnTo>
                  <a:lnTo>
                    <a:pt x="23341" y="27719"/>
                  </a:lnTo>
                  <a:lnTo>
                    <a:pt x="24906" y="27178"/>
                  </a:lnTo>
                  <a:lnTo>
                    <a:pt x="25180" y="27178"/>
                  </a:lnTo>
                  <a:lnTo>
                    <a:pt x="25734" y="26416"/>
                  </a:lnTo>
                  <a:close/>
                </a:path>
                <a:path w="61595" h="54610">
                  <a:moveTo>
                    <a:pt x="47523" y="26924"/>
                  </a:moveTo>
                  <a:lnTo>
                    <a:pt x="46990" y="26924"/>
                  </a:lnTo>
                  <a:lnTo>
                    <a:pt x="42418" y="27432"/>
                  </a:lnTo>
                  <a:lnTo>
                    <a:pt x="47142" y="27432"/>
                  </a:lnTo>
                  <a:lnTo>
                    <a:pt x="50114" y="27178"/>
                  </a:lnTo>
                  <a:lnTo>
                    <a:pt x="44170" y="27178"/>
                  </a:lnTo>
                  <a:lnTo>
                    <a:pt x="47523" y="26924"/>
                  </a:lnTo>
                  <a:close/>
                </a:path>
                <a:path w="61595" h="54610">
                  <a:moveTo>
                    <a:pt x="31344" y="26924"/>
                  </a:moveTo>
                  <a:lnTo>
                    <a:pt x="25639" y="26924"/>
                  </a:lnTo>
                  <a:lnTo>
                    <a:pt x="24906" y="27178"/>
                  </a:lnTo>
                  <a:lnTo>
                    <a:pt x="30731" y="27178"/>
                  </a:lnTo>
                  <a:lnTo>
                    <a:pt x="31344" y="26924"/>
                  </a:lnTo>
                  <a:close/>
                </a:path>
                <a:path w="61595" h="54610">
                  <a:moveTo>
                    <a:pt x="36793" y="26924"/>
                  </a:moveTo>
                  <a:lnTo>
                    <a:pt x="31956" y="26924"/>
                  </a:lnTo>
                  <a:lnTo>
                    <a:pt x="31451" y="27178"/>
                  </a:lnTo>
                  <a:lnTo>
                    <a:pt x="36257" y="27178"/>
                  </a:lnTo>
                  <a:lnTo>
                    <a:pt x="36793" y="26924"/>
                  </a:lnTo>
                  <a:close/>
                </a:path>
                <a:path w="61595" h="54610">
                  <a:moveTo>
                    <a:pt x="41694" y="22050"/>
                  </a:moveTo>
                  <a:lnTo>
                    <a:pt x="39154" y="25019"/>
                  </a:lnTo>
                  <a:lnTo>
                    <a:pt x="36360" y="27178"/>
                  </a:lnTo>
                  <a:lnTo>
                    <a:pt x="36179" y="27178"/>
                  </a:lnTo>
                  <a:lnTo>
                    <a:pt x="38935" y="26416"/>
                  </a:lnTo>
                  <a:lnTo>
                    <a:pt x="39326" y="26416"/>
                  </a:lnTo>
                  <a:lnTo>
                    <a:pt x="41694" y="22050"/>
                  </a:lnTo>
                  <a:close/>
                </a:path>
                <a:path w="61595" h="54610">
                  <a:moveTo>
                    <a:pt x="53022" y="26670"/>
                  </a:moveTo>
                  <a:lnTo>
                    <a:pt x="47783" y="26670"/>
                  </a:lnTo>
                  <a:lnTo>
                    <a:pt x="47523" y="26924"/>
                  </a:lnTo>
                  <a:lnTo>
                    <a:pt x="44170" y="27178"/>
                  </a:lnTo>
                  <a:lnTo>
                    <a:pt x="50114" y="27178"/>
                  </a:lnTo>
                  <a:lnTo>
                    <a:pt x="53022" y="26670"/>
                  </a:lnTo>
                  <a:close/>
                </a:path>
                <a:path w="61595" h="54610">
                  <a:moveTo>
                    <a:pt x="53528" y="26924"/>
                  </a:moveTo>
                  <a:lnTo>
                    <a:pt x="51568" y="26924"/>
                  </a:lnTo>
                  <a:lnTo>
                    <a:pt x="50114" y="27178"/>
                  </a:lnTo>
                  <a:lnTo>
                    <a:pt x="54034" y="27178"/>
                  </a:lnTo>
                  <a:lnTo>
                    <a:pt x="53528" y="26924"/>
                  </a:lnTo>
                  <a:close/>
                </a:path>
                <a:path w="61595" h="54610">
                  <a:moveTo>
                    <a:pt x="11130" y="26416"/>
                  </a:moveTo>
                  <a:lnTo>
                    <a:pt x="9321" y="26416"/>
                  </a:lnTo>
                  <a:lnTo>
                    <a:pt x="9296" y="26670"/>
                  </a:lnTo>
                  <a:lnTo>
                    <a:pt x="10885" y="26670"/>
                  </a:lnTo>
                  <a:lnTo>
                    <a:pt x="11130" y="26416"/>
                  </a:lnTo>
                  <a:close/>
                </a:path>
                <a:path w="61595" h="54610">
                  <a:moveTo>
                    <a:pt x="31772" y="19177"/>
                  </a:moveTo>
                  <a:lnTo>
                    <a:pt x="31000" y="19177"/>
                  </a:lnTo>
                  <a:lnTo>
                    <a:pt x="25734" y="26416"/>
                  </a:lnTo>
                  <a:lnTo>
                    <a:pt x="12025" y="26416"/>
                  </a:lnTo>
                  <a:lnTo>
                    <a:pt x="11814" y="26670"/>
                  </a:lnTo>
                  <a:lnTo>
                    <a:pt x="25160" y="26670"/>
                  </a:lnTo>
                  <a:lnTo>
                    <a:pt x="27139" y="25527"/>
                  </a:lnTo>
                  <a:lnTo>
                    <a:pt x="31679" y="19304"/>
                  </a:lnTo>
                  <a:lnTo>
                    <a:pt x="31772" y="19177"/>
                  </a:lnTo>
                  <a:close/>
                </a:path>
                <a:path w="61595" h="54610">
                  <a:moveTo>
                    <a:pt x="32571" y="26416"/>
                  </a:moveTo>
                  <a:lnTo>
                    <a:pt x="25734" y="26416"/>
                  </a:lnTo>
                  <a:lnTo>
                    <a:pt x="25550" y="26670"/>
                  </a:lnTo>
                  <a:lnTo>
                    <a:pt x="31957" y="26670"/>
                  </a:lnTo>
                  <a:lnTo>
                    <a:pt x="32571" y="26416"/>
                  </a:lnTo>
                  <a:close/>
                </a:path>
                <a:path w="61595" h="54610">
                  <a:moveTo>
                    <a:pt x="37346" y="26416"/>
                  </a:moveTo>
                  <a:lnTo>
                    <a:pt x="32676" y="26416"/>
                  </a:lnTo>
                  <a:lnTo>
                    <a:pt x="32461" y="26670"/>
                  </a:lnTo>
                  <a:lnTo>
                    <a:pt x="37018" y="26670"/>
                  </a:lnTo>
                  <a:lnTo>
                    <a:pt x="37346" y="26416"/>
                  </a:lnTo>
                  <a:close/>
                </a:path>
                <a:path w="61595" h="54610">
                  <a:moveTo>
                    <a:pt x="44127" y="26416"/>
                  </a:moveTo>
                  <a:lnTo>
                    <a:pt x="38935" y="26416"/>
                  </a:lnTo>
                  <a:lnTo>
                    <a:pt x="38017" y="26670"/>
                  </a:lnTo>
                  <a:lnTo>
                    <a:pt x="43376" y="26670"/>
                  </a:lnTo>
                  <a:lnTo>
                    <a:pt x="44127" y="26416"/>
                  </a:lnTo>
                  <a:close/>
                </a:path>
                <a:path w="61595" h="54610">
                  <a:moveTo>
                    <a:pt x="48044" y="26416"/>
                  </a:moveTo>
                  <a:lnTo>
                    <a:pt x="44450" y="26416"/>
                  </a:lnTo>
                  <a:lnTo>
                    <a:pt x="43942" y="26670"/>
                  </a:lnTo>
                  <a:lnTo>
                    <a:pt x="47783" y="26670"/>
                  </a:lnTo>
                  <a:lnTo>
                    <a:pt x="48044" y="26416"/>
                  </a:lnTo>
                  <a:close/>
                </a:path>
                <a:path w="61595" h="54610">
                  <a:moveTo>
                    <a:pt x="50622" y="26416"/>
                  </a:moveTo>
                  <a:lnTo>
                    <a:pt x="48831" y="26416"/>
                  </a:lnTo>
                  <a:lnTo>
                    <a:pt x="48564" y="26670"/>
                  </a:lnTo>
                  <a:lnTo>
                    <a:pt x="50622" y="26416"/>
                  </a:lnTo>
                  <a:close/>
                </a:path>
                <a:path w="61595" h="54610">
                  <a:moveTo>
                    <a:pt x="15485" y="20603"/>
                  </a:moveTo>
                  <a:lnTo>
                    <a:pt x="15117" y="21025"/>
                  </a:lnTo>
                  <a:lnTo>
                    <a:pt x="13385" y="23749"/>
                  </a:lnTo>
                  <a:lnTo>
                    <a:pt x="11742" y="25781"/>
                  </a:lnTo>
                  <a:lnTo>
                    <a:pt x="11130" y="26416"/>
                  </a:lnTo>
                  <a:lnTo>
                    <a:pt x="12025" y="26416"/>
                  </a:lnTo>
                  <a:lnTo>
                    <a:pt x="13817" y="24257"/>
                  </a:lnTo>
                  <a:lnTo>
                    <a:pt x="18527" y="24257"/>
                  </a:lnTo>
                  <a:lnTo>
                    <a:pt x="19790" y="23749"/>
                  </a:lnTo>
                  <a:lnTo>
                    <a:pt x="14325" y="23749"/>
                  </a:lnTo>
                  <a:lnTo>
                    <a:pt x="16078" y="21590"/>
                  </a:lnTo>
                  <a:lnTo>
                    <a:pt x="15125" y="21590"/>
                  </a:lnTo>
                  <a:lnTo>
                    <a:pt x="15485" y="20603"/>
                  </a:lnTo>
                  <a:close/>
                </a:path>
                <a:path w="61595" h="54610">
                  <a:moveTo>
                    <a:pt x="37193" y="20603"/>
                  </a:moveTo>
                  <a:lnTo>
                    <a:pt x="36863" y="21025"/>
                  </a:lnTo>
                  <a:lnTo>
                    <a:pt x="35342" y="23241"/>
                  </a:lnTo>
                  <a:lnTo>
                    <a:pt x="35147" y="23495"/>
                  </a:lnTo>
                  <a:lnTo>
                    <a:pt x="32676" y="26416"/>
                  </a:lnTo>
                  <a:lnTo>
                    <a:pt x="33385" y="26078"/>
                  </a:lnTo>
                  <a:lnTo>
                    <a:pt x="35033" y="25396"/>
                  </a:lnTo>
                  <a:lnTo>
                    <a:pt x="35282" y="25396"/>
                  </a:lnTo>
                  <a:lnTo>
                    <a:pt x="37193" y="20603"/>
                  </a:lnTo>
                  <a:close/>
                </a:path>
                <a:path w="61595" h="54610">
                  <a:moveTo>
                    <a:pt x="45124" y="26078"/>
                  </a:moveTo>
                  <a:lnTo>
                    <a:pt x="44127" y="26416"/>
                  </a:lnTo>
                  <a:lnTo>
                    <a:pt x="44450" y="26416"/>
                  </a:lnTo>
                  <a:lnTo>
                    <a:pt x="45124" y="26078"/>
                  </a:lnTo>
                  <a:close/>
                </a:path>
                <a:path w="61595" h="54610">
                  <a:moveTo>
                    <a:pt x="50296" y="25019"/>
                  </a:moveTo>
                  <a:lnTo>
                    <a:pt x="49477" y="25019"/>
                  </a:lnTo>
                  <a:lnTo>
                    <a:pt x="48044" y="26416"/>
                  </a:lnTo>
                  <a:lnTo>
                    <a:pt x="48831" y="26416"/>
                  </a:lnTo>
                  <a:lnTo>
                    <a:pt x="50296" y="25019"/>
                  </a:lnTo>
                  <a:close/>
                </a:path>
                <a:path w="61595" h="54610">
                  <a:moveTo>
                    <a:pt x="55887" y="25019"/>
                  </a:moveTo>
                  <a:lnTo>
                    <a:pt x="54765" y="25019"/>
                  </a:lnTo>
                  <a:lnTo>
                    <a:pt x="53053" y="26078"/>
                  </a:lnTo>
                  <a:lnTo>
                    <a:pt x="52868" y="26078"/>
                  </a:lnTo>
                  <a:lnTo>
                    <a:pt x="50914" y="26416"/>
                  </a:lnTo>
                  <a:lnTo>
                    <a:pt x="54165" y="26416"/>
                  </a:lnTo>
                  <a:lnTo>
                    <a:pt x="57837" y="25781"/>
                  </a:lnTo>
                  <a:lnTo>
                    <a:pt x="54698" y="25781"/>
                  </a:lnTo>
                  <a:lnTo>
                    <a:pt x="55887" y="25019"/>
                  </a:lnTo>
                  <a:close/>
                </a:path>
                <a:path w="61595" h="54610">
                  <a:moveTo>
                    <a:pt x="46489" y="25396"/>
                  </a:moveTo>
                  <a:lnTo>
                    <a:pt x="45124" y="26078"/>
                  </a:lnTo>
                  <a:lnTo>
                    <a:pt x="46004" y="25781"/>
                  </a:lnTo>
                  <a:lnTo>
                    <a:pt x="46326" y="25781"/>
                  </a:lnTo>
                  <a:lnTo>
                    <a:pt x="46433" y="25527"/>
                  </a:lnTo>
                  <a:lnTo>
                    <a:pt x="46489" y="25396"/>
                  </a:lnTo>
                  <a:close/>
                </a:path>
                <a:path w="61595" h="54610">
                  <a:moveTo>
                    <a:pt x="61048" y="25019"/>
                  </a:moveTo>
                  <a:lnTo>
                    <a:pt x="58661" y="25019"/>
                  </a:lnTo>
                  <a:lnTo>
                    <a:pt x="54698" y="25781"/>
                  </a:lnTo>
                  <a:lnTo>
                    <a:pt x="58077" y="25781"/>
                  </a:lnTo>
                  <a:lnTo>
                    <a:pt x="61048" y="25019"/>
                  </a:lnTo>
                  <a:close/>
                </a:path>
                <a:path w="61595" h="54610">
                  <a:moveTo>
                    <a:pt x="48066" y="23495"/>
                  </a:moveTo>
                  <a:lnTo>
                    <a:pt x="47291" y="23495"/>
                  </a:lnTo>
                  <a:lnTo>
                    <a:pt x="46489" y="25396"/>
                  </a:lnTo>
                  <a:lnTo>
                    <a:pt x="47244" y="25019"/>
                  </a:lnTo>
                  <a:lnTo>
                    <a:pt x="47446" y="25019"/>
                  </a:lnTo>
                  <a:lnTo>
                    <a:pt x="47962" y="23749"/>
                  </a:lnTo>
                  <a:lnTo>
                    <a:pt x="48066" y="23495"/>
                  </a:lnTo>
                  <a:close/>
                </a:path>
                <a:path w="61595" h="54610">
                  <a:moveTo>
                    <a:pt x="49738" y="24765"/>
                  </a:moveTo>
                  <a:lnTo>
                    <a:pt x="47752" y="24765"/>
                  </a:lnTo>
                  <a:lnTo>
                    <a:pt x="47244" y="25019"/>
                  </a:lnTo>
                  <a:lnTo>
                    <a:pt x="49477" y="25019"/>
                  </a:lnTo>
                  <a:lnTo>
                    <a:pt x="49738" y="24765"/>
                  </a:lnTo>
                  <a:close/>
                </a:path>
                <a:path w="61595" h="54610">
                  <a:moveTo>
                    <a:pt x="55176" y="24765"/>
                  </a:moveTo>
                  <a:lnTo>
                    <a:pt x="50563" y="24765"/>
                  </a:lnTo>
                  <a:lnTo>
                    <a:pt x="50296" y="25019"/>
                  </a:lnTo>
                  <a:lnTo>
                    <a:pt x="54765" y="25019"/>
                  </a:lnTo>
                  <a:lnTo>
                    <a:pt x="55176" y="24765"/>
                  </a:lnTo>
                  <a:close/>
                </a:path>
                <a:path w="61595" h="54610">
                  <a:moveTo>
                    <a:pt x="59563" y="24765"/>
                  </a:moveTo>
                  <a:lnTo>
                    <a:pt x="56283" y="24765"/>
                  </a:lnTo>
                  <a:lnTo>
                    <a:pt x="55887" y="25019"/>
                  </a:lnTo>
                  <a:lnTo>
                    <a:pt x="58661" y="25019"/>
                  </a:lnTo>
                  <a:lnTo>
                    <a:pt x="59563" y="24765"/>
                  </a:lnTo>
                  <a:close/>
                </a:path>
                <a:path w="61595" h="54610">
                  <a:moveTo>
                    <a:pt x="51895" y="23495"/>
                  </a:moveTo>
                  <a:lnTo>
                    <a:pt x="51041" y="23495"/>
                  </a:lnTo>
                  <a:lnTo>
                    <a:pt x="49738" y="24765"/>
                  </a:lnTo>
                  <a:lnTo>
                    <a:pt x="50563" y="24765"/>
                  </a:lnTo>
                  <a:lnTo>
                    <a:pt x="51895" y="23495"/>
                  </a:lnTo>
                  <a:close/>
                </a:path>
                <a:path w="61595" h="54610">
                  <a:moveTo>
                    <a:pt x="58265" y="23495"/>
                  </a:moveTo>
                  <a:lnTo>
                    <a:pt x="57228" y="23495"/>
                  </a:lnTo>
                  <a:lnTo>
                    <a:pt x="55176" y="24765"/>
                  </a:lnTo>
                  <a:lnTo>
                    <a:pt x="56283" y="24765"/>
                  </a:lnTo>
                  <a:lnTo>
                    <a:pt x="58265" y="23495"/>
                  </a:lnTo>
                  <a:close/>
                </a:path>
                <a:path w="61595" h="54610">
                  <a:moveTo>
                    <a:pt x="60464" y="24511"/>
                  </a:moveTo>
                  <a:lnTo>
                    <a:pt x="59563" y="24765"/>
                  </a:lnTo>
                  <a:lnTo>
                    <a:pt x="60883" y="24765"/>
                  </a:lnTo>
                  <a:lnTo>
                    <a:pt x="60464" y="24511"/>
                  </a:lnTo>
                  <a:close/>
                </a:path>
                <a:path w="61595" h="54610">
                  <a:moveTo>
                    <a:pt x="18527" y="24257"/>
                  </a:moveTo>
                  <a:lnTo>
                    <a:pt x="13817" y="24257"/>
                  </a:lnTo>
                  <a:lnTo>
                    <a:pt x="22606" y="24511"/>
                  </a:lnTo>
                  <a:lnTo>
                    <a:pt x="17896" y="24511"/>
                  </a:lnTo>
                  <a:lnTo>
                    <a:pt x="18527" y="24257"/>
                  </a:lnTo>
                  <a:close/>
                </a:path>
                <a:path w="61595" h="54610">
                  <a:moveTo>
                    <a:pt x="9658" y="20603"/>
                  </a:moveTo>
                  <a:lnTo>
                    <a:pt x="9537" y="24257"/>
                  </a:lnTo>
                  <a:lnTo>
                    <a:pt x="9821" y="23749"/>
                  </a:lnTo>
                  <a:lnTo>
                    <a:pt x="9732" y="21025"/>
                  </a:lnTo>
                  <a:lnTo>
                    <a:pt x="9658" y="20603"/>
                  </a:lnTo>
                  <a:close/>
                </a:path>
                <a:path w="61595" h="54610">
                  <a:moveTo>
                    <a:pt x="26603" y="19177"/>
                  </a:moveTo>
                  <a:lnTo>
                    <a:pt x="25577" y="19177"/>
                  </a:lnTo>
                  <a:lnTo>
                    <a:pt x="22791" y="21590"/>
                  </a:lnTo>
                  <a:lnTo>
                    <a:pt x="22175" y="22050"/>
                  </a:lnTo>
                  <a:lnTo>
                    <a:pt x="18389" y="23749"/>
                  </a:lnTo>
                  <a:lnTo>
                    <a:pt x="19790" y="23749"/>
                  </a:lnTo>
                  <a:lnTo>
                    <a:pt x="22631" y="22606"/>
                  </a:lnTo>
                  <a:lnTo>
                    <a:pt x="26603" y="19177"/>
                  </a:lnTo>
                  <a:close/>
                </a:path>
                <a:path w="61595" h="54610">
                  <a:moveTo>
                    <a:pt x="40675" y="23241"/>
                  </a:moveTo>
                  <a:lnTo>
                    <a:pt x="36141" y="23241"/>
                  </a:lnTo>
                  <a:lnTo>
                    <a:pt x="36040" y="23495"/>
                  </a:lnTo>
                  <a:lnTo>
                    <a:pt x="40458" y="23495"/>
                  </a:lnTo>
                  <a:lnTo>
                    <a:pt x="40675" y="23241"/>
                  </a:lnTo>
                  <a:close/>
                </a:path>
                <a:path w="61595" h="54610">
                  <a:moveTo>
                    <a:pt x="47398" y="23241"/>
                  </a:moveTo>
                  <a:lnTo>
                    <a:pt x="41048" y="23241"/>
                  </a:lnTo>
                  <a:lnTo>
                    <a:pt x="40911" y="23495"/>
                  </a:lnTo>
                  <a:lnTo>
                    <a:pt x="47291" y="23495"/>
                  </a:lnTo>
                  <a:lnTo>
                    <a:pt x="47398" y="23241"/>
                  </a:lnTo>
                  <a:close/>
                </a:path>
                <a:path w="61595" h="54610">
                  <a:moveTo>
                    <a:pt x="51301" y="23241"/>
                  </a:moveTo>
                  <a:lnTo>
                    <a:pt x="48169" y="23241"/>
                  </a:lnTo>
                  <a:lnTo>
                    <a:pt x="48066" y="23495"/>
                  </a:lnTo>
                  <a:lnTo>
                    <a:pt x="51041" y="23495"/>
                  </a:lnTo>
                  <a:lnTo>
                    <a:pt x="51301" y="23241"/>
                  </a:lnTo>
                  <a:close/>
                </a:path>
                <a:path w="61595" h="54610">
                  <a:moveTo>
                    <a:pt x="57639" y="23241"/>
                  </a:moveTo>
                  <a:lnTo>
                    <a:pt x="52161" y="23241"/>
                  </a:lnTo>
                  <a:lnTo>
                    <a:pt x="51895" y="23495"/>
                  </a:lnTo>
                  <a:lnTo>
                    <a:pt x="57228" y="23495"/>
                  </a:lnTo>
                  <a:lnTo>
                    <a:pt x="57639" y="23241"/>
                  </a:lnTo>
                  <a:close/>
                </a:path>
                <a:path w="61595" h="54610">
                  <a:moveTo>
                    <a:pt x="49822" y="19177"/>
                  </a:moveTo>
                  <a:lnTo>
                    <a:pt x="49225" y="19177"/>
                  </a:lnTo>
                  <a:lnTo>
                    <a:pt x="49060" y="19304"/>
                  </a:lnTo>
                  <a:lnTo>
                    <a:pt x="47505" y="22987"/>
                  </a:lnTo>
                  <a:lnTo>
                    <a:pt x="47398" y="23241"/>
                  </a:lnTo>
                  <a:lnTo>
                    <a:pt x="48169" y="23241"/>
                  </a:lnTo>
                  <a:lnTo>
                    <a:pt x="49667" y="19558"/>
                  </a:lnTo>
                  <a:lnTo>
                    <a:pt x="49770" y="19304"/>
                  </a:lnTo>
                  <a:lnTo>
                    <a:pt x="49822" y="19177"/>
                  </a:lnTo>
                  <a:close/>
                </a:path>
                <a:path w="61595" h="54610">
                  <a:moveTo>
                    <a:pt x="55092" y="20066"/>
                  </a:moveTo>
                  <a:lnTo>
                    <a:pt x="54559" y="20066"/>
                  </a:lnTo>
                  <a:lnTo>
                    <a:pt x="51301" y="23241"/>
                  </a:lnTo>
                  <a:lnTo>
                    <a:pt x="52161" y="23241"/>
                  </a:lnTo>
                  <a:lnTo>
                    <a:pt x="54928" y="20603"/>
                  </a:lnTo>
                  <a:lnTo>
                    <a:pt x="55092" y="20603"/>
                  </a:lnTo>
                  <a:lnTo>
                    <a:pt x="55092" y="20066"/>
                  </a:lnTo>
                  <a:close/>
                </a:path>
                <a:path w="61595" h="54610">
                  <a:moveTo>
                    <a:pt x="58839" y="22987"/>
                  </a:moveTo>
                  <a:lnTo>
                    <a:pt x="58049" y="22987"/>
                  </a:lnTo>
                  <a:lnTo>
                    <a:pt x="57639" y="23241"/>
                  </a:lnTo>
                  <a:lnTo>
                    <a:pt x="58661" y="23241"/>
                  </a:lnTo>
                  <a:lnTo>
                    <a:pt x="58839" y="22987"/>
                  </a:lnTo>
                  <a:close/>
                </a:path>
                <a:path w="61595" h="54610">
                  <a:moveTo>
                    <a:pt x="44023" y="19177"/>
                  </a:moveTo>
                  <a:lnTo>
                    <a:pt x="43253" y="19177"/>
                  </a:lnTo>
                  <a:lnTo>
                    <a:pt x="41694" y="22050"/>
                  </a:lnTo>
                  <a:lnTo>
                    <a:pt x="43827" y="19558"/>
                  </a:lnTo>
                  <a:lnTo>
                    <a:pt x="43958" y="19304"/>
                  </a:lnTo>
                  <a:lnTo>
                    <a:pt x="44023" y="19177"/>
                  </a:lnTo>
                  <a:close/>
                </a:path>
                <a:path w="61595" h="54610">
                  <a:moveTo>
                    <a:pt x="24612" y="2921"/>
                  </a:moveTo>
                  <a:lnTo>
                    <a:pt x="24100" y="2921"/>
                  </a:lnTo>
                  <a:lnTo>
                    <a:pt x="23863" y="3175"/>
                  </a:lnTo>
                  <a:lnTo>
                    <a:pt x="23939" y="7874"/>
                  </a:lnTo>
                  <a:lnTo>
                    <a:pt x="23476" y="9144"/>
                  </a:lnTo>
                  <a:lnTo>
                    <a:pt x="23384" y="9398"/>
                  </a:lnTo>
                  <a:lnTo>
                    <a:pt x="23291" y="9652"/>
                  </a:lnTo>
                  <a:lnTo>
                    <a:pt x="21628" y="12319"/>
                  </a:lnTo>
                  <a:lnTo>
                    <a:pt x="20816" y="13462"/>
                  </a:lnTo>
                  <a:lnTo>
                    <a:pt x="20686" y="13462"/>
                  </a:lnTo>
                  <a:lnTo>
                    <a:pt x="20665" y="13843"/>
                  </a:lnTo>
                  <a:lnTo>
                    <a:pt x="20445" y="13843"/>
                  </a:lnTo>
                  <a:lnTo>
                    <a:pt x="19138" y="16002"/>
                  </a:lnTo>
                  <a:lnTo>
                    <a:pt x="17487" y="18415"/>
                  </a:lnTo>
                  <a:lnTo>
                    <a:pt x="16294" y="20066"/>
                  </a:lnTo>
                  <a:lnTo>
                    <a:pt x="15125" y="21590"/>
                  </a:lnTo>
                  <a:lnTo>
                    <a:pt x="16078" y="21590"/>
                  </a:lnTo>
                  <a:lnTo>
                    <a:pt x="17971" y="18923"/>
                  </a:lnTo>
                  <a:lnTo>
                    <a:pt x="19510" y="16637"/>
                  </a:lnTo>
                  <a:lnTo>
                    <a:pt x="19653" y="16637"/>
                  </a:lnTo>
                  <a:lnTo>
                    <a:pt x="22017" y="16002"/>
                  </a:lnTo>
                  <a:lnTo>
                    <a:pt x="20020" y="16002"/>
                  </a:lnTo>
                  <a:lnTo>
                    <a:pt x="21437" y="13843"/>
                  </a:lnTo>
                  <a:lnTo>
                    <a:pt x="23837" y="10033"/>
                  </a:lnTo>
                  <a:lnTo>
                    <a:pt x="25857" y="9652"/>
                  </a:lnTo>
                  <a:lnTo>
                    <a:pt x="26371" y="9652"/>
                  </a:lnTo>
                  <a:lnTo>
                    <a:pt x="26689" y="9398"/>
                  </a:lnTo>
                  <a:lnTo>
                    <a:pt x="24269" y="9398"/>
                  </a:lnTo>
                  <a:lnTo>
                    <a:pt x="25196" y="7874"/>
                  </a:lnTo>
                  <a:lnTo>
                    <a:pt x="24396" y="7874"/>
                  </a:lnTo>
                  <a:lnTo>
                    <a:pt x="24663" y="5715"/>
                  </a:lnTo>
                  <a:lnTo>
                    <a:pt x="24612" y="2921"/>
                  </a:lnTo>
                  <a:close/>
                </a:path>
                <a:path w="61595" h="54610">
                  <a:moveTo>
                    <a:pt x="18542" y="4191"/>
                  </a:moveTo>
                  <a:lnTo>
                    <a:pt x="18110" y="4572"/>
                  </a:lnTo>
                  <a:lnTo>
                    <a:pt x="17761" y="6985"/>
                  </a:lnTo>
                  <a:lnTo>
                    <a:pt x="17724" y="7239"/>
                  </a:lnTo>
                  <a:lnTo>
                    <a:pt x="17633" y="7874"/>
                  </a:lnTo>
                  <a:lnTo>
                    <a:pt x="17523" y="8636"/>
                  </a:lnTo>
                  <a:lnTo>
                    <a:pt x="17406" y="9398"/>
                  </a:lnTo>
                  <a:lnTo>
                    <a:pt x="17297" y="10033"/>
                  </a:lnTo>
                  <a:lnTo>
                    <a:pt x="17188" y="10668"/>
                  </a:lnTo>
                  <a:lnTo>
                    <a:pt x="17101" y="11176"/>
                  </a:lnTo>
                  <a:lnTo>
                    <a:pt x="16992" y="11811"/>
                  </a:lnTo>
                  <a:lnTo>
                    <a:pt x="16905" y="12319"/>
                  </a:lnTo>
                  <a:lnTo>
                    <a:pt x="16796" y="12954"/>
                  </a:lnTo>
                  <a:lnTo>
                    <a:pt x="16709" y="13462"/>
                  </a:lnTo>
                  <a:lnTo>
                    <a:pt x="16644" y="13843"/>
                  </a:lnTo>
                  <a:lnTo>
                    <a:pt x="16579" y="14224"/>
                  </a:lnTo>
                  <a:lnTo>
                    <a:pt x="16492" y="14732"/>
                  </a:lnTo>
                  <a:lnTo>
                    <a:pt x="16383" y="15367"/>
                  </a:lnTo>
                  <a:lnTo>
                    <a:pt x="16274" y="16002"/>
                  </a:lnTo>
                  <a:lnTo>
                    <a:pt x="16165" y="16637"/>
                  </a:lnTo>
                  <a:lnTo>
                    <a:pt x="16100" y="17018"/>
                  </a:lnTo>
                  <a:lnTo>
                    <a:pt x="15991" y="17653"/>
                  </a:lnTo>
                  <a:lnTo>
                    <a:pt x="15904" y="18161"/>
                  </a:lnTo>
                  <a:lnTo>
                    <a:pt x="15860" y="18415"/>
                  </a:lnTo>
                  <a:lnTo>
                    <a:pt x="15773" y="18923"/>
                  </a:lnTo>
                  <a:lnTo>
                    <a:pt x="15665" y="19558"/>
                  </a:lnTo>
                  <a:lnTo>
                    <a:pt x="15578" y="20066"/>
                  </a:lnTo>
                  <a:lnTo>
                    <a:pt x="15867" y="19558"/>
                  </a:lnTo>
                  <a:lnTo>
                    <a:pt x="17119" y="16129"/>
                  </a:lnTo>
                  <a:lnTo>
                    <a:pt x="18872" y="4572"/>
                  </a:lnTo>
                  <a:lnTo>
                    <a:pt x="18542" y="4191"/>
                  </a:lnTo>
                  <a:close/>
                </a:path>
                <a:path w="61595" h="54610">
                  <a:moveTo>
                    <a:pt x="38133" y="19177"/>
                  </a:moveTo>
                  <a:lnTo>
                    <a:pt x="37762" y="19177"/>
                  </a:lnTo>
                  <a:lnTo>
                    <a:pt x="37407" y="20066"/>
                  </a:lnTo>
                  <a:lnTo>
                    <a:pt x="37871" y="19558"/>
                  </a:lnTo>
                  <a:lnTo>
                    <a:pt x="38045" y="19304"/>
                  </a:lnTo>
                  <a:lnTo>
                    <a:pt x="38133" y="19177"/>
                  </a:lnTo>
                  <a:close/>
                </a:path>
                <a:path w="61595" h="54610">
                  <a:moveTo>
                    <a:pt x="8318" y="10668"/>
                  </a:moveTo>
                  <a:lnTo>
                    <a:pt x="8412" y="13462"/>
                  </a:lnTo>
                  <a:lnTo>
                    <a:pt x="8479" y="13843"/>
                  </a:lnTo>
                  <a:lnTo>
                    <a:pt x="8545" y="14224"/>
                  </a:lnTo>
                  <a:lnTo>
                    <a:pt x="8634" y="14732"/>
                  </a:lnTo>
                  <a:lnTo>
                    <a:pt x="8744" y="15367"/>
                  </a:lnTo>
                  <a:lnTo>
                    <a:pt x="8855" y="16002"/>
                  </a:lnTo>
                  <a:lnTo>
                    <a:pt x="8966" y="16637"/>
                  </a:lnTo>
                  <a:lnTo>
                    <a:pt x="9032" y="17018"/>
                  </a:lnTo>
                  <a:lnTo>
                    <a:pt x="9143" y="17653"/>
                  </a:lnTo>
                  <a:lnTo>
                    <a:pt x="9232" y="18161"/>
                  </a:lnTo>
                  <a:lnTo>
                    <a:pt x="9276" y="18415"/>
                  </a:lnTo>
                  <a:lnTo>
                    <a:pt x="9365" y="18923"/>
                  </a:lnTo>
                  <a:lnTo>
                    <a:pt x="9476" y="19558"/>
                  </a:lnTo>
                  <a:lnTo>
                    <a:pt x="9355" y="14478"/>
                  </a:lnTo>
                  <a:lnTo>
                    <a:pt x="9244" y="13843"/>
                  </a:lnTo>
                  <a:lnTo>
                    <a:pt x="9178" y="13462"/>
                  </a:lnTo>
                  <a:lnTo>
                    <a:pt x="9090" y="12954"/>
                  </a:lnTo>
                  <a:lnTo>
                    <a:pt x="8980" y="12319"/>
                  </a:lnTo>
                  <a:lnTo>
                    <a:pt x="8892" y="11811"/>
                  </a:lnTo>
                  <a:lnTo>
                    <a:pt x="8781" y="11176"/>
                  </a:lnTo>
                  <a:lnTo>
                    <a:pt x="8737" y="10922"/>
                  </a:lnTo>
                  <a:lnTo>
                    <a:pt x="8318" y="10668"/>
                  </a:lnTo>
                  <a:close/>
                </a:path>
                <a:path w="61595" h="54610">
                  <a:moveTo>
                    <a:pt x="25870" y="18923"/>
                  </a:moveTo>
                  <a:lnTo>
                    <a:pt x="17967" y="18923"/>
                  </a:lnTo>
                  <a:lnTo>
                    <a:pt x="17795" y="19177"/>
                  </a:lnTo>
                  <a:lnTo>
                    <a:pt x="25577" y="19177"/>
                  </a:lnTo>
                  <a:lnTo>
                    <a:pt x="25870" y="18923"/>
                  </a:lnTo>
                  <a:close/>
                </a:path>
                <a:path w="61595" h="54610">
                  <a:moveTo>
                    <a:pt x="31185" y="18923"/>
                  </a:moveTo>
                  <a:lnTo>
                    <a:pt x="26897" y="18923"/>
                  </a:lnTo>
                  <a:lnTo>
                    <a:pt x="26603" y="19177"/>
                  </a:lnTo>
                  <a:lnTo>
                    <a:pt x="31000" y="19177"/>
                  </a:lnTo>
                  <a:lnTo>
                    <a:pt x="31185" y="18923"/>
                  </a:lnTo>
                  <a:close/>
                </a:path>
                <a:path w="61595" h="54610">
                  <a:moveTo>
                    <a:pt x="37863" y="18923"/>
                  </a:moveTo>
                  <a:lnTo>
                    <a:pt x="31957" y="18923"/>
                  </a:lnTo>
                  <a:lnTo>
                    <a:pt x="31772" y="19177"/>
                  </a:lnTo>
                  <a:lnTo>
                    <a:pt x="37762" y="19177"/>
                  </a:lnTo>
                  <a:lnTo>
                    <a:pt x="37863" y="18923"/>
                  </a:lnTo>
                  <a:close/>
                </a:path>
                <a:path w="61595" h="54610">
                  <a:moveTo>
                    <a:pt x="43391" y="18923"/>
                  </a:moveTo>
                  <a:lnTo>
                    <a:pt x="38307" y="18923"/>
                  </a:lnTo>
                  <a:lnTo>
                    <a:pt x="38133" y="19177"/>
                  </a:lnTo>
                  <a:lnTo>
                    <a:pt x="43253" y="19177"/>
                  </a:lnTo>
                  <a:lnTo>
                    <a:pt x="43391" y="18923"/>
                  </a:lnTo>
                  <a:close/>
                </a:path>
                <a:path w="61595" h="54610">
                  <a:moveTo>
                    <a:pt x="49555" y="18923"/>
                  </a:moveTo>
                  <a:lnTo>
                    <a:pt x="44154" y="18923"/>
                  </a:lnTo>
                  <a:lnTo>
                    <a:pt x="44023" y="19177"/>
                  </a:lnTo>
                  <a:lnTo>
                    <a:pt x="49225" y="19177"/>
                  </a:lnTo>
                  <a:lnTo>
                    <a:pt x="49555" y="18923"/>
                  </a:lnTo>
                  <a:close/>
                </a:path>
                <a:path w="61595" h="54610">
                  <a:moveTo>
                    <a:pt x="29545" y="16637"/>
                  </a:moveTo>
                  <a:lnTo>
                    <a:pt x="28509" y="16637"/>
                  </a:lnTo>
                  <a:lnTo>
                    <a:pt x="25870" y="18923"/>
                  </a:lnTo>
                  <a:lnTo>
                    <a:pt x="26897" y="18923"/>
                  </a:lnTo>
                  <a:lnTo>
                    <a:pt x="29545" y="16637"/>
                  </a:lnTo>
                  <a:close/>
                </a:path>
                <a:path w="61595" h="54610">
                  <a:moveTo>
                    <a:pt x="33624" y="16637"/>
                  </a:moveTo>
                  <a:lnTo>
                    <a:pt x="32848" y="16637"/>
                  </a:lnTo>
                  <a:lnTo>
                    <a:pt x="31185" y="18923"/>
                  </a:lnTo>
                  <a:lnTo>
                    <a:pt x="31957" y="18923"/>
                  </a:lnTo>
                  <a:lnTo>
                    <a:pt x="33624" y="16637"/>
                  </a:lnTo>
                  <a:close/>
                </a:path>
                <a:path w="61595" h="54610">
                  <a:moveTo>
                    <a:pt x="39577" y="16637"/>
                  </a:moveTo>
                  <a:lnTo>
                    <a:pt x="38775" y="16637"/>
                  </a:lnTo>
                  <a:lnTo>
                    <a:pt x="37863" y="18923"/>
                  </a:lnTo>
                  <a:lnTo>
                    <a:pt x="38307" y="18923"/>
                  </a:lnTo>
                  <a:lnTo>
                    <a:pt x="39179" y="17653"/>
                  </a:lnTo>
                  <a:lnTo>
                    <a:pt x="39427" y="17018"/>
                  </a:lnTo>
                  <a:lnTo>
                    <a:pt x="39477" y="16891"/>
                  </a:lnTo>
                  <a:lnTo>
                    <a:pt x="39577" y="16637"/>
                  </a:lnTo>
                  <a:close/>
                </a:path>
                <a:path w="61595" h="54610">
                  <a:moveTo>
                    <a:pt x="44970" y="16637"/>
                  </a:moveTo>
                  <a:lnTo>
                    <a:pt x="44424" y="17018"/>
                  </a:lnTo>
                  <a:lnTo>
                    <a:pt x="43391" y="18923"/>
                  </a:lnTo>
                  <a:lnTo>
                    <a:pt x="44154" y="18923"/>
                  </a:lnTo>
                  <a:lnTo>
                    <a:pt x="45133" y="17018"/>
                  </a:lnTo>
                  <a:lnTo>
                    <a:pt x="45199" y="16891"/>
                  </a:lnTo>
                  <a:lnTo>
                    <a:pt x="44970" y="16637"/>
                  </a:lnTo>
                  <a:close/>
                </a:path>
                <a:path w="61595" h="54610">
                  <a:moveTo>
                    <a:pt x="29095" y="16129"/>
                  </a:moveTo>
                  <a:lnTo>
                    <a:pt x="22606" y="16129"/>
                  </a:lnTo>
                  <a:lnTo>
                    <a:pt x="18592" y="16637"/>
                  </a:lnTo>
                  <a:lnTo>
                    <a:pt x="28509" y="16637"/>
                  </a:lnTo>
                  <a:lnTo>
                    <a:pt x="29095" y="16129"/>
                  </a:lnTo>
                  <a:close/>
                </a:path>
                <a:path w="61595" h="54610">
                  <a:moveTo>
                    <a:pt x="33218" y="16129"/>
                  </a:moveTo>
                  <a:lnTo>
                    <a:pt x="29935" y="16129"/>
                  </a:lnTo>
                  <a:lnTo>
                    <a:pt x="29611" y="16637"/>
                  </a:lnTo>
                  <a:lnTo>
                    <a:pt x="32848" y="16637"/>
                  </a:lnTo>
                  <a:lnTo>
                    <a:pt x="33218" y="16129"/>
                  </a:lnTo>
                  <a:close/>
                </a:path>
                <a:path w="61595" h="54610">
                  <a:moveTo>
                    <a:pt x="38977" y="16129"/>
                  </a:moveTo>
                  <a:lnTo>
                    <a:pt x="33995" y="16129"/>
                  </a:lnTo>
                  <a:lnTo>
                    <a:pt x="33624" y="16637"/>
                  </a:lnTo>
                  <a:lnTo>
                    <a:pt x="38775" y="16637"/>
                  </a:lnTo>
                  <a:lnTo>
                    <a:pt x="38977" y="16129"/>
                  </a:lnTo>
                  <a:close/>
                </a:path>
                <a:path w="61595" h="54610">
                  <a:moveTo>
                    <a:pt x="31521" y="13462"/>
                  </a:moveTo>
                  <a:lnTo>
                    <a:pt x="30784" y="13462"/>
                  </a:lnTo>
                  <a:lnTo>
                    <a:pt x="29176" y="16002"/>
                  </a:lnTo>
                  <a:lnTo>
                    <a:pt x="29095" y="16129"/>
                  </a:lnTo>
                  <a:lnTo>
                    <a:pt x="29935" y="16129"/>
                  </a:lnTo>
                  <a:lnTo>
                    <a:pt x="31389" y="13843"/>
                  </a:lnTo>
                  <a:lnTo>
                    <a:pt x="31521" y="13462"/>
                  </a:lnTo>
                  <a:close/>
                </a:path>
                <a:path w="61595" h="54610">
                  <a:moveTo>
                    <a:pt x="36233" y="12573"/>
                  </a:moveTo>
                  <a:lnTo>
                    <a:pt x="35712" y="12700"/>
                  </a:lnTo>
                  <a:lnTo>
                    <a:pt x="33310" y="16002"/>
                  </a:lnTo>
                  <a:lnTo>
                    <a:pt x="33218" y="16129"/>
                  </a:lnTo>
                  <a:lnTo>
                    <a:pt x="33995" y="16129"/>
                  </a:lnTo>
                  <a:lnTo>
                    <a:pt x="35941" y="13462"/>
                  </a:lnTo>
                  <a:lnTo>
                    <a:pt x="36347" y="12954"/>
                  </a:lnTo>
                  <a:lnTo>
                    <a:pt x="36233" y="12573"/>
                  </a:lnTo>
                  <a:close/>
                </a:path>
                <a:path w="61595" h="54610">
                  <a:moveTo>
                    <a:pt x="40055" y="14478"/>
                  </a:moveTo>
                  <a:lnTo>
                    <a:pt x="39535" y="14732"/>
                  </a:lnTo>
                  <a:lnTo>
                    <a:pt x="39129" y="15748"/>
                  </a:lnTo>
                  <a:lnTo>
                    <a:pt x="39028" y="16002"/>
                  </a:lnTo>
                  <a:lnTo>
                    <a:pt x="38977" y="16129"/>
                  </a:lnTo>
                  <a:lnTo>
                    <a:pt x="39775" y="16129"/>
                  </a:lnTo>
                  <a:lnTo>
                    <a:pt x="40322" y="14732"/>
                  </a:lnTo>
                  <a:lnTo>
                    <a:pt x="40055" y="14478"/>
                  </a:lnTo>
                  <a:close/>
                </a:path>
                <a:path w="61595" h="54610">
                  <a:moveTo>
                    <a:pt x="29552" y="11557"/>
                  </a:moveTo>
                  <a:lnTo>
                    <a:pt x="28773" y="11557"/>
                  </a:lnTo>
                  <a:lnTo>
                    <a:pt x="25209" y="14224"/>
                  </a:lnTo>
                  <a:lnTo>
                    <a:pt x="21628" y="15367"/>
                  </a:lnTo>
                  <a:lnTo>
                    <a:pt x="19723" y="16002"/>
                  </a:lnTo>
                  <a:lnTo>
                    <a:pt x="22017" y="16002"/>
                  </a:lnTo>
                  <a:lnTo>
                    <a:pt x="24853" y="15240"/>
                  </a:lnTo>
                  <a:lnTo>
                    <a:pt x="29400" y="11811"/>
                  </a:lnTo>
                  <a:lnTo>
                    <a:pt x="29552" y="11557"/>
                  </a:lnTo>
                  <a:close/>
                </a:path>
                <a:path w="61595" h="54610">
                  <a:moveTo>
                    <a:pt x="21615" y="3810"/>
                  </a:moveTo>
                  <a:lnTo>
                    <a:pt x="21209" y="4191"/>
                  </a:lnTo>
                  <a:lnTo>
                    <a:pt x="21123" y="5715"/>
                  </a:lnTo>
                  <a:lnTo>
                    <a:pt x="21037" y="7239"/>
                  </a:lnTo>
                  <a:lnTo>
                    <a:pt x="20915" y="9398"/>
                  </a:lnTo>
                  <a:lnTo>
                    <a:pt x="20794" y="11557"/>
                  </a:lnTo>
                  <a:lnTo>
                    <a:pt x="20686" y="13462"/>
                  </a:lnTo>
                  <a:lnTo>
                    <a:pt x="20884" y="12954"/>
                  </a:lnTo>
                  <a:lnTo>
                    <a:pt x="21609" y="10033"/>
                  </a:lnTo>
                  <a:lnTo>
                    <a:pt x="21715" y="8636"/>
                  </a:lnTo>
                  <a:lnTo>
                    <a:pt x="21812" y="6985"/>
                  </a:lnTo>
                  <a:lnTo>
                    <a:pt x="21886" y="5715"/>
                  </a:lnTo>
                  <a:lnTo>
                    <a:pt x="21976" y="4191"/>
                  </a:lnTo>
                  <a:lnTo>
                    <a:pt x="22167" y="4191"/>
                  </a:lnTo>
                  <a:lnTo>
                    <a:pt x="21615" y="3810"/>
                  </a:lnTo>
                  <a:close/>
                </a:path>
                <a:path w="61595" h="54610">
                  <a:moveTo>
                    <a:pt x="29540" y="6985"/>
                  </a:moveTo>
                  <a:lnTo>
                    <a:pt x="28771" y="6985"/>
                  </a:lnTo>
                  <a:lnTo>
                    <a:pt x="26708" y="8636"/>
                  </a:lnTo>
                  <a:lnTo>
                    <a:pt x="24269" y="9398"/>
                  </a:lnTo>
                  <a:lnTo>
                    <a:pt x="26689" y="9398"/>
                  </a:lnTo>
                  <a:lnTo>
                    <a:pt x="29387" y="7239"/>
                  </a:lnTo>
                  <a:lnTo>
                    <a:pt x="29540" y="6985"/>
                  </a:lnTo>
                  <a:close/>
                </a:path>
                <a:path w="61595" h="54610">
                  <a:moveTo>
                    <a:pt x="29311" y="0"/>
                  </a:moveTo>
                  <a:lnTo>
                    <a:pt x="28810" y="254"/>
                  </a:lnTo>
                  <a:lnTo>
                    <a:pt x="26987" y="3556"/>
                  </a:lnTo>
                  <a:lnTo>
                    <a:pt x="24396" y="7874"/>
                  </a:lnTo>
                  <a:lnTo>
                    <a:pt x="25196" y="7874"/>
                  </a:lnTo>
                  <a:lnTo>
                    <a:pt x="27203" y="4572"/>
                  </a:lnTo>
                  <a:lnTo>
                    <a:pt x="29489" y="508"/>
                  </a:lnTo>
                  <a:lnTo>
                    <a:pt x="29514" y="254"/>
                  </a:lnTo>
                  <a:lnTo>
                    <a:pt x="29311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6" name="object 2136"/>
            <p:cNvSpPr/>
            <p:nvPr/>
          </p:nvSpPr>
          <p:spPr>
            <a:xfrm>
              <a:off x="6788096" y="2701972"/>
              <a:ext cx="62230" cy="29845"/>
            </a:xfrm>
            <a:custGeom>
              <a:avLst/>
              <a:gdLst/>
              <a:ahLst/>
              <a:cxnLst/>
              <a:rect l="l" t="t" r="r" b="b"/>
              <a:pathLst>
                <a:path w="62229" h="29844">
                  <a:moveTo>
                    <a:pt x="3568" y="17589"/>
                  </a:moveTo>
                  <a:lnTo>
                    <a:pt x="3039" y="17589"/>
                  </a:lnTo>
                  <a:lnTo>
                    <a:pt x="2959" y="18046"/>
                  </a:lnTo>
                  <a:lnTo>
                    <a:pt x="7492" y="24104"/>
                  </a:lnTo>
                  <a:lnTo>
                    <a:pt x="7528" y="25349"/>
                  </a:lnTo>
                  <a:lnTo>
                    <a:pt x="7649" y="29552"/>
                  </a:lnTo>
                  <a:lnTo>
                    <a:pt x="9072" y="29552"/>
                  </a:lnTo>
                  <a:lnTo>
                    <a:pt x="9785" y="29044"/>
                  </a:lnTo>
                  <a:lnTo>
                    <a:pt x="8379" y="29044"/>
                  </a:lnTo>
                  <a:lnTo>
                    <a:pt x="8258" y="27419"/>
                  </a:lnTo>
                  <a:lnTo>
                    <a:pt x="8131" y="25717"/>
                  </a:lnTo>
                  <a:lnTo>
                    <a:pt x="8011" y="24104"/>
                  </a:lnTo>
                  <a:lnTo>
                    <a:pt x="7964" y="23482"/>
                  </a:lnTo>
                  <a:lnTo>
                    <a:pt x="3568" y="17589"/>
                  </a:lnTo>
                  <a:close/>
                </a:path>
                <a:path w="62229" h="29844">
                  <a:moveTo>
                    <a:pt x="30490" y="29044"/>
                  </a:moveTo>
                  <a:lnTo>
                    <a:pt x="25738" y="29044"/>
                  </a:lnTo>
                  <a:lnTo>
                    <a:pt x="0" y="29552"/>
                  </a:lnTo>
                  <a:lnTo>
                    <a:pt x="23286" y="29552"/>
                  </a:lnTo>
                  <a:lnTo>
                    <a:pt x="30490" y="29044"/>
                  </a:lnTo>
                  <a:close/>
                </a:path>
                <a:path w="62229" h="29844">
                  <a:moveTo>
                    <a:pt x="10262" y="24498"/>
                  </a:moveTo>
                  <a:lnTo>
                    <a:pt x="10025" y="24968"/>
                  </a:lnTo>
                  <a:lnTo>
                    <a:pt x="8221" y="29044"/>
                  </a:lnTo>
                  <a:lnTo>
                    <a:pt x="8992" y="29044"/>
                  </a:lnTo>
                  <a:lnTo>
                    <a:pt x="9414" y="28054"/>
                  </a:lnTo>
                  <a:lnTo>
                    <a:pt x="9506" y="27838"/>
                  </a:lnTo>
                  <a:lnTo>
                    <a:pt x="9571" y="27686"/>
                  </a:lnTo>
                  <a:lnTo>
                    <a:pt x="9684" y="27419"/>
                  </a:lnTo>
                  <a:lnTo>
                    <a:pt x="9808" y="27130"/>
                  </a:lnTo>
                  <a:lnTo>
                    <a:pt x="9928" y="26847"/>
                  </a:lnTo>
                  <a:lnTo>
                    <a:pt x="9993" y="26695"/>
                  </a:lnTo>
                  <a:lnTo>
                    <a:pt x="10140" y="25717"/>
                  </a:lnTo>
                  <a:lnTo>
                    <a:pt x="10262" y="24498"/>
                  </a:lnTo>
                  <a:close/>
                </a:path>
                <a:path w="62229" h="29844">
                  <a:moveTo>
                    <a:pt x="16237" y="20578"/>
                  </a:moveTo>
                  <a:lnTo>
                    <a:pt x="15855" y="21019"/>
                  </a:lnTo>
                  <a:lnTo>
                    <a:pt x="14122" y="23749"/>
                  </a:lnTo>
                  <a:lnTo>
                    <a:pt x="12800" y="25349"/>
                  </a:lnTo>
                  <a:lnTo>
                    <a:pt x="12516" y="25717"/>
                  </a:lnTo>
                  <a:lnTo>
                    <a:pt x="10603" y="27686"/>
                  </a:lnTo>
                  <a:lnTo>
                    <a:pt x="8740" y="29044"/>
                  </a:lnTo>
                  <a:lnTo>
                    <a:pt x="9785" y="29044"/>
                  </a:lnTo>
                  <a:lnTo>
                    <a:pt x="10731" y="28371"/>
                  </a:lnTo>
                  <a:lnTo>
                    <a:pt x="11078" y="28054"/>
                  </a:lnTo>
                  <a:lnTo>
                    <a:pt x="12458" y="26695"/>
                  </a:lnTo>
                  <a:lnTo>
                    <a:pt x="14687" y="24104"/>
                  </a:lnTo>
                  <a:lnTo>
                    <a:pt x="19560" y="24104"/>
                  </a:lnTo>
                  <a:lnTo>
                    <a:pt x="20444" y="23749"/>
                  </a:lnTo>
                  <a:lnTo>
                    <a:pt x="14995" y="23749"/>
                  </a:lnTo>
                  <a:lnTo>
                    <a:pt x="16745" y="21577"/>
                  </a:lnTo>
                  <a:lnTo>
                    <a:pt x="15874" y="21577"/>
                  </a:lnTo>
                  <a:lnTo>
                    <a:pt x="16237" y="20578"/>
                  </a:lnTo>
                  <a:close/>
                </a:path>
                <a:path w="62229" h="29844">
                  <a:moveTo>
                    <a:pt x="24031" y="27686"/>
                  </a:moveTo>
                  <a:lnTo>
                    <a:pt x="20167" y="29044"/>
                  </a:lnTo>
                  <a:lnTo>
                    <a:pt x="21616" y="29044"/>
                  </a:lnTo>
                  <a:lnTo>
                    <a:pt x="24031" y="27686"/>
                  </a:lnTo>
                  <a:close/>
                </a:path>
                <a:path w="62229" h="29844">
                  <a:moveTo>
                    <a:pt x="37144" y="28371"/>
                  </a:moveTo>
                  <a:lnTo>
                    <a:pt x="33502" y="28371"/>
                  </a:lnTo>
                  <a:lnTo>
                    <a:pt x="20938" y="29044"/>
                  </a:lnTo>
                  <a:lnTo>
                    <a:pt x="29976" y="29044"/>
                  </a:lnTo>
                  <a:lnTo>
                    <a:pt x="37144" y="28371"/>
                  </a:lnTo>
                  <a:close/>
                </a:path>
                <a:path w="62229" h="29844">
                  <a:moveTo>
                    <a:pt x="32781" y="26695"/>
                  </a:moveTo>
                  <a:lnTo>
                    <a:pt x="32643" y="26695"/>
                  </a:lnTo>
                  <a:lnTo>
                    <a:pt x="28556" y="28371"/>
                  </a:lnTo>
                  <a:lnTo>
                    <a:pt x="29768" y="28371"/>
                  </a:lnTo>
                  <a:lnTo>
                    <a:pt x="32781" y="26695"/>
                  </a:lnTo>
                  <a:close/>
                </a:path>
                <a:path w="62229" h="29844">
                  <a:moveTo>
                    <a:pt x="37011" y="27130"/>
                  </a:moveTo>
                  <a:lnTo>
                    <a:pt x="32334" y="28371"/>
                  </a:lnTo>
                  <a:lnTo>
                    <a:pt x="36415" y="28371"/>
                  </a:lnTo>
                  <a:lnTo>
                    <a:pt x="38277" y="28054"/>
                  </a:lnTo>
                  <a:lnTo>
                    <a:pt x="34936" y="28054"/>
                  </a:lnTo>
                  <a:lnTo>
                    <a:pt x="37011" y="27130"/>
                  </a:lnTo>
                  <a:close/>
                </a:path>
                <a:path w="62229" h="29844">
                  <a:moveTo>
                    <a:pt x="43099" y="27686"/>
                  </a:moveTo>
                  <a:lnTo>
                    <a:pt x="40480" y="27686"/>
                  </a:lnTo>
                  <a:lnTo>
                    <a:pt x="38938" y="27838"/>
                  </a:lnTo>
                  <a:lnTo>
                    <a:pt x="36392" y="28054"/>
                  </a:lnTo>
                  <a:lnTo>
                    <a:pt x="38277" y="28054"/>
                  </a:lnTo>
                  <a:lnTo>
                    <a:pt x="43099" y="27686"/>
                  </a:lnTo>
                  <a:close/>
                </a:path>
                <a:path w="62229" h="29844">
                  <a:moveTo>
                    <a:pt x="26226" y="26695"/>
                  </a:moveTo>
                  <a:lnTo>
                    <a:pt x="25790" y="26695"/>
                  </a:lnTo>
                  <a:lnTo>
                    <a:pt x="24031" y="27686"/>
                  </a:lnTo>
                  <a:lnTo>
                    <a:pt x="26381" y="26847"/>
                  </a:lnTo>
                  <a:lnTo>
                    <a:pt x="26114" y="26847"/>
                  </a:lnTo>
                  <a:lnTo>
                    <a:pt x="26226" y="26695"/>
                  </a:lnTo>
                  <a:close/>
                </a:path>
                <a:path w="62229" h="29844">
                  <a:moveTo>
                    <a:pt x="44572" y="26695"/>
                  </a:moveTo>
                  <a:lnTo>
                    <a:pt x="43951" y="26695"/>
                  </a:lnTo>
                  <a:lnTo>
                    <a:pt x="40928" y="27686"/>
                  </a:lnTo>
                  <a:lnTo>
                    <a:pt x="46469" y="27686"/>
                  </a:lnTo>
                  <a:lnTo>
                    <a:pt x="48368" y="27419"/>
                  </a:lnTo>
                  <a:lnTo>
                    <a:pt x="43167" y="27419"/>
                  </a:lnTo>
                  <a:lnTo>
                    <a:pt x="44572" y="26695"/>
                  </a:lnTo>
                  <a:close/>
                </a:path>
                <a:path w="62229" h="29844">
                  <a:moveTo>
                    <a:pt x="55841" y="20040"/>
                  </a:moveTo>
                  <a:lnTo>
                    <a:pt x="55308" y="20040"/>
                  </a:lnTo>
                  <a:lnTo>
                    <a:pt x="48246" y="26847"/>
                  </a:lnTo>
                  <a:lnTo>
                    <a:pt x="48055" y="26847"/>
                  </a:lnTo>
                  <a:lnTo>
                    <a:pt x="43167" y="27419"/>
                  </a:lnTo>
                  <a:lnTo>
                    <a:pt x="48368" y="27419"/>
                  </a:lnTo>
                  <a:lnTo>
                    <a:pt x="52438" y="26847"/>
                  </a:lnTo>
                  <a:lnTo>
                    <a:pt x="53313" y="26695"/>
                  </a:lnTo>
                  <a:lnTo>
                    <a:pt x="49287" y="26695"/>
                  </a:lnTo>
                  <a:lnTo>
                    <a:pt x="55841" y="20383"/>
                  </a:lnTo>
                  <a:lnTo>
                    <a:pt x="55841" y="20040"/>
                  </a:lnTo>
                  <a:close/>
                </a:path>
                <a:path w="62229" h="29844">
                  <a:moveTo>
                    <a:pt x="42451" y="21983"/>
                  </a:moveTo>
                  <a:lnTo>
                    <a:pt x="39903" y="24968"/>
                  </a:lnTo>
                  <a:lnTo>
                    <a:pt x="37123" y="27130"/>
                  </a:lnTo>
                  <a:lnTo>
                    <a:pt x="38648" y="26695"/>
                  </a:lnTo>
                  <a:lnTo>
                    <a:pt x="39920" y="26695"/>
                  </a:lnTo>
                  <a:lnTo>
                    <a:pt x="42451" y="21983"/>
                  </a:lnTo>
                  <a:close/>
                </a:path>
                <a:path w="62229" h="29844">
                  <a:moveTo>
                    <a:pt x="36956" y="12522"/>
                  </a:moveTo>
                  <a:lnTo>
                    <a:pt x="36569" y="12522"/>
                  </a:lnTo>
                  <a:lnTo>
                    <a:pt x="26226" y="26695"/>
                  </a:lnTo>
                  <a:lnTo>
                    <a:pt x="25790" y="26695"/>
                  </a:lnTo>
                  <a:lnTo>
                    <a:pt x="28182" y="25349"/>
                  </a:lnTo>
                  <a:lnTo>
                    <a:pt x="28009" y="25349"/>
                  </a:lnTo>
                  <a:lnTo>
                    <a:pt x="37096" y="12928"/>
                  </a:lnTo>
                  <a:lnTo>
                    <a:pt x="37295" y="12928"/>
                  </a:lnTo>
                  <a:lnTo>
                    <a:pt x="36956" y="12522"/>
                  </a:lnTo>
                  <a:close/>
                </a:path>
                <a:path w="62229" h="29844">
                  <a:moveTo>
                    <a:pt x="37955" y="20578"/>
                  </a:moveTo>
                  <a:lnTo>
                    <a:pt x="37563" y="21019"/>
                  </a:lnTo>
                  <a:lnTo>
                    <a:pt x="36004" y="23291"/>
                  </a:lnTo>
                  <a:lnTo>
                    <a:pt x="33113" y="26695"/>
                  </a:lnTo>
                  <a:lnTo>
                    <a:pt x="32643" y="26695"/>
                  </a:lnTo>
                  <a:lnTo>
                    <a:pt x="35925" y="25349"/>
                  </a:lnTo>
                  <a:lnTo>
                    <a:pt x="36055" y="25349"/>
                  </a:lnTo>
                  <a:lnTo>
                    <a:pt x="37955" y="20578"/>
                  </a:lnTo>
                  <a:close/>
                </a:path>
                <a:path w="62229" h="29844">
                  <a:moveTo>
                    <a:pt x="47256" y="25349"/>
                  </a:moveTo>
                  <a:lnTo>
                    <a:pt x="46471" y="25717"/>
                  </a:lnTo>
                  <a:lnTo>
                    <a:pt x="44572" y="26695"/>
                  </a:lnTo>
                  <a:lnTo>
                    <a:pt x="43951" y="26695"/>
                  </a:lnTo>
                  <a:lnTo>
                    <a:pt x="46935" y="25717"/>
                  </a:lnTo>
                  <a:lnTo>
                    <a:pt x="47103" y="25717"/>
                  </a:lnTo>
                  <a:lnTo>
                    <a:pt x="47256" y="25349"/>
                  </a:lnTo>
                  <a:close/>
                </a:path>
                <a:path w="62229" h="29844">
                  <a:moveTo>
                    <a:pt x="61666" y="24498"/>
                  </a:moveTo>
                  <a:lnTo>
                    <a:pt x="61201" y="24498"/>
                  </a:lnTo>
                  <a:lnTo>
                    <a:pt x="59289" y="24968"/>
                  </a:lnTo>
                  <a:lnTo>
                    <a:pt x="57480" y="25349"/>
                  </a:lnTo>
                  <a:lnTo>
                    <a:pt x="55435" y="25717"/>
                  </a:lnTo>
                  <a:lnTo>
                    <a:pt x="55579" y="25717"/>
                  </a:lnTo>
                  <a:lnTo>
                    <a:pt x="49608" y="26695"/>
                  </a:lnTo>
                  <a:lnTo>
                    <a:pt x="53590" y="26695"/>
                  </a:lnTo>
                  <a:lnTo>
                    <a:pt x="58278" y="25717"/>
                  </a:lnTo>
                  <a:lnTo>
                    <a:pt x="59591" y="25349"/>
                  </a:lnTo>
                  <a:lnTo>
                    <a:pt x="61209" y="24968"/>
                  </a:lnTo>
                  <a:lnTo>
                    <a:pt x="61594" y="24968"/>
                  </a:lnTo>
                  <a:lnTo>
                    <a:pt x="61666" y="24498"/>
                  </a:lnTo>
                  <a:close/>
                </a:path>
                <a:path w="62229" h="29844">
                  <a:moveTo>
                    <a:pt x="59537" y="22771"/>
                  </a:moveTo>
                  <a:lnTo>
                    <a:pt x="58964" y="22771"/>
                  </a:lnTo>
                  <a:lnTo>
                    <a:pt x="54314" y="25717"/>
                  </a:lnTo>
                  <a:lnTo>
                    <a:pt x="55435" y="25717"/>
                  </a:lnTo>
                  <a:lnTo>
                    <a:pt x="59289" y="23291"/>
                  </a:lnTo>
                  <a:lnTo>
                    <a:pt x="59588" y="22923"/>
                  </a:lnTo>
                  <a:lnTo>
                    <a:pt x="59537" y="22771"/>
                  </a:lnTo>
                  <a:close/>
                </a:path>
                <a:path w="62229" h="29844">
                  <a:moveTo>
                    <a:pt x="50424" y="18999"/>
                  </a:moveTo>
                  <a:lnTo>
                    <a:pt x="50126" y="18999"/>
                  </a:lnTo>
                  <a:lnTo>
                    <a:pt x="49809" y="19202"/>
                  </a:lnTo>
                  <a:lnTo>
                    <a:pt x="47256" y="25349"/>
                  </a:lnTo>
                  <a:lnTo>
                    <a:pt x="47926" y="24968"/>
                  </a:lnTo>
                  <a:lnTo>
                    <a:pt x="48179" y="24968"/>
                  </a:lnTo>
                  <a:lnTo>
                    <a:pt x="50430" y="19481"/>
                  </a:lnTo>
                  <a:lnTo>
                    <a:pt x="50424" y="18999"/>
                  </a:lnTo>
                  <a:close/>
                </a:path>
                <a:path w="62229" h="29844">
                  <a:moveTo>
                    <a:pt x="10407" y="24104"/>
                  </a:moveTo>
                  <a:lnTo>
                    <a:pt x="8524" y="24104"/>
                  </a:lnTo>
                  <a:lnTo>
                    <a:pt x="25552" y="24498"/>
                  </a:lnTo>
                  <a:lnTo>
                    <a:pt x="10233" y="24498"/>
                  </a:lnTo>
                  <a:lnTo>
                    <a:pt x="10407" y="24104"/>
                  </a:lnTo>
                  <a:close/>
                </a:path>
                <a:path w="62229" h="29844">
                  <a:moveTo>
                    <a:pt x="13828" y="24104"/>
                  </a:moveTo>
                  <a:lnTo>
                    <a:pt x="10301" y="24104"/>
                  </a:lnTo>
                  <a:lnTo>
                    <a:pt x="10262" y="24498"/>
                  </a:lnTo>
                  <a:lnTo>
                    <a:pt x="13503" y="24498"/>
                  </a:lnTo>
                  <a:lnTo>
                    <a:pt x="13828" y="24104"/>
                  </a:lnTo>
                  <a:close/>
                </a:path>
                <a:path w="62229" h="29844">
                  <a:moveTo>
                    <a:pt x="19560" y="24104"/>
                  </a:moveTo>
                  <a:lnTo>
                    <a:pt x="14687" y="24104"/>
                  </a:lnTo>
                  <a:lnTo>
                    <a:pt x="14348" y="24498"/>
                  </a:lnTo>
                  <a:lnTo>
                    <a:pt x="18582" y="24498"/>
                  </a:lnTo>
                  <a:lnTo>
                    <a:pt x="19560" y="24104"/>
                  </a:lnTo>
                  <a:close/>
                </a:path>
                <a:path w="62229" h="29844">
                  <a:moveTo>
                    <a:pt x="10468" y="21019"/>
                  </a:moveTo>
                  <a:lnTo>
                    <a:pt x="10353" y="21577"/>
                  </a:lnTo>
                  <a:lnTo>
                    <a:pt x="10301" y="24104"/>
                  </a:lnTo>
                  <a:lnTo>
                    <a:pt x="10564" y="23749"/>
                  </a:lnTo>
                  <a:lnTo>
                    <a:pt x="10468" y="21019"/>
                  </a:lnTo>
                  <a:close/>
                </a:path>
                <a:path w="62229" h="29844">
                  <a:moveTo>
                    <a:pt x="32207" y="13627"/>
                  </a:moveTo>
                  <a:lnTo>
                    <a:pt x="31422" y="13627"/>
                  </a:lnTo>
                  <a:lnTo>
                    <a:pt x="29844" y="16129"/>
                  </a:lnTo>
                  <a:lnTo>
                    <a:pt x="23101" y="21983"/>
                  </a:lnTo>
                  <a:lnTo>
                    <a:pt x="18864" y="23749"/>
                  </a:lnTo>
                  <a:lnTo>
                    <a:pt x="20444" y="23749"/>
                  </a:lnTo>
                  <a:lnTo>
                    <a:pt x="23380" y="22567"/>
                  </a:lnTo>
                  <a:lnTo>
                    <a:pt x="30208" y="16611"/>
                  </a:lnTo>
                  <a:lnTo>
                    <a:pt x="30619" y="16129"/>
                  </a:lnTo>
                  <a:lnTo>
                    <a:pt x="32207" y="13627"/>
                  </a:lnTo>
                  <a:close/>
                </a:path>
                <a:path w="62229" h="29844">
                  <a:moveTo>
                    <a:pt x="24968" y="2679"/>
                  </a:moveTo>
                  <a:lnTo>
                    <a:pt x="24752" y="2933"/>
                  </a:lnTo>
                  <a:lnTo>
                    <a:pt x="24701" y="7772"/>
                  </a:lnTo>
                  <a:lnTo>
                    <a:pt x="24210" y="9105"/>
                  </a:lnTo>
                  <a:lnTo>
                    <a:pt x="24140" y="9296"/>
                  </a:lnTo>
                  <a:lnTo>
                    <a:pt x="24028" y="9601"/>
                  </a:lnTo>
                  <a:lnTo>
                    <a:pt x="22377" y="12230"/>
                  </a:lnTo>
                  <a:lnTo>
                    <a:pt x="21453" y="13627"/>
                  </a:lnTo>
                  <a:lnTo>
                    <a:pt x="21396" y="13938"/>
                  </a:lnTo>
                  <a:lnTo>
                    <a:pt x="21111" y="13938"/>
                  </a:lnTo>
                  <a:lnTo>
                    <a:pt x="19795" y="16129"/>
                  </a:lnTo>
                  <a:lnTo>
                    <a:pt x="18237" y="18376"/>
                  </a:lnTo>
                  <a:lnTo>
                    <a:pt x="17043" y="20040"/>
                  </a:lnTo>
                  <a:lnTo>
                    <a:pt x="15874" y="21577"/>
                  </a:lnTo>
                  <a:lnTo>
                    <a:pt x="16753" y="21577"/>
                  </a:lnTo>
                  <a:lnTo>
                    <a:pt x="18630" y="18999"/>
                  </a:lnTo>
                  <a:lnTo>
                    <a:pt x="20275" y="16611"/>
                  </a:lnTo>
                  <a:lnTo>
                    <a:pt x="19879" y="16611"/>
                  </a:lnTo>
                  <a:lnTo>
                    <a:pt x="22093" y="16129"/>
                  </a:lnTo>
                  <a:lnTo>
                    <a:pt x="23320" y="15786"/>
                  </a:lnTo>
                  <a:lnTo>
                    <a:pt x="20853" y="15786"/>
                  </a:lnTo>
                  <a:lnTo>
                    <a:pt x="22096" y="13938"/>
                  </a:lnTo>
                  <a:lnTo>
                    <a:pt x="21243" y="13938"/>
                  </a:lnTo>
                  <a:lnTo>
                    <a:pt x="21330" y="13627"/>
                  </a:lnTo>
                  <a:lnTo>
                    <a:pt x="22298" y="13627"/>
                  </a:lnTo>
                  <a:lnTo>
                    <a:pt x="24587" y="9969"/>
                  </a:lnTo>
                  <a:lnTo>
                    <a:pt x="25023" y="9969"/>
                  </a:lnTo>
                  <a:lnTo>
                    <a:pt x="27279" y="9448"/>
                  </a:lnTo>
                  <a:lnTo>
                    <a:pt x="27473" y="9296"/>
                  </a:lnTo>
                  <a:lnTo>
                    <a:pt x="25018" y="9296"/>
                  </a:lnTo>
                  <a:lnTo>
                    <a:pt x="25957" y="7772"/>
                  </a:lnTo>
                  <a:lnTo>
                    <a:pt x="25145" y="7772"/>
                  </a:lnTo>
                  <a:lnTo>
                    <a:pt x="25269" y="6794"/>
                  </a:lnTo>
                  <a:lnTo>
                    <a:pt x="25361" y="2933"/>
                  </a:lnTo>
                  <a:lnTo>
                    <a:pt x="24968" y="2679"/>
                  </a:lnTo>
                  <a:close/>
                </a:path>
                <a:path w="62229" h="29844">
                  <a:moveTo>
                    <a:pt x="45719" y="16611"/>
                  </a:moveTo>
                  <a:lnTo>
                    <a:pt x="45132" y="16992"/>
                  </a:lnTo>
                  <a:lnTo>
                    <a:pt x="42670" y="21577"/>
                  </a:lnTo>
                  <a:lnTo>
                    <a:pt x="43267" y="21019"/>
                  </a:lnTo>
                  <a:lnTo>
                    <a:pt x="44576" y="19481"/>
                  </a:lnTo>
                  <a:lnTo>
                    <a:pt x="45897" y="16992"/>
                  </a:lnTo>
                  <a:lnTo>
                    <a:pt x="46062" y="16992"/>
                  </a:lnTo>
                  <a:lnTo>
                    <a:pt x="45719" y="16611"/>
                  </a:lnTo>
                  <a:close/>
                </a:path>
                <a:path w="62229" h="29844">
                  <a:moveTo>
                    <a:pt x="19291" y="4203"/>
                  </a:moveTo>
                  <a:lnTo>
                    <a:pt x="18859" y="4546"/>
                  </a:lnTo>
                  <a:lnTo>
                    <a:pt x="18536" y="6794"/>
                  </a:lnTo>
                  <a:lnTo>
                    <a:pt x="18516" y="6934"/>
                  </a:lnTo>
                  <a:lnTo>
                    <a:pt x="18396" y="7772"/>
                  </a:lnTo>
                  <a:lnTo>
                    <a:pt x="18284" y="8547"/>
                  </a:lnTo>
                  <a:lnTo>
                    <a:pt x="18170" y="9296"/>
                  </a:lnTo>
                  <a:lnTo>
                    <a:pt x="18055" y="9969"/>
                  </a:lnTo>
                  <a:lnTo>
                    <a:pt x="17937" y="10655"/>
                  </a:lnTo>
                  <a:lnTo>
                    <a:pt x="17859" y="11111"/>
                  </a:lnTo>
                  <a:lnTo>
                    <a:pt x="17748" y="11760"/>
                  </a:lnTo>
                  <a:lnTo>
                    <a:pt x="17667" y="12230"/>
                  </a:lnTo>
                  <a:lnTo>
                    <a:pt x="17548" y="12928"/>
                  </a:lnTo>
                  <a:lnTo>
                    <a:pt x="17428" y="13627"/>
                  </a:lnTo>
                  <a:lnTo>
                    <a:pt x="17341" y="14135"/>
                  </a:lnTo>
                  <a:lnTo>
                    <a:pt x="17235" y="14757"/>
                  </a:lnTo>
                  <a:lnTo>
                    <a:pt x="17158" y="15201"/>
                  </a:lnTo>
                  <a:lnTo>
                    <a:pt x="17058" y="15786"/>
                  </a:lnTo>
                  <a:lnTo>
                    <a:pt x="17000" y="16129"/>
                  </a:lnTo>
                  <a:lnTo>
                    <a:pt x="16917" y="16611"/>
                  </a:lnTo>
                  <a:lnTo>
                    <a:pt x="16852" y="16992"/>
                  </a:lnTo>
                  <a:lnTo>
                    <a:pt x="16749" y="17589"/>
                  </a:lnTo>
                  <a:lnTo>
                    <a:pt x="16671" y="18046"/>
                  </a:lnTo>
                  <a:lnTo>
                    <a:pt x="16615" y="18376"/>
                  </a:lnTo>
                  <a:lnTo>
                    <a:pt x="16508" y="18999"/>
                  </a:lnTo>
                  <a:lnTo>
                    <a:pt x="16425" y="19481"/>
                  </a:lnTo>
                  <a:lnTo>
                    <a:pt x="16330" y="20040"/>
                  </a:lnTo>
                  <a:lnTo>
                    <a:pt x="16271" y="20383"/>
                  </a:lnTo>
                  <a:lnTo>
                    <a:pt x="16476" y="20040"/>
                  </a:lnTo>
                  <a:lnTo>
                    <a:pt x="16636" y="19481"/>
                  </a:lnTo>
                  <a:lnTo>
                    <a:pt x="17855" y="16129"/>
                  </a:lnTo>
                  <a:lnTo>
                    <a:pt x="19608" y="4546"/>
                  </a:lnTo>
                  <a:lnTo>
                    <a:pt x="19737" y="4546"/>
                  </a:lnTo>
                  <a:lnTo>
                    <a:pt x="19291" y="4203"/>
                  </a:lnTo>
                  <a:close/>
                </a:path>
                <a:path w="62229" h="29844">
                  <a:moveTo>
                    <a:pt x="9067" y="10655"/>
                  </a:moveTo>
                  <a:lnTo>
                    <a:pt x="8876" y="10883"/>
                  </a:lnTo>
                  <a:lnTo>
                    <a:pt x="8886" y="12230"/>
                  </a:lnTo>
                  <a:lnTo>
                    <a:pt x="9012" y="12928"/>
                  </a:lnTo>
                  <a:lnTo>
                    <a:pt x="9138" y="13627"/>
                  </a:lnTo>
                  <a:lnTo>
                    <a:pt x="9229" y="14135"/>
                  </a:lnTo>
                  <a:lnTo>
                    <a:pt x="9341" y="14757"/>
                  </a:lnTo>
                  <a:lnTo>
                    <a:pt x="9421" y="15201"/>
                  </a:lnTo>
                  <a:lnTo>
                    <a:pt x="9526" y="15786"/>
                  </a:lnTo>
                  <a:lnTo>
                    <a:pt x="9588" y="16129"/>
                  </a:lnTo>
                  <a:lnTo>
                    <a:pt x="9675" y="16611"/>
                  </a:lnTo>
                  <a:lnTo>
                    <a:pt x="9744" y="16992"/>
                  </a:lnTo>
                  <a:lnTo>
                    <a:pt x="9851" y="17589"/>
                  </a:lnTo>
                  <a:lnTo>
                    <a:pt x="9933" y="18046"/>
                  </a:lnTo>
                  <a:lnTo>
                    <a:pt x="9993" y="18376"/>
                  </a:lnTo>
                  <a:lnTo>
                    <a:pt x="10105" y="18999"/>
                  </a:lnTo>
                  <a:lnTo>
                    <a:pt x="10192" y="19481"/>
                  </a:lnTo>
                  <a:lnTo>
                    <a:pt x="10292" y="20040"/>
                  </a:lnTo>
                  <a:lnTo>
                    <a:pt x="10237" y="15201"/>
                  </a:lnTo>
                  <a:lnTo>
                    <a:pt x="10160" y="14757"/>
                  </a:lnTo>
                  <a:lnTo>
                    <a:pt x="10053" y="14135"/>
                  </a:lnTo>
                  <a:lnTo>
                    <a:pt x="9966" y="13627"/>
                  </a:lnTo>
                  <a:lnTo>
                    <a:pt x="9845" y="12928"/>
                  </a:lnTo>
                  <a:lnTo>
                    <a:pt x="9725" y="12230"/>
                  </a:lnTo>
                  <a:lnTo>
                    <a:pt x="9644" y="11760"/>
                  </a:lnTo>
                  <a:lnTo>
                    <a:pt x="9532" y="11111"/>
                  </a:lnTo>
                  <a:lnTo>
                    <a:pt x="9493" y="10883"/>
                  </a:lnTo>
                  <a:lnTo>
                    <a:pt x="9067" y="10655"/>
                  </a:lnTo>
                  <a:close/>
                </a:path>
                <a:path w="62229" h="29844">
                  <a:moveTo>
                    <a:pt x="40805" y="14376"/>
                  </a:moveTo>
                  <a:lnTo>
                    <a:pt x="40274" y="14757"/>
                  </a:lnTo>
                  <a:lnTo>
                    <a:pt x="38169" y="20040"/>
                  </a:lnTo>
                  <a:lnTo>
                    <a:pt x="38617" y="19481"/>
                  </a:lnTo>
                  <a:lnTo>
                    <a:pt x="39915" y="17589"/>
                  </a:lnTo>
                  <a:lnTo>
                    <a:pt x="41046" y="14757"/>
                  </a:lnTo>
                  <a:lnTo>
                    <a:pt x="41246" y="14757"/>
                  </a:lnTo>
                  <a:lnTo>
                    <a:pt x="40805" y="14376"/>
                  </a:lnTo>
                  <a:close/>
                </a:path>
                <a:path w="62229" h="29844">
                  <a:moveTo>
                    <a:pt x="30220" y="11328"/>
                  </a:moveTo>
                  <a:lnTo>
                    <a:pt x="29692" y="11328"/>
                  </a:lnTo>
                  <a:lnTo>
                    <a:pt x="25958" y="14135"/>
                  </a:lnTo>
                  <a:lnTo>
                    <a:pt x="22377" y="15354"/>
                  </a:lnTo>
                  <a:lnTo>
                    <a:pt x="20853" y="15786"/>
                  </a:lnTo>
                  <a:lnTo>
                    <a:pt x="23320" y="15786"/>
                  </a:lnTo>
                  <a:lnTo>
                    <a:pt x="25603" y="15201"/>
                  </a:lnTo>
                  <a:lnTo>
                    <a:pt x="30149" y="11760"/>
                  </a:lnTo>
                  <a:lnTo>
                    <a:pt x="30220" y="11328"/>
                  </a:lnTo>
                  <a:close/>
                </a:path>
                <a:path w="62229" h="29844">
                  <a:moveTo>
                    <a:pt x="21466" y="13627"/>
                  </a:moveTo>
                  <a:lnTo>
                    <a:pt x="21243" y="13938"/>
                  </a:lnTo>
                  <a:lnTo>
                    <a:pt x="21390" y="13938"/>
                  </a:lnTo>
                  <a:lnTo>
                    <a:pt x="21466" y="13627"/>
                  </a:lnTo>
                  <a:close/>
                </a:path>
                <a:path w="62229" h="29844">
                  <a:moveTo>
                    <a:pt x="32097" y="13255"/>
                  </a:moveTo>
                  <a:lnTo>
                    <a:pt x="31084" y="13627"/>
                  </a:lnTo>
                  <a:lnTo>
                    <a:pt x="32391" y="13627"/>
                  </a:lnTo>
                  <a:lnTo>
                    <a:pt x="32097" y="13255"/>
                  </a:lnTo>
                  <a:close/>
                </a:path>
                <a:path w="62229" h="29844">
                  <a:moveTo>
                    <a:pt x="22364" y="3746"/>
                  </a:moveTo>
                  <a:lnTo>
                    <a:pt x="21957" y="4203"/>
                  </a:lnTo>
                  <a:lnTo>
                    <a:pt x="21833" y="6794"/>
                  </a:lnTo>
                  <a:lnTo>
                    <a:pt x="21748" y="8547"/>
                  </a:lnTo>
                  <a:lnTo>
                    <a:pt x="21647" y="10655"/>
                  </a:lnTo>
                  <a:lnTo>
                    <a:pt x="21537" y="12928"/>
                  </a:lnTo>
                  <a:lnTo>
                    <a:pt x="21734" y="12522"/>
                  </a:lnTo>
                  <a:lnTo>
                    <a:pt x="22352" y="9969"/>
                  </a:lnTo>
                  <a:lnTo>
                    <a:pt x="22457" y="8547"/>
                  </a:lnTo>
                  <a:lnTo>
                    <a:pt x="22564" y="6794"/>
                  </a:lnTo>
                  <a:lnTo>
                    <a:pt x="22633" y="5664"/>
                  </a:lnTo>
                  <a:lnTo>
                    <a:pt x="22732" y="4025"/>
                  </a:lnTo>
                  <a:lnTo>
                    <a:pt x="22364" y="3746"/>
                  </a:lnTo>
                  <a:close/>
                </a:path>
                <a:path w="62229" h="29844">
                  <a:moveTo>
                    <a:pt x="30219" y="6794"/>
                  </a:moveTo>
                  <a:lnTo>
                    <a:pt x="29679" y="6794"/>
                  </a:lnTo>
                  <a:lnTo>
                    <a:pt x="27444" y="8547"/>
                  </a:lnTo>
                  <a:lnTo>
                    <a:pt x="25819" y="9105"/>
                  </a:lnTo>
                  <a:lnTo>
                    <a:pt x="25018" y="9296"/>
                  </a:lnTo>
                  <a:lnTo>
                    <a:pt x="27473" y="9296"/>
                  </a:lnTo>
                  <a:lnTo>
                    <a:pt x="30137" y="7200"/>
                  </a:lnTo>
                  <a:lnTo>
                    <a:pt x="30219" y="6794"/>
                  </a:lnTo>
                  <a:close/>
                </a:path>
                <a:path w="62229" h="29844">
                  <a:moveTo>
                    <a:pt x="30073" y="0"/>
                  </a:moveTo>
                  <a:lnTo>
                    <a:pt x="29452" y="393"/>
                  </a:lnTo>
                  <a:lnTo>
                    <a:pt x="27736" y="3492"/>
                  </a:lnTo>
                  <a:lnTo>
                    <a:pt x="25145" y="7772"/>
                  </a:lnTo>
                  <a:lnTo>
                    <a:pt x="25957" y="7772"/>
                  </a:lnTo>
                  <a:lnTo>
                    <a:pt x="27944" y="4546"/>
                  </a:lnTo>
                  <a:lnTo>
                    <a:pt x="30238" y="393"/>
                  </a:lnTo>
                  <a:lnTo>
                    <a:pt x="30368" y="393"/>
                  </a:lnTo>
                  <a:lnTo>
                    <a:pt x="30073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7" name="object 2137"/>
            <p:cNvSpPr/>
            <p:nvPr/>
          </p:nvSpPr>
          <p:spPr>
            <a:xfrm>
              <a:off x="7002189" y="2429891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4" h="635">
                  <a:moveTo>
                    <a:pt x="558" y="0"/>
                  </a:moveTo>
                  <a:lnTo>
                    <a:pt x="0" y="508"/>
                  </a:lnTo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8" name="object 2138"/>
            <p:cNvSpPr/>
            <p:nvPr/>
          </p:nvSpPr>
          <p:spPr>
            <a:xfrm>
              <a:off x="6931215" y="2429757"/>
              <a:ext cx="170180" cy="137160"/>
            </a:xfrm>
            <a:custGeom>
              <a:avLst/>
              <a:gdLst/>
              <a:ahLst/>
              <a:cxnLst/>
              <a:rect l="l" t="t" r="r" b="b"/>
              <a:pathLst>
                <a:path w="170179" h="137160">
                  <a:moveTo>
                    <a:pt x="75095" y="132080"/>
                  </a:moveTo>
                  <a:lnTo>
                    <a:pt x="64261" y="132080"/>
                  </a:lnTo>
                  <a:lnTo>
                    <a:pt x="63957" y="133350"/>
                  </a:lnTo>
                  <a:lnTo>
                    <a:pt x="64998" y="135890"/>
                  </a:lnTo>
                  <a:lnTo>
                    <a:pt x="67195" y="137160"/>
                  </a:lnTo>
                  <a:lnTo>
                    <a:pt x="68237" y="135890"/>
                  </a:lnTo>
                  <a:lnTo>
                    <a:pt x="68795" y="134620"/>
                  </a:lnTo>
                  <a:lnTo>
                    <a:pt x="70167" y="133350"/>
                  </a:lnTo>
                  <a:lnTo>
                    <a:pt x="74345" y="133350"/>
                  </a:lnTo>
                  <a:lnTo>
                    <a:pt x="75095" y="132080"/>
                  </a:lnTo>
                  <a:close/>
                </a:path>
                <a:path w="170179" h="137160">
                  <a:moveTo>
                    <a:pt x="74345" y="133350"/>
                  </a:moveTo>
                  <a:lnTo>
                    <a:pt x="70167" y="133350"/>
                  </a:lnTo>
                  <a:lnTo>
                    <a:pt x="71132" y="134620"/>
                  </a:lnTo>
                  <a:lnTo>
                    <a:pt x="71589" y="137160"/>
                  </a:lnTo>
                  <a:lnTo>
                    <a:pt x="73761" y="137160"/>
                  </a:lnTo>
                  <a:lnTo>
                    <a:pt x="75310" y="135890"/>
                  </a:lnTo>
                  <a:lnTo>
                    <a:pt x="74345" y="133350"/>
                  </a:lnTo>
                  <a:close/>
                </a:path>
                <a:path w="170179" h="137160">
                  <a:moveTo>
                    <a:pt x="78009" y="129540"/>
                  </a:moveTo>
                  <a:lnTo>
                    <a:pt x="57467" y="129540"/>
                  </a:lnTo>
                  <a:lnTo>
                    <a:pt x="59131" y="130810"/>
                  </a:lnTo>
                  <a:lnTo>
                    <a:pt x="57797" y="134620"/>
                  </a:lnTo>
                  <a:lnTo>
                    <a:pt x="59347" y="135890"/>
                  </a:lnTo>
                  <a:lnTo>
                    <a:pt x="62268" y="133350"/>
                  </a:lnTo>
                  <a:lnTo>
                    <a:pt x="64261" y="132080"/>
                  </a:lnTo>
                  <a:lnTo>
                    <a:pt x="78752" y="132080"/>
                  </a:lnTo>
                  <a:lnTo>
                    <a:pt x="78092" y="130810"/>
                  </a:lnTo>
                  <a:lnTo>
                    <a:pt x="78009" y="129540"/>
                  </a:lnTo>
                  <a:close/>
                </a:path>
                <a:path w="170179" h="137160">
                  <a:moveTo>
                    <a:pt x="101180" y="127000"/>
                  </a:moveTo>
                  <a:lnTo>
                    <a:pt x="79222" y="127000"/>
                  </a:lnTo>
                  <a:lnTo>
                    <a:pt x="81432" y="129540"/>
                  </a:lnTo>
                  <a:lnTo>
                    <a:pt x="83286" y="133350"/>
                  </a:lnTo>
                  <a:lnTo>
                    <a:pt x="88036" y="133350"/>
                  </a:lnTo>
                  <a:lnTo>
                    <a:pt x="87414" y="132080"/>
                  </a:lnTo>
                  <a:lnTo>
                    <a:pt x="87109" y="130810"/>
                  </a:lnTo>
                  <a:lnTo>
                    <a:pt x="88417" y="129540"/>
                  </a:lnTo>
                  <a:lnTo>
                    <a:pt x="95313" y="129540"/>
                  </a:lnTo>
                  <a:lnTo>
                    <a:pt x="97040" y="128270"/>
                  </a:lnTo>
                  <a:lnTo>
                    <a:pt x="101815" y="128270"/>
                  </a:lnTo>
                  <a:lnTo>
                    <a:pt x="101180" y="127000"/>
                  </a:lnTo>
                  <a:close/>
                </a:path>
                <a:path w="170179" h="137160">
                  <a:moveTo>
                    <a:pt x="102438" y="125730"/>
                  </a:moveTo>
                  <a:lnTo>
                    <a:pt x="53124" y="125730"/>
                  </a:lnTo>
                  <a:lnTo>
                    <a:pt x="51460" y="130810"/>
                  </a:lnTo>
                  <a:lnTo>
                    <a:pt x="51765" y="132080"/>
                  </a:lnTo>
                  <a:lnTo>
                    <a:pt x="53619" y="130810"/>
                  </a:lnTo>
                  <a:lnTo>
                    <a:pt x="55587" y="129540"/>
                  </a:lnTo>
                  <a:lnTo>
                    <a:pt x="78009" y="129540"/>
                  </a:lnTo>
                  <a:lnTo>
                    <a:pt x="77927" y="128270"/>
                  </a:lnTo>
                  <a:lnTo>
                    <a:pt x="79222" y="127000"/>
                  </a:lnTo>
                  <a:lnTo>
                    <a:pt x="101180" y="127000"/>
                  </a:lnTo>
                  <a:lnTo>
                    <a:pt x="102438" y="125730"/>
                  </a:lnTo>
                  <a:close/>
                </a:path>
                <a:path w="170179" h="137160">
                  <a:moveTo>
                    <a:pt x="95313" y="129540"/>
                  </a:moveTo>
                  <a:lnTo>
                    <a:pt x="91312" y="129540"/>
                  </a:lnTo>
                  <a:lnTo>
                    <a:pt x="93814" y="132080"/>
                  </a:lnTo>
                  <a:lnTo>
                    <a:pt x="97053" y="132080"/>
                  </a:lnTo>
                  <a:lnTo>
                    <a:pt x="96278" y="130810"/>
                  </a:lnTo>
                  <a:lnTo>
                    <a:pt x="95313" y="129540"/>
                  </a:lnTo>
                  <a:close/>
                </a:path>
                <a:path w="170179" h="137160">
                  <a:moveTo>
                    <a:pt x="101815" y="128270"/>
                  </a:moveTo>
                  <a:lnTo>
                    <a:pt x="97040" y="128270"/>
                  </a:lnTo>
                  <a:lnTo>
                    <a:pt x="98412" y="129540"/>
                  </a:lnTo>
                  <a:lnTo>
                    <a:pt x="102450" y="129540"/>
                  </a:lnTo>
                  <a:lnTo>
                    <a:pt x="101815" y="128270"/>
                  </a:lnTo>
                  <a:close/>
                </a:path>
                <a:path w="170179" h="137160">
                  <a:moveTo>
                    <a:pt x="111118" y="124460"/>
                  </a:moveTo>
                  <a:lnTo>
                    <a:pt x="51053" y="124460"/>
                  </a:lnTo>
                  <a:lnTo>
                    <a:pt x="52120" y="125730"/>
                  </a:lnTo>
                  <a:lnTo>
                    <a:pt x="107289" y="125730"/>
                  </a:lnTo>
                  <a:lnTo>
                    <a:pt x="107327" y="129540"/>
                  </a:lnTo>
                  <a:lnTo>
                    <a:pt x="110058" y="127000"/>
                  </a:lnTo>
                  <a:lnTo>
                    <a:pt x="111759" y="125730"/>
                  </a:lnTo>
                  <a:lnTo>
                    <a:pt x="111118" y="124460"/>
                  </a:lnTo>
                  <a:close/>
                </a:path>
                <a:path w="170179" h="137160">
                  <a:moveTo>
                    <a:pt x="132956" y="118110"/>
                  </a:moveTo>
                  <a:lnTo>
                    <a:pt x="43929" y="118110"/>
                  </a:lnTo>
                  <a:lnTo>
                    <a:pt x="46354" y="120650"/>
                  </a:lnTo>
                  <a:lnTo>
                    <a:pt x="44208" y="125730"/>
                  </a:lnTo>
                  <a:lnTo>
                    <a:pt x="46456" y="128270"/>
                  </a:lnTo>
                  <a:lnTo>
                    <a:pt x="47675" y="127000"/>
                  </a:lnTo>
                  <a:lnTo>
                    <a:pt x="51053" y="124460"/>
                  </a:lnTo>
                  <a:lnTo>
                    <a:pt x="111118" y="124460"/>
                  </a:lnTo>
                  <a:lnTo>
                    <a:pt x="110477" y="123190"/>
                  </a:lnTo>
                  <a:lnTo>
                    <a:pt x="120084" y="123190"/>
                  </a:lnTo>
                  <a:lnTo>
                    <a:pt x="117703" y="119380"/>
                  </a:lnTo>
                  <a:lnTo>
                    <a:pt x="134141" y="119380"/>
                  </a:lnTo>
                  <a:lnTo>
                    <a:pt x="132956" y="118110"/>
                  </a:lnTo>
                  <a:close/>
                </a:path>
                <a:path w="170179" h="137160">
                  <a:moveTo>
                    <a:pt x="120084" y="123190"/>
                  </a:moveTo>
                  <a:lnTo>
                    <a:pt x="115671" y="123190"/>
                  </a:lnTo>
                  <a:lnTo>
                    <a:pt x="118592" y="124460"/>
                  </a:lnTo>
                  <a:lnTo>
                    <a:pt x="120878" y="124460"/>
                  </a:lnTo>
                  <a:lnTo>
                    <a:pt x="120084" y="123190"/>
                  </a:lnTo>
                  <a:close/>
                </a:path>
                <a:path w="170179" h="137160">
                  <a:moveTo>
                    <a:pt x="134141" y="119380"/>
                  </a:moveTo>
                  <a:lnTo>
                    <a:pt x="117703" y="119380"/>
                  </a:lnTo>
                  <a:lnTo>
                    <a:pt x="126771" y="124460"/>
                  </a:lnTo>
                  <a:lnTo>
                    <a:pt x="128676" y="124460"/>
                  </a:lnTo>
                  <a:lnTo>
                    <a:pt x="128193" y="123190"/>
                  </a:lnTo>
                  <a:lnTo>
                    <a:pt x="127787" y="121920"/>
                  </a:lnTo>
                  <a:lnTo>
                    <a:pt x="129019" y="120650"/>
                  </a:lnTo>
                  <a:lnTo>
                    <a:pt x="135326" y="120650"/>
                  </a:lnTo>
                  <a:lnTo>
                    <a:pt x="134141" y="119380"/>
                  </a:lnTo>
                  <a:close/>
                </a:path>
                <a:path w="170179" h="137160">
                  <a:moveTo>
                    <a:pt x="134010" y="109220"/>
                  </a:moveTo>
                  <a:lnTo>
                    <a:pt x="38900" y="109220"/>
                  </a:lnTo>
                  <a:lnTo>
                    <a:pt x="38455" y="113030"/>
                  </a:lnTo>
                  <a:lnTo>
                    <a:pt x="36144" y="118110"/>
                  </a:lnTo>
                  <a:lnTo>
                    <a:pt x="38392" y="121920"/>
                  </a:lnTo>
                  <a:lnTo>
                    <a:pt x="40258" y="120650"/>
                  </a:lnTo>
                  <a:lnTo>
                    <a:pt x="41960" y="119380"/>
                  </a:lnTo>
                  <a:lnTo>
                    <a:pt x="43929" y="118110"/>
                  </a:lnTo>
                  <a:lnTo>
                    <a:pt x="142595" y="118110"/>
                  </a:lnTo>
                  <a:lnTo>
                    <a:pt x="140741" y="116840"/>
                  </a:lnTo>
                  <a:lnTo>
                    <a:pt x="138010" y="115570"/>
                  </a:lnTo>
                  <a:lnTo>
                    <a:pt x="136601" y="113030"/>
                  </a:lnTo>
                  <a:lnTo>
                    <a:pt x="145084" y="110490"/>
                  </a:lnTo>
                  <a:lnTo>
                    <a:pt x="134010" y="109220"/>
                  </a:lnTo>
                  <a:close/>
                </a:path>
                <a:path w="170179" h="137160">
                  <a:moveTo>
                    <a:pt x="135326" y="120650"/>
                  </a:moveTo>
                  <a:lnTo>
                    <a:pt x="129019" y="120650"/>
                  </a:lnTo>
                  <a:lnTo>
                    <a:pt x="130911" y="121920"/>
                  </a:lnTo>
                  <a:lnTo>
                    <a:pt x="136512" y="121920"/>
                  </a:lnTo>
                  <a:lnTo>
                    <a:pt x="135326" y="120650"/>
                  </a:lnTo>
                  <a:close/>
                </a:path>
                <a:path w="170179" h="137160">
                  <a:moveTo>
                    <a:pt x="142595" y="118110"/>
                  </a:moveTo>
                  <a:lnTo>
                    <a:pt x="132956" y="118110"/>
                  </a:lnTo>
                  <a:lnTo>
                    <a:pt x="139966" y="119380"/>
                  </a:lnTo>
                  <a:lnTo>
                    <a:pt x="142595" y="118110"/>
                  </a:lnTo>
                  <a:close/>
                </a:path>
                <a:path w="170179" h="137160">
                  <a:moveTo>
                    <a:pt x="133007" y="87630"/>
                  </a:moveTo>
                  <a:lnTo>
                    <a:pt x="42837" y="87630"/>
                  </a:lnTo>
                  <a:lnTo>
                    <a:pt x="44246" y="88900"/>
                  </a:lnTo>
                  <a:lnTo>
                    <a:pt x="44894" y="91440"/>
                  </a:lnTo>
                  <a:lnTo>
                    <a:pt x="51206" y="93980"/>
                  </a:lnTo>
                  <a:lnTo>
                    <a:pt x="39230" y="104140"/>
                  </a:lnTo>
                  <a:lnTo>
                    <a:pt x="34785" y="106680"/>
                  </a:lnTo>
                  <a:lnTo>
                    <a:pt x="34175" y="110490"/>
                  </a:lnTo>
                  <a:lnTo>
                    <a:pt x="35813" y="110490"/>
                  </a:lnTo>
                  <a:lnTo>
                    <a:pt x="37287" y="109220"/>
                  </a:lnTo>
                  <a:lnTo>
                    <a:pt x="134010" y="109220"/>
                  </a:lnTo>
                  <a:lnTo>
                    <a:pt x="131584" y="105410"/>
                  </a:lnTo>
                  <a:lnTo>
                    <a:pt x="133083" y="104140"/>
                  </a:lnTo>
                  <a:lnTo>
                    <a:pt x="136397" y="104140"/>
                  </a:lnTo>
                  <a:lnTo>
                    <a:pt x="133337" y="102870"/>
                  </a:lnTo>
                  <a:lnTo>
                    <a:pt x="130682" y="101600"/>
                  </a:lnTo>
                  <a:lnTo>
                    <a:pt x="128485" y="100330"/>
                  </a:lnTo>
                  <a:lnTo>
                    <a:pt x="135000" y="97790"/>
                  </a:lnTo>
                  <a:lnTo>
                    <a:pt x="124828" y="93980"/>
                  </a:lnTo>
                  <a:lnTo>
                    <a:pt x="131711" y="91440"/>
                  </a:lnTo>
                  <a:lnTo>
                    <a:pt x="125793" y="91440"/>
                  </a:lnTo>
                  <a:lnTo>
                    <a:pt x="122948" y="88900"/>
                  </a:lnTo>
                  <a:lnTo>
                    <a:pt x="126796" y="88900"/>
                  </a:lnTo>
                  <a:lnTo>
                    <a:pt x="133007" y="87630"/>
                  </a:lnTo>
                  <a:close/>
                </a:path>
                <a:path w="170179" h="137160">
                  <a:moveTo>
                    <a:pt x="1676" y="67310"/>
                  </a:moveTo>
                  <a:lnTo>
                    <a:pt x="3987" y="69850"/>
                  </a:lnTo>
                  <a:lnTo>
                    <a:pt x="7442" y="72390"/>
                  </a:lnTo>
                  <a:lnTo>
                    <a:pt x="11417" y="74930"/>
                  </a:lnTo>
                  <a:lnTo>
                    <a:pt x="9690" y="74930"/>
                  </a:lnTo>
                  <a:lnTo>
                    <a:pt x="7645" y="76200"/>
                  </a:lnTo>
                  <a:lnTo>
                    <a:pt x="5651" y="76200"/>
                  </a:lnTo>
                  <a:lnTo>
                    <a:pt x="8851" y="77470"/>
                  </a:lnTo>
                  <a:lnTo>
                    <a:pt x="12445" y="78740"/>
                  </a:lnTo>
                  <a:lnTo>
                    <a:pt x="16840" y="80010"/>
                  </a:lnTo>
                  <a:lnTo>
                    <a:pt x="15100" y="81280"/>
                  </a:lnTo>
                  <a:lnTo>
                    <a:pt x="11023" y="81280"/>
                  </a:lnTo>
                  <a:lnTo>
                    <a:pt x="14922" y="82550"/>
                  </a:lnTo>
                  <a:lnTo>
                    <a:pt x="23406" y="85090"/>
                  </a:lnTo>
                  <a:lnTo>
                    <a:pt x="21920" y="85090"/>
                  </a:lnTo>
                  <a:lnTo>
                    <a:pt x="20129" y="86360"/>
                  </a:lnTo>
                  <a:lnTo>
                    <a:pt x="18999" y="87630"/>
                  </a:lnTo>
                  <a:lnTo>
                    <a:pt x="21488" y="88900"/>
                  </a:lnTo>
                  <a:lnTo>
                    <a:pt x="26123" y="88900"/>
                  </a:lnTo>
                  <a:lnTo>
                    <a:pt x="31686" y="87630"/>
                  </a:lnTo>
                  <a:lnTo>
                    <a:pt x="133007" y="87630"/>
                  </a:lnTo>
                  <a:lnTo>
                    <a:pt x="132067" y="83820"/>
                  </a:lnTo>
                  <a:lnTo>
                    <a:pt x="135585" y="82550"/>
                  </a:lnTo>
                  <a:lnTo>
                    <a:pt x="141198" y="82550"/>
                  </a:lnTo>
                  <a:lnTo>
                    <a:pt x="140284" y="81280"/>
                  </a:lnTo>
                  <a:lnTo>
                    <a:pt x="138518" y="80010"/>
                  </a:lnTo>
                  <a:lnTo>
                    <a:pt x="141122" y="78740"/>
                  </a:lnTo>
                  <a:lnTo>
                    <a:pt x="147751" y="78740"/>
                  </a:lnTo>
                  <a:lnTo>
                    <a:pt x="146113" y="77470"/>
                  </a:lnTo>
                  <a:lnTo>
                    <a:pt x="142811" y="76200"/>
                  </a:lnTo>
                  <a:lnTo>
                    <a:pt x="140080" y="74930"/>
                  </a:lnTo>
                  <a:lnTo>
                    <a:pt x="142684" y="72390"/>
                  </a:lnTo>
                  <a:lnTo>
                    <a:pt x="145922" y="72390"/>
                  </a:lnTo>
                  <a:lnTo>
                    <a:pt x="148945" y="71120"/>
                  </a:lnTo>
                  <a:lnTo>
                    <a:pt x="147065" y="71120"/>
                  </a:lnTo>
                  <a:lnTo>
                    <a:pt x="144513" y="69850"/>
                  </a:lnTo>
                  <a:lnTo>
                    <a:pt x="143357" y="68580"/>
                  </a:lnTo>
                  <a:lnTo>
                    <a:pt x="3759" y="68580"/>
                  </a:lnTo>
                  <a:lnTo>
                    <a:pt x="1676" y="67310"/>
                  </a:lnTo>
                  <a:close/>
                </a:path>
                <a:path w="170179" h="137160">
                  <a:moveTo>
                    <a:pt x="141198" y="82550"/>
                  </a:moveTo>
                  <a:lnTo>
                    <a:pt x="135585" y="82550"/>
                  </a:lnTo>
                  <a:lnTo>
                    <a:pt x="138671" y="83820"/>
                  </a:lnTo>
                  <a:lnTo>
                    <a:pt x="142036" y="83820"/>
                  </a:lnTo>
                  <a:lnTo>
                    <a:pt x="141198" y="82550"/>
                  </a:lnTo>
                  <a:close/>
                </a:path>
                <a:path w="170179" h="137160">
                  <a:moveTo>
                    <a:pt x="507" y="57150"/>
                  </a:moveTo>
                  <a:lnTo>
                    <a:pt x="1320" y="60960"/>
                  </a:lnTo>
                  <a:lnTo>
                    <a:pt x="3886" y="66040"/>
                  </a:lnTo>
                  <a:lnTo>
                    <a:pt x="7683" y="66040"/>
                  </a:lnTo>
                  <a:lnTo>
                    <a:pt x="5803" y="67310"/>
                  </a:lnTo>
                  <a:lnTo>
                    <a:pt x="3759" y="68580"/>
                  </a:lnTo>
                  <a:lnTo>
                    <a:pt x="143357" y="68580"/>
                  </a:lnTo>
                  <a:lnTo>
                    <a:pt x="146049" y="67310"/>
                  </a:lnTo>
                  <a:lnTo>
                    <a:pt x="149504" y="66040"/>
                  </a:lnTo>
                  <a:lnTo>
                    <a:pt x="152336" y="64770"/>
                  </a:lnTo>
                  <a:lnTo>
                    <a:pt x="149809" y="63500"/>
                  </a:lnTo>
                  <a:lnTo>
                    <a:pt x="147942" y="62230"/>
                  </a:lnTo>
                  <a:lnTo>
                    <a:pt x="146684" y="59690"/>
                  </a:lnTo>
                  <a:lnTo>
                    <a:pt x="149313" y="58420"/>
                  </a:lnTo>
                  <a:lnTo>
                    <a:pt x="2197" y="58420"/>
                  </a:lnTo>
                  <a:lnTo>
                    <a:pt x="507" y="57150"/>
                  </a:lnTo>
                  <a:close/>
                </a:path>
                <a:path w="170179" h="137160">
                  <a:moveTo>
                    <a:pt x="0" y="49530"/>
                  </a:moveTo>
                  <a:lnTo>
                    <a:pt x="1638" y="53340"/>
                  </a:lnTo>
                  <a:lnTo>
                    <a:pt x="3898" y="55880"/>
                  </a:lnTo>
                  <a:lnTo>
                    <a:pt x="6489" y="58420"/>
                  </a:lnTo>
                  <a:lnTo>
                    <a:pt x="152311" y="58420"/>
                  </a:lnTo>
                  <a:lnTo>
                    <a:pt x="155079" y="57150"/>
                  </a:lnTo>
                  <a:lnTo>
                    <a:pt x="152996" y="57150"/>
                  </a:lnTo>
                  <a:lnTo>
                    <a:pt x="150494" y="54610"/>
                  </a:lnTo>
                  <a:lnTo>
                    <a:pt x="152044" y="50800"/>
                  </a:lnTo>
                  <a:lnTo>
                    <a:pt x="1930" y="50800"/>
                  </a:lnTo>
                  <a:lnTo>
                    <a:pt x="0" y="49530"/>
                  </a:lnTo>
                  <a:close/>
                </a:path>
                <a:path w="170179" h="137160">
                  <a:moveTo>
                    <a:pt x="5130" y="46990"/>
                  </a:moveTo>
                  <a:lnTo>
                    <a:pt x="4394" y="48260"/>
                  </a:lnTo>
                  <a:lnTo>
                    <a:pt x="5841" y="49530"/>
                  </a:lnTo>
                  <a:lnTo>
                    <a:pt x="6578" y="50800"/>
                  </a:lnTo>
                  <a:lnTo>
                    <a:pt x="152044" y="50800"/>
                  </a:lnTo>
                  <a:lnTo>
                    <a:pt x="156489" y="49530"/>
                  </a:lnTo>
                  <a:lnTo>
                    <a:pt x="13461" y="49530"/>
                  </a:lnTo>
                  <a:lnTo>
                    <a:pt x="7238" y="48260"/>
                  </a:lnTo>
                  <a:lnTo>
                    <a:pt x="5130" y="46990"/>
                  </a:lnTo>
                  <a:close/>
                </a:path>
                <a:path w="170179" h="137160">
                  <a:moveTo>
                    <a:pt x="17373" y="36830"/>
                  </a:moveTo>
                  <a:lnTo>
                    <a:pt x="16103" y="38100"/>
                  </a:lnTo>
                  <a:lnTo>
                    <a:pt x="15328" y="41910"/>
                  </a:lnTo>
                  <a:lnTo>
                    <a:pt x="16802" y="44450"/>
                  </a:lnTo>
                  <a:lnTo>
                    <a:pt x="12484" y="44450"/>
                  </a:lnTo>
                  <a:lnTo>
                    <a:pt x="12103" y="45720"/>
                  </a:lnTo>
                  <a:lnTo>
                    <a:pt x="12172" y="46990"/>
                  </a:lnTo>
                  <a:lnTo>
                    <a:pt x="12242" y="48260"/>
                  </a:lnTo>
                  <a:lnTo>
                    <a:pt x="13461" y="49530"/>
                  </a:lnTo>
                  <a:lnTo>
                    <a:pt x="156527" y="49530"/>
                  </a:lnTo>
                  <a:lnTo>
                    <a:pt x="154406" y="48260"/>
                  </a:lnTo>
                  <a:lnTo>
                    <a:pt x="153314" y="48260"/>
                  </a:lnTo>
                  <a:lnTo>
                    <a:pt x="156273" y="45720"/>
                  </a:lnTo>
                  <a:lnTo>
                    <a:pt x="160210" y="44450"/>
                  </a:lnTo>
                  <a:lnTo>
                    <a:pt x="162305" y="41910"/>
                  </a:lnTo>
                  <a:lnTo>
                    <a:pt x="160058" y="41910"/>
                  </a:lnTo>
                  <a:lnTo>
                    <a:pt x="155955" y="40640"/>
                  </a:lnTo>
                  <a:lnTo>
                    <a:pt x="157054" y="39370"/>
                  </a:lnTo>
                  <a:lnTo>
                    <a:pt x="20612" y="39370"/>
                  </a:lnTo>
                  <a:lnTo>
                    <a:pt x="18249" y="38100"/>
                  </a:lnTo>
                  <a:lnTo>
                    <a:pt x="17373" y="36830"/>
                  </a:lnTo>
                  <a:close/>
                </a:path>
                <a:path w="170179" h="137160">
                  <a:moveTo>
                    <a:pt x="24269" y="29210"/>
                  </a:moveTo>
                  <a:lnTo>
                    <a:pt x="21462" y="33020"/>
                  </a:lnTo>
                  <a:lnTo>
                    <a:pt x="22212" y="35560"/>
                  </a:lnTo>
                  <a:lnTo>
                    <a:pt x="22694" y="39370"/>
                  </a:lnTo>
                  <a:lnTo>
                    <a:pt x="157054" y="39370"/>
                  </a:lnTo>
                  <a:lnTo>
                    <a:pt x="158153" y="38100"/>
                  </a:lnTo>
                  <a:lnTo>
                    <a:pt x="162471" y="36830"/>
                  </a:lnTo>
                  <a:lnTo>
                    <a:pt x="164210" y="36830"/>
                  </a:lnTo>
                  <a:lnTo>
                    <a:pt x="165519" y="35560"/>
                  </a:lnTo>
                  <a:lnTo>
                    <a:pt x="166865" y="34290"/>
                  </a:lnTo>
                  <a:lnTo>
                    <a:pt x="162217" y="34290"/>
                  </a:lnTo>
                  <a:lnTo>
                    <a:pt x="160019" y="33020"/>
                  </a:lnTo>
                  <a:lnTo>
                    <a:pt x="26809" y="33020"/>
                  </a:lnTo>
                  <a:lnTo>
                    <a:pt x="25374" y="31750"/>
                  </a:lnTo>
                  <a:lnTo>
                    <a:pt x="24269" y="29210"/>
                  </a:lnTo>
                  <a:close/>
                </a:path>
                <a:path w="170179" h="137160">
                  <a:moveTo>
                    <a:pt x="30619" y="20320"/>
                  </a:moveTo>
                  <a:lnTo>
                    <a:pt x="27990" y="24130"/>
                  </a:lnTo>
                  <a:lnTo>
                    <a:pt x="27025" y="29210"/>
                  </a:lnTo>
                  <a:lnTo>
                    <a:pt x="29527" y="33020"/>
                  </a:lnTo>
                  <a:lnTo>
                    <a:pt x="160019" y="33020"/>
                  </a:lnTo>
                  <a:lnTo>
                    <a:pt x="163106" y="31750"/>
                  </a:lnTo>
                  <a:lnTo>
                    <a:pt x="165900" y="30480"/>
                  </a:lnTo>
                  <a:lnTo>
                    <a:pt x="168770" y="29210"/>
                  </a:lnTo>
                  <a:lnTo>
                    <a:pt x="166725" y="29210"/>
                  </a:lnTo>
                  <a:lnTo>
                    <a:pt x="163969" y="27940"/>
                  </a:lnTo>
                  <a:lnTo>
                    <a:pt x="81152" y="27940"/>
                  </a:lnTo>
                  <a:lnTo>
                    <a:pt x="79870" y="25400"/>
                  </a:lnTo>
                  <a:lnTo>
                    <a:pt x="80505" y="24130"/>
                  </a:lnTo>
                  <a:lnTo>
                    <a:pt x="76225" y="24130"/>
                  </a:lnTo>
                  <a:lnTo>
                    <a:pt x="75886" y="22860"/>
                  </a:lnTo>
                  <a:lnTo>
                    <a:pt x="32854" y="22860"/>
                  </a:lnTo>
                  <a:lnTo>
                    <a:pt x="31368" y="21590"/>
                  </a:lnTo>
                  <a:lnTo>
                    <a:pt x="30619" y="20320"/>
                  </a:lnTo>
                  <a:close/>
                </a:path>
                <a:path w="170179" h="137160">
                  <a:moveTo>
                    <a:pt x="84835" y="24130"/>
                  </a:moveTo>
                  <a:lnTo>
                    <a:pt x="83337" y="25400"/>
                  </a:lnTo>
                  <a:lnTo>
                    <a:pt x="81953" y="26670"/>
                  </a:lnTo>
                  <a:lnTo>
                    <a:pt x="81152" y="27940"/>
                  </a:lnTo>
                  <a:lnTo>
                    <a:pt x="85521" y="27940"/>
                  </a:lnTo>
                  <a:lnTo>
                    <a:pt x="84493" y="26670"/>
                  </a:lnTo>
                  <a:lnTo>
                    <a:pt x="84747" y="25400"/>
                  </a:lnTo>
                  <a:lnTo>
                    <a:pt x="84835" y="24130"/>
                  </a:lnTo>
                  <a:close/>
                </a:path>
                <a:path w="170179" h="137160">
                  <a:moveTo>
                    <a:pt x="93002" y="20320"/>
                  </a:moveTo>
                  <a:lnTo>
                    <a:pt x="90500" y="22860"/>
                  </a:lnTo>
                  <a:lnTo>
                    <a:pt x="88836" y="26670"/>
                  </a:lnTo>
                  <a:lnTo>
                    <a:pt x="85521" y="27940"/>
                  </a:lnTo>
                  <a:lnTo>
                    <a:pt x="163969" y="27940"/>
                  </a:lnTo>
                  <a:lnTo>
                    <a:pt x="162699" y="26670"/>
                  </a:lnTo>
                  <a:lnTo>
                    <a:pt x="95148" y="26670"/>
                  </a:lnTo>
                  <a:lnTo>
                    <a:pt x="93700" y="25400"/>
                  </a:lnTo>
                  <a:lnTo>
                    <a:pt x="93002" y="20320"/>
                  </a:lnTo>
                  <a:close/>
                </a:path>
                <a:path w="170179" h="137160">
                  <a:moveTo>
                    <a:pt x="100139" y="17780"/>
                  </a:moveTo>
                  <a:lnTo>
                    <a:pt x="97205" y="20320"/>
                  </a:lnTo>
                  <a:lnTo>
                    <a:pt x="97154" y="21590"/>
                  </a:lnTo>
                  <a:lnTo>
                    <a:pt x="97053" y="24130"/>
                  </a:lnTo>
                  <a:lnTo>
                    <a:pt x="95148" y="26670"/>
                  </a:lnTo>
                  <a:lnTo>
                    <a:pt x="162699" y="26670"/>
                  </a:lnTo>
                  <a:lnTo>
                    <a:pt x="167639" y="25400"/>
                  </a:lnTo>
                  <a:lnTo>
                    <a:pt x="168486" y="24130"/>
                  </a:lnTo>
                  <a:lnTo>
                    <a:pt x="144297" y="24130"/>
                  </a:lnTo>
                  <a:lnTo>
                    <a:pt x="139293" y="22860"/>
                  </a:lnTo>
                  <a:lnTo>
                    <a:pt x="128117" y="22860"/>
                  </a:lnTo>
                  <a:lnTo>
                    <a:pt x="126009" y="21590"/>
                  </a:lnTo>
                  <a:lnTo>
                    <a:pt x="101790" y="21590"/>
                  </a:lnTo>
                  <a:lnTo>
                    <a:pt x="101409" y="19050"/>
                  </a:lnTo>
                  <a:lnTo>
                    <a:pt x="100139" y="17780"/>
                  </a:lnTo>
                  <a:close/>
                </a:path>
                <a:path w="170179" h="137160">
                  <a:moveTo>
                    <a:pt x="81254" y="19050"/>
                  </a:moveTo>
                  <a:lnTo>
                    <a:pt x="78955" y="20320"/>
                  </a:lnTo>
                  <a:lnTo>
                    <a:pt x="77292" y="21590"/>
                  </a:lnTo>
                  <a:lnTo>
                    <a:pt x="76225" y="24130"/>
                  </a:lnTo>
                  <a:lnTo>
                    <a:pt x="80505" y="24130"/>
                  </a:lnTo>
                  <a:lnTo>
                    <a:pt x="81140" y="22860"/>
                  </a:lnTo>
                  <a:lnTo>
                    <a:pt x="81254" y="19050"/>
                  </a:lnTo>
                  <a:close/>
                </a:path>
                <a:path w="170179" h="137160">
                  <a:moveTo>
                    <a:pt x="147573" y="19050"/>
                  </a:moveTo>
                  <a:lnTo>
                    <a:pt x="144576" y="19050"/>
                  </a:lnTo>
                  <a:lnTo>
                    <a:pt x="144506" y="20320"/>
                  </a:lnTo>
                  <a:lnTo>
                    <a:pt x="144437" y="21590"/>
                  </a:lnTo>
                  <a:lnTo>
                    <a:pt x="144367" y="22860"/>
                  </a:lnTo>
                  <a:lnTo>
                    <a:pt x="144297" y="24130"/>
                  </a:lnTo>
                  <a:lnTo>
                    <a:pt x="162394" y="24130"/>
                  </a:lnTo>
                  <a:lnTo>
                    <a:pt x="160121" y="22860"/>
                  </a:lnTo>
                  <a:lnTo>
                    <a:pt x="147751" y="22860"/>
                  </a:lnTo>
                  <a:lnTo>
                    <a:pt x="147637" y="20320"/>
                  </a:lnTo>
                  <a:lnTo>
                    <a:pt x="147573" y="19050"/>
                  </a:lnTo>
                  <a:close/>
                </a:path>
                <a:path w="170179" h="137160">
                  <a:moveTo>
                    <a:pt x="170179" y="21590"/>
                  </a:moveTo>
                  <a:lnTo>
                    <a:pt x="165353" y="21590"/>
                  </a:lnTo>
                  <a:lnTo>
                    <a:pt x="162394" y="24130"/>
                  </a:lnTo>
                  <a:lnTo>
                    <a:pt x="168486" y="24130"/>
                  </a:lnTo>
                  <a:lnTo>
                    <a:pt x="170179" y="21590"/>
                  </a:lnTo>
                  <a:close/>
                </a:path>
                <a:path w="170179" h="137160">
                  <a:moveTo>
                    <a:pt x="36664" y="16510"/>
                  </a:moveTo>
                  <a:lnTo>
                    <a:pt x="35712" y="17780"/>
                  </a:lnTo>
                  <a:lnTo>
                    <a:pt x="34899" y="20320"/>
                  </a:lnTo>
                  <a:lnTo>
                    <a:pt x="34569" y="22860"/>
                  </a:lnTo>
                  <a:lnTo>
                    <a:pt x="75886" y="22860"/>
                  </a:lnTo>
                  <a:lnTo>
                    <a:pt x="75209" y="20320"/>
                  </a:lnTo>
                  <a:lnTo>
                    <a:pt x="75818" y="19050"/>
                  </a:lnTo>
                  <a:lnTo>
                    <a:pt x="40309" y="19050"/>
                  </a:lnTo>
                  <a:lnTo>
                    <a:pt x="38138" y="17780"/>
                  </a:lnTo>
                  <a:lnTo>
                    <a:pt x="36664" y="16510"/>
                  </a:lnTo>
                  <a:close/>
                </a:path>
                <a:path w="170179" h="137160">
                  <a:moveTo>
                    <a:pt x="130911" y="17780"/>
                  </a:moveTo>
                  <a:lnTo>
                    <a:pt x="128498" y="19050"/>
                  </a:lnTo>
                  <a:lnTo>
                    <a:pt x="129158" y="21590"/>
                  </a:lnTo>
                  <a:lnTo>
                    <a:pt x="128117" y="22860"/>
                  </a:lnTo>
                  <a:lnTo>
                    <a:pt x="134340" y="22860"/>
                  </a:lnTo>
                  <a:lnTo>
                    <a:pt x="132537" y="21590"/>
                  </a:lnTo>
                  <a:lnTo>
                    <a:pt x="132257" y="19050"/>
                  </a:lnTo>
                  <a:lnTo>
                    <a:pt x="130911" y="17780"/>
                  </a:lnTo>
                  <a:close/>
                </a:path>
                <a:path w="170179" h="137160">
                  <a:moveTo>
                    <a:pt x="137629" y="17780"/>
                  </a:moveTo>
                  <a:lnTo>
                    <a:pt x="135343" y="19050"/>
                  </a:lnTo>
                  <a:lnTo>
                    <a:pt x="134454" y="21590"/>
                  </a:lnTo>
                  <a:lnTo>
                    <a:pt x="134340" y="22860"/>
                  </a:lnTo>
                  <a:lnTo>
                    <a:pt x="139293" y="22860"/>
                  </a:lnTo>
                  <a:lnTo>
                    <a:pt x="138874" y="19050"/>
                  </a:lnTo>
                  <a:lnTo>
                    <a:pt x="137629" y="17780"/>
                  </a:lnTo>
                  <a:close/>
                </a:path>
                <a:path w="170179" h="137160">
                  <a:moveTo>
                    <a:pt x="155435" y="17780"/>
                  </a:moveTo>
                  <a:lnTo>
                    <a:pt x="152996" y="17780"/>
                  </a:lnTo>
                  <a:lnTo>
                    <a:pt x="151536" y="20320"/>
                  </a:lnTo>
                  <a:lnTo>
                    <a:pt x="151453" y="21590"/>
                  </a:lnTo>
                  <a:lnTo>
                    <a:pt x="151371" y="22860"/>
                  </a:lnTo>
                  <a:lnTo>
                    <a:pt x="160121" y="22860"/>
                  </a:lnTo>
                  <a:lnTo>
                    <a:pt x="160934" y="21590"/>
                  </a:lnTo>
                  <a:lnTo>
                    <a:pt x="156311" y="21590"/>
                  </a:lnTo>
                  <a:lnTo>
                    <a:pt x="154914" y="20320"/>
                  </a:lnTo>
                  <a:lnTo>
                    <a:pt x="155663" y="19050"/>
                  </a:lnTo>
                  <a:lnTo>
                    <a:pt x="155435" y="17780"/>
                  </a:lnTo>
                  <a:close/>
                </a:path>
                <a:path w="170179" h="137160">
                  <a:moveTo>
                    <a:pt x="110388" y="15240"/>
                  </a:moveTo>
                  <a:lnTo>
                    <a:pt x="107937" y="16510"/>
                  </a:lnTo>
                  <a:lnTo>
                    <a:pt x="106794" y="19050"/>
                  </a:lnTo>
                  <a:lnTo>
                    <a:pt x="101790" y="21590"/>
                  </a:lnTo>
                  <a:lnTo>
                    <a:pt x="111607" y="21590"/>
                  </a:lnTo>
                  <a:lnTo>
                    <a:pt x="110223" y="19050"/>
                  </a:lnTo>
                  <a:lnTo>
                    <a:pt x="111023" y="17780"/>
                  </a:lnTo>
                  <a:lnTo>
                    <a:pt x="110388" y="15240"/>
                  </a:lnTo>
                  <a:close/>
                </a:path>
                <a:path w="170179" h="137160">
                  <a:moveTo>
                    <a:pt x="116941" y="17780"/>
                  </a:moveTo>
                  <a:lnTo>
                    <a:pt x="114363" y="17780"/>
                  </a:lnTo>
                  <a:lnTo>
                    <a:pt x="113588" y="20320"/>
                  </a:lnTo>
                  <a:lnTo>
                    <a:pt x="111607" y="21590"/>
                  </a:lnTo>
                  <a:lnTo>
                    <a:pt x="117982" y="21590"/>
                  </a:lnTo>
                  <a:lnTo>
                    <a:pt x="116560" y="20320"/>
                  </a:lnTo>
                  <a:lnTo>
                    <a:pt x="117601" y="19050"/>
                  </a:lnTo>
                  <a:lnTo>
                    <a:pt x="116941" y="17780"/>
                  </a:lnTo>
                  <a:close/>
                </a:path>
                <a:path w="170179" h="137160">
                  <a:moveTo>
                    <a:pt x="123710" y="16510"/>
                  </a:moveTo>
                  <a:lnTo>
                    <a:pt x="120980" y="16510"/>
                  </a:lnTo>
                  <a:lnTo>
                    <a:pt x="118897" y="20320"/>
                  </a:lnTo>
                  <a:lnTo>
                    <a:pt x="117982" y="21590"/>
                  </a:lnTo>
                  <a:lnTo>
                    <a:pt x="126009" y="21590"/>
                  </a:lnTo>
                  <a:lnTo>
                    <a:pt x="126047" y="17780"/>
                  </a:lnTo>
                  <a:lnTo>
                    <a:pt x="123710" y="16510"/>
                  </a:lnTo>
                  <a:close/>
                </a:path>
                <a:path w="170179" h="137160">
                  <a:moveTo>
                    <a:pt x="162331" y="17780"/>
                  </a:moveTo>
                  <a:lnTo>
                    <a:pt x="160032" y="19050"/>
                  </a:lnTo>
                  <a:lnTo>
                    <a:pt x="157441" y="20320"/>
                  </a:lnTo>
                  <a:lnTo>
                    <a:pt x="156311" y="21590"/>
                  </a:lnTo>
                  <a:lnTo>
                    <a:pt x="160934" y="21590"/>
                  </a:lnTo>
                  <a:lnTo>
                    <a:pt x="161747" y="20320"/>
                  </a:lnTo>
                  <a:lnTo>
                    <a:pt x="162331" y="17780"/>
                  </a:lnTo>
                  <a:close/>
                </a:path>
                <a:path w="170179" h="137160">
                  <a:moveTo>
                    <a:pt x="46405" y="7620"/>
                  </a:moveTo>
                  <a:lnTo>
                    <a:pt x="43091" y="10160"/>
                  </a:lnTo>
                  <a:lnTo>
                    <a:pt x="43192" y="15240"/>
                  </a:lnTo>
                  <a:lnTo>
                    <a:pt x="42722" y="17780"/>
                  </a:lnTo>
                  <a:lnTo>
                    <a:pt x="40309" y="19050"/>
                  </a:lnTo>
                  <a:lnTo>
                    <a:pt x="75818" y="19050"/>
                  </a:lnTo>
                  <a:lnTo>
                    <a:pt x="77038" y="16510"/>
                  </a:lnTo>
                  <a:lnTo>
                    <a:pt x="73494" y="16510"/>
                  </a:lnTo>
                  <a:lnTo>
                    <a:pt x="73596" y="13970"/>
                  </a:lnTo>
                  <a:lnTo>
                    <a:pt x="74396" y="11430"/>
                  </a:lnTo>
                  <a:lnTo>
                    <a:pt x="48742" y="11430"/>
                  </a:lnTo>
                  <a:lnTo>
                    <a:pt x="47307" y="10160"/>
                  </a:lnTo>
                  <a:lnTo>
                    <a:pt x="46380" y="8890"/>
                  </a:lnTo>
                  <a:lnTo>
                    <a:pt x="46405" y="7620"/>
                  </a:lnTo>
                  <a:close/>
                </a:path>
                <a:path w="170179" h="137160">
                  <a:moveTo>
                    <a:pt x="78358" y="12700"/>
                  </a:moveTo>
                  <a:lnTo>
                    <a:pt x="76441" y="13970"/>
                  </a:lnTo>
                  <a:lnTo>
                    <a:pt x="75425" y="15240"/>
                  </a:lnTo>
                  <a:lnTo>
                    <a:pt x="73494" y="16510"/>
                  </a:lnTo>
                  <a:lnTo>
                    <a:pt x="77038" y="16510"/>
                  </a:lnTo>
                  <a:lnTo>
                    <a:pt x="78358" y="12700"/>
                  </a:lnTo>
                  <a:close/>
                </a:path>
                <a:path w="170179" h="137160">
                  <a:moveTo>
                    <a:pt x="54394" y="5080"/>
                  </a:moveTo>
                  <a:lnTo>
                    <a:pt x="50012" y="6350"/>
                  </a:lnTo>
                  <a:lnTo>
                    <a:pt x="51371" y="10160"/>
                  </a:lnTo>
                  <a:lnTo>
                    <a:pt x="48742" y="11430"/>
                  </a:lnTo>
                  <a:lnTo>
                    <a:pt x="74396" y="11430"/>
                  </a:lnTo>
                  <a:lnTo>
                    <a:pt x="74904" y="10160"/>
                  </a:lnTo>
                  <a:lnTo>
                    <a:pt x="70167" y="10160"/>
                  </a:lnTo>
                  <a:lnTo>
                    <a:pt x="69570" y="8890"/>
                  </a:lnTo>
                  <a:lnTo>
                    <a:pt x="56172" y="8890"/>
                  </a:lnTo>
                  <a:lnTo>
                    <a:pt x="55143" y="6350"/>
                  </a:lnTo>
                  <a:lnTo>
                    <a:pt x="54394" y="5080"/>
                  </a:lnTo>
                  <a:close/>
                </a:path>
                <a:path w="170179" h="137160">
                  <a:moveTo>
                    <a:pt x="75412" y="8890"/>
                  </a:moveTo>
                  <a:lnTo>
                    <a:pt x="73647" y="8890"/>
                  </a:lnTo>
                  <a:lnTo>
                    <a:pt x="71856" y="10160"/>
                  </a:lnTo>
                  <a:lnTo>
                    <a:pt x="74904" y="10160"/>
                  </a:lnTo>
                  <a:lnTo>
                    <a:pt x="75412" y="8890"/>
                  </a:lnTo>
                  <a:close/>
                </a:path>
                <a:path w="170179" h="137160">
                  <a:moveTo>
                    <a:pt x="63614" y="1270"/>
                  </a:moveTo>
                  <a:lnTo>
                    <a:pt x="62064" y="1270"/>
                  </a:lnTo>
                  <a:lnTo>
                    <a:pt x="61328" y="2540"/>
                  </a:lnTo>
                  <a:lnTo>
                    <a:pt x="60515" y="3810"/>
                  </a:lnTo>
                  <a:lnTo>
                    <a:pt x="59054" y="7620"/>
                  </a:lnTo>
                  <a:lnTo>
                    <a:pt x="56172" y="8890"/>
                  </a:lnTo>
                  <a:lnTo>
                    <a:pt x="69570" y="8890"/>
                  </a:lnTo>
                  <a:lnTo>
                    <a:pt x="68960" y="5080"/>
                  </a:lnTo>
                  <a:lnTo>
                    <a:pt x="64223" y="5080"/>
                  </a:lnTo>
                  <a:lnTo>
                    <a:pt x="62966" y="2540"/>
                  </a:lnTo>
                  <a:lnTo>
                    <a:pt x="63614" y="1270"/>
                  </a:lnTo>
                  <a:close/>
                </a:path>
                <a:path w="170179" h="137160">
                  <a:moveTo>
                    <a:pt x="70827" y="0"/>
                  </a:moveTo>
                  <a:lnTo>
                    <a:pt x="66446" y="2540"/>
                  </a:lnTo>
                  <a:lnTo>
                    <a:pt x="66408" y="5080"/>
                  </a:lnTo>
                  <a:lnTo>
                    <a:pt x="68960" y="5080"/>
                  </a:lnTo>
                  <a:lnTo>
                    <a:pt x="68757" y="3810"/>
                  </a:lnTo>
                  <a:lnTo>
                    <a:pt x="70735" y="1536"/>
                  </a:lnTo>
                  <a:lnTo>
                    <a:pt x="70827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9" name="object 2139"/>
            <p:cNvSpPr/>
            <p:nvPr/>
          </p:nvSpPr>
          <p:spPr>
            <a:xfrm>
              <a:off x="6965381" y="2450347"/>
              <a:ext cx="136525" cy="116839"/>
            </a:xfrm>
            <a:custGeom>
              <a:avLst/>
              <a:gdLst/>
              <a:ahLst/>
              <a:cxnLst/>
              <a:rect l="l" t="t" r="r" b="b"/>
              <a:pathLst>
                <a:path w="136525" h="116839">
                  <a:moveTo>
                    <a:pt x="40363" y="112026"/>
                  </a:moveTo>
                  <a:lnTo>
                    <a:pt x="36004" y="112026"/>
                  </a:lnTo>
                  <a:lnTo>
                    <a:pt x="36957" y="113525"/>
                  </a:lnTo>
                  <a:lnTo>
                    <a:pt x="37342" y="115608"/>
                  </a:lnTo>
                  <a:lnTo>
                    <a:pt x="37426" y="116065"/>
                  </a:lnTo>
                  <a:lnTo>
                    <a:pt x="39585" y="116573"/>
                  </a:lnTo>
                  <a:lnTo>
                    <a:pt x="41148" y="114566"/>
                  </a:lnTo>
                  <a:lnTo>
                    <a:pt x="40259" y="112649"/>
                  </a:lnTo>
                  <a:lnTo>
                    <a:pt x="40363" y="112026"/>
                  </a:lnTo>
                  <a:close/>
                </a:path>
                <a:path w="136525" h="116839">
                  <a:moveTo>
                    <a:pt x="40932" y="110591"/>
                  </a:moveTo>
                  <a:lnTo>
                    <a:pt x="30081" y="110591"/>
                  </a:lnTo>
                  <a:lnTo>
                    <a:pt x="30036" y="110896"/>
                  </a:lnTo>
                  <a:lnTo>
                    <a:pt x="29938" y="111556"/>
                  </a:lnTo>
                  <a:lnTo>
                    <a:pt x="29868" y="112026"/>
                  </a:lnTo>
                  <a:lnTo>
                    <a:pt x="29803" y="112649"/>
                  </a:lnTo>
                  <a:lnTo>
                    <a:pt x="30901" y="114566"/>
                  </a:lnTo>
                  <a:lnTo>
                    <a:pt x="31052" y="114566"/>
                  </a:lnTo>
                  <a:lnTo>
                    <a:pt x="33032" y="115608"/>
                  </a:lnTo>
                  <a:lnTo>
                    <a:pt x="34036" y="114566"/>
                  </a:lnTo>
                  <a:lnTo>
                    <a:pt x="34436" y="113525"/>
                  </a:lnTo>
                  <a:lnTo>
                    <a:pt x="34539" y="113245"/>
                  </a:lnTo>
                  <a:lnTo>
                    <a:pt x="34632" y="112991"/>
                  </a:lnTo>
                  <a:lnTo>
                    <a:pt x="36004" y="112026"/>
                  </a:lnTo>
                  <a:lnTo>
                    <a:pt x="40363" y="112026"/>
                  </a:lnTo>
                  <a:lnTo>
                    <a:pt x="40811" y="110896"/>
                  </a:lnTo>
                  <a:lnTo>
                    <a:pt x="40932" y="110591"/>
                  </a:lnTo>
                  <a:close/>
                </a:path>
                <a:path w="136525" h="116839">
                  <a:moveTo>
                    <a:pt x="43871" y="108585"/>
                  </a:moveTo>
                  <a:lnTo>
                    <a:pt x="23413" y="108585"/>
                  </a:lnTo>
                  <a:lnTo>
                    <a:pt x="24968" y="110223"/>
                  </a:lnTo>
                  <a:lnTo>
                    <a:pt x="24083" y="112026"/>
                  </a:lnTo>
                  <a:lnTo>
                    <a:pt x="23644" y="112991"/>
                  </a:lnTo>
                  <a:lnTo>
                    <a:pt x="25171" y="114731"/>
                  </a:lnTo>
                  <a:lnTo>
                    <a:pt x="26644" y="113245"/>
                  </a:lnTo>
                  <a:lnTo>
                    <a:pt x="28092" y="111556"/>
                  </a:lnTo>
                  <a:lnTo>
                    <a:pt x="29886" y="110591"/>
                  </a:lnTo>
                  <a:lnTo>
                    <a:pt x="44467" y="110591"/>
                  </a:lnTo>
                  <a:lnTo>
                    <a:pt x="43916" y="109220"/>
                  </a:lnTo>
                  <a:lnTo>
                    <a:pt x="43871" y="108585"/>
                  </a:lnTo>
                  <a:close/>
                </a:path>
                <a:path w="136525" h="116839">
                  <a:moveTo>
                    <a:pt x="67500" y="105397"/>
                  </a:moveTo>
                  <a:lnTo>
                    <a:pt x="45059" y="105397"/>
                  </a:lnTo>
                  <a:lnTo>
                    <a:pt x="47269" y="108115"/>
                  </a:lnTo>
                  <a:lnTo>
                    <a:pt x="49010" y="112026"/>
                  </a:lnTo>
                  <a:lnTo>
                    <a:pt x="49123" y="112280"/>
                  </a:lnTo>
                  <a:lnTo>
                    <a:pt x="53873" y="112649"/>
                  </a:lnTo>
                  <a:lnTo>
                    <a:pt x="53113" y="110896"/>
                  </a:lnTo>
                  <a:lnTo>
                    <a:pt x="52991" y="109855"/>
                  </a:lnTo>
                  <a:lnTo>
                    <a:pt x="52933" y="109550"/>
                  </a:lnTo>
                  <a:lnTo>
                    <a:pt x="54196" y="108115"/>
                  </a:lnTo>
                  <a:lnTo>
                    <a:pt x="60858" y="108115"/>
                  </a:lnTo>
                  <a:lnTo>
                    <a:pt x="62877" y="107061"/>
                  </a:lnTo>
                  <a:lnTo>
                    <a:pt x="67589" y="107061"/>
                  </a:lnTo>
                  <a:lnTo>
                    <a:pt x="67017" y="106197"/>
                  </a:lnTo>
                  <a:lnTo>
                    <a:pt x="67500" y="105397"/>
                  </a:lnTo>
                  <a:close/>
                </a:path>
                <a:path w="136525" h="116839">
                  <a:moveTo>
                    <a:pt x="44467" y="110591"/>
                  </a:moveTo>
                  <a:lnTo>
                    <a:pt x="40932" y="110591"/>
                  </a:lnTo>
                  <a:lnTo>
                    <a:pt x="42175" y="111556"/>
                  </a:lnTo>
                  <a:lnTo>
                    <a:pt x="43048" y="111556"/>
                  </a:lnTo>
                  <a:lnTo>
                    <a:pt x="44589" y="110896"/>
                  </a:lnTo>
                  <a:lnTo>
                    <a:pt x="44467" y="110591"/>
                  </a:lnTo>
                  <a:close/>
                </a:path>
                <a:path w="136525" h="116839">
                  <a:moveTo>
                    <a:pt x="61217" y="108115"/>
                  </a:moveTo>
                  <a:lnTo>
                    <a:pt x="54410" y="108115"/>
                  </a:lnTo>
                  <a:lnTo>
                    <a:pt x="57150" y="108940"/>
                  </a:lnTo>
                  <a:lnTo>
                    <a:pt x="59129" y="110223"/>
                  </a:lnTo>
                  <a:lnTo>
                    <a:pt x="59801" y="110591"/>
                  </a:lnTo>
                  <a:lnTo>
                    <a:pt x="63903" y="111556"/>
                  </a:lnTo>
                  <a:lnTo>
                    <a:pt x="63036" y="111556"/>
                  </a:lnTo>
                  <a:lnTo>
                    <a:pt x="62157" y="110223"/>
                  </a:lnTo>
                  <a:lnTo>
                    <a:pt x="61217" y="108115"/>
                  </a:lnTo>
                  <a:close/>
                </a:path>
                <a:path w="136525" h="116839">
                  <a:moveTo>
                    <a:pt x="77241" y="103746"/>
                  </a:moveTo>
                  <a:lnTo>
                    <a:pt x="16891" y="103746"/>
                  </a:lnTo>
                  <a:lnTo>
                    <a:pt x="17453" y="104114"/>
                  </a:lnTo>
                  <a:lnTo>
                    <a:pt x="17953" y="104521"/>
                  </a:lnTo>
                  <a:lnTo>
                    <a:pt x="17835" y="106553"/>
                  </a:lnTo>
                  <a:lnTo>
                    <a:pt x="17716" y="108585"/>
                  </a:lnTo>
                  <a:lnTo>
                    <a:pt x="17599" y="110591"/>
                  </a:lnTo>
                  <a:lnTo>
                    <a:pt x="18472" y="110223"/>
                  </a:lnTo>
                  <a:lnTo>
                    <a:pt x="19443" y="109855"/>
                  </a:lnTo>
                  <a:lnTo>
                    <a:pt x="21345" y="108940"/>
                  </a:lnTo>
                  <a:lnTo>
                    <a:pt x="22806" y="108585"/>
                  </a:lnTo>
                  <a:lnTo>
                    <a:pt x="43871" y="108585"/>
                  </a:lnTo>
                  <a:lnTo>
                    <a:pt x="43764" y="107061"/>
                  </a:lnTo>
                  <a:lnTo>
                    <a:pt x="45059" y="105397"/>
                  </a:lnTo>
                  <a:lnTo>
                    <a:pt x="67500" y="105397"/>
                  </a:lnTo>
                  <a:lnTo>
                    <a:pt x="68275" y="104114"/>
                  </a:lnTo>
                  <a:lnTo>
                    <a:pt x="77410" y="104114"/>
                  </a:lnTo>
                  <a:lnTo>
                    <a:pt x="77322" y="103924"/>
                  </a:lnTo>
                  <a:lnTo>
                    <a:pt x="77241" y="103746"/>
                  </a:lnTo>
                  <a:close/>
                </a:path>
                <a:path w="136525" h="116839">
                  <a:moveTo>
                    <a:pt x="67589" y="107061"/>
                  </a:moveTo>
                  <a:lnTo>
                    <a:pt x="62877" y="107061"/>
                  </a:lnTo>
                  <a:lnTo>
                    <a:pt x="64437" y="108115"/>
                  </a:lnTo>
                  <a:lnTo>
                    <a:pt x="64697" y="108115"/>
                  </a:lnTo>
                  <a:lnTo>
                    <a:pt x="66357" y="108585"/>
                  </a:lnTo>
                  <a:lnTo>
                    <a:pt x="68287" y="108115"/>
                  </a:lnTo>
                  <a:lnTo>
                    <a:pt x="67589" y="107061"/>
                  </a:lnTo>
                  <a:close/>
                </a:path>
                <a:path w="136525" h="116839">
                  <a:moveTo>
                    <a:pt x="77410" y="104114"/>
                  </a:moveTo>
                  <a:lnTo>
                    <a:pt x="68275" y="104114"/>
                  </a:lnTo>
                  <a:lnTo>
                    <a:pt x="73113" y="104965"/>
                  </a:lnTo>
                  <a:lnTo>
                    <a:pt x="73161" y="108115"/>
                  </a:lnTo>
                  <a:lnTo>
                    <a:pt x="73432" y="108115"/>
                  </a:lnTo>
                  <a:lnTo>
                    <a:pt x="75882" y="106019"/>
                  </a:lnTo>
                  <a:lnTo>
                    <a:pt x="77597" y="104521"/>
                  </a:lnTo>
                  <a:lnTo>
                    <a:pt x="77410" y="104114"/>
                  </a:lnTo>
                  <a:close/>
                </a:path>
                <a:path w="136525" h="116839">
                  <a:moveTo>
                    <a:pt x="98886" y="97459"/>
                  </a:moveTo>
                  <a:lnTo>
                    <a:pt x="9766" y="97459"/>
                  </a:lnTo>
                  <a:lnTo>
                    <a:pt x="12192" y="99885"/>
                  </a:lnTo>
                  <a:lnTo>
                    <a:pt x="10216" y="103581"/>
                  </a:lnTo>
                  <a:lnTo>
                    <a:pt x="10128" y="103746"/>
                  </a:lnTo>
                  <a:lnTo>
                    <a:pt x="10033" y="103924"/>
                  </a:lnTo>
                  <a:lnTo>
                    <a:pt x="12293" y="106553"/>
                  </a:lnTo>
                  <a:lnTo>
                    <a:pt x="13457" y="106019"/>
                  </a:lnTo>
                  <a:lnTo>
                    <a:pt x="16891" y="103746"/>
                  </a:lnTo>
                  <a:lnTo>
                    <a:pt x="77241" y="103746"/>
                  </a:lnTo>
                  <a:lnTo>
                    <a:pt x="76301" y="101701"/>
                  </a:lnTo>
                  <a:lnTo>
                    <a:pt x="85413" y="101701"/>
                  </a:lnTo>
                  <a:lnTo>
                    <a:pt x="83527" y="98742"/>
                  </a:lnTo>
                  <a:lnTo>
                    <a:pt x="100063" y="98742"/>
                  </a:lnTo>
                  <a:lnTo>
                    <a:pt x="98886" y="97459"/>
                  </a:lnTo>
                  <a:close/>
                </a:path>
                <a:path w="136525" h="116839">
                  <a:moveTo>
                    <a:pt x="85413" y="101701"/>
                  </a:moveTo>
                  <a:lnTo>
                    <a:pt x="81693" y="101701"/>
                  </a:lnTo>
                  <a:lnTo>
                    <a:pt x="84429" y="103581"/>
                  </a:lnTo>
                  <a:lnTo>
                    <a:pt x="86715" y="103746"/>
                  </a:lnTo>
                  <a:lnTo>
                    <a:pt x="85413" y="101701"/>
                  </a:lnTo>
                  <a:close/>
                </a:path>
                <a:path w="136525" h="116839">
                  <a:moveTo>
                    <a:pt x="100063" y="98742"/>
                  </a:moveTo>
                  <a:lnTo>
                    <a:pt x="83527" y="98742"/>
                  </a:lnTo>
                  <a:lnTo>
                    <a:pt x="92595" y="102666"/>
                  </a:lnTo>
                  <a:lnTo>
                    <a:pt x="94513" y="102831"/>
                  </a:lnTo>
                  <a:lnTo>
                    <a:pt x="94079" y="101701"/>
                  </a:lnTo>
                  <a:lnTo>
                    <a:pt x="93693" y="100393"/>
                  </a:lnTo>
                  <a:lnTo>
                    <a:pt x="93624" y="100152"/>
                  </a:lnTo>
                  <a:lnTo>
                    <a:pt x="94856" y="98971"/>
                  </a:lnTo>
                  <a:lnTo>
                    <a:pt x="100273" y="98971"/>
                  </a:lnTo>
                  <a:lnTo>
                    <a:pt x="100063" y="98742"/>
                  </a:lnTo>
                  <a:close/>
                </a:path>
                <a:path w="136525" h="116839">
                  <a:moveTo>
                    <a:pt x="100273" y="98971"/>
                  </a:moveTo>
                  <a:lnTo>
                    <a:pt x="94856" y="98971"/>
                  </a:lnTo>
                  <a:lnTo>
                    <a:pt x="96777" y="100393"/>
                  </a:lnTo>
                  <a:lnTo>
                    <a:pt x="99593" y="101244"/>
                  </a:lnTo>
                  <a:lnTo>
                    <a:pt x="102359" y="101244"/>
                  </a:lnTo>
                  <a:lnTo>
                    <a:pt x="100273" y="98971"/>
                  </a:lnTo>
                  <a:close/>
                </a:path>
                <a:path w="136525" h="116839">
                  <a:moveTo>
                    <a:pt x="105747" y="88214"/>
                  </a:moveTo>
                  <a:lnTo>
                    <a:pt x="4737" y="88214"/>
                  </a:lnTo>
                  <a:lnTo>
                    <a:pt x="4292" y="92125"/>
                  </a:lnTo>
                  <a:lnTo>
                    <a:pt x="1968" y="97015"/>
                  </a:lnTo>
                  <a:lnTo>
                    <a:pt x="4216" y="100393"/>
                  </a:lnTo>
                  <a:lnTo>
                    <a:pt x="6096" y="99453"/>
                  </a:lnTo>
                  <a:lnTo>
                    <a:pt x="7797" y="98361"/>
                  </a:lnTo>
                  <a:lnTo>
                    <a:pt x="9766" y="97459"/>
                  </a:lnTo>
                  <a:lnTo>
                    <a:pt x="107406" y="97459"/>
                  </a:lnTo>
                  <a:lnTo>
                    <a:pt x="108304" y="97015"/>
                  </a:lnTo>
                  <a:lnTo>
                    <a:pt x="108507" y="97015"/>
                  </a:lnTo>
                  <a:lnTo>
                    <a:pt x="106565" y="95364"/>
                  </a:lnTo>
                  <a:lnTo>
                    <a:pt x="103847" y="94526"/>
                  </a:lnTo>
                  <a:lnTo>
                    <a:pt x="102438" y="92405"/>
                  </a:lnTo>
                  <a:lnTo>
                    <a:pt x="110921" y="88658"/>
                  </a:lnTo>
                  <a:lnTo>
                    <a:pt x="105747" y="88214"/>
                  </a:lnTo>
                  <a:close/>
                </a:path>
                <a:path w="136525" h="116839">
                  <a:moveTo>
                    <a:pt x="107406" y="97459"/>
                  </a:moveTo>
                  <a:lnTo>
                    <a:pt x="99581" y="97459"/>
                  </a:lnTo>
                  <a:lnTo>
                    <a:pt x="106579" y="98361"/>
                  </a:lnTo>
                  <a:lnTo>
                    <a:pt x="105585" y="98361"/>
                  </a:lnTo>
                  <a:lnTo>
                    <a:pt x="107406" y="97459"/>
                  </a:lnTo>
                  <a:close/>
                </a:path>
                <a:path w="136525" h="116839">
                  <a:moveTo>
                    <a:pt x="98260" y="63868"/>
                  </a:moveTo>
                  <a:lnTo>
                    <a:pt x="19926" y="63868"/>
                  </a:lnTo>
                  <a:lnTo>
                    <a:pt x="17957" y="65392"/>
                  </a:lnTo>
                  <a:lnTo>
                    <a:pt x="12611" y="68821"/>
                  </a:lnTo>
                  <a:lnTo>
                    <a:pt x="11988" y="69126"/>
                  </a:lnTo>
                  <a:lnTo>
                    <a:pt x="11036" y="70269"/>
                  </a:lnTo>
                  <a:lnTo>
                    <a:pt x="12166" y="70789"/>
                  </a:lnTo>
                  <a:lnTo>
                    <a:pt x="16004" y="73291"/>
                  </a:lnTo>
                  <a:lnTo>
                    <a:pt x="15797" y="73291"/>
                  </a:lnTo>
                  <a:lnTo>
                    <a:pt x="5054" y="82397"/>
                  </a:lnTo>
                  <a:lnTo>
                    <a:pt x="622" y="85725"/>
                  </a:lnTo>
                  <a:lnTo>
                    <a:pt x="45" y="89598"/>
                  </a:lnTo>
                  <a:lnTo>
                    <a:pt x="0" y="89903"/>
                  </a:lnTo>
                  <a:lnTo>
                    <a:pt x="1651" y="89598"/>
                  </a:lnTo>
                  <a:lnTo>
                    <a:pt x="3111" y="88493"/>
                  </a:lnTo>
                  <a:lnTo>
                    <a:pt x="4737" y="88214"/>
                  </a:lnTo>
                  <a:lnTo>
                    <a:pt x="105747" y="88214"/>
                  </a:lnTo>
                  <a:lnTo>
                    <a:pt x="99834" y="87706"/>
                  </a:lnTo>
                  <a:lnTo>
                    <a:pt x="97421" y="84455"/>
                  </a:lnTo>
                  <a:lnTo>
                    <a:pt x="98907" y="83464"/>
                  </a:lnTo>
                  <a:lnTo>
                    <a:pt x="100698" y="83197"/>
                  </a:lnTo>
                  <a:lnTo>
                    <a:pt x="102101" y="82397"/>
                  </a:lnTo>
                  <a:lnTo>
                    <a:pt x="102501" y="82397"/>
                  </a:lnTo>
                  <a:lnTo>
                    <a:pt x="99174" y="81445"/>
                  </a:lnTo>
                  <a:lnTo>
                    <a:pt x="96520" y="80619"/>
                  </a:lnTo>
                  <a:lnTo>
                    <a:pt x="94322" y="78740"/>
                  </a:lnTo>
                  <a:lnTo>
                    <a:pt x="100838" y="76161"/>
                  </a:lnTo>
                  <a:lnTo>
                    <a:pt x="94005" y="73990"/>
                  </a:lnTo>
                  <a:lnTo>
                    <a:pt x="90665" y="73291"/>
                  </a:lnTo>
                  <a:lnTo>
                    <a:pt x="96070" y="70459"/>
                  </a:lnTo>
                  <a:lnTo>
                    <a:pt x="91630" y="70459"/>
                  </a:lnTo>
                  <a:lnTo>
                    <a:pt x="88785" y="67640"/>
                  </a:lnTo>
                  <a:lnTo>
                    <a:pt x="93992" y="67640"/>
                  </a:lnTo>
                  <a:lnTo>
                    <a:pt x="98831" y="66192"/>
                  </a:lnTo>
                  <a:lnTo>
                    <a:pt x="98260" y="63868"/>
                  </a:lnTo>
                  <a:close/>
                </a:path>
                <a:path w="136525" h="116839">
                  <a:moveTo>
                    <a:pt x="97548" y="69684"/>
                  </a:moveTo>
                  <a:lnTo>
                    <a:pt x="91630" y="70459"/>
                  </a:lnTo>
                  <a:lnTo>
                    <a:pt x="96070" y="70459"/>
                  </a:lnTo>
                  <a:lnTo>
                    <a:pt x="97548" y="69684"/>
                  </a:lnTo>
                  <a:close/>
                </a:path>
                <a:path w="136525" h="116839">
                  <a:moveTo>
                    <a:pt x="93992" y="67640"/>
                  </a:moveTo>
                  <a:lnTo>
                    <a:pt x="88785" y="67640"/>
                  </a:lnTo>
                  <a:lnTo>
                    <a:pt x="92633" y="68046"/>
                  </a:lnTo>
                  <a:lnTo>
                    <a:pt x="93992" y="67640"/>
                  </a:lnTo>
                  <a:close/>
                </a:path>
                <a:path w="136525" h="116839">
                  <a:moveTo>
                    <a:pt x="136017" y="0"/>
                  </a:moveTo>
                  <a:lnTo>
                    <a:pt x="98878" y="16912"/>
                  </a:lnTo>
                  <a:lnTo>
                    <a:pt x="60960" y="37236"/>
                  </a:lnTo>
                  <a:lnTo>
                    <a:pt x="48895" y="45199"/>
                  </a:lnTo>
                  <a:lnTo>
                    <a:pt x="42555" y="48920"/>
                  </a:lnTo>
                  <a:lnTo>
                    <a:pt x="40347" y="50520"/>
                  </a:lnTo>
                  <a:lnTo>
                    <a:pt x="37846" y="51930"/>
                  </a:lnTo>
                  <a:lnTo>
                    <a:pt x="35496" y="53416"/>
                  </a:lnTo>
                  <a:lnTo>
                    <a:pt x="30873" y="56629"/>
                  </a:lnTo>
                  <a:lnTo>
                    <a:pt x="24815" y="60363"/>
                  </a:lnTo>
                  <a:lnTo>
                    <a:pt x="23050" y="61506"/>
                  </a:lnTo>
                  <a:lnTo>
                    <a:pt x="20904" y="62992"/>
                  </a:lnTo>
                  <a:lnTo>
                    <a:pt x="18961" y="64503"/>
                  </a:lnTo>
                  <a:lnTo>
                    <a:pt x="19926" y="63868"/>
                  </a:lnTo>
                  <a:lnTo>
                    <a:pt x="98260" y="63868"/>
                  </a:lnTo>
                  <a:lnTo>
                    <a:pt x="98097" y="63207"/>
                  </a:lnTo>
                  <a:lnTo>
                    <a:pt x="98044" y="62992"/>
                  </a:lnTo>
                  <a:lnTo>
                    <a:pt x="97969" y="62687"/>
                  </a:lnTo>
                  <a:lnTo>
                    <a:pt x="97904" y="62420"/>
                  </a:lnTo>
                  <a:lnTo>
                    <a:pt x="101422" y="61010"/>
                  </a:lnTo>
                  <a:lnTo>
                    <a:pt x="106692" y="61010"/>
                  </a:lnTo>
                  <a:lnTo>
                    <a:pt x="106121" y="59804"/>
                  </a:lnTo>
                  <a:lnTo>
                    <a:pt x="104355" y="58991"/>
                  </a:lnTo>
                  <a:lnTo>
                    <a:pt x="106959" y="58051"/>
                  </a:lnTo>
                  <a:lnTo>
                    <a:pt x="113729" y="58051"/>
                  </a:lnTo>
                  <a:lnTo>
                    <a:pt x="111950" y="55803"/>
                  </a:lnTo>
                  <a:lnTo>
                    <a:pt x="108648" y="54356"/>
                  </a:lnTo>
                  <a:lnTo>
                    <a:pt x="105905" y="53200"/>
                  </a:lnTo>
                  <a:lnTo>
                    <a:pt x="108521" y="51574"/>
                  </a:lnTo>
                  <a:lnTo>
                    <a:pt x="111747" y="50901"/>
                  </a:lnTo>
                  <a:lnTo>
                    <a:pt x="114782" y="50355"/>
                  </a:lnTo>
                  <a:lnTo>
                    <a:pt x="112903" y="49530"/>
                  </a:lnTo>
                  <a:lnTo>
                    <a:pt x="110350" y="48920"/>
                  </a:lnTo>
                  <a:lnTo>
                    <a:pt x="109181" y="47498"/>
                  </a:lnTo>
                  <a:lnTo>
                    <a:pt x="111887" y="45834"/>
                  </a:lnTo>
                  <a:lnTo>
                    <a:pt x="115328" y="44881"/>
                  </a:lnTo>
                  <a:lnTo>
                    <a:pt x="118160" y="43319"/>
                  </a:lnTo>
                  <a:lnTo>
                    <a:pt x="115633" y="41998"/>
                  </a:lnTo>
                  <a:lnTo>
                    <a:pt x="113766" y="40944"/>
                  </a:lnTo>
                  <a:lnTo>
                    <a:pt x="112522" y="38633"/>
                  </a:lnTo>
                  <a:lnTo>
                    <a:pt x="115138" y="37706"/>
                  </a:lnTo>
                  <a:lnTo>
                    <a:pt x="118135" y="36906"/>
                  </a:lnTo>
                  <a:lnTo>
                    <a:pt x="120904" y="36207"/>
                  </a:lnTo>
                  <a:lnTo>
                    <a:pt x="118901" y="36207"/>
                  </a:lnTo>
                  <a:lnTo>
                    <a:pt x="116319" y="33362"/>
                  </a:lnTo>
                  <a:lnTo>
                    <a:pt x="117881" y="30124"/>
                  </a:lnTo>
                  <a:lnTo>
                    <a:pt x="122326" y="28727"/>
                  </a:lnTo>
                  <a:lnTo>
                    <a:pt x="124129" y="28486"/>
                  </a:lnTo>
                  <a:lnTo>
                    <a:pt x="122364" y="27965"/>
                  </a:lnTo>
                  <a:lnTo>
                    <a:pt x="120243" y="27660"/>
                  </a:lnTo>
                  <a:lnTo>
                    <a:pt x="119151" y="26530"/>
                  </a:lnTo>
                  <a:lnTo>
                    <a:pt x="122097" y="25019"/>
                  </a:lnTo>
                  <a:lnTo>
                    <a:pt x="126034" y="23304"/>
                  </a:lnTo>
                  <a:lnTo>
                    <a:pt x="128143" y="21145"/>
                  </a:lnTo>
                  <a:lnTo>
                    <a:pt x="125882" y="20713"/>
                  </a:lnTo>
                  <a:lnTo>
                    <a:pt x="121793" y="19075"/>
                  </a:lnTo>
                  <a:lnTo>
                    <a:pt x="123943" y="16912"/>
                  </a:lnTo>
                  <a:lnTo>
                    <a:pt x="128308" y="15722"/>
                  </a:lnTo>
                  <a:lnTo>
                    <a:pt x="130035" y="15024"/>
                  </a:lnTo>
                  <a:lnTo>
                    <a:pt x="131343" y="13919"/>
                  </a:lnTo>
                  <a:lnTo>
                    <a:pt x="132702" y="12839"/>
                  </a:lnTo>
                  <a:lnTo>
                    <a:pt x="130073" y="12839"/>
                  </a:lnTo>
                  <a:lnTo>
                    <a:pt x="128041" y="12484"/>
                  </a:lnTo>
                  <a:lnTo>
                    <a:pt x="125844" y="11290"/>
                  </a:lnTo>
                  <a:lnTo>
                    <a:pt x="128930" y="10960"/>
                  </a:lnTo>
                  <a:lnTo>
                    <a:pt x="131737" y="9740"/>
                  </a:lnTo>
                  <a:lnTo>
                    <a:pt x="134594" y="8140"/>
                  </a:lnTo>
                  <a:lnTo>
                    <a:pt x="132562" y="7607"/>
                  </a:lnTo>
                  <a:lnTo>
                    <a:pt x="129806" y="7315"/>
                  </a:lnTo>
                  <a:lnTo>
                    <a:pt x="128536" y="5842"/>
                  </a:lnTo>
                  <a:lnTo>
                    <a:pt x="133477" y="4381"/>
                  </a:lnTo>
                  <a:lnTo>
                    <a:pt x="136017" y="0"/>
                  </a:lnTo>
                  <a:close/>
                </a:path>
                <a:path w="136525" h="116839">
                  <a:moveTo>
                    <a:pt x="106692" y="61010"/>
                  </a:moveTo>
                  <a:lnTo>
                    <a:pt x="101422" y="61010"/>
                  </a:lnTo>
                  <a:lnTo>
                    <a:pt x="104495" y="62687"/>
                  </a:lnTo>
                  <a:lnTo>
                    <a:pt x="107873" y="63207"/>
                  </a:lnTo>
                  <a:lnTo>
                    <a:pt x="107035" y="61734"/>
                  </a:lnTo>
                  <a:lnTo>
                    <a:pt x="106692" y="6101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0" name="object 2140"/>
            <p:cNvSpPr/>
            <p:nvPr/>
          </p:nvSpPr>
          <p:spPr>
            <a:xfrm>
              <a:off x="6946041" y="2446827"/>
              <a:ext cx="144145" cy="106045"/>
            </a:xfrm>
            <a:custGeom>
              <a:avLst/>
              <a:gdLst/>
              <a:ahLst/>
              <a:cxnLst/>
              <a:rect l="l" t="t" r="r" b="b"/>
              <a:pathLst>
                <a:path w="144145" h="106044">
                  <a:moveTo>
                    <a:pt x="44107" y="0"/>
                  </a:moveTo>
                  <a:lnTo>
                    <a:pt x="43192" y="787"/>
                  </a:lnTo>
                  <a:lnTo>
                    <a:pt x="42786" y="10756"/>
                  </a:lnTo>
                  <a:lnTo>
                    <a:pt x="39763" y="6718"/>
                  </a:lnTo>
                  <a:lnTo>
                    <a:pt x="33896" y="1244"/>
                  </a:lnTo>
                  <a:lnTo>
                    <a:pt x="32639" y="1219"/>
                  </a:lnTo>
                  <a:lnTo>
                    <a:pt x="32562" y="2311"/>
                  </a:lnTo>
                  <a:lnTo>
                    <a:pt x="40957" y="10134"/>
                  </a:lnTo>
                  <a:lnTo>
                    <a:pt x="42633" y="13817"/>
                  </a:lnTo>
                  <a:lnTo>
                    <a:pt x="41770" y="28422"/>
                  </a:lnTo>
                  <a:lnTo>
                    <a:pt x="38646" y="22567"/>
                  </a:lnTo>
                  <a:lnTo>
                    <a:pt x="30276" y="14058"/>
                  </a:lnTo>
                  <a:lnTo>
                    <a:pt x="29032" y="13995"/>
                  </a:lnTo>
                  <a:lnTo>
                    <a:pt x="28816" y="15011"/>
                  </a:lnTo>
                  <a:lnTo>
                    <a:pt x="32283" y="18516"/>
                  </a:lnTo>
                  <a:lnTo>
                    <a:pt x="41262" y="28486"/>
                  </a:lnTo>
                  <a:lnTo>
                    <a:pt x="41224" y="34277"/>
                  </a:lnTo>
                  <a:lnTo>
                    <a:pt x="41363" y="34124"/>
                  </a:lnTo>
                  <a:lnTo>
                    <a:pt x="40144" y="47802"/>
                  </a:lnTo>
                  <a:lnTo>
                    <a:pt x="15252" y="20116"/>
                  </a:lnTo>
                  <a:lnTo>
                    <a:pt x="15087" y="21132"/>
                  </a:lnTo>
                  <a:lnTo>
                    <a:pt x="21904" y="27955"/>
                  </a:lnTo>
                  <a:lnTo>
                    <a:pt x="30030" y="36844"/>
                  </a:lnTo>
                  <a:lnTo>
                    <a:pt x="36834" y="45601"/>
                  </a:lnTo>
                  <a:lnTo>
                    <a:pt x="39687" y="52031"/>
                  </a:lnTo>
                  <a:lnTo>
                    <a:pt x="38569" y="60934"/>
                  </a:lnTo>
                  <a:lnTo>
                    <a:pt x="37376" y="66916"/>
                  </a:lnTo>
                  <a:lnTo>
                    <a:pt x="35572" y="68732"/>
                  </a:lnTo>
                  <a:lnTo>
                    <a:pt x="33401" y="65036"/>
                  </a:lnTo>
                  <a:lnTo>
                    <a:pt x="26286" y="55920"/>
                  </a:lnTo>
                  <a:lnTo>
                    <a:pt x="17381" y="45745"/>
                  </a:lnTo>
                  <a:lnTo>
                    <a:pt x="5867" y="33350"/>
                  </a:lnTo>
                  <a:lnTo>
                    <a:pt x="4610" y="33274"/>
                  </a:lnTo>
                  <a:lnTo>
                    <a:pt x="4406" y="34277"/>
                  </a:lnTo>
                  <a:lnTo>
                    <a:pt x="20172" y="51476"/>
                  </a:lnTo>
                  <a:lnTo>
                    <a:pt x="28225" y="61019"/>
                  </a:lnTo>
                  <a:lnTo>
                    <a:pt x="33337" y="68199"/>
                  </a:lnTo>
                  <a:lnTo>
                    <a:pt x="25449" y="62784"/>
                  </a:lnTo>
                  <a:lnTo>
                    <a:pt x="15022" y="56646"/>
                  </a:lnTo>
                  <a:lnTo>
                    <a:pt x="1270" y="49123"/>
                  </a:lnTo>
                  <a:lnTo>
                    <a:pt x="0" y="49364"/>
                  </a:lnTo>
                  <a:lnTo>
                    <a:pt x="139" y="50342"/>
                  </a:lnTo>
                  <a:lnTo>
                    <a:pt x="19162" y="60858"/>
                  </a:lnTo>
                  <a:lnTo>
                    <a:pt x="27973" y="66287"/>
                  </a:lnTo>
                  <a:lnTo>
                    <a:pt x="33185" y="70307"/>
                  </a:lnTo>
                  <a:lnTo>
                    <a:pt x="32016" y="71107"/>
                  </a:lnTo>
                  <a:lnTo>
                    <a:pt x="31838" y="72097"/>
                  </a:lnTo>
                  <a:lnTo>
                    <a:pt x="33070" y="72123"/>
                  </a:lnTo>
                  <a:lnTo>
                    <a:pt x="34112" y="71437"/>
                  </a:lnTo>
                  <a:lnTo>
                    <a:pt x="37879" y="80165"/>
                  </a:lnTo>
                  <a:lnTo>
                    <a:pt x="39630" y="89304"/>
                  </a:lnTo>
                  <a:lnTo>
                    <a:pt x="40123" y="96545"/>
                  </a:lnTo>
                  <a:lnTo>
                    <a:pt x="40119" y="99580"/>
                  </a:lnTo>
                  <a:lnTo>
                    <a:pt x="40970" y="100228"/>
                  </a:lnTo>
                  <a:lnTo>
                    <a:pt x="41884" y="99441"/>
                  </a:lnTo>
                  <a:lnTo>
                    <a:pt x="41916" y="96313"/>
                  </a:lnTo>
                  <a:lnTo>
                    <a:pt x="41470" y="89323"/>
                  </a:lnTo>
                  <a:lnTo>
                    <a:pt x="39850" y="80465"/>
                  </a:lnTo>
                  <a:lnTo>
                    <a:pt x="36360" y="71729"/>
                  </a:lnTo>
                  <a:lnTo>
                    <a:pt x="45248" y="80095"/>
                  </a:lnTo>
                  <a:lnTo>
                    <a:pt x="52924" y="91165"/>
                  </a:lnTo>
                  <a:lnTo>
                    <a:pt x="58337" y="100870"/>
                  </a:lnTo>
                  <a:lnTo>
                    <a:pt x="60439" y="105143"/>
                  </a:lnTo>
                  <a:lnTo>
                    <a:pt x="61569" y="105486"/>
                  </a:lnTo>
                  <a:lnTo>
                    <a:pt x="37744" y="70688"/>
                  </a:lnTo>
                  <a:lnTo>
                    <a:pt x="42189" y="70827"/>
                  </a:lnTo>
                  <a:lnTo>
                    <a:pt x="81141" y="96684"/>
                  </a:lnTo>
                  <a:lnTo>
                    <a:pt x="88442" y="104267"/>
                  </a:lnTo>
                  <a:lnTo>
                    <a:pt x="89674" y="104355"/>
                  </a:lnTo>
                  <a:lnTo>
                    <a:pt x="89916" y="103352"/>
                  </a:lnTo>
                  <a:lnTo>
                    <a:pt x="78347" y="91481"/>
                  </a:lnTo>
                  <a:lnTo>
                    <a:pt x="69186" y="82875"/>
                  </a:lnTo>
                  <a:lnTo>
                    <a:pt x="60198" y="75552"/>
                  </a:lnTo>
                  <a:lnTo>
                    <a:pt x="75272" y="81013"/>
                  </a:lnTo>
                  <a:lnTo>
                    <a:pt x="81005" y="85327"/>
                  </a:lnTo>
                  <a:lnTo>
                    <a:pt x="87436" y="92022"/>
                  </a:lnTo>
                  <a:lnTo>
                    <a:pt x="94932" y="101003"/>
                  </a:lnTo>
                  <a:lnTo>
                    <a:pt x="96151" y="101180"/>
                  </a:lnTo>
                  <a:lnTo>
                    <a:pt x="96507" y="100164"/>
                  </a:lnTo>
                  <a:lnTo>
                    <a:pt x="88125" y="89408"/>
                  </a:lnTo>
                  <a:lnTo>
                    <a:pt x="81457" y="83464"/>
                  </a:lnTo>
                  <a:lnTo>
                    <a:pt x="91630" y="87757"/>
                  </a:lnTo>
                  <a:lnTo>
                    <a:pt x="95326" y="90360"/>
                  </a:lnTo>
                  <a:lnTo>
                    <a:pt x="101396" y="99529"/>
                  </a:lnTo>
                  <a:lnTo>
                    <a:pt x="102603" y="99771"/>
                  </a:lnTo>
                  <a:lnTo>
                    <a:pt x="103009" y="98780"/>
                  </a:lnTo>
                  <a:lnTo>
                    <a:pt x="99479" y="93484"/>
                  </a:lnTo>
                  <a:lnTo>
                    <a:pt x="96189" y="89776"/>
                  </a:lnTo>
                  <a:lnTo>
                    <a:pt x="106832" y="94538"/>
                  </a:lnTo>
                  <a:lnTo>
                    <a:pt x="114617" y="98425"/>
                  </a:lnTo>
                  <a:lnTo>
                    <a:pt x="115862" y="98171"/>
                  </a:lnTo>
                  <a:lnTo>
                    <a:pt x="115938" y="97409"/>
                  </a:lnTo>
                  <a:lnTo>
                    <a:pt x="105829" y="92265"/>
                  </a:lnTo>
                  <a:lnTo>
                    <a:pt x="93954" y="87020"/>
                  </a:lnTo>
                  <a:lnTo>
                    <a:pt x="99593" y="85255"/>
                  </a:lnTo>
                  <a:lnTo>
                    <a:pt x="106159" y="85674"/>
                  </a:lnTo>
                  <a:lnTo>
                    <a:pt x="107213" y="85051"/>
                  </a:lnTo>
                  <a:lnTo>
                    <a:pt x="107137" y="84594"/>
                  </a:lnTo>
                  <a:lnTo>
                    <a:pt x="106527" y="84289"/>
                  </a:lnTo>
                  <a:lnTo>
                    <a:pt x="98069" y="83743"/>
                  </a:lnTo>
                  <a:lnTo>
                    <a:pt x="93687" y="85496"/>
                  </a:lnTo>
                  <a:lnTo>
                    <a:pt x="92202" y="86283"/>
                  </a:lnTo>
                  <a:lnTo>
                    <a:pt x="77393" y="80111"/>
                  </a:lnTo>
                  <a:lnTo>
                    <a:pt x="80848" y="78905"/>
                  </a:lnTo>
                  <a:lnTo>
                    <a:pt x="89344" y="76479"/>
                  </a:lnTo>
                  <a:lnTo>
                    <a:pt x="100203" y="76962"/>
                  </a:lnTo>
                  <a:lnTo>
                    <a:pt x="101231" y="76301"/>
                  </a:lnTo>
                  <a:lnTo>
                    <a:pt x="101180" y="75882"/>
                  </a:lnTo>
                  <a:lnTo>
                    <a:pt x="100520" y="75539"/>
                  </a:lnTo>
                  <a:lnTo>
                    <a:pt x="91318" y="75760"/>
                  </a:lnTo>
                  <a:lnTo>
                    <a:pt x="83835" y="76895"/>
                  </a:lnTo>
                  <a:lnTo>
                    <a:pt x="78424" y="78311"/>
                  </a:lnTo>
                  <a:lnTo>
                    <a:pt x="75438" y="79375"/>
                  </a:lnTo>
                  <a:lnTo>
                    <a:pt x="62204" y="74485"/>
                  </a:lnTo>
                  <a:lnTo>
                    <a:pt x="55968" y="72669"/>
                  </a:lnTo>
                  <a:lnTo>
                    <a:pt x="62170" y="69262"/>
                  </a:lnTo>
                  <a:lnTo>
                    <a:pt x="69100" y="67102"/>
                  </a:lnTo>
                  <a:lnTo>
                    <a:pt x="76735" y="66191"/>
                  </a:lnTo>
                  <a:lnTo>
                    <a:pt x="85051" y="66535"/>
                  </a:lnTo>
                  <a:lnTo>
                    <a:pt x="94145" y="67589"/>
                  </a:lnTo>
                  <a:lnTo>
                    <a:pt x="101041" y="70485"/>
                  </a:lnTo>
                  <a:lnTo>
                    <a:pt x="102273" y="70154"/>
                  </a:lnTo>
                  <a:lnTo>
                    <a:pt x="102323" y="69443"/>
                  </a:lnTo>
                  <a:lnTo>
                    <a:pt x="94919" y="66230"/>
                  </a:lnTo>
                  <a:lnTo>
                    <a:pt x="85559" y="65151"/>
                  </a:lnTo>
                  <a:lnTo>
                    <a:pt x="76645" y="64814"/>
                  </a:lnTo>
                  <a:lnTo>
                    <a:pt x="68375" y="65884"/>
                  </a:lnTo>
                  <a:lnTo>
                    <a:pt x="60855" y="68340"/>
                  </a:lnTo>
                  <a:lnTo>
                    <a:pt x="54190" y="72161"/>
                  </a:lnTo>
                  <a:lnTo>
                    <a:pt x="46913" y="70256"/>
                  </a:lnTo>
                  <a:lnTo>
                    <a:pt x="41630" y="69329"/>
                  </a:lnTo>
                  <a:lnTo>
                    <a:pt x="37388" y="69265"/>
                  </a:lnTo>
                  <a:lnTo>
                    <a:pt x="49250" y="61429"/>
                  </a:lnTo>
                  <a:lnTo>
                    <a:pt x="58559" y="55600"/>
                  </a:lnTo>
                  <a:lnTo>
                    <a:pt x="72663" y="55534"/>
                  </a:lnTo>
                  <a:lnTo>
                    <a:pt x="90076" y="59062"/>
                  </a:lnTo>
                  <a:lnTo>
                    <a:pt x="104938" y="63317"/>
                  </a:lnTo>
                  <a:lnTo>
                    <a:pt x="111391" y="65430"/>
                  </a:lnTo>
                  <a:lnTo>
                    <a:pt x="112598" y="65062"/>
                  </a:lnTo>
                  <a:lnTo>
                    <a:pt x="61633" y="53644"/>
                  </a:lnTo>
                  <a:lnTo>
                    <a:pt x="73710" y="46228"/>
                  </a:lnTo>
                  <a:lnTo>
                    <a:pt x="88914" y="45964"/>
                  </a:lnTo>
                  <a:lnTo>
                    <a:pt x="102530" y="49704"/>
                  </a:lnTo>
                  <a:lnTo>
                    <a:pt x="112369" y="54296"/>
                  </a:lnTo>
                  <a:lnTo>
                    <a:pt x="116243" y="56591"/>
                  </a:lnTo>
                  <a:lnTo>
                    <a:pt x="117513" y="56464"/>
                  </a:lnTo>
                  <a:lnTo>
                    <a:pt x="84268" y="44051"/>
                  </a:lnTo>
                  <a:lnTo>
                    <a:pt x="76949" y="44284"/>
                  </a:lnTo>
                  <a:lnTo>
                    <a:pt x="82791" y="40830"/>
                  </a:lnTo>
                  <a:lnTo>
                    <a:pt x="96468" y="38931"/>
                  </a:lnTo>
                  <a:lnTo>
                    <a:pt x="109299" y="40954"/>
                  </a:lnTo>
                  <a:lnTo>
                    <a:pt x="118849" y="44191"/>
                  </a:lnTo>
                  <a:lnTo>
                    <a:pt x="122682" y="45935"/>
                  </a:lnTo>
                  <a:lnTo>
                    <a:pt x="123952" y="45694"/>
                  </a:lnTo>
                  <a:lnTo>
                    <a:pt x="124028" y="44919"/>
                  </a:lnTo>
                  <a:lnTo>
                    <a:pt x="117995" y="41681"/>
                  </a:lnTo>
                  <a:lnTo>
                    <a:pt x="101777" y="37363"/>
                  </a:lnTo>
                  <a:lnTo>
                    <a:pt x="94030" y="36906"/>
                  </a:lnTo>
                  <a:lnTo>
                    <a:pt x="87325" y="38163"/>
                  </a:lnTo>
                  <a:lnTo>
                    <a:pt x="100609" y="30645"/>
                  </a:lnTo>
                  <a:lnTo>
                    <a:pt x="110896" y="29621"/>
                  </a:lnTo>
                  <a:lnTo>
                    <a:pt x="119780" y="31437"/>
                  </a:lnTo>
                  <a:lnTo>
                    <a:pt x="126044" y="34050"/>
                  </a:lnTo>
                  <a:lnTo>
                    <a:pt x="128473" y="35420"/>
                  </a:lnTo>
                  <a:lnTo>
                    <a:pt x="129743" y="35280"/>
                  </a:lnTo>
                  <a:lnTo>
                    <a:pt x="104800" y="28359"/>
                  </a:lnTo>
                  <a:lnTo>
                    <a:pt x="115366" y="22771"/>
                  </a:lnTo>
                  <a:lnTo>
                    <a:pt x="137795" y="26466"/>
                  </a:lnTo>
                  <a:lnTo>
                    <a:pt x="138925" y="25933"/>
                  </a:lnTo>
                  <a:lnTo>
                    <a:pt x="138874" y="25387"/>
                  </a:lnTo>
                  <a:lnTo>
                    <a:pt x="138353" y="25095"/>
                  </a:lnTo>
                  <a:lnTo>
                    <a:pt x="117576" y="21653"/>
                  </a:lnTo>
                  <a:lnTo>
                    <a:pt x="127203" y="16954"/>
                  </a:lnTo>
                  <a:lnTo>
                    <a:pt x="141338" y="16383"/>
                  </a:lnTo>
                  <a:lnTo>
                    <a:pt x="142290" y="15646"/>
                  </a:lnTo>
                  <a:lnTo>
                    <a:pt x="142189" y="15290"/>
                  </a:lnTo>
                  <a:lnTo>
                    <a:pt x="141452" y="14973"/>
                  </a:lnTo>
                  <a:lnTo>
                    <a:pt x="130568" y="15417"/>
                  </a:lnTo>
                  <a:lnTo>
                    <a:pt x="139179" y="11658"/>
                  </a:lnTo>
                  <a:lnTo>
                    <a:pt x="143230" y="10134"/>
                  </a:lnTo>
                  <a:lnTo>
                    <a:pt x="143700" y="9080"/>
                  </a:lnTo>
                  <a:lnTo>
                    <a:pt x="142595" y="8839"/>
                  </a:lnTo>
                  <a:lnTo>
                    <a:pt x="133477" y="12522"/>
                  </a:lnTo>
                  <a:lnTo>
                    <a:pt x="128625" y="14744"/>
                  </a:lnTo>
                  <a:lnTo>
                    <a:pt x="132219" y="8140"/>
                  </a:lnTo>
                  <a:lnTo>
                    <a:pt x="131762" y="7264"/>
                  </a:lnTo>
                  <a:lnTo>
                    <a:pt x="130568" y="7721"/>
                  </a:lnTo>
                  <a:lnTo>
                    <a:pt x="126149" y="15900"/>
                  </a:lnTo>
                  <a:lnTo>
                    <a:pt x="116890" y="20421"/>
                  </a:lnTo>
                  <a:lnTo>
                    <a:pt x="121208" y="6832"/>
                  </a:lnTo>
                  <a:lnTo>
                    <a:pt x="120573" y="6019"/>
                  </a:lnTo>
                  <a:lnTo>
                    <a:pt x="119456" y="6642"/>
                  </a:lnTo>
                  <a:lnTo>
                    <a:pt x="114744" y="21513"/>
                  </a:lnTo>
                  <a:lnTo>
                    <a:pt x="102603" y="27927"/>
                  </a:lnTo>
                  <a:lnTo>
                    <a:pt x="105270" y="23698"/>
                  </a:lnTo>
                  <a:lnTo>
                    <a:pt x="109956" y="14744"/>
                  </a:lnTo>
                  <a:lnTo>
                    <a:pt x="106934" y="8039"/>
                  </a:lnTo>
                  <a:lnTo>
                    <a:pt x="105791" y="7721"/>
                  </a:lnTo>
                  <a:lnTo>
                    <a:pt x="105232" y="8661"/>
                  </a:lnTo>
                  <a:lnTo>
                    <a:pt x="108800" y="16535"/>
                  </a:lnTo>
                  <a:lnTo>
                    <a:pt x="99491" y="29603"/>
                  </a:lnTo>
                  <a:lnTo>
                    <a:pt x="84886" y="37934"/>
                  </a:lnTo>
                  <a:lnTo>
                    <a:pt x="87897" y="32808"/>
                  </a:lnTo>
                  <a:lnTo>
                    <a:pt x="91005" y="25823"/>
                  </a:lnTo>
                  <a:lnTo>
                    <a:pt x="93041" y="17741"/>
                  </a:lnTo>
                  <a:lnTo>
                    <a:pt x="92837" y="9321"/>
                  </a:lnTo>
                  <a:lnTo>
                    <a:pt x="91808" y="8839"/>
                  </a:lnTo>
                  <a:lnTo>
                    <a:pt x="91071" y="9702"/>
                  </a:lnTo>
                  <a:lnTo>
                    <a:pt x="90888" y="19837"/>
                  </a:lnTo>
                  <a:lnTo>
                    <a:pt x="87737" y="29265"/>
                  </a:lnTo>
                  <a:lnTo>
                    <a:pt x="83892" y="36443"/>
                  </a:lnTo>
                  <a:lnTo>
                    <a:pt x="81622" y="39827"/>
                  </a:lnTo>
                  <a:lnTo>
                    <a:pt x="74409" y="44145"/>
                  </a:lnTo>
                  <a:lnTo>
                    <a:pt x="76244" y="38985"/>
                  </a:lnTo>
                  <a:lnTo>
                    <a:pt x="78146" y="31403"/>
                  </a:lnTo>
                  <a:lnTo>
                    <a:pt x="79109" y="22360"/>
                  </a:lnTo>
                  <a:lnTo>
                    <a:pt x="78130" y="12814"/>
                  </a:lnTo>
                  <a:lnTo>
                    <a:pt x="77089" y="12369"/>
                  </a:lnTo>
                  <a:lnTo>
                    <a:pt x="76365" y="13233"/>
                  </a:lnTo>
                  <a:lnTo>
                    <a:pt x="77241" y="24641"/>
                  </a:lnTo>
                  <a:lnTo>
                    <a:pt x="75585" y="35002"/>
                  </a:lnTo>
                  <a:lnTo>
                    <a:pt x="73227" y="42556"/>
                  </a:lnTo>
                  <a:lnTo>
                    <a:pt x="71945" y="45631"/>
                  </a:lnTo>
                  <a:lnTo>
                    <a:pt x="59639" y="53225"/>
                  </a:lnTo>
                  <a:lnTo>
                    <a:pt x="62001" y="45213"/>
                  </a:lnTo>
                  <a:lnTo>
                    <a:pt x="64530" y="33812"/>
                  </a:lnTo>
                  <a:lnTo>
                    <a:pt x="65498" y="22084"/>
                  </a:lnTo>
                  <a:lnTo>
                    <a:pt x="63182" y="13093"/>
                  </a:lnTo>
                  <a:lnTo>
                    <a:pt x="62979" y="12839"/>
                  </a:lnTo>
                  <a:lnTo>
                    <a:pt x="61798" y="12674"/>
                  </a:lnTo>
                  <a:lnTo>
                    <a:pt x="61429" y="13639"/>
                  </a:lnTo>
                  <a:lnTo>
                    <a:pt x="63732" y="23758"/>
                  </a:lnTo>
                  <a:lnTo>
                    <a:pt x="62209" y="36666"/>
                  </a:lnTo>
                  <a:lnTo>
                    <a:pt x="59321" y="48376"/>
                  </a:lnTo>
                  <a:lnTo>
                    <a:pt x="57365" y="54635"/>
                  </a:lnTo>
                  <a:lnTo>
                    <a:pt x="38671" y="66649"/>
                  </a:lnTo>
                  <a:lnTo>
                    <a:pt x="39700" y="63754"/>
                  </a:lnTo>
                  <a:lnTo>
                    <a:pt x="40576" y="58915"/>
                  </a:lnTo>
                  <a:lnTo>
                    <a:pt x="41313" y="53225"/>
                  </a:lnTo>
                  <a:lnTo>
                    <a:pt x="47886" y="49309"/>
                  </a:lnTo>
                  <a:lnTo>
                    <a:pt x="53051" y="44207"/>
                  </a:lnTo>
                  <a:lnTo>
                    <a:pt x="56743" y="37997"/>
                  </a:lnTo>
                  <a:lnTo>
                    <a:pt x="58902" y="30759"/>
                  </a:lnTo>
                  <a:lnTo>
                    <a:pt x="60299" y="22898"/>
                  </a:lnTo>
                  <a:lnTo>
                    <a:pt x="58635" y="15976"/>
                  </a:lnTo>
                  <a:lnTo>
                    <a:pt x="57670" y="15684"/>
                  </a:lnTo>
                  <a:lnTo>
                    <a:pt x="56972" y="16624"/>
                  </a:lnTo>
                  <a:lnTo>
                    <a:pt x="58496" y="23126"/>
                  </a:lnTo>
                  <a:lnTo>
                    <a:pt x="57124" y="30759"/>
                  </a:lnTo>
                  <a:lnTo>
                    <a:pt x="55173" y="37458"/>
                  </a:lnTo>
                  <a:lnTo>
                    <a:pt x="51917" y="43164"/>
                  </a:lnTo>
                  <a:lnTo>
                    <a:pt x="47366" y="47865"/>
                  </a:lnTo>
                  <a:lnTo>
                    <a:pt x="41529" y="51549"/>
                  </a:lnTo>
                  <a:lnTo>
                    <a:pt x="43345" y="32105"/>
                  </a:lnTo>
                  <a:lnTo>
                    <a:pt x="49250" y="25209"/>
                  </a:lnTo>
                  <a:lnTo>
                    <a:pt x="53403" y="16357"/>
                  </a:lnTo>
                  <a:lnTo>
                    <a:pt x="53378" y="15798"/>
                  </a:lnTo>
                  <a:lnTo>
                    <a:pt x="52882" y="15494"/>
                  </a:lnTo>
                  <a:lnTo>
                    <a:pt x="51752" y="16002"/>
                  </a:lnTo>
                  <a:lnTo>
                    <a:pt x="48742" y="22415"/>
                  </a:lnTo>
                  <a:lnTo>
                    <a:pt x="43522" y="29476"/>
                  </a:lnTo>
                  <a:lnTo>
                    <a:pt x="44411" y="13906"/>
                  </a:lnTo>
                  <a:lnTo>
                    <a:pt x="45770" y="13068"/>
                  </a:lnTo>
                  <a:lnTo>
                    <a:pt x="49339" y="10287"/>
                  </a:lnTo>
                  <a:lnTo>
                    <a:pt x="51638" y="3416"/>
                  </a:lnTo>
                  <a:lnTo>
                    <a:pt x="51562" y="2921"/>
                  </a:lnTo>
                  <a:lnTo>
                    <a:pt x="51003" y="2628"/>
                  </a:lnTo>
                  <a:lnTo>
                    <a:pt x="49898" y="3225"/>
                  </a:lnTo>
                  <a:lnTo>
                    <a:pt x="48260" y="8102"/>
                  </a:lnTo>
                  <a:lnTo>
                    <a:pt x="45974" y="10731"/>
                  </a:lnTo>
                  <a:lnTo>
                    <a:pt x="44513" y="11988"/>
                  </a:lnTo>
                  <a:lnTo>
                    <a:pt x="44894" y="330"/>
                  </a:lnTo>
                  <a:lnTo>
                    <a:pt x="44107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1" name="object 2141"/>
            <p:cNvSpPr/>
            <p:nvPr/>
          </p:nvSpPr>
          <p:spPr>
            <a:xfrm>
              <a:off x="6978289" y="2455717"/>
              <a:ext cx="111760" cy="97155"/>
            </a:xfrm>
            <a:custGeom>
              <a:avLst/>
              <a:gdLst/>
              <a:ahLst/>
              <a:cxnLst/>
              <a:rect l="l" t="t" r="r" b="b"/>
              <a:pathLst>
                <a:path w="111759" h="97155">
                  <a:moveTo>
                    <a:pt x="111226" y="0"/>
                  </a:moveTo>
                  <a:lnTo>
                    <a:pt x="91071" y="8318"/>
                  </a:lnTo>
                  <a:lnTo>
                    <a:pt x="78536" y="14579"/>
                  </a:lnTo>
                  <a:lnTo>
                    <a:pt x="73393" y="18237"/>
                  </a:lnTo>
                  <a:lnTo>
                    <a:pt x="62293" y="24688"/>
                  </a:lnTo>
                  <a:lnTo>
                    <a:pt x="56464" y="27432"/>
                  </a:lnTo>
                  <a:lnTo>
                    <a:pt x="38531" y="37528"/>
                  </a:lnTo>
                  <a:lnTo>
                    <a:pt x="28384" y="44335"/>
                  </a:lnTo>
                  <a:lnTo>
                    <a:pt x="19723" y="49618"/>
                  </a:lnTo>
                  <a:lnTo>
                    <a:pt x="0" y="63398"/>
                  </a:lnTo>
                  <a:lnTo>
                    <a:pt x="825" y="63233"/>
                  </a:lnTo>
                  <a:lnTo>
                    <a:pt x="1866" y="62547"/>
                  </a:lnTo>
                  <a:lnTo>
                    <a:pt x="5634" y="71277"/>
                  </a:lnTo>
                  <a:lnTo>
                    <a:pt x="7385" y="80419"/>
                  </a:lnTo>
                  <a:lnTo>
                    <a:pt x="7878" y="87661"/>
                  </a:lnTo>
                  <a:lnTo>
                    <a:pt x="7874" y="90690"/>
                  </a:lnTo>
                  <a:lnTo>
                    <a:pt x="8724" y="91338"/>
                  </a:lnTo>
                  <a:lnTo>
                    <a:pt x="9639" y="90551"/>
                  </a:lnTo>
                  <a:lnTo>
                    <a:pt x="9670" y="87421"/>
                  </a:lnTo>
                  <a:lnTo>
                    <a:pt x="9224" y="80429"/>
                  </a:lnTo>
                  <a:lnTo>
                    <a:pt x="7605" y="71570"/>
                  </a:lnTo>
                  <a:lnTo>
                    <a:pt x="4114" y="62839"/>
                  </a:lnTo>
                  <a:lnTo>
                    <a:pt x="13002" y="71205"/>
                  </a:lnTo>
                  <a:lnTo>
                    <a:pt x="20678" y="82273"/>
                  </a:lnTo>
                  <a:lnTo>
                    <a:pt x="26092" y="91975"/>
                  </a:lnTo>
                  <a:lnTo>
                    <a:pt x="28194" y="96240"/>
                  </a:lnTo>
                  <a:lnTo>
                    <a:pt x="29324" y="96596"/>
                  </a:lnTo>
                  <a:lnTo>
                    <a:pt x="5499" y="61785"/>
                  </a:lnTo>
                  <a:lnTo>
                    <a:pt x="9944" y="61937"/>
                  </a:lnTo>
                  <a:lnTo>
                    <a:pt x="48895" y="87802"/>
                  </a:lnTo>
                  <a:lnTo>
                    <a:pt x="56197" y="95377"/>
                  </a:lnTo>
                  <a:lnTo>
                    <a:pt x="57429" y="95465"/>
                  </a:lnTo>
                  <a:lnTo>
                    <a:pt x="57670" y="94462"/>
                  </a:lnTo>
                  <a:lnTo>
                    <a:pt x="46097" y="82589"/>
                  </a:lnTo>
                  <a:lnTo>
                    <a:pt x="36939" y="73993"/>
                  </a:lnTo>
                  <a:lnTo>
                    <a:pt x="27952" y="66687"/>
                  </a:lnTo>
                  <a:lnTo>
                    <a:pt x="36715" y="69672"/>
                  </a:lnTo>
                  <a:lnTo>
                    <a:pt x="43027" y="72110"/>
                  </a:lnTo>
                  <a:lnTo>
                    <a:pt x="48760" y="76432"/>
                  </a:lnTo>
                  <a:lnTo>
                    <a:pt x="55191" y="83131"/>
                  </a:lnTo>
                  <a:lnTo>
                    <a:pt x="62687" y="92113"/>
                  </a:lnTo>
                  <a:lnTo>
                    <a:pt x="63906" y="92290"/>
                  </a:lnTo>
                  <a:lnTo>
                    <a:pt x="64274" y="91274"/>
                  </a:lnTo>
                  <a:lnTo>
                    <a:pt x="55880" y="80530"/>
                  </a:lnTo>
                  <a:lnTo>
                    <a:pt x="49212" y="74574"/>
                  </a:lnTo>
                  <a:lnTo>
                    <a:pt x="59385" y="78867"/>
                  </a:lnTo>
                  <a:lnTo>
                    <a:pt x="63080" y="81470"/>
                  </a:lnTo>
                  <a:lnTo>
                    <a:pt x="69138" y="90639"/>
                  </a:lnTo>
                  <a:lnTo>
                    <a:pt x="70358" y="90881"/>
                  </a:lnTo>
                  <a:lnTo>
                    <a:pt x="70751" y="89877"/>
                  </a:lnTo>
                  <a:lnTo>
                    <a:pt x="67246" y="84594"/>
                  </a:lnTo>
                  <a:lnTo>
                    <a:pt x="63957" y="80886"/>
                  </a:lnTo>
                  <a:lnTo>
                    <a:pt x="74587" y="85648"/>
                  </a:lnTo>
                  <a:lnTo>
                    <a:pt x="82359" y="89535"/>
                  </a:lnTo>
                  <a:lnTo>
                    <a:pt x="83629" y="89281"/>
                  </a:lnTo>
                  <a:lnTo>
                    <a:pt x="83680" y="88519"/>
                  </a:lnTo>
                  <a:lnTo>
                    <a:pt x="73583" y="83375"/>
                  </a:lnTo>
                  <a:lnTo>
                    <a:pt x="61709" y="78130"/>
                  </a:lnTo>
                  <a:lnTo>
                    <a:pt x="63500" y="77444"/>
                  </a:lnTo>
                  <a:lnTo>
                    <a:pt x="67360" y="76365"/>
                  </a:lnTo>
                  <a:lnTo>
                    <a:pt x="73901" y="76771"/>
                  </a:lnTo>
                  <a:lnTo>
                    <a:pt x="74968" y="76161"/>
                  </a:lnTo>
                  <a:lnTo>
                    <a:pt x="74904" y="75704"/>
                  </a:lnTo>
                  <a:lnTo>
                    <a:pt x="74295" y="75387"/>
                  </a:lnTo>
                  <a:lnTo>
                    <a:pt x="65836" y="74853"/>
                  </a:lnTo>
                  <a:lnTo>
                    <a:pt x="61442" y="76606"/>
                  </a:lnTo>
                  <a:lnTo>
                    <a:pt x="59956" y="77393"/>
                  </a:lnTo>
                  <a:lnTo>
                    <a:pt x="50317" y="73253"/>
                  </a:lnTo>
                  <a:lnTo>
                    <a:pt x="45148" y="71221"/>
                  </a:lnTo>
                  <a:lnTo>
                    <a:pt x="48615" y="70015"/>
                  </a:lnTo>
                  <a:lnTo>
                    <a:pt x="57099" y="67589"/>
                  </a:lnTo>
                  <a:lnTo>
                    <a:pt x="67957" y="68072"/>
                  </a:lnTo>
                  <a:lnTo>
                    <a:pt x="68986" y="67411"/>
                  </a:lnTo>
                  <a:lnTo>
                    <a:pt x="68935" y="66992"/>
                  </a:lnTo>
                  <a:lnTo>
                    <a:pt x="68275" y="66649"/>
                  </a:lnTo>
                  <a:lnTo>
                    <a:pt x="59078" y="66870"/>
                  </a:lnTo>
                  <a:lnTo>
                    <a:pt x="51595" y="68005"/>
                  </a:lnTo>
                  <a:lnTo>
                    <a:pt x="46181" y="69421"/>
                  </a:lnTo>
                  <a:lnTo>
                    <a:pt x="43192" y="70485"/>
                  </a:lnTo>
                  <a:lnTo>
                    <a:pt x="29972" y="65595"/>
                  </a:lnTo>
                  <a:lnTo>
                    <a:pt x="23736" y="63779"/>
                  </a:lnTo>
                  <a:lnTo>
                    <a:pt x="29930" y="60367"/>
                  </a:lnTo>
                  <a:lnTo>
                    <a:pt x="36856" y="58208"/>
                  </a:lnTo>
                  <a:lnTo>
                    <a:pt x="44490" y="57305"/>
                  </a:lnTo>
                  <a:lnTo>
                    <a:pt x="52806" y="57658"/>
                  </a:lnTo>
                  <a:lnTo>
                    <a:pt x="61899" y="58699"/>
                  </a:lnTo>
                  <a:lnTo>
                    <a:pt x="68795" y="61594"/>
                  </a:lnTo>
                  <a:lnTo>
                    <a:pt x="70027" y="61264"/>
                  </a:lnTo>
                  <a:lnTo>
                    <a:pt x="70078" y="60553"/>
                  </a:lnTo>
                  <a:lnTo>
                    <a:pt x="62687" y="57340"/>
                  </a:lnTo>
                  <a:lnTo>
                    <a:pt x="53301" y="56261"/>
                  </a:lnTo>
                  <a:lnTo>
                    <a:pt x="44394" y="55924"/>
                  </a:lnTo>
                  <a:lnTo>
                    <a:pt x="36128" y="56994"/>
                  </a:lnTo>
                  <a:lnTo>
                    <a:pt x="28609" y="59450"/>
                  </a:lnTo>
                  <a:lnTo>
                    <a:pt x="21945" y="63271"/>
                  </a:lnTo>
                  <a:lnTo>
                    <a:pt x="14668" y="61366"/>
                  </a:lnTo>
                  <a:lnTo>
                    <a:pt x="9372" y="60439"/>
                  </a:lnTo>
                  <a:lnTo>
                    <a:pt x="5143" y="60375"/>
                  </a:lnTo>
                  <a:lnTo>
                    <a:pt x="16992" y="52539"/>
                  </a:lnTo>
                  <a:lnTo>
                    <a:pt x="26301" y="46710"/>
                  </a:lnTo>
                  <a:lnTo>
                    <a:pt x="40407" y="46644"/>
                  </a:lnTo>
                  <a:lnTo>
                    <a:pt x="57826" y="50172"/>
                  </a:lnTo>
                  <a:lnTo>
                    <a:pt x="72696" y="54427"/>
                  </a:lnTo>
                  <a:lnTo>
                    <a:pt x="79159" y="56540"/>
                  </a:lnTo>
                  <a:lnTo>
                    <a:pt x="80352" y="56172"/>
                  </a:lnTo>
                  <a:lnTo>
                    <a:pt x="29400" y="44754"/>
                  </a:lnTo>
                  <a:lnTo>
                    <a:pt x="41465" y="37338"/>
                  </a:lnTo>
                  <a:lnTo>
                    <a:pt x="56669" y="37073"/>
                  </a:lnTo>
                  <a:lnTo>
                    <a:pt x="70283" y="40809"/>
                  </a:lnTo>
                  <a:lnTo>
                    <a:pt x="80118" y="45401"/>
                  </a:lnTo>
                  <a:lnTo>
                    <a:pt x="83985" y="47701"/>
                  </a:lnTo>
                  <a:lnTo>
                    <a:pt x="85267" y="47561"/>
                  </a:lnTo>
                  <a:lnTo>
                    <a:pt x="52025" y="35161"/>
                  </a:lnTo>
                  <a:lnTo>
                    <a:pt x="44704" y="35394"/>
                  </a:lnTo>
                  <a:lnTo>
                    <a:pt x="50558" y="31940"/>
                  </a:lnTo>
                  <a:lnTo>
                    <a:pt x="64228" y="30041"/>
                  </a:lnTo>
                  <a:lnTo>
                    <a:pt x="77057" y="32062"/>
                  </a:lnTo>
                  <a:lnTo>
                    <a:pt x="86609" y="35296"/>
                  </a:lnTo>
                  <a:lnTo>
                    <a:pt x="90449" y="37033"/>
                  </a:lnTo>
                  <a:lnTo>
                    <a:pt x="91706" y="36804"/>
                  </a:lnTo>
                  <a:lnTo>
                    <a:pt x="91795" y="36029"/>
                  </a:lnTo>
                  <a:lnTo>
                    <a:pt x="85750" y="32804"/>
                  </a:lnTo>
                  <a:lnTo>
                    <a:pt x="69532" y="28473"/>
                  </a:lnTo>
                  <a:lnTo>
                    <a:pt x="61785" y="28016"/>
                  </a:lnTo>
                  <a:lnTo>
                    <a:pt x="55079" y="29273"/>
                  </a:lnTo>
                  <a:lnTo>
                    <a:pt x="68364" y="21755"/>
                  </a:lnTo>
                  <a:lnTo>
                    <a:pt x="78650" y="20726"/>
                  </a:lnTo>
                  <a:lnTo>
                    <a:pt x="87536" y="22542"/>
                  </a:lnTo>
                  <a:lnTo>
                    <a:pt x="93804" y="25159"/>
                  </a:lnTo>
                  <a:lnTo>
                    <a:pt x="96240" y="26530"/>
                  </a:lnTo>
                  <a:lnTo>
                    <a:pt x="97510" y="26403"/>
                  </a:lnTo>
                  <a:lnTo>
                    <a:pt x="72555" y="19469"/>
                  </a:lnTo>
                  <a:lnTo>
                    <a:pt x="83121" y="13881"/>
                  </a:lnTo>
                  <a:lnTo>
                    <a:pt x="105549" y="17576"/>
                  </a:lnTo>
                  <a:lnTo>
                    <a:pt x="106680" y="17043"/>
                  </a:lnTo>
                  <a:lnTo>
                    <a:pt x="106629" y="16497"/>
                  </a:lnTo>
                  <a:lnTo>
                    <a:pt x="106108" y="16205"/>
                  </a:lnTo>
                  <a:lnTo>
                    <a:pt x="85344" y="12763"/>
                  </a:lnTo>
                  <a:lnTo>
                    <a:pt x="94970" y="8064"/>
                  </a:lnTo>
                  <a:lnTo>
                    <a:pt x="109080" y="7493"/>
                  </a:lnTo>
                  <a:lnTo>
                    <a:pt x="110045" y="6743"/>
                  </a:lnTo>
                  <a:lnTo>
                    <a:pt x="109956" y="6400"/>
                  </a:lnTo>
                  <a:lnTo>
                    <a:pt x="109207" y="6083"/>
                  </a:lnTo>
                  <a:lnTo>
                    <a:pt x="98323" y="6527"/>
                  </a:lnTo>
                  <a:lnTo>
                    <a:pt x="106934" y="2768"/>
                  </a:lnTo>
                  <a:lnTo>
                    <a:pt x="110972" y="1244"/>
                  </a:lnTo>
                  <a:lnTo>
                    <a:pt x="111455" y="190"/>
                  </a:lnTo>
                  <a:lnTo>
                    <a:pt x="111226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2" name="object 2142"/>
            <p:cNvSpPr/>
            <p:nvPr/>
          </p:nvSpPr>
          <p:spPr>
            <a:xfrm>
              <a:off x="7104951" y="2513482"/>
              <a:ext cx="9525" cy="13335"/>
            </a:xfrm>
            <a:custGeom>
              <a:avLst/>
              <a:gdLst/>
              <a:ahLst/>
              <a:cxnLst/>
              <a:rect l="l" t="t" r="r" b="b"/>
              <a:pathLst>
                <a:path w="9525" h="13335">
                  <a:moveTo>
                    <a:pt x="4876" y="838"/>
                  </a:moveTo>
                  <a:lnTo>
                    <a:pt x="3568" y="838"/>
                  </a:lnTo>
                  <a:lnTo>
                    <a:pt x="1485" y="1028"/>
                  </a:lnTo>
                  <a:lnTo>
                    <a:pt x="1790" y="1447"/>
                  </a:lnTo>
                  <a:lnTo>
                    <a:pt x="4838" y="1447"/>
                  </a:lnTo>
                  <a:lnTo>
                    <a:pt x="4864" y="1028"/>
                  </a:lnTo>
                  <a:lnTo>
                    <a:pt x="4876" y="838"/>
                  </a:lnTo>
                  <a:close/>
                </a:path>
                <a:path w="9525" h="13335">
                  <a:moveTo>
                    <a:pt x="6210" y="444"/>
                  </a:moveTo>
                  <a:lnTo>
                    <a:pt x="5562" y="0"/>
                  </a:lnTo>
                  <a:lnTo>
                    <a:pt x="5194" y="444"/>
                  </a:lnTo>
                  <a:lnTo>
                    <a:pt x="6210" y="444"/>
                  </a:lnTo>
                  <a:close/>
                </a:path>
                <a:path w="9525" h="13335">
                  <a:moveTo>
                    <a:pt x="9080" y="11823"/>
                  </a:moveTo>
                  <a:lnTo>
                    <a:pt x="1981" y="1727"/>
                  </a:lnTo>
                  <a:lnTo>
                    <a:pt x="0" y="1727"/>
                  </a:lnTo>
                  <a:lnTo>
                    <a:pt x="7632" y="12979"/>
                  </a:lnTo>
                  <a:lnTo>
                    <a:pt x="8902" y="12979"/>
                  </a:lnTo>
                  <a:lnTo>
                    <a:pt x="9080" y="11823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3" name="object 2143"/>
            <p:cNvSpPr/>
            <p:nvPr/>
          </p:nvSpPr>
          <p:spPr>
            <a:xfrm>
              <a:off x="7081204" y="2480439"/>
              <a:ext cx="57150" cy="52705"/>
            </a:xfrm>
            <a:custGeom>
              <a:avLst/>
              <a:gdLst/>
              <a:ahLst/>
              <a:cxnLst/>
              <a:rect l="l" t="t" r="r" b="b"/>
              <a:pathLst>
                <a:path w="57150" h="52705">
                  <a:moveTo>
                    <a:pt x="10236" y="50101"/>
                  </a:moveTo>
                  <a:lnTo>
                    <a:pt x="7629" y="50101"/>
                  </a:lnTo>
                  <a:lnTo>
                    <a:pt x="6889" y="51663"/>
                  </a:lnTo>
                  <a:lnTo>
                    <a:pt x="6763" y="51930"/>
                  </a:lnTo>
                  <a:lnTo>
                    <a:pt x="6654" y="52158"/>
                  </a:lnTo>
                  <a:lnTo>
                    <a:pt x="7835" y="51663"/>
                  </a:lnTo>
                  <a:lnTo>
                    <a:pt x="9131" y="50965"/>
                  </a:lnTo>
                  <a:lnTo>
                    <a:pt x="10236" y="50101"/>
                  </a:lnTo>
                  <a:close/>
                </a:path>
                <a:path w="57150" h="52705">
                  <a:moveTo>
                    <a:pt x="13222" y="50101"/>
                  </a:moveTo>
                  <a:lnTo>
                    <a:pt x="10236" y="50101"/>
                  </a:lnTo>
                  <a:lnTo>
                    <a:pt x="9533" y="51663"/>
                  </a:lnTo>
                  <a:lnTo>
                    <a:pt x="9413" y="51930"/>
                  </a:lnTo>
                  <a:lnTo>
                    <a:pt x="9310" y="52158"/>
                  </a:lnTo>
                  <a:lnTo>
                    <a:pt x="10397" y="51930"/>
                  </a:lnTo>
                  <a:lnTo>
                    <a:pt x="12558" y="51168"/>
                  </a:lnTo>
                  <a:lnTo>
                    <a:pt x="12778" y="50965"/>
                  </a:lnTo>
                  <a:lnTo>
                    <a:pt x="13222" y="50101"/>
                  </a:lnTo>
                  <a:close/>
                </a:path>
                <a:path w="57150" h="52705">
                  <a:moveTo>
                    <a:pt x="15959" y="49809"/>
                  </a:moveTo>
                  <a:lnTo>
                    <a:pt x="13373" y="49809"/>
                  </a:lnTo>
                  <a:lnTo>
                    <a:pt x="13269" y="50406"/>
                  </a:lnTo>
                  <a:lnTo>
                    <a:pt x="13172" y="50965"/>
                  </a:lnTo>
                  <a:lnTo>
                    <a:pt x="13051" y="51663"/>
                  </a:lnTo>
                  <a:lnTo>
                    <a:pt x="13004" y="51930"/>
                  </a:lnTo>
                  <a:lnTo>
                    <a:pt x="14389" y="51168"/>
                  </a:lnTo>
                  <a:lnTo>
                    <a:pt x="15685" y="50101"/>
                  </a:lnTo>
                  <a:lnTo>
                    <a:pt x="15959" y="49809"/>
                  </a:lnTo>
                  <a:close/>
                </a:path>
                <a:path w="57150" h="52705">
                  <a:moveTo>
                    <a:pt x="18600" y="48602"/>
                  </a:moveTo>
                  <a:lnTo>
                    <a:pt x="16878" y="48602"/>
                  </a:lnTo>
                  <a:lnTo>
                    <a:pt x="16854" y="48806"/>
                  </a:lnTo>
                  <a:lnTo>
                    <a:pt x="16736" y="49809"/>
                  </a:lnTo>
                  <a:lnTo>
                    <a:pt x="16636" y="50660"/>
                  </a:lnTo>
                  <a:lnTo>
                    <a:pt x="17881" y="49555"/>
                  </a:lnTo>
                  <a:lnTo>
                    <a:pt x="18600" y="48602"/>
                  </a:lnTo>
                  <a:close/>
                </a:path>
                <a:path w="57150" h="52705">
                  <a:moveTo>
                    <a:pt x="19196" y="47713"/>
                  </a:moveTo>
                  <a:lnTo>
                    <a:pt x="8216" y="47713"/>
                  </a:lnTo>
                  <a:lnTo>
                    <a:pt x="6210" y="50406"/>
                  </a:lnTo>
                  <a:lnTo>
                    <a:pt x="7281" y="50101"/>
                  </a:lnTo>
                  <a:lnTo>
                    <a:pt x="13222" y="50101"/>
                  </a:lnTo>
                  <a:lnTo>
                    <a:pt x="13373" y="49809"/>
                  </a:lnTo>
                  <a:lnTo>
                    <a:pt x="15959" y="49809"/>
                  </a:lnTo>
                  <a:lnTo>
                    <a:pt x="16878" y="48602"/>
                  </a:lnTo>
                  <a:lnTo>
                    <a:pt x="18600" y="48602"/>
                  </a:lnTo>
                  <a:lnTo>
                    <a:pt x="18859" y="48259"/>
                  </a:lnTo>
                  <a:lnTo>
                    <a:pt x="19196" y="47713"/>
                  </a:lnTo>
                  <a:close/>
                </a:path>
                <a:path w="57150" h="52705">
                  <a:moveTo>
                    <a:pt x="24913" y="42684"/>
                  </a:moveTo>
                  <a:lnTo>
                    <a:pt x="5092" y="42684"/>
                  </a:lnTo>
                  <a:lnTo>
                    <a:pt x="3428" y="44322"/>
                  </a:lnTo>
                  <a:lnTo>
                    <a:pt x="6146" y="44767"/>
                  </a:lnTo>
                  <a:lnTo>
                    <a:pt x="4546" y="46431"/>
                  </a:lnTo>
                  <a:lnTo>
                    <a:pt x="7978" y="46697"/>
                  </a:lnTo>
                  <a:lnTo>
                    <a:pt x="19824" y="46697"/>
                  </a:lnTo>
                  <a:lnTo>
                    <a:pt x="19709" y="48602"/>
                  </a:lnTo>
                  <a:lnTo>
                    <a:pt x="20071" y="48259"/>
                  </a:lnTo>
                  <a:lnTo>
                    <a:pt x="20662" y="47396"/>
                  </a:lnTo>
                  <a:lnTo>
                    <a:pt x="21851" y="45923"/>
                  </a:lnTo>
                  <a:lnTo>
                    <a:pt x="22612" y="44322"/>
                  </a:lnTo>
                  <a:lnTo>
                    <a:pt x="24280" y="44322"/>
                  </a:lnTo>
                  <a:lnTo>
                    <a:pt x="24913" y="42684"/>
                  </a:lnTo>
                  <a:close/>
                </a:path>
                <a:path w="57150" h="52705">
                  <a:moveTo>
                    <a:pt x="19824" y="46697"/>
                  </a:moveTo>
                  <a:lnTo>
                    <a:pt x="6959" y="46697"/>
                  </a:lnTo>
                  <a:lnTo>
                    <a:pt x="6299" y="48005"/>
                  </a:lnTo>
                  <a:lnTo>
                    <a:pt x="8216" y="47713"/>
                  </a:lnTo>
                  <a:lnTo>
                    <a:pt x="19196" y="47713"/>
                  </a:lnTo>
                  <a:lnTo>
                    <a:pt x="19824" y="46697"/>
                  </a:lnTo>
                  <a:close/>
                </a:path>
                <a:path w="57150" h="52705">
                  <a:moveTo>
                    <a:pt x="24280" y="44322"/>
                  </a:moveTo>
                  <a:lnTo>
                    <a:pt x="22622" y="44322"/>
                  </a:lnTo>
                  <a:lnTo>
                    <a:pt x="23126" y="45923"/>
                  </a:lnTo>
                  <a:lnTo>
                    <a:pt x="24015" y="45008"/>
                  </a:lnTo>
                  <a:lnTo>
                    <a:pt x="24280" y="44322"/>
                  </a:lnTo>
                  <a:close/>
                </a:path>
                <a:path w="57150" h="52705">
                  <a:moveTo>
                    <a:pt x="27304" y="36804"/>
                  </a:moveTo>
                  <a:lnTo>
                    <a:pt x="1192" y="36804"/>
                  </a:lnTo>
                  <a:lnTo>
                    <a:pt x="1308" y="37439"/>
                  </a:lnTo>
                  <a:lnTo>
                    <a:pt x="347" y="37985"/>
                  </a:lnTo>
                  <a:lnTo>
                    <a:pt x="84" y="38201"/>
                  </a:lnTo>
                  <a:lnTo>
                    <a:pt x="2374" y="39014"/>
                  </a:lnTo>
                  <a:lnTo>
                    <a:pt x="1066" y="40792"/>
                  </a:lnTo>
                  <a:lnTo>
                    <a:pt x="2755" y="41300"/>
                  </a:lnTo>
                  <a:lnTo>
                    <a:pt x="1689" y="42481"/>
                  </a:lnTo>
                  <a:lnTo>
                    <a:pt x="2349" y="43243"/>
                  </a:lnTo>
                  <a:lnTo>
                    <a:pt x="3822" y="43472"/>
                  </a:lnTo>
                  <a:lnTo>
                    <a:pt x="5092" y="42684"/>
                  </a:lnTo>
                  <a:lnTo>
                    <a:pt x="24913" y="42684"/>
                  </a:lnTo>
                  <a:lnTo>
                    <a:pt x="24991" y="42481"/>
                  </a:lnTo>
                  <a:lnTo>
                    <a:pt x="25590" y="40157"/>
                  </a:lnTo>
                  <a:lnTo>
                    <a:pt x="25933" y="39014"/>
                  </a:lnTo>
                  <a:lnTo>
                    <a:pt x="27304" y="36804"/>
                  </a:lnTo>
                  <a:close/>
                </a:path>
                <a:path w="57150" h="52705">
                  <a:moveTo>
                    <a:pt x="43281" y="34810"/>
                  </a:moveTo>
                  <a:lnTo>
                    <a:pt x="30711" y="34810"/>
                  </a:lnTo>
                  <a:lnTo>
                    <a:pt x="33332" y="38201"/>
                  </a:lnTo>
                  <a:lnTo>
                    <a:pt x="34340" y="39776"/>
                  </a:lnTo>
                  <a:lnTo>
                    <a:pt x="36347" y="39941"/>
                  </a:lnTo>
                  <a:lnTo>
                    <a:pt x="36235" y="39014"/>
                  </a:lnTo>
                  <a:lnTo>
                    <a:pt x="36137" y="38201"/>
                  </a:lnTo>
                  <a:lnTo>
                    <a:pt x="42004" y="38201"/>
                  </a:lnTo>
                  <a:lnTo>
                    <a:pt x="42468" y="37985"/>
                  </a:lnTo>
                  <a:lnTo>
                    <a:pt x="41701" y="36055"/>
                  </a:lnTo>
                  <a:lnTo>
                    <a:pt x="41630" y="35877"/>
                  </a:lnTo>
                  <a:lnTo>
                    <a:pt x="43281" y="34810"/>
                  </a:lnTo>
                  <a:close/>
                </a:path>
                <a:path w="57150" h="52705">
                  <a:moveTo>
                    <a:pt x="42004" y="38201"/>
                  </a:moveTo>
                  <a:lnTo>
                    <a:pt x="38087" y="38201"/>
                  </a:lnTo>
                  <a:lnTo>
                    <a:pt x="40381" y="39014"/>
                  </a:lnTo>
                  <a:lnTo>
                    <a:pt x="42004" y="38201"/>
                  </a:lnTo>
                  <a:close/>
                </a:path>
                <a:path w="57150" h="52705">
                  <a:moveTo>
                    <a:pt x="3568" y="30225"/>
                  </a:moveTo>
                  <a:lnTo>
                    <a:pt x="3555" y="31559"/>
                  </a:lnTo>
                  <a:lnTo>
                    <a:pt x="1168" y="31699"/>
                  </a:lnTo>
                  <a:lnTo>
                    <a:pt x="1498" y="32804"/>
                  </a:lnTo>
                  <a:lnTo>
                    <a:pt x="317" y="33654"/>
                  </a:lnTo>
                  <a:lnTo>
                    <a:pt x="701" y="34493"/>
                  </a:lnTo>
                  <a:lnTo>
                    <a:pt x="902" y="34493"/>
                  </a:lnTo>
                  <a:lnTo>
                    <a:pt x="1422" y="34683"/>
                  </a:lnTo>
                  <a:lnTo>
                    <a:pt x="88" y="36055"/>
                  </a:lnTo>
                  <a:lnTo>
                    <a:pt x="0" y="37210"/>
                  </a:lnTo>
                  <a:lnTo>
                    <a:pt x="1021" y="36804"/>
                  </a:lnTo>
                  <a:lnTo>
                    <a:pt x="27304" y="36804"/>
                  </a:lnTo>
                  <a:lnTo>
                    <a:pt x="28447" y="36474"/>
                  </a:lnTo>
                  <a:lnTo>
                    <a:pt x="30200" y="34150"/>
                  </a:lnTo>
                  <a:lnTo>
                    <a:pt x="46958" y="34150"/>
                  </a:lnTo>
                  <a:lnTo>
                    <a:pt x="46684" y="32804"/>
                  </a:lnTo>
                  <a:lnTo>
                    <a:pt x="46583" y="32308"/>
                  </a:lnTo>
                  <a:lnTo>
                    <a:pt x="50088" y="32118"/>
                  </a:lnTo>
                  <a:lnTo>
                    <a:pt x="49742" y="30416"/>
                  </a:lnTo>
                  <a:lnTo>
                    <a:pt x="5600" y="30416"/>
                  </a:lnTo>
                  <a:lnTo>
                    <a:pt x="3568" y="30225"/>
                  </a:lnTo>
                  <a:close/>
                </a:path>
                <a:path w="57150" h="52705">
                  <a:moveTo>
                    <a:pt x="46468" y="34810"/>
                  </a:moveTo>
                  <a:lnTo>
                    <a:pt x="43281" y="34810"/>
                  </a:lnTo>
                  <a:lnTo>
                    <a:pt x="45237" y="35509"/>
                  </a:lnTo>
                  <a:lnTo>
                    <a:pt x="46468" y="34810"/>
                  </a:lnTo>
                  <a:close/>
                </a:path>
                <a:path w="57150" h="52705">
                  <a:moveTo>
                    <a:pt x="46958" y="34150"/>
                  </a:moveTo>
                  <a:lnTo>
                    <a:pt x="30200" y="34150"/>
                  </a:lnTo>
                  <a:lnTo>
                    <a:pt x="30613" y="34683"/>
                  </a:lnTo>
                  <a:lnTo>
                    <a:pt x="46692" y="34683"/>
                  </a:lnTo>
                  <a:lnTo>
                    <a:pt x="47028" y="34493"/>
                  </a:lnTo>
                  <a:lnTo>
                    <a:pt x="46958" y="34150"/>
                  </a:lnTo>
                  <a:close/>
                </a:path>
                <a:path w="57150" h="52705">
                  <a:moveTo>
                    <a:pt x="50587" y="29336"/>
                  </a:moveTo>
                  <a:lnTo>
                    <a:pt x="5279" y="29336"/>
                  </a:lnTo>
                  <a:lnTo>
                    <a:pt x="5332" y="29514"/>
                  </a:lnTo>
                  <a:lnTo>
                    <a:pt x="5456" y="29933"/>
                  </a:lnTo>
                  <a:lnTo>
                    <a:pt x="5543" y="30225"/>
                  </a:lnTo>
                  <a:lnTo>
                    <a:pt x="5600" y="30416"/>
                  </a:lnTo>
                  <a:lnTo>
                    <a:pt x="49742" y="30416"/>
                  </a:lnTo>
                  <a:lnTo>
                    <a:pt x="49644" y="29933"/>
                  </a:lnTo>
                  <a:lnTo>
                    <a:pt x="50587" y="29336"/>
                  </a:lnTo>
                  <a:close/>
                </a:path>
                <a:path w="57150" h="52705">
                  <a:moveTo>
                    <a:pt x="51688" y="27063"/>
                  </a:moveTo>
                  <a:lnTo>
                    <a:pt x="9215" y="27063"/>
                  </a:lnTo>
                  <a:lnTo>
                    <a:pt x="9931" y="27736"/>
                  </a:lnTo>
                  <a:lnTo>
                    <a:pt x="7327" y="28143"/>
                  </a:lnTo>
                  <a:lnTo>
                    <a:pt x="7975" y="29336"/>
                  </a:lnTo>
                  <a:lnTo>
                    <a:pt x="51637" y="29336"/>
                  </a:lnTo>
                  <a:lnTo>
                    <a:pt x="52336" y="29514"/>
                  </a:lnTo>
                  <a:lnTo>
                    <a:pt x="53644" y="28752"/>
                  </a:lnTo>
                  <a:lnTo>
                    <a:pt x="51688" y="27063"/>
                  </a:lnTo>
                  <a:close/>
                </a:path>
                <a:path w="57150" h="52705">
                  <a:moveTo>
                    <a:pt x="55168" y="12572"/>
                  </a:moveTo>
                  <a:lnTo>
                    <a:pt x="53886" y="13271"/>
                  </a:lnTo>
                  <a:lnTo>
                    <a:pt x="13400" y="13271"/>
                  </a:lnTo>
                  <a:lnTo>
                    <a:pt x="14287" y="13703"/>
                  </a:lnTo>
                  <a:lnTo>
                    <a:pt x="12445" y="15011"/>
                  </a:lnTo>
                  <a:lnTo>
                    <a:pt x="13639" y="15328"/>
                  </a:lnTo>
                  <a:lnTo>
                    <a:pt x="11480" y="16929"/>
                  </a:lnTo>
                  <a:lnTo>
                    <a:pt x="12191" y="18072"/>
                  </a:lnTo>
                  <a:lnTo>
                    <a:pt x="10782" y="18668"/>
                  </a:lnTo>
                  <a:lnTo>
                    <a:pt x="11480" y="19773"/>
                  </a:lnTo>
                  <a:lnTo>
                    <a:pt x="9436" y="20548"/>
                  </a:lnTo>
                  <a:lnTo>
                    <a:pt x="10337" y="21716"/>
                  </a:lnTo>
                  <a:lnTo>
                    <a:pt x="9004" y="23101"/>
                  </a:lnTo>
                  <a:lnTo>
                    <a:pt x="10998" y="23952"/>
                  </a:lnTo>
                  <a:lnTo>
                    <a:pt x="9131" y="24853"/>
                  </a:lnTo>
                  <a:lnTo>
                    <a:pt x="10337" y="26517"/>
                  </a:lnTo>
                  <a:lnTo>
                    <a:pt x="8699" y="27063"/>
                  </a:lnTo>
                  <a:lnTo>
                    <a:pt x="52873" y="27063"/>
                  </a:lnTo>
                  <a:lnTo>
                    <a:pt x="54101" y="26517"/>
                  </a:lnTo>
                  <a:lnTo>
                    <a:pt x="55219" y="25488"/>
                  </a:lnTo>
                  <a:lnTo>
                    <a:pt x="53428" y="24587"/>
                  </a:lnTo>
                  <a:lnTo>
                    <a:pt x="56635" y="22771"/>
                  </a:lnTo>
                  <a:lnTo>
                    <a:pt x="53174" y="22771"/>
                  </a:lnTo>
                  <a:lnTo>
                    <a:pt x="53651" y="21716"/>
                  </a:lnTo>
                  <a:lnTo>
                    <a:pt x="50567" y="21716"/>
                  </a:lnTo>
                  <a:lnTo>
                    <a:pt x="52510" y="20548"/>
                  </a:lnTo>
                  <a:lnTo>
                    <a:pt x="55270" y="19380"/>
                  </a:lnTo>
                  <a:lnTo>
                    <a:pt x="55839" y="18072"/>
                  </a:lnTo>
                  <a:lnTo>
                    <a:pt x="55933" y="17856"/>
                  </a:lnTo>
                  <a:lnTo>
                    <a:pt x="53390" y="17856"/>
                  </a:lnTo>
                  <a:lnTo>
                    <a:pt x="54279" y="16662"/>
                  </a:lnTo>
                  <a:lnTo>
                    <a:pt x="55537" y="15519"/>
                  </a:lnTo>
                  <a:lnTo>
                    <a:pt x="56062" y="14719"/>
                  </a:lnTo>
                  <a:lnTo>
                    <a:pt x="53911" y="14719"/>
                  </a:lnTo>
                  <a:lnTo>
                    <a:pt x="55168" y="12572"/>
                  </a:lnTo>
                  <a:close/>
                </a:path>
                <a:path w="57150" h="52705">
                  <a:moveTo>
                    <a:pt x="53835" y="21310"/>
                  </a:moveTo>
                  <a:lnTo>
                    <a:pt x="50087" y="21716"/>
                  </a:lnTo>
                  <a:lnTo>
                    <a:pt x="53651" y="21716"/>
                  </a:lnTo>
                  <a:lnTo>
                    <a:pt x="53835" y="21310"/>
                  </a:lnTo>
                  <a:close/>
                </a:path>
                <a:path w="57150" h="52705">
                  <a:moveTo>
                    <a:pt x="56083" y="17513"/>
                  </a:moveTo>
                  <a:lnTo>
                    <a:pt x="53390" y="17856"/>
                  </a:lnTo>
                  <a:lnTo>
                    <a:pt x="55933" y="17856"/>
                  </a:lnTo>
                  <a:lnTo>
                    <a:pt x="56083" y="17513"/>
                  </a:lnTo>
                  <a:close/>
                </a:path>
                <a:path w="57150" h="52705">
                  <a:moveTo>
                    <a:pt x="56387" y="14223"/>
                  </a:moveTo>
                  <a:lnTo>
                    <a:pt x="53911" y="14719"/>
                  </a:lnTo>
                  <a:lnTo>
                    <a:pt x="56062" y="14719"/>
                  </a:lnTo>
                  <a:lnTo>
                    <a:pt x="56387" y="14223"/>
                  </a:lnTo>
                  <a:close/>
                </a:path>
                <a:path w="57150" h="52705">
                  <a:moveTo>
                    <a:pt x="37630" y="7442"/>
                  </a:moveTo>
                  <a:lnTo>
                    <a:pt x="35697" y="8280"/>
                  </a:lnTo>
                  <a:lnTo>
                    <a:pt x="16057" y="8280"/>
                  </a:lnTo>
                  <a:lnTo>
                    <a:pt x="14985" y="8775"/>
                  </a:lnTo>
                  <a:lnTo>
                    <a:pt x="16154" y="9296"/>
                  </a:lnTo>
                  <a:lnTo>
                    <a:pt x="14452" y="10667"/>
                  </a:lnTo>
                  <a:lnTo>
                    <a:pt x="15316" y="11709"/>
                  </a:lnTo>
                  <a:lnTo>
                    <a:pt x="13272" y="13271"/>
                  </a:lnTo>
                  <a:lnTo>
                    <a:pt x="53886" y="13271"/>
                  </a:lnTo>
                  <a:lnTo>
                    <a:pt x="52857" y="13080"/>
                  </a:lnTo>
                  <a:lnTo>
                    <a:pt x="53365" y="12191"/>
                  </a:lnTo>
                  <a:lnTo>
                    <a:pt x="54590" y="10452"/>
                  </a:lnTo>
                  <a:lnTo>
                    <a:pt x="37058" y="10452"/>
                  </a:lnTo>
                  <a:lnTo>
                    <a:pt x="37636" y="9296"/>
                  </a:lnTo>
                  <a:lnTo>
                    <a:pt x="37630" y="7442"/>
                  </a:lnTo>
                  <a:close/>
                </a:path>
                <a:path w="57150" h="52705">
                  <a:moveTo>
                    <a:pt x="39026" y="7442"/>
                  </a:moveTo>
                  <a:lnTo>
                    <a:pt x="38904" y="7988"/>
                  </a:lnTo>
                  <a:lnTo>
                    <a:pt x="38847" y="8280"/>
                  </a:lnTo>
                  <a:lnTo>
                    <a:pt x="38752" y="8775"/>
                  </a:lnTo>
                  <a:lnTo>
                    <a:pt x="38539" y="9296"/>
                  </a:lnTo>
                  <a:lnTo>
                    <a:pt x="37038" y="10452"/>
                  </a:lnTo>
                  <a:lnTo>
                    <a:pt x="52489" y="10452"/>
                  </a:lnTo>
                  <a:lnTo>
                    <a:pt x="52741" y="9613"/>
                  </a:lnTo>
                  <a:lnTo>
                    <a:pt x="52837" y="9296"/>
                  </a:lnTo>
                  <a:lnTo>
                    <a:pt x="39899" y="9296"/>
                  </a:lnTo>
                  <a:lnTo>
                    <a:pt x="39026" y="7442"/>
                  </a:lnTo>
                  <a:close/>
                </a:path>
                <a:path w="57150" h="52705">
                  <a:moveTo>
                    <a:pt x="54241" y="9613"/>
                  </a:moveTo>
                  <a:lnTo>
                    <a:pt x="52489" y="10452"/>
                  </a:lnTo>
                  <a:lnTo>
                    <a:pt x="54590" y="10452"/>
                  </a:lnTo>
                  <a:lnTo>
                    <a:pt x="54876" y="10045"/>
                  </a:lnTo>
                  <a:lnTo>
                    <a:pt x="54241" y="9613"/>
                  </a:lnTo>
                  <a:close/>
                </a:path>
                <a:path w="57150" h="52705">
                  <a:moveTo>
                    <a:pt x="42379" y="5537"/>
                  </a:moveTo>
                  <a:lnTo>
                    <a:pt x="40563" y="7988"/>
                  </a:lnTo>
                  <a:lnTo>
                    <a:pt x="39762" y="9296"/>
                  </a:lnTo>
                  <a:lnTo>
                    <a:pt x="52826" y="9296"/>
                  </a:lnTo>
                  <a:lnTo>
                    <a:pt x="53566" y="8280"/>
                  </a:lnTo>
                  <a:lnTo>
                    <a:pt x="51739" y="8280"/>
                  </a:lnTo>
                  <a:lnTo>
                    <a:pt x="52461" y="7442"/>
                  </a:lnTo>
                  <a:lnTo>
                    <a:pt x="42859" y="7442"/>
                  </a:lnTo>
                  <a:lnTo>
                    <a:pt x="42379" y="5537"/>
                  </a:lnTo>
                  <a:close/>
                </a:path>
                <a:path w="57150" h="52705">
                  <a:moveTo>
                    <a:pt x="17678" y="4698"/>
                  </a:moveTo>
                  <a:lnTo>
                    <a:pt x="17612" y="6464"/>
                  </a:lnTo>
                  <a:lnTo>
                    <a:pt x="17427" y="6464"/>
                  </a:lnTo>
                  <a:lnTo>
                    <a:pt x="15925" y="6972"/>
                  </a:lnTo>
                  <a:lnTo>
                    <a:pt x="16275" y="7988"/>
                  </a:lnTo>
                  <a:lnTo>
                    <a:pt x="16375" y="8280"/>
                  </a:lnTo>
                  <a:lnTo>
                    <a:pt x="35861" y="8280"/>
                  </a:lnTo>
                  <a:lnTo>
                    <a:pt x="36468" y="6972"/>
                  </a:lnTo>
                  <a:lnTo>
                    <a:pt x="32961" y="6972"/>
                  </a:lnTo>
                  <a:lnTo>
                    <a:pt x="32946" y="6667"/>
                  </a:lnTo>
                  <a:lnTo>
                    <a:pt x="28066" y="6667"/>
                  </a:lnTo>
                  <a:lnTo>
                    <a:pt x="28078" y="6197"/>
                  </a:lnTo>
                  <a:lnTo>
                    <a:pt x="18862" y="6197"/>
                  </a:lnTo>
                  <a:lnTo>
                    <a:pt x="17678" y="4698"/>
                  </a:lnTo>
                  <a:close/>
                </a:path>
                <a:path w="57150" h="52705">
                  <a:moveTo>
                    <a:pt x="54889" y="6464"/>
                  </a:moveTo>
                  <a:lnTo>
                    <a:pt x="51739" y="8280"/>
                  </a:lnTo>
                  <a:lnTo>
                    <a:pt x="53566" y="8280"/>
                  </a:lnTo>
                  <a:lnTo>
                    <a:pt x="54889" y="6464"/>
                  </a:lnTo>
                  <a:close/>
                </a:path>
                <a:path w="57150" h="52705">
                  <a:moveTo>
                    <a:pt x="45649" y="4698"/>
                  </a:moveTo>
                  <a:lnTo>
                    <a:pt x="45161" y="4698"/>
                  </a:lnTo>
                  <a:lnTo>
                    <a:pt x="44092" y="6197"/>
                  </a:lnTo>
                  <a:lnTo>
                    <a:pt x="43839" y="6464"/>
                  </a:lnTo>
                  <a:lnTo>
                    <a:pt x="42655" y="7442"/>
                  </a:lnTo>
                  <a:lnTo>
                    <a:pt x="52461" y="7442"/>
                  </a:lnTo>
                  <a:lnTo>
                    <a:pt x="54101" y="5537"/>
                  </a:lnTo>
                  <a:lnTo>
                    <a:pt x="45971" y="5537"/>
                  </a:lnTo>
                  <a:lnTo>
                    <a:pt x="45649" y="4698"/>
                  </a:lnTo>
                  <a:close/>
                </a:path>
                <a:path w="57150" h="52705">
                  <a:moveTo>
                    <a:pt x="35763" y="4013"/>
                  </a:moveTo>
                  <a:lnTo>
                    <a:pt x="32856" y="6972"/>
                  </a:lnTo>
                  <a:lnTo>
                    <a:pt x="36468" y="6972"/>
                  </a:lnTo>
                  <a:lnTo>
                    <a:pt x="36609" y="6667"/>
                  </a:lnTo>
                  <a:lnTo>
                    <a:pt x="35170" y="6667"/>
                  </a:lnTo>
                  <a:lnTo>
                    <a:pt x="35763" y="4013"/>
                  </a:lnTo>
                  <a:close/>
                </a:path>
                <a:path w="57150" h="52705">
                  <a:moveTo>
                    <a:pt x="30521" y="4698"/>
                  </a:moveTo>
                  <a:lnTo>
                    <a:pt x="30255" y="4698"/>
                  </a:lnTo>
                  <a:lnTo>
                    <a:pt x="28066" y="6667"/>
                  </a:lnTo>
                  <a:lnTo>
                    <a:pt x="31086" y="6667"/>
                  </a:lnTo>
                  <a:lnTo>
                    <a:pt x="30620" y="5041"/>
                  </a:lnTo>
                  <a:lnTo>
                    <a:pt x="30521" y="4698"/>
                  </a:lnTo>
                  <a:close/>
                </a:path>
                <a:path w="57150" h="52705">
                  <a:moveTo>
                    <a:pt x="32846" y="4698"/>
                  </a:moveTo>
                  <a:lnTo>
                    <a:pt x="32463" y="5041"/>
                  </a:lnTo>
                  <a:lnTo>
                    <a:pt x="30995" y="6667"/>
                  </a:lnTo>
                  <a:lnTo>
                    <a:pt x="32946" y="6667"/>
                  </a:lnTo>
                  <a:lnTo>
                    <a:pt x="32846" y="4698"/>
                  </a:lnTo>
                  <a:close/>
                </a:path>
                <a:path w="57150" h="52705">
                  <a:moveTo>
                    <a:pt x="37363" y="5041"/>
                  </a:moveTo>
                  <a:lnTo>
                    <a:pt x="35126" y="6667"/>
                  </a:lnTo>
                  <a:lnTo>
                    <a:pt x="36609" y="6667"/>
                  </a:lnTo>
                  <a:lnTo>
                    <a:pt x="37363" y="5041"/>
                  </a:lnTo>
                  <a:close/>
                </a:path>
                <a:path w="57150" h="52705">
                  <a:moveTo>
                    <a:pt x="20067" y="4698"/>
                  </a:moveTo>
                  <a:lnTo>
                    <a:pt x="19654" y="4698"/>
                  </a:lnTo>
                  <a:lnTo>
                    <a:pt x="18506" y="6197"/>
                  </a:lnTo>
                  <a:lnTo>
                    <a:pt x="20106" y="6197"/>
                  </a:lnTo>
                  <a:lnTo>
                    <a:pt x="20067" y="4698"/>
                  </a:lnTo>
                  <a:close/>
                </a:path>
                <a:path w="57150" h="52705">
                  <a:moveTo>
                    <a:pt x="21658" y="4698"/>
                  </a:moveTo>
                  <a:lnTo>
                    <a:pt x="20993" y="4698"/>
                  </a:lnTo>
                  <a:lnTo>
                    <a:pt x="20039" y="6197"/>
                  </a:lnTo>
                  <a:lnTo>
                    <a:pt x="21696" y="6197"/>
                  </a:lnTo>
                  <a:lnTo>
                    <a:pt x="21799" y="5041"/>
                  </a:lnTo>
                  <a:lnTo>
                    <a:pt x="21658" y="4698"/>
                  </a:lnTo>
                  <a:close/>
                </a:path>
                <a:path w="57150" h="52705">
                  <a:moveTo>
                    <a:pt x="23742" y="4698"/>
                  </a:moveTo>
                  <a:lnTo>
                    <a:pt x="23232" y="4698"/>
                  </a:lnTo>
                  <a:lnTo>
                    <a:pt x="21444" y="6197"/>
                  </a:lnTo>
                  <a:lnTo>
                    <a:pt x="24460" y="6197"/>
                  </a:lnTo>
                  <a:lnTo>
                    <a:pt x="23742" y="4698"/>
                  </a:lnTo>
                  <a:close/>
                </a:path>
                <a:path w="57150" h="52705">
                  <a:moveTo>
                    <a:pt x="25721" y="4698"/>
                  </a:moveTo>
                  <a:lnTo>
                    <a:pt x="25373" y="5041"/>
                  </a:lnTo>
                  <a:lnTo>
                    <a:pt x="24460" y="6197"/>
                  </a:lnTo>
                  <a:lnTo>
                    <a:pt x="26040" y="6197"/>
                  </a:lnTo>
                  <a:lnTo>
                    <a:pt x="25899" y="5537"/>
                  </a:lnTo>
                  <a:lnTo>
                    <a:pt x="25794" y="5041"/>
                  </a:lnTo>
                  <a:lnTo>
                    <a:pt x="25721" y="4698"/>
                  </a:lnTo>
                  <a:close/>
                </a:path>
                <a:path w="57150" h="52705">
                  <a:moveTo>
                    <a:pt x="28115" y="4698"/>
                  </a:moveTo>
                  <a:lnTo>
                    <a:pt x="27983" y="4698"/>
                  </a:lnTo>
                  <a:lnTo>
                    <a:pt x="26001" y="6197"/>
                  </a:lnTo>
                  <a:lnTo>
                    <a:pt x="28078" y="6197"/>
                  </a:lnTo>
                  <a:lnTo>
                    <a:pt x="28115" y="4698"/>
                  </a:lnTo>
                  <a:close/>
                </a:path>
                <a:path w="57150" h="52705">
                  <a:moveTo>
                    <a:pt x="55308" y="3848"/>
                  </a:moveTo>
                  <a:lnTo>
                    <a:pt x="54547" y="4013"/>
                  </a:lnTo>
                  <a:lnTo>
                    <a:pt x="48239" y="4013"/>
                  </a:lnTo>
                  <a:lnTo>
                    <a:pt x="45922" y="5537"/>
                  </a:lnTo>
                  <a:lnTo>
                    <a:pt x="54101" y="5537"/>
                  </a:lnTo>
                  <a:lnTo>
                    <a:pt x="54823" y="4698"/>
                  </a:lnTo>
                  <a:lnTo>
                    <a:pt x="55225" y="4013"/>
                  </a:lnTo>
                  <a:lnTo>
                    <a:pt x="55308" y="3848"/>
                  </a:lnTo>
                  <a:close/>
                </a:path>
                <a:path w="57150" h="52705">
                  <a:moveTo>
                    <a:pt x="20179" y="4013"/>
                  </a:moveTo>
                  <a:lnTo>
                    <a:pt x="20067" y="4698"/>
                  </a:lnTo>
                  <a:lnTo>
                    <a:pt x="19654" y="4698"/>
                  </a:lnTo>
                  <a:lnTo>
                    <a:pt x="20179" y="4013"/>
                  </a:lnTo>
                  <a:close/>
                </a:path>
                <a:path w="57150" h="52705">
                  <a:moveTo>
                    <a:pt x="21429" y="4013"/>
                  </a:moveTo>
                  <a:lnTo>
                    <a:pt x="21278" y="4013"/>
                  </a:lnTo>
                  <a:lnTo>
                    <a:pt x="21658" y="4698"/>
                  </a:lnTo>
                  <a:lnTo>
                    <a:pt x="20993" y="4698"/>
                  </a:lnTo>
                  <a:lnTo>
                    <a:pt x="21429" y="4013"/>
                  </a:lnTo>
                  <a:close/>
                </a:path>
                <a:path w="57150" h="52705">
                  <a:moveTo>
                    <a:pt x="45650" y="4013"/>
                  </a:moveTo>
                  <a:lnTo>
                    <a:pt x="45386" y="4013"/>
                  </a:lnTo>
                  <a:lnTo>
                    <a:pt x="45649" y="4698"/>
                  </a:lnTo>
                  <a:lnTo>
                    <a:pt x="45161" y="4698"/>
                  </a:lnTo>
                  <a:lnTo>
                    <a:pt x="45650" y="4013"/>
                  </a:lnTo>
                  <a:close/>
                </a:path>
                <a:path w="57150" h="52705">
                  <a:moveTo>
                    <a:pt x="49631" y="469"/>
                  </a:moveTo>
                  <a:lnTo>
                    <a:pt x="48049" y="3848"/>
                  </a:lnTo>
                  <a:lnTo>
                    <a:pt x="47972" y="4013"/>
                  </a:lnTo>
                  <a:lnTo>
                    <a:pt x="53410" y="4013"/>
                  </a:lnTo>
                  <a:lnTo>
                    <a:pt x="54003" y="3187"/>
                  </a:lnTo>
                  <a:lnTo>
                    <a:pt x="52793" y="3187"/>
                  </a:lnTo>
                  <a:lnTo>
                    <a:pt x="53037" y="2717"/>
                  </a:lnTo>
                  <a:lnTo>
                    <a:pt x="50584" y="2717"/>
                  </a:lnTo>
                  <a:lnTo>
                    <a:pt x="49803" y="876"/>
                  </a:lnTo>
                  <a:lnTo>
                    <a:pt x="49712" y="660"/>
                  </a:lnTo>
                  <a:lnTo>
                    <a:pt x="49631" y="469"/>
                  </a:lnTo>
                  <a:close/>
                </a:path>
                <a:path w="57150" h="52705">
                  <a:moveTo>
                    <a:pt x="55308" y="1371"/>
                  </a:moveTo>
                  <a:lnTo>
                    <a:pt x="52793" y="3187"/>
                  </a:lnTo>
                  <a:lnTo>
                    <a:pt x="54003" y="3187"/>
                  </a:lnTo>
                  <a:lnTo>
                    <a:pt x="55308" y="1371"/>
                  </a:lnTo>
                  <a:close/>
                </a:path>
                <a:path w="57150" h="52705">
                  <a:moveTo>
                    <a:pt x="53695" y="0"/>
                  </a:moveTo>
                  <a:lnTo>
                    <a:pt x="52616" y="876"/>
                  </a:lnTo>
                  <a:lnTo>
                    <a:pt x="51854" y="1917"/>
                  </a:lnTo>
                  <a:lnTo>
                    <a:pt x="50584" y="2717"/>
                  </a:lnTo>
                  <a:lnTo>
                    <a:pt x="53037" y="2717"/>
                  </a:lnTo>
                  <a:lnTo>
                    <a:pt x="53990" y="876"/>
                  </a:lnTo>
                  <a:lnTo>
                    <a:pt x="53984" y="469"/>
                  </a:lnTo>
                  <a:lnTo>
                    <a:pt x="53695" y="0"/>
                  </a:lnTo>
                  <a:close/>
                </a:path>
              </a:pathLst>
            </a:custGeom>
            <a:solidFill>
              <a:srgbClr val="5F8B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4" name="object 2144"/>
            <p:cNvSpPr/>
            <p:nvPr/>
          </p:nvSpPr>
          <p:spPr>
            <a:xfrm>
              <a:off x="7098887" y="2480429"/>
              <a:ext cx="39370" cy="40005"/>
            </a:xfrm>
            <a:custGeom>
              <a:avLst/>
              <a:gdLst/>
              <a:ahLst/>
              <a:cxnLst/>
              <a:rect l="l" t="t" r="r" b="b"/>
              <a:pathLst>
                <a:path w="39370" h="40005">
                  <a:moveTo>
                    <a:pt x="29304" y="34531"/>
                  </a:moveTo>
                  <a:lnTo>
                    <a:pt x="12814" y="34531"/>
                  </a:lnTo>
                  <a:lnTo>
                    <a:pt x="15654" y="38214"/>
                  </a:lnTo>
                  <a:lnTo>
                    <a:pt x="16662" y="39789"/>
                  </a:lnTo>
                  <a:lnTo>
                    <a:pt x="18668" y="39941"/>
                  </a:lnTo>
                  <a:lnTo>
                    <a:pt x="18553" y="38988"/>
                  </a:lnTo>
                  <a:lnTo>
                    <a:pt x="18459" y="38214"/>
                  </a:lnTo>
                  <a:lnTo>
                    <a:pt x="24319" y="38214"/>
                  </a:lnTo>
                  <a:lnTo>
                    <a:pt x="24790" y="37998"/>
                  </a:lnTo>
                  <a:lnTo>
                    <a:pt x="24152" y="36385"/>
                  </a:lnTo>
                  <a:lnTo>
                    <a:pt x="24027" y="36067"/>
                  </a:lnTo>
                  <a:lnTo>
                    <a:pt x="23657" y="36067"/>
                  </a:lnTo>
                  <a:lnTo>
                    <a:pt x="25603" y="34810"/>
                  </a:lnTo>
                  <a:lnTo>
                    <a:pt x="28812" y="34810"/>
                  </a:lnTo>
                  <a:lnTo>
                    <a:pt x="29304" y="34531"/>
                  </a:lnTo>
                  <a:close/>
                </a:path>
                <a:path w="39370" h="40005">
                  <a:moveTo>
                    <a:pt x="24319" y="38214"/>
                  </a:moveTo>
                  <a:lnTo>
                    <a:pt x="20408" y="38214"/>
                  </a:lnTo>
                  <a:lnTo>
                    <a:pt x="22631" y="38988"/>
                  </a:lnTo>
                  <a:lnTo>
                    <a:pt x="24319" y="38214"/>
                  </a:lnTo>
                  <a:close/>
                </a:path>
                <a:path w="39370" h="40005">
                  <a:moveTo>
                    <a:pt x="0" y="4711"/>
                  </a:moveTo>
                  <a:lnTo>
                    <a:pt x="5410" y="24993"/>
                  </a:lnTo>
                  <a:lnTo>
                    <a:pt x="5970" y="26479"/>
                  </a:lnTo>
                  <a:lnTo>
                    <a:pt x="6070" y="26746"/>
                  </a:lnTo>
                  <a:lnTo>
                    <a:pt x="6959" y="28778"/>
                  </a:lnTo>
                  <a:lnTo>
                    <a:pt x="7962" y="30873"/>
                  </a:lnTo>
                  <a:lnTo>
                    <a:pt x="8485" y="32130"/>
                  </a:lnTo>
                  <a:lnTo>
                    <a:pt x="8559" y="32308"/>
                  </a:lnTo>
                  <a:lnTo>
                    <a:pt x="8648" y="32524"/>
                  </a:lnTo>
                  <a:lnTo>
                    <a:pt x="9004" y="33197"/>
                  </a:lnTo>
                  <a:lnTo>
                    <a:pt x="9258" y="33502"/>
                  </a:lnTo>
                  <a:lnTo>
                    <a:pt x="10477" y="36067"/>
                  </a:lnTo>
                  <a:lnTo>
                    <a:pt x="10858" y="36385"/>
                  </a:lnTo>
                  <a:lnTo>
                    <a:pt x="11157" y="36067"/>
                  </a:lnTo>
                  <a:lnTo>
                    <a:pt x="12814" y="34531"/>
                  </a:lnTo>
                  <a:lnTo>
                    <a:pt x="29354" y="34531"/>
                  </a:lnTo>
                  <a:lnTo>
                    <a:pt x="28948" y="32524"/>
                  </a:lnTo>
                  <a:lnTo>
                    <a:pt x="28905" y="32308"/>
                  </a:lnTo>
                  <a:lnTo>
                    <a:pt x="32410" y="32130"/>
                  </a:lnTo>
                  <a:lnTo>
                    <a:pt x="31965" y="29946"/>
                  </a:lnTo>
                  <a:lnTo>
                    <a:pt x="33197" y="29159"/>
                  </a:lnTo>
                  <a:lnTo>
                    <a:pt x="35285" y="29159"/>
                  </a:lnTo>
                  <a:lnTo>
                    <a:pt x="35944" y="28778"/>
                  </a:lnTo>
                  <a:lnTo>
                    <a:pt x="34010" y="27063"/>
                  </a:lnTo>
                  <a:lnTo>
                    <a:pt x="35223" y="27063"/>
                  </a:lnTo>
                  <a:lnTo>
                    <a:pt x="36537" y="26479"/>
                  </a:lnTo>
                  <a:lnTo>
                    <a:pt x="37541" y="25501"/>
                  </a:lnTo>
                  <a:lnTo>
                    <a:pt x="35750" y="24599"/>
                  </a:lnTo>
                  <a:lnTo>
                    <a:pt x="38956" y="22783"/>
                  </a:lnTo>
                  <a:lnTo>
                    <a:pt x="35496" y="22783"/>
                  </a:lnTo>
                  <a:lnTo>
                    <a:pt x="36007" y="21653"/>
                  </a:lnTo>
                  <a:lnTo>
                    <a:pt x="32994" y="21653"/>
                  </a:lnTo>
                  <a:lnTo>
                    <a:pt x="34874" y="20535"/>
                  </a:lnTo>
                  <a:lnTo>
                    <a:pt x="37591" y="19392"/>
                  </a:lnTo>
                  <a:lnTo>
                    <a:pt x="38146" y="18110"/>
                  </a:lnTo>
                  <a:lnTo>
                    <a:pt x="38251" y="17868"/>
                  </a:lnTo>
                  <a:lnTo>
                    <a:pt x="35712" y="17868"/>
                  </a:lnTo>
                  <a:lnTo>
                    <a:pt x="36601" y="16675"/>
                  </a:lnTo>
                  <a:lnTo>
                    <a:pt x="37858" y="15532"/>
                  </a:lnTo>
                  <a:lnTo>
                    <a:pt x="38379" y="14731"/>
                  </a:lnTo>
                  <a:lnTo>
                    <a:pt x="36233" y="14731"/>
                  </a:lnTo>
                  <a:lnTo>
                    <a:pt x="37081" y="13284"/>
                  </a:lnTo>
                  <a:lnTo>
                    <a:pt x="36207" y="13284"/>
                  </a:lnTo>
                  <a:lnTo>
                    <a:pt x="35178" y="13093"/>
                  </a:lnTo>
                  <a:lnTo>
                    <a:pt x="35469" y="12585"/>
                  </a:lnTo>
                  <a:lnTo>
                    <a:pt x="35570" y="12407"/>
                  </a:lnTo>
                  <a:lnTo>
                    <a:pt x="35686" y="12204"/>
                  </a:lnTo>
                  <a:lnTo>
                    <a:pt x="36915" y="10464"/>
                  </a:lnTo>
                  <a:lnTo>
                    <a:pt x="19393" y="10464"/>
                  </a:lnTo>
                  <a:lnTo>
                    <a:pt x="19978" y="9270"/>
                  </a:lnTo>
                  <a:lnTo>
                    <a:pt x="19988" y="8293"/>
                  </a:lnTo>
                  <a:lnTo>
                    <a:pt x="18177" y="8293"/>
                  </a:lnTo>
                  <a:lnTo>
                    <a:pt x="18839" y="6870"/>
                  </a:lnTo>
                  <a:lnTo>
                    <a:pt x="15278" y="6870"/>
                  </a:lnTo>
                  <a:lnTo>
                    <a:pt x="15268" y="6680"/>
                  </a:lnTo>
                  <a:lnTo>
                    <a:pt x="10388" y="6680"/>
                  </a:lnTo>
                  <a:lnTo>
                    <a:pt x="10400" y="6210"/>
                  </a:lnTo>
                  <a:lnTo>
                    <a:pt x="1183" y="6210"/>
                  </a:lnTo>
                  <a:lnTo>
                    <a:pt x="0" y="4711"/>
                  </a:lnTo>
                  <a:close/>
                </a:path>
                <a:path w="39370" h="40005">
                  <a:moveTo>
                    <a:pt x="28812" y="34810"/>
                  </a:moveTo>
                  <a:lnTo>
                    <a:pt x="25603" y="34810"/>
                  </a:lnTo>
                  <a:lnTo>
                    <a:pt x="27558" y="35521"/>
                  </a:lnTo>
                  <a:lnTo>
                    <a:pt x="28812" y="34810"/>
                  </a:lnTo>
                  <a:close/>
                </a:path>
                <a:path w="39370" h="40005">
                  <a:moveTo>
                    <a:pt x="35285" y="29159"/>
                  </a:moveTo>
                  <a:lnTo>
                    <a:pt x="33197" y="29159"/>
                  </a:lnTo>
                  <a:lnTo>
                    <a:pt x="34670" y="29514"/>
                  </a:lnTo>
                  <a:lnTo>
                    <a:pt x="35285" y="29159"/>
                  </a:lnTo>
                  <a:close/>
                </a:path>
                <a:path w="39370" h="40005">
                  <a:moveTo>
                    <a:pt x="36156" y="21323"/>
                  </a:moveTo>
                  <a:lnTo>
                    <a:pt x="32994" y="21653"/>
                  </a:lnTo>
                  <a:lnTo>
                    <a:pt x="36007" y="21653"/>
                  </a:lnTo>
                  <a:lnTo>
                    <a:pt x="36156" y="21323"/>
                  </a:lnTo>
                  <a:close/>
                </a:path>
                <a:path w="39370" h="40005">
                  <a:moveTo>
                    <a:pt x="38404" y="17513"/>
                  </a:moveTo>
                  <a:lnTo>
                    <a:pt x="35712" y="17868"/>
                  </a:lnTo>
                  <a:lnTo>
                    <a:pt x="38251" y="17868"/>
                  </a:lnTo>
                  <a:lnTo>
                    <a:pt x="38404" y="17513"/>
                  </a:lnTo>
                  <a:close/>
                </a:path>
                <a:path w="39370" h="40005">
                  <a:moveTo>
                    <a:pt x="38709" y="14223"/>
                  </a:moveTo>
                  <a:lnTo>
                    <a:pt x="36233" y="14731"/>
                  </a:lnTo>
                  <a:lnTo>
                    <a:pt x="38379" y="14731"/>
                  </a:lnTo>
                  <a:lnTo>
                    <a:pt x="38709" y="14223"/>
                  </a:lnTo>
                  <a:close/>
                </a:path>
                <a:path w="39370" h="40005">
                  <a:moveTo>
                    <a:pt x="37490" y="12585"/>
                  </a:moveTo>
                  <a:lnTo>
                    <a:pt x="36207" y="13284"/>
                  </a:lnTo>
                  <a:lnTo>
                    <a:pt x="37081" y="13284"/>
                  </a:lnTo>
                  <a:lnTo>
                    <a:pt x="37490" y="12585"/>
                  </a:lnTo>
                  <a:close/>
                </a:path>
                <a:path w="39370" h="40005">
                  <a:moveTo>
                    <a:pt x="21348" y="7454"/>
                  </a:moveTo>
                  <a:lnTo>
                    <a:pt x="21224" y="8000"/>
                  </a:lnTo>
                  <a:lnTo>
                    <a:pt x="21168" y="8293"/>
                  </a:lnTo>
                  <a:lnTo>
                    <a:pt x="20895" y="9270"/>
                  </a:lnTo>
                  <a:lnTo>
                    <a:pt x="19373" y="10464"/>
                  </a:lnTo>
                  <a:lnTo>
                    <a:pt x="34797" y="10464"/>
                  </a:lnTo>
                  <a:lnTo>
                    <a:pt x="34927" y="10045"/>
                  </a:lnTo>
                  <a:lnTo>
                    <a:pt x="35052" y="9639"/>
                  </a:lnTo>
                  <a:lnTo>
                    <a:pt x="35166" y="9270"/>
                  </a:lnTo>
                  <a:lnTo>
                    <a:pt x="22209" y="9270"/>
                  </a:lnTo>
                  <a:lnTo>
                    <a:pt x="21348" y="7454"/>
                  </a:lnTo>
                  <a:close/>
                </a:path>
                <a:path w="39370" h="40005">
                  <a:moveTo>
                    <a:pt x="36563" y="9639"/>
                  </a:moveTo>
                  <a:lnTo>
                    <a:pt x="34797" y="10464"/>
                  </a:lnTo>
                  <a:lnTo>
                    <a:pt x="36915" y="10464"/>
                  </a:lnTo>
                  <a:lnTo>
                    <a:pt x="37210" y="10045"/>
                  </a:lnTo>
                  <a:lnTo>
                    <a:pt x="36563" y="9639"/>
                  </a:lnTo>
                  <a:close/>
                </a:path>
                <a:path w="39370" h="40005">
                  <a:moveTo>
                    <a:pt x="24701" y="5549"/>
                  </a:moveTo>
                  <a:lnTo>
                    <a:pt x="22885" y="8000"/>
                  </a:lnTo>
                  <a:lnTo>
                    <a:pt x="22098" y="9270"/>
                  </a:lnTo>
                  <a:lnTo>
                    <a:pt x="35166" y="9270"/>
                  </a:lnTo>
                  <a:lnTo>
                    <a:pt x="35881" y="8293"/>
                  </a:lnTo>
                  <a:lnTo>
                    <a:pt x="34061" y="8293"/>
                  </a:lnTo>
                  <a:lnTo>
                    <a:pt x="34783" y="7454"/>
                  </a:lnTo>
                  <a:lnTo>
                    <a:pt x="25181" y="7454"/>
                  </a:lnTo>
                  <a:lnTo>
                    <a:pt x="24701" y="5549"/>
                  </a:lnTo>
                  <a:close/>
                </a:path>
                <a:path w="39370" h="40005">
                  <a:moveTo>
                    <a:pt x="19951" y="7454"/>
                  </a:moveTo>
                  <a:lnTo>
                    <a:pt x="17986" y="8293"/>
                  </a:lnTo>
                  <a:lnTo>
                    <a:pt x="19988" y="8293"/>
                  </a:lnTo>
                  <a:lnTo>
                    <a:pt x="19951" y="7454"/>
                  </a:lnTo>
                  <a:close/>
                </a:path>
                <a:path w="39370" h="40005">
                  <a:moveTo>
                    <a:pt x="37210" y="6476"/>
                  </a:moveTo>
                  <a:lnTo>
                    <a:pt x="34061" y="8293"/>
                  </a:lnTo>
                  <a:lnTo>
                    <a:pt x="35881" y="8293"/>
                  </a:lnTo>
                  <a:lnTo>
                    <a:pt x="37210" y="6476"/>
                  </a:lnTo>
                  <a:close/>
                </a:path>
                <a:path w="39370" h="40005">
                  <a:moveTo>
                    <a:pt x="27970" y="4711"/>
                  </a:moveTo>
                  <a:lnTo>
                    <a:pt x="27483" y="4711"/>
                  </a:lnTo>
                  <a:lnTo>
                    <a:pt x="26414" y="6210"/>
                  </a:lnTo>
                  <a:lnTo>
                    <a:pt x="26314" y="6349"/>
                  </a:lnTo>
                  <a:lnTo>
                    <a:pt x="24976" y="7454"/>
                  </a:lnTo>
                  <a:lnTo>
                    <a:pt x="34783" y="7454"/>
                  </a:lnTo>
                  <a:lnTo>
                    <a:pt x="36423" y="5549"/>
                  </a:lnTo>
                  <a:lnTo>
                    <a:pt x="28292" y="5549"/>
                  </a:lnTo>
                  <a:lnTo>
                    <a:pt x="27970" y="4711"/>
                  </a:lnTo>
                  <a:close/>
                </a:path>
                <a:path w="39370" h="40005">
                  <a:moveTo>
                    <a:pt x="18084" y="4025"/>
                  </a:moveTo>
                  <a:lnTo>
                    <a:pt x="15278" y="6870"/>
                  </a:lnTo>
                  <a:lnTo>
                    <a:pt x="18839" y="6870"/>
                  </a:lnTo>
                  <a:lnTo>
                    <a:pt x="18928" y="6680"/>
                  </a:lnTo>
                  <a:lnTo>
                    <a:pt x="17494" y="6680"/>
                  </a:lnTo>
                  <a:lnTo>
                    <a:pt x="18084" y="4025"/>
                  </a:lnTo>
                  <a:close/>
                </a:path>
                <a:path w="39370" h="40005">
                  <a:moveTo>
                    <a:pt x="12843" y="4711"/>
                  </a:moveTo>
                  <a:lnTo>
                    <a:pt x="12577" y="4711"/>
                  </a:lnTo>
                  <a:lnTo>
                    <a:pt x="10388" y="6680"/>
                  </a:lnTo>
                  <a:lnTo>
                    <a:pt x="13407" y="6680"/>
                  </a:lnTo>
                  <a:lnTo>
                    <a:pt x="12941" y="5054"/>
                  </a:lnTo>
                  <a:lnTo>
                    <a:pt x="12843" y="4711"/>
                  </a:lnTo>
                  <a:close/>
                </a:path>
                <a:path w="39370" h="40005">
                  <a:moveTo>
                    <a:pt x="15168" y="4711"/>
                  </a:moveTo>
                  <a:lnTo>
                    <a:pt x="14776" y="5054"/>
                  </a:lnTo>
                  <a:lnTo>
                    <a:pt x="13317" y="6680"/>
                  </a:lnTo>
                  <a:lnTo>
                    <a:pt x="15268" y="6680"/>
                  </a:lnTo>
                  <a:lnTo>
                    <a:pt x="15168" y="4711"/>
                  </a:lnTo>
                  <a:close/>
                </a:path>
                <a:path w="39370" h="40005">
                  <a:moveTo>
                    <a:pt x="19684" y="5054"/>
                  </a:moveTo>
                  <a:lnTo>
                    <a:pt x="17465" y="6680"/>
                  </a:lnTo>
                  <a:lnTo>
                    <a:pt x="18928" y="6680"/>
                  </a:lnTo>
                  <a:lnTo>
                    <a:pt x="19684" y="5054"/>
                  </a:lnTo>
                  <a:close/>
                </a:path>
                <a:path w="39370" h="40005">
                  <a:moveTo>
                    <a:pt x="2392" y="4711"/>
                  </a:moveTo>
                  <a:lnTo>
                    <a:pt x="1976" y="4711"/>
                  </a:lnTo>
                  <a:lnTo>
                    <a:pt x="828" y="6210"/>
                  </a:lnTo>
                  <a:lnTo>
                    <a:pt x="2442" y="6210"/>
                  </a:lnTo>
                  <a:lnTo>
                    <a:pt x="2392" y="4711"/>
                  </a:lnTo>
                  <a:close/>
                </a:path>
                <a:path w="39370" h="40005">
                  <a:moveTo>
                    <a:pt x="3988" y="4711"/>
                  </a:moveTo>
                  <a:lnTo>
                    <a:pt x="3316" y="4711"/>
                  </a:lnTo>
                  <a:lnTo>
                    <a:pt x="2365" y="6210"/>
                  </a:lnTo>
                  <a:lnTo>
                    <a:pt x="4015" y="6210"/>
                  </a:lnTo>
                  <a:lnTo>
                    <a:pt x="4132" y="5054"/>
                  </a:lnTo>
                  <a:lnTo>
                    <a:pt x="3988" y="4711"/>
                  </a:lnTo>
                  <a:close/>
                </a:path>
                <a:path w="39370" h="40005">
                  <a:moveTo>
                    <a:pt x="6064" y="4711"/>
                  </a:moveTo>
                  <a:lnTo>
                    <a:pt x="5554" y="4711"/>
                  </a:lnTo>
                  <a:lnTo>
                    <a:pt x="3765" y="6210"/>
                  </a:lnTo>
                  <a:lnTo>
                    <a:pt x="6781" y="6210"/>
                  </a:lnTo>
                  <a:lnTo>
                    <a:pt x="6064" y="4711"/>
                  </a:lnTo>
                  <a:close/>
                </a:path>
                <a:path w="39370" h="40005">
                  <a:moveTo>
                    <a:pt x="8043" y="4711"/>
                  </a:moveTo>
                  <a:lnTo>
                    <a:pt x="7695" y="5054"/>
                  </a:lnTo>
                  <a:lnTo>
                    <a:pt x="6781" y="6210"/>
                  </a:lnTo>
                  <a:lnTo>
                    <a:pt x="8374" y="6210"/>
                  </a:lnTo>
                  <a:lnTo>
                    <a:pt x="8228" y="5549"/>
                  </a:lnTo>
                  <a:lnTo>
                    <a:pt x="8119" y="5054"/>
                  </a:lnTo>
                  <a:lnTo>
                    <a:pt x="8043" y="4711"/>
                  </a:lnTo>
                  <a:close/>
                </a:path>
                <a:path w="39370" h="40005">
                  <a:moveTo>
                    <a:pt x="10436" y="4711"/>
                  </a:moveTo>
                  <a:lnTo>
                    <a:pt x="10290" y="4711"/>
                  </a:lnTo>
                  <a:lnTo>
                    <a:pt x="8336" y="6210"/>
                  </a:lnTo>
                  <a:lnTo>
                    <a:pt x="10400" y="6210"/>
                  </a:lnTo>
                  <a:lnTo>
                    <a:pt x="10436" y="4711"/>
                  </a:lnTo>
                  <a:close/>
                </a:path>
                <a:path w="39370" h="40005">
                  <a:moveTo>
                    <a:pt x="37630" y="3860"/>
                  </a:moveTo>
                  <a:lnTo>
                    <a:pt x="36847" y="4025"/>
                  </a:lnTo>
                  <a:lnTo>
                    <a:pt x="30561" y="4025"/>
                  </a:lnTo>
                  <a:lnTo>
                    <a:pt x="28244" y="5549"/>
                  </a:lnTo>
                  <a:lnTo>
                    <a:pt x="36423" y="5549"/>
                  </a:lnTo>
                  <a:lnTo>
                    <a:pt x="37145" y="4711"/>
                  </a:lnTo>
                  <a:lnTo>
                    <a:pt x="37547" y="4025"/>
                  </a:lnTo>
                  <a:lnTo>
                    <a:pt x="37630" y="3860"/>
                  </a:lnTo>
                  <a:close/>
                </a:path>
                <a:path w="39370" h="40005">
                  <a:moveTo>
                    <a:pt x="2501" y="4025"/>
                  </a:moveTo>
                  <a:lnTo>
                    <a:pt x="2392" y="4711"/>
                  </a:lnTo>
                  <a:lnTo>
                    <a:pt x="1976" y="4711"/>
                  </a:lnTo>
                  <a:lnTo>
                    <a:pt x="2501" y="4025"/>
                  </a:lnTo>
                  <a:close/>
                </a:path>
                <a:path w="39370" h="40005">
                  <a:moveTo>
                    <a:pt x="3750" y="4025"/>
                  </a:moveTo>
                  <a:lnTo>
                    <a:pt x="3598" y="4025"/>
                  </a:lnTo>
                  <a:lnTo>
                    <a:pt x="3988" y="4711"/>
                  </a:lnTo>
                  <a:lnTo>
                    <a:pt x="3316" y="4711"/>
                  </a:lnTo>
                  <a:lnTo>
                    <a:pt x="3750" y="4025"/>
                  </a:lnTo>
                  <a:close/>
                </a:path>
                <a:path w="39370" h="40005">
                  <a:moveTo>
                    <a:pt x="27972" y="4025"/>
                  </a:moveTo>
                  <a:lnTo>
                    <a:pt x="27707" y="4025"/>
                  </a:lnTo>
                  <a:lnTo>
                    <a:pt x="27970" y="4711"/>
                  </a:lnTo>
                  <a:lnTo>
                    <a:pt x="27483" y="4711"/>
                  </a:lnTo>
                  <a:lnTo>
                    <a:pt x="27972" y="4025"/>
                  </a:lnTo>
                  <a:close/>
                </a:path>
                <a:path w="39370" h="40005">
                  <a:moveTo>
                    <a:pt x="31953" y="482"/>
                  </a:moveTo>
                  <a:lnTo>
                    <a:pt x="30371" y="3860"/>
                  </a:lnTo>
                  <a:lnTo>
                    <a:pt x="30294" y="4025"/>
                  </a:lnTo>
                  <a:lnTo>
                    <a:pt x="35723" y="4025"/>
                  </a:lnTo>
                  <a:lnTo>
                    <a:pt x="36328" y="3187"/>
                  </a:lnTo>
                  <a:lnTo>
                    <a:pt x="35115" y="3187"/>
                  </a:lnTo>
                  <a:lnTo>
                    <a:pt x="35359" y="2717"/>
                  </a:lnTo>
                  <a:lnTo>
                    <a:pt x="32905" y="2717"/>
                  </a:lnTo>
                  <a:lnTo>
                    <a:pt x="32126" y="888"/>
                  </a:lnTo>
                  <a:lnTo>
                    <a:pt x="32034" y="673"/>
                  </a:lnTo>
                  <a:lnTo>
                    <a:pt x="31953" y="482"/>
                  </a:lnTo>
                  <a:close/>
                </a:path>
                <a:path w="39370" h="40005">
                  <a:moveTo>
                    <a:pt x="37630" y="1384"/>
                  </a:moveTo>
                  <a:lnTo>
                    <a:pt x="35115" y="3187"/>
                  </a:lnTo>
                  <a:lnTo>
                    <a:pt x="36328" y="3187"/>
                  </a:lnTo>
                  <a:lnTo>
                    <a:pt x="37630" y="1384"/>
                  </a:lnTo>
                  <a:close/>
                </a:path>
                <a:path w="39370" h="40005">
                  <a:moveTo>
                    <a:pt x="36017" y="0"/>
                  </a:moveTo>
                  <a:lnTo>
                    <a:pt x="34950" y="888"/>
                  </a:lnTo>
                  <a:lnTo>
                    <a:pt x="34175" y="1930"/>
                  </a:lnTo>
                  <a:lnTo>
                    <a:pt x="32905" y="2717"/>
                  </a:lnTo>
                  <a:lnTo>
                    <a:pt x="35359" y="2717"/>
                  </a:lnTo>
                  <a:lnTo>
                    <a:pt x="36311" y="888"/>
                  </a:lnTo>
                  <a:lnTo>
                    <a:pt x="36308" y="482"/>
                  </a:lnTo>
                  <a:lnTo>
                    <a:pt x="36017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5" name="object 2145"/>
            <p:cNvSpPr/>
            <p:nvPr/>
          </p:nvSpPr>
          <p:spPr>
            <a:xfrm>
              <a:off x="7084404" y="2485006"/>
              <a:ext cx="48260" cy="43180"/>
            </a:xfrm>
            <a:custGeom>
              <a:avLst/>
              <a:gdLst/>
              <a:ahLst/>
              <a:cxnLst/>
              <a:rect l="l" t="t" r="r" b="b"/>
              <a:pathLst>
                <a:path w="48259" h="43180">
                  <a:moveTo>
                    <a:pt x="20665" y="33781"/>
                  </a:moveTo>
                  <a:lnTo>
                    <a:pt x="19766" y="33781"/>
                  </a:lnTo>
                  <a:lnTo>
                    <a:pt x="11480" y="42417"/>
                  </a:lnTo>
                  <a:lnTo>
                    <a:pt x="11391" y="42798"/>
                  </a:lnTo>
                  <a:lnTo>
                    <a:pt x="11772" y="42798"/>
                  </a:lnTo>
                  <a:lnTo>
                    <a:pt x="15163" y="39242"/>
                  </a:lnTo>
                  <a:lnTo>
                    <a:pt x="20665" y="33781"/>
                  </a:lnTo>
                  <a:close/>
                </a:path>
                <a:path w="48259" h="43180">
                  <a:moveTo>
                    <a:pt x="17967" y="33781"/>
                  </a:moveTo>
                  <a:lnTo>
                    <a:pt x="16954" y="33781"/>
                  </a:lnTo>
                  <a:lnTo>
                    <a:pt x="7010" y="40512"/>
                  </a:lnTo>
                  <a:lnTo>
                    <a:pt x="6515" y="40893"/>
                  </a:lnTo>
                  <a:lnTo>
                    <a:pt x="6337" y="41274"/>
                  </a:lnTo>
                  <a:lnTo>
                    <a:pt x="6642" y="41401"/>
                  </a:lnTo>
                  <a:lnTo>
                    <a:pt x="10236" y="38861"/>
                  </a:lnTo>
                  <a:lnTo>
                    <a:pt x="17967" y="33781"/>
                  </a:lnTo>
                  <a:close/>
                </a:path>
                <a:path w="48259" h="43180">
                  <a:moveTo>
                    <a:pt x="9518" y="33781"/>
                  </a:moveTo>
                  <a:lnTo>
                    <a:pt x="8773" y="33781"/>
                  </a:lnTo>
                  <a:lnTo>
                    <a:pt x="3619" y="37591"/>
                  </a:lnTo>
                  <a:lnTo>
                    <a:pt x="3454" y="37972"/>
                  </a:lnTo>
                  <a:lnTo>
                    <a:pt x="3746" y="37972"/>
                  </a:lnTo>
                  <a:lnTo>
                    <a:pt x="6794" y="35686"/>
                  </a:lnTo>
                  <a:lnTo>
                    <a:pt x="9518" y="33781"/>
                  </a:lnTo>
                  <a:close/>
                </a:path>
                <a:path w="48259" h="43180">
                  <a:moveTo>
                    <a:pt x="9385" y="29844"/>
                  </a:moveTo>
                  <a:lnTo>
                    <a:pt x="8702" y="30098"/>
                  </a:lnTo>
                  <a:lnTo>
                    <a:pt x="7150" y="30733"/>
                  </a:lnTo>
                  <a:lnTo>
                    <a:pt x="3467" y="33527"/>
                  </a:lnTo>
                  <a:lnTo>
                    <a:pt x="3412" y="33654"/>
                  </a:lnTo>
                  <a:lnTo>
                    <a:pt x="3302" y="33908"/>
                  </a:lnTo>
                  <a:lnTo>
                    <a:pt x="3568" y="33908"/>
                  </a:lnTo>
                  <a:lnTo>
                    <a:pt x="5080" y="32765"/>
                  </a:lnTo>
                  <a:lnTo>
                    <a:pt x="9385" y="29844"/>
                  </a:lnTo>
                  <a:close/>
                </a:path>
                <a:path w="48259" h="43180">
                  <a:moveTo>
                    <a:pt x="19109" y="32638"/>
                  </a:moveTo>
                  <a:lnTo>
                    <a:pt x="10364" y="32638"/>
                  </a:lnTo>
                  <a:lnTo>
                    <a:pt x="10147" y="32765"/>
                  </a:lnTo>
                  <a:lnTo>
                    <a:pt x="8944" y="33654"/>
                  </a:lnTo>
                  <a:lnTo>
                    <a:pt x="9699" y="33654"/>
                  </a:lnTo>
                  <a:lnTo>
                    <a:pt x="9518" y="33781"/>
                  </a:lnTo>
                  <a:lnTo>
                    <a:pt x="16954" y="33781"/>
                  </a:lnTo>
                  <a:lnTo>
                    <a:pt x="17433" y="33527"/>
                  </a:lnTo>
                  <a:lnTo>
                    <a:pt x="9881" y="33527"/>
                  </a:lnTo>
                  <a:lnTo>
                    <a:pt x="10970" y="32765"/>
                  </a:lnTo>
                  <a:lnTo>
                    <a:pt x="18870" y="32765"/>
                  </a:lnTo>
                  <a:lnTo>
                    <a:pt x="19109" y="32638"/>
                  </a:lnTo>
                  <a:close/>
                </a:path>
                <a:path w="48259" h="43180">
                  <a:moveTo>
                    <a:pt x="20050" y="33527"/>
                  </a:moveTo>
                  <a:lnTo>
                    <a:pt x="18354" y="33527"/>
                  </a:lnTo>
                  <a:lnTo>
                    <a:pt x="17967" y="33781"/>
                  </a:lnTo>
                  <a:lnTo>
                    <a:pt x="19766" y="33781"/>
                  </a:lnTo>
                  <a:lnTo>
                    <a:pt x="20050" y="33527"/>
                  </a:lnTo>
                  <a:close/>
                </a:path>
                <a:path w="48259" h="43180">
                  <a:moveTo>
                    <a:pt x="19707" y="32638"/>
                  </a:moveTo>
                  <a:lnTo>
                    <a:pt x="19109" y="32638"/>
                  </a:lnTo>
                  <a:lnTo>
                    <a:pt x="17193" y="33654"/>
                  </a:lnTo>
                  <a:lnTo>
                    <a:pt x="18161" y="33654"/>
                  </a:lnTo>
                  <a:lnTo>
                    <a:pt x="19707" y="32638"/>
                  </a:lnTo>
                  <a:close/>
                </a:path>
                <a:path w="48259" h="43180">
                  <a:moveTo>
                    <a:pt x="21688" y="32765"/>
                  </a:moveTo>
                  <a:lnTo>
                    <a:pt x="21026" y="32765"/>
                  </a:lnTo>
                  <a:lnTo>
                    <a:pt x="19888" y="33654"/>
                  </a:lnTo>
                  <a:lnTo>
                    <a:pt x="20793" y="33654"/>
                  </a:lnTo>
                  <a:lnTo>
                    <a:pt x="21688" y="32765"/>
                  </a:lnTo>
                  <a:close/>
                </a:path>
                <a:path w="48259" h="43180">
                  <a:moveTo>
                    <a:pt x="4902" y="29844"/>
                  </a:moveTo>
                  <a:lnTo>
                    <a:pt x="4195" y="29844"/>
                  </a:lnTo>
                  <a:lnTo>
                    <a:pt x="2438" y="30987"/>
                  </a:lnTo>
                  <a:lnTo>
                    <a:pt x="254" y="32638"/>
                  </a:lnTo>
                  <a:lnTo>
                    <a:pt x="0" y="33146"/>
                  </a:lnTo>
                  <a:lnTo>
                    <a:pt x="266" y="33146"/>
                  </a:lnTo>
                  <a:lnTo>
                    <a:pt x="2782" y="31114"/>
                  </a:lnTo>
                  <a:lnTo>
                    <a:pt x="6647" y="31114"/>
                  </a:lnTo>
                  <a:lnTo>
                    <a:pt x="6815" y="30987"/>
                  </a:lnTo>
                  <a:lnTo>
                    <a:pt x="2939" y="30987"/>
                  </a:lnTo>
                  <a:lnTo>
                    <a:pt x="3254" y="30733"/>
                  </a:lnTo>
                  <a:lnTo>
                    <a:pt x="7150" y="30733"/>
                  </a:lnTo>
                  <a:lnTo>
                    <a:pt x="7460" y="30606"/>
                  </a:lnTo>
                  <a:lnTo>
                    <a:pt x="3411" y="30606"/>
                  </a:lnTo>
                  <a:lnTo>
                    <a:pt x="3568" y="30479"/>
                  </a:lnTo>
                  <a:lnTo>
                    <a:pt x="4902" y="29844"/>
                  </a:lnTo>
                  <a:close/>
                </a:path>
                <a:path w="48259" h="43180">
                  <a:moveTo>
                    <a:pt x="21352" y="32511"/>
                  </a:moveTo>
                  <a:lnTo>
                    <a:pt x="11334" y="32511"/>
                  </a:lnTo>
                  <a:lnTo>
                    <a:pt x="11152" y="32638"/>
                  </a:lnTo>
                  <a:lnTo>
                    <a:pt x="19707" y="32638"/>
                  </a:lnTo>
                  <a:lnTo>
                    <a:pt x="19514" y="32765"/>
                  </a:lnTo>
                  <a:lnTo>
                    <a:pt x="21026" y="32765"/>
                  </a:lnTo>
                  <a:lnTo>
                    <a:pt x="21352" y="32511"/>
                  </a:lnTo>
                  <a:close/>
                </a:path>
                <a:path w="48259" h="43180">
                  <a:moveTo>
                    <a:pt x="14602" y="30225"/>
                  </a:moveTo>
                  <a:lnTo>
                    <a:pt x="14057" y="30479"/>
                  </a:lnTo>
                  <a:lnTo>
                    <a:pt x="10581" y="32511"/>
                  </a:lnTo>
                  <a:lnTo>
                    <a:pt x="11334" y="32511"/>
                  </a:lnTo>
                  <a:lnTo>
                    <a:pt x="13876" y="30733"/>
                  </a:lnTo>
                  <a:lnTo>
                    <a:pt x="22772" y="30733"/>
                  </a:lnTo>
                  <a:lnTo>
                    <a:pt x="23035" y="30606"/>
                  </a:lnTo>
                  <a:lnTo>
                    <a:pt x="14057" y="30606"/>
                  </a:lnTo>
                  <a:lnTo>
                    <a:pt x="14602" y="30225"/>
                  </a:lnTo>
                  <a:close/>
                </a:path>
                <a:path w="48259" h="43180">
                  <a:moveTo>
                    <a:pt x="32744" y="8000"/>
                  </a:moveTo>
                  <a:lnTo>
                    <a:pt x="32448" y="8000"/>
                  </a:lnTo>
                  <a:lnTo>
                    <a:pt x="32214" y="8254"/>
                  </a:lnTo>
                  <a:lnTo>
                    <a:pt x="26255" y="21335"/>
                  </a:lnTo>
                  <a:lnTo>
                    <a:pt x="27590" y="23432"/>
                  </a:lnTo>
                  <a:lnTo>
                    <a:pt x="27711" y="23621"/>
                  </a:lnTo>
                  <a:lnTo>
                    <a:pt x="25874" y="26288"/>
                  </a:lnTo>
                  <a:lnTo>
                    <a:pt x="24866" y="28066"/>
                  </a:lnTo>
                  <a:lnTo>
                    <a:pt x="24671" y="28574"/>
                  </a:lnTo>
                  <a:lnTo>
                    <a:pt x="24525" y="28955"/>
                  </a:lnTo>
                  <a:lnTo>
                    <a:pt x="24428" y="29209"/>
                  </a:lnTo>
                  <a:lnTo>
                    <a:pt x="24331" y="29463"/>
                  </a:lnTo>
                  <a:lnTo>
                    <a:pt x="23171" y="29463"/>
                  </a:lnTo>
                  <a:lnTo>
                    <a:pt x="23774" y="30098"/>
                  </a:lnTo>
                  <a:lnTo>
                    <a:pt x="21983" y="31114"/>
                  </a:lnTo>
                  <a:lnTo>
                    <a:pt x="19349" y="32511"/>
                  </a:lnTo>
                  <a:lnTo>
                    <a:pt x="19900" y="32511"/>
                  </a:lnTo>
                  <a:lnTo>
                    <a:pt x="23304" y="30987"/>
                  </a:lnTo>
                  <a:lnTo>
                    <a:pt x="24980" y="30987"/>
                  </a:lnTo>
                  <a:lnTo>
                    <a:pt x="24862" y="30733"/>
                  </a:lnTo>
                  <a:lnTo>
                    <a:pt x="26316" y="29844"/>
                  </a:lnTo>
                  <a:lnTo>
                    <a:pt x="25234" y="29844"/>
                  </a:lnTo>
                  <a:lnTo>
                    <a:pt x="25770" y="29336"/>
                  </a:lnTo>
                  <a:lnTo>
                    <a:pt x="24955" y="29336"/>
                  </a:lnTo>
                  <a:lnTo>
                    <a:pt x="25441" y="28193"/>
                  </a:lnTo>
                  <a:lnTo>
                    <a:pt x="25495" y="28066"/>
                  </a:lnTo>
                  <a:lnTo>
                    <a:pt x="25603" y="27812"/>
                  </a:lnTo>
                  <a:lnTo>
                    <a:pt x="26734" y="25907"/>
                  </a:lnTo>
                  <a:lnTo>
                    <a:pt x="28359" y="23621"/>
                  </a:lnTo>
                  <a:lnTo>
                    <a:pt x="28793" y="23113"/>
                  </a:lnTo>
                  <a:lnTo>
                    <a:pt x="28901" y="22986"/>
                  </a:lnTo>
                  <a:lnTo>
                    <a:pt x="28181" y="22986"/>
                  </a:lnTo>
                  <a:lnTo>
                    <a:pt x="26835" y="20700"/>
                  </a:lnTo>
                  <a:lnTo>
                    <a:pt x="26954" y="19557"/>
                  </a:lnTo>
                  <a:lnTo>
                    <a:pt x="27073" y="18414"/>
                  </a:lnTo>
                  <a:lnTo>
                    <a:pt x="27152" y="17652"/>
                  </a:lnTo>
                  <a:lnTo>
                    <a:pt x="29868" y="12318"/>
                  </a:lnTo>
                  <a:lnTo>
                    <a:pt x="30470" y="11175"/>
                  </a:lnTo>
                  <a:lnTo>
                    <a:pt x="30549" y="11024"/>
                  </a:lnTo>
                  <a:lnTo>
                    <a:pt x="30670" y="10794"/>
                  </a:lnTo>
                  <a:lnTo>
                    <a:pt x="32727" y="8254"/>
                  </a:lnTo>
                  <a:lnTo>
                    <a:pt x="32744" y="8000"/>
                  </a:lnTo>
                  <a:close/>
                </a:path>
                <a:path w="48259" h="43180">
                  <a:moveTo>
                    <a:pt x="24193" y="30987"/>
                  </a:moveTo>
                  <a:lnTo>
                    <a:pt x="23304" y="30987"/>
                  </a:lnTo>
                  <a:lnTo>
                    <a:pt x="21352" y="32511"/>
                  </a:lnTo>
                  <a:lnTo>
                    <a:pt x="21879" y="32511"/>
                  </a:lnTo>
                  <a:lnTo>
                    <a:pt x="24193" y="30987"/>
                  </a:lnTo>
                  <a:close/>
                </a:path>
                <a:path w="48259" h="43180">
                  <a:moveTo>
                    <a:pt x="24980" y="30987"/>
                  </a:moveTo>
                  <a:lnTo>
                    <a:pt x="24193" y="30987"/>
                  </a:lnTo>
                  <a:lnTo>
                    <a:pt x="24384" y="31368"/>
                  </a:lnTo>
                  <a:lnTo>
                    <a:pt x="24777" y="31368"/>
                  </a:lnTo>
                  <a:lnTo>
                    <a:pt x="24913" y="31114"/>
                  </a:lnTo>
                  <a:lnTo>
                    <a:pt x="24980" y="30987"/>
                  </a:lnTo>
                  <a:close/>
                </a:path>
                <a:path w="48259" h="43180">
                  <a:moveTo>
                    <a:pt x="13188" y="30987"/>
                  </a:moveTo>
                  <a:lnTo>
                    <a:pt x="7700" y="30987"/>
                  </a:lnTo>
                  <a:lnTo>
                    <a:pt x="7513" y="31114"/>
                  </a:lnTo>
                  <a:lnTo>
                    <a:pt x="12971" y="31114"/>
                  </a:lnTo>
                  <a:lnTo>
                    <a:pt x="13188" y="30987"/>
                  </a:lnTo>
                  <a:close/>
                </a:path>
                <a:path w="48259" h="43180">
                  <a:moveTo>
                    <a:pt x="22246" y="30987"/>
                  </a:moveTo>
                  <a:lnTo>
                    <a:pt x="13513" y="30987"/>
                  </a:lnTo>
                  <a:lnTo>
                    <a:pt x="13331" y="31114"/>
                  </a:lnTo>
                  <a:lnTo>
                    <a:pt x="21983" y="31114"/>
                  </a:lnTo>
                  <a:lnTo>
                    <a:pt x="22246" y="30987"/>
                  </a:lnTo>
                  <a:close/>
                </a:path>
                <a:path w="48259" h="43180">
                  <a:moveTo>
                    <a:pt x="24193" y="30987"/>
                  </a:moveTo>
                  <a:lnTo>
                    <a:pt x="24000" y="31114"/>
                  </a:lnTo>
                  <a:lnTo>
                    <a:pt x="24257" y="31114"/>
                  </a:lnTo>
                  <a:lnTo>
                    <a:pt x="24193" y="30987"/>
                  </a:lnTo>
                  <a:close/>
                </a:path>
                <a:path w="48259" h="43180">
                  <a:moveTo>
                    <a:pt x="13840" y="30606"/>
                  </a:moveTo>
                  <a:lnTo>
                    <a:pt x="8262" y="30606"/>
                  </a:lnTo>
                  <a:lnTo>
                    <a:pt x="8074" y="30733"/>
                  </a:lnTo>
                  <a:lnTo>
                    <a:pt x="13623" y="30733"/>
                  </a:lnTo>
                  <a:lnTo>
                    <a:pt x="13840" y="30606"/>
                  </a:lnTo>
                  <a:close/>
                </a:path>
                <a:path w="48259" h="43180">
                  <a:moveTo>
                    <a:pt x="1121" y="29844"/>
                  </a:moveTo>
                  <a:lnTo>
                    <a:pt x="914" y="29844"/>
                  </a:lnTo>
                  <a:lnTo>
                    <a:pt x="1143" y="30098"/>
                  </a:lnTo>
                  <a:lnTo>
                    <a:pt x="935" y="30098"/>
                  </a:lnTo>
                  <a:lnTo>
                    <a:pt x="1121" y="29844"/>
                  </a:lnTo>
                  <a:close/>
                </a:path>
                <a:path w="48259" h="43180">
                  <a:moveTo>
                    <a:pt x="12026" y="29463"/>
                  </a:moveTo>
                  <a:lnTo>
                    <a:pt x="1401" y="29463"/>
                  </a:lnTo>
                  <a:lnTo>
                    <a:pt x="935" y="30098"/>
                  </a:lnTo>
                  <a:lnTo>
                    <a:pt x="3805" y="30098"/>
                  </a:lnTo>
                  <a:lnTo>
                    <a:pt x="4195" y="29844"/>
                  </a:lnTo>
                  <a:lnTo>
                    <a:pt x="10045" y="29844"/>
                  </a:lnTo>
                  <a:lnTo>
                    <a:pt x="12026" y="29463"/>
                  </a:lnTo>
                  <a:close/>
                </a:path>
                <a:path w="48259" h="43180">
                  <a:moveTo>
                    <a:pt x="6858" y="29844"/>
                  </a:moveTo>
                  <a:lnTo>
                    <a:pt x="4902" y="29844"/>
                  </a:lnTo>
                  <a:lnTo>
                    <a:pt x="4368" y="30098"/>
                  </a:lnTo>
                  <a:lnTo>
                    <a:pt x="1143" y="30098"/>
                  </a:lnTo>
                  <a:lnTo>
                    <a:pt x="6858" y="29844"/>
                  </a:lnTo>
                  <a:close/>
                </a:path>
                <a:path w="48259" h="43180">
                  <a:moveTo>
                    <a:pt x="9323" y="29844"/>
                  </a:moveTo>
                  <a:lnTo>
                    <a:pt x="6858" y="29844"/>
                  </a:lnTo>
                  <a:lnTo>
                    <a:pt x="1143" y="30098"/>
                  </a:lnTo>
                  <a:lnTo>
                    <a:pt x="8702" y="30098"/>
                  </a:lnTo>
                  <a:lnTo>
                    <a:pt x="9323" y="29844"/>
                  </a:lnTo>
                  <a:close/>
                </a:path>
                <a:path w="48259" h="43180">
                  <a:moveTo>
                    <a:pt x="15143" y="29844"/>
                  </a:moveTo>
                  <a:lnTo>
                    <a:pt x="9385" y="29844"/>
                  </a:lnTo>
                  <a:lnTo>
                    <a:pt x="9010" y="30098"/>
                  </a:lnTo>
                  <a:lnTo>
                    <a:pt x="14709" y="30098"/>
                  </a:lnTo>
                  <a:lnTo>
                    <a:pt x="15143" y="29844"/>
                  </a:lnTo>
                  <a:close/>
                </a:path>
                <a:path w="48259" h="43180">
                  <a:moveTo>
                    <a:pt x="17602" y="29463"/>
                  </a:moveTo>
                  <a:lnTo>
                    <a:pt x="16052" y="29463"/>
                  </a:lnTo>
                  <a:lnTo>
                    <a:pt x="14782" y="30098"/>
                  </a:lnTo>
                  <a:lnTo>
                    <a:pt x="23774" y="30098"/>
                  </a:lnTo>
                  <a:lnTo>
                    <a:pt x="23533" y="29844"/>
                  </a:lnTo>
                  <a:lnTo>
                    <a:pt x="14192" y="29844"/>
                  </a:lnTo>
                  <a:lnTo>
                    <a:pt x="17602" y="29463"/>
                  </a:lnTo>
                  <a:close/>
                </a:path>
                <a:path w="48259" h="43180">
                  <a:moveTo>
                    <a:pt x="39306" y="26415"/>
                  </a:moveTo>
                  <a:lnTo>
                    <a:pt x="30873" y="27177"/>
                  </a:lnTo>
                  <a:lnTo>
                    <a:pt x="25234" y="29844"/>
                  </a:lnTo>
                  <a:lnTo>
                    <a:pt x="26316" y="29844"/>
                  </a:lnTo>
                  <a:lnTo>
                    <a:pt x="30353" y="27812"/>
                  </a:lnTo>
                  <a:lnTo>
                    <a:pt x="39039" y="27177"/>
                  </a:lnTo>
                  <a:lnTo>
                    <a:pt x="39598" y="26796"/>
                  </a:lnTo>
                  <a:lnTo>
                    <a:pt x="39306" y="26415"/>
                  </a:lnTo>
                  <a:close/>
                </a:path>
                <a:path w="48259" h="43180">
                  <a:moveTo>
                    <a:pt x="2895" y="27685"/>
                  </a:moveTo>
                  <a:lnTo>
                    <a:pt x="2730" y="27685"/>
                  </a:lnTo>
                  <a:lnTo>
                    <a:pt x="2628" y="28193"/>
                  </a:lnTo>
                  <a:lnTo>
                    <a:pt x="4476" y="28574"/>
                  </a:lnTo>
                  <a:lnTo>
                    <a:pt x="3964" y="28574"/>
                  </a:lnTo>
                  <a:lnTo>
                    <a:pt x="4171" y="28828"/>
                  </a:lnTo>
                  <a:lnTo>
                    <a:pt x="4274" y="28955"/>
                  </a:lnTo>
                  <a:lnTo>
                    <a:pt x="4481" y="29209"/>
                  </a:lnTo>
                  <a:lnTo>
                    <a:pt x="4584" y="29336"/>
                  </a:lnTo>
                  <a:lnTo>
                    <a:pt x="2946" y="29463"/>
                  </a:lnTo>
                  <a:lnTo>
                    <a:pt x="24222" y="29463"/>
                  </a:lnTo>
                  <a:lnTo>
                    <a:pt x="24162" y="29336"/>
                  </a:lnTo>
                  <a:lnTo>
                    <a:pt x="5156" y="29336"/>
                  </a:lnTo>
                  <a:lnTo>
                    <a:pt x="5041" y="28955"/>
                  </a:lnTo>
                  <a:lnTo>
                    <a:pt x="4693" y="28193"/>
                  </a:lnTo>
                  <a:lnTo>
                    <a:pt x="4635" y="28066"/>
                  </a:lnTo>
                  <a:lnTo>
                    <a:pt x="2895" y="27685"/>
                  </a:lnTo>
                  <a:close/>
                </a:path>
                <a:path w="48259" h="43180">
                  <a:moveTo>
                    <a:pt x="14349" y="22224"/>
                  </a:moveTo>
                  <a:lnTo>
                    <a:pt x="11701" y="22224"/>
                  </a:lnTo>
                  <a:lnTo>
                    <a:pt x="20840" y="23621"/>
                  </a:lnTo>
                  <a:lnTo>
                    <a:pt x="22572" y="27558"/>
                  </a:lnTo>
                  <a:lnTo>
                    <a:pt x="23042" y="28574"/>
                  </a:lnTo>
                  <a:lnTo>
                    <a:pt x="23222" y="28955"/>
                  </a:lnTo>
                  <a:lnTo>
                    <a:pt x="23342" y="29209"/>
                  </a:lnTo>
                  <a:lnTo>
                    <a:pt x="6540" y="29209"/>
                  </a:lnTo>
                  <a:lnTo>
                    <a:pt x="5156" y="29336"/>
                  </a:lnTo>
                  <a:lnTo>
                    <a:pt x="24162" y="29336"/>
                  </a:lnTo>
                  <a:lnTo>
                    <a:pt x="22542" y="25907"/>
                  </a:lnTo>
                  <a:lnTo>
                    <a:pt x="21348" y="23113"/>
                  </a:lnTo>
                  <a:lnTo>
                    <a:pt x="21365" y="22859"/>
                  </a:lnTo>
                  <a:lnTo>
                    <a:pt x="20548" y="22859"/>
                  </a:lnTo>
                  <a:lnTo>
                    <a:pt x="14349" y="22224"/>
                  </a:lnTo>
                  <a:close/>
                </a:path>
                <a:path w="48259" h="43180">
                  <a:moveTo>
                    <a:pt x="28849" y="26415"/>
                  </a:moveTo>
                  <a:lnTo>
                    <a:pt x="28332" y="26669"/>
                  </a:lnTo>
                  <a:lnTo>
                    <a:pt x="26898" y="27558"/>
                  </a:lnTo>
                  <a:lnTo>
                    <a:pt x="25233" y="29082"/>
                  </a:lnTo>
                  <a:lnTo>
                    <a:pt x="25009" y="29209"/>
                  </a:lnTo>
                  <a:lnTo>
                    <a:pt x="24955" y="29336"/>
                  </a:lnTo>
                  <a:lnTo>
                    <a:pt x="25770" y="29336"/>
                  </a:lnTo>
                  <a:lnTo>
                    <a:pt x="28849" y="26415"/>
                  </a:lnTo>
                  <a:close/>
                </a:path>
                <a:path w="48259" h="43180">
                  <a:moveTo>
                    <a:pt x="6997" y="26669"/>
                  </a:moveTo>
                  <a:lnTo>
                    <a:pt x="6807" y="26669"/>
                  </a:lnTo>
                  <a:lnTo>
                    <a:pt x="6654" y="26796"/>
                  </a:lnTo>
                  <a:lnTo>
                    <a:pt x="6680" y="27177"/>
                  </a:lnTo>
                  <a:lnTo>
                    <a:pt x="8331" y="27812"/>
                  </a:lnTo>
                  <a:lnTo>
                    <a:pt x="9410" y="28574"/>
                  </a:lnTo>
                  <a:lnTo>
                    <a:pt x="10007" y="29082"/>
                  </a:lnTo>
                  <a:lnTo>
                    <a:pt x="8229" y="29209"/>
                  </a:lnTo>
                  <a:lnTo>
                    <a:pt x="23342" y="29209"/>
                  </a:lnTo>
                  <a:lnTo>
                    <a:pt x="22802" y="29082"/>
                  </a:lnTo>
                  <a:lnTo>
                    <a:pt x="10871" y="29082"/>
                  </a:lnTo>
                  <a:lnTo>
                    <a:pt x="9296" y="27558"/>
                  </a:lnTo>
                  <a:lnTo>
                    <a:pt x="6997" y="26669"/>
                  </a:lnTo>
                  <a:close/>
                </a:path>
                <a:path w="48259" h="43180">
                  <a:moveTo>
                    <a:pt x="16399" y="24891"/>
                  </a:moveTo>
                  <a:lnTo>
                    <a:pt x="15240" y="24891"/>
                  </a:lnTo>
                  <a:lnTo>
                    <a:pt x="17145" y="26288"/>
                  </a:lnTo>
                  <a:lnTo>
                    <a:pt x="17221" y="26669"/>
                  </a:lnTo>
                  <a:lnTo>
                    <a:pt x="17322" y="27177"/>
                  </a:lnTo>
                  <a:lnTo>
                    <a:pt x="17399" y="27558"/>
                  </a:lnTo>
                  <a:lnTo>
                    <a:pt x="17500" y="28066"/>
                  </a:lnTo>
                  <a:lnTo>
                    <a:pt x="17602" y="28574"/>
                  </a:lnTo>
                  <a:lnTo>
                    <a:pt x="17653" y="28828"/>
                  </a:lnTo>
                  <a:lnTo>
                    <a:pt x="13131" y="28955"/>
                  </a:lnTo>
                  <a:lnTo>
                    <a:pt x="10871" y="29082"/>
                  </a:lnTo>
                  <a:lnTo>
                    <a:pt x="22802" y="29082"/>
                  </a:lnTo>
                  <a:lnTo>
                    <a:pt x="22263" y="28955"/>
                  </a:lnTo>
                  <a:lnTo>
                    <a:pt x="18262" y="28828"/>
                  </a:lnTo>
                  <a:lnTo>
                    <a:pt x="18143" y="28066"/>
                  </a:lnTo>
                  <a:lnTo>
                    <a:pt x="18063" y="27558"/>
                  </a:lnTo>
                  <a:lnTo>
                    <a:pt x="17944" y="26796"/>
                  </a:lnTo>
                  <a:lnTo>
                    <a:pt x="17865" y="26288"/>
                  </a:lnTo>
                  <a:lnTo>
                    <a:pt x="17805" y="25907"/>
                  </a:lnTo>
                  <a:lnTo>
                    <a:pt x="16399" y="24891"/>
                  </a:lnTo>
                  <a:close/>
                </a:path>
                <a:path w="48259" h="43180">
                  <a:moveTo>
                    <a:pt x="33895" y="23621"/>
                  </a:moveTo>
                  <a:lnTo>
                    <a:pt x="32904" y="24002"/>
                  </a:lnTo>
                  <a:lnTo>
                    <a:pt x="30187" y="25145"/>
                  </a:lnTo>
                  <a:lnTo>
                    <a:pt x="28983" y="26288"/>
                  </a:lnTo>
                  <a:lnTo>
                    <a:pt x="29972" y="25653"/>
                  </a:lnTo>
                  <a:lnTo>
                    <a:pt x="33895" y="23621"/>
                  </a:lnTo>
                  <a:close/>
                </a:path>
                <a:path w="48259" h="43180">
                  <a:moveTo>
                    <a:pt x="15697" y="24383"/>
                  </a:moveTo>
                  <a:lnTo>
                    <a:pt x="9893" y="24383"/>
                  </a:lnTo>
                  <a:lnTo>
                    <a:pt x="7645" y="25145"/>
                  </a:lnTo>
                  <a:lnTo>
                    <a:pt x="7480" y="25145"/>
                  </a:lnTo>
                  <a:lnTo>
                    <a:pt x="7277" y="25399"/>
                  </a:lnTo>
                  <a:lnTo>
                    <a:pt x="7480" y="25653"/>
                  </a:lnTo>
                  <a:lnTo>
                    <a:pt x="9753" y="24891"/>
                  </a:lnTo>
                  <a:lnTo>
                    <a:pt x="16399" y="24891"/>
                  </a:lnTo>
                  <a:lnTo>
                    <a:pt x="15697" y="24383"/>
                  </a:lnTo>
                  <a:close/>
                </a:path>
                <a:path w="48259" h="43180">
                  <a:moveTo>
                    <a:pt x="10629" y="21843"/>
                  </a:moveTo>
                  <a:lnTo>
                    <a:pt x="7137" y="24002"/>
                  </a:lnTo>
                  <a:lnTo>
                    <a:pt x="6845" y="24383"/>
                  </a:lnTo>
                  <a:lnTo>
                    <a:pt x="7112" y="24510"/>
                  </a:lnTo>
                  <a:lnTo>
                    <a:pt x="10673" y="22224"/>
                  </a:lnTo>
                  <a:lnTo>
                    <a:pt x="14349" y="22224"/>
                  </a:lnTo>
                  <a:lnTo>
                    <a:pt x="10629" y="21843"/>
                  </a:lnTo>
                  <a:close/>
                </a:path>
                <a:path w="48259" h="43180">
                  <a:moveTo>
                    <a:pt x="44729" y="18414"/>
                  </a:moveTo>
                  <a:lnTo>
                    <a:pt x="38521" y="20968"/>
                  </a:lnTo>
                  <a:lnTo>
                    <a:pt x="34168" y="23432"/>
                  </a:lnTo>
                  <a:lnTo>
                    <a:pt x="35018" y="23113"/>
                  </a:lnTo>
                  <a:lnTo>
                    <a:pt x="44678" y="19049"/>
                  </a:lnTo>
                  <a:lnTo>
                    <a:pt x="45063" y="18668"/>
                  </a:lnTo>
                  <a:lnTo>
                    <a:pt x="45173" y="18541"/>
                  </a:lnTo>
                  <a:lnTo>
                    <a:pt x="44729" y="18414"/>
                  </a:lnTo>
                  <a:close/>
                </a:path>
                <a:path w="48259" h="43180">
                  <a:moveTo>
                    <a:pt x="35599" y="7619"/>
                  </a:moveTo>
                  <a:lnTo>
                    <a:pt x="35166" y="7619"/>
                  </a:lnTo>
                  <a:lnTo>
                    <a:pt x="34883" y="8000"/>
                  </a:lnTo>
                  <a:lnTo>
                    <a:pt x="33192" y="11937"/>
                  </a:lnTo>
                  <a:lnTo>
                    <a:pt x="33231" y="13225"/>
                  </a:lnTo>
                  <a:lnTo>
                    <a:pt x="33338" y="13969"/>
                  </a:lnTo>
                  <a:lnTo>
                    <a:pt x="33444" y="14710"/>
                  </a:lnTo>
                  <a:lnTo>
                    <a:pt x="33553" y="15366"/>
                  </a:lnTo>
                  <a:lnTo>
                    <a:pt x="33629" y="15747"/>
                  </a:lnTo>
                  <a:lnTo>
                    <a:pt x="31560" y="18414"/>
                  </a:lnTo>
                  <a:lnTo>
                    <a:pt x="29756" y="20700"/>
                  </a:lnTo>
                  <a:lnTo>
                    <a:pt x="28268" y="22859"/>
                  </a:lnTo>
                  <a:lnTo>
                    <a:pt x="28181" y="22986"/>
                  </a:lnTo>
                  <a:lnTo>
                    <a:pt x="28901" y="22986"/>
                  </a:lnTo>
                  <a:lnTo>
                    <a:pt x="30311" y="21335"/>
                  </a:lnTo>
                  <a:lnTo>
                    <a:pt x="29984" y="21335"/>
                  </a:lnTo>
                  <a:lnTo>
                    <a:pt x="30128" y="21208"/>
                  </a:lnTo>
                  <a:lnTo>
                    <a:pt x="30259" y="20968"/>
                  </a:lnTo>
                  <a:lnTo>
                    <a:pt x="32448" y="18033"/>
                  </a:lnTo>
                  <a:lnTo>
                    <a:pt x="34947" y="15112"/>
                  </a:lnTo>
                  <a:lnTo>
                    <a:pt x="34239" y="15112"/>
                  </a:lnTo>
                  <a:lnTo>
                    <a:pt x="34286" y="10794"/>
                  </a:lnTo>
                  <a:lnTo>
                    <a:pt x="35599" y="7619"/>
                  </a:lnTo>
                  <a:close/>
                </a:path>
                <a:path w="48259" h="43180">
                  <a:moveTo>
                    <a:pt x="15309" y="18414"/>
                  </a:moveTo>
                  <a:lnTo>
                    <a:pt x="14541" y="18414"/>
                  </a:lnTo>
                  <a:lnTo>
                    <a:pt x="19113" y="19557"/>
                  </a:lnTo>
                  <a:lnTo>
                    <a:pt x="19481" y="20346"/>
                  </a:lnTo>
                  <a:lnTo>
                    <a:pt x="20548" y="22859"/>
                  </a:lnTo>
                  <a:lnTo>
                    <a:pt x="21365" y="22859"/>
                  </a:lnTo>
                  <a:lnTo>
                    <a:pt x="21407" y="22224"/>
                  </a:lnTo>
                  <a:lnTo>
                    <a:pt x="20993" y="22224"/>
                  </a:lnTo>
                  <a:lnTo>
                    <a:pt x="19686" y="19049"/>
                  </a:lnTo>
                  <a:lnTo>
                    <a:pt x="17424" y="18668"/>
                  </a:lnTo>
                  <a:lnTo>
                    <a:pt x="15309" y="18414"/>
                  </a:lnTo>
                  <a:close/>
                </a:path>
                <a:path w="48259" h="43180">
                  <a:moveTo>
                    <a:pt x="21509" y="20700"/>
                  </a:moveTo>
                  <a:lnTo>
                    <a:pt x="21345" y="20968"/>
                  </a:lnTo>
                  <a:lnTo>
                    <a:pt x="21099" y="21843"/>
                  </a:lnTo>
                  <a:lnTo>
                    <a:pt x="20993" y="22224"/>
                  </a:lnTo>
                  <a:lnTo>
                    <a:pt x="21407" y="22224"/>
                  </a:lnTo>
                  <a:lnTo>
                    <a:pt x="21509" y="20700"/>
                  </a:lnTo>
                  <a:close/>
                </a:path>
                <a:path w="48259" h="43180">
                  <a:moveTo>
                    <a:pt x="31010" y="20517"/>
                  </a:moveTo>
                  <a:lnTo>
                    <a:pt x="30726" y="20700"/>
                  </a:lnTo>
                  <a:lnTo>
                    <a:pt x="30079" y="21208"/>
                  </a:lnTo>
                  <a:lnTo>
                    <a:pt x="29984" y="21335"/>
                  </a:lnTo>
                  <a:lnTo>
                    <a:pt x="30311" y="21335"/>
                  </a:lnTo>
                  <a:lnTo>
                    <a:pt x="31010" y="20517"/>
                  </a:lnTo>
                  <a:close/>
                </a:path>
                <a:path w="48259" h="43180">
                  <a:moveTo>
                    <a:pt x="13641" y="18414"/>
                  </a:moveTo>
                  <a:lnTo>
                    <a:pt x="12521" y="18414"/>
                  </a:lnTo>
                  <a:lnTo>
                    <a:pt x="8813" y="19811"/>
                  </a:lnTo>
                  <a:lnTo>
                    <a:pt x="8369" y="19811"/>
                  </a:lnTo>
                  <a:lnTo>
                    <a:pt x="8743" y="20346"/>
                  </a:lnTo>
                  <a:lnTo>
                    <a:pt x="10036" y="19811"/>
                  </a:lnTo>
                  <a:lnTo>
                    <a:pt x="13641" y="18414"/>
                  </a:lnTo>
                  <a:close/>
                </a:path>
                <a:path w="48259" h="43180">
                  <a:moveTo>
                    <a:pt x="48069" y="8254"/>
                  </a:moveTo>
                  <a:lnTo>
                    <a:pt x="47586" y="8254"/>
                  </a:lnTo>
                  <a:lnTo>
                    <a:pt x="35026" y="16890"/>
                  </a:lnTo>
                  <a:lnTo>
                    <a:pt x="31106" y="20346"/>
                  </a:lnTo>
                  <a:lnTo>
                    <a:pt x="31919" y="19811"/>
                  </a:lnTo>
                  <a:lnTo>
                    <a:pt x="47697" y="8762"/>
                  </a:lnTo>
                  <a:lnTo>
                    <a:pt x="47942" y="8508"/>
                  </a:lnTo>
                  <a:lnTo>
                    <a:pt x="48069" y="8254"/>
                  </a:lnTo>
                  <a:close/>
                </a:path>
                <a:path w="48259" h="43180">
                  <a:moveTo>
                    <a:pt x="22024" y="18541"/>
                  </a:moveTo>
                  <a:lnTo>
                    <a:pt x="21821" y="18668"/>
                  </a:lnTo>
                  <a:lnTo>
                    <a:pt x="21619" y="19049"/>
                  </a:lnTo>
                  <a:lnTo>
                    <a:pt x="21568" y="19811"/>
                  </a:lnTo>
                  <a:lnTo>
                    <a:pt x="21739" y="19557"/>
                  </a:lnTo>
                  <a:lnTo>
                    <a:pt x="21882" y="19049"/>
                  </a:lnTo>
                  <a:lnTo>
                    <a:pt x="21988" y="18668"/>
                  </a:lnTo>
                  <a:lnTo>
                    <a:pt x="22024" y="18541"/>
                  </a:lnTo>
                  <a:close/>
                </a:path>
                <a:path w="48259" h="43180">
                  <a:moveTo>
                    <a:pt x="13927" y="14710"/>
                  </a:moveTo>
                  <a:lnTo>
                    <a:pt x="14596" y="15112"/>
                  </a:lnTo>
                  <a:lnTo>
                    <a:pt x="18479" y="17144"/>
                  </a:lnTo>
                  <a:lnTo>
                    <a:pt x="18284" y="17144"/>
                  </a:lnTo>
                  <a:lnTo>
                    <a:pt x="18995" y="19049"/>
                  </a:lnTo>
                  <a:lnTo>
                    <a:pt x="19617" y="19049"/>
                  </a:lnTo>
                  <a:lnTo>
                    <a:pt x="19701" y="18414"/>
                  </a:lnTo>
                  <a:lnTo>
                    <a:pt x="19752" y="18033"/>
                  </a:lnTo>
                  <a:lnTo>
                    <a:pt x="19304" y="18033"/>
                  </a:lnTo>
                  <a:lnTo>
                    <a:pt x="18719" y="16509"/>
                  </a:lnTo>
                  <a:lnTo>
                    <a:pt x="18703" y="16128"/>
                  </a:lnTo>
                  <a:lnTo>
                    <a:pt x="17932" y="16128"/>
                  </a:lnTo>
                  <a:lnTo>
                    <a:pt x="16484" y="15493"/>
                  </a:lnTo>
                  <a:lnTo>
                    <a:pt x="13927" y="14710"/>
                  </a:lnTo>
                  <a:close/>
                </a:path>
                <a:path w="48259" h="43180">
                  <a:moveTo>
                    <a:pt x="13532" y="18033"/>
                  </a:moveTo>
                  <a:lnTo>
                    <a:pt x="12138" y="18033"/>
                  </a:lnTo>
                  <a:lnTo>
                    <a:pt x="15309" y="18414"/>
                  </a:lnTo>
                  <a:lnTo>
                    <a:pt x="12521" y="18414"/>
                  </a:lnTo>
                  <a:lnTo>
                    <a:pt x="13532" y="18033"/>
                  </a:lnTo>
                  <a:close/>
                </a:path>
                <a:path w="48259" h="43180">
                  <a:moveTo>
                    <a:pt x="31753" y="5333"/>
                  </a:moveTo>
                  <a:lnTo>
                    <a:pt x="31496" y="5333"/>
                  </a:lnTo>
                  <a:lnTo>
                    <a:pt x="31246" y="5587"/>
                  </a:lnTo>
                  <a:lnTo>
                    <a:pt x="22415" y="17144"/>
                  </a:lnTo>
                  <a:lnTo>
                    <a:pt x="22273" y="17652"/>
                  </a:lnTo>
                  <a:lnTo>
                    <a:pt x="22166" y="18033"/>
                  </a:lnTo>
                  <a:lnTo>
                    <a:pt x="22059" y="18414"/>
                  </a:lnTo>
                  <a:lnTo>
                    <a:pt x="22305" y="18033"/>
                  </a:lnTo>
                  <a:lnTo>
                    <a:pt x="31783" y="5587"/>
                  </a:lnTo>
                  <a:lnTo>
                    <a:pt x="31753" y="5333"/>
                  </a:lnTo>
                  <a:close/>
                </a:path>
                <a:path w="48259" h="43180">
                  <a:moveTo>
                    <a:pt x="20055" y="15747"/>
                  </a:moveTo>
                  <a:lnTo>
                    <a:pt x="19863" y="16128"/>
                  </a:lnTo>
                  <a:lnTo>
                    <a:pt x="19415" y="17652"/>
                  </a:lnTo>
                  <a:lnTo>
                    <a:pt x="19304" y="18033"/>
                  </a:lnTo>
                  <a:lnTo>
                    <a:pt x="19752" y="18033"/>
                  </a:lnTo>
                  <a:lnTo>
                    <a:pt x="19869" y="17144"/>
                  </a:lnTo>
                  <a:lnTo>
                    <a:pt x="19971" y="16382"/>
                  </a:lnTo>
                  <a:lnTo>
                    <a:pt x="20055" y="15747"/>
                  </a:lnTo>
                  <a:close/>
                </a:path>
                <a:path w="48259" h="43180">
                  <a:moveTo>
                    <a:pt x="13169" y="14477"/>
                  </a:moveTo>
                  <a:lnTo>
                    <a:pt x="9097" y="16128"/>
                  </a:lnTo>
                  <a:lnTo>
                    <a:pt x="9283" y="16128"/>
                  </a:lnTo>
                  <a:lnTo>
                    <a:pt x="9029" y="16382"/>
                  </a:lnTo>
                  <a:lnTo>
                    <a:pt x="9334" y="16382"/>
                  </a:lnTo>
                  <a:lnTo>
                    <a:pt x="13839" y="14710"/>
                  </a:lnTo>
                  <a:lnTo>
                    <a:pt x="13169" y="14477"/>
                  </a:lnTo>
                  <a:close/>
                </a:path>
                <a:path w="48259" h="43180">
                  <a:moveTo>
                    <a:pt x="13517" y="11024"/>
                  </a:moveTo>
                  <a:lnTo>
                    <a:pt x="13746" y="11175"/>
                  </a:lnTo>
                  <a:lnTo>
                    <a:pt x="17010" y="12699"/>
                  </a:lnTo>
                  <a:lnTo>
                    <a:pt x="16779" y="12699"/>
                  </a:lnTo>
                  <a:lnTo>
                    <a:pt x="17932" y="16128"/>
                  </a:lnTo>
                  <a:lnTo>
                    <a:pt x="18703" y="16128"/>
                  </a:lnTo>
                  <a:lnTo>
                    <a:pt x="18672" y="15366"/>
                  </a:lnTo>
                  <a:lnTo>
                    <a:pt x="18300" y="15366"/>
                  </a:lnTo>
                  <a:lnTo>
                    <a:pt x="17252" y="12318"/>
                  </a:lnTo>
                  <a:lnTo>
                    <a:pt x="17222" y="11937"/>
                  </a:lnTo>
                  <a:lnTo>
                    <a:pt x="16882" y="11937"/>
                  </a:lnTo>
                  <a:lnTo>
                    <a:pt x="15392" y="11429"/>
                  </a:lnTo>
                  <a:lnTo>
                    <a:pt x="13517" y="11024"/>
                  </a:lnTo>
                  <a:close/>
                </a:path>
                <a:path w="48259" h="43180">
                  <a:moveTo>
                    <a:pt x="18621" y="14144"/>
                  </a:moveTo>
                  <a:lnTo>
                    <a:pt x="18465" y="14477"/>
                  </a:lnTo>
                  <a:lnTo>
                    <a:pt x="18422" y="14710"/>
                  </a:lnTo>
                  <a:lnTo>
                    <a:pt x="18300" y="15366"/>
                  </a:lnTo>
                  <a:lnTo>
                    <a:pt x="18672" y="15366"/>
                  </a:lnTo>
                  <a:lnTo>
                    <a:pt x="18621" y="14144"/>
                  </a:lnTo>
                  <a:close/>
                </a:path>
                <a:path w="48259" h="43180">
                  <a:moveTo>
                    <a:pt x="24249" y="9397"/>
                  </a:moveTo>
                  <a:lnTo>
                    <a:pt x="20258" y="13225"/>
                  </a:lnTo>
                  <a:lnTo>
                    <a:pt x="20139" y="15112"/>
                  </a:lnTo>
                  <a:lnTo>
                    <a:pt x="21980" y="12318"/>
                  </a:lnTo>
                  <a:lnTo>
                    <a:pt x="22248" y="11937"/>
                  </a:lnTo>
                  <a:lnTo>
                    <a:pt x="24249" y="9397"/>
                  </a:lnTo>
                  <a:close/>
                </a:path>
                <a:path w="48259" h="43180">
                  <a:moveTo>
                    <a:pt x="39945" y="5841"/>
                  </a:moveTo>
                  <a:lnTo>
                    <a:pt x="39300" y="5841"/>
                  </a:lnTo>
                  <a:lnTo>
                    <a:pt x="38863" y="6857"/>
                  </a:lnTo>
                  <a:lnTo>
                    <a:pt x="38754" y="7111"/>
                  </a:lnTo>
                  <a:lnTo>
                    <a:pt x="38449" y="7619"/>
                  </a:lnTo>
                  <a:lnTo>
                    <a:pt x="38544" y="8000"/>
                  </a:lnTo>
                  <a:lnTo>
                    <a:pt x="38608" y="8254"/>
                  </a:lnTo>
                  <a:lnTo>
                    <a:pt x="38671" y="8508"/>
                  </a:lnTo>
                  <a:lnTo>
                    <a:pt x="38735" y="8762"/>
                  </a:lnTo>
                  <a:lnTo>
                    <a:pt x="38798" y="9016"/>
                  </a:lnTo>
                  <a:lnTo>
                    <a:pt x="39001" y="9397"/>
                  </a:lnTo>
                  <a:lnTo>
                    <a:pt x="35713" y="13225"/>
                  </a:lnTo>
                  <a:lnTo>
                    <a:pt x="34239" y="15112"/>
                  </a:lnTo>
                  <a:lnTo>
                    <a:pt x="34947" y="15112"/>
                  </a:lnTo>
                  <a:lnTo>
                    <a:pt x="35813" y="14144"/>
                  </a:lnTo>
                  <a:lnTo>
                    <a:pt x="35243" y="14144"/>
                  </a:lnTo>
                  <a:lnTo>
                    <a:pt x="36404" y="13225"/>
                  </a:lnTo>
                  <a:lnTo>
                    <a:pt x="36979" y="12841"/>
                  </a:lnTo>
                  <a:lnTo>
                    <a:pt x="36979" y="12699"/>
                  </a:lnTo>
                  <a:lnTo>
                    <a:pt x="37544" y="11937"/>
                  </a:lnTo>
                  <a:lnTo>
                    <a:pt x="39649" y="9397"/>
                  </a:lnTo>
                  <a:lnTo>
                    <a:pt x="40379" y="8762"/>
                  </a:lnTo>
                  <a:lnTo>
                    <a:pt x="39573" y="8762"/>
                  </a:lnTo>
                  <a:lnTo>
                    <a:pt x="39505" y="6857"/>
                  </a:lnTo>
                  <a:lnTo>
                    <a:pt x="39670" y="6476"/>
                  </a:lnTo>
                  <a:lnTo>
                    <a:pt x="39780" y="6222"/>
                  </a:lnTo>
                  <a:lnTo>
                    <a:pt x="39835" y="6095"/>
                  </a:lnTo>
                  <a:lnTo>
                    <a:pt x="39945" y="5841"/>
                  </a:lnTo>
                  <a:close/>
                </a:path>
                <a:path w="48259" h="43180">
                  <a:moveTo>
                    <a:pt x="36635" y="13225"/>
                  </a:moveTo>
                  <a:lnTo>
                    <a:pt x="36220" y="13442"/>
                  </a:lnTo>
                  <a:lnTo>
                    <a:pt x="35243" y="14144"/>
                  </a:lnTo>
                  <a:lnTo>
                    <a:pt x="35813" y="14144"/>
                  </a:lnTo>
                  <a:lnTo>
                    <a:pt x="36635" y="13225"/>
                  </a:lnTo>
                  <a:close/>
                </a:path>
                <a:path w="48259" h="43180">
                  <a:moveTo>
                    <a:pt x="21208" y="9016"/>
                  </a:moveTo>
                  <a:lnTo>
                    <a:pt x="20789" y="9397"/>
                  </a:lnTo>
                  <a:lnTo>
                    <a:pt x="18529" y="11937"/>
                  </a:lnTo>
                  <a:lnTo>
                    <a:pt x="18591" y="13442"/>
                  </a:lnTo>
                  <a:lnTo>
                    <a:pt x="18800" y="13225"/>
                  </a:lnTo>
                  <a:lnTo>
                    <a:pt x="19638" y="11429"/>
                  </a:lnTo>
                  <a:lnTo>
                    <a:pt x="19781" y="11175"/>
                  </a:lnTo>
                  <a:lnTo>
                    <a:pt x="21208" y="9016"/>
                  </a:lnTo>
                  <a:close/>
                </a:path>
                <a:path w="48259" h="43180">
                  <a:moveTo>
                    <a:pt x="36877" y="12841"/>
                  </a:moveTo>
                  <a:lnTo>
                    <a:pt x="36395" y="13225"/>
                  </a:lnTo>
                  <a:lnTo>
                    <a:pt x="36599" y="13225"/>
                  </a:lnTo>
                  <a:lnTo>
                    <a:pt x="36877" y="12841"/>
                  </a:lnTo>
                  <a:close/>
                </a:path>
                <a:path w="48259" h="43180">
                  <a:moveTo>
                    <a:pt x="47117" y="6222"/>
                  </a:moveTo>
                  <a:lnTo>
                    <a:pt x="46621" y="6222"/>
                  </a:lnTo>
                  <a:lnTo>
                    <a:pt x="40043" y="10540"/>
                  </a:lnTo>
                  <a:lnTo>
                    <a:pt x="37167" y="12699"/>
                  </a:lnTo>
                  <a:lnTo>
                    <a:pt x="36877" y="12841"/>
                  </a:lnTo>
                  <a:lnTo>
                    <a:pt x="36599" y="13225"/>
                  </a:lnTo>
                  <a:lnTo>
                    <a:pt x="37056" y="12841"/>
                  </a:lnTo>
                  <a:lnTo>
                    <a:pt x="37319" y="12699"/>
                  </a:lnTo>
                  <a:lnTo>
                    <a:pt x="46774" y="6857"/>
                  </a:lnTo>
                  <a:lnTo>
                    <a:pt x="47009" y="6476"/>
                  </a:lnTo>
                  <a:lnTo>
                    <a:pt x="47117" y="6222"/>
                  </a:lnTo>
                  <a:close/>
                </a:path>
                <a:path w="48259" h="43180">
                  <a:moveTo>
                    <a:pt x="13468" y="11024"/>
                  </a:moveTo>
                  <a:lnTo>
                    <a:pt x="12864" y="11024"/>
                  </a:lnTo>
                  <a:lnTo>
                    <a:pt x="10617" y="12318"/>
                  </a:lnTo>
                  <a:lnTo>
                    <a:pt x="10293" y="12699"/>
                  </a:lnTo>
                  <a:lnTo>
                    <a:pt x="10604" y="12699"/>
                  </a:lnTo>
                  <a:lnTo>
                    <a:pt x="13468" y="11024"/>
                  </a:lnTo>
                  <a:close/>
                </a:path>
                <a:path w="48259" h="43180">
                  <a:moveTo>
                    <a:pt x="13436" y="5587"/>
                  </a:moveTo>
                  <a:lnTo>
                    <a:pt x="13119" y="5841"/>
                  </a:lnTo>
                  <a:lnTo>
                    <a:pt x="13131" y="6095"/>
                  </a:lnTo>
                  <a:lnTo>
                    <a:pt x="15189" y="6476"/>
                  </a:lnTo>
                  <a:lnTo>
                    <a:pt x="15272" y="6857"/>
                  </a:lnTo>
                  <a:lnTo>
                    <a:pt x="15328" y="7111"/>
                  </a:lnTo>
                  <a:lnTo>
                    <a:pt x="15439" y="7619"/>
                  </a:lnTo>
                  <a:lnTo>
                    <a:pt x="15522" y="8000"/>
                  </a:lnTo>
                  <a:lnTo>
                    <a:pt x="15633" y="8508"/>
                  </a:lnTo>
                  <a:lnTo>
                    <a:pt x="7988" y="8762"/>
                  </a:lnTo>
                  <a:lnTo>
                    <a:pt x="11734" y="8762"/>
                  </a:lnTo>
                  <a:lnTo>
                    <a:pt x="11582" y="9016"/>
                  </a:lnTo>
                  <a:lnTo>
                    <a:pt x="15735" y="9016"/>
                  </a:lnTo>
                  <a:lnTo>
                    <a:pt x="16545" y="11937"/>
                  </a:lnTo>
                  <a:lnTo>
                    <a:pt x="17222" y="11937"/>
                  </a:lnTo>
                  <a:lnTo>
                    <a:pt x="17262" y="11175"/>
                  </a:lnTo>
                  <a:lnTo>
                    <a:pt x="16891" y="11175"/>
                  </a:lnTo>
                  <a:lnTo>
                    <a:pt x="16930" y="11024"/>
                  </a:lnTo>
                  <a:lnTo>
                    <a:pt x="16786" y="10794"/>
                  </a:lnTo>
                  <a:lnTo>
                    <a:pt x="16404" y="9397"/>
                  </a:lnTo>
                  <a:lnTo>
                    <a:pt x="16300" y="9016"/>
                  </a:lnTo>
                  <a:lnTo>
                    <a:pt x="16230" y="8762"/>
                  </a:lnTo>
                  <a:lnTo>
                    <a:pt x="16523" y="8254"/>
                  </a:lnTo>
                  <a:lnTo>
                    <a:pt x="16116" y="8254"/>
                  </a:lnTo>
                  <a:lnTo>
                    <a:pt x="16062" y="8000"/>
                  </a:lnTo>
                  <a:lnTo>
                    <a:pt x="15981" y="7619"/>
                  </a:lnTo>
                  <a:lnTo>
                    <a:pt x="15874" y="7111"/>
                  </a:lnTo>
                  <a:lnTo>
                    <a:pt x="15820" y="6857"/>
                  </a:lnTo>
                  <a:lnTo>
                    <a:pt x="15739" y="6476"/>
                  </a:lnTo>
                  <a:lnTo>
                    <a:pt x="15659" y="6095"/>
                  </a:lnTo>
                  <a:lnTo>
                    <a:pt x="13436" y="5587"/>
                  </a:lnTo>
                  <a:close/>
                </a:path>
                <a:path w="48259" h="43180">
                  <a:moveTo>
                    <a:pt x="17358" y="9397"/>
                  </a:moveTo>
                  <a:lnTo>
                    <a:pt x="17056" y="10540"/>
                  </a:lnTo>
                  <a:lnTo>
                    <a:pt x="16990" y="10794"/>
                  </a:lnTo>
                  <a:lnTo>
                    <a:pt x="16891" y="11175"/>
                  </a:lnTo>
                  <a:lnTo>
                    <a:pt x="17262" y="11175"/>
                  </a:lnTo>
                  <a:lnTo>
                    <a:pt x="17358" y="9397"/>
                  </a:lnTo>
                  <a:close/>
                </a:path>
                <a:path w="48259" h="43180">
                  <a:moveTo>
                    <a:pt x="17586" y="8508"/>
                  </a:moveTo>
                  <a:lnTo>
                    <a:pt x="17392" y="8762"/>
                  </a:lnTo>
                  <a:lnTo>
                    <a:pt x="17378" y="9016"/>
                  </a:lnTo>
                  <a:lnTo>
                    <a:pt x="17520" y="8762"/>
                  </a:lnTo>
                  <a:lnTo>
                    <a:pt x="17586" y="8508"/>
                  </a:lnTo>
                  <a:close/>
                </a:path>
                <a:path w="48259" h="43180">
                  <a:moveTo>
                    <a:pt x="28733" y="4825"/>
                  </a:moveTo>
                  <a:lnTo>
                    <a:pt x="28332" y="4825"/>
                  </a:lnTo>
                  <a:lnTo>
                    <a:pt x="26277" y="6857"/>
                  </a:lnTo>
                  <a:lnTo>
                    <a:pt x="26049" y="7111"/>
                  </a:lnTo>
                  <a:lnTo>
                    <a:pt x="24549" y="9016"/>
                  </a:lnTo>
                  <a:lnTo>
                    <a:pt x="24901" y="8762"/>
                  </a:lnTo>
                  <a:lnTo>
                    <a:pt x="28468" y="5333"/>
                  </a:lnTo>
                  <a:lnTo>
                    <a:pt x="28733" y="4825"/>
                  </a:lnTo>
                  <a:close/>
                </a:path>
                <a:path w="48259" h="43180">
                  <a:moveTo>
                    <a:pt x="42766" y="5841"/>
                  </a:moveTo>
                  <a:lnTo>
                    <a:pt x="42091" y="5841"/>
                  </a:lnTo>
                  <a:lnTo>
                    <a:pt x="39573" y="8762"/>
                  </a:lnTo>
                  <a:lnTo>
                    <a:pt x="40379" y="8762"/>
                  </a:lnTo>
                  <a:lnTo>
                    <a:pt x="41255" y="8000"/>
                  </a:lnTo>
                  <a:lnTo>
                    <a:pt x="41835" y="7619"/>
                  </a:lnTo>
                  <a:lnTo>
                    <a:pt x="41198" y="7619"/>
                  </a:lnTo>
                  <a:lnTo>
                    <a:pt x="42766" y="5841"/>
                  </a:lnTo>
                  <a:close/>
                </a:path>
                <a:path w="48259" h="43180">
                  <a:moveTo>
                    <a:pt x="19900" y="2031"/>
                  </a:moveTo>
                  <a:lnTo>
                    <a:pt x="19710" y="2031"/>
                  </a:lnTo>
                  <a:lnTo>
                    <a:pt x="16116" y="8254"/>
                  </a:lnTo>
                  <a:lnTo>
                    <a:pt x="16523" y="8254"/>
                  </a:lnTo>
                  <a:lnTo>
                    <a:pt x="19817" y="2539"/>
                  </a:lnTo>
                  <a:lnTo>
                    <a:pt x="19900" y="2031"/>
                  </a:lnTo>
                  <a:close/>
                </a:path>
                <a:path w="48259" h="43180">
                  <a:moveTo>
                    <a:pt x="22136" y="3555"/>
                  </a:moveTo>
                  <a:lnTo>
                    <a:pt x="21869" y="3555"/>
                  </a:lnTo>
                  <a:lnTo>
                    <a:pt x="17818" y="7619"/>
                  </a:lnTo>
                  <a:lnTo>
                    <a:pt x="17718" y="8000"/>
                  </a:lnTo>
                  <a:lnTo>
                    <a:pt x="17652" y="8254"/>
                  </a:lnTo>
                  <a:lnTo>
                    <a:pt x="18018" y="8000"/>
                  </a:lnTo>
                  <a:lnTo>
                    <a:pt x="21983" y="3936"/>
                  </a:lnTo>
                  <a:lnTo>
                    <a:pt x="22136" y="3555"/>
                  </a:lnTo>
                  <a:close/>
                </a:path>
                <a:path w="48259" h="43180">
                  <a:moveTo>
                    <a:pt x="25273" y="4190"/>
                  </a:moveTo>
                  <a:lnTo>
                    <a:pt x="24841" y="4190"/>
                  </a:lnTo>
                  <a:lnTo>
                    <a:pt x="23139" y="6095"/>
                  </a:lnTo>
                  <a:lnTo>
                    <a:pt x="21712" y="8254"/>
                  </a:lnTo>
                  <a:lnTo>
                    <a:pt x="22032" y="8000"/>
                  </a:lnTo>
                  <a:lnTo>
                    <a:pt x="25196" y="4444"/>
                  </a:lnTo>
                  <a:lnTo>
                    <a:pt x="25273" y="4190"/>
                  </a:lnTo>
                  <a:close/>
                </a:path>
                <a:path w="48259" h="43180">
                  <a:moveTo>
                    <a:pt x="44872" y="5841"/>
                  </a:moveTo>
                  <a:lnTo>
                    <a:pt x="43903" y="5841"/>
                  </a:lnTo>
                  <a:lnTo>
                    <a:pt x="43472" y="6095"/>
                  </a:lnTo>
                  <a:lnTo>
                    <a:pt x="41198" y="7619"/>
                  </a:lnTo>
                  <a:lnTo>
                    <a:pt x="41835" y="7619"/>
                  </a:lnTo>
                  <a:lnTo>
                    <a:pt x="44872" y="5841"/>
                  </a:lnTo>
                  <a:close/>
                </a:path>
                <a:path w="48259" h="43180">
                  <a:moveTo>
                    <a:pt x="15214" y="2539"/>
                  </a:moveTo>
                  <a:lnTo>
                    <a:pt x="14986" y="2539"/>
                  </a:lnTo>
                  <a:lnTo>
                    <a:pt x="14770" y="2920"/>
                  </a:lnTo>
                  <a:lnTo>
                    <a:pt x="14825" y="3428"/>
                  </a:lnTo>
                  <a:lnTo>
                    <a:pt x="14907" y="4190"/>
                  </a:lnTo>
                  <a:lnTo>
                    <a:pt x="15031" y="5333"/>
                  </a:lnTo>
                  <a:lnTo>
                    <a:pt x="15114" y="6095"/>
                  </a:lnTo>
                  <a:lnTo>
                    <a:pt x="15659" y="6095"/>
                  </a:lnTo>
                  <a:lnTo>
                    <a:pt x="15752" y="5841"/>
                  </a:lnTo>
                  <a:lnTo>
                    <a:pt x="15846" y="5587"/>
                  </a:lnTo>
                  <a:lnTo>
                    <a:pt x="15940" y="5333"/>
                  </a:lnTo>
                  <a:lnTo>
                    <a:pt x="15532" y="5333"/>
                  </a:lnTo>
                  <a:lnTo>
                    <a:pt x="15431" y="4444"/>
                  </a:lnTo>
                  <a:lnTo>
                    <a:pt x="15315" y="3428"/>
                  </a:lnTo>
                  <a:lnTo>
                    <a:pt x="15214" y="2539"/>
                  </a:lnTo>
                  <a:close/>
                </a:path>
                <a:path w="48259" h="43180">
                  <a:moveTo>
                    <a:pt x="39410" y="5587"/>
                  </a:moveTo>
                  <a:lnTo>
                    <a:pt x="31708" y="5587"/>
                  </a:lnTo>
                  <a:lnTo>
                    <a:pt x="31664" y="5841"/>
                  </a:lnTo>
                  <a:lnTo>
                    <a:pt x="39300" y="5841"/>
                  </a:lnTo>
                  <a:lnTo>
                    <a:pt x="39410" y="5587"/>
                  </a:lnTo>
                  <a:close/>
                </a:path>
                <a:path w="48259" h="43180">
                  <a:moveTo>
                    <a:pt x="42310" y="5587"/>
                  </a:moveTo>
                  <a:lnTo>
                    <a:pt x="40055" y="5587"/>
                  </a:lnTo>
                  <a:lnTo>
                    <a:pt x="39945" y="5841"/>
                  </a:lnTo>
                  <a:lnTo>
                    <a:pt x="42091" y="5841"/>
                  </a:lnTo>
                  <a:lnTo>
                    <a:pt x="42310" y="5587"/>
                  </a:lnTo>
                  <a:close/>
                </a:path>
                <a:path w="48259" h="43180">
                  <a:moveTo>
                    <a:pt x="44335" y="5587"/>
                  </a:moveTo>
                  <a:lnTo>
                    <a:pt x="42990" y="5587"/>
                  </a:lnTo>
                  <a:lnTo>
                    <a:pt x="42766" y="5841"/>
                  </a:lnTo>
                  <a:lnTo>
                    <a:pt x="43903" y="5841"/>
                  </a:lnTo>
                  <a:lnTo>
                    <a:pt x="44335" y="5587"/>
                  </a:lnTo>
                  <a:close/>
                </a:path>
                <a:path w="48259" h="43180">
                  <a:moveTo>
                    <a:pt x="40100" y="4444"/>
                  </a:moveTo>
                  <a:lnTo>
                    <a:pt x="39738" y="4825"/>
                  </a:lnTo>
                  <a:lnTo>
                    <a:pt x="39519" y="5333"/>
                  </a:lnTo>
                  <a:lnTo>
                    <a:pt x="39410" y="5587"/>
                  </a:lnTo>
                  <a:lnTo>
                    <a:pt x="40055" y="5587"/>
                  </a:lnTo>
                  <a:lnTo>
                    <a:pt x="40386" y="4825"/>
                  </a:lnTo>
                  <a:lnTo>
                    <a:pt x="40100" y="4444"/>
                  </a:lnTo>
                  <a:close/>
                </a:path>
                <a:path w="48259" h="43180">
                  <a:moveTo>
                    <a:pt x="47853" y="0"/>
                  </a:moveTo>
                  <a:lnTo>
                    <a:pt x="47498" y="0"/>
                  </a:lnTo>
                  <a:lnTo>
                    <a:pt x="46990" y="380"/>
                  </a:lnTo>
                  <a:lnTo>
                    <a:pt x="43733" y="3936"/>
                  </a:lnTo>
                  <a:lnTo>
                    <a:pt x="42310" y="5587"/>
                  </a:lnTo>
                  <a:lnTo>
                    <a:pt x="42990" y="5587"/>
                  </a:lnTo>
                  <a:lnTo>
                    <a:pt x="44782" y="3555"/>
                  </a:lnTo>
                  <a:lnTo>
                    <a:pt x="47777" y="380"/>
                  </a:lnTo>
                  <a:lnTo>
                    <a:pt x="47853" y="0"/>
                  </a:lnTo>
                  <a:close/>
                </a:path>
                <a:path w="48259" h="43180">
                  <a:moveTo>
                    <a:pt x="47129" y="4190"/>
                  </a:moveTo>
                  <a:lnTo>
                    <a:pt x="45859" y="4444"/>
                  </a:lnTo>
                  <a:lnTo>
                    <a:pt x="46278" y="4444"/>
                  </a:lnTo>
                  <a:lnTo>
                    <a:pt x="44335" y="5587"/>
                  </a:lnTo>
                  <a:lnTo>
                    <a:pt x="45306" y="5587"/>
                  </a:lnTo>
                  <a:lnTo>
                    <a:pt x="46607" y="4825"/>
                  </a:lnTo>
                  <a:lnTo>
                    <a:pt x="46748" y="4825"/>
                  </a:lnTo>
                  <a:lnTo>
                    <a:pt x="47129" y="4190"/>
                  </a:lnTo>
                  <a:close/>
                </a:path>
                <a:path w="48259" h="43180">
                  <a:moveTo>
                    <a:pt x="17018" y="2412"/>
                  </a:moveTo>
                  <a:lnTo>
                    <a:pt x="16643" y="2412"/>
                  </a:lnTo>
                  <a:lnTo>
                    <a:pt x="16548" y="2539"/>
                  </a:lnTo>
                  <a:lnTo>
                    <a:pt x="15532" y="5333"/>
                  </a:lnTo>
                  <a:lnTo>
                    <a:pt x="15940" y="5333"/>
                  </a:lnTo>
                  <a:lnTo>
                    <a:pt x="16971" y="2539"/>
                  </a:lnTo>
                  <a:lnTo>
                    <a:pt x="17018" y="2412"/>
                  </a:lnTo>
                  <a:close/>
                </a:path>
                <a:path w="48259" h="43180">
                  <a:moveTo>
                    <a:pt x="25781" y="3936"/>
                  </a:moveTo>
                  <a:lnTo>
                    <a:pt x="25349" y="3936"/>
                  </a:lnTo>
                  <a:lnTo>
                    <a:pt x="25273" y="4190"/>
                  </a:lnTo>
                  <a:lnTo>
                    <a:pt x="24841" y="4190"/>
                  </a:lnTo>
                  <a:lnTo>
                    <a:pt x="25781" y="3936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6" name="object 2146"/>
            <p:cNvSpPr/>
            <p:nvPr/>
          </p:nvSpPr>
          <p:spPr>
            <a:xfrm>
              <a:off x="7099274" y="2485020"/>
              <a:ext cx="36830" cy="31750"/>
            </a:xfrm>
            <a:custGeom>
              <a:avLst/>
              <a:gdLst/>
              <a:ahLst/>
              <a:cxnLst/>
              <a:rect l="l" t="t" r="r" b="b"/>
              <a:pathLst>
                <a:path w="36829" h="31750">
                  <a:moveTo>
                    <a:pt x="350" y="2578"/>
                  </a:moveTo>
                  <a:lnTo>
                    <a:pt x="0" y="2578"/>
                  </a:lnTo>
                  <a:lnTo>
                    <a:pt x="57" y="3492"/>
                  </a:lnTo>
                  <a:lnTo>
                    <a:pt x="753" y="8378"/>
                  </a:lnTo>
                  <a:lnTo>
                    <a:pt x="820" y="8674"/>
                  </a:lnTo>
                  <a:lnTo>
                    <a:pt x="881" y="8940"/>
                  </a:lnTo>
                  <a:lnTo>
                    <a:pt x="982" y="9385"/>
                  </a:lnTo>
                  <a:lnTo>
                    <a:pt x="1092" y="9867"/>
                  </a:lnTo>
                  <a:lnTo>
                    <a:pt x="2729" y="13944"/>
                  </a:lnTo>
                  <a:lnTo>
                    <a:pt x="2833" y="14519"/>
                  </a:lnTo>
                  <a:lnTo>
                    <a:pt x="2956" y="15147"/>
                  </a:lnTo>
                  <a:lnTo>
                    <a:pt x="3716" y="17525"/>
                  </a:lnTo>
                  <a:lnTo>
                    <a:pt x="4483" y="19773"/>
                  </a:lnTo>
                  <a:lnTo>
                    <a:pt x="5829" y="22529"/>
                  </a:lnTo>
                  <a:lnTo>
                    <a:pt x="6365" y="23847"/>
                  </a:lnTo>
                  <a:lnTo>
                    <a:pt x="6839" y="25082"/>
                  </a:lnTo>
                  <a:lnTo>
                    <a:pt x="7851" y="27089"/>
                  </a:lnTo>
                  <a:lnTo>
                    <a:pt x="9074" y="29311"/>
                  </a:lnTo>
                  <a:lnTo>
                    <a:pt x="10058" y="31178"/>
                  </a:lnTo>
                  <a:lnTo>
                    <a:pt x="10096" y="30886"/>
                  </a:lnTo>
                  <a:lnTo>
                    <a:pt x="9931" y="30556"/>
                  </a:lnTo>
                  <a:lnTo>
                    <a:pt x="11524" y="29743"/>
                  </a:lnTo>
                  <a:lnTo>
                    <a:pt x="10363" y="29743"/>
                  </a:lnTo>
                  <a:lnTo>
                    <a:pt x="10647" y="29476"/>
                  </a:lnTo>
                  <a:lnTo>
                    <a:pt x="9410" y="29476"/>
                  </a:lnTo>
                  <a:lnTo>
                    <a:pt x="8579" y="27749"/>
                  </a:lnTo>
                  <a:lnTo>
                    <a:pt x="7670" y="25780"/>
                  </a:lnTo>
                  <a:lnTo>
                    <a:pt x="6477" y="23050"/>
                  </a:lnTo>
                  <a:lnTo>
                    <a:pt x="6534" y="22186"/>
                  </a:lnTo>
                  <a:lnTo>
                    <a:pt x="6108" y="22186"/>
                  </a:lnTo>
                  <a:lnTo>
                    <a:pt x="4813" y="18986"/>
                  </a:lnTo>
                  <a:lnTo>
                    <a:pt x="4874" y="18021"/>
                  </a:lnTo>
                  <a:lnTo>
                    <a:pt x="4424" y="18021"/>
                  </a:lnTo>
                  <a:lnTo>
                    <a:pt x="4071" y="17106"/>
                  </a:lnTo>
                  <a:lnTo>
                    <a:pt x="3958" y="16814"/>
                  </a:lnTo>
                  <a:lnTo>
                    <a:pt x="3835" y="16497"/>
                  </a:lnTo>
                  <a:lnTo>
                    <a:pt x="3791" y="15341"/>
                  </a:lnTo>
                  <a:lnTo>
                    <a:pt x="3429" y="15341"/>
                  </a:lnTo>
                  <a:lnTo>
                    <a:pt x="3463" y="15147"/>
                  </a:lnTo>
                  <a:lnTo>
                    <a:pt x="3151" y="14519"/>
                  </a:lnTo>
                  <a:lnTo>
                    <a:pt x="2362" y="12179"/>
                  </a:lnTo>
                  <a:lnTo>
                    <a:pt x="2385" y="11175"/>
                  </a:lnTo>
                  <a:lnTo>
                    <a:pt x="1999" y="11175"/>
                  </a:lnTo>
                  <a:lnTo>
                    <a:pt x="2056" y="10960"/>
                  </a:lnTo>
                  <a:lnTo>
                    <a:pt x="1902" y="10667"/>
                  </a:lnTo>
                  <a:lnTo>
                    <a:pt x="1554" y="9385"/>
                  </a:lnTo>
                  <a:lnTo>
                    <a:pt x="1434" y="8940"/>
                  </a:lnTo>
                  <a:lnTo>
                    <a:pt x="1362" y="8674"/>
                  </a:lnTo>
                  <a:lnTo>
                    <a:pt x="1741" y="8000"/>
                  </a:lnTo>
                  <a:lnTo>
                    <a:pt x="1206" y="8000"/>
                  </a:lnTo>
                  <a:lnTo>
                    <a:pt x="994" y="7023"/>
                  </a:lnTo>
                  <a:lnTo>
                    <a:pt x="934" y="6743"/>
                  </a:lnTo>
                  <a:lnTo>
                    <a:pt x="821" y="6222"/>
                  </a:lnTo>
                  <a:lnTo>
                    <a:pt x="744" y="5867"/>
                  </a:lnTo>
                  <a:lnTo>
                    <a:pt x="921" y="5613"/>
                  </a:lnTo>
                  <a:lnTo>
                    <a:pt x="1016" y="5359"/>
                  </a:lnTo>
                  <a:lnTo>
                    <a:pt x="670" y="5359"/>
                  </a:lnTo>
                  <a:lnTo>
                    <a:pt x="455" y="3492"/>
                  </a:lnTo>
                  <a:lnTo>
                    <a:pt x="350" y="2578"/>
                  </a:lnTo>
                  <a:close/>
                </a:path>
                <a:path w="36829" h="31750">
                  <a:moveTo>
                    <a:pt x="24434" y="26390"/>
                  </a:moveTo>
                  <a:lnTo>
                    <a:pt x="15502" y="27089"/>
                  </a:lnTo>
                  <a:lnTo>
                    <a:pt x="15909" y="27089"/>
                  </a:lnTo>
                  <a:lnTo>
                    <a:pt x="10363" y="29743"/>
                  </a:lnTo>
                  <a:lnTo>
                    <a:pt x="11524" y="29743"/>
                  </a:lnTo>
                  <a:lnTo>
                    <a:pt x="15431" y="27749"/>
                  </a:lnTo>
                  <a:lnTo>
                    <a:pt x="15133" y="27749"/>
                  </a:lnTo>
                  <a:lnTo>
                    <a:pt x="24168" y="27089"/>
                  </a:lnTo>
                  <a:lnTo>
                    <a:pt x="24726" y="26708"/>
                  </a:lnTo>
                  <a:lnTo>
                    <a:pt x="24434" y="26390"/>
                  </a:lnTo>
                  <a:close/>
                </a:path>
                <a:path w="36829" h="31750">
                  <a:moveTo>
                    <a:pt x="17869" y="8000"/>
                  </a:moveTo>
                  <a:lnTo>
                    <a:pt x="17437" y="8000"/>
                  </a:lnTo>
                  <a:lnTo>
                    <a:pt x="15430" y="10413"/>
                  </a:lnTo>
                  <a:lnTo>
                    <a:pt x="15251" y="10667"/>
                  </a:lnTo>
                  <a:lnTo>
                    <a:pt x="11743" y="17525"/>
                  </a:lnTo>
                  <a:lnTo>
                    <a:pt x="11633" y="17741"/>
                  </a:lnTo>
                  <a:lnTo>
                    <a:pt x="11540" y="18694"/>
                  </a:lnTo>
                  <a:lnTo>
                    <a:pt x="11434" y="19773"/>
                  </a:lnTo>
                  <a:lnTo>
                    <a:pt x="11384" y="21247"/>
                  </a:lnTo>
                  <a:lnTo>
                    <a:pt x="12839" y="23520"/>
                  </a:lnTo>
                  <a:lnTo>
                    <a:pt x="12496" y="24066"/>
                  </a:lnTo>
                  <a:lnTo>
                    <a:pt x="11074" y="26136"/>
                  </a:lnTo>
                  <a:lnTo>
                    <a:pt x="9964" y="28092"/>
                  </a:lnTo>
                  <a:lnTo>
                    <a:pt x="9578" y="29057"/>
                  </a:lnTo>
                  <a:lnTo>
                    <a:pt x="9476" y="29311"/>
                  </a:lnTo>
                  <a:lnTo>
                    <a:pt x="9410" y="29476"/>
                  </a:lnTo>
                  <a:lnTo>
                    <a:pt x="10647" y="29476"/>
                  </a:lnTo>
                  <a:lnTo>
                    <a:pt x="10823" y="29311"/>
                  </a:lnTo>
                  <a:lnTo>
                    <a:pt x="10071" y="29311"/>
                  </a:lnTo>
                  <a:lnTo>
                    <a:pt x="10731" y="27749"/>
                  </a:lnTo>
                  <a:lnTo>
                    <a:pt x="12035" y="25577"/>
                  </a:lnTo>
                  <a:lnTo>
                    <a:pt x="13469" y="23520"/>
                  </a:lnTo>
                  <a:lnTo>
                    <a:pt x="14014" y="22885"/>
                  </a:lnTo>
                  <a:lnTo>
                    <a:pt x="13309" y="22885"/>
                  </a:lnTo>
                  <a:lnTo>
                    <a:pt x="11970" y="20624"/>
                  </a:lnTo>
                  <a:lnTo>
                    <a:pt x="12049" y="19773"/>
                  </a:lnTo>
                  <a:lnTo>
                    <a:pt x="12160" y="18694"/>
                  </a:lnTo>
                  <a:lnTo>
                    <a:pt x="12280" y="17525"/>
                  </a:lnTo>
                  <a:lnTo>
                    <a:pt x="14452" y="13324"/>
                  </a:lnTo>
                  <a:lnTo>
                    <a:pt x="15786" y="10667"/>
                  </a:lnTo>
                  <a:lnTo>
                    <a:pt x="17709" y="8378"/>
                  </a:lnTo>
                  <a:lnTo>
                    <a:pt x="17844" y="8378"/>
                  </a:lnTo>
                  <a:lnTo>
                    <a:pt x="17869" y="8000"/>
                  </a:lnTo>
                  <a:close/>
                </a:path>
                <a:path w="36829" h="31750">
                  <a:moveTo>
                    <a:pt x="14205" y="26136"/>
                  </a:moveTo>
                  <a:lnTo>
                    <a:pt x="12014" y="27495"/>
                  </a:lnTo>
                  <a:lnTo>
                    <a:pt x="10071" y="29311"/>
                  </a:lnTo>
                  <a:lnTo>
                    <a:pt x="10823" y="29311"/>
                  </a:lnTo>
                  <a:lnTo>
                    <a:pt x="14205" y="26136"/>
                  </a:lnTo>
                  <a:close/>
                </a:path>
                <a:path w="36829" h="31750">
                  <a:moveTo>
                    <a:pt x="18329" y="23847"/>
                  </a:moveTo>
                  <a:lnTo>
                    <a:pt x="17741" y="24066"/>
                  </a:lnTo>
                  <a:lnTo>
                    <a:pt x="15328" y="25082"/>
                  </a:lnTo>
                  <a:lnTo>
                    <a:pt x="14205" y="26136"/>
                  </a:lnTo>
                  <a:lnTo>
                    <a:pt x="15100" y="25577"/>
                  </a:lnTo>
                  <a:lnTo>
                    <a:pt x="18329" y="23847"/>
                  </a:lnTo>
                  <a:close/>
                </a:path>
                <a:path w="36829" h="31750">
                  <a:moveTo>
                    <a:pt x="29845" y="18313"/>
                  </a:moveTo>
                  <a:lnTo>
                    <a:pt x="23672" y="20929"/>
                  </a:lnTo>
                  <a:lnTo>
                    <a:pt x="18926" y="23520"/>
                  </a:lnTo>
                  <a:lnTo>
                    <a:pt x="20154" y="23050"/>
                  </a:lnTo>
                  <a:lnTo>
                    <a:pt x="29806" y="18986"/>
                  </a:lnTo>
                  <a:lnTo>
                    <a:pt x="30124" y="18694"/>
                  </a:lnTo>
                  <a:lnTo>
                    <a:pt x="30314" y="18440"/>
                  </a:lnTo>
                  <a:lnTo>
                    <a:pt x="29845" y="18313"/>
                  </a:lnTo>
                  <a:close/>
                </a:path>
                <a:path w="36829" h="31750">
                  <a:moveTo>
                    <a:pt x="20562" y="8000"/>
                  </a:moveTo>
                  <a:lnTo>
                    <a:pt x="19992" y="8000"/>
                  </a:lnTo>
                  <a:lnTo>
                    <a:pt x="18211" y="12179"/>
                  </a:lnTo>
                  <a:lnTo>
                    <a:pt x="18350" y="13139"/>
                  </a:lnTo>
                  <a:lnTo>
                    <a:pt x="18432" y="13703"/>
                  </a:lnTo>
                  <a:lnTo>
                    <a:pt x="18550" y="14519"/>
                  </a:lnTo>
                  <a:lnTo>
                    <a:pt x="18644" y="15147"/>
                  </a:lnTo>
                  <a:lnTo>
                    <a:pt x="18757" y="15735"/>
                  </a:lnTo>
                  <a:lnTo>
                    <a:pt x="14884" y="20624"/>
                  </a:lnTo>
                  <a:lnTo>
                    <a:pt x="13309" y="22885"/>
                  </a:lnTo>
                  <a:lnTo>
                    <a:pt x="14014" y="22885"/>
                  </a:lnTo>
                  <a:lnTo>
                    <a:pt x="15431" y="21247"/>
                  </a:lnTo>
                  <a:lnTo>
                    <a:pt x="15125" y="21247"/>
                  </a:lnTo>
                  <a:lnTo>
                    <a:pt x="15269" y="21120"/>
                  </a:lnTo>
                  <a:lnTo>
                    <a:pt x="15363" y="20929"/>
                  </a:lnTo>
                  <a:lnTo>
                    <a:pt x="17576" y="18021"/>
                  </a:lnTo>
                  <a:lnTo>
                    <a:pt x="19444" y="15735"/>
                  </a:lnTo>
                  <a:lnTo>
                    <a:pt x="19960" y="15147"/>
                  </a:lnTo>
                  <a:lnTo>
                    <a:pt x="19371" y="15147"/>
                  </a:lnTo>
                  <a:lnTo>
                    <a:pt x="19436" y="10667"/>
                  </a:lnTo>
                  <a:lnTo>
                    <a:pt x="20562" y="8000"/>
                  </a:lnTo>
                  <a:close/>
                </a:path>
                <a:path w="36829" h="31750">
                  <a:moveTo>
                    <a:pt x="6637" y="20624"/>
                  </a:moveTo>
                  <a:lnTo>
                    <a:pt x="6460" y="20929"/>
                  </a:lnTo>
                  <a:lnTo>
                    <a:pt x="6108" y="22186"/>
                  </a:lnTo>
                  <a:lnTo>
                    <a:pt x="6534" y="22186"/>
                  </a:lnTo>
                  <a:lnTo>
                    <a:pt x="6637" y="20624"/>
                  </a:lnTo>
                  <a:close/>
                </a:path>
                <a:path w="36829" h="31750">
                  <a:moveTo>
                    <a:pt x="16134" y="20435"/>
                  </a:moveTo>
                  <a:lnTo>
                    <a:pt x="15831" y="20624"/>
                  </a:lnTo>
                  <a:lnTo>
                    <a:pt x="15485" y="20929"/>
                  </a:lnTo>
                  <a:lnTo>
                    <a:pt x="15220" y="21120"/>
                  </a:lnTo>
                  <a:lnTo>
                    <a:pt x="15125" y="21247"/>
                  </a:lnTo>
                  <a:lnTo>
                    <a:pt x="15431" y="21247"/>
                  </a:lnTo>
                  <a:lnTo>
                    <a:pt x="15970" y="20624"/>
                  </a:lnTo>
                  <a:lnTo>
                    <a:pt x="16079" y="20435"/>
                  </a:lnTo>
                  <a:close/>
                </a:path>
                <a:path w="36829" h="31750">
                  <a:moveTo>
                    <a:pt x="33278" y="8000"/>
                  </a:moveTo>
                  <a:lnTo>
                    <a:pt x="32936" y="8000"/>
                  </a:lnTo>
                  <a:lnTo>
                    <a:pt x="20154" y="16814"/>
                  </a:lnTo>
                  <a:lnTo>
                    <a:pt x="16224" y="20278"/>
                  </a:lnTo>
                  <a:lnTo>
                    <a:pt x="16987" y="19773"/>
                  </a:lnTo>
                  <a:lnTo>
                    <a:pt x="27788" y="12179"/>
                  </a:lnTo>
                  <a:lnTo>
                    <a:pt x="32914" y="8674"/>
                  </a:lnTo>
                  <a:lnTo>
                    <a:pt x="33110" y="8378"/>
                  </a:lnTo>
                  <a:lnTo>
                    <a:pt x="33278" y="8000"/>
                  </a:lnTo>
                  <a:close/>
                </a:path>
                <a:path w="36829" h="31750">
                  <a:moveTo>
                    <a:pt x="7157" y="18440"/>
                  </a:moveTo>
                  <a:lnTo>
                    <a:pt x="6765" y="18694"/>
                  </a:lnTo>
                  <a:lnTo>
                    <a:pt x="6694" y="19773"/>
                  </a:lnTo>
                  <a:lnTo>
                    <a:pt x="7004" y="18986"/>
                  </a:lnTo>
                  <a:lnTo>
                    <a:pt x="7086" y="18694"/>
                  </a:lnTo>
                  <a:lnTo>
                    <a:pt x="7157" y="18440"/>
                  </a:lnTo>
                  <a:close/>
                </a:path>
                <a:path w="36829" h="31750">
                  <a:moveTo>
                    <a:pt x="5179" y="15735"/>
                  </a:moveTo>
                  <a:lnTo>
                    <a:pt x="4861" y="16497"/>
                  </a:lnTo>
                  <a:lnTo>
                    <a:pt x="4768" y="16814"/>
                  </a:lnTo>
                  <a:lnTo>
                    <a:pt x="4683" y="17106"/>
                  </a:lnTo>
                  <a:lnTo>
                    <a:pt x="4560" y="17525"/>
                  </a:lnTo>
                  <a:lnTo>
                    <a:pt x="4497" y="17741"/>
                  </a:lnTo>
                  <a:lnTo>
                    <a:pt x="4415" y="18021"/>
                  </a:lnTo>
                  <a:lnTo>
                    <a:pt x="4874" y="18021"/>
                  </a:lnTo>
                  <a:lnTo>
                    <a:pt x="4996" y="17106"/>
                  </a:lnTo>
                  <a:lnTo>
                    <a:pt x="5077" y="16497"/>
                  </a:lnTo>
                  <a:lnTo>
                    <a:pt x="5179" y="15735"/>
                  </a:lnTo>
                  <a:close/>
                </a:path>
                <a:path w="36829" h="31750">
                  <a:moveTo>
                    <a:pt x="16861" y="5359"/>
                  </a:moveTo>
                  <a:lnTo>
                    <a:pt x="16471" y="5359"/>
                  </a:lnTo>
                  <a:lnTo>
                    <a:pt x="16065" y="5867"/>
                  </a:lnTo>
                  <a:lnTo>
                    <a:pt x="7531" y="17106"/>
                  </a:lnTo>
                  <a:lnTo>
                    <a:pt x="7413" y="17525"/>
                  </a:lnTo>
                  <a:lnTo>
                    <a:pt x="7353" y="17741"/>
                  </a:lnTo>
                  <a:lnTo>
                    <a:pt x="7275" y="18021"/>
                  </a:lnTo>
                  <a:lnTo>
                    <a:pt x="7587" y="17741"/>
                  </a:lnTo>
                  <a:lnTo>
                    <a:pt x="14998" y="8000"/>
                  </a:lnTo>
                  <a:lnTo>
                    <a:pt x="17437" y="8000"/>
                  </a:lnTo>
                  <a:lnTo>
                    <a:pt x="17576" y="7873"/>
                  </a:lnTo>
                  <a:lnTo>
                    <a:pt x="15094" y="7873"/>
                  </a:lnTo>
                  <a:lnTo>
                    <a:pt x="16814" y="5613"/>
                  </a:lnTo>
                  <a:lnTo>
                    <a:pt x="16861" y="5359"/>
                  </a:lnTo>
                  <a:close/>
                </a:path>
                <a:path w="36829" h="31750">
                  <a:moveTo>
                    <a:pt x="3738" y="13944"/>
                  </a:moveTo>
                  <a:lnTo>
                    <a:pt x="3574" y="14519"/>
                  </a:lnTo>
                  <a:lnTo>
                    <a:pt x="3363" y="15147"/>
                  </a:lnTo>
                  <a:lnTo>
                    <a:pt x="3429" y="15341"/>
                  </a:lnTo>
                  <a:lnTo>
                    <a:pt x="3791" y="15341"/>
                  </a:lnTo>
                  <a:lnTo>
                    <a:pt x="3738" y="13944"/>
                  </a:lnTo>
                  <a:close/>
                </a:path>
                <a:path w="36829" h="31750">
                  <a:moveTo>
                    <a:pt x="9342" y="9385"/>
                  </a:moveTo>
                  <a:lnTo>
                    <a:pt x="5257" y="15147"/>
                  </a:lnTo>
                  <a:lnTo>
                    <a:pt x="5588" y="14519"/>
                  </a:lnTo>
                  <a:lnTo>
                    <a:pt x="7157" y="12179"/>
                  </a:lnTo>
                  <a:lnTo>
                    <a:pt x="7437" y="11798"/>
                  </a:lnTo>
                  <a:lnTo>
                    <a:pt x="9342" y="9385"/>
                  </a:lnTo>
                  <a:close/>
                </a:path>
                <a:path w="36829" h="31750">
                  <a:moveTo>
                    <a:pt x="25480" y="4813"/>
                  </a:moveTo>
                  <a:lnTo>
                    <a:pt x="24861" y="4813"/>
                  </a:lnTo>
                  <a:lnTo>
                    <a:pt x="23520" y="7873"/>
                  </a:lnTo>
                  <a:lnTo>
                    <a:pt x="23658" y="7873"/>
                  </a:lnTo>
                  <a:lnTo>
                    <a:pt x="23779" y="8378"/>
                  </a:lnTo>
                  <a:lnTo>
                    <a:pt x="23850" y="8674"/>
                  </a:lnTo>
                  <a:lnTo>
                    <a:pt x="23914" y="8940"/>
                  </a:lnTo>
                  <a:lnTo>
                    <a:pt x="24108" y="9385"/>
                  </a:lnTo>
                  <a:lnTo>
                    <a:pt x="20896" y="13139"/>
                  </a:lnTo>
                  <a:lnTo>
                    <a:pt x="19242" y="15147"/>
                  </a:lnTo>
                  <a:lnTo>
                    <a:pt x="19960" y="15147"/>
                  </a:lnTo>
                  <a:lnTo>
                    <a:pt x="21238" y="13703"/>
                  </a:lnTo>
                  <a:lnTo>
                    <a:pt x="21525" y="13324"/>
                  </a:lnTo>
                  <a:lnTo>
                    <a:pt x="21600" y="13139"/>
                  </a:lnTo>
                  <a:lnTo>
                    <a:pt x="23101" y="11341"/>
                  </a:lnTo>
                  <a:lnTo>
                    <a:pt x="24777" y="9385"/>
                  </a:lnTo>
                  <a:lnTo>
                    <a:pt x="25581" y="8674"/>
                  </a:lnTo>
                  <a:lnTo>
                    <a:pt x="24701" y="8674"/>
                  </a:lnTo>
                  <a:lnTo>
                    <a:pt x="24630" y="6743"/>
                  </a:lnTo>
                  <a:lnTo>
                    <a:pt x="25480" y="4813"/>
                  </a:lnTo>
                  <a:close/>
                </a:path>
                <a:path w="36829" h="31750">
                  <a:moveTo>
                    <a:pt x="6340" y="8940"/>
                  </a:moveTo>
                  <a:lnTo>
                    <a:pt x="5819" y="9385"/>
                  </a:lnTo>
                  <a:lnTo>
                    <a:pt x="3657" y="11798"/>
                  </a:lnTo>
                  <a:lnTo>
                    <a:pt x="3715" y="13324"/>
                  </a:lnTo>
                  <a:lnTo>
                    <a:pt x="3914" y="13139"/>
                  </a:lnTo>
                  <a:lnTo>
                    <a:pt x="4749" y="11341"/>
                  </a:lnTo>
                  <a:lnTo>
                    <a:pt x="4826" y="11175"/>
                  </a:lnTo>
                  <a:lnTo>
                    <a:pt x="6340" y="8940"/>
                  </a:lnTo>
                  <a:close/>
                </a:path>
                <a:path w="36829" h="31750">
                  <a:moveTo>
                    <a:pt x="32245" y="6222"/>
                  </a:moveTo>
                  <a:lnTo>
                    <a:pt x="31750" y="6222"/>
                  </a:lnTo>
                  <a:lnTo>
                    <a:pt x="25171" y="10413"/>
                  </a:lnTo>
                  <a:lnTo>
                    <a:pt x="21683" y="13139"/>
                  </a:lnTo>
                  <a:lnTo>
                    <a:pt x="31902" y="6743"/>
                  </a:lnTo>
                  <a:lnTo>
                    <a:pt x="32245" y="6222"/>
                  </a:lnTo>
                  <a:close/>
                </a:path>
                <a:path w="36829" h="31750">
                  <a:moveTo>
                    <a:pt x="2455" y="9867"/>
                  </a:moveTo>
                  <a:lnTo>
                    <a:pt x="2200" y="10413"/>
                  </a:lnTo>
                  <a:lnTo>
                    <a:pt x="2133" y="10667"/>
                  </a:lnTo>
                  <a:lnTo>
                    <a:pt x="2039" y="11175"/>
                  </a:lnTo>
                  <a:lnTo>
                    <a:pt x="2385" y="11175"/>
                  </a:lnTo>
                  <a:lnTo>
                    <a:pt x="2455" y="9867"/>
                  </a:lnTo>
                  <a:close/>
                </a:path>
                <a:path w="36829" h="31750">
                  <a:moveTo>
                    <a:pt x="2736" y="8378"/>
                  </a:moveTo>
                  <a:lnTo>
                    <a:pt x="2534" y="8378"/>
                  </a:lnTo>
                  <a:lnTo>
                    <a:pt x="2504" y="8940"/>
                  </a:lnTo>
                  <a:lnTo>
                    <a:pt x="2658" y="8674"/>
                  </a:lnTo>
                  <a:lnTo>
                    <a:pt x="2736" y="8378"/>
                  </a:lnTo>
                  <a:close/>
                </a:path>
                <a:path w="36829" h="31750">
                  <a:moveTo>
                    <a:pt x="13845" y="4813"/>
                  </a:moveTo>
                  <a:lnTo>
                    <a:pt x="13458" y="4813"/>
                  </a:lnTo>
                  <a:lnTo>
                    <a:pt x="11473" y="6743"/>
                  </a:lnTo>
                  <a:lnTo>
                    <a:pt x="11207" y="7023"/>
                  </a:lnTo>
                  <a:lnTo>
                    <a:pt x="9693" y="8940"/>
                  </a:lnTo>
                  <a:lnTo>
                    <a:pt x="10044" y="8674"/>
                  </a:lnTo>
                  <a:lnTo>
                    <a:pt x="13454" y="5359"/>
                  </a:lnTo>
                  <a:lnTo>
                    <a:pt x="13617" y="5359"/>
                  </a:lnTo>
                  <a:lnTo>
                    <a:pt x="13845" y="4813"/>
                  </a:lnTo>
                  <a:close/>
                </a:path>
                <a:path w="36829" h="31750">
                  <a:moveTo>
                    <a:pt x="32961" y="0"/>
                  </a:moveTo>
                  <a:lnTo>
                    <a:pt x="32461" y="0"/>
                  </a:lnTo>
                  <a:lnTo>
                    <a:pt x="30078" y="2578"/>
                  </a:lnTo>
                  <a:lnTo>
                    <a:pt x="29205" y="3492"/>
                  </a:lnTo>
                  <a:lnTo>
                    <a:pt x="24701" y="8674"/>
                  </a:lnTo>
                  <a:lnTo>
                    <a:pt x="25581" y="8674"/>
                  </a:lnTo>
                  <a:lnTo>
                    <a:pt x="26485" y="7873"/>
                  </a:lnTo>
                  <a:lnTo>
                    <a:pt x="26081" y="7873"/>
                  </a:lnTo>
                  <a:lnTo>
                    <a:pt x="29933" y="3492"/>
                  </a:lnTo>
                  <a:lnTo>
                    <a:pt x="32905" y="266"/>
                  </a:lnTo>
                  <a:lnTo>
                    <a:pt x="32961" y="0"/>
                  </a:lnTo>
                  <a:close/>
                </a:path>
                <a:path w="36829" h="31750">
                  <a:moveTo>
                    <a:pt x="3025" y="8000"/>
                  </a:moveTo>
                  <a:lnTo>
                    <a:pt x="2835" y="8000"/>
                  </a:lnTo>
                  <a:lnTo>
                    <a:pt x="2736" y="8378"/>
                  </a:lnTo>
                  <a:lnTo>
                    <a:pt x="3025" y="8000"/>
                  </a:lnTo>
                  <a:close/>
                </a:path>
                <a:path w="36829" h="31750">
                  <a:moveTo>
                    <a:pt x="2869" y="7873"/>
                  </a:moveTo>
                  <a:lnTo>
                    <a:pt x="1814" y="7873"/>
                  </a:lnTo>
                  <a:lnTo>
                    <a:pt x="1741" y="8000"/>
                  </a:lnTo>
                  <a:lnTo>
                    <a:pt x="2835" y="8000"/>
                  </a:lnTo>
                  <a:lnTo>
                    <a:pt x="2869" y="7873"/>
                  </a:lnTo>
                  <a:close/>
                </a:path>
                <a:path w="36829" h="31750">
                  <a:moveTo>
                    <a:pt x="7173" y="7873"/>
                  </a:moveTo>
                  <a:lnTo>
                    <a:pt x="3150" y="7873"/>
                  </a:lnTo>
                  <a:lnTo>
                    <a:pt x="3025" y="8000"/>
                  </a:lnTo>
                  <a:lnTo>
                    <a:pt x="7059" y="8000"/>
                  </a:lnTo>
                  <a:lnTo>
                    <a:pt x="7173" y="7873"/>
                  </a:lnTo>
                  <a:close/>
                </a:path>
                <a:path w="36829" h="31750">
                  <a:moveTo>
                    <a:pt x="10535" y="7873"/>
                  </a:moveTo>
                  <a:lnTo>
                    <a:pt x="7173" y="7873"/>
                  </a:lnTo>
                  <a:lnTo>
                    <a:pt x="7059" y="8000"/>
                  </a:lnTo>
                  <a:lnTo>
                    <a:pt x="10435" y="8000"/>
                  </a:lnTo>
                  <a:lnTo>
                    <a:pt x="10535" y="7873"/>
                  </a:lnTo>
                  <a:close/>
                </a:path>
                <a:path w="36829" h="31750">
                  <a:moveTo>
                    <a:pt x="14541" y="7873"/>
                  </a:moveTo>
                  <a:lnTo>
                    <a:pt x="10867" y="7873"/>
                  </a:lnTo>
                  <a:lnTo>
                    <a:pt x="10736" y="8000"/>
                  </a:lnTo>
                  <a:lnTo>
                    <a:pt x="14445" y="8000"/>
                  </a:lnTo>
                  <a:lnTo>
                    <a:pt x="14541" y="7873"/>
                  </a:lnTo>
                  <a:close/>
                </a:path>
                <a:path w="36829" h="31750">
                  <a:moveTo>
                    <a:pt x="20046" y="7873"/>
                  </a:moveTo>
                  <a:lnTo>
                    <a:pt x="17877" y="7873"/>
                  </a:lnTo>
                  <a:lnTo>
                    <a:pt x="17869" y="8000"/>
                  </a:lnTo>
                  <a:lnTo>
                    <a:pt x="19992" y="8000"/>
                  </a:lnTo>
                  <a:lnTo>
                    <a:pt x="20046" y="7873"/>
                  </a:lnTo>
                  <a:close/>
                </a:path>
                <a:path w="36829" h="31750">
                  <a:moveTo>
                    <a:pt x="5202" y="2019"/>
                  </a:moveTo>
                  <a:lnTo>
                    <a:pt x="4788" y="2019"/>
                  </a:lnTo>
                  <a:lnTo>
                    <a:pt x="1419" y="7873"/>
                  </a:lnTo>
                  <a:lnTo>
                    <a:pt x="1814" y="7873"/>
                  </a:lnTo>
                  <a:lnTo>
                    <a:pt x="5202" y="2019"/>
                  </a:lnTo>
                  <a:close/>
                </a:path>
                <a:path w="36829" h="31750">
                  <a:moveTo>
                    <a:pt x="7448" y="3492"/>
                  </a:moveTo>
                  <a:lnTo>
                    <a:pt x="6997" y="3492"/>
                  </a:lnTo>
                  <a:lnTo>
                    <a:pt x="2657" y="7873"/>
                  </a:lnTo>
                  <a:lnTo>
                    <a:pt x="3150" y="7873"/>
                  </a:lnTo>
                  <a:lnTo>
                    <a:pt x="7448" y="3492"/>
                  </a:lnTo>
                  <a:close/>
                </a:path>
                <a:path w="36829" h="31750">
                  <a:moveTo>
                    <a:pt x="10567" y="3492"/>
                  </a:moveTo>
                  <a:lnTo>
                    <a:pt x="8472" y="5867"/>
                  </a:lnTo>
                  <a:lnTo>
                    <a:pt x="8181" y="6222"/>
                  </a:lnTo>
                  <a:lnTo>
                    <a:pt x="7063" y="7873"/>
                  </a:lnTo>
                  <a:lnTo>
                    <a:pt x="7935" y="7023"/>
                  </a:lnTo>
                  <a:lnTo>
                    <a:pt x="9915" y="4813"/>
                  </a:lnTo>
                  <a:lnTo>
                    <a:pt x="10196" y="4813"/>
                  </a:lnTo>
                  <a:lnTo>
                    <a:pt x="10567" y="3492"/>
                  </a:lnTo>
                  <a:close/>
                </a:path>
                <a:path w="36829" h="31750">
                  <a:moveTo>
                    <a:pt x="31651" y="4813"/>
                  </a:moveTo>
                  <a:lnTo>
                    <a:pt x="30651" y="4813"/>
                  </a:lnTo>
                  <a:lnTo>
                    <a:pt x="29291" y="5613"/>
                  </a:lnTo>
                  <a:lnTo>
                    <a:pt x="28820" y="5867"/>
                  </a:lnTo>
                  <a:lnTo>
                    <a:pt x="25923" y="7873"/>
                  </a:lnTo>
                  <a:lnTo>
                    <a:pt x="26456" y="7873"/>
                  </a:lnTo>
                  <a:lnTo>
                    <a:pt x="31651" y="4813"/>
                  </a:lnTo>
                  <a:close/>
                </a:path>
                <a:path w="36829" h="31750">
                  <a:moveTo>
                    <a:pt x="2056" y="2578"/>
                  </a:moveTo>
                  <a:lnTo>
                    <a:pt x="1630" y="2578"/>
                  </a:lnTo>
                  <a:lnTo>
                    <a:pt x="628" y="5359"/>
                  </a:lnTo>
                  <a:lnTo>
                    <a:pt x="1016" y="5359"/>
                  </a:lnTo>
                  <a:lnTo>
                    <a:pt x="2056" y="2578"/>
                  </a:lnTo>
                  <a:close/>
                </a:path>
                <a:path w="36829" h="31750">
                  <a:moveTo>
                    <a:pt x="36306" y="3492"/>
                  </a:moveTo>
                  <a:lnTo>
                    <a:pt x="32656" y="3492"/>
                  </a:lnTo>
                  <a:lnTo>
                    <a:pt x="31843" y="4813"/>
                  </a:lnTo>
                  <a:lnTo>
                    <a:pt x="28051" y="4813"/>
                  </a:lnTo>
                  <a:lnTo>
                    <a:pt x="36306" y="3492"/>
                  </a:lnTo>
                  <a:close/>
                </a:path>
                <a:path w="36829" h="31750">
                  <a:moveTo>
                    <a:pt x="2057" y="2019"/>
                  </a:moveTo>
                  <a:lnTo>
                    <a:pt x="1273" y="2019"/>
                  </a:lnTo>
                  <a:lnTo>
                    <a:pt x="2809" y="2578"/>
                  </a:lnTo>
                  <a:lnTo>
                    <a:pt x="1564" y="2578"/>
                  </a:lnTo>
                  <a:lnTo>
                    <a:pt x="2057" y="2019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7" name="object 2147"/>
            <p:cNvSpPr/>
            <p:nvPr/>
          </p:nvSpPr>
          <p:spPr>
            <a:xfrm>
              <a:off x="6957123" y="2415209"/>
              <a:ext cx="12700" cy="12065"/>
            </a:xfrm>
            <a:custGeom>
              <a:avLst/>
              <a:gdLst/>
              <a:ahLst/>
              <a:cxnLst/>
              <a:rect l="l" t="t" r="r" b="b"/>
              <a:pathLst>
                <a:path w="12700" h="12064">
                  <a:moveTo>
                    <a:pt x="7759" y="558"/>
                  </a:moveTo>
                  <a:lnTo>
                    <a:pt x="7366" y="0"/>
                  </a:lnTo>
                  <a:lnTo>
                    <a:pt x="6616" y="190"/>
                  </a:lnTo>
                  <a:lnTo>
                    <a:pt x="6565" y="342"/>
                  </a:lnTo>
                  <a:lnTo>
                    <a:pt x="7759" y="876"/>
                  </a:lnTo>
                  <a:lnTo>
                    <a:pt x="7759" y="558"/>
                  </a:lnTo>
                  <a:close/>
                </a:path>
                <a:path w="12700" h="12064">
                  <a:moveTo>
                    <a:pt x="10909" y="2273"/>
                  </a:moveTo>
                  <a:lnTo>
                    <a:pt x="8051" y="1003"/>
                  </a:lnTo>
                  <a:lnTo>
                    <a:pt x="7759" y="1003"/>
                  </a:lnTo>
                  <a:lnTo>
                    <a:pt x="7607" y="1600"/>
                  </a:lnTo>
                  <a:lnTo>
                    <a:pt x="10312" y="2705"/>
                  </a:lnTo>
                  <a:lnTo>
                    <a:pt x="10909" y="2273"/>
                  </a:lnTo>
                  <a:close/>
                </a:path>
                <a:path w="12700" h="12064">
                  <a:moveTo>
                    <a:pt x="12090" y="3416"/>
                  </a:moveTo>
                  <a:lnTo>
                    <a:pt x="10312" y="2705"/>
                  </a:lnTo>
                  <a:lnTo>
                    <a:pt x="241" y="10045"/>
                  </a:lnTo>
                  <a:lnTo>
                    <a:pt x="0" y="11366"/>
                  </a:lnTo>
                  <a:lnTo>
                    <a:pt x="1244" y="11620"/>
                  </a:lnTo>
                  <a:lnTo>
                    <a:pt x="12090" y="3416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8" name="object 2148"/>
            <p:cNvSpPr/>
            <p:nvPr/>
          </p:nvSpPr>
          <p:spPr>
            <a:xfrm>
              <a:off x="6941885" y="2376088"/>
              <a:ext cx="50165" cy="64769"/>
            </a:xfrm>
            <a:custGeom>
              <a:avLst/>
              <a:gdLst/>
              <a:ahLst/>
              <a:cxnLst/>
              <a:rect l="l" t="t" r="r" b="b"/>
              <a:pathLst>
                <a:path w="50165" h="64769">
                  <a:moveTo>
                    <a:pt x="38408" y="61404"/>
                  </a:moveTo>
                  <a:lnTo>
                    <a:pt x="35204" y="61404"/>
                  </a:lnTo>
                  <a:lnTo>
                    <a:pt x="35953" y="62572"/>
                  </a:lnTo>
                  <a:lnTo>
                    <a:pt x="36982" y="63652"/>
                  </a:lnTo>
                  <a:lnTo>
                    <a:pt x="37934" y="64503"/>
                  </a:lnTo>
                  <a:lnTo>
                    <a:pt x="37835" y="63652"/>
                  </a:lnTo>
                  <a:lnTo>
                    <a:pt x="37710" y="62572"/>
                  </a:lnTo>
                  <a:lnTo>
                    <a:pt x="37655" y="62102"/>
                  </a:lnTo>
                  <a:lnTo>
                    <a:pt x="38636" y="62102"/>
                  </a:lnTo>
                  <a:lnTo>
                    <a:pt x="38462" y="61569"/>
                  </a:lnTo>
                  <a:lnTo>
                    <a:pt x="38408" y="61404"/>
                  </a:lnTo>
                  <a:close/>
                </a:path>
                <a:path w="50165" h="64769">
                  <a:moveTo>
                    <a:pt x="37991" y="60121"/>
                  </a:moveTo>
                  <a:lnTo>
                    <a:pt x="32308" y="60121"/>
                  </a:lnTo>
                  <a:lnTo>
                    <a:pt x="32397" y="60680"/>
                  </a:lnTo>
                  <a:lnTo>
                    <a:pt x="32459" y="61074"/>
                  </a:lnTo>
                  <a:lnTo>
                    <a:pt x="32537" y="61569"/>
                  </a:lnTo>
                  <a:lnTo>
                    <a:pt x="34404" y="63055"/>
                  </a:lnTo>
                  <a:lnTo>
                    <a:pt x="35465" y="63652"/>
                  </a:lnTo>
                  <a:lnTo>
                    <a:pt x="35364" y="63055"/>
                  </a:lnTo>
                  <a:lnTo>
                    <a:pt x="35272" y="62102"/>
                  </a:lnTo>
                  <a:lnTo>
                    <a:pt x="35204" y="61404"/>
                  </a:lnTo>
                  <a:lnTo>
                    <a:pt x="38408" y="61404"/>
                  </a:lnTo>
                  <a:lnTo>
                    <a:pt x="37991" y="60121"/>
                  </a:lnTo>
                  <a:close/>
                </a:path>
                <a:path w="50165" h="64769">
                  <a:moveTo>
                    <a:pt x="38636" y="62102"/>
                  </a:moveTo>
                  <a:lnTo>
                    <a:pt x="37655" y="62102"/>
                  </a:lnTo>
                  <a:lnTo>
                    <a:pt x="39016" y="63055"/>
                  </a:lnTo>
                  <a:lnTo>
                    <a:pt x="38789" y="62572"/>
                  </a:lnTo>
                  <a:lnTo>
                    <a:pt x="38685" y="62255"/>
                  </a:lnTo>
                  <a:lnTo>
                    <a:pt x="38636" y="62102"/>
                  </a:lnTo>
                  <a:close/>
                </a:path>
                <a:path w="50165" h="64769">
                  <a:moveTo>
                    <a:pt x="40876" y="57848"/>
                  </a:moveTo>
                  <a:lnTo>
                    <a:pt x="29400" y="57848"/>
                  </a:lnTo>
                  <a:lnTo>
                    <a:pt x="29838" y="59143"/>
                  </a:lnTo>
                  <a:lnTo>
                    <a:pt x="29959" y="59499"/>
                  </a:lnTo>
                  <a:lnTo>
                    <a:pt x="30937" y="61074"/>
                  </a:lnTo>
                  <a:lnTo>
                    <a:pt x="31991" y="62255"/>
                  </a:lnTo>
                  <a:lnTo>
                    <a:pt x="32117" y="61404"/>
                  </a:lnTo>
                  <a:lnTo>
                    <a:pt x="32225" y="60680"/>
                  </a:lnTo>
                  <a:lnTo>
                    <a:pt x="32308" y="60121"/>
                  </a:lnTo>
                  <a:lnTo>
                    <a:pt x="37991" y="60121"/>
                  </a:lnTo>
                  <a:lnTo>
                    <a:pt x="37913" y="59880"/>
                  </a:lnTo>
                  <a:lnTo>
                    <a:pt x="39498" y="59880"/>
                  </a:lnTo>
                  <a:lnTo>
                    <a:pt x="39395" y="59143"/>
                  </a:lnTo>
                  <a:lnTo>
                    <a:pt x="41493" y="59143"/>
                  </a:lnTo>
                  <a:lnTo>
                    <a:pt x="40876" y="57848"/>
                  </a:lnTo>
                  <a:close/>
                </a:path>
                <a:path w="50165" h="64769">
                  <a:moveTo>
                    <a:pt x="39498" y="59880"/>
                  </a:moveTo>
                  <a:lnTo>
                    <a:pt x="38056" y="59880"/>
                  </a:lnTo>
                  <a:lnTo>
                    <a:pt x="39611" y="60680"/>
                  </a:lnTo>
                  <a:lnTo>
                    <a:pt x="39498" y="59880"/>
                  </a:lnTo>
                  <a:close/>
                </a:path>
                <a:path w="50165" h="64769">
                  <a:moveTo>
                    <a:pt x="46736" y="55092"/>
                  </a:moveTo>
                  <a:lnTo>
                    <a:pt x="27228" y="55092"/>
                  </a:lnTo>
                  <a:lnTo>
                    <a:pt x="27635" y="56934"/>
                  </a:lnTo>
                  <a:lnTo>
                    <a:pt x="27719" y="57188"/>
                  </a:lnTo>
                  <a:lnTo>
                    <a:pt x="27803" y="57442"/>
                  </a:lnTo>
                  <a:lnTo>
                    <a:pt x="27878" y="57670"/>
                  </a:lnTo>
                  <a:lnTo>
                    <a:pt x="27937" y="57848"/>
                  </a:lnTo>
                  <a:lnTo>
                    <a:pt x="28029" y="58127"/>
                  </a:lnTo>
                  <a:lnTo>
                    <a:pt x="28130" y="58432"/>
                  </a:lnTo>
                  <a:lnTo>
                    <a:pt x="28956" y="59880"/>
                  </a:lnTo>
                  <a:lnTo>
                    <a:pt x="29272" y="58432"/>
                  </a:lnTo>
                  <a:lnTo>
                    <a:pt x="29339" y="58127"/>
                  </a:lnTo>
                  <a:lnTo>
                    <a:pt x="29400" y="57848"/>
                  </a:lnTo>
                  <a:lnTo>
                    <a:pt x="40876" y="57848"/>
                  </a:lnTo>
                  <a:lnTo>
                    <a:pt x="40792" y="57670"/>
                  </a:lnTo>
                  <a:lnTo>
                    <a:pt x="43277" y="57670"/>
                  </a:lnTo>
                  <a:lnTo>
                    <a:pt x="42443" y="56032"/>
                  </a:lnTo>
                  <a:lnTo>
                    <a:pt x="45361" y="56032"/>
                  </a:lnTo>
                  <a:lnTo>
                    <a:pt x="45150" y="55537"/>
                  </a:lnTo>
                  <a:lnTo>
                    <a:pt x="46875" y="55537"/>
                  </a:lnTo>
                  <a:lnTo>
                    <a:pt x="46736" y="55092"/>
                  </a:lnTo>
                  <a:close/>
                </a:path>
                <a:path w="50165" h="64769">
                  <a:moveTo>
                    <a:pt x="41493" y="59143"/>
                  </a:moveTo>
                  <a:lnTo>
                    <a:pt x="39395" y="59143"/>
                  </a:lnTo>
                  <a:lnTo>
                    <a:pt x="42280" y="59880"/>
                  </a:lnTo>
                  <a:lnTo>
                    <a:pt x="41843" y="59880"/>
                  </a:lnTo>
                  <a:lnTo>
                    <a:pt x="41493" y="59143"/>
                  </a:lnTo>
                  <a:close/>
                </a:path>
                <a:path w="50165" h="64769">
                  <a:moveTo>
                    <a:pt x="43277" y="57670"/>
                  </a:moveTo>
                  <a:lnTo>
                    <a:pt x="40792" y="57670"/>
                  </a:lnTo>
                  <a:lnTo>
                    <a:pt x="43510" y="58127"/>
                  </a:lnTo>
                  <a:lnTo>
                    <a:pt x="43367" y="57848"/>
                  </a:lnTo>
                  <a:lnTo>
                    <a:pt x="43277" y="57670"/>
                  </a:lnTo>
                  <a:close/>
                </a:path>
                <a:path w="50165" h="64769">
                  <a:moveTo>
                    <a:pt x="45361" y="56032"/>
                  </a:moveTo>
                  <a:lnTo>
                    <a:pt x="42443" y="56032"/>
                  </a:lnTo>
                  <a:lnTo>
                    <a:pt x="43408" y="57188"/>
                  </a:lnTo>
                  <a:lnTo>
                    <a:pt x="44869" y="57442"/>
                  </a:lnTo>
                  <a:lnTo>
                    <a:pt x="45745" y="56934"/>
                  </a:lnTo>
                  <a:lnTo>
                    <a:pt x="45361" y="56032"/>
                  </a:lnTo>
                  <a:close/>
                </a:path>
                <a:path w="50165" h="64769">
                  <a:moveTo>
                    <a:pt x="48310" y="51942"/>
                  </a:moveTo>
                  <a:lnTo>
                    <a:pt x="25336" y="51942"/>
                  </a:lnTo>
                  <a:lnTo>
                    <a:pt x="25511" y="53428"/>
                  </a:lnTo>
                  <a:lnTo>
                    <a:pt x="25539" y="53670"/>
                  </a:lnTo>
                  <a:lnTo>
                    <a:pt x="26201" y="55537"/>
                  </a:lnTo>
                  <a:lnTo>
                    <a:pt x="26599" y="56934"/>
                  </a:lnTo>
                  <a:lnTo>
                    <a:pt x="26966" y="56032"/>
                  </a:lnTo>
                  <a:lnTo>
                    <a:pt x="27104" y="55537"/>
                  </a:lnTo>
                  <a:lnTo>
                    <a:pt x="27228" y="55092"/>
                  </a:lnTo>
                  <a:lnTo>
                    <a:pt x="46736" y="55092"/>
                  </a:lnTo>
                  <a:lnTo>
                    <a:pt x="46290" y="53670"/>
                  </a:lnTo>
                  <a:lnTo>
                    <a:pt x="46215" y="53428"/>
                  </a:lnTo>
                  <a:lnTo>
                    <a:pt x="48738" y="53428"/>
                  </a:lnTo>
                  <a:lnTo>
                    <a:pt x="47713" y="52285"/>
                  </a:lnTo>
                  <a:lnTo>
                    <a:pt x="48310" y="51942"/>
                  </a:lnTo>
                  <a:close/>
                </a:path>
                <a:path w="50165" h="64769">
                  <a:moveTo>
                    <a:pt x="43600" y="39890"/>
                  </a:moveTo>
                  <a:lnTo>
                    <a:pt x="21424" y="39890"/>
                  </a:lnTo>
                  <a:lnTo>
                    <a:pt x="22276" y="42468"/>
                  </a:lnTo>
                  <a:lnTo>
                    <a:pt x="22413" y="42710"/>
                  </a:lnTo>
                  <a:lnTo>
                    <a:pt x="23319" y="43383"/>
                  </a:lnTo>
                  <a:lnTo>
                    <a:pt x="23888" y="45859"/>
                  </a:lnTo>
                  <a:lnTo>
                    <a:pt x="23860" y="52285"/>
                  </a:lnTo>
                  <a:lnTo>
                    <a:pt x="24406" y="53428"/>
                  </a:lnTo>
                  <a:lnTo>
                    <a:pt x="24253" y="53428"/>
                  </a:lnTo>
                  <a:lnTo>
                    <a:pt x="25336" y="51942"/>
                  </a:lnTo>
                  <a:lnTo>
                    <a:pt x="48310" y="51942"/>
                  </a:lnTo>
                  <a:lnTo>
                    <a:pt x="49326" y="51358"/>
                  </a:lnTo>
                  <a:lnTo>
                    <a:pt x="48501" y="49631"/>
                  </a:lnTo>
                  <a:lnTo>
                    <a:pt x="49289" y="49631"/>
                  </a:lnTo>
                  <a:lnTo>
                    <a:pt x="49885" y="49021"/>
                  </a:lnTo>
                  <a:lnTo>
                    <a:pt x="49034" y="47828"/>
                  </a:lnTo>
                  <a:lnTo>
                    <a:pt x="49669" y="46913"/>
                  </a:lnTo>
                  <a:lnTo>
                    <a:pt x="47485" y="45986"/>
                  </a:lnTo>
                  <a:lnTo>
                    <a:pt x="47891" y="44716"/>
                  </a:lnTo>
                  <a:lnTo>
                    <a:pt x="45935" y="44259"/>
                  </a:lnTo>
                  <a:lnTo>
                    <a:pt x="46520" y="43383"/>
                  </a:lnTo>
                  <a:lnTo>
                    <a:pt x="47144" y="43383"/>
                  </a:lnTo>
                  <a:lnTo>
                    <a:pt x="44005" y="42468"/>
                  </a:lnTo>
                  <a:lnTo>
                    <a:pt x="45008" y="41541"/>
                  </a:lnTo>
                  <a:lnTo>
                    <a:pt x="42684" y="40309"/>
                  </a:lnTo>
                  <a:lnTo>
                    <a:pt x="43600" y="39890"/>
                  </a:lnTo>
                  <a:close/>
                </a:path>
                <a:path w="50165" h="64769">
                  <a:moveTo>
                    <a:pt x="42887" y="36385"/>
                  </a:moveTo>
                  <a:lnTo>
                    <a:pt x="8886" y="36385"/>
                  </a:lnTo>
                  <a:lnTo>
                    <a:pt x="10045" y="37845"/>
                  </a:lnTo>
                  <a:lnTo>
                    <a:pt x="8559" y="39573"/>
                  </a:lnTo>
                  <a:lnTo>
                    <a:pt x="10274" y="41211"/>
                  </a:lnTo>
                  <a:lnTo>
                    <a:pt x="12730" y="41211"/>
                  </a:lnTo>
                  <a:lnTo>
                    <a:pt x="14516" y="41770"/>
                  </a:lnTo>
                  <a:lnTo>
                    <a:pt x="13741" y="43383"/>
                  </a:lnTo>
                  <a:lnTo>
                    <a:pt x="15684" y="43878"/>
                  </a:lnTo>
                  <a:lnTo>
                    <a:pt x="17170" y="42710"/>
                  </a:lnTo>
                  <a:lnTo>
                    <a:pt x="21424" y="39890"/>
                  </a:lnTo>
                  <a:lnTo>
                    <a:pt x="43822" y="39890"/>
                  </a:lnTo>
                  <a:lnTo>
                    <a:pt x="42684" y="39027"/>
                  </a:lnTo>
                  <a:lnTo>
                    <a:pt x="44343" y="37845"/>
                  </a:lnTo>
                  <a:lnTo>
                    <a:pt x="42887" y="36385"/>
                  </a:lnTo>
                  <a:close/>
                </a:path>
                <a:path w="50165" h="64769">
                  <a:moveTo>
                    <a:pt x="0" y="20586"/>
                  </a:moveTo>
                  <a:lnTo>
                    <a:pt x="2524" y="23406"/>
                  </a:lnTo>
                  <a:lnTo>
                    <a:pt x="2319" y="23406"/>
                  </a:lnTo>
                  <a:lnTo>
                    <a:pt x="495" y="23660"/>
                  </a:lnTo>
                  <a:lnTo>
                    <a:pt x="1130" y="24904"/>
                  </a:lnTo>
                  <a:lnTo>
                    <a:pt x="2146" y="25831"/>
                  </a:lnTo>
                  <a:lnTo>
                    <a:pt x="3340" y="26276"/>
                  </a:lnTo>
                  <a:lnTo>
                    <a:pt x="939" y="27241"/>
                  </a:lnTo>
                  <a:lnTo>
                    <a:pt x="1943" y="28384"/>
                  </a:lnTo>
                  <a:lnTo>
                    <a:pt x="3441" y="28511"/>
                  </a:lnTo>
                  <a:lnTo>
                    <a:pt x="4356" y="29654"/>
                  </a:lnTo>
                  <a:lnTo>
                    <a:pt x="3225" y="31572"/>
                  </a:lnTo>
                  <a:lnTo>
                    <a:pt x="6489" y="32867"/>
                  </a:lnTo>
                  <a:lnTo>
                    <a:pt x="5372" y="34810"/>
                  </a:lnTo>
                  <a:lnTo>
                    <a:pt x="6777" y="36385"/>
                  </a:lnTo>
                  <a:lnTo>
                    <a:pt x="45106" y="36385"/>
                  </a:lnTo>
                  <a:lnTo>
                    <a:pt x="44208" y="34493"/>
                  </a:lnTo>
                  <a:lnTo>
                    <a:pt x="45453" y="33667"/>
                  </a:lnTo>
                  <a:lnTo>
                    <a:pt x="43751" y="32270"/>
                  </a:lnTo>
                  <a:lnTo>
                    <a:pt x="44624" y="31572"/>
                  </a:lnTo>
                  <a:lnTo>
                    <a:pt x="44894" y="31572"/>
                  </a:lnTo>
                  <a:lnTo>
                    <a:pt x="43637" y="30441"/>
                  </a:lnTo>
                  <a:lnTo>
                    <a:pt x="44586" y="29654"/>
                  </a:lnTo>
                  <a:lnTo>
                    <a:pt x="44731" y="29654"/>
                  </a:lnTo>
                  <a:lnTo>
                    <a:pt x="43203" y="27457"/>
                  </a:lnTo>
                  <a:lnTo>
                    <a:pt x="44386" y="27457"/>
                  </a:lnTo>
                  <a:lnTo>
                    <a:pt x="43053" y="25641"/>
                  </a:lnTo>
                  <a:lnTo>
                    <a:pt x="44132" y="25488"/>
                  </a:lnTo>
                  <a:lnTo>
                    <a:pt x="42722" y="23406"/>
                  </a:lnTo>
                  <a:lnTo>
                    <a:pt x="43878" y="22707"/>
                  </a:lnTo>
                  <a:lnTo>
                    <a:pt x="43255" y="21729"/>
                  </a:lnTo>
                  <a:lnTo>
                    <a:pt x="3314" y="21729"/>
                  </a:lnTo>
                  <a:lnTo>
                    <a:pt x="0" y="20586"/>
                  </a:lnTo>
                  <a:close/>
                </a:path>
                <a:path w="50165" h="64769">
                  <a:moveTo>
                    <a:pt x="3149" y="20129"/>
                  </a:moveTo>
                  <a:lnTo>
                    <a:pt x="3196" y="20586"/>
                  </a:lnTo>
                  <a:lnTo>
                    <a:pt x="3314" y="21729"/>
                  </a:lnTo>
                  <a:lnTo>
                    <a:pt x="43255" y="21729"/>
                  </a:lnTo>
                  <a:lnTo>
                    <a:pt x="43093" y="21475"/>
                  </a:lnTo>
                  <a:lnTo>
                    <a:pt x="6045" y="21475"/>
                  </a:lnTo>
                  <a:lnTo>
                    <a:pt x="3149" y="20129"/>
                  </a:lnTo>
                  <a:close/>
                </a:path>
                <a:path w="50165" h="64769">
                  <a:moveTo>
                    <a:pt x="2662" y="16014"/>
                  </a:moveTo>
                  <a:lnTo>
                    <a:pt x="2265" y="16014"/>
                  </a:lnTo>
                  <a:lnTo>
                    <a:pt x="2311" y="16548"/>
                  </a:lnTo>
                  <a:lnTo>
                    <a:pt x="2425" y="17856"/>
                  </a:lnTo>
                  <a:lnTo>
                    <a:pt x="4635" y="19811"/>
                  </a:lnTo>
                  <a:lnTo>
                    <a:pt x="6045" y="21475"/>
                  </a:lnTo>
                  <a:lnTo>
                    <a:pt x="43093" y="21475"/>
                  </a:lnTo>
                  <a:lnTo>
                    <a:pt x="42697" y="20853"/>
                  </a:lnTo>
                  <a:lnTo>
                    <a:pt x="44085" y="20853"/>
                  </a:lnTo>
                  <a:lnTo>
                    <a:pt x="43005" y="19811"/>
                  </a:lnTo>
                  <a:lnTo>
                    <a:pt x="42823" y="19811"/>
                  </a:lnTo>
                  <a:lnTo>
                    <a:pt x="43649" y="18719"/>
                  </a:lnTo>
                  <a:lnTo>
                    <a:pt x="42252" y="17652"/>
                  </a:lnTo>
                  <a:lnTo>
                    <a:pt x="42435" y="17017"/>
                  </a:lnTo>
                  <a:lnTo>
                    <a:pt x="4711" y="17017"/>
                  </a:lnTo>
                  <a:lnTo>
                    <a:pt x="2662" y="16014"/>
                  </a:lnTo>
                  <a:close/>
                </a:path>
                <a:path w="50165" h="64769">
                  <a:moveTo>
                    <a:pt x="3141" y="12674"/>
                  </a:moveTo>
                  <a:lnTo>
                    <a:pt x="3243" y="13525"/>
                  </a:lnTo>
                  <a:lnTo>
                    <a:pt x="3330" y="13868"/>
                  </a:lnTo>
                  <a:lnTo>
                    <a:pt x="3390" y="14109"/>
                  </a:lnTo>
                  <a:lnTo>
                    <a:pt x="4229" y="15582"/>
                  </a:lnTo>
                  <a:lnTo>
                    <a:pt x="4553" y="16548"/>
                  </a:lnTo>
                  <a:lnTo>
                    <a:pt x="4668" y="16890"/>
                  </a:lnTo>
                  <a:lnTo>
                    <a:pt x="4711" y="17017"/>
                  </a:lnTo>
                  <a:lnTo>
                    <a:pt x="42435" y="17017"/>
                  </a:lnTo>
                  <a:lnTo>
                    <a:pt x="42471" y="16890"/>
                  </a:lnTo>
                  <a:lnTo>
                    <a:pt x="41376" y="16890"/>
                  </a:lnTo>
                  <a:lnTo>
                    <a:pt x="41260" y="16548"/>
                  </a:lnTo>
                  <a:lnTo>
                    <a:pt x="39992" y="16548"/>
                  </a:lnTo>
                  <a:lnTo>
                    <a:pt x="39858" y="16014"/>
                  </a:lnTo>
                  <a:lnTo>
                    <a:pt x="38560" y="16014"/>
                  </a:lnTo>
                  <a:lnTo>
                    <a:pt x="38098" y="15252"/>
                  </a:lnTo>
                  <a:lnTo>
                    <a:pt x="22550" y="15252"/>
                  </a:lnTo>
                  <a:lnTo>
                    <a:pt x="21638" y="13868"/>
                  </a:lnTo>
                  <a:lnTo>
                    <a:pt x="5207" y="13868"/>
                  </a:lnTo>
                  <a:lnTo>
                    <a:pt x="3141" y="12674"/>
                  </a:lnTo>
                  <a:close/>
                </a:path>
                <a:path w="50165" h="64769">
                  <a:moveTo>
                    <a:pt x="42722" y="16014"/>
                  </a:moveTo>
                  <a:lnTo>
                    <a:pt x="41376" y="16890"/>
                  </a:lnTo>
                  <a:lnTo>
                    <a:pt x="42471" y="16890"/>
                  </a:lnTo>
                  <a:lnTo>
                    <a:pt x="42722" y="16014"/>
                  </a:lnTo>
                  <a:close/>
                </a:path>
                <a:path w="50165" h="64769">
                  <a:moveTo>
                    <a:pt x="40652" y="14757"/>
                  </a:moveTo>
                  <a:lnTo>
                    <a:pt x="39992" y="16548"/>
                  </a:lnTo>
                  <a:lnTo>
                    <a:pt x="41260" y="16548"/>
                  </a:lnTo>
                  <a:lnTo>
                    <a:pt x="40932" y="15582"/>
                  </a:lnTo>
                  <a:lnTo>
                    <a:pt x="40820" y="15252"/>
                  </a:lnTo>
                  <a:lnTo>
                    <a:pt x="40717" y="14947"/>
                  </a:lnTo>
                  <a:lnTo>
                    <a:pt x="40652" y="14757"/>
                  </a:lnTo>
                  <a:close/>
                </a:path>
                <a:path w="50165" h="64769">
                  <a:moveTo>
                    <a:pt x="39433" y="14312"/>
                  </a:moveTo>
                  <a:lnTo>
                    <a:pt x="38735" y="14947"/>
                  </a:lnTo>
                  <a:lnTo>
                    <a:pt x="38663" y="15252"/>
                  </a:lnTo>
                  <a:lnTo>
                    <a:pt x="38586" y="15582"/>
                  </a:lnTo>
                  <a:lnTo>
                    <a:pt x="38485" y="16014"/>
                  </a:lnTo>
                  <a:lnTo>
                    <a:pt x="39858" y="16014"/>
                  </a:lnTo>
                  <a:lnTo>
                    <a:pt x="39751" y="15582"/>
                  </a:lnTo>
                  <a:lnTo>
                    <a:pt x="39668" y="15252"/>
                  </a:lnTo>
                  <a:lnTo>
                    <a:pt x="39544" y="14757"/>
                  </a:lnTo>
                  <a:lnTo>
                    <a:pt x="39433" y="14312"/>
                  </a:lnTo>
                  <a:close/>
                </a:path>
                <a:path w="50165" h="64769">
                  <a:moveTo>
                    <a:pt x="22989" y="12230"/>
                  </a:moveTo>
                  <a:lnTo>
                    <a:pt x="22778" y="12674"/>
                  </a:lnTo>
                  <a:lnTo>
                    <a:pt x="22447" y="13525"/>
                  </a:lnTo>
                  <a:lnTo>
                    <a:pt x="22523" y="15252"/>
                  </a:lnTo>
                  <a:lnTo>
                    <a:pt x="35826" y="15252"/>
                  </a:lnTo>
                  <a:lnTo>
                    <a:pt x="35718" y="14947"/>
                  </a:lnTo>
                  <a:lnTo>
                    <a:pt x="35650" y="14757"/>
                  </a:lnTo>
                  <a:lnTo>
                    <a:pt x="34357" y="14757"/>
                  </a:lnTo>
                  <a:lnTo>
                    <a:pt x="34212" y="14541"/>
                  </a:lnTo>
                  <a:lnTo>
                    <a:pt x="32270" y="14541"/>
                  </a:lnTo>
                  <a:lnTo>
                    <a:pt x="31696" y="13525"/>
                  </a:lnTo>
                  <a:lnTo>
                    <a:pt x="24414" y="13525"/>
                  </a:lnTo>
                  <a:lnTo>
                    <a:pt x="22989" y="12230"/>
                  </a:lnTo>
                  <a:close/>
                </a:path>
                <a:path w="50165" h="64769">
                  <a:moveTo>
                    <a:pt x="37259" y="13868"/>
                  </a:moveTo>
                  <a:lnTo>
                    <a:pt x="36959" y="14109"/>
                  </a:lnTo>
                  <a:lnTo>
                    <a:pt x="35826" y="15252"/>
                  </a:lnTo>
                  <a:lnTo>
                    <a:pt x="38098" y="15252"/>
                  </a:lnTo>
                  <a:lnTo>
                    <a:pt x="37259" y="13868"/>
                  </a:lnTo>
                  <a:close/>
                </a:path>
                <a:path w="50165" h="64769">
                  <a:moveTo>
                    <a:pt x="35212" y="13525"/>
                  </a:moveTo>
                  <a:lnTo>
                    <a:pt x="35055" y="13525"/>
                  </a:lnTo>
                  <a:lnTo>
                    <a:pt x="34325" y="14757"/>
                  </a:lnTo>
                  <a:lnTo>
                    <a:pt x="35650" y="14757"/>
                  </a:lnTo>
                  <a:lnTo>
                    <a:pt x="35573" y="14541"/>
                  </a:lnTo>
                  <a:lnTo>
                    <a:pt x="35492" y="14312"/>
                  </a:lnTo>
                  <a:lnTo>
                    <a:pt x="35420" y="14109"/>
                  </a:lnTo>
                  <a:lnTo>
                    <a:pt x="35334" y="13868"/>
                  </a:lnTo>
                  <a:lnTo>
                    <a:pt x="35212" y="13525"/>
                  </a:lnTo>
                  <a:close/>
                </a:path>
                <a:path w="50165" h="64769">
                  <a:moveTo>
                    <a:pt x="32957" y="12674"/>
                  </a:moveTo>
                  <a:lnTo>
                    <a:pt x="32696" y="13157"/>
                  </a:lnTo>
                  <a:lnTo>
                    <a:pt x="32583" y="13525"/>
                  </a:lnTo>
                  <a:lnTo>
                    <a:pt x="32477" y="13868"/>
                  </a:lnTo>
                  <a:lnTo>
                    <a:pt x="32403" y="14109"/>
                  </a:lnTo>
                  <a:lnTo>
                    <a:pt x="32341" y="14312"/>
                  </a:lnTo>
                  <a:lnTo>
                    <a:pt x="32270" y="14541"/>
                  </a:lnTo>
                  <a:lnTo>
                    <a:pt x="34212" y="14541"/>
                  </a:lnTo>
                  <a:lnTo>
                    <a:pt x="32957" y="12674"/>
                  </a:lnTo>
                  <a:close/>
                </a:path>
                <a:path w="50165" h="64769">
                  <a:moveTo>
                    <a:pt x="6712" y="9118"/>
                  </a:moveTo>
                  <a:lnTo>
                    <a:pt x="5778" y="9118"/>
                  </a:lnTo>
                  <a:lnTo>
                    <a:pt x="4597" y="9436"/>
                  </a:lnTo>
                  <a:lnTo>
                    <a:pt x="5518" y="10020"/>
                  </a:lnTo>
                  <a:lnTo>
                    <a:pt x="6317" y="10604"/>
                  </a:lnTo>
                  <a:lnTo>
                    <a:pt x="6412" y="11074"/>
                  </a:lnTo>
                  <a:lnTo>
                    <a:pt x="6448" y="11252"/>
                  </a:lnTo>
                  <a:lnTo>
                    <a:pt x="6556" y="11785"/>
                  </a:lnTo>
                  <a:lnTo>
                    <a:pt x="4781" y="11785"/>
                  </a:lnTo>
                  <a:lnTo>
                    <a:pt x="4872" y="12230"/>
                  </a:lnTo>
                  <a:lnTo>
                    <a:pt x="4963" y="12674"/>
                  </a:lnTo>
                  <a:lnTo>
                    <a:pt x="5061" y="13157"/>
                  </a:lnTo>
                  <a:lnTo>
                    <a:pt x="5136" y="13525"/>
                  </a:lnTo>
                  <a:lnTo>
                    <a:pt x="5207" y="13868"/>
                  </a:lnTo>
                  <a:lnTo>
                    <a:pt x="21638" y="13868"/>
                  </a:lnTo>
                  <a:lnTo>
                    <a:pt x="21412" y="13525"/>
                  </a:lnTo>
                  <a:lnTo>
                    <a:pt x="21462" y="13157"/>
                  </a:lnTo>
                  <a:lnTo>
                    <a:pt x="20326" y="13157"/>
                  </a:lnTo>
                  <a:lnTo>
                    <a:pt x="20207" y="12674"/>
                  </a:lnTo>
                  <a:lnTo>
                    <a:pt x="20098" y="12230"/>
                  </a:lnTo>
                  <a:lnTo>
                    <a:pt x="19989" y="11785"/>
                  </a:lnTo>
                  <a:lnTo>
                    <a:pt x="7776" y="11785"/>
                  </a:lnTo>
                  <a:lnTo>
                    <a:pt x="4711" y="11442"/>
                  </a:lnTo>
                  <a:lnTo>
                    <a:pt x="19881" y="11442"/>
                  </a:lnTo>
                  <a:lnTo>
                    <a:pt x="19618" y="10604"/>
                  </a:lnTo>
                  <a:lnTo>
                    <a:pt x="18211" y="10604"/>
                  </a:lnTo>
                  <a:lnTo>
                    <a:pt x="17847" y="10020"/>
                  </a:lnTo>
                  <a:lnTo>
                    <a:pt x="7648" y="10020"/>
                  </a:lnTo>
                  <a:lnTo>
                    <a:pt x="6712" y="9118"/>
                  </a:lnTo>
                  <a:close/>
                </a:path>
                <a:path w="50165" h="64769">
                  <a:moveTo>
                    <a:pt x="23977" y="10020"/>
                  </a:moveTo>
                  <a:lnTo>
                    <a:pt x="24086" y="10604"/>
                  </a:lnTo>
                  <a:lnTo>
                    <a:pt x="24173" y="11074"/>
                  </a:lnTo>
                  <a:lnTo>
                    <a:pt x="24292" y="11442"/>
                  </a:lnTo>
                  <a:lnTo>
                    <a:pt x="24853" y="12674"/>
                  </a:lnTo>
                  <a:lnTo>
                    <a:pt x="24327" y="13525"/>
                  </a:lnTo>
                  <a:lnTo>
                    <a:pt x="29444" y="13525"/>
                  </a:lnTo>
                  <a:lnTo>
                    <a:pt x="29286" y="13157"/>
                  </a:lnTo>
                  <a:lnTo>
                    <a:pt x="27559" y="13157"/>
                  </a:lnTo>
                  <a:lnTo>
                    <a:pt x="27194" y="12230"/>
                  </a:lnTo>
                  <a:lnTo>
                    <a:pt x="25539" y="12230"/>
                  </a:lnTo>
                  <a:lnTo>
                    <a:pt x="23977" y="10020"/>
                  </a:lnTo>
                  <a:close/>
                </a:path>
                <a:path w="50165" h="64769">
                  <a:moveTo>
                    <a:pt x="30711" y="11785"/>
                  </a:moveTo>
                  <a:lnTo>
                    <a:pt x="30336" y="12230"/>
                  </a:lnTo>
                  <a:lnTo>
                    <a:pt x="29429" y="13525"/>
                  </a:lnTo>
                  <a:lnTo>
                    <a:pt x="31696" y="13525"/>
                  </a:lnTo>
                  <a:lnTo>
                    <a:pt x="30711" y="11785"/>
                  </a:lnTo>
                  <a:close/>
                </a:path>
                <a:path w="50165" h="64769">
                  <a:moveTo>
                    <a:pt x="21648" y="11785"/>
                  </a:moveTo>
                  <a:lnTo>
                    <a:pt x="21188" y="12230"/>
                  </a:lnTo>
                  <a:lnTo>
                    <a:pt x="20295" y="13157"/>
                  </a:lnTo>
                  <a:lnTo>
                    <a:pt x="21462" y="13157"/>
                  </a:lnTo>
                  <a:lnTo>
                    <a:pt x="21588" y="12230"/>
                  </a:lnTo>
                  <a:lnTo>
                    <a:pt x="21648" y="11785"/>
                  </a:lnTo>
                  <a:close/>
                </a:path>
                <a:path w="50165" h="64769">
                  <a:moveTo>
                    <a:pt x="28397" y="11074"/>
                  </a:moveTo>
                  <a:lnTo>
                    <a:pt x="27559" y="13157"/>
                  </a:lnTo>
                  <a:lnTo>
                    <a:pt x="29286" y="13157"/>
                  </a:lnTo>
                  <a:lnTo>
                    <a:pt x="28554" y="11442"/>
                  </a:lnTo>
                  <a:lnTo>
                    <a:pt x="28473" y="11252"/>
                  </a:lnTo>
                  <a:lnTo>
                    <a:pt x="28397" y="11074"/>
                  </a:lnTo>
                  <a:close/>
                </a:path>
                <a:path w="50165" h="64769">
                  <a:moveTo>
                    <a:pt x="25819" y="9563"/>
                  </a:moveTo>
                  <a:lnTo>
                    <a:pt x="25771" y="10020"/>
                  </a:lnTo>
                  <a:lnTo>
                    <a:pt x="25660" y="11074"/>
                  </a:lnTo>
                  <a:lnTo>
                    <a:pt x="25539" y="12230"/>
                  </a:lnTo>
                  <a:lnTo>
                    <a:pt x="27194" y="12230"/>
                  </a:lnTo>
                  <a:lnTo>
                    <a:pt x="26555" y="10604"/>
                  </a:lnTo>
                  <a:lnTo>
                    <a:pt x="25819" y="9563"/>
                  </a:lnTo>
                  <a:close/>
                </a:path>
                <a:path w="50165" h="64769">
                  <a:moveTo>
                    <a:pt x="19151" y="9118"/>
                  </a:moveTo>
                  <a:lnTo>
                    <a:pt x="18918" y="9118"/>
                  </a:lnTo>
                  <a:lnTo>
                    <a:pt x="17952" y="10604"/>
                  </a:lnTo>
                  <a:lnTo>
                    <a:pt x="19618" y="10604"/>
                  </a:lnTo>
                  <a:lnTo>
                    <a:pt x="19291" y="9563"/>
                  </a:lnTo>
                  <a:lnTo>
                    <a:pt x="19251" y="9436"/>
                  </a:lnTo>
                  <a:lnTo>
                    <a:pt x="19151" y="9118"/>
                  </a:lnTo>
                  <a:close/>
                </a:path>
                <a:path w="50165" h="64769">
                  <a:moveTo>
                    <a:pt x="7090" y="5918"/>
                  </a:moveTo>
                  <a:lnTo>
                    <a:pt x="7221" y="6667"/>
                  </a:lnTo>
                  <a:lnTo>
                    <a:pt x="7781" y="8470"/>
                  </a:lnTo>
                  <a:lnTo>
                    <a:pt x="7960" y="9118"/>
                  </a:lnTo>
                  <a:lnTo>
                    <a:pt x="7933" y="10020"/>
                  </a:lnTo>
                  <a:lnTo>
                    <a:pt x="17847" y="10020"/>
                  </a:lnTo>
                  <a:lnTo>
                    <a:pt x="17284" y="9118"/>
                  </a:lnTo>
                  <a:lnTo>
                    <a:pt x="17090" y="8470"/>
                  </a:lnTo>
                  <a:lnTo>
                    <a:pt x="9334" y="8470"/>
                  </a:lnTo>
                  <a:lnTo>
                    <a:pt x="7090" y="5918"/>
                  </a:lnTo>
                  <a:close/>
                </a:path>
                <a:path w="50165" h="64769">
                  <a:moveTo>
                    <a:pt x="7366" y="3124"/>
                  </a:moveTo>
                  <a:lnTo>
                    <a:pt x="7467" y="3886"/>
                  </a:lnTo>
                  <a:lnTo>
                    <a:pt x="9334" y="8470"/>
                  </a:lnTo>
                  <a:lnTo>
                    <a:pt x="17090" y="8470"/>
                  </a:lnTo>
                  <a:lnTo>
                    <a:pt x="16861" y="7708"/>
                  </a:lnTo>
                  <a:lnTo>
                    <a:pt x="15684" y="7708"/>
                  </a:lnTo>
                  <a:lnTo>
                    <a:pt x="14287" y="5918"/>
                  </a:lnTo>
                  <a:lnTo>
                    <a:pt x="14102" y="4229"/>
                  </a:lnTo>
                  <a:lnTo>
                    <a:pt x="9220" y="4229"/>
                  </a:lnTo>
                  <a:lnTo>
                    <a:pt x="7366" y="3124"/>
                  </a:lnTo>
                  <a:close/>
                </a:path>
                <a:path w="50165" h="64769">
                  <a:moveTo>
                    <a:pt x="16548" y="6667"/>
                  </a:moveTo>
                  <a:lnTo>
                    <a:pt x="15684" y="7708"/>
                  </a:lnTo>
                  <a:lnTo>
                    <a:pt x="16861" y="7708"/>
                  </a:lnTo>
                  <a:lnTo>
                    <a:pt x="16548" y="6667"/>
                  </a:lnTo>
                  <a:close/>
                </a:path>
                <a:path w="50165" h="64769">
                  <a:moveTo>
                    <a:pt x="8166" y="774"/>
                  </a:moveTo>
                  <a:lnTo>
                    <a:pt x="8883" y="3124"/>
                  </a:lnTo>
                  <a:lnTo>
                    <a:pt x="8937" y="3301"/>
                  </a:lnTo>
                  <a:lnTo>
                    <a:pt x="9018" y="3568"/>
                  </a:lnTo>
                  <a:lnTo>
                    <a:pt x="9115" y="3886"/>
                  </a:lnTo>
                  <a:lnTo>
                    <a:pt x="9220" y="4229"/>
                  </a:lnTo>
                  <a:lnTo>
                    <a:pt x="14102" y="4229"/>
                  </a:lnTo>
                  <a:lnTo>
                    <a:pt x="14029" y="3568"/>
                  </a:lnTo>
                  <a:lnTo>
                    <a:pt x="12204" y="3568"/>
                  </a:lnTo>
                  <a:lnTo>
                    <a:pt x="11987" y="3301"/>
                  </a:lnTo>
                  <a:lnTo>
                    <a:pt x="9956" y="3301"/>
                  </a:lnTo>
                  <a:lnTo>
                    <a:pt x="9930" y="3124"/>
                  </a:lnTo>
                  <a:lnTo>
                    <a:pt x="9317" y="2400"/>
                  </a:lnTo>
                  <a:lnTo>
                    <a:pt x="8166" y="774"/>
                  </a:lnTo>
                  <a:close/>
                </a:path>
                <a:path w="50165" h="64769">
                  <a:moveTo>
                    <a:pt x="13830" y="1752"/>
                  </a:moveTo>
                  <a:lnTo>
                    <a:pt x="12204" y="3568"/>
                  </a:lnTo>
                  <a:lnTo>
                    <a:pt x="14029" y="3568"/>
                  </a:lnTo>
                  <a:lnTo>
                    <a:pt x="13980" y="3124"/>
                  </a:lnTo>
                  <a:lnTo>
                    <a:pt x="13901" y="2400"/>
                  </a:lnTo>
                  <a:lnTo>
                    <a:pt x="13830" y="1752"/>
                  </a:lnTo>
                  <a:close/>
                </a:path>
                <a:path w="50165" h="64769">
                  <a:moveTo>
                    <a:pt x="10147" y="0"/>
                  </a:moveTo>
                  <a:lnTo>
                    <a:pt x="9537" y="507"/>
                  </a:lnTo>
                  <a:lnTo>
                    <a:pt x="9638" y="1181"/>
                  </a:lnTo>
                  <a:lnTo>
                    <a:pt x="9724" y="1752"/>
                  </a:lnTo>
                  <a:lnTo>
                    <a:pt x="9830" y="3124"/>
                  </a:lnTo>
                  <a:lnTo>
                    <a:pt x="9956" y="3301"/>
                  </a:lnTo>
                  <a:lnTo>
                    <a:pt x="11987" y="3301"/>
                  </a:lnTo>
                  <a:lnTo>
                    <a:pt x="11252" y="2400"/>
                  </a:lnTo>
                  <a:lnTo>
                    <a:pt x="10871" y="1181"/>
                  </a:lnTo>
                  <a:lnTo>
                    <a:pt x="10147" y="0"/>
                  </a:lnTo>
                  <a:close/>
                </a:path>
              </a:pathLst>
            </a:custGeom>
            <a:solidFill>
              <a:srgbClr val="5F8B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9" name="object 2149"/>
            <p:cNvSpPr/>
            <p:nvPr/>
          </p:nvSpPr>
          <p:spPr>
            <a:xfrm>
              <a:off x="6941899" y="2376082"/>
              <a:ext cx="43180" cy="44450"/>
            </a:xfrm>
            <a:custGeom>
              <a:avLst/>
              <a:gdLst/>
              <a:ahLst/>
              <a:cxnLst/>
              <a:rect l="l" t="t" r="r" b="b"/>
              <a:pathLst>
                <a:path w="43179" h="44450">
                  <a:moveTo>
                    <a:pt x="10134" y="0"/>
                  </a:moveTo>
                  <a:lnTo>
                    <a:pt x="9537" y="508"/>
                  </a:lnTo>
                  <a:lnTo>
                    <a:pt x="9956" y="3314"/>
                  </a:lnTo>
                  <a:lnTo>
                    <a:pt x="8153" y="787"/>
                  </a:lnTo>
                  <a:lnTo>
                    <a:pt x="9207" y="4241"/>
                  </a:lnTo>
                  <a:lnTo>
                    <a:pt x="7365" y="3136"/>
                  </a:lnTo>
                  <a:lnTo>
                    <a:pt x="7467" y="3886"/>
                  </a:lnTo>
                  <a:lnTo>
                    <a:pt x="9321" y="8483"/>
                  </a:lnTo>
                  <a:lnTo>
                    <a:pt x="6921" y="5753"/>
                  </a:lnTo>
                  <a:lnTo>
                    <a:pt x="7950" y="9055"/>
                  </a:lnTo>
                  <a:lnTo>
                    <a:pt x="7912" y="10299"/>
                  </a:lnTo>
                  <a:lnTo>
                    <a:pt x="6515" y="8953"/>
                  </a:lnTo>
                  <a:lnTo>
                    <a:pt x="4597" y="9448"/>
                  </a:lnTo>
                  <a:lnTo>
                    <a:pt x="6286" y="10528"/>
                  </a:lnTo>
                  <a:lnTo>
                    <a:pt x="6515" y="11658"/>
                  </a:lnTo>
                  <a:lnTo>
                    <a:pt x="4686" y="11442"/>
                  </a:lnTo>
                  <a:lnTo>
                    <a:pt x="5194" y="13881"/>
                  </a:lnTo>
                  <a:lnTo>
                    <a:pt x="2997" y="12611"/>
                  </a:lnTo>
                  <a:lnTo>
                    <a:pt x="3390" y="14109"/>
                  </a:lnTo>
                  <a:lnTo>
                    <a:pt x="4216" y="15595"/>
                  </a:lnTo>
                  <a:lnTo>
                    <a:pt x="4686" y="17018"/>
                  </a:lnTo>
                  <a:lnTo>
                    <a:pt x="2235" y="15824"/>
                  </a:lnTo>
                  <a:lnTo>
                    <a:pt x="2412" y="17856"/>
                  </a:lnTo>
                  <a:lnTo>
                    <a:pt x="4622" y="19812"/>
                  </a:lnTo>
                  <a:lnTo>
                    <a:pt x="6032" y="21475"/>
                  </a:lnTo>
                  <a:lnTo>
                    <a:pt x="3136" y="20142"/>
                  </a:lnTo>
                  <a:lnTo>
                    <a:pt x="3314" y="21742"/>
                  </a:lnTo>
                  <a:lnTo>
                    <a:pt x="0" y="20586"/>
                  </a:lnTo>
                  <a:lnTo>
                    <a:pt x="2489" y="23380"/>
                  </a:lnTo>
                  <a:lnTo>
                    <a:pt x="495" y="23660"/>
                  </a:lnTo>
                  <a:lnTo>
                    <a:pt x="1117" y="24904"/>
                  </a:lnTo>
                  <a:lnTo>
                    <a:pt x="2133" y="25831"/>
                  </a:lnTo>
                  <a:lnTo>
                    <a:pt x="3327" y="26276"/>
                  </a:lnTo>
                  <a:lnTo>
                    <a:pt x="927" y="27254"/>
                  </a:lnTo>
                  <a:lnTo>
                    <a:pt x="1930" y="28384"/>
                  </a:lnTo>
                  <a:lnTo>
                    <a:pt x="3428" y="28524"/>
                  </a:lnTo>
                  <a:lnTo>
                    <a:pt x="4343" y="29667"/>
                  </a:lnTo>
                  <a:lnTo>
                    <a:pt x="3213" y="31584"/>
                  </a:lnTo>
                  <a:lnTo>
                    <a:pt x="6476" y="32880"/>
                  </a:lnTo>
                  <a:lnTo>
                    <a:pt x="5359" y="34810"/>
                  </a:lnTo>
                  <a:lnTo>
                    <a:pt x="6730" y="36360"/>
                  </a:lnTo>
                  <a:lnTo>
                    <a:pt x="8826" y="36322"/>
                  </a:lnTo>
                  <a:lnTo>
                    <a:pt x="10032" y="37858"/>
                  </a:lnTo>
                  <a:lnTo>
                    <a:pt x="8559" y="39585"/>
                  </a:lnTo>
                  <a:lnTo>
                    <a:pt x="10274" y="41224"/>
                  </a:lnTo>
                  <a:lnTo>
                    <a:pt x="12649" y="41198"/>
                  </a:lnTo>
                  <a:lnTo>
                    <a:pt x="14503" y="41783"/>
                  </a:lnTo>
                  <a:lnTo>
                    <a:pt x="13728" y="43395"/>
                  </a:lnTo>
                  <a:lnTo>
                    <a:pt x="15671" y="43891"/>
                  </a:lnTo>
                  <a:lnTo>
                    <a:pt x="17157" y="42722"/>
                  </a:lnTo>
                  <a:lnTo>
                    <a:pt x="21018" y="40157"/>
                  </a:lnTo>
                  <a:lnTo>
                    <a:pt x="22275" y="42532"/>
                  </a:lnTo>
                  <a:lnTo>
                    <a:pt x="22732" y="42354"/>
                  </a:lnTo>
                  <a:lnTo>
                    <a:pt x="24701" y="40309"/>
                  </a:lnTo>
                  <a:lnTo>
                    <a:pt x="24472" y="40563"/>
                  </a:lnTo>
                  <a:lnTo>
                    <a:pt x="25044" y="40106"/>
                  </a:lnTo>
                  <a:lnTo>
                    <a:pt x="29895" y="34937"/>
                  </a:lnTo>
                  <a:lnTo>
                    <a:pt x="31076" y="33502"/>
                  </a:lnTo>
                  <a:lnTo>
                    <a:pt x="34886" y="29502"/>
                  </a:lnTo>
                  <a:lnTo>
                    <a:pt x="36080" y="27927"/>
                  </a:lnTo>
                  <a:lnTo>
                    <a:pt x="37134" y="26212"/>
                  </a:lnTo>
                  <a:lnTo>
                    <a:pt x="39154" y="22948"/>
                  </a:lnTo>
                  <a:lnTo>
                    <a:pt x="42710" y="16230"/>
                  </a:lnTo>
                  <a:lnTo>
                    <a:pt x="42722" y="16027"/>
                  </a:lnTo>
                  <a:lnTo>
                    <a:pt x="41363" y="16903"/>
                  </a:lnTo>
                  <a:lnTo>
                    <a:pt x="40652" y="14770"/>
                  </a:lnTo>
                  <a:lnTo>
                    <a:pt x="39979" y="16560"/>
                  </a:lnTo>
                  <a:lnTo>
                    <a:pt x="39420" y="14325"/>
                  </a:lnTo>
                  <a:lnTo>
                    <a:pt x="38722" y="14947"/>
                  </a:lnTo>
                  <a:lnTo>
                    <a:pt x="38493" y="15925"/>
                  </a:lnTo>
                  <a:lnTo>
                    <a:pt x="37223" y="13843"/>
                  </a:lnTo>
                  <a:lnTo>
                    <a:pt x="35813" y="15265"/>
                  </a:lnTo>
                  <a:lnTo>
                    <a:pt x="35153" y="13373"/>
                  </a:lnTo>
                  <a:lnTo>
                    <a:pt x="34328" y="14732"/>
                  </a:lnTo>
                  <a:lnTo>
                    <a:pt x="32880" y="12573"/>
                  </a:lnTo>
                  <a:lnTo>
                    <a:pt x="32257" y="14554"/>
                  </a:lnTo>
                  <a:lnTo>
                    <a:pt x="30670" y="11734"/>
                  </a:lnTo>
                  <a:lnTo>
                    <a:pt x="29425" y="13525"/>
                  </a:lnTo>
                  <a:lnTo>
                    <a:pt x="28384" y="11074"/>
                  </a:lnTo>
                  <a:lnTo>
                    <a:pt x="27558" y="13169"/>
                  </a:lnTo>
                  <a:lnTo>
                    <a:pt x="26542" y="10617"/>
                  </a:lnTo>
                  <a:lnTo>
                    <a:pt x="25819" y="9575"/>
                  </a:lnTo>
                  <a:lnTo>
                    <a:pt x="25526" y="12242"/>
                  </a:lnTo>
                  <a:lnTo>
                    <a:pt x="23964" y="10033"/>
                  </a:lnTo>
                  <a:lnTo>
                    <a:pt x="24193" y="11252"/>
                  </a:lnTo>
                  <a:lnTo>
                    <a:pt x="24841" y="12687"/>
                  </a:lnTo>
                  <a:lnTo>
                    <a:pt x="24358" y="13474"/>
                  </a:lnTo>
                  <a:lnTo>
                    <a:pt x="22948" y="12217"/>
                  </a:lnTo>
                  <a:lnTo>
                    <a:pt x="22326" y="13817"/>
                  </a:lnTo>
                  <a:lnTo>
                    <a:pt x="22504" y="15214"/>
                  </a:lnTo>
                  <a:lnTo>
                    <a:pt x="21399" y="13538"/>
                  </a:lnTo>
                  <a:lnTo>
                    <a:pt x="21653" y="11747"/>
                  </a:lnTo>
                  <a:lnTo>
                    <a:pt x="20307" y="13131"/>
                  </a:lnTo>
                  <a:lnTo>
                    <a:pt x="19989" y="11785"/>
                  </a:lnTo>
                  <a:lnTo>
                    <a:pt x="19075" y="8890"/>
                  </a:lnTo>
                  <a:lnTo>
                    <a:pt x="18072" y="10414"/>
                  </a:lnTo>
                  <a:lnTo>
                    <a:pt x="17284" y="9131"/>
                  </a:lnTo>
                  <a:lnTo>
                    <a:pt x="16535" y="6680"/>
                  </a:lnTo>
                  <a:lnTo>
                    <a:pt x="15671" y="7708"/>
                  </a:lnTo>
                  <a:lnTo>
                    <a:pt x="14274" y="5918"/>
                  </a:lnTo>
                  <a:lnTo>
                    <a:pt x="13817" y="1765"/>
                  </a:lnTo>
                  <a:lnTo>
                    <a:pt x="12191" y="3581"/>
                  </a:lnTo>
                  <a:lnTo>
                    <a:pt x="11252" y="2413"/>
                  </a:lnTo>
                  <a:lnTo>
                    <a:pt x="10858" y="1193"/>
                  </a:lnTo>
                  <a:lnTo>
                    <a:pt x="10134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0" name="object 2150"/>
            <p:cNvSpPr/>
            <p:nvPr/>
          </p:nvSpPr>
          <p:spPr>
            <a:xfrm>
              <a:off x="6949673" y="2381295"/>
              <a:ext cx="38735" cy="52705"/>
            </a:xfrm>
            <a:custGeom>
              <a:avLst/>
              <a:gdLst/>
              <a:ahLst/>
              <a:cxnLst/>
              <a:rect l="l" t="t" r="r" b="b"/>
              <a:pathLst>
                <a:path w="38734" h="52705">
                  <a:moveTo>
                    <a:pt x="25496" y="46736"/>
                  </a:moveTo>
                  <a:lnTo>
                    <a:pt x="24863" y="46736"/>
                  </a:lnTo>
                  <a:lnTo>
                    <a:pt x="26543" y="48895"/>
                  </a:lnTo>
                  <a:lnTo>
                    <a:pt x="28965" y="52070"/>
                  </a:lnTo>
                  <a:lnTo>
                    <a:pt x="29062" y="52197"/>
                  </a:lnTo>
                  <a:lnTo>
                    <a:pt x="29476" y="52324"/>
                  </a:lnTo>
                  <a:lnTo>
                    <a:pt x="29442" y="51816"/>
                  </a:lnTo>
                  <a:lnTo>
                    <a:pt x="28100" y="50165"/>
                  </a:lnTo>
                  <a:lnTo>
                    <a:pt x="25496" y="46736"/>
                  </a:lnTo>
                  <a:close/>
                </a:path>
                <a:path w="38734" h="52705">
                  <a:moveTo>
                    <a:pt x="19375" y="41529"/>
                  </a:moveTo>
                  <a:lnTo>
                    <a:pt x="18760" y="41529"/>
                  </a:lnTo>
                  <a:lnTo>
                    <a:pt x="21755" y="47625"/>
                  </a:lnTo>
                  <a:lnTo>
                    <a:pt x="23718" y="51816"/>
                  </a:lnTo>
                  <a:lnTo>
                    <a:pt x="23837" y="52070"/>
                  </a:lnTo>
                  <a:lnTo>
                    <a:pt x="24180" y="52197"/>
                  </a:lnTo>
                  <a:lnTo>
                    <a:pt x="24244" y="51816"/>
                  </a:lnTo>
                  <a:lnTo>
                    <a:pt x="21960" y="46990"/>
                  </a:lnTo>
                  <a:lnTo>
                    <a:pt x="21840" y="46736"/>
                  </a:lnTo>
                  <a:lnTo>
                    <a:pt x="21780" y="46609"/>
                  </a:lnTo>
                  <a:lnTo>
                    <a:pt x="21659" y="46355"/>
                  </a:lnTo>
                  <a:lnTo>
                    <a:pt x="24567" y="46355"/>
                  </a:lnTo>
                  <a:lnTo>
                    <a:pt x="21599" y="46228"/>
                  </a:lnTo>
                  <a:lnTo>
                    <a:pt x="19436" y="41656"/>
                  </a:lnTo>
                  <a:lnTo>
                    <a:pt x="19375" y="41529"/>
                  </a:lnTo>
                  <a:close/>
                </a:path>
                <a:path w="38734" h="52705">
                  <a:moveTo>
                    <a:pt x="28613" y="43053"/>
                  </a:moveTo>
                  <a:lnTo>
                    <a:pt x="27984" y="43053"/>
                  </a:lnTo>
                  <a:lnTo>
                    <a:pt x="30822" y="46990"/>
                  </a:lnTo>
                  <a:lnTo>
                    <a:pt x="32956" y="50165"/>
                  </a:lnTo>
                  <a:lnTo>
                    <a:pt x="33274" y="50165"/>
                  </a:lnTo>
                  <a:lnTo>
                    <a:pt x="33223" y="49784"/>
                  </a:lnTo>
                  <a:lnTo>
                    <a:pt x="31135" y="46736"/>
                  </a:lnTo>
                  <a:lnTo>
                    <a:pt x="38087" y="46736"/>
                  </a:lnTo>
                  <a:lnTo>
                    <a:pt x="37833" y="46609"/>
                  </a:lnTo>
                  <a:lnTo>
                    <a:pt x="31048" y="46609"/>
                  </a:lnTo>
                  <a:lnTo>
                    <a:pt x="28613" y="43053"/>
                  </a:lnTo>
                  <a:close/>
                </a:path>
                <a:path w="38734" h="52705">
                  <a:moveTo>
                    <a:pt x="35845" y="43053"/>
                  </a:moveTo>
                  <a:lnTo>
                    <a:pt x="35235" y="43053"/>
                  </a:lnTo>
                  <a:lnTo>
                    <a:pt x="37833" y="46609"/>
                  </a:lnTo>
                  <a:lnTo>
                    <a:pt x="38087" y="46736"/>
                  </a:lnTo>
                  <a:lnTo>
                    <a:pt x="37973" y="46228"/>
                  </a:lnTo>
                  <a:lnTo>
                    <a:pt x="36461" y="43815"/>
                  </a:lnTo>
                  <a:lnTo>
                    <a:pt x="35845" y="43053"/>
                  </a:lnTo>
                  <a:close/>
                </a:path>
                <a:path w="38734" h="52705">
                  <a:moveTo>
                    <a:pt x="22699" y="43053"/>
                  </a:moveTo>
                  <a:lnTo>
                    <a:pt x="21999" y="43053"/>
                  </a:lnTo>
                  <a:lnTo>
                    <a:pt x="24765" y="46609"/>
                  </a:lnTo>
                  <a:lnTo>
                    <a:pt x="25400" y="46609"/>
                  </a:lnTo>
                  <a:lnTo>
                    <a:pt x="22699" y="43053"/>
                  </a:lnTo>
                  <a:close/>
                </a:path>
                <a:path w="38734" h="52705">
                  <a:moveTo>
                    <a:pt x="30273" y="46228"/>
                  </a:moveTo>
                  <a:lnTo>
                    <a:pt x="25110" y="46228"/>
                  </a:lnTo>
                  <a:lnTo>
                    <a:pt x="30365" y="46355"/>
                  </a:lnTo>
                  <a:close/>
                </a:path>
                <a:path w="38734" h="52705">
                  <a:moveTo>
                    <a:pt x="34353" y="46228"/>
                  </a:moveTo>
                  <a:lnTo>
                    <a:pt x="30787" y="46228"/>
                  </a:lnTo>
                  <a:lnTo>
                    <a:pt x="34442" y="46355"/>
                  </a:lnTo>
                  <a:close/>
                </a:path>
                <a:path w="38734" h="52705">
                  <a:moveTo>
                    <a:pt x="32677" y="43053"/>
                  </a:moveTo>
                  <a:lnTo>
                    <a:pt x="32143" y="43053"/>
                  </a:lnTo>
                  <a:lnTo>
                    <a:pt x="34353" y="46228"/>
                  </a:lnTo>
                  <a:lnTo>
                    <a:pt x="34721" y="46355"/>
                  </a:lnTo>
                  <a:lnTo>
                    <a:pt x="34683" y="45974"/>
                  </a:lnTo>
                  <a:lnTo>
                    <a:pt x="32677" y="43053"/>
                  </a:lnTo>
                  <a:close/>
                </a:path>
                <a:path w="38734" h="52705">
                  <a:moveTo>
                    <a:pt x="37554" y="46228"/>
                  </a:moveTo>
                  <a:lnTo>
                    <a:pt x="34709" y="46228"/>
                  </a:lnTo>
                  <a:lnTo>
                    <a:pt x="37647" y="46355"/>
                  </a:lnTo>
                  <a:close/>
                </a:path>
                <a:path w="38734" h="52705">
                  <a:moveTo>
                    <a:pt x="38023" y="43053"/>
                  </a:moveTo>
                  <a:lnTo>
                    <a:pt x="36791" y="43053"/>
                  </a:lnTo>
                  <a:lnTo>
                    <a:pt x="37960" y="43561"/>
                  </a:lnTo>
                  <a:lnTo>
                    <a:pt x="38150" y="43307"/>
                  </a:lnTo>
                  <a:lnTo>
                    <a:pt x="38023" y="43053"/>
                  </a:lnTo>
                  <a:close/>
                </a:path>
                <a:path w="38734" h="52705">
                  <a:moveTo>
                    <a:pt x="27893" y="42926"/>
                  </a:moveTo>
                  <a:lnTo>
                    <a:pt x="22602" y="42926"/>
                  </a:lnTo>
                  <a:lnTo>
                    <a:pt x="22699" y="43053"/>
                  </a:lnTo>
                  <a:lnTo>
                    <a:pt x="27984" y="43053"/>
                  </a:lnTo>
                  <a:lnTo>
                    <a:pt x="27893" y="42926"/>
                  </a:lnTo>
                  <a:close/>
                </a:path>
                <a:path w="38734" h="52705">
                  <a:moveTo>
                    <a:pt x="32055" y="42926"/>
                  </a:moveTo>
                  <a:lnTo>
                    <a:pt x="28500" y="42926"/>
                  </a:lnTo>
                  <a:lnTo>
                    <a:pt x="28613" y="43053"/>
                  </a:lnTo>
                  <a:lnTo>
                    <a:pt x="32143" y="43053"/>
                  </a:lnTo>
                  <a:lnTo>
                    <a:pt x="32055" y="42926"/>
                  </a:lnTo>
                  <a:close/>
                </a:path>
                <a:path w="38734" h="52705">
                  <a:moveTo>
                    <a:pt x="35142" y="42926"/>
                  </a:moveTo>
                  <a:lnTo>
                    <a:pt x="32590" y="42926"/>
                  </a:lnTo>
                  <a:lnTo>
                    <a:pt x="32677" y="43053"/>
                  </a:lnTo>
                  <a:lnTo>
                    <a:pt x="35235" y="43053"/>
                  </a:lnTo>
                  <a:lnTo>
                    <a:pt x="35142" y="42926"/>
                  </a:lnTo>
                  <a:close/>
                </a:path>
                <a:path w="38734" h="52705">
                  <a:moveTo>
                    <a:pt x="36499" y="42926"/>
                  </a:moveTo>
                  <a:lnTo>
                    <a:pt x="35742" y="42926"/>
                  </a:lnTo>
                  <a:lnTo>
                    <a:pt x="35845" y="43053"/>
                  </a:lnTo>
                  <a:lnTo>
                    <a:pt x="36791" y="43053"/>
                  </a:lnTo>
                  <a:lnTo>
                    <a:pt x="36499" y="42926"/>
                  </a:lnTo>
                  <a:close/>
                </a:path>
                <a:path w="38734" h="52705">
                  <a:moveTo>
                    <a:pt x="22024" y="42164"/>
                  </a:moveTo>
                  <a:lnTo>
                    <a:pt x="21307" y="42164"/>
                  </a:lnTo>
                  <a:lnTo>
                    <a:pt x="21900" y="42926"/>
                  </a:lnTo>
                  <a:lnTo>
                    <a:pt x="22602" y="42926"/>
                  </a:lnTo>
                  <a:lnTo>
                    <a:pt x="22024" y="42164"/>
                  </a:lnTo>
                  <a:close/>
                </a:path>
                <a:path w="38734" h="52705">
                  <a:moveTo>
                    <a:pt x="27825" y="42164"/>
                  </a:moveTo>
                  <a:lnTo>
                    <a:pt x="27343" y="42164"/>
                  </a:lnTo>
                  <a:lnTo>
                    <a:pt x="27893" y="42926"/>
                  </a:lnTo>
                  <a:lnTo>
                    <a:pt x="28500" y="42926"/>
                  </a:lnTo>
                  <a:lnTo>
                    <a:pt x="27825" y="42164"/>
                  </a:lnTo>
                  <a:close/>
                </a:path>
                <a:path w="38734" h="52705">
                  <a:moveTo>
                    <a:pt x="32067" y="42164"/>
                  </a:moveTo>
                  <a:lnTo>
                    <a:pt x="31527" y="42164"/>
                  </a:lnTo>
                  <a:lnTo>
                    <a:pt x="32055" y="42926"/>
                  </a:lnTo>
                  <a:lnTo>
                    <a:pt x="32590" y="42926"/>
                  </a:lnTo>
                  <a:lnTo>
                    <a:pt x="32067" y="42164"/>
                  </a:lnTo>
                  <a:close/>
                </a:path>
                <a:path w="38734" h="52705">
                  <a:moveTo>
                    <a:pt x="36154" y="42164"/>
                  </a:moveTo>
                  <a:lnTo>
                    <a:pt x="34585" y="42164"/>
                  </a:lnTo>
                  <a:lnTo>
                    <a:pt x="35142" y="42926"/>
                  </a:lnTo>
                  <a:lnTo>
                    <a:pt x="35742" y="42926"/>
                  </a:lnTo>
                  <a:lnTo>
                    <a:pt x="35331" y="42418"/>
                  </a:lnTo>
                  <a:lnTo>
                    <a:pt x="36756" y="42418"/>
                  </a:lnTo>
                  <a:lnTo>
                    <a:pt x="36154" y="42164"/>
                  </a:lnTo>
                  <a:close/>
                </a:path>
                <a:path w="38734" h="52705">
                  <a:moveTo>
                    <a:pt x="36756" y="42418"/>
                  </a:moveTo>
                  <a:lnTo>
                    <a:pt x="35331" y="42418"/>
                  </a:lnTo>
                  <a:lnTo>
                    <a:pt x="36499" y="42926"/>
                  </a:lnTo>
                  <a:lnTo>
                    <a:pt x="37960" y="42926"/>
                  </a:lnTo>
                  <a:lnTo>
                    <a:pt x="36756" y="42418"/>
                  </a:lnTo>
                  <a:close/>
                </a:path>
                <a:path w="38734" h="52705">
                  <a:moveTo>
                    <a:pt x="27252" y="42037"/>
                  </a:moveTo>
                  <a:lnTo>
                    <a:pt x="21927" y="42037"/>
                  </a:lnTo>
                  <a:lnTo>
                    <a:pt x="27343" y="42164"/>
                  </a:lnTo>
                  <a:close/>
                </a:path>
                <a:path w="38734" h="52705">
                  <a:moveTo>
                    <a:pt x="31439" y="42037"/>
                  </a:moveTo>
                  <a:lnTo>
                    <a:pt x="27713" y="42037"/>
                  </a:lnTo>
                  <a:lnTo>
                    <a:pt x="31527" y="42164"/>
                  </a:lnTo>
                  <a:close/>
                </a:path>
                <a:path w="38734" h="52705">
                  <a:moveTo>
                    <a:pt x="34493" y="42037"/>
                  </a:moveTo>
                  <a:lnTo>
                    <a:pt x="31931" y="42037"/>
                  </a:lnTo>
                  <a:lnTo>
                    <a:pt x="32067" y="42164"/>
                  </a:lnTo>
                  <a:lnTo>
                    <a:pt x="34585" y="42164"/>
                  </a:lnTo>
                  <a:close/>
                </a:path>
                <a:path w="38734" h="52705">
                  <a:moveTo>
                    <a:pt x="21593" y="41656"/>
                  </a:moveTo>
                  <a:lnTo>
                    <a:pt x="20912" y="41656"/>
                  </a:lnTo>
                  <a:lnTo>
                    <a:pt x="21209" y="42037"/>
                  </a:lnTo>
                  <a:lnTo>
                    <a:pt x="21950" y="42037"/>
                  </a:lnTo>
                  <a:lnTo>
                    <a:pt x="21593" y="41656"/>
                  </a:lnTo>
                  <a:close/>
                </a:path>
                <a:path w="38734" h="52705">
                  <a:moveTo>
                    <a:pt x="27375" y="41656"/>
                  </a:moveTo>
                  <a:lnTo>
                    <a:pt x="26977" y="41656"/>
                  </a:lnTo>
                  <a:lnTo>
                    <a:pt x="27252" y="42037"/>
                  </a:lnTo>
                  <a:lnTo>
                    <a:pt x="27713" y="42037"/>
                  </a:lnTo>
                  <a:lnTo>
                    <a:pt x="27375" y="41656"/>
                  </a:lnTo>
                  <a:close/>
                </a:path>
                <a:path w="38734" h="52705">
                  <a:moveTo>
                    <a:pt x="31524" y="41656"/>
                  </a:moveTo>
                  <a:lnTo>
                    <a:pt x="31175" y="41656"/>
                  </a:lnTo>
                  <a:lnTo>
                    <a:pt x="31439" y="42037"/>
                  </a:lnTo>
                  <a:lnTo>
                    <a:pt x="31931" y="42037"/>
                  </a:lnTo>
                  <a:lnTo>
                    <a:pt x="31524" y="41656"/>
                  </a:lnTo>
                  <a:close/>
                </a:path>
                <a:path w="38734" h="52705">
                  <a:moveTo>
                    <a:pt x="34950" y="41656"/>
                  </a:moveTo>
                  <a:lnTo>
                    <a:pt x="33489" y="41656"/>
                  </a:lnTo>
                  <a:lnTo>
                    <a:pt x="34493" y="42037"/>
                  </a:lnTo>
                  <a:lnTo>
                    <a:pt x="35853" y="42037"/>
                  </a:lnTo>
                  <a:lnTo>
                    <a:pt x="34950" y="41656"/>
                  </a:lnTo>
                  <a:close/>
                </a:path>
                <a:path w="38734" h="52705">
                  <a:moveTo>
                    <a:pt x="26794" y="41402"/>
                  </a:moveTo>
                  <a:lnTo>
                    <a:pt x="21355" y="41402"/>
                  </a:lnTo>
                  <a:lnTo>
                    <a:pt x="21593" y="41656"/>
                  </a:lnTo>
                  <a:lnTo>
                    <a:pt x="31175" y="41656"/>
                  </a:lnTo>
                  <a:lnTo>
                    <a:pt x="31087" y="41529"/>
                  </a:lnTo>
                  <a:lnTo>
                    <a:pt x="26886" y="41529"/>
                  </a:lnTo>
                  <a:close/>
                </a:path>
                <a:path w="38734" h="52705">
                  <a:moveTo>
                    <a:pt x="32819" y="41402"/>
                  </a:moveTo>
                  <a:lnTo>
                    <a:pt x="31253" y="41402"/>
                  </a:lnTo>
                  <a:lnTo>
                    <a:pt x="31524" y="41656"/>
                  </a:lnTo>
                  <a:lnTo>
                    <a:pt x="33489" y="41656"/>
                  </a:lnTo>
                  <a:lnTo>
                    <a:pt x="32819" y="41402"/>
                  </a:lnTo>
                  <a:close/>
                </a:path>
                <a:path w="38734" h="52705">
                  <a:moveTo>
                    <a:pt x="20715" y="41402"/>
                  </a:moveTo>
                  <a:lnTo>
                    <a:pt x="19315" y="41402"/>
                  </a:lnTo>
                  <a:lnTo>
                    <a:pt x="20813" y="41529"/>
                  </a:lnTo>
                  <a:close/>
                </a:path>
                <a:path w="38734" h="52705">
                  <a:moveTo>
                    <a:pt x="30999" y="41402"/>
                  </a:moveTo>
                  <a:lnTo>
                    <a:pt x="27150" y="41402"/>
                  </a:lnTo>
                  <a:lnTo>
                    <a:pt x="27263" y="41529"/>
                  </a:lnTo>
                  <a:lnTo>
                    <a:pt x="31087" y="41529"/>
                  </a:lnTo>
                  <a:close/>
                </a:path>
                <a:path w="38734" h="52705">
                  <a:moveTo>
                    <a:pt x="34488" y="41402"/>
                  </a:moveTo>
                  <a:lnTo>
                    <a:pt x="34132" y="41402"/>
                  </a:lnTo>
                  <a:lnTo>
                    <a:pt x="34417" y="41529"/>
                  </a:lnTo>
                  <a:close/>
                </a:path>
                <a:path w="38734" h="52705">
                  <a:moveTo>
                    <a:pt x="17233" y="36957"/>
                  </a:moveTo>
                  <a:lnTo>
                    <a:pt x="15875" y="36957"/>
                  </a:lnTo>
                  <a:lnTo>
                    <a:pt x="17449" y="38862"/>
                  </a:lnTo>
                  <a:lnTo>
                    <a:pt x="18323" y="40640"/>
                  </a:lnTo>
                  <a:lnTo>
                    <a:pt x="18448" y="40894"/>
                  </a:lnTo>
                  <a:lnTo>
                    <a:pt x="18572" y="41148"/>
                  </a:lnTo>
                  <a:lnTo>
                    <a:pt x="18697" y="41402"/>
                  </a:lnTo>
                  <a:lnTo>
                    <a:pt x="19315" y="41402"/>
                  </a:lnTo>
                  <a:lnTo>
                    <a:pt x="19195" y="41148"/>
                  </a:lnTo>
                  <a:lnTo>
                    <a:pt x="19075" y="40894"/>
                  </a:lnTo>
                  <a:lnTo>
                    <a:pt x="16700" y="37211"/>
                  </a:lnTo>
                  <a:lnTo>
                    <a:pt x="17458" y="37211"/>
                  </a:lnTo>
                  <a:lnTo>
                    <a:pt x="17346" y="37084"/>
                  </a:lnTo>
                  <a:close/>
                </a:path>
                <a:path w="38734" h="52705">
                  <a:moveTo>
                    <a:pt x="21117" y="41148"/>
                  </a:moveTo>
                  <a:lnTo>
                    <a:pt x="20517" y="41148"/>
                  </a:lnTo>
                  <a:lnTo>
                    <a:pt x="20715" y="41402"/>
                  </a:lnTo>
                  <a:lnTo>
                    <a:pt x="21355" y="41402"/>
                  </a:lnTo>
                  <a:lnTo>
                    <a:pt x="21117" y="41148"/>
                  </a:lnTo>
                  <a:close/>
                </a:path>
                <a:path w="38734" h="52705">
                  <a:moveTo>
                    <a:pt x="26925" y="41148"/>
                  </a:moveTo>
                  <a:lnTo>
                    <a:pt x="26611" y="41148"/>
                  </a:lnTo>
                  <a:lnTo>
                    <a:pt x="26794" y="41402"/>
                  </a:lnTo>
                  <a:lnTo>
                    <a:pt x="27150" y="41402"/>
                  </a:lnTo>
                  <a:lnTo>
                    <a:pt x="26925" y="41148"/>
                  </a:lnTo>
                  <a:close/>
                </a:path>
                <a:path w="38734" h="52705">
                  <a:moveTo>
                    <a:pt x="30981" y="41148"/>
                  </a:moveTo>
                  <a:lnTo>
                    <a:pt x="30823" y="41148"/>
                  </a:lnTo>
                  <a:lnTo>
                    <a:pt x="30999" y="41402"/>
                  </a:lnTo>
                  <a:lnTo>
                    <a:pt x="31253" y="41402"/>
                  </a:lnTo>
                  <a:lnTo>
                    <a:pt x="30981" y="41148"/>
                  </a:lnTo>
                  <a:close/>
                </a:path>
                <a:path w="38734" h="52705">
                  <a:moveTo>
                    <a:pt x="33563" y="41148"/>
                  </a:moveTo>
                  <a:lnTo>
                    <a:pt x="32150" y="41148"/>
                  </a:lnTo>
                  <a:lnTo>
                    <a:pt x="32819" y="41402"/>
                  </a:lnTo>
                  <a:lnTo>
                    <a:pt x="34132" y="41402"/>
                  </a:lnTo>
                  <a:lnTo>
                    <a:pt x="33563" y="41148"/>
                  </a:lnTo>
                  <a:close/>
                </a:path>
                <a:path w="38734" h="52705">
                  <a:moveTo>
                    <a:pt x="35708" y="41148"/>
                  </a:moveTo>
                  <a:lnTo>
                    <a:pt x="34632" y="41148"/>
                  </a:lnTo>
                  <a:lnTo>
                    <a:pt x="34488" y="41402"/>
                  </a:lnTo>
                  <a:lnTo>
                    <a:pt x="35267" y="41402"/>
                  </a:lnTo>
                  <a:lnTo>
                    <a:pt x="35708" y="41148"/>
                  </a:lnTo>
                  <a:close/>
                </a:path>
                <a:path w="38734" h="52705">
                  <a:moveTo>
                    <a:pt x="26519" y="41021"/>
                  </a:moveTo>
                  <a:lnTo>
                    <a:pt x="20998" y="41021"/>
                  </a:lnTo>
                  <a:lnTo>
                    <a:pt x="21117" y="41148"/>
                  </a:lnTo>
                  <a:lnTo>
                    <a:pt x="26611" y="41148"/>
                  </a:lnTo>
                  <a:lnTo>
                    <a:pt x="26519" y="41021"/>
                  </a:lnTo>
                  <a:close/>
                </a:path>
                <a:path w="38734" h="52705">
                  <a:moveTo>
                    <a:pt x="30647" y="40894"/>
                  </a:moveTo>
                  <a:lnTo>
                    <a:pt x="26700" y="40894"/>
                  </a:lnTo>
                  <a:lnTo>
                    <a:pt x="26925" y="41148"/>
                  </a:lnTo>
                  <a:lnTo>
                    <a:pt x="30823" y="41148"/>
                  </a:lnTo>
                  <a:lnTo>
                    <a:pt x="30735" y="41021"/>
                  </a:lnTo>
                  <a:close/>
                </a:path>
                <a:path w="38734" h="52705">
                  <a:moveTo>
                    <a:pt x="31480" y="40894"/>
                  </a:moveTo>
                  <a:lnTo>
                    <a:pt x="30710" y="40894"/>
                  </a:lnTo>
                  <a:lnTo>
                    <a:pt x="30981" y="41148"/>
                  </a:lnTo>
                  <a:lnTo>
                    <a:pt x="32150" y="41148"/>
                  </a:lnTo>
                  <a:lnTo>
                    <a:pt x="31480" y="40894"/>
                  </a:lnTo>
                  <a:close/>
                </a:path>
                <a:path w="38734" h="52705">
                  <a:moveTo>
                    <a:pt x="34861" y="40894"/>
                  </a:moveTo>
                  <a:lnTo>
                    <a:pt x="32994" y="40894"/>
                  </a:lnTo>
                  <a:lnTo>
                    <a:pt x="33563" y="41148"/>
                  </a:lnTo>
                  <a:lnTo>
                    <a:pt x="34632" y="41148"/>
                  </a:lnTo>
                  <a:lnTo>
                    <a:pt x="34747" y="41021"/>
                  </a:lnTo>
                  <a:close/>
                </a:path>
                <a:path w="38734" h="52705">
                  <a:moveTo>
                    <a:pt x="35928" y="41021"/>
                  </a:moveTo>
                  <a:lnTo>
                    <a:pt x="35708" y="41148"/>
                  </a:lnTo>
                  <a:lnTo>
                    <a:pt x="37198" y="41148"/>
                  </a:lnTo>
                  <a:lnTo>
                    <a:pt x="35928" y="41021"/>
                  </a:lnTo>
                  <a:close/>
                </a:path>
                <a:path w="38734" h="52705">
                  <a:moveTo>
                    <a:pt x="17458" y="37211"/>
                  </a:moveTo>
                  <a:lnTo>
                    <a:pt x="16700" y="37211"/>
                  </a:lnTo>
                  <a:lnTo>
                    <a:pt x="19431" y="39751"/>
                  </a:lnTo>
                  <a:lnTo>
                    <a:pt x="20320" y="40894"/>
                  </a:lnTo>
                  <a:lnTo>
                    <a:pt x="20998" y="41021"/>
                  </a:lnTo>
                  <a:lnTo>
                    <a:pt x="17907" y="37719"/>
                  </a:lnTo>
                  <a:lnTo>
                    <a:pt x="17458" y="37211"/>
                  </a:lnTo>
                  <a:close/>
                </a:path>
                <a:path w="38734" h="52705">
                  <a:moveTo>
                    <a:pt x="25688" y="39751"/>
                  </a:moveTo>
                  <a:lnTo>
                    <a:pt x="26245" y="40640"/>
                  </a:lnTo>
                  <a:lnTo>
                    <a:pt x="26428" y="40894"/>
                  </a:lnTo>
                  <a:lnTo>
                    <a:pt x="26700" y="40894"/>
                  </a:lnTo>
                  <a:lnTo>
                    <a:pt x="25688" y="39751"/>
                  </a:lnTo>
                  <a:close/>
                </a:path>
                <a:path w="38734" h="52705">
                  <a:moveTo>
                    <a:pt x="32425" y="40640"/>
                  </a:moveTo>
                  <a:lnTo>
                    <a:pt x="30811" y="40640"/>
                  </a:lnTo>
                  <a:lnTo>
                    <a:pt x="31480" y="40894"/>
                  </a:lnTo>
                  <a:lnTo>
                    <a:pt x="32994" y="40894"/>
                  </a:lnTo>
                  <a:lnTo>
                    <a:pt x="32425" y="40640"/>
                  </a:lnTo>
                  <a:close/>
                </a:path>
                <a:path w="38734" h="52705">
                  <a:moveTo>
                    <a:pt x="37096" y="40640"/>
                  </a:moveTo>
                  <a:lnTo>
                    <a:pt x="35090" y="40640"/>
                  </a:lnTo>
                  <a:lnTo>
                    <a:pt x="34861" y="40894"/>
                  </a:lnTo>
                  <a:lnTo>
                    <a:pt x="37338" y="40894"/>
                  </a:lnTo>
                  <a:lnTo>
                    <a:pt x="37096" y="40640"/>
                  </a:lnTo>
                  <a:close/>
                </a:path>
                <a:path w="38734" h="52705">
                  <a:moveTo>
                    <a:pt x="25876" y="38100"/>
                  </a:moveTo>
                  <a:lnTo>
                    <a:pt x="24066" y="38100"/>
                  </a:lnTo>
                  <a:lnTo>
                    <a:pt x="26263" y="38862"/>
                  </a:lnTo>
                  <a:lnTo>
                    <a:pt x="26738" y="38989"/>
                  </a:lnTo>
                  <a:lnTo>
                    <a:pt x="28460" y="39751"/>
                  </a:lnTo>
                  <a:lnTo>
                    <a:pt x="30564" y="40640"/>
                  </a:lnTo>
                  <a:lnTo>
                    <a:pt x="30228" y="40640"/>
                  </a:lnTo>
                  <a:lnTo>
                    <a:pt x="29823" y="39751"/>
                  </a:lnTo>
                  <a:lnTo>
                    <a:pt x="30241" y="39751"/>
                  </a:lnTo>
                  <a:lnTo>
                    <a:pt x="29908" y="39624"/>
                  </a:lnTo>
                  <a:lnTo>
                    <a:pt x="30632" y="39370"/>
                  </a:lnTo>
                  <a:lnTo>
                    <a:pt x="29108" y="39370"/>
                  </a:lnTo>
                  <a:lnTo>
                    <a:pt x="27000" y="38481"/>
                  </a:lnTo>
                  <a:lnTo>
                    <a:pt x="25876" y="38100"/>
                  </a:lnTo>
                  <a:close/>
                </a:path>
                <a:path w="38734" h="52705">
                  <a:moveTo>
                    <a:pt x="30241" y="39751"/>
                  </a:moveTo>
                  <a:lnTo>
                    <a:pt x="29715" y="39751"/>
                  </a:lnTo>
                  <a:lnTo>
                    <a:pt x="30355" y="40640"/>
                  </a:lnTo>
                  <a:lnTo>
                    <a:pt x="32570" y="40640"/>
                  </a:lnTo>
                  <a:lnTo>
                    <a:pt x="30241" y="39751"/>
                  </a:lnTo>
                  <a:close/>
                </a:path>
                <a:path w="38734" h="52705">
                  <a:moveTo>
                    <a:pt x="33705" y="38354"/>
                  </a:moveTo>
                  <a:lnTo>
                    <a:pt x="31089" y="38354"/>
                  </a:lnTo>
                  <a:lnTo>
                    <a:pt x="29794" y="38989"/>
                  </a:lnTo>
                  <a:lnTo>
                    <a:pt x="29108" y="39370"/>
                  </a:lnTo>
                  <a:lnTo>
                    <a:pt x="30632" y="39370"/>
                  </a:lnTo>
                  <a:lnTo>
                    <a:pt x="31915" y="38989"/>
                  </a:lnTo>
                  <a:lnTo>
                    <a:pt x="33680" y="38862"/>
                  </a:lnTo>
                  <a:lnTo>
                    <a:pt x="33705" y="38354"/>
                  </a:lnTo>
                  <a:close/>
                </a:path>
                <a:path w="38734" h="52705">
                  <a:moveTo>
                    <a:pt x="24393" y="38354"/>
                  </a:moveTo>
                  <a:lnTo>
                    <a:pt x="24447" y="38481"/>
                  </a:lnTo>
                  <a:lnTo>
                    <a:pt x="24828" y="38862"/>
                  </a:lnTo>
                  <a:lnTo>
                    <a:pt x="24955" y="38989"/>
                  </a:lnTo>
                  <a:lnTo>
                    <a:pt x="24963" y="38862"/>
                  </a:lnTo>
                  <a:lnTo>
                    <a:pt x="24780" y="38608"/>
                  </a:lnTo>
                  <a:lnTo>
                    <a:pt x="24393" y="38354"/>
                  </a:lnTo>
                  <a:close/>
                </a:path>
                <a:path w="38734" h="52705">
                  <a:moveTo>
                    <a:pt x="19532" y="35941"/>
                  </a:moveTo>
                  <a:lnTo>
                    <a:pt x="17132" y="35941"/>
                  </a:lnTo>
                  <a:lnTo>
                    <a:pt x="19405" y="36576"/>
                  </a:lnTo>
                  <a:lnTo>
                    <a:pt x="22618" y="37592"/>
                  </a:lnTo>
                  <a:lnTo>
                    <a:pt x="24393" y="38354"/>
                  </a:lnTo>
                  <a:lnTo>
                    <a:pt x="24066" y="38100"/>
                  </a:lnTo>
                  <a:lnTo>
                    <a:pt x="25876" y="38100"/>
                  </a:lnTo>
                  <a:lnTo>
                    <a:pt x="24752" y="37719"/>
                  </a:lnTo>
                  <a:lnTo>
                    <a:pt x="22745" y="36957"/>
                  </a:lnTo>
                  <a:lnTo>
                    <a:pt x="22161" y="36830"/>
                  </a:lnTo>
                  <a:lnTo>
                    <a:pt x="20129" y="36068"/>
                  </a:lnTo>
                  <a:lnTo>
                    <a:pt x="19532" y="35941"/>
                  </a:lnTo>
                  <a:close/>
                </a:path>
                <a:path w="38734" h="52705">
                  <a:moveTo>
                    <a:pt x="2997" y="27813"/>
                  </a:moveTo>
                  <a:lnTo>
                    <a:pt x="2517" y="27813"/>
                  </a:lnTo>
                  <a:lnTo>
                    <a:pt x="3035" y="28575"/>
                  </a:lnTo>
                  <a:lnTo>
                    <a:pt x="11049" y="31877"/>
                  </a:lnTo>
                  <a:lnTo>
                    <a:pt x="14523" y="35433"/>
                  </a:lnTo>
                  <a:lnTo>
                    <a:pt x="14771" y="35687"/>
                  </a:lnTo>
                  <a:lnTo>
                    <a:pt x="14896" y="35814"/>
                  </a:lnTo>
                  <a:lnTo>
                    <a:pt x="15144" y="36068"/>
                  </a:lnTo>
                  <a:lnTo>
                    <a:pt x="15268" y="36195"/>
                  </a:lnTo>
                  <a:lnTo>
                    <a:pt x="15392" y="36322"/>
                  </a:lnTo>
                  <a:lnTo>
                    <a:pt x="15138" y="36576"/>
                  </a:lnTo>
                  <a:lnTo>
                    <a:pt x="15176" y="37084"/>
                  </a:lnTo>
                  <a:lnTo>
                    <a:pt x="15570" y="37211"/>
                  </a:lnTo>
                  <a:lnTo>
                    <a:pt x="15875" y="36957"/>
                  </a:lnTo>
                  <a:lnTo>
                    <a:pt x="17233" y="36957"/>
                  </a:lnTo>
                  <a:lnTo>
                    <a:pt x="16672" y="36322"/>
                  </a:lnTo>
                  <a:lnTo>
                    <a:pt x="16560" y="36195"/>
                  </a:lnTo>
                  <a:lnTo>
                    <a:pt x="17132" y="35941"/>
                  </a:lnTo>
                  <a:lnTo>
                    <a:pt x="19532" y="35941"/>
                  </a:lnTo>
                  <a:lnTo>
                    <a:pt x="18338" y="35687"/>
                  </a:lnTo>
                  <a:lnTo>
                    <a:pt x="17233" y="35560"/>
                  </a:lnTo>
                  <a:lnTo>
                    <a:pt x="16243" y="35560"/>
                  </a:lnTo>
                  <a:lnTo>
                    <a:pt x="15265" y="35433"/>
                  </a:lnTo>
                  <a:lnTo>
                    <a:pt x="10782" y="31115"/>
                  </a:lnTo>
                  <a:lnTo>
                    <a:pt x="2997" y="27813"/>
                  </a:lnTo>
                  <a:close/>
                </a:path>
                <a:path w="38734" h="52705">
                  <a:moveTo>
                    <a:pt x="27995" y="34036"/>
                  </a:moveTo>
                  <a:lnTo>
                    <a:pt x="26276" y="34036"/>
                  </a:lnTo>
                  <a:lnTo>
                    <a:pt x="31508" y="35687"/>
                  </a:lnTo>
                  <a:lnTo>
                    <a:pt x="33426" y="37211"/>
                  </a:lnTo>
                  <a:lnTo>
                    <a:pt x="33655" y="37084"/>
                  </a:lnTo>
                  <a:lnTo>
                    <a:pt x="33566" y="36703"/>
                  </a:lnTo>
                  <a:lnTo>
                    <a:pt x="33426" y="36576"/>
                  </a:lnTo>
                  <a:lnTo>
                    <a:pt x="31546" y="35179"/>
                  </a:lnTo>
                  <a:lnTo>
                    <a:pt x="27995" y="34036"/>
                  </a:lnTo>
                  <a:close/>
                </a:path>
                <a:path w="38734" h="52705">
                  <a:moveTo>
                    <a:pt x="26022" y="33401"/>
                  </a:moveTo>
                  <a:lnTo>
                    <a:pt x="23533" y="34163"/>
                  </a:lnTo>
                  <a:lnTo>
                    <a:pt x="22292" y="36576"/>
                  </a:lnTo>
                  <a:lnTo>
                    <a:pt x="22226" y="36703"/>
                  </a:lnTo>
                  <a:lnTo>
                    <a:pt x="22161" y="36830"/>
                  </a:lnTo>
                  <a:lnTo>
                    <a:pt x="22819" y="36830"/>
                  </a:lnTo>
                  <a:lnTo>
                    <a:pt x="24066" y="34671"/>
                  </a:lnTo>
                  <a:lnTo>
                    <a:pt x="26276" y="34036"/>
                  </a:lnTo>
                  <a:lnTo>
                    <a:pt x="27995" y="34036"/>
                  </a:lnTo>
                  <a:lnTo>
                    <a:pt x="26022" y="33401"/>
                  </a:lnTo>
                  <a:close/>
                </a:path>
                <a:path w="38734" h="52705">
                  <a:moveTo>
                    <a:pt x="24826" y="30988"/>
                  </a:moveTo>
                  <a:lnTo>
                    <a:pt x="21424" y="30988"/>
                  </a:lnTo>
                  <a:lnTo>
                    <a:pt x="31343" y="32766"/>
                  </a:lnTo>
                  <a:lnTo>
                    <a:pt x="33516" y="35433"/>
                  </a:lnTo>
                  <a:lnTo>
                    <a:pt x="33723" y="35687"/>
                  </a:lnTo>
                  <a:lnTo>
                    <a:pt x="33827" y="35814"/>
                  </a:lnTo>
                  <a:lnTo>
                    <a:pt x="34034" y="36068"/>
                  </a:lnTo>
                  <a:lnTo>
                    <a:pt x="34137" y="36195"/>
                  </a:lnTo>
                  <a:lnTo>
                    <a:pt x="34404" y="36195"/>
                  </a:lnTo>
                  <a:lnTo>
                    <a:pt x="34311" y="35941"/>
                  </a:lnTo>
                  <a:lnTo>
                    <a:pt x="31661" y="32512"/>
                  </a:lnTo>
                  <a:lnTo>
                    <a:pt x="24826" y="30988"/>
                  </a:lnTo>
                  <a:close/>
                </a:path>
                <a:path w="38734" h="52705">
                  <a:moveTo>
                    <a:pt x="21812" y="27813"/>
                  </a:moveTo>
                  <a:lnTo>
                    <a:pt x="21662" y="28167"/>
                  </a:lnTo>
                  <a:lnTo>
                    <a:pt x="21318" y="29464"/>
                  </a:lnTo>
                  <a:lnTo>
                    <a:pt x="21250" y="29718"/>
                  </a:lnTo>
                  <a:lnTo>
                    <a:pt x="21183" y="29972"/>
                  </a:lnTo>
                  <a:lnTo>
                    <a:pt x="21082" y="30353"/>
                  </a:lnTo>
                  <a:lnTo>
                    <a:pt x="16363" y="35433"/>
                  </a:lnTo>
                  <a:lnTo>
                    <a:pt x="17233" y="35560"/>
                  </a:lnTo>
                  <a:lnTo>
                    <a:pt x="18550" y="34163"/>
                  </a:lnTo>
                  <a:lnTo>
                    <a:pt x="19786" y="32766"/>
                  </a:lnTo>
                  <a:lnTo>
                    <a:pt x="21190" y="31242"/>
                  </a:lnTo>
                  <a:lnTo>
                    <a:pt x="21424" y="30988"/>
                  </a:lnTo>
                  <a:lnTo>
                    <a:pt x="24826" y="30988"/>
                  </a:lnTo>
                  <a:lnTo>
                    <a:pt x="24257" y="30861"/>
                  </a:lnTo>
                  <a:lnTo>
                    <a:pt x="21894" y="30480"/>
                  </a:lnTo>
                  <a:lnTo>
                    <a:pt x="22566" y="29718"/>
                  </a:lnTo>
                  <a:lnTo>
                    <a:pt x="21717" y="29718"/>
                  </a:lnTo>
                  <a:lnTo>
                    <a:pt x="21812" y="27813"/>
                  </a:lnTo>
                  <a:close/>
                </a:path>
                <a:path w="38734" h="52705">
                  <a:moveTo>
                    <a:pt x="13043" y="31115"/>
                  </a:moveTo>
                  <a:lnTo>
                    <a:pt x="15265" y="35433"/>
                  </a:lnTo>
                  <a:lnTo>
                    <a:pt x="16237" y="35433"/>
                  </a:lnTo>
                  <a:lnTo>
                    <a:pt x="16225" y="35179"/>
                  </a:lnTo>
                  <a:lnTo>
                    <a:pt x="15671" y="35179"/>
                  </a:lnTo>
                  <a:lnTo>
                    <a:pt x="14401" y="32766"/>
                  </a:lnTo>
                  <a:lnTo>
                    <a:pt x="13147" y="31242"/>
                  </a:lnTo>
                  <a:close/>
                </a:path>
                <a:path w="38734" h="52705">
                  <a:moveTo>
                    <a:pt x="12952" y="25019"/>
                  </a:moveTo>
                  <a:lnTo>
                    <a:pt x="13008" y="25400"/>
                  </a:lnTo>
                  <a:lnTo>
                    <a:pt x="14134" y="28167"/>
                  </a:lnTo>
                  <a:lnTo>
                    <a:pt x="14196" y="28321"/>
                  </a:lnTo>
                  <a:lnTo>
                    <a:pt x="14300" y="28575"/>
                  </a:lnTo>
                  <a:lnTo>
                    <a:pt x="14562" y="29464"/>
                  </a:lnTo>
                  <a:lnTo>
                    <a:pt x="14637" y="29718"/>
                  </a:lnTo>
                  <a:lnTo>
                    <a:pt x="14712" y="29972"/>
                  </a:lnTo>
                  <a:lnTo>
                    <a:pt x="14824" y="30353"/>
                  </a:lnTo>
                  <a:lnTo>
                    <a:pt x="14862" y="30480"/>
                  </a:lnTo>
                  <a:lnTo>
                    <a:pt x="14974" y="30861"/>
                  </a:lnTo>
                  <a:lnTo>
                    <a:pt x="15077" y="31242"/>
                  </a:lnTo>
                  <a:lnTo>
                    <a:pt x="15544" y="33401"/>
                  </a:lnTo>
                  <a:lnTo>
                    <a:pt x="15671" y="35179"/>
                  </a:lnTo>
                  <a:lnTo>
                    <a:pt x="16225" y="35179"/>
                  </a:lnTo>
                  <a:lnTo>
                    <a:pt x="16167" y="33909"/>
                  </a:lnTo>
                  <a:lnTo>
                    <a:pt x="15735" y="31877"/>
                  </a:lnTo>
                  <a:lnTo>
                    <a:pt x="14909" y="28829"/>
                  </a:lnTo>
                  <a:lnTo>
                    <a:pt x="15736" y="28167"/>
                  </a:lnTo>
                  <a:lnTo>
                    <a:pt x="14697" y="28167"/>
                  </a:lnTo>
                  <a:lnTo>
                    <a:pt x="14160" y="26289"/>
                  </a:lnTo>
                  <a:lnTo>
                    <a:pt x="14051" y="25908"/>
                  </a:lnTo>
                  <a:lnTo>
                    <a:pt x="13487" y="25908"/>
                  </a:lnTo>
                  <a:lnTo>
                    <a:pt x="12952" y="25019"/>
                  </a:lnTo>
                  <a:close/>
                </a:path>
                <a:path w="38734" h="52705">
                  <a:moveTo>
                    <a:pt x="29685" y="28167"/>
                  </a:moveTo>
                  <a:lnTo>
                    <a:pt x="33959" y="31750"/>
                  </a:lnTo>
                  <a:lnTo>
                    <a:pt x="34222" y="31750"/>
                  </a:lnTo>
                  <a:lnTo>
                    <a:pt x="34036" y="31242"/>
                  </a:lnTo>
                  <a:lnTo>
                    <a:pt x="30403" y="28321"/>
                  </a:lnTo>
                  <a:lnTo>
                    <a:pt x="29685" y="28167"/>
                  </a:lnTo>
                  <a:close/>
                </a:path>
                <a:path w="38734" h="52705">
                  <a:moveTo>
                    <a:pt x="10201" y="27813"/>
                  </a:moveTo>
                  <a:lnTo>
                    <a:pt x="10436" y="28167"/>
                  </a:lnTo>
                  <a:lnTo>
                    <a:pt x="12103" y="29972"/>
                  </a:lnTo>
                  <a:lnTo>
                    <a:pt x="12416" y="30353"/>
                  </a:lnTo>
                  <a:lnTo>
                    <a:pt x="12337" y="29972"/>
                  </a:lnTo>
                  <a:lnTo>
                    <a:pt x="12065" y="29464"/>
                  </a:lnTo>
                  <a:lnTo>
                    <a:pt x="10201" y="27813"/>
                  </a:lnTo>
                  <a:close/>
                </a:path>
                <a:path w="38734" h="52705">
                  <a:moveTo>
                    <a:pt x="24747" y="24003"/>
                  </a:moveTo>
                  <a:lnTo>
                    <a:pt x="24556" y="24384"/>
                  </a:lnTo>
                  <a:lnTo>
                    <a:pt x="24455" y="24892"/>
                  </a:lnTo>
                  <a:lnTo>
                    <a:pt x="24355" y="25400"/>
                  </a:lnTo>
                  <a:lnTo>
                    <a:pt x="24254" y="25908"/>
                  </a:lnTo>
                  <a:lnTo>
                    <a:pt x="24179" y="26289"/>
                  </a:lnTo>
                  <a:lnTo>
                    <a:pt x="24053" y="26924"/>
                  </a:lnTo>
                  <a:lnTo>
                    <a:pt x="21717" y="29718"/>
                  </a:lnTo>
                  <a:lnTo>
                    <a:pt x="22566" y="29718"/>
                  </a:lnTo>
                  <a:lnTo>
                    <a:pt x="24246" y="27813"/>
                  </a:lnTo>
                  <a:lnTo>
                    <a:pt x="24358" y="27686"/>
                  </a:lnTo>
                  <a:lnTo>
                    <a:pt x="27428" y="27686"/>
                  </a:lnTo>
                  <a:lnTo>
                    <a:pt x="26816" y="27555"/>
                  </a:lnTo>
                  <a:lnTo>
                    <a:pt x="24726" y="27051"/>
                  </a:lnTo>
                  <a:lnTo>
                    <a:pt x="25368" y="26289"/>
                  </a:lnTo>
                  <a:lnTo>
                    <a:pt x="24638" y="26289"/>
                  </a:lnTo>
                  <a:lnTo>
                    <a:pt x="24747" y="24003"/>
                  </a:lnTo>
                  <a:close/>
                </a:path>
                <a:path w="38734" h="52705">
                  <a:moveTo>
                    <a:pt x="15497" y="12446"/>
                  </a:moveTo>
                  <a:lnTo>
                    <a:pt x="15142" y="12446"/>
                  </a:lnTo>
                  <a:lnTo>
                    <a:pt x="15227" y="13081"/>
                  </a:lnTo>
                  <a:lnTo>
                    <a:pt x="16141" y="15367"/>
                  </a:lnTo>
                  <a:lnTo>
                    <a:pt x="16243" y="15621"/>
                  </a:lnTo>
                  <a:lnTo>
                    <a:pt x="16347" y="16383"/>
                  </a:lnTo>
                  <a:lnTo>
                    <a:pt x="16417" y="16891"/>
                  </a:lnTo>
                  <a:lnTo>
                    <a:pt x="16521" y="17653"/>
                  </a:lnTo>
                  <a:lnTo>
                    <a:pt x="16556" y="17907"/>
                  </a:lnTo>
                  <a:lnTo>
                    <a:pt x="16675" y="26289"/>
                  </a:lnTo>
                  <a:lnTo>
                    <a:pt x="14554" y="28167"/>
                  </a:lnTo>
                  <a:lnTo>
                    <a:pt x="15736" y="28167"/>
                  </a:lnTo>
                  <a:lnTo>
                    <a:pt x="17132" y="27051"/>
                  </a:lnTo>
                  <a:lnTo>
                    <a:pt x="17311" y="26289"/>
                  </a:lnTo>
                  <a:lnTo>
                    <a:pt x="17294" y="19558"/>
                  </a:lnTo>
                  <a:lnTo>
                    <a:pt x="17183" y="18796"/>
                  </a:lnTo>
                  <a:lnTo>
                    <a:pt x="17128" y="18415"/>
                  </a:lnTo>
                  <a:lnTo>
                    <a:pt x="17016" y="17653"/>
                  </a:lnTo>
                  <a:lnTo>
                    <a:pt x="16905" y="16891"/>
                  </a:lnTo>
                  <a:lnTo>
                    <a:pt x="16831" y="16383"/>
                  </a:lnTo>
                  <a:lnTo>
                    <a:pt x="16738" y="15748"/>
                  </a:lnTo>
                  <a:lnTo>
                    <a:pt x="15831" y="13335"/>
                  </a:lnTo>
                  <a:lnTo>
                    <a:pt x="15735" y="13081"/>
                  </a:lnTo>
                  <a:lnTo>
                    <a:pt x="15688" y="12954"/>
                  </a:lnTo>
                  <a:lnTo>
                    <a:pt x="15592" y="12700"/>
                  </a:lnTo>
                  <a:lnTo>
                    <a:pt x="15497" y="12446"/>
                  </a:lnTo>
                  <a:close/>
                </a:path>
                <a:path w="38734" h="52705">
                  <a:moveTo>
                    <a:pt x="27428" y="27686"/>
                  </a:moveTo>
                  <a:lnTo>
                    <a:pt x="24358" y="27686"/>
                  </a:lnTo>
                  <a:lnTo>
                    <a:pt x="30942" y="28167"/>
                  </a:lnTo>
                  <a:lnTo>
                    <a:pt x="29685" y="28167"/>
                  </a:lnTo>
                  <a:lnTo>
                    <a:pt x="27428" y="27686"/>
                  </a:lnTo>
                  <a:close/>
                </a:path>
                <a:path w="38734" h="52705">
                  <a:moveTo>
                    <a:pt x="31584" y="24892"/>
                  </a:moveTo>
                  <a:lnTo>
                    <a:pt x="31023" y="24892"/>
                  </a:lnTo>
                  <a:lnTo>
                    <a:pt x="34470" y="27813"/>
                  </a:lnTo>
                  <a:lnTo>
                    <a:pt x="34836" y="27813"/>
                  </a:lnTo>
                  <a:lnTo>
                    <a:pt x="34733" y="27555"/>
                  </a:lnTo>
                  <a:lnTo>
                    <a:pt x="34218" y="27051"/>
                  </a:lnTo>
                  <a:lnTo>
                    <a:pt x="31584" y="24892"/>
                  </a:lnTo>
                  <a:close/>
                </a:path>
                <a:path w="38734" h="52705">
                  <a:moveTo>
                    <a:pt x="22033" y="25908"/>
                  </a:moveTo>
                  <a:lnTo>
                    <a:pt x="21888" y="26289"/>
                  </a:lnTo>
                  <a:lnTo>
                    <a:pt x="21850" y="27051"/>
                  </a:lnTo>
                  <a:lnTo>
                    <a:pt x="21992" y="26924"/>
                  </a:lnTo>
                  <a:lnTo>
                    <a:pt x="22161" y="26289"/>
                  </a:lnTo>
                  <a:lnTo>
                    <a:pt x="22033" y="25908"/>
                  </a:lnTo>
                  <a:close/>
                </a:path>
                <a:path w="38734" h="52705">
                  <a:moveTo>
                    <a:pt x="469" y="18415"/>
                  </a:moveTo>
                  <a:lnTo>
                    <a:pt x="0" y="18415"/>
                  </a:lnTo>
                  <a:lnTo>
                    <a:pt x="21" y="18796"/>
                  </a:lnTo>
                  <a:lnTo>
                    <a:pt x="9197" y="26924"/>
                  </a:lnTo>
                  <a:lnTo>
                    <a:pt x="8687" y="26289"/>
                  </a:lnTo>
                  <a:lnTo>
                    <a:pt x="5473" y="22860"/>
                  </a:lnTo>
                  <a:lnTo>
                    <a:pt x="469" y="18415"/>
                  </a:lnTo>
                  <a:close/>
                </a:path>
                <a:path w="38734" h="52705">
                  <a:moveTo>
                    <a:pt x="26616" y="22860"/>
                  </a:moveTo>
                  <a:lnTo>
                    <a:pt x="26428" y="23065"/>
                  </a:lnTo>
                  <a:lnTo>
                    <a:pt x="25739" y="24892"/>
                  </a:lnTo>
                  <a:lnTo>
                    <a:pt x="25692" y="25019"/>
                  </a:lnTo>
                  <a:lnTo>
                    <a:pt x="24638" y="26289"/>
                  </a:lnTo>
                  <a:lnTo>
                    <a:pt x="25368" y="26289"/>
                  </a:lnTo>
                  <a:lnTo>
                    <a:pt x="25963" y="25581"/>
                  </a:lnTo>
                  <a:lnTo>
                    <a:pt x="27148" y="25400"/>
                  </a:lnTo>
                  <a:lnTo>
                    <a:pt x="30128" y="24892"/>
                  </a:lnTo>
                  <a:lnTo>
                    <a:pt x="26555" y="24892"/>
                  </a:lnTo>
                  <a:lnTo>
                    <a:pt x="27218" y="24003"/>
                  </a:lnTo>
                  <a:lnTo>
                    <a:pt x="26428" y="24003"/>
                  </a:lnTo>
                  <a:lnTo>
                    <a:pt x="26553" y="23241"/>
                  </a:lnTo>
                  <a:lnTo>
                    <a:pt x="26616" y="22860"/>
                  </a:lnTo>
                  <a:close/>
                </a:path>
                <a:path w="38734" h="52705">
                  <a:moveTo>
                    <a:pt x="2730" y="4191"/>
                  </a:moveTo>
                  <a:lnTo>
                    <a:pt x="2768" y="4318"/>
                  </a:lnTo>
                  <a:lnTo>
                    <a:pt x="2882" y="4699"/>
                  </a:lnTo>
                  <a:lnTo>
                    <a:pt x="6972" y="9525"/>
                  </a:lnTo>
                  <a:lnTo>
                    <a:pt x="13312" y="25400"/>
                  </a:lnTo>
                  <a:lnTo>
                    <a:pt x="13375" y="25581"/>
                  </a:lnTo>
                  <a:lnTo>
                    <a:pt x="13487" y="25908"/>
                  </a:lnTo>
                  <a:lnTo>
                    <a:pt x="14051" y="25908"/>
                  </a:lnTo>
                  <a:lnTo>
                    <a:pt x="13772" y="25019"/>
                  </a:lnTo>
                  <a:lnTo>
                    <a:pt x="11857" y="19685"/>
                  </a:lnTo>
                  <a:lnTo>
                    <a:pt x="11811" y="19558"/>
                  </a:lnTo>
                  <a:lnTo>
                    <a:pt x="12001" y="19177"/>
                  </a:lnTo>
                  <a:lnTo>
                    <a:pt x="12065" y="19050"/>
                  </a:lnTo>
                  <a:lnTo>
                    <a:pt x="12192" y="18796"/>
                  </a:lnTo>
                  <a:lnTo>
                    <a:pt x="11514" y="18796"/>
                  </a:lnTo>
                  <a:lnTo>
                    <a:pt x="10377" y="15748"/>
                  </a:lnTo>
                  <a:lnTo>
                    <a:pt x="9418" y="13335"/>
                  </a:lnTo>
                  <a:lnTo>
                    <a:pt x="9317" y="13081"/>
                  </a:lnTo>
                  <a:lnTo>
                    <a:pt x="9267" y="12954"/>
                  </a:lnTo>
                  <a:lnTo>
                    <a:pt x="9166" y="12700"/>
                  </a:lnTo>
                  <a:lnTo>
                    <a:pt x="9065" y="12446"/>
                  </a:lnTo>
                  <a:lnTo>
                    <a:pt x="8964" y="12192"/>
                  </a:lnTo>
                  <a:lnTo>
                    <a:pt x="8863" y="11938"/>
                  </a:lnTo>
                  <a:lnTo>
                    <a:pt x="8763" y="11684"/>
                  </a:lnTo>
                  <a:lnTo>
                    <a:pt x="9105" y="11430"/>
                  </a:lnTo>
                  <a:lnTo>
                    <a:pt x="9493" y="10795"/>
                  </a:lnTo>
                  <a:lnTo>
                    <a:pt x="8381" y="10795"/>
                  </a:lnTo>
                  <a:lnTo>
                    <a:pt x="7864" y="9525"/>
                  </a:lnTo>
                  <a:lnTo>
                    <a:pt x="7330" y="9525"/>
                  </a:lnTo>
                  <a:lnTo>
                    <a:pt x="5679" y="7239"/>
                  </a:lnTo>
                  <a:lnTo>
                    <a:pt x="3187" y="4318"/>
                  </a:lnTo>
                  <a:lnTo>
                    <a:pt x="2730" y="4191"/>
                  </a:lnTo>
                  <a:close/>
                </a:path>
                <a:path w="38734" h="52705">
                  <a:moveTo>
                    <a:pt x="18061" y="12700"/>
                  </a:moveTo>
                  <a:lnTo>
                    <a:pt x="17595" y="12700"/>
                  </a:lnTo>
                  <a:lnTo>
                    <a:pt x="21862" y="25400"/>
                  </a:lnTo>
                  <a:lnTo>
                    <a:pt x="21983" y="24384"/>
                  </a:lnTo>
                  <a:lnTo>
                    <a:pt x="18274" y="13335"/>
                  </a:lnTo>
                  <a:lnTo>
                    <a:pt x="18189" y="13081"/>
                  </a:lnTo>
                  <a:lnTo>
                    <a:pt x="18146" y="12954"/>
                  </a:lnTo>
                  <a:lnTo>
                    <a:pt x="18061" y="12700"/>
                  </a:lnTo>
                  <a:close/>
                </a:path>
                <a:path w="38734" h="52705">
                  <a:moveTo>
                    <a:pt x="571" y="7620"/>
                  </a:moveTo>
                  <a:lnTo>
                    <a:pt x="596" y="8128"/>
                  </a:lnTo>
                  <a:lnTo>
                    <a:pt x="4210" y="12954"/>
                  </a:lnTo>
                  <a:lnTo>
                    <a:pt x="12541" y="24384"/>
                  </a:lnTo>
                  <a:lnTo>
                    <a:pt x="12394" y="24003"/>
                  </a:lnTo>
                  <a:lnTo>
                    <a:pt x="10207" y="20193"/>
                  </a:lnTo>
                  <a:lnTo>
                    <a:pt x="10134" y="20066"/>
                  </a:lnTo>
                  <a:lnTo>
                    <a:pt x="1003" y="7874"/>
                  </a:lnTo>
                  <a:lnTo>
                    <a:pt x="571" y="7620"/>
                  </a:lnTo>
                  <a:close/>
                </a:path>
                <a:path w="38734" h="52705">
                  <a:moveTo>
                    <a:pt x="29224" y="19177"/>
                  </a:moveTo>
                  <a:lnTo>
                    <a:pt x="29018" y="19558"/>
                  </a:lnTo>
                  <a:lnTo>
                    <a:pt x="28547" y="21209"/>
                  </a:lnTo>
                  <a:lnTo>
                    <a:pt x="28412" y="21463"/>
                  </a:lnTo>
                  <a:lnTo>
                    <a:pt x="26527" y="23876"/>
                  </a:lnTo>
                  <a:lnTo>
                    <a:pt x="26428" y="24003"/>
                  </a:lnTo>
                  <a:lnTo>
                    <a:pt x="27218" y="24003"/>
                  </a:lnTo>
                  <a:lnTo>
                    <a:pt x="28829" y="21844"/>
                  </a:lnTo>
                  <a:lnTo>
                    <a:pt x="29197" y="21844"/>
                  </a:lnTo>
                  <a:lnTo>
                    <a:pt x="32410" y="21463"/>
                  </a:lnTo>
                  <a:lnTo>
                    <a:pt x="32867" y="21463"/>
                  </a:lnTo>
                  <a:lnTo>
                    <a:pt x="30480" y="21209"/>
                  </a:lnTo>
                  <a:lnTo>
                    <a:pt x="29286" y="21209"/>
                  </a:lnTo>
                  <a:lnTo>
                    <a:pt x="29713" y="20574"/>
                  </a:lnTo>
                  <a:lnTo>
                    <a:pt x="29124" y="20574"/>
                  </a:lnTo>
                  <a:lnTo>
                    <a:pt x="29224" y="19177"/>
                  </a:lnTo>
                  <a:close/>
                </a:path>
                <a:path w="38734" h="52705">
                  <a:moveTo>
                    <a:pt x="32867" y="21463"/>
                  </a:moveTo>
                  <a:lnTo>
                    <a:pt x="32458" y="21463"/>
                  </a:lnTo>
                  <a:lnTo>
                    <a:pt x="34620" y="23876"/>
                  </a:lnTo>
                  <a:lnTo>
                    <a:pt x="34734" y="23495"/>
                  </a:lnTo>
                  <a:lnTo>
                    <a:pt x="32867" y="21463"/>
                  </a:lnTo>
                  <a:close/>
                </a:path>
                <a:path w="38734" h="52705">
                  <a:moveTo>
                    <a:pt x="24077" y="19050"/>
                  </a:moveTo>
                  <a:lnTo>
                    <a:pt x="23639" y="19050"/>
                  </a:lnTo>
                  <a:lnTo>
                    <a:pt x="23818" y="19558"/>
                  </a:lnTo>
                  <a:lnTo>
                    <a:pt x="24293" y="21209"/>
                  </a:lnTo>
                  <a:lnTo>
                    <a:pt x="24364" y="21463"/>
                  </a:lnTo>
                  <a:lnTo>
                    <a:pt x="24472" y="21844"/>
                  </a:lnTo>
                  <a:lnTo>
                    <a:pt x="24594" y="22276"/>
                  </a:lnTo>
                  <a:lnTo>
                    <a:pt x="24672" y="22553"/>
                  </a:lnTo>
                  <a:lnTo>
                    <a:pt x="24759" y="22860"/>
                  </a:lnTo>
                  <a:lnTo>
                    <a:pt x="24918" y="22553"/>
                  </a:lnTo>
                  <a:lnTo>
                    <a:pt x="24972" y="22276"/>
                  </a:lnTo>
                  <a:lnTo>
                    <a:pt x="25058" y="21844"/>
                  </a:lnTo>
                  <a:lnTo>
                    <a:pt x="25184" y="21209"/>
                  </a:lnTo>
                  <a:lnTo>
                    <a:pt x="24142" y="19177"/>
                  </a:lnTo>
                  <a:lnTo>
                    <a:pt x="24077" y="19050"/>
                  </a:lnTo>
                  <a:close/>
                </a:path>
                <a:path w="38734" h="52705">
                  <a:moveTo>
                    <a:pt x="26712" y="19050"/>
                  </a:moveTo>
                  <a:lnTo>
                    <a:pt x="26276" y="19050"/>
                  </a:lnTo>
                  <a:lnTo>
                    <a:pt x="26312" y="19177"/>
                  </a:lnTo>
                  <a:lnTo>
                    <a:pt x="26418" y="19558"/>
                  </a:lnTo>
                  <a:lnTo>
                    <a:pt x="26494" y="20066"/>
                  </a:lnTo>
                  <a:lnTo>
                    <a:pt x="26614" y="21209"/>
                  </a:lnTo>
                  <a:lnTo>
                    <a:pt x="26726" y="22276"/>
                  </a:lnTo>
                  <a:lnTo>
                    <a:pt x="27368" y="20574"/>
                  </a:lnTo>
                  <a:lnTo>
                    <a:pt x="26767" y="19177"/>
                  </a:lnTo>
                  <a:lnTo>
                    <a:pt x="26712" y="19050"/>
                  </a:lnTo>
                  <a:close/>
                </a:path>
                <a:path w="38734" h="52705">
                  <a:moveTo>
                    <a:pt x="29781" y="12700"/>
                  </a:moveTo>
                  <a:lnTo>
                    <a:pt x="29423" y="12700"/>
                  </a:lnTo>
                  <a:lnTo>
                    <a:pt x="30405" y="17653"/>
                  </a:lnTo>
                  <a:lnTo>
                    <a:pt x="30455" y="17907"/>
                  </a:lnTo>
                  <a:lnTo>
                    <a:pt x="30556" y="18415"/>
                  </a:lnTo>
                  <a:lnTo>
                    <a:pt x="29044" y="20574"/>
                  </a:lnTo>
                  <a:lnTo>
                    <a:pt x="29713" y="20574"/>
                  </a:lnTo>
                  <a:lnTo>
                    <a:pt x="30911" y="18796"/>
                  </a:lnTo>
                  <a:lnTo>
                    <a:pt x="32247" y="18796"/>
                  </a:lnTo>
                  <a:lnTo>
                    <a:pt x="31165" y="18415"/>
                  </a:lnTo>
                  <a:lnTo>
                    <a:pt x="31474" y="17907"/>
                  </a:lnTo>
                  <a:lnTo>
                    <a:pt x="30822" y="17907"/>
                  </a:lnTo>
                  <a:lnTo>
                    <a:pt x="29984" y="13716"/>
                  </a:lnTo>
                  <a:lnTo>
                    <a:pt x="29857" y="13081"/>
                  </a:lnTo>
                  <a:lnTo>
                    <a:pt x="29781" y="12700"/>
                  </a:lnTo>
                  <a:close/>
                </a:path>
                <a:path w="38734" h="52705">
                  <a:moveTo>
                    <a:pt x="32247" y="18796"/>
                  </a:moveTo>
                  <a:lnTo>
                    <a:pt x="30911" y="18796"/>
                  </a:lnTo>
                  <a:lnTo>
                    <a:pt x="34848" y="20193"/>
                  </a:lnTo>
                  <a:lnTo>
                    <a:pt x="34988" y="20066"/>
                  </a:lnTo>
                  <a:lnTo>
                    <a:pt x="34772" y="19685"/>
                  </a:lnTo>
                  <a:lnTo>
                    <a:pt x="32247" y="18796"/>
                  </a:lnTo>
                  <a:close/>
                </a:path>
                <a:path w="38734" h="52705">
                  <a:moveTo>
                    <a:pt x="8469" y="18796"/>
                  </a:moveTo>
                  <a:lnTo>
                    <a:pt x="898" y="18796"/>
                  </a:lnTo>
                  <a:lnTo>
                    <a:pt x="1184" y="19050"/>
                  </a:lnTo>
                  <a:lnTo>
                    <a:pt x="8654" y="19050"/>
                  </a:lnTo>
                  <a:lnTo>
                    <a:pt x="8469" y="18796"/>
                  </a:lnTo>
                  <a:close/>
                </a:path>
                <a:path w="38734" h="52705">
                  <a:moveTo>
                    <a:pt x="10964" y="18796"/>
                  </a:moveTo>
                  <a:lnTo>
                    <a:pt x="9183" y="18796"/>
                  </a:lnTo>
                  <a:lnTo>
                    <a:pt x="9373" y="19050"/>
                  </a:lnTo>
                  <a:lnTo>
                    <a:pt x="11063" y="19050"/>
                  </a:lnTo>
                  <a:lnTo>
                    <a:pt x="10964" y="18796"/>
                  </a:lnTo>
                  <a:close/>
                </a:path>
                <a:path w="38734" h="52705">
                  <a:moveTo>
                    <a:pt x="16678" y="18796"/>
                  </a:moveTo>
                  <a:lnTo>
                    <a:pt x="12192" y="18796"/>
                  </a:lnTo>
                  <a:lnTo>
                    <a:pt x="12065" y="19050"/>
                  </a:lnTo>
                  <a:lnTo>
                    <a:pt x="16713" y="19050"/>
                  </a:lnTo>
                  <a:lnTo>
                    <a:pt x="16678" y="18796"/>
                  </a:lnTo>
                  <a:close/>
                </a:path>
                <a:path w="38734" h="52705">
                  <a:moveTo>
                    <a:pt x="19643" y="18796"/>
                  </a:moveTo>
                  <a:lnTo>
                    <a:pt x="17183" y="18796"/>
                  </a:lnTo>
                  <a:lnTo>
                    <a:pt x="17220" y="19050"/>
                  </a:lnTo>
                  <a:lnTo>
                    <a:pt x="19729" y="19050"/>
                  </a:lnTo>
                  <a:lnTo>
                    <a:pt x="19643" y="18796"/>
                  </a:lnTo>
                  <a:close/>
                </a:path>
                <a:path w="38734" h="52705">
                  <a:moveTo>
                    <a:pt x="23550" y="18796"/>
                  </a:moveTo>
                  <a:lnTo>
                    <a:pt x="20107" y="18796"/>
                  </a:lnTo>
                  <a:lnTo>
                    <a:pt x="20193" y="19050"/>
                  </a:lnTo>
                  <a:lnTo>
                    <a:pt x="23639" y="19050"/>
                  </a:lnTo>
                  <a:lnTo>
                    <a:pt x="23550" y="18796"/>
                  </a:lnTo>
                  <a:close/>
                </a:path>
                <a:path w="38734" h="52705">
                  <a:moveTo>
                    <a:pt x="26205" y="18796"/>
                  </a:moveTo>
                  <a:lnTo>
                    <a:pt x="23947" y="18796"/>
                  </a:lnTo>
                  <a:lnTo>
                    <a:pt x="24077" y="19050"/>
                  </a:lnTo>
                  <a:lnTo>
                    <a:pt x="26276" y="19050"/>
                  </a:lnTo>
                  <a:lnTo>
                    <a:pt x="26205" y="18796"/>
                  </a:lnTo>
                  <a:close/>
                </a:path>
                <a:path w="38734" h="52705">
                  <a:moveTo>
                    <a:pt x="29235" y="18796"/>
                  </a:moveTo>
                  <a:lnTo>
                    <a:pt x="26602" y="18796"/>
                  </a:lnTo>
                  <a:lnTo>
                    <a:pt x="26712" y="19050"/>
                  </a:lnTo>
                  <a:lnTo>
                    <a:pt x="29163" y="19050"/>
                  </a:lnTo>
                  <a:lnTo>
                    <a:pt x="29235" y="18796"/>
                  </a:lnTo>
                  <a:close/>
                </a:path>
                <a:path w="38734" h="52705">
                  <a:moveTo>
                    <a:pt x="30289" y="18796"/>
                  </a:moveTo>
                  <a:lnTo>
                    <a:pt x="29251" y="18796"/>
                  </a:lnTo>
                  <a:lnTo>
                    <a:pt x="29233" y="19050"/>
                  </a:lnTo>
                  <a:lnTo>
                    <a:pt x="30111" y="19050"/>
                  </a:lnTo>
                  <a:lnTo>
                    <a:pt x="30289" y="18796"/>
                  </a:lnTo>
                  <a:close/>
                </a:path>
                <a:path w="38734" h="52705">
                  <a:moveTo>
                    <a:pt x="30911" y="18796"/>
                  </a:moveTo>
                  <a:lnTo>
                    <a:pt x="30740" y="19050"/>
                  </a:lnTo>
                  <a:lnTo>
                    <a:pt x="31627" y="19050"/>
                  </a:lnTo>
                  <a:lnTo>
                    <a:pt x="30911" y="18796"/>
                  </a:lnTo>
                  <a:close/>
                </a:path>
                <a:path w="38734" h="52705">
                  <a:moveTo>
                    <a:pt x="12788" y="11176"/>
                  </a:moveTo>
                  <a:lnTo>
                    <a:pt x="12306" y="11430"/>
                  </a:lnTo>
                  <a:lnTo>
                    <a:pt x="12557" y="11430"/>
                  </a:lnTo>
                  <a:lnTo>
                    <a:pt x="12649" y="15748"/>
                  </a:lnTo>
                  <a:lnTo>
                    <a:pt x="11938" y="17653"/>
                  </a:lnTo>
                  <a:lnTo>
                    <a:pt x="11409" y="18796"/>
                  </a:lnTo>
                  <a:lnTo>
                    <a:pt x="12192" y="18796"/>
                  </a:lnTo>
                  <a:lnTo>
                    <a:pt x="13398" y="16383"/>
                  </a:lnTo>
                  <a:lnTo>
                    <a:pt x="13346" y="14732"/>
                  </a:lnTo>
                  <a:lnTo>
                    <a:pt x="13221" y="13081"/>
                  </a:lnTo>
                  <a:lnTo>
                    <a:pt x="13096" y="11430"/>
                  </a:lnTo>
                  <a:lnTo>
                    <a:pt x="12788" y="11176"/>
                  </a:lnTo>
                  <a:close/>
                </a:path>
                <a:path w="38734" h="52705">
                  <a:moveTo>
                    <a:pt x="22971" y="16891"/>
                  </a:moveTo>
                  <a:lnTo>
                    <a:pt x="23147" y="17653"/>
                  </a:lnTo>
                  <a:lnTo>
                    <a:pt x="23550" y="18796"/>
                  </a:lnTo>
                  <a:lnTo>
                    <a:pt x="23947" y="18796"/>
                  </a:lnTo>
                  <a:lnTo>
                    <a:pt x="22971" y="16891"/>
                  </a:lnTo>
                  <a:close/>
                </a:path>
                <a:path w="38734" h="52705">
                  <a:moveTo>
                    <a:pt x="25782" y="16891"/>
                  </a:moveTo>
                  <a:lnTo>
                    <a:pt x="25886" y="17653"/>
                  </a:lnTo>
                  <a:lnTo>
                    <a:pt x="26099" y="18415"/>
                  </a:lnTo>
                  <a:lnTo>
                    <a:pt x="26205" y="18796"/>
                  </a:lnTo>
                  <a:lnTo>
                    <a:pt x="26602" y="18796"/>
                  </a:lnTo>
                  <a:lnTo>
                    <a:pt x="25782" y="16891"/>
                  </a:lnTo>
                  <a:close/>
                </a:path>
                <a:path w="38734" h="52705">
                  <a:moveTo>
                    <a:pt x="32226" y="12700"/>
                  </a:moveTo>
                  <a:lnTo>
                    <a:pt x="31854" y="12700"/>
                  </a:lnTo>
                  <a:lnTo>
                    <a:pt x="31945" y="15748"/>
                  </a:lnTo>
                  <a:lnTo>
                    <a:pt x="32103" y="15748"/>
                  </a:lnTo>
                  <a:lnTo>
                    <a:pt x="30822" y="17907"/>
                  </a:lnTo>
                  <a:lnTo>
                    <a:pt x="31474" y="17907"/>
                  </a:lnTo>
                  <a:lnTo>
                    <a:pt x="32245" y="16637"/>
                  </a:lnTo>
                  <a:lnTo>
                    <a:pt x="34442" y="16637"/>
                  </a:lnTo>
                  <a:lnTo>
                    <a:pt x="34201" y="16383"/>
                  </a:lnTo>
                  <a:lnTo>
                    <a:pt x="32421" y="16383"/>
                  </a:lnTo>
                  <a:lnTo>
                    <a:pt x="32710" y="15748"/>
                  </a:lnTo>
                  <a:lnTo>
                    <a:pt x="32768" y="15621"/>
                  </a:lnTo>
                  <a:lnTo>
                    <a:pt x="32883" y="15367"/>
                  </a:lnTo>
                  <a:lnTo>
                    <a:pt x="32296" y="15367"/>
                  </a:lnTo>
                  <a:lnTo>
                    <a:pt x="32226" y="12700"/>
                  </a:lnTo>
                  <a:close/>
                </a:path>
                <a:path w="38734" h="52705">
                  <a:moveTo>
                    <a:pt x="27363" y="12700"/>
                  </a:moveTo>
                  <a:lnTo>
                    <a:pt x="27007" y="12700"/>
                  </a:lnTo>
                  <a:lnTo>
                    <a:pt x="29368" y="17653"/>
                  </a:lnTo>
                  <a:lnTo>
                    <a:pt x="29265" y="16637"/>
                  </a:lnTo>
                  <a:lnTo>
                    <a:pt x="27670" y="13335"/>
                  </a:lnTo>
                  <a:lnTo>
                    <a:pt x="27547" y="13081"/>
                  </a:lnTo>
                  <a:lnTo>
                    <a:pt x="27486" y="12954"/>
                  </a:lnTo>
                  <a:lnTo>
                    <a:pt x="27363" y="12700"/>
                  </a:lnTo>
                  <a:close/>
                </a:path>
                <a:path w="38734" h="52705">
                  <a:moveTo>
                    <a:pt x="34442" y="16637"/>
                  </a:moveTo>
                  <a:lnTo>
                    <a:pt x="32245" y="16637"/>
                  </a:lnTo>
                  <a:lnTo>
                    <a:pt x="34328" y="16891"/>
                  </a:lnTo>
                  <a:lnTo>
                    <a:pt x="34442" y="16637"/>
                  </a:lnTo>
                  <a:close/>
                </a:path>
                <a:path w="38734" h="52705">
                  <a:moveTo>
                    <a:pt x="21268" y="12700"/>
                  </a:moveTo>
                  <a:lnTo>
                    <a:pt x="20823" y="12700"/>
                  </a:lnTo>
                  <a:lnTo>
                    <a:pt x="22320" y="15621"/>
                  </a:lnTo>
                  <a:lnTo>
                    <a:pt x="22343" y="15367"/>
                  </a:lnTo>
                  <a:lnTo>
                    <a:pt x="21761" y="13716"/>
                  </a:lnTo>
                  <a:lnTo>
                    <a:pt x="21268" y="12700"/>
                  </a:lnTo>
                  <a:close/>
                </a:path>
                <a:path w="38734" h="52705">
                  <a:moveTo>
                    <a:pt x="24386" y="12700"/>
                  </a:moveTo>
                  <a:lnTo>
                    <a:pt x="23978" y="12700"/>
                  </a:lnTo>
                  <a:lnTo>
                    <a:pt x="25126" y="15367"/>
                  </a:lnTo>
                  <a:lnTo>
                    <a:pt x="25235" y="15621"/>
                  </a:lnTo>
                  <a:lnTo>
                    <a:pt x="25266" y="15367"/>
                  </a:lnTo>
                  <a:lnTo>
                    <a:pt x="24828" y="13716"/>
                  </a:lnTo>
                  <a:lnTo>
                    <a:pt x="24662" y="13335"/>
                  </a:lnTo>
                  <a:lnTo>
                    <a:pt x="24552" y="13081"/>
                  </a:lnTo>
                  <a:lnTo>
                    <a:pt x="24497" y="12954"/>
                  </a:lnTo>
                  <a:lnTo>
                    <a:pt x="24386" y="12700"/>
                  </a:lnTo>
                  <a:close/>
                </a:path>
                <a:path w="38734" h="52705">
                  <a:moveTo>
                    <a:pt x="2057" y="6096"/>
                  </a:moveTo>
                  <a:lnTo>
                    <a:pt x="2145" y="6604"/>
                  </a:lnTo>
                  <a:lnTo>
                    <a:pt x="9238" y="15367"/>
                  </a:lnTo>
                  <a:lnTo>
                    <a:pt x="8933" y="14732"/>
                  </a:lnTo>
                  <a:lnTo>
                    <a:pt x="7429" y="12446"/>
                  </a:lnTo>
                  <a:lnTo>
                    <a:pt x="2794" y="6604"/>
                  </a:lnTo>
                  <a:lnTo>
                    <a:pt x="2565" y="6350"/>
                  </a:lnTo>
                  <a:lnTo>
                    <a:pt x="2057" y="6096"/>
                  </a:lnTo>
                  <a:close/>
                </a:path>
                <a:path w="38734" h="52705">
                  <a:moveTo>
                    <a:pt x="33718" y="12954"/>
                  </a:moveTo>
                  <a:lnTo>
                    <a:pt x="33489" y="12954"/>
                  </a:lnTo>
                  <a:lnTo>
                    <a:pt x="32296" y="15367"/>
                  </a:lnTo>
                  <a:lnTo>
                    <a:pt x="32883" y="15367"/>
                  </a:lnTo>
                  <a:lnTo>
                    <a:pt x="33807" y="13335"/>
                  </a:lnTo>
                  <a:lnTo>
                    <a:pt x="33718" y="12954"/>
                  </a:lnTo>
                  <a:close/>
                </a:path>
                <a:path w="38734" h="52705">
                  <a:moveTo>
                    <a:pt x="17510" y="12446"/>
                  </a:moveTo>
                  <a:lnTo>
                    <a:pt x="15443" y="12446"/>
                  </a:lnTo>
                  <a:lnTo>
                    <a:pt x="15646" y="12700"/>
                  </a:lnTo>
                  <a:lnTo>
                    <a:pt x="17595" y="12700"/>
                  </a:lnTo>
                  <a:lnTo>
                    <a:pt x="17510" y="12446"/>
                  </a:lnTo>
                  <a:close/>
                </a:path>
                <a:path w="38734" h="52705">
                  <a:moveTo>
                    <a:pt x="20693" y="12446"/>
                  </a:moveTo>
                  <a:lnTo>
                    <a:pt x="17975" y="12446"/>
                  </a:lnTo>
                  <a:lnTo>
                    <a:pt x="18061" y="12700"/>
                  </a:lnTo>
                  <a:lnTo>
                    <a:pt x="20823" y="12700"/>
                  </a:lnTo>
                  <a:lnTo>
                    <a:pt x="20693" y="12446"/>
                  </a:lnTo>
                  <a:close/>
                </a:path>
                <a:path w="38734" h="52705">
                  <a:moveTo>
                    <a:pt x="23868" y="12446"/>
                  </a:moveTo>
                  <a:lnTo>
                    <a:pt x="21140" y="12446"/>
                  </a:lnTo>
                  <a:lnTo>
                    <a:pt x="21268" y="12700"/>
                  </a:lnTo>
                  <a:lnTo>
                    <a:pt x="23978" y="12700"/>
                  </a:lnTo>
                  <a:lnTo>
                    <a:pt x="23868" y="12446"/>
                  </a:lnTo>
                  <a:close/>
                </a:path>
                <a:path w="38734" h="52705">
                  <a:moveTo>
                    <a:pt x="26886" y="12446"/>
                  </a:moveTo>
                  <a:lnTo>
                    <a:pt x="24276" y="12446"/>
                  </a:lnTo>
                  <a:lnTo>
                    <a:pt x="24386" y="12700"/>
                  </a:lnTo>
                  <a:lnTo>
                    <a:pt x="27007" y="12700"/>
                  </a:lnTo>
                  <a:lnTo>
                    <a:pt x="26886" y="12446"/>
                  </a:lnTo>
                  <a:close/>
                </a:path>
                <a:path w="38734" h="52705">
                  <a:moveTo>
                    <a:pt x="29372" y="12446"/>
                  </a:moveTo>
                  <a:lnTo>
                    <a:pt x="27241" y="12446"/>
                  </a:lnTo>
                  <a:lnTo>
                    <a:pt x="27363" y="12700"/>
                  </a:lnTo>
                  <a:lnTo>
                    <a:pt x="29423" y="12700"/>
                  </a:lnTo>
                  <a:lnTo>
                    <a:pt x="29372" y="12446"/>
                  </a:lnTo>
                  <a:close/>
                </a:path>
                <a:path w="38734" h="52705">
                  <a:moveTo>
                    <a:pt x="31846" y="12446"/>
                  </a:moveTo>
                  <a:lnTo>
                    <a:pt x="29730" y="12446"/>
                  </a:lnTo>
                  <a:lnTo>
                    <a:pt x="29781" y="12700"/>
                  </a:lnTo>
                  <a:lnTo>
                    <a:pt x="31854" y="12700"/>
                  </a:lnTo>
                  <a:lnTo>
                    <a:pt x="31846" y="12446"/>
                  </a:lnTo>
                  <a:close/>
                </a:path>
                <a:path w="38734" h="52705">
                  <a:moveTo>
                    <a:pt x="16967" y="10033"/>
                  </a:moveTo>
                  <a:lnTo>
                    <a:pt x="16955" y="10795"/>
                  </a:lnTo>
                  <a:lnTo>
                    <a:pt x="17083" y="11176"/>
                  </a:lnTo>
                  <a:lnTo>
                    <a:pt x="17168" y="11430"/>
                  </a:lnTo>
                  <a:lnTo>
                    <a:pt x="17254" y="11684"/>
                  </a:lnTo>
                  <a:lnTo>
                    <a:pt x="17339" y="11938"/>
                  </a:lnTo>
                  <a:lnTo>
                    <a:pt x="17424" y="12192"/>
                  </a:lnTo>
                  <a:lnTo>
                    <a:pt x="17510" y="12446"/>
                  </a:lnTo>
                  <a:lnTo>
                    <a:pt x="17975" y="12446"/>
                  </a:lnTo>
                  <a:lnTo>
                    <a:pt x="17421" y="10795"/>
                  </a:lnTo>
                  <a:lnTo>
                    <a:pt x="17336" y="10541"/>
                  </a:lnTo>
                  <a:lnTo>
                    <a:pt x="17251" y="10287"/>
                  </a:lnTo>
                  <a:lnTo>
                    <a:pt x="17449" y="10287"/>
                  </a:lnTo>
                  <a:lnTo>
                    <a:pt x="16967" y="10033"/>
                  </a:lnTo>
                  <a:close/>
                </a:path>
                <a:path w="38734" h="52705">
                  <a:moveTo>
                    <a:pt x="19964" y="10541"/>
                  </a:moveTo>
                  <a:lnTo>
                    <a:pt x="20042" y="11176"/>
                  </a:lnTo>
                  <a:lnTo>
                    <a:pt x="20693" y="12446"/>
                  </a:lnTo>
                  <a:lnTo>
                    <a:pt x="21140" y="12446"/>
                  </a:lnTo>
                  <a:lnTo>
                    <a:pt x="20307" y="10795"/>
                  </a:lnTo>
                  <a:lnTo>
                    <a:pt x="20523" y="10795"/>
                  </a:lnTo>
                  <a:lnTo>
                    <a:pt x="19964" y="10541"/>
                  </a:lnTo>
                  <a:close/>
                </a:path>
                <a:path w="38734" h="52705">
                  <a:moveTo>
                    <a:pt x="23723" y="11176"/>
                  </a:moveTo>
                  <a:lnTo>
                    <a:pt x="23456" y="11176"/>
                  </a:lnTo>
                  <a:lnTo>
                    <a:pt x="23540" y="11684"/>
                  </a:lnTo>
                  <a:lnTo>
                    <a:pt x="23650" y="11938"/>
                  </a:lnTo>
                  <a:lnTo>
                    <a:pt x="23759" y="12192"/>
                  </a:lnTo>
                  <a:lnTo>
                    <a:pt x="23868" y="12446"/>
                  </a:lnTo>
                  <a:lnTo>
                    <a:pt x="24276" y="12446"/>
                  </a:lnTo>
                  <a:lnTo>
                    <a:pt x="24165" y="12192"/>
                  </a:lnTo>
                  <a:lnTo>
                    <a:pt x="24055" y="11938"/>
                  </a:lnTo>
                  <a:lnTo>
                    <a:pt x="23944" y="11684"/>
                  </a:lnTo>
                  <a:lnTo>
                    <a:pt x="23834" y="11430"/>
                  </a:lnTo>
                  <a:lnTo>
                    <a:pt x="23723" y="11176"/>
                  </a:lnTo>
                  <a:close/>
                </a:path>
                <a:path w="38734" h="52705">
                  <a:moveTo>
                    <a:pt x="26873" y="11684"/>
                  </a:moveTo>
                  <a:lnTo>
                    <a:pt x="26636" y="11684"/>
                  </a:lnTo>
                  <a:lnTo>
                    <a:pt x="26644" y="11938"/>
                  </a:lnTo>
                  <a:lnTo>
                    <a:pt x="26765" y="12192"/>
                  </a:lnTo>
                  <a:lnTo>
                    <a:pt x="26886" y="12446"/>
                  </a:lnTo>
                  <a:lnTo>
                    <a:pt x="27241" y="12446"/>
                  </a:lnTo>
                  <a:lnTo>
                    <a:pt x="27118" y="12192"/>
                  </a:lnTo>
                  <a:lnTo>
                    <a:pt x="26995" y="11938"/>
                  </a:lnTo>
                  <a:lnTo>
                    <a:pt x="26873" y="11684"/>
                  </a:lnTo>
                  <a:close/>
                </a:path>
                <a:path w="38734" h="52705">
                  <a:moveTo>
                    <a:pt x="29343" y="10795"/>
                  </a:moveTo>
                  <a:lnTo>
                    <a:pt x="29120" y="11176"/>
                  </a:lnTo>
                  <a:lnTo>
                    <a:pt x="29171" y="11430"/>
                  </a:lnTo>
                  <a:lnTo>
                    <a:pt x="29271" y="11938"/>
                  </a:lnTo>
                  <a:lnTo>
                    <a:pt x="29372" y="12446"/>
                  </a:lnTo>
                  <a:lnTo>
                    <a:pt x="29730" y="12446"/>
                  </a:lnTo>
                  <a:lnTo>
                    <a:pt x="29629" y="11938"/>
                  </a:lnTo>
                  <a:lnTo>
                    <a:pt x="29527" y="11430"/>
                  </a:lnTo>
                  <a:lnTo>
                    <a:pt x="29476" y="11176"/>
                  </a:lnTo>
                  <a:lnTo>
                    <a:pt x="29343" y="10795"/>
                  </a:lnTo>
                  <a:close/>
                </a:path>
                <a:path w="38734" h="52705">
                  <a:moveTo>
                    <a:pt x="32092" y="12192"/>
                  </a:moveTo>
                  <a:lnTo>
                    <a:pt x="31838" y="12192"/>
                  </a:lnTo>
                  <a:lnTo>
                    <a:pt x="31846" y="12446"/>
                  </a:lnTo>
                  <a:lnTo>
                    <a:pt x="32219" y="12446"/>
                  </a:lnTo>
                  <a:lnTo>
                    <a:pt x="32092" y="12192"/>
                  </a:lnTo>
                  <a:close/>
                </a:path>
                <a:path w="38734" h="52705">
                  <a:moveTo>
                    <a:pt x="32219" y="11938"/>
                  </a:moveTo>
                  <a:lnTo>
                    <a:pt x="31965" y="11938"/>
                  </a:lnTo>
                  <a:lnTo>
                    <a:pt x="32092" y="12192"/>
                  </a:lnTo>
                  <a:lnTo>
                    <a:pt x="31838" y="12192"/>
                  </a:lnTo>
                  <a:lnTo>
                    <a:pt x="32219" y="11938"/>
                  </a:lnTo>
                  <a:close/>
                </a:path>
                <a:path w="38734" h="52705">
                  <a:moveTo>
                    <a:pt x="12557" y="11430"/>
                  </a:moveTo>
                  <a:lnTo>
                    <a:pt x="9105" y="11430"/>
                  </a:lnTo>
                  <a:lnTo>
                    <a:pt x="8763" y="11684"/>
                  </a:lnTo>
                  <a:lnTo>
                    <a:pt x="12575" y="11684"/>
                  </a:lnTo>
                  <a:lnTo>
                    <a:pt x="12557" y="11430"/>
                  </a:lnTo>
                  <a:close/>
                </a:path>
                <a:path w="38734" h="52705">
                  <a:moveTo>
                    <a:pt x="26627" y="11430"/>
                  </a:moveTo>
                  <a:lnTo>
                    <a:pt x="26390" y="11430"/>
                  </a:lnTo>
                  <a:lnTo>
                    <a:pt x="26873" y="11684"/>
                  </a:lnTo>
                  <a:lnTo>
                    <a:pt x="26636" y="11684"/>
                  </a:lnTo>
                  <a:lnTo>
                    <a:pt x="26627" y="11430"/>
                  </a:lnTo>
                  <a:close/>
                </a:path>
                <a:path w="38734" h="52705">
                  <a:moveTo>
                    <a:pt x="9385" y="6858"/>
                  </a:moveTo>
                  <a:lnTo>
                    <a:pt x="8928" y="6858"/>
                  </a:lnTo>
                  <a:lnTo>
                    <a:pt x="8992" y="7620"/>
                  </a:lnTo>
                  <a:lnTo>
                    <a:pt x="9091" y="9525"/>
                  </a:lnTo>
                  <a:lnTo>
                    <a:pt x="8882" y="10033"/>
                  </a:lnTo>
                  <a:lnTo>
                    <a:pt x="8777" y="10287"/>
                  </a:lnTo>
                  <a:lnTo>
                    <a:pt x="8505" y="10795"/>
                  </a:lnTo>
                  <a:lnTo>
                    <a:pt x="9493" y="10795"/>
                  </a:lnTo>
                  <a:lnTo>
                    <a:pt x="9804" y="10287"/>
                  </a:lnTo>
                  <a:lnTo>
                    <a:pt x="9606" y="8128"/>
                  </a:lnTo>
                  <a:lnTo>
                    <a:pt x="9525" y="7239"/>
                  </a:lnTo>
                  <a:lnTo>
                    <a:pt x="9478" y="7112"/>
                  </a:lnTo>
                  <a:lnTo>
                    <a:pt x="9385" y="6858"/>
                  </a:lnTo>
                  <a:close/>
                </a:path>
                <a:path w="38734" h="52705">
                  <a:moveTo>
                    <a:pt x="16874" y="10287"/>
                  </a:moveTo>
                  <a:lnTo>
                    <a:pt x="9804" y="10287"/>
                  </a:lnTo>
                  <a:lnTo>
                    <a:pt x="9649" y="10541"/>
                  </a:lnTo>
                  <a:lnTo>
                    <a:pt x="16780" y="10541"/>
                  </a:lnTo>
                  <a:lnTo>
                    <a:pt x="16874" y="10287"/>
                  </a:lnTo>
                  <a:close/>
                </a:path>
                <a:path w="38734" h="52705">
                  <a:moveTo>
                    <a:pt x="3771" y="0"/>
                  </a:moveTo>
                  <a:lnTo>
                    <a:pt x="3422" y="0"/>
                  </a:lnTo>
                  <a:lnTo>
                    <a:pt x="3365" y="381"/>
                  </a:lnTo>
                  <a:lnTo>
                    <a:pt x="5105" y="4191"/>
                  </a:lnTo>
                  <a:lnTo>
                    <a:pt x="7291" y="9525"/>
                  </a:lnTo>
                  <a:lnTo>
                    <a:pt x="7864" y="9525"/>
                  </a:lnTo>
                  <a:lnTo>
                    <a:pt x="6108" y="5207"/>
                  </a:lnTo>
                  <a:lnTo>
                    <a:pt x="3771" y="0"/>
                  </a:lnTo>
                  <a:close/>
                </a:path>
                <a:path w="38734" h="52705">
                  <a:moveTo>
                    <a:pt x="4497" y="6604"/>
                  </a:moveTo>
                  <a:lnTo>
                    <a:pt x="2794" y="6604"/>
                  </a:lnTo>
                  <a:lnTo>
                    <a:pt x="2995" y="6858"/>
                  </a:lnTo>
                  <a:lnTo>
                    <a:pt x="4712" y="6858"/>
                  </a:lnTo>
                  <a:lnTo>
                    <a:pt x="4497" y="6604"/>
                  </a:lnTo>
                  <a:close/>
                </a:path>
                <a:path w="38734" h="52705">
                  <a:moveTo>
                    <a:pt x="6094" y="6604"/>
                  </a:moveTo>
                  <a:lnTo>
                    <a:pt x="5151" y="6604"/>
                  </a:lnTo>
                  <a:lnTo>
                    <a:pt x="5369" y="6858"/>
                  </a:lnTo>
                  <a:lnTo>
                    <a:pt x="6198" y="6858"/>
                  </a:lnTo>
                  <a:lnTo>
                    <a:pt x="6094" y="6604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1" name="object 2151"/>
            <p:cNvSpPr/>
            <p:nvPr/>
          </p:nvSpPr>
          <p:spPr>
            <a:xfrm>
              <a:off x="6949673" y="2381068"/>
              <a:ext cx="34290" cy="37465"/>
            </a:xfrm>
            <a:custGeom>
              <a:avLst/>
              <a:gdLst/>
              <a:ahLst/>
              <a:cxnLst/>
              <a:rect l="l" t="t" r="r" b="b"/>
              <a:pathLst>
                <a:path w="34290" h="37464">
                  <a:moveTo>
                    <a:pt x="2997" y="27939"/>
                  </a:moveTo>
                  <a:lnTo>
                    <a:pt x="2520" y="28193"/>
                  </a:lnTo>
                  <a:lnTo>
                    <a:pt x="2654" y="28193"/>
                  </a:lnTo>
                  <a:lnTo>
                    <a:pt x="3082" y="28714"/>
                  </a:lnTo>
                  <a:lnTo>
                    <a:pt x="11048" y="32080"/>
                  </a:lnTo>
                  <a:lnTo>
                    <a:pt x="15392" y="36537"/>
                  </a:lnTo>
                  <a:lnTo>
                    <a:pt x="15138" y="36804"/>
                  </a:lnTo>
                  <a:lnTo>
                    <a:pt x="15062" y="37096"/>
                  </a:lnTo>
                  <a:lnTo>
                    <a:pt x="16545" y="35699"/>
                  </a:lnTo>
                  <a:lnTo>
                    <a:pt x="15286" y="35699"/>
                  </a:lnTo>
                  <a:lnTo>
                    <a:pt x="15151" y="35445"/>
                  </a:lnTo>
                  <a:lnTo>
                    <a:pt x="14925" y="35318"/>
                  </a:lnTo>
                  <a:lnTo>
                    <a:pt x="10821" y="31330"/>
                  </a:lnTo>
                  <a:lnTo>
                    <a:pt x="10125" y="31003"/>
                  </a:lnTo>
                  <a:lnTo>
                    <a:pt x="2997" y="27939"/>
                  </a:lnTo>
                  <a:close/>
                </a:path>
                <a:path w="34290" h="37464">
                  <a:moveTo>
                    <a:pt x="13053" y="31330"/>
                  </a:moveTo>
                  <a:lnTo>
                    <a:pt x="13033" y="31470"/>
                  </a:lnTo>
                  <a:lnTo>
                    <a:pt x="15083" y="35318"/>
                  </a:lnTo>
                  <a:lnTo>
                    <a:pt x="15056" y="35445"/>
                  </a:lnTo>
                  <a:lnTo>
                    <a:pt x="15318" y="35699"/>
                  </a:lnTo>
                  <a:lnTo>
                    <a:pt x="16230" y="35699"/>
                  </a:lnTo>
                  <a:lnTo>
                    <a:pt x="16212" y="35318"/>
                  </a:lnTo>
                  <a:lnTo>
                    <a:pt x="15659" y="35318"/>
                  </a:lnTo>
                  <a:lnTo>
                    <a:pt x="14401" y="32969"/>
                  </a:lnTo>
                  <a:lnTo>
                    <a:pt x="13168" y="31470"/>
                  </a:lnTo>
                  <a:lnTo>
                    <a:pt x="13053" y="31330"/>
                  </a:lnTo>
                  <a:close/>
                </a:path>
                <a:path w="34290" h="37464">
                  <a:moveTo>
                    <a:pt x="21791" y="28193"/>
                  </a:moveTo>
                  <a:lnTo>
                    <a:pt x="21571" y="28714"/>
                  </a:lnTo>
                  <a:lnTo>
                    <a:pt x="21326" y="29629"/>
                  </a:lnTo>
                  <a:lnTo>
                    <a:pt x="21269" y="29844"/>
                  </a:lnTo>
                  <a:lnTo>
                    <a:pt x="21156" y="30264"/>
                  </a:lnTo>
                  <a:lnTo>
                    <a:pt x="21081" y="30543"/>
                  </a:lnTo>
                  <a:lnTo>
                    <a:pt x="19075" y="32753"/>
                  </a:lnTo>
                  <a:lnTo>
                    <a:pt x="17322" y="34594"/>
                  </a:lnTo>
                  <a:lnTo>
                    <a:pt x="16230" y="35699"/>
                  </a:lnTo>
                  <a:lnTo>
                    <a:pt x="16545" y="35699"/>
                  </a:lnTo>
                  <a:lnTo>
                    <a:pt x="18516" y="33883"/>
                  </a:lnTo>
                  <a:lnTo>
                    <a:pt x="20116" y="32321"/>
                  </a:lnTo>
                  <a:lnTo>
                    <a:pt x="20789" y="31470"/>
                  </a:lnTo>
                  <a:lnTo>
                    <a:pt x="21869" y="30264"/>
                  </a:lnTo>
                  <a:lnTo>
                    <a:pt x="22283" y="29844"/>
                  </a:lnTo>
                  <a:lnTo>
                    <a:pt x="21704" y="29844"/>
                  </a:lnTo>
                  <a:lnTo>
                    <a:pt x="21791" y="28193"/>
                  </a:lnTo>
                  <a:close/>
                </a:path>
                <a:path w="34290" h="37464">
                  <a:moveTo>
                    <a:pt x="12963" y="25184"/>
                  </a:moveTo>
                  <a:lnTo>
                    <a:pt x="13082" y="25718"/>
                  </a:lnTo>
                  <a:lnTo>
                    <a:pt x="14287" y="28714"/>
                  </a:lnTo>
                  <a:lnTo>
                    <a:pt x="14954" y="31003"/>
                  </a:lnTo>
                  <a:lnTo>
                    <a:pt x="15079" y="31470"/>
                  </a:lnTo>
                  <a:lnTo>
                    <a:pt x="15544" y="33629"/>
                  </a:lnTo>
                  <a:lnTo>
                    <a:pt x="15659" y="35318"/>
                  </a:lnTo>
                  <a:lnTo>
                    <a:pt x="16212" y="35318"/>
                  </a:lnTo>
                  <a:lnTo>
                    <a:pt x="16109" y="33883"/>
                  </a:lnTo>
                  <a:lnTo>
                    <a:pt x="15928" y="32969"/>
                  </a:lnTo>
                  <a:lnTo>
                    <a:pt x="15885" y="32753"/>
                  </a:lnTo>
                  <a:lnTo>
                    <a:pt x="15800" y="32321"/>
                  </a:lnTo>
                  <a:lnTo>
                    <a:pt x="15587" y="31470"/>
                  </a:lnTo>
                  <a:lnTo>
                    <a:pt x="14897" y="28955"/>
                  </a:lnTo>
                  <a:lnTo>
                    <a:pt x="15848" y="28193"/>
                  </a:lnTo>
                  <a:lnTo>
                    <a:pt x="14668" y="28193"/>
                  </a:lnTo>
                  <a:lnTo>
                    <a:pt x="14168" y="26479"/>
                  </a:lnTo>
                  <a:lnTo>
                    <a:pt x="14049" y="26073"/>
                  </a:lnTo>
                  <a:lnTo>
                    <a:pt x="13474" y="26073"/>
                  </a:lnTo>
                  <a:lnTo>
                    <a:pt x="12963" y="25184"/>
                  </a:lnTo>
                  <a:close/>
                </a:path>
                <a:path w="34290" h="37464">
                  <a:moveTo>
                    <a:pt x="9652" y="27503"/>
                  </a:moveTo>
                  <a:lnTo>
                    <a:pt x="10007" y="27939"/>
                  </a:lnTo>
                  <a:lnTo>
                    <a:pt x="12176" y="30264"/>
                  </a:lnTo>
                  <a:lnTo>
                    <a:pt x="12784" y="31003"/>
                  </a:lnTo>
                  <a:lnTo>
                    <a:pt x="12167" y="29844"/>
                  </a:lnTo>
                  <a:lnTo>
                    <a:pt x="12052" y="29629"/>
                  </a:lnTo>
                  <a:lnTo>
                    <a:pt x="9652" y="27503"/>
                  </a:lnTo>
                  <a:close/>
                </a:path>
                <a:path w="34290" h="37464">
                  <a:moveTo>
                    <a:pt x="24732" y="24218"/>
                  </a:moveTo>
                  <a:lnTo>
                    <a:pt x="24538" y="24632"/>
                  </a:lnTo>
                  <a:lnTo>
                    <a:pt x="24468" y="24990"/>
                  </a:lnTo>
                  <a:lnTo>
                    <a:pt x="24362" y="25539"/>
                  </a:lnTo>
                  <a:lnTo>
                    <a:pt x="24258" y="26073"/>
                  </a:lnTo>
                  <a:lnTo>
                    <a:pt x="24179" y="26479"/>
                  </a:lnTo>
                  <a:lnTo>
                    <a:pt x="23947" y="27250"/>
                  </a:lnTo>
                  <a:lnTo>
                    <a:pt x="21704" y="29844"/>
                  </a:lnTo>
                  <a:lnTo>
                    <a:pt x="22283" y="29844"/>
                  </a:lnTo>
                  <a:lnTo>
                    <a:pt x="23915" y="28193"/>
                  </a:lnTo>
                  <a:lnTo>
                    <a:pt x="24691" y="27250"/>
                  </a:lnTo>
                  <a:lnTo>
                    <a:pt x="25264" y="26479"/>
                  </a:lnTo>
                  <a:lnTo>
                    <a:pt x="24622" y="26479"/>
                  </a:lnTo>
                  <a:lnTo>
                    <a:pt x="24732" y="24218"/>
                  </a:lnTo>
                  <a:close/>
                </a:path>
                <a:path w="34290" h="37464">
                  <a:moveTo>
                    <a:pt x="15163" y="12458"/>
                  </a:moveTo>
                  <a:lnTo>
                    <a:pt x="15062" y="12826"/>
                  </a:lnTo>
                  <a:lnTo>
                    <a:pt x="16053" y="15379"/>
                  </a:lnTo>
                  <a:lnTo>
                    <a:pt x="16127" y="15570"/>
                  </a:lnTo>
                  <a:lnTo>
                    <a:pt x="16238" y="15887"/>
                  </a:lnTo>
                  <a:lnTo>
                    <a:pt x="16299" y="16306"/>
                  </a:lnTo>
                  <a:lnTo>
                    <a:pt x="16405" y="17030"/>
                  </a:lnTo>
                  <a:lnTo>
                    <a:pt x="16523" y="17830"/>
                  </a:lnTo>
                  <a:lnTo>
                    <a:pt x="16631" y="18567"/>
                  </a:lnTo>
                  <a:lnTo>
                    <a:pt x="16662" y="26479"/>
                  </a:lnTo>
                  <a:lnTo>
                    <a:pt x="14668" y="28193"/>
                  </a:lnTo>
                  <a:lnTo>
                    <a:pt x="15848" y="28193"/>
                  </a:lnTo>
                  <a:lnTo>
                    <a:pt x="17026" y="27250"/>
                  </a:lnTo>
                  <a:lnTo>
                    <a:pt x="17293" y="26479"/>
                  </a:lnTo>
                  <a:lnTo>
                    <a:pt x="17216" y="19202"/>
                  </a:lnTo>
                  <a:lnTo>
                    <a:pt x="17122" y="18567"/>
                  </a:lnTo>
                  <a:lnTo>
                    <a:pt x="17013" y="17830"/>
                  </a:lnTo>
                  <a:lnTo>
                    <a:pt x="16895" y="17030"/>
                  </a:lnTo>
                  <a:lnTo>
                    <a:pt x="16787" y="16306"/>
                  </a:lnTo>
                  <a:lnTo>
                    <a:pt x="16725" y="15887"/>
                  </a:lnTo>
                  <a:lnTo>
                    <a:pt x="15551" y="12826"/>
                  </a:lnTo>
                  <a:lnTo>
                    <a:pt x="15443" y="12611"/>
                  </a:lnTo>
                  <a:lnTo>
                    <a:pt x="15163" y="12458"/>
                  </a:lnTo>
                  <a:close/>
                </a:path>
                <a:path w="34290" h="37464">
                  <a:moveTo>
                    <a:pt x="496" y="18567"/>
                  </a:moveTo>
                  <a:lnTo>
                    <a:pt x="0" y="18567"/>
                  </a:lnTo>
                  <a:lnTo>
                    <a:pt x="93" y="18846"/>
                  </a:lnTo>
                  <a:lnTo>
                    <a:pt x="279" y="19202"/>
                  </a:lnTo>
                  <a:lnTo>
                    <a:pt x="9366" y="27250"/>
                  </a:lnTo>
                  <a:lnTo>
                    <a:pt x="5473" y="23012"/>
                  </a:lnTo>
                  <a:lnTo>
                    <a:pt x="787" y="18846"/>
                  </a:lnTo>
                  <a:lnTo>
                    <a:pt x="496" y="18567"/>
                  </a:lnTo>
                  <a:close/>
                </a:path>
                <a:path w="34290" h="37464">
                  <a:moveTo>
                    <a:pt x="21923" y="25718"/>
                  </a:moveTo>
                  <a:lnTo>
                    <a:pt x="21841" y="27250"/>
                  </a:lnTo>
                  <a:lnTo>
                    <a:pt x="22170" y="26479"/>
                  </a:lnTo>
                  <a:lnTo>
                    <a:pt x="22042" y="26073"/>
                  </a:lnTo>
                  <a:lnTo>
                    <a:pt x="21923" y="25718"/>
                  </a:lnTo>
                  <a:close/>
                </a:path>
                <a:path w="34290" h="37464">
                  <a:moveTo>
                    <a:pt x="26620" y="23012"/>
                  </a:moveTo>
                  <a:lnTo>
                    <a:pt x="26427" y="23244"/>
                  </a:lnTo>
                  <a:lnTo>
                    <a:pt x="25891" y="24632"/>
                  </a:lnTo>
                  <a:lnTo>
                    <a:pt x="25826" y="24802"/>
                  </a:lnTo>
                  <a:lnTo>
                    <a:pt x="25754" y="24990"/>
                  </a:lnTo>
                  <a:lnTo>
                    <a:pt x="25679" y="25184"/>
                  </a:lnTo>
                  <a:lnTo>
                    <a:pt x="24582" y="26479"/>
                  </a:lnTo>
                  <a:lnTo>
                    <a:pt x="25264" y="26479"/>
                  </a:lnTo>
                  <a:lnTo>
                    <a:pt x="26934" y="24218"/>
                  </a:lnTo>
                  <a:lnTo>
                    <a:pt x="26441" y="24218"/>
                  </a:lnTo>
                  <a:lnTo>
                    <a:pt x="26554" y="23456"/>
                  </a:lnTo>
                  <a:lnTo>
                    <a:pt x="26620" y="23012"/>
                  </a:lnTo>
                  <a:close/>
                </a:path>
                <a:path w="34290" h="37464">
                  <a:moveTo>
                    <a:pt x="2730" y="4356"/>
                  </a:moveTo>
                  <a:lnTo>
                    <a:pt x="2765" y="4495"/>
                  </a:lnTo>
                  <a:lnTo>
                    <a:pt x="2870" y="4914"/>
                  </a:lnTo>
                  <a:lnTo>
                    <a:pt x="6972" y="9690"/>
                  </a:lnTo>
                  <a:lnTo>
                    <a:pt x="8089" y="11607"/>
                  </a:lnTo>
                  <a:lnTo>
                    <a:pt x="9578" y="15379"/>
                  </a:lnTo>
                  <a:lnTo>
                    <a:pt x="10062" y="16711"/>
                  </a:lnTo>
                  <a:lnTo>
                    <a:pt x="10137" y="17030"/>
                  </a:lnTo>
                  <a:lnTo>
                    <a:pt x="11048" y="19202"/>
                  </a:lnTo>
                  <a:lnTo>
                    <a:pt x="12307" y="22618"/>
                  </a:lnTo>
                  <a:lnTo>
                    <a:pt x="12997" y="24632"/>
                  </a:lnTo>
                  <a:lnTo>
                    <a:pt x="13053" y="24802"/>
                  </a:lnTo>
                  <a:lnTo>
                    <a:pt x="13180" y="25184"/>
                  </a:lnTo>
                  <a:lnTo>
                    <a:pt x="13298" y="25539"/>
                  </a:lnTo>
                  <a:lnTo>
                    <a:pt x="13357" y="25718"/>
                  </a:lnTo>
                  <a:lnTo>
                    <a:pt x="13474" y="26073"/>
                  </a:lnTo>
                  <a:lnTo>
                    <a:pt x="14049" y="26073"/>
                  </a:lnTo>
                  <a:lnTo>
                    <a:pt x="13945" y="25718"/>
                  </a:lnTo>
                  <a:lnTo>
                    <a:pt x="13169" y="23456"/>
                  </a:lnTo>
                  <a:lnTo>
                    <a:pt x="11858" y="19837"/>
                  </a:lnTo>
                  <a:lnTo>
                    <a:pt x="11701" y="19837"/>
                  </a:lnTo>
                  <a:lnTo>
                    <a:pt x="12263" y="18846"/>
                  </a:lnTo>
                  <a:lnTo>
                    <a:pt x="11479" y="18846"/>
                  </a:lnTo>
                  <a:lnTo>
                    <a:pt x="10228" y="15570"/>
                  </a:lnTo>
                  <a:lnTo>
                    <a:pt x="8762" y="11912"/>
                  </a:lnTo>
                  <a:lnTo>
                    <a:pt x="9067" y="11607"/>
                  </a:lnTo>
                  <a:lnTo>
                    <a:pt x="9550" y="10858"/>
                  </a:lnTo>
                  <a:lnTo>
                    <a:pt x="8339" y="10858"/>
                  </a:lnTo>
                  <a:lnTo>
                    <a:pt x="7862" y="9690"/>
                  </a:lnTo>
                  <a:lnTo>
                    <a:pt x="7800" y="9537"/>
                  </a:lnTo>
                  <a:lnTo>
                    <a:pt x="7238" y="9537"/>
                  </a:lnTo>
                  <a:lnTo>
                    <a:pt x="5625" y="7353"/>
                  </a:lnTo>
                  <a:lnTo>
                    <a:pt x="3174" y="4495"/>
                  </a:lnTo>
                  <a:lnTo>
                    <a:pt x="2730" y="4356"/>
                  </a:lnTo>
                  <a:close/>
                </a:path>
                <a:path w="34290" h="37464">
                  <a:moveTo>
                    <a:pt x="17131" y="10223"/>
                  </a:moveTo>
                  <a:lnTo>
                    <a:pt x="16954" y="10223"/>
                  </a:lnTo>
                  <a:lnTo>
                    <a:pt x="16756" y="10718"/>
                  </a:lnTo>
                  <a:lnTo>
                    <a:pt x="16890" y="10718"/>
                  </a:lnTo>
                  <a:lnTo>
                    <a:pt x="21558" y="24632"/>
                  </a:lnTo>
                  <a:lnTo>
                    <a:pt x="21678" y="24990"/>
                  </a:lnTo>
                  <a:lnTo>
                    <a:pt x="21743" y="25184"/>
                  </a:lnTo>
                  <a:lnTo>
                    <a:pt x="21863" y="25539"/>
                  </a:lnTo>
                  <a:lnTo>
                    <a:pt x="21745" y="23863"/>
                  </a:lnTo>
                  <a:lnTo>
                    <a:pt x="17390" y="10858"/>
                  </a:lnTo>
                  <a:lnTo>
                    <a:pt x="17131" y="10223"/>
                  </a:lnTo>
                  <a:close/>
                </a:path>
                <a:path w="34290" h="37464">
                  <a:moveTo>
                    <a:pt x="558" y="7848"/>
                  </a:moveTo>
                  <a:lnTo>
                    <a:pt x="584" y="8356"/>
                  </a:lnTo>
                  <a:lnTo>
                    <a:pt x="4626" y="13741"/>
                  </a:lnTo>
                  <a:lnTo>
                    <a:pt x="12287" y="24218"/>
                  </a:lnTo>
                  <a:lnTo>
                    <a:pt x="12203" y="23863"/>
                  </a:lnTo>
                  <a:lnTo>
                    <a:pt x="10121" y="20243"/>
                  </a:lnTo>
                  <a:lnTo>
                    <a:pt x="1015" y="8000"/>
                  </a:lnTo>
                  <a:lnTo>
                    <a:pt x="558" y="7848"/>
                  </a:lnTo>
                  <a:close/>
                </a:path>
                <a:path w="34290" h="37464">
                  <a:moveTo>
                    <a:pt x="29225" y="19354"/>
                  </a:moveTo>
                  <a:lnTo>
                    <a:pt x="28984" y="19837"/>
                  </a:lnTo>
                  <a:lnTo>
                    <a:pt x="28562" y="21374"/>
                  </a:lnTo>
                  <a:lnTo>
                    <a:pt x="28524" y="21513"/>
                  </a:lnTo>
                  <a:lnTo>
                    <a:pt x="26441" y="24218"/>
                  </a:lnTo>
                  <a:lnTo>
                    <a:pt x="26951" y="24218"/>
                  </a:lnTo>
                  <a:lnTo>
                    <a:pt x="27366" y="23456"/>
                  </a:lnTo>
                  <a:lnTo>
                    <a:pt x="27481" y="23244"/>
                  </a:lnTo>
                  <a:lnTo>
                    <a:pt x="27607" y="23012"/>
                  </a:lnTo>
                  <a:lnTo>
                    <a:pt x="27711" y="22821"/>
                  </a:lnTo>
                  <a:lnTo>
                    <a:pt x="29310" y="20802"/>
                  </a:lnTo>
                  <a:lnTo>
                    <a:pt x="29421" y="20662"/>
                  </a:lnTo>
                  <a:lnTo>
                    <a:pt x="29133" y="20662"/>
                  </a:lnTo>
                  <a:lnTo>
                    <a:pt x="29225" y="19354"/>
                  </a:lnTo>
                  <a:close/>
                </a:path>
                <a:path w="34290" h="37464">
                  <a:moveTo>
                    <a:pt x="23089" y="17297"/>
                  </a:moveTo>
                  <a:lnTo>
                    <a:pt x="23155" y="17830"/>
                  </a:lnTo>
                  <a:lnTo>
                    <a:pt x="23866" y="19837"/>
                  </a:lnTo>
                  <a:lnTo>
                    <a:pt x="24522" y="22212"/>
                  </a:lnTo>
                  <a:lnTo>
                    <a:pt x="24635" y="22618"/>
                  </a:lnTo>
                  <a:lnTo>
                    <a:pt x="24743" y="23012"/>
                  </a:lnTo>
                  <a:lnTo>
                    <a:pt x="24890" y="22821"/>
                  </a:lnTo>
                  <a:lnTo>
                    <a:pt x="25144" y="21513"/>
                  </a:lnTo>
                  <a:lnTo>
                    <a:pt x="25171" y="21374"/>
                  </a:lnTo>
                  <a:lnTo>
                    <a:pt x="23089" y="17297"/>
                  </a:lnTo>
                  <a:close/>
                </a:path>
                <a:path w="34290" h="37464">
                  <a:moveTo>
                    <a:pt x="25867" y="17297"/>
                  </a:moveTo>
                  <a:lnTo>
                    <a:pt x="25987" y="18135"/>
                  </a:lnTo>
                  <a:lnTo>
                    <a:pt x="26454" y="19837"/>
                  </a:lnTo>
                  <a:lnTo>
                    <a:pt x="26497" y="20243"/>
                  </a:lnTo>
                  <a:lnTo>
                    <a:pt x="26617" y="21374"/>
                  </a:lnTo>
                  <a:lnTo>
                    <a:pt x="26707" y="22212"/>
                  </a:lnTo>
                  <a:lnTo>
                    <a:pt x="27094" y="21513"/>
                  </a:lnTo>
                  <a:lnTo>
                    <a:pt x="27368" y="20802"/>
                  </a:lnTo>
                  <a:lnTo>
                    <a:pt x="25867" y="17297"/>
                  </a:lnTo>
                  <a:close/>
                </a:path>
                <a:path w="34290" h="37464">
                  <a:moveTo>
                    <a:pt x="29509" y="11607"/>
                  </a:moveTo>
                  <a:lnTo>
                    <a:pt x="29156" y="11607"/>
                  </a:lnTo>
                  <a:lnTo>
                    <a:pt x="29908" y="15379"/>
                  </a:lnTo>
                  <a:lnTo>
                    <a:pt x="30009" y="15887"/>
                  </a:lnTo>
                  <a:lnTo>
                    <a:pt x="30092" y="16306"/>
                  </a:lnTo>
                  <a:lnTo>
                    <a:pt x="30173" y="16711"/>
                  </a:lnTo>
                  <a:lnTo>
                    <a:pt x="30290" y="17297"/>
                  </a:lnTo>
                  <a:lnTo>
                    <a:pt x="30396" y="17830"/>
                  </a:lnTo>
                  <a:lnTo>
                    <a:pt x="30457" y="18135"/>
                  </a:lnTo>
                  <a:lnTo>
                    <a:pt x="30543" y="18567"/>
                  </a:lnTo>
                  <a:lnTo>
                    <a:pt x="29133" y="20662"/>
                  </a:lnTo>
                  <a:lnTo>
                    <a:pt x="29407" y="20662"/>
                  </a:lnTo>
                  <a:lnTo>
                    <a:pt x="30358" y="19837"/>
                  </a:lnTo>
                  <a:lnTo>
                    <a:pt x="30686" y="19354"/>
                  </a:lnTo>
                  <a:lnTo>
                    <a:pt x="31437" y="18135"/>
                  </a:lnTo>
                  <a:lnTo>
                    <a:pt x="30822" y="18135"/>
                  </a:lnTo>
                  <a:lnTo>
                    <a:pt x="29972" y="13906"/>
                  </a:lnTo>
                  <a:lnTo>
                    <a:pt x="29847" y="13284"/>
                  </a:lnTo>
                  <a:lnTo>
                    <a:pt x="29755" y="12826"/>
                  </a:lnTo>
                  <a:lnTo>
                    <a:pt x="29653" y="12318"/>
                  </a:lnTo>
                  <a:lnTo>
                    <a:pt x="29571" y="11912"/>
                  </a:lnTo>
                  <a:lnTo>
                    <a:pt x="29509" y="11607"/>
                  </a:lnTo>
                  <a:close/>
                </a:path>
                <a:path w="34290" h="37464">
                  <a:moveTo>
                    <a:pt x="13096" y="11607"/>
                  </a:moveTo>
                  <a:lnTo>
                    <a:pt x="12557" y="11607"/>
                  </a:lnTo>
                  <a:lnTo>
                    <a:pt x="12650" y="15887"/>
                  </a:lnTo>
                  <a:lnTo>
                    <a:pt x="11925" y="17830"/>
                  </a:lnTo>
                  <a:lnTo>
                    <a:pt x="11424" y="18846"/>
                  </a:lnTo>
                  <a:lnTo>
                    <a:pt x="12263" y="18846"/>
                  </a:lnTo>
                  <a:lnTo>
                    <a:pt x="13552" y="16306"/>
                  </a:lnTo>
                  <a:lnTo>
                    <a:pt x="13417" y="15887"/>
                  </a:lnTo>
                  <a:lnTo>
                    <a:pt x="13379" y="15379"/>
                  </a:lnTo>
                  <a:lnTo>
                    <a:pt x="13256" y="13741"/>
                  </a:lnTo>
                  <a:lnTo>
                    <a:pt x="13150" y="12318"/>
                  </a:lnTo>
                  <a:lnTo>
                    <a:pt x="13096" y="11607"/>
                  </a:lnTo>
                  <a:close/>
                </a:path>
                <a:path w="34290" h="37464">
                  <a:moveTo>
                    <a:pt x="32090" y="12318"/>
                  </a:moveTo>
                  <a:lnTo>
                    <a:pt x="31838" y="12318"/>
                  </a:lnTo>
                  <a:lnTo>
                    <a:pt x="31895" y="16306"/>
                  </a:lnTo>
                  <a:lnTo>
                    <a:pt x="30822" y="18135"/>
                  </a:lnTo>
                  <a:lnTo>
                    <a:pt x="31437" y="18135"/>
                  </a:lnTo>
                  <a:lnTo>
                    <a:pt x="31940" y="17297"/>
                  </a:lnTo>
                  <a:lnTo>
                    <a:pt x="32476" y="16306"/>
                  </a:lnTo>
                  <a:lnTo>
                    <a:pt x="32821" y="15570"/>
                  </a:lnTo>
                  <a:lnTo>
                    <a:pt x="32296" y="15570"/>
                  </a:lnTo>
                  <a:lnTo>
                    <a:pt x="32233" y="12611"/>
                  </a:lnTo>
                  <a:lnTo>
                    <a:pt x="32164" y="12458"/>
                  </a:lnTo>
                  <a:lnTo>
                    <a:pt x="32090" y="12318"/>
                  </a:lnTo>
                  <a:close/>
                </a:path>
                <a:path w="34290" h="37464">
                  <a:moveTo>
                    <a:pt x="26897" y="11912"/>
                  </a:moveTo>
                  <a:lnTo>
                    <a:pt x="26630" y="11912"/>
                  </a:lnTo>
                  <a:lnTo>
                    <a:pt x="26735" y="12318"/>
                  </a:lnTo>
                  <a:lnTo>
                    <a:pt x="29373" y="17830"/>
                  </a:lnTo>
                  <a:lnTo>
                    <a:pt x="29387" y="17030"/>
                  </a:lnTo>
                  <a:lnTo>
                    <a:pt x="26897" y="11912"/>
                  </a:lnTo>
                  <a:close/>
                </a:path>
                <a:path w="34290" h="37464">
                  <a:moveTo>
                    <a:pt x="19951" y="10718"/>
                  </a:moveTo>
                  <a:lnTo>
                    <a:pt x="19959" y="10858"/>
                  </a:lnTo>
                  <a:lnTo>
                    <a:pt x="19802" y="10858"/>
                  </a:lnTo>
                  <a:lnTo>
                    <a:pt x="22369" y="15887"/>
                  </a:lnTo>
                  <a:lnTo>
                    <a:pt x="22285" y="15379"/>
                  </a:lnTo>
                  <a:lnTo>
                    <a:pt x="21762" y="13906"/>
                  </a:lnTo>
                  <a:lnTo>
                    <a:pt x="21704" y="13741"/>
                  </a:lnTo>
                  <a:lnTo>
                    <a:pt x="20231" y="10858"/>
                  </a:lnTo>
                  <a:lnTo>
                    <a:pt x="19951" y="10718"/>
                  </a:lnTo>
                  <a:close/>
                </a:path>
                <a:path w="34290" h="37464">
                  <a:moveTo>
                    <a:pt x="23851" y="11607"/>
                  </a:moveTo>
                  <a:lnTo>
                    <a:pt x="23431" y="11607"/>
                  </a:lnTo>
                  <a:lnTo>
                    <a:pt x="25264" y="15887"/>
                  </a:lnTo>
                  <a:lnTo>
                    <a:pt x="25232" y="15379"/>
                  </a:lnTo>
                  <a:lnTo>
                    <a:pt x="24828" y="13906"/>
                  </a:lnTo>
                  <a:lnTo>
                    <a:pt x="23851" y="11607"/>
                  </a:lnTo>
                  <a:close/>
                </a:path>
                <a:path w="34290" h="37464">
                  <a:moveTo>
                    <a:pt x="2070" y="6324"/>
                  </a:moveTo>
                  <a:lnTo>
                    <a:pt x="2114" y="6489"/>
                  </a:lnTo>
                  <a:lnTo>
                    <a:pt x="2359" y="7086"/>
                  </a:lnTo>
                  <a:lnTo>
                    <a:pt x="9273" y="15570"/>
                  </a:lnTo>
                  <a:lnTo>
                    <a:pt x="9268" y="15379"/>
                  </a:lnTo>
                  <a:lnTo>
                    <a:pt x="7446" y="12611"/>
                  </a:lnTo>
                  <a:lnTo>
                    <a:pt x="2552" y="6489"/>
                  </a:lnTo>
                  <a:lnTo>
                    <a:pt x="2070" y="6324"/>
                  </a:lnTo>
                  <a:close/>
                </a:path>
                <a:path w="34290" h="37464">
                  <a:moveTo>
                    <a:pt x="33761" y="13284"/>
                  </a:moveTo>
                  <a:lnTo>
                    <a:pt x="33386" y="13284"/>
                  </a:lnTo>
                  <a:lnTo>
                    <a:pt x="32386" y="15379"/>
                  </a:lnTo>
                  <a:lnTo>
                    <a:pt x="32296" y="15570"/>
                  </a:lnTo>
                  <a:lnTo>
                    <a:pt x="32821" y="15570"/>
                  </a:lnTo>
                  <a:lnTo>
                    <a:pt x="33761" y="13284"/>
                  </a:lnTo>
                  <a:close/>
                </a:path>
                <a:path w="34290" h="37464">
                  <a:moveTo>
                    <a:pt x="26611" y="11607"/>
                  </a:moveTo>
                  <a:lnTo>
                    <a:pt x="26365" y="11607"/>
                  </a:lnTo>
                  <a:lnTo>
                    <a:pt x="26974" y="11912"/>
                  </a:lnTo>
                  <a:lnTo>
                    <a:pt x="26630" y="11912"/>
                  </a:lnTo>
                  <a:lnTo>
                    <a:pt x="26611" y="11607"/>
                  </a:lnTo>
                  <a:close/>
                </a:path>
                <a:path w="34290" h="37464">
                  <a:moveTo>
                    <a:pt x="23499" y="10858"/>
                  </a:moveTo>
                  <a:lnTo>
                    <a:pt x="22842" y="10858"/>
                  </a:lnTo>
                  <a:lnTo>
                    <a:pt x="24265" y="11607"/>
                  </a:lnTo>
                  <a:lnTo>
                    <a:pt x="23431" y="11607"/>
                  </a:lnTo>
                  <a:lnTo>
                    <a:pt x="23499" y="10858"/>
                  </a:lnTo>
                  <a:close/>
                </a:path>
                <a:path w="34290" h="37464">
                  <a:moveTo>
                    <a:pt x="30389" y="10858"/>
                  </a:moveTo>
                  <a:lnTo>
                    <a:pt x="29290" y="10858"/>
                  </a:lnTo>
                  <a:lnTo>
                    <a:pt x="29540" y="11607"/>
                  </a:lnTo>
                  <a:lnTo>
                    <a:pt x="27820" y="11607"/>
                  </a:lnTo>
                  <a:lnTo>
                    <a:pt x="30389" y="10858"/>
                  </a:lnTo>
                  <a:close/>
                </a:path>
                <a:path w="34290" h="37464">
                  <a:moveTo>
                    <a:pt x="9391" y="7086"/>
                  </a:moveTo>
                  <a:lnTo>
                    <a:pt x="8940" y="7086"/>
                  </a:lnTo>
                  <a:lnTo>
                    <a:pt x="9007" y="7848"/>
                  </a:lnTo>
                  <a:lnTo>
                    <a:pt x="9096" y="9690"/>
                  </a:lnTo>
                  <a:lnTo>
                    <a:pt x="8668" y="10718"/>
                  </a:lnTo>
                  <a:lnTo>
                    <a:pt x="8578" y="10858"/>
                  </a:lnTo>
                  <a:lnTo>
                    <a:pt x="9550" y="10858"/>
                  </a:lnTo>
                  <a:lnTo>
                    <a:pt x="9524" y="7353"/>
                  </a:lnTo>
                  <a:lnTo>
                    <a:pt x="9391" y="7086"/>
                  </a:lnTo>
                  <a:close/>
                </a:path>
                <a:path w="34290" h="37464">
                  <a:moveTo>
                    <a:pt x="3428" y="0"/>
                  </a:moveTo>
                  <a:lnTo>
                    <a:pt x="3365" y="482"/>
                  </a:lnTo>
                  <a:lnTo>
                    <a:pt x="5092" y="4356"/>
                  </a:lnTo>
                  <a:lnTo>
                    <a:pt x="7238" y="9537"/>
                  </a:lnTo>
                  <a:lnTo>
                    <a:pt x="7800" y="9537"/>
                  </a:lnTo>
                  <a:lnTo>
                    <a:pt x="6095" y="5359"/>
                  </a:lnTo>
                  <a:lnTo>
                    <a:pt x="3924" y="482"/>
                  </a:lnTo>
                  <a:lnTo>
                    <a:pt x="3759" y="203"/>
                  </a:lnTo>
                  <a:lnTo>
                    <a:pt x="3428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2" name="object 2152"/>
            <p:cNvSpPr/>
            <p:nvPr/>
          </p:nvSpPr>
          <p:spPr>
            <a:xfrm>
              <a:off x="7269327" y="2852610"/>
              <a:ext cx="15875" cy="15240"/>
            </a:xfrm>
            <a:custGeom>
              <a:avLst/>
              <a:gdLst/>
              <a:ahLst/>
              <a:cxnLst/>
              <a:rect l="l" t="t" r="r" b="b"/>
              <a:pathLst>
                <a:path w="15875" h="15239">
                  <a:moveTo>
                    <a:pt x="5753" y="2057"/>
                  </a:moveTo>
                  <a:lnTo>
                    <a:pt x="5537" y="1282"/>
                  </a:lnTo>
                  <a:lnTo>
                    <a:pt x="5537" y="1117"/>
                  </a:lnTo>
                  <a:lnTo>
                    <a:pt x="1511" y="2921"/>
                  </a:lnTo>
                  <a:lnTo>
                    <a:pt x="2260" y="3467"/>
                  </a:lnTo>
                  <a:lnTo>
                    <a:pt x="5753" y="2057"/>
                  </a:lnTo>
                  <a:close/>
                </a:path>
                <a:path w="15875" h="15239">
                  <a:moveTo>
                    <a:pt x="7073" y="444"/>
                  </a:moveTo>
                  <a:lnTo>
                    <a:pt x="7010" y="254"/>
                  </a:lnTo>
                  <a:lnTo>
                    <a:pt x="6032" y="0"/>
                  </a:lnTo>
                  <a:lnTo>
                    <a:pt x="5549" y="723"/>
                  </a:lnTo>
                  <a:lnTo>
                    <a:pt x="5537" y="1117"/>
                  </a:lnTo>
                  <a:lnTo>
                    <a:pt x="7073" y="444"/>
                  </a:lnTo>
                  <a:close/>
                </a:path>
                <a:path w="15875" h="15239">
                  <a:moveTo>
                    <a:pt x="15468" y="14566"/>
                  </a:moveTo>
                  <a:lnTo>
                    <a:pt x="15163" y="12877"/>
                  </a:lnTo>
                  <a:lnTo>
                    <a:pt x="2260" y="3467"/>
                  </a:lnTo>
                  <a:lnTo>
                    <a:pt x="0" y="4381"/>
                  </a:lnTo>
                  <a:lnTo>
                    <a:pt x="13881" y="14884"/>
                  </a:lnTo>
                  <a:lnTo>
                    <a:pt x="15468" y="14566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3" name="object 2153"/>
            <p:cNvSpPr/>
            <p:nvPr/>
          </p:nvSpPr>
          <p:spPr>
            <a:xfrm>
              <a:off x="7240455" y="2802512"/>
              <a:ext cx="64135" cy="83185"/>
            </a:xfrm>
            <a:custGeom>
              <a:avLst/>
              <a:gdLst/>
              <a:ahLst/>
              <a:cxnLst/>
              <a:rect l="l" t="t" r="r" b="b"/>
              <a:pathLst>
                <a:path w="64134" h="83185">
                  <a:moveTo>
                    <a:pt x="18198" y="79552"/>
                  </a:moveTo>
                  <a:lnTo>
                    <a:pt x="15642" y="79552"/>
                  </a:lnTo>
                  <a:lnTo>
                    <a:pt x="15625" y="79705"/>
                  </a:lnTo>
                  <a:lnTo>
                    <a:pt x="15510" y="80733"/>
                  </a:lnTo>
                  <a:lnTo>
                    <a:pt x="15424" y="81508"/>
                  </a:lnTo>
                  <a:lnTo>
                    <a:pt x="15303" y="82600"/>
                  </a:lnTo>
                  <a:lnTo>
                    <a:pt x="16522" y="81508"/>
                  </a:lnTo>
                  <a:lnTo>
                    <a:pt x="17830" y="80124"/>
                  </a:lnTo>
                  <a:lnTo>
                    <a:pt x="18100" y="79705"/>
                  </a:lnTo>
                  <a:lnTo>
                    <a:pt x="18198" y="79552"/>
                  </a:lnTo>
                  <a:close/>
                </a:path>
                <a:path w="64134" h="83185">
                  <a:moveTo>
                    <a:pt x="22232" y="78625"/>
                  </a:moveTo>
                  <a:lnTo>
                    <a:pt x="18795" y="78625"/>
                  </a:lnTo>
                  <a:lnTo>
                    <a:pt x="18705" y="79552"/>
                  </a:lnTo>
                  <a:lnTo>
                    <a:pt x="18589" y="80733"/>
                  </a:lnTo>
                  <a:lnTo>
                    <a:pt x="18514" y="81508"/>
                  </a:lnTo>
                  <a:lnTo>
                    <a:pt x="19811" y="80733"/>
                  </a:lnTo>
                  <a:lnTo>
                    <a:pt x="22199" y="78841"/>
                  </a:lnTo>
                  <a:lnTo>
                    <a:pt x="22232" y="78625"/>
                  </a:lnTo>
                  <a:close/>
                </a:path>
                <a:path w="64134" h="83185">
                  <a:moveTo>
                    <a:pt x="25215" y="76669"/>
                  </a:moveTo>
                  <a:lnTo>
                    <a:pt x="15314" y="76669"/>
                  </a:lnTo>
                  <a:lnTo>
                    <a:pt x="14924" y="78219"/>
                  </a:lnTo>
                  <a:lnTo>
                    <a:pt x="14554" y="79552"/>
                  </a:lnTo>
                  <a:lnTo>
                    <a:pt x="13991" y="80733"/>
                  </a:lnTo>
                  <a:lnTo>
                    <a:pt x="14776" y="80124"/>
                  </a:lnTo>
                  <a:lnTo>
                    <a:pt x="15592" y="79552"/>
                  </a:lnTo>
                  <a:lnTo>
                    <a:pt x="18198" y="79552"/>
                  </a:lnTo>
                  <a:lnTo>
                    <a:pt x="18795" y="78625"/>
                  </a:lnTo>
                  <a:lnTo>
                    <a:pt x="22232" y="78625"/>
                  </a:lnTo>
                  <a:lnTo>
                    <a:pt x="22293" y="78219"/>
                  </a:lnTo>
                  <a:lnTo>
                    <a:pt x="22368" y="77723"/>
                  </a:lnTo>
                  <a:lnTo>
                    <a:pt x="22478" y="76987"/>
                  </a:lnTo>
                  <a:lnTo>
                    <a:pt x="25019" y="76987"/>
                  </a:lnTo>
                  <a:lnTo>
                    <a:pt x="25215" y="76669"/>
                  </a:lnTo>
                  <a:close/>
                </a:path>
                <a:path w="64134" h="83185">
                  <a:moveTo>
                    <a:pt x="25019" y="76987"/>
                  </a:moveTo>
                  <a:lnTo>
                    <a:pt x="22478" y="76987"/>
                  </a:lnTo>
                  <a:lnTo>
                    <a:pt x="22592" y="77723"/>
                  </a:lnTo>
                  <a:lnTo>
                    <a:pt x="22668" y="78219"/>
                  </a:lnTo>
                  <a:lnTo>
                    <a:pt x="22764" y="78841"/>
                  </a:lnTo>
                  <a:lnTo>
                    <a:pt x="22874" y="79552"/>
                  </a:lnTo>
                  <a:lnTo>
                    <a:pt x="22898" y="79705"/>
                  </a:lnTo>
                  <a:lnTo>
                    <a:pt x="24256" y="78219"/>
                  </a:lnTo>
                  <a:lnTo>
                    <a:pt x="25019" y="76987"/>
                  </a:lnTo>
                  <a:close/>
                </a:path>
                <a:path w="64134" h="83185">
                  <a:moveTo>
                    <a:pt x="25674" y="75717"/>
                  </a:moveTo>
                  <a:lnTo>
                    <a:pt x="13436" y="75717"/>
                  </a:lnTo>
                  <a:lnTo>
                    <a:pt x="13370" y="76187"/>
                  </a:lnTo>
                  <a:lnTo>
                    <a:pt x="13257" y="76987"/>
                  </a:lnTo>
                  <a:lnTo>
                    <a:pt x="13153" y="77723"/>
                  </a:lnTo>
                  <a:lnTo>
                    <a:pt x="15123" y="76669"/>
                  </a:lnTo>
                  <a:lnTo>
                    <a:pt x="25215" y="76669"/>
                  </a:lnTo>
                  <a:lnTo>
                    <a:pt x="25514" y="76187"/>
                  </a:lnTo>
                  <a:lnTo>
                    <a:pt x="25674" y="75717"/>
                  </a:lnTo>
                  <a:close/>
                </a:path>
                <a:path w="64134" h="83185">
                  <a:moveTo>
                    <a:pt x="28168" y="73850"/>
                  </a:moveTo>
                  <a:lnTo>
                    <a:pt x="11645" y="73850"/>
                  </a:lnTo>
                  <a:lnTo>
                    <a:pt x="10296" y="76669"/>
                  </a:lnTo>
                  <a:lnTo>
                    <a:pt x="9734" y="76669"/>
                  </a:lnTo>
                  <a:lnTo>
                    <a:pt x="13436" y="75717"/>
                  </a:lnTo>
                  <a:lnTo>
                    <a:pt x="25674" y="75717"/>
                  </a:lnTo>
                  <a:lnTo>
                    <a:pt x="26112" y="74434"/>
                  </a:lnTo>
                  <a:lnTo>
                    <a:pt x="26238" y="74066"/>
                  </a:lnTo>
                  <a:lnTo>
                    <a:pt x="28097" y="74066"/>
                  </a:lnTo>
                  <a:lnTo>
                    <a:pt x="28168" y="73850"/>
                  </a:lnTo>
                  <a:close/>
                </a:path>
                <a:path w="64134" h="83185">
                  <a:moveTo>
                    <a:pt x="28097" y="74066"/>
                  </a:moveTo>
                  <a:lnTo>
                    <a:pt x="26238" y="74066"/>
                  </a:lnTo>
                  <a:lnTo>
                    <a:pt x="26315" y="74434"/>
                  </a:lnTo>
                  <a:lnTo>
                    <a:pt x="26395" y="74815"/>
                  </a:lnTo>
                  <a:lnTo>
                    <a:pt x="26483" y="75234"/>
                  </a:lnTo>
                  <a:lnTo>
                    <a:pt x="26584" y="75717"/>
                  </a:lnTo>
                  <a:lnTo>
                    <a:pt x="26683" y="76187"/>
                  </a:lnTo>
                  <a:lnTo>
                    <a:pt x="26784" y="76669"/>
                  </a:lnTo>
                  <a:lnTo>
                    <a:pt x="27851" y="74815"/>
                  </a:lnTo>
                  <a:lnTo>
                    <a:pt x="27976" y="74434"/>
                  </a:lnTo>
                  <a:lnTo>
                    <a:pt x="28097" y="74066"/>
                  </a:lnTo>
                  <a:close/>
                </a:path>
                <a:path w="64134" h="83185">
                  <a:moveTo>
                    <a:pt x="28734" y="71754"/>
                  </a:moveTo>
                  <a:lnTo>
                    <a:pt x="9499" y="71754"/>
                  </a:lnTo>
                  <a:lnTo>
                    <a:pt x="8451" y="73850"/>
                  </a:lnTo>
                  <a:lnTo>
                    <a:pt x="8180" y="74434"/>
                  </a:lnTo>
                  <a:lnTo>
                    <a:pt x="9105" y="75234"/>
                  </a:lnTo>
                  <a:lnTo>
                    <a:pt x="10477" y="74434"/>
                  </a:lnTo>
                  <a:lnTo>
                    <a:pt x="11645" y="73850"/>
                  </a:lnTo>
                  <a:lnTo>
                    <a:pt x="28168" y="73850"/>
                  </a:lnTo>
                  <a:lnTo>
                    <a:pt x="28268" y="73545"/>
                  </a:lnTo>
                  <a:lnTo>
                    <a:pt x="28373" y="73228"/>
                  </a:lnTo>
                  <a:lnTo>
                    <a:pt x="28486" y="72885"/>
                  </a:lnTo>
                  <a:lnTo>
                    <a:pt x="28734" y="71754"/>
                  </a:lnTo>
                  <a:close/>
                </a:path>
                <a:path w="64134" h="83185">
                  <a:moveTo>
                    <a:pt x="33512" y="66154"/>
                  </a:moveTo>
                  <a:lnTo>
                    <a:pt x="2336" y="66154"/>
                  </a:lnTo>
                  <a:lnTo>
                    <a:pt x="2685" y="66789"/>
                  </a:lnTo>
                  <a:lnTo>
                    <a:pt x="2768" y="66941"/>
                  </a:lnTo>
                  <a:lnTo>
                    <a:pt x="1453" y="68414"/>
                  </a:lnTo>
                  <a:lnTo>
                    <a:pt x="4698" y="68414"/>
                  </a:lnTo>
                  <a:lnTo>
                    <a:pt x="3848" y="71119"/>
                  </a:lnTo>
                  <a:lnTo>
                    <a:pt x="6057" y="71119"/>
                  </a:lnTo>
                  <a:lnTo>
                    <a:pt x="5295" y="72885"/>
                  </a:lnTo>
                  <a:lnTo>
                    <a:pt x="6413" y="73545"/>
                  </a:lnTo>
                  <a:lnTo>
                    <a:pt x="8293" y="73228"/>
                  </a:lnTo>
                  <a:lnTo>
                    <a:pt x="9499" y="71754"/>
                  </a:lnTo>
                  <a:lnTo>
                    <a:pt x="28734" y="71754"/>
                  </a:lnTo>
                  <a:lnTo>
                    <a:pt x="28870" y="71119"/>
                  </a:lnTo>
                  <a:lnTo>
                    <a:pt x="28994" y="70548"/>
                  </a:lnTo>
                  <a:lnTo>
                    <a:pt x="30509" y="70548"/>
                  </a:lnTo>
                  <a:lnTo>
                    <a:pt x="31165" y="68719"/>
                  </a:lnTo>
                  <a:lnTo>
                    <a:pt x="31339" y="67208"/>
                  </a:lnTo>
                  <a:lnTo>
                    <a:pt x="31419" y="66509"/>
                  </a:lnTo>
                  <a:lnTo>
                    <a:pt x="33449" y="66509"/>
                  </a:lnTo>
                  <a:lnTo>
                    <a:pt x="33512" y="66154"/>
                  </a:lnTo>
                  <a:close/>
                </a:path>
                <a:path w="64134" h="83185">
                  <a:moveTo>
                    <a:pt x="30509" y="70548"/>
                  </a:moveTo>
                  <a:lnTo>
                    <a:pt x="28994" y="70548"/>
                  </a:lnTo>
                  <a:lnTo>
                    <a:pt x="29652" y="72885"/>
                  </a:lnTo>
                  <a:lnTo>
                    <a:pt x="29748" y="73228"/>
                  </a:lnTo>
                  <a:lnTo>
                    <a:pt x="29809" y="72885"/>
                  </a:lnTo>
                  <a:lnTo>
                    <a:pt x="30309" y="71119"/>
                  </a:lnTo>
                  <a:lnTo>
                    <a:pt x="30509" y="70548"/>
                  </a:lnTo>
                  <a:close/>
                </a:path>
                <a:path w="64134" h="83185">
                  <a:moveTo>
                    <a:pt x="33449" y="66509"/>
                  </a:moveTo>
                  <a:lnTo>
                    <a:pt x="31419" y="66509"/>
                  </a:lnTo>
                  <a:lnTo>
                    <a:pt x="32800" y="68414"/>
                  </a:lnTo>
                  <a:lnTo>
                    <a:pt x="32616" y="68414"/>
                  </a:lnTo>
                  <a:lnTo>
                    <a:pt x="33327" y="66941"/>
                  </a:lnTo>
                  <a:lnTo>
                    <a:pt x="33449" y="66509"/>
                  </a:lnTo>
                  <a:close/>
                </a:path>
                <a:path w="64134" h="83185">
                  <a:moveTo>
                    <a:pt x="36436" y="51079"/>
                  </a:moveTo>
                  <a:lnTo>
                    <a:pt x="8027" y="51079"/>
                  </a:lnTo>
                  <a:lnTo>
                    <a:pt x="9220" y="51625"/>
                  </a:lnTo>
                  <a:lnTo>
                    <a:pt x="6235" y="53200"/>
                  </a:lnTo>
                  <a:lnTo>
                    <a:pt x="7518" y="54381"/>
                  </a:lnTo>
                  <a:lnTo>
                    <a:pt x="6122" y="55549"/>
                  </a:lnTo>
                  <a:lnTo>
                    <a:pt x="4296" y="55549"/>
                  </a:lnTo>
                  <a:lnTo>
                    <a:pt x="5067" y="56667"/>
                  </a:lnTo>
                  <a:lnTo>
                    <a:pt x="2539" y="57251"/>
                  </a:lnTo>
                  <a:lnTo>
                    <a:pt x="3019" y="58724"/>
                  </a:lnTo>
                  <a:lnTo>
                    <a:pt x="3073" y="58889"/>
                  </a:lnTo>
                  <a:lnTo>
                    <a:pt x="228" y="60032"/>
                  </a:lnTo>
                  <a:lnTo>
                    <a:pt x="1079" y="61239"/>
                  </a:lnTo>
                  <a:lnTo>
                    <a:pt x="0" y="62763"/>
                  </a:lnTo>
                  <a:lnTo>
                    <a:pt x="761" y="63550"/>
                  </a:lnTo>
                  <a:lnTo>
                    <a:pt x="1765" y="63550"/>
                  </a:lnTo>
                  <a:lnTo>
                    <a:pt x="808" y="65557"/>
                  </a:lnTo>
                  <a:lnTo>
                    <a:pt x="901" y="66509"/>
                  </a:lnTo>
                  <a:lnTo>
                    <a:pt x="972" y="66789"/>
                  </a:lnTo>
                  <a:lnTo>
                    <a:pt x="1079" y="67208"/>
                  </a:lnTo>
                  <a:lnTo>
                    <a:pt x="2336" y="66154"/>
                  </a:lnTo>
                  <a:lnTo>
                    <a:pt x="33512" y="66154"/>
                  </a:lnTo>
                  <a:lnTo>
                    <a:pt x="33409" y="61239"/>
                  </a:lnTo>
                  <a:lnTo>
                    <a:pt x="33315" y="60032"/>
                  </a:lnTo>
                  <a:lnTo>
                    <a:pt x="33261" y="58724"/>
                  </a:lnTo>
                  <a:lnTo>
                    <a:pt x="34005" y="55549"/>
                  </a:lnTo>
                  <a:lnTo>
                    <a:pt x="35158" y="54686"/>
                  </a:lnTo>
                  <a:lnTo>
                    <a:pt x="35343" y="54381"/>
                  </a:lnTo>
                  <a:lnTo>
                    <a:pt x="36436" y="51079"/>
                  </a:lnTo>
                  <a:close/>
                </a:path>
                <a:path w="64134" h="83185">
                  <a:moveTo>
                    <a:pt x="52472" y="46596"/>
                  </a:moveTo>
                  <a:lnTo>
                    <a:pt x="8953" y="46596"/>
                  </a:lnTo>
                  <a:lnTo>
                    <a:pt x="7091" y="48463"/>
                  </a:lnTo>
                  <a:lnTo>
                    <a:pt x="9220" y="49987"/>
                  </a:lnTo>
                  <a:lnTo>
                    <a:pt x="7759" y="51079"/>
                  </a:lnTo>
                  <a:lnTo>
                    <a:pt x="36436" y="51079"/>
                  </a:lnTo>
                  <a:lnTo>
                    <a:pt x="41884" y="54686"/>
                  </a:lnTo>
                  <a:lnTo>
                    <a:pt x="43789" y="56197"/>
                  </a:lnTo>
                  <a:lnTo>
                    <a:pt x="46278" y="55549"/>
                  </a:lnTo>
                  <a:lnTo>
                    <a:pt x="45275" y="53492"/>
                  </a:lnTo>
                  <a:lnTo>
                    <a:pt x="47580" y="52781"/>
                  </a:lnTo>
                  <a:lnTo>
                    <a:pt x="50698" y="52781"/>
                  </a:lnTo>
                  <a:lnTo>
                    <a:pt x="52895" y="50672"/>
                  </a:lnTo>
                  <a:lnTo>
                    <a:pt x="51003" y="48463"/>
                  </a:lnTo>
                  <a:lnTo>
                    <a:pt x="52472" y="46596"/>
                  </a:lnTo>
                  <a:close/>
                </a:path>
                <a:path w="64134" h="83185">
                  <a:moveTo>
                    <a:pt x="10601" y="20510"/>
                  </a:moveTo>
                  <a:lnTo>
                    <a:pt x="9156" y="20510"/>
                  </a:lnTo>
                  <a:lnTo>
                    <a:pt x="9169" y="22097"/>
                  </a:lnTo>
                  <a:lnTo>
                    <a:pt x="9766" y="22605"/>
                  </a:lnTo>
                  <a:lnTo>
                    <a:pt x="7975" y="23977"/>
                  </a:lnTo>
                  <a:lnTo>
                    <a:pt x="9023" y="25374"/>
                  </a:lnTo>
                  <a:lnTo>
                    <a:pt x="8797" y="25374"/>
                  </a:lnTo>
                  <a:lnTo>
                    <a:pt x="7569" y="26568"/>
                  </a:lnTo>
                  <a:lnTo>
                    <a:pt x="9194" y="26708"/>
                  </a:lnTo>
                  <a:lnTo>
                    <a:pt x="9258" y="27876"/>
                  </a:lnTo>
                  <a:lnTo>
                    <a:pt x="7696" y="29082"/>
                  </a:lnTo>
                  <a:lnTo>
                    <a:pt x="9169" y="29971"/>
                  </a:lnTo>
                  <a:lnTo>
                    <a:pt x="7378" y="32638"/>
                  </a:lnTo>
                  <a:lnTo>
                    <a:pt x="8750" y="32829"/>
                  </a:lnTo>
                  <a:lnTo>
                    <a:pt x="7035" y="35166"/>
                  </a:lnTo>
                  <a:lnTo>
                    <a:pt x="8543" y="35166"/>
                  </a:lnTo>
                  <a:lnTo>
                    <a:pt x="6627" y="37972"/>
                  </a:lnTo>
                  <a:lnTo>
                    <a:pt x="6286" y="39065"/>
                  </a:lnTo>
                  <a:lnTo>
                    <a:pt x="7901" y="39065"/>
                  </a:lnTo>
                  <a:lnTo>
                    <a:pt x="6540" y="40284"/>
                  </a:lnTo>
                  <a:lnTo>
                    <a:pt x="7835" y="41338"/>
                  </a:lnTo>
                  <a:lnTo>
                    <a:pt x="5689" y="43116"/>
                  </a:lnTo>
                  <a:lnTo>
                    <a:pt x="7251" y="44170"/>
                  </a:lnTo>
                  <a:lnTo>
                    <a:pt x="6101" y="46596"/>
                  </a:lnTo>
                  <a:lnTo>
                    <a:pt x="55174" y="46596"/>
                  </a:lnTo>
                  <a:lnTo>
                    <a:pt x="56984" y="44564"/>
                  </a:lnTo>
                  <a:lnTo>
                    <a:pt x="55549" y="42100"/>
                  </a:lnTo>
                  <a:lnTo>
                    <a:pt x="59728" y="40436"/>
                  </a:lnTo>
                  <a:lnTo>
                    <a:pt x="58280" y="37972"/>
                  </a:lnTo>
                  <a:lnTo>
                    <a:pt x="59461" y="36512"/>
                  </a:lnTo>
                  <a:lnTo>
                    <a:pt x="61379" y="36347"/>
                  </a:lnTo>
                  <a:lnTo>
                    <a:pt x="62649" y="34886"/>
                  </a:lnTo>
                  <a:lnTo>
                    <a:pt x="59588" y="33642"/>
                  </a:lnTo>
                  <a:lnTo>
                    <a:pt x="61125" y="33070"/>
                  </a:lnTo>
                  <a:lnTo>
                    <a:pt x="62407" y="31889"/>
                  </a:lnTo>
                  <a:lnTo>
                    <a:pt x="63220" y="30289"/>
                  </a:lnTo>
                  <a:lnTo>
                    <a:pt x="60941" y="29971"/>
                  </a:lnTo>
                  <a:lnTo>
                    <a:pt x="60630" y="29971"/>
                  </a:lnTo>
                  <a:lnTo>
                    <a:pt x="61696" y="28892"/>
                  </a:lnTo>
                  <a:lnTo>
                    <a:pt x="63275" y="27876"/>
                  </a:lnTo>
                  <a:lnTo>
                    <a:pt x="59609" y="27876"/>
                  </a:lnTo>
                  <a:lnTo>
                    <a:pt x="59644" y="27546"/>
                  </a:lnTo>
                  <a:lnTo>
                    <a:pt x="56077" y="27546"/>
                  </a:lnTo>
                  <a:lnTo>
                    <a:pt x="57937" y="25374"/>
                  </a:lnTo>
                  <a:lnTo>
                    <a:pt x="60756" y="22859"/>
                  </a:lnTo>
                  <a:lnTo>
                    <a:pt x="60850" y="21793"/>
                  </a:lnTo>
                  <a:lnTo>
                    <a:pt x="57848" y="21793"/>
                  </a:lnTo>
                  <a:lnTo>
                    <a:pt x="57903" y="21628"/>
                  </a:lnTo>
                  <a:lnTo>
                    <a:pt x="10883" y="21628"/>
                  </a:lnTo>
                  <a:lnTo>
                    <a:pt x="10601" y="20510"/>
                  </a:lnTo>
                  <a:close/>
                </a:path>
                <a:path w="64134" h="83185">
                  <a:moveTo>
                    <a:pt x="63855" y="26365"/>
                  </a:moveTo>
                  <a:lnTo>
                    <a:pt x="62314" y="26365"/>
                  </a:lnTo>
                  <a:lnTo>
                    <a:pt x="60934" y="27546"/>
                  </a:lnTo>
                  <a:lnTo>
                    <a:pt x="59441" y="27876"/>
                  </a:lnTo>
                  <a:lnTo>
                    <a:pt x="63474" y="27876"/>
                  </a:lnTo>
                  <a:lnTo>
                    <a:pt x="63769" y="26708"/>
                  </a:lnTo>
                  <a:lnTo>
                    <a:pt x="63855" y="26365"/>
                  </a:lnTo>
                  <a:close/>
                </a:path>
                <a:path w="64134" h="83185">
                  <a:moveTo>
                    <a:pt x="59829" y="25780"/>
                  </a:moveTo>
                  <a:lnTo>
                    <a:pt x="56011" y="27546"/>
                  </a:lnTo>
                  <a:lnTo>
                    <a:pt x="59644" y="27546"/>
                  </a:lnTo>
                  <a:lnTo>
                    <a:pt x="59768" y="26365"/>
                  </a:lnTo>
                  <a:lnTo>
                    <a:pt x="59829" y="25780"/>
                  </a:lnTo>
                  <a:close/>
                </a:path>
                <a:path w="64134" h="83185">
                  <a:moveTo>
                    <a:pt x="60963" y="20510"/>
                  </a:moveTo>
                  <a:lnTo>
                    <a:pt x="60466" y="20510"/>
                  </a:lnTo>
                  <a:lnTo>
                    <a:pt x="57848" y="21793"/>
                  </a:lnTo>
                  <a:lnTo>
                    <a:pt x="60850" y="21793"/>
                  </a:lnTo>
                  <a:lnTo>
                    <a:pt x="60963" y="20510"/>
                  </a:lnTo>
                  <a:close/>
                </a:path>
                <a:path w="64134" h="83185">
                  <a:moveTo>
                    <a:pt x="11810" y="18910"/>
                  </a:moveTo>
                  <a:lnTo>
                    <a:pt x="10883" y="21628"/>
                  </a:lnTo>
                  <a:lnTo>
                    <a:pt x="57903" y="21628"/>
                  </a:lnTo>
                  <a:lnTo>
                    <a:pt x="58048" y="21196"/>
                  </a:lnTo>
                  <a:lnTo>
                    <a:pt x="12674" y="21196"/>
                  </a:lnTo>
                  <a:lnTo>
                    <a:pt x="11897" y="19138"/>
                  </a:lnTo>
                  <a:lnTo>
                    <a:pt x="11810" y="18910"/>
                  </a:lnTo>
                  <a:close/>
                </a:path>
                <a:path w="64134" h="83185">
                  <a:moveTo>
                    <a:pt x="13385" y="18326"/>
                  </a:moveTo>
                  <a:lnTo>
                    <a:pt x="12674" y="21196"/>
                  </a:lnTo>
                  <a:lnTo>
                    <a:pt x="58048" y="21196"/>
                  </a:lnTo>
                  <a:lnTo>
                    <a:pt x="58279" y="20510"/>
                  </a:lnTo>
                  <a:lnTo>
                    <a:pt x="14593" y="20510"/>
                  </a:lnTo>
                  <a:lnTo>
                    <a:pt x="14469" y="19977"/>
                  </a:lnTo>
                  <a:lnTo>
                    <a:pt x="14369" y="19545"/>
                  </a:lnTo>
                  <a:lnTo>
                    <a:pt x="14274" y="19138"/>
                  </a:lnTo>
                  <a:lnTo>
                    <a:pt x="13385" y="18326"/>
                  </a:lnTo>
                  <a:close/>
                </a:path>
                <a:path w="64134" h="83185">
                  <a:moveTo>
                    <a:pt x="16242" y="17767"/>
                  </a:moveTo>
                  <a:lnTo>
                    <a:pt x="15976" y="18072"/>
                  </a:lnTo>
                  <a:lnTo>
                    <a:pt x="14497" y="20510"/>
                  </a:lnTo>
                  <a:lnTo>
                    <a:pt x="58279" y="20510"/>
                  </a:lnTo>
                  <a:lnTo>
                    <a:pt x="58458" y="19977"/>
                  </a:lnTo>
                  <a:lnTo>
                    <a:pt x="58697" y="19545"/>
                  </a:lnTo>
                  <a:lnTo>
                    <a:pt x="17995" y="19545"/>
                  </a:lnTo>
                  <a:lnTo>
                    <a:pt x="16242" y="17767"/>
                  </a:lnTo>
                  <a:close/>
                </a:path>
                <a:path w="64134" h="83185">
                  <a:moveTo>
                    <a:pt x="19047" y="17449"/>
                  </a:moveTo>
                  <a:lnTo>
                    <a:pt x="18730" y="17449"/>
                  </a:lnTo>
                  <a:lnTo>
                    <a:pt x="17995" y="19545"/>
                  </a:lnTo>
                  <a:lnTo>
                    <a:pt x="35018" y="19545"/>
                  </a:lnTo>
                  <a:lnTo>
                    <a:pt x="35103" y="18910"/>
                  </a:lnTo>
                  <a:lnTo>
                    <a:pt x="19936" y="18910"/>
                  </a:lnTo>
                  <a:lnTo>
                    <a:pt x="19047" y="17449"/>
                  </a:lnTo>
                  <a:close/>
                </a:path>
                <a:path w="64134" h="83185">
                  <a:moveTo>
                    <a:pt x="36205" y="15100"/>
                  </a:moveTo>
                  <a:lnTo>
                    <a:pt x="36310" y="16243"/>
                  </a:lnTo>
                  <a:lnTo>
                    <a:pt x="36385" y="17449"/>
                  </a:lnTo>
                  <a:lnTo>
                    <a:pt x="34984" y="19545"/>
                  </a:lnTo>
                  <a:lnTo>
                    <a:pt x="58697" y="19545"/>
                  </a:lnTo>
                  <a:lnTo>
                    <a:pt x="59512" y="18072"/>
                  </a:lnTo>
                  <a:lnTo>
                    <a:pt x="59589" y="17767"/>
                  </a:lnTo>
                  <a:lnTo>
                    <a:pt x="57188" y="17767"/>
                  </a:lnTo>
                  <a:lnTo>
                    <a:pt x="57255" y="17449"/>
                  </a:lnTo>
                  <a:lnTo>
                    <a:pt x="57381" y="16852"/>
                  </a:lnTo>
                  <a:lnTo>
                    <a:pt x="37895" y="16852"/>
                  </a:lnTo>
                  <a:lnTo>
                    <a:pt x="36205" y="15100"/>
                  </a:lnTo>
                  <a:close/>
                </a:path>
                <a:path w="64134" h="83185">
                  <a:moveTo>
                    <a:pt x="21815" y="16243"/>
                  </a:moveTo>
                  <a:lnTo>
                    <a:pt x="21666" y="16243"/>
                  </a:lnTo>
                  <a:lnTo>
                    <a:pt x="19888" y="18910"/>
                  </a:lnTo>
                  <a:lnTo>
                    <a:pt x="35103" y="18910"/>
                  </a:lnTo>
                  <a:lnTo>
                    <a:pt x="35141" y="18630"/>
                  </a:lnTo>
                  <a:lnTo>
                    <a:pt x="22555" y="18630"/>
                  </a:lnTo>
                  <a:lnTo>
                    <a:pt x="21870" y="16421"/>
                  </a:lnTo>
                  <a:lnTo>
                    <a:pt x="21815" y="16243"/>
                  </a:lnTo>
                  <a:close/>
                </a:path>
                <a:path w="64134" h="83185">
                  <a:moveTo>
                    <a:pt x="24640" y="15100"/>
                  </a:moveTo>
                  <a:lnTo>
                    <a:pt x="24438" y="15379"/>
                  </a:lnTo>
                  <a:lnTo>
                    <a:pt x="24077" y="16243"/>
                  </a:lnTo>
                  <a:lnTo>
                    <a:pt x="23533" y="17449"/>
                  </a:lnTo>
                  <a:lnTo>
                    <a:pt x="22555" y="18630"/>
                  </a:lnTo>
                  <a:lnTo>
                    <a:pt x="35141" y="18630"/>
                  </a:lnTo>
                  <a:lnTo>
                    <a:pt x="35174" y="17449"/>
                  </a:lnTo>
                  <a:lnTo>
                    <a:pt x="26271" y="17449"/>
                  </a:lnTo>
                  <a:lnTo>
                    <a:pt x="24640" y="15100"/>
                  </a:lnTo>
                  <a:close/>
                </a:path>
                <a:path w="64134" h="83185">
                  <a:moveTo>
                    <a:pt x="59978" y="16243"/>
                  </a:moveTo>
                  <a:lnTo>
                    <a:pt x="59810" y="16243"/>
                  </a:lnTo>
                  <a:lnTo>
                    <a:pt x="57188" y="17767"/>
                  </a:lnTo>
                  <a:lnTo>
                    <a:pt x="59589" y="17767"/>
                  </a:lnTo>
                  <a:lnTo>
                    <a:pt x="59822" y="16852"/>
                  </a:lnTo>
                  <a:lnTo>
                    <a:pt x="59933" y="16421"/>
                  </a:lnTo>
                  <a:lnTo>
                    <a:pt x="59978" y="16243"/>
                  </a:lnTo>
                  <a:close/>
                </a:path>
                <a:path w="64134" h="83185">
                  <a:moveTo>
                    <a:pt x="18940" y="16852"/>
                  </a:moveTo>
                  <a:lnTo>
                    <a:pt x="18684" y="16852"/>
                  </a:lnTo>
                  <a:lnTo>
                    <a:pt x="19047" y="17449"/>
                  </a:lnTo>
                  <a:lnTo>
                    <a:pt x="18730" y="17449"/>
                  </a:lnTo>
                  <a:lnTo>
                    <a:pt x="18940" y="16852"/>
                  </a:lnTo>
                  <a:close/>
                </a:path>
                <a:path w="64134" h="83185">
                  <a:moveTo>
                    <a:pt x="27495" y="14185"/>
                  </a:moveTo>
                  <a:lnTo>
                    <a:pt x="26115" y="17449"/>
                  </a:lnTo>
                  <a:lnTo>
                    <a:pt x="32790" y="17449"/>
                  </a:lnTo>
                  <a:lnTo>
                    <a:pt x="32420" y="16852"/>
                  </a:lnTo>
                  <a:lnTo>
                    <a:pt x="28574" y="16852"/>
                  </a:lnTo>
                  <a:lnTo>
                    <a:pt x="27680" y="14643"/>
                  </a:lnTo>
                  <a:lnTo>
                    <a:pt x="27588" y="14414"/>
                  </a:lnTo>
                  <a:lnTo>
                    <a:pt x="27495" y="14185"/>
                  </a:lnTo>
                  <a:close/>
                </a:path>
                <a:path w="64134" h="83185">
                  <a:moveTo>
                    <a:pt x="34482" y="15671"/>
                  </a:moveTo>
                  <a:lnTo>
                    <a:pt x="33786" y="16243"/>
                  </a:lnTo>
                  <a:lnTo>
                    <a:pt x="32437" y="17449"/>
                  </a:lnTo>
                  <a:lnTo>
                    <a:pt x="35174" y="17449"/>
                  </a:lnTo>
                  <a:lnTo>
                    <a:pt x="34482" y="15671"/>
                  </a:lnTo>
                  <a:close/>
                </a:path>
                <a:path w="64134" h="83185">
                  <a:moveTo>
                    <a:pt x="30810" y="12255"/>
                  </a:moveTo>
                  <a:lnTo>
                    <a:pt x="29857" y="13588"/>
                  </a:lnTo>
                  <a:lnTo>
                    <a:pt x="28574" y="16852"/>
                  </a:lnTo>
                  <a:lnTo>
                    <a:pt x="32420" y="16852"/>
                  </a:lnTo>
                  <a:lnTo>
                    <a:pt x="32152" y="16421"/>
                  </a:lnTo>
                  <a:lnTo>
                    <a:pt x="32042" y="16243"/>
                  </a:lnTo>
                  <a:lnTo>
                    <a:pt x="32300" y="15671"/>
                  </a:lnTo>
                  <a:lnTo>
                    <a:pt x="31165" y="15671"/>
                  </a:lnTo>
                  <a:lnTo>
                    <a:pt x="31058" y="14643"/>
                  </a:lnTo>
                  <a:lnTo>
                    <a:pt x="30949" y="13588"/>
                  </a:lnTo>
                  <a:lnTo>
                    <a:pt x="30871" y="12839"/>
                  </a:lnTo>
                  <a:lnTo>
                    <a:pt x="30810" y="12255"/>
                  </a:lnTo>
                  <a:close/>
                </a:path>
                <a:path w="64134" h="83185">
                  <a:moveTo>
                    <a:pt x="39482" y="11455"/>
                  </a:moveTo>
                  <a:lnTo>
                    <a:pt x="39336" y="11683"/>
                  </a:lnTo>
                  <a:lnTo>
                    <a:pt x="38252" y="15100"/>
                  </a:lnTo>
                  <a:lnTo>
                    <a:pt x="37989" y="16243"/>
                  </a:lnTo>
                  <a:lnTo>
                    <a:pt x="37949" y="16421"/>
                  </a:lnTo>
                  <a:lnTo>
                    <a:pt x="37849" y="16852"/>
                  </a:lnTo>
                  <a:lnTo>
                    <a:pt x="57381" y="16852"/>
                  </a:lnTo>
                  <a:lnTo>
                    <a:pt x="57472" y="16421"/>
                  </a:lnTo>
                  <a:lnTo>
                    <a:pt x="57510" y="16243"/>
                  </a:lnTo>
                  <a:lnTo>
                    <a:pt x="55252" y="16243"/>
                  </a:lnTo>
                  <a:lnTo>
                    <a:pt x="55363" y="15671"/>
                  </a:lnTo>
                  <a:lnTo>
                    <a:pt x="55475" y="15100"/>
                  </a:lnTo>
                  <a:lnTo>
                    <a:pt x="55563" y="14643"/>
                  </a:lnTo>
                  <a:lnTo>
                    <a:pt x="55652" y="14185"/>
                  </a:lnTo>
                  <a:lnTo>
                    <a:pt x="55768" y="13588"/>
                  </a:lnTo>
                  <a:lnTo>
                    <a:pt x="55610" y="13588"/>
                  </a:lnTo>
                  <a:lnTo>
                    <a:pt x="56011" y="13334"/>
                  </a:lnTo>
                  <a:lnTo>
                    <a:pt x="40703" y="13334"/>
                  </a:lnTo>
                  <a:lnTo>
                    <a:pt x="39482" y="11455"/>
                  </a:lnTo>
                  <a:close/>
                </a:path>
                <a:path w="64134" h="83185">
                  <a:moveTo>
                    <a:pt x="57848" y="14643"/>
                  </a:moveTo>
                  <a:lnTo>
                    <a:pt x="56395" y="16243"/>
                  </a:lnTo>
                  <a:lnTo>
                    <a:pt x="57510" y="16243"/>
                  </a:lnTo>
                  <a:lnTo>
                    <a:pt x="57631" y="15671"/>
                  </a:lnTo>
                  <a:lnTo>
                    <a:pt x="57751" y="15100"/>
                  </a:lnTo>
                  <a:lnTo>
                    <a:pt x="57848" y="14643"/>
                  </a:lnTo>
                  <a:close/>
                </a:path>
                <a:path w="64134" h="83185">
                  <a:moveTo>
                    <a:pt x="33159" y="12839"/>
                  </a:moveTo>
                  <a:lnTo>
                    <a:pt x="31165" y="15671"/>
                  </a:lnTo>
                  <a:lnTo>
                    <a:pt x="32300" y="15671"/>
                  </a:lnTo>
                  <a:lnTo>
                    <a:pt x="32764" y="14643"/>
                  </a:lnTo>
                  <a:lnTo>
                    <a:pt x="32867" y="14414"/>
                  </a:lnTo>
                  <a:lnTo>
                    <a:pt x="32910" y="14185"/>
                  </a:lnTo>
                  <a:lnTo>
                    <a:pt x="33020" y="13588"/>
                  </a:lnTo>
                  <a:lnTo>
                    <a:pt x="33096" y="13182"/>
                  </a:lnTo>
                  <a:lnTo>
                    <a:pt x="33159" y="12839"/>
                  </a:lnTo>
                  <a:close/>
                </a:path>
                <a:path w="64134" h="83185">
                  <a:moveTo>
                    <a:pt x="42671" y="8547"/>
                  </a:moveTo>
                  <a:lnTo>
                    <a:pt x="41800" y="11455"/>
                  </a:lnTo>
                  <a:lnTo>
                    <a:pt x="41732" y="11683"/>
                  </a:lnTo>
                  <a:lnTo>
                    <a:pt x="40798" y="13182"/>
                  </a:lnTo>
                  <a:lnTo>
                    <a:pt x="40703" y="13334"/>
                  </a:lnTo>
                  <a:lnTo>
                    <a:pt x="56011" y="13334"/>
                  </a:lnTo>
                  <a:lnTo>
                    <a:pt x="56252" y="13182"/>
                  </a:lnTo>
                  <a:lnTo>
                    <a:pt x="53720" y="13182"/>
                  </a:lnTo>
                  <a:lnTo>
                    <a:pt x="53649" y="10858"/>
                  </a:lnTo>
                  <a:lnTo>
                    <a:pt x="51904" y="10858"/>
                  </a:lnTo>
                  <a:lnTo>
                    <a:pt x="52027" y="10718"/>
                  </a:lnTo>
                  <a:lnTo>
                    <a:pt x="52309" y="9867"/>
                  </a:lnTo>
                  <a:lnTo>
                    <a:pt x="43789" y="9867"/>
                  </a:lnTo>
                  <a:lnTo>
                    <a:pt x="42671" y="8547"/>
                  </a:lnTo>
                  <a:close/>
                </a:path>
                <a:path w="64134" h="83185">
                  <a:moveTo>
                    <a:pt x="55498" y="11455"/>
                  </a:moveTo>
                  <a:lnTo>
                    <a:pt x="53720" y="13182"/>
                  </a:lnTo>
                  <a:lnTo>
                    <a:pt x="56252" y="13182"/>
                  </a:lnTo>
                  <a:lnTo>
                    <a:pt x="57975" y="12090"/>
                  </a:lnTo>
                  <a:lnTo>
                    <a:pt x="56464" y="11683"/>
                  </a:lnTo>
                  <a:lnTo>
                    <a:pt x="55498" y="11455"/>
                  </a:lnTo>
                  <a:close/>
                </a:path>
                <a:path w="64134" h="83185">
                  <a:moveTo>
                    <a:pt x="54990" y="7353"/>
                  </a:moveTo>
                  <a:lnTo>
                    <a:pt x="52777" y="9867"/>
                  </a:lnTo>
                  <a:lnTo>
                    <a:pt x="51961" y="10718"/>
                  </a:lnTo>
                  <a:lnTo>
                    <a:pt x="51904" y="10858"/>
                  </a:lnTo>
                  <a:lnTo>
                    <a:pt x="53649" y="10858"/>
                  </a:lnTo>
                  <a:lnTo>
                    <a:pt x="53644" y="10718"/>
                  </a:lnTo>
                  <a:lnTo>
                    <a:pt x="54887" y="8547"/>
                  </a:lnTo>
                  <a:lnTo>
                    <a:pt x="54990" y="7353"/>
                  </a:lnTo>
                  <a:close/>
                </a:path>
                <a:path w="64134" h="83185">
                  <a:moveTo>
                    <a:pt x="46151" y="2260"/>
                  </a:moveTo>
                  <a:lnTo>
                    <a:pt x="45592" y="7353"/>
                  </a:lnTo>
                  <a:lnTo>
                    <a:pt x="45567" y="7581"/>
                  </a:lnTo>
                  <a:lnTo>
                    <a:pt x="43789" y="9867"/>
                  </a:lnTo>
                  <a:lnTo>
                    <a:pt x="52309" y="9867"/>
                  </a:lnTo>
                  <a:lnTo>
                    <a:pt x="54118" y="5435"/>
                  </a:lnTo>
                  <a:lnTo>
                    <a:pt x="52069" y="5435"/>
                  </a:lnTo>
                  <a:lnTo>
                    <a:pt x="52565" y="4571"/>
                  </a:lnTo>
                  <a:lnTo>
                    <a:pt x="48234" y="4571"/>
                  </a:lnTo>
                  <a:lnTo>
                    <a:pt x="46151" y="2260"/>
                  </a:lnTo>
                  <a:close/>
                </a:path>
                <a:path w="64134" h="83185">
                  <a:moveTo>
                    <a:pt x="54419" y="4013"/>
                  </a:moveTo>
                  <a:lnTo>
                    <a:pt x="52069" y="5435"/>
                  </a:lnTo>
                  <a:lnTo>
                    <a:pt x="54118" y="5435"/>
                  </a:lnTo>
                  <a:lnTo>
                    <a:pt x="54305" y="4978"/>
                  </a:lnTo>
                  <a:lnTo>
                    <a:pt x="54419" y="4013"/>
                  </a:lnTo>
                  <a:close/>
                </a:path>
                <a:path w="64134" h="83185">
                  <a:moveTo>
                    <a:pt x="50876" y="0"/>
                  </a:moveTo>
                  <a:lnTo>
                    <a:pt x="49949" y="1511"/>
                  </a:lnTo>
                  <a:lnTo>
                    <a:pt x="49453" y="3086"/>
                  </a:lnTo>
                  <a:lnTo>
                    <a:pt x="48234" y="4571"/>
                  </a:lnTo>
                  <a:lnTo>
                    <a:pt x="52565" y="4571"/>
                  </a:lnTo>
                  <a:lnTo>
                    <a:pt x="52755" y="4241"/>
                  </a:lnTo>
                  <a:lnTo>
                    <a:pt x="51104" y="4241"/>
                  </a:lnTo>
                  <a:lnTo>
                    <a:pt x="51280" y="3086"/>
                  </a:lnTo>
                  <a:lnTo>
                    <a:pt x="51405" y="2260"/>
                  </a:lnTo>
                  <a:lnTo>
                    <a:pt x="51519" y="1511"/>
                  </a:lnTo>
                  <a:lnTo>
                    <a:pt x="51596" y="1003"/>
                  </a:lnTo>
                  <a:lnTo>
                    <a:pt x="51650" y="647"/>
                  </a:lnTo>
                  <a:lnTo>
                    <a:pt x="50876" y="0"/>
                  </a:lnTo>
                  <a:close/>
                </a:path>
                <a:path w="64134" h="83185">
                  <a:moveTo>
                    <a:pt x="53416" y="1003"/>
                  </a:moveTo>
                  <a:lnTo>
                    <a:pt x="51104" y="4241"/>
                  </a:lnTo>
                  <a:lnTo>
                    <a:pt x="52755" y="4241"/>
                  </a:lnTo>
                  <a:lnTo>
                    <a:pt x="52886" y="4013"/>
                  </a:lnTo>
                  <a:lnTo>
                    <a:pt x="53454" y="2260"/>
                  </a:lnTo>
                  <a:lnTo>
                    <a:pt x="53416" y="1003"/>
                  </a:lnTo>
                  <a:close/>
                </a:path>
              </a:pathLst>
            </a:custGeom>
            <a:solidFill>
              <a:srgbClr val="5F8B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4" name="object 2154"/>
            <p:cNvSpPr/>
            <p:nvPr/>
          </p:nvSpPr>
          <p:spPr>
            <a:xfrm>
              <a:off x="7249609" y="2802519"/>
              <a:ext cx="55244" cy="56515"/>
            </a:xfrm>
            <a:custGeom>
              <a:avLst/>
              <a:gdLst/>
              <a:ahLst/>
              <a:cxnLst/>
              <a:rect l="l" t="t" r="r" b="b"/>
              <a:pathLst>
                <a:path w="55245" h="56514">
                  <a:moveTo>
                    <a:pt x="42979" y="51396"/>
                  </a:moveTo>
                  <a:lnTo>
                    <a:pt x="27787" y="51396"/>
                  </a:lnTo>
                  <a:lnTo>
                    <a:pt x="32727" y="54673"/>
                  </a:lnTo>
                  <a:lnTo>
                    <a:pt x="34632" y="56184"/>
                  </a:lnTo>
                  <a:lnTo>
                    <a:pt x="37122" y="55549"/>
                  </a:lnTo>
                  <a:lnTo>
                    <a:pt x="36118" y="53479"/>
                  </a:lnTo>
                  <a:lnTo>
                    <a:pt x="38424" y="52768"/>
                  </a:lnTo>
                  <a:lnTo>
                    <a:pt x="41541" y="52768"/>
                  </a:lnTo>
                  <a:lnTo>
                    <a:pt x="42979" y="51396"/>
                  </a:lnTo>
                  <a:close/>
                </a:path>
                <a:path w="55245" h="56514">
                  <a:moveTo>
                    <a:pt x="1401" y="20383"/>
                  </a:moveTo>
                  <a:lnTo>
                    <a:pt x="721" y="20383"/>
                  </a:lnTo>
                  <a:lnTo>
                    <a:pt x="0" y="20510"/>
                  </a:lnTo>
                  <a:lnTo>
                    <a:pt x="14897" y="42875"/>
                  </a:lnTo>
                  <a:lnTo>
                    <a:pt x="16294" y="44564"/>
                  </a:lnTo>
                  <a:lnTo>
                    <a:pt x="18326" y="46824"/>
                  </a:lnTo>
                  <a:lnTo>
                    <a:pt x="20408" y="48945"/>
                  </a:lnTo>
                  <a:lnTo>
                    <a:pt x="21920" y="50685"/>
                  </a:lnTo>
                  <a:lnTo>
                    <a:pt x="22696" y="51396"/>
                  </a:lnTo>
                  <a:lnTo>
                    <a:pt x="23063" y="51600"/>
                  </a:lnTo>
                  <a:lnTo>
                    <a:pt x="25590" y="54228"/>
                  </a:lnTo>
                  <a:lnTo>
                    <a:pt x="26174" y="54444"/>
                  </a:lnTo>
                  <a:lnTo>
                    <a:pt x="26492" y="53759"/>
                  </a:lnTo>
                  <a:lnTo>
                    <a:pt x="27676" y="51600"/>
                  </a:lnTo>
                  <a:lnTo>
                    <a:pt x="27787" y="51396"/>
                  </a:lnTo>
                  <a:lnTo>
                    <a:pt x="42979" y="51396"/>
                  </a:lnTo>
                  <a:lnTo>
                    <a:pt x="43725" y="50685"/>
                  </a:lnTo>
                  <a:lnTo>
                    <a:pt x="41846" y="48463"/>
                  </a:lnTo>
                  <a:lnTo>
                    <a:pt x="43355" y="46545"/>
                  </a:lnTo>
                  <a:lnTo>
                    <a:pt x="46062" y="46545"/>
                  </a:lnTo>
                  <a:lnTo>
                    <a:pt x="47828" y="44564"/>
                  </a:lnTo>
                  <a:lnTo>
                    <a:pt x="46380" y="42087"/>
                  </a:lnTo>
                  <a:lnTo>
                    <a:pt x="50558" y="40436"/>
                  </a:lnTo>
                  <a:lnTo>
                    <a:pt x="49123" y="37972"/>
                  </a:lnTo>
                  <a:lnTo>
                    <a:pt x="50304" y="36499"/>
                  </a:lnTo>
                  <a:lnTo>
                    <a:pt x="52222" y="36347"/>
                  </a:lnTo>
                  <a:lnTo>
                    <a:pt x="53492" y="34886"/>
                  </a:lnTo>
                  <a:lnTo>
                    <a:pt x="50431" y="33629"/>
                  </a:lnTo>
                  <a:lnTo>
                    <a:pt x="51955" y="33070"/>
                  </a:lnTo>
                  <a:lnTo>
                    <a:pt x="53251" y="31876"/>
                  </a:lnTo>
                  <a:lnTo>
                    <a:pt x="54063" y="30289"/>
                  </a:lnTo>
                  <a:lnTo>
                    <a:pt x="51511" y="29933"/>
                  </a:lnTo>
                  <a:lnTo>
                    <a:pt x="52527" y="28892"/>
                  </a:lnTo>
                  <a:lnTo>
                    <a:pt x="54196" y="27825"/>
                  </a:lnTo>
                  <a:lnTo>
                    <a:pt x="50444" y="27825"/>
                  </a:lnTo>
                  <a:lnTo>
                    <a:pt x="50475" y="27546"/>
                  </a:lnTo>
                  <a:lnTo>
                    <a:pt x="46910" y="27546"/>
                  </a:lnTo>
                  <a:lnTo>
                    <a:pt x="48780" y="25361"/>
                  </a:lnTo>
                  <a:lnTo>
                    <a:pt x="51600" y="22859"/>
                  </a:lnTo>
                  <a:lnTo>
                    <a:pt x="51694" y="21780"/>
                  </a:lnTo>
                  <a:lnTo>
                    <a:pt x="48691" y="21780"/>
                  </a:lnTo>
                  <a:lnTo>
                    <a:pt x="48742" y="21628"/>
                  </a:lnTo>
                  <a:lnTo>
                    <a:pt x="1727" y="21628"/>
                  </a:lnTo>
                  <a:lnTo>
                    <a:pt x="1614" y="21196"/>
                  </a:lnTo>
                  <a:lnTo>
                    <a:pt x="1504" y="20777"/>
                  </a:lnTo>
                  <a:lnTo>
                    <a:pt x="1401" y="20383"/>
                  </a:lnTo>
                  <a:close/>
                </a:path>
                <a:path w="55245" h="56514">
                  <a:moveTo>
                    <a:pt x="54698" y="26352"/>
                  </a:moveTo>
                  <a:lnTo>
                    <a:pt x="53158" y="26352"/>
                  </a:lnTo>
                  <a:lnTo>
                    <a:pt x="51777" y="27546"/>
                  </a:lnTo>
                  <a:lnTo>
                    <a:pt x="50444" y="27825"/>
                  </a:lnTo>
                  <a:lnTo>
                    <a:pt x="54330" y="27825"/>
                  </a:lnTo>
                  <a:lnTo>
                    <a:pt x="54603" y="26733"/>
                  </a:lnTo>
                  <a:lnTo>
                    <a:pt x="54698" y="26352"/>
                  </a:lnTo>
                  <a:close/>
                </a:path>
                <a:path w="55245" h="56514">
                  <a:moveTo>
                    <a:pt x="50672" y="25780"/>
                  </a:moveTo>
                  <a:lnTo>
                    <a:pt x="49529" y="26733"/>
                  </a:lnTo>
                  <a:lnTo>
                    <a:pt x="48094" y="27546"/>
                  </a:lnTo>
                  <a:lnTo>
                    <a:pt x="50475" y="27546"/>
                  </a:lnTo>
                  <a:lnTo>
                    <a:pt x="50566" y="26733"/>
                  </a:lnTo>
                  <a:lnTo>
                    <a:pt x="50672" y="25780"/>
                  </a:lnTo>
                  <a:close/>
                </a:path>
                <a:path w="55245" h="56514">
                  <a:moveTo>
                    <a:pt x="51816" y="20383"/>
                  </a:moveTo>
                  <a:lnTo>
                    <a:pt x="51543" y="20383"/>
                  </a:lnTo>
                  <a:lnTo>
                    <a:pt x="48691" y="21780"/>
                  </a:lnTo>
                  <a:lnTo>
                    <a:pt x="51694" y="21780"/>
                  </a:lnTo>
                  <a:lnTo>
                    <a:pt x="51816" y="20383"/>
                  </a:lnTo>
                  <a:close/>
                </a:path>
                <a:path w="55245" h="56514">
                  <a:moveTo>
                    <a:pt x="2654" y="18897"/>
                  </a:moveTo>
                  <a:lnTo>
                    <a:pt x="1727" y="21628"/>
                  </a:lnTo>
                  <a:lnTo>
                    <a:pt x="48742" y="21628"/>
                  </a:lnTo>
                  <a:lnTo>
                    <a:pt x="48887" y="21196"/>
                  </a:lnTo>
                  <a:lnTo>
                    <a:pt x="3517" y="21196"/>
                  </a:lnTo>
                  <a:lnTo>
                    <a:pt x="2740" y="19126"/>
                  </a:lnTo>
                  <a:lnTo>
                    <a:pt x="2654" y="18897"/>
                  </a:lnTo>
                  <a:close/>
                </a:path>
                <a:path w="55245" h="56514">
                  <a:moveTo>
                    <a:pt x="4229" y="18326"/>
                  </a:moveTo>
                  <a:lnTo>
                    <a:pt x="4156" y="18618"/>
                  </a:lnTo>
                  <a:lnTo>
                    <a:pt x="4030" y="19126"/>
                  </a:lnTo>
                  <a:lnTo>
                    <a:pt x="3930" y="19532"/>
                  </a:lnTo>
                  <a:lnTo>
                    <a:pt x="3823" y="19964"/>
                  </a:lnTo>
                  <a:lnTo>
                    <a:pt x="3719" y="20383"/>
                  </a:lnTo>
                  <a:lnTo>
                    <a:pt x="3621" y="20777"/>
                  </a:lnTo>
                  <a:lnTo>
                    <a:pt x="3517" y="21196"/>
                  </a:lnTo>
                  <a:lnTo>
                    <a:pt x="48887" y="21196"/>
                  </a:lnTo>
                  <a:lnTo>
                    <a:pt x="49028" y="20777"/>
                  </a:lnTo>
                  <a:lnTo>
                    <a:pt x="49118" y="20510"/>
                  </a:lnTo>
                  <a:lnTo>
                    <a:pt x="49160" y="20383"/>
                  </a:lnTo>
                  <a:lnTo>
                    <a:pt x="5410" y="20383"/>
                  </a:lnTo>
                  <a:lnTo>
                    <a:pt x="5312" y="19964"/>
                  </a:lnTo>
                  <a:lnTo>
                    <a:pt x="5212" y="19532"/>
                  </a:lnTo>
                  <a:lnTo>
                    <a:pt x="5118" y="19126"/>
                  </a:lnTo>
                  <a:lnTo>
                    <a:pt x="4229" y="18326"/>
                  </a:lnTo>
                  <a:close/>
                </a:path>
                <a:path w="55245" h="56514">
                  <a:moveTo>
                    <a:pt x="7086" y="17767"/>
                  </a:moveTo>
                  <a:lnTo>
                    <a:pt x="6826" y="18059"/>
                  </a:lnTo>
                  <a:lnTo>
                    <a:pt x="5410" y="20383"/>
                  </a:lnTo>
                  <a:lnTo>
                    <a:pt x="49160" y="20383"/>
                  </a:lnTo>
                  <a:lnTo>
                    <a:pt x="49301" y="19964"/>
                  </a:lnTo>
                  <a:lnTo>
                    <a:pt x="49537" y="19532"/>
                  </a:lnTo>
                  <a:lnTo>
                    <a:pt x="8839" y="19532"/>
                  </a:lnTo>
                  <a:lnTo>
                    <a:pt x="7086" y="17767"/>
                  </a:lnTo>
                  <a:close/>
                </a:path>
                <a:path w="55245" h="56514">
                  <a:moveTo>
                    <a:pt x="9690" y="17119"/>
                  </a:moveTo>
                  <a:lnTo>
                    <a:pt x="8839" y="19532"/>
                  </a:lnTo>
                  <a:lnTo>
                    <a:pt x="25861" y="19532"/>
                  </a:lnTo>
                  <a:lnTo>
                    <a:pt x="25946" y="18897"/>
                  </a:lnTo>
                  <a:lnTo>
                    <a:pt x="10780" y="18897"/>
                  </a:lnTo>
                  <a:lnTo>
                    <a:pt x="9690" y="17119"/>
                  </a:lnTo>
                  <a:close/>
                </a:path>
                <a:path w="55245" h="56514">
                  <a:moveTo>
                    <a:pt x="27036" y="15087"/>
                  </a:moveTo>
                  <a:lnTo>
                    <a:pt x="27153" y="16230"/>
                  </a:lnTo>
                  <a:lnTo>
                    <a:pt x="27228" y="17437"/>
                  </a:lnTo>
                  <a:lnTo>
                    <a:pt x="25827" y="19532"/>
                  </a:lnTo>
                  <a:lnTo>
                    <a:pt x="49537" y="19532"/>
                  </a:lnTo>
                  <a:lnTo>
                    <a:pt x="50342" y="18059"/>
                  </a:lnTo>
                  <a:lnTo>
                    <a:pt x="50419" y="17767"/>
                  </a:lnTo>
                  <a:lnTo>
                    <a:pt x="48031" y="17767"/>
                  </a:lnTo>
                  <a:lnTo>
                    <a:pt x="48101" y="17437"/>
                  </a:lnTo>
                  <a:lnTo>
                    <a:pt x="48224" y="16852"/>
                  </a:lnTo>
                  <a:lnTo>
                    <a:pt x="28751" y="16852"/>
                  </a:lnTo>
                  <a:lnTo>
                    <a:pt x="27036" y="15087"/>
                  </a:lnTo>
                  <a:close/>
                </a:path>
                <a:path w="55245" h="56514">
                  <a:moveTo>
                    <a:pt x="12654" y="16230"/>
                  </a:moveTo>
                  <a:lnTo>
                    <a:pt x="12517" y="16230"/>
                  </a:lnTo>
                  <a:lnTo>
                    <a:pt x="10731" y="18897"/>
                  </a:lnTo>
                  <a:lnTo>
                    <a:pt x="25946" y="18897"/>
                  </a:lnTo>
                  <a:lnTo>
                    <a:pt x="25984" y="18618"/>
                  </a:lnTo>
                  <a:lnTo>
                    <a:pt x="13398" y="18618"/>
                  </a:lnTo>
                  <a:lnTo>
                    <a:pt x="12710" y="16408"/>
                  </a:lnTo>
                  <a:lnTo>
                    <a:pt x="12654" y="16230"/>
                  </a:lnTo>
                  <a:close/>
                </a:path>
                <a:path w="55245" h="56514">
                  <a:moveTo>
                    <a:pt x="15474" y="15087"/>
                  </a:moveTo>
                  <a:lnTo>
                    <a:pt x="15280" y="15379"/>
                  </a:lnTo>
                  <a:lnTo>
                    <a:pt x="14363" y="17437"/>
                  </a:lnTo>
                  <a:lnTo>
                    <a:pt x="13398" y="18618"/>
                  </a:lnTo>
                  <a:lnTo>
                    <a:pt x="25984" y="18618"/>
                  </a:lnTo>
                  <a:lnTo>
                    <a:pt x="26017" y="17437"/>
                  </a:lnTo>
                  <a:lnTo>
                    <a:pt x="17115" y="17437"/>
                  </a:lnTo>
                  <a:lnTo>
                    <a:pt x="15474" y="15087"/>
                  </a:lnTo>
                  <a:close/>
                </a:path>
                <a:path w="55245" h="56514">
                  <a:moveTo>
                    <a:pt x="50824" y="16230"/>
                  </a:moveTo>
                  <a:lnTo>
                    <a:pt x="50675" y="16230"/>
                  </a:lnTo>
                  <a:lnTo>
                    <a:pt x="48031" y="17767"/>
                  </a:lnTo>
                  <a:lnTo>
                    <a:pt x="50419" y="17767"/>
                  </a:lnTo>
                  <a:lnTo>
                    <a:pt x="50506" y="17437"/>
                  </a:lnTo>
                  <a:lnTo>
                    <a:pt x="50590" y="17119"/>
                  </a:lnTo>
                  <a:lnTo>
                    <a:pt x="50660" y="16852"/>
                  </a:lnTo>
                  <a:lnTo>
                    <a:pt x="50777" y="16408"/>
                  </a:lnTo>
                  <a:lnTo>
                    <a:pt x="50824" y="16230"/>
                  </a:lnTo>
                  <a:close/>
                </a:path>
                <a:path w="55245" h="56514">
                  <a:moveTo>
                    <a:pt x="18338" y="14173"/>
                  </a:moveTo>
                  <a:lnTo>
                    <a:pt x="16958" y="17437"/>
                  </a:lnTo>
                  <a:lnTo>
                    <a:pt x="26017" y="17437"/>
                  </a:lnTo>
                  <a:lnTo>
                    <a:pt x="25893" y="17119"/>
                  </a:lnTo>
                  <a:lnTo>
                    <a:pt x="23429" y="17119"/>
                  </a:lnTo>
                  <a:lnTo>
                    <a:pt x="23266" y="16852"/>
                  </a:lnTo>
                  <a:lnTo>
                    <a:pt x="19418" y="16852"/>
                  </a:lnTo>
                  <a:lnTo>
                    <a:pt x="18528" y="14643"/>
                  </a:lnTo>
                  <a:lnTo>
                    <a:pt x="18430" y="14401"/>
                  </a:lnTo>
                  <a:lnTo>
                    <a:pt x="18338" y="14173"/>
                  </a:lnTo>
                  <a:close/>
                </a:path>
                <a:path w="55245" h="56514">
                  <a:moveTo>
                    <a:pt x="25325" y="15659"/>
                  </a:moveTo>
                  <a:lnTo>
                    <a:pt x="24634" y="16230"/>
                  </a:lnTo>
                  <a:lnTo>
                    <a:pt x="23648" y="17119"/>
                  </a:lnTo>
                  <a:lnTo>
                    <a:pt x="25893" y="17119"/>
                  </a:lnTo>
                  <a:lnTo>
                    <a:pt x="25325" y="15659"/>
                  </a:lnTo>
                  <a:close/>
                </a:path>
                <a:path w="55245" h="56514">
                  <a:moveTo>
                    <a:pt x="21640" y="12242"/>
                  </a:moveTo>
                  <a:lnTo>
                    <a:pt x="20700" y="13576"/>
                  </a:lnTo>
                  <a:lnTo>
                    <a:pt x="19418" y="16852"/>
                  </a:lnTo>
                  <a:lnTo>
                    <a:pt x="23266" y="16852"/>
                  </a:lnTo>
                  <a:lnTo>
                    <a:pt x="22994" y="16408"/>
                  </a:lnTo>
                  <a:lnTo>
                    <a:pt x="22885" y="16230"/>
                  </a:lnTo>
                  <a:lnTo>
                    <a:pt x="23143" y="15659"/>
                  </a:lnTo>
                  <a:lnTo>
                    <a:pt x="22009" y="15659"/>
                  </a:lnTo>
                  <a:lnTo>
                    <a:pt x="21899" y="14643"/>
                  </a:lnTo>
                  <a:lnTo>
                    <a:pt x="21784" y="13576"/>
                  </a:lnTo>
                  <a:lnTo>
                    <a:pt x="21703" y="12826"/>
                  </a:lnTo>
                  <a:lnTo>
                    <a:pt x="21640" y="12242"/>
                  </a:lnTo>
                  <a:close/>
                </a:path>
                <a:path w="55245" h="56514">
                  <a:moveTo>
                    <a:pt x="30318" y="11442"/>
                  </a:moveTo>
                  <a:lnTo>
                    <a:pt x="30183" y="11671"/>
                  </a:lnTo>
                  <a:lnTo>
                    <a:pt x="29095" y="15087"/>
                  </a:lnTo>
                  <a:lnTo>
                    <a:pt x="28833" y="16230"/>
                  </a:lnTo>
                  <a:lnTo>
                    <a:pt x="28792" y="16408"/>
                  </a:lnTo>
                  <a:lnTo>
                    <a:pt x="28690" y="16852"/>
                  </a:lnTo>
                  <a:lnTo>
                    <a:pt x="48224" y="16852"/>
                  </a:lnTo>
                  <a:lnTo>
                    <a:pt x="48318" y="16408"/>
                  </a:lnTo>
                  <a:lnTo>
                    <a:pt x="48356" y="16230"/>
                  </a:lnTo>
                  <a:lnTo>
                    <a:pt x="46085" y="16230"/>
                  </a:lnTo>
                  <a:lnTo>
                    <a:pt x="46199" y="15659"/>
                  </a:lnTo>
                  <a:lnTo>
                    <a:pt x="46313" y="15087"/>
                  </a:lnTo>
                  <a:lnTo>
                    <a:pt x="46401" y="14643"/>
                  </a:lnTo>
                  <a:lnTo>
                    <a:pt x="46495" y="14173"/>
                  </a:lnTo>
                  <a:lnTo>
                    <a:pt x="46614" y="13576"/>
                  </a:lnTo>
                  <a:lnTo>
                    <a:pt x="46475" y="13576"/>
                  </a:lnTo>
                  <a:lnTo>
                    <a:pt x="46852" y="13334"/>
                  </a:lnTo>
                  <a:lnTo>
                    <a:pt x="31546" y="13334"/>
                  </a:lnTo>
                  <a:lnTo>
                    <a:pt x="30318" y="11442"/>
                  </a:lnTo>
                  <a:close/>
                </a:path>
                <a:path w="55245" h="56514">
                  <a:moveTo>
                    <a:pt x="48691" y="14643"/>
                  </a:moveTo>
                  <a:lnTo>
                    <a:pt x="47249" y="16230"/>
                  </a:lnTo>
                  <a:lnTo>
                    <a:pt x="48356" y="16230"/>
                  </a:lnTo>
                  <a:lnTo>
                    <a:pt x="48477" y="15659"/>
                  </a:lnTo>
                  <a:lnTo>
                    <a:pt x="48597" y="15087"/>
                  </a:lnTo>
                  <a:lnTo>
                    <a:pt x="48691" y="14643"/>
                  </a:lnTo>
                  <a:close/>
                </a:path>
                <a:path w="55245" h="56514">
                  <a:moveTo>
                    <a:pt x="24002" y="12826"/>
                  </a:moveTo>
                  <a:lnTo>
                    <a:pt x="22009" y="15659"/>
                  </a:lnTo>
                  <a:lnTo>
                    <a:pt x="23143" y="15659"/>
                  </a:lnTo>
                  <a:lnTo>
                    <a:pt x="23601" y="14643"/>
                  </a:lnTo>
                  <a:lnTo>
                    <a:pt x="23710" y="14401"/>
                  </a:lnTo>
                  <a:lnTo>
                    <a:pt x="23753" y="14173"/>
                  </a:lnTo>
                  <a:lnTo>
                    <a:pt x="23864" y="13576"/>
                  </a:lnTo>
                  <a:lnTo>
                    <a:pt x="23937" y="13182"/>
                  </a:lnTo>
                  <a:lnTo>
                    <a:pt x="24002" y="12826"/>
                  </a:lnTo>
                  <a:close/>
                </a:path>
                <a:path w="55245" h="56514">
                  <a:moveTo>
                    <a:pt x="33515" y="8534"/>
                  </a:moveTo>
                  <a:lnTo>
                    <a:pt x="32632" y="11442"/>
                  </a:lnTo>
                  <a:lnTo>
                    <a:pt x="32562" y="11671"/>
                  </a:lnTo>
                  <a:lnTo>
                    <a:pt x="31639" y="13182"/>
                  </a:lnTo>
                  <a:lnTo>
                    <a:pt x="31546" y="13334"/>
                  </a:lnTo>
                  <a:lnTo>
                    <a:pt x="46852" y="13334"/>
                  </a:lnTo>
                  <a:lnTo>
                    <a:pt x="47091" y="13182"/>
                  </a:lnTo>
                  <a:lnTo>
                    <a:pt x="44564" y="13182"/>
                  </a:lnTo>
                  <a:lnTo>
                    <a:pt x="44492" y="10845"/>
                  </a:lnTo>
                  <a:lnTo>
                    <a:pt x="42748" y="10845"/>
                  </a:lnTo>
                  <a:lnTo>
                    <a:pt x="42871" y="10706"/>
                  </a:lnTo>
                  <a:lnTo>
                    <a:pt x="43148" y="9867"/>
                  </a:lnTo>
                  <a:lnTo>
                    <a:pt x="34632" y="9867"/>
                  </a:lnTo>
                  <a:lnTo>
                    <a:pt x="33515" y="8534"/>
                  </a:lnTo>
                  <a:close/>
                </a:path>
                <a:path w="55245" h="56514">
                  <a:moveTo>
                    <a:pt x="46342" y="11442"/>
                  </a:moveTo>
                  <a:lnTo>
                    <a:pt x="44564" y="13182"/>
                  </a:lnTo>
                  <a:lnTo>
                    <a:pt x="47091" y="13182"/>
                  </a:lnTo>
                  <a:lnTo>
                    <a:pt x="48818" y="12077"/>
                  </a:lnTo>
                  <a:lnTo>
                    <a:pt x="46342" y="11442"/>
                  </a:lnTo>
                  <a:close/>
                </a:path>
                <a:path w="55245" h="56514">
                  <a:moveTo>
                    <a:pt x="45834" y="7353"/>
                  </a:moveTo>
                  <a:lnTo>
                    <a:pt x="43612" y="9867"/>
                  </a:lnTo>
                  <a:lnTo>
                    <a:pt x="42805" y="10706"/>
                  </a:lnTo>
                  <a:lnTo>
                    <a:pt x="42748" y="10845"/>
                  </a:lnTo>
                  <a:lnTo>
                    <a:pt x="44492" y="10845"/>
                  </a:lnTo>
                  <a:lnTo>
                    <a:pt x="44488" y="10706"/>
                  </a:lnTo>
                  <a:lnTo>
                    <a:pt x="45718" y="8534"/>
                  </a:lnTo>
                  <a:lnTo>
                    <a:pt x="45834" y="7353"/>
                  </a:lnTo>
                  <a:close/>
                </a:path>
                <a:path w="55245" h="56514">
                  <a:moveTo>
                    <a:pt x="36995" y="2247"/>
                  </a:moveTo>
                  <a:lnTo>
                    <a:pt x="36435" y="7353"/>
                  </a:lnTo>
                  <a:lnTo>
                    <a:pt x="36410" y="7581"/>
                  </a:lnTo>
                  <a:lnTo>
                    <a:pt x="34632" y="9867"/>
                  </a:lnTo>
                  <a:lnTo>
                    <a:pt x="43148" y="9867"/>
                  </a:lnTo>
                  <a:lnTo>
                    <a:pt x="44966" y="5422"/>
                  </a:lnTo>
                  <a:lnTo>
                    <a:pt x="42900" y="5422"/>
                  </a:lnTo>
                  <a:lnTo>
                    <a:pt x="43400" y="4571"/>
                  </a:lnTo>
                  <a:lnTo>
                    <a:pt x="39077" y="4571"/>
                  </a:lnTo>
                  <a:lnTo>
                    <a:pt x="36995" y="2247"/>
                  </a:lnTo>
                  <a:close/>
                </a:path>
                <a:path w="55245" h="56514">
                  <a:moveTo>
                    <a:pt x="45262" y="4000"/>
                  </a:moveTo>
                  <a:lnTo>
                    <a:pt x="42900" y="5422"/>
                  </a:lnTo>
                  <a:lnTo>
                    <a:pt x="44966" y="5422"/>
                  </a:lnTo>
                  <a:lnTo>
                    <a:pt x="45148" y="4978"/>
                  </a:lnTo>
                  <a:lnTo>
                    <a:pt x="45262" y="4000"/>
                  </a:lnTo>
                  <a:close/>
                </a:path>
                <a:path w="55245" h="56514">
                  <a:moveTo>
                    <a:pt x="41719" y="0"/>
                  </a:moveTo>
                  <a:lnTo>
                    <a:pt x="40792" y="1511"/>
                  </a:lnTo>
                  <a:lnTo>
                    <a:pt x="40297" y="3073"/>
                  </a:lnTo>
                  <a:lnTo>
                    <a:pt x="39077" y="4571"/>
                  </a:lnTo>
                  <a:lnTo>
                    <a:pt x="43400" y="4571"/>
                  </a:lnTo>
                  <a:lnTo>
                    <a:pt x="43602" y="4229"/>
                  </a:lnTo>
                  <a:lnTo>
                    <a:pt x="41948" y="4229"/>
                  </a:lnTo>
                  <a:lnTo>
                    <a:pt x="42124" y="3073"/>
                  </a:lnTo>
                  <a:lnTo>
                    <a:pt x="42250" y="2247"/>
                  </a:lnTo>
                  <a:lnTo>
                    <a:pt x="42362" y="1511"/>
                  </a:lnTo>
                  <a:lnTo>
                    <a:pt x="42439" y="1003"/>
                  </a:lnTo>
                  <a:lnTo>
                    <a:pt x="42494" y="647"/>
                  </a:lnTo>
                  <a:lnTo>
                    <a:pt x="41719" y="0"/>
                  </a:lnTo>
                  <a:close/>
                </a:path>
                <a:path w="55245" h="56514">
                  <a:moveTo>
                    <a:pt x="44259" y="1003"/>
                  </a:moveTo>
                  <a:lnTo>
                    <a:pt x="41948" y="4229"/>
                  </a:lnTo>
                  <a:lnTo>
                    <a:pt x="43602" y="4229"/>
                  </a:lnTo>
                  <a:lnTo>
                    <a:pt x="43736" y="4000"/>
                  </a:lnTo>
                  <a:lnTo>
                    <a:pt x="44297" y="2247"/>
                  </a:lnTo>
                  <a:lnTo>
                    <a:pt x="44259" y="1003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5" name="object 2155"/>
            <p:cNvSpPr/>
            <p:nvPr/>
          </p:nvSpPr>
          <p:spPr>
            <a:xfrm>
              <a:off x="7245471" y="2808996"/>
              <a:ext cx="48895" cy="67310"/>
            </a:xfrm>
            <a:custGeom>
              <a:avLst/>
              <a:gdLst/>
              <a:ahLst/>
              <a:cxnLst/>
              <a:rect l="l" t="t" r="r" b="b"/>
              <a:pathLst>
                <a:path w="48895" h="67310">
                  <a:moveTo>
                    <a:pt x="21506" y="54355"/>
                  </a:moveTo>
                  <a:lnTo>
                    <a:pt x="20561" y="54355"/>
                  </a:lnTo>
                  <a:lnTo>
                    <a:pt x="11290" y="66547"/>
                  </a:lnTo>
                  <a:lnTo>
                    <a:pt x="11143" y="67182"/>
                  </a:lnTo>
                  <a:lnTo>
                    <a:pt x="11537" y="67182"/>
                  </a:lnTo>
                  <a:lnTo>
                    <a:pt x="14902" y="62737"/>
                  </a:lnTo>
                  <a:lnTo>
                    <a:pt x="21406" y="54482"/>
                  </a:lnTo>
                  <a:lnTo>
                    <a:pt x="21506" y="54355"/>
                  </a:lnTo>
                  <a:close/>
                </a:path>
                <a:path w="48895" h="67310">
                  <a:moveTo>
                    <a:pt x="21841" y="59562"/>
                  </a:moveTo>
                  <a:lnTo>
                    <a:pt x="21121" y="59562"/>
                  </a:lnTo>
                  <a:lnTo>
                    <a:pt x="17848" y="66547"/>
                  </a:lnTo>
                  <a:lnTo>
                    <a:pt x="17925" y="67055"/>
                  </a:lnTo>
                  <a:lnTo>
                    <a:pt x="18356" y="66928"/>
                  </a:lnTo>
                  <a:lnTo>
                    <a:pt x="21036" y="61213"/>
                  </a:lnTo>
                  <a:lnTo>
                    <a:pt x="21841" y="59562"/>
                  </a:lnTo>
                  <a:close/>
                </a:path>
                <a:path w="48895" h="67310">
                  <a:moveTo>
                    <a:pt x="13762" y="54355"/>
                  </a:moveTo>
                  <a:lnTo>
                    <a:pt x="13145" y="54355"/>
                  </a:lnTo>
                  <a:lnTo>
                    <a:pt x="12248" y="55371"/>
                  </a:lnTo>
                  <a:lnTo>
                    <a:pt x="6342" y="63880"/>
                  </a:lnTo>
                  <a:lnTo>
                    <a:pt x="6291" y="64388"/>
                  </a:lnTo>
                  <a:lnTo>
                    <a:pt x="6660" y="64388"/>
                  </a:lnTo>
                  <a:lnTo>
                    <a:pt x="9416" y="60324"/>
                  </a:lnTo>
                  <a:lnTo>
                    <a:pt x="9971" y="59562"/>
                  </a:lnTo>
                  <a:lnTo>
                    <a:pt x="16698" y="59435"/>
                  </a:lnTo>
                  <a:lnTo>
                    <a:pt x="10156" y="59308"/>
                  </a:lnTo>
                  <a:lnTo>
                    <a:pt x="13670" y="54482"/>
                  </a:lnTo>
                  <a:close/>
                </a:path>
                <a:path w="48895" h="67310">
                  <a:moveTo>
                    <a:pt x="4322" y="54482"/>
                  </a:moveTo>
                  <a:lnTo>
                    <a:pt x="3650" y="54482"/>
                  </a:lnTo>
                  <a:lnTo>
                    <a:pt x="2177" y="56387"/>
                  </a:lnTo>
                  <a:lnTo>
                    <a:pt x="259" y="59308"/>
                  </a:lnTo>
                  <a:lnTo>
                    <a:pt x="119" y="59943"/>
                  </a:lnTo>
                  <a:lnTo>
                    <a:pt x="449" y="59943"/>
                  </a:lnTo>
                  <a:lnTo>
                    <a:pt x="3370" y="55371"/>
                  </a:lnTo>
                  <a:lnTo>
                    <a:pt x="4322" y="54482"/>
                  </a:lnTo>
                  <a:close/>
                </a:path>
                <a:path w="48895" h="67310">
                  <a:moveTo>
                    <a:pt x="9657" y="52577"/>
                  </a:moveTo>
                  <a:lnTo>
                    <a:pt x="9434" y="52704"/>
                  </a:lnTo>
                  <a:lnTo>
                    <a:pt x="7828" y="54228"/>
                  </a:lnTo>
                  <a:lnTo>
                    <a:pt x="4475" y="59054"/>
                  </a:lnTo>
                  <a:lnTo>
                    <a:pt x="4437" y="59562"/>
                  </a:lnTo>
                  <a:lnTo>
                    <a:pt x="4780" y="59435"/>
                  </a:lnTo>
                  <a:lnTo>
                    <a:pt x="8302" y="54482"/>
                  </a:lnTo>
                  <a:lnTo>
                    <a:pt x="13033" y="54482"/>
                  </a:lnTo>
                  <a:lnTo>
                    <a:pt x="8393" y="54355"/>
                  </a:lnTo>
                  <a:lnTo>
                    <a:pt x="9115" y="53339"/>
                  </a:lnTo>
                  <a:lnTo>
                    <a:pt x="14043" y="53339"/>
                  </a:lnTo>
                  <a:lnTo>
                    <a:pt x="14155" y="53212"/>
                  </a:lnTo>
                  <a:lnTo>
                    <a:pt x="9205" y="53212"/>
                  </a:lnTo>
                  <a:lnTo>
                    <a:pt x="9567" y="52704"/>
                  </a:lnTo>
                  <a:lnTo>
                    <a:pt x="9657" y="52577"/>
                  </a:lnTo>
                  <a:close/>
                </a:path>
                <a:path w="48895" h="67310">
                  <a:moveTo>
                    <a:pt x="21240" y="59308"/>
                  </a:moveTo>
                  <a:lnTo>
                    <a:pt x="17604" y="59308"/>
                  </a:lnTo>
                  <a:lnTo>
                    <a:pt x="21180" y="59435"/>
                  </a:lnTo>
                  <a:close/>
                </a:path>
                <a:path w="48895" h="67310">
                  <a:moveTo>
                    <a:pt x="24380" y="54355"/>
                  </a:moveTo>
                  <a:lnTo>
                    <a:pt x="23560" y="54355"/>
                  </a:lnTo>
                  <a:lnTo>
                    <a:pt x="21359" y="59054"/>
                  </a:lnTo>
                  <a:lnTo>
                    <a:pt x="21240" y="59308"/>
                  </a:lnTo>
                  <a:lnTo>
                    <a:pt x="21903" y="59435"/>
                  </a:lnTo>
                  <a:lnTo>
                    <a:pt x="24318" y="54482"/>
                  </a:lnTo>
                  <a:close/>
                </a:path>
                <a:path w="48895" h="67310">
                  <a:moveTo>
                    <a:pt x="4320" y="52704"/>
                  </a:moveTo>
                  <a:lnTo>
                    <a:pt x="2875" y="52704"/>
                  </a:lnTo>
                  <a:lnTo>
                    <a:pt x="3726" y="53212"/>
                  </a:lnTo>
                  <a:lnTo>
                    <a:pt x="4132" y="53593"/>
                  </a:lnTo>
                  <a:lnTo>
                    <a:pt x="2177" y="54355"/>
                  </a:lnTo>
                  <a:lnTo>
                    <a:pt x="0" y="55371"/>
                  </a:lnTo>
                  <a:lnTo>
                    <a:pt x="195" y="55371"/>
                  </a:lnTo>
                  <a:lnTo>
                    <a:pt x="43" y="55625"/>
                  </a:lnTo>
                  <a:lnTo>
                    <a:pt x="272" y="55879"/>
                  </a:lnTo>
                  <a:lnTo>
                    <a:pt x="3650" y="54482"/>
                  </a:lnTo>
                  <a:lnTo>
                    <a:pt x="4322" y="54482"/>
                  </a:lnTo>
                  <a:lnTo>
                    <a:pt x="4729" y="54101"/>
                  </a:lnTo>
                  <a:lnTo>
                    <a:pt x="6614" y="53339"/>
                  </a:lnTo>
                  <a:lnTo>
                    <a:pt x="4818" y="53339"/>
                  </a:lnTo>
                  <a:lnTo>
                    <a:pt x="4539" y="52958"/>
                  </a:lnTo>
                  <a:lnTo>
                    <a:pt x="4320" y="52704"/>
                  </a:lnTo>
                  <a:close/>
                </a:path>
                <a:path w="48895" h="67310">
                  <a:moveTo>
                    <a:pt x="20658" y="54228"/>
                  </a:moveTo>
                  <a:lnTo>
                    <a:pt x="13855" y="54228"/>
                  </a:lnTo>
                  <a:lnTo>
                    <a:pt x="13762" y="54355"/>
                  </a:lnTo>
                  <a:lnTo>
                    <a:pt x="20464" y="54482"/>
                  </a:lnTo>
                  <a:lnTo>
                    <a:pt x="20658" y="54228"/>
                  </a:lnTo>
                  <a:close/>
                </a:path>
                <a:path w="48895" h="67310">
                  <a:moveTo>
                    <a:pt x="23560" y="54355"/>
                  </a:moveTo>
                  <a:lnTo>
                    <a:pt x="21506" y="54355"/>
                  </a:lnTo>
                  <a:lnTo>
                    <a:pt x="21406" y="54482"/>
                  </a:lnTo>
                  <a:lnTo>
                    <a:pt x="23501" y="54482"/>
                  </a:lnTo>
                  <a:close/>
                </a:path>
                <a:path w="48895" h="67310">
                  <a:moveTo>
                    <a:pt x="16075" y="51180"/>
                  </a:moveTo>
                  <a:lnTo>
                    <a:pt x="15487" y="51705"/>
                  </a:lnTo>
                  <a:lnTo>
                    <a:pt x="13370" y="54101"/>
                  </a:lnTo>
                  <a:lnTo>
                    <a:pt x="13855" y="54228"/>
                  </a:lnTo>
                  <a:lnTo>
                    <a:pt x="16075" y="51180"/>
                  </a:lnTo>
                  <a:close/>
                </a:path>
                <a:path w="48895" h="67310">
                  <a:moveTo>
                    <a:pt x="29659" y="46227"/>
                  </a:moveTo>
                  <a:lnTo>
                    <a:pt x="26916" y="46227"/>
                  </a:lnTo>
                  <a:lnTo>
                    <a:pt x="28440" y="46735"/>
                  </a:lnTo>
                  <a:lnTo>
                    <a:pt x="27681" y="46735"/>
                  </a:lnTo>
                  <a:lnTo>
                    <a:pt x="26187" y="48259"/>
                  </a:lnTo>
                  <a:lnTo>
                    <a:pt x="20947" y="53847"/>
                  </a:lnTo>
                  <a:lnTo>
                    <a:pt x="20754" y="54101"/>
                  </a:lnTo>
                  <a:lnTo>
                    <a:pt x="21606" y="54228"/>
                  </a:lnTo>
                  <a:lnTo>
                    <a:pt x="24008" y="51180"/>
                  </a:lnTo>
                  <a:lnTo>
                    <a:pt x="27500" y="47878"/>
                  </a:lnTo>
                  <a:lnTo>
                    <a:pt x="28163" y="47878"/>
                  </a:lnTo>
                  <a:lnTo>
                    <a:pt x="28567" y="47370"/>
                  </a:lnTo>
                  <a:lnTo>
                    <a:pt x="29475" y="47370"/>
                  </a:lnTo>
                  <a:lnTo>
                    <a:pt x="29384" y="46989"/>
                  </a:lnTo>
                  <a:lnTo>
                    <a:pt x="29164" y="46735"/>
                  </a:lnTo>
                  <a:lnTo>
                    <a:pt x="29659" y="46227"/>
                  </a:lnTo>
                  <a:close/>
                </a:path>
                <a:path w="48895" h="67310">
                  <a:moveTo>
                    <a:pt x="24876" y="53339"/>
                  </a:moveTo>
                  <a:lnTo>
                    <a:pt x="24036" y="53339"/>
                  </a:lnTo>
                  <a:lnTo>
                    <a:pt x="23917" y="53593"/>
                  </a:lnTo>
                  <a:lnTo>
                    <a:pt x="23798" y="53847"/>
                  </a:lnTo>
                  <a:lnTo>
                    <a:pt x="23679" y="54101"/>
                  </a:lnTo>
                  <a:lnTo>
                    <a:pt x="24442" y="54228"/>
                  </a:lnTo>
                  <a:lnTo>
                    <a:pt x="24628" y="53847"/>
                  </a:lnTo>
                  <a:lnTo>
                    <a:pt x="24752" y="53593"/>
                  </a:lnTo>
                  <a:lnTo>
                    <a:pt x="24876" y="53339"/>
                  </a:lnTo>
                  <a:close/>
                </a:path>
                <a:path w="48895" h="67310">
                  <a:moveTo>
                    <a:pt x="9085" y="49402"/>
                  </a:moveTo>
                  <a:lnTo>
                    <a:pt x="5720" y="49402"/>
                  </a:lnTo>
                  <a:lnTo>
                    <a:pt x="5745" y="50037"/>
                  </a:lnTo>
                  <a:lnTo>
                    <a:pt x="8006" y="50037"/>
                  </a:lnTo>
                  <a:lnTo>
                    <a:pt x="9644" y="50545"/>
                  </a:lnTo>
                  <a:lnTo>
                    <a:pt x="10584" y="50926"/>
                  </a:lnTo>
                  <a:lnTo>
                    <a:pt x="4818" y="53339"/>
                  </a:lnTo>
                  <a:lnTo>
                    <a:pt x="6614" y="53339"/>
                  </a:lnTo>
                  <a:lnTo>
                    <a:pt x="8184" y="52704"/>
                  </a:lnTo>
                  <a:lnTo>
                    <a:pt x="9571" y="52196"/>
                  </a:lnTo>
                  <a:lnTo>
                    <a:pt x="9904" y="52196"/>
                  </a:lnTo>
                  <a:lnTo>
                    <a:pt x="10493" y="51705"/>
                  </a:lnTo>
                  <a:lnTo>
                    <a:pt x="10965" y="51705"/>
                  </a:lnTo>
                  <a:lnTo>
                    <a:pt x="12438" y="51053"/>
                  </a:lnTo>
                  <a:lnTo>
                    <a:pt x="13666" y="50545"/>
                  </a:lnTo>
                  <a:lnTo>
                    <a:pt x="11613" y="50545"/>
                  </a:lnTo>
                  <a:lnTo>
                    <a:pt x="11016" y="50164"/>
                  </a:lnTo>
                  <a:lnTo>
                    <a:pt x="9085" y="49402"/>
                  </a:lnTo>
                  <a:close/>
                </a:path>
                <a:path w="48895" h="67310">
                  <a:moveTo>
                    <a:pt x="21541" y="53212"/>
                  </a:moveTo>
                  <a:lnTo>
                    <a:pt x="14595" y="53212"/>
                  </a:lnTo>
                  <a:lnTo>
                    <a:pt x="14502" y="53339"/>
                  </a:lnTo>
                  <a:lnTo>
                    <a:pt x="21423" y="53339"/>
                  </a:lnTo>
                  <a:lnTo>
                    <a:pt x="21541" y="53212"/>
                  </a:lnTo>
                  <a:close/>
                </a:path>
                <a:path w="48895" h="67310">
                  <a:moveTo>
                    <a:pt x="24095" y="53212"/>
                  </a:moveTo>
                  <a:lnTo>
                    <a:pt x="22407" y="53212"/>
                  </a:lnTo>
                  <a:lnTo>
                    <a:pt x="22307" y="53339"/>
                  </a:lnTo>
                  <a:lnTo>
                    <a:pt x="24036" y="53339"/>
                  </a:lnTo>
                  <a:lnTo>
                    <a:pt x="24095" y="53212"/>
                  </a:lnTo>
                  <a:close/>
                </a:path>
                <a:path w="48895" h="67310">
                  <a:moveTo>
                    <a:pt x="26424" y="50164"/>
                  </a:moveTo>
                  <a:lnTo>
                    <a:pt x="25976" y="50164"/>
                  </a:lnTo>
                  <a:lnTo>
                    <a:pt x="24622" y="52196"/>
                  </a:lnTo>
                  <a:lnTo>
                    <a:pt x="24452" y="52450"/>
                  </a:lnTo>
                  <a:lnTo>
                    <a:pt x="24333" y="52704"/>
                  </a:lnTo>
                  <a:lnTo>
                    <a:pt x="24214" y="52958"/>
                  </a:lnTo>
                  <a:lnTo>
                    <a:pt x="24095" y="53212"/>
                  </a:lnTo>
                  <a:lnTo>
                    <a:pt x="24938" y="53212"/>
                  </a:lnTo>
                  <a:lnTo>
                    <a:pt x="26424" y="50164"/>
                  </a:lnTo>
                  <a:close/>
                </a:path>
                <a:path w="48895" h="67310">
                  <a:moveTo>
                    <a:pt x="3882" y="52196"/>
                  </a:moveTo>
                  <a:lnTo>
                    <a:pt x="1389" y="52196"/>
                  </a:lnTo>
                  <a:lnTo>
                    <a:pt x="1199" y="52323"/>
                  </a:lnTo>
                  <a:lnTo>
                    <a:pt x="1262" y="52958"/>
                  </a:lnTo>
                  <a:lnTo>
                    <a:pt x="2875" y="52704"/>
                  </a:lnTo>
                  <a:lnTo>
                    <a:pt x="4320" y="52704"/>
                  </a:lnTo>
                  <a:lnTo>
                    <a:pt x="4210" y="52577"/>
                  </a:lnTo>
                  <a:lnTo>
                    <a:pt x="3991" y="52323"/>
                  </a:lnTo>
                  <a:close/>
                </a:path>
                <a:path w="48895" h="67310">
                  <a:moveTo>
                    <a:pt x="5791" y="51705"/>
                  </a:moveTo>
                  <a:lnTo>
                    <a:pt x="3457" y="51705"/>
                  </a:lnTo>
                  <a:lnTo>
                    <a:pt x="3882" y="52196"/>
                  </a:lnTo>
                  <a:lnTo>
                    <a:pt x="1389" y="52196"/>
                  </a:lnTo>
                  <a:lnTo>
                    <a:pt x="5791" y="51705"/>
                  </a:lnTo>
                  <a:close/>
                </a:path>
                <a:path w="48895" h="67310">
                  <a:moveTo>
                    <a:pt x="10965" y="51705"/>
                  </a:moveTo>
                  <a:lnTo>
                    <a:pt x="10405" y="51705"/>
                  </a:lnTo>
                  <a:lnTo>
                    <a:pt x="10047" y="52196"/>
                  </a:lnTo>
                  <a:lnTo>
                    <a:pt x="9852" y="52196"/>
                  </a:lnTo>
                  <a:lnTo>
                    <a:pt x="10965" y="51705"/>
                  </a:lnTo>
                  <a:close/>
                </a:path>
                <a:path w="48895" h="67310">
                  <a:moveTo>
                    <a:pt x="18352" y="43814"/>
                  </a:moveTo>
                  <a:lnTo>
                    <a:pt x="15245" y="43814"/>
                  </a:lnTo>
                  <a:lnTo>
                    <a:pt x="18064" y="44576"/>
                  </a:lnTo>
                  <a:lnTo>
                    <a:pt x="19766" y="47624"/>
                  </a:lnTo>
                  <a:lnTo>
                    <a:pt x="17175" y="48386"/>
                  </a:lnTo>
                  <a:lnTo>
                    <a:pt x="11613" y="50545"/>
                  </a:lnTo>
                  <a:lnTo>
                    <a:pt x="13666" y="50545"/>
                  </a:lnTo>
                  <a:lnTo>
                    <a:pt x="16236" y="49529"/>
                  </a:lnTo>
                  <a:lnTo>
                    <a:pt x="18064" y="48894"/>
                  </a:lnTo>
                  <a:lnTo>
                    <a:pt x="18604" y="48894"/>
                  </a:lnTo>
                  <a:lnTo>
                    <a:pt x="19931" y="48259"/>
                  </a:lnTo>
                  <a:lnTo>
                    <a:pt x="22803" y="47370"/>
                  </a:lnTo>
                  <a:lnTo>
                    <a:pt x="20515" y="47370"/>
                  </a:lnTo>
                  <a:lnTo>
                    <a:pt x="18750" y="43941"/>
                  </a:lnTo>
                  <a:lnTo>
                    <a:pt x="18352" y="43814"/>
                  </a:lnTo>
                  <a:close/>
                </a:path>
                <a:path w="48895" h="67310">
                  <a:moveTo>
                    <a:pt x="28163" y="47878"/>
                  </a:moveTo>
                  <a:lnTo>
                    <a:pt x="27500" y="47878"/>
                  </a:lnTo>
                  <a:lnTo>
                    <a:pt x="26146" y="49910"/>
                  </a:lnTo>
                  <a:lnTo>
                    <a:pt x="26061" y="50037"/>
                  </a:lnTo>
                  <a:lnTo>
                    <a:pt x="26486" y="50037"/>
                  </a:lnTo>
                  <a:lnTo>
                    <a:pt x="26548" y="49910"/>
                  </a:lnTo>
                  <a:lnTo>
                    <a:pt x="28163" y="47878"/>
                  </a:lnTo>
                  <a:close/>
                </a:path>
                <a:path w="48895" h="67310">
                  <a:moveTo>
                    <a:pt x="17590" y="49402"/>
                  </a:moveTo>
                  <a:lnTo>
                    <a:pt x="17277" y="49529"/>
                  </a:lnTo>
                  <a:lnTo>
                    <a:pt x="16999" y="49910"/>
                  </a:lnTo>
                  <a:lnTo>
                    <a:pt x="17353" y="49656"/>
                  </a:lnTo>
                  <a:lnTo>
                    <a:pt x="17472" y="49529"/>
                  </a:lnTo>
                  <a:close/>
                </a:path>
                <a:path w="48895" h="67310">
                  <a:moveTo>
                    <a:pt x="18604" y="48894"/>
                  </a:moveTo>
                  <a:lnTo>
                    <a:pt x="18064" y="48894"/>
                  </a:lnTo>
                  <a:lnTo>
                    <a:pt x="17590" y="49402"/>
                  </a:lnTo>
                  <a:lnTo>
                    <a:pt x="18604" y="48894"/>
                  </a:lnTo>
                  <a:close/>
                </a:path>
                <a:path w="48895" h="67310">
                  <a:moveTo>
                    <a:pt x="29475" y="47370"/>
                  </a:moveTo>
                  <a:lnTo>
                    <a:pt x="28567" y="47370"/>
                  </a:lnTo>
                  <a:lnTo>
                    <a:pt x="28764" y="47624"/>
                  </a:lnTo>
                  <a:lnTo>
                    <a:pt x="28961" y="47878"/>
                  </a:lnTo>
                  <a:lnTo>
                    <a:pt x="29456" y="47624"/>
                  </a:lnTo>
                  <a:lnTo>
                    <a:pt x="29475" y="47370"/>
                  </a:lnTo>
                  <a:close/>
                </a:path>
                <a:path w="48895" h="67310">
                  <a:moveTo>
                    <a:pt x="15562" y="42925"/>
                  </a:moveTo>
                  <a:lnTo>
                    <a:pt x="8489" y="45211"/>
                  </a:lnTo>
                  <a:lnTo>
                    <a:pt x="5910" y="47243"/>
                  </a:lnTo>
                  <a:lnTo>
                    <a:pt x="5796" y="47624"/>
                  </a:lnTo>
                  <a:lnTo>
                    <a:pt x="6076" y="47751"/>
                  </a:lnTo>
                  <a:lnTo>
                    <a:pt x="8352" y="46100"/>
                  </a:lnTo>
                  <a:lnTo>
                    <a:pt x="8131" y="46100"/>
                  </a:lnTo>
                  <a:lnTo>
                    <a:pt x="15245" y="43814"/>
                  </a:lnTo>
                  <a:lnTo>
                    <a:pt x="18352" y="43814"/>
                  </a:lnTo>
                  <a:lnTo>
                    <a:pt x="15562" y="42925"/>
                  </a:lnTo>
                  <a:close/>
                </a:path>
                <a:path w="48895" h="67310">
                  <a:moveTo>
                    <a:pt x="22703" y="40004"/>
                  </a:moveTo>
                  <a:lnTo>
                    <a:pt x="21560" y="40004"/>
                  </a:lnTo>
                  <a:lnTo>
                    <a:pt x="25430" y="44195"/>
                  </a:lnTo>
                  <a:lnTo>
                    <a:pt x="26815" y="45592"/>
                  </a:lnTo>
                  <a:lnTo>
                    <a:pt x="25405" y="45846"/>
                  </a:lnTo>
                  <a:lnTo>
                    <a:pt x="22205" y="46735"/>
                  </a:lnTo>
                  <a:lnTo>
                    <a:pt x="22375" y="46735"/>
                  </a:lnTo>
                  <a:lnTo>
                    <a:pt x="20515" y="47370"/>
                  </a:lnTo>
                  <a:lnTo>
                    <a:pt x="22803" y="47370"/>
                  </a:lnTo>
                  <a:lnTo>
                    <a:pt x="24033" y="46989"/>
                  </a:lnTo>
                  <a:lnTo>
                    <a:pt x="26916" y="46227"/>
                  </a:lnTo>
                  <a:lnTo>
                    <a:pt x="29659" y="46227"/>
                  </a:lnTo>
                  <a:lnTo>
                    <a:pt x="30029" y="45846"/>
                  </a:lnTo>
                  <a:lnTo>
                    <a:pt x="28077" y="45846"/>
                  </a:lnTo>
                  <a:lnTo>
                    <a:pt x="28092" y="45592"/>
                  </a:lnTo>
                  <a:lnTo>
                    <a:pt x="27623" y="45211"/>
                  </a:lnTo>
                  <a:lnTo>
                    <a:pt x="26451" y="43941"/>
                  </a:lnTo>
                  <a:lnTo>
                    <a:pt x="24452" y="41909"/>
                  </a:lnTo>
                  <a:lnTo>
                    <a:pt x="22820" y="40131"/>
                  </a:lnTo>
                  <a:lnTo>
                    <a:pt x="22703" y="40004"/>
                  </a:lnTo>
                  <a:close/>
                </a:path>
                <a:path w="48895" h="67310">
                  <a:moveTo>
                    <a:pt x="18830" y="35559"/>
                  </a:moveTo>
                  <a:lnTo>
                    <a:pt x="17683" y="35559"/>
                  </a:lnTo>
                  <a:lnTo>
                    <a:pt x="20846" y="39115"/>
                  </a:lnTo>
                  <a:lnTo>
                    <a:pt x="17823" y="39750"/>
                  </a:lnTo>
                  <a:lnTo>
                    <a:pt x="8336" y="41909"/>
                  </a:lnTo>
                  <a:lnTo>
                    <a:pt x="4920" y="46100"/>
                  </a:lnTo>
                  <a:lnTo>
                    <a:pt x="4809" y="46735"/>
                  </a:lnTo>
                  <a:lnTo>
                    <a:pt x="5044" y="46735"/>
                  </a:lnTo>
                  <a:lnTo>
                    <a:pt x="8755" y="42163"/>
                  </a:lnTo>
                  <a:lnTo>
                    <a:pt x="20738" y="40004"/>
                  </a:lnTo>
                  <a:lnTo>
                    <a:pt x="22703" y="40004"/>
                  </a:lnTo>
                  <a:lnTo>
                    <a:pt x="21887" y="39115"/>
                  </a:lnTo>
                  <a:lnTo>
                    <a:pt x="21923" y="38226"/>
                  </a:lnTo>
                  <a:lnTo>
                    <a:pt x="21087" y="38226"/>
                  </a:lnTo>
                  <a:lnTo>
                    <a:pt x="18830" y="35559"/>
                  </a:lnTo>
                  <a:close/>
                </a:path>
                <a:path w="48895" h="67310">
                  <a:moveTo>
                    <a:pt x="29456" y="15874"/>
                  </a:moveTo>
                  <a:lnTo>
                    <a:pt x="28939" y="16382"/>
                  </a:lnTo>
                  <a:lnTo>
                    <a:pt x="27700" y="19684"/>
                  </a:lnTo>
                  <a:lnTo>
                    <a:pt x="27605" y="19938"/>
                  </a:lnTo>
                  <a:lnTo>
                    <a:pt x="27510" y="20192"/>
                  </a:lnTo>
                  <a:lnTo>
                    <a:pt x="27446" y="20429"/>
                  </a:lnTo>
                  <a:lnTo>
                    <a:pt x="27103" y="22732"/>
                  </a:lnTo>
                  <a:lnTo>
                    <a:pt x="27047" y="23113"/>
                  </a:lnTo>
                  <a:lnTo>
                    <a:pt x="26971" y="23621"/>
                  </a:lnTo>
                  <a:lnTo>
                    <a:pt x="26858" y="24383"/>
                  </a:lnTo>
                  <a:lnTo>
                    <a:pt x="26744" y="25145"/>
                  </a:lnTo>
                  <a:lnTo>
                    <a:pt x="26650" y="25780"/>
                  </a:lnTo>
                  <a:lnTo>
                    <a:pt x="26592" y="33273"/>
                  </a:lnTo>
                  <a:lnTo>
                    <a:pt x="26913" y="34670"/>
                  </a:lnTo>
                  <a:lnTo>
                    <a:pt x="26971" y="34924"/>
                  </a:lnTo>
                  <a:lnTo>
                    <a:pt x="27100" y="34924"/>
                  </a:lnTo>
                  <a:lnTo>
                    <a:pt x="29786" y="37083"/>
                  </a:lnTo>
                  <a:lnTo>
                    <a:pt x="29596" y="37845"/>
                  </a:lnTo>
                  <a:lnTo>
                    <a:pt x="28768" y="40766"/>
                  </a:lnTo>
                  <a:lnTo>
                    <a:pt x="28344" y="42925"/>
                  </a:lnTo>
                  <a:lnTo>
                    <a:pt x="28192" y="43814"/>
                  </a:lnTo>
                  <a:lnTo>
                    <a:pt x="28113" y="45211"/>
                  </a:lnTo>
                  <a:lnTo>
                    <a:pt x="27969" y="45592"/>
                  </a:lnTo>
                  <a:lnTo>
                    <a:pt x="28200" y="45846"/>
                  </a:lnTo>
                  <a:lnTo>
                    <a:pt x="30029" y="45846"/>
                  </a:lnTo>
                  <a:lnTo>
                    <a:pt x="30277" y="45592"/>
                  </a:lnTo>
                  <a:lnTo>
                    <a:pt x="29342" y="45592"/>
                  </a:lnTo>
                  <a:lnTo>
                    <a:pt x="29732" y="45211"/>
                  </a:lnTo>
                  <a:lnTo>
                    <a:pt x="28809" y="45211"/>
                  </a:lnTo>
                  <a:lnTo>
                    <a:pt x="28915" y="43814"/>
                  </a:lnTo>
                  <a:lnTo>
                    <a:pt x="29001" y="42925"/>
                  </a:lnTo>
                  <a:lnTo>
                    <a:pt x="29609" y="40131"/>
                  </a:lnTo>
                  <a:lnTo>
                    <a:pt x="30455" y="37083"/>
                  </a:lnTo>
                  <a:lnTo>
                    <a:pt x="30561" y="36702"/>
                  </a:lnTo>
                  <a:lnTo>
                    <a:pt x="30772" y="36321"/>
                  </a:lnTo>
                  <a:lnTo>
                    <a:pt x="30897" y="36097"/>
                  </a:lnTo>
                  <a:lnTo>
                    <a:pt x="30139" y="36097"/>
                  </a:lnTo>
                  <a:lnTo>
                    <a:pt x="27539" y="33908"/>
                  </a:lnTo>
                  <a:lnTo>
                    <a:pt x="27601" y="23621"/>
                  </a:lnTo>
                  <a:lnTo>
                    <a:pt x="27726" y="22732"/>
                  </a:lnTo>
                  <a:lnTo>
                    <a:pt x="27852" y="21843"/>
                  </a:lnTo>
                  <a:lnTo>
                    <a:pt x="27952" y="21131"/>
                  </a:lnTo>
                  <a:lnTo>
                    <a:pt x="28051" y="20429"/>
                  </a:lnTo>
                  <a:lnTo>
                    <a:pt x="28085" y="20192"/>
                  </a:lnTo>
                  <a:lnTo>
                    <a:pt x="29571" y="16382"/>
                  </a:lnTo>
                  <a:lnTo>
                    <a:pt x="29456" y="15874"/>
                  </a:lnTo>
                  <a:close/>
                </a:path>
                <a:path w="48895" h="67310">
                  <a:moveTo>
                    <a:pt x="45609" y="35813"/>
                  </a:moveTo>
                  <a:lnTo>
                    <a:pt x="44746" y="35813"/>
                  </a:lnTo>
                  <a:lnTo>
                    <a:pt x="35070" y="40004"/>
                  </a:lnTo>
                  <a:lnTo>
                    <a:pt x="30383" y="44576"/>
                  </a:lnTo>
                  <a:lnTo>
                    <a:pt x="29620" y="45211"/>
                  </a:lnTo>
                  <a:lnTo>
                    <a:pt x="29342" y="45592"/>
                  </a:lnTo>
                  <a:lnTo>
                    <a:pt x="30277" y="45592"/>
                  </a:lnTo>
                  <a:lnTo>
                    <a:pt x="34727" y="41020"/>
                  </a:lnTo>
                  <a:lnTo>
                    <a:pt x="45001" y="36702"/>
                  </a:lnTo>
                  <a:lnTo>
                    <a:pt x="45609" y="35813"/>
                  </a:lnTo>
                  <a:close/>
                </a:path>
                <a:path w="48895" h="67310">
                  <a:moveTo>
                    <a:pt x="48887" y="23748"/>
                  </a:moveTo>
                  <a:lnTo>
                    <a:pt x="48278" y="23748"/>
                  </a:lnTo>
                  <a:lnTo>
                    <a:pt x="41864" y="29463"/>
                  </a:lnTo>
                  <a:lnTo>
                    <a:pt x="36530" y="35178"/>
                  </a:lnTo>
                  <a:lnTo>
                    <a:pt x="33381" y="38607"/>
                  </a:lnTo>
                  <a:lnTo>
                    <a:pt x="30434" y="42163"/>
                  </a:lnTo>
                  <a:lnTo>
                    <a:pt x="28809" y="45211"/>
                  </a:lnTo>
                  <a:lnTo>
                    <a:pt x="29620" y="45211"/>
                  </a:lnTo>
                  <a:lnTo>
                    <a:pt x="34062" y="39115"/>
                  </a:lnTo>
                  <a:lnTo>
                    <a:pt x="40606" y="32003"/>
                  </a:lnTo>
                  <a:lnTo>
                    <a:pt x="46151" y="26669"/>
                  </a:lnTo>
                  <a:lnTo>
                    <a:pt x="48671" y="24383"/>
                  </a:lnTo>
                  <a:lnTo>
                    <a:pt x="48801" y="24002"/>
                  </a:lnTo>
                  <a:lnTo>
                    <a:pt x="48887" y="23748"/>
                  </a:lnTo>
                  <a:close/>
                </a:path>
                <a:path w="48895" h="67310">
                  <a:moveTo>
                    <a:pt x="11136" y="36097"/>
                  </a:moveTo>
                  <a:lnTo>
                    <a:pt x="10995" y="36097"/>
                  </a:lnTo>
                  <a:lnTo>
                    <a:pt x="9949" y="36321"/>
                  </a:lnTo>
                  <a:lnTo>
                    <a:pt x="5314" y="40131"/>
                  </a:lnTo>
                  <a:lnTo>
                    <a:pt x="5075" y="40766"/>
                  </a:lnTo>
                  <a:lnTo>
                    <a:pt x="5402" y="40766"/>
                  </a:lnTo>
                  <a:lnTo>
                    <a:pt x="11136" y="36097"/>
                  </a:lnTo>
                  <a:close/>
                </a:path>
                <a:path w="48895" h="67310">
                  <a:moveTo>
                    <a:pt x="27323" y="13461"/>
                  </a:moveTo>
                  <a:lnTo>
                    <a:pt x="26726" y="13461"/>
                  </a:lnTo>
                  <a:lnTo>
                    <a:pt x="25803" y="16382"/>
                  </a:lnTo>
                  <a:lnTo>
                    <a:pt x="23933" y="22732"/>
                  </a:lnTo>
                  <a:lnTo>
                    <a:pt x="23822" y="23113"/>
                  </a:lnTo>
                  <a:lnTo>
                    <a:pt x="23785" y="23240"/>
                  </a:lnTo>
                  <a:lnTo>
                    <a:pt x="23673" y="23621"/>
                  </a:lnTo>
                  <a:lnTo>
                    <a:pt x="22291" y="29463"/>
                  </a:lnTo>
                  <a:lnTo>
                    <a:pt x="22171" y="29971"/>
                  </a:lnTo>
                  <a:lnTo>
                    <a:pt x="22051" y="30479"/>
                  </a:lnTo>
                  <a:lnTo>
                    <a:pt x="21931" y="30987"/>
                  </a:lnTo>
                  <a:lnTo>
                    <a:pt x="21811" y="31495"/>
                  </a:lnTo>
                  <a:lnTo>
                    <a:pt x="21740" y="32003"/>
                  </a:lnTo>
                  <a:lnTo>
                    <a:pt x="21647" y="32892"/>
                  </a:lnTo>
                  <a:lnTo>
                    <a:pt x="21540" y="33908"/>
                  </a:lnTo>
                  <a:lnTo>
                    <a:pt x="21434" y="34924"/>
                  </a:lnTo>
                  <a:lnTo>
                    <a:pt x="21311" y="36097"/>
                  </a:lnTo>
                  <a:lnTo>
                    <a:pt x="21207" y="37083"/>
                  </a:lnTo>
                  <a:lnTo>
                    <a:pt x="21087" y="38226"/>
                  </a:lnTo>
                  <a:lnTo>
                    <a:pt x="21923" y="38226"/>
                  </a:lnTo>
                  <a:lnTo>
                    <a:pt x="22046" y="35178"/>
                  </a:lnTo>
                  <a:lnTo>
                    <a:pt x="22138" y="32892"/>
                  </a:lnTo>
                  <a:lnTo>
                    <a:pt x="23198" y="28193"/>
                  </a:lnTo>
                  <a:lnTo>
                    <a:pt x="23312" y="27685"/>
                  </a:lnTo>
                  <a:lnTo>
                    <a:pt x="23398" y="27304"/>
                  </a:lnTo>
                  <a:lnTo>
                    <a:pt x="23484" y="26923"/>
                  </a:lnTo>
                  <a:lnTo>
                    <a:pt x="23570" y="26542"/>
                  </a:lnTo>
                  <a:lnTo>
                    <a:pt x="23685" y="26034"/>
                  </a:lnTo>
                  <a:lnTo>
                    <a:pt x="23742" y="25780"/>
                  </a:lnTo>
                  <a:lnTo>
                    <a:pt x="23828" y="25399"/>
                  </a:lnTo>
                  <a:lnTo>
                    <a:pt x="23885" y="25145"/>
                  </a:lnTo>
                  <a:lnTo>
                    <a:pt x="23971" y="24764"/>
                  </a:lnTo>
                  <a:lnTo>
                    <a:pt x="24057" y="24383"/>
                  </a:lnTo>
                  <a:lnTo>
                    <a:pt x="25958" y="17779"/>
                  </a:lnTo>
                  <a:lnTo>
                    <a:pt x="26539" y="15874"/>
                  </a:lnTo>
                  <a:lnTo>
                    <a:pt x="27199" y="13842"/>
                  </a:lnTo>
                  <a:lnTo>
                    <a:pt x="27323" y="13461"/>
                  </a:lnTo>
                  <a:close/>
                </a:path>
                <a:path w="48895" h="67310">
                  <a:moveTo>
                    <a:pt x="16328" y="32638"/>
                  </a:moveTo>
                  <a:lnTo>
                    <a:pt x="14534" y="32638"/>
                  </a:lnTo>
                  <a:lnTo>
                    <a:pt x="15575" y="32892"/>
                  </a:lnTo>
                  <a:lnTo>
                    <a:pt x="17213" y="34924"/>
                  </a:lnTo>
                  <a:lnTo>
                    <a:pt x="15270" y="35178"/>
                  </a:lnTo>
                  <a:lnTo>
                    <a:pt x="10995" y="36097"/>
                  </a:lnTo>
                  <a:lnTo>
                    <a:pt x="17683" y="35559"/>
                  </a:lnTo>
                  <a:lnTo>
                    <a:pt x="18830" y="35559"/>
                  </a:lnTo>
                  <a:lnTo>
                    <a:pt x="18077" y="34670"/>
                  </a:lnTo>
                  <a:lnTo>
                    <a:pt x="17929" y="33908"/>
                  </a:lnTo>
                  <a:lnTo>
                    <a:pt x="17439" y="33908"/>
                  </a:lnTo>
                  <a:lnTo>
                    <a:pt x="16328" y="32638"/>
                  </a:lnTo>
                  <a:close/>
                </a:path>
                <a:path w="48895" h="67310">
                  <a:moveTo>
                    <a:pt x="32492" y="14477"/>
                  </a:moveTo>
                  <a:lnTo>
                    <a:pt x="32318" y="14477"/>
                  </a:lnTo>
                  <a:lnTo>
                    <a:pt x="32098" y="14985"/>
                  </a:lnTo>
                  <a:lnTo>
                    <a:pt x="31666" y="21131"/>
                  </a:lnTo>
                  <a:lnTo>
                    <a:pt x="33552" y="24764"/>
                  </a:lnTo>
                  <a:lnTo>
                    <a:pt x="33671" y="25399"/>
                  </a:lnTo>
                  <a:lnTo>
                    <a:pt x="31082" y="32638"/>
                  </a:lnTo>
                  <a:lnTo>
                    <a:pt x="30502" y="34670"/>
                  </a:lnTo>
                  <a:lnTo>
                    <a:pt x="30430" y="34924"/>
                  </a:lnTo>
                  <a:lnTo>
                    <a:pt x="30357" y="35178"/>
                  </a:lnTo>
                  <a:lnTo>
                    <a:pt x="30249" y="35559"/>
                  </a:lnTo>
                  <a:lnTo>
                    <a:pt x="30176" y="35813"/>
                  </a:lnTo>
                  <a:lnTo>
                    <a:pt x="30096" y="36097"/>
                  </a:lnTo>
                  <a:lnTo>
                    <a:pt x="30897" y="36097"/>
                  </a:lnTo>
                  <a:lnTo>
                    <a:pt x="32461" y="33273"/>
                  </a:lnTo>
                  <a:lnTo>
                    <a:pt x="31628" y="33273"/>
                  </a:lnTo>
                  <a:lnTo>
                    <a:pt x="31873" y="32892"/>
                  </a:lnTo>
                  <a:lnTo>
                    <a:pt x="31847" y="32638"/>
                  </a:lnTo>
                  <a:lnTo>
                    <a:pt x="33379" y="28193"/>
                  </a:lnTo>
                  <a:lnTo>
                    <a:pt x="34651" y="24764"/>
                  </a:lnTo>
                  <a:lnTo>
                    <a:pt x="34971" y="24002"/>
                  </a:lnTo>
                  <a:lnTo>
                    <a:pt x="34206" y="24002"/>
                  </a:lnTo>
                  <a:lnTo>
                    <a:pt x="33609" y="22732"/>
                  </a:lnTo>
                  <a:lnTo>
                    <a:pt x="32830" y="20700"/>
                  </a:lnTo>
                  <a:lnTo>
                    <a:pt x="32790" y="14985"/>
                  </a:lnTo>
                  <a:lnTo>
                    <a:pt x="33127" y="14985"/>
                  </a:lnTo>
                  <a:lnTo>
                    <a:pt x="32492" y="14477"/>
                  </a:lnTo>
                  <a:close/>
                </a:path>
                <a:path w="48895" h="67310">
                  <a:moveTo>
                    <a:pt x="9339" y="32003"/>
                  </a:moveTo>
                  <a:lnTo>
                    <a:pt x="8438" y="32003"/>
                  </a:lnTo>
                  <a:lnTo>
                    <a:pt x="4475" y="35305"/>
                  </a:lnTo>
                  <a:lnTo>
                    <a:pt x="4380" y="35559"/>
                  </a:lnTo>
                  <a:lnTo>
                    <a:pt x="4285" y="35813"/>
                  </a:lnTo>
                  <a:lnTo>
                    <a:pt x="4564" y="35813"/>
                  </a:lnTo>
                  <a:lnTo>
                    <a:pt x="9339" y="32003"/>
                  </a:lnTo>
                  <a:close/>
                </a:path>
                <a:path w="48895" h="67310">
                  <a:moveTo>
                    <a:pt x="17261" y="30479"/>
                  </a:moveTo>
                  <a:lnTo>
                    <a:pt x="17333" y="33908"/>
                  </a:lnTo>
                  <a:lnTo>
                    <a:pt x="17929" y="33908"/>
                  </a:lnTo>
                  <a:lnTo>
                    <a:pt x="17805" y="33273"/>
                  </a:lnTo>
                  <a:lnTo>
                    <a:pt x="17681" y="32638"/>
                  </a:lnTo>
                  <a:lnTo>
                    <a:pt x="17557" y="32003"/>
                  </a:lnTo>
                  <a:lnTo>
                    <a:pt x="17458" y="31495"/>
                  </a:lnTo>
                  <a:lnTo>
                    <a:pt x="17359" y="30987"/>
                  </a:lnTo>
                  <a:lnTo>
                    <a:pt x="17261" y="30479"/>
                  </a:lnTo>
                  <a:close/>
                </a:path>
                <a:path w="48895" h="67310">
                  <a:moveTo>
                    <a:pt x="48153" y="10159"/>
                  </a:moveTo>
                  <a:lnTo>
                    <a:pt x="47579" y="10159"/>
                  </a:lnTo>
                  <a:lnTo>
                    <a:pt x="40529" y="19938"/>
                  </a:lnTo>
                  <a:lnTo>
                    <a:pt x="35709" y="26923"/>
                  </a:lnTo>
                  <a:lnTo>
                    <a:pt x="32036" y="32638"/>
                  </a:lnTo>
                  <a:lnTo>
                    <a:pt x="31759" y="32892"/>
                  </a:lnTo>
                  <a:lnTo>
                    <a:pt x="31628" y="33273"/>
                  </a:lnTo>
                  <a:lnTo>
                    <a:pt x="32461" y="33273"/>
                  </a:lnTo>
                  <a:lnTo>
                    <a:pt x="33376" y="31622"/>
                  </a:lnTo>
                  <a:lnTo>
                    <a:pt x="38643" y="23748"/>
                  </a:lnTo>
                  <a:lnTo>
                    <a:pt x="43641" y="16763"/>
                  </a:lnTo>
                  <a:lnTo>
                    <a:pt x="48113" y="10667"/>
                  </a:lnTo>
                  <a:lnTo>
                    <a:pt x="48153" y="10159"/>
                  </a:lnTo>
                  <a:close/>
                </a:path>
                <a:path w="48895" h="67310">
                  <a:moveTo>
                    <a:pt x="12468" y="27685"/>
                  </a:moveTo>
                  <a:lnTo>
                    <a:pt x="7384" y="27685"/>
                  </a:lnTo>
                  <a:lnTo>
                    <a:pt x="11498" y="28066"/>
                  </a:lnTo>
                  <a:lnTo>
                    <a:pt x="11956" y="28193"/>
                  </a:lnTo>
                  <a:lnTo>
                    <a:pt x="12895" y="29463"/>
                  </a:lnTo>
                  <a:lnTo>
                    <a:pt x="14877" y="32003"/>
                  </a:lnTo>
                  <a:lnTo>
                    <a:pt x="9339" y="32003"/>
                  </a:lnTo>
                  <a:lnTo>
                    <a:pt x="16007" y="32892"/>
                  </a:lnTo>
                  <a:lnTo>
                    <a:pt x="15575" y="32892"/>
                  </a:lnTo>
                  <a:lnTo>
                    <a:pt x="14534" y="32638"/>
                  </a:lnTo>
                  <a:lnTo>
                    <a:pt x="16328" y="32638"/>
                  </a:lnTo>
                  <a:lnTo>
                    <a:pt x="15994" y="32257"/>
                  </a:lnTo>
                  <a:lnTo>
                    <a:pt x="15514" y="30987"/>
                  </a:lnTo>
                  <a:lnTo>
                    <a:pt x="15016" y="30987"/>
                  </a:lnTo>
                  <a:lnTo>
                    <a:pt x="13374" y="28906"/>
                  </a:lnTo>
                  <a:lnTo>
                    <a:pt x="12468" y="27685"/>
                  </a:lnTo>
                  <a:close/>
                </a:path>
                <a:path w="48895" h="67310">
                  <a:moveTo>
                    <a:pt x="17277" y="32638"/>
                  </a:moveTo>
                  <a:lnTo>
                    <a:pt x="16328" y="32638"/>
                  </a:lnTo>
                  <a:lnTo>
                    <a:pt x="16550" y="32892"/>
                  </a:lnTo>
                  <a:lnTo>
                    <a:pt x="17288" y="32892"/>
                  </a:lnTo>
                  <a:lnTo>
                    <a:pt x="17277" y="32638"/>
                  </a:lnTo>
                  <a:close/>
                </a:path>
                <a:path w="48895" h="67310">
                  <a:moveTo>
                    <a:pt x="21674" y="32638"/>
                  </a:moveTo>
                  <a:lnTo>
                    <a:pt x="17681" y="32638"/>
                  </a:lnTo>
                  <a:lnTo>
                    <a:pt x="17731" y="32892"/>
                  </a:lnTo>
                  <a:lnTo>
                    <a:pt x="21647" y="32892"/>
                  </a:lnTo>
                  <a:lnTo>
                    <a:pt x="21674" y="32638"/>
                  </a:lnTo>
                  <a:close/>
                </a:path>
                <a:path w="48895" h="67310">
                  <a:moveTo>
                    <a:pt x="26446" y="32638"/>
                  </a:moveTo>
                  <a:lnTo>
                    <a:pt x="22195" y="32638"/>
                  </a:lnTo>
                  <a:lnTo>
                    <a:pt x="22138" y="32892"/>
                  </a:lnTo>
                  <a:lnTo>
                    <a:pt x="26505" y="32892"/>
                  </a:lnTo>
                  <a:lnTo>
                    <a:pt x="26446" y="32638"/>
                  </a:lnTo>
                  <a:close/>
                </a:path>
                <a:path w="48895" h="67310">
                  <a:moveTo>
                    <a:pt x="31082" y="32638"/>
                  </a:moveTo>
                  <a:lnTo>
                    <a:pt x="27256" y="32638"/>
                  </a:lnTo>
                  <a:lnTo>
                    <a:pt x="27312" y="32892"/>
                  </a:lnTo>
                  <a:lnTo>
                    <a:pt x="31009" y="32892"/>
                  </a:lnTo>
                  <a:lnTo>
                    <a:pt x="31082" y="32638"/>
                  </a:lnTo>
                  <a:close/>
                </a:path>
                <a:path w="48895" h="67310">
                  <a:moveTo>
                    <a:pt x="32036" y="32638"/>
                  </a:moveTo>
                  <a:lnTo>
                    <a:pt x="31847" y="32638"/>
                  </a:lnTo>
                  <a:lnTo>
                    <a:pt x="31759" y="32892"/>
                  </a:lnTo>
                  <a:lnTo>
                    <a:pt x="32036" y="32638"/>
                  </a:lnTo>
                  <a:close/>
                </a:path>
                <a:path w="48895" h="67310">
                  <a:moveTo>
                    <a:pt x="38901" y="32638"/>
                  </a:moveTo>
                  <a:lnTo>
                    <a:pt x="32813" y="32638"/>
                  </a:lnTo>
                  <a:lnTo>
                    <a:pt x="32672" y="32892"/>
                  </a:lnTo>
                  <a:lnTo>
                    <a:pt x="38664" y="32892"/>
                  </a:lnTo>
                  <a:lnTo>
                    <a:pt x="38901" y="32638"/>
                  </a:lnTo>
                  <a:close/>
                </a:path>
                <a:path w="48895" h="67310">
                  <a:moveTo>
                    <a:pt x="10191" y="24383"/>
                  </a:moveTo>
                  <a:lnTo>
                    <a:pt x="9384" y="24383"/>
                  </a:lnTo>
                  <a:lnTo>
                    <a:pt x="11289" y="27304"/>
                  </a:lnTo>
                  <a:lnTo>
                    <a:pt x="9860" y="27304"/>
                  </a:lnTo>
                  <a:lnTo>
                    <a:pt x="6787" y="27685"/>
                  </a:lnTo>
                  <a:lnTo>
                    <a:pt x="4751" y="29971"/>
                  </a:lnTo>
                  <a:lnTo>
                    <a:pt x="4377" y="30479"/>
                  </a:lnTo>
                  <a:lnTo>
                    <a:pt x="4237" y="30987"/>
                  </a:lnTo>
                  <a:lnTo>
                    <a:pt x="4454" y="30987"/>
                  </a:lnTo>
                  <a:lnTo>
                    <a:pt x="7312" y="27685"/>
                  </a:lnTo>
                  <a:lnTo>
                    <a:pt x="12411" y="27685"/>
                  </a:lnTo>
                  <a:lnTo>
                    <a:pt x="12303" y="27304"/>
                  </a:lnTo>
                  <a:lnTo>
                    <a:pt x="12195" y="26923"/>
                  </a:lnTo>
                  <a:lnTo>
                    <a:pt x="12087" y="26542"/>
                  </a:lnTo>
                  <a:lnTo>
                    <a:pt x="11661" y="26542"/>
                  </a:lnTo>
                  <a:lnTo>
                    <a:pt x="10277" y="24510"/>
                  </a:lnTo>
                  <a:lnTo>
                    <a:pt x="10191" y="24383"/>
                  </a:lnTo>
                  <a:close/>
                </a:path>
                <a:path w="48895" h="67310">
                  <a:moveTo>
                    <a:pt x="14728" y="28906"/>
                  </a:moveTo>
                  <a:lnTo>
                    <a:pt x="14828" y="29707"/>
                  </a:lnTo>
                  <a:lnTo>
                    <a:pt x="14941" y="30479"/>
                  </a:lnTo>
                  <a:lnTo>
                    <a:pt x="15016" y="30987"/>
                  </a:lnTo>
                  <a:lnTo>
                    <a:pt x="15514" y="30987"/>
                  </a:lnTo>
                  <a:lnTo>
                    <a:pt x="14728" y="28906"/>
                  </a:lnTo>
                  <a:close/>
                </a:path>
                <a:path w="48895" h="67310">
                  <a:moveTo>
                    <a:pt x="19569" y="21843"/>
                  </a:moveTo>
                  <a:lnTo>
                    <a:pt x="18991" y="22732"/>
                  </a:lnTo>
                  <a:lnTo>
                    <a:pt x="16838" y="26923"/>
                  </a:lnTo>
                  <a:lnTo>
                    <a:pt x="16815" y="28193"/>
                  </a:lnTo>
                  <a:lnTo>
                    <a:pt x="16954" y="28906"/>
                  </a:lnTo>
                  <a:lnTo>
                    <a:pt x="17063" y="29463"/>
                  </a:lnTo>
                  <a:lnTo>
                    <a:pt x="17335" y="28906"/>
                  </a:lnTo>
                  <a:lnTo>
                    <a:pt x="18140" y="26034"/>
                  </a:lnTo>
                  <a:lnTo>
                    <a:pt x="18211" y="25780"/>
                  </a:lnTo>
                  <a:lnTo>
                    <a:pt x="18318" y="25399"/>
                  </a:lnTo>
                  <a:lnTo>
                    <a:pt x="19569" y="21843"/>
                  </a:lnTo>
                  <a:close/>
                </a:path>
                <a:path w="48895" h="67310">
                  <a:moveTo>
                    <a:pt x="15976" y="21843"/>
                  </a:moveTo>
                  <a:lnTo>
                    <a:pt x="15479" y="22732"/>
                  </a:lnTo>
                  <a:lnTo>
                    <a:pt x="13835" y="26542"/>
                  </a:lnTo>
                  <a:lnTo>
                    <a:pt x="14728" y="28906"/>
                  </a:lnTo>
                  <a:lnTo>
                    <a:pt x="14839" y="26923"/>
                  </a:lnTo>
                  <a:lnTo>
                    <a:pt x="14962" y="25780"/>
                  </a:lnTo>
                  <a:lnTo>
                    <a:pt x="15073" y="25145"/>
                  </a:lnTo>
                  <a:lnTo>
                    <a:pt x="15976" y="21843"/>
                  </a:lnTo>
                  <a:close/>
                </a:path>
                <a:path w="48895" h="67310">
                  <a:moveTo>
                    <a:pt x="11584" y="24764"/>
                  </a:moveTo>
                  <a:lnTo>
                    <a:pt x="11583" y="26542"/>
                  </a:lnTo>
                  <a:lnTo>
                    <a:pt x="12087" y="26542"/>
                  </a:lnTo>
                  <a:lnTo>
                    <a:pt x="11944" y="26034"/>
                  </a:lnTo>
                  <a:lnTo>
                    <a:pt x="11872" y="25780"/>
                  </a:lnTo>
                  <a:lnTo>
                    <a:pt x="11764" y="25399"/>
                  </a:lnTo>
                  <a:lnTo>
                    <a:pt x="11692" y="25145"/>
                  </a:lnTo>
                  <a:lnTo>
                    <a:pt x="11584" y="24764"/>
                  </a:lnTo>
                  <a:close/>
                </a:path>
                <a:path w="48895" h="67310">
                  <a:moveTo>
                    <a:pt x="8411" y="21462"/>
                  </a:moveTo>
                  <a:lnTo>
                    <a:pt x="7600" y="21462"/>
                  </a:lnTo>
                  <a:lnTo>
                    <a:pt x="8883" y="23621"/>
                  </a:lnTo>
                  <a:lnTo>
                    <a:pt x="8958" y="23748"/>
                  </a:lnTo>
                  <a:lnTo>
                    <a:pt x="4348" y="25399"/>
                  </a:lnTo>
                  <a:lnTo>
                    <a:pt x="4082" y="25780"/>
                  </a:lnTo>
                  <a:lnTo>
                    <a:pt x="4259" y="26034"/>
                  </a:lnTo>
                  <a:lnTo>
                    <a:pt x="8941" y="24383"/>
                  </a:lnTo>
                  <a:lnTo>
                    <a:pt x="10191" y="24383"/>
                  </a:lnTo>
                  <a:lnTo>
                    <a:pt x="9759" y="23748"/>
                  </a:lnTo>
                  <a:lnTo>
                    <a:pt x="9859" y="23240"/>
                  </a:lnTo>
                  <a:lnTo>
                    <a:pt x="9416" y="23240"/>
                  </a:lnTo>
                  <a:lnTo>
                    <a:pt x="9441" y="23113"/>
                  </a:lnTo>
                  <a:lnTo>
                    <a:pt x="9129" y="22732"/>
                  </a:lnTo>
                  <a:lnTo>
                    <a:pt x="8411" y="21462"/>
                  </a:lnTo>
                  <a:close/>
                </a:path>
                <a:path w="48895" h="67310">
                  <a:moveTo>
                    <a:pt x="37089" y="8762"/>
                  </a:moveTo>
                  <a:lnTo>
                    <a:pt x="36860" y="9016"/>
                  </a:lnTo>
                  <a:lnTo>
                    <a:pt x="36683" y="9397"/>
                  </a:lnTo>
                  <a:lnTo>
                    <a:pt x="36428" y="12318"/>
                  </a:lnTo>
                  <a:lnTo>
                    <a:pt x="36420" y="13461"/>
                  </a:lnTo>
                  <a:lnTo>
                    <a:pt x="37067" y="14477"/>
                  </a:lnTo>
                  <a:lnTo>
                    <a:pt x="37438" y="14985"/>
                  </a:lnTo>
                  <a:lnTo>
                    <a:pt x="37547" y="15493"/>
                  </a:lnTo>
                  <a:lnTo>
                    <a:pt x="35305" y="21131"/>
                  </a:lnTo>
                  <a:lnTo>
                    <a:pt x="34352" y="23621"/>
                  </a:lnTo>
                  <a:lnTo>
                    <a:pt x="34303" y="23748"/>
                  </a:lnTo>
                  <a:lnTo>
                    <a:pt x="34206" y="24002"/>
                  </a:lnTo>
                  <a:lnTo>
                    <a:pt x="34971" y="24002"/>
                  </a:lnTo>
                  <a:lnTo>
                    <a:pt x="35877" y="21843"/>
                  </a:lnTo>
                  <a:lnTo>
                    <a:pt x="35525" y="21843"/>
                  </a:lnTo>
                  <a:lnTo>
                    <a:pt x="36219" y="20700"/>
                  </a:lnTo>
                  <a:lnTo>
                    <a:pt x="36293" y="20429"/>
                  </a:lnTo>
                  <a:lnTo>
                    <a:pt x="38247" y="15493"/>
                  </a:lnTo>
                  <a:lnTo>
                    <a:pt x="38347" y="15239"/>
                  </a:lnTo>
                  <a:lnTo>
                    <a:pt x="38448" y="14985"/>
                  </a:lnTo>
                  <a:lnTo>
                    <a:pt x="39090" y="13842"/>
                  </a:lnTo>
                  <a:lnTo>
                    <a:pt x="37895" y="13842"/>
                  </a:lnTo>
                  <a:lnTo>
                    <a:pt x="37619" y="13461"/>
                  </a:lnTo>
                  <a:lnTo>
                    <a:pt x="37203" y="12318"/>
                  </a:lnTo>
                  <a:lnTo>
                    <a:pt x="37287" y="10667"/>
                  </a:lnTo>
                  <a:lnTo>
                    <a:pt x="37398" y="9397"/>
                  </a:lnTo>
                  <a:lnTo>
                    <a:pt x="37432" y="9016"/>
                  </a:lnTo>
                  <a:lnTo>
                    <a:pt x="37089" y="8762"/>
                  </a:lnTo>
                  <a:close/>
                </a:path>
                <a:path w="48895" h="67310">
                  <a:moveTo>
                    <a:pt x="11326" y="22732"/>
                  </a:moveTo>
                  <a:lnTo>
                    <a:pt x="11117" y="23113"/>
                  </a:lnTo>
                  <a:lnTo>
                    <a:pt x="11153" y="23240"/>
                  </a:lnTo>
                  <a:lnTo>
                    <a:pt x="11261" y="23621"/>
                  </a:lnTo>
                  <a:lnTo>
                    <a:pt x="11326" y="22732"/>
                  </a:lnTo>
                  <a:close/>
                </a:path>
                <a:path w="48895" h="67310">
                  <a:moveTo>
                    <a:pt x="11600" y="14477"/>
                  </a:moveTo>
                  <a:lnTo>
                    <a:pt x="11143" y="14477"/>
                  </a:lnTo>
                  <a:lnTo>
                    <a:pt x="9516" y="22732"/>
                  </a:lnTo>
                  <a:lnTo>
                    <a:pt x="9416" y="23240"/>
                  </a:lnTo>
                  <a:lnTo>
                    <a:pt x="9859" y="23240"/>
                  </a:lnTo>
                  <a:lnTo>
                    <a:pt x="10818" y="18414"/>
                  </a:lnTo>
                  <a:lnTo>
                    <a:pt x="10944" y="17779"/>
                  </a:lnTo>
                  <a:lnTo>
                    <a:pt x="11070" y="17144"/>
                  </a:lnTo>
                  <a:lnTo>
                    <a:pt x="11146" y="16763"/>
                  </a:lnTo>
                  <a:lnTo>
                    <a:pt x="11222" y="16382"/>
                  </a:lnTo>
                  <a:lnTo>
                    <a:pt x="11323" y="15874"/>
                  </a:lnTo>
                  <a:lnTo>
                    <a:pt x="11449" y="15239"/>
                  </a:lnTo>
                  <a:lnTo>
                    <a:pt x="11499" y="14985"/>
                  </a:lnTo>
                  <a:lnTo>
                    <a:pt x="11600" y="14477"/>
                  </a:lnTo>
                  <a:close/>
                </a:path>
                <a:path w="48895" h="67310">
                  <a:moveTo>
                    <a:pt x="14775" y="14985"/>
                  </a:moveTo>
                  <a:lnTo>
                    <a:pt x="14165" y="15239"/>
                  </a:lnTo>
                  <a:lnTo>
                    <a:pt x="14285" y="15493"/>
                  </a:lnTo>
                  <a:lnTo>
                    <a:pt x="11381" y="21462"/>
                  </a:lnTo>
                  <a:lnTo>
                    <a:pt x="11326" y="22732"/>
                  </a:lnTo>
                  <a:lnTo>
                    <a:pt x="11725" y="21843"/>
                  </a:lnTo>
                  <a:lnTo>
                    <a:pt x="14762" y="15493"/>
                  </a:lnTo>
                  <a:lnTo>
                    <a:pt x="14775" y="14985"/>
                  </a:lnTo>
                  <a:close/>
                </a:path>
                <a:path w="48895" h="67310">
                  <a:moveTo>
                    <a:pt x="8224" y="21131"/>
                  </a:moveTo>
                  <a:lnTo>
                    <a:pt x="5045" y="21131"/>
                  </a:lnTo>
                  <a:lnTo>
                    <a:pt x="4780" y="21462"/>
                  </a:lnTo>
                  <a:lnTo>
                    <a:pt x="4920" y="21843"/>
                  </a:lnTo>
                  <a:lnTo>
                    <a:pt x="7600" y="21462"/>
                  </a:lnTo>
                  <a:lnTo>
                    <a:pt x="8411" y="21462"/>
                  </a:lnTo>
                  <a:lnTo>
                    <a:pt x="8224" y="21131"/>
                  </a:lnTo>
                  <a:close/>
                </a:path>
                <a:path w="48895" h="67310">
                  <a:moveTo>
                    <a:pt x="36357" y="20700"/>
                  </a:moveTo>
                  <a:lnTo>
                    <a:pt x="35984" y="21131"/>
                  </a:lnTo>
                  <a:lnTo>
                    <a:pt x="35526" y="21843"/>
                  </a:lnTo>
                  <a:lnTo>
                    <a:pt x="35877" y="21843"/>
                  </a:lnTo>
                  <a:lnTo>
                    <a:pt x="36357" y="20700"/>
                  </a:lnTo>
                  <a:close/>
                </a:path>
                <a:path w="48895" h="67310">
                  <a:moveTo>
                    <a:pt x="8304" y="20700"/>
                  </a:moveTo>
                  <a:lnTo>
                    <a:pt x="7981" y="20700"/>
                  </a:lnTo>
                  <a:lnTo>
                    <a:pt x="8224" y="21131"/>
                  </a:lnTo>
                  <a:lnTo>
                    <a:pt x="4664" y="21131"/>
                  </a:lnTo>
                  <a:lnTo>
                    <a:pt x="8304" y="20700"/>
                  </a:lnTo>
                  <a:close/>
                </a:path>
                <a:path w="48895" h="67310">
                  <a:moveTo>
                    <a:pt x="36542" y="20429"/>
                  </a:moveTo>
                  <a:lnTo>
                    <a:pt x="36186" y="20700"/>
                  </a:lnTo>
                  <a:lnTo>
                    <a:pt x="36015" y="21131"/>
                  </a:lnTo>
                  <a:lnTo>
                    <a:pt x="36319" y="20700"/>
                  </a:lnTo>
                  <a:lnTo>
                    <a:pt x="36471" y="20429"/>
                  </a:lnTo>
                  <a:close/>
                </a:path>
                <a:path w="48895" h="67310">
                  <a:moveTo>
                    <a:pt x="6058" y="16763"/>
                  </a:moveTo>
                  <a:lnTo>
                    <a:pt x="5707" y="16763"/>
                  </a:lnTo>
                  <a:lnTo>
                    <a:pt x="5580" y="17144"/>
                  </a:lnTo>
                  <a:lnTo>
                    <a:pt x="6025" y="18414"/>
                  </a:lnTo>
                  <a:lnTo>
                    <a:pt x="7168" y="20700"/>
                  </a:lnTo>
                  <a:lnTo>
                    <a:pt x="7981" y="20700"/>
                  </a:lnTo>
                  <a:lnTo>
                    <a:pt x="8002" y="19938"/>
                  </a:lnTo>
                  <a:lnTo>
                    <a:pt x="7523" y="19938"/>
                  </a:lnTo>
                  <a:lnTo>
                    <a:pt x="7529" y="19684"/>
                  </a:lnTo>
                  <a:lnTo>
                    <a:pt x="6820" y="18414"/>
                  </a:lnTo>
                  <a:lnTo>
                    <a:pt x="6058" y="16763"/>
                  </a:lnTo>
                  <a:close/>
                </a:path>
                <a:path w="48895" h="67310">
                  <a:moveTo>
                    <a:pt x="18849" y="14477"/>
                  </a:moveTo>
                  <a:lnTo>
                    <a:pt x="18473" y="14477"/>
                  </a:lnTo>
                  <a:lnTo>
                    <a:pt x="17193" y="17525"/>
                  </a:lnTo>
                  <a:lnTo>
                    <a:pt x="17086" y="17779"/>
                  </a:lnTo>
                  <a:lnTo>
                    <a:pt x="16566" y="19684"/>
                  </a:lnTo>
                  <a:lnTo>
                    <a:pt x="16496" y="19938"/>
                  </a:lnTo>
                  <a:lnTo>
                    <a:pt x="16427" y="20192"/>
                  </a:lnTo>
                  <a:lnTo>
                    <a:pt x="16362" y="20429"/>
                  </a:lnTo>
                  <a:lnTo>
                    <a:pt x="16575" y="20192"/>
                  </a:lnTo>
                  <a:lnTo>
                    <a:pt x="18603" y="15493"/>
                  </a:lnTo>
                  <a:lnTo>
                    <a:pt x="18713" y="15239"/>
                  </a:lnTo>
                  <a:lnTo>
                    <a:pt x="18822" y="14985"/>
                  </a:lnTo>
                  <a:lnTo>
                    <a:pt x="18849" y="14477"/>
                  </a:lnTo>
                  <a:close/>
                </a:path>
                <a:path w="48895" h="67310">
                  <a:moveTo>
                    <a:pt x="23317" y="13842"/>
                  </a:moveTo>
                  <a:lnTo>
                    <a:pt x="22954" y="13842"/>
                  </a:lnTo>
                  <a:lnTo>
                    <a:pt x="21087" y="17525"/>
                  </a:lnTo>
                  <a:lnTo>
                    <a:pt x="20328" y="19684"/>
                  </a:lnTo>
                  <a:lnTo>
                    <a:pt x="20239" y="19938"/>
                  </a:lnTo>
                  <a:lnTo>
                    <a:pt x="20149" y="20192"/>
                  </a:lnTo>
                  <a:lnTo>
                    <a:pt x="20066" y="20429"/>
                  </a:lnTo>
                  <a:lnTo>
                    <a:pt x="20296" y="20192"/>
                  </a:lnTo>
                  <a:lnTo>
                    <a:pt x="23231" y="14477"/>
                  </a:lnTo>
                  <a:lnTo>
                    <a:pt x="23317" y="13842"/>
                  </a:lnTo>
                  <a:close/>
                </a:path>
                <a:path w="48895" h="67310">
                  <a:moveTo>
                    <a:pt x="46208" y="8000"/>
                  </a:moveTo>
                  <a:lnTo>
                    <a:pt x="45611" y="8254"/>
                  </a:lnTo>
                  <a:lnTo>
                    <a:pt x="39552" y="15874"/>
                  </a:lnTo>
                  <a:lnTo>
                    <a:pt x="39180" y="16382"/>
                  </a:lnTo>
                  <a:lnTo>
                    <a:pt x="36630" y="20192"/>
                  </a:lnTo>
                  <a:lnTo>
                    <a:pt x="36946" y="19938"/>
                  </a:lnTo>
                  <a:lnTo>
                    <a:pt x="46131" y="8762"/>
                  </a:lnTo>
                  <a:lnTo>
                    <a:pt x="46208" y="8000"/>
                  </a:lnTo>
                  <a:close/>
                </a:path>
                <a:path w="48895" h="67310">
                  <a:moveTo>
                    <a:pt x="8117" y="15874"/>
                  </a:moveTo>
                  <a:lnTo>
                    <a:pt x="7739" y="15874"/>
                  </a:lnTo>
                  <a:lnTo>
                    <a:pt x="7606" y="16382"/>
                  </a:lnTo>
                  <a:lnTo>
                    <a:pt x="7523" y="19938"/>
                  </a:lnTo>
                  <a:lnTo>
                    <a:pt x="8002" y="19938"/>
                  </a:lnTo>
                  <a:lnTo>
                    <a:pt x="8117" y="15874"/>
                  </a:lnTo>
                  <a:close/>
                </a:path>
                <a:path w="48895" h="67310">
                  <a:moveTo>
                    <a:pt x="7930" y="15493"/>
                  </a:moveTo>
                  <a:lnTo>
                    <a:pt x="7612" y="15493"/>
                  </a:lnTo>
                  <a:lnTo>
                    <a:pt x="8374" y="15874"/>
                  </a:lnTo>
                  <a:lnTo>
                    <a:pt x="7739" y="15874"/>
                  </a:lnTo>
                  <a:lnTo>
                    <a:pt x="7930" y="15493"/>
                  </a:lnTo>
                  <a:close/>
                </a:path>
                <a:path w="48895" h="67310">
                  <a:moveTo>
                    <a:pt x="44493" y="0"/>
                  </a:moveTo>
                  <a:lnTo>
                    <a:pt x="43909" y="380"/>
                  </a:lnTo>
                  <a:lnTo>
                    <a:pt x="41064" y="6857"/>
                  </a:lnTo>
                  <a:lnTo>
                    <a:pt x="38184" y="13842"/>
                  </a:lnTo>
                  <a:lnTo>
                    <a:pt x="39090" y="13842"/>
                  </a:lnTo>
                  <a:lnTo>
                    <a:pt x="39946" y="12318"/>
                  </a:lnTo>
                  <a:lnTo>
                    <a:pt x="39551" y="12318"/>
                  </a:lnTo>
                  <a:lnTo>
                    <a:pt x="42083" y="6222"/>
                  </a:lnTo>
                  <a:lnTo>
                    <a:pt x="44569" y="634"/>
                  </a:lnTo>
                  <a:lnTo>
                    <a:pt x="44645" y="380"/>
                  </a:lnTo>
                  <a:lnTo>
                    <a:pt x="44493" y="0"/>
                  </a:lnTo>
                  <a:close/>
                </a:path>
                <a:path w="48895" h="67310">
                  <a:moveTo>
                    <a:pt x="45346" y="5714"/>
                  </a:moveTo>
                  <a:lnTo>
                    <a:pt x="44798" y="5714"/>
                  </a:lnTo>
                  <a:lnTo>
                    <a:pt x="44645" y="5968"/>
                  </a:lnTo>
                  <a:lnTo>
                    <a:pt x="41712" y="9397"/>
                  </a:lnTo>
                  <a:lnTo>
                    <a:pt x="39508" y="12318"/>
                  </a:lnTo>
                  <a:lnTo>
                    <a:pt x="39946" y="12318"/>
                  </a:lnTo>
                  <a:lnTo>
                    <a:pt x="45204" y="6222"/>
                  </a:lnTo>
                  <a:lnTo>
                    <a:pt x="45275" y="5968"/>
                  </a:lnTo>
                  <a:lnTo>
                    <a:pt x="45346" y="5714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6" name="object 2156"/>
            <p:cNvSpPr/>
            <p:nvPr/>
          </p:nvSpPr>
          <p:spPr>
            <a:xfrm>
              <a:off x="7251093" y="2808906"/>
              <a:ext cx="43815" cy="47625"/>
            </a:xfrm>
            <a:custGeom>
              <a:avLst/>
              <a:gdLst/>
              <a:ahLst/>
              <a:cxnLst/>
              <a:rect l="l" t="t" r="r" b="b"/>
              <a:pathLst>
                <a:path w="43815" h="47625">
                  <a:moveTo>
                    <a:pt x="483" y="16941"/>
                  </a:moveTo>
                  <a:lnTo>
                    <a:pt x="0" y="16941"/>
                  </a:lnTo>
                  <a:lnTo>
                    <a:pt x="1163" y="19802"/>
                  </a:lnTo>
                  <a:lnTo>
                    <a:pt x="5577" y="26454"/>
                  </a:lnTo>
                  <a:lnTo>
                    <a:pt x="7772" y="29210"/>
                  </a:lnTo>
                  <a:lnTo>
                    <a:pt x="15252" y="38735"/>
                  </a:lnTo>
                  <a:lnTo>
                    <a:pt x="16637" y="40297"/>
                  </a:lnTo>
                  <a:lnTo>
                    <a:pt x="17500" y="41389"/>
                  </a:lnTo>
                  <a:lnTo>
                    <a:pt x="19545" y="43383"/>
                  </a:lnTo>
                  <a:lnTo>
                    <a:pt x="21729" y="45377"/>
                  </a:lnTo>
                  <a:lnTo>
                    <a:pt x="23952" y="47485"/>
                  </a:lnTo>
                  <a:lnTo>
                    <a:pt x="23876" y="47117"/>
                  </a:lnTo>
                  <a:lnTo>
                    <a:pt x="23545" y="46774"/>
                  </a:lnTo>
                  <a:lnTo>
                    <a:pt x="24594" y="45694"/>
                  </a:lnTo>
                  <a:lnTo>
                    <a:pt x="22479" y="45694"/>
                  </a:lnTo>
                  <a:lnTo>
                    <a:pt x="21082" y="44284"/>
                  </a:lnTo>
                  <a:lnTo>
                    <a:pt x="18834" y="41935"/>
                  </a:lnTo>
                  <a:lnTo>
                    <a:pt x="16256" y="39103"/>
                  </a:lnTo>
                  <a:lnTo>
                    <a:pt x="16293" y="38201"/>
                  </a:lnTo>
                  <a:lnTo>
                    <a:pt x="15468" y="38201"/>
                  </a:lnTo>
                  <a:lnTo>
                    <a:pt x="12514" y="34810"/>
                  </a:lnTo>
                  <a:lnTo>
                    <a:pt x="12293" y="33896"/>
                  </a:lnTo>
                  <a:lnTo>
                    <a:pt x="11751" y="33896"/>
                  </a:lnTo>
                  <a:lnTo>
                    <a:pt x="10375" y="32232"/>
                  </a:lnTo>
                  <a:lnTo>
                    <a:pt x="9905" y="31013"/>
                  </a:lnTo>
                  <a:lnTo>
                    <a:pt x="9410" y="31013"/>
                  </a:lnTo>
                  <a:lnTo>
                    <a:pt x="7407" y="28435"/>
                  </a:lnTo>
                  <a:lnTo>
                    <a:pt x="6743" y="27533"/>
                  </a:lnTo>
                  <a:lnTo>
                    <a:pt x="6568" y="26905"/>
                  </a:lnTo>
                  <a:lnTo>
                    <a:pt x="6442" y="26454"/>
                  </a:lnTo>
                  <a:lnTo>
                    <a:pt x="5956" y="26454"/>
                  </a:lnTo>
                  <a:lnTo>
                    <a:pt x="4140" y="23761"/>
                  </a:lnTo>
                  <a:lnTo>
                    <a:pt x="4249" y="23215"/>
                  </a:lnTo>
                  <a:lnTo>
                    <a:pt x="3797" y="23215"/>
                  </a:lnTo>
                  <a:lnTo>
                    <a:pt x="2412" y="20862"/>
                  </a:lnTo>
                  <a:lnTo>
                    <a:pt x="2385" y="19939"/>
                  </a:lnTo>
                  <a:lnTo>
                    <a:pt x="1905" y="19939"/>
                  </a:lnTo>
                  <a:lnTo>
                    <a:pt x="1908" y="19802"/>
                  </a:lnTo>
                  <a:lnTo>
                    <a:pt x="1483" y="19050"/>
                  </a:lnTo>
                  <a:lnTo>
                    <a:pt x="483" y="16941"/>
                  </a:lnTo>
                  <a:close/>
                </a:path>
                <a:path w="43815" h="47625">
                  <a:moveTo>
                    <a:pt x="23837" y="15938"/>
                  </a:moveTo>
                  <a:lnTo>
                    <a:pt x="20440" y="31013"/>
                  </a:lnTo>
                  <a:lnTo>
                    <a:pt x="20726" y="32232"/>
                  </a:lnTo>
                  <a:lnTo>
                    <a:pt x="20836" y="32702"/>
                  </a:lnTo>
                  <a:lnTo>
                    <a:pt x="20890" y="32931"/>
                  </a:lnTo>
                  <a:lnTo>
                    <a:pt x="20992" y="33362"/>
                  </a:lnTo>
                  <a:lnTo>
                    <a:pt x="21117" y="33896"/>
                  </a:lnTo>
                  <a:lnTo>
                    <a:pt x="21370" y="34810"/>
                  </a:lnTo>
                  <a:lnTo>
                    <a:pt x="24168" y="37071"/>
                  </a:lnTo>
                  <a:lnTo>
                    <a:pt x="23977" y="37858"/>
                  </a:lnTo>
                  <a:lnTo>
                    <a:pt x="23094" y="41059"/>
                  </a:lnTo>
                  <a:lnTo>
                    <a:pt x="22705" y="43040"/>
                  </a:lnTo>
                  <a:lnTo>
                    <a:pt x="22580" y="43675"/>
                  </a:lnTo>
                  <a:lnTo>
                    <a:pt x="22479" y="45694"/>
                  </a:lnTo>
                  <a:lnTo>
                    <a:pt x="23645" y="45694"/>
                  </a:lnTo>
                  <a:lnTo>
                    <a:pt x="23971" y="45377"/>
                  </a:lnTo>
                  <a:lnTo>
                    <a:pt x="24017" y="45212"/>
                  </a:lnTo>
                  <a:lnTo>
                    <a:pt x="23202" y="45212"/>
                  </a:lnTo>
                  <a:lnTo>
                    <a:pt x="23310" y="43675"/>
                  </a:lnTo>
                  <a:lnTo>
                    <a:pt x="25329" y="36093"/>
                  </a:lnTo>
                  <a:lnTo>
                    <a:pt x="24485" y="36093"/>
                  </a:lnTo>
                  <a:lnTo>
                    <a:pt x="21920" y="33896"/>
                  </a:lnTo>
                  <a:lnTo>
                    <a:pt x="21268" y="31013"/>
                  </a:lnTo>
                  <a:lnTo>
                    <a:pt x="21277" y="28435"/>
                  </a:lnTo>
                  <a:lnTo>
                    <a:pt x="21725" y="25387"/>
                  </a:lnTo>
                  <a:lnTo>
                    <a:pt x="21815" y="24777"/>
                  </a:lnTo>
                  <a:lnTo>
                    <a:pt x="21913" y="24113"/>
                  </a:lnTo>
                  <a:lnTo>
                    <a:pt x="21965" y="23761"/>
                  </a:lnTo>
                  <a:lnTo>
                    <a:pt x="22045" y="23215"/>
                  </a:lnTo>
                  <a:lnTo>
                    <a:pt x="22103" y="22821"/>
                  </a:lnTo>
                  <a:lnTo>
                    <a:pt x="22202" y="22148"/>
                  </a:lnTo>
                  <a:lnTo>
                    <a:pt x="22291" y="21546"/>
                  </a:lnTo>
                  <a:lnTo>
                    <a:pt x="22391" y="20862"/>
                  </a:lnTo>
                  <a:lnTo>
                    <a:pt x="22469" y="20332"/>
                  </a:lnTo>
                  <a:lnTo>
                    <a:pt x="23952" y="16421"/>
                  </a:lnTo>
                  <a:lnTo>
                    <a:pt x="23837" y="15938"/>
                  </a:lnTo>
                  <a:close/>
                </a:path>
                <a:path w="43815" h="47625">
                  <a:moveTo>
                    <a:pt x="39420" y="35775"/>
                  </a:moveTo>
                  <a:lnTo>
                    <a:pt x="31646" y="39103"/>
                  </a:lnTo>
                  <a:lnTo>
                    <a:pt x="29386" y="40106"/>
                  </a:lnTo>
                  <a:lnTo>
                    <a:pt x="24141" y="45212"/>
                  </a:lnTo>
                  <a:lnTo>
                    <a:pt x="23897" y="45377"/>
                  </a:lnTo>
                  <a:lnTo>
                    <a:pt x="23668" y="45694"/>
                  </a:lnTo>
                  <a:lnTo>
                    <a:pt x="24594" y="45694"/>
                  </a:lnTo>
                  <a:lnTo>
                    <a:pt x="29095" y="41059"/>
                  </a:lnTo>
                  <a:lnTo>
                    <a:pt x="39292" y="36766"/>
                  </a:lnTo>
                  <a:lnTo>
                    <a:pt x="39856" y="36093"/>
                  </a:lnTo>
                  <a:lnTo>
                    <a:pt x="40024" y="36093"/>
                  </a:lnTo>
                  <a:lnTo>
                    <a:pt x="39420" y="35775"/>
                  </a:lnTo>
                  <a:close/>
                </a:path>
                <a:path w="43815" h="47625">
                  <a:moveTo>
                    <a:pt x="43256" y="23761"/>
                  </a:moveTo>
                  <a:lnTo>
                    <a:pt x="42645" y="23761"/>
                  </a:lnTo>
                  <a:lnTo>
                    <a:pt x="36245" y="29464"/>
                  </a:lnTo>
                  <a:lnTo>
                    <a:pt x="30924" y="35255"/>
                  </a:lnTo>
                  <a:lnTo>
                    <a:pt x="27678" y="38735"/>
                  </a:lnTo>
                  <a:lnTo>
                    <a:pt x="24815" y="42214"/>
                  </a:lnTo>
                  <a:lnTo>
                    <a:pt x="23202" y="45212"/>
                  </a:lnTo>
                  <a:lnTo>
                    <a:pt x="24017" y="45212"/>
                  </a:lnTo>
                  <a:lnTo>
                    <a:pt x="28431" y="39103"/>
                  </a:lnTo>
                  <a:lnTo>
                    <a:pt x="34819" y="32232"/>
                  </a:lnTo>
                  <a:lnTo>
                    <a:pt x="40532" y="26712"/>
                  </a:lnTo>
                  <a:lnTo>
                    <a:pt x="43025" y="24434"/>
                  </a:lnTo>
                  <a:lnTo>
                    <a:pt x="43146" y="24113"/>
                  </a:lnTo>
                  <a:lnTo>
                    <a:pt x="43256" y="23761"/>
                  </a:lnTo>
                  <a:close/>
                </a:path>
                <a:path w="43815" h="47625">
                  <a:moveTo>
                    <a:pt x="21551" y="13093"/>
                  </a:moveTo>
                  <a:lnTo>
                    <a:pt x="21354" y="13093"/>
                  </a:lnTo>
                  <a:lnTo>
                    <a:pt x="21050" y="13716"/>
                  </a:lnTo>
                  <a:lnTo>
                    <a:pt x="15924" y="33896"/>
                  </a:lnTo>
                  <a:lnTo>
                    <a:pt x="15828" y="34810"/>
                  </a:lnTo>
                  <a:lnTo>
                    <a:pt x="15780" y="35255"/>
                  </a:lnTo>
                  <a:lnTo>
                    <a:pt x="15692" y="36093"/>
                  </a:lnTo>
                  <a:lnTo>
                    <a:pt x="15588" y="37071"/>
                  </a:lnTo>
                  <a:lnTo>
                    <a:pt x="15468" y="38201"/>
                  </a:lnTo>
                  <a:lnTo>
                    <a:pt x="16293" y="38201"/>
                  </a:lnTo>
                  <a:lnTo>
                    <a:pt x="16415" y="35255"/>
                  </a:lnTo>
                  <a:lnTo>
                    <a:pt x="16512" y="32931"/>
                  </a:lnTo>
                  <a:lnTo>
                    <a:pt x="18215" y="25387"/>
                  </a:lnTo>
                  <a:lnTo>
                    <a:pt x="18264" y="25171"/>
                  </a:lnTo>
                  <a:lnTo>
                    <a:pt x="18352" y="24777"/>
                  </a:lnTo>
                  <a:lnTo>
                    <a:pt x="18430" y="24434"/>
                  </a:lnTo>
                  <a:lnTo>
                    <a:pt x="20766" y="16421"/>
                  </a:lnTo>
                  <a:lnTo>
                    <a:pt x="21573" y="13906"/>
                  </a:lnTo>
                  <a:lnTo>
                    <a:pt x="21634" y="13716"/>
                  </a:lnTo>
                  <a:lnTo>
                    <a:pt x="21785" y="13716"/>
                  </a:lnTo>
                  <a:lnTo>
                    <a:pt x="21551" y="13093"/>
                  </a:lnTo>
                  <a:close/>
                </a:path>
                <a:path w="43815" h="47625">
                  <a:moveTo>
                    <a:pt x="27178" y="14859"/>
                  </a:moveTo>
                  <a:lnTo>
                    <a:pt x="26550" y="14859"/>
                  </a:lnTo>
                  <a:lnTo>
                    <a:pt x="26479" y="15011"/>
                  </a:lnTo>
                  <a:lnTo>
                    <a:pt x="26409" y="15938"/>
                  </a:lnTo>
                  <a:lnTo>
                    <a:pt x="26286" y="17576"/>
                  </a:lnTo>
                  <a:lnTo>
                    <a:pt x="26175" y="19050"/>
                  </a:lnTo>
                  <a:lnTo>
                    <a:pt x="26055" y="21160"/>
                  </a:lnTo>
                  <a:lnTo>
                    <a:pt x="27724" y="24434"/>
                  </a:lnTo>
                  <a:lnTo>
                    <a:pt x="28143" y="25171"/>
                  </a:lnTo>
                  <a:lnTo>
                    <a:pt x="26964" y="28435"/>
                  </a:lnTo>
                  <a:lnTo>
                    <a:pt x="25463" y="32702"/>
                  </a:lnTo>
                  <a:lnTo>
                    <a:pt x="24577" y="35775"/>
                  </a:lnTo>
                  <a:lnTo>
                    <a:pt x="24485" y="36093"/>
                  </a:lnTo>
                  <a:lnTo>
                    <a:pt x="25329" y="36093"/>
                  </a:lnTo>
                  <a:lnTo>
                    <a:pt x="26847" y="33362"/>
                  </a:lnTo>
                  <a:lnTo>
                    <a:pt x="25996" y="33362"/>
                  </a:lnTo>
                  <a:lnTo>
                    <a:pt x="27117" y="30022"/>
                  </a:lnTo>
                  <a:lnTo>
                    <a:pt x="29032" y="24777"/>
                  </a:lnTo>
                  <a:lnTo>
                    <a:pt x="29311" y="24113"/>
                  </a:lnTo>
                  <a:lnTo>
                    <a:pt x="28616" y="24113"/>
                  </a:lnTo>
                  <a:lnTo>
                    <a:pt x="27990" y="22821"/>
                  </a:lnTo>
                  <a:lnTo>
                    <a:pt x="26912" y="19939"/>
                  </a:lnTo>
                  <a:lnTo>
                    <a:pt x="27025" y="16941"/>
                  </a:lnTo>
                  <a:lnTo>
                    <a:pt x="27150" y="15240"/>
                  </a:lnTo>
                  <a:lnTo>
                    <a:pt x="27178" y="14859"/>
                  </a:lnTo>
                  <a:close/>
                </a:path>
                <a:path w="43815" h="47625">
                  <a:moveTo>
                    <a:pt x="11643" y="30556"/>
                  </a:moveTo>
                  <a:lnTo>
                    <a:pt x="11711" y="33896"/>
                  </a:lnTo>
                  <a:lnTo>
                    <a:pt x="12293" y="33896"/>
                  </a:lnTo>
                  <a:lnTo>
                    <a:pt x="12189" y="33362"/>
                  </a:lnTo>
                  <a:lnTo>
                    <a:pt x="12105" y="32931"/>
                  </a:lnTo>
                  <a:lnTo>
                    <a:pt x="12061" y="32702"/>
                  </a:lnTo>
                  <a:lnTo>
                    <a:pt x="11969" y="32232"/>
                  </a:lnTo>
                  <a:lnTo>
                    <a:pt x="11848" y="31608"/>
                  </a:lnTo>
                  <a:lnTo>
                    <a:pt x="11732" y="31013"/>
                  </a:lnTo>
                  <a:lnTo>
                    <a:pt x="11643" y="30556"/>
                  </a:lnTo>
                  <a:close/>
                </a:path>
                <a:path w="43815" h="47625">
                  <a:moveTo>
                    <a:pt x="42545" y="10045"/>
                  </a:moveTo>
                  <a:lnTo>
                    <a:pt x="25996" y="33362"/>
                  </a:lnTo>
                  <a:lnTo>
                    <a:pt x="26847" y="33362"/>
                  </a:lnTo>
                  <a:lnTo>
                    <a:pt x="27822" y="31608"/>
                  </a:lnTo>
                  <a:lnTo>
                    <a:pt x="32810" y="24113"/>
                  </a:lnTo>
                  <a:lnTo>
                    <a:pt x="38632" y="15938"/>
                  </a:lnTo>
                  <a:lnTo>
                    <a:pt x="42494" y="10706"/>
                  </a:lnTo>
                  <a:lnTo>
                    <a:pt x="42545" y="10045"/>
                  </a:lnTo>
                  <a:close/>
                </a:path>
                <a:path w="43815" h="47625">
                  <a:moveTo>
                    <a:pt x="9210" y="29210"/>
                  </a:moveTo>
                  <a:lnTo>
                    <a:pt x="9218" y="29762"/>
                  </a:lnTo>
                  <a:lnTo>
                    <a:pt x="9340" y="30556"/>
                  </a:lnTo>
                  <a:lnTo>
                    <a:pt x="9410" y="31013"/>
                  </a:lnTo>
                  <a:lnTo>
                    <a:pt x="9905" y="31013"/>
                  </a:lnTo>
                  <a:lnTo>
                    <a:pt x="9524" y="30022"/>
                  </a:lnTo>
                  <a:lnTo>
                    <a:pt x="9423" y="29762"/>
                  </a:lnTo>
                  <a:lnTo>
                    <a:pt x="9308" y="29464"/>
                  </a:lnTo>
                  <a:lnTo>
                    <a:pt x="9210" y="29210"/>
                  </a:lnTo>
                  <a:close/>
                </a:path>
                <a:path w="43815" h="47625">
                  <a:moveTo>
                    <a:pt x="13971" y="21793"/>
                  </a:moveTo>
                  <a:lnTo>
                    <a:pt x="13689" y="22148"/>
                  </a:lnTo>
                  <a:lnTo>
                    <a:pt x="11023" y="27368"/>
                  </a:lnTo>
                  <a:lnTo>
                    <a:pt x="11231" y="28435"/>
                  </a:lnTo>
                  <a:lnTo>
                    <a:pt x="11290" y="28738"/>
                  </a:lnTo>
                  <a:lnTo>
                    <a:pt x="11381" y="29210"/>
                  </a:lnTo>
                  <a:lnTo>
                    <a:pt x="11489" y="29762"/>
                  </a:lnTo>
                  <a:lnTo>
                    <a:pt x="12696" y="25387"/>
                  </a:lnTo>
                  <a:lnTo>
                    <a:pt x="13845" y="22148"/>
                  </a:lnTo>
                  <a:lnTo>
                    <a:pt x="13971" y="21793"/>
                  </a:lnTo>
                  <a:close/>
                </a:path>
                <a:path w="43815" h="47625">
                  <a:moveTo>
                    <a:pt x="10386" y="21793"/>
                  </a:moveTo>
                  <a:lnTo>
                    <a:pt x="10136" y="22148"/>
                  </a:lnTo>
                  <a:lnTo>
                    <a:pt x="8293" y="26454"/>
                  </a:lnTo>
                  <a:lnTo>
                    <a:pt x="8322" y="26905"/>
                  </a:lnTo>
                  <a:lnTo>
                    <a:pt x="8912" y="28435"/>
                  </a:lnTo>
                  <a:lnTo>
                    <a:pt x="9029" y="28738"/>
                  </a:lnTo>
                  <a:lnTo>
                    <a:pt x="9061" y="28435"/>
                  </a:lnTo>
                  <a:lnTo>
                    <a:pt x="9174" y="27368"/>
                  </a:lnTo>
                  <a:lnTo>
                    <a:pt x="9271" y="26454"/>
                  </a:lnTo>
                  <a:lnTo>
                    <a:pt x="9385" y="25387"/>
                  </a:lnTo>
                  <a:lnTo>
                    <a:pt x="10287" y="22148"/>
                  </a:lnTo>
                  <a:lnTo>
                    <a:pt x="10386" y="21793"/>
                  </a:lnTo>
                  <a:close/>
                </a:path>
                <a:path w="43815" h="47625">
                  <a:moveTo>
                    <a:pt x="5879" y="24434"/>
                  </a:moveTo>
                  <a:lnTo>
                    <a:pt x="5956" y="26454"/>
                  </a:lnTo>
                  <a:lnTo>
                    <a:pt x="6442" y="26454"/>
                  </a:lnTo>
                  <a:lnTo>
                    <a:pt x="6145" y="25387"/>
                  </a:lnTo>
                  <a:lnTo>
                    <a:pt x="6085" y="25171"/>
                  </a:lnTo>
                  <a:lnTo>
                    <a:pt x="5975" y="24777"/>
                  </a:lnTo>
                  <a:lnTo>
                    <a:pt x="5879" y="24434"/>
                  </a:lnTo>
                  <a:close/>
                </a:path>
                <a:path w="43815" h="47625">
                  <a:moveTo>
                    <a:pt x="31556" y="8877"/>
                  </a:moveTo>
                  <a:lnTo>
                    <a:pt x="31403" y="8877"/>
                  </a:lnTo>
                  <a:lnTo>
                    <a:pt x="31224" y="9067"/>
                  </a:lnTo>
                  <a:lnTo>
                    <a:pt x="31064" y="9410"/>
                  </a:lnTo>
                  <a:lnTo>
                    <a:pt x="30824" y="12204"/>
                  </a:lnTo>
                  <a:lnTo>
                    <a:pt x="30808" y="12395"/>
                  </a:lnTo>
                  <a:lnTo>
                    <a:pt x="30695" y="13716"/>
                  </a:lnTo>
                  <a:lnTo>
                    <a:pt x="30913" y="13716"/>
                  </a:lnTo>
                  <a:lnTo>
                    <a:pt x="31648" y="14859"/>
                  </a:lnTo>
                  <a:lnTo>
                    <a:pt x="32029" y="15240"/>
                  </a:lnTo>
                  <a:lnTo>
                    <a:pt x="29522" y="21546"/>
                  </a:lnTo>
                  <a:lnTo>
                    <a:pt x="28565" y="24113"/>
                  </a:lnTo>
                  <a:lnTo>
                    <a:pt x="29311" y="24113"/>
                  </a:lnTo>
                  <a:lnTo>
                    <a:pt x="30287" y="21793"/>
                  </a:lnTo>
                  <a:lnTo>
                    <a:pt x="30318" y="21546"/>
                  </a:lnTo>
                  <a:lnTo>
                    <a:pt x="30151" y="21546"/>
                  </a:lnTo>
                  <a:lnTo>
                    <a:pt x="30524" y="20862"/>
                  </a:lnTo>
                  <a:lnTo>
                    <a:pt x="31216" y="19050"/>
                  </a:lnTo>
                  <a:lnTo>
                    <a:pt x="32750" y="15240"/>
                  </a:lnTo>
                  <a:lnTo>
                    <a:pt x="32842" y="15011"/>
                  </a:lnTo>
                  <a:lnTo>
                    <a:pt x="33469" y="13906"/>
                  </a:lnTo>
                  <a:lnTo>
                    <a:pt x="32272" y="13906"/>
                  </a:lnTo>
                  <a:lnTo>
                    <a:pt x="32152" y="13716"/>
                  </a:lnTo>
                  <a:lnTo>
                    <a:pt x="31881" y="13093"/>
                  </a:lnTo>
                  <a:lnTo>
                    <a:pt x="31608" y="12395"/>
                  </a:lnTo>
                  <a:lnTo>
                    <a:pt x="31534" y="12204"/>
                  </a:lnTo>
                  <a:lnTo>
                    <a:pt x="31667" y="10706"/>
                  </a:lnTo>
                  <a:lnTo>
                    <a:pt x="31782" y="9410"/>
                  </a:lnTo>
                  <a:lnTo>
                    <a:pt x="31813" y="9067"/>
                  </a:lnTo>
                  <a:lnTo>
                    <a:pt x="31556" y="8877"/>
                  </a:lnTo>
                  <a:close/>
                </a:path>
                <a:path w="43815" h="47625">
                  <a:moveTo>
                    <a:pt x="5698" y="22821"/>
                  </a:moveTo>
                  <a:lnTo>
                    <a:pt x="5540" y="23215"/>
                  </a:lnTo>
                  <a:lnTo>
                    <a:pt x="5692" y="23761"/>
                  </a:lnTo>
                  <a:lnTo>
                    <a:pt x="5698" y="22821"/>
                  </a:lnTo>
                  <a:close/>
                </a:path>
                <a:path w="43815" h="47625">
                  <a:moveTo>
                    <a:pt x="5696" y="13906"/>
                  </a:moveTo>
                  <a:lnTo>
                    <a:pt x="5466" y="14859"/>
                  </a:lnTo>
                  <a:lnTo>
                    <a:pt x="3875" y="22821"/>
                  </a:lnTo>
                  <a:lnTo>
                    <a:pt x="3797" y="23215"/>
                  </a:lnTo>
                  <a:lnTo>
                    <a:pt x="4249" y="23215"/>
                  </a:lnTo>
                  <a:lnTo>
                    <a:pt x="5509" y="16941"/>
                  </a:lnTo>
                  <a:lnTo>
                    <a:pt x="5614" y="16421"/>
                  </a:lnTo>
                  <a:lnTo>
                    <a:pt x="5711" y="15938"/>
                  </a:lnTo>
                  <a:lnTo>
                    <a:pt x="5772" y="15633"/>
                  </a:lnTo>
                  <a:lnTo>
                    <a:pt x="5897" y="15011"/>
                  </a:lnTo>
                  <a:lnTo>
                    <a:pt x="5927" y="14859"/>
                  </a:lnTo>
                  <a:lnTo>
                    <a:pt x="6317" y="14859"/>
                  </a:lnTo>
                  <a:lnTo>
                    <a:pt x="5696" y="13906"/>
                  </a:lnTo>
                  <a:close/>
                </a:path>
                <a:path w="43815" h="47625">
                  <a:moveTo>
                    <a:pt x="9169" y="15011"/>
                  </a:moveTo>
                  <a:lnTo>
                    <a:pt x="8820" y="15240"/>
                  </a:lnTo>
                  <a:lnTo>
                    <a:pt x="5746" y="21546"/>
                  </a:lnTo>
                  <a:lnTo>
                    <a:pt x="5698" y="22821"/>
                  </a:lnTo>
                  <a:lnTo>
                    <a:pt x="5975" y="22148"/>
                  </a:lnTo>
                  <a:lnTo>
                    <a:pt x="8869" y="16129"/>
                  </a:lnTo>
                  <a:lnTo>
                    <a:pt x="8961" y="15938"/>
                  </a:lnTo>
                  <a:lnTo>
                    <a:pt x="9040" y="15773"/>
                  </a:lnTo>
                  <a:lnTo>
                    <a:pt x="9163" y="15240"/>
                  </a:lnTo>
                  <a:lnTo>
                    <a:pt x="9169" y="15011"/>
                  </a:lnTo>
                  <a:close/>
                </a:path>
                <a:path w="43815" h="47625">
                  <a:moveTo>
                    <a:pt x="30553" y="21160"/>
                  </a:moveTo>
                  <a:lnTo>
                    <a:pt x="30263" y="21546"/>
                  </a:lnTo>
                  <a:lnTo>
                    <a:pt x="30169" y="21793"/>
                  </a:lnTo>
                  <a:lnTo>
                    <a:pt x="30391" y="21546"/>
                  </a:lnTo>
                  <a:lnTo>
                    <a:pt x="30553" y="21160"/>
                  </a:lnTo>
                  <a:close/>
                </a:path>
                <a:path w="43815" h="47625">
                  <a:moveTo>
                    <a:pt x="13258" y="14859"/>
                  </a:moveTo>
                  <a:lnTo>
                    <a:pt x="12731" y="14859"/>
                  </a:lnTo>
                  <a:lnTo>
                    <a:pt x="11561" y="17576"/>
                  </a:lnTo>
                  <a:lnTo>
                    <a:pt x="11468" y="17792"/>
                  </a:lnTo>
                  <a:lnTo>
                    <a:pt x="10640" y="20862"/>
                  </a:lnTo>
                  <a:lnTo>
                    <a:pt x="10914" y="20332"/>
                  </a:lnTo>
                  <a:lnTo>
                    <a:pt x="13095" y="15240"/>
                  </a:lnTo>
                  <a:lnTo>
                    <a:pt x="13193" y="15011"/>
                  </a:lnTo>
                  <a:lnTo>
                    <a:pt x="13258" y="14859"/>
                  </a:lnTo>
                  <a:close/>
                </a:path>
                <a:path w="43815" h="47625">
                  <a:moveTo>
                    <a:pt x="30901" y="20332"/>
                  </a:moveTo>
                  <a:lnTo>
                    <a:pt x="30524" y="20862"/>
                  </a:lnTo>
                  <a:lnTo>
                    <a:pt x="30678" y="20862"/>
                  </a:lnTo>
                  <a:lnTo>
                    <a:pt x="30901" y="20332"/>
                  </a:lnTo>
                  <a:close/>
                </a:path>
                <a:path w="43815" h="47625">
                  <a:moveTo>
                    <a:pt x="31081" y="20332"/>
                  </a:moveTo>
                  <a:lnTo>
                    <a:pt x="30608" y="20862"/>
                  </a:lnTo>
                  <a:lnTo>
                    <a:pt x="30748" y="20862"/>
                  </a:lnTo>
                  <a:lnTo>
                    <a:pt x="31081" y="20332"/>
                  </a:lnTo>
                  <a:close/>
                </a:path>
                <a:path w="43815" h="47625">
                  <a:moveTo>
                    <a:pt x="17703" y="13716"/>
                  </a:moveTo>
                  <a:lnTo>
                    <a:pt x="17330" y="13906"/>
                  </a:lnTo>
                  <a:lnTo>
                    <a:pt x="15468" y="17576"/>
                  </a:lnTo>
                  <a:lnTo>
                    <a:pt x="14490" y="20332"/>
                  </a:lnTo>
                  <a:lnTo>
                    <a:pt x="14818" y="19939"/>
                  </a:lnTo>
                  <a:lnTo>
                    <a:pt x="17898" y="13906"/>
                  </a:lnTo>
                  <a:lnTo>
                    <a:pt x="17696" y="13906"/>
                  </a:lnTo>
                  <a:lnTo>
                    <a:pt x="17703" y="13716"/>
                  </a:lnTo>
                  <a:close/>
                </a:path>
                <a:path w="43815" h="47625">
                  <a:moveTo>
                    <a:pt x="2247" y="15633"/>
                  </a:moveTo>
                  <a:lnTo>
                    <a:pt x="2176" y="15773"/>
                  </a:lnTo>
                  <a:lnTo>
                    <a:pt x="2091" y="15938"/>
                  </a:lnTo>
                  <a:lnTo>
                    <a:pt x="2005" y="16129"/>
                  </a:lnTo>
                  <a:lnTo>
                    <a:pt x="1905" y="19939"/>
                  </a:lnTo>
                  <a:lnTo>
                    <a:pt x="2385" y="19939"/>
                  </a:lnTo>
                  <a:lnTo>
                    <a:pt x="2501" y="15773"/>
                  </a:lnTo>
                  <a:lnTo>
                    <a:pt x="2247" y="15633"/>
                  </a:lnTo>
                  <a:close/>
                </a:path>
                <a:path w="43815" h="47625">
                  <a:moveTo>
                    <a:pt x="40589" y="8089"/>
                  </a:moveTo>
                  <a:lnTo>
                    <a:pt x="39992" y="8305"/>
                  </a:lnTo>
                  <a:lnTo>
                    <a:pt x="33727" y="16129"/>
                  </a:lnTo>
                  <a:lnTo>
                    <a:pt x="31415" y="19802"/>
                  </a:lnTo>
                  <a:lnTo>
                    <a:pt x="32087" y="19050"/>
                  </a:lnTo>
                  <a:lnTo>
                    <a:pt x="40386" y="8877"/>
                  </a:lnTo>
                  <a:lnTo>
                    <a:pt x="40563" y="8305"/>
                  </a:lnTo>
                  <a:lnTo>
                    <a:pt x="40589" y="8089"/>
                  </a:lnTo>
                  <a:close/>
                </a:path>
                <a:path w="43815" h="47625">
                  <a:moveTo>
                    <a:pt x="14058" y="13906"/>
                  </a:moveTo>
                  <a:lnTo>
                    <a:pt x="13190" y="13906"/>
                  </a:lnTo>
                  <a:lnTo>
                    <a:pt x="13258" y="14859"/>
                  </a:lnTo>
                  <a:lnTo>
                    <a:pt x="12153" y="14859"/>
                  </a:lnTo>
                  <a:lnTo>
                    <a:pt x="14058" y="13906"/>
                  </a:lnTo>
                  <a:close/>
                </a:path>
                <a:path w="43815" h="47625">
                  <a:moveTo>
                    <a:pt x="38874" y="0"/>
                  </a:moveTo>
                  <a:lnTo>
                    <a:pt x="32641" y="13716"/>
                  </a:lnTo>
                  <a:lnTo>
                    <a:pt x="32562" y="13906"/>
                  </a:lnTo>
                  <a:lnTo>
                    <a:pt x="33469" y="13906"/>
                  </a:lnTo>
                  <a:lnTo>
                    <a:pt x="34328" y="12395"/>
                  </a:lnTo>
                  <a:lnTo>
                    <a:pt x="34492" y="12204"/>
                  </a:lnTo>
                  <a:lnTo>
                    <a:pt x="33985" y="12204"/>
                  </a:lnTo>
                  <a:lnTo>
                    <a:pt x="36565" y="5969"/>
                  </a:lnTo>
                  <a:lnTo>
                    <a:pt x="38938" y="609"/>
                  </a:lnTo>
                  <a:lnTo>
                    <a:pt x="38874" y="0"/>
                  </a:lnTo>
                  <a:close/>
                </a:path>
                <a:path w="43815" h="47625">
                  <a:moveTo>
                    <a:pt x="39763" y="5575"/>
                  </a:moveTo>
                  <a:lnTo>
                    <a:pt x="39179" y="5753"/>
                  </a:lnTo>
                  <a:lnTo>
                    <a:pt x="39027" y="5969"/>
                  </a:lnTo>
                  <a:lnTo>
                    <a:pt x="36055" y="9410"/>
                  </a:lnTo>
                  <a:lnTo>
                    <a:pt x="33985" y="12204"/>
                  </a:lnTo>
                  <a:lnTo>
                    <a:pt x="34492" y="12204"/>
                  </a:lnTo>
                  <a:lnTo>
                    <a:pt x="39585" y="6286"/>
                  </a:lnTo>
                  <a:lnTo>
                    <a:pt x="39665" y="5969"/>
                  </a:lnTo>
                  <a:lnTo>
                    <a:pt x="39763" y="5575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7" name="object 2157"/>
            <p:cNvSpPr/>
            <p:nvPr/>
          </p:nvSpPr>
          <p:spPr>
            <a:xfrm>
              <a:off x="7298194" y="2853931"/>
              <a:ext cx="33020" cy="13970"/>
            </a:xfrm>
            <a:custGeom>
              <a:avLst/>
              <a:gdLst/>
              <a:ahLst/>
              <a:cxnLst/>
              <a:rect l="l" t="t" r="r" b="b"/>
              <a:pathLst>
                <a:path w="33020" h="13969">
                  <a:moveTo>
                    <a:pt x="32677" y="520"/>
                  </a:moveTo>
                  <a:lnTo>
                    <a:pt x="32118" y="25"/>
                  </a:lnTo>
                  <a:lnTo>
                    <a:pt x="31546" y="0"/>
                  </a:lnTo>
                  <a:lnTo>
                    <a:pt x="27622" y="774"/>
                  </a:lnTo>
                  <a:lnTo>
                    <a:pt x="19100" y="3035"/>
                  </a:lnTo>
                  <a:lnTo>
                    <a:pt x="8915" y="6946"/>
                  </a:lnTo>
                  <a:lnTo>
                    <a:pt x="0" y="12700"/>
                  </a:lnTo>
                  <a:lnTo>
                    <a:pt x="139" y="13703"/>
                  </a:lnTo>
                  <a:lnTo>
                    <a:pt x="1435" y="13639"/>
                  </a:lnTo>
                  <a:lnTo>
                    <a:pt x="10147" y="8077"/>
                  </a:lnTo>
                  <a:lnTo>
                    <a:pt x="20193" y="4267"/>
                  </a:lnTo>
                  <a:lnTo>
                    <a:pt x="28498" y="2082"/>
                  </a:lnTo>
                  <a:lnTo>
                    <a:pt x="32054" y="1358"/>
                  </a:lnTo>
                  <a:lnTo>
                    <a:pt x="32677" y="52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8" name="object 2158"/>
            <p:cNvSpPr/>
            <p:nvPr/>
          </p:nvSpPr>
          <p:spPr>
            <a:xfrm>
              <a:off x="7292911" y="2788003"/>
              <a:ext cx="128270" cy="103505"/>
            </a:xfrm>
            <a:custGeom>
              <a:avLst/>
              <a:gdLst/>
              <a:ahLst/>
              <a:cxnLst/>
              <a:rect l="l" t="t" r="r" b="b"/>
              <a:pathLst>
                <a:path w="128270" h="103505">
                  <a:moveTo>
                    <a:pt x="56349" y="99440"/>
                  </a:moveTo>
                  <a:lnTo>
                    <a:pt x="53265" y="99440"/>
                  </a:lnTo>
                  <a:lnTo>
                    <a:pt x="52626" y="100202"/>
                  </a:lnTo>
                  <a:lnTo>
                    <a:pt x="53217" y="100202"/>
                  </a:lnTo>
                  <a:lnTo>
                    <a:pt x="53579" y="100710"/>
                  </a:lnTo>
                  <a:lnTo>
                    <a:pt x="53670" y="100837"/>
                  </a:lnTo>
                  <a:lnTo>
                    <a:pt x="53825" y="101726"/>
                  </a:lnTo>
                  <a:lnTo>
                    <a:pt x="53847" y="101853"/>
                  </a:lnTo>
                  <a:lnTo>
                    <a:pt x="53959" y="102488"/>
                  </a:lnTo>
                  <a:lnTo>
                    <a:pt x="54025" y="102869"/>
                  </a:lnTo>
                  <a:lnTo>
                    <a:pt x="55651" y="103123"/>
                  </a:lnTo>
                  <a:lnTo>
                    <a:pt x="56713" y="101853"/>
                  </a:lnTo>
                  <a:lnTo>
                    <a:pt x="56819" y="101726"/>
                  </a:lnTo>
                  <a:lnTo>
                    <a:pt x="56430" y="100837"/>
                  </a:lnTo>
                  <a:lnTo>
                    <a:pt x="56374" y="100710"/>
                  </a:lnTo>
                  <a:lnTo>
                    <a:pt x="56262" y="100456"/>
                  </a:lnTo>
                  <a:lnTo>
                    <a:pt x="56151" y="100202"/>
                  </a:lnTo>
                  <a:lnTo>
                    <a:pt x="56349" y="99440"/>
                  </a:lnTo>
                  <a:close/>
                </a:path>
                <a:path w="128270" h="103505">
                  <a:moveTo>
                    <a:pt x="58867" y="97154"/>
                  </a:moveTo>
                  <a:lnTo>
                    <a:pt x="43395" y="97154"/>
                  </a:lnTo>
                  <a:lnTo>
                    <a:pt x="44764" y="98551"/>
                  </a:lnTo>
                  <a:lnTo>
                    <a:pt x="48501" y="98551"/>
                  </a:lnTo>
                  <a:lnTo>
                    <a:pt x="48385" y="99440"/>
                  </a:lnTo>
                  <a:lnTo>
                    <a:pt x="48285" y="100202"/>
                  </a:lnTo>
                  <a:lnTo>
                    <a:pt x="49130" y="101726"/>
                  </a:lnTo>
                  <a:lnTo>
                    <a:pt x="49295" y="101726"/>
                  </a:lnTo>
                  <a:lnTo>
                    <a:pt x="50711" y="102488"/>
                  </a:lnTo>
                  <a:lnTo>
                    <a:pt x="52626" y="100202"/>
                  </a:lnTo>
                  <a:lnTo>
                    <a:pt x="53217" y="100202"/>
                  </a:lnTo>
                  <a:lnTo>
                    <a:pt x="52674" y="99440"/>
                  </a:lnTo>
                  <a:lnTo>
                    <a:pt x="56349" y="99440"/>
                  </a:lnTo>
                  <a:lnTo>
                    <a:pt x="56451" y="99186"/>
                  </a:lnTo>
                  <a:lnTo>
                    <a:pt x="56553" y="98932"/>
                  </a:lnTo>
                  <a:lnTo>
                    <a:pt x="56654" y="98678"/>
                  </a:lnTo>
                  <a:lnTo>
                    <a:pt x="59308" y="98678"/>
                  </a:lnTo>
                  <a:lnTo>
                    <a:pt x="58902" y="97662"/>
                  </a:lnTo>
                  <a:lnTo>
                    <a:pt x="58867" y="97154"/>
                  </a:lnTo>
                  <a:close/>
                </a:path>
                <a:path w="128270" h="103505">
                  <a:moveTo>
                    <a:pt x="48501" y="98551"/>
                  </a:moveTo>
                  <a:lnTo>
                    <a:pt x="44577" y="98551"/>
                  </a:lnTo>
                  <a:lnTo>
                    <a:pt x="43762" y="100202"/>
                  </a:lnTo>
                  <a:lnTo>
                    <a:pt x="43637" y="100456"/>
                  </a:lnTo>
                  <a:lnTo>
                    <a:pt x="44687" y="101726"/>
                  </a:lnTo>
                  <a:lnTo>
                    <a:pt x="44792" y="101853"/>
                  </a:lnTo>
                  <a:lnTo>
                    <a:pt x="45775" y="100837"/>
                  </a:lnTo>
                  <a:lnTo>
                    <a:pt x="47002" y="99440"/>
                  </a:lnTo>
                  <a:lnTo>
                    <a:pt x="48501" y="98551"/>
                  </a:lnTo>
                  <a:close/>
                </a:path>
                <a:path w="128270" h="103505">
                  <a:moveTo>
                    <a:pt x="53265" y="99440"/>
                  </a:moveTo>
                  <a:lnTo>
                    <a:pt x="52674" y="99440"/>
                  </a:lnTo>
                  <a:lnTo>
                    <a:pt x="53217" y="100202"/>
                  </a:lnTo>
                  <a:lnTo>
                    <a:pt x="52626" y="100202"/>
                  </a:lnTo>
                  <a:lnTo>
                    <a:pt x="53265" y="99440"/>
                  </a:lnTo>
                  <a:close/>
                </a:path>
                <a:path w="128270" h="103505">
                  <a:moveTo>
                    <a:pt x="76669" y="94741"/>
                  </a:moveTo>
                  <a:lnTo>
                    <a:pt x="59753" y="94741"/>
                  </a:lnTo>
                  <a:lnTo>
                    <a:pt x="61429" y="96773"/>
                  </a:lnTo>
                  <a:lnTo>
                    <a:pt x="62938" y="100202"/>
                  </a:lnTo>
                  <a:lnTo>
                    <a:pt x="66395" y="100202"/>
                  </a:lnTo>
                  <a:lnTo>
                    <a:pt x="66519" y="98678"/>
                  </a:lnTo>
                  <a:lnTo>
                    <a:pt x="66643" y="97154"/>
                  </a:lnTo>
                  <a:lnTo>
                    <a:pt x="66674" y="96773"/>
                  </a:lnTo>
                  <a:lnTo>
                    <a:pt x="71610" y="96773"/>
                  </a:lnTo>
                  <a:lnTo>
                    <a:pt x="73164" y="96011"/>
                  </a:lnTo>
                  <a:lnTo>
                    <a:pt x="76721" y="96011"/>
                  </a:lnTo>
                  <a:lnTo>
                    <a:pt x="76288" y="95376"/>
                  </a:lnTo>
                  <a:lnTo>
                    <a:pt x="76669" y="94741"/>
                  </a:lnTo>
                  <a:close/>
                </a:path>
                <a:path w="128270" h="103505">
                  <a:moveTo>
                    <a:pt x="71921" y="96773"/>
                  </a:moveTo>
                  <a:lnTo>
                    <a:pt x="66674" y="96773"/>
                  </a:lnTo>
                  <a:lnTo>
                    <a:pt x="68859" y="97408"/>
                  </a:lnTo>
                  <a:lnTo>
                    <a:pt x="70738" y="98678"/>
                  </a:lnTo>
                  <a:lnTo>
                    <a:pt x="73177" y="99186"/>
                  </a:lnTo>
                  <a:lnTo>
                    <a:pt x="72787" y="98678"/>
                  </a:lnTo>
                  <a:lnTo>
                    <a:pt x="72690" y="98551"/>
                  </a:lnTo>
                  <a:lnTo>
                    <a:pt x="72489" y="98170"/>
                  </a:lnTo>
                  <a:lnTo>
                    <a:pt x="72282" y="97662"/>
                  </a:lnTo>
                  <a:lnTo>
                    <a:pt x="72179" y="97408"/>
                  </a:lnTo>
                  <a:lnTo>
                    <a:pt x="72076" y="97154"/>
                  </a:lnTo>
                  <a:lnTo>
                    <a:pt x="72024" y="97027"/>
                  </a:lnTo>
                  <a:lnTo>
                    <a:pt x="71921" y="96773"/>
                  </a:lnTo>
                  <a:close/>
                </a:path>
                <a:path w="128270" h="103505">
                  <a:moveTo>
                    <a:pt x="59308" y="98678"/>
                  </a:moveTo>
                  <a:lnTo>
                    <a:pt x="56654" y="98678"/>
                  </a:lnTo>
                  <a:lnTo>
                    <a:pt x="59410" y="98932"/>
                  </a:lnTo>
                  <a:lnTo>
                    <a:pt x="59308" y="98678"/>
                  </a:lnTo>
                  <a:close/>
                </a:path>
                <a:path w="128270" h="103505">
                  <a:moveTo>
                    <a:pt x="77050" y="94106"/>
                  </a:moveTo>
                  <a:lnTo>
                    <a:pt x="39369" y="94106"/>
                  </a:lnTo>
                  <a:lnTo>
                    <a:pt x="39331" y="94741"/>
                  </a:lnTo>
                  <a:lnTo>
                    <a:pt x="39207" y="96773"/>
                  </a:lnTo>
                  <a:lnTo>
                    <a:pt x="39090" y="98678"/>
                  </a:lnTo>
                  <a:lnTo>
                    <a:pt x="40487" y="98170"/>
                  </a:lnTo>
                  <a:lnTo>
                    <a:pt x="41986" y="97408"/>
                  </a:lnTo>
                  <a:lnTo>
                    <a:pt x="43395" y="97154"/>
                  </a:lnTo>
                  <a:lnTo>
                    <a:pt x="58867" y="97154"/>
                  </a:lnTo>
                  <a:lnTo>
                    <a:pt x="58788" y="96011"/>
                  </a:lnTo>
                  <a:lnTo>
                    <a:pt x="59753" y="94741"/>
                  </a:lnTo>
                  <a:lnTo>
                    <a:pt x="76669" y="94741"/>
                  </a:lnTo>
                  <a:lnTo>
                    <a:pt x="77050" y="94106"/>
                  </a:lnTo>
                  <a:close/>
                </a:path>
                <a:path w="128270" h="103505">
                  <a:moveTo>
                    <a:pt x="76721" y="96011"/>
                  </a:moveTo>
                  <a:lnTo>
                    <a:pt x="73164" y="96011"/>
                  </a:lnTo>
                  <a:lnTo>
                    <a:pt x="74206" y="96773"/>
                  </a:lnTo>
                  <a:lnTo>
                    <a:pt x="75793" y="97154"/>
                  </a:lnTo>
                  <a:lnTo>
                    <a:pt x="77241" y="96773"/>
                  </a:lnTo>
                  <a:lnTo>
                    <a:pt x="76721" y="96011"/>
                  </a:lnTo>
                  <a:close/>
                </a:path>
                <a:path w="128270" h="103505">
                  <a:moveTo>
                    <a:pt x="84125" y="93852"/>
                  </a:moveTo>
                  <a:lnTo>
                    <a:pt x="77203" y="93852"/>
                  </a:lnTo>
                  <a:lnTo>
                    <a:pt x="80873" y="94487"/>
                  </a:lnTo>
                  <a:lnTo>
                    <a:pt x="80911" y="97027"/>
                  </a:lnTo>
                  <a:lnTo>
                    <a:pt x="84239" y="94106"/>
                  </a:lnTo>
                  <a:lnTo>
                    <a:pt x="84125" y="93852"/>
                  </a:lnTo>
                  <a:close/>
                </a:path>
                <a:path w="128270" h="103505">
                  <a:moveTo>
                    <a:pt x="100190" y="88772"/>
                  </a:moveTo>
                  <a:lnTo>
                    <a:pt x="33210" y="88772"/>
                  </a:lnTo>
                  <a:lnTo>
                    <a:pt x="35051" y="90677"/>
                  </a:lnTo>
                  <a:lnTo>
                    <a:pt x="33413" y="93598"/>
                  </a:lnTo>
                  <a:lnTo>
                    <a:pt x="35102" y="95630"/>
                  </a:lnTo>
                  <a:lnTo>
                    <a:pt x="39369" y="94106"/>
                  </a:lnTo>
                  <a:lnTo>
                    <a:pt x="77050" y="94106"/>
                  </a:lnTo>
                  <a:lnTo>
                    <a:pt x="77203" y="93852"/>
                  </a:lnTo>
                  <a:lnTo>
                    <a:pt x="84125" y="93852"/>
                  </a:lnTo>
                  <a:lnTo>
                    <a:pt x="83273" y="91947"/>
                  </a:lnTo>
                  <a:lnTo>
                    <a:pt x="90069" y="91947"/>
                  </a:lnTo>
                  <a:lnTo>
                    <a:pt x="88789" y="89915"/>
                  </a:lnTo>
                  <a:lnTo>
                    <a:pt x="101281" y="89915"/>
                  </a:lnTo>
                  <a:lnTo>
                    <a:pt x="100190" y="88772"/>
                  </a:lnTo>
                  <a:close/>
                </a:path>
                <a:path w="128270" h="103505">
                  <a:moveTo>
                    <a:pt x="90069" y="91947"/>
                  </a:moveTo>
                  <a:lnTo>
                    <a:pt x="87185" y="91947"/>
                  </a:lnTo>
                  <a:lnTo>
                    <a:pt x="89565" y="93598"/>
                  </a:lnTo>
                  <a:lnTo>
                    <a:pt x="91109" y="93598"/>
                  </a:lnTo>
                  <a:lnTo>
                    <a:pt x="90069" y="91947"/>
                  </a:lnTo>
                  <a:close/>
                </a:path>
                <a:path w="128270" h="103505">
                  <a:moveTo>
                    <a:pt x="97218" y="89915"/>
                  </a:moveTo>
                  <a:lnTo>
                    <a:pt x="89006" y="89915"/>
                  </a:lnTo>
                  <a:lnTo>
                    <a:pt x="95825" y="92836"/>
                  </a:lnTo>
                  <a:lnTo>
                    <a:pt x="96977" y="92836"/>
                  </a:lnTo>
                  <a:lnTo>
                    <a:pt x="97071" y="91693"/>
                  </a:lnTo>
                  <a:lnTo>
                    <a:pt x="97187" y="90296"/>
                  </a:lnTo>
                  <a:lnTo>
                    <a:pt x="97218" y="89915"/>
                  </a:lnTo>
                  <a:close/>
                </a:path>
                <a:path w="128270" h="103505">
                  <a:moveTo>
                    <a:pt x="101281" y="89915"/>
                  </a:moveTo>
                  <a:lnTo>
                    <a:pt x="97218" y="89915"/>
                  </a:lnTo>
                  <a:lnTo>
                    <a:pt x="98832" y="91058"/>
                  </a:lnTo>
                  <a:lnTo>
                    <a:pt x="99011" y="91058"/>
                  </a:lnTo>
                  <a:lnTo>
                    <a:pt x="100799" y="91693"/>
                  </a:lnTo>
                  <a:lnTo>
                    <a:pt x="102978" y="91693"/>
                  </a:lnTo>
                  <a:lnTo>
                    <a:pt x="101281" y="89915"/>
                  </a:lnTo>
                  <a:close/>
                </a:path>
                <a:path w="128270" h="103505">
                  <a:moveTo>
                    <a:pt x="109321" y="82168"/>
                  </a:moveTo>
                  <a:lnTo>
                    <a:pt x="29384" y="82168"/>
                  </a:lnTo>
                  <a:lnTo>
                    <a:pt x="29283" y="83057"/>
                  </a:lnTo>
                  <a:lnTo>
                    <a:pt x="29021" y="84962"/>
                  </a:lnTo>
                  <a:lnTo>
                    <a:pt x="27355" y="88391"/>
                  </a:lnTo>
                  <a:lnTo>
                    <a:pt x="29032" y="91058"/>
                  </a:lnTo>
                  <a:lnTo>
                    <a:pt x="30454" y="90296"/>
                  </a:lnTo>
                  <a:lnTo>
                    <a:pt x="31711" y="89407"/>
                  </a:lnTo>
                  <a:lnTo>
                    <a:pt x="33210" y="88772"/>
                  </a:lnTo>
                  <a:lnTo>
                    <a:pt x="106699" y="88772"/>
                  </a:lnTo>
                  <a:lnTo>
                    <a:pt x="107441" y="88391"/>
                  </a:lnTo>
                  <a:lnTo>
                    <a:pt x="106044" y="87248"/>
                  </a:lnTo>
                  <a:lnTo>
                    <a:pt x="103987" y="86613"/>
                  </a:lnTo>
                  <a:lnTo>
                    <a:pt x="102933" y="84962"/>
                  </a:lnTo>
                  <a:lnTo>
                    <a:pt x="109321" y="82168"/>
                  </a:lnTo>
                  <a:close/>
                </a:path>
                <a:path w="128270" h="103505">
                  <a:moveTo>
                    <a:pt x="106699" y="88772"/>
                  </a:moveTo>
                  <a:lnTo>
                    <a:pt x="100190" y="88772"/>
                  </a:lnTo>
                  <a:lnTo>
                    <a:pt x="105460" y="89407"/>
                  </a:lnTo>
                  <a:lnTo>
                    <a:pt x="106699" y="88772"/>
                  </a:lnTo>
                  <a:close/>
                </a:path>
                <a:path w="128270" h="103505">
                  <a:moveTo>
                    <a:pt x="97254" y="66166"/>
                  </a:moveTo>
                  <a:lnTo>
                    <a:pt x="33137" y="66166"/>
                  </a:lnTo>
                  <a:lnTo>
                    <a:pt x="33439" y="66420"/>
                  </a:lnTo>
                  <a:lnTo>
                    <a:pt x="33863" y="67944"/>
                  </a:lnTo>
                  <a:lnTo>
                    <a:pt x="33934" y="68198"/>
                  </a:lnTo>
                  <a:lnTo>
                    <a:pt x="38684" y="69849"/>
                  </a:lnTo>
                  <a:lnTo>
                    <a:pt x="29654" y="77469"/>
                  </a:lnTo>
                  <a:lnTo>
                    <a:pt x="26339" y="80009"/>
                  </a:lnTo>
                  <a:lnTo>
                    <a:pt x="25857" y="83057"/>
                  </a:lnTo>
                  <a:lnTo>
                    <a:pt x="26914" y="83057"/>
                  </a:lnTo>
                  <a:lnTo>
                    <a:pt x="28045" y="82168"/>
                  </a:lnTo>
                  <a:lnTo>
                    <a:pt x="109321" y="82168"/>
                  </a:lnTo>
                  <a:lnTo>
                    <a:pt x="100977" y="81406"/>
                  </a:lnTo>
                  <a:lnTo>
                    <a:pt x="99161" y="78993"/>
                  </a:lnTo>
                  <a:lnTo>
                    <a:pt x="100279" y="78231"/>
                  </a:lnTo>
                  <a:lnTo>
                    <a:pt x="101391" y="78231"/>
                  </a:lnTo>
                  <a:lnTo>
                    <a:pt x="102793" y="77469"/>
                  </a:lnTo>
                  <a:lnTo>
                    <a:pt x="98475" y="76072"/>
                  </a:lnTo>
                  <a:lnTo>
                    <a:pt x="96837" y="74675"/>
                  </a:lnTo>
                  <a:lnTo>
                    <a:pt x="101739" y="72770"/>
                  </a:lnTo>
                  <a:lnTo>
                    <a:pt x="96596" y="71119"/>
                  </a:lnTo>
                  <a:lnTo>
                    <a:pt x="94081" y="70611"/>
                  </a:lnTo>
                  <a:lnTo>
                    <a:pt x="98276" y="68452"/>
                  </a:lnTo>
                  <a:lnTo>
                    <a:pt x="94792" y="68452"/>
                  </a:lnTo>
                  <a:lnTo>
                    <a:pt x="92659" y="66420"/>
                  </a:lnTo>
                  <a:lnTo>
                    <a:pt x="96404" y="66420"/>
                  </a:lnTo>
                  <a:lnTo>
                    <a:pt x="97254" y="66166"/>
                  </a:lnTo>
                  <a:close/>
                </a:path>
                <a:path w="128270" h="103505">
                  <a:moveTo>
                    <a:pt x="99263" y="67944"/>
                  </a:moveTo>
                  <a:lnTo>
                    <a:pt x="94792" y="68452"/>
                  </a:lnTo>
                  <a:lnTo>
                    <a:pt x="98276" y="68452"/>
                  </a:lnTo>
                  <a:lnTo>
                    <a:pt x="99263" y="67944"/>
                  </a:lnTo>
                  <a:close/>
                </a:path>
                <a:path w="128270" h="103505">
                  <a:moveTo>
                    <a:pt x="96404" y="66420"/>
                  </a:moveTo>
                  <a:lnTo>
                    <a:pt x="92659" y="66420"/>
                  </a:lnTo>
                  <a:lnTo>
                    <a:pt x="95554" y="66674"/>
                  </a:lnTo>
                  <a:lnTo>
                    <a:pt x="96404" y="66420"/>
                  </a:lnTo>
                  <a:close/>
                </a:path>
                <a:path w="128270" h="103505">
                  <a:moveTo>
                    <a:pt x="13828" y="62610"/>
                  </a:moveTo>
                  <a:lnTo>
                    <a:pt x="11277" y="62610"/>
                  </a:lnTo>
                  <a:lnTo>
                    <a:pt x="17779" y="63118"/>
                  </a:lnTo>
                  <a:lnTo>
                    <a:pt x="16624" y="63753"/>
                  </a:lnTo>
                  <a:lnTo>
                    <a:pt x="15303" y="64134"/>
                  </a:lnTo>
                  <a:lnTo>
                    <a:pt x="14452" y="65023"/>
                  </a:lnTo>
                  <a:lnTo>
                    <a:pt x="16552" y="66166"/>
                  </a:lnTo>
                  <a:lnTo>
                    <a:pt x="21564" y="66166"/>
                  </a:lnTo>
                  <a:lnTo>
                    <a:pt x="26415" y="65658"/>
                  </a:lnTo>
                  <a:lnTo>
                    <a:pt x="98953" y="65658"/>
                  </a:lnTo>
                  <a:lnTo>
                    <a:pt x="100228" y="65277"/>
                  </a:lnTo>
                  <a:lnTo>
                    <a:pt x="99678" y="63118"/>
                  </a:lnTo>
                  <a:lnTo>
                    <a:pt x="15228" y="63118"/>
                  </a:lnTo>
                  <a:lnTo>
                    <a:pt x="13828" y="62610"/>
                  </a:lnTo>
                  <a:close/>
                </a:path>
                <a:path w="128270" h="103505">
                  <a:moveTo>
                    <a:pt x="32535" y="65658"/>
                  </a:moveTo>
                  <a:lnTo>
                    <a:pt x="28181" y="65658"/>
                  </a:lnTo>
                  <a:lnTo>
                    <a:pt x="19799" y="66166"/>
                  </a:lnTo>
                  <a:lnTo>
                    <a:pt x="33137" y="66166"/>
                  </a:lnTo>
                  <a:lnTo>
                    <a:pt x="32535" y="65658"/>
                  </a:lnTo>
                  <a:close/>
                </a:path>
                <a:path w="128270" h="103505">
                  <a:moveTo>
                    <a:pt x="109258" y="59054"/>
                  </a:moveTo>
                  <a:lnTo>
                    <a:pt x="10185" y="59054"/>
                  </a:lnTo>
                  <a:lnTo>
                    <a:pt x="12826" y="59562"/>
                  </a:lnTo>
                  <a:lnTo>
                    <a:pt x="11506" y="60324"/>
                  </a:lnTo>
                  <a:lnTo>
                    <a:pt x="9842" y="60451"/>
                  </a:lnTo>
                  <a:lnTo>
                    <a:pt x="8432" y="60832"/>
                  </a:lnTo>
                  <a:lnTo>
                    <a:pt x="11379" y="61721"/>
                  </a:lnTo>
                  <a:lnTo>
                    <a:pt x="15228" y="63118"/>
                  </a:lnTo>
                  <a:lnTo>
                    <a:pt x="99678" y="63118"/>
                  </a:lnTo>
                  <a:lnTo>
                    <a:pt x="99549" y="62610"/>
                  </a:lnTo>
                  <a:lnTo>
                    <a:pt x="99517" y="62483"/>
                  </a:lnTo>
                  <a:lnTo>
                    <a:pt x="102158" y="61340"/>
                  </a:lnTo>
                  <a:lnTo>
                    <a:pt x="106107" y="61340"/>
                  </a:lnTo>
                  <a:lnTo>
                    <a:pt x="105714" y="60451"/>
                  </a:lnTo>
                  <a:lnTo>
                    <a:pt x="104381" y="59816"/>
                  </a:lnTo>
                  <a:lnTo>
                    <a:pt x="106324" y="59181"/>
                  </a:lnTo>
                  <a:lnTo>
                    <a:pt x="109258" y="59054"/>
                  </a:lnTo>
                  <a:close/>
                </a:path>
                <a:path w="128270" h="103505">
                  <a:moveTo>
                    <a:pt x="104482" y="62610"/>
                  </a:moveTo>
                  <a:lnTo>
                    <a:pt x="99549" y="62610"/>
                  </a:lnTo>
                  <a:lnTo>
                    <a:pt x="99678" y="63118"/>
                  </a:lnTo>
                  <a:lnTo>
                    <a:pt x="107869" y="63118"/>
                  </a:lnTo>
                  <a:lnTo>
                    <a:pt x="104482" y="62610"/>
                  </a:lnTo>
                  <a:close/>
                </a:path>
                <a:path w="128270" h="103505">
                  <a:moveTo>
                    <a:pt x="106107" y="61340"/>
                  </a:moveTo>
                  <a:lnTo>
                    <a:pt x="102158" y="61340"/>
                  </a:lnTo>
                  <a:lnTo>
                    <a:pt x="104482" y="62610"/>
                  </a:lnTo>
                  <a:lnTo>
                    <a:pt x="107869" y="63118"/>
                  </a:lnTo>
                  <a:lnTo>
                    <a:pt x="107102" y="63118"/>
                  </a:lnTo>
                  <a:lnTo>
                    <a:pt x="106387" y="61975"/>
                  </a:lnTo>
                  <a:lnTo>
                    <a:pt x="106107" y="61340"/>
                  </a:lnTo>
                  <a:close/>
                </a:path>
                <a:path w="128270" h="103505">
                  <a:moveTo>
                    <a:pt x="1409" y="50291"/>
                  </a:moveTo>
                  <a:lnTo>
                    <a:pt x="3136" y="52450"/>
                  </a:lnTo>
                  <a:lnTo>
                    <a:pt x="5753" y="54355"/>
                  </a:lnTo>
                  <a:lnTo>
                    <a:pt x="9124" y="55498"/>
                  </a:lnTo>
                  <a:lnTo>
                    <a:pt x="8488" y="55498"/>
                  </a:lnTo>
                  <a:lnTo>
                    <a:pt x="7442" y="56006"/>
                  </a:lnTo>
                  <a:lnTo>
                    <a:pt x="5905" y="56387"/>
                  </a:lnTo>
                  <a:lnTo>
                    <a:pt x="4406" y="56514"/>
                  </a:lnTo>
                  <a:lnTo>
                    <a:pt x="6807" y="58038"/>
                  </a:lnTo>
                  <a:lnTo>
                    <a:pt x="9913" y="59054"/>
                  </a:lnTo>
                  <a:lnTo>
                    <a:pt x="111328" y="59054"/>
                  </a:lnTo>
                  <a:lnTo>
                    <a:pt x="110096" y="57403"/>
                  </a:lnTo>
                  <a:lnTo>
                    <a:pt x="105549" y="55498"/>
                  </a:lnTo>
                  <a:lnTo>
                    <a:pt x="107518" y="54228"/>
                  </a:lnTo>
                  <a:lnTo>
                    <a:pt x="109943" y="53720"/>
                  </a:lnTo>
                  <a:lnTo>
                    <a:pt x="112217" y="53339"/>
                  </a:lnTo>
                  <a:lnTo>
                    <a:pt x="110807" y="52704"/>
                  </a:lnTo>
                  <a:lnTo>
                    <a:pt x="109520" y="52450"/>
                  </a:lnTo>
                  <a:lnTo>
                    <a:pt x="108973" y="52450"/>
                  </a:lnTo>
                  <a:lnTo>
                    <a:pt x="108013" y="51180"/>
                  </a:lnTo>
                  <a:lnTo>
                    <a:pt x="108619" y="50799"/>
                  </a:lnTo>
                  <a:lnTo>
                    <a:pt x="2984" y="50799"/>
                  </a:lnTo>
                  <a:lnTo>
                    <a:pt x="1409" y="50291"/>
                  </a:lnTo>
                  <a:close/>
                </a:path>
                <a:path w="128270" h="103505">
                  <a:moveTo>
                    <a:pt x="112105" y="49402"/>
                  </a:moveTo>
                  <a:lnTo>
                    <a:pt x="5930" y="49402"/>
                  </a:lnTo>
                  <a:lnTo>
                    <a:pt x="4521" y="50037"/>
                  </a:lnTo>
                  <a:lnTo>
                    <a:pt x="2984" y="50799"/>
                  </a:lnTo>
                  <a:lnTo>
                    <a:pt x="108619" y="50799"/>
                  </a:lnTo>
                  <a:lnTo>
                    <a:pt x="110032" y="49910"/>
                  </a:lnTo>
                  <a:lnTo>
                    <a:pt x="112105" y="49402"/>
                  </a:lnTo>
                  <a:close/>
                </a:path>
                <a:path w="128270" h="103505">
                  <a:moveTo>
                    <a:pt x="520" y="42925"/>
                  </a:moveTo>
                  <a:lnTo>
                    <a:pt x="1142" y="45211"/>
                  </a:lnTo>
                  <a:lnTo>
                    <a:pt x="3197" y="49402"/>
                  </a:lnTo>
                  <a:lnTo>
                    <a:pt x="112408" y="49402"/>
                  </a:lnTo>
                  <a:lnTo>
                    <a:pt x="114769" y="48005"/>
                  </a:lnTo>
                  <a:lnTo>
                    <a:pt x="111480" y="46354"/>
                  </a:lnTo>
                  <a:lnTo>
                    <a:pt x="110515" y="44576"/>
                  </a:lnTo>
                  <a:lnTo>
                    <a:pt x="112496" y="43814"/>
                  </a:lnTo>
                  <a:lnTo>
                    <a:pt x="2017" y="43814"/>
                  </a:lnTo>
                  <a:lnTo>
                    <a:pt x="520" y="42925"/>
                  </a:lnTo>
                  <a:close/>
                </a:path>
                <a:path w="128270" h="103505">
                  <a:moveTo>
                    <a:pt x="152" y="37210"/>
                  </a:moveTo>
                  <a:lnTo>
                    <a:pt x="1384" y="39369"/>
                  </a:lnTo>
                  <a:lnTo>
                    <a:pt x="3086" y="41528"/>
                  </a:lnTo>
                  <a:lnTo>
                    <a:pt x="5029" y="43179"/>
                  </a:lnTo>
                  <a:lnTo>
                    <a:pt x="3606" y="43560"/>
                  </a:lnTo>
                  <a:lnTo>
                    <a:pt x="0" y="43814"/>
                  </a:lnTo>
                  <a:lnTo>
                    <a:pt x="112496" y="43814"/>
                  </a:lnTo>
                  <a:lnTo>
                    <a:pt x="114744" y="43179"/>
                  </a:lnTo>
                  <a:lnTo>
                    <a:pt x="116827" y="42671"/>
                  </a:lnTo>
                  <a:lnTo>
                    <a:pt x="115265" y="42671"/>
                  </a:lnTo>
                  <a:lnTo>
                    <a:pt x="113385" y="40512"/>
                  </a:lnTo>
                  <a:lnTo>
                    <a:pt x="114553" y="38099"/>
                  </a:lnTo>
                  <a:lnTo>
                    <a:pt x="4168" y="38099"/>
                  </a:lnTo>
                  <a:lnTo>
                    <a:pt x="1612" y="37464"/>
                  </a:lnTo>
                  <a:lnTo>
                    <a:pt x="152" y="37210"/>
                  </a:lnTo>
                  <a:close/>
                </a:path>
                <a:path w="128270" h="103505">
                  <a:moveTo>
                    <a:pt x="4013" y="34543"/>
                  </a:moveTo>
                  <a:lnTo>
                    <a:pt x="5010" y="37210"/>
                  </a:lnTo>
                  <a:lnTo>
                    <a:pt x="5105" y="37464"/>
                  </a:lnTo>
                  <a:lnTo>
                    <a:pt x="3295" y="38099"/>
                  </a:lnTo>
                  <a:lnTo>
                    <a:pt x="114553" y="38099"/>
                  </a:lnTo>
                  <a:lnTo>
                    <a:pt x="117476" y="37210"/>
                  </a:lnTo>
                  <a:lnTo>
                    <a:pt x="119894" y="37210"/>
                  </a:lnTo>
                  <a:lnTo>
                    <a:pt x="118586" y="36702"/>
                  </a:lnTo>
                  <a:lnTo>
                    <a:pt x="10286" y="36702"/>
                  </a:lnTo>
                  <a:lnTo>
                    <a:pt x="5600" y="35432"/>
                  </a:lnTo>
                  <a:lnTo>
                    <a:pt x="4013" y="34543"/>
                  </a:lnTo>
                  <a:close/>
                </a:path>
                <a:path w="128270" h="103505">
                  <a:moveTo>
                    <a:pt x="9537" y="32511"/>
                  </a:moveTo>
                  <a:lnTo>
                    <a:pt x="9444" y="33019"/>
                  </a:lnTo>
                  <a:lnTo>
                    <a:pt x="9359" y="35432"/>
                  </a:lnTo>
                  <a:lnTo>
                    <a:pt x="10286" y="36702"/>
                  </a:lnTo>
                  <a:lnTo>
                    <a:pt x="118586" y="36702"/>
                  </a:lnTo>
                  <a:lnTo>
                    <a:pt x="117932" y="36448"/>
                  </a:lnTo>
                  <a:lnTo>
                    <a:pt x="116449" y="36448"/>
                  </a:lnTo>
                  <a:lnTo>
                    <a:pt x="115506" y="35432"/>
                  </a:lnTo>
                  <a:lnTo>
                    <a:pt x="117728" y="34289"/>
                  </a:lnTo>
                  <a:lnTo>
                    <a:pt x="120700" y="33019"/>
                  </a:lnTo>
                  <a:lnTo>
                    <a:pt x="120943" y="32765"/>
                  </a:lnTo>
                  <a:lnTo>
                    <a:pt x="12801" y="32765"/>
                  </a:lnTo>
                  <a:lnTo>
                    <a:pt x="9537" y="32511"/>
                  </a:lnTo>
                  <a:close/>
                </a:path>
                <a:path w="128270" h="103505">
                  <a:moveTo>
                    <a:pt x="13220" y="26796"/>
                  </a:moveTo>
                  <a:lnTo>
                    <a:pt x="12268" y="28574"/>
                  </a:lnTo>
                  <a:lnTo>
                    <a:pt x="11996" y="29844"/>
                  </a:lnTo>
                  <a:lnTo>
                    <a:pt x="11788" y="31368"/>
                  </a:lnTo>
                  <a:lnTo>
                    <a:pt x="12801" y="32765"/>
                  </a:lnTo>
                  <a:lnTo>
                    <a:pt x="120943" y="32765"/>
                  </a:lnTo>
                  <a:lnTo>
                    <a:pt x="122275" y="31368"/>
                  </a:lnTo>
                  <a:lnTo>
                    <a:pt x="121206" y="31368"/>
                  </a:lnTo>
                  <a:lnTo>
                    <a:pt x="117487" y="29844"/>
                  </a:lnTo>
                  <a:lnTo>
                    <a:pt x="118376" y="28955"/>
                  </a:lnTo>
                  <a:lnTo>
                    <a:pt x="15659" y="28955"/>
                  </a:lnTo>
                  <a:lnTo>
                    <a:pt x="13881" y="27939"/>
                  </a:lnTo>
                  <a:lnTo>
                    <a:pt x="13220" y="26796"/>
                  </a:lnTo>
                  <a:close/>
                </a:path>
                <a:path w="128270" h="103505">
                  <a:moveTo>
                    <a:pt x="18402" y="21843"/>
                  </a:moveTo>
                  <a:lnTo>
                    <a:pt x="16162" y="24002"/>
                  </a:lnTo>
                  <a:lnTo>
                    <a:pt x="16319" y="24002"/>
                  </a:lnTo>
                  <a:lnTo>
                    <a:pt x="16873" y="26796"/>
                  </a:lnTo>
                  <a:lnTo>
                    <a:pt x="16955" y="27304"/>
                  </a:lnTo>
                  <a:lnTo>
                    <a:pt x="17057" y="27939"/>
                  </a:lnTo>
                  <a:lnTo>
                    <a:pt x="17098" y="28193"/>
                  </a:lnTo>
                  <a:lnTo>
                    <a:pt x="17221" y="28955"/>
                  </a:lnTo>
                  <a:lnTo>
                    <a:pt x="118376" y="28955"/>
                  </a:lnTo>
                  <a:lnTo>
                    <a:pt x="119138" y="28193"/>
                  </a:lnTo>
                  <a:lnTo>
                    <a:pt x="122402" y="27304"/>
                  </a:lnTo>
                  <a:lnTo>
                    <a:pt x="123710" y="26796"/>
                  </a:lnTo>
                  <a:lnTo>
                    <a:pt x="124688" y="25907"/>
                  </a:lnTo>
                  <a:lnTo>
                    <a:pt x="125704" y="25145"/>
                  </a:lnTo>
                  <a:lnTo>
                    <a:pt x="123723" y="25145"/>
                  </a:lnTo>
                  <a:lnTo>
                    <a:pt x="122212" y="24891"/>
                  </a:lnTo>
                  <a:lnTo>
                    <a:pt x="121261" y="24383"/>
                  </a:lnTo>
                  <a:lnTo>
                    <a:pt x="20319" y="24383"/>
                  </a:lnTo>
                  <a:lnTo>
                    <a:pt x="19240" y="23113"/>
                  </a:lnTo>
                  <a:lnTo>
                    <a:pt x="18402" y="21843"/>
                  </a:lnTo>
                  <a:close/>
                </a:path>
                <a:path w="128270" h="103505">
                  <a:moveTo>
                    <a:pt x="23353" y="15493"/>
                  </a:moveTo>
                  <a:lnTo>
                    <a:pt x="22992" y="15493"/>
                  </a:lnTo>
                  <a:lnTo>
                    <a:pt x="21208" y="17779"/>
                  </a:lnTo>
                  <a:lnTo>
                    <a:pt x="21118" y="18287"/>
                  </a:lnTo>
                  <a:lnTo>
                    <a:pt x="21028" y="18795"/>
                  </a:lnTo>
                  <a:lnTo>
                    <a:pt x="20937" y="19303"/>
                  </a:lnTo>
                  <a:lnTo>
                    <a:pt x="20847" y="19811"/>
                  </a:lnTo>
                  <a:lnTo>
                    <a:pt x="20733" y="20446"/>
                  </a:lnTo>
                  <a:lnTo>
                    <a:pt x="20688" y="20700"/>
                  </a:lnTo>
                  <a:lnTo>
                    <a:pt x="20598" y="21208"/>
                  </a:lnTo>
                  <a:lnTo>
                    <a:pt x="20485" y="21843"/>
                  </a:lnTo>
                  <a:lnTo>
                    <a:pt x="22463" y="24383"/>
                  </a:lnTo>
                  <a:lnTo>
                    <a:pt x="121261" y="24383"/>
                  </a:lnTo>
                  <a:lnTo>
                    <a:pt x="120548" y="24002"/>
                  </a:lnTo>
                  <a:lnTo>
                    <a:pt x="122361" y="24002"/>
                  </a:lnTo>
                  <a:lnTo>
                    <a:pt x="124980" y="22732"/>
                  </a:lnTo>
                  <a:lnTo>
                    <a:pt x="127126" y="21589"/>
                  </a:lnTo>
                  <a:lnTo>
                    <a:pt x="125615" y="21208"/>
                  </a:lnTo>
                  <a:lnTo>
                    <a:pt x="123532" y="20954"/>
                  </a:lnTo>
                  <a:lnTo>
                    <a:pt x="123321" y="20700"/>
                  </a:lnTo>
                  <a:lnTo>
                    <a:pt x="61213" y="20700"/>
                  </a:lnTo>
                  <a:lnTo>
                    <a:pt x="60236" y="18287"/>
                  </a:lnTo>
                  <a:lnTo>
                    <a:pt x="60750" y="17271"/>
                  </a:lnTo>
                  <a:lnTo>
                    <a:pt x="57505" y="17271"/>
                  </a:lnTo>
                  <a:lnTo>
                    <a:pt x="57429" y="17017"/>
                  </a:lnTo>
                  <a:lnTo>
                    <a:pt x="57353" y="16763"/>
                  </a:lnTo>
                  <a:lnTo>
                    <a:pt x="25142" y="16763"/>
                  </a:lnTo>
                  <a:lnTo>
                    <a:pt x="23761" y="16128"/>
                  </a:lnTo>
                  <a:lnTo>
                    <a:pt x="23353" y="15493"/>
                  </a:lnTo>
                  <a:close/>
                </a:path>
                <a:path w="128270" h="103505">
                  <a:moveTo>
                    <a:pt x="63982" y="17525"/>
                  </a:moveTo>
                  <a:lnTo>
                    <a:pt x="61213" y="20700"/>
                  </a:lnTo>
                  <a:lnTo>
                    <a:pt x="123321" y="20700"/>
                  </a:lnTo>
                  <a:lnTo>
                    <a:pt x="123109" y="20446"/>
                  </a:lnTo>
                  <a:lnTo>
                    <a:pt x="64490" y="20446"/>
                  </a:lnTo>
                  <a:lnTo>
                    <a:pt x="64380" y="19811"/>
                  </a:lnTo>
                  <a:lnTo>
                    <a:pt x="64291" y="19303"/>
                  </a:lnTo>
                  <a:lnTo>
                    <a:pt x="64203" y="18795"/>
                  </a:lnTo>
                  <a:lnTo>
                    <a:pt x="64115" y="18287"/>
                  </a:lnTo>
                  <a:lnTo>
                    <a:pt x="64026" y="17779"/>
                  </a:lnTo>
                  <a:lnTo>
                    <a:pt x="63982" y="17525"/>
                  </a:lnTo>
                  <a:close/>
                </a:path>
                <a:path w="128270" h="103505">
                  <a:moveTo>
                    <a:pt x="70172" y="15493"/>
                  </a:moveTo>
                  <a:lnTo>
                    <a:pt x="69860" y="15493"/>
                  </a:lnTo>
                  <a:lnTo>
                    <a:pt x="68249" y="17017"/>
                  </a:lnTo>
                  <a:lnTo>
                    <a:pt x="66992" y="19303"/>
                  </a:lnTo>
                  <a:lnTo>
                    <a:pt x="64490" y="20446"/>
                  </a:lnTo>
                  <a:lnTo>
                    <a:pt x="123109" y="20446"/>
                  </a:lnTo>
                  <a:lnTo>
                    <a:pt x="122580" y="19811"/>
                  </a:lnTo>
                  <a:lnTo>
                    <a:pt x="124434" y="19303"/>
                  </a:lnTo>
                  <a:lnTo>
                    <a:pt x="71742" y="19303"/>
                  </a:lnTo>
                  <a:lnTo>
                    <a:pt x="70650" y="18287"/>
                  </a:lnTo>
                  <a:lnTo>
                    <a:pt x="70563" y="17779"/>
                  </a:lnTo>
                  <a:lnTo>
                    <a:pt x="70476" y="17271"/>
                  </a:lnTo>
                  <a:lnTo>
                    <a:pt x="70389" y="16763"/>
                  </a:lnTo>
                  <a:lnTo>
                    <a:pt x="70281" y="16128"/>
                  </a:lnTo>
                  <a:lnTo>
                    <a:pt x="70172" y="15493"/>
                  </a:lnTo>
                  <a:close/>
                </a:path>
                <a:path w="128270" h="103505">
                  <a:moveTo>
                    <a:pt x="75501" y="12826"/>
                  </a:moveTo>
                  <a:lnTo>
                    <a:pt x="72997" y="14985"/>
                  </a:lnTo>
                  <a:lnTo>
                    <a:pt x="73280" y="14985"/>
                  </a:lnTo>
                  <a:lnTo>
                    <a:pt x="73177" y="17271"/>
                  </a:lnTo>
                  <a:lnTo>
                    <a:pt x="71742" y="19303"/>
                  </a:lnTo>
                  <a:lnTo>
                    <a:pt x="124434" y="19303"/>
                  </a:lnTo>
                  <a:lnTo>
                    <a:pt x="126288" y="18795"/>
                  </a:lnTo>
                  <a:lnTo>
                    <a:pt x="127173" y="17271"/>
                  </a:lnTo>
                  <a:lnTo>
                    <a:pt x="108724" y="17271"/>
                  </a:lnTo>
                  <a:lnTo>
                    <a:pt x="104952" y="17017"/>
                  </a:lnTo>
                  <a:lnTo>
                    <a:pt x="104926" y="16763"/>
                  </a:lnTo>
                  <a:lnTo>
                    <a:pt x="96770" y="16763"/>
                  </a:lnTo>
                  <a:lnTo>
                    <a:pt x="95420" y="16001"/>
                  </a:lnTo>
                  <a:lnTo>
                    <a:pt x="76773" y="16001"/>
                  </a:lnTo>
                  <a:lnTo>
                    <a:pt x="76693" y="15493"/>
                  </a:lnTo>
                  <a:lnTo>
                    <a:pt x="76613" y="14985"/>
                  </a:lnTo>
                  <a:lnTo>
                    <a:pt x="76533" y="14477"/>
                  </a:lnTo>
                  <a:lnTo>
                    <a:pt x="76414" y="13715"/>
                  </a:lnTo>
                  <a:lnTo>
                    <a:pt x="76242" y="13715"/>
                  </a:lnTo>
                  <a:lnTo>
                    <a:pt x="75501" y="12826"/>
                  </a:lnTo>
                  <a:close/>
                </a:path>
                <a:path w="128270" h="103505">
                  <a:moveTo>
                    <a:pt x="61275" y="14477"/>
                  </a:moveTo>
                  <a:lnTo>
                    <a:pt x="60246" y="14477"/>
                  </a:lnTo>
                  <a:lnTo>
                    <a:pt x="58854" y="14985"/>
                  </a:lnTo>
                  <a:lnTo>
                    <a:pt x="59301" y="14985"/>
                  </a:lnTo>
                  <a:lnTo>
                    <a:pt x="58305" y="16001"/>
                  </a:lnTo>
                  <a:lnTo>
                    <a:pt x="57505" y="17271"/>
                  </a:lnTo>
                  <a:lnTo>
                    <a:pt x="60750" y="17271"/>
                  </a:lnTo>
                  <a:lnTo>
                    <a:pt x="61136" y="16509"/>
                  </a:lnTo>
                  <a:lnTo>
                    <a:pt x="61255" y="14985"/>
                  </a:lnTo>
                  <a:lnTo>
                    <a:pt x="61275" y="14477"/>
                  </a:lnTo>
                  <a:close/>
                </a:path>
                <a:path w="128270" h="103505">
                  <a:moveTo>
                    <a:pt x="111188" y="13334"/>
                  </a:moveTo>
                  <a:lnTo>
                    <a:pt x="108282" y="14477"/>
                  </a:lnTo>
                  <a:lnTo>
                    <a:pt x="108910" y="14477"/>
                  </a:lnTo>
                  <a:lnTo>
                    <a:pt x="108843" y="15493"/>
                  </a:lnTo>
                  <a:lnTo>
                    <a:pt x="108724" y="17271"/>
                  </a:lnTo>
                  <a:lnTo>
                    <a:pt x="122339" y="17271"/>
                  </a:lnTo>
                  <a:lnTo>
                    <a:pt x="121771" y="17017"/>
                  </a:lnTo>
                  <a:lnTo>
                    <a:pt x="111328" y="17017"/>
                  </a:lnTo>
                  <a:lnTo>
                    <a:pt x="111219" y="14477"/>
                  </a:lnTo>
                  <a:lnTo>
                    <a:pt x="111188" y="13334"/>
                  </a:lnTo>
                  <a:close/>
                </a:path>
                <a:path w="128270" h="103505">
                  <a:moveTo>
                    <a:pt x="128206" y="15493"/>
                  </a:moveTo>
                  <a:lnTo>
                    <a:pt x="123668" y="16001"/>
                  </a:lnTo>
                  <a:lnTo>
                    <a:pt x="124212" y="16001"/>
                  </a:lnTo>
                  <a:lnTo>
                    <a:pt x="122339" y="17271"/>
                  </a:lnTo>
                  <a:lnTo>
                    <a:pt x="127173" y="17271"/>
                  </a:lnTo>
                  <a:lnTo>
                    <a:pt x="128206" y="15493"/>
                  </a:lnTo>
                  <a:close/>
                </a:path>
                <a:path w="128270" h="103505">
                  <a:moveTo>
                    <a:pt x="117106" y="12572"/>
                  </a:moveTo>
                  <a:lnTo>
                    <a:pt x="114896" y="13334"/>
                  </a:lnTo>
                  <a:lnTo>
                    <a:pt x="115196" y="13334"/>
                  </a:lnTo>
                  <a:lnTo>
                    <a:pt x="114309" y="14985"/>
                  </a:lnTo>
                  <a:lnTo>
                    <a:pt x="114149" y="15493"/>
                  </a:lnTo>
                  <a:lnTo>
                    <a:pt x="114034" y="16763"/>
                  </a:lnTo>
                  <a:lnTo>
                    <a:pt x="113140" y="16763"/>
                  </a:lnTo>
                  <a:lnTo>
                    <a:pt x="111328" y="17017"/>
                  </a:lnTo>
                  <a:lnTo>
                    <a:pt x="121771" y="17017"/>
                  </a:lnTo>
                  <a:lnTo>
                    <a:pt x="120637" y="16509"/>
                  </a:lnTo>
                  <a:lnTo>
                    <a:pt x="120865" y="16128"/>
                  </a:lnTo>
                  <a:lnTo>
                    <a:pt x="120942" y="16001"/>
                  </a:lnTo>
                  <a:lnTo>
                    <a:pt x="117819" y="16001"/>
                  </a:lnTo>
                  <a:lnTo>
                    <a:pt x="117344" y="13715"/>
                  </a:lnTo>
                  <a:lnTo>
                    <a:pt x="117265" y="13334"/>
                  </a:lnTo>
                  <a:lnTo>
                    <a:pt x="117159" y="12826"/>
                  </a:lnTo>
                  <a:lnTo>
                    <a:pt x="117106" y="12572"/>
                  </a:lnTo>
                  <a:close/>
                </a:path>
                <a:path w="128270" h="103505">
                  <a:moveTo>
                    <a:pt x="28047" y="11810"/>
                  </a:moveTo>
                  <a:lnTo>
                    <a:pt x="27616" y="11810"/>
                  </a:lnTo>
                  <a:lnTo>
                    <a:pt x="26982" y="13334"/>
                  </a:lnTo>
                  <a:lnTo>
                    <a:pt x="26415" y="14985"/>
                  </a:lnTo>
                  <a:lnTo>
                    <a:pt x="26343" y="15493"/>
                  </a:lnTo>
                  <a:lnTo>
                    <a:pt x="26270" y="16001"/>
                  </a:lnTo>
                  <a:lnTo>
                    <a:pt x="26161" y="16763"/>
                  </a:lnTo>
                  <a:lnTo>
                    <a:pt x="57353" y="16763"/>
                  </a:lnTo>
                  <a:lnTo>
                    <a:pt x="56819" y="14985"/>
                  </a:lnTo>
                  <a:lnTo>
                    <a:pt x="56612" y="14985"/>
                  </a:lnTo>
                  <a:lnTo>
                    <a:pt x="57396" y="13461"/>
                  </a:lnTo>
                  <a:lnTo>
                    <a:pt x="30479" y="13461"/>
                  </a:lnTo>
                  <a:lnTo>
                    <a:pt x="29057" y="12572"/>
                  </a:lnTo>
                  <a:lnTo>
                    <a:pt x="28047" y="11810"/>
                  </a:lnTo>
                  <a:close/>
                </a:path>
                <a:path w="128270" h="103505">
                  <a:moveTo>
                    <a:pt x="98653" y="12826"/>
                  </a:moveTo>
                  <a:lnTo>
                    <a:pt x="96837" y="13461"/>
                  </a:lnTo>
                  <a:lnTo>
                    <a:pt x="97078" y="14477"/>
                  </a:lnTo>
                  <a:lnTo>
                    <a:pt x="97199" y="14985"/>
                  </a:lnTo>
                  <a:lnTo>
                    <a:pt x="97320" y="15493"/>
                  </a:lnTo>
                  <a:lnTo>
                    <a:pt x="96459" y="16763"/>
                  </a:lnTo>
                  <a:lnTo>
                    <a:pt x="101440" y="16763"/>
                  </a:lnTo>
                  <a:lnTo>
                    <a:pt x="100264" y="16001"/>
                  </a:lnTo>
                  <a:lnTo>
                    <a:pt x="99903" y="16001"/>
                  </a:lnTo>
                  <a:lnTo>
                    <a:pt x="99780" y="14985"/>
                  </a:lnTo>
                  <a:lnTo>
                    <a:pt x="99718" y="14477"/>
                  </a:lnTo>
                  <a:lnTo>
                    <a:pt x="99626" y="13715"/>
                  </a:lnTo>
                  <a:lnTo>
                    <a:pt x="99433" y="13715"/>
                  </a:lnTo>
                  <a:lnTo>
                    <a:pt x="98653" y="12826"/>
                  </a:lnTo>
                  <a:close/>
                </a:path>
                <a:path w="128270" h="103505">
                  <a:moveTo>
                    <a:pt x="103842" y="13334"/>
                  </a:moveTo>
                  <a:lnTo>
                    <a:pt x="103276" y="13334"/>
                  </a:lnTo>
                  <a:lnTo>
                    <a:pt x="101980" y="13715"/>
                  </a:lnTo>
                  <a:lnTo>
                    <a:pt x="101472" y="14985"/>
                  </a:lnTo>
                  <a:lnTo>
                    <a:pt x="101312" y="15493"/>
                  </a:lnTo>
                  <a:lnTo>
                    <a:pt x="101236" y="16763"/>
                  </a:lnTo>
                  <a:lnTo>
                    <a:pt x="104926" y="16763"/>
                  </a:lnTo>
                  <a:lnTo>
                    <a:pt x="104846" y="16001"/>
                  </a:lnTo>
                  <a:lnTo>
                    <a:pt x="104740" y="14985"/>
                  </a:lnTo>
                  <a:lnTo>
                    <a:pt x="104687" y="14477"/>
                  </a:lnTo>
                  <a:lnTo>
                    <a:pt x="105050" y="14477"/>
                  </a:lnTo>
                  <a:lnTo>
                    <a:pt x="103842" y="13334"/>
                  </a:lnTo>
                  <a:close/>
                </a:path>
                <a:path w="128270" h="103505">
                  <a:moveTo>
                    <a:pt x="83169" y="14477"/>
                  </a:moveTo>
                  <a:lnTo>
                    <a:pt x="79866" y="14477"/>
                  </a:lnTo>
                  <a:lnTo>
                    <a:pt x="76106" y="16001"/>
                  </a:lnTo>
                  <a:lnTo>
                    <a:pt x="84197" y="16001"/>
                  </a:lnTo>
                  <a:lnTo>
                    <a:pt x="83169" y="14477"/>
                  </a:lnTo>
                  <a:close/>
                </a:path>
                <a:path w="128270" h="103505">
                  <a:moveTo>
                    <a:pt x="88150" y="12572"/>
                  </a:moveTo>
                  <a:lnTo>
                    <a:pt x="85803" y="13334"/>
                  </a:lnTo>
                  <a:lnTo>
                    <a:pt x="86149" y="13334"/>
                  </a:lnTo>
                  <a:lnTo>
                    <a:pt x="85565" y="14985"/>
                  </a:lnTo>
                  <a:lnTo>
                    <a:pt x="85423" y="14985"/>
                  </a:lnTo>
                  <a:lnTo>
                    <a:pt x="83924" y="16001"/>
                  </a:lnTo>
                  <a:lnTo>
                    <a:pt x="88955" y="16001"/>
                  </a:lnTo>
                  <a:lnTo>
                    <a:pt x="88418" y="13715"/>
                  </a:lnTo>
                  <a:lnTo>
                    <a:pt x="88329" y="13334"/>
                  </a:lnTo>
                  <a:lnTo>
                    <a:pt x="88210" y="12826"/>
                  </a:lnTo>
                  <a:lnTo>
                    <a:pt x="88150" y="12572"/>
                  </a:lnTo>
                  <a:close/>
                </a:path>
                <a:path w="128270" h="103505">
                  <a:moveTo>
                    <a:pt x="91554" y="11810"/>
                  </a:moveTo>
                  <a:lnTo>
                    <a:pt x="91098" y="11810"/>
                  </a:lnTo>
                  <a:lnTo>
                    <a:pt x="89554" y="14477"/>
                  </a:lnTo>
                  <a:lnTo>
                    <a:pt x="88868" y="16001"/>
                  </a:lnTo>
                  <a:lnTo>
                    <a:pt x="94969" y="16001"/>
                  </a:lnTo>
                  <a:lnTo>
                    <a:pt x="94983" y="12826"/>
                  </a:lnTo>
                  <a:lnTo>
                    <a:pt x="94602" y="12826"/>
                  </a:lnTo>
                  <a:lnTo>
                    <a:pt x="91554" y="11810"/>
                  </a:lnTo>
                  <a:close/>
                </a:path>
                <a:path w="128270" h="103505">
                  <a:moveTo>
                    <a:pt x="122220" y="13334"/>
                  </a:moveTo>
                  <a:lnTo>
                    <a:pt x="121141" y="13334"/>
                  </a:lnTo>
                  <a:lnTo>
                    <a:pt x="120561" y="13461"/>
                  </a:lnTo>
                  <a:lnTo>
                    <a:pt x="118605" y="14477"/>
                  </a:lnTo>
                  <a:lnTo>
                    <a:pt x="117599" y="16001"/>
                  </a:lnTo>
                  <a:lnTo>
                    <a:pt x="120942" y="16001"/>
                  </a:lnTo>
                  <a:lnTo>
                    <a:pt x="121856" y="14477"/>
                  </a:lnTo>
                  <a:lnTo>
                    <a:pt x="122098" y="13715"/>
                  </a:lnTo>
                  <a:lnTo>
                    <a:pt x="122220" y="13334"/>
                  </a:lnTo>
                  <a:close/>
                </a:path>
                <a:path w="128270" h="103505">
                  <a:moveTo>
                    <a:pt x="83210" y="10921"/>
                  </a:moveTo>
                  <a:lnTo>
                    <a:pt x="81368" y="11810"/>
                  </a:lnTo>
                  <a:lnTo>
                    <a:pt x="80400" y="14477"/>
                  </a:lnTo>
                  <a:lnTo>
                    <a:pt x="83040" y="14477"/>
                  </a:lnTo>
                  <a:lnTo>
                    <a:pt x="83595" y="12826"/>
                  </a:lnTo>
                  <a:lnTo>
                    <a:pt x="83680" y="12572"/>
                  </a:lnTo>
                  <a:lnTo>
                    <a:pt x="83318" y="11302"/>
                  </a:lnTo>
                  <a:lnTo>
                    <a:pt x="83210" y="10921"/>
                  </a:lnTo>
                  <a:close/>
                </a:path>
                <a:path w="128270" h="103505">
                  <a:moveTo>
                    <a:pt x="35077" y="5333"/>
                  </a:moveTo>
                  <a:lnTo>
                    <a:pt x="32562" y="7111"/>
                  </a:lnTo>
                  <a:lnTo>
                    <a:pt x="32476" y="11810"/>
                  </a:lnTo>
                  <a:lnTo>
                    <a:pt x="32368" y="12572"/>
                  </a:lnTo>
                  <a:lnTo>
                    <a:pt x="32260" y="13334"/>
                  </a:lnTo>
                  <a:lnTo>
                    <a:pt x="31085" y="13334"/>
                  </a:lnTo>
                  <a:lnTo>
                    <a:pt x="30479" y="13461"/>
                  </a:lnTo>
                  <a:lnTo>
                    <a:pt x="57396" y="13461"/>
                  </a:lnTo>
                  <a:lnTo>
                    <a:pt x="58115" y="12064"/>
                  </a:lnTo>
                  <a:lnTo>
                    <a:pt x="55442" y="12064"/>
                  </a:lnTo>
                  <a:lnTo>
                    <a:pt x="55531" y="10032"/>
                  </a:lnTo>
                  <a:lnTo>
                    <a:pt x="55642" y="9524"/>
                  </a:lnTo>
                  <a:lnTo>
                    <a:pt x="55993" y="8254"/>
                  </a:lnTo>
                  <a:lnTo>
                    <a:pt x="36829" y="8254"/>
                  </a:lnTo>
                  <a:lnTo>
                    <a:pt x="35077" y="5333"/>
                  </a:lnTo>
                  <a:close/>
                </a:path>
                <a:path w="128270" h="103505">
                  <a:moveTo>
                    <a:pt x="59105" y="9524"/>
                  </a:moveTo>
                  <a:lnTo>
                    <a:pt x="57657" y="10032"/>
                  </a:lnTo>
                  <a:lnTo>
                    <a:pt x="56908" y="11302"/>
                  </a:lnTo>
                  <a:lnTo>
                    <a:pt x="55156" y="12064"/>
                  </a:lnTo>
                  <a:lnTo>
                    <a:pt x="58115" y="12064"/>
                  </a:lnTo>
                  <a:lnTo>
                    <a:pt x="59105" y="9524"/>
                  </a:lnTo>
                  <a:close/>
                </a:path>
                <a:path w="128270" h="103505">
                  <a:moveTo>
                    <a:pt x="41144" y="3047"/>
                  </a:moveTo>
                  <a:lnTo>
                    <a:pt x="40704" y="3047"/>
                  </a:lnTo>
                  <a:lnTo>
                    <a:pt x="37769" y="4063"/>
                  </a:lnTo>
                  <a:lnTo>
                    <a:pt x="38811" y="6984"/>
                  </a:lnTo>
                  <a:lnTo>
                    <a:pt x="36829" y="8254"/>
                  </a:lnTo>
                  <a:lnTo>
                    <a:pt x="55993" y="8254"/>
                  </a:lnTo>
                  <a:lnTo>
                    <a:pt x="56133" y="7746"/>
                  </a:lnTo>
                  <a:lnTo>
                    <a:pt x="56286" y="7365"/>
                  </a:lnTo>
                  <a:lnTo>
                    <a:pt x="52946" y="7365"/>
                  </a:lnTo>
                  <a:lnTo>
                    <a:pt x="52664" y="6349"/>
                  </a:lnTo>
                  <a:lnTo>
                    <a:pt x="42417" y="6349"/>
                  </a:lnTo>
                  <a:lnTo>
                    <a:pt x="41696" y="4063"/>
                  </a:lnTo>
                  <a:lnTo>
                    <a:pt x="41144" y="3047"/>
                  </a:lnTo>
                  <a:close/>
                </a:path>
                <a:path w="128270" h="103505">
                  <a:moveTo>
                    <a:pt x="56845" y="5968"/>
                  </a:moveTo>
                  <a:lnTo>
                    <a:pt x="55575" y="5968"/>
                  </a:lnTo>
                  <a:lnTo>
                    <a:pt x="54992" y="6349"/>
                  </a:lnTo>
                  <a:lnTo>
                    <a:pt x="53898" y="6984"/>
                  </a:lnTo>
                  <a:lnTo>
                    <a:pt x="52946" y="7365"/>
                  </a:lnTo>
                  <a:lnTo>
                    <a:pt x="56286" y="7365"/>
                  </a:lnTo>
                  <a:lnTo>
                    <a:pt x="56845" y="5968"/>
                  </a:lnTo>
                  <a:close/>
                </a:path>
                <a:path w="128270" h="103505">
                  <a:moveTo>
                    <a:pt x="47919" y="634"/>
                  </a:moveTo>
                  <a:lnTo>
                    <a:pt x="47434" y="634"/>
                  </a:lnTo>
                  <a:lnTo>
                    <a:pt x="46850" y="888"/>
                  </a:lnTo>
                  <a:lnTo>
                    <a:pt x="46215" y="1650"/>
                  </a:lnTo>
                  <a:lnTo>
                    <a:pt x="45770" y="2285"/>
                  </a:lnTo>
                  <a:lnTo>
                    <a:pt x="45681" y="2412"/>
                  </a:lnTo>
                  <a:lnTo>
                    <a:pt x="44602" y="5079"/>
                  </a:lnTo>
                  <a:lnTo>
                    <a:pt x="42417" y="6349"/>
                  </a:lnTo>
                  <a:lnTo>
                    <a:pt x="52664" y="6349"/>
                  </a:lnTo>
                  <a:lnTo>
                    <a:pt x="52559" y="5968"/>
                  </a:lnTo>
                  <a:lnTo>
                    <a:pt x="52422" y="5333"/>
                  </a:lnTo>
                  <a:lnTo>
                    <a:pt x="52024" y="3047"/>
                  </a:lnTo>
                  <a:lnTo>
                    <a:pt x="48488" y="3047"/>
                  </a:lnTo>
                  <a:lnTo>
                    <a:pt x="47523" y="1650"/>
                  </a:lnTo>
                  <a:lnTo>
                    <a:pt x="47820" y="888"/>
                  </a:lnTo>
                  <a:lnTo>
                    <a:pt x="47919" y="634"/>
                  </a:lnTo>
                  <a:close/>
                </a:path>
                <a:path w="128270" h="103505">
                  <a:moveTo>
                    <a:pt x="53416" y="0"/>
                  </a:moveTo>
                  <a:lnTo>
                    <a:pt x="49866" y="1650"/>
                  </a:lnTo>
                  <a:lnTo>
                    <a:pt x="50138" y="1650"/>
                  </a:lnTo>
                  <a:lnTo>
                    <a:pt x="50125" y="3047"/>
                  </a:lnTo>
                  <a:lnTo>
                    <a:pt x="52024" y="3047"/>
                  </a:lnTo>
                  <a:lnTo>
                    <a:pt x="51914" y="2412"/>
                  </a:lnTo>
                  <a:lnTo>
                    <a:pt x="51892" y="2285"/>
                  </a:lnTo>
                  <a:lnTo>
                    <a:pt x="53437" y="634"/>
                  </a:lnTo>
                  <a:lnTo>
                    <a:pt x="53416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9" name="object 2159"/>
            <p:cNvSpPr/>
            <p:nvPr/>
          </p:nvSpPr>
          <p:spPr>
            <a:xfrm>
              <a:off x="7318772" y="2803402"/>
              <a:ext cx="102870" cy="88265"/>
            </a:xfrm>
            <a:custGeom>
              <a:avLst/>
              <a:gdLst/>
              <a:ahLst/>
              <a:cxnLst/>
              <a:rect l="l" t="t" r="r" b="b"/>
              <a:pathLst>
                <a:path w="102870" h="88264">
                  <a:moveTo>
                    <a:pt x="30372" y="84289"/>
                  </a:moveTo>
                  <a:lnTo>
                    <a:pt x="27076" y="84289"/>
                  </a:lnTo>
                  <a:lnTo>
                    <a:pt x="27687" y="85216"/>
                  </a:lnTo>
                  <a:lnTo>
                    <a:pt x="27813" y="85407"/>
                  </a:lnTo>
                  <a:lnTo>
                    <a:pt x="27977" y="86334"/>
                  </a:lnTo>
                  <a:lnTo>
                    <a:pt x="28094" y="86994"/>
                  </a:lnTo>
                  <a:lnTo>
                    <a:pt x="28155" y="87337"/>
                  </a:lnTo>
                  <a:lnTo>
                    <a:pt x="29781" y="87718"/>
                  </a:lnTo>
                  <a:lnTo>
                    <a:pt x="30860" y="86334"/>
                  </a:lnTo>
                  <a:lnTo>
                    <a:pt x="31001" y="86334"/>
                  </a:lnTo>
                  <a:lnTo>
                    <a:pt x="30582" y="85407"/>
                  </a:lnTo>
                  <a:lnTo>
                    <a:pt x="30496" y="85216"/>
                  </a:lnTo>
                  <a:lnTo>
                    <a:pt x="30372" y="84289"/>
                  </a:lnTo>
                  <a:close/>
                </a:path>
                <a:path w="102870" h="88264">
                  <a:moveTo>
                    <a:pt x="30784" y="83197"/>
                  </a:moveTo>
                  <a:lnTo>
                    <a:pt x="22633" y="83197"/>
                  </a:lnTo>
                  <a:lnTo>
                    <a:pt x="22550" y="84988"/>
                  </a:lnTo>
                  <a:lnTo>
                    <a:pt x="23303" y="86334"/>
                  </a:lnTo>
                  <a:lnTo>
                    <a:pt x="23578" y="86334"/>
                  </a:lnTo>
                  <a:lnTo>
                    <a:pt x="24841" y="86994"/>
                  </a:lnTo>
                  <a:lnTo>
                    <a:pt x="27076" y="84289"/>
                  </a:lnTo>
                  <a:lnTo>
                    <a:pt x="30372" y="84289"/>
                  </a:lnTo>
                  <a:lnTo>
                    <a:pt x="30506" y="83934"/>
                  </a:lnTo>
                  <a:lnTo>
                    <a:pt x="30574" y="83756"/>
                  </a:lnTo>
                  <a:lnTo>
                    <a:pt x="30688" y="83451"/>
                  </a:lnTo>
                  <a:lnTo>
                    <a:pt x="30784" y="83197"/>
                  </a:lnTo>
                  <a:close/>
                </a:path>
                <a:path w="102870" h="88264">
                  <a:moveTo>
                    <a:pt x="32998" y="81699"/>
                  </a:moveTo>
                  <a:lnTo>
                    <a:pt x="17598" y="81699"/>
                  </a:lnTo>
                  <a:lnTo>
                    <a:pt x="18783" y="82943"/>
                  </a:lnTo>
                  <a:lnTo>
                    <a:pt x="17885" y="84772"/>
                  </a:lnTo>
                  <a:lnTo>
                    <a:pt x="17780" y="84988"/>
                  </a:lnTo>
                  <a:lnTo>
                    <a:pt x="18923" y="86334"/>
                  </a:lnTo>
                  <a:lnTo>
                    <a:pt x="20027" y="85216"/>
                  </a:lnTo>
                  <a:lnTo>
                    <a:pt x="21145" y="83934"/>
                  </a:lnTo>
                  <a:lnTo>
                    <a:pt x="22503" y="83197"/>
                  </a:lnTo>
                  <a:lnTo>
                    <a:pt x="33449" y="83197"/>
                  </a:lnTo>
                  <a:lnTo>
                    <a:pt x="33032" y="82181"/>
                  </a:lnTo>
                  <a:lnTo>
                    <a:pt x="32998" y="81699"/>
                  </a:lnTo>
                  <a:close/>
                </a:path>
                <a:path w="102870" h="88264">
                  <a:moveTo>
                    <a:pt x="50776" y="79298"/>
                  </a:moveTo>
                  <a:lnTo>
                    <a:pt x="33896" y="79298"/>
                  </a:lnTo>
                  <a:lnTo>
                    <a:pt x="35560" y="81356"/>
                  </a:lnTo>
                  <a:lnTo>
                    <a:pt x="36871" y="84289"/>
                  </a:lnTo>
                  <a:lnTo>
                    <a:pt x="36957" y="84480"/>
                  </a:lnTo>
                  <a:lnTo>
                    <a:pt x="40525" y="84772"/>
                  </a:lnTo>
                  <a:lnTo>
                    <a:pt x="40652" y="83197"/>
                  </a:lnTo>
                  <a:lnTo>
                    <a:pt x="40773" y="81699"/>
                  </a:lnTo>
                  <a:lnTo>
                    <a:pt x="40801" y="81356"/>
                  </a:lnTo>
                  <a:lnTo>
                    <a:pt x="45747" y="81356"/>
                  </a:lnTo>
                  <a:lnTo>
                    <a:pt x="47307" y="80568"/>
                  </a:lnTo>
                  <a:lnTo>
                    <a:pt x="50857" y="80568"/>
                  </a:lnTo>
                  <a:lnTo>
                    <a:pt x="50419" y="79895"/>
                  </a:lnTo>
                  <a:lnTo>
                    <a:pt x="50776" y="79298"/>
                  </a:lnTo>
                  <a:close/>
                </a:path>
                <a:path w="102870" h="88264">
                  <a:moveTo>
                    <a:pt x="46054" y="81356"/>
                  </a:moveTo>
                  <a:lnTo>
                    <a:pt x="40969" y="81356"/>
                  </a:lnTo>
                  <a:lnTo>
                    <a:pt x="42989" y="81978"/>
                  </a:lnTo>
                  <a:lnTo>
                    <a:pt x="44503" y="82943"/>
                  </a:lnTo>
                  <a:lnTo>
                    <a:pt x="44935" y="83197"/>
                  </a:lnTo>
                  <a:lnTo>
                    <a:pt x="47307" y="83756"/>
                  </a:lnTo>
                  <a:lnTo>
                    <a:pt x="46757" y="82943"/>
                  </a:lnTo>
                  <a:lnTo>
                    <a:pt x="46054" y="81356"/>
                  </a:lnTo>
                  <a:close/>
                </a:path>
                <a:path w="102870" h="88264">
                  <a:moveTo>
                    <a:pt x="33449" y="83197"/>
                  </a:moveTo>
                  <a:lnTo>
                    <a:pt x="30784" y="83197"/>
                  </a:lnTo>
                  <a:lnTo>
                    <a:pt x="33553" y="83451"/>
                  </a:lnTo>
                  <a:lnTo>
                    <a:pt x="33449" y="83197"/>
                  </a:lnTo>
                  <a:close/>
                </a:path>
                <a:path w="102870" h="88264">
                  <a:moveTo>
                    <a:pt x="51156" y="78663"/>
                  </a:moveTo>
                  <a:lnTo>
                    <a:pt x="13495" y="78663"/>
                  </a:lnTo>
                  <a:lnTo>
                    <a:pt x="13456" y="79298"/>
                  </a:lnTo>
                  <a:lnTo>
                    <a:pt x="13331" y="81356"/>
                  </a:lnTo>
                  <a:lnTo>
                    <a:pt x="13219" y="83197"/>
                  </a:lnTo>
                  <a:lnTo>
                    <a:pt x="14617" y="82664"/>
                  </a:lnTo>
                  <a:lnTo>
                    <a:pt x="16037" y="81978"/>
                  </a:lnTo>
                  <a:lnTo>
                    <a:pt x="17187" y="81699"/>
                  </a:lnTo>
                  <a:lnTo>
                    <a:pt x="32998" y="81699"/>
                  </a:lnTo>
                  <a:lnTo>
                    <a:pt x="32918" y="80568"/>
                  </a:lnTo>
                  <a:lnTo>
                    <a:pt x="33896" y="79298"/>
                  </a:lnTo>
                  <a:lnTo>
                    <a:pt x="50776" y="79298"/>
                  </a:lnTo>
                  <a:lnTo>
                    <a:pt x="51156" y="78663"/>
                  </a:lnTo>
                  <a:close/>
                </a:path>
                <a:path w="102870" h="88264">
                  <a:moveTo>
                    <a:pt x="50857" y="80568"/>
                  </a:moveTo>
                  <a:lnTo>
                    <a:pt x="47307" y="80568"/>
                  </a:lnTo>
                  <a:lnTo>
                    <a:pt x="48488" y="81356"/>
                  </a:lnTo>
                  <a:lnTo>
                    <a:pt x="48701" y="81356"/>
                  </a:lnTo>
                  <a:lnTo>
                    <a:pt x="49936" y="81699"/>
                  </a:lnTo>
                  <a:lnTo>
                    <a:pt x="51371" y="81356"/>
                  </a:lnTo>
                  <a:lnTo>
                    <a:pt x="50857" y="80568"/>
                  </a:lnTo>
                  <a:close/>
                </a:path>
                <a:path w="102870" h="88264">
                  <a:moveTo>
                    <a:pt x="58228" y="78346"/>
                  </a:moveTo>
                  <a:lnTo>
                    <a:pt x="51346" y="78346"/>
                  </a:lnTo>
                  <a:lnTo>
                    <a:pt x="55016" y="78993"/>
                  </a:lnTo>
                  <a:lnTo>
                    <a:pt x="55056" y="81699"/>
                  </a:lnTo>
                  <a:lnTo>
                    <a:pt x="54861" y="81699"/>
                  </a:lnTo>
                  <a:lnTo>
                    <a:pt x="56965" y="79895"/>
                  </a:lnTo>
                  <a:lnTo>
                    <a:pt x="58369" y="78663"/>
                  </a:lnTo>
                  <a:lnTo>
                    <a:pt x="58228" y="78346"/>
                  </a:lnTo>
                  <a:close/>
                </a:path>
                <a:path w="102870" h="88264">
                  <a:moveTo>
                    <a:pt x="74390" y="73342"/>
                  </a:moveTo>
                  <a:lnTo>
                    <a:pt x="7353" y="73342"/>
                  </a:lnTo>
                  <a:lnTo>
                    <a:pt x="9182" y="75171"/>
                  </a:lnTo>
                  <a:lnTo>
                    <a:pt x="7543" y="78193"/>
                  </a:lnTo>
                  <a:lnTo>
                    <a:pt x="9245" y="80175"/>
                  </a:lnTo>
                  <a:lnTo>
                    <a:pt x="13295" y="78663"/>
                  </a:lnTo>
                  <a:lnTo>
                    <a:pt x="51156" y="78663"/>
                  </a:lnTo>
                  <a:lnTo>
                    <a:pt x="51346" y="78346"/>
                  </a:lnTo>
                  <a:lnTo>
                    <a:pt x="58228" y="78346"/>
                  </a:lnTo>
                  <a:lnTo>
                    <a:pt x="57416" y="76517"/>
                  </a:lnTo>
                  <a:lnTo>
                    <a:pt x="64253" y="76517"/>
                  </a:lnTo>
                  <a:lnTo>
                    <a:pt x="62952" y="74472"/>
                  </a:lnTo>
                  <a:lnTo>
                    <a:pt x="62839" y="74294"/>
                  </a:lnTo>
                  <a:lnTo>
                    <a:pt x="75272" y="74294"/>
                  </a:lnTo>
                  <a:lnTo>
                    <a:pt x="74390" y="73342"/>
                  </a:lnTo>
                  <a:close/>
                </a:path>
                <a:path w="102870" h="88264">
                  <a:moveTo>
                    <a:pt x="64253" y="76517"/>
                  </a:moveTo>
                  <a:lnTo>
                    <a:pt x="61456" y="76517"/>
                  </a:lnTo>
                  <a:lnTo>
                    <a:pt x="63512" y="77939"/>
                  </a:lnTo>
                  <a:lnTo>
                    <a:pt x="66967" y="78193"/>
                  </a:lnTo>
                  <a:lnTo>
                    <a:pt x="65320" y="78193"/>
                  </a:lnTo>
                  <a:lnTo>
                    <a:pt x="64253" y="76517"/>
                  </a:lnTo>
                  <a:close/>
                </a:path>
                <a:path w="102870" h="88264">
                  <a:moveTo>
                    <a:pt x="75272" y="74294"/>
                  </a:moveTo>
                  <a:lnTo>
                    <a:pt x="62839" y="74294"/>
                  </a:lnTo>
                  <a:lnTo>
                    <a:pt x="69952" y="77381"/>
                  </a:lnTo>
                  <a:lnTo>
                    <a:pt x="71107" y="77381"/>
                  </a:lnTo>
                  <a:lnTo>
                    <a:pt x="71211" y="76187"/>
                  </a:lnTo>
                  <a:lnTo>
                    <a:pt x="71329" y="74841"/>
                  </a:lnTo>
                  <a:lnTo>
                    <a:pt x="71361" y="74472"/>
                  </a:lnTo>
                  <a:lnTo>
                    <a:pt x="75436" y="74472"/>
                  </a:lnTo>
                  <a:lnTo>
                    <a:pt x="75272" y="74294"/>
                  </a:lnTo>
                  <a:close/>
                </a:path>
                <a:path w="102870" h="88264">
                  <a:moveTo>
                    <a:pt x="75436" y="74472"/>
                  </a:moveTo>
                  <a:lnTo>
                    <a:pt x="71361" y="74472"/>
                  </a:lnTo>
                  <a:lnTo>
                    <a:pt x="72825" y="75539"/>
                  </a:lnTo>
                  <a:lnTo>
                    <a:pt x="74942" y="76187"/>
                  </a:lnTo>
                  <a:lnTo>
                    <a:pt x="77023" y="76187"/>
                  </a:lnTo>
                  <a:lnTo>
                    <a:pt x="75436" y="74472"/>
                  </a:lnTo>
                  <a:close/>
                </a:path>
                <a:path w="102870" h="88264">
                  <a:moveTo>
                    <a:pt x="79651" y="66382"/>
                  </a:moveTo>
                  <a:lnTo>
                    <a:pt x="3556" y="66382"/>
                  </a:lnTo>
                  <a:lnTo>
                    <a:pt x="3213" y="69341"/>
                  </a:lnTo>
                  <a:lnTo>
                    <a:pt x="1485" y="72999"/>
                  </a:lnTo>
                  <a:lnTo>
                    <a:pt x="3175" y="75539"/>
                  </a:lnTo>
                  <a:lnTo>
                    <a:pt x="4584" y="74841"/>
                  </a:lnTo>
                  <a:lnTo>
                    <a:pt x="5854" y="74002"/>
                  </a:lnTo>
                  <a:lnTo>
                    <a:pt x="7353" y="73342"/>
                  </a:lnTo>
                  <a:lnTo>
                    <a:pt x="80789" y="73342"/>
                  </a:lnTo>
                  <a:lnTo>
                    <a:pt x="81471" y="72999"/>
                  </a:lnTo>
                  <a:lnTo>
                    <a:pt x="81631" y="72999"/>
                  </a:lnTo>
                  <a:lnTo>
                    <a:pt x="80175" y="71754"/>
                  </a:lnTo>
                  <a:lnTo>
                    <a:pt x="78117" y="71132"/>
                  </a:lnTo>
                  <a:lnTo>
                    <a:pt x="77076" y="69545"/>
                  </a:lnTo>
                  <a:lnTo>
                    <a:pt x="83451" y="66713"/>
                  </a:lnTo>
                  <a:lnTo>
                    <a:pt x="79651" y="66382"/>
                  </a:lnTo>
                  <a:close/>
                </a:path>
                <a:path w="102870" h="88264">
                  <a:moveTo>
                    <a:pt x="80789" y="73342"/>
                  </a:moveTo>
                  <a:lnTo>
                    <a:pt x="74918" y="73342"/>
                  </a:lnTo>
                  <a:lnTo>
                    <a:pt x="80102" y="74002"/>
                  </a:lnTo>
                  <a:lnTo>
                    <a:pt x="79477" y="74002"/>
                  </a:lnTo>
                  <a:lnTo>
                    <a:pt x="80789" y="73342"/>
                  </a:lnTo>
                  <a:close/>
                </a:path>
                <a:path w="102870" h="88264">
                  <a:moveTo>
                    <a:pt x="102336" y="0"/>
                  </a:moveTo>
                  <a:lnTo>
                    <a:pt x="63233" y="18135"/>
                  </a:lnTo>
                  <a:lnTo>
                    <a:pt x="36791" y="34010"/>
                  </a:lnTo>
                  <a:lnTo>
                    <a:pt x="31989" y="36829"/>
                  </a:lnTo>
                  <a:lnTo>
                    <a:pt x="30353" y="38023"/>
                  </a:lnTo>
                  <a:lnTo>
                    <a:pt x="28473" y="39052"/>
                  </a:lnTo>
                  <a:lnTo>
                    <a:pt x="26695" y="40208"/>
                  </a:lnTo>
                  <a:lnTo>
                    <a:pt x="23228" y="42608"/>
                  </a:lnTo>
                  <a:lnTo>
                    <a:pt x="20053" y="44589"/>
                  </a:lnTo>
                  <a:lnTo>
                    <a:pt x="18681" y="45415"/>
                  </a:lnTo>
                  <a:lnTo>
                    <a:pt x="17335" y="46291"/>
                  </a:lnTo>
                  <a:lnTo>
                    <a:pt x="15722" y="47396"/>
                  </a:lnTo>
                  <a:lnTo>
                    <a:pt x="15513" y="47561"/>
                  </a:lnTo>
                  <a:lnTo>
                    <a:pt x="14986" y="48069"/>
                  </a:lnTo>
                  <a:lnTo>
                    <a:pt x="13512" y="49212"/>
                  </a:lnTo>
                  <a:lnTo>
                    <a:pt x="9486" y="51790"/>
                  </a:lnTo>
                  <a:lnTo>
                    <a:pt x="9017" y="52031"/>
                  </a:lnTo>
                  <a:lnTo>
                    <a:pt x="8293" y="52870"/>
                  </a:lnTo>
                  <a:lnTo>
                    <a:pt x="9156" y="53276"/>
                  </a:lnTo>
                  <a:lnTo>
                    <a:pt x="12049" y="55143"/>
                  </a:lnTo>
                  <a:lnTo>
                    <a:pt x="11875" y="55143"/>
                  </a:lnTo>
                  <a:lnTo>
                    <a:pt x="3784" y="62001"/>
                  </a:lnTo>
                  <a:lnTo>
                    <a:pt x="482" y="64503"/>
                  </a:lnTo>
                  <a:lnTo>
                    <a:pt x="254" y="65989"/>
                  </a:lnTo>
                  <a:lnTo>
                    <a:pt x="144" y="66713"/>
                  </a:lnTo>
                  <a:lnTo>
                    <a:pt x="33" y="67436"/>
                  </a:lnTo>
                  <a:lnTo>
                    <a:pt x="0" y="67652"/>
                  </a:lnTo>
                  <a:lnTo>
                    <a:pt x="1219" y="67436"/>
                  </a:lnTo>
                  <a:lnTo>
                    <a:pt x="2195" y="66713"/>
                  </a:lnTo>
                  <a:lnTo>
                    <a:pt x="1710" y="66713"/>
                  </a:lnTo>
                  <a:lnTo>
                    <a:pt x="3556" y="66382"/>
                  </a:lnTo>
                  <a:lnTo>
                    <a:pt x="79651" y="66382"/>
                  </a:lnTo>
                  <a:lnTo>
                    <a:pt x="75120" y="65989"/>
                  </a:lnTo>
                  <a:lnTo>
                    <a:pt x="73291" y="63563"/>
                  </a:lnTo>
                  <a:lnTo>
                    <a:pt x="74409" y="62801"/>
                  </a:lnTo>
                  <a:lnTo>
                    <a:pt x="75768" y="62610"/>
                  </a:lnTo>
                  <a:lnTo>
                    <a:pt x="76814" y="62001"/>
                  </a:lnTo>
                  <a:lnTo>
                    <a:pt x="77150" y="62001"/>
                  </a:lnTo>
                  <a:lnTo>
                    <a:pt x="74612" y="61290"/>
                  </a:lnTo>
                  <a:lnTo>
                    <a:pt x="72618" y="60667"/>
                  </a:lnTo>
                  <a:lnTo>
                    <a:pt x="70967" y="59245"/>
                  </a:lnTo>
                  <a:lnTo>
                    <a:pt x="75869" y="57315"/>
                  </a:lnTo>
                  <a:lnTo>
                    <a:pt x="70726" y="55676"/>
                  </a:lnTo>
                  <a:lnTo>
                    <a:pt x="68224" y="55143"/>
                  </a:lnTo>
                  <a:lnTo>
                    <a:pt x="72258" y="53022"/>
                  </a:lnTo>
                  <a:lnTo>
                    <a:pt x="68935" y="53022"/>
                  </a:lnTo>
                  <a:lnTo>
                    <a:pt x="66802" y="50901"/>
                  </a:lnTo>
                  <a:lnTo>
                    <a:pt x="70671" y="50901"/>
                  </a:lnTo>
                  <a:lnTo>
                    <a:pt x="74358" y="49809"/>
                  </a:lnTo>
                  <a:lnTo>
                    <a:pt x="74046" y="48539"/>
                  </a:lnTo>
                  <a:lnTo>
                    <a:pt x="73931" y="48069"/>
                  </a:lnTo>
                  <a:lnTo>
                    <a:pt x="73806" y="47561"/>
                  </a:lnTo>
                  <a:lnTo>
                    <a:pt x="73709" y="47167"/>
                  </a:lnTo>
                  <a:lnTo>
                    <a:pt x="73660" y="46964"/>
                  </a:lnTo>
                  <a:lnTo>
                    <a:pt x="76301" y="45910"/>
                  </a:lnTo>
                  <a:lnTo>
                    <a:pt x="80265" y="45910"/>
                  </a:lnTo>
                  <a:lnTo>
                    <a:pt x="79857" y="45008"/>
                  </a:lnTo>
                  <a:lnTo>
                    <a:pt x="78524" y="44399"/>
                  </a:lnTo>
                  <a:lnTo>
                    <a:pt x="80467" y="43687"/>
                  </a:lnTo>
                  <a:lnTo>
                    <a:pt x="85579" y="43687"/>
                  </a:lnTo>
                  <a:lnTo>
                    <a:pt x="84239" y="41998"/>
                  </a:lnTo>
                  <a:lnTo>
                    <a:pt x="81749" y="40906"/>
                  </a:lnTo>
                  <a:lnTo>
                    <a:pt x="79692" y="40030"/>
                  </a:lnTo>
                  <a:lnTo>
                    <a:pt x="81648" y="38823"/>
                  </a:lnTo>
                  <a:lnTo>
                    <a:pt x="84074" y="38315"/>
                  </a:lnTo>
                  <a:lnTo>
                    <a:pt x="86360" y="37884"/>
                  </a:lnTo>
                  <a:lnTo>
                    <a:pt x="84937" y="37261"/>
                  </a:lnTo>
                  <a:lnTo>
                    <a:pt x="83007" y="36829"/>
                  </a:lnTo>
                  <a:lnTo>
                    <a:pt x="82143" y="35737"/>
                  </a:lnTo>
                  <a:lnTo>
                    <a:pt x="84175" y="34493"/>
                  </a:lnTo>
                  <a:lnTo>
                    <a:pt x="86753" y="33769"/>
                  </a:lnTo>
                  <a:lnTo>
                    <a:pt x="88912" y="32600"/>
                  </a:lnTo>
                  <a:lnTo>
                    <a:pt x="85610" y="30822"/>
                  </a:lnTo>
                  <a:lnTo>
                    <a:pt x="84645" y="29070"/>
                  </a:lnTo>
                  <a:lnTo>
                    <a:pt x="86626" y="28384"/>
                  </a:lnTo>
                  <a:lnTo>
                    <a:pt x="88887" y="27774"/>
                  </a:lnTo>
                  <a:lnTo>
                    <a:pt x="90970" y="27254"/>
                  </a:lnTo>
                  <a:lnTo>
                    <a:pt x="89477" y="27254"/>
                  </a:lnTo>
                  <a:lnTo>
                    <a:pt x="87528" y="25107"/>
                  </a:lnTo>
                  <a:lnTo>
                    <a:pt x="88696" y="22669"/>
                  </a:lnTo>
                  <a:lnTo>
                    <a:pt x="92036" y="21628"/>
                  </a:lnTo>
                  <a:lnTo>
                    <a:pt x="93383" y="21450"/>
                  </a:lnTo>
                  <a:lnTo>
                    <a:pt x="92488" y="21183"/>
                  </a:lnTo>
                  <a:lnTo>
                    <a:pt x="92944" y="21183"/>
                  </a:lnTo>
                  <a:lnTo>
                    <a:pt x="90474" y="20827"/>
                  </a:lnTo>
                  <a:lnTo>
                    <a:pt x="89636" y="19964"/>
                  </a:lnTo>
                  <a:lnTo>
                    <a:pt x="91859" y="18821"/>
                  </a:lnTo>
                  <a:lnTo>
                    <a:pt x="94843" y="17551"/>
                  </a:lnTo>
                  <a:lnTo>
                    <a:pt x="96405" y="15913"/>
                  </a:lnTo>
                  <a:lnTo>
                    <a:pt x="94716" y="15608"/>
                  </a:lnTo>
                  <a:lnTo>
                    <a:pt x="91617" y="14338"/>
                  </a:lnTo>
                  <a:lnTo>
                    <a:pt x="93243" y="12724"/>
                  </a:lnTo>
                  <a:lnTo>
                    <a:pt x="96532" y="11836"/>
                  </a:lnTo>
                  <a:lnTo>
                    <a:pt x="97853" y="11302"/>
                  </a:lnTo>
                  <a:lnTo>
                    <a:pt x="98831" y="10477"/>
                  </a:lnTo>
                  <a:lnTo>
                    <a:pt x="99834" y="9664"/>
                  </a:lnTo>
                  <a:lnTo>
                    <a:pt x="97853" y="9664"/>
                  </a:lnTo>
                  <a:lnTo>
                    <a:pt x="96342" y="9410"/>
                  </a:lnTo>
                  <a:lnTo>
                    <a:pt x="94678" y="8483"/>
                  </a:lnTo>
                  <a:lnTo>
                    <a:pt x="97002" y="8254"/>
                  </a:lnTo>
                  <a:lnTo>
                    <a:pt x="99110" y="7340"/>
                  </a:lnTo>
                  <a:lnTo>
                    <a:pt x="101257" y="6134"/>
                  </a:lnTo>
                  <a:lnTo>
                    <a:pt x="99745" y="5727"/>
                  </a:lnTo>
                  <a:lnTo>
                    <a:pt x="97663" y="5499"/>
                  </a:lnTo>
                  <a:lnTo>
                    <a:pt x="96710" y="4406"/>
                  </a:lnTo>
                  <a:lnTo>
                    <a:pt x="100418" y="3314"/>
                  </a:lnTo>
                  <a:lnTo>
                    <a:pt x="102336" y="0"/>
                  </a:lnTo>
                  <a:close/>
                </a:path>
                <a:path w="102870" h="88264">
                  <a:moveTo>
                    <a:pt x="73393" y="52425"/>
                  </a:moveTo>
                  <a:lnTo>
                    <a:pt x="68935" y="53022"/>
                  </a:lnTo>
                  <a:lnTo>
                    <a:pt x="72258" y="53022"/>
                  </a:lnTo>
                  <a:lnTo>
                    <a:pt x="73393" y="52425"/>
                  </a:lnTo>
                  <a:close/>
                </a:path>
                <a:path w="102870" h="88264">
                  <a:moveTo>
                    <a:pt x="70671" y="50901"/>
                  </a:moveTo>
                  <a:lnTo>
                    <a:pt x="66802" y="50901"/>
                  </a:lnTo>
                  <a:lnTo>
                    <a:pt x="69684" y="51193"/>
                  </a:lnTo>
                  <a:lnTo>
                    <a:pt x="70671" y="50901"/>
                  </a:lnTo>
                  <a:close/>
                </a:path>
                <a:path w="102870" h="88264">
                  <a:moveTo>
                    <a:pt x="80265" y="45910"/>
                  </a:moveTo>
                  <a:lnTo>
                    <a:pt x="76301" y="45910"/>
                  </a:lnTo>
                  <a:lnTo>
                    <a:pt x="78613" y="47167"/>
                  </a:lnTo>
                  <a:lnTo>
                    <a:pt x="81153" y="47561"/>
                  </a:lnTo>
                  <a:lnTo>
                    <a:pt x="80518" y="46469"/>
                  </a:lnTo>
                  <a:lnTo>
                    <a:pt x="80265" y="4591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0" name="object 2160"/>
            <p:cNvSpPr/>
            <p:nvPr/>
          </p:nvSpPr>
          <p:spPr>
            <a:xfrm>
              <a:off x="7304219" y="2800748"/>
              <a:ext cx="108585" cy="79375"/>
            </a:xfrm>
            <a:custGeom>
              <a:avLst/>
              <a:gdLst/>
              <a:ahLst/>
              <a:cxnLst/>
              <a:rect l="l" t="t" r="r" b="b"/>
              <a:pathLst>
                <a:path w="108584" h="79375">
                  <a:moveTo>
                    <a:pt x="29789" y="54102"/>
                  </a:moveTo>
                  <a:lnTo>
                    <a:pt x="27489" y="54102"/>
                  </a:lnTo>
                  <a:lnTo>
                    <a:pt x="34046" y="60325"/>
                  </a:lnTo>
                  <a:lnTo>
                    <a:pt x="39820" y="68707"/>
                  </a:lnTo>
                  <a:lnTo>
                    <a:pt x="43890" y="75946"/>
                  </a:lnTo>
                  <a:lnTo>
                    <a:pt x="45526" y="79375"/>
                  </a:lnTo>
                  <a:lnTo>
                    <a:pt x="46329" y="79375"/>
                  </a:lnTo>
                  <a:lnTo>
                    <a:pt x="46748" y="78740"/>
                  </a:lnTo>
                  <a:lnTo>
                    <a:pt x="43141" y="70866"/>
                  </a:lnTo>
                  <a:lnTo>
                    <a:pt x="35533" y="59817"/>
                  </a:lnTo>
                  <a:lnTo>
                    <a:pt x="31978" y="55499"/>
                  </a:lnTo>
                  <a:lnTo>
                    <a:pt x="29789" y="54102"/>
                  </a:lnTo>
                  <a:close/>
                </a:path>
                <a:path w="108584" h="79375">
                  <a:moveTo>
                    <a:pt x="39662" y="54102"/>
                  </a:moveTo>
                  <a:lnTo>
                    <a:pt x="35514" y="54102"/>
                  </a:lnTo>
                  <a:lnTo>
                    <a:pt x="40627" y="55499"/>
                  </a:lnTo>
                  <a:lnTo>
                    <a:pt x="46486" y="59436"/>
                  </a:lnTo>
                  <a:lnTo>
                    <a:pt x="53828" y="65786"/>
                  </a:lnTo>
                  <a:lnTo>
                    <a:pt x="61047" y="72771"/>
                  </a:lnTo>
                  <a:lnTo>
                    <a:pt x="66535" y="78486"/>
                  </a:lnTo>
                  <a:lnTo>
                    <a:pt x="68440" y="78740"/>
                  </a:lnTo>
                  <a:lnTo>
                    <a:pt x="67451" y="78740"/>
                  </a:lnTo>
                  <a:lnTo>
                    <a:pt x="67523" y="78486"/>
                  </a:lnTo>
                  <a:lnTo>
                    <a:pt x="67595" y="78232"/>
                  </a:lnTo>
                  <a:lnTo>
                    <a:pt x="45288" y="56896"/>
                  </a:lnTo>
                  <a:lnTo>
                    <a:pt x="48947" y="56896"/>
                  </a:lnTo>
                  <a:lnTo>
                    <a:pt x="46786" y="56134"/>
                  </a:lnTo>
                  <a:lnTo>
                    <a:pt x="42113" y="54737"/>
                  </a:lnTo>
                  <a:lnTo>
                    <a:pt x="42660" y="54356"/>
                  </a:lnTo>
                  <a:lnTo>
                    <a:pt x="40779" y="54356"/>
                  </a:lnTo>
                  <a:lnTo>
                    <a:pt x="39662" y="54102"/>
                  </a:lnTo>
                  <a:close/>
                </a:path>
                <a:path w="108584" h="79375">
                  <a:moveTo>
                    <a:pt x="48947" y="56896"/>
                  </a:moveTo>
                  <a:lnTo>
                    <a:pt x="45288" y="56896"/>
                  </a:lnTo>
                  <a:lnTo>
                    <a:pt x="48526" y="57912"/>
                  </a:lnTo>
                  <a:lnTo>
                    <a:pt x="56641" y="60960"/>
                  </a:lnTo>
                  <a:lnTo>
                    <a:pt x="61417" y="63246"/>
                  </a:lnTo>
                  <a:lnTo>
                    <a:pt x="71335" y="75946"/>
                  </a:lnTo>
                  <a:lnTo>
                    <a:pt x="72351" y="76200"/>
                  </a:lnTo>
                  <a:lnTo>
                    <a:pt x="72605" y="75438"/>
                  </a:lnTo>
                  <a:lnTo>
                    <a:pt x="66306" y="67310"/>
                  </a:lnTo>
                  <a:lnTo>
                    <a:pt x="61290" y="62865"/>
                  </a:lnTo>
                  <a:lnTo>
                    <a:pt x="64431" y="62865"/>
                  </a:lnTo>
                  <a:lnTo>
                    <a:pt x="62102" y="61849"/>
                  </a:lnTo>
                  <a:lnTo>
                    <a:pt x="58229" y="60325"/>
                  </a:lnTo>
                  <a:lnTo>
                    <a:pt x="59724" y="59817"/>
                  </a:lnTo>
                  <a:lnTo>
                    <a:pt x="56756" y="59817"/>
                  </a:lnTo>
                  <a:lnTo>
                    <a:pt x="51828" y="57912"/>
                  </a:lnTo>
                  <a:lnTo>
                    <a:pt x="48947" y="56896"/>
                  </a:lnTo>
                  <a:close/>
                </a:path>
                <a:path w="108584" h="79375">
                  <a:moveTo>
                    <a:pt x="27428" y="54102"/>
                  </a:moveTo>
                  <a:lnTo>
                    <a:pt x="25832" y="54102"/>
                  </a:lnTo>
                  <a:lnTo>
                    <a:pt x="30708" y="61595"/>
                  </a:lnTo>
                  <a:lnTo>
                    <a:pt x="30600" y="64262"/>
                  </a:lnTo>
                  <a:lnTo>
                    <a:pt x="30477" y="67310"/>
                  </a:lnTo>
                  <a:lnTo>
                    <a:pt x="30354" y="70358"/>
                  </a:lnTo>
                  <a:lnTo>
                    <a:pt x="30257" y="72771"/>
                  </a:lnTo>
                  <a:lnTo>
                    <a:pt x="30175" y="74930"/>
                  </a:lnTo>
                  <a:lnTo>
                    <a:pt x="30835" y="75438"/>
                  </a:lnTo>
                  <a:lnTo>
                    <a:pt x="31508" y="74930"/>
                  </a:lnTo>
                  <a:lnTo>
                    <a:pt x="31596" y="72771"/>
                  </a:lnTo>
                  <a:lnTo>
                    <a:pt x="31694" y="70358"/>
                  </a:lnTo>
                  <a:lnTo>
                    <a:pt x="31818" y="67310"/>
                  </a:lnTo>
                  <a:lnTo>
                    <a:pt x="31941" y="64262"/>
                  </a:lnTo>
                  <a:lnTo>
                    <a:pt x="32029" y="62103"/>
                  </a:lnTo>
                  <a:lnTo>
                    <a:pt x="27428" y="54102"/>
                  </a:lnTo>
                  <a:close/>
                </a:path>
                <a:path w="108584" h="79375">
                  <a:moveTo>
                    <a:pt x="64431" y="62865"/>
                  </a:moveTo>
                  <a:lnTo>
                    <a:pt x="61290" y="62865"/>
                  </a:lnTo>
                  <a:lnTo>
                    <a:pt x="68948" y="66167"/>
                  </a:lnTo>
                  <a:lnTo>
                    <a:pt x="71716" y="68072"/>
                  </a:lnTo>
                  <a:lnTo>
                    <a:pt x="76154" y="74803"/>
                  </a:lnTo>
                  <a:lnTo>
                    <a:pt x="76238" y="74930"/>
                  </a:lnTo>
                  <a:lnTo>
                    <a:pt x="77190" y="75184"/>
                  </a:lnTo>
                  <a:lnTo>
                    <a:pt x="77508" y="74422"/>
                  </a:lnTo>
                  <a:lnTo>
                    <a:pt x="74853" y="70358"/>
                  </a:lnTo>
                  <a:lnTo>
                    <a:pt x="72377" y="67564"/>
                  </a:lnTo>
                  <a:lnTo>
                    <a:pt x="75302" y="67564"/>
                  </a:lnTo>
                  <a:lnTo>
                    <a:pt x="70688" y="65532"/>
                  </a:lnTo>
                  <a:lnTo>
                    <a:pt x="72034" y="65024"/>
                  </a:lnTo>
                  <a:lnTo>
                    <a:pt x="69380" y="65024"/>
                  </a:lnTo>
                  <a:lnTo>
                    <a:pt x="64431" y="62865"/>
                  </a:lnTo>
                  <a:close/>
                </a:path>
                <a:path w="108584" h="79375">
                  <a:moveTo>
                    <a:pt x="75302" y="67564"/>
                  </a:moveTo>
                  <a:lnTo>
                    <a:pt x="72377" y="67564"/>
                  </a:lnTo>
                  <a:lnTo>
                    <a:pt x="80365" y="71247"/>
                  </a:lnTo>
                  <a:lnTo>
                    <a:pt x="86340" y="74168"/>
                  </a:lnTo>
                  <a:lnTo>
                    <a:pt x="87141" y="74168"/>
                  </a:lnTo>
                  <a:lnTo>
                    <a:pt x="87236" y="73406"/>
                  </a:lnTo>
                  <a:lnTo>
                    <a:pt x="87045" y="73152"/>
                  </a:lnTo>
                  <a:lnTo>
                    <a:pt x="79628" y="69469"/>
                  </a:lnTo>
                  <a:lnTo>
                    <a:pt x="75302" y="67564"/>
                  </a:lnTo>
                  <a:close/>
                </a:path>
                <a:path w="108584" h="79375">
                  <a:moveTo>
                    <a:pt x="75907" y="63246"/>
                  </a:moveTo>
                  <a:lnTo>
                    <a:pt x="73458" y="63246"/>
                  </a:lnTo>
                  <a:lnTo>
                    <a:pt x="70826" y="64262"/>
                  </a:lnTo>
                  <a:lnTo>
                    <a:pt x="70274" y="64516"/>
                  </a:lnTo>
                  <a:lnTo>
                    <a:pt x="69380" y="65024"/>
                  </a:lnTo>
                  <a:lnTo>
                    <a:pt x="72034" y="65024"/>
                  </a:lnTo>
                  <a:lnTo>
                    <a:pt x="74942" y="64262"/>
                  </a:lnTo>
                  <a:lnTo>
                    <a:pt x="80270" y="64262"/>
                  </a:lnTo>
                  <a:lnTo>
                    <a:pt x="80670" y="64008"/>
                  </a:lnTo>
                  <a:lnTo>
                    <a:pt x="80619" y="63754"/>
                  </a:lnTo>
                  <a:lnTo>
                    <a:pt x="80149" y="63500"/>
                  </a:lnTo>
                  <a:lnTo>
                    <a:pt x="75907" y="63246"/>
                  </a:lnTo>
                  <a:close/>
                </a:path>
                <a:path w="108584" h="79375">
                  <a:moveTo>
                    <a:pt x="80270" y="64262"/>
                  </a:moveTo>
                  <a:lnTo>
                    <a:pt x="74942" y="64262"/>
                  </a:lnTo>
                  <a:lnTo>
                    <a:pt x="79870" y="64516"/>
                  </a:lnTo>
                  <a:lnTo>
                    <a:pt x="80270" y="64262"/>
                  </a:lnTo>
                  <a:close/>
                </a:path>
                <a:path w="108584" h="79375">
                  <a:moveTo>
                    <a:pt x="65658" y="56515"/>
                  </a:moveTo>
                  <a:lnTo>
                    <a:pt x="58419" y="59055"/>
                  </a:lnTo>
                  <a:lnTo>
                    <a:pt x="56756" y="59817"/>
                  </a:lnTo>
                  <a:lnTo>
                    <a:pt x="59724" y="59817"/>
                  </a:lnTo>
                  <a:lnTo>
                    <a:pt x="60845" y="59436"/>
                  </a:lnTo>
                  <a:lnTo>
                    <a:pt x="67221" y="57658"/>
                  </a:lnTo>
                  <a:lnTo>
                    <a:pt x="76174" y="57658"/>
                  </a:lnTo>
                  <a:lnTo>
                    <a:pt x="76123" y="57150"/>
                  </a:lnTo>
                  <a:lnTo>
                    <a:pt x="75628" y="56896"/>
                  </a:lnTo>
                  <a:lnTo>
                    <a:pt x="65658" y="56515"/>
                  </a:lnTo>
                  <a:close/>
                </a:path>
                <a:path w="108584" h="79375">
                  <a:moveTo>
                    <a:pt x="75907" y="57658"/>
                  </a:moveTo>
                  <a:lnTo>
                    <a:pt x="67221" y="57658"/>
                  </a:lnTo>
                  <a:lnTo>
                    <a:pt x="75399" y="57912"/>
                  </a:lnTo>
                  <a:lnTo>
                    <a:pt x="75907" y="57658"/>
                  </a:lnTo>
                  <a:close/>
                </a:path>
                <a:path w="108584" h="79375">
                  <a:moveTo>
                    <a:pt x="952" y="37084"/>
                  </a:moveTo>
                  <a:lnTo>
                    <a:pt x="0" y="37211"/>
                  </a:lnTo>
                  <a:lnTo>
                    <a:pt x="101" y="37973"/>
                  </a:lnTo>
                  <a:lnTo>
                    <a:pt x="6840" y="41529"/>
                  </a:lnTo>
                  <a:lnTo>
                    <a:pt x="14409" y="45847"/>
                  </a:lnTo>
                  <a:lnTo>
                    <a:pt x="21038" y="49911"/>
                  </a:lnTo>
                  <a:lnTo>
                    <a:pt x="24955" y="52959"/>
                  </a:lnTo>
                  <a:lnTo>
                    <a:pt x="24091" y="53594"/>
                  </a:lnTo>
                  <a:lnTo>
                    <a:pt x="23998" y="54102"/>
                  </a:lnTo>
                  <a:lnTo>
                    <a:pt x="23952" y="54356"/>
                  </a:lnTo>
                  <a:lnTo>
                    <a:pt x="24891" y="54356"/>
                  </a:lnTo>
                  <a:lnTo>
                    <a:pt x="25279" y="54102"/>
                  </a:lnTo>
                  <a:lnTo>
                    <a:pt x="29789" y="54102"/>
                  </a:lnTo>
                  <a:lnTo>
                    <a:pt x="28596" y="53340"/>
                  </a:lnTo>
                  <a:lnTo>
                    <a:pt x="36758" y="53340"/>
                  </a:lnTo>
                  <a:lnTo>
                    <a:pt x="35305" y="52959"/>
                  </a:lnTo>
                  <a:lnTo>
                    <a:pt x="31982" y="52324"/>
                  </a:lnTo>
                  <a:lnTo>
                    <a:pt x="27927" y="52324"/>
                  </a:lnTo>
                  <a:lnTo>
                    <a:pt x="28689" y="51816"/>
                  </a:lnTo>
                  <a:lnTo>
                    <a:pt x="26758" y="51816"/>
                  </a:lnTo>
                  <a:lnTo>
                    <a:pt x="26461" y="51308"/>
                  </a:lnTo>
                  <a:lnTo>
                    <a:pt x="25082" y="51308"/>
                  </a:lnTo>
                  <a:lnTo>
                    <a:pt x="19152" y="47371"/>
                  </a:lnTo>
                  <a:lnTo>
                    <a:pt x="11307" y="42672"/>
                  </a:lnTo>
                  <a:lnTo>
                    <a:pt x="4317" y="38862"/>
                  </a:lnTo>
                  <a:lnTo>
                    <a:pt x="952" y="37084"/>
                  </a:lnTo>
                  <a:close/>
                </a:path>
                <a:path w="108584" h="79375">
                  <a:moveTo>
                    <a:pt x="36758" y="53340"/>
                  </a:moveTo>
                  <a:lnTo>
                    <a:pt x="31749" y="53340"/>
                  </a:lnTo>
                  <a:lnTo>
                    <a:pt x="36583" y="54356"/>
                  </a:lnTo>
                  <a:lnTo>
                    <a:pt x="36443" y="54356"/>
                  </a:lnTo>
                  <a:lnTo>
                    <a:pt x="35514" y="54102"/>
                  </a:lnTo>
                  <a:lnTo>
                    <a:pt x="39662" y="54102"/>
                  </a:lnTo>
                  <a:lnTo>
                    <a:pt x="36758" y="53340"/>
                  </a:lnTo>
                  <a:close/>
                </a:path>
                <a:path w="108584" h="79375">
                  <a:moveTo>
                    <a:pt x="41124" y="54102"/>
                  </a:moveTo>
                  <a:lnTo>
                    <a:pt x="39662" y="54102"/>
                  </a:lnTo>
                  <a:lnTo>
                    <a:pt x="40779" y="54356"/>
                  </a:lnTo>
                  <a:lnTo>
                    <a:pt x="41124" y="54102"/>
                  </a:lnTo>
                  <a:close/>
                </a:path>
                <a:path w="108584" h="79375">
                  <a:moveTo>
                    <a:pt x="55143" y="48006"/>
                  </a:moveTo>
                  <a:lnTo>
                    <a:pt x="46989" y="49784"/>
                  </a:lnTo>
                  <a:lnTo>
                    <a:pt x="40779" y="54356"/>
                  </a:lnTo>
                  <a:lnTo>
                    <a:pt x="42660" y="54356"/>
                  </a:lnTo>
                  <a:lnTo>
                    <a:pt x="47955" y="50673"/>
                  </a:lnTo>
                  <a:lnTo>
                    <a:pt x="54695" y="49276"/>
                  </a:lnTo>
                  <a:lnTo>
                    <a:pt x="56391" y="49276"/>
                  </a:lnTo>
                  <a:lnTo>
                    <a:pt x="54225" y="49022"/>
                  </a:lnTo>
                  <a:lnTo>
                    <a:pt x="63826" y="49022"/>
                  </a:lnTo>
                  <a:lnTo>
                    <a:pt x="55143" y="48006"/>
                  </a:lnTo>
                  <a:close/>
                </a:path>
                <a:path w="108584" h="79375">
                  <a:moveTo>
                    <a:pt x="63826" y="49022"/>
                  </a:moveTo>
                  <a:lnTo>
                    <a:pt x="55921" y="49022"/>
                  </a:lnTo>
                  <a:lnTo>
                    <a:pt x="54695" y="49276"/>
                  </a:lnTo>
                  <a:lnTo>
                    <a:pt x="56391" y="49276"/>
                  </a:lnTo>
                  <a:lnTo>
                    <a:pt x="70827" y="50927"/>
                  </a:lnTo>
                  <a:lnTo>
                    <a:pt x="75656" y="52959"/>
                  </a:lnTo>
                  <a:lnTo>
                    <a:pt x="76955" y="52959"/>
                  </a:lnTo>
                  <a:lnTo>
                    <a:pt x="76987" y="52324"/>
                  </a:lnTo>
                  <a:lnTo>
                    <a:pt x="77145" y="52324"/>
                  </a:lnTo>
                  <a:lnTo>
                    <a:pt x="71424" y="49911"/>
                  </a:lnTo>
                  <a:lnTo>
                    <a:pt x="63826" y="49022"/>
                  </a:lnTo>
                  <a:close/>
                </a:path>
                <a:path w="108584" h="79375">
                  <a:moveTo>
                    <a:pt x="12690" y="15494"/>
                  </a:moveTo>
                  <a:lnTo>
                    <a:pt x="11425" y="15494"/>
                  </a:lnTo>
                  <a:lnTo>
                    <a:pt x="11341" y="16002"/>
                  </a:lnTo>
                  <a:lnTo>
                    <a:pt x="16479" y="21082"/>
                  </a:lnTo>
                  <a:lnTo>
                    <a:pt x="22479" y="27686"/>
                  </a:lnTo>
                  <a:lnTo>
                    <a:pt x="27712" y="34417"/>
                  </a:lnTo>
                  <a:lnTo>
                    <a:pt x="29688" y="38862"/>
                  </a:lnTo>
                  <a:lnTo>
                    <a:pt x="29616" y="41148"/>
                  </a:lnTo>
                  <a:lnTo>
                    <a:pt x="29022" y="45847"/>
                  </a:lnTo>
                  <a:lnTo>
                    <a:pt x="28955" y="46228"/>
                  </a:lnTo>
                  <a:lnTo>
                    <a:pt x="28854" y="46736"/>
                  </a:lnTo>
                  <a:lnTo>
                    <a:pt x="28727" y="47371"/>
                  </a:lnTo>
                  <a:lnTo>
                    <a:pt x="28600" y="48006"/>
                  </a:lnTo>
                  <a:lnTo>
                    <a:pt x="28498" y="48514"/>
                  </a:lnTo>
                  <a:lnTo>
                    <a:pt x="28397" y="49022"/>
                  </a:lnTo>
                  <a:lnTo>
                    <a:pt x="28346" y="49276"/>
                  </a:lnTo>
                  <a:lnTo>
                    <a:pt x="28244" y="49784"/>
                  </a:lnTo>
                  <a:lnTo>
                    <a:pt x="28219" y="49911"/>
                  </a:lnTo>
                  <a:lnTo>
                    <a:pt x="28117" y="50419"/>
                  </a:lnTo>
                  <a:lnTo>
                    <a:pt x="27076" y="51562"/>
                  </a:lnTo>
                  <a:lnTo>
                    <a:pt x="26758" y="51816"/>
                  </a:lnTo>
                  <a:lnTo>
                    <a:pt x="28689" y="51816"/>
                  </a:lnTo>
                  <a:lnTo>
                    <a:pt x="31165" y="50165"/>
                  </a:lnTo>
                  <a:lnTo>
                    <a:pt x="29095" y="50165"/>
                  </a:lnTo>
                  <a:lnTo>
                    <a:pt x="29678" y="48514"/>
                  </a:lnTo>
                  <a:lnTo>
                    <a:pt x="29768" y="48260"/>
                  </a:lnTo>
                  <a:lnTo>
                    <a:pt x="29857" y="48006"/>
                  </a:lnTo>
                  <a:lnTo>
                    <a:pt x="30458" y="44831"/>
                  </a:lnTo>
                  <a:lnTo>
                    <a:pt x="30530" y="44450"/>
                  </a:lnTo>
                  <a:lnTo>
                    <a:pt x="30755" y="42672"/>
                  </a:lnTo>
                  <a:lnTo>
                    <a:pt x="30852" y="41910"/>
                  </a:lnTo>
                  <a:lnTo>
                    <a:pt x="30948" y="41148"/>
                  </a:lnTo>
                  <a:lnTo>
                    <a:pt x="31044" y="40386"/>
                  </a:lnTo>
                  <a:lnTo>
                    <a:pt x="31076" y="40132"/>
                  </a:lnTo>
                  <a:lnTo>
                    <a:pt x="33880" y="38862"/>
                  </a:lnTo>
                  <a:lnTo>
                    <a:pt x="31241" y="38862"/>
                  </a:lnTo>
                  <a:lnTo>
                    <a:pt x="31348" y="37973"/>
                  </a:lnTo>
                  <a:lnTo>
                    <a:pt x="31455" y="37084"/>
                  </a:lnTo>
                  <a:lnTo>
                    <a:pt x="31577" y="36068"/>
                  </a:lnTo>
                  <a:lnTo>
                    <a:pt x="30200" y="36068"/>
                  </a:lnTo>
                  <a:lnTo>
                    <a:pt x="28384" y="33020"/>
                  </a:lnTo>
                  <a:lnTo>
                    <a:pt x="23619" y="26035"/>
                  </a:lnTo>
                  <a:lnTo>
                    <a:pt x="23137" y="25527"/>
                  </a:lnTo>
                  <a:lnTo>
                    <a:pt x="13906" y="16637"/>
                  </a:lnTo>
                  <a:lnTo>
                    <a:pt x="12690" y="15494"/>
                  </a:lnTo>
                  <a:close/>
                </a:path>
                <a:path w="108584" h="79375">
                  <a:moveTo>
                    <a:pt x="4419" y="25146"/>
                  </a:moveTo>
                  <a:lnTo>
                    <a:pt x="3479" y="25146"/>
                  </a:lnTo>
                  <a:lnTo>
                    <a:pt x="3397" y="25527"/>
                  </a:lnTo>
                  <a:lnTo>
                    <a:pt x="3287" y="26035"/>
                  </a:lnTo>
                  <a:lnTo>
                    <a:pt x="3435" y="26035"/>
                  </a:lnTo>
                  <a:lnTo>
                    <a:pt x="8628" y="31496"/>
                  </a:lnTo>
                  <a:lnTo>
                    <a:pt x="15174" y="38862"/>
                  </a:lnTo>
                  <a:lnTo>
                    <a:pt x="21124" y="45847"/>
                  </a:lnTo>
                  <a:lnTo>
                    <a:pt x="21233" y="45974"/>
                  </a:lnTo>
                  <a:lnTo>
                    <a:pt x="25082" y="51308"/>
                  </a:lnTo>
                  <a:lnTo>
                    <a:pt x="26461" y="51308"/>
                  </a:lnTo>
                  <a:lnTo>
                    <a:pt x="25120" y="49022"/>
                  </a:lnTo>
                  <a:lnTo>
                    <a:pt x="19773" y="42164"/>
                  </a:lnTo>
                  <a:lnTo>
                    <a:pt x="12611" y="34036"/>
                  </a:lnTo>
                  <a:lnTo>
                    <a:pt x="4419" y="25146"/>
                  </a:lnTo>
                  <a:close/>
                </a:path>
                <a:path w="108584" h="79375">
                  <a:moveTo>
                    <a:pt x="47515" y="9779"/>
                  </a:moveTo>
                  <a:lnTo>
                    <a:pt x="46428" y="9779"/>
                  </a:lnTo>
                  <a:lnTo>
                    <a:pt x="46215" y="10287"/>
                  </a:lnTo>
                  <a:lnTo>
                    <a:pt x="46382" y="10668"/>
                  </a:lnTo>
                  <a:lnTo>
                    <a:pt x="47433" y="15494"/>
                  </a:lnTo>
                  <a:lnTo>
                    <a:pt x="47349" y="23114"/>
                  </a:lnTo>
                  <a:lnTo>
                    <a:pt x="47200" y="24384"/>
                  </a:lnTo>
                  <a:lnTo>
                    <a:pt x="47126" y="25019"/>
                  </a:lnTo>
                  <a:lnTo>
                    <a:pt x="47007" y="26035"/>
                  </a:lnTo>
                  <a:lnTo>
                    <a:pt x="46932" y="26670"/>
                  </a:lnTo>
                  <a:lnTo>
                    <a:pt x="46813" y="27686"/>
                  </a:lnTo>
                  <a:lnTo>
                    <a:pt x="44831" y="35687"/>
                  </a:lnTo>
                  <a:lnTo>
                    <a:pt x="44736" y="36068"/>
                  </a:lnTo>
                  <a:lnTo>
                    <a:pt x="44642" y="36449"/>
                  </a:lnTo>
                  <a:lnTo>
                    <a:pt x="43247" y="40894"/>
                  </a:lnTo>
                  <a:lnTo>
                    <a:pt x="43167" y="41148"/>
                  </a:lnTo>
                  <a:lnTo>
                    <a:pt x="37325" y="44831"/>
                  </a:lnTo>
                  <a:lnTo>
                    <a:pt x="29095" y="50165"/>
                  </a:lnTo>
                  <a:lnTo>
                    <a:pt x="31165" y="50165"/>
                  </a:lnTo>
                  <a:lnTo>
                    <a:pt x="37071" y="46228"/>
                  </a:lnTo>
                  <a:lnTo>
                    <a:pt x="44056" y="41910"/>
                  </a:lnTo>
                  <a:lnTo>
                    <a:pt x="60878" y="41910"/>
                  </a:lnTo>
                  <a:lnTo>
                    <a:pt x="57377" y="41148"/>
                  </a:lnTo>
                  <a:lnTo>
                    <a:pt x="46380" y="40386"/>
                  </a:lnTo>
                  <a:lnTo>
                    <a:pt x="46800" y="40132"/>
                  </a:lnTo>
                  <a:lnTo>
                    <a:pt x="44869" y="40132"/>
                  </a:lnTo>
                  <a:lnTo>
                    <a:pt x="46432" y="34798"/>
                  </a:lnTo>
                  <a:lnTo>
                    <a:pt x="46544" y="34417"/>
                  </a:lnTo>
                  <a:lnTo>
                    <a:pt x="46655" y="34036"/>
                  </a:lnTo>
                  <a:lnTo>
                    <a:pt x="48447" y="26035"/>
                  </a:lnTo>
                  <a:lnTo>
                    <a:pt x="48561" y="25527"/>
                  </a:lnTo>
                  <a:lnTo>
                    <a:pt x="48655" y="24384"/>
                  </a:lnTo>
                  <a:lnTo>
                    <a:pt x="48770" y="22987"/>
                  </a:lnTo>
                  <a:lnTo>
                    <a:pt x="48895" y="21463"/>
                  </a:lnTo>
                  <a:lnTo>
                    <a:pt x="49009" y="20066"/>
                  </a:lnTo>
                  <a:lnTo>
                    <a:pt x="49126" y="16002"/>
                  </a:lnTo>
                  <a:lnTo>
                    <a:pt x="47515" y="9779"/>
                  </a:lnTo>
                  <a:close/>
                </a:path>
                <a:path w="108584" h="79375">
                  <a:moveTo>
                    <a:pt x="55921" y="49022"/>
                  </a:moveTo>
                  <a:lnTo>
                    <a:pt x="54225" y="49022"/>
                  </a:lnTo>
                  <a:lnTo>
                    <a:pt x="56391" y="49276"/>
                  </a:lnTo>
                  <a:lnTo>
                    <a:pt x="54695" y="49276"/>
                  </a:lnTo>
                  <a:lnTo>
                    <a:pt x="55921" y="49022"/>
                  </a:lnTo>
                  <a:close/>
                </a:path>
                <a:path w="108584" h="79375">
                  <a:moveTo>
                    <a:pt x="60878" y="41910"/>
                  </a:moveTo>
                  <a:lnTo>
                    <a:pt x="54666" y="41910"/>
                  </a:lnTo>
                  <a:lnTo>
                    <a:pt x="67765" y="44450"/>
                  </a:lnTo>
                  <a:lnTo>
                    <a:pt x="78948" y="47752"/>
                  </a:lnTo>
                  <a:lnTo>
                    <a:pt x="83807" y="49276"/>
                  </a:lnTo>
                  <a:lnTo>
                    <a:pt x="84721" y="49022"/>
                  </a:lnTo>
                  <a:lnTo>
                    <a:pt x="84747" y="48514"/>
                  </a:lnTo>
                  <a:lnTo>
                    <a:pt x="84480" y="48260"/>
                  </a:lnTo>
                  <a:lnTo>
                    <a:pt x="79784" y="46736"/>
                  </a:lnTo>
                  <a:lnTo>
                    <a:pt x="69630" y="43815"/>
                  </a:lnTo>
                  <a:lnTo>
                    <a:pt x="60878" y="41910"/>
                  </a:lnTo>
                  <a:close/>
                </a:path>
                <a:path w="108584" h="79375">
                  <a:moveTo>
                    <a:pt x="73256" y="34671"/>
                  </a:moveTo>
                  <a:lnTo>
                    <a:pt x="66892" y="34671"/>
                  </a:lnTo>
                  <a:lnTo>
                    <a:pt x="77135" y="37465"/>
                  </a:lnTo>
                  <a:lnTo>
                    <a:pt x="84541" y="40894"/>
                  </a:lnTo>
                  <a:lnTo>
                    <a:pt x="87464" y="42672"/>
                  </a:lnTo>
                  <a:lnTo>
                    <a:pt x="88391" y="42672"/>
                  </a:lnTo>
                  <a:lnTo>
                    <a:pt x="88493" y="42164"/>
                  </a:lnTo>
                  <a:lnTo>
                    <a:pt x="88544" y="41910"/>
                  </a:lnTo>
                  <a:lnTo>
                    <a:pt x="88021" y="41529"/>
                  </a:lnTo>
                  <a:lnTo>
                    <a:pt x="83997" y="38862"/>
                  </a:lnTo>
                  <a:lnTo>
                    <a:pt x="73256" y="34671"/>
                  </a:lnTo>
                  <a:close/>
                </a:path>
                <a:path w="108584" h="79375">
                  <a:moveTo>
                    <a:pt x="58818" y="9779"/>
                  </a:moveTo>
                  <a:lnTo>
                    <a:pt x="57680" y="9779"/>
                  </a:lnTo>
                  <a:lnTo>
                    <a:pt x="57254" y="10287"/>
                  </a:lnTo>
                  <a:lnTo>
                    <a:pt x="57486" y="10287"/>
                  </a:lnTo>
                  <a:lnTo>
                    <a:pt x="57516" y="10668"/>
                  </a:lnTo>
                  <a:lnTo>
                    <a:pt x="57642" y="12319"/>
                  </a:lnTo>
                  <a:lnTo>
                    <a:pt x="57655" y="21463"/>
                  </a:lnTo>
                  <a:lnTo>
                    <a:pt x="57192" y="24384"/>
                  </a:lnTo>
                  <a:lnTo>
                    <a:pt x="57091" y="25019"/>
                  </a:lnTo>
                  <a:lnTo>
                    <a:pt x="54124" y="34417"/>
                  </a:lnTo>
                  <a:lnTo>
                    <a:pt x="53971" y="34417"/>
                  </a:lnTo>
                  <a:lnTo>
                    <a:pt x="47777" y="38227"/>
                  </a:lnTo>
                  <a:lnTo>
                    <a:pt x="44869" y="40132"/>
                  </a:lnTo>
                  <a:lnTo>
                    <a:pt x="46800" y="40132"/>
                  </a:lnTo>
                  <a:lnTo>
                    <a:pt x="52260" y="36830"/>
                  </a:lnTo>
                  <a:lnTo>
                    <a:pt x="55460" y="34798"/>
                  </a:lnTo>
                  <a:lnTo>
                    <a:pt x="66892" y="34671"/>
                  </a:lnTo>
                  <a:lnTo>
                    <a:pt x="73256" y="34671"/>
                  </a:lnTo>
                  <a:lnTo>
                    <a:pt x="72605" y="34417"/>
                  </a:lnTo>
                  <a:lnTo>
                    <a:pt x="68718" y="33401"/>
                  </a:lnTo>
                  <a:lnTo>
                    <a:pt x="55943" y="33401"/>
                  </a:lnTo>
                  <a:lnTo>
                    <a:pt x="57467" y="29591"/>
                  </a:lnTo>
                  <a:lnTo>
                    <a:pt x="61086" y="19177"/>
                  </a:lnTo>
                  <a:lnTo>
                    <a:pt x="59033" y="10668"/>
                  </a:lnTo>
                  <a:lnTo>
                    <a:pt x="58941" y="10287"/>
                  </a:lnTo>
                  <a:lnTo>
                    <a:pt x="58818" y="9779"/>
                  </a:lnTo>
                  <a:close/>
                </a:path>
                <a:path w="108584" h="79375">
                  <a:moveTo>
                    <a:pt x="43395" y="11811"/>
                  </a:moveTo>
                  <a:lnTo>
                    <a:pt x="43031" y="12319"/>
                  </a:lnTo>
                  <a:lnTo>
                    <a:pt x="42909" y="12827"/>
                  </a:lnTo>
                  <a:lnTo>
                    <a:pt x="43531" y="15494"/>
                  </a:lnTo>
                  <a:lnTo>
                    <a:pt x="43431" y="20711"/>
                  </a:lnTo>
                  <a:lnTo>
                    <a:pt x="42174" y="27686"/>
                  </a:lnTo>
                  <a:lnTo>
                    <a:pt x="42083" y="28194"/>
                  </a:lnTo>
                  <a:lnTo>
                    <a:pt x="41968" y="28829"/>
                  </a:lnTo>
                  <a:lnTo>
                    <a:pt x="41877" y="29337"/>
                  </a:lnTo>
                  <a:lnTo>
                    <a:pt x="41762" y="29972"/>
                  </a:lnTo>
                  <a:lnTo>
                    <a:pt x="41694" y="30353"/>
                  </a:lnTo>
                  <a:lnTo>
                    <a:pt x="37731" y="35687"/>
                  </a:lnTo>
                  <a:lnTo>
                    <a:pt x="31241" y="38862"/>
                  </a:lnTo>
                  <a:lnTo>
                    <a:pt x="33880" y="38862"/>
                  </a:lnTo>
                  <a:lnTo>
                    <a:pt x="38366" y="36830"/>
                  </a:lnTo>
                  <a:lnTo>
                    <a:pt x="42951" y="30988"/>
                  </a:lnTo>
                  <a:lnTo>
                    <a:pt x="44627" y="21463"/>
                  </a:lnTo>
                  <a:lnTo>
                    <a:pt x="44694" y="21082"/>
                  </a:lnTo>
                  <a:lnTo>
                    <a:pt x="44759" y="20711"/>
                  </a:lnTo>
                  <a:lnTo>
                    <a:pt x="44872" y="20066"/>
                  </a:lnTo>
                  <a:lnTo>
                    <a:pt x="44962" y="19558"/>
                  </a:lnTo>
                  <a:lnTo>
                    <a:pt x="45029" y="19177"/>
                  </a:lnTo>
                  <a:lnTo>
                    <a:pt x="45140" y="18542"/>
                  </a:lnTo>
                  <a:lnTo>
                    <a:pt x="45230" y="18034"/>
                  </a:lnTo>
                  <a:lnTo>
                    <a:pt x="45297" y="17653"/>
                  </a:lnTo>
                  <a:lnTo>
                    <a:pt x="45386" y="17145"/>
                  </a:lnTo>
                  <a:lnTo>
                    <a:pt x="45217" y="16637"/>
                  </a:lnTo>
                  <a:lnTo>
                    <a:pt x="44335" y="12827"/>
                  </a:lnTo>
                  <a:lnTo>
                    <a:pt x="44276" y="12573"/>
                  </a:lnTo>
                  <a:lnTo>
                    <a:pt x="44204" y="12319"/>
                  </a:lnTo>
                  <a:lnTo>
                    <a:pt x="44119" y="12065"/>
                  </a:lnTo>
                  <a:lnTo>
                    <a:pt x="43395" y="11811"/>
                  </a:lnTo>
                  <a:close/>
                </a:path>
                <a:path w="108584" h="79375">
                  <a:moveTo>
                    <a:pt x="22783" y="10668"/>
                  </a:moveTo>
                  <a:lnTo>
                    <a:pt x="21816" y="10668"/>
                  </a:lnTo>
                  <a:lnTo>
                    <a:pt x="21678" y="11303"/>
                  </a:lnTo>
                  <a:lnTo>
                    <a:pt x="24282" y="13970"/>
                  </a:lnTo>
                  <a:lnTo>
                    <a:pt x="30936" y="21336"/>
                  </a:lnTo>
                  <a:lnTo>
                    <a:pt x="30351" y="34671"/>
                  </a:lnTo>
                  <a:lnTo>
                    <a:pt x="30241" y="35687"/>
                  </a:lnTo>
                  <a:lnTo>
                    <a:pt x="30200" y="36068"/>
                  </a:lnTo>
                  <a:lnTo>
                    <a:pt x="31577" y="36068"/>
                  </a:lnTo>
                  <a:lnTo>
                    <a:pt x="31622" y="35687"/>
                  </a:lnTo>
                  <a:lnTo>
                    <a:pt x="31744" y="34671"/>
                  </a:lnTo>
                  <a:lnTo>
                    <a:pt x="31867" y="33401"/>
                  </a:lnTo>
                  <a:lnTo>
                    <a:pt x="31981" y="32131"/>
                  </a:lnTo>
                  <a:lnTo>
                    <a:pt x="32107" y="30734"/>
                  </a:lnTo>
                  <a:lnTo>
                    <a:pt x="32233" y="29337"/>
                  </a:lnTo>
                  <a:lnTo>
                    <a:pt x="32354" y="27686"/>
                  </a:lnTo>
                  <a:lnTo>
                    <a:pt x="32473" y="26035"/>
                  </a:lnTo>
                  <a:lnTo>
                    <a:pt x="32591" y="24384"/>
                  </a:lnTo>
                  <a:lnTo>
                    <a:pt x="33618" y="23114"/>
                  </a:lnTo>
                  <a:lnTo>
                    <a:pt x="34267" y="22352"/>
                  </a:lnTo>
                  <a:lnTo>
                    <a:pt x="32732" y="22352"/>
                  </a:lnTo>
                  <a:lnTo>
                    <a:pt x="32791" y="21463"/>
                  </a:lnTo>
                  <a:lnTo>
                    <a:pt x="31419" y="21463"/>
                  </a:lnTo>
                  <a:lnTo>
                    <a:pt x="31428" y="21336"/>
                  </a:lnTo>
                  <a:lnTo>
                    <a:pt x="31219" y="21082"/>
                  </a:lnTo>
                  <a:lnTo>
                    <a:pt x="29149" y="17145"/>
                  </a:lnTo>
                  <a:lnTo>
                    <a:pt x="28705" y="16637"/>
                  </a:lnTo>
                  <a:lnTo>
                    <a:pt x="22783" y="10668"/>
                  </a:lnTo>
                  <a:close/>
                </a:path>
                <a:path w="108584" h="79375">
                  <a:moveTo>
                    <a:pt x="80793" y="29337"/>
                  </a:moveTo>
                  <a:lnTo>
                    <a:pt x="72576" y="29337"/>
                  </a:lnTo>
                  <a:lnTo>
                    <a:pt x="83037" y="30988"/>
                  </a:lnTo>
                  <a:lnTo>
                    <a:pt x="82610" y="30988"/>
                  </a:lnTo>
                  <a:lnTo>
                    <a:pt x="88665" y="33020"/>
                  </a:lnTo>
                  <a:lnTo>
                    <a:pt x="89683" y="33401"/>
                  </a:lnTo>
                  <a:lnTo>
                    <a:pt x="92303" y="34671"/>
                  </a:lnTo>
                  <a:lnTo>
                    <a:pt x="93268" y="34417"/>
                  </a:lnTo>
                  <a:lnTo>
                    <a:pt x="93319" y="33909"/>
                  </a:lnTo>
                  <a:lnTo>
                    <a:pt x="93141" y="33655"/>
                  </a:lnTo>
                  <a:lnTo>
                    <a:pt x="92963" y="33655"/>
                  </a:lnTo>
                  <a:lnTo>
                    <a:pt x="88772" y="31496"/>
                  </a:lnTo>
                  <a:lnTo>
                    <a:pt x="80793" y="29337"/>
                  </a:lnTo>
                  <a:close/>
                </a:path>
                <a:path w="108584" h="79375">
                  <a:moveTo>
                    <a:pt x="69858" y="18542"/>
                  </a:moveTo>
                  <a:lnTo>
                    <a:pt x="69301" y="19177"/>
                  </a:lnTo>
                  <a:lnTo>
                    <a:pt x="62037" y="29210"/>
                  </a:lnTo>
                  <a:lnTo>
                    <a:pt x="61417" y="29972"/>
                  </a:lnTo>
                  <a:lnTo>
                    <a:pt x="55785" y="33401"/>
                  </a:lnTo>
                  <a:lnTo>
                    <a:pt x="57899" y="33401"/>
                  </a:lnTo>
                  <a:lnTo>
                    <a:pt x="62293" y="30734"/>
                  </a:lnTo>
                  <a:lnTo>
                    <a:pt x="72576" y="29337"/>
                  </a:lnTo>
                  <a:lnTo>
                    <a:pt x="80793" y="29337"/>
                  </a:lnTo>
                  <a:lnTo>
                    <a:pt x="78915" y="28829"/>
                  </a:lnTo>
                  <a:lnTo>
                    <a:pt x="65709" y="28829"/>
                  </a:lnTo>
                  <a:lnTo>
                    <a:pt x="66150" y="28575"/>
                  </a:lnTo>
                  <a:lnTo>
                    <a:pt x="63868" y="28575"/>
                  </a:lnTo>
                  <a:lnTo>
                    <a:pt x="66446" y="24638"/>
                  </a:lnTo>
                  <a:lnTo>
                    <a:pt x="69858" y="18542"/>
                  </a:lnTo>
                  <a:close/>
                </a:path>
                <a:path w="108584" h="79375">
                  <a:moveTo>
                    <a:pt x="65316" y="32512"/>
                  </a:moveTo>
                  <a:lnTo>
                    <a:pt x="57899" y="33401"/>
                  </a:lnTo>
                  <a:lnTo>
                    <a:pt x="68718" y="33401"/>
                  </a:lnTo>
                  <a:lnTo>
                    <a:pt x="65316" y="32512"/>
                  </a:lnTo>
                  <a:close/>
                </a:path>
                <a:path w="108584" h="79375">
                  <a:moveTo>
                    <a:pt x="70751" y="27813"/>
                  </a:moveTo>
                  <a:lnTo>
                    <a:pt x="65709" y="28829"/>
                  </a:lnTo>
                  <a:lnTo>
                    <a:pt x="78915" y="28829"/>
                  </a:lnTo>
                  <a:lnTo>
                    <a:pt x="76568" y="28194"/>
                  </a:lnTo>
                  <a:lnTo>
                    <a:pt x="70751" y="27813"/>
                  </a:lnTo>
                  <a:close/>
                </a:path>
                <a:path w="108584" h="79375">
                  <a:moveTo>
                    <a:pt x="82007" y="12573"/>
                  </a:moveTo>
                  <a:lnTo>
                    <a:pt x="81761" y="12573"/>
                  </a:lnTo>
                  <a:lnTo>
                    <a:pt x="74866" y="22352"/>
                  </a:lnTo>
                  <a:lnTo>
                    <a:pt x="71158" y="24384"/>
                  </a:lnTo>
                  <a:lnTo>
                    <a:pt x="67237" y="26670"/>
                  </a:lnTo>
                  <a:lnTo>
                    <a:pt x="63868" y="28575"/>
                  </a:lnTo>
                  <a:lnTo>
                    <a:pt x="66150" y="28575"/>
                  </a:lnTo>
                  <a:lnTo>
                    <a:pt x="75691" y="23114"/>
                  </a:lnTo>
                  <a:lnTo>
                    <a:pt x="81637" y="21336"/>
                  </a:lnTo>
                  <a:lnTo>
                    <a:pt x="78854" y="21336"/>
                  </a:lnTo>
                  <a:lnTo>
                    <a:pt x="79336" y="21082"/>
                  </a:lnTo>
                  <a:lnTo>
                    <a:pt x="77190" y="21082"/>
                  </a:lnTo>
                  <a:lnTo>
                    <a:pt x="79129" y="18034"/>
                  </a:lnTo>
                  <a:lnTo>
                    <a:pt x="82007" y="12573"/>
                  </a:lnTo>
                  <a:close/>
                </a:path>
                <a:path w="108584" h="79375">
                  <a:moveTo>
                    <a:pt x="88760" y="20066"/>
                  </a:moveTo>
                  <a:lnTo>
                    <a:pt x="86889" y="20320"/>
                  </a:lnTo>
                  <a:lnTo>
                    <a:pt x="96558" y="26670"/>
                  </a:lnTo>
                  <a:lnTo>
                    <a:pt x="97624" y="26670"/>
                  </a:lnTo>
                  <a:lnTo>
                    <a:pt x="97739" y="26035"/>
                  </a:lnTo>
                  <a:lnTo>
                    <a:pt x="97011" y="25527"/>
                  </a:lnTo>
                  <a:lnTo>
                    <a:pt x="88760" y="20066"/>
                  </a:lnTo>
                  <a:close/>
                </a:path>
                <a:path w="108584" h="79375">
                  <a:moveTo>
                    <a:pt x="39973" y="11811"/>
                  </a:moveTo>
                  <a:lnTo>
                    <a:pt x="39513" y="11811"/>
                  </a:lnTo>
                  <a:lnTo>
                    <a:pt x="38938" y="12065"/>
                  </a:lnTo>
                  <a:lnTo>
                    <a:pt x="36904" y="16383"/>
                  </a:lnTo>
                  <a:lnTo>
                    <a:pt x="36784" y="16637"/>
                  </a:lnTo>
                  <a:lnTo>
                    <a:pt x="36486" y="17145"/>
                  </a:lnTo>
                  <a:lnTo>
                    <a:pt x="34251" y="20320"/>
                  </a:lnTo>
                  <a:lnTo>
                    <a:pt x="32639" y="22352"/>
                  </a:lnTo>
                  <a:lnTo>
                    <a:pt x="34267" y="22352"/>
                  </a:lnTo>
                  <a:lnTo>
                    <a:pt x="36951" y="19177"/>
                  </a:lnTo>
                  <a:lnTo>
                    <a:pt x="37294" y="18542"/>
                  </a:lnTo>
                  <a:lnTo>
                    <a:pt x="39947" y="12827"/>
                  </a:lnTo>
                  <a:lnTo>
                    <a:pt x="40064" y="12573"/>
                  </a:lnTo>
                  <a:lnTo>
                    <a:pt x="40157" y="12065"/>
                  </a:lnTo>
                  <a:lnTo>
                    <a:pt x="40316" y="12065"/>
                  </a:lnTo>
                  <a:lnTo>
                    <a:pt x="39973" y="11811"/>
                  </a:lnTo>
                  <a:close/>
                </a:path>
                <a:path w="108584" h="79375">
                  <a:moveTo>
                    <a:pt x="25717" y="1143"/>
                  </a:moveTo>
                  <a:lnTo>
                    <a:pt x="24540" y="1143"/>
                  </a:lnTo>
                  <a:lnTo>
                    <a:pt x="24434" y="1778"/>
                  </a:lnTo>
                  <a:lnTo>
                    <a:pt x="30810" y="7620"/>
                  </a:lnTo>
                  <a:lnTo>
                    <a:pt x="31781" y="9779"/>
                  </a:lnTo>
                  <a:lnTo>
                    <a:pt x="32073" y="10287"/>
                  </a:lnTo>
                  <a:lnTo>
                    <a:pt x="32000" y="11811"/>
                  </a:lnTo>
                  <a:lnTo>
                    <a:pt x="31895" y="13970"/>
                  </a:lnTo>
                  <a:lnTo>
                    <a:pt x="31808" y="15494"/>
                  </a:lnTo>
                  <a:lnTo>
                    <a:pt x="31744" y="16637"/>
                  </a:lnTo>
                  <a:lnTo>
                    <a:pt x="31624" y="18542"/>
                  </a:lnTo>
                  <a:lnTo>
                    <a:pt x="31517" y="20066"/>
                  </a:lnTo>
                  <a:lnTo>
                    <a:pt x="31419" y="21463"/>
                  </a:lnTo>
                  <a:lnTo>
                    <a:pt x="32791" y="21463"/>
                  </a:lnTo>
                  <a:lnTo>
                    <a:pt x="32884" y="20066"/>
                  </a:lnTo>
                  <a:lnTo>
                    <a:pt x="32986" y="18542"/>
                  </a:lnTo>
                  <a:lnTo>
                    <a:pt x="33112" y="16383"/>
                  </a:lnTo>
                  <a:lnTo>
                    <a:pt x="33233" y="14224"/>
                  </a:lnTo>
                  <a:lnTo>
                    <a:pt x="33353" y="12065"/>
                  </a:lnTo>
                  <a:lnTo>
                    <a:pt x="33431" y="10668"/>
                  </a:lnTo>
                  <a:lnTo>
                    <a:pt x="33240" y="10668"/>
                  </a:lnTo>
                  <a:lnTo>
                    <a:pt x="34627" y="9779"/>
                  </a:lnTo>
                  <a:lnTo>
                    <a:pt x="35379" y="9144"/>
                  </a:lnTo>
                  <a:lnTo>
                    <a:pt x="33477" y="9144"/>
                  </a:lnTo>
                  <a:lnTo>
                    <a:pt x="33527" y="8128"/>
                  </a:lnTo>
                  <a:lnTo>
                    <a:pt x="32181" y="8128"/>
                  </a:lnTo>
                  <a:lnTo>
                    <a:pt x="30015" y="5207"/>
                  </a:lnTo>
                  <a:lnTo>
                    <a:pt x="29649" y="4826"/>
                  </a:lnTo>
                  <a:lnTo>
                    <a:pt x="25717" y="1143"/>
                  </a:lnTo>
                  <a:close/>
                </a:path>
                <a:path w="108584" h="79375">
                  <a:moveTo>
                    <a:pt x="83726" y="20711"/>
                  </a:moveTo>
                  <a:lnTo>
                    <a:pt x="78854" y="21336"/>
                  </a:lnTo>
                  <a:lnTo>
                    <a:pt x="81637" y="21336"/>
                  </a:lnTo>
                  <a:lnTo>
                    <a:pt x="83726" y="20711"/>
                  </a:lnTo>
                  <a:close/>
                </a:path>
                <a:path w="108584" h="79375">
                  <a:moveTo>
                    <a:pt x="90703" y="4572"/>
                  </a:moveTo>
                  <a:lnTo>
                    <a:pt x="89687" y="5207"/>
                  </a:lnTo>
                  <a:lnTo>
                    <a:pt x="89648" y="5842"/>
                  </a:lnTo>
                  <a:lnTo>
                    <a:pt x="86415" y="16002"/>
                  </a:lnTo>
                  <a:lnTo>
                    <a:pt x="86294" y="16383"/>
                  </a:lnTo>
                  <a:lnTo>
                    <a:pt x="86082" y="16383"/>
                  </a:lnTo>
                  <a:lnTo>
                    <a:pt x="83547" y="17653"/>
                  </a:lnTo>
                  <a:lnTo>
                    <a:pt x="77190" y="21082"/>
                  </a:lnTo>
                  <a:lnTo>
                    <a:pt x="79336" y="21082"/>
                  </a:lnTo>
                  <a:lnTo>
                    <a:pt x="86804" y="17145"/>
                  </a:lnTo>
                  <a:lnTo>
                    <a:pt x="93149" y="17145"/>
                  </a:lnTo>
                  <a:lnTo>
                    <a:pt x="88455" y="16383"/>
                  </a:lnTo>
                  <a:lnTo>
                    <a:pt x="90171" y="15494"/>
                  </a:lnTo>
                  <a:lnTo>
                    <a:pt x="87919" y="15494"/>
                  </a:lnTo>
                  <a:lnTo>
                    <a:pt x="90258" y="8128"/>
                  </a:lnTo>
                  <a:lnTo>
                    <a:pt x="90379" y="7747"/>
                  </a:lnTo>
                  <a:lnTo>
                    <a:pt x="90500" y="7366"/>
                  </a:lnTo>
                  <a:lnTo>
                    <a:pt x="90581" y="7112"/>
                  </a:lnTo>
                  <a:lnTo>
                    <a:pt x="90702" y="6731"/>
                  </a:lnTo>
                  <a:lnTo>
                    <a:pt x="90742" y="6604"/>
                  </a:lnTo>
                  <a:lnTo>
                    <a:pt x="90863" y="6223"/>
                  </a:lnTo>
                  <a:lnTo>
                    <a:pt x="90984" y="5842"/>
                  </a:lnTo>
                  <a:lnTo>
                    <a:pt x="91105" y="5461"/>
                  </a:lnTo>
                  <a:lnTo>
                    <a:pt x="91185" y="5207"/>
                  </a:lnTo>
                  <a:lnTo>
                    <a:pt x="90703" y="4572"/>
                  </a:lnTo>
                  <a:close/>
                </a:path>
                <a:path w="108584" h="79375">
                  <a:moveTo>
                    <a:pt x="86502" y="20066"/>
                  </a:moveTo>
                  <a:lnTo>
                    <a:pt x="85884" y="20066"/>
                  </a:lnTo>
                  <a:lnTo>
                    <a:pt x="83726" y="20711"/>
                  </a:lnTo>
                  <a:lnTo>
                    <a:pt x="86779" y="20320"/>
                  </a:lnTo>
                  <a:lnTo>
                    <a:pt x="86502" y="20066"/>
                  </a:lnTo>
                  <a:close/>
                </a:path>
                <a:path w="108584" h="79375">
                  <a:moveTo>
                    <a:pt x="93149" y="17145"/>
                  </a:moveTo>
                  <a:lnTo>
                    <a:pt x="86804" y="17145"/>
                  </a:lnTo>
                  <a:lnTo>
                    <a:pt x="104463" y="20066"/>
                  </a:lnTo>
                  <a:lnTo>
                    <a:pt x="103420" y="20066"/>
                  </a:lnTo>
                  <a:lnTo>
                    <a:pt x="104520" y="19558"/>
                  </a:lnTo>
                  <a:lnTo>
                    <a:pt x="104495" y="19177"/>
                  </a:lnTo>
                  <a:lnTo>
                    <a:pt x="105666" y="19177"/>
                  </a:lnTo>
                  <a:lnTo>
                    <a:pt x="93149" y="17145"/>
                  </a:lnTo>
                  <a:close/>
                </a:path>
                <a:path w="108584" h="79375">
                  <a:moveTo>
                    <a:pt x="70534" y="17145"/>
                  </a:moveTo>
                  <a:lnTo>
                    <a:pt x="70356" y="17653"/>
                  </a:lnTo>
                  <a:lnTo>
                    <a:pt x="70639" y="17653"/>
                  </a:lnTo>
                  <a:lnTo>
                    <a:pt x="70534" y="17145"/>
                  </a:lnTo>
                  <a:close/>
                </a:path>
                <a:path w="108584" h="79375">
                  <a:moveTo>
                    <a:pt x="69075" y="6731"/>
                  </a:moveTo>
                  <a:lnTo>
                    <a:pt x="68516" y="7366"/>
                  </a:lnTo>
                  <a:lnTo>
                    <a:pt x="70193" y="15494"/>
                  </a:lnTo>
                  <a:lnTo>
                    <a:pt x="70298" y="16002"/>
                  </a:lnTo>
                  <a:lnTo>
                    <a:pt x="70376" y="16383"/>
                  </a:lnTo>
                  <a:lnTo>
                    <a:pt x="70429" y="16637"/>
                  </a:lnTo>
                  <a:lnTo>
                    <a:pt x="70534" y="17145"/>
                  </a:lnTo>
                  <a:lnTo>
                    <a:pt x="70924" y="16637"/>
                  </a:lnTo>
                  <a:lnTo>
                    <a:pt x="71564" y="15494"/>
                  </a:lnTo>
                  <a:lnTo>
                    <a:pt x="70046" y="8128"/>
                  </a:lnTo>
                  <a:lnTo>
                    <a:pt x="69941" y="7620"/>
                  </a:lnTo>
                  <a:lnTo>
                    <a:pt x="69837" y="7112"/>
                  </a:lnTo>
                  <a:lnTo>
                    <a:pt x="69075" y="6731"/>
                  </a:lnTo>
                  <a:close/>
                </a:path>
                <a:path w="108584" h="79375">
                  <a:moveTo>
                    <a:pt x="99136" y="5461"/>
                  </a:moveTo>
                  <a:lnTo>
                    <a:pt x="98247" y="5842"/>
                  </a:lnTo>
                  <a:lnTo>
                    <a:pt x="94919" y="12065"/>
                  </a:lnTo>
                  <a:lnTo>
                    <a:pt x="90296" y="14224"/>
                  </a:lnTo>
                  <a:lnTo>
                    <a:pt x="87700" y="15494"/>
                  </a:lnTo>
                  <a:lnTo>
                    <a:pt x="90106" y="15494"/>
                  </a:lnTo>
                  <a:lnTo>
                    <a:pt x="95707" y="12827"/>
                  </a:lnTo>
                  <a:lnTo>
                    <a:pt x="102802" y="12573"/>
                  </a:lnTo>
                  <a:lnTo>
                    <a:pt x="106207" y="12573"/>
                  </a:lnTo>
                  <a:lnTo>
                    <a:pt x="107060" y="11811"/>
                  </a:lnTo>
                  <a:lnTo>
                    <a:pt x="97945" y="11811"/>
                  </a:lnTo>
                  <a:lnTo>
                    <a:pt x="99050" y="11303"/>
                  </a:lnTo>
                  <a:lnTo>
                    <a:pt x="96704" y="11303"/>
                  </a:lnTo>
                  <a:lnTo>
                    <a:pt x="99479" y="6223"/>
                  </a:lnTo>
                  <a:lnTo>
                    <a:pt x="99136" y="5461"/>
                  </a:lnTo>
                  <a:close/>
                </a:path>
                <a:path w="108584" h="79375">
                  <a:moveTo>
                    <a:pt x="79590" y="5842"/>
                  </a:moveTo>
                  <a:lnTo>
                    <a:pt x="79171" y="6604"/>
                  </a:lnTo>
                  <a:lnTo>
                    <a:pt x="81560" y="11811"/>
                  </a:lnTo>
                  <a:lnTo>
                    <a:pt x="81676" y="12065"/>
                  </a:lnTo>
                  <a:lnTo>
                    <a:pt x="81793" y="12319"/>
                  </a:lnTo>
                  <a:lnTo>
                    <a:pt x="81909" y="12573"/>
                  </a:lnTo>
                  <a:lnTo>
                    <a:pt x="82140" y="12319"/>
                  </a:lnTo>
                  <a:lnTo>
                    <a:pt x="82673" y="11303"/>
                  </a:lnTo>
                  <a:lnTo>
                    <a:pt x="82513" y="10668"/>
                  </a:lnTo>
                  <a:lnTo>
                    <a:pt x="80524" y="6223"/>
                  </a:lnTo>
                  <a:lnTo>
                    <a:pt x="80905" y="6223"/>
                  </a:lnTo>
                  <a:lnTo>
                    <a:pt x="79590" y="5842"/>
                  </a:lnTo>
                  <a:close/>
                </a:path>
                <a:path w="108584" h="79375">
                  <a:moveTo>
                    <a:pt x="106438" y="11303"/>
                  </a:moveTo>
                  <a:lnTo>
                    <a:pt x="95482" y="11811"/>
                  </a:lnTo>
                  <a:lnTo>
                    <a:pt x="107530" y="11811"/>
                  </a:lnTo>
                  <a:lnTo>
                    <a:pt x="106438" y="11303"/>
                  </a:lnTo>
                  <a:close/>
                </a:path>
                <a:path w="108584" h="79375">
                  <a:moveTo>
                    <a:pt x="107276" y="6731"/>
                  </a:moveTo>
                  <a:lnTo>
                    <a:pt x="103667" y="8128"/>
                  </a:lnTo>
                  <a:lnTo>
                    <a:pt x="99868" y="9779"/>
                  </a:lnTo>
                  <a:lnTo>
                    <a:pt x="96492" y="11303"/>
                  </a:lnTo>
                  <a:lnTo>
                    <a:pt x="99050" y="11303"/>
                  </a:lnTo>
                  <a:lnTo>
                    <a:pt x="101260" y="10287"/>
                  </a:lnTo>
                  <a:lnTo>
                    <a:pt x="104711" y="8890"/>
                  </a:lnTo>
                  <a:lnTo>
                    <a:pt x="107759" y="7620"/>
                  </a:lnTo>
                  <a:lnTo>
                    <a:pt x="108074" y="7112"/>
                  </a:lnTo>
                  <a:lnTo>
                    <a:pt x="108591" y="7112"/>
                  </a:lnTo>
                  <a:lnTo>
                    <a:pt x="107276" y="6731"/>
                  </a:lnTo>
                  <a:close/>
                </a:path>
                <a:path w="108584" h="79375">
                  <a:moveTo>
                    <a:pt x="58214" y="9144"/>
                  </a:moveTo>
                  <a:lnTo>
                    <a:pt x="57213" y="9144"/>
                  </a:lnTo>
                  <a:lnTo>
                    <a:pt x="59181" y="9779"/>
                  </a:lnTo>
                  <a:lnTo>
                    <a:pt x="57680" y="9779"/>
                  </a:lnTo>
                  <a:lnTo>
                    <a:pt x="58214" y="9144"/>
                  </a:lnTo>
                  <a:close/>
                </a:path>
                <a:path w="108584" h="79375">
                  <a:moveTo>
                    <a:pt x="38379" y="2032"/>
                  </a:moveTo>
                  <a:lnTo>
                    <a:pt x="37331" y="2667"/>
                  </a:lnTo>
                  <a:lnTo>
                    <a:pt x="37498" y="2667"/>
                  </a:lnTo>
                  <a:lnTo>
                    <a:pt x="36309" y="6223"/>
                  </a:lnTo>
                  <a:lnTo>
                    <a:pt x="34582" y="8128"/>
                  </a:lnTo>
                  <a:lnTo>
                    <a:pt x="33477" y="9144"/>
                  </a:lnTo>
                  <a:lnTo>
                    <a:pt x="35379" y="9144"/>
                  </a:lnTo>
                  <a:lnTo>
                    <a:pt x="37122" y="7747"/>
                  </a:lnTo>
                  <a:lnTo>
                    <a:pt x="38836" y="2667"/>
                  </a:lnTo>
                  <a:lnTo>
                    <a:pt x="38798" y="2286"/>
                  </a:lnTo>
                  <a:lnTo>
                    <a:pt x="38379" y="2032"/>
                  </a:lnTo>
                  <a:close/>
                </a:path>
                <a:path w="108584" h="79375">
                  <a:moveTo>
                    <a:pt x="33185" y="0"/>
                  </a:moveTo>
                  <a:lnTo>
                    <a:pt x="32499" y="635"/>
                  </a:lnTo>
                  <a:lnTo>
                    <a:pt x="32470" y="1778"/>
                  </a:lnTo>
                  <a:lnTo>
                    <a:pt x="32355" y="4572"/>
                  </a:lnTo>
                  <a:lnTo>
                    <a:pt x="32293" y="5842"/>
                  </a:lnTo>
                  <a:lnTo>
                    <a:pt x="32181" y="8128"/>
                  </a:lnTo>
                  <a:lnTo>
                    <a:pt x="33527" y="8128"/>
                  </a:lnTo>
                  <a:lnTo>
                    <a:pt x="33642" y="5842"/>
                  </a:lnTo>
                  <a:lnTo>
                    <a:pt x="33756" y="254"/>
                  </a:lnTo>
                  <a:lnTo>
                    <a:pt x="33185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1" name="object 2161"/>
            <p:cNvSpPr/>
            <p:nvPr/>
          </p:nvSpPr>
          <p:spPr>
            <a:xfrm>
              <a:off x="7328462" y="2807448"/>
              <a:ext cx="84455" cy="73025"/>
            </a:xfrm>
            <a:custGeom>
              <a:avLst/>
              <a:gdLst/>
              <a:ahLst/>
              <a:cxnLst/>
              <a:rect l="l" t="t" r="r" b="b"/>
              <a:pathLst>
                <a:path w="84454" h="73025">
                  <a:moveTo>
                    <a:pt x="5480" y="47332"/>
                  </a:moveTo>
                  <a:lnTo>
                    <a:pt x="3178" y="47332"/>
                  </a:lnTo>
                  <a:lnTo>
                    <a:pt x="9810" y="53581"/>
                  </a:lnTo>
                  <a:lnTo>
                    <a:pt x="15576" y="61899"/>
                  </a:lnTo>
                  <a:lnTo>
                    <a:pt x="19645" y="69200"/>
                  </a:lnTo>
                  <a:lnTo>
                    <a:pt x="21221" y="72415"/>
                  </a:lnTo>
                  <a:lnTo>
                    <a:pt x="22085" y="72682"/>
                  </a:lnTo>
                  <a:lnTo>
                    <a:pt x="22504" y="71970"/>
                  </a:lnTo>
                  <a:lnTo>
                    <a:pt x="18897" y="64109"/>
                  </a:lnTo>
                  <a:lnTo>
                    <a:pt x="11288" y="53022"/>
                  </a:lnTo>
                  <a:lnTo>
                    <a:pt x="7734" y="48755"/>
                  </a:lnTo>
                  <a:lnTo>
                    <a:pt x="5480" y="47332"/>
                  </a:lnTo>
                  <a:close/>
                </a:path>
                <a:path w="84454" h="73025">
                  <a:moveTo>
                    <a:pt x="12633" y="46596"/>
                  </a:moveTo>
                  <a:lnTo>
                    <a:pt x="7493" y="46596"/>
                  </a:lnTo>
                  <a:lnTo>
                    <a:pt x="11111" y="47332"/>
                  </a:lnTo>
                  <a:lnTo>
                    <a:pt x="11279" y="47332"/>
                  </a:lnTo>
                  <a:lnTo>
                    <a:pt x="16383" y="48755"/>
                  </a:lnTo>
                  <a:lnTo>
                    <a:pt x="22300" y="52679"/>
                  </a:lnTo>
                  <a:lnTo>
                    <a:pt x="29579" y="59035"/>
                  </a:lnTo>
                  <a:lnTo>
                    <a:pt x="36801" y="66057"/>
                  </a:lnTo>
                  <a:lnTo>
                    <a:pt x="42352" y="71818"/>
                  </a:lnTo>
                  <a:lnTo>
                    <a:pt x="43230" y="71818"/>
                  </a:lnTo>
                  <a:lnTo>
                    <a:pt x="21043" y="50177"/>
                  </a:lnTo>
                  <a:lnTo>
                    <a:pt x="24883" y="50177"/>
                  </a:lnTo>
                  <a:lnTo>
                    <a:pt x="22542" y="49352"/>
                  </a:lnTo>
                  <a:lnTo>
                    <a:pt x="17868" y="47993"/>
                  </a:lnTo>
                  <a:lnTo>
                    <a:pt x="18273" y="47713"/>
                  </a:lnTo>
                  <a:lnTo>
                    <a:pt x="17014" y="47713"/>
                  </a:lnTo>
                  <a:lnTo>
                    <a:pt x="15417" y="47332"/>
                  </a:lnTo>
                  <a:lnTo>
                    <a:pt x="12633" y="46596"/>
                  </a:lnTo>
                  <a:close/>
                </a:path>
                <a:path w="84454" h="73025">
                  <a:moveTo>
                    <a:pt x="37280" y="56318"/>
                  </a:moveTo>
                  <a:lnTo>
                    <a:pt x="46742" y="68719"/>
                  </a:lnTo>
                  <a:lnTo>
                    <a:pt x="47186" y="69200"/>
                  </a:lnTo>
                  <a:lnTo>
                    <a:pt x="48107" y="69430"/>
                  </a:lnTo>
                  <a:lnTo>
                    <a:pt x="48348" y="68719"/>
                  </a:lnTo>
                  <a:lnTo>
                    <a:pt x="48124" y="68376"/>
                  </a:lnTo>
                  <a:lnTo>
                    <a:pt x="42049" y="60578"/>
                  </a:lnTo>
                  <a:lnTo>
                    <a:pt x="37728" y="56718"/>
                  </a:lnTo>
                  <a:lnTo>
                    <a:pt x="37397" y="56318"/>
                  </a:lnTo>
                  <a:close/>
                </a:path>
                <a:path w="84454" h="73025">
                  <a:moveTo>
                    <a:pt x="5038" y="47053"/>
                  </a:moveTo>
                  <a:lnTo>
                    <a:pt x="1409" y="47053"/>
                  </a:lnTo>
                  <a:lnTo>
                    <a:pt x="6464" y="54825"/>
                  </a:lnTo>
                  <a:lnTo>
                    <a:pt x="6358" y="57467"/>
                  </a:lnTo>
                  <a:lnTo>
                    <a:pt x="6232" y="60578"/>
                  </a:lnTo>
                  <a:lnTo>
                    <a:pt x="6109" y="63652"/>
                  </a:lnTo>
                  <a:lnTo>
                    <a:pt x="6012" y="66057"/>
                  </a:lnTo>
                  <a:lnTo>
                    <a:pt x="5930" y="68224"/>
                  </a:lnTo>
                  <a:lnTo>
                    <a:pt x="6578" y="68719"/>
                  </a:lnTo>
                  <a:lnTo>
                    <a:pt x="7147" y="68224"/>
                  </a:lnTo>
                  <a:lnTo>
                    <a:pt x="7274" y="67858"/>
                  </a:lnTo>
                  <a:lnTo>
                    <a:pt x="7346" y="66057"/>
                  </a:lnTo>
                  <a:lnTo>
                    <a:pt x="7441" y="63652"/>
                  </a:lnTo>
                  <a:lnTo>
                    <a:pt x="7563" y="60578"/>
                  </a:lnTo>
                  <a:lnTo>
                    <a:pt x="7654" y="55105"/>
                  </a:lnTo>
                  <a:lnTo>
                    <a:pt x="3148" y="47332"/>
                  </a:lnTo>
                  <a:lnTo>
                    <a:pt x="5480" y="47332"/>
                  </a:lnTo>
                  <a:lnTo>
                    <a:pt x="5038" y="47053"/>
                  </a:lnTo>
                  <a:close/>
                </a:path>
                <a:path w="84454" h="73025">
                  <a:moveTo>
                    <a:pt x="40717" y="56318"/>
                  </a:moveTo>
                  <a:lnTo>
                    <a:pt x="37561" y="56318"/>
                  </a:lnTo>
                  <a:lnTo>
                    <a:pt x="39970" y="57302"/>
                  </a:lnTo>
                  <a:lnTo>
                    <a:pt x="42278" y="58280"/>
                  </a:lnTo>
                  <a:lnTo>
                    <a:pt x="44704" y="59347"/>
                  </a:lnTo>
                  <a:lnTo>
                    <a:pt x="47472" y="61315"/>
                  </a:lnTo>
                  <a:lnTo>
                    <a:pt x="52061" y="68224"/>
                  </a:lnTo>
                  <a:lnTo>
                    <a:pt x="52374" y="68224"/>
                  </a:lnTo>
                  <a:lnTo>
                    <a:pt x="52946" y="68376"/>
                  </a:lnTo>
                  <a:lnTo>
                    <a:pt x="53165" y="67858"/>
                  </a:lnTo>
                  <a:lnTo>
                    <a:pt x="53263" y="67627"/>
                  </a:lnTo>
                  <a:lnTo>
                    <a:pt x="50609" y="63652"/>
                  </a:lnTo>
                  <a:lnTo>
                    <a:pt x="48133" y="60858"/>
                  </a:lnTo>
                  <a:lnTo>
                    <a:pt x="51117" y="60858"/>
                  </a:lnTo>
                  <a:lnTo>
                    <a:pt x="46431" y="58788"/>
                  </a:lnTo>
                  <a:lnTo>
                    <a:pt x="47756" y="58280"/>
                  </a:lnTo>
                  <a:lnTo>
                    <a:pt x="45239" y="58280"/>
                  </a:lnTo>
                  <a:lnTo>
                    <a:pt x="40717" y="56318"/>
                  </a:lnTo>
                  <a:close/>
                </a:path>
                <a:path w="84454" h="73025">
                  <a:moveTo>
                    <a:pt x="51117" y="60858"/>
                  </a:moveTo>
                  <a:lnTo>
                    <a:pt x="48133" y="60858"/>
                  </a:lnTo>
                  <a:lnTo>
                    <a:pt x="56134" y="64439"/>
                  </a:lnTo>
                  <a:lnTo>
                    <a:pt x="61975" y="67373"/>
                  </a:lnTo>
                  <a:lnTo>
                    <a:pt x="62928" y="67170"/>
                  </a:lnTo>
                  <a:lnTo>
                    <a:pt x="62992" y="66611"/>
                  </a:lnTo>
                  <a:lnTo>
                    <a:pt x="62801" y="66446"/>
                  </a:lnTo>
                  <a:lnTo>
                    <a:pt x="55372" y="62737"/>
                  </a:lnTo>
                  <a:lnTo>
                    <a:pt x="51117" y="60858"/>
                  </a:lnTo>
                  <a:close/>
                </a:path>
                <a:path w="84454" h="73025">
                  <a:moveTo>
                    <a:pt x="49643" y="56318"/>
                  </a:moveTo>
                  <a:lnTo>
                    <a:pt x="48526" y="56718"/>
                  </a:lnTo>
                  <a:lnTo>
                    <a:pt x="46240" y="57632"/>
                  </a:lnTo>
                  <a:lnTo>
                    <a:pt x="45027" y="58280"/>
                  </a:lnTo>
                  <a:lnTo>
                    <a:pt x="47744" y="58280"/>
                  </a:lnTo>
                  <a:lnTo>
                    <a:pt x="50685" y="57467"/>
                  </a:lnTo>
                  <a:lnTo>
                    <a:pt x="56152" y="57467"/>
                  </a:lnTo>
                  <a:lnTo>
                    <a:pt x="56426" y="57302"/>
                  </a:lnTo>
                  <a:lnTo>
                    <a:pt x="56375" y="56959"/>
                  </a:lnTo>
                  <a:lnTo>
                    <a:pt x="55905" y="56718"/>
                  </a:lnTo>
                  <a:lnTo>
                    <a:pt x="49643" y="56318"/>
                  </a:lnTo>
                  <a:close/>
                </a:path>
                <a:path w="84454" h="73025">
                  <a:moveTo>
                    <a:pt x="56152" y="57467"/>
                  </a:moveTo>
                  <a:lnTo>
                    <a:pt x="50685" y="57467"/>
                  </a:lnTo>
                  <a:lnTo>
                    <a:pt x="55626" y="57785"/>
                  </a:lnTo>
                  <a:lnTo>
                    <a:pt x="56152" y="57467"/>
                  </a:lnTo>
                  <a:close/>
                </a:path>
                <a:path w="84454" h="73025">
                  <a:moveTo>
                    <a:pt x="24883" y="50177"/>
                  </a:moveTo>
                  <a:lnTo>
                    <a:pt x="21043" y="50177"/>
                  </a:lnTo>
                  <a:lnTo>
                    <a:pt x="24269" y="51219"/>
                  </a:lnTo>
                  <a:lnTo>
                    <a:pt x="27635" y="52412"/>
                  </a:lnTo>
                  <a:lnTo>
                    <a:pt x="32385" y="54254"/>
                  </a:lnTo>
                  <a:lnTo>
                    <a:pt x="37785" y="56718"/>
                  </a:lnTo>
                  <a:lnTo>
                    <a:pt x="37585" y="56718"/>
                  </a:lnTo>
                  <a:lnTo>
                    <a:pt x="37280" y="56318"/>
                  </a:lnTo>
                  <a:lnTo>
                    <a:pt x="40717" y="56318"/>
                  </a:lnTo>
                  <a:lnTo>
                    <a:pt x="37858" y="55105"/>
                  </a:lnTo>
                  <a:lnTo>
                    <a:pt x="33985" y="53581"/>
                  </a:lnTo>
                  <a:lnTo>
                    <a:pt x="35598" y="53022"/>
                  </a:lnTo>
                  <a:lnTo>
                    <a:pt x="32512" y="53022"/>
                  </a:lnTo>
                  <a:lnTo>
                    <a:pt x="27815" y="51219"/>
                  </a:lnTo>
                  <a:lnTo>
                    <a:pt x="24883" y="50177"/>
                  </a:lnTo>
                  <a:close/>
                </a:path>
                <a:path w="84454" h="73025">
                  <a:moveTo>
                    <a:pt x="41414" y="49695"/>
                  </a:moveTo>
                  <a:lnTo>
                    <a:pt x="33990" y="52412"/>
                  </a:lnTo>
                  <a:lnTo>
                    <a:pt x="32512" y="53022"/>
                  </a:lnTo>
                  <a:lnTo>
                    <a:pt x="35598" y="53022"/>
                  </a:lnTo>
                  <a:lnTo>
                    <a:pt x="36588" y="52679"/>
                  </a:lnTo>
                  <a:lnTo>
                    <a:pt x="42976" y="50850"/>
                  </a:lnTo>
                  <a:lnTo>
                    <a:pt x="51708" y="50850"/>
                  </a:lnTo>
                  <a:lnTo>
                    <a:pt x="51917" y="50711"/>
                  </a:lnTo>
                  <a:lnTo>
                    <a:pt x="51866" y="50393"/>
                  </a:lnTo>
                  <a:lnTo>
                    <a:pt x="51435" y="50177"/>
                  </a:lnTo>
                  <a:lnTo>
                    <a:pt x="51938" y="50177"/>
                  </a:lnTo>
                  <a:lnTo>
                    <a:pt x="41414" y="49695"/>
                  </a:lnTo>
                  <a:close/>
                </a:path>
                <a:path w="84454" h="73025">
                  <a:moveTo>
                    <a:pt x="51708" y="50850"/>
                  </a:moveTo>
                  <a:lnTo>
                    <a:pt x="42976" y="50850"/>
                  </a:lnTo>
                  <a:lnTo>
                    <a:pt x="51155" y="51219"/>
                  </a:lnTo>
                  <a:lnTo>
                    <a:pt x="51708" y="50850"/>
                  </a:lnTo>
                  <a:close/>
                </a:path>
                <a:path w="84454" h="73025">
                  <a:moveTo>
                    <a:pt x="83693" y="0"/>
                  </a:moveTo>
                  <a:lnTo>
                    <a:pt x="81178" y="1016"/>
                  </a:lnTo>
                  <a:lnTo>
                    <a:pt x="78600" y="1943"/>
                  </a:lnTo>
                  <a:lnTo>
                    <a:pt x="76060" y="2933"/>
                  </a:lnTo>
                  <a:lnTo>
                    <a:pt x="72656" y="4381"/>
                  </a:lnTo>
                  <a:lnTo>
                    <a:pt x="68541" y="6273"/>
                  </a:lnTo>
                  <a:lnTo>
                    <a:pt x="59105" y="10972"/>
                  </a:lnTo>
                  <a:lnTo>
                    <a:pt x="55257" y="13728"/>
                  </a:lnTo>
                  <a:lnTo>
                    <a:pt x="46901" y="18580"/>
                  </a:lnTo>
                  <a:lnTo>
                    <a:pt x="42494" y="20637"/>
                  </a:lnTo>
                  <a:lnTo>
                    <a:pt x="36195" y="24168"/>
                  </a:lnTo>
                  <a:lnTo>
                    <a:pt x="34112" y="25374"/>
                  </a:lnTo>
                  <a:lnTo>
                    <a:pt x="31765" y="26631"/>
                  </a:lnTo>
                  <a:lnTo>
                    <a:pt x="29006" y="28244"/>
                  </a:lnTo>
                  <a:lnTo>
                    <a:pt x="21374" y="33337"/>
                  </a:lnTo>
                  <a:lnTo>
                    <a:pt x="17270" y="35890"/>
                  </a:lnTo>
                  <a:lnTo>
                    <a:pt x="14859" y="37325"/>
                  </a:lnTo>
                  <a:lnTo>
                    <a:pt x="9855" y="40741"/>
                  </a:lnTo>
                  <a:lnTo>
                    <a:pt x="4953" y="44246"/>
                  </a:lnTo>
                  <a:lnTo>
                    <a:pt x="0" y="47713"/>
                  </a:lnTo>
                  <a:lnTo>
                    <a:pt x="427" y="47713"/>
                  </a:lnTo>
                  <a:lnTo>
                    <a:pt x="1409" y="47053"/>
                  </a:lnTo>
                  <a:lnTo>
                    <a:pt x="5038" y="47053"/>
                  </a:lnTo>
                  <a:lnTo>
                    <a:pt x="4313" y="46596"/>
                  </a:lnTo>
                  <a:lnTo>
                    <a:pt x="12633" y="46596"/>
                  </a:lnTo>
                  <a:lnTo>
                    <a:pt x="11049" y="46177"/>
                  </a:lnTo>
                  <a:lnTo>
                    <a:pt x="7641" y="45567"/>
                  </a:lnTo>
                  <a:lnTo>
                    <a:pt x="3661" y="45567"/>
                  </a:lnTo>
                  <a:lnTo>
                    <a:pt x="12827" y="39522"/>
                  </a:lnTo>
                  <a:lnTo>
                    <a:pt x="19731" y="35179"/>
                  </a:lnTo>
                  <a:lnTo>
                    <a:pt x="36778" y="35179"/>
                  </a:lnTo>
                  <a:lnTo>
                    <a:pt x="33132" y="34382"/>
                  </a:lnTo>
                  <a:lnTo>
                    <a:pt x="22136" y="33667"/>
                  </a:lnTo>
                  <a:lnTo>
                    <a:pt x="28016" y="30035"/>
                  </a:lnTo>
                  <a:lnTo>
                    <a:pt x="31216" y="28092"/>
                  </a:lnTo>
                  <a:lnTo>
                    <a:pt x="42648" y="27890"/>
                  </a:lnTo>
                  <a:lnTo>
                    <a:pt x="48861" y="27890"/>
                  </a:lnTo>
                  <a:lnTo>
                    <a:pt x="48361" y="27698"/>
                  </a:lnTo>
                  <a:lnTo>
                    <a:pt x="44378" y="26631"/>
                  </a:lnTo>
                  <a:lnTo>
                    <a:pt x="33655" y="26631"/>
                  </a:lnTo>
                  <a:lnTo>
                    <a:pt x="37788" y="24168"/>
                  </a:lnTo>
                  <a:lnTo>
                    <a:pt x="36949" y="24168"/>
                  </a:lnTo>
                  <a:lnTo>
                    <a:pt x="48335" y="22589"/>
                  </a:lnTo>
                  <a:lnTo>
                    <a:pt x="56675" y="22589"/>
                  </a:lnTo>
                  <a:lnTo>
                    <a:pt x="54553" y="22021"/>
                  </a:lnTo>
                  <a:lnTo>
                    <a:pt x="41452" y="22021"/>
                  </a:lnTo>
                  <a:lnTo>
                    <a:pt x="48082" y="18224"/>
                  </a:lnTo>
                  <a:lnTo>
                    <a:pt x="51447" y="16357"/>
                  </a:lnTo>
                  <a:lnTo>
                    <a:pt x="57317" y="14630"/>
                  </a:lnTo>
                  <a:lnTo>
                    <a:pt x="54610" y="14630"/>
                  </a:lnTo>
                  <a:lnTo>
                    <a:pt x="57181" y="13233"/>
                  </a:lnTo>
                  <a:lnTo>
                    <a:pt x="59918" y="11785"/>
                  </a:lnTo>
                  <a:lnTo>
                    <a:pt x="62560" y="10439"/>
                  </a:lnTo>
                  <a:lnTo>
                    <a:pt x="69298" y="10439"/>
                  </a:lnTo>
                  <a:lnTo>
                    <a:pt x="64211" y="9601"/>
                  </a:lnTo>
                  <a:lnTo>
                    <a:pt x="66662" y="8369"/>
                  </a:lnTo>
                  <a:lnTo>
                    <a:pt x="69088" y="7188"/>
                  </a:lnTo>
                  <a:lnTo>
                    <a:pt x="71462" y="6070"/>
                  </a:lnTo>
                  <a:lnTo>
                    <a:pt x="82105" y="5638"/>
                  </a:lnTo>
                  <a:lnTo>
                    <a:pt x="82816" y="5080"/>
                  </a:lnTo>
                  <a:lnTo>
                    <a:pt x="82769" y="4914"/>
                  </a:lnTo>
                  <a:lnTo>
                    <a:pt x="73977" y="4914"/>
                  </a:lnTo>
                  <a:lnTo>
                    <a:pt x="77292" y="3416"/>
                  </a:lnTo>
                  <a:lnTo>
                    <a:pt x="80479" y="2070"/>
                  </a:lnTo>
                  <a:lnTo>
                    <a:pt x="83248" y="1016"/>
                  </a:lnTo>
                  <a:lnTo>
                    <a:pt x="83459" y="1016"/>
                  </a:lnTo>
                  <a:lnTo>
                    <a:pt x="83908" y="190"/>
                  </a:lnTo>
                  <a:lnTo>
                    <a:pt x="83693" y="0"/>
                  </a:lnTo>
                  <a:close/>
                </a:path>
                <a:path w="84454" h="73025">
                  <a:moveTo>
                    <a:pt x="30899" y="41275"/>
                  </a:moveTo>
                  <a:lnTo>
                    <a:pt x="22517" y="43141"/>
                  </a:lnTo>
                  <a:lnTo>
                    <a:pt x="22675" y="43141"/>
                  </a:lnTo>
                  <a:lnTo>
                    <a:pt x="16377" y="47713"/>
                  </a:lnTo>
                  <a:lnTo>
                    <a:pt x="18273" y="47713"/>
                  </a:lnTo>
                  <a:lnTo>
                    <a:pt x="23710" y="43954"/>
                  </a:lnTo>
                  <a:lnTo>
                    <a:pt x="31064" y="42392"/>
                  </a:lnTo>
                  <a:lnTo>
                    <a:pt x="40645" y="42392"/>
                  </a:lnTo>
                  <a:lnTo>
                    <a:pt x="30899" y="41275"/>
                  </a:lnTo>
                  <a:close/>
                </a:path>
                <a:path w="84454" h="73025">
                  <a:moveTo>
                    <a:pt x="40645" y="42392"/>
                  </a:moveTo>
                  <a:lnTo>
                    <a:pt x="31064" y="42392"/>
                  </a:lnTo>
                  <a:lnTo>
                    <a:pt x="47235" y="44246"/>
                  </a:lnTo>
                  <a:lnTo>
                    <a:pt x="46764" y="44246"/>
                  </a:lnTo>
                  <a:lnTo>
                    <a:pt x="51714" y="46329"/>
                  </a:lnTo>
                  <a:lnTo>
                    <a:pt x="52383" y="46177"/>
                  </a:lnTo>
                  <a:lnTo>
                    <a:pt x="52714" y="46177"/>
                  </a:lnTo>
                  <a:lnTo>
                    <a:pt x="52743" y="45567"/>
                  </a:lnTo>
                  <a:lnTo>
                    <a:pt x="52897" y="45567"/>
                  </a:lnTo>
                  <a:lnTo>
                    <a:pt x="47180" y="43141"/>
                  </a:lnTo>
                  <a:lnTo>
                    <a:pt x="40645" y="42392"/>
                  </a:lnTo>
                  <a:close/>
                </a:path>
                <a:path w="84454" h="73025">
                  <a:moveTo>
                    <a:pt x="36778" y="35179"/>
                  </a:moveTo>
                  <a:lnTo>
                    <a:pt x="30857" y="35179"/>
                  </a:lnTo>
                  <a:lnTo>
                    <a:pt x="43521" y="37750"/>
                  </a:lnTo>
                  <a:lnTo>
                    <a:pt x="54703" y="40953"/>
                  </a:lnTo>
                  <a:lnTo>
                    <a:pt x="59563" y="42545"/>
                  </a:lnTo>
                  <a:lnTo>
                    <a:pt x="60477" y="42265"/>
                  </a:lnTo>
                  <a:lnTo>
                    <a:pt x="60502" y="41770"/>
                  </a:lnTo>
                  <a:lnTo>
                    <a:pt x="60236" y="41567"/>
                  </a:lnTo>
                  <a:lnTo>
                    <a:pt x="55540" y="40016"/>
                  </a:lnTo>
                  <a:lnTo>
                    <a:pt x="45386" y="37060"/>
                  </a:lnTo>
                  <a:lnTo>
                    <a:pt x="36778" y="35179"/>
                  </a:lnTo>
                  <a:close/>
                </a:path>
                <a:path w="84454" h="73025">
                  <a:moveTo>
                    <a:pt x="48861" y="27890"/>
                  </a:moveTo>
                  <a:lnTo>
                    <a:pt x="42648" y="27890"/>
                  </a:lnTo>
                  <a:lnTo>
                    <a:pt x="52890" y="30700"/>
                  </a:lnTo>
                  <a:lnTo>
                    <a:pt x="60297" y="34155"/>
                  </a:lnTo>
                  <a:lnTo>
                    <a:pt x="63220" y="35890"/>
                  </a:lnTo>
                  <a:lnTo>
                    <a:pt x="64148" y="35890"/>
                  </a:lnTo>
                  <a:lnTo>
                    <a:pt x="64300" y="35179"/>
                  </a:lnTo>
                  <a:lnTo>
                    <a:pt x="63181" y="34382"/>
                  </a:lnTo>
                  <a:lnTo>
                    <a:pt x="59753" y="32080"/>
                  </a:lnTo>
                  <a:lnTo>
                    <a:pt x="48861" y="27890"/>
                  </a:lnTo>
                  <a:close/>
                </a:path>
                <a:path w="84454" h="73025">
                  <a:moveTo>
                    <a:pt x="56675" y="22589"/>
                  </a:moveTo>
                  <a:lnTo>
                    <a:pt x="48335" y="22589"/>
                  </a:lnTo>
                  <a:lnTo>
                    <a:pt x="58319" y="24168"/>
                  </a:lnTo>
                  <a:lnTo>
                    <a:pt x="58142" y="24168"/>
                  </a:lnTo>
                  <a:lnTo>
                    <a:pt x="65346" y="26631"/>
                  </a:lnTo>
                  <a:lnTo>
                    <a:pt x="68119" y="27890"/>
                  </a:lnTo>
                  <a:lnTo>
                    <a:pt x="67911" y="27890"/>
                  </a:lnTo>
                  <a:lnTo>
                    <a:pt x="68955" y="27698"/>
                  </a:lnTo>
                  <a:lnTo>
                    <a:pt x="69075" y="27101"/>
                  </a:lnTo>
                  <a:lnTo>
                    <a:pt x="68897" y="26949"/>
                  </a:lnTo>
                  <a:lnTo>
                    <a:pt x="64516" y="24688"/>
                  </a:lnTo>
                  <a:lnTo>
                    <a:pt x="56675" y="22589"/>
                  </a:lnTo>
                  <a:close/>
                </a:path>
                <a:path w="84454" h="73025">
                  <a:moveTo>
                    <a:pt x="41059" y="25742"/>
                  </a:moveTo>
                  <a:lnTo>
                    <a:pt x="33655" y="26631"/>
                  </a:lnTo>
                  <a:lnTo>
                    <a:pt x="44378" y="26631"/>
                  </a:lnTo>
                  <a:lnTo>
                    <a:pt x="41059" y="25742"/>
                  </a:lnTo>
                  <a:close/>
                </a:path>
                <a:path w="84454" h="73025">
                  <a:moveTo>
                    <a:pt x="46507" y="21082"/>
                  </a:moveTo>
                  <a:lnTo>
                    <a:pt x="41452" y="22021"/>
                  </a:lnTo>
                  <a:lnTo>
                    <a:pt x="54553" y="22021"/>
                  </a:lnTo>
                  <a:lnTo>
                    <a:pt x="52324" y="21424"/>
                  </a:lnTo>
                  <a:lnTo>
                    <a:pt x="46507" y="21082"/>
                  </a:lnTo>
                  <a:close/>
                </a:path>
                <a:path w="84454" h="73025">
                  <a:moveTo>
                    <a:pt x="64516" y="13360"/>
                  </a:moveTo>
                  <a:lnTo>
                    <a:pt x="61643" y="13728"/>
                  </a:lnTo>
                  <a:lnTo>
                    <a:pt x="62827" y="13728"/>
                  </a:lnTo>
                  <a:lnTo>
                    <a:pt x="72313" y="19888"/>
                  </a:lnTo>
                  <a:lnTo>
                    <a:pt x="73360" y="19888"/>
                  </a:lnTo>
                  <a:lnTo>
                    <a:pt x="73494" y="19227"/>
                  </a:lnTo>
                  <a:lnTo>
                    <a:pt x="73342" y="19100"/>
                  </a:lnTo>
                  <a:lnTo>
                    <a:pt x="64516" y="13360"/>
                  </a:lnTo>
                  <a:close/>
                </a:path>
                <a:path w="84454" h="73025">
                  <a:moveTo>
                    <a:pt x="59407" y="14015"/>
                  </a:moveTo>
                  <a:lnTo>
                    <a:pt x="54610" y="14630"/>
                  </a:lnTo>
                  <a:lnTo>
                    <a:pt x="57317" y="14630"/>
                  </a:lnTo>
                  <a:lnTo>
                    <a:pt x="59407" y="14015"/>
                  </a:lnTo>
                  <a:close/>
                </a:path>
                <a:path w="84454" h="73025">
                  <a:moveTo>
                    <a:pt x="62064" y="13233"/>
                  </a:moveTo>
                  <a:lnTo>
                    <a:pt x="59407" y="14015"/>
                  </a:lnTo>
                  <a:lnTo>
                    <a:pt x="61643" y="13728"/>
                  </a:lnTo>
                  <a:lnTo>
                    <a:pt x="62827" y="13728"/>
                  </a:lnTo>
                  <a:lnTo>
                    <a:pt x="62064" y="13233"/>
                  </a:lnTo>
                  <a:close/>
                </a:path>
                <a:path w="84454" h="73025">
                  <a:moveTo>
                    <a:pt x="69298" y="10439"/>
                  </a:moveTo>
                  <a:lnTo>
                    <a:pt x="62560" y="10439"/>
                  </a:lnTo>
                  <a:lnTo>
                    <a:pt x="79528" y="13233"/>
                  </a:lnTo>
                  <a:lnTo>
                    <a:pt x="80276" y="12814"/>
                  </a:lnTo>
                  <a:lnTo>
                    <a:pt x="80251" y="12407"/>
                  </a:lnTo>
                  <a:lnTo>
                    <a:pt x="79857" y="12179"/>
                  </a:lnTo>
                  <a:lnTo>
                    <a:pt x="69298" y="10439"/>
                  </a:lnTo>
                  <a:close/>
                </a:path>
                <a:path w="84454" h="73025">
                  <a:moveTo>
                    <a:pt x="82194" y="4559"/>
                  </a:moveTo>
                  <a:lnTo>
                    <a:pt x="73977" y="4914"/>
                  </a:lnTo>
                  <a:lnTo>
                    <a:pt x="82958" y="4914"/>
                  </a:lnTo>
                  <a:lnTo>
                    <a:pt x="82194" y="4559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2" name="object 2162"/>
            <p:cNvSpPr/>
            <p:nvPr/>
          </p:nvSpPr>
          <p:spPr>
            <a:xfrm>
              <a:off x="7258236" y="3109088"/>
              <a:ext cx="69215" cy="15875"/>
            </a:xfrm>
            <a:custGeom>
              <a:avLst/>
              <a:gdLst/>
              <a:ahLst/>
              <a:cxnLst/>
              <a:rect l="l" t="t" r="r" b="b"/>
              <a:pathLst>
                <a:path w="69215" h="15875">
                  <a:moveTo>
                    <a:pt x="66814" y="0"/>
                  </a:moveTo>
                  <a:lnTo>
                    <a:pt x="24467" y="8264"/>
                  </a:lnTo>
                  <a:lnTo>
                    <a:pt x="0" y="11226"/>
                  </a:lnTo>
                  <a:lnTo>
                    <a:pt x="380" y="13436"/>
                  </a:lnTo>
                  <a:lnTo>
                    <a:pt x="342" y="14617"/>
                  </a:lnTo>
                  <a:lnTo>
                    <a:pt x="126" y="15671"/>
                  </a:lnTo>
                  <a:lnTo>
                    <a:pt x="24500" y="12731"/>
                  </a:lnTo>
                  <a:lnTo>
                    <a:pt x="66128" y="4635"/>
                  </a:lnTo>
                  <a:lnTo>
                    <a:pt x="68783" y="1752"/>
                  </a:lnTo>
                  <a:lnTo>
                    <a:pt x="68478" y="584"/>
                  </a:lnTo>
                  <a:lnTo>
                    <a:pt x="66814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3" name="object 2163"/>
            <p:cNvSpPr/>
            <p:nvPr/>
          </p:nvSpPr>
          <p:spPr>
            <a:xfrm>
              <a:off x="7278052" y="3031121"/>
              <a:ext cx="238125" cy="168910"/>
            </a:xfrm>
            <a:custGeom>
              <a:avLst/>
              <a:gdLst/>
              <a:ahLst/>
              <a:cxnLst/>
              <a:rect l="l" t="t" r="r" b="b"/>
              <a:pathLst>
                <a:path w="238125" h="168910">
                  <a:moveTo>
                    <a:pt x="237858" y="82550"/>
                  </a:moveTo>
                  <a:lnTo>
                    <a:pt x="235254" y="81280"/>
                  </a:lnTo>
                  <a:lnTo>
                    <a:pt x="232651" y="80010"/>
                  </a:lnTo>
                  <a:lnTo>
                    <a:pt x="232486" y="80010"/>
                  </a:lnTo>
                  <a:lnTo>
                    <a:pt x="227228" y="81280"/>
                  </a:lnTo>
                  <a:lnTo>
                    <a:pt x="226199" y="78740"/>
                  </a:lnTo>
                  <a:lnTo>
                    <a:pt x="230886" y="76200"/>
                  </a:lnTo>
                  <a:lnTo>
                    <a:pt x="233464" y="74930"/>
                  </a:lnTo>
                  <a:lnTo>
                    <a:pt x="230784" y="73660"/>
                  </a:lnTo>
                  <a:lnTo>
                    <a:pt x="226504" y="73660"/>
                  </a:lnTo>
                  <a:lnTo>
                    <a:pt x="223469" y="74930"/>
                  </a:lnTo>
                  <a:lnTo>
                    <a:pt x="223393" y="73660"/>
                  </a:lnTo>
                  <a:lnTo>
                    <a:pt x="225894" y="72390"/>
                  </a:lnTo>
                  <a:lnTo>
                    <a:pt x="227393" y="69850"/>
                  </a:lnTo>
                  <a:lnTo>
                    <a:pt x="224015" y="69850"/>
                  </a:lnTo>
                  <a:lnTo>
                    <a:pt x="219532" y="71120"/>
                  </a:lnTo>
                  <a:lnTo>
                    <a:pt x="217220" y="73660"/>
                  </a:lnTo>
                  <a:lnTo>
                    <a:pt x="213093" y="72390"/>
                  </a:lnTo>
                  <a:lnTo>
                    <a:pt x="215214" y="69850"/>
                  </a:lnTo>
                  <a:lnTo>
                    <a:pt x="216268" y="68580"/>
                  </a:lnTo>
                  <a:lnTo>
                    <a:pt x="218389" y="67310"/>
                  </a:lnTo>
                  <a:lnTo>
                    <a:pt x="214160" y="66040"/>
                  </a:lnTo>
                  <a:lnTo>
                    <a:pt x="209257" y="69850"/>
                  </a:lnTo>
                  <a:lnTo>
                    <a:pt x="204647" y="67310"/>
                  </a:lnTo>
                  <a:lnTo>
                    <a:pt x="208546" y="63500"/>
                  </a:lnTo>
                  <a:lnTo>
                    <a:pt x="208635" y="62230"/>
                  </a:lnTo>
                  <a:lnTo>
                    <a:pt x="208711" y="60960"/>
                  </a:lnTo>
                  <a:lnTo>
                    <a:pt x="205600" y="60960"/>
                  </a:lnTo>
                  <a:lnTo>
                    <a:pt x="202425" y="62230"/>
                  </a:lnTo>
                  <a:lnTo>
                    <a:pt x="200418" y="63500"/>
                  </a:lnTo>
                  <a:lnTo>
                    <a:pt x="199821" y="62230"/>
                  </a:lnTo>
                  <a:lnTo>
                    <a:pt x="200609" y="60960"/>
                  </a:lnTo>
                  <a:lnTo>
                    <a:pt x="202184" y="58420"/>
                  </a:lnTo>
                  <a:lnTo>
                    <a:pt x="202615" y="57150"/>
                  </a:lnTo>
                  <a:lnTo>
                    <a:pt x="199364" y="55880"/>
                  </a:lnTo>
                  <a:lnTo>
                    <a:pt x="196850" y="59690"/>
                  </a:lnTo>
                  <a:lnTo>
                    <a:pt x="194132" y="60960"/>
                  </a:lnTo>
                  <a:lnTo>
                    <a:pt x="193827" y="59690"/>
                  </a:lnTo>
                  <a:lnTo>
                    <a:pt x="194462" y="58420"/>
                  </a:lnTo>
                  <a:lnTo>
                    <a:pt x="196977" y="53340"/>
                  </a:lnTo>
                  <a:lnTo>
                    <a:pt x="194551" y="49530"/>
                  </a:lnTo>
                  <a:lnTo>
                    <a:pt x="188518" y="52070"/>
                  </a:lnTo>
                  <a:lnTo>
                    <a:pt x="185407" y="53340"/>
                  </a:lnTo>
                  <a:lnTo>
                    <a:pt x="185534" y="52070"/>
                  </a:lnTo>
                  <a:lnTo>
                    <a:pt x="188417" y="50800"/>
                  </a:lnTo>
                  <a:lnTo>
                    <a:pt x="188899" y="49530"/>
                  </a:lnTo>
                  <a:lnTo>
                    <a:pt x="189369" y="48260"/>
                  </a:lnTo>
                  <a:lnTo>
                    <a:pt x="185902" y="48260"/>
                  </a:lnTo>
                  <a:lnTo>
                    <a:pt x="182537" y="49530"/>
                  </a:lnTo>
                  <a:lnTo>
                    <a:pt x="179146" y="49530"/>
                  </a:lnTo>
                  <a:lnTo>
                    <a:pt x="180136" y="46990"/>
                  </a:lnTo>
                  <a:lnTo>
                    <a:pt x="183565" y="45720"/>
                  </a:lnTo>
                  <a:lnTo>
                    <a:pt x="185343" y="43180"/>
                  </a:lnTo>
                  <a:lnTo>
                    <a:pt x="181673" y="41910"/>
                  </a:lnTo>
                  <a:lnTo>
                    <a:pt x="176860" y="45720"/>
                  </a:lnTo>
                  <a:lnTo>
                    <a:pt x="169748" y="44450"/>
                  </a:lnTo>
                  <a:lnTo>
                    <a:pt x="172008" y="41910"/>
                  </a:lnTo>
                  <a:lnTo>
                    <a:pt x="172580" y="39370"/>
                  </a:lnTo>
                  <a:lnTo>
                    <a:pt x="166878" y="40640"/>
                  </a:lnTo>
                  <a:lnTo>
                    <a:pt x="163029" y="44450"/>
                  </a:lnTo>
                  <a:lnTo>
                    <a:pt x="158038" y="45720"/>
                  </a:lnTo>
                  <a:lnTo>
                    <a:pt x="158165" y="44450"/>
                  </a:lnTo>
                  <a:lnTo>
                    <a:pt x="158280" y="43180"/>
                  </a:lnTo>
                  <a:lnTo>
                    <a:pt x="159270" y="41910"/>
                  </a:lnTo>
                  <a:lnTo>
                    <a:pt x="160261" y="40640"/>
                  </a:lnTo>
                  <a:lnTo>
                    <a:pt x="162026" y="39370"/>
                  </a:lnTo>
                  <a:lnTo>
                    <a:pt x="157111" y="39370"/>
                  </a:lnTo>
                  <a:lnTo>
                    <a:pt x="152006" y="41910"/>
                  </a:lnTo>
                  <a:lnTo>
                    <a:pt x="147053" y="41910"/>
                  </a:lnTo>
                  <a:lnTo>
                    <a:pt x="147281" y="40640"/>
                  </a:lnTo>
                  <a:lnTo>
                    <a:pt x="149275" y="39370"/>
                  </a:lnTo>
                  <a:lnTo>
                    <a:pt x="150799" y="38100"/>
                  </a:lnTo>
                  <a:lnTo>
                    <a:pt x="148209" y="38100"/>
                  </a:lnTo>
                  <a:lnTo>
                    <a:pt x="144894" y="39370"/>
                  </a:lnTo>
                  <a:lnTo>
                    <a:pt x="142481" y="40640"/>
                  </a:lnTo>
                  <a:lnTo>
                    <a:pt x="143078" y="39370"/>
                  </a:lnTo>
                  <a:lnTo>
                    <a:pt x="144830" y="35560"/>
                  </a:lnTo>
                  <a:lnTo>
                    <a:pt x="148894" y="34290"/>
                  </a:lnTo>
                  <a:lnTo>
                    <a:pt x="150088" y="33020"/>
                  </a:lnTo>
                  <a:lnTo>
                    <a:pt x="152463" y="30480"/>
                  </a:lnTo>
                  <a:lnTo>
                    <a:pt x="149301" y="30480"/>
                  </a:lnTo>
                  <a:lnTo>
                    <a:pt x="145808" y="31750"/>
                  </a:lnTo>
                  <a:lnTo>
                    <a:pt x="142887" y="33020"/>
                  </a:lnTo>
                  <a:lnTo>
                    <a:pt x="144322" y="30480"/>
                  </a:lnTo>
                  <a:lnTo>
                    <a:pt x="145745" y="27940"/>
                  </a:lnTo>
                  <a:lnTo>
                    <a:pt x="151472" y="25400"/>
                  </a:lnTo>
                  <a:lnTo>
                    <a:pt x="153987" y="24130"/>
                  </a:lnTo>
                  <a:lnTo>
                    <a:pt x="156502" y="22860"/>
                  </a:lnTo>
                  <a:lnTo>
                    <a:pt x="153784" y="22860"/>
                  </a:lnTo>
                  <a:lnTo>
                    <a:pt x="151003" y="24130"/>
                  </a:lnTo>
                  <a:lnTo>
                    <a:pt x="148272" y="24130"/>
                  </a:lnTo>
                  <a:lnTo>
                    <a:pt x="151358" y="21590"/>
                  </a:lnTo>
                  <a:lnTo>
                    <a:pt x="153314" y="20320"/>
                  </a:lnTo>
                  <a:lnTo>
                    <a:pt x="157187" y="17780"/>
                  </a:lnTo>
                  <a:lnTo>
                    <a:pt x="159105" y="16510"/>
                  </a:lnTo>
                  <a:lnTo>
                    <a:pt x="157226" y="15240"/>
                  </a:lnTo>
                  <a:lnTo>
                    <a:pt x="154127" y="16510"/>
                  </a:lnTo>
                  <a:lnTo>
                    <a:pt x="151714" y="15240"/>
                  </a:lnTo>
                  <a:lnTo>
                    <a:pt x="153555" y="12700"/>
                  </a:lnTo>
                  <a:lnTo>
                    <a:pt x="155778" y="10160"/>
                  </a:lnTo>
                  <a:lnTo>
                    <a:pt x="156895" y="8890"/>
                  </a:lnTo>
                  <a:lnTo>
                    <a:pt x="158000" y="7620"/>
                  </a:lnTo>
                  <a:lnTo>
                    <a:pt x="162750" y="6350"/>
                  </a:lnTo>
                  <a:lnTo>
                    <a:pt x="163385" y="6350"/>
                  </a:lnTo>
                  <a:lnTo>
                    <a:pt x="156895" y="5080"/>
                  </a:lnTo>
                  <a:lnTo>
                    <a:pt x="154800" y="7620"/>
                  </a:lnTo>
                  <a:lnTo>
                    <a:pt x="152514" y="6350"/>
                  </a:lnTo>
                  <a:lnTo>
                    <a:pt x="153365" y="3810"/>
                  </a:lnTo>
                  <a:lnTo>
                    <a:pt x="155740" y="2540"/>
                  </a:lnTo>
                  <a:lnTo>
                    <a:pt x="151853" y="2540"/>
                  </a:lnTo>
                  <a:lnTo>
                    <a:pt x="149745" y="3810"/>
                  </a:lnTo>
                  <a:lnTo>
                    <a:pt x="144526" y="6350"/>
                  </a:lnTo>
                  <a:lnTo>
                    <a:pt x="139954" y="6350"/>
                  </a:lnTo>
                  <a:lnTo>
                    <a:pt x="140804" y="5080"/>
                  </a:lnTo>
                  <a:lnTo>
                    <a:pt x="143344" y="1270"/>
                  </a:lnTo>
                  <a:lnTo>
                    <a:pt x="137350" y="0"/>
                  </a:lnTo>
                  <a:lnTo>
                    <a:pt x="134429" y="5080"/>
                  </a:lnTo>
                  <a:lnTo>
                    <a:pt x="130149" y="5080"/>
                  </a:lnTo>
                  <a:lnTo>
                    <a:pt x="129895" y="3810"/>
                  </a:lnTo>
                  <a:lnTo>
                    <a:pt x="130517" y="1270"/>
                  </a:lnTo>
                  <a:lnTo>
                    <a:pt x="132168" y="0"/>
                  </a:lnTo>
                  <a:lnTo>
                    <a:pt x="126390" y="1270"/>
                  </a:lnTo>
                  <a:lnTo>
                    <a:pt x="121348" y="6350"/>
                  </a:lnTo>
                  <a:lnTo>
                    <a:pt x="117398" y="8890"/>
                  </a:lnTo>
                  <a:lnTo>
                    <a:pt x="114427" y="7620"/>
                  </a:lnTo>
                  <a:lnTo>
                    <a:pt x="113995" y="5080"/>
                  </a:lnTo>
                  <a:lnTo>
                    <a:pt x="113919" y="3810"/>
                  </a:lnTo>
                  <a:lnTo>
                    <a:pt x="110540" y="5080"/>
                  </a:lnTo>
                  <a:lnTo>
                    <a:pt x="107340" y="7620"/>
                  </a:lnTo>
                  <a:lnTo>
                    <a:pt x="104355" y="10160"/>
                  </a:lnTo>
                  <a:lnTo>
                    <a:pt x="102831" y="8890"/>
                  </a:lnTo>
                  <a:lnTo>
                    <a:pt x="102336" y="6350"/>
                  </a:lnTo>
                  <a:lnTo>
                    <a:pt x="102958" y="5080"/>
                  </a:lnTo>
                  <a:lnTo>
                    <a:pt x="96659" y="7620"/>
                  </a:lnTo>
                  <a:lnTo>
                    <a:pt x="89865" y="12700"/>
                  </a:lnTo>
                  <a:lnTo>
                    <a:pt x="88658" y="17780"/>
                  </a:lnTo>
                  <a:lnTo>
                    <a:pt x="86106" y="15240"/>
                  </a:lnTo>
                  <a:lnTo>
                    <a:pt x="86575" y="12700"/>
                  </a:lnTo>
                  <a:lnTo>
                    <a:pt x="87426" y="11430"/>
                  </a:lnTo>
                  <a:lnTo>
                    <a:pt x="81775" y="12700"/>
                  </a:lnTo>
                  <a:lnTo>
                    <a:pt x="78397" y="16510"/>
                  </a:lnTo>
                  <a:lnTo>
                    <a:pt x="75552" y="20320"/>
                  </a:lnTo>
                  <a:lnTo>
                    <a:pt x="73558" y="19050"/>
                  </a:lnTo>
                  <a:lnTo>
                    <a:pt x="73063" y="16510"/>
                  </a:lnTo>
                  <a:lnTo>
                    <a:pt x="73850" y="13970"/>
                  </a:lnTo>
                  <a:lnTo>
                    <a:pt x="70129" y="15240"/>
                  </a:lnTo>
                  <a:lnTo>
                    <a:pt x="65557" y="19050"/>
                  </a:lnTo>
                  <a:lnTo>
                    <a:pt x="64604" y="21590"/>
                  </a:lnTo>
                  <a:lnTo>
                    <a:pt x="62928" y="21590"/>
                  </a:lnTo>
                  <a:lnTo>
                    <a:pt x="61874" y="20320"/>
                  </a:lnTo>
                  <a:lnTo>
                    <a:pt x="60998" y="19050"/>
                  </a:lnTo>
                  <a:lnTo>
                    <a:pt x="58521" y="21590"/>
                  </a:lnTo>
                  <a:lnTo>
                    <a:pt x="56667" y="22860"/>
                  </a:lnTo>
                  <a:lnTo>
                    <a:pt x="55981" y="25400"/>
                  </a:lnTo>
                  <a:lnTo>
                    <a:pt x="54013" y="22860"/>
                  </a:lnTo>
                  <a:lnTo>
                    <a:pt x="52031" y="20320"/>
                  </a:lnTo>
                  <a:lnTo>
                    <a:pt x="51409" y="17780"/>
                  </a:lnTo>
                  <a:lnTo>
                    <a:pt x="49110" y="19050"/>
                  </a:lnTo>
                  <a:lnTo>
                    <a:pt x="49161" y="21590"/>
                  </a:lnTo>
                  <a:lnTo>
                    <a:pt x="48450" y="22860"/>
                  </a:lnTo>
                  <a:lnTo>
                    <a:pt x="46037" y="22860"/>
                  </a:lnTo>
                  <a:lnTo>
                    <a:pt x="44335" y="20320"/>
                  </a:lnTo>
                  <a:lnTo>
                    <a:pt x="43002" y="19050"/>
                  </a:lnTo>
                  <a:lnTo>
                    <a:pt x="41313" y="22860"/>
                  </a:lnTo>
                  <a:lnTo>
                    <a:pt x="40132" y="26670"/>
                  </a:lnTo>
                  <a:lnTo>
                    <a:pt x="40208" y="30480"/>
                  </a:lnTo>
                  <a:lnTo>
                    <a:pt x="37922" y="30480"/>
                  </a:lnTo>
                  <a:lnTo>
                    <a:pt x="35496" y="29210"/>
                  </a:lnTo>
                  <a:lnTo>
                    <a:pt x="35115" y="26670"/>
                  </a:lnTo>
                  <a:lnTo>
                    <a:pt x="32651" y="30480"/>
                  </a:lnTo>
                  <a:lnTo>
                    <a:pt x="29298" y="36830"/>
                  </a:lnTo>
                  <a:lnTo>
                    <a:pt x="32245" y="39370"/>
                  </a:lnTo>
                  <a:lnTo>
                    <a:pt x="26822" y="39370"/>
                  </a:lnTo>
                  <a:lnTo>
                    <a:pt x="25527" y="38100"/>
                  </a:lnTo>
                  <a:lnTo>
                    <a:pt x="24536" y="41910"/>
                  </a:lnTo>
                  <a:lnTo>
                    <a:pt x="24663" y="43180"/>
                  </a:lnTo>
                  <a:lnTo>
                    <a:pt x="24790" y="44450"/>
                  </a:lnTo>
                  <a:lnTo>
                    <a:pt x="24904" y="45720"/>
                  </a:lnTo>
                  <a:lnTo>
                    <a:pt x="27025" y="49530"/>
                  </a:lnTo>
                  <a:lnTo>
                    <a:pt x="22212" y="49530"/>
                  </a:lnTo>
                  <a:lnTo>
                    <a:pt x="20281" y="48260"/>
                  </a:lnTo>
                  <a:lnTo>
                    <a:pt x="20916" y="52070"/>
                  </a:lnTo>
                  <a:lnTo>
                    <a:pt x="22872" y="54610"/>
                  </a:lnTo>
                  <a:lnTo>
                    <a:pt x="25920" y="58420"/>
                  </a:lnTo>
                  <a:lnTo>
                    <a:pt x="23279" y="58420"/>
                  </a:lnTo>
                  <a:lnTo>
                    <a:pt x="21145" y="57150"/>
                  </a:lnTo>
                  <a:lnTo>
                    <a:pt x="18834" y="57150"/>
                  </a:lnTo>
                  <a:lnTo>
                    <a:pt x="21196" y="59690"/>
                  </a:lnTo>
                  <a:lnTo>
                    <a:pt x="23317" y="63500"/>
                  </a:lnTo>
                  <a:lnTo>
                    <a:pt x="26847" y="66040"/>
                  </a:lnTo>
                  <a:lnTo>
                    <a:pt x="22263" y="66040"/>
                  </a:lnTo>
                  <a:lnTo>
                    <a:pt x="20002" y="67310"/>
                  </a:lnTo>
                  <a:lnTo>
                    <a:pt x="33616" y="76200"/>
                  </a:lnTo>
                  <a:lnTo>
                    <a:pt x="38773" y="78740"/>
                  </a:lnTo>
                  <a:lnTo>
                    <a:pt x="41033" y="80010"/>
                  </a:lnTo>
                  <a:lnTo>
                    <a:pt x="40919" y="83820"/>
                  </a:lnTo>
                  <a:lnTo>
                    <a:pt x="40068" y="83820"/>
                  </a:lnTo>
                  <a:lnTo>
                    <a:pt x="38925" y="85090"/>
                  </a:lnTo>
                  <a:lnTo>
                    <a:pt x="42418" y="91440"/>
                  </a:lnTo>
                  <a:lnTo>
                    <a:pt x="20345" y="95250"/>
                  </a:lnTo>
                  <a:lnTo>
                    <a:pt x="12738" y="95250"/>
                  </a:lnTo>
                  <a:lnTo>
                    <a:pt x="7607" y="99060"/>
                  </a:lnTo>
                  <a:lnTo>
                    <a:pt x="9398" y="100330"/>
                  </a:lnTo>
                  <a:lnTo>
                    <a:pt x="13728" y="100330"/>
                  </a:lnTo>
                  <a:lnTo>
                    <a:pt x="9029" y="104140"/>
                  </a:lnTo>
                  <a:lnTo>
                    <a:pt x="1663" y="107950"/>
                  </a:lnTo>
                  <a:lnTo>
                    <a:pt x="0" y="113030"/>
                  </a:lnTo>
                  <a:lnTo>
                    <a:pt x="2705" y="113030"/>
                  </a:lnTo>
                  <a:lnTo>
                    <a:pt x="5448" y="111760"/>
                  </a:lnTo>
                  <a:lnTo>
                    <a:pt x="8216" y="113030"/>
                  </a:lnTo>
                  <a:lnTo>
                    <a:pt x="7785" y="116840"/>
                  </a:lnTo>
                  <a:lnTo>
                    <a:pt x="1397" y="119380"/>
                  </a:lnTo>
                  <a:lnTo>
                    <a:pt x="584" y="123190"/>
                  </a:lnTo>
                  <a:lnTo>
                    <a:pt x="7785" y="123190"/>
                  </a:lnTo>
                  <a:lnTo>
                    <a:pt x="8255" y="125730"/>
                  </a:lnTo>
                  <a:lnTo>
                    <a:pt x="1981" y="129540"/>
                  </a:lnTo>
                  <a:lnTo>
                    <a:pt x="977" y="130810"/>
                  </a:lnTo>
                  <a:lnTo>
                    <a:pt x="6286" y="130810"/>
                  </a:lnTo>
                  <a:lnTo>
                    <a:pt x="8458" y="132080"/>
                  </a:lnTo>
                  <a:lnTo>
                    <a:pt x="8064" y="134620"/>
                  </a:lnTo>
                  <a:lnTo>
                    <a:pt x="3848" y="135890"/>
                  </a:lnTo>
                  <a:lnTo>
                    <a:pt x="3289" y="138430"/>
                  </a:lnTo>
                  <a:lnTo>
                    <a:pt x="6235" y="138430"/>
                  </a:lnTo>
                  <a:lnTo>
                    <a:pt x="9461" y="137160"/>
                  </a:lnTo>
                  <a:lnTo>
                    <a:pt x="12484" y="137160"/>
                  </a:lnTo>
                  <a:lnTo>
                    <a:pt x="9804" y="139700"/>
                  </a:lnTo>
                  <a:lnTo>
                    <a:pt x="8750" y="142240"/>
                  </a:lnTo>
                  <a:lnTo>
                    <a:pt x="9474" y="144780"/>
                  </a:lnTo>
                  <a:lnTo>
                    <a:pt x="11582" y="143510"/>
                  </a:lnTo>
                  <a:lnTo>
                    <a:pt x="13830" y="142240"/>
                  </a:lnTo>
                  <a:lnTo>
                    <a:pt x="16090" y="142240"/>
                  </a:lnTo>
                  <a:lnTo>
                    <a:pt x="15367" y="144780"/>
                  </a:lnTo>
                  <a:lnTo>
                    <a:pt x="13004" y="147320"/>
                  </a:lnTo>
                  <a:lnTo>
                    <a:pt x="14389" y="148590"/>
                  </a:lnTo>
                  <a:lnTo>
                    <a:pt x="18046" y="147320"/>
                  </a:lnTo>
                  <a:lnTo>
                    <a:pt x="19456" y="144780"/>
                  </a:lnTo>
                  <a:lnTo>
                    <a:pt x="22237" y="143510"/>
                  </a:lnTo>
                  <a:lnTo>
                    <a:pt x="22326" y="144780"/>
                  </a:lnTo>
                  <a:lnTo>
                    <a:pt x="23393" y="146050"/>
                  </a:lnTo>
                  <a:lnTo>
                    <a:pt x="25247" y="146050"/>
                  </a:lnTo>
                  <a:lnTo>
                    <a:pt x="26492" y="143510"/>
                  </a:lnTo>
                  <a:lnTo>
                    <a:pt x="28702" y="142240"/>
                  </a:lnTo>
                  <a:lnTo>
                    <a:pt x="31750" y="140970"/>
                  </a:lnTo>
                  <a:lnTo>
                    <a:pt x="30784" y="144780"/>
                  </a:lnTo>
                  <a:lnTo>
                    <a:pt x="27901" y="149860"/>
                  </a:lnTo>
                  <a:lnTo>
                    <a:pt x="31864" y="153670"/>
                  </a:lnTo>
                  <a:lnTo>
                    <a:pt x="32854" y="151130"/>
                  </a:lnTo>
                  <a:lnTo>
                    <a:pt x="34429" y="149860"/>
                  </a:lnTo>
                  <a:lnTo>
                    <a:pt x="37261" y="148590"/>
                  </a:lnTo>
                  <a:lnTo>
                    <a:pt x="38976" y="151130"/>
                  </a:lnTo>
                  <a:lnTo>
                    <a:pt x="39497" y="154940"/>
                  </a:lnTo>
                  <a:lnTo>
                    <a:pt x="41681" y="157480"/>
                  </a:lnTo>
                  <a:lnTo>
                    <a:pt x="42214" y="154940"/>
                  </a:lnTo>
                  <a:lnTo>
                    <a:pt x="43789" y="152400"/>
                  </a:lnTo>
                  <a:lnTo>
                    <a:pt x="46342" y="152400"/>
                  </a:lnTo>
                  <a:lnTo>
                    <a:pt x="46659" y="154940"/>
                  </a:lnTo>
                  <a:lnTo>
                    <a:pt x="47942" y="156210"/>
                  </a:lnTo>
                  <a:lnTo>
                    <a:pt x="50241" y="156210"/>
                  </a:lnTo>
                  <a:lnTo>
                    <a:pt x="51193" y="153670"/>
                  </a:lnTo>
                  <a:lnTo>
                    <a:pt x="54660" y="152400"/>
                  </a:lnTo>
                  <a:lnTo>
                    <a:pt x="57086" y="154940"/>
                  </a:lnTo>
                  <a:lnTo>
                    <a:pt x="56972" y="156210"/>
                  </a:lnTo>
                  <a:lnTo>
                    <a:pt x="56845" y="157480"/>
                  </a:lnTo>
                  <a:lnTo>
                    <a:pt x="56718" y="158750"/>
                  </a:lnTo>
                  <a:lnTo>
                    <a:pt x="56540" y="160020"/>
                  </a:lnTo>
                  <a:lnTo>
                    <a:pt x="62928" y="158750"/>
                  </a:lnTo>
                  <a:lnTo>
                    <a:pt x="64897" y="154940"/>
                  </a:lnTo>
                  <a:lnTo>
                    <a:pt x="69888" y="157480"/>
                  </a:lnTo>
                  <a:lnTo>
                    <a:pt x="70408" y="161290"/>
                  </a:lnTo>
                  <a:lnTo>
                    <a:pt x="72390" y="162560"/>
                  </a:lnTo>
                  <a:lnTo>
                    <a:pt x="74980" y="156210"/>
                  </a:lnTo>
                  <a:lnTo>
                    <a:pt x="79146" y="165100"/>
                  </a:lnTo>
                  <a:lnTo>
                    <a:pt x="80772" y="166370"/>
                  </a:lnTo>
                  <a:lnTo>
                    <a:pt x="81711" y="165100"/>
                  </a:lnTo>
                  <a:lnTo>
                    <a:pt x="82943" y="163830"/>
                  </a:lnTo>
                  <a:lnTo>
                    <a:pt x="85432" y="162560"/>
                  </a:lnTo>
                  <a:lnTo>
                    <a:pt x="85534" y="163830"/>
                  </a:lnTo>
                  <a:lnTo>
                    <a:pt x="85636" y="165100"/>
                  </a:lnTo>
                  <a:lnTo>
                    <a:pt x="87363" y="167640"/>
                  </a:lnTo>
                  <a:lnTo>
                    <a:pt x="90030" y="168910"/>
                  </a:lnTo>
                  <a:lnTo>
                    <a:pt x="90957" y="163830"/>
                  </a:lnTo>
                  <a:lnTo>
                    <a:pt x="96647" y="168910"/>
                  </a:lnTo>
                  <a:lnTo>
                    <a:pt x="100609" y="168910"/>
                  </a:lnTo>
                  <a:lnTo>
                    <a:pt x="100634" y="167640"/>
                  </a:lnTo>
                  <a:lnTo>
                    <a:pt x="99695" y="163830"/>
                  </a:lnTo>
                  <a:lnTo>
                    <a:pt x="99377" y="162560"/>
                  </a:lnTo>
                  <a:lnTo>
                    <a:pt x="100012" y="160020"/>
                  </a:lnTo>
                  <a:lnTo>
                    <a:pt x="108267" y="161290"/>
                  </a:lnTo>
                  <a:lnTo>
                    <a:pt x="107759" y="160020"/>
                  </a:lnTo>
                  <a:lnTo>
                    <a:pt x="106743" y="157480"/>
                  </a:lnTo>
                  <a:lnTo>
                    <a:pt x="106172" y="156210"/>
                  </a:lnTo>
                  <a:lnTo>
                    <a:pt x="105600" y="154940"/>
                  </a:lnTo>
                  <a:lnTo>
                    <a:pt x="104457" y="152400"/>
                  </a:lnTo>
                  <a:lnTo>
                    <a:pt x="103708" y="151130"/>
                  </a:lnTo>
                  <a:lnTo>
                    <a:pt x="104140" y="148590"/>
                  </a:lnTo>
                  <a:lnTo>
                    <a:pt x="106680" y="148590"/>
                  </a:lnTo>
                  <a:lnTo>
                    <a:pt x="108699" y="149860"/>
                  </a:lnTo>
                  <a:lnTo>
                    <a:pt x="111163" y="149860"/>
                  </a:lnTo>
                  <a:lnTo>
                    <a:pt x="110172" y="148590"/>
                  </a:lnTo>
                  <a:lnTo>
                    <a:pt x="109169" y="147320"/>
                  </a:lnTo>
                  <a:lnTo>
                    <a:pt x="107569" y="144780"/>
                  </a:lnTo>
                  <a:lnTo>
                    <a:pt x="107619" y="140970"/>
                  </a:lnTo>
                  <a:lnTo>
                    <a:pt x="116738" y="142240"/>
                  </a:lnTo>
                  <a:lnTo>
                    <a:pt x="115925" y="140970"/>
                  </a:lnTo>
                  <a:lnTo>
                    <a:pt x="113474" y="137160"/>
                  </a:lnTo>
                  <a:lnTo>
                    <a:pt x="112649" y="135890"/>
                  </a:lnTo>
                  <a:lnTo>
                    <a:pt x="110236" y="133350"/>
                  </a:lnTo>
                  <a:lnTo>
                    <a:pt x="117805" y="133350"/>
                  </a:lnTo>
                  <a:lnTo>
                    <a:pt x="116674" y="132080"/>
                  </a:lnTo>
                  <a:lnTo>
                    <a:pt x="115100" y="129540"/>
                  </a:lnTo>
                  <a:lnTo>
                    <a:pt x="114642" y="128270"/>
                  </a:lnTo>
                  <a:lnTo>
                    <a:pt x="114769" y="127000"/>
                  </a:lnTo>
                  <a:lnTo>
                    <a:pt x="117983" y="129540"/>
                  </a:lnTo>
                  <a:lnTo>
                    <a:pt x="126034" y="130810"/>
                  </a:lnTo>
                  <a:lnTo>
                    <a:pt x="129400" y="127000"/>
                  </a:lnTo>
                  <a:lnTo>
                    <a:pt x="134353" y="127000"/>
                  </a:lnTo>
                  <a:lnTo>
                    <a:pt x="135432" y="130810"/>
                  </a:lnTo>
                  <a:lnTo>
                    <a:pt x="138137" y="133350"/>
                  </a:lnTo>
                  <a:lnTo>
                    <a:pt x="138976" y="130810"/>
                  </a:lnTo>
                  <a:lnTo>
                    <a:pt x="140296" y="128270"/>
                  </a:lnTo>
                  <a:lnTo>
                    <a:pt x="139484" y="127000"/>
                  </a:lnTo>
                  <a:lnTo>
                    <a:pt x="143065" y="127000"/>
                  </a:lnTo>
                  <a:lnTo>
                    <a:pt x="146977" y="129540"/>
                  </a:lnTo>
                  <a:lnTo>
                    <a:pt x="149720" y="130810"/>
                  </a:lnTo>
                  <a:lnTo>
                    <a:pt x="150431" y="128270"/>
                  </a:lnTo>
                  <a:lnTo>
                    <a:pt x="149923" y="127000"/>
                  </a:lnTo>
                  <a:lnTo>
                    <a:pt x="148894" y="124460"/>
                  </a:lnTo>
                  <a:lnTo>
                    <a:pt x="147548" y="121920"/>
                  </a:lnTo>
                  <a:lnTo>
                    <a:pt x="151904" y="120650"/>
                  </a:lnTo>
                  <a:lnTo>
                    <a:pt x="155803" y="121920"/>
                  </a:lnTo>
                  <a:lnTo>
                    <a:pt x="159410" y="123190"/>
                  </a:lnTo>
                  <a:lnTo>
                    <a:pt x="157594" y="120650"/>
                  </a:lnTo>
                  <a:lnTo>
                    <a:pt x="156679" y="119380"/>
                  </a:lnTo>
                  <a:lnTo>
                    <a:pt x="157175" y="116840"/>
                  </a:lnTo>
                  <a:lnTo>
                    <a:pt x="161671" y="116840"/>
                  </a:lnTo>
                  <a:lnTo>
                    <a:pt x="166128" y="118110"/>
                  </a:lnTo>
                  <a:lnTo>
                    <a:pt x="170675" y="118110"/>
                  </a:lnTo>
                  <a:lnTo>
                    <a:pt x="170192" y="116840"/>
                  </a:lnTo>
                  <a:lnTo>
                    <a:pt x="169710" y="115570"/>
                  </a:lnTo>
                  <a:lnTo>
                    <a:pt x="169062" y="113030"/>
                  </a:lnTo>
                  <a:lnTo>
                    <a:pt x="169760" y="111760"/>
                  </a:lnTo>
                  <a:lnTo>
                    <a:pt x="170446" y="110490"/>
                  </a:lnTo>
                  <a:lnTo>
                    <a:pt x="174078" y="110490"/>
                  </a:lnTo>
                  <a:lnTo>
                    <a:pt x="177939" y="111760"/>
                  </a:lnTo>
                  <a:lnTo>
                    <a:pt x="181432" y="111760"/>
                  </a:lnTo>
                  <a:lnTo>
                    <a:pt x="179501" y="110490"/>
                  </a:lnTo>
                  <a:lnTo>
                    <a:pt x="180200" y="106680"/>
                  </a:lnTo>
                  <a:lnTo>
                    <a:pt x="182918" y="105410"/>
                  </a:lnTo>
                  <a:lnTo>
                    <a:pt x="185381" y="104140"/>
                  </a:lnTo>
                  <a:lnTo>
                    <a:pt x="191363" y="105410"/>
                  </a:lnTo>
                  <a:lnTo>
                    <a:pt x="193382" y="105410"/>
                  </a:lnTo>
                  <a:lnTo>
                    <a:pt x="192265" y="104140"/>
                  </a:lnTo>
                  <a:lnTo>
                    <a:pt x="190500" y="102870"/>
                  </a:lnTo>
                  <a:lnTo>
                    <a:pt x="190690" y="101600"/>
                  </a:lnTo>
                  <a:lnTo>
                    <a:pt x="201244" y="101600"/>
                  </a:lnTo>
                  <a:lnTo>
                    <a:pt x="205778" y="100330"/>
                  </a:lnTo>
                  <a:lnTo>
                    <a:pt x="204012" y="99060"/>
                  </a:lnTo>
                  <a:lnTo>
                    <a:pt x="201828" y="93980"/>
                  </a:lnTo>
                  <a:lnTo>
                    <a:pt x="207746" y="92710"/>
                  </a:lnTo>
                  <a:lnTo>
                    <a:pt x="210769" y="95250"/>
                  </a:lnTo>
                  <a:lnTo>
                    <a:pt x="217246" y="95250"/>
                  </a:lnTo>
                  <a:lnTo>
                    <a:pt x="219811" y="93980"/>
                  </a:lnTo>
                  <a:lnTo>
                    <a:pt x="217182" y="92710"/>
                  </a:lnTo>
                  <a:lnTo>
                    <a:pt x="215569" y="91440"/>
                  </a:lnTo>
                  <a:lnTo>
                    <a:pt x="214744" y="88900"/>
                  </a:lnTo>
                  <a:lnTo>
                    <a:pt x="218186" y="90170"/>
                  </a:lnTo>
                  <a:lnTo>
                    <a:pt x="227076" y="90170"/>
                  </a:lnTo>
                  <a:lnTo>
                    <a:pt x="225653" y="88900"/>
                  </a:lnTo>
                  <a:lnTo>
                    <a:pt x="223266" y="86360"/>
                  </a:lnTo>
                  <a:lnTo>
                    <a:pt x="223621" y="85090"/>
                  </a:lnTo>
                  <a:lnTo>
                    <a:pt x="230263" y="86360"/>
                  </a:lnTo>
                  <a:lnTo>
                    <a:pt x="232803" y="85090"/>
                  </a:lnTo>
                  <a:lnTo>
                    <a:pt x="237858" y="82550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4" name="object 2164"/>
            <p:cNvSpPr/>
            <p:nvPr/>
          </p:nvSpPr>
          <p:spPr>
            <a:xfrm>
              <a:off x="7278037" y="3108950"/>
              <a:ext cx="238125" cy="91440"/>
            </a:xfrm>
            <a:custGeom>
              <a:avLst/>
              <a:gdLst/>
              <a:ahLst/>
              <a:cxnLst/>
              <a:rect l="l" t="t" r="r" b="b"/>
              <a:pathLst>
                <a:path w="238125" h="91439">
                  <a:moveTo>
                    <a:pt x="99523" y="84340"/>
                  </a:moveTo>
                  <a:lnTo>
                    <a:pt x="85468" y="84340"/>
                  </a:lnTo>
                  <a:lnTo>
                    <a:pt x="85520" y="84988"/>
                  </a:lnTo>
                  <a:lnTo>
                    <a:pt x="85645" y="86563"/>
                  </a:lnTo>
                  <a:lnTo>
                    <a:pt x="85671" y="86893"/>
                  </a:lnTo>
                  <a:lnTo>
                    <a:pt x="87398" y="89535"/>
                  </a:lnTo>
                  <a:lnTo>
                    <a:pt x="90053" y="91071"/>
                  </a:lnTo>
                  <a:lnTo>
                    <a:pt x="90980" y="84988"/>
                  </a:lnTo>
                  <a:lnTo>
                    <a:pt x="99675" y="84988"/>
                  </a:lnTo>
                  <a:lnTo>
                    <a:pt x="99574" y="84556"/>
                  </a:lnTo>
                  <a:lnTo>
                    <a:pt x="99523" y="84340"/>
                  </a:lnTo>
                  <a:close/>
                </a:path>
                <a:path w="238125" h="91439">
                  <a:moveTo>
                    <a:pt x="99675" y="84988"/>
                  </a:moveTo>
                  <a:lnTo>
                    <a:pt x="90980" y="84988"/>
                  </a:lnTo>
                  <a:lnTo>
                    <a:pt x="96669" y="90043"/>
                  </a:lnTo>
                  <a:lnTo>
                    <a:pt x="100645" y="90220"/>
                  </a:lnTo>
                  <a:lnTo>
                    <a:pt x="100657" y="89154"/>
                  </a:lnTo>
                  <a:lnTo>
                    <a:pt x="99675" y="84988"/>
                  </a:lnTo>
                  <a:close/>
                </a:path>
                <a:path w="238125" h="91439">
                  <a:moveTo>
                    <a:pt x="105895" y="77508"/>
                  </a:moveTo>
                  <a:lnTo>
                    <a:pt x="75016" y="77508"/>
                  </a:lnTo>
                  <a:lnTo>
                    <a:pt x="79197" y="86893"/>
                  </a:lnTo>
                  <a:lnTo>
                    <a:pt x="80794" y="88188"/>
                  </a:lnTo>
                  <a:lnTo>
                    <a:pt x="81734" y="86563"/>
                  </a:lnTo>
                  <a:lnTo>
                    <a:pt x="82866" y="84988"/>
                  </a:lnTo>
                  <a:lnTo>
                    <a:pt x="82966" y="84848"/>
                  </a:lnTo>
                  <a:lnTo>
                    <a:pt x="85468" y="84340"/>
                  </a:lnTo>
                  <a:lnTo>
                    <a:pt x="99523" y="84340"/>
                  </a:lnTo>
                  <a:lnTo>
                    <a:pt x="99400" y="83820"/>
                  </a:lnTo>
                  <a:lnTo>
                    <a:pt x="100035" y="81953"/>
                  </a:lnTo>
                  <a:lnTo>
                    <a:pt x="107948" y="81953"/>
                  </a:lnTo>
                  <a:lnTo>
                    <a:pt x="106766" y="79540"/>
                  </a:lnTo>
                  <a:lnTo>
                    <a:pt x="105993" y="77736"/>
                  </a:lnTo>
                  <a:lnTo>
                    <a:pt x="105895" y="77508"/>
                  </a:lnTo>
                  <a:close/>
                </a:path>
                <a:path w="238125" h="91439">
                  <a:moveTo>
                    <a:pt x="105405" y="76365"/>
                  </a:moveTo>
                  <a:lnTo>
                    <a:pt x="64919" y="76365"/>
                  </a:lnTo>
                  <a:lnTo>
                    <a:pt x="69923" y="79260"/>
                  </a:lnTo>
                  <a:lnTo>
                    <a:pt x="70179" y="81114"/>
                  </a:lnTo>
                  <a:lnTo>
                    <a:pt x="70295" y="81953"/>
                  </a:lnTo>
                  <a:lnTo>
                    <a:pt x="70391" y="82651"/>
                  </a:lnTo>
                  <a:lnTo>
                    <a:pt x="70444" y="83032"/>
                  </a:lnTo>
                  <a:lnTo>
                    <a:pt x="72425" y="84556"/>
                  </a:lnTo>
                  <a:lnTo>
                    <a:pt x="74932" y="77736"/>
                  </a:lnTo>
                  <a:lnTo>
                    <a:pt x="75016" y="77508"/>
                  </a:lnTo>
                  <a:lnTo>
                    <a:pt x="105895" y="77508"/>
                  </a:lnTo>
                  <a:lnTo>
                    <a:pt x="105405" y="76365"/>
                  </a:lnTo>
                  <a:close/>
                </a:path>
                <a:path w="238125" h="91439">
                  <a:moveTo>
                    <a:pt x="107948" y="81953"/>
                  </a:moveTo>
                  <a:lnTo>
                    <a:pt x="100035" y="81953"/>
                  </a:lnTo>
                  <a:lnTo>
                    <a:pt x="108290" y="82651"/>
                  </a:lnTo>
                  <a:lnTo>
                    <a:pt x="107948" y="81953"/>
                  </a:lnTo>
                  <a:close/>
                </a:path>
                <a:path w="238125" h="91439">
                  <a:moveTo>
                    <a:pt x="104480" y="74206"/>
                  </a:moveTo>
                  <a:lnTo>
                    <a:pt x="54696" y="74206"/>
                  </a:lnTo>
                  <a:lnTo>
                    <a:pt x="57122" y="76708"/>
                  </a:lnTo>
                  <a:lnTo>
                    <a:pt x="57040" y="77508"/>
                  </a:lnTo>
                  <a:lnTo>
                    <a:pt x="56576" y="81114"/>
                  </a:lnTo>
                  <a:lnTo>
                    <a:pt x="62951" y="80060"/>
                  </a:lnTo>
                  <a:lnTo>
                    <a:pt x="64919" y="76365"/>
                  </a:lnTo>
                  <a:lnTo>
                    <a:pt x="105405" y="76365"/>
                  </a:lnTo>
                  <a:lnTo>
                    <a:pt x="104480" y="74206"/>
                  </a:lnTo>
                  <a:close/>
                </a:path>
                <a:path w="238125" h="91439">
                  <a:moveTo>
                    <a:pt x="110393" y="70205"/>
                  </a:moveTo>
                  <a:lnTo>
                    <a:pt x="37284" y="70205"/>
                  </a:lnTo>
                  <a:lnTo>
                    <a:pt x="38695" y="72326"/>
                  </a:lnTo>
                  <a:lnTo>
                    <a:pt x="39009" y="72847"/>
                  </a:lnTo>
                  <a:lnTo>
                    <a:pt x="39475" y="75615"/>
                  </a:lnTo>
                  <a:lnTo>
                    <a:pt x="39519" y="75882"/>
                  </a:lnTo>
                  <a:lnTo>
                    <a:pt x="41704" y="78536"/>
                  </a:lnTo>
                  <a:lnTo>
                    <a:pt x="42250" y="76923"/>
                  </a:lnTo>
                  <a:lnTo>
                    <a:pt x="43748" y="74206"/>
                  </a:lnTo>
                  <a:lnTo>
                    <a:pt x="104480" y="74206"/>
                  </a:lnTo>
                  <a:lnTo>
                    <a:pt x="103731" y="72326"/>
                  </a:lnTo>
                  <a:lnTo>
                    <a:pt x="103931" y="71589"/>
                  </a:lnTo>
                  <a:lnTo>
                    <a:pt x="104007" y="71310"/>
                  </a:lnTo>
                  <a:lnTo>
                    <a:pt x="104097" y="70980"/>
                  </a:lnTo>
                  <a:lnTo>
                    <a:pt x="104162" y="70739"/>
                  </a:lnTo>
                  <a:lnTo>
                    <a:pt x="106715" y="70561"/>
                  </a:lnTo>
                  <a:lnTo>
                    <a:pt x="110655" y="70561"/>
                  </a:lnTo>
                  <a:lnTo>
                    <a:pt x="110393" y="70205"/>
                  </a:lnTo>
                  <a:close/>
                </a:path>
                <a:path w="238125" h="91439">
                  <a:moveTo>
                    <a:pt x="54652" y="74206"/>
                  </a:moveTo>
                  <a:lnTo>
                    <a:pt x="46385" y="74206"/>
                  </a:lnTo>
                  <a:lnTo>
                    <a:pt x="46650" y="75615"/>
                  </a:lnTo>
                  <a:lnTo>
                    <a:pt x="46712" y="75882"/>
                  </a:lnTo>
                  <a:lnTo>
                    <a:pt x="47965" y="77736"/>
                  </a:lnTo>
                  <a:lnTo>
                    <a:pt x="50276" y="78371"/>
                  </a:lnTo>
                  <a:lnTo>
                    <a:pt x="51137" y="75882"/>
                  </a:lnTo>
                  <a:lnTo>
                    <a:pt x="51229" y="75615"/>
                  </a:lnTo>
                  <a:lnTo>
                    <a:pt x="54652" y="74206"/>
                  </a:lnTo>
                  <a:close/>
                </a:path>
                <a:path w="238125" h="91439">
                  <a:moveTo>
                    <a:pt x="115551" y="62179"/>
                  </a:moveTo>
                  <a:lnTo>
                    <a:pt x="31772" y="62179"/>
                  </a:lnTo>
                  <a:lnTo>
                    <a:pt x="31074" y="65138"/>
                  </a:lnTo>
                  <a:lnTo>
                    <a:pt x="30999" y="65455"/>
                  </a:lnTo>
                  <a:lnTo>
                    <a:pt x="30897" y="65887"/>
                  </a:lnTo>
                  <a:lnTo>
                    <a:pt x="30807" y="66268"/>
                  </a:lnTo>
                  <a:lnTo>
                    <a:pt x="27937" y="71589"/>
                  </a:lnTo>
                  <a:lnTo>
                    <a:pt x="31899" y="74726"/>
                  </a:lnTo>
                  <a:lnTo>
                    <a:pt x="32890" y="72847"/>
                  </a:lnTo>
                  <a:lnTo>
                    <a:pt x="34452" y="70980"/>
                  </a:lnTo>
                  <a:lnTo>
                    <a:pt x="37284" y="70205"/>
                  </a:lnTo>
                  <a:lnTo>
                    <a:pt x="110393" y="70205"/>
                  </a:lnTo>
                  <a:lnTo>
                    <a:pt x="109204" y="68592"/>
                  </a:lnTo>
                  <a:lnTo>
                    <a:pt x="107655" y="66268"/>
                  </a:lnTo>
                  <a:lnTo>
                    <a:pt x="107642" y="62953"/>
                  </a:lnTo>
                  <a:lnTo>
                    <a:pt x="116062" y="62953"/>
                  </a:lnTo>
                  <a:lnTo>
                    <a:pt x="115551" y="62179"/>
                  </a:lnTo>
                  <a:close/>
                </a:path>
                <a:path w="238125" h="91439">
                  <a:moveTo>
                    <a:pt x="110655" y="70561"/>
                  </a:moveTo>
                  <a:lnTo>
                    <a:pt x="106715" y="70561"/>
                  </a:lnTo>
                  <a:lnTo>
                    <a:pt x="108722" y="71310"/>
                  </a:lnTo>
                  <a:lnTo>
                    <a:pt x="111208" y="71310"/>
                  </a:lnTo>
                  <a:lnTo>
                    <a:pt x="110655" y="70561"/>
                  </a:lnTo>
                  <a:close/>
                </a:path>
                <a:path w="238125" h="91439">
                  <a:moveTo>
                    <a:pt x="28107" y="63817"/>
                  </a:moveTo>
                  <a:lnTo>
                    <a:pt x="16126" y="63817"/>
                  </a:lnTo>
                  <a:lnTo>
                    <a:pt x="15402" y="65887"/>
                  </a:lnTo>
                  <a:lnTo>
                    <a:pt x="13040" y="68795"/>
                  </a:lnTo>
                  <a:lnTo>
                    <a:pt x="14434" y="70561"/>
                  </a:lnTo>
                  <a:lnTo>
                    <a:pt x="18082" y="69392"/>
                  </a:lnTo>
                  <a:lnTo>
                    <a:pt x="19479" y="66675"/>
                  </a:lnTo>
                  <a:lnTo>
                    <a:pt x="22260" y="65138"/>
                  </a:lnTo>
                  <a:lnTo>
                    <a:pt x="26823" y="65138"/>
                  </a:lnTo>
                  <a:lnTo>
                    <a:pt x="28107" y="63817"/>
                  </a:lnTo>
                  <a:close/>
                </a:path>
                <a:path w="238125" h="91439">
                  <a:moveTo>
                    <a:pt x="26823" y="65138"/>
                  </a:moveTo>
                  <a:lnTo>
                    <a:pt x="22260" y="65138"/>
                  </a:lnTo>
                  <a:lnTo>
                    <a:pt x="22362" y="66484"/>
                  </a:lnTo>
                  <a:lnTo>
                    <a:pt x="23416" y="67411"/>
                  </a:lnTo>
                  <a:lnTo>
                    <a:pt x="25270" y="67576"/>
                  </a:lnTo>
                  <a:lnTo>
                    <a:pt x="26515" y="65455"/>
                  </a:lnTo>
                  <a:lnTo>
                    <a:pt x="26823" y="65138"/>
                  </a:lnTo>
                  <a:close/>
                </a:path>
                <a:path w="238125" h="91439">
                  <a:moveTo>
                    <a:pt x="113358" y="58851"/>
                  </a:moveTo>
                  <a:lnTo>
                    <a:pt x="12519" y="58851"/>
                  </a:lnTo>
                  <a:lnTo>
                    <a:pt x="9840" y="60909"/>
                  </a:lnTo>
                  <a:lnTo>
                    <a:pt x="8959" y="62953"/>
                  </a:lnTo>
                  <a:lnTo>
                    <a:pt x="8860" y="63182"/>
                  </a:lnTo>
                  <a:lnTo>
                    <a:pt x="8773" y="63385"/>
                  </a:lnTo>
                  <a:lnTo>
                    <a:pt x="9516" y="65887"/>
                  </a:lnTo>
                  <a:lnTo>
                    <a:pt x="9240" y="65887"/>
                  </a:lnTo>
                  <a:lnTo>
                    <a:pt x="11605" y="65303"/>
                  </a:lnTo>
                  <a:lnTo>
                    <a:pt x="13853" y="64033"/>
                  </a:lnTo>
                  <a:lnTo>
                    <a:pt x="16126" y="63817"/>
                  </a:lnTo>
                  <a:lnTo>
                    <a:pt x="28107" y="63817"/>
                  </a:lnTo>
                  <a:lnTo>
                    <a:pt x="28724" y="63182"/>
                  </a:lnTo>
                  <a:lnTo>
                    <a:pt x="31772" y="62179"/>
                  </a:lnTo>
                  <a:lnTo>
                    <a:pt x="115551" y="62179"/>
                  </a:lnTo>
                  <a:lnTo>
                    <a:pt x="113358" y="58851"/>
                  </a:lnTo>
                  <a:close/>
                </a:path>
                <a:path w="238125" h="91439">
                  <a:moveTo>
                    <a:pt x="116062" y="62953"/>
                  </a:moveTo>
                  <a:lnTo>
                    <a:pt x="107642" y="62953"/>
                  </a:lnTo>
                  <a:lnTo>
                    <a:pt x="116774" y="64033"/>
                  </a:lnTo>
                  <a:lnTo>
                    <a:pt x="116062" y="62953"/>
                  </a:lnTo>
                  <a:close/>
                </a:path>
                <a:path w="238125" h="91439">
                  <a:moveTo>
                    <a:pt x="148348" y="44538"/>
                  </a:moveTo>
                  <a:lnTo>
                    <a:pt x="7808" y="44538"/>
                  </a:lnTo>
                  <a:lnTo>
                    <a:pt x="8290" y="47028"/>
                  </a:lnTo>
                  <a:lnTo>
                    <a:pt x="1541" y="50812"/>
                  </a:lnTo>
                  <a:lnTo>
                    <a:pt x="1819" y="50812"/>
                  </a:lnTo>
                  <a:lnTo>
                    <a:pt x="1013" y="51904"/>
                  </a:lnTo>
                  <a:lnTo>
                    <a:pt x="2239" y="52057"/>
                  </a:lnTo>
                  <a:lnTo>
                    <a:pt x="50" y="52057"/>
                  </a:lnTo>
                  <a:lnTo>
                    <a:pt x="10861" y="52539"/>
                  </a:lnTo>
                  <a:lnTo>
                    <a:pt x="6977" y="52539"/>
                  </a:lnTo>
                  <a:lnTo>
                    <a:pt x="8481" y="52997"/>
                  </a:lnTo>
                  <a:lnTo>
                    <a:pt x="8334" y="54013"/>
                  </a:lnTo>
                  <a:lnTo>
                    <a:pt x="8253" y="54571"/>
                  </a:lnTo>
                  <a:lnTo>
                    <a:pt x="8173" y="55118"/>
                  </a:lnTo>
                  <a:lnTo>
                    <a:pt x="8087" y="55714"/>
                  </a:lnTo>
                  <a:lnTo>
                    <a:pt x="3857" y="57810"/>
                  </a:lnTo>
                  <a:lnTo>
                    <a:pt x="3312" y="60439"/>
                  </a:lnTo>
                  <a:lnTo>
                    <a:pt x="6271" y="59740"/>
                  </a:lnTo>
                  <a:lnTo>
                    <a:pt x="9484" y="58851"/>
                  </a:lnTo>
                  <a:lnTo>
                    <a:pt x="113358" y="58851"/>
                  </a:lnTo>
                  <a:lnTo>
                    <a:pt x="112671" y="57810"/>
                  </a:lnTo>
                  <a:lnTo>
                    <a:pt x="110258" y="55118"/>
                  </a:lnTo>
                  <a:lnTo>
                    <a:pt x="117682" y="55118"/>
                  </a:lnTo>
                  <a:lnTo>
                    <a:pt x="116710" y="54013"/>
                  </a:lnTo>
                  <a:lnTo>
                    <a:pt x="115195" y="50812"/>
                  </a:lnTo>
                  <a:lnTo>
                    <a:pt x="114665" y="49504"/>
                  </a:lnTo>
                  <a:lnTo>
                    <a:pt x="114792" y="48183"/>
                  </a:lnTo>
                  <a:lnTo>
                    <a:pt x="129270" y="48183"/>
                  </a:lnTo>
                  <a:lnTo>
                    <a:pt x="129423" y="47980"/>
                  </a:lnTo>
                  <a:lnTo>
                    <a:pt x="149932" y="47980"/>
                  </a:lnTo>
                  <a:lnTo>
                    <a:pt x="148930" y="45745"/>
                  </a:lnTo>
                  <a:lnTo>
                    <a:pt x="148606" y="45072"/>
                  </a:lnTo>
                  <a:lnTo>
                    <a:pt x="148538" y="44932"/>
                  </a:lnTo>
                  <a:lnTo>
                    <a:pt x="148471" y="44792"/>
                  </a:lnTo>
                  <a:lnTo>
                    <a:pt x="148348" y="44538"/>
                  </a:lnTo>
                  <a:close/>
                </a:path>
                <a:path w="238125" h="91439">
                  <a:moveTo>
                    <a:pt x="117682" y="55118"/>
                  </a:moveTo>
                  <a:lnTo>
                    <a:pt x="110258" y="55118"/>
                  </a:lnTo>
                  <a:lnTo>
                    <a:pt x="117828" y="55283"/>
                  </a:lnTo>
                  <a:lnTo>
                    <a:pt x="117682" y="55118"/>
                  </a:lnTo>
                  <a:close/>
                </a:path>
                <a:path w="238125" h="91439">
                  <a:moveTo>
                    <a:pt x="149932" y="47980"/>
                  </a:moveTo>
                  <a:lnTo>
                    <a:pt x="129423" y="47980"/>
                  </a:lnTo>
                  <a:lnTo>
                    <a:pt x="135297" y="48628"/>
                  </a:lnTo>
                  <a:lnTo>
                    <a:pt x="134407" y="48628"/>
                  </a:lnTo>
                  <a:lnTo>
                    <a:pt x="135421" y="51904"/>
                  </a:lnTo>
                  <a:lnTo>
                    <a:pt x="135468" y="52057"/>
                  </a:lnTo>
                  <a:lnTo>
                    <a:pt x="138160" y="54571"/>
                  </a:lnTo>
                  <a:lnTo>
                    <a:pt x="138999" y="52539"/>
                  </a:lnTo>
                  <a:lnTo>
                    <a:pt x="140332" y="49999"/>
                  </a:lnTo>
                  <a:lnTo>
                    <a:pt x="139547" y="48183"/>
                  </a:lnTo>
                  <a:lnTo>
                    <a:pt x="150023" y="48183"/>
                  </a:lnTo>
                  <a:lnTo>
                    <a:pt x="149932" y="47980"/>
                  </a:lnTo>
                  <a:close/>
                </a:path>
                <a:path w="238125" h="91439">
                  <a:moveTo>
                    <a:pt x="129270" y="48183"/>
                  </a:moveTo>
                  <a:lnTo>
                    <a:pt x="114792" y="48183"/>
                  </a:lnTo>
                  <a:lnTo>
                    <a:pt x="118005" y="50812"/>
                  </a:lnTo>
                  <a:lnTo>
                    <a:pt x="126429" y="52539"/>
                  </a:lnTo>
                  <a:lnTo>
                    <a:pt x="126000" y="52539"/>
                  </a:lnTo>
                  <a:lnTo>
                    <a:pt x="129270" y="48183"/>
                  </a:lnTo>
                  <a:close/>
                </a:path>
                <a:path w="238125" h="91439">
                  <a:moveTo>
                    <a:pt x="150023" y="48183"/>
                  </a:moveTo>
                  <a:lnTo>
                    <a:pt x="139967" y="48183"/>
                  </a:lnTo>
                  <a:lnTo>
                    <a:pt x="143101" y="48628"/>
                  </a:lnTo>
                  <a:lnTo>
                    <a:pt x="147135" y="50812"/>
                  </a:lnTo>
                  <a:lnTo>
                    <a:pt x="149338" y="52057"/>
                  </a:lnTo>
                  <a:lnTo>
                    <a:pt x="149796" y="52057"/>
                  </a:lnTo>
                  <a:lnTo>
                    <a:pt x="150275" y="49999"/>
                  </a:lnTo>
                  <a:lnTo>
                    <a:pt x="150390" y="49504"/>
                  </a:lnTo>
                  <a:lnTo>
                    <a:pt x="150467" y="49174"/>
                  </a:lnTo>
                  <a:lnTo>
                    <a:pt x="150023" y="48183"/>
                  </a:lnTo>
                  <a:close/>
                </a:path>
                <a:path w="238125" h="91439">
                  <a:moveTo>
                    <a:pt x="158199" y="42735"/>
                  </a:moveTo>
                  <a:lnTo>
                    <a:pt x="151927" y="42735"/>
                  </a:lnTo>
                  <a:lnTo>
                    <a:pt x="155826" y="43903"/>
                  </a:lnTo>
                  <a:lnTo>
                    <a:pt x="159433" y="45072"/>
                  </a:lnTo>
                  <a:lnTo>
                    <a:pt x="158518" y="43103"/>
                  </a:lnTo>
                  <a:lnTo>
                    <a:pt x="158199" y="42735"/>
                  </a:lnTo>
                  <a:close/>
                </a:path>
                <a:path w="238125" h="91439">
                  <a:moveTo>
                    <a:pt x="205126" y="21310"/>
                  </a:moveTo>
                  <a:lnTo>
                    <a:pt x="11986" y="21310"/>
                  </a:lnTo>
                  <a:lnTo>
                    <a:pt x="13939" y="21971"/>
                  </a:lnTo>
                  <a:lnTo>
                    <a:pt x="13673" y="21971"/>
                  </a:lnTo>
                  <a:lnTo>
                    <a:pt x="9065" y="25704"/>
                  </a:lnTo>
                  <a:lnTo>
                    <a:pt x="1686" y="29337"/>
                  </a:lnTo>
                  <a:lnTo>
                    <a:pt x="0" y="34137"/>
                  </a:lnTo>
                  <a:lnTo>
                    <a:pt x="8252" y="34137"/>
                  </a:lnTo>
                  <a:lnTo>
                    <a:pt x="7808" y="37985"/>
                  </a:lnTo>
                  <a:lnTo>
                    <a:pt x="1419" y="40855"/>
                  </a:lnTo>
                  <a:lnTo>
                    <a:pt x="671" y="44538"/>
                  </a:lnTo>
                  <a:lnTo>
                    <a:pt x="619" y="44792"/>
                  </a:lnTo>
                  <a:lnTo>
                    <a:pt x="2308" y="44932"/>
                  </a:lnTo>
                  <a:lnTo>
                    <a:pt x="7808" y="44538"/>
                  </a:lnTo>
                  <a:lnTo>
                    <a:pt x="148348" y="44538"/>
                  </a:lnTo>
                  <a:lnTo>
                    <a:pt x="147657" y="43103"/>
                  </a:lnTo>
                  <a:lnTo>
                    <a:pt x="147571" y="42926"/>
                  </a:lnTo>
                  <a:lnTo>
                    <a:pt x="151927" y="42735"/>
                  </a:lnTo>
                  <a:lnTo>
                    <a:pt x="158199" y="42735"/>
                  </a:lnTo>
                  <a:lnTo>
                    <a:pt x="156702" y="41008"/>
                  </a:lnTo>
                  <a:lnTo>
                    <a:pt x="157210" y="38849"/>
                  </a:lnTo>
                  <a:lnTo>
                    <a:pt x="161693" y="38658"/>
                  </a:lnTo>
                  <a:lnTo>
                    <a:pt x="170384" y="38658"/>
                  </a:lnTo>
                  <a:lnTo>
                    <a:pt x="169745" y="36766"/>
                  </a:lnTo>
                  <a:lnTo>
                    <a:pt x="169098" y="34607"/>
                  </a:lnTo>
                  <a:lnTo>
                    <a:pt x="170482" y="31432"/>
                  </a:lnTo>
                  <a:lnTo>
                    <a:pt x="179696" y="31432"/>
                  </a:lnTo>
                  <a:lnTo>
                    <a:pt x="180235" y="28079"/>
                  </a:lnTo>
                  <a:lnTo>
                    <a:pt x="182953" y="26746"/>
                  </a:lnTo>
                  <a:lnTo>
                    <a:pt x="185417" y="25577"/>
                  </a:lnTo>
                  <a:lnTo>
                    <a:pt x="191952" y="25577"/>
                  </a:lnTo>
                  <a:lnTo>
                    <a:pt x="190522" y="24333"/>
                  </a:lnTo>
                  <a:lnTo>
                    <a:pt x="190655" y="23063"/>
                  </a:lnTo>
                  <a:lnTo>
                    <a:pt x="190702" y="22606"/>
                  </a:lnTo>
                  <a:lnTo>
                    <a:pt x="203172" y="22606"/>
                  </a:lnTo>
                  <a:lnTo>
                    <a:pt x="205801" y="21971"/>
                  </a:lnTo>
                  <a:lnTo>
                    <a:pt x="205126" y="21310"/>
                  </a:lnTo>
                  <a:close/>
                </a:path>
                <a:path w="238125" h="91439">
                  <a:moveTo>
                    <a:pt x="170384" y="38658"/>
                  </a:moveTo>
                  <a:lnTo>
                    <a:pt x="161693" y="38658"/>
                  </a:lnTo>
                  <a:lnTo>
                    <a:pt x="166211" y="39624"/>
                  </a:lnTo>
                  <a:lnTo>
                    <a:pt x="170710" y="39624"/>
                  </a:lnTo>
                  <a:lnTo>
                    <a:pt x="170449" y="38849"/>
                  </a:lnTo>
                  <a:lnTo>
                    <a:pt x="170384" y="38658"/>
                  </a:lnTo>
                  <a:close/>
                </a:path>
                <a:path w="238125" h="91439">
                  <a:moveTo>
                    <a:pt x="179696" y="31432"/>
                  </a:moveTo>
                  <a:lnTo>
                    <a:pt x="170482" y="31432"/>
                  </a:lnTo>
                  <a:lnTo>
                    <a:pt x="174101" y="31978"/>
                  </a:lnTo>
                  <a:lnTo>
                    <a:pt x="177962" y="32854"/>
                  </a:lnTo>
                  <a:lnTo>
                    <a:pt x="181455" y="33731"/>
                  </a:lnTo>
                  <a:lnTo>
                    <a:pt x="179537" y="32423"/>
                  </a:lnTo>
                  <a:lnTo>
                    <a:pt x="179608" y="31978"/>
                  </a:lnTo>
                  <a:lnTo>
                    <a:pt x="179696" y="31432"/>
                  </a:lnTo>
                  <a:close/>
                </a:path>
                <a:path w="238125" h="91439">
                  <a:moveTo>
                    <a:pt x="191952" y="25577"/>
                  </a:moveTo>
                  <a:lnTo>
                    <a:pt x="185417" y="25577"/>
                  </a:lnTo>
                  <a:lnTo>
                    <a:pt x="191878" y="26746"/>
                  </a:lnTo>
                  <a:lnTo>
                    <a:pt x="191612" y="26746"/>
                  </a:lnTo>
                  <a:lnTo>
                    <a:pt x="193418" y="27457"/>
                  </a:lnTo>
                  <a:lnTo>
                    <a:pt x="192288" y="25869"/>
                  </a:lnTo>
                  <a:lnTo>
                    <a:pt x="191952" y="25577"/>
                  </a:lnTo>
                  <a:close/>
                </a:path>
                <a:path w="238125" h="91439">
                  <a:moveTo>
                    <a:pt x="203172" y="22606"/>
                  </a:moveTo>
                  <a:lnTo>
                    <a:pt x="195387" y="22606"/>
                  </a:lnTo>
                  <a:lnTo>
                    <a:pt x="201279" y="23063"/>
                  </a:lnTo>
                  <a:lnTo>
                    <a:pt x="203172" y="22606"/>
                  </a:lnTo>
                  <a:close/>
                </a:path>
                <a:path w="238125" h="91439">
                  <a:moveTo>
                    <a:pt x="223657" y="6019"/>
                  </a:moveTo>
                  <a:lnTo>
                    <a:pt x="48997" y="6019"/>
                  </a:lnTo>
                  <a:lnTo>
                    <a:pt x="42148" y="6451"/>
                  </a:lnTo>
                  <a:lnTo>
                    <a:pt x="41179" y="6451"/>
                  </a:lnTo>
                  <a:lnTo>
                    <a:pt x="39100" y="7073"/>
                  </a:lnTo>
                  <a:lnTo>
                    <a:pt x="39560" y="8280"/>
                  </a:lnTo>
                  <a:lnTo>
                    <a:pt x="40320" y="12763"/>
                  </a:lnTo>
                  <a:lnTo>
                    <a:pt x="20279" y="16167"/>
                  </a:lnTo>
                  <a:lnTo>
                    <a:pt x="12761" y="17106"/>
                  </a:lnTo>
                  <a:lnTo>
                    <a:pt x="7630" y="21018"/>
                  </a:lnTo>
                  <a:lnTo>
                    <a:pt x="9420" y="21615"/>
                  </a:lnTo>
                  <a:lnTo>
                    <a:pt x="11986" y="21310"/>
                  </a:lnTo>
                  <a:lnTo>
                    <a:pt x="205126" y="21310"/>
                  </a:lnTo>
                  <a:lnTo>
                    <a:pt x="204035" y="20243"/>
                  </a:lnTo>
                  <a:lnTo>
                    <a:pt x="201878" y="16167"/>
                  </a:lnTo>
                  <a:lnTo>
                    <a:pt x="201625" y="16167"/>
                  </a:lnTo>
                  <a:lnTo>
                    <a:pt x="207782" y="14782"/>
                  </a:lnTo>
                  <a:lnTo>
                    <a:pt x="218053" y="14782"/>
                  </a:lnTo>
                  <a:lnTo>
                    <a:pt x="217218" y="14300"/>
                  </a:lnTo>
                  <a:lnTo>
                    <a:pt x="215592" y="12763"/>
                  </a:lnTo>
                  <a:lnTo>
                    <a:pt x="214767" y="10210"/>
                  </a:lnTo>
                  <a:lnTo>
                    <a:pt x="225708" y="10210"/>
                  </a:lnTo>
                  <a:lnTo>
                    <a:pt x="223288" y="8280"/>
                  </a:lnTo>
                  <a:lnTo>
                    <a:pt x="223450" y="7289"/>
                  </a:lnTo>
                  <a:lnTo>
                    <a:pt x="223485" y="7073"/>
                  </a:lnTo>
                  <a:lnTo>
                    <a:pt x="223586" y="6451"/>
                  </a:lnTo>
                  <a:lnTo>
                    <a:pt x="223657" y="6019"/>
                  </a:lnTo>
                  <a:close/>
                </a:path>
                <a:path w="238125" h="91439">
                  <a:moveTo>
                    <a:pt x="218053" y="14782"/>
                  </a:moveTo>
                  <a:lnTo>
                    <a:pt x="207782" y="14782"/>
                  </a:lnTo>
                  <a:lnTo>
                    <a:pt x="210792" y="16167"/>
                  </a:lnTo>
                  <a:lnTo>
                    <a:pt x="214716" y="16586"/>
                  </a:lnTo>
                  <a:lnTo>
                    <a:pt x="217206" y="16167"/>
                  </a:lnTo>
                  <a:lnTo>
                    <a:pt x="219834" y="15811"/>
                  </a:lnTo>
                  <a:lnTo>
                    <a:pt x="218053" y="14782"/>
                  </a:lnTo>
                  <a:close/>
                </a:path>
                <a:path w="238125" h="91439">
                  <a:moveTo>
                    <a:pt x="225697" y="10210"/>
                  </a:moveTo>
                  <a:lnTo>
                    <a:pt x="214767" y="10210"/>
                  </a:lnTo>
                  <a:lnTo>
                    <a:pt x="218208" y="11684"/>
                  </a:lnTo>
                  <a:lnTo>
                    <a:pt x="222387" y="11988"/>
                  </a:lnTo>
                  <a:lnTo>
                    <a:pt x="227175" y="11988"/>
                  </a:lnTo>
                  <a:lnTo>
                    <a:pt x="225697" y="10210"/>
                  </a:lnTo>
                  <a:close/>
                </a:path>
                <a:path w="238125" h="91439">
                  <a:moveTo>
                    <a:pt x="55852" y="5295"/>
                  </a:moveTo>
                  <a:lnTo>
                    <a:pt x="55189" y="5295"/>
                  </a:lnTo>
                  <a:lnTo>
                    <a:pt x="49989" y="6019"/>
                  </a:lnTo>
                  <a:lnTo>
                    <a:pt x="223657" y="6019"/>
                  </a:lnTo>
                  <a:lnTo>
                    <a:pt x="230286" y="7289"/>
                  </a:lnTo>
                  <a:lnTo>
                    <a:pt x="234382" y="5549"/>
                  </a:lnTo>
                  <a:lnTo>
                    <a:pt x="52702" y="5549"/>
                  </a:lnTo>
                  <a:lnTo>
                    <a:pt x="55852" y="5295"/>
                  </a:lnTo>
                  <a:close/>
                </a:path>
                <a:path w="238125" h="91439">
                  <a:moveTo>
                    <a:pt x="159141" y="0"/>
                  </a:moveTo>
                  <a:lnTo>
                    <a:pt x="139062" y="0"/>
                  </a:lnTo>
                  <a:lnTo>
                    <a:pt x="131493" y="232"/>
                  </a:lnTo>
                  <a:lnTo>
                    <a:pt x="120464" y="831"/>
                  </a:lnTo>
                  <a:lnTo>
                    <a:pt x="120864" y="831"/>
                  </a:lnTo>
                  <a:lnTo>
                    <a:pt x="99449" y="2267"/>
                  </a:lnTo>
                  <a:lnTo>
                    <a:pt x="91920" y="2603"/>
                  </a:lnTo>
                  <a:lnTo>
                    <a:pt x="87652" y="3060"/>
                  </a:lnTo>
                  <a:lnTo>
                    <a:pt x="84109" y="3060"/>
                  </a:lnTo>
                  <a:lnTo>
                    <a:pt x="79528" y="3361"/>
                  </a:lnTo>
                  <a:lnTo>
                    <a:pt x="79723" y="3361"/>
                  </a:lnTo>
                  <a:lnTo>
                    <a:pt x="76311" y="3670"/>
                  </a:lnTo>
                  <a:lnTo>
                    <a:pt x="72400" y="4064"/>
                  </a:lnTo>
                  <a:lnTo>
                    <a:pt x="62684" y="4533"/>
                  </a:lnTo>
                  <a:lnTo>
                    <a:pt x="59776" y="4724"/>
                  </a:lnTo>
                  <a:lnTo>
                    <a:pt x="59910" y="4724"/>
                  </a:lnTo>
                  <a:lnTo>
                    <a:pt x="56425" y="5054"/>
                  </a:lnTo>
                  <a:lnTo>
                    <a:pt x="56144" y="5054"/>
                  </a:lnTo>
                  <a:lnTo>
                    <a:pt x="55039" y="5295"/>
                  </a:lnTo>
                  <a:lnTo>
                    <a:pt x="52938" y="5549"/>
                  </a:lnTo>
                  <a:lnTo>
                    <a:pt x="53365" y="5549"/>
                  </a:lnTo>
                  <a:lnTo>
                    <a:pt x="55189" y="5295"/>
                  </a:lnTo>
                  <a:lnTo>
                    <a:pt x="234980" y="5295"/>
                  </a:lnTo>
                  <a:lnTo>
                    <a:pt x="237881" y="4064"/>
                  </a:lnTo>
                  <a:lnTo>
                    <a:pt x="228671" y="3361"/>
                  </a:lnTo>
                  <a:lnTo>
                    <a:pt x="181838" y="831"/>
                  </a:lnTo>
                  <a:lnTo>
                    <a:pt x="159141" y="0"/>
                  </a:lnTo>
                  <a:close/>
                </a:path>
                <a:path w="238125" h="91439">
                  <a:moveTo>
                    <a:pt x="234980" y="5295"/>
                  </a:moveTo>
                  <a:lnTo>
                    <a:pt x="55852" y="5295"/>
                  </a:lnTo>
                  <a:lnTo>
                    <a:pt x="52702" y="5549"/>
                  </a:lnTo>
                  <a:lnTo>
                    <a:pt x="234382" y="5549"/>
                  </a:lnTo>
                  <a:lnTo>
                    <a:pt x="234980" y="5295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5" name="object 2165"/>
            <p:cNvSpPr/>
            <p:nvPr/>
          </p:nvSpPr>
          <p:spPr>
            <a:xfrm>
              <a:off x="7297822" y="3042775"/>
              <a:ext cx="200025" cy="147320"/>
            </a:xfrm>
            <a:custGeom>
              <a:avLst/>
              <a:gdLst/>
              <a:ahLst/>
              <a:cxnLst/>
              <a:rect l="l" t="t" r="r" b="b"/>
              <a:pathLst>
                <a:path w="200025" h="147319">
                  <a:moveTo>
                    <a:pt x="101104" y="0"/>
                  </a:moveTo>
                  <a:lnTo>
                    <a:pt x="99847" y="1066"/>
                  </a:lnTo>
                  <a:lnTo>
                    <a:pt x="99148" y="13614"/>
                  </a:lnTo>
                  <a:lnTo>
                    <a:pt x="96608" y="18351"/>
                  </a:lnTo>
                  <a:lnTo>
                    <a:pt x="79717" y="32931"/>
                  </a:lnTo>
                  <a:lnTo>
                    <a:pt x="83210" y="25209"/>
                  </a:lnTo>
                  <a:lnTo>
                    <a:pt x="84772" y="11950"/>
                  </a:lnTo>
                  <a:lnTo>
                    <a:pt x="83654" y="11214"/>
                  </a:lnTo>
                  <a:lnTo>
                    <a:pt x="82359" y="12128"/>
                  </a:lnTo>
                  <a:lnTo>
                    <a:pt x="81533" y="17721"/>
                  </a:lnTo>
                  <a:lnTo>
                    <a:pt x="79995" y="24976"/>
                  </a:lnTo>
                  <a:lnTo>
                    <a:pt x="77760" y="31947"/>
                  </a:lnTo>
                  <a:lnTo>
                    <a:pt x="74841" y="36690"/>
                  </a:lnTo>
                  <a:lnTo>
                    <a:pt x="72707" y="38671"/>
                  </a:lnTo>
                  <a:lnTo>
                    <a:pt x="73025" y="38595"/>
                  </a:lnTo>
                  <a:lnTo>
                    <a:pt x="56857" y="51968"/>
                  </a:lnTo>
                  <a:lnTo>
                    <a:pt x="59029" y="46507"/>
                  </a:lnTo>
                  <a:lnTo>
                    <a:pt x="61795" y="35793"/>
                  </a:lnTo>
                  <a:lnTo>
                    <a:pt x="63674" y="24841"/>
                  </a:lnTo>
                  <a:lnTo>
                    <a:pt x="65252" y="10833"/>
                  </a:lnTo>
                  <a:lnTo>
                    <a:pt x="64109" y="10134"/>
                  </a:lnTo>
                  <a:lnTo>
                    <a:pt x="62852" y="11061"/>
                  </a:lnTo>
                  <a:lnTo>
                    <a:pt x="61701" y="21725"/>
                  </a:lnTo>
                  <a:lnTo>
                    <a:pt x="59488" y="35237"/>
                  </a:lnTo>
                  <a:lnTo>
                    <a:pt x="33274" y="70078"/>
                  </a:lnTo>
                  <a:lnTo>
                    <a:pt x="29629" y="70916"/>
                  </a:lnTo>
                  <a:lnTo>
                    <a:pt x="30988" y="68021"/>
                  </a:lnTo>
                  <a:lnTo>
                    <a:pt x="31673" y="65976"/>
                  </a:lnTo>
                  <a:lnTo>
                    <a:pt x="35100" y="52763"/>
                  </a:lnTo>
                  <a:lnTo>
                    <a:pt x="38039" y="37531"/>
                  </a:lnTo>
                  <a:lnTo>
                    <a:pt x="41033" y="18630"/>
                  </a:lnTo>
                  <a:lnTo>
                    <a:pt x="39941" y="17894"/>
                  </a:lnTo>
                  <a:lnTo>
                    <a:pt x="38658" y="18796"/>
                  </a:lnTo>
                  <a:lnTo>
                    <a:pt x="36912" y="30298"/>
                  </a:lnTo>
                  <a:lnTo>
                    <a:pt x="34347" y="44883"/>
                  </a:lnTo>
                  <a:lnTo>
                    <a:pt x="31315" y="59013"/>
                  </a:lnTo>
                  <a:lnTo>
                    <a:pt x="28168" y="69151"/>
                  </a:lnTo>
                  <a:lnTo>
                    <a:pt x="26858" y="59316"/>
                  </a:lnTo>
                  <a:lnTo>
                    <a:pt x="24009" y="47382"/>
                  </a:lnTo>
                  <a:lnTo>
                    <a:pt x="19621" y="32232"/>
                  </a:lnTo>
                  <a:lnTo>
                    <a:pt x="18211" y="31800"/>
                  </a:lnTo>
                  <a:lnTo>
                    <a:pt x="17297" y="32880"/>
                  </a:lnTo>
                  <a:lnTo>
                    <a:pt x="20216" y="42635"/>
                  </a:lnTo>
                  <a:lnTo>
                    <a:pt x="23188" y="53917"/>
                  </a:lnTo>
                  <a:lnTo>
                    <a:pt x="25310" y="64266"/>
                  </a:lnTo>
                  <a:lnTo>
                    <a:pt x="25679" y="71221"/>
                  </a:lnTo>
                  <a:lnTo>
                    <a:pt x="23749" y="71386"/>
                  </a:lnTo>
                  <a:lnTo>
                    <a:pt x="22491" y="72313"/>
                  </a:lnTo>
                  <a:lnTo>
                    <a:pt x="23609" y="73037"/>
                  </a:lnTo>
                  <a:lnTo>
                    <a:pt x="25323" y="72885"/>
                  </a:lnTo>
                  <a:lnTo>
                    <a:pt x="19222" y="83913"/>
                  </a:lnTo>
                  <a:lnTo>
                    <a:pt x="10809" y="94246"/>
                  </a:lnTo>
                  <a:lnTo>
                    <a:pt x="3322" y="101931"/>
                  </a:lnTo>
                  <a:lnTo>
                    <a:pt x="0" y="105016"/>
                  </a:lnTo>
                  <a:lnTo>
                    <a:pt x="76" y="106146"/>
                  </a:lnTo>
                  <a:lnTo>
                    <a:pt x="27076" y="74447"/>
                  </a:lnTo>
                  <a:lnTo>
                    <a:pt x="26064" y="87992"/>
                  </a:lnTo>
                  <a:lnTo>
                    <a:pt x="20951" y="103663"/>
                  </a:lnTo>
                  <a:lnTo>
                    <a:pt x="15253" y="116677"/>
                  </a:lnTo>
                  <a:lnTo>
                    <a:pt x="12484" y="122250"/>
                  </a:lnTo>
                  <a:lnTo>
                    <a:pt x="13169" y="123228"/>
                  </a:lnTo>
                  <a:lnTo>
                    <a:pt x="28790" y="88061"/>
                  </a:lnTo>
                  <a:lnTo>
                    <a:pt x="30556" y="79857"/>
                  </a:lnTo>
                  <a:lnTo>
                    <a:pt x="29476" y="74155"/>
                  </a:lnTo>
                  <a:lnTo>
                    <a:pt x="33426" y="76746"/>
                  </a:lnTo>
                  <a:lnTo>
                    <a:pt x="37376" y="81051"/>
                  </a:lnTo>
                  <a:lnTo>
                    <a:pt x="41173" y="86258"/>
                  </a:lnTo>
                  <a:lnTo>
                    <a:pt x="42735" y="95954"/>
                  </a:lnTo>
                  <a:lnTo>
                    <a:pt x="42403" y="110278"/>
                  </a:lnTo>
                  <a:lnTo>
                    <a:pt x="41021" y="125372"/>
                  </a:lnTo>
                  <a:lnTo>
                    <a:pt x="39433" y="137375"/>
                  </a:lnTo>
                  <a:lnTo>
                    <a:pt x="40500" y="138176"/>
                  </a:lnTo>
                  <a:lnTo>
                    <a:pt x="41846" y="137287"/>
                  </a:lnTo>
                  <a:lnTo>
                    <a:pt x="44189" y="118402"/>
                  </a:lnTo>
                  <a:lnTo>
                    <a:pt x="45161" y="104307"/>
                  </a:lnTo>
                  <a:lnTo>
                    <a:pt x="44856" y="91668"/>
                  </a:lnTo>
                  <a:lnTo>
                    <a:pt x="49733" y="99682"/>
                  </a:lnTo>
                  <a:lnTo>
                    <a:pt x="52959" y="105778"/>
                  </a:lnTo>
                  <a:lnTo>
                    <a:pt x="53526" y="113525"/>
                  </a:lnTo>
                  <a:lnTo>
                    <a:pt x="52108" y="124148"/>
                  </a:lnTo>
                  <a:lnTo>
                    <a:pt x="49161" y="137756"/>
                  </a:lnTo>
                  <a:lnTo>
                    <a:pt x="50114" y="138633"/>
                  </a:lnTo>
                  <a:lnTo>
                    <a:pt x="51549" y="137807"/>
                  </a:lnTo>
                  <a:lnTo>
                    <a:pt x="53735" y="128250"/>
                  </a:lnTo>
                  <a:lnTo>
                    <a:pt x="55197" y="119987"/>
                  </a:lnTo>
                  <a:lnTo>
                    <a:pt x="56007" y="111836"/>
                  </a:lnTo>
                  <a:lnTo>
                    <a:pt x="60794" y="122123"/>
                  </a:lnTo>
                  <a:lnTo>
                    <a:pt x="61379" y="126949"/>
                  </a:lnTo>
                  <a:lnTo>
                    <a:pt x="56870" y="139966"/>
                  </a:lnTo>
                  <a:lnTo>
                    <a:pt x="57746" y="140893"/>
                  </a:lnTo>
                  <a:lnTo>
                    <a:pt x="59232" y="140119"/>
                  </a:lnTo>
                  <a:lnTo>
                    <a:pt x="61836" y="132588"/>
                  </a:lnTo>
                  <a:lnTo>
                    <a:pt x="62839" y="126847"/>
                  </a:lnTo>
                  <a:lnTo>
                    <a:pt x="67589" y="137934"/>
                  </a:lnTo>
                  <a:lnTo>
                    <a:pt x="70624" y="146532"/>
                  </a:lnTo>
                  <a:lnTo>
                    <a:pt x="72085" y="147002"/>
                  </a:lnTo>
                  <a:lnTo>
                    <a:pt x="73012" y="146265"/>
                  </a:lnTo>
                  <a:lnTo>
                    <a:pt x="69189" y="135013"/>
                  </a:lnTo>
                  <a:lnTo>
                    <a:pt x="63779" y="122682"/>
                  </a:lnTo>
                  <a:lnTo>
                    <a:pt x="66255" y="122999"/>
                  </a:lnTo>
                  <a:lnTo>
                    <a:pt x="71081" y="124129"/>
                  </a:lnTo>
                  <a:lnTo>
                    <a:pt x="76873" y="128358"/>
                  </a:lnTo>
                  <a:lnTo>
                    <a:pt x="78600" y="128295"/>
                  </a:lnTo>
                  <a:lnTo>
                    <a:pt x="79019" y="127774"/>
                  </a:lnTo>
                  <a:lnTo>
                    <a:pt x="78778" y="127076"/>
                  </a:lnTo>
                  <a:lnTo>
                    <a:pt x="71348" y="121653"/>
                  </a:lnTo>
                  <a:lnTo>
                    <a:pt x="65265" y="120967"/>
                  </a:lnTo>
                  <a:lnTo>
                    <a:pt x="62992" y="120916"/>
                  </a:lnTo>
                  <a:lnTo>
                    <a:pt x="58496" y="111099"/>
                  </a:lnTo>
                  <a:lnTo>
                    <a:pt x="55892" y="106083"/>
                  </a:lnTo>
                  <a:lnTo>
                    <a:pt x="60383" y="106965"/>
                  </a:lnTo>
                  <a:lnTo>
                    <a:pt x="66498" y="108704"/>
                  </a:lnTo>
                  <a:lnTo>
                    <a:pt x="73578" y="111564"/>
                  </a:lnTo>
                  <a:lnTo>
                    <a:pt x="80962" y="115811"/>
                  </a:lnTo>
                  <a:lnTo>
                    <a:pt x="82702" y="115722"/>
                  </a:lnTo>
                  <a:lnTo>
                    <a:pt x="83096" y="115227"/>
                  </a:lnTo>
                  <a:lnTo>
                    <a:pt x="82842" y="114528"/>
                  </a:lnTo>
                  <a:lnTo>
                    <a:pt x="73883" y="109503"/>
                  </a:lnTo>
                  <a:lnTo>
                    <a:pt x="65557" y="106408"/>
                  </a:lnTo>
                  <a:lnTo>
                    <a:pt x="58889" y="104782"/>
                  </a:lnTo>
                  <a:lnTo>
                    <a:pt x="54902" y="104165"/>
                  </a:lnTo>
                  <a:lnTo>
                    <a:pt x="51574" y="97866"/>
                  </a:lnTo>
                  <a:lnTo>
                    <a:pt x="47942" y="91668"/>
                  </a:lnTo>
                  <a:lnTo>
                    <a:pt x="44132" y="86347"/>
                  </a:lnTo>
                  <a:lnTo>
                    <a:pt x="53698" y="86301"/>
                  </a:lnTo>
                  <a:lnTo>
                    <a:pt x="89001" y="109562"/>
                  </a:lnTo>
                  <a:lnTo>
                    <a:pt x="90525" y="109943"/>
                  </a:lnTo>
                  <a:lnTo>
                    <a:pt x="91363" y="109232"/>
                  </a:lnTo>
                  <a:lnTo>
                    <a:pt x="91224" y="108521"/>
                  </a:lnTo>
                  <a:lnTo>
                    <a:pt x="87934" y="101638"/>
                  </a:lnTo>
                  <a:lnTo>
                    <a:pt x="80238" y="95199"/>
                  </a:lnTo>
                  <a:lnTo>
                    <a:pt x="72210" y="89812"/>
                  </a:lnTo>
                  <a:lnTo>
                    <a:pt x="63255" y="86264"/>
                  </a:lnTo>
                  <a:lnTo>
                    <a:pt x="53495" y="84583"/>
                  </a:lnTo>
                  <a:lnTo>
                    <a:pt x="43053" y="84797"/>
                  </a:lnTo>
                  <a:lnTo>
                    <a:pt x="38404" y="78778"/>
                  </a:lnTo>
                  <a:lnTo>
                    <a:pt x="34582" y="74879"/>
                  </a:lnTo>
                  <a:lnTo>
                    <a:pt x="30708" y="72466"/>
                  </a:lnTo>
                  <a:lnTo>
                    <a:pt x="65455" y="70154"/>
                  </a:lnTo>
                  <a:lnTo>
                    <a:pt x="78821" y="78025"/>
                  </a:lnTo>
                  <a:lnTo>
                    <a:pt x="91401" y="91541"/>
                  </a:lnTo>
                  <a:lnTo>
                    <a:pt x="100781" y="104391"/>
                  </a:lnTo>
                  <a:lnTo>
                    <a:pt x="104546" y="110261"/>
                  </a:lnTo>
                  <a:lnTo>
                    <a:pt x="106133" y="110566"/>
                  </a:lnTo>
                  <a:lnTo>
                    <a:pt x="106908" y="109880"/>
                  </a:lnTo>
                  <a:lnTo>
                    <a:pt x="106870" y="109410"/>
                  </a:lnTo>
                  <a:lnTo>
                    <a:pt x="103231" y="103706"/>
                  </a:lnTo>
                  <a:lnTo>
                    <a:pt x="94768" y="91962"/>
                  </a:lnTo>
                  <a:lnTo>
                    <a:pt x="83251" y="79058"/>
                  </a:lnTo>
                  <a:lnTo>
                    <a:pt x="70446" y="69875"/>
                  </a:lnTo>
                  <a:lnTo>
                    <a:pt x="90055" y="68922"/>
                  </a:lnTo>
                  <a:lnTo>
                    <a:pt x="104868" y="77214"/>
                  </a:lnTo>
                  <a:lnTo>
                    <a:pt x="113733" y="88814"/>
                  </a:lnTo>
                  <a:lnTo>
                    <a:pt x="118043" y="99180"/>
                  </a:lnTo>
                  <a:lnTo>
                    <a:pt x="119189" y="103771"/>
                  </a:lnTo>
                  <a:lnTo>
                    <a:pt x="120548" y="104381"/>
                  </a:lnTo>
                  <a:lnTo>
                    <a:pt x="95313" y="68719"/>
                  </a:lnTo>
                  <a:lnTo>
                    <a:pt x="104749" y="68376"/>
                  </a:lnTo>
                  <a:lnTo>
                    <a:pt x="120020" y="74104"/>
                  </a:lnTo>
                  <a:lnTo>
                    <a:pt x="130121" y="83492"/>
                  </a:lnTo>
                  <a:lnTo>
                    <a:pt x="135721" y="92304"/>
                  </a:lnTo>
                  <a:lnTo>
                    <a:pt x="137490" y="96304"/>
                  </a:lnTo>
                  <a:lnTo>
                    <a:pt x="138976" y="96774"/>
                  </a:lnTo>
                  <a:lnTo>
                    <a:pt x="112052" y="68160"/>
                  </a:lnTo>
                  <a:lnTo>
                    <a:pt x="133248" y="67767"/>
                  </a:lnTo>
                  <a:lnTo>
                    <a:pt x="144402" y="72510"/>
                  </a:lnTo>
                  <a:lnTo>
                    <a:pt x="151012" y="79455"/>
                  </a:lnTo>
                  <a:lnTo>
                    <a:pt x="154179" y="85760"/>
                  </a:lnTo>
                  <a:lnTo>
                    <a:pt x="155003" y="88582"/>
                  </a:lnTo>
                  <a:lnTo>
                    <a:pt x="156400" y="89166"/>
                  </a:lnTo>
                  <a:lnTo>
                    <a:pt x="157480" y="88379"/>
                  </a:lnTo>
                  <a:lnTo>
                    <a:pt x="156774" y="85434"/>
                  </a:lnTo>
                  <a:lnTo>
                    <a:pt x="154185" y="79789"/>
                  </a:lnTo>
                  <a:lnTo>
                    <a:pt x="148856" y="73203"/>
                  </a:lnTo>
                  <a:lnTo>
                    <a:pt x="139903" y="67716"/>
                  </a:lnTo>
                  <a:lnTo>
                    <a:pt x="156464" y="67843"/>
                  </a:lnTo>
                  <a:lnTo>
                    <a:pt x="174358" y="84493"/>
                  </a:lnTo>
                  <a:lnTo>
                    <a:pt x="176110" y="84556"/>
                  </a:lnTo>
                  <a:lnTo>
                    <a:pt x="176669" y="83972"/>
                  </a:lnTo>
                  <a:lnTo>
                    <a:pt x="176479" y="83350"/>
                  </a:lnTo>
                  <a:lnTo>
                    <a:pt x="159893" y="67906"/>
                  </a:lnTo>
                  <a:lnTo>
                    <a:pt x="174675" y="68427"/>
                  </a:lnTo>
                  <a:lnTo>
                    <a:pt x="189344" y="75869"/>
                  </a:lnTo>
                  <a:lnTo>
                    <a:pt x="191147" y="75628"/>
                  </a:lnTo>
                  <a:lnTo>
                    <a:pt x="191452" y="75196"/>
                  </a:lnTo>
                  <a:lnTo>
                    <a:pt x="191096" y="74447"/>
                  </a:lnTo>
                  <a:lnTo>
                    <a:pt x="179755" y="68707"/>
                  </a:lnTo>
                  <a:lnTo>
                    <a:pt x="192620" y="69621"/>
                  </a:lnTo>
                  <a:lnTo>
                    <a:pt x="198335" y="70294"/>
                  </a:lnTo>
                  <a:lnTo>
                    <a:pt x="200025" y="69481"/>
                  </a:lnTo>
                  <a:lnTo>
                    <a:pt x="199174" y="68592"/>
                  </a:lnTo>
                  <a:lnTo>
                    <a:pt x="185928" y="67310"/>
                  </a:lnTo>
                  <a:lnTo>
                    <a:pt x="178600" y="66903"/>
                  </a:lnTo>
                  <a:lnTo>
                    <a:pt x="189661" y="61976"/>
                  </a:lnTo>
                  <a:lnTo>
                    <a:pt x="190220" y="60769"/>
                  </a:lnTo>
                  <a:lnTo>
                    <a:pt x="188506" y="60591"/>
                  </a:lnTo>
                  <a:lnTo>
                    <a:pt x="174815" y="66713"/>
                  </a:lnTo>
                  <a:lnTo>
                    <a:pt x="160629" y="66230"/>
                  </a:lnTo>
                  <a:lnTo>
                    <a:pt x="180225" y="54356"/>
                  </a:lnTo>
                  <a:lnTo>
                    <a:pt x="180517" y="53162"/>
                  </a:lnTo>
                  <a:lnTo>
                    <a:pt x="178739" y="53187"/>
                  </a:lnTo>
                  <a:lnTo>
                    <a:pt x="157302" y="66154"/>
                  </a:lnTo>
                  <a:lnTo>
                    <a:pt x="138214" y="66040"/>
                  </a:lnTo>
                  <a:lnTo>
                    <a:pt x="144839" y="63163"/>
                  </a:lnTo>
                  <a:lnTo>
                    <a:pt x="152566" y="59028"/>
                  </a:lnTo>
                  <a:lnTo>
                    <a:pt x="159772" y="53804"/>
                  </a:lnTo>
                  <a:lnTo>
                    <a:pt x="164833" y="47663"/>
                  </a:lnTo>
                  <a:lnTo>
                    <a:pt x="164084" y="46672"/>
                  </a:lnTo>
                  <a:lnTo>
                    <a:pt x="162483" y="47345"/>
                  </a:lnTo>
                  <a:lnTo>
                    <a:pt x="155979" y="54490"/>
                  </a:lnTo>
                  <a:lnTo>
                    <a:pt x="146759" y="60264"/>
                  </a:lnTo>
                  <a:lnTo>
                    <a:pt x="138118" y="64261"/>
                  </a:lnTo>
                  <a:lnTo>
                    <a:pt x="133350" y="66078"/>
                  </a:lnTo>
                  <a:lnTo>
                    <a:pt x="109956" y="66548"/>
                  </a:lnTo>
                  <a:lnTo>
                    <a:pt x="118585" y="62890"/>
                  </a:lnTo>
                  <a:lnTo>
                    <a:pt x="129397" y="57343"/>
                  </a:lnTo>
                  <a:lnTo>
                    <a:pt x="140413" y="50049"/>
                  </a:lnTo>
                  <a:lnTo>
                    <a:pt x="149656" y="41148"/>
                  </a:lnTo>
                  <a:lnTo>
                    <a:pt x="149212" y="40068"/>
                  </a:lnTo>
                  <a:lnTo>
                    <a:pt x="147523" y="40576"/>
                  </a:lnTo>
                  <a:lnTo>
                    <a:pt x="135995" y="51034"/>
                  </a:lnTo>
                  <a:lnTo>
                    <a:pt x="122416" y="59107"/>
                  </a:lnTo>
                  <a:lnTo>
                    <a:pt x="110688" y="64449"/>
                  </a:lnTo>
                  <a:lnTo>
                    <a:pt x="104711" y="66713"/>
                  </a:lnTo>
                  <a:lnTo>
                    <a:pt x="93078" y="67132"/>
                  </a:lnTo>
                  <a:lnTo>
                    <a:pt x="100556" y="62812"/>
                  </a:lnTo>
                  <a:lnTo>
                    <a:pt x="110824" y="55999"/>
                  </a:lnTo>
                  <a:lnTo>
                    <a:pt x="121833" y="47135"/>
                  </a:lnTo>
                  <a:lnTo>
                    <a:pt x="131533" y="36664"/>
                  </a:lnTo>
                  <a:lnTo>
                    <a:pt x="131051" y="35598"/>
                  </a:lnTo>
                  <a:lnTo>
                    <a:pt x="129362" y="36131"/>
                  </a:lnTo>
                  <a:lnTo>
                    <a:pt x="117488" y="48462"/>
                  </a:lnTo>
                  <a:lnTo>
                    <a:pt x="104373" y="58299"/>
                  </a:lnTo>
                  <a:lnTo>
                    <a:pt x="93713" y="64831"/>
                  </a:lnTo>
                  <a:lnTo>
                    <a:pt x="89090" y="67310"/>
                  </a:lnTo>
                  <a:lnTo>
                    <a:pt x="69075" y="68300"/>
                  </a:lnTo>
                  <a:lnTo>
                    <a:pt x="80177" y="61353"/>
                  </a:lnTo>
                  <a:lnTo>
                    <a:pt x="95210" y="50957"/>
                  </a:lnTo>
                  <a:lnTo>
                    <a:pt x="109135" y="39348"/>
                  </a:lnTo>
                  <a:lnTo>
                    <a:pt x="116916" y="28765"/>
                  </a:lnTo>
                  <a:lnTo>
                    <a:pt x="117030" y="28384"/>
                  </a:lnTo>
                  <a:lnTo>
                    <a:pt x="116052" y="27559"/>
                  </a:lnTo>
                  <a:lnTo>
                    <a:pt x="114630" y="28384"/>
                  </a:lnTo>
                  <a:lnTo>
                    <a:pt x="114528" y="28740"/>
                  </a:lnTo>
                  <a:lnTo>
                    <a:pt x="105630" y="40098"/>
                  </a:lnTo>
                  <a:lnTo>
                    <a:pt x="89876" y="52600"/>
                  </a:lnTo>
                  <a:lnTo>
                    <a:pt x="74157" y="63115"/>
                  </a:lnTo>
                  <a:lnTo>
                    <a:pt x="65366" y="68516"/>
                  </a:lnTo>
                  <a:lnTo>
                    <a:pt x="34759" y="70523"/>
                  </a:lnTo>
                  <a:lnTo>
                    <a:pt x="38900" y="68097"/>
                  </a:lnTo>
                  <a:lnTo>
                    <a:pt x="44983" y="63652"/>
                  </a:lnTo>
                  <a:lnTo>
                    <a:pt x="51981" y="58166"/>
                  </a:lnTo>
                  <a:lnTo>
                    <a:pt x="62419" y="57760"/>
                  </a:lnTo>
                  <a:lnTo>
                    <a:pt x="72874" y="55351"/>
                  </a:lnTo>
                  <a:lnTo>
                    <a:pt x="83197" y="50977"/>
                  </a:lnTo>
                  <a:lnTo>
                    <a:pt x="93243" y="44678"/>
                  </a:lnTo>
                  <a:lnTo>
                    <a:pt x="103289" y="37325"/>
                  </a:lnTo>
                  <a:lnTo>
                    <a:pt x="109397" y="29260"/>
                  </a:lnTo>
                  <a:lnTo>
                    <a:pt x="108788" y="28435"/>
                  </a:lnTo>
                  <a:lnTo>
                    <a:pt x="107086" y="29044"/>
                  </a:lnTo>
                  <a:lnTo>
                    <a:pt x="101320" y="36588"/>
                  </a:lnTo>
                  <a:lnTo>
                    <a:pt x="91567" y="43726"/>
                  </a:lnTo>
                  <a:lnTo>
                    <a:pt x="82325" y="49568"/>
                  </a:lnTo>
                  <a:lnTo>
                    <a:pt x="72964" y="53662"/>
                  </a:lnTo>
                  <a:lnTo>
                    <a:pt x="63513" y="56000"/>
                  </a:lnTo>
                  <a:lnTo>
                    <a:pt x="54000" y="56578"/>
                  </a:lnTo>
                  <a:lnTo>
                    <a:pt x="77089" y="37579"/>
                  </a:lnTo>
                  <a:lnTo>
                    <a:pt x="86610" y="34443"/>
                  </a:lnTo>
                  <a:lnTo>
                    <a:pt x="94466" y="31273"/>
                  </a:lnTo>
                  <a:lnTo>
                    <a:pt x="104000" y="26822"/>
                  </a:lnTo>
                  <a:lnTo>
                    <a:pt x="104597" y="26212"/>
                  </a:lnTo>
                  <a:lnTo>
                    <a:pt x="104457" y="25654"/>
                  </a:lnTo>
                  <a:lnTo>
                    <a:pt x="102781" y="25552"/>
                  </a:lnTo>
                  <a:lnTo>
                    <a:pt x="92887" y="30505"/>
                  </a:lnTo>
                  <a:lnTo>
                    <a:pt x="84874" y="33451"/>
                  </a:lnTo>
                  <a:lnTo>
                    <a:pt x="80175" y="34963"/>
                  </a:lnTo>
                  <a:lnTo>
                    <a:pt x="98221" y="19418"/>
                  </a:lnTo>
                  <a:lnTo>
                    <a:pt x="106870" y="18313"/>
                  </a:lnTo>
                  <a:lnTo>
                    <a:pt x="116662" y="12458"/>
                  </a:lnTo>
                  <a:lnTo>
                    <a:pt x="117119" y="11899"/>
                  </a:lnTo>
                  <a:lnTo>
                    <a:pt x="116954" y="11277"/>
                  </a:lnTo>
                  <a:lnTo>
                    <a:pt x="115239" y="11303"/>
                  </a:lnTo>
                  <a:lnTo>
                    <a:pt x="108254" y="15494"/>
                  </a:lnTo>
                  <a:lnTo>
                    <a:pt x="103187" y="16967"/>
                  </a:lnTo>
                  <a:lnTo>
                    <a:pt x="100406" y="17475"/>
                  </a:lnTo>
                  <a:lnTo>
                    <a:pt x="113677" y="5626"/>
                  </a:lnTo>
                  <a:lnTo>
                    <a:pt x="113284" y="4889"/>
                  </a:lnTo>
                  <a:lnTo>
                    <a:pt x="111556" y="5194"/>
                  </a:lnTo>
                  <a:lnTo>
                    <a:pt x="100152" y="15265"/>
                  </a:lnTo>
                  <a:lnTo>
                    <a:pt x="101777" y="9486"/>
                  </a:lnTo>
                  <a:lnTo>
                    <a:pt x="102273" y="685"/>
                  </a:lnTo>
                  <a:lnTo>
                    <a:pt x="101104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6" name="object 2166"/>
            <p:cNvSpPr/>
            <p:nvPr/>
          </p:nvSpPr>
          <p:spPr>
            <a:xfrm>
              <a:off x="7297817" y="3108986"/>
              <a:ext cx="200025" cy="81280"/>
            </a:xfrm>
            <a:custGeom>
              <a:avLst/>
              <a:gdLst/>
              <a:ahLst/>
              <a:cxnLst/>
              <a:rect l="l" t="t" r="r" b="b"/>
              <a:pathLst>
                <a:path w="200025" h="81280">
                  <a:moveTo>
                    <a:pt x="160210" y="0"/>
                  </a:moveTo>
                  <a:lnTo>
                    <a:pt x="153436" y="29"/>
                  </a:lnTo>
                  <a:lnTo>
                    <a:pt x="133007" y="990"/>
                  </a:lnTo>
                  <a:lnTo>
                    <a:pt x="87109" y="1282"/>
                  </a:lnTo>
                  <a:lnTo>
                    <a:pt x="56057" y="3289"/>
                  </a:lnTo>
                  <a:lnTo>
                    <a:pt x="22644" y="6540"/>
                  </a:lnTo>
                  <a:lnTo>
                    <a:pt x="23609" y="6819"/>
                  </a:lnTo>
                  <a:lnTo>
                    <a:pt x="25323" y="6680"/>
                  </a:lnTo>
                  <a:lnTo>
                    <a:pt x="19222" y="17708"/>
                  </a:lnTo>
                  <a:lnTo>
                    <a:pt x="10809" y="28040"/>
                  </a:lnTo>
                  <a:lnTo>
                    <a:pt x="3322" y="35721"/>
                  </a:lnTo>
                  <a:lnTo>
                    <a:pt x="0" y="38798"/>
                  </a:lnTo>
                  <a:lnTo>
                    <a:pt x="76" y="39941"/>
                  </a:lnTo>
                  <a:lnTo>
                    <a:pt x="27089" y="8229"/>
                  </a:lnTo>
                  <a:lnTo>
                    <a:pt x="26071" y="21774"/>
                  </a:lnTo>
                  <a:lnTo>
                    <a:pt x="20958" y="37445"/>
                  </a:lnTo>
                  <a:lnTo>
                    <a:pt x="15259" y="50459"/>
                  </a:lnTo>
                  <a:lnTo>
                    <a:pt x="12484" y="56032"/>
                  </a:lnTo>
                  <a:lnTo>
                    <a:pt x="13169" y="57022"/>
                  </a:lnTo>
                  <a:lnTo>
                    <a:pt x="28790" y="21856"/>
                  </a:lnTo>
                  <a:lnTo>
                    <a:pt x="30556" y="13652"/>
                  </a:lnTo>
                  <a:lnTo>
                    <a:pt x="29476" y="7924"/>
                  </a:lnTo>
                  <a:lnTo>
                    <a:pt x="33426" y="10540"/>
                  </a:lnTo>
                  <a:lnTo>
                    <a:pt x="37376" y="14846"/>
                  </a:lnTo>
                  <a:lnTo>
                    <a:pt x="41186" y="20053"/>
                  </a:lnTo>
                  <a:lnTo>
                    <a:pt x="42741" y="29744"/>
                  </a:lnTo>
                  <a:lnTo>
                    <a:pt x="42405" y="44068"/>
                  </a:lnTo>
                  <a:lnTo>
                    <a:pt x="41021" y="59165"/>
                  </a:lnTo>
                  <a:lnTo>
                    <a:pt x="39433" y="71170"/>
                  </a:lnTo>
                  <a:lnTo>
                    <a:pt x="40500" y="71958"/>
                  </a:lnTo>
                  <a:lnTo>
                    <a:pt x="41846" y="71081"/>
                  </a:lnTo>
                  <a:lnTo>
                    <a:pt x="44191" y="52195"/>
                  </a:lnTo>
                  <a:lnTo>
                    <a:pt x="45166" y="38097"/>
                  </a:lnTo>
                  <a:lnTo>
                    <a:pt x="44869" y="25450"/>
                  </a:lnTo>
                  <a:lnTo>
                    <a:pt x="49745" y="33477"/>
                  </a:lnTo>
                  <a:lnTo>
                    <a:pt x="52959" y="39560"/>
                  </a:lnTo>
                  <a:lnTo>
                    <a:pt x="53526" y="47313"/>
                  </a:lnTo>
                  <a:lnTo>
                    <a:pt x="52108" y="57937"/>
                  </a:lnTo>
                  <a:lnTo>
                    <a:pt x="49161" y="71551"/>
                  </a:lnTo>
                  <a:lnTo>
                    <a:pt x="50126" y="72428"/>
                  </a:lnTo>
                  <a:lnTo>
                    <a:pt x="51549" y="71602"/>
                  </a:lnTo>
                  <a:lnTo>
                    <a:pt x="53735" y="62045"/>
                  </a:lnTo>
                  <a:lnTo>
                    <a:pt x="55197" y="53782"/>
                  </a:lnTo>
                  <a:lnTo>
                    <a:pt x="56007" y="45631"/>
                  </a:lnTo>
                  <a:lnTo>
                    <a:pt x="60794" y="55918"/>
                  </a:lnTo>
                  <a:lnTo>
                    <a:pt x="61379" y="60744"/>
                  </a:lnTo>
                  <a:lnTo>
                    <a:pt x="56870" y="73761"/>
                  </a:lnTo>
                  <a:lnTo>
                    <a:pt x="57746" y="74688"/>
                  </a:lnTo>
                  <a:lnTo>
                    <a:pt x="59232" y="73913"/>
                  </a:lnTo>
                  <a:lnTo>
                    <a:pt x="61836" y="66382"/>
                  </a:lnTo>
                  <a:lnTo>
                    <a:pt x="62839" y="60642"/>
                  </a:lnTo>
                  <a:lnTo>
                    <a:pt x="67589" y="71729"/>
                  </a:lnTo>
                  <a:lnTo>
                    <a:pt x="70624" y="80314"/>
                  </a:lnTo>
                  <a:lnTo>
                    <a:pt x="72097" y="80797"/>
                  </a:lnTo>
                  <a:lnTo>
                    <a:pt x="73012" y="80060"/>
                  </a:lnTo>
                  <a:lnTo>
                    <a:pt x="69189" y="68795"/>
                  </a:lnTo>
                  <a:lnTo>
                    <a:pt x="63779" y="56476"/>
                  </a:lnTo>
                  <a:lnTo>
                    <a:pt x="66255" y="56794"/>
                  </a:lnTo>
                  <a:lnTo>
                    <a:pt x="71081" y="57924"/>
                  </a:lnTo>
                  <a:lnTo>
                    <a:pt x="76873" y="62153"/>
                  </a:lnTo>
                  <a:lnTo>
                    <a:pt x="78600" y="62090"/>
                  </a:lnTo>
                  <a:lnTo>
                    <a:pt x="79019" y="61569"/>
                  </a:lnTo>
                  <a:lnTo>
                    <a:pt x="78778" y="60871"/>
                  </a:lnTo>
                  <a:lnTo>
                    <a:pt x="71348" y="55448"/>
                  </a:lnTo>
                  <a:lnTo>
                    <a:pt x="65265" y="54762"/>
                  </a:lnTo>
                  <a:lnTo>
                    <a:pt x="62992" y="54711"/>
                  </a:lnTo>
                  <a:lnTo>
                    <a:pt x="58496" y="44894"/>
                  </a:lnTo>
                  <a:lnTo>
                    <a:pt x="55905" y="39865"/>
                  </a:lnTo>
                  <a:lnTo>
                    <a:pt x="60388" y="40749"/>
                  </a:lnTo>
                  <a:lnTo>
                    <a:pt x="66500" y="42492"/>
                  </a:lnTo>
                  <a:lnTo>
                    <a:pt x="73579" y="45357"/>
                  </a:lnTo>
                  <a:lnTo>
                    <a:pt x="80962" y="49606"/>
                  </a:lnTo>
                  <a:lnTo>
                    <a:pt x="82702" y="49504"/>
                  </a:lnTo>
                  <a:lnTo>
                    <a:pt x="83108" y="49021"/>
                  </a:lnTo>
                  <a:lnTo>
                    <a:pt x="82842" y="48323"/>
                  </a:lnTo>
                  <a:lnTo>
                    <a:pt x="73884" y="43296"/>
                  </a:lnTo>
                  <a:lnTo>
                    <a:pt x="65562" y="40198"/>
                  </a:lnTo>
                  <a:lnTo>
                    <a:pt x="58894" y="38572"/>
                  </a:lnTo>
                  <a:lnTo>
                    <a:pt x="54902" y="37960"/>
                  </a:lnTo>
                  <a:lnTo>
                    <a:pt x="51574" y="31648"/>
                  </a:lnTo>
                  <a:lnTo>
                    <a:pt x="47955" y="25450"/>
                  </a:lnTo>
                  <a:lnTo>
                    <a:pt x="44132" y="20129"/>
                  </a:lnTo>
                  <a:lnTo>
                    <a:pt x="53699" y="20086"/>
                  </a:lnTo>
                  <a:lnTo>
                    <a:pt x="89001" y="43357"/>
                  </a:lnTo>
                  <a:lnTo>
                    <a:pt x="90525" y="43738"/>
                  </a:lnTo>
                  <a:lnTo>
                    <a:pt x="91363" y="43027"/>
                  </a:lnTo>
                  <a:lnTo>
                    <a:pt x="91224" y="42316"/>
                  </a:lnTo>
                  <a:lnTo>
                    <a:pt x="87934" y="35420"/>
                  </a:lnTo>
                  <a:lnTo>
                    <a:pt x="80238" y="28994"/>
                  </a:lnTo>
                  <a:lnTo>
                    <a:pt x="72212" y="23607"/>
                  </a:lnTo>
                  <a:lnTo>
                    <a:pt x="63261" y="20059"/>
                  </a:lnTo>
                  <a:lnTo>
                    <a:pt x="53506" y="18378"/>
                  </a:lnTo>
                  <a:lnTo>
                    <a:pt x="43065" y="18592"/>
                  </a:lnTo>
                  <a:lnTo>
                    <a:pt x="38417" y="12572"/>
                  </a:lnTo>
                  <a:lnTo>
                    <a:pt x="34582" y="8674"/>
                  </a:lnTo>
                  <a:lnTo>
                    <a:pt x="30708" y="6261"/>
                  </a:lnTo>
                  <a:lnTo>
                    <a:pt x="65455" y="3949"/>
                  </a:lnTo>
                  <a:lnTo>
                    <a:pt x="78821" y="11820"/>
                  </a:lnTo>
                  <a:lnTo>
                    <a:pt x="91401" y="25336"/>
                  </a:lnTo>
                  <a:lnTo>
                    <a:pt x="100781" y="38186"/>
                  </a:lnTo>
                  <a:lnTo>
                    <a:pt x="104546" y="44056"/>
                  </a:lnTo>
                  <a:lnTo>
                    <a:pt x="106133" y="44361"/>
                  </a:lnTo>
                  <a:lnTo>
                    <a:pt x="106908" y="43675"/>
                  </a:lnTo>
                  <a:lnTo>
                    <a:pt x="106870" y="43205"/>
                  </a:lnTo>
                  <a:lnTo>
                    <a:pt x="103231" y="37495"/>
                  </a:lnTo>
                  <a:lnTo>
                    <a:pt x="94768" y="25752"/>
                  </a:lnTo>
                  <a:lnTo>
                    <a:pt x="83251" y="12851"/>
                  </a:lnTo>
                  <a:lnTo>
                    <a:pt x="70446" y="3670"/>
                  </a:lnTo>
                  <a:lnTo>
                    <a:pt x="90055" y="2717"/>
                  </a:lnTo>
                  <a:lnTo>
                    <a:pt x="104873" y="11000"/>
                  </a:lnTo>
                  <a:lnTo>
                    <a:pt x="113738" y="22594"/>
                  </a:lnTo>
                  <a:lnTo>
                    <a:pt x="118044" y="32962"/>
                  </a:lnTo>
                  <a:lnTo>
                    <a:pt x="119189" y="37566"/>
                  </a:lnTo>
                  <a:lnTo>
                    <a:pt x="120561" y="38163"/>
                  </a:lnTo>
                  <a:lnTo>
                    <a:pt x="95313" y="2514"/>
                  </a:lnTo>
                  <a:lnTo>
                    <a:pt x="104749" y="2171"/>
                  </a:lnTo>
                  <a:lnTo>
                    <a:pt x="120020" y="7899"/>
                  </a:lnTo>
                  <a:lnTo>
                    <a:pt x="130121" y="17287"/>
                  </a:lnTo>
                  <a:lnTo>
                    <a:pt x="135721" y="26099"/>
                  </a:lnTo>
                  <a:lnTo>
                    <a:pt x="137490" y="30098"/>
                  </a:lnTo>
                  <a:lnTo>
                    <a:pt x="138976" y="30556"/>
                  </a:lnTo>
                  <a:lnTo>
                    <a:pt x="112052" y="1955"/>
                  </a:lnTo>
                  <a:lnTo>
                    <a:pt x="133248" y="1562"/>
                  </a:lnTo>
                  <a:lnTo>
                    <a:pt x="144402" y="6305"/>
                  </a:lnTo>
                  <a:lnTo>
                    <a:pt x="151012" y="13249"/>
                  </a:lnTo>
                  <a:lnTo>
                    <a:pt x="154179" y="19550"/>
                  </a:lnTo>
                  <a:lnTo>
                    <a:pt x="155003" y="22364"/>
                  </a:lnTo>
                  <a:lnTo>
                    <a:pt x="156400" y="22948"/>
                  </a:lnTo>
                  <a:lnTo>
                    <a:pt x="157480" y="22174"/>
                  </a:lnTo>
                  <a:lnTo>
                    <a:pt x="156774" y="19227"/>
                  </a:lnTo>
                  <a:lnTo>
                    <a:pt x="154185" y="13579"/>
                  </a:lnTo>
                  <a:lnTo>
                    <a:pt x="148856" y="6992"/>
                  </a:lnTo>
                  <a:lnTo>
                    <a:pt x="139903" y="1511"/>
                  </a:lnTo>
                  <a:lnTo>
                    <a:pt x="156464" y="1638"/>
                  </a:lnTo>
                  <a:lnTo>
                    <a:pt x="174358" y="18287"/>
                  </a:lnTo>
                  <a:lnTo>
                    <a:pt x="176110" y="18351"/>
                  </a:lnTo>
                  <a:lnTo>
                    <a:pt x="176669" y="17767"/>
                  </a:lnTo>
                  <a:lnTo>
                    <a:pt x="176479" y="17144"/>
                  </a:lnTo>
                  <a:lnTo>
                    <a:pt x="159893" y="1701"/>
                  </a:lnTo>
                  <a:lnTo>
                    <a:pt x="174675" y="2222"/>
                  </a:lnTo>
                  <a:lnTo>
                    <a:pt x="189344" y="9664"/>
                  </a:lnTo>
                  <a:lnTo>
                    <a:pt x="191147" y="9423"/>
                  </a:lnTo>
                  <a:lnTo>
                    <a:pt x="191452" y="8991"/>
                  </a:lnTo>
                  <a:lnTo>
                    <a:pt x="191096" y="8229"/>
                  </a:lnTo>
                  <a:lnTo>
                    <a:pt x="179755" y="2501"/>
                  </a:lnTo>
                  <a:lnTo>
                    <a:pt x="192620" y="3403"/>
                  </a:lnTo>
                  <a:lnTo>
                    <a:pt x="198348" y="4089"/>
                  </a:lnTo>
                  <a:lnTo>
                    <a:pt x="200025" y="3276"/>
                  </a:lnTo>
                  <a:lnTo>
                    <a:pt x="200025" y="2946"/>
                  </a:lnTo>
                  <a:lnTo>
                    <a:pt x="170510" y="317"/>
                  </a:lnTo>
                  <a:lnTo>
                    <a:pt x="160210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7" name="object 2167"/>
            <p:cNvSpPr/>
            <p:nvPr/>
          </p:nvSpPr>
          <p:spPr>
            <a:xfrm>
              <a:off x="7035287" y="3550106"/>
              <a:ext cx="19685" cy="11430"/>
            </a:xfrm>
            <a:custGeom>
              <a:avLst/>
              <a:gdLst/>
              <a:ahLst/>
              <a:cxnLst/>
              <a:rect l="l" t="t" r="r" b="b"/>
              <a:pathLst>
                <a:path w="19684" h="11429">
                  <a:moveTo>
                    <a:pt x="9817" y="0"/>
                  </a:moveTo>
                  <a:lnTo>
                    <a:pt x="0" y="2285"/>
                  </a:lnTo>
                  <a:lnTo>
                    <a:pt x="622" y="9601"/>
                  </a:lnTo>
                  <a:lnTo>
                    <a:pt x="589" y="11012"/>
                  </a:lnTo>
                  <a:lnTo>
                    <a:pt x="19063" y="11012"/>
                  </a:lnTo>
                  <a:lnTo>
                    <a:pt x="14262" y="4356"/>
                  </a:lnTo>
                  <a:lnTo>
                    <a:pt x="9817" y="0"/>
                  </a:lnTo>
                  <a:close/>
                </a:path>
              </a:pathLst>
            </a:custGeom>
            <a:solidFill>
              <a:srgbClr val="807B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8" name="object 2168"/>
            <p:cNvSpPr/>
            <p:nvPr/>
          </p:nvSpPr>
          <p:spPr>
            <a:xfrm>
              <a:off x="7169621" y="247638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4" h="635">
                  <a:moveTo>
                    <a:pt x="419" y="0"/>
                  </a:moveTo>
                  <a:lnTo>
                    <a:pt x="0" y="165"/>
                  </a:lnTo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9" name="object 2169"/>
            <p:cNvSpPr/>
            <p:nvPr/>
          </p:nvSpPr>
          <p:spPr>
            <a:xfrm>
              <a:off x="7118549" y="2475329"/>
              <a:ext cx="102870" cy="81280"/>
            </a:xfrm>
            <a:custGeom>
              <a:avLst/>
              <a:gdLst/>
              <a:ahLst/>
              <a:cxnLst/>
              <a:rect l="l" t="t" r="r" b="b"/>
              <a:pathLst>
                <a:path w="102870" h="81280">
                  <a:moveTo>
                    <a:pt x="63250" y="77851"/>
                  </a:moveTo>
                  <a:lnTo>
                    <a:pt x="62674" y="77851"/>
                  </a:lnTo>
                  <a:lnTo>
                    <a:pt x="64173" y="78613"/>
                  </a:lnTo>
                  <a:lnTo>
                    <a:pt x="61047" y="78613"/>
                  </a:lnTo>
                  <a:lnTo>
                    <a:pt x="61747" y="79502"/>
                  </a:lnTo>
                  <a:lnTo>
                    <a:pt x="63157" y="80645"/>
                  </a:lnTo>
                  <a:lnTo>
                    <a:pt x="64693" y="81026"/>
                  </a:lnTo>
                  <a:lnTo>
                    <a:pt x="63250" y="77851"/>
                  </a:lnTo>
                  <a:close/>
                </a:path>
                <a:path w="102870" h="81280">
                  <a:moveTo>
                    <a:pt x="66475" y="76454"/>
                  </a:moveTo>
                  <a:lnTo>
                    <a:pt x="54972" y="76454"/>
                  </a:lnTo>
                  <a:lnTo>
                    <a:pt x="58406" y="79502"/>
                  </a:lnTo>
                  <a:lnTo>
                    <a:pt x="59242" y="80137"/>
                  </a:lnTo>
                  <a:lnTo>
                    <a:pt x="60296" y="80645"/>
                  </a:lnTo>
                  <a:lnTo>
                    <a:pt x="59975" y="80645"/>
                  </a:lnTo>
                  <a:lnTo>
                    <a:pt x="60890" y="78613"/>
                  </a:lnTo>
                  <a:lnTo>
                    <a:pt x="64173" y="78613"/>
                  </a:lnTo>
                  <a:lnTo>
                    <a:pt x="62674" y="77851"/>
                  </a:lnTo>
                  <a:lnTo>
                    <a:pt x="67116" y="77851"/>
                  </a:lnTo>
                  <a:lnTo>
                    <a:pt x="66776" y="77597"/>
                  </a:lnTo>
                  <a:lnTo>
                    <a:pt x="66475" y="76454"/>
                  </a:lnTo>
                  <a:close/>
                </a:path>
                <a:path w="102870" h="81280">
                  <a:moveTo>
                    <a:pt x="67116" y="77851"/>
                  </a:moveTo>
                  <a:lnTo>
                    <a:pt x="63250" y="77851"/>
                  </a:lnTo>
                  <a:lnTo>
                    <a:pt x="63596" y="78613"/>
                  </a:lnTo>
                  <a:lnTo>
                    <a:pt x="64173" y="78613"/>
                  </a:lnTo>
                  <a:lnTo>
                    <a:pt x="67170" y="80137"/>
                  </a:lnTo>
                  <a:lnTo>
                    <a:pt x="69034" y="80137"/>
                  </a:lnTo>
                  <a:lnTo>
                    <a:pt x="68135" y="78613"/>
                  </a:lnTo>
                  <a:lnTo>
                    <a:pt x="67116" y="77851"/>
                  </a:lnTo>
                  <a:close/>
                </a:path>
                <a:path w="102870" h="81280">
                  <a:moveTo>
                    <a:pt x="50101" y="76454"/>
                  </a:moveTo>
                  <a:lnTo>
                    <a:pt x="45405" y="76454"/>
                  </a:lnTo>
                  <a:lnTo>
                    <a:pt x="46380" y="76962"/>
                  </a:lnTo>
                  <a:lnTo>
                    <a:pt x="47936" y="77851"/>
                  </a:lnTo>
                  <a:lnTo>
                    <a:pt x="47670" y="77851"/>
                  </a:lnTo>
                  <a:lnTo>
                    <a:pt x="47278" y="78994"/>
                  </a:lnTo>
                  <a:lnTo>
                    <a:pt x="47191" y="79248"/>
                  </a:lnTo>
                  <a:lnTo>
                    <a:pt x="47104" y="79502"/>
                  </a:lnTo>
                  <a:lnTo>
                    <a:pt x="49326" y="78613"/>
                  </a:lnTo>
                  <a:lnTo>
                    <a:pt x="50317" y="78613"/>
                  </a:lnTo>
                  <a:lnTo>
                    <a:pt x="50215" y="77597"/>
                  </a:lnTo>
                  <a:lnTo>
                    <a:pt x="50101" y="76454"/>
                  </a:lnTo>
                  <a:close/>
                </a:path>
                <a:path w="102870" h="81280">
                  <a:moveTo>
                    <a:pt x="54749" y="76454"/>
                  </a:moveTo>
                  <a:lnTo>
                    <a:pt x="50101" y="76454"/>
                  </a:lnTo>
                  <a:lnTo>
                    <a:pt x="51993" y="76962"/>
                  </a:lnTo>
                  <a:lnTo>
                    <a:pt x="53022" y="77343"/>
                  </a:lnTo>
                  <a:lnTo>
                    <a:pt x="54267" y="78994"/>
                  </a:lnTo>
                  <a:lnTo>
                    <a:pt x="55511" y="79502"/>
                  </a:lnTo>
                  <a:lnTo>
                    <a:pt x="54749" y="76454"/>
                  </a:lnTo>
                  <a:close/>
                </a:path>
                <a:path w="102870" h="81280">
                  <a:moveTo>
                    <a:pt x="38865" y="77851"/>
                  </a:moveTo>
                  <a:lnTo>
                    <a:pt x="38547" y="77851"/>
                  </a:lnTo>
                  <a:lnTo>
                    <a:pt x="40817" y="79248"/>
                  </a:lnTo>
                  <a:lnTo>
                    <a:pt x="40902" y="78994"/>
                  </a:lnTo>
                  <a:lnTo>
                    <a:pt x="41028" y="78613"/>
                  </a:lnTo>
                  <a:lnTo>
                    <a:pt x="39468" y="78613"/>
                  </a:lnTo>
                  <a:lnTo>
                    <a:pt x="38865" y="77851"/>
                  </a:lnTo>
                  <a:close/>
                </a:path>
                <a:path w="102870" h="81280">
                  <a:moveTo>
                    <a:pt x="65726" y="72771"/>
                  </a:moveTo>
                  <a:lnTo>
                    <a:pt x="32076" y="72771"/>
                  </a:lnTo>
                  <a:lnTo>
                    <a:pt x="32361" y="73533"/>
                  </a:lnTo>
                  <a:lnTo>
                    <a:pt x="32752" y="74676"/>
                  </a:lnTo>
                  <a:lnTo>
                    <a:pt x="32855" y="75819"/>
                  </a:lnTo>
                  <a:lnTo>
                    <a:pt x="32912" y="76454"/>
                  </a:lnTo>
                  <a:lnTo>
                    <a:pt x="32993" y="77343"/>
                  </a:lnTo>
                  <a:lnTo>
                    <a:pt x="33266" y="77343"/>
                  </a:lnTo>
                  <a:lnTo>
                    <a:pt x="36117" y="78613"/>
                  </a:lnTo>
                  <a:lnTo>
                    <a:pt x="35440" y="78613"/>
                  </a:lnTo>
                  <a:lnTo>
                    <a:pt x="36614" y="75819"/>
                  </a:lnTo>
                  <a:lnTo>
                    <a:pt x="72130" y="75819"/>
                  </a:lnTo>
                  <a:lnTo>
                    <a:pt x="65849" y="73152"/>
                  </a:lnTo>
                  <a:lnTo>
                    <a:pt x="65726" y="72771"/>
                  </a:lnTo>
                  <a:close/>
                </a:path>
                <a:path w="102870" h="81280">
                  <a:moveTo>
                    <a:pt x="70475" y="75819"/>
                  </a:moveTo>
                  <a:lnTo>
                    <a:pt x="36614" y="75819"/>
                  </a:lnTo>
                  <a:lnTo>
                    <a:pt x="37518" y="76454"/>
                  </a:lnTo>
                  <a:lnTo>
                    <a:pt x="38162" y="76962"/>
                  </a:lnTo>
                  <a:lnTo>
                    <a:pt x="39468" y="78613"/>
                  </a:lnTo>
                  <a:lnTo>
                    <a:pt x="41028" y="78613"/>
                  </a:lnTo>
                  <a:lnTo>
                    <a:pt x="41281" y="77851"/>
                  </a:lnTo>
                  <a:lnTo>
                    <a:pt x="41365" y="77597"/>
                  </a:lnTo>
                  <a:lnTo>
                    <a:pt x="41449" y="77343"/>
                  </a:lnTo>
                  <a:lnTo>
                    <a:pt x="41575" y="76962"/>
                  </a:lnTo>
                  <a:lnTo>
                    <a:pt x="44399" y="76962"/>
                  </a:lnTo>
                  <a:lnTo>
                    <a:pt x="45008" y="76454"/>
                  </a:lnTo>
                  <a:lnTo>
                    <a:pt x="63696" y="76454"/>
                  </a:lnTo>
                  <a:lnTo>
                    <a:pt x="70475" y="75819"/>
                  </a:lnTo>
                  <a:close/>
                </a:path>
                <a:path w="102870" h="81280">
                  <a:moveTo>
                    <a:pt x="42425" y="77851"/>
                  </a:moveTo>
                  <a:lnTo>
                    <a:pt x="41281" y="77851"/>
                  </a:lnTo>
                  <a:lnTo>
                    <a:pt x="41028" y="78613"/>
                  </a:lnTo>
                  <a:lnTo>
                    <a:pt x="43690" y="78613"/>
                  </a:lnTo>
                  <a:lnTo>
                    <a:pt x="42425" y="77851"/>
                  </a:lnTo>
                  <a:close/>
                </a:path>
                <a:path w="102870" h="81280">
                  <a:moveTo>
                    <a:pt x="44399" y="76962"/>
                  </a:moveTo>
                  <a:lnTo>
                    <a:pt x="41703" y="76962"/>
                  </a:lnTo>
                  <a:lnTo>
                    <a:pt x="42129" y="77597"/>
                  </a:lnTo>
                  <a:lnTo>
                    <a:pt x="42425" y="77851"/>
                  </a:lnTo>
                  <a:lnTo>
                    <a:pt x="43690" y="78613"/>
                  </a:lnTo>
                  <a:lnTo>
                    <a:pt x="44471" y="78613"/>
                  </a:lnTo>
                  <a:lnTo>
                    <a:pt x="44265" y="77851"/>
                  </a:lnTo>
                  <a:lnTo>
                    <a:pt x="44197" y="77597"/>
                  </a:lnTo>
                  <a:lnTo>
                    <a:pt x="44128" y="77343"/>
                  </a:lnTo>
                  <a:lnTo>
                    <a:pt x="43942" y="77343"/>
                  </a:lnTo>
                  <a:lnTo>
                    <a:pt x="44399" y="76962"/>
                  </a:lnTo>
                  <a:close/>
                </a:path>
                <a:path w="102870" h="81280">
                  <a:moveTo>
                    <a:pt x="47670" y="77851"/>
                  </a:moveTo>
                  <a:lnTo>
                    <a:pt x="44265" y="77851"/>
                  </a:lnTo>
                  <a:lnTo>
                    <a:pt x="44471" y="78613"/>
                  </a:lnTo>
                  <a:lnTo>
                    <a:pt x="47409" y="78613"/>
                  </a:lnTo>
                  <a:lnTo>
                    <a:pt x="47670" y="77851"/>
                  </a:lnTo>
                  <a:close/>
                </a:path>
                <a:path w="102870" h="81280">
                  <a:moveTo>
                    <a:pt x="51231" y="77851"/>
                  </a:moveTo>
                  <a:lnTo>
                    <a:pt x="50241" y="77851"/>
                  </a:lnTo>
                  <a:lnTo>
                    <a:pt x="50317" y="78613"/>
                  </a:lnTo>
                  <a:lnTo>
                    <a:pt x="49326" y="78613"/>
                  </a:lnTo>
                  <a:lnTo>
                    <a:pt x="51231" y="77851"/>
                  </a:lnTo>
                  <a:close/>
                </a:path>
                <a:path w="102870" h="81280">
                  <a:moveTo>
                    <a:pt x="28740" y="74676"/>
                  </a:moveTo>
                  <a:lnTo>
                    <a:pt x="25761" y="74676"/>
                  </a:lnTo>
                  <a:lnTo>
                    <a:pt x="26684" y="77343"/>
                  </a:lnTo>
                  <a:lnTo>
                    <a:pt x="26772" y="77597"/>
                  </a:lnTo>
                  <a:lnTo>
                    <a:pt x="26860" y="77851"/>
                  </a:lnTo>
                  <a:lnTo>
                    <a:pt x="28105" y="76962"/>
                  </a:lnTo>
                  <a:lnTo>
                    <a:pt x="27979" y="75819"/>
                  </a:lnTo>
                  <a:lnTo>
                    <a:pt x="28546" y="74930"/>
                  </a:lnTo>
                  <a:lnTo>
                    <a:pt x="28740" y="74676"/>
                  </a:lnTo>
                  <a:close/>
                </a:path>
                <a:path w="102870" h="81280">
                  <a:moveTo>
                    <a:pt x="31971" y="72771"/>
                  </a:moveTo>
                  <a:lnTo>
                    <a:pt x="22669" y="72771"/>
                  </a:lnTo>
                  <a:lnTo>
                    <a:pt x="22288" y="73533"/>
                  </a:lnTo>
                  <a:lnTo>
                    <a:pt x="22212" y="74041"/>
                  </a:lnTo>
                  <a:lnTo>
                    <a:pt x="22339" y="74676"/>
                  </a:lnTo>
                  <a:lnTo>
                    <a:pt x="22390" y="74930"/>
                  </a:lnTo>
                  <a:lnTo>
                    <a:pt x="23170" y="75819"/>
                  </a:lnTo>
                  <a:lnTo>
                    <a:pt x="23780" y="75819"/>
                  </a:lnTo>
                  <a:lnTo>
                    <a:pt x="25523" y="74676"/>
                  </a:lnTo>
                  <a:lnTo>
                    <a:pt x="31110" y="74676"/>
                  </a:lnTo>
                  <a:lnTo>
                    <a:pt x="31799" y="73152"/>
                  </a:lnTo>
                  <a:lnTo>
                    <a:pt x="31914" y="72898"/>
                  </a:lnTo>
                  <a:lnTo>
                    <a:pt x="31971" y="72771"/>
                  </a:lnTo>
                  <a:close/>
                </a:path>
                <a:path w="102870" h="81280">
                  <a:moveTo>
                    <a:pt x="31110" y="74676"/>
                  </a:moveTo>
                  <a:lnTo>
                    <a:pt x="28740" y="74676"/>
                  </a:lnTo>
                  <a:lnTo>
                    <a:pt x="31271" y="75819"/>
                  </a:lnTo>
                  <a:lnTo>
                    <a:pt x="30593" y="75819"/>
                  </a:lnTo>
                  <a:lnTo>
                    <a:pt x="30995" y="74930"/>
                  </a:lnTo>
                  <a:lnTo>
                    <a:pt x="31110" y="74676"/>
                  </a:lnTo>
                  <a:close/>
                </a:path>
                <a:path w="102870" h="81280">
                  <a:moveTo>
                    <a:pt x="64465" y="67056"/>
                  </a:moveTo>
                  <a:lnTo>
                    <a:pt x="17054" y="67056"/>
                  </a:lnTo>
                  <a:lnTo>
                    <a:pt x="15748" y="70231"/>
                  </a:lnTo>
                  <a:lnTo>
                    <a:pt x="19329" y="70231"/>
                  </a:lnTo>
                  <a:lnTo>
                    <a:pt x="19913" y="71501"/>
                  </a:lnTo>
                  <a:lnTo>
                    <a:pt x="18656" y="72771"/>
                  </a:lnTo>
                  <a:lnTo>
                    <a:pt x="18976" y="73533"/>
                  </a:lnTo>
                  <a:lnTo>
                    <a:pt x="19083" y="73787"/>
                  </a:lnTo>
                  <a:lnTo>
                    <a:pt x="19189" y="74041"/>
                  </a:lnTo>
                  <a:lnTo>
                    <a:pt x="20269" y="73533"/>
                  </a:lnTo>
                  <a:lnTo>
                    <a:pt x="21424" y="72898"/>
                  </a:lnTo>
                  <a:lnTo>
                    <a:pt x="22078" y="72771"/>
                  </a:lnTo>
                  <a:lnTo>
                    <a:pt x="65726" y="72771"/>
                  </a:lnTo>
                  <a:lnTo>
                    <a:pt x="65112" y="70866"/>
                  </a:lnTo>
                  <a:lnTo>
                    <a:pt x="68199" y="70485"/>
                  </a:lnTo>
                  <a:lnTo>
                    <a:pt x="66636" y="69469"/>
                  </a:lnTo>
                  <a:lnTo>
                    <a:pt x="65316" y="68580"/>
                  </a:lnTo>
                  <a:lnTo>
                    <a:pt x="64465" y="67056"/>
                  </a:lnTo>
                  <a:close/>
                </a:path>
                <a:path w="102870" h="81280">
                  <a:moveTo>
                    <a:pt x="64342" y="61595"/>
                  </a:moveTo>
                  <a:lnTo>
                    <a:pt x="13928" y="61595"/>
                  </a:lnTo>
                  <a:lnTo>
                    <a:pt x="14770" y="63373"/>
                  </a:lnTo>
                  <a:lnTo>
                    <a:pt x="12801" y="65151"/>
                  </a:lnTo>
                  <a:lnTo>
                    <a:pt x="13550" y="67056"/>
                  </a:lnTo>
                  <a:lnTo>
                    <a:pt x="68936" y="67056"/>
                  </a:lnTo>
                  <a:lnTo>
                    <a:pt x="65189" y="64389"/>
                  </a:lnTo>
                  <a:lnTo>
                    <a:pt x="63461" y="63373"/>
                  </a:lnTo>
                  <a:lnTo>
                    <a:pt x="67970" y="62611"/>
                  </a:lnTo>
                  <a:lnTo>
                    <a:pt x="65217" y="62103"/>
                  </a:lnTo>
                  <a:lnTo>
                    <a:pt x="64590" y="62103"/>
                  </a:lnTo>
                  <a:lnTo>
                    <a:pt x="64342" y="61595"/>
                  </a:lnTo>
                  <a:close/>
                </a:path>
                <a:path w="102870" h="81280">
                  <a:moveTo>
                    <a:pt x="12350" y="42164"/>
                  </a:moveTo>
                  <a:lnTo>
                    <a:pt x="12183" y="42164"/>
                  </a:lnTo>
                  <a:lnTo>
                    <a:pt x="14655" y="42672"/>
                  </a:lnTo>
                  <a:lnTo>
                    <a:pt x="16459" y="43180"/>
                  </a:lnTo>
                  <a:lnTo>
                    <a:pt x="17653" y="43561"/>
                  </a:lnTo>
                  <a:lnTo>
                    <a:pt x="19100" y="44069"/>
                  </a:lnTo>
                  <a:lnTo>
                    <a:pt x="19646" y="45085"/>
                  </a:lnTo>
                  <a:lnTo>
                    <a:pt x="19570" y="46482"/>
                  </a:lnTo>
                  <a:lnTo>
                    <a:pt x="22682" y="48895"/>
                  </a:lnTo>
                  <a:lnTo>
                    <a:pt x="14084" y="52197"/>
                  </a:lnTo>
                  <a:lnTo>
                    <a:pt x="11010" y="53213"/>
                  </a:lnTo>
                  <a:lnTo>
                    <a:pt x="9855" y="55499"/>
                  </a:lnTo>
                  <a:lnTo>
                    <a:pt x="12814" y="55499"/>
                  </a:lnTo>
                  <a:lnTo>
                    <a:pt x="11811" y="57531"/>
                  </a:lnTo>
                  <a:lnTo>
                    <a:pt x="9613" y="59817"/>
                  </a:lnTo>
                  <a:lnTo>
                    <a:pt x="10223" y="62103"/>
                  </a:lnTo>
                  <a:lnTo>
                    <a:pt x="11074" y="62103"/>
                  </a:lnTo>
                  <a:lnTo>
                    <a:pt x="12598" y="61595"/>
                  </a:lnTo>
                  <a:lnTo>
                    <a:pt x="64342" y="61595"/>
                  </a:lnTo>
                  <a:lnTo>
                    <a:pt x="63598" y="60071"/>
                  </a:lnTo>
                  <a:lnTo>
                    <a:pt x="63474" y="59817"/>
                  </a:lnTo>
                  <a:lnTo>
                    <a:pt x="69443" y="59817"/>
                  </a:lnTo>
                  <a:lnTo>
                    <a:pt x="69532" y="58674"/>
                  </a:lnTo>
                  <a:lnTo>
                    <a:pt x="71755" y="58547"/>
                  </a:lnTo>
                  <a:lnTo>
                    <a:pt x="74017" y="58547"/>
                  </a:lnTo>
                  <a:lnTo>
                    <a:pt x="73774" y="57912"/>
                  </a:lnTo>
                  <a:lnTo>
                    <a:pt x="78707" y="57912"/>
                  </a:lnTo>
                  <a:lnTo>
                    <a:pt x="78613" y="57658"/>
                  </a:lnTo>
                  <a:lnTo>
                    <a:pt x="75867" y="55118"/>
                  </a:lnTo>
                  <a:lnTo>
                    <a:pt x="75145" y="55118"/>
                  </a:lnTo>
                  <a:lnTo>
                    <a:pt x="77482" y="54610"/>
                  </a:lnTo>
                  <a:lnTo>
                    <a:pt x="80725" y="54610"/>
                  </a:lnTo>
                  <a:lnTo>
                    <a:pt x="78638" y="52451"/>
                  </a:lnTo>
                  <a:lnTo>
                    <a:pt x="79832" y="52197"/>
                  </a:lnTo>
                  <a:lnTo>
                    <a:pt x="82537" y="52197"/>
                  </a:lnTo>
                  <a:lnTo>
                    <a:pt x="84416" y="51816"/>
                  </a:lnTo>
                  <a:lnTo>
                    <a:pt x="83261" y="50673"/>
                  </a:lnTo>
                  <a:lnTo>
                    <a:pt x="82423" y="49657"/>
                  </a:lnTo>
                  <a:lnTo>
                    <a:pt x="82289" y="48895"/>
                  </a:lnTo>
                  <a:lnTo>
                    <a:pt x="82178" y="48260"/>
                  </a:lnTo>
                  <a:lnTo>
                    <a:pt x="85610" y="48260"/>
                  </a:lnTo>
                  <a:lnTo>
                    <a:pt x="78701" y="48006"/>
                  </a:lnTo>
                  <a:lnTo>
                    <a:pt x="86144" y="48006"/>
                  </a:lnTo>
                  <a:lnTo>
                    <a:pt x="85280" y="45974"/>
                  </a:lnTo>
                  <a:lnTo>
                    <a:pt x="86042" y="45212"/>
                  </a:lnTo>
                  <a:lnTo>
                    <a:pt x="90538" y="44704"/>
                  </a:lnTo>
                  <a:lnTo>
                    <a:pt x="88138" y="42672"/>
                  </a:lnTo>
                  <a:lnTo>
                    <a:pt x="90055" y="42418"/>
                  </a:lnTo>
                  <a:lnTo>
                    <a:pt x="13252" y="42418"/>
                  </a:lnTo>
                  <a:lnTo>
                    <a:pt x="12350" y="42164"/>
                  </a:lnTo>
                  <a:close/>
                </a:path>
                <a:path w="102870" h="81280">
                  <a:moveTo>
                    <a:pt x="69443" y="59817"/>
                  </a:moveTo>
                  <a:lnTo>
                    <a:pt x="63474" y="59817"/>
                  </a:lnTo>
                  <a:lnTo>
                    <a:pt x="65803" y="60960"/>
                  </a:lnTo>
                  <a:lnTo>
                    <a:pt x="69354" y="60960"/>
                  </a:lnTo>
                  <a:lnTo>
                    <a:pt x="69443" y="59817"/>
                  </a:lnTo>
                  <a:close/>
                </a:path>
                <a:path w="102870" h="81280">
                  <a:moveTo>
                    <a:pt x="74017" y="58547"/>
                  </a:moveTo>
                  <a:lnTo>
                    <a:pt x="71755" y="58547"/>
                  </a:lnTo>
                  <a:lnTo>
                    <a:pt x="73164" y="60071"/>
                  </a:lnTo>
                  <a:lnTo>
                    <a:pt x="74942" y="60960"/>
                  </a:lnTo>
                  <a:lnTo>
                    <a:pt x="74066" y="58674"/>
                  </a:lnTo>
                  <a:lnTo>
                    <a:pt x="74017" y="58547"/>
                  </a:lnTo>
                  <a:close/>
                </a:path>
                <a:path w="102870" h="81280">
                  <a:moveTo>
                    <a:pt x="78707" y="57912"/>
                  </a:moveTo>
                  <a:lnTo>
                    <a:pt x="75387" y="57912"/>
                  </a:lnTo>
                  <a:lnTo>
                    <a:pt x="79133" y="59055"/>
                  </a:lnTo>
                  <a:lnTo>
                    <a:pt x="78707" y="57912"/>
                  </a:lnTo>
                  <a:close/>
                </a:path>
                <a:path w="102870" h="81280">
                  <a:moveTo>
                    <a:pt x="80725" y="54610"/>
                  </a:moveTo>
                  <a:lnTo>
                    <a:pt x="77482" y="54610"/>
                  </a:lnTo>
                  <a:lnTo>
                    <a:pt x="81216" y="55118"/>
                  </a:lnTo>
                  <a:lnTo>
                    <a:pt x="80725" y="54610"/>
                  </a:lnTo>
                  <a:close/>
                </a:path>
                <a:path w="102870" h="81280">
                  <a:moveTo>
                    <a:pt x="86144" y="48006"/>
                  </a:moveTo>
                  <a:lnTo>
                    <a:pt x="82134" y="48006"/>
                  </a:lnTo>
                  <a:lnTo>
                    <a:pt x="82178" y="48260"/>
                  </a:lnTo>
                  <a:lnTo>
                    <a:pt x="85610" y="48260"/>
                  </a:lnTo>
                  <a:lnTo>
                    <a:pt x="87287" y="48387"/>
                  </a:lnTo>
                  <a:lnTo>
                    <a:pt x="86144" y="48006"/>
                  </a:lnTo>
                  <a:close/>
                </a:path>
                <a:path w="102870" h="81280">
                  <a:moveTo>
                    <a:pt x="82134" y="48006"/>
                  </a:moveTo>
                  <a:lnTo>
                    <a:pt x="78701" y="48006"/>
                  </a:lnTo>
                  <a:lnTo>
                    <a:pt x="85610" y="48260"/>
                  </a:lnTo>
                  <a:lnTo>
                    <a:pt x="82178" y="48260"/>
                  </a:lnTo>
                  <a:lnTo>
                    <a:pt x="82134" y="48006"/>
                  </a:lnTo>
                  <a:close/>
                </a:path>
                <a:path w="102870" h="81280">
                  <a:moveTo>
                    <a:pt x="4110" y="34798"/>
                  </a:moveTo>
                  <a:lnTo>
                    <a:pt x="2750" y="34798"/>
                  </a:lnTo>
                  <a:lnTo>
                    <a:pt x="4533" y="35941"/>
                  </a:lnTo>
                  <a:lnTo>
                    <a:pt x="6553" y="37592"/>
                  </a:lnTo>
                  <a:lnTo>
                    <a:pt x="8915" y="38608"/>
                  </a:lnTo>
                  <a:lnTo>
                    <a:pt x="5943" y="39243"/>
                  </a:lnTo>
                  <a:lnTo>
                    <a:pt x="7099" y="40386"/>
                  </a:lnTo>
                  <a:lnTo>
                    <a:pt x="8305" y="41148"/>
                  </a:lnTo>
                  <a:lnTo>
                    <a:pt x="10998" y="41783"/>
                  </a:lnTo>
                  <a:lnTo>
                    <a:pt x="13252" y="42418"/>
                  </a:lnTo>
                  <a:lnTo>
                    <a:pt x="90055" y="42418"/>
                  </a:lnTo>
                  <a:lnTo>
                    <a:pt x="92583" y="42164"/>
                  </a:lnTo>
                  <a:lnTo>
                    <a:pt x="94145" y="41402"/>
                  </a:lnTo>
                  <a:lnTo>
                    <a:pt x="92976" y="40767"/>
                  </a:lnTo>
                  <a:lnTo>
                    <a:pt x="91008" y="38989"/>
                  </a:lnTo>
                  <a:lnTo>
                    <a:pt x="92633" y="38227"/>
                  </a:lnTo>
                  <a:lnTo>
                    <a:pt x="95772" y="38227"/>
                  </a:lnTo>
                  <a:lnTo>
                    <a:pt x="98259" y="37592"/>
                  </a:lnTo>
                  <a:lnTo>
                    <a:pt x="96799" y="37084"/>
                  </a:lnTo>
                  <a:lnTo>
                    <a:pt x="95732" y="36576"/>
                  </a:lnTo>
                  <a:lnTo>
                    <a:pt x="94742" y="35433"/>
                  </a:lnTo>
                  <a:lnTo>
                    <a:pt x="100203" y="35433"/>
                  </a:lnTo>
                  <a:lnTo>
                    <a:pt x="99762" y="35052"/>
                  </a:lnTo>
                  <a:lnTo>
                    <a:pt x="4940" y="35052"/>
                  </a:lnTo>
                  <a:lnTo>
                    <a:pt x="4110" y="34798"/>
                  </a:lnTo>
                  <a:close/>
                </a:path>
                <a:path w="102870" h="81280">
                  <a:moveTo>
                    <a:pt x="95772" y="38227"/>
                  </a:moveTo>
                  <a:lnTo>
                    <a:pt x="92633" y="38227"/>
                  </a:lnTo>
                  <a:lnTo>
                    <a:pt x="95275" y="38354"/>
                  </a:lnTo>
                  <a:lnTo>
                    <a:pt x="95772" y="38227"/>
                  </a:lnTo>
                  <a:close/>
                </a:path>
                <a:path w="102870" h="81280">
                  <a:moveTo>
                    <a:pt x="100203" y="35433"/>
                  </a:moveTo>
                  <a:lnTo>
                    <a:pt x="94742" y="35433"/>
                  </a:lnTo>
                  <a:lnTo>
                    <a:pt x="96520" y="35814"/>
                  </a:lnTo>
                  <a:lnTo>
                    <a:pt x="97364" y="35814"/>
                  </a:lnTo>
                  <a:lnTo>
                    <a:pt x="100203" y="35433"/>
                  </a:lnTo>
                  <a:close/>
                </a:path>
                <a:path w="102870" h="81280">
                  <a:moveTo>
                    <a:pt x="660" y="30353"/>
                  </a:moveTo>
                  <a:lnTo>
                    <a:pt x="2057" y="32131"/>
                  </a:lnTo>
                  <a:lnTo>
                    <a:pt x="3822" y="33528"/>
                  </a:lnTo>
                  <a:lnTo>
                    <a:pt x="6121" y="34798"/>
                  </a:lnTo>
                  <a:lnTo>
                    <a:pt x="4940" y="35052"/>
                  </a:lnTo>
                  <a:lnTo>
                    <a:pt x="99762" y="35052"/>
                  </a:lnTo>
                  <a:lnTo>
                    <a:pt x="97269" y="32893"/>
                  </a:lnTo>
                  <a:lnTo>
                    <a:pt x="100429" y="32893"/>
                  </a:lnTo>
                  <a:lnTo>
                    <a:pt x="102539" y="31115"/>
                  </a:lnTo>
                  <a:lnTo>
                    <a:pt x="97697" y="31115"/>
                  </a:lnTo>
                  <a:lnTo>
                    <a:pt x="97821" y="30734"/>
                  </a:lnTo>
                  <a:lnTo>
                    <a:pt x="1803" y="30734"/>
                  </a:lnTo>
                  <a:lnTo>
                    <a:pt x="660" y="30353"/>
                  </a:lnTo>
                  <a:close/>
                </a:path>
                <a:path w="102870" h="81280">
                  <a:moveTo>
                    <a:pt x="100429" y="32893"/>
                  </a:moveTo>
                  <a:lnTo>
                    <a:pt x="97269" y="32893"/>
                  </a:lnTo>
                  <a:lnTo>
                    <a:pt x="100279" y="33020"/>
                  </a:lnTo>
                  <a:lnTo>
                    <a:pt x="100429" y="32893"/>
                  </a:lnTo>
                  <a:close/>
                </a:path>
                <a:path w="102870" h="81280">
                  <a:moveTo>
                    <a:pt x="99771" y="30353"/>
                  </a:moveTo>
                  <a:lnTo>
                    <a:pt x="97332" y="31115"/>
                  </a:lnTo>
                  <a:lnTo>
                    <a:pt x="102539" y="31115"/>
                  </a:lnTo>
                  <a:lnTo>
                    <a:pt x="99910" y="30607"/>
                  </a:lnTo>
                  <a:lnTo>
                    <a:pt x="99771" y="30353"/>
                  </a:lnTo>
                  <a:close/>
                </a:path>
                <a:path w="102870" h="81280">
                  <a:moveTo>
                    <a:pt x="0" y="25146"/>
                  </a:moveTo>
                  <a:lnTo>
                    <a:pt x="736" y="27051"/>
                  </a:lnTo>
                  <a:lnTo>
                    <a:pt x="2184" y="29210"/>
                  </a:lnTo>
                  <a:lnTo>
                    <a:pt x="4140" y="30734"/>
                  </a:lnTo>
                  <a:lnTo>
                    <a:pt x="97821" y="30734"/>
                  </a:lnTo>
                  <a:lnTo>
                    <a:pt x="98482" y="28702"/>
                  </a:lnTo>
                  <a:lnTo>
                    <a:pt x="94729" y="28702"/>
                  </a:lnTo>
                  <a:lnTo>
                    <a:pt x="94759" y="28448"/>
                  </a:lnTo>
                  <a:lnTo>
                    <a:pt x="91757" y="28448"/>
                  </a:lnTo>
                  <a:lnTo>
                    <a:pt x="89674" y="28067"/>
                  </a:lnTo>
                  <a:lnTo>
                    <a:pt x="89782" y="27686"/>
                  </a:lnTo>
                  <a:lnTo>
                    <a:pt x="87939" y="27686"/>
                  </a:lnTo>
                  <a:lnTo>
                    <a:pt x="86580" y="27051"/>
                  </a:lnTo>
                  <a:lnTo>
                    <a:pt x="84937" y="26416"/>
                  </a:lnTo>
                  <a:lnTo>
                    <a:pt x="84995" y="26162"/>
                  </a:lnTo>
                  <a:lnTo>
                    <a:pt x="85083" y="25781"/>
                  </a:lnTo>
                  <a:lnTo>
                    <a:pt x="1041" y="25781"/>
                  </a:lnTo>
                  <a:lnTo>
                    <a:pt x="0" y="25146"/>
                  </a:lnTo>
                  <a:close/>
                </a:path>
                <a:path w="102870" h="81280">
                  <a:moveTo>
                    <a:pt x="98688" y="28067"/>
                  </a:moveTo>
                  <a:lnTo>
                    <a:pt x="95523" y="28067"/>
                  </a:lnTo>
                  <a:lnTo>
                    <a:pt x="94729" y="28702"/>
                  </a:lnTo>
                  <a:lnTo>
                    <a:pt x="98482" y="28702"/>
                  </a:lnTo>
                  <a:lnTo>
                    <a:pt x="98564" y="28448"/>
                  </a:lnTo>
                  <a:lnTo>
                    <a:pt x="98688" y="28067"/>
                  </a:lnTo>
                  <a:close/>
                </a:path>
                <a:path w="102870" h="81280">
                  <a:moveTo>
                    <a:pt x="95034" y="26162"/>
                  </a:moveTo>
                  <a:lnTo>
                    <a:pt x="93522" y="26162"/>
                  </a:lnTo>
                  <a:lnTo>
                    <a:pt x="91953" y="27686"/>
                  </a:lnTo>
                  <a:lnTo>
                    <a:pt x="92100" y="27686"/>
                  </a:lnTo>
                  <a:lnTo>
                    <a:pt x="91757" y="28448"/>
                  </a:lnTo>
                  <a:lnTo>
                    <a:pt x="94759" y="28448"/>
                  </a:lnTo>
                  <a:lnTo>
                    <a:pt x="94851" y="27686"/>
                  </a:lnTo>
                  <a:lnTo>
                    <a:pt x="94927" y="27051"/>
                  </a:lnTo>
                  <a:lnTo>
                    <a:pt x="95034" y="26162"/>
                  </a:lnTo>
                  <a:close/>
                </a:path>
                <a:path w="102870" h="81280">
                  <a:moveTo>
                    <a:pt x="97396" y="27686"/>
                  </a:moveTo>
                  <a:lnTo>
                    <a:pt x="94824" y="28067"/>
                  </a:lnTo>
                  <a:lnTo>
                    <a:pt x="99396" y="28067"/>
                  </a:lnTo>
                  <a:lnTo>
                    <a:pt x="97396" y="27686"/>
                  </a:lnTo>
                  <a:close/>
                </a:path>
                <a:path w="102870" h="81280">
                  <a:moveTo>
                    <a:pt x="90462" y="25273"/>
                  </a:moveTo>
                  <a:lnTo>
                    <a:pt x="88595" y="25273"/>
                  </a:lnTo>
                  <a:lnTo>
                    <a:pt x="87616" y="27686"/>
                  </a:lnTo>
                  <a:lnTo>
                    <a:pt x="89782" y="27686"/>
                  </a:lnTo>
                  <a:lnTo>
                    <a:pt x="90139" y="26416"/>
                  </a:lnTo>
                  <a:lnTo>
                    <a:pt x="90211" y="26162"/>
                  </a:lnTo>
                  <a:lnTo>
                    <a:pt x="90318" y="25781"/>
                  </a:lnTo>
                  <a:lnTo>
                    <a:pt x="90390" y="25527"/>
                  </a:lnTo>
                  <a:lnTo>
                    <a:pt x="90462" y="25273"/>
                  </a:lnTo>
                  <a:close/>
                </a:path>
                <a:path w="102870" h="81280">
                  <a:moveTo>
                    <a:pt x="1206" y="19431"/>
                  </a:moveTo>
                  <a:lnTo>
                    <a:pt x="1147" y="21717"/>
                  </a:lnTo>
                  <a:lnTo>
                    <a:pt x="1316" y="22987"/>
                  </a:lnTo>
                  <a:lnTo>
                    <a:pt x="1367" y="23368"/>
                  </a:lnTo>
                  <a:lnTo>
                    <a:pt x="1452" y="24003"/>
                  </a:lnTo>
                  <a:lnTo>
                    <a:pt x="1536" y="24638"/>
                  </a:lnTo>
                  <a:lnTo>
                    <a:pt x="3556" y="25527"/>
                  </a:lnTo>
                  <a:lnTo>
                    <a:pt x="1041" y="25781"/>
                  </a:lnTo>
                  <a:lnTo>
                    <a:pt x="85083" y="25781"/>
                  </a:lnTo>
                  <a:lnTo>
                    <a:pt x="85199" y="25273"/>
                  </a:lnTo>
                  <a:lnTo>
                    <a:pt x="85228" y="25146"/>
                  </a:lnTo>
                  <a:lnTo>
                    <a:pt x="82308" y="25146"/>
                  </a:lnTo>
                  <a:lnTo>
                    <a:pt x="82163" y="24638"/>
                  </a:lnTo>
                  <a:lnTo>
                    <a:pt x="82055" y="24257"/>
                  </a:lnTo>
                  <a:lnTo>
                    <a:pt x="81982" y="24003"/>
                  </a:lnTo>
                  <a:lnTo>
                    <a:pt x="78803" y="24003"/>
                  </a:lnTo>
                  <a:lnTo>
                    <a:pt x="77889" y="22987"/>
                  </a:lnTo>
                  <a:lnTo>
                    <a:pt x="78325" y="21717"/>
                  </a:lnTo>
                  <a:lnTo>
                    <a:pt x="73341" y="21717"/>
                  </a:lnTo>
                  <a:lnTo>
                    <a:pt x="73452" y="20701"/>
                  </a:lnTo>
                  <a:lnTo>
                    <a:pt x="4000" y="20701"/>
                  </a:lnTo>
                  <a:lnTo>
                    <a:pt x="1943" y="20320"/>
                  </a:lnTo>
                  <a:lnTo>
                    <a:pt x="1206" y="19431"/>
                  </a:lnTo>
                  <a:close/>
                </a:path>
                <a:path w="102870" h="81280">
                  <a:moveTo>
                    <a:pt x="84963" y="23368"/>
                  </a:moveTo>
                  <a:lnTo>
                    <a:pt x="83454" y="23368"/>
                  </a:lnTo>
                  <a:lnTo>
                    <a:pt x="82677" y="24257"/>
                  </a:lnTo>
                  <a:lnTo>
                    <a:pt x="82308" y="25146"/>
                  </a:lnTo>
                  <a:lnTo>
                    <a:pt x="85228" y="25146"/>
                  </a:lnTo>
                  <a:lnTo>
                    <a:pt x="85345" y="24638"/>
                  </a:lnTo>
                  <a:lnTo>
                    <a:pt x="85432" y="24257"/>
                  </a:lnTo>
                  <a:lnTo>
                    <a:pt x="84963" y="23368"/>
                  </a:lnTo>
                  <a:close/>
                </a:path>
                <a:path w="102870" h="81280">
                  <a:moveTo>
                    <a:pt x="81330" y="21717"/>
                  </a:moveTo>
                  <a:lnTo>
                    <a:pt x="79832" y="21717"/>
                  </a:lnTo>
                  <a:lnTo>
                    <a:pt x="79705" y="22987"/>
                  </a:lnTo>
                  <a:lnTo>
                    <a:pt x="79667" y="23368"/>
                  </a:lnTo>
                  <a:lnTo>
                    <a:pt x="78803" y="24003"/>
                  </a:lnTo>
                  <a:lnTo>
                    <a:pt x="81982" y="24003"/>
                  </a:lnTo>
                  <a:lnTo>
                    <a:pt x="81330" y="21717"/>
                  </a:lnTo>
                  <a:close/>
                </a:path>
                <a:path w="102870" h="81280">
                  <a:moveTo>
                    <a:pt x="76085" y="19050"/>
                  </a:moveTo>
                  <a:lnTo>
                    <a:pt x="74561" y="20320"/>
                  </a:lnTo>
                  <a:lnTo>
                    <a:pt x="74144" y="20701"/>
                  </a:lnTo>
                  <a:lnTo>
                    <a:pt x="73242" y="21717"/>
                  </a:lnTo>
                  <a:lnTo>
                    <a:pt x="78325" y="21717"/>
                  </a:lnTo>
                  <a:lnTo>
                    <a:pt x="78500" y="21209"/>
                  </a:lnTo>
                  <a:lnTo>
                    <a:pt x="78587" y="20955"/>
                  </a:lnTo>
                  <a:lnTo>
                    <a:pt x="76085" y="19050"/>
                  </a:lnTo>
                  <a:close/>
                </a:path>
                <a:path w="102870" h="81280">
                  <a:moveTo>
                    <a:pt x="2572" y="15113"/>
                  </a:moveTo>
                  <a:lnTo>
                    <a:pt x="2397" y="15113"/>
                  </a:lnTo>
                  <a:lnTo>
                    <a:pt x="2552" y="16002"/>
                  </a:lnTo>
                  <a:lnTo>
                    <a:pt x="2663" y="16637"/>
                  </a:lnTo>
                  <a:lnTo>
                    <a:pt x="2774" y="17145"/>
                  </a:lnTo>
                  <a:lnTo>
                    <a:pt x="3167" y="18288"/>
                  </a:lnTo>
                  <a:lnTo>
                    <a:pt x="3254" y="18542"/>
                  </a:lnTo>
                  <a:lnTo>
                    <a:pt x="3341" y="18796"/>
                  </a:lnTo>
                  <a:lnTo>
                    <a:pt x="3429" y="19050"/>
                  </a:lnTo>
                  <a:lnTo>
                    <a:pt x="4483" y="20701"/>
                  </a:lnTo>
                  <a:lnTo>
                    <a:pt x="73452" y="20701"/>
                  </a:lnTo>
                  <a:lnTo>
                    <a:pt x="73494" y="20320"/>
                  </a:lnTo>
                  <a:lnTo>
                    <a:pt x="69811" y="20320"/>
                  </a:lnTo>
                  <a:lnTo>
                    <a:pt x="69742" y="20066"/>
                  </a:lnTo>
                  <a:lnTo>
                    <a:pt x="69673" y="19812"/>
                  </a:lnTo>
                  <a:lnTo>
                    <a:pt x="59804" y="19812"/>
                  </a:lnTo>
                  <a:lnTo>
                    <a:pt x="59751" y="18796"/>
                  </a:lnTo>
                  <a:lnTo>
                    <a:pt x="54140" y="18796"/>
                  </a:lnTo>
                  <a:lnTo>
                    <a:pt x="54221" y="18288"/>
                  </a:lnTo>
                  <a:lnTo>
                    <a:pt x="51638" y="18288"/>
                  </a:lnTo>
                  <a:lnTo>
                    <a:pt x="51581" y="17145"/>
                  </a:lnTo>
                  <a:lnTo>
                    <a:pt x="9994" y="17145"/>
                  </a:lnTo>
                  <a:lnTo>
                    <a:pt x="9201" y="16637"/>
                  </a:lnTo>
                  <a:lnTo>
                    <a:pt x="4947" y="16637"/>
                  </a:lnTo>
                  <a:lnTo>
                    <a:pt x="2572" y="15113"/>
                  </a:lnTo>
                  <a:close/>
                </a:path>
                <a:path w="102870" h="81280">
                  <a:moveTo>
                    <a:pt x="73633" y="19050"/>
                  </a:moveTo>
                  <a:lnTo>
                    <a:pt x="71925" y="19050"/>
                  </a:lnTo>
                  <a:lnTo>
                    <a:pt x="71158" y="20066"/>
                  </a:lnTo>
                  <a:lnTo>
                    <a:pt x="69811" y="20320"/>
                  </a:lnTo>
                  <a:lnTo>
                    <a:pt x="73494" y="20320"/>
                  </a:lnTo>
                  <a:lnTo>
                    <a:pt x="73591" y="19431"/>
                  </a:lnTo>
                  <a:lnTo>
                    <a:pt x="73633" y="19050"/>
                  </a:lnTo>
                  <a:close/>
                </a:path>
                <a:path w="102870" h="81280">
                  <a:moveTo>
                    <a:pt x="64254" y="16002"/>
                  </a:moveTo>
                  <a:lnTo>
                    <a:pt x="63910" y="16002"/>
                  </a:lnTo>
                  <a:lnTo>
                    <a:pt x="62103" y="16764"/>
                  </a:lnTo>
                  <a:lnTo>
                    <a:pt x="61504" y="18288"/>
                  </a:lnTo>
                  <a:lnTo>
                    <a:pt x="61404" y="18542"/>
                  </a:lnTo>
                  <a:lnTo>
                    <a:pt x="59804" y="19812"/>
                  </a:lnTo>
                  <a:lnTo>
                    <a:pt x="69673" y="19812"/>
                  </a:lnTo>
                  <a:lnTo>
                    <a:pt x="69569" y="19431"/>
                  </a:lnTo>
                  <a:lnTo>
                    <a:pt x="69465" y="19050"/>
                  </a:lnTo>
                  <a:lnTo>
                    <a:pt x="69332" y="19050"/>
                  </a:lnTo>
                  <a:lnTo>
                    <a:pt x="69727" y="18542"/>
                  </a:lnTo>
                  <a:lnTo>
                    <a:pt x="64355" y="18542"/>
                  </a:lnTo>
                  <a:lnTo>
                    <a:pt x="64473" y="16637"/>
                  </a:lnTo>
                  <a:lnTo>
                    <a:pt x="64254" y="16002"/>
                  </a:lnTo>
                  <a:close/>
                </a:path>
                <a:path w="102870" h="81280">
                  <a:moveTo>
                    <a:pt x="59639" y="16637"/>
                  </a:moveTo>
                  <a:lnTo>
                    <a:pt x="59021" y="16637"/>
                  </a:lnTo>
                  <a:lnTo>
                    <a:pt x="57810" y="17145"/>
                  </a:lnTo>
                  <a:lnTo>
                    <a:pt x="56286" y="18542"/>
                  </a:lnTo>
                  <a:lnTo>
                    <a:pt x="54140" y="18796"/>
                  </a:lnTo>
                  <a:lnTo>
                    <a:pt x="59751" y="18796"/>
                  </a:lnTo>
                  <a:lnTo>
                    <a:pt x="59639" y="16637"/>
                  </a:lnTo>
                  <a:close/>
                </a:path>
                <a:path w="102870" h="81280">
                  <a:moveTo>
                    <a:pt x="70377" y="16637"/>
                  </a:moveTo>
                  <a:lnTo>
                    <a:pt x="68808" y="16637"/>
                  </a:lnTo>
                  <a:lnTo>
                    <a:pt x="67538" y="18288"/>
                  </a:lnTo>
                  <a:lnTo>
                    <a:pt x="66217" y="18288"/>
                  </a:lnTo>
                  <a:lnTo>
                    <a:pt x="62534" y="18542"/>
                  </a:lnTo>
                  <a:lnTo>
                    <a:pt x="69727" y="18542"/>
                  </a:lnTo>
                  <a:lnTo>
                    <a:pt x="70319" y="17780"/>
                  </a:lnTo>
                  <a:lnTo>
                    <a:pt x="70377" y="16637"/>
                  </a:lnTo>
                  <a:close/>
                </a:path>
                <a:path w="102870" h="81280">
                  <a:moveTo>
                    <a:pt x="54487" y="16637"/>
                  </a:moveTo>
                  <a:lnTo>
                    <a:pt x="54303" y="16637"/>
                  </a:lnTo>
                  <a:lnTo>
                    <a:pt x="51638" y="18288"/>
                  </a:lnTo>
                  <a:lnTo>
                    <a:pt x="54221" y="18288"/>
                  </a:lnTo>
                  <a:lnTo>
                    <a:pt x="54303" y="17780"/>
                  </a:lnTo>
                  <a:lnTo>
                    <a:pt x="54406" y="17145"/>
                  </a:lnTo>
                  <a:lnTo>
                    <a:pt x="54487" y="16637"/>
                  </a:lnTo>
                  <a:close/>
                </a:path>
                <a:path w="102870" h="81280">
                  <a:moveTo>
                    <a:pt x="10464" y="13970"/>
                  </a:moveTo>
                  <a:lnTo>
                    <a:pt x="10036" y="14732"/>
                  </a:lnTo>
                  <a:lnTo>
                    <a:pt x="9858" y="15113"/>
                  </a:lnTo>
                  <a:lnTo>
                    <a:pt x="9613" y="16002"/>
                  </a:lnTo>
                  <a:lnTo>
                    <a:pt x="9825" y="16637"/>
                  </a:lnTo>
                  <a:lnTo>
                    <a:pt x="9867" y="16764"/>
                  </a:lnTo>
                  <a:lnTo>
                    <a:pt x="9994" y="17145"/>
                  </a:lnTo>
                  <a:lnTo>
                    <a:pt x="51581" y="17145"/>
                  </a:lnTo>
                  <a:lnTo>
                    <a:pt x="51523" y="16002"/>
                  </a:lnTo>
                  <a:lnTo>
                    <a:pt x="51775" y="16002"/>
                  </a:lnTo>
                  <a:lnTo>
                    <a:pt x="52611" y="15113"/>
                  </a:lnTo>
                  <a:lnTo>
                    <a:pt x="13122" y="15113"/>
                  </a:lnTo>
                  <a:lnTo>
                    <a:pt x="10464" y="13970"/>
                  </a:lnTo>
                  <a:close/>
                </a:path>
                <a:path w="102870" h="81280">
                  <a:moveTo>
                    <a:pt x="5867" y="14097"/>
                  </a:moveTo>
                  <a:lnTo>
                    <a:pt x="5947" y="16637"/>
                  </a:lnTo>
                  <a:lnTo>
                    <a:pt x="9201" y="16637"/>
                  </a:lnTo>
                  <a:lnTo>
                    <a:pt x="6819" y="15113"/>
                  </a:lnTo>
                  <a:lnTo>
                    <a:pt x="5867" y="14097"/>
                  </a:lnTo>
                  <a:close/>
                </a:path>
                <a:path w="102870" h="81280">
                  <a:moveTo>
                    <a:pt x="14643" y="10668"/>
                  </a:moveTo>
                  <a:lnTo>
                    <a:pt x="13500" y="11684"/>
                  </a:lnTo>
                  <a:lnTo>
                    <a:pt x="12542" y="13335"/>
                  </a:lnTo>
                  <a:lnTo>
                    <a:pt x="12552" y="14097"/>
                  </a:lnTo>
                  <a:lnTo>
                    <a:pt x="12748" y="14732"/>
                  </a:lnTo>
                  <a:lnTo>
                    <a:pt x="12866" y="15113"/>
                  </a:lnTo>
                  <a:lnTo>
                    <a:pt x="52680" y="15113"/>
                  </a:lnTo>
                  <a:lnTo>
                    <a:pt x="52830" y="14732"/>
                  </a:lnTo>
                  <a:lnTo>
                    <a:pt x="49784" y="14732"/>
                  </a:lnTo>
                  <a:lnTo>
                    <a:pt x="49833" y="13335"/>
                  </a:lnTo>
                  <a:lnTo>
                    <a:pt x="17056" y="13335"/>
                  </a:lnTo>
                  <a:lnTo>
                    <a:pt x="15887" y="12954"/>
                  </a:lnTo>
                  <a:lnTo>
                    <a:pt x="14846" y="11684"/>
                  </a:lnTo>
                  <a:lnTo>
                    <a:pt x="14719" y="11049"/>
                  </a:lnTo>
                  <a:lnTo>
                    <a:pt x="14643" y="10668"/>
                  </a:lnTo>
                  <a:close/>
                </a:path>
                <a:path w="102870" h="81280">
                  <a:moveTo>
                    <a:pt x="53378" y="13335"/>
                  </a:moveTo>
                  <a:lnTo>
                    <a:pt x="51930" y="13335"/>
                  </a:lnTo>
                  <a:lnTo>
                    <a:pt x="50685" y="13970"/>
                  </a:lnTo>
                  <a:lnTo>
                    <a:pt x="49784" y="14732"/>
                  </a:lnTo>
                  <a:lnTo>
                    <a:pt x="52830" y="14732"/>
                  </a:lnTo>
                  <a:lnTo>
                    <a:pt x="53278" y="13589"/>
                  </a:lnTo>
                  <a:lnTo>
                    <a:pt x="53378" y="13335"/>
                  </a:lnTo>
                  <a:close/>
                </a:path>
                <a:path w="102870" h="81280">
                  <a:moveTo>
                    <a:pt x="19710" y="8255"/>
                  </a:moveTo>
                  <a:lnTo>
                    <a:pt x="17640" y="9271"/>
                  </a:lnTo>
                  <a:lnTo>
                    <a:pt x="17181" y="12573"/>
                  </a:lnTo>
                  <a:lnTo>
                    <a:pt x="17056" y="13335"/>
                  </a:lnTo>
                  <a:lnTo>
                    <a:pt x="49833" y="13335"/>
                  </a:lnTo>
                  <a:lnTo>
                    <a:pt x="49860" y="12573"/>
                  </a:lnTo>
                  <a:lnTo>
                    <a:pt x="51549" y="11049"/>
                  </a:lnTo>
                  <a:lnTo>
                    <a:pt x="22021" y="11049"/>
                  </a:lnTo>
                  <a:lnTo>
                    <a:pt x="20510" y="10668"/>
                  </a:lnTo>
                  <a:lnTo>
                    <a:pt x="20015" y="9398"/>
                  </a:lnTo>
                  <a:lnTo>
                    <a:pt x="19710" y="8255"/>
                  </a:lnTo>
                  <a:close/>
                </a:path>
                <a:path w="102870" h="81280">
                  <a:moveTo>
                    <a:pt x="24917" y="4572"/>
                  </a:moveTo>
                  <a:lnTo>
                    <a:pt x="23953" y="5207"/>
                  </a:lnTo>
                  <a:lnTo>
                    <a:pt x="22728" y="6096"/>
                  </a:lnTo>
                  <a:lnTo>
                    <a:pt x="21302" y="8763"/>
                  </a:lnTo>
                  <a:lnTo>
                    <a:pt x="21234" y="8890"/>
                  </a:lnTo>
                  <a:lnTo>
                    <a:pt x="22021" y="11049"/>
                  </a:lnTo>
                  <a:lnTo>
                    <a:pt x="51549" y="11049"/>
                  </a:lnTo>
                  <a:lnTo>
                    <a:pt x="52182" y="10287"/>
                  </a:lnTo>
                  <a:lnTo>
                    <a:pt x="49606" y="10287"/>
                  </a:lnTo>
                  <a:lnTo>
                    <a:pt x="50130" y="8890"/>
                  </a:lnTo>
                  <a:lnTo>
                    <a:pt x="50177" y="8763"/>
                  </a:lnTo>
                  <a:lnTo>
                    <a:pt x="51155" y="7366"/>
                  </a:lnTo>
                  <a:lnTo>
                    <a:pt x="51884" y="6477"/>
                  </a:lnTo>
                  <a:lnTo>
                    <a:pt x="26720" y="6477"/>
                  </a:lnTo>
                  <a:lnTo>
                    <a:pt x="24917" y="4572"/>
                  </a:lnTo>
                  <a:close/>
                </a:path>
                <a:path w="102870" h="81280">
                  <a:moveTo>
                    <a:pt x="52920" y="9398"/>
                  </a:moveTo>
                  <a:lnTo>
                    <a:pt x="51701" y="9398"/>
                  </a:lnTo>
                  <a:lnTo>
                    <a:pt x="50679" y="10287"/>
                  </a:lnTo>
                  <a:lnTo>
                    <a:pt x="52182" y="10287"/>
                  </a:lnTo>
                  <a:lnTo>
                    <a:pt x="52920" y="9398"/>
                  </a:lnTo>
                  <a:close/>
                </a:path>
                <a:path w="102870" h="81280">
                  <a:moveTo>
                    <a:pt x="29184" y="3048"/>
                  </a:moveTo>
                  <a:lnTo>
                    <a:pt x="28232" y="4064"/>
                  </a:lnTo>
                  <a:lnTo>
                    <a:pt x="27355" y="5207"/>
                  </a:lnTo>
                  <a:lnTo>
                    <a:pt x="26911" y="6096"/>
                  </a:lnTo>
                  <a:lnTo>
                    <a:pt x="26847" y="6223"/>
                  </a:lnTo>
                  <a:lnTo>
                    <a:pt x="26720" y="6477"/>
                  </a:lnTo>
                  <a:lnTo>
                    <a:pt x="51884" y="6477"/>
                  </a:lnTo>
                  <a:lnTo>
                    <a:pt x="52092" y="6223"/>
                  </a:lnTo>
                  <a:lnTo>
                    <a:pt x="48882" y="6223"/>
                  </a:lnTo>
                  <a:lnTo>
                    <a:pt x="48943" y="5207"/>
                  </a:lnTo>
                  <a:lnTo>
                    <a:pt x="30721" y="5207"/>
                  </a:lnTo>
                  <a:lnTo>
                    <a:pt x="29184" y="3048"/>
                  </a:lnTo>
                  <a:close/>
                </a:path>
                <a:path w="102870" h="81280">
                  <a:moveTo>
                    <a:pt x="52197" y="6096"/>
                  </a:moveTo>
                  <a:lnTo>
                    <a:pt x="48882" y="6223"/>
                  </a:lnTo>
                  <a:lnTo>
                    <a:pt x="52092" y="6223"/>
                  </a:lnTo>
                  <a:lnTo>
                    <a:pt x="52197" y="6096"/>
                  </a:lnTo>
                  <a:close/>
                </a:path>
                <a:path w="102870" h="81280">
                  <a:moveTo>
                    <a:pt x="36182" y="254"/>
                  </a:moveTo>
                  <a:lnTo>
                    <a:pt x="33870" y="1016"/>
                  </a:lnTo>
                  <a:lnTo>
                    <a:pt x="33045" y="3556"/>
                  </a:lnTo>
                  <a:lnTo>
                    <a:pt x="32194" y="5207"/>
                  </a:lnTo>
                  <a:lnTo>
                    <a:pt x="48943" y="5207"/>
                  </a:lnTo>
                  <a:lnTo>
                    <a:pt x="49017" y="4572"/>
                  </a:lnTo>
                  <a:lnTo>
                    <a:pt x="49095" y="4064"/>
                  </a:lnTo>
                  <a:lnTo>
                    <a:pt x="49174" y="3556"/>
                  </a:lnTo>
                  <a:lnTo>
                    <a:pt x="49292" y="2794"/>
                  </a:lnTo>
                  <a:lnTo>
                    <a:pt x="36753" y="2794"/>
                  </a:lnTo>
                  <a:lnTo>
                    <a:pt x="36668" y="2413"/>
                  </a:lnTo>
                  <a:lnTo>
                    <a:pt x="36553" y="1905"/>
                  </a:lnTo>
                  <a:lnTo>
                    <a:pt x="36439" y="1397"/>
                  </a:lnTo>
                  <a:lnTo>
                    <a:pt x="36353" y="1016"/>
                  </a:lnTo>
                  <a:lnTo>
                    <a:pt x="36296" y="762"/>
                  </a:lnTo>
                  <a:lnTo>
                    <a:pt x="36182" y="254"/>
                  </a:lnTo>
                  <a:close/>
                </a:path>
                <a:path w="102870" h="81280">
                  <a:moveTo>
                    <a:pt x="41236" y="0"/>
                  </a:moveTo>
                  <a:lnTo>
                    <a:pt x="38481" y="0"/>
                  </a:lnTo>
                  <a:lnTo>
                    <a:pt x="38531" y="2413"/>
                  </a:lnTo>
                  <a:lnTo>
                    <a:pt x="36753" y="2794"/>
                  </a:lnTo>
                  <a:lnTo>
                    <a:pt x="41363" y="2794"/>
                  </a:lnTo>
                  <a:lnTo>
                    <a:pt x="41280" y="254"/>
                  </a:lnTo>
                  <a:lnTo>
                    <a:pt x="41236" y="0"/>
                  </a:lnTo>
                  <a:close/>
                </a:path>
                <a:path w="102870" h="81280">
                  <a:moveTo>
                    <a:pt x="46867" y="0"/>
                  </a:moveTo>
                  <a:lnTo>
                    <a:pt x="46657" y="0"/>
                  </a:lnTo>
                  <a:lnTo>
                    <a:pt x="44742" y="762"/>
                  </a:lnTo>
                  <a:lnTo>
                    <a:pt x="43281" y="2413"/>
                  </a:lnTo>
                  <a:lnTo>
                    <a:pt x="41363" y="2794"/>
                  </a:lnTo>
                  <a:lnTo>
                    <a:pt x="49292" y="2794"/>
                  </a:lnTo>
                  <a:lnTo>
                    <a:pt x="49390" y="2159"/>
                  </a:lnTo>
                  <a:lnTo>
                    <a:pt x="47917" y="2159"/>
                  </a:lnTo>
                  <a:lnTo>
                    <a:pt x="46672" y="1905"/>
                  </a:lnTo>
                  <a:lnTo>
                    <a:pt x="46530" y="1397"/>
                  </a:lnTo>
                  <a:lnTo>
                    <a:pt x="46423" y="1016"/>
                  </a:lnTo>
                  <a:lnTo>
                    <a:pt x="46352" y="762"/>
                  </a:lnTo>
                  <a:lnTo>
                    <a:pt x="46206" y="762"/>
                  </a:lnTo>
                  <a:lnTo>
                    <a:pt x="46867" y="0"/>
                  </a:lnTo>
                  <a:close/>
                </a:path>
                <a:path w="102870" h="81280">
                  <a:moveTo>
                    <a:pt x="50838" y="1397"/>
                  </a:moveTo>
                  <a:lnTo>
                    <a:pt x="47917" y="2159"/>
                  </a:lnTo>
                  <a:lnTo>
                    <a:pt x="49390" y="2159"/>
                  </a:lnTo>
                  <a:lnTo>
                    <a:pt x="50838" y="1397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0" name="object 2170"/>
            <p:cNvSpPr/>
            <p:nvPr/>
          </p:nvSpPr>
          <p:spPr>
            <a:xfrm>
              <a:off x="7128174" y="2506365"/>
              <a:ext cx="93345" cy="50165"/>
            </a:xfrm>
            <a:custGeom>
              <a:avLst/>
              <a:gdLst/>
              <a:ahLst/>
              <a:cxnLst/>
              <a:rect l="l" t="t" r="r" b="b"/>
              <a:pathLst>
                <a:path w="93345" h="50164">
                  <a:moveTo>
                    <a:pt x="53958" y="47523"/>
                  </a:moveTo>
                  <a:lnTo>
                    <a:pt x="51466" y="47523"/>
                  </a:lnTo>
                  <a:lnTo>
                    <a:pt x="52114" y="48463"/>
                  </a:lnTo>
                  <a:lnTo>
                    <a:pt x="53536" y="49504"/>
                  </a:lnTo>
                  <a:lnTo>
                    <a:pt x="55073" y="49987"/>
                  </a:lnTo>
                  <a:lnTo>
                    <a:pt x="54251" y="48171"/>
                  </a:lnTo>
                  <a:lnTo>
                    <a:pt x="54136" y="47917"/>
                  </a:lnTo>
                  <a:lnTo>
                    <a:pt x="54027" y="47675"/>
                  </a:lnTo>
                  <a:lnTo>
                    <a:pt x="53958" y="47523"/>
                  </a:lnTo>
                  <a:close/>
                </a:path>
                <a:path w="93345" h="50164">
                  <a:moveTo>
                    <a:pt x="56791" y="45173"/>
                  </a:moveTo>
                  <a:lnTo>
                    <a:pt x="45179" y="45173"/>
                  </a:lnTo>
                  <a:lnTo>
                    <a:pt x="49147" y="48768"/>
                  </a:lnTo>
                  <a:lnTo>
                    <a:pt x="49443" y="48996"/>
                  </a:lnTo>
                  <a:lnTo>
                    <a:pt x="50583" y="49504"/>
                  </a:lnTo>
                  <a:lnTo>
                    <a:pt x="50379" y="49504"/>
                  </a:lnTo>
                  <a:lnTo>
                    <a:pt x="50830" y="48463"/>
                  </a:lnTo>
                  <a:lnTo>
                    <a:pt x="50957" y="48171"/>
                  </a:lnTo>
                  <a:lnTo>
                    <a:pt x="51067" y="47917"/>
                  </a:lnTo>
                  <a:lnTo>
                    <a:pt x="51172" y="47675"/>
                  </a:lnTo>
                  <a:lnTo>
                    <a:pt x="51238" y="47523"/>
                  </a:lnTo>
                  <a:lnTo>
                    <a:pt x="58514" y="47523"/>
                  </a:lnTo>
                  <a:lnTo>
                    <a:pt x="57161" y="46570"/>
                  </a:lnTo>
                  <a:lnTo>
                    <a:pt x="56833" y="45339"/>
                  </a:lnTo>
                  <a:lnTo>
                    <a:pt x="56791" y="45173"/>
                  </a:lnTo>
                  <a:close/>
                </a:path>
                <a:path w="93345" h="50164">
                  <a:moveTo>
                    <a:pt x="58514" y="47523"/>
                  </a:moveTo>
                  <a:lnTo>
                    <a:pt x="54510" y="47523"/>
                  </a:lnTo>
                  <a:lnTo>
                    <a:pt x="57549" y="48996"/>
                  </a:lnTo>
                  <a:lnTo>
                    <a:pt x="59264" y="48768"/>
                  </a:lnTo>
                  <a:lnTo>
                    <a:pt x="58606" y="47675"/>
                  </a:lnTo>
                  <a:lnTo>
                    <a:pt x="58514" y="47523"/>
                  </a:lnTo>
                  <a:close/>
                </a:path>
                <a:path w="93345" h="50164">
                  <a:moveTo>
                    <a:pt x="45081" y="45173"/>
                  </a:moveTo>
                  <a:lnTo>
                    <a:pt x="35540" y="45173"/>
                  </a:lnTo>
                  <a:lnTo>
                    <a:pt x="38093" y="46570"/>
                  </a:lnTo>
                  <a:lnTo>
                    <a:pt x="37777" y="47523"/>
                  </a:lnTo>
                  <a:lnTo>
                    <a:pt x="37727" y="47675"/>
                  </a:lnTo>
                  <a:lnTo>
                    <a:pt x="37647" y="47917"/>
                  </a:lnTo>
                  <a:lnTo>
                    <a:pt x="37563" y="48171"/>
                  </a:lnTo>
                  <a:lnTo>
                    <a:pt x="37466" y="48463"/>
                  </a:lnTo>
                  <a:lnTo>
                    <a:pt x="39792" y="47523"/>
                  </a:lnTo>
                  <a:lnTo>
                    <a:pt x="40680" y="47523"/>
                  </a:lnTo>
                  <a:lnTo>
                    <a:pt x="40558" y="46266"/>
                  </a:lnTo>
                  <a:lnTo>
                    <a:pt x="40468" y="45339"/>
                  </a:lnTo>
                  <a:lnTo>
                    <a:pt x="45121" y="45339"/>
                  </a:lnTo>
                  <a:lnTo>
                    <a:pt x="45081" y="45173"/>
                  </a:lnTo>
                  <a:close/>
                </a:path>
                <a:path w="93345" h="50164">
                  <a:moveTo>
                    <a:pt x="45121" y="45339"/>
                  </a:moveTo>
                  <a:lnTo>
                    <a:pt x="40468" y="45339"/>
                  </a:lnTo>
                  <a:lnTo>
                    <a:pt x="43401" y="46266"/>
                  </a:lnTo>
                  <a:lnTo>
                    <a:pt x="44646" y="47917"/>
                  </a:lnTo>
                  <a:lnTo>
                    <a:pt x="45920" y="48463"/>
                  </a:lnTo>
                  <a:lnTo>
                    <a:pt x="45821" y="48171"/>
                  </a:lnTo>
                  <a:lnTo>
                    <a:pt x="45121" y="45339"/>
                  </a:lnTo>
                  <a:close/>
                </a:path>
                <a:path w="93345" h="50164">
                  <a:moveTo>
                    <a:pt x="60946" y="44729"/>
                  </a:moveTo>
                  <a:lnTo>
                    <a:pt x="26993" y="44729"/>
                  </a:lnTo>
                  <a:lnTo>
                    <a:pt x="27840" y="45339"/>
                  </a:lnTo>
                  <a:lnTo>
                    <a:pt x="28534" y="45885"/>
                  </a:lnTo>
                  <a:lnTo>
                    <a:pt x="29866" y="47523"/>
                  </a:lnTo>
                  <a:lnTo>
                    <a:pt x="30170" y="47523"/>
                  </a:lnTo>
                  <a:lnTo>
                    <a:pt x="31197" y="48171"/>
                  </a:lnTo>
                  <a:lnTo>
                    <a:pt x="31683" y="46710"/>
                  </a:lnTo>
                  <a:lnTo>
                    <a:pt x="31730" y="46570"/>
                  </a:lnTo>
                  <a:lnTo>
                    <a:pt x="31832" y="46266"/>
                  </a:lnTo>
                  <a:lnTo>
                    <a:pt x="31882" y="46113"/>
                  </a:lnTo>
                  <a:lnTo>
                    <a:pt x="31959" y="45885"/>
                  </a:lnTo>
                  <a:lnTo>
                    <a:pt x="34712" y="45885"/>
                  </a:lnTo>
                  <a:lnTo>
                    <a:pt x="35540" y="45173"/>
                  </a:lnTo>
                  <a:lnTo>
                    <a:pt x="56079" y="45173"/>
                  </a:lnTo>
                  <a:lnTo>
                    <a:pt x="60946" y="44729"/>
                  </a:lnTo>
                  <a:close/>
                </a:path>
                <a:path w="93345" h="50164">
                  <a:moveTo>
                    <a:pt x="56058" y="41503"/>
                  </a:moveTo>
                  <a:lnTo>
                    <a:pt x="22396" y="41503"/>
                  </a:lnTo>
                  <a:lnTo>
                    <a:pt x="22929" y="42951"/>
                  </a:lnTo>
                  <a:lnTo>
                    <a:pt x="23123" y="43611"/>
                  </a:lnTo>
                  <a:lnTo>
                    <a:pt x="23223" y="44729"/>
                  </a:lnTo>
                  <a:lnTo>
                    <a:pt x="23348" y="46113"/>
                  </a:lnTo>
                  <a:lnTo>
                    <a:pt x="26637" y="47523"/>
                  </a:lnTo>
                  <a:lnTo>
                    <a:pt x="25796" y="47523"/>
                  </a:lnTo>
                  <a:lnTo>
                    <a:pt x="26732" y="45339"/>
                  </a:lnTo>
                  <a:lnTo>
                    <a:pt x="26802" y="45173"/>
                  </a:lnTo>
                  <a:lnTo>
                    <a:pt x="26911" y="44919"/>
                  </a:lnTo>
                  <a:lnTo>
                    <a:pt x="26993" y="44729"/>
                  </a:lnTo>
                  <a:lnTo>
                    <a:pt x="62457" y="44729"/>
                  </a:lnTo>
                  <a:lnTo>
                    <a:pt x="56216" y="41986"/>
                  </a:lnTo>
                  <a:lnTo>
                    <a:pt x="56132" y="41732"/>
                  </a:lnTo>
                  <a:lnTo>
                    <a:pt x="56058" y="41503"/>
                  </a:lnTo>
                  <a:close/>
                </a:path>
                <a:path w="93345" h="50164">
                  <a:moveTo>
                    <a:pt x="34712" y="45885"/>
                  </a:moveTo>
                  <a:lnTo>
                    <a:pt x="32044" y="45885"/>
                  </a:lnTo>
                  <a:lnTo>
                    <a:pt x="32581" y="46570"/>
                  </a:lnTo>
                  <a:lnTo>
                    <a:pt x="33985" y="47523"/>
                  </a:lnTo>
                  <a:lnTo>
                    <a:pt x="34847" y="47523"/>
                  </a:lnTo>
                  <a:lnTo>
                    <a:pt x="34626" y="46710"/>
                  </a:lnTo>
                  <a:lnTo>
                    <a:pt x="34505" y="46266"/>
                  </a:lnTo>
                  <a:lnTo>
                    <a:pt x="34464" y="46113"/>
                  </a:lnTo>
                  <a:lnTo>
                    <a:pt x="34712" y="45885"/>
                  </a:lnTo>
                  <a:close/>
                </a:path>
                <a:path w="93345" h="50164">
                  <a:moveTo>
                    <a:pt x="19119" y="43611"/>
                  </a:moveTo>
                  <a:lnTo>
                    <a:pt x="16129" y="43611"/>
                  </a:lnTo>
                  <a:lnTo>
                    <a:pt x="16934" y="45885"/>
                  </a:lnTo>
                  <a:lnTo>
                    <a:pt x="17015" y="46113"/>
                  </a:lnTo>
                  <a:lnTo>
                    <a:pt x="17069" y="46266"/>
                  </a:lnTo>
                  <a:lnTo>
                    <a:pt x="17177" y="46570"/>
                  </a:lnTo>
                  <a:lnTo>
                    <a:pt x="17227" y="46710"/>
                  </a:lnTo>
                  <a:lnTo>
                    <a:pt x="18471" y="45885"/>
                  </a:lnTo>
                  <a:lnTo>
                    <a:pt x="18362" y="44729"/>
                  </a:lnTo>
                  <a:lnTo>
                    <a:pt x="18185" y="44729"/>
                  </a:lnTo>
                  <a:lnTo>
                    <a:pt x="19119" y="43611"/>
                  </a:lnTo>
                  <a:close/>
                </a:path>
                <a:path w="93345" h="50164">
                  <a:moveTo>
                    <a:pt x="22396" y="41503"/>
                  </a:moveTo>
                  <a:lnTo>
                    <a:pt x="13099" y="41503"/>
                  </a:lnTo>
                  <a:lnTo>
                    <a:pt x="13735" y="44729"/>
                  </a:lnTo>
                  <a:lnTo>
                    <a:pt x="13772" y="44919"/>
                  </a:lnTo>
                  <a:lnTo>
                    <a:pt x="15879" y="43611"/>
                  </a:lnTo>
                  <a:lnTo>
                    <a:pt x="21468" y="43611"/>
                  </a:lnTo>
                  <a:lnTo>
                    <a:pt x="22183" y="41986"/>
                  </a:lnTo>
                  <a:lnTo>
                    <a:pt x="22295" y="41732"/>
                  </a:lnTo>
                  <a:lnTo>
                    <a:pt x="22396" y="41503"/>
                  </a:lnTo>
                  <a:close/>
                </a:path>
                <a:path w="93345" h="50164">
                  <a:moveTo>
                    <a:pt x="21468" y="43611"/>
                  </a:moveTo>
                  <a:lnTo>
                    <a:pt x="19119" y="43611"/>
                  </a:lnTo>
                  <a:lnTo>
                    <a:pt x="21666" y="44729"/>
                  </a:lnTo>
                  <a:lnTo>
                    <a:pt x="20976" y="44729"/>
                  </a:lnTo>
                  <a:lnTo>
                    <a:pt x="21468" y="43611"/>
                  </a:lnTo>
                  <a:close/>
                </a:path>
                <a:path w="93345" h="50164">
                  <a:moveTo>
                    <a:pt x="54844" y="35979"/>
                  </a:moveTo>
                  <a:lnTo>
                    <a:pt x="7439" y="35979"/>
                  </a:lnTo>
                  <a:lnTo>
                    <a:pt x="6127" y="39192"/>
                  </a:lnTo>
                  <a:lnTo>
                    <a:pt x="9743" y="39192"/>
                  </a:lnTo>
                  <a:lnTo>
                    <a:pt x="10292" y="40411"/>
                  </a:lnTo>
                  <a:lnTo>
                    <a:pt x="9189" y="41503"/>
                  </a:lnTo>
                  <a:lnTo>
                    <a:pt x="9154" y="41986"/>
                  </a:lnTo>
                  <a:lnTo>
                    <a:pt x="9556" y="42951"/>
                  </a:lnTo>
                  <a:lnTo>
                    <a:pt x="10648" y="42405"/>
                  </a:lnTo>
                  <a:lnTo>
                    <a:pt x="11804" y="41732"/>
                  </a:lnTo>
                  <a:lnTo>
                    <a:pt x="13099" y="41503"/>
                  </a:lnTo>
                  <a:lnTo>
                    <a:pt x="56058" y="41503"/>
                  </a:lnTo>
                  <a:lnTo>
                    <a:pt x="55479" y="39738"/>
                  </a:lnTo>
                  <a:lnTo>
                    <a:pt x="58565" y="39458"/>
                  </a:lnTo>
                  <a:lnTo>
                    <a:pt x="57016" y="38392"/>
                  </a:lnTo>
                  <a:lnTo>
                    <a:pt x="55695" y="37426"/>
                  </a:lnTo>
                  <a:lnTo>
                    <a:pt x="54844" y="35979"/>
                  </a:lnTo>
                  <a:close/>
                </a:path>
                <a:path w="93345" h="50164">
                  <a:moveTo>
                    <a:pt x="54749" y="30556"/>
                  </a:moveTo>
                  <a:lnTo>
                    <a:pt x="4304" y="30556"/>
                  </a:lnTo>
                  <a:lnTo>
                    <a:pt x="5149" y="32258"/>
                  </a:lnTo>
                  <a:lnTo>
                    <a:pt x="3168" y="34074"/>
                  </a:lnTo>
                  <a:lnTo>
                    <a:pt x="3930" y="35979"/>
                  </a:lnTo>
                  <a:lnTo>
                    <a:pt x="59234" y="35979"/>
                  </a:lnTo>
                  <a:lnTo>
                    <a:pt x="55568" y="33274"/>
                  </a:lnTo>
                  <a:lnTo>
                    <a:pt x="53841" y="32258"/>
                  </a:lnTo>
                  <a:lnTo>
                    <a:pt x="58349" y="31534"/>
                  </a:lnTo>
                  <a:lnTo>
                    <a:pt x="54959" y="30861"/>
                  </a:lnTo>
                  <a:lnTo>
                    <a:pt x="54749" y="30556"/>
                  </a:lnTo>
                  <a:close/>
                </a:path>
                <a:path w="93345" h="50164">
                  <a:moveTo>
                    <a:pt x="80519" y="13665"/>
                  </a:moveTo>
                  <a:lnTo>
                    <a:pt x="16236" y="13665"/>
                  </a:lnTo>
                  <a:lnTo>
                    <a:pt x="14864" y="14135"/>
                  </a:lnTo>
                  <a:lnTo>
                    <a:pt x="11028" y="15087"/>
                  </a:lnTo>
                  <a:lnTo>
                    <a:pt x="10826" y="15087"/>
                  </a:lnTo>
                  <a:lnTo>
                    <a:pt x="10089" y="15544"/>
                  </a:lnTo>
                  <a:lnTo>
                    <a:pt x="10623" y="16065"/>
                  </a:lnTo>
                  <a:lnTo>
                    <a:pt x="12223" y="18084"/>
                  </a:lnTo>
                  <a:lnTo>
                    <a:pt x="4450" y="21158"/>
                  </a:lnTo>
                  <a:lnTo>
                    <a:pt x="1377" y="22174"/>
                  </a:lnTo>
                  <a:lnTo>
                    <a:pt x="234" y="24384"/>
                  </a:lnTo>
                  <a:lnTo>
                    <a:pt x="3162" y="24384"/>
                  </a:lnTo>
                  <a:lnTo>
                    <a:pt x="2104" y="26530"/>
                  </a:lnTo>
                  <a:lnTo>
                    <a:pt x="692" y="27990"/>
                  </a:lnTo>
                  <a:lnTo>
                    <a:pt x="0" y="28740"/>
                  </a:lnTo>
                  <a:lnTo>
                    <a:pt x="481" y="30556"/>
                  </a:lnTo>
                  <a:lnTo>
                    <a:pt x="602" y="31013"/>
                  </a:lnTo>
                  <a:lnTo>
                    <a:pt x="1822" y="30861"/>
                  </a:lnTo>
                  <a:lnTo>
                    <a:pt x="2977" y="30556"/>
                  </a:lnTo>
                  <a:lnTo>
                    <a:pt x="54749" y="30556"/>
                  </a:lnTo>
                  <a:lnTo>
                    <a:pt x="53942" y="28943"/>
                  </a:lnTo>
                  <a:lnTo>
                    <a:pt x="53841" y="28740"/>
                  </a:lnTo>
                  <a:lnTo>
                    <a:pt x="59806" y="28740"/>
                  </a:lnTo>
                  <a:lnTo>
                    <a:pt x="59899" y="27559"/>
                  </a:lnTo>
                  <a:lnTo>
                    <a:pt x="64407" y="27559"/>
                  </a:lnTo>
                  <a:lnTo>
                    <a:pt x="64140" y="26873"/>
                  </a:lnTo>
                  <a:lnTo>
                    <a:pt x="69104" y="26873"/>
                  </a:lnTo>
                  <a:lnTo>
                    <a:pt x="68979" y="26530"/>
                  </a:lnTo>
                  <a:lnTo>
                    <a:pt x="66222" y="24041"/>
                  </a:lnTo>
                  <a:lnTo>
                    <a:pt x="65674" y="24041"/>
                  </a:lnTo>
                  <a:lnTo>
                    <a:pt x="67849" y="23533"/>
                  </a:lnTo>
                  <a:lnTo>
                    <a:pt x="71102" y="23533"/>
                  </a:lnTo>
                  <a:lnTo>
                    <a:pt x="69005" y="21374"/>
                  </a:lnTo>
                  <a:lnTo>
                    <a:pt x="69963" y="21158"/>
                  </a:lnTo>
                  <a:lnTo>
                    <a:pt x="72482" y="21158"/>
                  </a:lnTo>
                  <a:lnTo>
                    <a:pt x="74796" y="20751"/>
                  </a:lnTo>
                  <a:lnTo>
                    <a:pt x="73627" y="19532"/>
                  </a:lnTo>
                  <a:lnTo>
                    <a:pt x="72802" y="18618"/>
                  </a:lnTo>
                  <a:lnTo>
                    <a:pt x="72579" y="17322"/>
                  </a:lnTo>
                  <a:lnTo>
                    <a:pt x="72555" y="17183"/>
                  </a:lnTo>
                  <a:lnTo>
                    <a:pt x="77600" y="17183"/>
                  </a:lnTo>
                  <a:lnTo>
                    <a:pt x="76433" y="14135"/>
                  </a:lnTo>
                  <a:lnTo>
                    <a:pt x="75766" y="14135"/>
                  </a:lnTo>
                  <a:lnTo>
                    <a:pt x="80519" y="13665"/>
                  </a:lnTo>
                  <a:close/>
                </a:path>
                <a:path w="93345" h="50164">
                  <a:moveTo>
                    <a:pt x="59806" y="28740"/>
                  </a:moveTo>
                  <a:lnTo>
                    <a:pt x="53841" y="28740"/>
                  </a:lnTo>
                  <a:lnTo>
                    <a:pt x="55911" y="29692"/>
                  </a:lnTo>
                  <a:lnTo>
                    <a:pt x="61106" y="29883"/>
                  </a:lnTo>
                  <a:lnTo>
                    <a:pt x="59717" y="29883"/>
                  </a:lnTo>
                  <a:lnTo>
                    <a:pt x="59806" y="28740"/>
                  </a:lnTo>
                  <a:close/>
                </a:path>
                <a:path w="93345" h="50164">
                  <a:moveTo>
                    <a:pt x="64407" y="27559"/>
                  </a:moveTo>
                  <a:lnTo>
                    <a:pt x="62240" y="27559"/>
                  </a:lnTo>
                  <a:lnTo>
                    <a:pt x="63531" y="28943"/>
                  </a:lnTo>
                  <a:lnTo>
                    <a:pt x="65309" y="29883"/>
                  </a:lnTo>
                  <a:lnTo>
                    <a:pt x="64407" y="27559"/>
                  </a:lnTo>
                  <a:close/>
                </a:path>
                <a:path w="93345" h="50164">
                  <a:moveTo>
                    <a:pt x="69104" y="26873"/>
                  </a:moveTo>
                  <a:lnTo>
                    <a:pt x="65890" y="26873"/>
                  </a:lnTo>
                  <a:lnTo>
                    <a:pt x="69513" y="27990"/>
                  </a:lnTo>
                  <a:lnTo>
                    <a:pt x="69104" y="26873"/>
                  </a:lnTo>
                  <a:close/>
                </a:path>
                <a:path w="93345" h="50164">
                  <a:moveTo>
                    <a:pt x="71102" y="23533"/>
                  </a:moveTo>
                  <a:lnTo>
                    <a:pt x="67849" y="23533"/>
                  </a:lnTo>
                  <a:lnTo>
                    <a:pt x="69792" y="23774"/>
                  </a:lnTo>
                  <a:lnTo>
                    <a:pt x="71595" y="24041"/>
                  </a:lnTo>
                  <a:lnTo>
                    <a:pt x="71102" y="23533"/>
                  </a:lnTo>
                  <a:close/>
                </a:path>
                <a:path w="93345" h="50164">
                  <a:moveTo>
                    <a:pt x="77600" y="17183"/>
                  </a:moveTo>
                  <a:lnTo>
                    <a:pt x="75990" y="17183"/>
                  </a:lnTo>
                  <a:lnTo>
                    <a:pt x="77653" y="17322"/>
                  </a:lnTo>
                  <a:lnTo>
                    <a:pt x="77600" y="17183"/>
                  </a:lnTo>
                  <a:close/>
                </a:path>
                <a:path w="93345" h="50164">
                  <a:moveTo>
                    <a:pt x="92919" y="0"/>
                  </a:moveTo>
                  <a:lnTo>
                    <a:pt x="54129" y="4368"/>
                  </a:lnTo>
                  <a:lnTo>
                    <a:pt x="35883" y="8737"/>
                  </a:lnTo>
                  <a:lnTo>
                    <a:pt x="31557" y="9639"/>
                  </a:lnTo>
                  <a:lnTo>
                    <a:pt x="30130" y="10083"/>
                  </a:lnTo>
                  <a:lnTo>
                    <a:pt x="28466" y="10375"/>
                  </a:lnTo>
                  <a:lnTo>
                    <a:pt x="26879" y="10782"/>
                  </a:lnTo>
                  <a:lnTo>
                    <a:pt x="23691" y="11684"/>
                  </a:lnTo>
                  <a:lnTo>
                    <a:pt x="22065" y="12077"/>
                  </a:lnTo>
                  <a:lnTo>
                    <a:pt x="19627" y="12623"/>
                  </a:lnTo>
                  <a:lnTo>
                    <a:pt x="18420" y="12928"/>
                  </a:lnTo>
                  <a:lnTo>
                    <a:pt x="16947" y="13347"/>
                  </a:lnTo>
                  <a:lnTo>
                    <a:pt x="15588" y="13830"/>
                  </a:lnTo>
                  <a:lnTo>
                    <a:pt x="16236" y="13665"/>
                  </a:lnTo>
                  <a:lnTo>
                    <a:pt x="80949" y="13665"/>
                  </a:lnTo>
                  <a:lnTo>
                    <a:pt x="78621" y="11684"/>
                  </a:lnTo>
                  <a:lnTo>
                    <a:pt x="77933" y="11684"/>
                  </a:lnTo>
                  <a:lnTo>
                    <a:pt x="80435" y="11303"/>
                  </a:lnTo>
                  <a:lnTo>
                    <a:pt x="82962" y="11112"/>
                  </a:lnTo>
                  <a:lnTo>
                    <a:pt x="84378" y="10375"/>
                  </a:lnTo>
                  <a:lnTo>
                    <a:pt x="84659" y="10375"/>
                  </a:lnTo>
                  <a:lnTo>
                    <a:pt x="83356" y="9639"/>
                  </a:lnTo>
                  <a:lnTo>
                    <a:pt x="81362" y="7937"/>
                  </a:lnTo>
                  <a:lnTo>
                    <a:pt x="83013" y="7137"/>
                  </a:lnTo>
                  <a:lnTo>
                    <a:pt x="86288" y="7137"/>
                  </a:lnTo>
                  <a:lnTo>
                    <a:pt x="88626" y="6540"/>
                  </a:lnTo>
                  <a:lnTo>
                    <a:pt x="87178" y="6032"/>
                  </a:lnTo>
                  <a:lnTo>
                    <a:pt x="86111" y="5461"/>
                  </a:lnTo>
                  <a:lnTo>
                    <a:pt x="85121" y="4368"/>
                  </a:lnTo>
                  <a:lnTo>
                    <a:pt x="90690" y="4368"/>
                  </a:lnTo>
                  <a:lnTo>
                    <a:pt x="87635" y="1854"/>
                  </a:lnTo>
                  <a:lnTo>
                    <a:pt x="90816" y="1854"/>
                  </a:lnTo>
                  <a:lnTo>
                    <a:pt x="92919" y="0"/>
                  </a:lnTo>
                  <a:close/>
                </a:path>
                <a:path w="93345" h="50164">
                  <a:moveTo>
                    <a:pt x="86288" y="7137"/>
                  </a:moveTo>
                  <a:lnTo>
                    <a:pt x="83013" y="7137"/>
                  </a:lnTo>
                  <a:lnTo>
                    <a:pt x="85642" y="7302"/>
                  </a:lnTo>
                  <a:lnTo>
                    <a:pt x="86288" y="7137"/>
                  </a:lnTo>
                  <a:close/>
                </a:path>
                <a:path w="93345" h="50164">
                  <a:moveTo>
                    <a:pt x="90091" y="4368"/>
                  </a:moveTo>
                  <a:lnTo>
                    <a:pt x="85121" y="4368"/>
                  </a:lnTo>
                  <a:lnTo>
                    <a:pt x="86899" y="4787"/>
                  </a:lnTo>
                  <a:lnTo>
                    <a:pt x="88690" y="4622"/>
                  </a:lnTo>
                  <a:lnTo>
                    <a:pt x="90091" y="4368"/>
                  </a:lnTo>
                  <a:close/>
                </a:path>
                <a:path w="93345" h="50164">
                  <a:moveTo>
                    <a:pt x="90816" y="1854"/>
                  </a:moveTo>
                  <a:lnTo>
                    <a:pt x="87635" y="1854"/>
                  </a:lnTo>
                  <a:lnTo>
                    <a:pt x="90658" y="1993"/>
                  </a:lnTo>
                  <a:lnTo>
                    <a:pt x="90816" y="1854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1" name="object 2171"/>
            <p:cNvSpPr/>
            <p:nvPr/>
          </p:nvSpPr>
          <p:spPr>
            <a:xfrm>
              <a:off x="7125933" y="2482006"/>
              <a:ext cx="87630" cy="69850"/>
            </a:xfrm>
            <a:custGeom>
              <a:avLst/>
              <a:gdLst/>
              <a:ahLst/>
              <a:cxnLst/>
              <a:rect l="l" t="t" r="r" b="b"/>
              <a:pathLst>
                <a:path w="87629" h="69850">
                  <a:moveTo>
                    <a:pt x="47265" y="61214"/>
                  </a:moveTo>
                  <a:lnTo>
                    <a:pt x="45930" y="61214"/>
                  </a:lnTo>
                  <a:lnTo>
                    <a:pt x="50947" y="65913"/>
                  </a:lnTo>
                  <a:lnTo>
                    <a:pt x="54590" y="69596"/>
                  </a:lnTo>
                  <a:lnTo>
                    <a:pt x="55290" y="69596"/>
                  </a:lnTo>
                  <a:lnTo>
                    <a:pt x="55392" y="69088"/>
                  </a:lnTo>
                  <a:lnTo>
                    <a:pt x="50833" y="64516"/>
                  </a:lnTo>
                  <a:lnTo>
                    <a:pt x="47265" y="61214"/>
                  </a:lnTo>
                  <a:close/>
                </a:path>
                <a:path w="87629" h="69850">
                  <a:moveTo>
                    <a:pt x="19425" y="39624"/>
                  </a:moveTo>
                  <a:lnTo>
                    <a:pt x="17000" y="39624"/>
                  </a:lnTo>
                  <a:lnTo>
                    <a:pt x="19464" y="40513"/>
                  </a:lnTo>
                  <a:lnTo>
                    <a:pt x="22566" y="42418"/>
                  </a:lnTo>
                  <a:lnTo>
                    <a:pt x="38882" y="67818"/>
                  </a:lnTo>
                  <a:lnTo>
                    <a:pt x="39568" y="68199"/>
                  </a:lnTo>
                  <a:lnTo>
                    <a:pt x="39815" y="67818"/>
                  </a:lnTo>
                  <a:lnTo>
                    <a:pt x="39898" y="67691"/>
                  </a:lnTo>
                  <a:lnTo>
                    <a:pt x="39127" y="65913"/>
                  </a:lnTo>
                  <a:lnTo>
                    <a:pt x="33243" y="53086"/>
                  </a:lnTo>
                  <a:lnTo>
                    <a:pt x="28661" y="46736"/>
                  </a:lnTo>
                  <a:lnTo>
                    <a:pt x="28569" y="46609"/>
                  </a:lnTo>
                  <a:lnTo>
                    <a:pt x="30231" y="46609"/>
                  </a:lnTo>
                  <a:lnTo>
                    <a:pt x="29534" y="46101"/>
                  </a:lnTo>
                  <a:lnTo>
                    <a:pt x="26951" y="44323"/>
                  </a:lnTo>
                  <a:lnTo>
                    <a:pt x="26320" y="44323"/>
                  </a:lnTo>
                  <a:lnTo>
                    <a:pt x="28994" y="43561"/>
                  </a:lnTo>
                  <a:lnTo>
                    <a:pt x="25877" y="43561"/>
                  </a:lnTo>
                  <a:lnTo>
                    <a:pt x="25128" y="43053"/>
                  </a:lnTo>
                  <a:lnTo>
                    <a:pt x="22181" y="41148"/>
                  </a:lnTo>
                  <a:lnTo>
                    <a:pt x="19425" y="39624"/>
                  </a:lnTo>
                  <a:close/>
                </a:path>
                <a:path w="87629" h="69850">
                  <a:moveTo>
                    <a:pt x="40215" y="54864"/>
                  </a:moveTo>
                  <a:lnTo>
                    <a:pt x="38900" y="54864"/>
                  </a:lnTo>
                  <a:lnTo>
                    <a:pt x="38933" y="54991"/>
                  </a:lnTo>
                  <a:lnTo>
                    <a:pt x="40622" y="56388"/>
                  </a:lnTo>
                  <a:lnTo>
                    <a:pt x="42959" y="58547"/>
                  </a:lnTo>
                  <a:lnTo>
                    <a:pt x="43966" y="59563"/>
                  </a:lnTo>
                  <a:lnTo>
                    <a:pt x="45333" y="61468"/>
                  </a:lnTo>
                  <a:lnTo>
                    <a:pt x="46869" y="67183"/>
                  </a:lnTo>
                  <a:lnTo>
                    <a:pt x="47130" y="67691"/>
                  </a:lnTo>
                  <a:lnTo>
                    <a:pt x="47765" y="68199"/>
                  </a:lnTo>
                  <a:lnTo>
                    <a:pt x="47499" y="68199"/>
                  </a:lnTo>
                  <a:lnTo>
                    <a:pt x="47823" y="67818"/>
                  </a:lnTo>
                  <a:lnTo>
                    <a:pt x="47931" y="67691"/>
                  </a:lnTo>
                  <a:lnTo>
                    <a:pt x="48073" y="67691"/>
                  </a:lnTo>
                  <a:lnTo>
                    <a:pt x="47073" y="64008"/>
                  </a:lnTo>
                  <a:lnTo>
                    <a:pt x="46034" y="61468"/>
                  </a:lnTo>
                  <a:lnTo>
                    <a:pt x="45930" y="61214"/>
                  </a:lnTo>
                  <a:lnTo>
                    <a:pt x="47265" y="61214"/>
                  </a:lnTo>
                  <a:lnTo>
                    <a:pt x="45481" y="59563"/>
                  </a:lnTo>
                  <a:lnTo>
                    <a:pt x="51188" y="59563"/>
                  </a:lnTo>
                  <a:lnTo>
                    <a:pt x="48729" y="58547"/>
                  </a:lnTo>
                  <a:lnTo>
                    <a:pt x="44381" y="58547"/>
                  </a:lnTo>
                  <a:lnTo>
                    <a:pt x="40215" y="54864"/>
                  </a:lnTo>
                  <a:close/>
                </a:path>
                <a:path w="87629" h="69850">
                  <a:moveTo>
                    <a:pt x="39239" y="55531"/>
                  </a:moveTo>
                  <a:lnTo>
                    <a:pt x="39318" y="56007"/>
                  </a:lnTo>
                  <a:lnTo>
                    <a:pt x="43073" y="67183"/>
                  </a:lnTo>
                  <a:lnTo>
                    <a:pt x="44004" y="67691"/>
                  </a:lnTo>
                  <a:lnTo>
                    <a:pt x="43676" y="67691"/>
                  </a:lnTo>
                  <a:lnTo>
                    <a:pt x="44057" y="67183"/>
                  </a:lnTo>
                  <a:lnTo>
                    <a:pt x="44197" y="67183"/>
                  </a:lnTo>
                  <a:lnTo>
                    <a:pt x="41523" y="59563"/>
                  </a:lnTo>
                  <a:lnTo>
                    <a:pt x="39239" y="55531"/>
                  </a:lnTo>
                  <a:close/>
                </a:path>
                <a:path w="87629" h="69850">
                  <a:moveTo>
                    <a:pt x="21966" y="50927"/>
                  </a:moveTo>
                  <a:lnTo>
                    <a:pt x="22031" y="52451"/>
                  </a:lnTo>
                  <a:lnTo>
                    <a:pt x="22669" y="58547"/>
                  </a:lnTo>
                  <a:lnTo>
                    <a:pt x="22776" y="59563"/>
                  </a:lnTo>
                  <a:lnTo>
                    <a:pt x="22842" y="60198"/>
                  </a:lnTo>
                  <a:lnTo>
                    <a:pt x="22948" y="61214"/>
                  </a:lnTo>
                  <a:lnTo>
                    <a:pt x="23055" y="62230"/>
                  </a:lnTo>
                  <a:lnTo>
                    <a:pt x="23147" y="63119"/>
                  </a:lnTo>
                  <a:lnTo>
                    <a:pt x="23718" y="63500"/>
                  </a:lnTo>
                  <a:lnTo>
                    <a:pt x="24201" y="63119"/>
                  </a:lnTo>
                  <a:lnTo>
                    <a:pt x="23516" y="56642"/>
                  </a:lnTo>
                  <a:lnTo>
                    <a:pt x="23489" y="56388"/>
                  </a:lnTo>
                  <a:lnTo>
                    <a:pt x="22143" y="51562"/>
                  </a:lnTo>
                  <a:lnTo>
                    <a:pt x="22072" y="51308"/>
                  </a:lnTo>
                  <a:lnTo>
                    <a:pt x="21966" y="50927"/>
                  </a:lnTo>
                  <a:close/>
                </a:path>
                <a:path w="87629" h="69850">
                  <a:moveTo>
                    <a:pt x="51188" y="59563"/>
                  </a:moveTo>
                  <a:lnTo>
                    <a:pt x="49012" y="59563"/>
                  </a:lnTo>
                  <a:lnTo>
                    <a:pt x="52268" y="60833"/>
                  </a:lnTo>
                  <a:lnTo>
                    <a:pt x="52947" y="60833"/>
                  </a:lnTo>
                  <a:lnTo>
                    <a:pt x="53004" y="60452"/>
                  </a:lnTo>
                  <a:lnTo>
                    <a:pt x="52725" y="60198"/>
                  </a:lnTo>
                  <a:lnTo>
                    <a:pt x="51188" y="59563"/>
                  </a:lnTo>
                  <a:close/>
                </a:path>
                <a:path w="87629" h="69850">
                  <a:moveTo>
                    <a:pt x="15539" y="39243"/>
                  </a:moveTo>
                  <a:lnTo>
                    <a:pt x="14808" y="39243"/>
                  </a:lnTo>
                  <a:lnTo>
                    <a:pt x="16566" y="46101"/>
                  </a:lnTo>
                  <a:lnTo>
                    <a:pt x="16485" y="46736"/>
                  </a:lnTo>
                  <a:lnTo>
                    <a:pt x="12910" y="56007"/>
                  </a:lnTo>
                  <a:lnTo>
                    <a:pt x="13101" y="56388"/>
                  </a:lnTo>
                  <a:lnTo>
                    <a:pt x="13228" y="56642"/>
                  </a:lnTo>
                  <a:lnTo>
                    <a:pt x="13888" y="56388"/>
                  </a:lnTo>
                  <a:lnTo>
                    <a:pt x="17470" y="46990"/>
                  </a:lnTo>
                  <a:lnTo>
                    <a:pt x="16784" y="43561"/>
                  </a:lnTo>
                  <a:lnTo>
                    <a:pt x="16682" y="43053"/>
                  </a:lnTo>
                  <a:lnTo>
                    <a:pt x="16606" y="42672"/>
                  </a:lnTo>
                  <a:lnTo>
                    <a:pt x="16504" y="42164"/>
                  </a:lnTo>
                  <a:lnTo>
                    <a:pt x="16428" y="41783"/>
                  </a:lnTo>
                  <a:lnTo>
                    <a:pt x="16352" y="41402"/>
                  </a:lnTo>
                  <a:lnTo>
                    <a:pt x="16301" y="41148"/>
                  </a:lnTo>
                  <a:lnTo>
                    <a:pt x="16174" y="40513"/>
                  </a:lnTo>
                  <a:lnTo>
                    <a:pt x="16098" y="40132"/>
                  </a:lnTo>
                  <a:lnTo>
                    <a:pt x="16047" y="39878"/>
                  </a:lnTo>
                  <a:lnTo>
                    <a:pt x="17209" y="39878"/>
                  </a:lnTo>
                  <a:lnTo>
                    <a:pt x="17000" y="39624"/>
                  </a:lnTo>
                  <a:lnTo>
                    <a:pt x="19425" y="39624"/>
                  </a:lnTo>
                  <a:lnTo>
                    <a:pt x="19092" y="39497"/>
                  </a:lnTo>
                  <a:lnTo>
                    <a:pt x="14142" y="39497"/>
                  </a:lnTo>
                  <a:lnTo>
                    <a:pt x="15539" y="39243"/>
                  </a:lnTo>
                  <a:close/>
                </a:path>
                <a:path w="87629" h="69850">
                  <a:moveTo>
                    <a:pt x="30231" y="46609"/>
                  </a:moveTo>
                  <a:lnTo>
                    <a:pt x="28569" y="46609"/>
                  </a:lnTo>
                  <a:lnTo>
                    <a:pt x="30703" y="48133"/>
                  </a:lnTo>
                  <a:lnTo>
                    <a:pt x="33040" y="50038"/>
                  </a:lnTo>
                  <a:lnTo>
                    <a:pt x="35948" y="52451"/>
                  </a:lnTo>
                  <a:lnTo>
                    <a:pt x="39239" y="55531"/>
                  </a:lnTo>
                  <a:lnTo>
                    <a:pt x="39149" y="55245"/>
                  </a:lnTo>
                  <a:lnTo>
                    <a:pt x="38909" y="54991"/>
                  </a:lnTo>
                  <a:lnTo>
                    <a:pt x="38847" y="54864"/>
                  </a:lnTo>
                  <a:lnTo>
                    <a:pt x="40215" y="54864"/>
                  </a:lnTo>
                  <a:lnTo>
                    <a:pt x="37453" y="52451"/>
                  </a:lnTo>
                  <a:lnTo>
                    <a:pt x="46604" y="52451"/>
                  </a:lnTo>
                  <a:lnTo>
                    <a:pt x="44401" y="51562"/>
                  </a:lnTo>
                  <a:lnTo>
                    <a:pt x="36355" y="51562"/>
                  </a:lnTo>
                  <a:lnTo>
                    <a:pt x="33180" y="48895"/>
                  </a:lnTo>
                  <a:lnTo>
                    <a:pt x="30231" y="46609"/>
                  </a:lnTo>
                  <a:close/>
                </a:path>
                <a:path w="87629" h="69850">
                  <a:moveTo>
                    <a:pt x="46604" y="52451"/>
                  </a:moveTo>
                  <a:lnTo>
                    <a:pt x="42050" y="52451"/>
                  </a:lnTo>
                  <a:lnTo>
                    <a:pt x="44635" y="52578"/>
                  </a:lnTo>
                  <a:lnTo>
                    <a:pt x="50591" y="54864"/>
                  </a:lnTo>
                  <a:lnTo>
                    <a:pt x="51258" y="54864"/>
                  </a:lnTo>
                  <a:lnTo>
                    <a:pt x="51315" y="54483"/>
                  </a:lnTo>
                  <a:lnTo>
                    <a:pt x="51010" y="54229"/>
                  </a:lnTo>
                  <a:lnTo>
                    <a:pt x="46604" y="52451"/>
                  </a:lnTo>
                  <a:close/>
                </a:path>
                <a:path w="87629" h="69850">
                  <a:moveTo>
                    <a:pt x="43771" y="51308"/>
                  </a:moveTo>
                  <a:lnTo>
                    <a:pt x="31732" y="51562"/>
                  </a:lnTo>
                  <a:lnTo>
                    <a:pt x="44401" y="51562"/>
                  </a:lnTo>
                  <a:lnTo>
                    <a:pt x="43771" y="51308"/>
                  </a:lnTo>
                  <a:close/>
                </a:path>
                <a:path w="87629" h="69850">
                  <a:moveTo>
                    <a:pt x="38633" y="42672"/>
                  </a:moveTo>
                  <a:lnTo>
                    <a:pt x="32113" y="42672"/>
                  </a:lnTo>
                  <a:lnTo>
                    <a:pt x="37942" y="43307"/>
                  </a:lnTo>
                  <a:lnTo>
                    <a:pt x="48978" y="48514"/>
                  </a:lnTo>
                  <a:lnTo>
                    <a:pt x="52384" y="51562"/>
                  </a:lnTo>
                  <a:lnTo>
                    <a:pt x="53017" y="51562"/>
                  </a:lnTo>
                  <a:lnTo>
                    <a:pt x="53055" y="50927"/>
                  </a:lnTo>
                  <a:lnTo>
                    <a:pt x="49677" y="47879"/>
                  </a:lnTo>
                  <a:lnTo>
                    <a:pt x="38633" y="42672"/>
                  </a:lnTo>
                  <a:close/>
                </a:path>
                <a:path w="87629" h="69850">
                  <a:moveTo>
                    <a:pt x="34747" y="35179"/>
                  </a:moveTo>
                  <a:lnTo>
                    <a:pt x="31440" y="35179"/>
                  </a:lnTo>
                  <a:lnTo>
                    <a:pt x="39294" y="37719"/>
                  </a:lnTo>
                  <a:lnTo>
                    <a:pt x="48320" y="43053"/>
                  </a:lnTo>
                  <a:lnTo>
                    <a:pt x="55794" y="48133"/>
                  </a:lnTo>
                  <a:lnTo>
                    <a:pt x="58999" y="50546"/>
                  </a:lnTo>
                  <a:lnTo>
                    <a:pt x="59735" y="50546"/>
                  </a:lnTo>
                  <a:lnTo>
                    <a:pt x="59735" y="50038"/>
                  </a:lnTo>
                  <a:lnTo>
                    <a:pt x="56813" y="47879"/>
                  </a:lnTo>
                  <a:lnTo>
                    <a:pt x="49872" y="42926"/>
                  </a:lnTo>
                  <a:lnTo>
                    <a:pt x="41481" y="37973"/>
                  </a:lnTo>
                  <a:lnTo>
                    <a:pt x="34747" y="35179"/>
                  </a:lnTo>
                  <a:close/>
                </a:path>
                <a:path w="87629" h="69850">
                  <a:moveTo>
                    <a:pt x="20183" y="44974"/>
                  </a:moveTo>
                  <a:lnTo>
                    <a:pt x="20619" y="46101"/>
                  </a:lnTo>
                  <a:lnTo>
                    <a:pt x="21718" y="50038"/>
                  </a:lnTo>
                  <a:lnTo>
                    <a:pt x="21619" y="48514"/>
                  </a:lnTo>
                  <a:lnTo>
                    <a:pt x="21553" y="47879"/>
                  </a:lnTo>
                  <a:lnTo>
                    <a:pt x="21433" y="46736"/>
                  </a:lnTo>
                  <a:lnTo>
                    <a:pt x="21407" y="46482"/>
                  </a:lnTo>
                  <a:lnTo>
                    <a:pt x="20183" y="44974"/>
                  </a:lnTo>
                  <a:close/>
                </a:path>
                <a:path w="87629" h="69850">
                  <a:moveTo>
                    <a:pt x="45710" y="32766"/>
                  </a:moveTo>
                  <a:lnTo>
                    <a:pt x="41638" y="32766"/>
                  </a:lnTo>
                  <a:lnTo>
                    <a:pt x="50146" y="35560"/>
                  </a:lnTo>
                  <a:lnTo>
                    <a:pt x="57022" y="40132"/>
                  </a:lnTo>
                  <a:lnTo>
                    <a:pt x="61638" y="44577"/>
                  </a:lnTo>
                  <a:lnTo>
                    <a:pt x="63259" y="46482"/>
                  </a:lnTo>
                  <a:lnTo>
                    <a:pt x="63367" y="46609"/>
                  </a:lnTo>
                  <a:lnTo>
                    <a:pt x="64091" y="46736"/>
                  </a:lnTo>
                  <a:lnTo>
                    <a:pt x="64172" y="46609"/>
                  </a:lnTo>
                  <a:lnTo>
                    <a:pt x="64252" y="46482"/>
                  </a:lnTo>
                  <a:lnTo>
                    <a:pt x="64383" y="46482"/>
                  </a:lnTo>
                  <a:lnTo>
                    <a:pt x="49701" y="33655"/>
                  </a:lnTo>
                  <a:lnTo>
                    <a:pt x="50145" y="33655"/>
                  </a:lnTo>
                  <a:lnTo>
                    <a:pt x="45710" y="32766"/>
                  </a:lnTo>
                  <a:close/>
                </a:path>
                <a:path w="87629" h="69850">
                  <a:moveTo>
                    <a:pt x="17209" y="39878"/>
                  </a:moveTo>
                  <a:lnTo>
                    <a:pt x="16047" y="39878"/>
                  </a:lnTo>
                  <a:lnTo>
                    <a:pt x="20183" y="44974"/>
                  </a:lnTo>
                  <a:lnTo>
                    <a:pt x="19636" y="43561"/>
                  </a:lnTo>
                  <a:lnTo>
                    <a:pt x="19538" y="43307"/>
                  </a:lnTo>
                  <a:lnTo>
                    <a:pt x="19439" y="43053"/>
                  </a:lnTo>
                  <a:lnTo>
                    <a:pt x="19390" y="42926"/>
                  </a:lnTo>
                  <a:lnTo>
                    <a:pt x="19292" y="42672"/>
                  </a:lnTo>
                  <a:lnTo>
                    <a:pt x="19194" y="42418"/>
                  </a:lnTo>
                  <a:lnTo>
                    <a:pt x="19095" y="42164"/>
                  </a:lnTo>
                  <a:lnTo>
                    <a:pt x="17209" y="39878"/>
                  </a:lnTo>
                  <a:close/>
                </a:path>
                <a:path w="87629" h="69850">
                  <a:moveTo>
                    <a:pt x="31605" y="41783"/>
                  </a:moveTo>
                  <a:lnTo>
                    <a:pt x="25877" y="43561"/>
                  </a:lnTo>
                  <a:lnTo>
                    <a:pt x="28994" y="43561"/>
                  </a:lnTo>
                  <a:lnTo>
                    <a:pt x="32113" y="42672"/>
                  </a:lnTo>
                  <a:lnTo>
                    <a:pt x="38633" y="42672"/>
                  </a:lnTo>
                  <a:lnTo>
                    <a:pt x="38094" y="42418"/>
                  </a:lnTo>
                  <a:lnTo>
                    <a:pt x="31605" y="41783"/>
                  </a:lnTo>
                  <a:close/>
                </a:path>
                <a:path w="87629" h="69850">
                  <a:moveTo>
                    <a:pt x="63337" y="36085"/>
                  </a:moveTo>
                  <a:lnTo>
                    <a:pt x="68854" y="41783"/>
                  </a:lnTo>
                  <a:lnTo>
                    <a:pt x="70149" y="42164"/>
                  </a:lnTo>
                  <a:lnTo>
                    <a:pt x="69700" y="42164"/>
                  </a:lnTo>
                  <a:lnTo>
                    <a:pt x="69806" y="41402"/>
                  </a:lnTo>
                  <a:lnTo>
                    <a:pt x="67248" y="38735"/>
                  </a:lnTo>
                  <a:lnTo>
                    <a:pt x="66363" y="38100"/>
                  </a:lnTo>
                  <a:lnTo>
                    <a:pt x="63337" y="36085"/>
                  </a:lnTo>
                  <a:close/>
                </a:path>
                <a:path w="87629" h="69850">
                  <a:moveTo>
                    <a:pt x="756" y="20701"/>
                  </a:moveTo>
                  <a:lnTo>
                    <a:pt x="0" y="20701"/>
                  </a:lnTo>
                  <a:lnTo>
                    <a:pt x="41" y="21336"/>
                  </a:lnTo>
                  <a:lnTo>
                    <a:pt x="4566" y="26035"/>
                  </a:lnTo>
                  <a:lnTo>
                    <a:pt x="13202" y="35560"/>
                  </a:lnTo>
                  <a:lnTo>
                    <a:pt x="13317" y="35687"/>
                  </a:lnTo>
                  <a:lnTo>
                    <a:pt x="14576" y="38735"/>
                  </a:lnTo>
                  <a:lnTo>
                    <a:pt x="13736" y="38735"/>
                  </a:lnTo>
                  <a:lnTo>
                    <a:pt x="13456" y="39243"/>
                  </a:lnTo>
                  <a:lnTo>
                    <a:pt x="14142" y="39497"/>
                  </a:lnTo>
                  <a:lnTo>
                    <a:pt x="14873" y="39497"/>
                  </a:lnTo>
                  <a:lnTo>
                    <a:pt x="14808" y="39243"/>
                  </a:lnTo>
                  <a:lnTo>
                    <a:pt x="18424" y="39243"/>
                  </a:lnTo>
                  <a:lnTo>
                    <a:pt x="17089" y="38735"/>
                  </a:lnTo>
                  <a:lnTo>
                    <a:pt x="19464" y="38100"/>
                  </a:lnTo>
                  <a:lnTo>
                    <a:pt x="16174" y="38100"/>
                  </a:lnTo>
                  <a:lnTo>
                    <a:pt x="16065" y="37592"/>
                  </a:lnTo>
                  <a:lnTo>
                    <a:pt x="16010" y="37338"/>
                  </a:lnTo>
                  <a:lnTo>
                    <a:pt x="15019" y="37338"/>
                  </a:lnTo>
                  <a:lnTo>
                    <a:pt x="14942" y="37084"/>
                  </a:lnTo>
                  <a:lnTo>
                    <a:pt x="14701" y="36830"/>
                  </a:lnTo>
                  <a:lnTo>
                    <a:pt x="12161" y="32766"/>
                  </a:lnTo>
                  <a:lnTo>
                    <a:pt x="756" y="20701"/>
                  </a:lnTo>
                  <a:close/>
                </a:path>
                <a:path w="87629" h="69850">
                  <a:moveTo>
                    <a:pt x="18424" y="39243"/>
                  </a:moveTo>
                  <a:lnTo>
                    <a:pt x="15539" y="39243"/>
                  </a:lnTo>
                  <a:lnTo>
                    <a:pt x="14142" y="39497"/>
                  </a:lnTo>
                  <a:lnTo>
                    <a:pt x="19092" y="39497"/>
                  </a:lnTo>
                  <a:lnTo>
                    <a:pt x="18424" y="39243"/>
                  </a:lnTo>
                  <a:close/>
                </a:path>
                <a:path w="87629" h="69850">
                  <a:moveTo>
                    <a:pt x="41346" y="11811"/>
                  </a:moveTo>
                  <a:lnTo>
                    <a:pt x="40952" y="12319"/>
                  </a:lnTo>
                  <a:lnTo>
                    <a:pt x="40885" y="13589"/>
                  </a:lnTo>
                  <a:lnTo>
                    <a:pt x="40753" y="14732"/>
                  </a:lnTo>
                  <a:lnTo>
                    <a:pt x="40724" y="14986"/>
                  </a:lnTo>
                  <a:lnTo>
                    <a:pt x="40621" y="15875"/>
                  </a:lnTo>
                  <a:lnTo>
                    <a:pt x="40548" y="16510"/>
                  </a:lnTo>
                  <a:lnTo>
                    <a:pt x="40445" y="17399"/>
                  </a:lnTo>
                  <a:lnTo>
                    <a:pt x="40357" y="18161"/>
                  </a:lnTo>
                  <a:lnTo>
                    <a:pt x="40267" y="18542"/>
                  </a:lnTo>
                  <a:lnTo>
                    <a:pt x="21750" y="36576"/>
                  </a:lnTo>
                  <a:lnTo>
                    <a:pt x="18295" y="37592"/>
                  </a:lnTo>
                  <a:lnTo>
                    <a:pt x="17251" y="37592"/>
                  </a:lnTo>
                  <a:lnTo>
                    <a:pt x="16174" y="38100"/>
                  </a:lnTo>
                  <a:lnTo>
                    <a:pt x="19464" y="38100"/>
                  </a:lnTo>
                  <a:lnTo>
                    <a:pt x="25166" y="36576"/>
                  </a:lnTo>
                  <a:lnTo>
                    <a:pt x="31440" y="35179"/>
                  </a:lnTo>
                  <a:lnTo>
                    <a:pt x="34747" y="35179"/>
                  </a:lnTo>
                  <a:lnTo>
                    <a:pt x="33522" y="34671"/>
                  </a:lnTo>
                  <a:lnTo>
                    <a:pt x="36151" y="34036"/>
                  </a:lnTo>
                  <a:lnTo>
                    <a:pt x="32494" y="34036"/>
                  </a:lnTo>
                  <a:lnTo>
                    <a:pt x="35277" y="30353"/>
                  </a:lnTo>
                  <a:lnTo>
                    <a:pt x="43656" y="18542"/>
                  </a:lnTo>
                  <a:lnTo>
                    <a:pt x="43566" y="17780"/>
                  </a:lnTo>
                  <a:lnTo>
                    <a:pt x="42089" y="12573"/>
                  </a:lnTo>
                  <a:lnTo>
                    <a:pt x="42017" y="12319"/>
                  </a:lnTo>
                  <a:lnTo>
                    <a:pt x="42192" y="12319"/>
                  </a:lnTo>
                  <a:lnTo>
                    <a:pt x="41346" y="11811"/>
                  </a:lnTo>
                  <a:close/>
                </a:path>
                <a:path w="87629" h="69850">
                  <a:moveTo>
                    <a:pt x="22233" y="30734"/>
                  </a:moveTo>
                  <a:lnTo>
                    <a:pt x="21058" y="30734"/>
                  </a:lnTo>
                  <a:lnTo>
                    <a:pt x="19239" y="34417"/>
                  </a:lnTo>
                  <a:lnTo>
                    <a:pt x="17449" y="37592"/>
                  </a:lnTo>
                  <a:lnTo>
                    <a:pt x="18295" y="37592"/>
                  </a:lnTo>
                  <a:lnTo>
                    <a:pt x="19387" y="36085"/>
                  </a:lnTo>
                  <a:lnTo>
                    <a:pt x="20797" y="33655"/>
                  </a:lnTo>
                  <a:lnTo>
                    <a:pt x="22171" y="30861"/>
                  </a:lnTo>
                  <a:lnTo>
                    <a:pt x="22233" y="30734"/>
                  </a:lnTo>
                  <a:close/>
                </a:path>
                <a:path w="87629" h="69850">
                  <a:moveTo>
                    <a:pt x="5646" y="12573"/>
                  </a:moveTo>
                  <a:lnTo>
                    <a:pt x="5316" y="13081"/>
                  </a:lnTo>
                  <a:lnTo>
                    <a:pt x="7655" y="18161"/>
                  </a:lnTo>
                  <a:lnTo>
                    <a:pt x="10899" y="25781"/>
                  </a:lnTo>
                  <a:lnTo>
                    <a:pt x="13526" y="32385"/>
                  </a:lnTo>
                  <a:lnTo>
                    <a:pt x="14789" y="36576"/>
                  </a:lnTo>
                  <a:lnTo>
                    <a:pt x="14860" y="37084"/>
                  </a:lnTo>
                  <a:lnTo>
                    <a:pt x="15019" y="37338"/>
                  </a:lnTo>
                  <a:lnTo>
                    <a:pt x="16010" y="37338"/>
                  </a:lnTo>
                  <a:lnTo>
                    <a:pt x="15900" y="36830"/>
                  </a:lnTo>
                  <a:lnTo>
                    <a:pt x="15845" y="36576"/>
                  </a:lnTo>
                  <a:lnTo>
                    <a:pt x="15739" y="36085"/>
                  </a:lnTo>
                  <a:lnTo>
                    <a:pt x="15617" y="35560"/>
                  </a:lnTo>
                  <a:lnTo>
                    <a:pt x="13816" y="29210"/>
                  </a:lnTo>
                  <a:lnTo>
                    <a:pt x="13744" y="28956"/>
                  </a:lnTo>
                  <a:lnTo>
                    <a:pt x="13672" y="28702"/>
                  </a:lnTo>
                  <a:lnTo>
                    <a:pt x="6675" y="13589"/>
                  </a:lnTo>
                  <a:lnTo>
                    <a:pt x="6552" y="13335"/>
                  </a:lnTo>
                  <a:lnTo>
                    <a:pt x="6429" y="13081"/>
                  </a:lnTo>
                  <a:lnTo>
                    <a:pt x="6967" y="13081"/>
                  </a:lnTo>
                  <a:lnTo>
                    <a:pt x="5646" y="12573"/>
                  </a:lnTo>
                  <a:close/>
                </a:path>
                <a:path w="87629" h="69850">
                  <a:moveTo>
                    <a:pt x="72645" y="33655"/>
                  </a:moveTo>
                  <a:lnTo>
                    <a:pt x="71385" y="33655"/>
                  </a:lnTo>
                  <a:lnTo>
                    <a:pt x="74099" y="37084"/>
                  </a:lnTo>
                  <a:lnTo>
                    <a:pt x="74899" y="37338"/>
                  </a:lnTo>
                  <a:lnTo>
                    <a:pt x="74965" y="37084"/>
                  </a:lnTo>
                  <a:lnTo>
                    <a:pt x="75031" y="36830"/>
                  </a:lnTo>
                  <a:lnTo>
                    <a:pt x="75185" y="36830"/>
                  </a:lnTo>
                  <a:lnTo>
                    <a:pt x="74943" y="36576"/>
                  </a:lnTo>
                  <a:lnTo>
                    <a:pt x="72645" y="33655"/>
                  </a:lnTo>
                  <a:close/>
                </a:path>
                <a:path w="87629" h="69850">
                  <a:moveTo>
                    <a:pt x="35760" y="36576"/>
                  </a:moveTo>
                  <a:lnTo>
                    <a:pt x="25166" y="36576"/>
                  </a:lnTo>
                  <a:lnTo>
                    <a:pt x="24216" y="36830"/>
                  </a:lnTo>
                  <a:lnTo>
                    <a:pt x="36545" y="36830"/>
                  </a:lnTo>
                  <a:lnTo>
                    <a:pt x="35760" y="36576"/>
                  </a:lnTo>
                  <a:close/>
                </a:path>
                <a:path w="87629" h="69850">
                  <a:moveTo>
                    <a:pt x="51674" y="36576"/>
                  </a:moveTo>
                  <a:lnTo>
                    <a:pt x="38114" y="36576"/>
                  </a:lnTo>
                  <a:lnTo>
                    <a:pt x="38726" y="36830"/>
                  </a:lnTo>
                  <a:lnTo>
                    <a:pt x="52056" y="36830"/>
                  </a:lnTo>
                  <a:lnTo>
                    <a:pt x="51674" y="36576"/>
                  </a:lnTo>
                  <a:close/>
                </a:path>
                <a:path w="87629" h="69850">
                  <a:moveTo>
                    <a:pt x="63812" y="36576"/>
                  </a:moveTo>
                  <a:lnTo>
                    <a:pt x="54049" y="36576"/>
                  </a:lnTo>
                  <a:lnTo>
                    <a:pt x="54427" y="36830"/>
                  </a:lnTo>
                  <a:lnTo>
                    <a:pt x="64058" y="36830"/>
                  </a:lnTo>
                  <a:lnTo>
                    <a:pt x="63812" y="36576"/>
                  </a:lnTo>
                  <a:close/>
                </a:path>
                <a:path w="87629" h="69850">
                  <a:moveTo>
                    <a:pt x="73697" y="36576"/>
                  </a:moveTo>
                  <a:lnTo>
                    <a:pt x="64074" y="36576"/>
                  </a:lnTo>
                  <a:lnTo>
                    <a:pt x="64455" y="36830"/>
                  </a:lnTo>
                  <a:lnTo>
                    <a:pt x="73898" y="36830"/>
                  </a:lnTo>
                  <a:lnTo>
                    <a:pt x="73697" y="36576"/>
                  </a:lnTo>
                  <a:close/>
                </a:path>
                <a:path w="87629" h="69850">
                  <a:moveTo>
                    <a:pt x="75097" y="36576"/>
                  </a:moveTo>
                  <a:lnTo>
                    <a:pt x="74943" y="36576"/>
                  </a:lnTo>
                  <a:lnTo>
                    <a:pt x="75185" y="36830"/>
                  </a:lnTo>
                  <a:lnTo>
                    <a:pt x="75097" y="36576"/>
                  </a:lnTo>
                  <a:close/>
                </a:path>
                <a:path w="87629" h="69850">
                  <a:moveTo>
                    <a:pt x="58893" y="31496"/>
                  </a:moveTo>
                  <a:lnTo>
                    <a:pt x="54719" y="31496"/>
                  </a:lnTo>
                  <a:lnTo>
                    <a:pt x="58922" y="33147"/>
                  </a:lnTo>
                  <a:lnTo>
                    <a:pt x="63337" y="36085"/>
                  </a:lnTo>
                  <a:lnTo>
                    <a:pt x="58893" y="31496"/>
                  </a:lnTo>
                  <a:close/>
                </a:path>
                <a:path w="87629" h="69850">
                  <a:moveTo>
                    <a:pt x="48115" y="24683"/>
                  </a:moveTo>
                  <a:lnTo>
                    <a:pt x="47584" y="25102"/>
                  </a:lnTo>
                  <a:lnTo>
                    <a:pt x="40888" y="32004"/>
                  </a:lnTo>
                  <a:lnTo>
                    <a:pt x="37879" y="32766"/>
                  </a:lnTo>
                  <a:lnTo>
                    <a:pt x="35097" y="33401"/>
                  </a:lnTo>
                  <a:lnTo>
                    <a:pt x="32494" y="34036"/>
                  </a:lnTo>
                  <a:lnTo>
                    <a:pt x="36151" y="34036"/>
                  </a:lnTo>
                  <a:lnTo>
                    <a:pt x="38780" y="33401"/>
                  </a:lnTo>
                  <a:lnTo>
                    <a:pt x="41638" y="32766"/>
                  </a:lnTo>
                  <a:lnTo>
                    <a:pt x="45710" y="32766"/>
                  </a:lnTo>
                  <a:lnTo>
                    <a:pt x="43809" y="32385"/>
                  </a:lnTo>
                  <a:lnTo>
                    <a:pt x="45092" y="32004"/>
                  </a:lnTo>
                  <a:lnTo>
                    <a:pt x="46407" y="31750"/>
                  </a:lnTo>
                  <a:lnTo>
                    <a:pt x="42425" y="31750"/>
                  </a:lnTo>
                  <a:lnTo>
                    <a:pt x="44655" y="29210"/>
                  </a:lnTo>
                  <a:lnTo>
                    <a:pt x="44823" y="28956"/>
                  </a:lnTo>
                  <a:lnTo>
                    <a:pt x="48115" y="24683"/>
                  </a:lnTo>
                  <a:close/>
                </a:path>
                <a:path w="87629" h="69850">
                  <a:moveTo>
                    <a:pt x="74949" y="29718"/>
                  </a:moveTo>
                  <a:lnTo>
                    <a:pt x="73263" y="29718"/>
                  </a:lnTo>
                  <a:lnTo>
                    <a:pt x="80114" y="33401"/>
                  </a:lnTo>
                  <a:lnTo>
                    <a:pt x="81725" y="33401"/>
                  </a:lnTo>
                  <a:lnTo>
                    <a:pt x="81967" y="33655"/>
                  </a:lnTo>
                  <a:lnTo>
                    <a:pt x="80586" y="33655"/>
                  </a:lnTo>
                  <a:lnTo>
                    <a:pt x="81059" y="33909"/>
                  </a:lnTo>
                  <a:lnTo>
                    <a:pt x="81732" y="33909"/>
                  </a:lnTo>
                  <a:lnTo>
                    <a:pt x="81808" y="33655"/>
                  </a:lnTo>
                  <a:lnTo>
                    <a:pt x="81884" y="33401"/>
                  </a:lnTo>
                  <a:lnTo>
                    <a:pt x="81367" y="33147"/>
                  </a:lnTo>
                  <a:lnTo>
                    <a:pt x="74949" y="29718"/>
                  </a:lnTo>
                  <a:close/>
                </a:path>
                <a:path w="87629" h="69850">
                  <a:moveTo>
                    <a:pt x="59304" y="33401"/>
                  </a:moveTo>
                  <a:lnTo>
                    <a:pt x="49323" y="33401"/>
                  </a:lnTo>
                  <a:lnTo>
                    <a:pt x="49701" y="33655"/>
                  </a:lnTo>
                  <a:lnTo>
                    <a:pt x="59686" y="33655"/>
                  </a:lnTo>
                  <a:lnTo>
                    <a:pt x="59304" y="33401"/>
                  </a:lnTo>
                  <a:close/>
                </a:path>
                <a:path w="87629" h="69850">
                  <a:moveTo>
                    <a:pt x="71184" y="33401"/>
                  </a:moveTo>
                  <a:lnTo>
                    <a:pt x="60738" y="33401"/>
                  </a:lnTo>
                  <a:lnTo>
                    <a:pt x="60984" y="33655"/>
                  </a:lnTo>
                  <a:lnTo>
                    <a:pt x="71385" y="33655"/>
                  </a:lnTo>
                  <a:lnTo>
                    <a:pt x="71184" y="33401"/>
                  </a:lnTo>
                  <a:close/>
                </a:path>
                <a:path w="87629" h="69850">
                  <a:moveTo>
                    <a:pt x="80114" y="33401"/>
                  </a:moveTo>
                  <a:lnTo>
                    <a:pt x="72447" y="33401"/>
                  </a:lnTo>
                  <a:lnTo>
                    <a:pt x="72645" y="33655"/>
                  </a:lnTo>
                  <a:lnTo>
                    <a:pt x="80586" y="33655"/>
                  </a:lnTo>
                  <a:lnTo>
                    <a:pt x="80114" y="33401"/>
                  </a:lnTo>
                  <a:close/>
                </a:path>
                <a:path w="87629" h="69850">
                  <a:moveTo>
                    <a:pt x="70763" y="31242"/>
                  </a:moveTo>
                  <a:lnTo>
                    <a:pt x="47721" y="31496"/>
                  </a:lnTo>
                  <a:lnTo>
                    <a:pt x="69676" y="31496"/>
                  </a:lnTo>
                  <a:lnTo>
                    <a:pt x="71184" y="33401"/>
                  </a:lnTo>
                  <a:lnTo>
                    <a:pt x="72447" y="33401"/>
                  </a:lnTo>
                  <a:lnTo>
                    <a:pt x="70763" y="31242"/>
                  </a:lnTo>
                  <a:close/>
                </a:path>
                <a:path w="87629" h="69850">
                  <a:moveTo>
                    <a:pt x="50185" y="29718"/>
                  </a:moveTo>
                  <a:lnTo>
                    <a:pt x="48675" y="29718"/>
                  </a:lnTo>
                  <a:lnTo>
                    <a:pt x="47251" y="30734"/>
                  </a:lnTo>
                  <a:lnTo>
                    <a:pt x="42425" y="31750"/>
                  </a:lnTo>
                  <a:lnTo>
                    <a:pt x="46407" y="31750"/>
                  </a:lnTo>
                  <a:lnTo>
                    <a:pt x="47721" y="31496"/>
                  </a:lnTo>
                  <a:lnTo>
                    <a:pt x="55296" y="31496"/>
                  </a:lnTo>
                  <a:lnTo>
                    <a:pt x="50731" y="30861"/>
                  </a:lnTo>
                  <a:lnTo>
                    <a:pt x="53333" y="30353"/>
                  </a:lnTo>
                  <a:lnTo>
                    <a:pt x="49423" y="30353"/>
                  </a:lnTo>
                  <a:lnTo>
                    <a:pt x="50185" y="29718"/>
                  </a:lnTo>
                  <a:close/>
                </a:path>
                <a:path w="87629" h="69850">
                  <a:moveTo>
                    <a:pt x="69475" y="31242"/>
                  </a:moveTo>
                  <a:lnTo>
                    <a:pt x="58647" y="31242"/>
                  </a:lnTo>
                  <a:lnTo>
                    <a:pt x="58893" y="31496"/>
                  </a:lnTo>
                  <a:lnTo>
                    <a:pt x="69676" y="31496"/>
                  </a:lnTo>
                  <a:lnTo>
                    <a:pt x="69475" y="31242"/>
                  </a:lnTo>
                  <a:close/>
                </a:path>
                <a:path w="87629" h="69850">
                  <a:moveTo>
                    <a:pt x="68695" y="29972"/>
                  </a:moveTo>
                  <a:lnTo>
                    <a:pt x="68470" y="29972"/>
                  </a:lnTo>
                  <a:lnTo>
                    <a:pt x="69676" y="31496"/>
                  </a:lnTo>
                  <a:lnTo>
                    <a:pt x="47721" y="31496"/>
                  </a:lnTo>
                  <a:lnTo>
                    <a:pt x="69819" y="31242"/>
                  </a:lnTo>
                  <a:lnTo>
                    <a:pt x="70763" y="31242"/>
                  </a:lnTo>
                  <a:lnTo>
                    <a:pt x="70070" y="30353"/>
                  </a:lnTo>
                  <a:lnTo>
                    <a:pt x="69971" y="30226"/>
                  </a:lnTo>
                  <a:lnTo>
                    <a:pt x="68695" y="29972"/>
                  </a:lnTo>
                  <a:close/>
                </a:path>
                <a:path w="87629" h="69850">
                  <a:moveTo>
                    <a:pt x="22867" y="6477"/>
                  </a:moveTo>
                  <a:lnTo>
                    <a:pt x="22708" y="6731"/>
                  </a:lnTo>
                  <a:lnTo>
                    <a:pt x="22677" y="7239"/>
                  </a:lnTo>
                  <a:lnTo>
                    <a:pt x="23502" y="8890"/>
                  </a:lnTo>
                  <a:lnTo>
                    <a:pt x="23566" y="9017"/>
                  </a:lnTo>
                  <a:lnTo>
                    <a:pt x="23693" y="9271"/>
                  </a:lnTo>
                  <a:lnTo>
                    <a:pt x="23820" y="9525"/>
                  </a:lnTo>
                  <a:lnTo>
                    <a:pt x="26822" y="16510"/>
                  </a:lnTo>
                  <a:lnTo>
                    <a:pt x="26844" y="17018"/>
                  </a:lnTo>
                  <a:lnTo>
                    <a:pt x="26105" y="19177"/>
                  </a:lnTo>
                  <a:lnTo>
                    <a:pt x="26018" y="19431"/>
                  </a:lnTo>
                  <a:lnTo>
                    <a:pt x="25928" y="19939"/>
                  </a:lnTo>
                  <a:lnTo>
                    <a:pt x="23704" y="25102"/>
                  </a:lnTo>
                  <a:lnTo>
                    <a:pt x="22664" y="27305"/>
                  </a:lnTo>
                  <a:lnTo>
                    <a:pt x="22388" y="27305"/>
                  </a:lnTo>
                  <a:lnTo>
                    <a:pt x="21542" y="29718"/>
                  </a:lnTo>
                  <a:lnTo>
                    <a:pt x="21058" y="30734"/>
                  </a:lnTo>
                  <a:lnTo>
                    <a:pt x="28506" y="29972"/>
                  </a:lnTo>
                  <a:lnTo>
                    <a:pt x="28895" y="29718"/>
                  </a:lnTo>
                  <a:lnTo>
                    <a:pt x="22727" y="29718"/>
                  </a:lnTo>
                  <a:lnTo>
                    <a:pt x="23755" y="27559"/>
                  </a:lnTo>
                  <a:lnTo>
                    <a:pt x="23876" y="27305"/>
                  </a:lnTo>
                  <a:lnTo>
                    <a:pt x="22664" y="27305"/>
                  </a:lnTo>
                  <a:lnTo>
                    <a:pt x="22564" y="26849"/>
                  </a:lnTo>
                  <a:lnTo>
                    <a:pt x="24093" y="26849"/>
                  </a:lnTo>
                  <a:lnTo>
                    <a:pt x="25970" y="22606"/>
                  </a:lnTo>
                  <a:lnTo>
                    <a:pt x="27295" y="19431"/>
                  </a:lnTo>
                  <a:lnTo>
                    <a:pt x="27401" y="19177"/>
                  </a:lnTo>
                  <a:lnTo>
                    <a:pt x="28544" y="18542"/>
                  </a:lnTo>
                  <a:lnTo>
                    <a:pt x="29835" y="17780"/>
                  </a:lnTo>
                  <a:lnTo>
                    <a:pt x="27998" y="17780"/>
                  </a:lnTo>
                  <a:lnTo>
                    <a:pt x="28312" y="17018"/>
                  </a:lnTo>
                  <a:lnTo>
                    <a:pt x="28365" y="16891"/>
                  </a:lnTo>
                  <a:lnTo>
                    <a:pt x="27223" y="16891"/>
                  </a:lnTo>
                  <a:lnTo>
                    <a:pt x="26680" y="13589"/>
                  </a:lnTo>
                  <a:lnTo>
                    <a:pt x="26596" y="13081"/>
                  </a:lnTo>
                  <a:lnTo>
                    <a:pt x="26390" y="12573"/>
                  </a:lnTo>
                  <a:lnTo>
                    <a:pt x="24046" y="7747"/>
                  </a:lnTo>
                  <a:lnTo>
                    <a:pt x="23923" y="7493"/>
                  </a:lnTo>
                  <a:lnTo>
                    <a:pt x="23800" y="7239"/>
                  </a:lnTo>
                  <a:lnTo>
                    <a:pt x="23676" y="6985"/>
                  </a:lnTo>
                  <a:lnTo>
                    <a:pt x="23553" y="6731"/>
                  </a:lnTo>
                  <a:lnTo>
                    <a:pt x="22867" y="6477"/>
                  </a:lnTo>
                  <a:close/>
                </a:path>
                <a:path w="87629" h="69850">
                  <a:moveTo>
                    <a:pt x="56586" y="29718"/>
                  </a:moveTo>
                  <a:lnTo>
                    <a:pt x="52069" y="29718"/>
                  </a:lnTo>
                  <a:lnTo>
                    <a:pt x="49423" y="30353"/>
                  </a:lnTo>
                  <a:lnTo>
                    <a:pt x="53333" y="30353"/>
                  </a:lnTo>
                  <a:lnTo>
                    <a:pt x="56586" y="29718"/>
                  </a:lnTo>
                  <a:close/>
                </a:path>
                <a:path w="87629" h="69850">
                  <a:moveTo>
                    <a:pt x="72318" y="29210"/>
                  </a:moveTo>
                  <a:lnTo>
                    <a:pt x="64866" y="29210"/>
                  </a:lnTo>
                  <a:lnTo>
                    <a:pt x="68695" y="29972"/>
                  </a:lnTo>
                  <a:lnTo>
                    <a:pt x="68470" y="29972"/>
                  </a:lnTo>
                  <a:lnTo>
                    <a:pt x="68269" y="29718"/>
                  </a:lnTo>
                  <a:lnTo>
                    <a:pt x="73263" y="29718"/>
                  </a:lnTo>
                  <a:lnTo>
                    <a:pt x="72318" y="29210"/>
                  </a:lnTo>
                  <a:close/>
                </a:path>
                <a:path w="87629" h="69850">
                  <a:moveTo>
                    <a:pt x="38958" y="13081"/>
                  </a:moveTo>
                  <a:lnTo>
                    <a:pt x="37904" y="13081"/>
                  </a:lnTo>
                  <a:lnTo>
                    <a:pt x="37856" y="13589"/>
                  </a:lnTo>
                  <a:lnTo>
                    <a:pt x="37749" y="14732"/>
                  </a:lnTo>
                  <a:lnTo>
                    <a:pt x="37643" y="15875"/>
                  </a:lnTo>
                  <a:lnTo>
                    <a:pt x="37536" y="17018"/>
                  </a:lnTo>
                  <a:lnTo>
                    <a:pt x="32570" y="26035"/>
                  </a:lnTo>
                  <a:lnTo>
                    <a:pt x="28315" y="28956"/>
                  </a:lnTo>
                  <a:lnTo>
                    <a:pt x="22727" y="29718"/>
                  </a:lnTo>
                  <a:lnTo>
                    <a:pt x="28895" y="29718"/>
                  </a:lnTo>
                  <a:lnTo>
                    <a:pt x="33289" y="26849"/>
                  </a:lnTo>
                  <a:lnTo>
                    <a:pt x="33506" y="26543"/>
                  </a:lnTo>
                  <a:lnTo>
                    <a:pt x="36304" y="21336"/>
                  </a:lnTo>
                  <a:lnTo>
                    <a:pt x="38506" y="17399"/>
                  </a:lnTo>
                  <a:lnTo>
                    <a:pt x="38614" y="16891"/>
                  </a:lnTo>
                  <a:lnTo>
                    <a:pt x="38712" y="15875"/>
                  </a:lnTo>
                  <a:lnTo>
                    <a:pt x="38823" y="14732"/>
                  </a:lnTo>
                  <a:lnTo>
                    <a:pt x="38933" y="13589"/>
                  </a:lnTo>
                  <a:lnTo>
                    <a:pt x="38958" y="13081"/>
                  </a:lnTo>
                  <a:close/>
                </a:path>
                <a:path w="87629" h="69850">
                  <a:moveTo>
                    <a:pt x="49387" y="29210"/>
                  </a:moveTo>
                  <a:lnTo>
                    <a:pt x="44627" y="29210"/>
                  </a:lnTo>
                  <a:lnTo>
                    <a:pt x="44236" y="29718"/>
                  </a:lnTo>
                  <a:lnTo>
                    <a:pt x="48675" y="29718"/>
                  </a:lnTo>
                  <a:lnTo>
                    <a:pt x="49387" y="29210"/>
                  </a:lnTo>
                  <a:close/>
                </a:path>
                <a:path w="87629" h="69850">
                  <a:moveTo>
                    <a:pt x="54774" y="29210"/>
                  </a:moveTo>
                  <a:lnTo>
                    <a:pt x="50794" y="29210"/>
                  </a:lnTo>
                  <a:lnTo>
                    <a:pt x="50185" y="29718"/>
                  </a:lnTo>
                  <a:lnTo>
                    <a:pt x="51873" y="29718"/>
                  </a:lnTo>
                  <a:lnTo>
                    <a:pt x="54774" y="29210"/>
                  </a:lnTo>
                  <a:close/>
                </a:path>
                <a:path w="87629" h="69850">
                  <a:moveTo>
                    <a:pt x="59545" y="29210"/>
                  </a:moveTo>
                  <a:lnTo>
                    <a:pt x="56586" y="29718"/>
                  </a:lnTo>
                  <a:lnTo>
                    <a:pt x="71042" y="29718"/>
                  </a:lnTo>
                  <a:lnTo>
                    <a:pt x="59545" y="29210"/>
                  </a:lnTo>
                  <a:close/>
                </a:path>
                <a:path w="87629" h="69850">
                  <a:moveTo>
                    <a:pt x="56659" y="24059"/>
                  </a:moveTo>
                  <a:lnTo>
                    <a:pt x="55733" y="24683"/>
                  </a:lnTo>
                  <a:lnTo>
                    <a:pt x="49387" y="29210"/>
                  </a:lnTo>
                  <a:lnTo>
                    <a:pt x="50794" y="29210"/>
                  </a:lnTo>
                  <a:lnTo>
                    <a:pt x="52166" y="28067"/>
                  </a:lnTo>
                  <a:lnTo>
                    <a:pt x="56659" y="24059"/>
                  </a:lnTo>
                  <a:close/>
                </a:path>
                <a:path w="87629" h="69850">
                  <a:moveTo>
                    <a:pt x="66857" y="22951"/>
                  </a:moveTo>
                  <a:lnTo>
                    <a:pt x="59707" y="28067"/>
                  </a:lnTo>
                  <a:lnTo>
                    <a:pt x="59126" y="28448"/>
                  </a:lnTo>
                  <a:lnTo>
                    <a:pt x="54774" y="29210"/>
                  </a:lnTo>
                  <a:lnTo>
                    <a:pt x="64866" y="29210"/>
                  </a:lnTo>
                  <a:lnTo>
                    <a:pt x="62313" y="28702"/>
                  </a:lnTo>
                  <a:lnTo>
                    <a:pt x="66166" y="28067"/>
                  </a:lnTo>
                  <a:lnTo>
                    <a:pt x="61158" y="28067"/>
                  </a:lnTo>
                  <a:lnTo>
                    <a:pt x="63610" y="26035"/>
                  </a:lnTo>
                  <a:lnTo>
                    <a:pt x="66857" y="22951"/>
                  </a:lnTo>
                  <a:close/>
                </a:path>
                <a:path w="87629" h="69850">
                  <a:moveTo>
                    <a:pt x="70908" y="27559"/>
                  </a:moveTo>
                  <a:lnTo>
                    <a:pt x="69248" y="27559"/>
                  </a:lnTo>
                  <a:lnTo>
                    <a:pt x="72318" y="29210"/>
                  </a:lnTo>
                  <a:lnTo>
                    <a:pt x="73998" y="29210"/>
                  </a:lnTo>
                  <a:lnTo>
                    <a:pt x="70908" y="27559"/>
                  </a:lnTo>
                  <a:close/>
                </a:path>
                <a:path w="87629" h="69850">
                  <a:moveTo>
                    <a:pt x="79530" y="26543"/>
                  </a:moveTo>
                  <a:lnTo>
                    <a:pt x="76944" y="26543"/>
                  </a:lnTo>
                  <a:lnTo>
                    <a:pt x="84907" y="28956"/>
                  </a:lnTo>
                  <a:lnTo>
                    <a:pt x="85580" y="28702"/>
                  </a:lnTo>
                  <a:lnTo>
                    <a:pt x="85592" y="28448"/>
                  </a:lnTo>
                  <a:lnTo>
                    <a:pt x="85250" y="28194"/>
                  </a:lnTo>
                  <a:lnTo>
                    <a:pt x="79530" y="26543"/>
                  </a:lnTo>
                  <a:close/>
                </a:path>
                <a:path w="87629" h="69850">
                  <a:moveTo>
                    <a:pt x="70730" y="26289"/>
                  </a:moveTo>
                  <a:lnTo>
                    <a:pt x="69522" y="26289"/>
                  </a:lnTo>
                  <a:lnTo>
                    <a:pt x="69107" y="26849"/>
                  </a:lnTo>
                  <a:lnTo>
                    <a:pt x="68779" y="26849"/>
                  </a:lnTo>
                  <a:lnTo>
                    <a:pt x="63863" y="27559"/>
                  </a:lnTo>
                  <a:lnTo>
                    <a:pt x="61158" y="28067"/>
                  </a:lnTo>
                  <a:lnTo>
                    <a:pt x="66166" y="28067"/>
                  </a:lnTo>
                  <a:lnTo>
                    <a:pt x="69248" y="27559"/>
                  </a:lnTo>
                  <a:lnTo>
                    <a:pt x="69824" y="27559"/>
                  </a:lnTo>
                  <a:lnTo>
                    <a:pt x="74546" y="26849"/>
                  </a:lnTo>
                  <a:lnTo>
                    <a:pt x="76944" y="26543"/>
                  </a:lnTo>
                  <a:lnTo>
                    <a:pt x="70543" y="26543"/>
                  </a:lnTo>
                  <a:lnTo>
                    <a:pt x="70730" y="26289"/>
                  </a:lnTo>
                  <a:close/>
                </a:path>
                <a:path w="87629" h="69850">
                  <a:moveTo>
                    <a:pt x="22322" y="25400"/>
                  </a:moveTo>
                  <a:lnTo>
                    <a:pt x="22441" y="26289"/>
                  </a:lnTo>
                  <a:lnTo>
                    <a:pt x="22564" y="26849"/>
                  </a:lnTo>
                  <a:lnTo>
                    <a:pt x="22501" y="25781"/>
                  </a:lnTo>
                  <a:lnTo>
                    <a:pt x="22322" y="25400"/>
                  </a:lnTo>
                  <a:close/>
                </a:path>
                <a:path w="87629" h="69850">
                  <a:moveTo>
                    <a:pt x="80030" y="26289"/>
                  </a:moveTo>
                  <a:lnTo>
                    <a:pt x="72545" y="26289"/>
                  </a:lnTo>
                  <a:lnTo>
                    <a:pt x="70543" y="26543"/>
                  </a:lnTo>
                  <a:lnTo>
                    <a:pt x="78150" y="26543"/>
                  </a:lnTo>
                  <a:lnTo>
                    <a:pt x="80030" y="26289"/>
                  </a:lnTo>
                  <a:close/>
                </a:path>
                <a:path w="87629" h="69850">
                  <a:moveTo>
                    <a:pt x="69710" y="26035"/>
                  </a:moveTo>
                  <a:lnTo>
                    <a:pt x="63591" y="26035"/>
                  </a:lnTo>
                  <a:lnTo>
                    <a:pt x="63322" y="26289"/>
                  </a:lnTo>
                  <a:lnTo>
                    <a:pt x="69522" y="26289"/>
                  </a:lnTo>
                  <a:lnTo>
                    <a:pt x="69710" y="26035"/>
                  </a:lnTo>
                  <a:close/>
                </a:path>
                <a:path w="87629" h="69850">
                  <a:moveTo>
                    <a:pt x="74548" y="26035"/>
                  </a:moveTo>
                  <a:lnTo>
                    <a:pt x="70918" y="26035"/>
                  </a:lnTo>
                  <a:lnTo>
                    <a:pt x="70730" y="26289"/>
                  </a:lnTo>
                  <a:lnTo>
                    <a:pt x="72545" y="26289"/>
                  </a:lnTo>
                  <a:lnTo>
                    <a:pt x="74548" y="26035"/>
                  </a:lnTo>
                  <a:close/>
                </a:path>
                <a:path w="87629" h="69850">
                  <a:moveTo>
                    <a:pt x="75347" y="19431"/>
                  </a:moveTo>
                  <a:lnTo>
                    <a:pt x="74594" y="19431"/>
                  </a:lnTo>
                  <a:lnTo>
                    <a:pt x="69710" y="26035"/>
                  </a:lnTo>
                  <a:lnTo>
                    <a:pt x="70918" y="26035"/>
                  </a:lnTo>
                  <a:lnTo>
                    <a:pt x="75321" y="20066"/>
                  </a:lnTo>
                  <a:lnTo>
                    <a:pt x="75415" y="19939"/>
                  </a:lnTo>
                  <a:lnTo>
                    <a:pt x="75563" y="19939"/>
                  </a:lnTo>
                  <a:lnTo>
                    <a:pt x="75347" y="19431"/>
                  </a:lnTo>
                  <a:close/>
                </a:path>
                <a:path w="87629" h="69850">
                  <a:moveTo>
                    <a:pt x="81300" y="22098"/>
                  </a:moveTo>
                  <a:lnTo>
                    <a:pt x="80563" y="22098"/>
                  </a:lnTo>
                  <a:lnTo>
                    <a:pt x="76550" y="25781"/>
                  </a:lnTo>
                  <a:lnTo>
                    <a:pt x="74548" y="26035"/>
                  </a:lnTo>
                  <a:lnTo>
                    <a:pt x="81909" y="26035"/>
                  </a:lnTo>
                  <a:lnTo>
                    <a:pt x="87142" y="25781"/>
                  </a:lnTo>
                  <a:lnTo>
                    <a:pt x="78002" y="25781"/>
                  </a:lnTo>
                  <a:lnTo>
                    <a:pt x="81389" y="22606"/>
                  </a:lnTo>
                  <a:lnTo>
                    <a:pt x="81300" y="22098"/>
                  </a:lnTo>
                  <a:close/>
                </a:path>
                <a:path w="87629" h="69850">
                  <a:moveTo>
                    <a:pt x="87155" y="25102"/>
                  </a:moveTo>
                  <a:lnTo>
                    <a:pt x="83278" y="25102"/>
                  </a:lnTo>
                  <a:lnTo>
                    <a:pt x="81262" y="25273"/>
                  </a:lnTo>
                  <a:lnTo>
                    <a:pt x="77096" y="25781"/>
                  </a:lnTo>
                  <a:lnTo>
                    <a:pt x="87142" y="25781"/>
                  </a:lnTo>
                  <a:lnTo>
                    <a:pt x="87612" y="25400"/>
                  </a:lnTo>
                  <a:lnTo>
                    <a:pt x="87155" y="25102"/>
                  </a:lnTo>
                  <a:close/>
                </a:path>
                <a:path w="87629" h="69850">
                  <a:moveTo>
                    <a:pt x="14028" y="7239"/>
                  </a:moveTo>
                  <a:lnTo>
                    <a:pt x="13749" y="7747"/>
                  </a:lnTo>
                  <a:lnTo>
                    <a:pt x="16522" y="13081"/>
                  </a:lnTo>
                  <a:lnTo>
                    <a:pt x="21984" y="24683"/>
                  </a:lnTo>
                  <a:lnTo>
                    <a:pt x="21866" y="23876"/>
                  </a:lnTo>
                  <a:lnTo>
                    <a:pt x="20370" y="18542"/>
                  </a:lnTo>
                  <a:lnTo>
                    <a:pt x="20264" y="18161"/>
                  </a:lnTo>
                  <a:lnTo>
                    <a:pt x="15541" y="9017"/>
                  </a:lnTo>
                  <a:lnTo>
                    <a:pt x="14726" y="7493"/>
                  </a:lnTo>
                  <a:lnTo>
                    <a:pt x="14028" y="7239"/>
                  </a:lnTo>
                  <a:close/>
                </a:path>
                <a:path w="87629" h="69850">
                  <a:moveTo>
                    <a:pt x="50071" y="14732"/>
                  </a:moveTo>
                  <a:lnTo>
                    <a:pt x="49719" y="14732"/>
                  </a:lnTo>
                  <a:lnTo>
                    <a:pt x="49347" y="14986"/>
                  </a:lnTo>
                  <a:lnTo>
                    <a:pt x="49315" y="15367"/>
                  </a:lnTo>
                  <a:lnTo>
                    <a:pt x="49189" y="16891"/>
                  </a:lnTo>
                  <a:lnTo>
                    <a:pt x="49063" y="18415"/>
                  </a:lnTo>
                  <a:lnTo>
                    <a:pt x="48936" y="19939"/>
                  </a:lnTo>
                  <a:lnTo>
                    <a:pt x="48831" y="21209"/>
                  </a:lnTo>
                  <a:lnTo>
                    <a:pt x="48715" y="22606"/>
                  </a:lnTo>
                  <a:lnTo>
                    <a:pt x="48610" y="23876"/>
                  </a:lnTo>
                  <a:lnTo>
                    <a:pt x="48932" y="23622"/>
                  </a:lnTo>
                  <a:lnTo>
                    <a:pt x="49715" y="22606"/>
                  </a:lnTo>
                  <a:lnTo>
                    <a:pt x="49841" y="21209"/>
                  </a:lnTo>
                  <a:lnTo>
                    <a:pt x="49955" y="19939"/>
                  </a:lnTo>
                  <a:lnTo>
                    <a:pt x="50081" y="18542"/>
                  </a:lnTo>
                  <a:lnTo>
                    <a:pt x="50184" y="17399"/>
                  </a:lnTo>
                  <a:lnTo>
                    <a:pt x="50264" y="16510"/>
                  </a:lnTo>
                  <a:lnTo>
                    <a:pt x="50366" y="15367"/>
                  </a:lnTo>
                  <a:lnTo>
                    <a:pt x="50401" y="14986"/>
                  </a:lnTo>
                  <a:lnTo>
                    <a:pt x="50071" y="14732"/>
                  </a:lnTo>
                  <a:close/>
                </a:path>
                <a:path w="87629" h="69850">
                  <a:moveTo>
                    <a:pt x="58770" y="15367"/>
                  </a:moveTo>
                  <a:lnTo>
                    <a:pt x="58008" y="15875"/>
                  </a:lnTo>
                  <a:lnTo>
                    <a:pt x="57899" y="18161"/>
                  </a:lnTo>
                  <a:lnTo>
                    <a:pt x="57773" y="19177"/>
                  </a:lnTo>
                  <a:lnTo>
                    <a:pt x="57678" y="19939"/>
                  </a:lnTo>
                  <a:lnTo>
                    <a:pt x="57583" y="20701"/>
                  </a:lnTo>
                  <a:lnTo>
                    <a:pt x="57520" y="21209"/>
                  </a:lnTo>
                  <a:lnTo>
                    <a:pt x="57410" y="22098"/>
                  </a:lnTo>
                  <a:lnTo>
                    <a:pt x="57347" y="22606"/>
                  </a:lnTo>
                  <a:lnTo>
                    <a:pt x="57221" y="23622"/>
                  </a:lnTo>
                  <a:lnTo>
                    <a:pt x="57899" y="22951"/>
                  </a:lnTo>
                  <a:lnTo>
                    <a:pt x="58285" y="22606"/>
                  </a:lnTo>
                  <a:lnTo>
                    <a:pt x="58474" y="22098"/>
                  </a:lnTo>
                  <a:lnTo>
                    <a:pt x="58583" y="21209"/>
                  </a:lnTo>
                  <a:lnTo>
                    <a:pt x="58646" y="20701"/>
                  </a:lnTo>
                  <a:lnTo>
                    <a:pt x="58740" y="19939"/>
                  </a:lnTo>
                  <a:lnTo>
                    <a:pt x="58834" y="19177"/>
                  </a:lnTo>
                  <a:lnTo>
                    <a:pt x="58959" y="18161"/>
                  </a:lnTo>
                  <a:lnTo>
                    <a:pt x="59052" y="17399"/>
                  </a:lnTo>
                  <a:lnTo>
                    <a:pt x="59162" y="16510"/>
                  </a:lnTo>
                  <a:lnTo>
                    <a:pt x="59240" y="15875"/>
                  </a:lnTo>
                  <a:lnTo>
                    <a:pt x="58770" y="15367"/>
                  </a:lnTo>
                  <a:close/>
                </a:path>
                <a:path w="87629" h="69850">
                  <a:moveTo>
                    <a:pt x="66771" y="17399"/>
                  </a:moveTo>
                  <a:lnTo>
                    <a:pt x="66276" y="17780"/>
                  </a:lnTo>
                  <a:lnTo>
                    <a:pt x="66319" y="18161"/>
                  </a:lnTo>
                  <a:lnTo>
                    <a:pt x="66433" y="19177"/>
                  </a:lnTo>
                  <a:lnTo>
                    <a:pt x="66519" y="19939"/>
                  </a:lnTo>
                  <a:lnTo>
                    <a:pt x="66604" y="20701"/>
                  </a:lnTo>
                  <a:lnTo>
                    <a:pt x="66661" y="21209"/>
                  </a:lnTo>
                  <a:lnTo>
                    <a:pt x="66761" y="22098"/>
                  </a:lnTo>
                  <a:lnTo>
                    <a:pt x="66857" y="22951"/>
                  </a:lnTo>
                  <a:lnTo>
                    <a:pt x="67762" y="22098"/>
                  </a:lnTo>
                  <a:lnTo>
                    <a:pt x="67675" y="21209"/>
                  </a:lnTo>
                  <a:lnTo>
                    <a:pt x="67552" y="19939"/>
                  </a:lnTo>
                  <a:lnTo>
                    <a:pt x="67478" y="19177"/>
                  </a:lnTo>
                  <a:lnTo>
                    <a:pt x="67379" y="18161"/>
                  </a:lnTo>
                  <a:lnTo>
                    <a:pt x="67343" y="17780"/>
                  </a:lnTo>
                  <a:lnTo>
                    <a:pt x="66771" y="17399"/>
                  </a:lnTo>
                  <a:close/>
                </a:path>
                <a:path w="87629" h="69850">
                  <a:moveTo>
                    <a:pt x="35847" y="11811"/>
                  </a:moveTo>
                  <a:lnTo>
                    <a:pt x="35110" y="11811"/>
                  </a:lnTo>
                  <a:lnTo>
                    <a:pt x="32359" y="14732"/>
                  </a:lnTo>
                  <a:lnTo>
                    <a:pt x="32064" y="14986"/>
                  </a:lnTo>
                  <a:lnTo>
                    <a:pt x="29398" y="16891"/>
                  </a:lnTo>
                  <a:lnTo>
                    <a:pt x="27998" y="17780"/>
                  </a:lnTo>
                  <a:lnTo>
                    <a:pt x="29835" y="17780"/>
                  </a:lnTo>
                  <a:lnTo>
                    <a:pt x="31986" y="16510"/>
                  </a:lnTo>
                  <a:lnTo>
                    <a:pt x="35974" y="12319"/>
                  </a:lnTo>
                  <a:lnTo>
                    <a:pt x="36062" y="12065"/>
                  </a:lnTo>
                  <a:lnTo>
                    <a:pt x="35847" y="11811"/>
                  </a:lnTo>
                  <a:close/>
                </a:path>
                <a:path w="87629" h="69850">
                  <a:moveTo>
                    <a:pt x="27287" y="0"/>
                  </a:moveTo>
                  <a:lnTo>
                    <a:pt x="26995" y="508"/>
                  </a:lnTo>
                  <a:lnTo>
                    <a:pt x="30233" y="6477"/>
                  </a:lnTo>
                  <a:lnTo>
                    <a:pt x="30205" y="9525"/>
                  </a:lnTo>
                  <a:lnTo>
                    <a:pt x="29314" y="11811"/>
                  </a:lnTo>
                  <a:lnTo>
                    <a:pt x="27223" y="16891"/>
                  </a:lnTo>
                  <a:lnTo>
                    <a:pt x="28365" y="16891"/>
                  </a:lnTo>
                  <a:lnTo>
                    <a:pt x="31338" y="9525"/>
                  </a:lnTo>
                  <a:lnTo>
                    <a:pt x="31440" y="9271"/>
                  </a:lnTo>
                  <a:lnTo>
                    <a:pt x="32341" y="9017"/>
                  </a:lnTo>
                  <a:lnTo>
                    <a:pt x="34497" y="8255"/>
                  </a:lnTo>
                  <a:lnTo>
                    <a:pt x="31846" y="8255"/>
                  </a:lnTo>
                  <a:lnTo>
                    <a:pt x="32043" y="7747"/>
                  </a:lnTo>
                  <a:lnTo>
                    <a:pt x="32141" y="7493"/>
                  </a:lnTo>
                  <a:lnTo>
                    <a:pt x="32240" y="7239"/>
                  </a:lnTo>
                  <a:lnTo>
                    <a:pt x="31109" y="7239"/>
                  </a:lnTo>
                  <a:lnTo>
                    <a:pt x="30375" y="4826"/>
                  </a:lnTo>
                  <a:lnTo>
                    <a:pt x="30259" y="4445"/>
                  </a:lnTo>
                  <a:lnTo>
                    <a:pt x="30150" y="4191"/>
                  </a:lnTo>
                  <a:lnTo>
                    <a:pt x="27960" y="254"/>
                  </a:lnTo>
                  <a:lnTo>
                    <a:pt x="27287" y="0"/>
                  </a:lnTo>
                  <a:close/>
                </a:path>
                <a:path w="87629" h="69850">
                  <a:moveTo>
                    <a:pt x="37244" y="4191"/>
                  </a:moveTo>
                  <a:lnTo>
                    <a:pt x="35770" y="4445"/>
                  </a:lnTo>
                  <a:lnTo>
                    <a:pt x="36410" y="4445"/>
                  </a:lnTo>
                  <a:lnTo>
                    <a:pt x="34665" y="6731"/>
                  </a:lnTo>
                  <a:lnTo>
                    <a:pt x="32887" y="7747"/>
                  </a:lnTo>
                  <a:lnTo>
                    <a:pt x="31846" y="8255"/>
                  </a:lnTo>
                  <a:lnTo>
                    <a:pt x="34757" y="8255"/>
                  </a:lnTo>
                  <a:lnTo>
                    <a:pt x="37434" y="4826"/>
                  </a:lnTo>
                  <a:lnTo>
                    <a:pt x="37485" y="4445"/>
                  </a:lnTo>
                  <a:lnTo>
                    <a:pt x="37244" y="4191"/>
                  </a:lnTo>
                  <a:close/>
                </a:path>
                <a:path w="87629" h="69850">
                  <a:moveTo>
                    <a:pt x="33903" y="1524"/>
                  </a:moveTo>
                  <a:lnTo>
                    <a:pt x="33230" y="1778"/>
                  </a:lnTo>
                  <a:lnTo>
                    <a:pt x="31405" y="6477"/>
                  </a:lnTo>
                  <a:lnTo>
                    <a:pt x="31307" y="6731"/>
                  </a:lnTo>
                  <a:lnTo>
                    <a:pt x="31208" y="6985"/>
                  </a:lnTo>
                  <a:lnTo>
                    <a:pt x="31109" y="7239"/>
                  </a:lnTo>
                  <a:lnTo>
                    <a:pt x="32240" y="7239"/>
                  </a:lnTo>
                  <a:lnTo>
                    <a:pt x="34259" y="2032"/>
                  </a:lnTo>
                  <a:lnTo>
                    <a:pt x="34259" y="1778"/>
                  </a:lnTo>
                  <a:lnTo>
                    <a:pt x="33903" y="1524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2" name="object 2172"/>
            <p:cNvSpPr/>
            <p:nvPr/>
          </p:nvSpPr>
          <p:spPr>
            <a:xfrm>
              <a:off x="7138853" y="2507373"/>
              <a:ext cx="79375" cy="44450"/>
            </a:xfrm>
            <a:custGeom>
              <a:avLst/>
              <a:gdLst/>
              <a:ahLst/>
              <a:cxnLst/>
              <a:rect l="l" t="t" r="r" b="b"/>
              <a:pathLst>
                <a:path w="79375" h="44450">
                  <a:moveTo>
                    <a:pt x="34426" y="35852"/>
                  </a:moveTo>
                  <a:lnTo>
                    <a:pt x="33007" y="35852"/>
                  </a:lnTo>
                  <a:lnTo>
                    <a:pt x="38023" y="40500"/>
                  </a:lnTo>
                  <a:lnTo>
                    <a:pt x="41541" y="44043"/>
                  </a:lnTo>
                  <a:lnTo>
                    <a:pt x="42379" y="44221"/>
                  </a:lnTo>
                  <a:lnTo>
                    <a:pt x="42468" y="43662"/>
                  </a:lnTo>
                  <a:lnTo>
                    <a:pt x="37909" y="39052"/>
                  </a:lnTo>
                  <a:lnTo>
                    <a:pt x="34426" y="35852"/>
                  </a:lnTo>
                  <a:close/>
                </a:path>
                <a:path w="79375" h="44450">
                  <a:moveTo>
                    <a:pt x="68999" y="660"/>
                  </a:moveTo>
                  <a:lnTo>
                    <a:pt x="61222" y="660"/>
                  </a:lnTo>
                  <a:lnTo>
                    <a:pt x="53657" y="1689"/>
                  </a:lnTo>
                  <a:lnTo>
                    <a:pt x="50101" y="2768"/>
                  </a:lnTo>
                  <a:lnTo>
                    <a:pt x="43524" y="4102"/>
                  </a:lnTo>
                  <a:lnTo>
                    <a:pt x="42474" y="4292"/>
                  </a:lnTo>
                  <a:lnTo>
                    <a:pt x="38938" y="4673"/>
                  </a:lnTo>
                  <a:lnTo>
                    <a:pt x="33401" y="5715"/>
                  </a:lnTo>
                  <a:lnTo>
                    <a:pt x="31546" y="6083"/>
                  </a:lnTo>
                  <a:lnTo>
                    <a:pt x="29705" y="6375"/>
                  </a:lnTo>
                  <a:lnTo>
                    <a:pt x="27063" y="6921"/>
                  </a:lnTo>
                  <a:lnTo>
                    <a:pt x="20129" y="8775"/>
                  </a:lnTo>
                  <a:lnTo>
                    <a:pt x="16087" y="9715"/>
                  </a:lnTo>
                  <a:lnTo>
                    <a:pt x="14300" y="10096"/>
                  </a:lnTo>
                  <a:lnTo>
                    <a:pt x="9584" y="11417"/>
                  </a:lnTo>
                  <a:lnTo>
                    <a:pt x="5232" y="12725"/>
                  </a:lnTo>
                  <a:lnTo>
                    <a:pt x="184" y="14185"/>
                  </a:lnTo>
                  <a:lnTo>
                    <a:pt x="4089" y="14185"/>
                  </a:lnTo>
                  <a:lnTo>
                    <a:pt x="25958" y="42443"/>
                  </a:lnTo>
                  <a:lnTo>
                    <a:pt x="26657" y="42735"/>
                  </a:lnTo>
                  <a:lnTo>
                    <a:pt x="26854" y="42443"/>
                  </a:lnTo>
                  <a:lnTo>
                    <a:pt x="26974" y="42265"/>
                  </a:lnTo>
                  <a:lnTo>
                    <a:pt x="26200" y="40500"/>
                  </a:lnTo>
                  <a:lnTo>
                    <a:pt x="20332" y="27609"/>
                  </a:lnTo>
                  <a:lnTo>
                    <a:pt x="15775" y="21323"/>
                  </a:lnTo>
                  <a:lnTo>
                    <a:pt x="15655" y="21158"/>
                  </a:lnTo>
                  <a:lnTo>
                    <a:pt x="17287" y="21158"/>
                  </a:lnTo>
                  <a:lnTo>
                    <a:pt x="13855" y="18745"/>
                  </a:lnTo>
                  <a:lnTo>
                    <a:pt x="16059" y="18110"/>
                  </a:lnTo>
                  <a:lnTo>
                    <a:pt x="12966" y="18110"/>
                  </a:lnTo>
                  <a:lnTo>
                    <a:pt x="12217" y="17640"/>
                  </a:lnTo>
                  <a:lnTo>
                    <a:pt x="9271" y="15684"/>
                  </a:lnTo>
                  <a:lnTo>
                    <a:pt x="6561" y="14185"/>
                  </a:lnTo>
                  <a:lnTo>
                    <a:pt x="4165" y="13322"/>
                  </a:lnTo>
                  <a:lnTo>
                    <a:pt x="11431" y="11417"/>
                  </a:lnTo>
                  <a:lnTo>
                    <a:pt x="18529" y="9715"/>
                  </a:lnTo>
                  <a:lnTo>
                    <a:pt x="21812" y="9715"/>
                  </a:lnTo>
                  <a:lnTo>
                    <a:pt x="20612" y="9220"/>
                  </a:lnTo>
                  <a:lnTo>
                    <a:pt x="28714" y="7366"/>
                  </a:lnTo>
                  <a:lnTo>
                    <a:pt x="33106" y="7366"/>
                  </a:lnTo>
                  <a:lnTo>
                    <a:pt x="30960" y="6921"/>
                  </a:lnTo>
                  <a:lnTo>
                    <a:pt x="32181" y="6616"/>
                  </a:lnTo>
                  <a:lnTo>
                    <a:pt x="34737" y="6083"/>
                  </a:lnTo>
                  <a:lnTo>
                    <a:pt x="42932" y="6083"/>
                  </a:lnTo>
                  <a:lnTo>
                    <a:pt x="37820" y="5448"/>
                  </a:lnTo>
                  <a:lnTo>
                    <a:pt x="43675" y="4292"/>
                  </a:lnTo>
                  <a:lnTo>
                    <a:pt x="46634" y="3759"/>
                  </a:lnTo>
                  <a:lnTo>
                    <a:pt x="51788" y="3759"/>
                  </a:lnTo>
                  <a:lnTo>
                    <a:pt x="49403" y="3276"/>
                  </a:lnTo>
                  <a:lnTo>
                    <a:pt x="54051" y="2501"/>
                  </a:lnTo>
                  <a:lnTo>
                    <a:pt x="56337" y="2159"/>
                  </a:lnTo>
                  <a:lnTo>
                    <a:pt x="58140" y="2159"/>
                  </a:lnTo>
                  <a:lnTo>
                    <a:pt x="57759" y="1955"/>
                  </a:lnTo>
                  <a:lnTo>
                    <a:pt x="61976" y="1397"/>
                  </a:lnTo>
                  <a:lnTo>
                    <a:pt x="64020" y="1168"/>
                  </a:lnTo>
                  <a:lnTo>
                    <a:pt x="66960" y="1168"/>
                  </a:lnTo>
                  <a:lnTo>
                    <a:pt x="66223" y="952"/>
                  </a:lnTo>
                  <a:lnTo>
                    <a:pt x="66051" y="952"/>
                  </a:lnTo>
                  <a:lnTo>
                    <a:pt x="68999" y="660"/>
                  </a:lnTo>
                  <a:close/>
                </a:path>
                <a:path w="79375" h="44450">
                  <a:moveTo>
                    <a:pt x="27170" y="29286"/>
                  </a:moveTo>
                  <a:lnTo>
                    <a:pt x="25884" y="29286"/>
                  </a:lnTo>
                  <a:lnTo>
                    <a:pt x="26009" y="29540"/>
                  </a:lnTo>
                  <a:lnTo>
                    <a:pt x="27698" y="31013"/>
                  </a:lnTo>
                  <a:lnTo>
                    <a:pt x="30070" y="33147"/>
                  </a:lnTo>
                  <a:lnTo>
                    <a:pt x="30952" y="33985"/>
                  </a:lnTo>
                  <a:lnTo>
                    <a:pt x="32291" y="35852"/>
                  </a:lnTo>
                  <a:lnTo>
                    <a:pt x="32410" y="36017"/>
                  </a:lnTo>
                  <a:lnTo>
                    <a:pt x="33927" y="41732"/>
                  </a:lnTo>
                  <a:lnTo>
                    <a:pt x="34166" y="42265"/>
                  </a:lnTo>
                  <a:lnTo>
                    <a:pt x="34892" y="42735"/>
                  </a:lnTo>
                  <a:lnTo>
                    <a:pt x="34586" y="42735"/>
                  </a:lnTo>
                  <a:lnTo>
                    <a:pt x="34994" y="42265"/>
                  </a:lnTo>
                  <a:lnTo>
                    <a:pt x="35153" y="42265"/>
                  </a:lnTo>
                  <a:lnTo>
                    <a:pt x="34150" y="38531"/>
                  </a:lnTo>
                  <a:lnTo>
                    <a:pt x="33077" y="36017"/>
                  </a:lnTo>
                  <a:lnTo>
                    <a:pt x="33007" y="35852"/>
                  </a:lnTo>
                  <a:lnTo>
                    <a:pt x="34426" y="35852"/>
                  </a:lnTo>
                  <a:lnTo>
                    <a:pt x="32393" y="33985"/>
                  </a:lnTo>
                  <a:lnTo>
                    <a:pt x="37976" y="33985"/>
                  </a:lnTo>
                  <a:lnTo>
                    <a:pt x="35934" y="33147"/>
                  </a:lnTo>
                  <a:lnTo>
                    <a:pt x="31457" y="33147"/>
                  </a:lnTo>
                  <a:lnTo>
                    <a:pt x="27170" y="29286"/>
                  </a:lnTo>
                  <a:close/>
                </a:path>
                <a:path w="79375" h="44450">
                  <a:moveTo>
                    <a:pt x="26348" y="30138"/>
                  </a:moveTo>
                  <a:lnTo>
                    <a:pt x="26417" y="30607"/>
                  </a:lnTo>
                  <a:lnTo>
                    <a:pt x="30162" y="41732"/>
                  </a:lnTo>
                  <a:lnTo>
                    <a:pt x="30985" y="42265"/>
                  </a:lnTo>
                  <a:lnTo>
                    <a:pt x="30778" y="42265"/>
                  </a:lnTo>
                  <a:lnTo>
                    <a:pt x="31199" y="41732"/>
                  </a:lnTo>
                  <a:lnTo>
                    <a:pt x="30815" y="40500"/>
                  </a:lnTo>
                  <a:lnTo>
                    <a:pt x="28600" y="34112"/>
                  </a:lnTo>
                  <a:lnTo>
                    <a:pt x="26348" y="30138"/>
                  </a:lnTo>
                  <a:close/>
                </a:path>
                <a:path w="79375" h="44450">
                  <a:moveTo>
                    <a:pt x="9040" y="25488"/>
                  </a:moveTo>
                  <a:lnTo>
                    <a:pt x="9108" y="27012"/>
                  </a:lnTo>
                  <a:lnTo>
                    <a:pt x="9715" y="32842"/>
                  </a:lnTo>
                  <a:lnTo>
                    <a:pt x="9834" y="33985"/>
                  </a:lnTo>
                  <a:lnTo>
                    <a:pt x="9912" y="34734"/>
                  </a:lnTo>
                  <a:lnTo>
                    <a:pt x="10028" y="35852"/>
                  </a:lnTo>
                  <a:lnTo>
                    <a:pt x="10132" y="36850"/>
                  </a:lnTo>
                  <a:lnTo>
                    <a:pt x="10223" y="37642"/>
                  </a:lnTo>
                  <a:lnTo>
                    <a:pt x="10795" y="38061"/>
                  </a:lnTo>
                  <a:lnTo>
                    <a:pt x="11277" y="37642"/>
                  </a:lnTo>
                  <a:lnTo>
                    <a:pt x="10613" y="31242"/>
                  </a:lnTo>
                  <a:lnTo>
                    <a:pt x="10492" y="30607"/>
                  </a:lnTo>
                  <a:lnTo>
                    <a:pt x="9040" y="25488"/>
                  </a:lnTo>
                  <a:close/>
                </a:path>
                <a:path w="79375" h="44450">
                  <a:moveTo>
                    <a:pt x="37976" y="33985"/>
                  </a:moveTo>
                  <a:lnTo>
                    <a:pt x="35763" y="33985"/>
                  </a:lnTo>
                  <a:lnTo>
                    <a:pt x="39344" y="35445"/>
                  </a:lnTo>
                  <a:lnTo>
                    <a:pt x="40043" y="35293"/>
                  </a:lnTo>
                  <a:lnTo>
                    <a:pt x="40081" y="35026"/>
                  </a:lnTo>
                  <a:lnTo>
                    <a:pt x="39801" y="34734"/>
                  </a:lnTo>
                  <a:lnTo>
                    <a:pt x="37976" y="33985"/>
                  </a:lnTo>
                  <a:close/>
                </a:path>
                <a:path w="79375" h="44450">
                  <a:moveTo>
                    <a:pt x="35191" y="32842"/>
                  </a:moveTo>
                  <a:lnTo>
                    <a:pt x="32423" y="32981"/>
                  </a:lnTo>
                  <a:lnTo>
                    <a:pt x="31457" y="33147"/>
                  </a:lnTo>
                  <a:lnTo>
                    <a:pt x="35934" y="33147"/>
                  </a:lnTo>
                  <a:lnTo>
                    <a:pt x="35191" y="32842"/>
                  </a:lnTo>
                  <a:close/>
                </a:path>
                <a:path w="79375" h="44450">
                  <a:moveTo>
                    <a:pt x="4089" y="14185"/>
                  </a:moveTo>
                  <a:lnTo>
                    <a:pt x="1998" y="14185"/>
                  </a:lnTo>
                  <a:lnTo>
                    <a:pt x="3163" y="18745"/>
                  </a:lnTo>
                  <a:lnTo>
                    <a:pt x="3686" y="21018"/>
                  </a:lnTo>
                  <a:lnTo>
                    <a:pt x="0" y="30607"/>
                  </a:lnTo>
                  <a:lnTo>
                    <a:pt x="203" y="31013"/>
                  </a:lnTo>
                  <a:lnTo>
                    <a:pt x="317" y="31242"/>
                  </a:lnTo>
                  <a:lnTo>
                    <a:pt x="872" y="31013"/>
                  </a:lnTo>
                  <a:lnTo>
                    <a:pt x="1106" y="30607"/>
                  </a:lnTo>
                  <a:lnTo>
                    <a:pt x="4546" y="21615"/>
                  </a:lnTo>
                  <a:lnTo>
                    <a:pt x="4131" y="19523"/>
                  </a:lnTo>
                  <a:lnTo>
                    <a:pt x="4015" y="18935"/>
                  </a:lnTo>
                  <a:lnTo>
                    <a:pt x="3977" y="18745"/>
                  </a:lnTo>
                  <a:lnTo>
                    <a:pt x="3851" y="18110"/>
                  </a:lnTo>
                  <a:lnTo>
                    <a:pt x="3758" y="17640"/>
                  </a:lnTo>
                  <a:lnTo>
                    <a:pt x="3640" y="17043"/>
                  </a:lnTo>
                  <a:lnTo>
                    <a:pt x="3542" y="16548"/>
                  </a:lnTo>
                  <a:lnTo>
                    <a:pt x="3428" y="15976"/>
                  </a:lnTo>
                  <a:lnTo>
                    <a:pt x="3371" y="15684"/>
                  </a:lnTo>
                  <a:lnTo>
                    <a:pt x="3255" y="15100"/>
                  </a:lnTo>
                  <a:lnTo>
                    <a:pt x="3136" y="14503"/>
                  </a:lnTo>
                  <a:lnTo>
                    <a:pt x="4347" y="14503"/>
                  </a:lnTo>
                  <a:lnTo>
                    <a:pt x="4089" y="14185"/>
                  </a:lnTo>
                  <a:close/>
                </a:path>
                <a:path w="79375" h="44450">
                  <a:moveTo>
                    <a:pt x="17287" y="21158"/>
                  </a:moveTo>
                  <a:lnTo>
                    <a:pt x="15663" y="21158"/>
                  </a:lnTo>
                  <a:lnTo>
                    <a:pt x="17838" y="22768"/>
                  </a:lnTo>
                  <a:lnTo>
                    <a:pt x="19977" y="24460"/>
                  </a:lnTo>
                  <a:lnTo>
                    <a:pt x="23025" y="27012"/>
                  </a:lnTo>
                  <a:lnTo>
                    <a:pt x="26348" y="30138"/>
                  </a:lnTo>
                  <a:lnTo>
                    <a:pt x="26253" y="29846"/>
                  </a:lnTo>
                  <a:lnTo>
                    <a:pt x="25983" y="29540"/>
                  </a:lnTo>
                  <a:lnTo>
                    <a:pt x="25858" y="29286"/>
                  </a:lnTo>
                  <a:lnTo>
                    <a:pt x="27170" y="29286"/>
                  </a:lnTo>
                  <a:lnTo>
                    <a:pt x="24489" y="27012"/>
                  </a:lnTo>
                  <a:lnTo>
                    <a:pt x="33709" y="27012"/>
                  </a:lnTo>
                  <a:lnTo>
                    <a:pt x="31466" y="26136"/>
                  </a:lnTo>
                  <a:lnTo>
                    <a:pt x="23431" y="26136"/>
                  </a:lnTo>
                  <a:lnTo>
                    <a:pt x="20269" y="23495"/>
                  </a:lnTo>
                  <a:lnTo>
                    <a:pt x="17287" y="21158"/>
                  </a:lnTo>
                  <a:close/>
                </a:path>
                <a:path w="79375" h="44450">
                  <a:moveTo>
                    <a:pt x="33709" y="27012"/>
                  </a:moveTo>
                  <a:lnTo>
                    <a:pt x="28869" y="27012"/>
                  </a:lnTo>
                  <a:lnTo>
                    <a:pt x="31711" y="27152"/>
                  </a:lnTo>
                  <a:lnTo>
                    <a:pt x="37843" y="29540"/>
                  </a:lnTo>
                  <a:lnTo>
                    <a:pt x="37452" y="29540"/>
                  </a:lnTo>
                  <a:lnTo>
                    <a:pt x="38366" y="29286"/>
                  </a:lnTo>
                  <a:lnTo>
                    <a:pt x="38404" y="29032"/>
                  </a:lnTo>
                  <a:lnTo>
                    <a:pt x="38100" y="28727"/>
                  </a:lnTo>
                  <a:lnTo>
                    <a:pt x="33709" y="27012"/>
                  </a:lnTo>
                  <a:close/>
                </a:path>
                <a:path w="79375" h="44450">
                  <a:moveTo>
                    <a:pt x="25534" y="17208"/>
                  </a:moveTo>
                  <a:lnTo>
                    <a:pt x="19189" y="17208"/>
                  </a:lnTo>
                  <a:lnTo>
                    <a:pt x="25019" y="17907"/>
                  </a:lnTo>
                  <a:lnTo>
                    <a:pt x="36055" y="23101"/>
                  </a:lnTo>
                  <a:lnTo>
                    <a:pt x="39476" y="26136"/>
                  </a:lnTo>
                  <a:lnTo>
                    <a:pt x="40088" y="26136"/>
                  </a:lnTo>
                  <a:lnTo>
                    <a:pt x="40144" y="25488"/>
                  </a:lnTo>
                  <a:lnTo>
                    <a:pt x="39776" y="25184"/>
                  </a:lnTo>
                  <a:lnTo>
                    <a:pt x="36766" y="22504"/>
                  </a:lnTo>
                  <a:lnTo>
                    <a:pt x="25534" y="17208"/>
                  </a:lnTo>
                  <a:close/>
                </a:path>
                <a:path w="79375" h="44450">
                  <a:moveTo>
                    <a:pt x="21812" y="9715"/>
                  </a:moveTo>
                  <a:lnTo>
                    <a:pt x="18529" y="9715"/>
                  </a:lnTo>
                  <a:lnTo>
                    <a:pt x="26376" y="12341"/>
                  </a:lnTo>
                  <a:lnTo>
                    <a:pt x="35464" y="17640"/>
                  </a:lnTo>
                  <a:lnTo>
                    <a:pt x="42871" y="22768"/>
                  </a:lnTo>
                  <a:lnTo>
                    <a:pt x="46109" y="25184"/>
                  </a:lnTo>
                  <a:lnTo>
                    <a:pt x="46812" y="25184"/>
                  </a:lnTo>
                  <a:lnTo>
                    <a:pt x="46892" y="24997"/>
                  </a:lnTo>
                  <a:lnTo>
                    <a:pt x="46964" y="24828"/>
                  </a:lnTo>
                  <a:lnTo>
                    <a:pt x="46812" y="24612"/>
                  </a:lnTo>
                  <a:lnTo>
                    <a:pt x="43725" y="22286"/>
                  </a:lnTo>
                  <a:lnTo>
                    <a:pt x="37082" y="17640"/>
                  </a:lnTo>
                  <a:lnTo>
                    <a:pt x="28570" y="12503"/>
                  </a:lnTo>
                  <a:lnTo>
                    <a:pt x="21812" y="9715"/>
                  </a:lnTo>
                  <a:close/>
                </a:path>
                <a:path w="79375" h="44450">
                  <a:moveTo>
                    <a:pt x="7256" y="19523"/>
                  </a:moveTo>
                  <a:lnTo>
                    <a:pt x="7800" y="21018"/>
                  </a:lnTo>
                  <a:lnTo>
                    <a:pt x="8749" y="24460"/>
                  </a:lnTo>
                  <a:lnTo>
                    <a:pt x="8638" y="22504"/>
                  </a:lnTo>
                  <a:lnTo>
                    <a:pt x="8515" y="21323"/>
                  </a:lnTo>
                  <a:lnTo>
                    <a:pt x="8483" y="21018"/>
                  </a:lnTo>
                  <a:lnTo>
                    <a:pt x="7256" y="19523"/>
                  </a:lnTo>
                  <a:close/>
                </a:path>
                <a:path w="79375" h="44450">
                  <a:moveTo>
                    <a:pt x="33106" y="7366"/>
                  </a:moveTo>
                  <a:lnTo>
                    <a:pt x="28714" y="7366"/>
                  </a:lnTo>
                  <a:lnTo>
                    <a:pt x="37250" y="10096"/>
                  </a:lnTo>
                  <a:lnTo>
                    <a:pt x="44103" y="14728"/>
                  </a:lnTo>
                  <a:lnTo>
                    <a:pt x="48717" y="19142"/>
                  </a:lnTo>
                  <a:lnTo>
                    <a:pt x="50324" y="21018"/>
                  </a:lnTo>
                  <a:lnTo>
                    <a:pt x="50444" y="21158"/>
                  </a:lnTo>
                  <a:lnTo>
                    <a:pt x="51181" y="21323"/>
                  </a:lnTo>
                  <a:lnTo>
                    <a:pt x="51271" y="21158"/>
                  </a:lnTo>
                  <a:lnTo>
                    <a:pt x="51347" y="21018"/>
                  </a:lnTo>
                  <a:lnTo>
                    <a:pt x="51544" y="21018"/>
                  </a:lnTo>
                  <a:lnTo>
                    <a:pt x="48957" y="17640"/>
                  </a:lnTo>
                  <a:lnTo>
                    <a:pt x="48510" y="17208"/>
                  </a:lnTo>
                  <a:lnTo>
                    <a:pt x="41549" y="11417"/>
                  </a:lnTo>
                  <a:lnTo>
                    <a:pt x="36601" y="8089"/>
                  </a:lnTo>
                  <a:lnTo>
                    <a:pt x="33106" y="7366"/>
                  </a:lnTo>
                  <a:close/>
                </a:path>
                <a:path w="79375" h="44450">
                  <a:moveTo>
                    <a:pt x="4347" y="14503"/>
                  </a:moveTo>
                  <a:lnTo>
                    <a:pt x="3136" y="14503"/>
                  </a:lnTo>
                  <a:lnTo>
                    <a:pt x="7256" y="19523"/>
                  </a:lnTo>
                  <a:lnTo>
                    <a:pt x="6357" y="17208"/>
                  </a:lnTo>
                  <a:lnTo>
                    <a:pt x="6293" y="17043"/>
                  </a:lnTo>
                  <a:lnTo>
                    <a:pt x="6199" y="16802"/>
                  </a:lnTo>
                  <a:lnTo>
                    <a:pt x="4347" y="14503"/>
                  </a:lnTo>
                  <a:close/>
                </a:path>
                <a:path w="79375" h="44450">
                  <a:moveTo>
                    <a:pt x="18694" y="16332"/>
                  </a:moveTo>
                  <a:lnTo>
                    <a:pt x="12966" y="18110"/>
                  </a:lnTo>
                  <a:lnTo>
                    <a:pt x="16059" y="18110"/>
                  </a:lnTo>
                  <a:lnTo>
                    <a:pt x="19189" y="17208"/>
                  </a:lnTo>
                  <a:lnTo>
                    <a:pt x="25534" y="17208"/>
                  </a:lnTo>
                  <a:lnTo>
                    <a:pt x="25184" y="17043"/>
                  </a:lnTo>
                  <a:lnTo>
                    <a:pt x="18694" y="16332"/>
                  </a:lnTo>
                  <a:close/>
                </a:path>
                <a:path w="79375" h="44450">
                  <a:moveTo>
                    <a:pt x="50580" y="10780"/>
                  </a:moveTo>
                  <a:lnTo>
                    <a:pt x="55930" y="16332"/>
                  </a:lnTo>
                  <a:lnTo>
                    <a:pt x="56794" y="16548"/>
                  </a:lnTo>
                  <a:lnTo>
                    <a:pt x="56883" y="15976"/>
                  </a:lnTo>
                  <a:lnTo>
                    <a:pt x="54325" y="13322"/>
                  </a:lnTo>
                  <a:lnTo>
                    <a:pt x="54203" y="13195"/>
                  </a:lnTo>
                  <a:lnTo>
                    <a:pt x="50580" y="10780"/>
                  </a:lnTo>
                  <a:close/>
                </a:path>
                <a:path w="79375" h="44450">
                  <a:moveTo>
                    <a:pt x="55594" y="4529"/>
                  </a:moveTo>
                  <a:lnTo>
                    <a:pt x="61175" y="11607"/>
                  </a:lnTo>
                  <a:lnTo>
                    <a:pt x="61976" y="11836"/>
                  </a:lnTo>
                  <a:lnTo>
                    <a:pt x="62107" y="11607"/>
                  </a:lnTo>
                  <a:lnTo>
                    <a:pt x="62217" y="11417"/>
                  </a:lnTo>
                  <a:lnTo>
                    <a:pt x="61749" y="10780"/>
                  </a:lnTo>
                  <a:lnTo>
                    <a:pt x="57061" y="4826"/>
                  </a:lnTo>
                  <a:lnTo>
                    <a:pt x="55594" y="4529"/>
                  </a:lnTo>
                  <a:close/>
                </a:path>
                <a:path w="79375" h="44450">
                  <a:moveTo>
                    <a:pt x="46055" y="6083"/>
                  </a:moveTo>
                  <a:lnTo>
                    <a:pt x="41951" y="6083"/>
                  </a:lnTo>
                  <a:lnTo>
                    <a:pt x="45106" y="7366"/>
                  </a:lnTo>
                  <a:lnTo>
                    <a:pt x="46088" y="7785"/>
                  </a:lnTo>
                  <a:lnTo>
                    <a:pt x="50580" y="10780"/>
                  </a:lnTo>
                  <a:lnTo>
                    <a:pt x="46055" y="6083"/>
                  </a:lnTo>
                  <a:close/>
                </a:path>
                <a:path w="79375" h="44450">
                  <a:moveTo>
                    <a:pt x="58140" y="2159"/>
                  </a:moveTo>
                  <a:lnTo>
                    <a:pt x="56337" y="2159"/>
                  </a:lnTo>
                  <a:lnTo>
                    <a:pt x="68135" y="8458"/>
                  </a:lnTo>
                  <a:lnTo>
                    <a:pt x="68824" y="8458"/>
                  </a:lnTo>
                  <a:lnTo>
                    <a:pt x="68916" y="8089"/>
                  </a:lnTo>
                  <a:lnTo>
                    <a:pt x="68694" y="7785"/>
                  </a:lnTo>
                  <a:lnTo>
                    <a:pt x="58140" y="2159"/>
                  </a:lnTo>
                  <a:close/>
                </a:path>
                <a:path w="79375" h="44450">
                  <a:moveTo>
                    <a:pt x="54133" y="5715"/>
                  </a:moveTo>
                  <a:lnTo>
                    <a:pt x="45700" y="5715"/>
                  </a:lnTo>
                  <a:lnTo>
                    <a:pt x="46055" y="6083"/>
                  </a:lnTo>
                  <a:lnTo>
                    <a:pt x="34107" y="6083"/>
                  </a:lnTo>
                  <a:lnTo>
                    <a:pt x="54133" y="5715"/>
                  </a:lnTo>
                  <a:close/>
                </a:path>
                <a:path w="79375" h="44450">
                  <a:moveTo>
                    <a:pt x="55257" y="4102"/>
                  </a:moveTo>
                  <a:lnTo>
                    <a:pt x="53483" y="4102"/>
                  </a:lnTo>
                  <a:lnTo>
                    <a:pt x="55594" y="4529"/>
                  </a:lnTo>
                  <a:lnTo>
                    <a:pt x="55257" y="4102"/>
                  </a:lnTo>
                  <a:close/>
                </a:path>
                <a:path w="79375" h="44450">
                  <a:moveTo>
                    <a:pt x="51788" y="3759"/>
                  </a:moveTo>
                  <a:lnTo>
                    <a:pt x="46634" y="3759"/>
                  </a:lnTo>
                  <a:lnTo>
                    <a:pt x="55257" y="4102"/>
                  </a:lnTo>
                  <a:lnTo>
                    <a:pt x="53483" y="4102"/>
                  </a:lnTo>
                  <a:lnTo>
                    <a:pt x="51788" y="3759"/>
                  </a:lnTo>
                  <a:close/>
                </a:path>
                <a:path w="79375" h="44450">
                  <a:moveTo>
                    <a:pt x="66960" y="1168"/>
                  </a:moveTo>
                  <a:lnTo>
                    <a:pt x="64020" y="1168"/>
                  </a:lnTo>
                  <a:lnTo>
                    <a:pt x="71983" y="3505"/>
                  </a:lnTo>
                  <a:lnTo>
                    <a:pt x="72669" y="3276"/>
                  </a:lnTo>
                  <a:lnTo>
                    <a:pt x="72682" y="3060"/>
                  </a:lnTo>
                  <a:lnTo>
                    <a:pt x="72366" y="2768"/>
                  </a:lnTo>
                  <a:lnTo>
                    <a:pt x="71515" y="2501"/>
                  </a:lnTo>
                  <a:lnTo>
                    <a:pt x="66960" y="1168"/>
                  </a:lnTo>
                  <a:close/>
                </a:path>
                <a:path w="79375" h="44450">
                  <a:moveTo>
                    <a:pt x="74634" y="0"/>
                  </a:moveTo>
                  <a:lnTo>
                    <a:pt x="68199" y="0"/>
                  </a:lnTo>
                  <a:lnTo>
                    <a:pt x="65328" y="203"/>
                  </a:lnTo>
                  <a:lnTo>
                    <a:pt x="61092" y="660"/>
                  </a:lnTo>
                  <a:lnTo>
                    <a:pt x="66248" y="660"/>
                  </a:lnTo>
                  <a:lnTo>
                    <a:pt x="79311" y="203"/>
                  </a:lnTo>
                  <a:lnTo>
                    <a:pt x="74419" y="203"/>
                  </a:lnTo>
                  <a:lnTo>
                    <a:pt x="74634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3" name="object 2173"/>
            <p:cNvSpPr/>
            <p:nvPr/>
          </p:nvSpPr>
          <p:spPr>
            <a:xfrm>
              <a:off x="6785560" y="3008915"/>
              <a:ext cx="61594" cy="113664"/>
            </a:xfrm>
            <a:custGeom>
              <a:avLst/>
              <a:gdLst/>
              <a:ahLst/>
              <a:cxnLst/>
              <a:rect l="l" t="t" r="r" b="b"/>
              <a:pathLst>
                <a:path w="61595" h="113664">
                  <a:moveTo>
                    <a:pt x="60375" y="0"/>
                  </a:moveTo>
                  <a:lnTo>
                    <a:pt x="58407" y="1130"/>
                  </a:lnTo>
                  <a:lnTo>
                    <a:pt x="55486" y="12153"/>
                  </a:lnTo>
                  <a:lnTo>
                    <a:pt x="49504" y="31737"/>
                  </a:lnTo>
                  <a:lnTo>
                    <a:pt x="47269" y="36677"/>
                  </a:lnTo>
                  <a:lnTo>
                    <a:pt x="43230" y="40728"/>
                  </a:lnTo>
                  <a:lnTo>
                    <a:pt x="31318" y="44119"/>
                  </a:lnTo>
                  <a:lnTo>
                    <a:pt x="27012" y="45097"/>
                  </a:lnTo>
                  <a:lnTo>
                    <a:pt x="25793" y="47028"/>
                  </a:lnTo>
                  <a:lnTo>
                    <a:pt x="26631" y="48094"/>
                  </a:lnTo>
                  <a:lnTo>
                    <a:pt x="27711" y="48234"/>
                  </a:lnTo>
                  <a:lnTo>
                    <a:pt x="37464" y="45999"/>
                  </a:lnTo>
                  <a:lnTo>
                    <a:pt x="44284" y="42532"/>
                  </a:lnTo>
                  <a:lnTo>
                    <a:pt x="41973" y="46215"/>
                  </a:lnTo>
                  <a:lnTo>
                    <a:pt x="37744" y="51676"/>
                  </a:lnTo>
                  <a:lnTo>
                    <a:pt x="29387" y="60591"/>
                  </a:lnTo>
                  <a:lnTo>
                    <a:pt x="22644" y="65074"/>
                  </a:lnTo>
                  <a:lnTo>
                    <a:pt x="10210" y="66027"/>
                  </a:lnTo>
                  <a:lnTo>
                    <a:pt x="8737" y="67741"/>
                  </a:lnTo>
                  <a:lnTo>
                    <a:pt x="9613" y="69062"/>
                  </a:lnTo>
                  <a:lnTo>
                    <a:pt x="10452" y="69240"/>
                  </a:lnTo>
                  <a:lnTo>
                    <a:pt x="17513" y="68681"/>
                  </a:lnTo>
                  <a:lnTo>
                    <a:pt x="24015" y="66560"/>
                  </a:lnTo>
                  <a:lnTo>
                    <a:pt x="18376" y="73812"/>
                  </a:lnTo>
                  <a:lnTo>
                    <a:pt x="15557" y="78600"/>
                  </a:lnTo>
                  <a:lnTo>
                    <a:pt x="14833" y="80873"/>
                  </a:lnTo>
                  <a:lnTo>
                    <a:pt x="14363" y="83185"/>
                  </a:lnTo>
                  <a:lnTo>
                    <a:pt x="11353" y="88836"/>
                  </a:lnTo>
                  <a:lnTo>
                    <a:pt x="1549" y="89890"/>
                  </a:lnTo>
                  <a:lnTo>
                    <a:pt x="0" y="91668"/>
                  </a:lnTo>
                  <a:lnTo>
                    <a:pt x="888" y="92938"/>
                  </a:lnTo>
                  <a:lnTo>
                    <a:pt x="1777" y="93091"/>
                  </a:lnTo>
                  <a:lnTo>
                    <a:pt x="8953" y="92341"/>
                  </a:lnTo>
                  <a:lnTo>
                    <a:pt x="13741" y="88684"/>
                  </a:lnTo>
                  <a:lnTo>
                    <a:pt x="13119" y="103987"/>
                  </a:lnTo>
                  <a:lnTo>
                    <a:pt x="9474" y="110871"/>
                  </a:lnTo>
                  <a:lnTo>
                    <a:pt x="10147" y="113042"/>
                  </a:lnTo>
                  <a:lnTo>
                    <a:pt x="12306" y="112369"/>
                  </a:lnTo>
                  <a:lnTo>
                    <a:pt x="14643" y="107962"/>
                  </a:lnTo>
                  <a:lnTo>
                    <a:pt x="15697" y="103797"/>
                  </a:lnTo>
                  <a:lnTo>
                    <a:pt x="16230" y="99860"/>
                  </a:lnTo>
                  <a:lnTo>
                    <a:pt x="18745" y="103898"/>
                  </a:lnTo>
                  <a:lnTo>
                    <a:pt x="23787" y="109664"/>
                  </a:lnTo>
                  <a:lnTo>
                    <a:pt x="25565" y="109448"/>
                  </a:lnTo>
                  <a:lnTo>
                    <a:pt x="25730" y="107175"/>
                  </a:lnTo>
                  <a:lnTo>
                    <a:pt x="21412" y="102158"/>
                  </a:lnTo>
                  <a:lnTo>
                    <a:pt x="16776" y="95516"/>
                  </a:lnTo>
                  <a:lnTo>
                    <a:pt x="17208" y="82181"/>
                  </a:lnTo>
                  <a:lnTo>
                    <a:pt x="21374" y="75285"/>
                  </a:lnTo>
                  <a:lnTo>
                    <a:pt x="22377" y="80492"/>
                  </a:lnTo>
                  <a:lnTo>
                    <a:pt x="26212" y="85572"/>
                  </a:lnTo>
                  <a:lnTo>
                    <a:pt x="27343" y="86766"/>
                  </a:lnTo>
                  <a:lnTo>
                    <a:pt x="29044" y="86588"/>
                  </a:lnTo>
                  <a:lnTo>
                    <a:pt x="29336" y="84353"/>
                  </a:lnTo>
                  <a:lnTo>
                    <a:pt x="27444" y="81927"/>
                  </a:lnTo>
                  <a:lnTo>
                    <a:pt x="22999" y="74815"/>
                  </a:lnTo>
                  <a:lnTo>
                    <a:pt x="24688" y="70764"/>
                  </a:lnTo>
                  <a:lnTo>
                    <a:pt x="26847" y="68084"/>
                  </a:lnTo>
                  <a:lnTo>
                    <a:pt x="40665" y="52984"/>
                  </a:lnTo>
                  <a:lnTo>
                    <a:pt x="40271" y="58445"/>
                  </a:lnTo>
                  <a:lnTo>
                    <a:pt x="41452" y="63423"/>
                  </a:lnTo>
                  <a:lnTo>
                    <a:pt x="42367" y="64795"/>
                  </a:lnTo>
                  <a:lnTo>
                    <a:pt x="43446" y="64922"/>
                  </a:lnTo>
                  <a:lnTo>
                    <a:pt x="44640" y="62979"/>
                  </a:lnTo>
                  <a:lnTo>
                    <a:pt x="42151" y="52362"/>
                  </a:lnTo>
                  <a:lnTo>
                    <a:pt x="49035" y="40485"/>
                  </a:lnTo>
                  <a:lnTo>
                    <a:pt x="51666" y="34542"/>
                  </a:lnTo>
                  <a:lnTo>
                    <a:pt x="53893" y="28330"/>
                  </a:lnTo>
                  <a:lnTo>
                    <a:pt x="55918" y="21831"/>
                  </a:lnTo>
                  <a:lnTo>
                    <a:pt x="61493" y="2019"/>
                  </a:lnTo>
                  <a:lnTo>
                    <a:pt x="60375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4" name="object 2174"/>
            <p:cNvSpPr/>
            <p:nvPr/>
          </p:nvSpPr>
          <p:spPr>
            <a:xfrm>
              <a:off x="6802925" y="3111276"/>
              <a:ext cx="26670" cy="26670"/>
            </a:xfrm>
            <a:custGeom>
              <a:avLst/>
              <a:gdLst/>
              <a:ahLst/>
              <a:cxnLst/>
              <a:rect l="l" t="t" r="r" b="b"/>
              <a:pathLst>
                <a:path w="26670" h="26669">
                  <a:moveTo>
                    <a:pt x="13525" y="0"/>
                  </a:moveTo>
                  <a:lnTo>
                    <a:pt x="7975" y="2870"/>
                  </a:lnTo>
                  <a:lnTo>
                    <a:pt x="2438" y="5727"/>
                  </a:lnTo>
                  <a:lnTo>
                    <a:pt x="0" y="13042"/>
                  </a:lnTo>
                  <a:lnTo>
                    <a:pt x="5715" y="24066"/>
                  </a:lnTo>
                  <a:lnTo>
                    <a:pt x="13068" y="26073"/>
                  </a:lnTo>
                  <a:lnTo>
                    <a:pt x="24168" y="20332"/>
                  </a:lnTo>
                  <a:lnTo>
                    <a:pt x="26492" y="12585"/>
                  </a:lnTo>
                  <a:lnTo>
                    <a:pt x="20789" y="1549"/>
                  </a:lnTo>
                  <a:lnTo>
                    <a:pt x="1352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5" name="object 2175"/>
            <p:cNvSpPr/>
            <p:nvPr/>
          </p:nvSpPr>
          <p:spPr>
            <a:xfrm>
              <a:off x="6816116" y="3125589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4737" y="0"/>
                  </a:moveTo>
                  <a:lnTo>
                    <a:pt x="2959" y="419"/>
                  </a:lnTo>
                  <a:lnTo>
                    <a:pt x="1155" y="825"/>
                  </a:lnTo>
                  <a:lnTo>
                    <a:pt x="0" y="2578"/>
                  </a:lnTo>
                  <a:lnTo>
                    <a:pt x="419" y="4330"/>
                  </a:lnTo>
                  <a:lnTo>
                    <a:pt x="800" y="6095"/>
                  </a:lnTo>
                  <a:lnTo>
                    <a:pt x="2578" y="7200"/>
                  </a:lnTo>
                  <a:lnTo>
                    <a:pt x="4381" y="6794"/>
                  </a:lnTo>
                  <a:lnTo>
                    <a:pt x="6197" y="6400"/>
                  </a:lnTo>
                  <a:lnTo>
                    <a:pt x="7327" y="4635"/>
                  </a:lnTo>
                  <a:lnTo>
                    <a:pt x="6515" y="1117"/>
                  </a:lnTo>
                  <a:lnTo>
                    <a:pt x="473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6" name="object 2176"/>
            <p:cNvSpPr/>
            <p:nvPr/>
          </p:nvSpPr>
          <p:spPr>
            <a:xfrm>
              <a:off x="6818696" y="3127881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358" y="0"/>
                  </a:moveTo>
                  <a:lnTo>
                    <a:pt x="0" y="2120"/>
                  </a:lnTo>
                  <a:lnTo>
                    <a:pt x="2120" y="3441"/>
                  </a:lnTo>
                  <a:lnTo>
                    <a:pt x="3505" y="1333"/>
                  </a:lnTo>
                  <a:lnTo>
                    <a:pt x="135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7" name="object 2177"/>
            <p:cNvSpPr/>
            <p:nvPr/>
          </p:nvSpPr>
          <p:spPr>
            <a:xfrm>
              <a:off x="6810622" y="3117366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3670" y="0"/>
                  </a:moveTo>
                  <a:lnTo>
                    <a:pt x="2082" y="1219"/>
                  </a:lnTo>
                  <a:lnTo>
                    <a:pt x="507" y="2425"/>
                  </a:lnTo>
                  <a:lnTo>
                    <a:pt x="0" y="4432"/>
                  </a:lnTo>
                  <a:lnTo>
                    <a:pt x="1943" y="6946"/>
                  </a:lnTo>
                  <a:lnTo>
                    <a:pt x="3987" y="6985"/>
                  </a:lnTo>
                  <a:lnTo>
                    <a:pt x="7150" y="4559"/>
                  </a:lnTo>
                  <a:lnTo>
                    <a:pt x="7645" y="2552"/>
                  </a:lnTo>
                  <a:lnTo>
                    <a:pt x="5727" y="38"/>
                  </a:lnTo>
                  <a:lnTo>
                    <a:pt x="367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8" name="object 2178"/>
            <p:cNvSpPr/>
            <p:nvPr/>
          </p:nvSpPr>
          <p:spPr>
            <a:xfrm>
              <a:off x="6768830" y="3091797"/>
              <a:ext cx="25400" cy="26034"/>
            </a:xfrm>
            <a:custGeom>
              <a:avLst/>
              <a:gdLst/>
              <a:ahLst/>
              <a:cxnLst/>
              <a:rect l="l" t="t" r="r" b="b"/>
              <a:pathLst>
                <a:path w="25400" h="26035">
                  <a:moveTo>
                    <a:pt x="15963" y="0"/>
                  </a:moveTo>
                  <a:lnTo>
                    <a:pt x="3835" y="2628"/>
                  </a:lnTo>
                  <a:lnTo>
                    <a:pt x="0" y="9220"/>
                  </a:lnTo>
                  <a:lnTo>
                    <a:pt x="2641" y="21412"/>
                  </a:lnTo>
                  <a:lnTo>
                    <a:pt x="9537" y="25692"/>
                  </a:lnTo>
                  <a:lnTo>
                    <a:pt x="21666" y="23050"/>
                  </a:lnTo>
                  <a:lnTo>
                    <a:pt x="25031" y="16421"/>
                  </a:lnTo>
                  <a:lnTo>
                    <a:pt x="23723" y="10325"/>
                  </a:lnTo>
                  <a:lnTo>
                    <a:pt x="22415" y="4229"/>
                  </a:lnTo>
                  <a:lnTo>
                    <a:pt x="1596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9" name="object 2179"/>
            <p:cNvSpPr/>
            <p:nvPr/>
          </p:nvSpPr>
          <p:spPr>
            <a:xfrm>
              <a:off x="6772367" y="3103379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1689" y="0"/>
                  </a:moveTo>
                  <a:lnTo>
                    <a:pt x="152" y="1422"/>
                  </a:lnTo>
                  <a:lnTo>
                    <a:pt x="63" y="3263"/>
                  </a:lnTo>
                  <a:lnTo>
                    <a:pt x="0" y="5118"/>
                  </a:lnTo>
                  <a:lnTo>
                    <a:pt x="1384" y="6667"/>
                  </a:lnTo>
                  <a:lnTo>
                    <a:pt x="3200" y="6756"/>
                  </a:lnTo>
                  <a:lnTo>
                    <a:pt x="5003" y="6819"/>
                  </a:lnTo>
                  <a:lnTo>
                    <a:pt x="6540" y="5384"/>
                  </a:lnTo>
                  <a:lnTo>
                    <a:pt x="6616" y="3543"/>
                  </a:lnTo>
                  <a:lnTo>
                    <a:pt x="6692" y="1714"/>
                  </a:lnTo>
                  <a:lnTo>
                    <a:pt x="5283" y="152"/>
                  </a:lnTo>
                  <a:lnTo>
                    <a:pt x="168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0" name="object 2180"/>
            <p:cNvSpPr/>
            <p:nvPr/>
          </p:nvSpPr>
          <p:spPr>
            <a:xfrm>
              <a:off x="6773369" y="3105532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828" y="0"/>
                  </a:moveTo>
                  <a:lnTo>
                    <a:pt x="0" y="1714"/>
                  </a:lnTo>
                  <a:lnTo>
                    <a:pt x="1689" y="3594"/>
                  </a:lnTo>
                  <a:lnTo>
                    <a:pt x="3530" y="1866"/>
                  </a:lnTo>
                  <a:lnTo>
                    <a:pt x="182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1" name="object 2181"/>
            <p:cNvSpPr/>
            <p:nvPr/>
          </p:nvSpPr>
          <p:spPr>
            <a:xfrm>
              <a:off x="6783018" y="3096666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2336" y="0"/>
                  </a:moveTo>
                  <a:lnTo>
                    <a:pt x="0" y="2146"/>
                  </a:lnTo>
                  <a:lnTo>
                    <a:pt x="165" y="4203"/>
                  </a:lnTo>
                  <a:lnTo>
                    <a:pt x="2844" y="7124"/>
                  </a:lnTo>
                  <a:lnTo>
                    <a:pt x="4889" y="7429"/>
                  </a:lnTo>
                  <a:lnTo>
                    <a:pt x="7213" y="5295"/>
                  </a:lnTo>
                  <a:lnTo>
                    <a:pt x="7073" y="3225"/>
                  </a:lnTo>
                  <a:lnTo>
                    <a:pt x="5715" y="1777"/>
                  </a:lnTo>
                  <a:lnTo>
                    <a:pt x="4381" y="304"/>
                  </a:lnTo>
                  <a:lnTo>
                    <a:pt x="233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2" name="object 2182"/>
            <p:cNvSpPr/>
            <p:nvPr/>
          </p:nvSpPr>
          <p:spPr>
            <a:xfrm>
              <a:off x="6796432" y="3041913"/>
              <a:ext cx="23495" cy="24130"/>
            </a:xfrm>
            <a:custGeom>
              <a:avLst/>
              <a:gdLst/>
              <a:ahLst/>
              <a:cxnLst/>
              <a:rect l="l" t="t" r="r" b="b"/>
              <a:pathLst>
                <a:path w="23495" h="24130">
                  <a:moveTo>
                    <a:pt x="4838" y="0"/>
                  </a:moveTo>
                  <a:lnTo>
                    <a:pt x="76" y="5715"/>
                  </a:lnTo>
                  <a:lnTo>
                    <a:pt x="50" y="11963"/>
                  </a:lnTo>
                  <a:lnTo>
                    <a:pt x="0" y="18199"/>
                  </a:lnTo>
                  <a:lnTo>
                    <a:pt x="5346" y="23736"/>
                  </a:lnTo>
                  <a:lnTo>
                    <a:pt x="17767" y="23825"/>
                  </a:lnTo>
                  <a:lnTo>
                    <a:pt x="22961" y="18249"/>
                  </a:lnTo>
                  <a:lnTo>
                    <a:pt x="23025" y="5753"/>
                  </a:lnTo>
                  <a:lnTo>
                    <a:pt x="17246" y="76"/>
                  </a:lnTo>
                  <a:lnTo>
                    <a:pt x="4838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3" name="object 2183"/>
            <p:cNvSpPr/>
            <p:nvPr/>
          </p:nvSpPr>
          <p:spPr>
            <a:xfrm>
              <a:off x="6802310" y="3050598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2768" y="0"/>
                  </a:moveTo>
                  <a:lnTo>
                    <a:pt x="939" y="1066"/>
                  </a:lnTo>
                  <a:lnTo>
                    <a:pt x="482" y="2844"/>
                  </a:lnTo>
                  <a:lnTo>
                    <a:pt x="0" y="4622"/>
                  </a:lnTo>
                  <a:lnTo>
                    <a:pt x="1028" y="6451"/>
                  </a:lnTo>
                  <a:lnTo>
                    <a:pt x="2768" y="6908"/>
                  </a:lnTo>
                  <a:lnTo>
                    <a:pt x="4508" y="7391"/>
                  </a:lnTo>
                  <a:lnTo>
                    <a:pt x="6311" y="6324"/>
                  </a:lnTo>
                  <a:lnTo>
                    <a:pt x="6794" y="4546"/>
                  </a:lnTo>
                  <a:lnTo>
                    <a:pt x="7264" y="2755"/>
                  </a:lnTo>
                  <a:lnTo>
                    <a:pt x="6235" y="939"/>
                  </a:lnTo>
                  <a:lnTo>
                    <a:pt x="276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4" name="object 2184"/>
            <p:cNvSpPr/>
            <p:nvPr/>
          </p:nvSpPr>
          <p:spPr>
            <a:xfrm>
              <a:off x="6804224" y="3052563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2184" y="0"/>
                  </a:moveTo>
                  <a:lnTo>
                    <a:pt x="0" y="1269"/>
                  </a:lnTo>
                  <a:lnTo>
                    <a:pt x="1244" y="3467"/>
                  </a:lnTo>
                  <a:lnTo>
                    <a:pt x="3416" y="2197"/>
                  </a:lnTo>
                  <a:lnTo>
                    <a:pt x="218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5" name="object 2185"/>
            <p:cNvSpPr/>
            <p:nvPr/>
          </p:nvSpPr>
          <p:spPr>
            <a:xfrm>
              <a:off x="6799708" y="3086961"/>
              <a:ext cx="27305" cy="26670"/>
            </a:xfrm>
            <a:custGeom>
              <a:avLst/>
              <a:gdLst/>
              <a:ahLst/>
              <a:cxnLst/>
              <a:rect l="l" t="t" r="r" b="b"/>
              <a:pathLst>
                <a:path w="27304" h="26669">
                  <a:moveTo>
                    <a:pt x="13995" y="0"/>
                  </a:moveTo>
                  <a:lnTo>
                    <a:pt x="6210" y="2209"/>
                  </a:lnTo>
                  <a:lnTo>
                    <a:pt x="0" y="12953"/>
                  </a:lnTo>
                  <a:lnTo>
                    <a:pt x="2590" y="19913"/>
                  </a:lnTo>
                  <a:lnTo>
                    <a:pt x="8000" y="23037"/>
                  </a:lnTo>
                  <a:lnTo>
                    <a:pt x="13423" y="26161"/>
                  </a:lnTo>
                  <a:lnTo>
                    <a:pt x="20878" y="24269"/>
                  </a:lnTo>
                  <a:lnTo>
                    <a:pt x="27089" y="13512"/>
                  </a:lnTo>
                  <a:lnTo>
                    <a:pt x="24803" y="6235"/>
                  </a:lnTo>
                  <a:lnTo>
                    <a:pt x="1399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6" name="object 2186"/>
            <p:cNvSpPr/>
            <p:nvPr/>
          </p:nvSpPr>
          <p:spPr>
            <a:xfrm>
              <a:off x="6809140" y="3098360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2527" y="0"/>
                  </a:moveTo>
                  <a:lnTo>
                    <a:pt x="0" y="2565"/>
                  </a:lnTo>
                  <a:lnTo>
                    <a:pt x="25" y="4660"/>
                  </a:lnTo>
                  <a:lnTo>
                    <a:pt x="1333" y="5956"/>
                  </a:lnTo>
                  <a:lnTo>
                    <a:pt x="2641" y="7238"/>
                  </a:lnTo>
                  <a:lnTo>
                    <a:pt x="4737" y="7251"/>
                  </a:lnTo>
                  <a:lnTo>
                    <a:pt x="6007" y="5981"/>
                  </a:lnTo>
                  <a:lnTo>
                    <a:pt x="7264" y="4698"/>
                  </a:lnTo>
                  <a:lnTo>
                    <a:pt x="7239" y="2603"/>
                  </a:lnTo>
                  <a:lnTo>
                    <a:pt x="4622" y="12"/>
                  </a:lnTo>
                  <a:lnTo>
                    <a:pt x="252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7" name="object 2187"/>
            <p:cNvSpPr/>
            <p:nvPr/>
          </p:nvSpPr>
          <p:spPr>
            <a:xfrm>
              <a:off x="6811498" y="3100717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40" h="2539">
                  <a:moveTo>
                    <a:pt x="0" y="0"/>
                  </a:moveTo>
                  <a:lnTo>
                    <a:pt x="25" y="2514"/>
                  </a:lnTo>
                  <a:lnTo>
                    <a:pt x="2539" y="2527"/>
                  </a:lnTo>
                  <a:lnTo>
                    <a:pt x="2514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8" name="object 2188"/>
            <p:cNvSpPr/>
            <p:nvPr/>
          </p:nvSpPr>
          <p:spPr>
            <a:xfrm>
              <a:off x="6816620" y="3069482"/>
              <a:ext cx="26670" cy="25400"/>
            </a:xfrm>
            <a:custGeom>
              <a:avLst/>
              <a:gdLst/>
              <a:ahLst/>
              <a:cxnLst/>
              <a:rect l="l" t="t" r="r" b="b"/>
              <a:pathLst>
                <a:path w="26670" h="25400">
                  <a:moveTo>
                    <a:pt x="9499" y="0"/>
                  </a:moveTo>
                  <a:lnTo>
                    <a:pt x="2895" y="3949"/>
                  </a:lnTo>
                  <a:lnTo>
                    <a:pt x="0" y="16027"/>
                  </a:lnTo>
                  <a:lnTo>
                    <a:pt x="4267" y="22352"/>
                  </a:lnTo>
                  <a:lnTo>
                    <a:pt x="16408" y="25234"/>
                  </a:lnTo>
                  <a:lnTo>
                    <a:pt x="23253" y="20904"/>
                  </a:lnTo>
                  <a:lnTo>
                    <a:pt x="26136" y="8826"/>
                  </a:lnTo>
                  <a:lnTo>
                    <a:pt x="21640" y="2908"/>
                  </a:lnTo>
                  <a:lnTo>
                    <a:pt x="15570" y="1460"/>
                  </a:lnTo>
                  <a:lnTo>
                    <a:pt x="949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9" name="object 2189"/>
            <p:cNvSpPr/>
            <p:nvPr/>
          </p:nvSpPr>
          <p:spPr>
            <a:xfrm>
              <a:off x="6826806" y="3075355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1866" y="0"/>
                  </a:moveTo>
                  <a:lnTo>
                    <a:pt x="190" y="1193"/>
                  </a:lnTo>
                  <a:lnTo>
                    <a:pt x="0" y="4356"/>
                  </a:lnTo>
                  <a:lnTo>
                    <a:pt x="1536" y="5727"/>
                  </a:lnTo>
                  <a:lnTo>
                    <a:pt x="5499" y="5956"/>
                  </a:lnTo>
                  <a:lnTo>
                    <a:pt x="7200" y="4775"/>
                  </a:lnTo>
                  <a:lnTo>
                    <a:pt x="7277" y="3187"/>
                  </a:lnTo>
                  <a:lnTo>
                    <a:pt x="7378" y="1600"/>
                  </a:lnTo>
                  <a:lnTo>
                    <a:pt x="5829" y="241"/>
                  </a:lnTo>
                  <a:lnTo>
                    <a:pt x="3848" y="114"/>
                  </a:lnTo>
                  <a:lnTo>
                    <a:pt x="186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0" name="object 2190"/>
            <p:cNvSpPr/>
            <p:nvPr/>
          </p:nvSpPr>
          <p:spPr>
            <a:xfrm>
              <a:off x="6824855" y="3091162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2628" y="0"/>
                  </a:moveTo>
                  <a:lnTo>
                    <a:pt x="203" y="977"/>
                  </a:lnTo>
                  <a:lnTo>
                    <a:pt x="0" y="1397"/>
                  </a:lnTo>
                  <a:lnTo>
                    <a:pt x="1511" y="2171"/>
                  </a:lnTo>
                  <a:lnTo>
                    <a:pt x="990" y="4254"/>
                  </a:lnTo>
                  <a:lnTo>
                    <a:pt x="2844" y="5448"/>
                  </a:lnTo>
                  <a:lnTo>
                    <a:pt x="3568" y="6197"/>
                  </a:lnTo>
                  <a:lnTo>
                    <a:pt x="6642" y="6070"/>
                  </a:lnTo>
                  <a:lnTo>
                    <a:pt x="6451" y="4800"/>
                  </a:lnTo>
                  <a:lnTo>
                    <a:pt x="6350" y="2755"/>
                  </a:lnTo>
                  <a:lnTo>
                    <a:pt x="7620" y="2032"/>
                  </a:lnTo>
                  <a:lnTo>
                    <a:pt x="7620" y="1714"/>
                  </a:lnTo>
                  <a:lnTo>
                    <a:pt x="5130" y="457"/>
                  </a:lnTo>
                  <a:lnTo>
                    <a:pt x="262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1" name="object 2191"/>
            <p:cNvSpPr/>
            <p:nvPr/>
          </p:nvSpPr>
          <p:spPr>
            <a:xfrm>
              <a:off x="6774645" y="3066327"/>
              <a:ext cx="26670" cy="26670"/>
            </a:xfrm>
            <a:custGeom>
              <a:avLst/>
              <a:gdLst/>
              <a:ahLst/>
              <a:cxnLst/>
              <a:rect l="l" t="t" r="r" b="b"/>
              <a:pathLst>
                <a:path w="26670" h="26669">
                  <a:moveTo>
                    <a:pt x="13080" y="0"/>
                  </a:moveTo>
                  <a:lnTo>
                    <a:pt x="2031" y="5638"/>
                  </a:lnTo>
                  <a:lnTo>
                    <a:pt x="0" y="12992"/>
                  </a:lnTo>
                  <a:lnTo>
                    <a:pt x="5676" y="24104"/>
                  </a:lnTo>
                  <a:lnTo>
                    <a:pt x="13423" y="26492"/>
                  </a:lnTo>
                  <a:lnTo>
                    <a:pt x="24472" y="20827"/>
                  </a:lnTo>
                  <a:lnTo>
                    <a:pt x="26060" y="13563"/>
                  </a:lnTo>
                  <a:lnTo>
                    <a:pt x="23215" y="8000"/>
                  </a:lnTo>
                  <a:lnTo>
                    <a:pt x="20383" y="2451"/>
                  </a:lnTo>
                  <a:lnTo>
                    <a:pt x="1308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2" name="object 2192"/>
            <p:cNvSpPr/>
            <p:nvPr/>
          </p:nvSpPr>
          <p:spPr>
            <a:xfrm>
              <a:off x="6783894" y="3070676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2133" y="0"/>
                  </a:moveTo>
                  <a:lnTo>
                    <a:pt x="380" y="1066"/>
                  </a:lnTo>
                  <a:lnTo>
                    <a:pt x="177" y="2654"/>
                  </a:lnTo>
                  <a:lnTo>
                    <a:pt x="0" y="4229"/>
                  </a:lnTo>
                  <a:lnTo>
                    <a:pt x="1435" y="5702"/>
                  </a:lnTo>
                  <a:lnTo>
                    <a:pt x="3403" y="5918"/>
                  </a:lnTo>
                  <a:lnTo>
                    <a:pt x="5397" y="6159"/>
                  </a:lnTo>
                  <a:lnTo>
                    <a:pt x="7150" y="5080"/>
                  </a:lnTo>
                  <a:lnTo>
                    <a:pt x="7353" y="3517"/>
                  </a:lnTo>
                  <a:lnTo>
                    <a:pt x="7518" y="1930"/>
                  </a:lnTo>
                  <a:lnTo>
                    <a:pt x="6083" y="457"/>
                  </a:lnTo>
                  <a:lnTo>
                    <a:pt x="4102" y="228"/>
                  </a:lnTo>
                  <a:lnTo>
                    <a:pt x="213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3" name="object 2193"/>
            <p:cNvSpPr/>
            <p:nvPr/>
          </p:nvSpPr>
          <p:spPr>
            <a:xfrm>
              <a:off x="6775128" y="3082812"/>
              <a:ext cx="6350" cy="7620"/>
            </a:xfrm>
            <a:custGeom>
              <a:avLst/>
              <a:gdLst/>
              <a:ahLst/>
              <a:cxnLst/>
              <a:rect l="l" t="t" r="r" b="b"/>
              <a:pathLst>
                <a:path w="6350" h="7619">
                  <a:moveTo>
                    <a:pt x="1536" y="0"/>
                  </a:moveTo>
                  <a:lnTo>
                    <a:pt x="1904" y="1663"/>
                  </a:lnTo>
                  <a:lnTo>
                    <a:pt x="0" y="2616"/>
                  </a:lnTo>
                  <a:lnTo>
                    <a:pt x="317" y="4787"/>
                  </a:lnTo>
                  <a:lnTo>
                    <a:pt x="3136" y="7124"/>
                  </a:lnTo>
                  <a:lnTo>
                    <a:pt x="4622" y="5715"/>
                  </a:lnTo>
                  <a:lnTo>
                    <a:pt x="5994" y="6197"/>
                  </a:lnTo>
                  <a:lnTo>
                    <a:pt x="4940" y="2184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4" name="object 2194"/>
            <p:cNvSpPr/>
            <p:nvPr/>
          </p:nvSpPr>
          <p:spPr>
            <a:xfrm>
              <a:off x="6776967" y="3116175"/>
              <a:ext cx="27305" cy="26670"/>
            </a:xfrm>
            <a:custGeom>
              <a:avLst/>
              <a:gdLst/>
              <a:ahLst/>
              <a:cxnLst/>
              <a:rect l="l" t="t" r="r" b="b"/>
              <a:pathLst>
                <a:path w="27304" h="26669">
                  <a:moveTo>
                    <a:pt x="12357" y="0"/>
                  </a:moveTo>
                  <a:lnTo>
                    <a:pt x="5130" y="2616"/>
                  </a:lnTo>
                  <a:lnTo>
                    <a:pt x="0" y="13931"/>
                  </a:lnTo>
                  <a:lnTo>
                    <a:pt x="2997" y="20955"/>
                  </a:lnTo>
                  <a:lnTo>
                    <a:pt x="14351" y="26098"/>
                  </a:lnTo>
                  <a:lnTo>
                    <a:pt x="21882" y="23152"/>
                  </a:lnTo>
                  <a:lnTo>
                    <a:pt x="27012" y="11836"/>
                  </a:lnTo>
                  <a:lnTo>
                    <a:pt x="23749" y="5168"/>
                  </a:lnTo>
                  <a:lnTo>
                    <a:pt x="18059" y="2578"/>
                  </a:lnTo>
                  <a:lnTo>
                    <a:pt x="12357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5" name="object 2195"/>
            <p:cNvSpPr/>
            <p:nvPr/>
          </p:nvSpPr>
          <p:spPr>
            <a:xfrm>
              <a:off x="6792657" y="3123862"/>
              <a:ext cx="6350" cy="7620"/>
            </a:xfrm>
            <a:custGeom>
              <a:avLst/>
              <a:gdLst/>
              <a:ahLst/>
              <a:cxnLst/>
              <a:rect l="l" t="t" r="r" b="b"/>
              <a:pathLst>
                <a:path w="6350" h="7619">
                  <a:moveTo>
                    <a:pt x="4292" y="0"/>
                  </a:moveTo>
                  <a:lnTo>
                    <a:pt x="1130" y="266"/>
                  </a:lnTo>
                  <a:lnTo>
                    <a:pt x="0" y="1981"/>
                  </a:lnTo>
                  <a:lnTo>
                    <a:pt x="317" y="5943"/>
                  </a:lnTo>
                  <a:lnTo>
                    <a:pt x="1739" y="7442"/>
                  </a:lnTo>
                  <a:lnTo>
                    <a:pt x="3302" y="7327"/>
                  </a:lnTo>
                  <a:lnTo>
                    <a:pt x="4889" y="7188"/>
                  </a:lnTo>
                  <a:lnTo>
                    <a:pt x="6032" y="5486"/>
                  </a:lnTo>
                  <a:lnTo>
                    <a:pt x="5854" y="3492"/>
                  </a:lnTo>
                  <a:lnTo>
                    <a:pt x="5715" y="1511"/>
                  </a:lnTo>
                  <a:lnTo>
                    <a:pt x="4292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6" name="object 2196"/>
            <p:cNvSpPr/>
            <p:nvPr/>
          </p:nvSpPr>
          <p:spPr>
            <a:xfrm>
              <a:off x="6783697" y="3137720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2819" y="0"/>
                  </a:moveTo>
                  <a:lnTo>
                    <a:pt x="279" y="520"/>
                  </a:lnTo>
                  <a:lnTo>
                    <a:pt x="0" y="876"/>
                  </a:lnTo>
                  <a:lnTo>
                    <a:pt x="1333" y="1930"/>
                  </a:lnTo>
                  <a:lnTo>
                    <a:pt x="431" y="3873"/>
                  </a:lnTo>
                  <a:lnTo>
                    <a:pt x="2032" y="5397"/>
                  </a:lnTo>
                  <a:lnTo>
                    <a:pt x="2603" y="6273"/>
                  </a:lnTo>
                  <a:lnTo>
                    <a:pt x="5626" y="6743"/>
                  </a:lnTo>
                  <a:lnTo>
                    <a:pt x="5689" y="5460"/>
                  </a:lnTo>
                  <a:lnTo>
                    <a:pt x="5981" y="3428"/>
                  </a:lnTo>
                  <a:lnTo>
                    <a:pt x="7365" y="2946"/>
                  </a:lnTo>
                  <a:lnTo>
                    <a:pt x="7404" y="2641"/>
                  </a:lnTo>
                  <a:lnTo>
                    <a:pt x="5207" y="939"/>
                  </a:lnTo>
                  <a:lnTo>
                    <a:pt x="4013" y="457"/>
                  </a:lnTo>
                  <a:lnTo>
                    <a:pt x="281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7" name="object 2197"/>
            <p:cNvSpPr/>
            <p:nvPr/>
          </p:nvSpPr>
          <p:spPr>
            <a:xfrm>
              <a:off x="6845539" y="300891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4" h="635">
                  <a:moveTo>
                    <a:pt x="596" y="355"/>
                  </a:moveTo>
                  <a:lnTo>
                    <a:pt x="393" y="0"/>
                  </a:lnTo>
                  <a:lnTo>
                    <a:pt x="0" y="215"/>
                  </a:lnTo>
                  <a:lnTo>
                    <a:pt x="393" y="0"/>
                  </a:lnTo>
                  <a:lnTo>
                    <a:pt x="596" y="355"/>
                  </a:lnTo>
                  <a:close/>
                </a:path>
              </a:pathLst>
            </a:custGeom>
            <a:solidFill>
              <a:srgbClr val="2C59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8" name="object 2198"/>
            <p:cNvSpPr/>
            <p:nvPr/>
          </p:nvSpPr>
          <p:spPr>
            <a:xfrm>
              <a:off x="6845007" y="300937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4" h="635">
                  <a:moveTo>
                    <a:pt x="126" y="0"/>
                  </a:moveTo>
                  <a:lnTo>
                    <a:pt x="0" y="63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3850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9" name="object 2199"/>
            <p:cNvSpPr/>
            <p:nvPr/>
          </p:nvSpPr>
          <p:spPr>
            <a:xfrm>
              <a:off x="6838044" y="3031021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304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0" name="object 2200"/>
            <p:cNvSpPr/>
            <p:nvPr/>
          </p:nvSpPr>
          <p:spPr>
            <a:xfrm>
              <a:off x="6829802" y="3054451"/>
              <a:ext cx="2540" cy="3810"/>
            </a:xfrm>
            <a:custGeom>
              <a:avLst/>
              <a:gdLst/>
              <a:ahLst/>
              <a:cxnLst/>
              <a:rect l="l" t="t" r="r" b="b"/>
              <a:pathLst>
                <a:path w="2540" h="3810">
                  <a:moveTo>
                    <a:pt x="1955" y="0"/>
                  </a:moveTo>
                  <a:lnTo>
                    <a:pt x="1536" y="660"/>
                  </a:lnTo>
                  <a:lnTo>
                    <a:pt x="0" y="3263"/>
                  </a:lnTo>
                  <a:lnTo>
                    <a:pt x="1536" y="660"/>
                  </a:lnTo>
                  <a:lnTo>
                    <a:pt x="1955" y="0"/>
                  </a:lnTo>
                  <a:close/>
                </a:path>
              </a:pathLst>
            </a:custGeom>
            <a:solidFill>
              <a:srgbClr val="50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1" name="object 2201"/>
            <p:cNvSpPr/>
            <p:nvPr/>
          </p:nvSpPr>
          <p:spPr>
            <a:xfrm>
              <a:off x="6822907" y="307270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4C5C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2" name="object 2202"/>
            <p:cNvSpPr/>
            <p:nvPr/>
          </p:nvSpPr>
          <p:spPr>
            <a:xfrm>
              <a:off x="6818636" y="3070113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4" h="635">
                  <a:moveTo>
                    <a:pt x="139" y="0"/>
                  </a:moveTo>
                  <a:lnTo>
                    <a:pt x="0" y="152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8279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3" name="object 2203"/>
            <p:cNvSpPr/>
            <p:nvPr/>
          </p:nvSpPr>
          <p:spPr>
            <a:xfrm>
              <a:off x="6818770" y="3070107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4" h="635">
                  <a:moveTo>
                    <a:pt x="12" y="0"/>
                  </a:move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4C5C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4" name="object 2204"/>
            <p:cNvSpPr/>
            <p:nvPr/>
          </p:nvSpPr>
          <p:spPr>
            <a:xfrm>
              <a:off x="6815340" y="3088779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4D46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5" name="object 2205"/>
            <p:cNvSpPr/>
            <p:nvPr/>
          </p:nvSpPr>
          <p:spPr>
            <a:xfrm>
              <a:off x="6806928" y="3084199"/>
              <a:ext cx="1905" cy="5080"/>
            </a:xfrm>
            <a:custGeom>
              <a:avLst/>
              <a:gdLst/>
              <a:ahLst/>
              <a:cxnLst/>
              <a:rect l="l" t="t" r="r" b="b"/>
              <a:pathLst>
                <a:path w="1904" h="5080">
                  <a:moveTo>
                    <a:pt x="0" y="0"/>
                  </a:moveTo>
                  <a:lnTo>
                    <a:pt x="330" y="1676"/>
                  </a:lnTo>
                  <a:lnTo>
                    <a:pt x="927" y="3327"/>
                  </a:lnTo>
                  <a:lnTo>
                    <a:pt x="1638" y="4825"/>
                  </a:lnTo>
                  <a:lnTo>
                    <a:pt x="939" y="3327"/>
                  </a:lnTo>
                  <a:lnTo>
                    <a:pt x="330" y="16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79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6" name="object 2206"/>
            <p:cNvSpPr/>
            <p:nvPr/>
          </p:nvSpPr>
          <p:spPr>
            <a:xfrm>
              <a:off x="6806736" y="3115617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7" name="object 2207"/>
            <p:cNvSpPr/>
            <p:nvPr/>
          </p:nvSpPr>
          <p:spPr>
            <a:xfrm>
              <a:off x="6803321" y="3089446"/>
              <a:ext cx="1270" cy="2540"/>
            </a:xfrm>
            <a:custGeom>
              <a:avLst/>
              <a:gdLst/>
              <a:ahLst/>
              <a:cxnLst/>
              <a:rect l="l" t="t" r="r" b="b"/>
              <a:pathLst>
                <a:path w="1270" h="2539">
                  <a:moveTo>
                    <a:pt x="673" y="0"/>
                  </a:moveTo>
                  <a:lnTo>
                    <a:pt x="406" y="711"/>
                  </a:lnTo>
                  <a:lnTo>
                    <a:pt x="0" y="2184"/>
                  </a:lnTo>
                  <a:lnTo>
                    <a:pt x="406" y="711"/>
                  </a:lnTo>
                  <a:lnTo>
                    <a:pt x="673" y="0"/>
                  </a:lnTo>
                  <a:close/>
                </a:path>
              </a:pathLst>
            </a:custGeom>
            <a:solidFill>
              <a:srgbClr val="8279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8" name="object 2208"/>
            <p:cNvSpPr/>
            <p:nvPr/>
          </p:nvSpPr>
          <p:spPr>
            <a:xfrm>
              <a:off x="6803327" y="309163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9" name="object 2209"/>
            <p:cNvSpPr/>
            <p:nvPr/>
          </p:nvSpPr>
          <p:spPr>
            <a:xfrm>
              <a:off x="6796189" y="311713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4" h="635">
                  <a:moveTo>
                    <a:pt x="12" y="190"/>
                  </a:moveTo>
                  <a:close/>
                </a:path>
                <a:path w="634" h="635">
                  <a:moveTo>
                    <a:pt x="38" y="139"/>
                  </a:moveTo>
                  <a:close/>
                </a:path>
                <a:path w="634" h="635">
                  <a:moveTo>
                    <a:pt x="50" y="88"/>
                  </a:moveTo>
                  <a:close/>
                </a:path>
                <a:path w="634" h="635">
                  <a:moveTo>
                    <a:pt x="88" y="0"/>
                  </a:moveTo>
                  <a:close/>
                </a:path>
              </a:pathLst>
            </a:custGeom>
            <a:solidFill>
              <a:srgbClr val="5A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0" name="object 2210"/>
            <p:cNvSpPr/>
            <p:nvPr/>
          </p:nvSpPr>
          <p:spPr>
            <a:xfrm>
              <a:off x="6783510" y="3116313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4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1" name="object 2211"/>
            <p:cNvSpPr/>
            <p:nvPr/>
          </p:nvSpPr>
          <p:spPr>
            <a:xfrm>
              <a:off x="6790776" y="3008908"/>
              <a:ext cx="56515" cy="112395"/>
            </a:xfrm>
            <a:custGeom>
              <a:avLst/>
              <a:gdLst/>
              <a:ahLst/>
              <a:cxnLst/>
              <a:rect l="l" t="t" r="r" b="b"/>
              <a:pathLst>
                <a:path w="56515" h="112394">
                  <a:moveTo>
                    <a:pt x="10755" y="88684"/>
                  </a:moveTo>
                  <a:lnTo>
                    <a:pt x="8521" y="88684"/>
                  </a:lnTo>
                  <a:lnTo>
                    <a:pt x="8417" y="91033"/>
                  </a:lnTo>
                  <a:lnTo>
                    <a:pt x="8304" y="93726"/>
                  </a:lnTo>
                  <a:lnTo>
                    <a:pt x="8229" y="95478"/>
                  </a:lnTo>
                  <a:lnTo>
                    <a:pt x="8107" y="96812"/>
                  </a:lnTo>
                  <a:lnTo>
                    <a:pt x="8064" y="97282"/>
                  </a:lnTo>
                  <a:lnTo>
                    <a:pt x="7937" y="98780"/>
                  </a:lnTo>
                  <a:lnTo>
                    <a:pt x="7897" y="99098"/>
                  </a:lnTo>
                  <a:lnTo>
                    <a:pt x="7799" y="99872"/>
                  </a:lnTo>
                  <a:lnTo>
                    <a:pt x="7701" y="100520"/>
                  </a:lnTo>
                  <a:lnTo>
                    <a:pt x="7023" y="103949"/>
                  </a:lnTo>
                  <a:lnTo>
                    <a:pt x="6715" y="105029"/>
                  </a:lnTo>
                  <a:lnTo>
                    <a:pt x="6599" y="105435"/>
                  </a:lnTo>
                  <a:lnTo>
                    <a:pt x="6520" y="105714"/>
                  </a:lnTo>
                  <a:lnTo>
                    <a:pt x="6400" y="106133"/>
                  </a:lnTo>
                  <a:lnTo>
                    <a:pt x="4883" y="109626"/>
                  </a:lnTo>
                  <a:lnTo>
                    <a:pt x="4673" y="110045"/>
                  </a:lnTo>
                  <a:lnTo>
                    <a:pt x="5651" y="110540"/>
                  </a:lnTo>
                  <a:lnTo>
                    <a:pt x="6553" y="111150"/>
                  </a:lnTo>
                  <a:lnTo>
                    <a:pt x="10669" y="102069"/>
                  </a:lnTo>
                  <a:lnTo>
                    <a:pt x="10788" y="101307"/>
                  </a:lnTo>
                  <a:lnTo>
                    <a:pt x="10820" y="101104"/>
                  </a:lnTo>
                  <a:lnTo>
                    <a:pt x="10917" y="100520"/>
                  </a:lnTo>
                  <a:lnTo>
                    <a:pt x="11010" y="99872"/>
                  </a:lnTo>
                  <a:lnTo>
                    <a:pt x="14844" y="99872"/>
                  </a:lnTo>
                  <a:lnTo>
                    <a:pt x="14325" y="99098"/>
                  </a:lnTo>
                  <a:lnTo>
                    <a:pt x="12052" y="96812"/>
                  </a:lnTo>
                  <a:lnTo>
                    <a:pt x="10693" y="93726"/>
                  </a:lnTo>
                  <a:lnTo>
                    <a:pt x="10755" y="88684"/>
                  </a:lnTo>
                  <a:close/>
                </a:path>
                <a:path w="56515" h="112394">
                  <a:moveTo>
                    <a:pt x="14844" y="99872"/>
                  </a:moveTo>
                  <a:lnTo>
                    <a:pt x="11010" y="99872"/>
                  </a:lnTo>
                  <a:lnTo>
                    <a:pt x="11938" y="101307"/>
                  </a:lnTo>
                  <a:lnTo>
                    <a:pt x="13794" y="103949"/>
                  </a:lnTo>
                  <a:lnTo>
                    <a:pt x="14935" y="105435"/>
                  </a:lnTo>
                  <a:lnTo>
                    <a:pt x="16852" y="107810"/>
                  </a:lnTo>
                  <a:lnTo>
                    <a:pt x="17551" y="107010"/>
                  </a:lnTo>
                  <a:lnTo>
                    <a:pt x="18376" y="106299"/>
                  </a:lnTo>
                  <a:lnTo>
                    <a:pt x="19291" y="105714"/>
                  </a:lnTo>
                  <a:lnTo>
                    <a:pt x="18707" y="105029"/>
                  </a:lnTo>
                  <a:lnTo>
                    <a:pt x="16408" y="102069"/>
                  </a:lnTo>
                  <a:lnTo>
                    <a:pt x="15278" y="100520"/>
                  </a:lnTo>
                  <a:lnTo>
                    <a:pt x="14844" y="99872"/>
                  </a:lnTo>
                  <a:close/>
                </a:path>
                <a:path w="56515" h="112394">
                  <a:moveTo>
                    <a:pt x="23049" y="66573"/>
                  </a:moveTo>
                  <a:lnTo>
                    <a:pt x="18796" y="66573"/>
                  </a:lnTo>
                  <a:lnTo>
                    <a:pt x="15836" y="70205"/>
                  </a:lnTo>
                  <a:lnTo>
                    <a:pt x="9804" y="80289"/>
                  </a:lnTo>
                  <a:lnTo>
                    <a:pt x="9688" y="80645"/>
                  </a:lnTo>
                  <a:lnTo>
                    <a:pt x="9613" y="80873"/>
                  </a:lnTo>
                  <a:lnTo>
                    <a:pt x="9156" y="83197"/>
                  </a:lnTo>
                  <a:lnTo>
                    <a:pt x="6985" y="86741"/>
                  </a:lnTo>
                  <a:lnTo>
                    <a:pt x="2984" y="88353"/>
                  </a:lnTo>
                  <a:lnTo>
                    <a:pt x="0" y="89166"/>
                  </a:lnTo>
                  <a:lnTo>
                    <a:pt x="622" y="90055"/>
                  </a:lnTo>
                  <a:lnTo>
                    <a:pt x="1117" y="91033"/>
                  </a:lnTo>
                  <a:lnTo>
                    <a:pt x="1254" y="91440"/>
                  </a:lnTo>
                  <a:lnTo>
                    <a:pt x="1374" y="91795"/>
                  </a:lnTo>
                  <a:lnTo>
                    <a:pt x="1473" y="92087"/>
                  </a:lnTo>
                  <a:lnTo>
                    <a:pt x="2438" y="91795"/>
                  </a:lnTo>
                  <a:lnTo>
                    <a:pt x="3479" y="91440"/>
                  </a:lnTo>
                  <a:lnTo>
                    <a:pt x="6083" y="90284"/>
                  </a:lnTo>
                  <a:lnTo>
                    <a:pt x="7353" y="89573"/>
                  </a:lnTo>
                  <a:lnTo>
                    <a:pt x="8521" y="88684"/>
                  </a:lnTo>
                  <a:lnTo>
                    <a:pt x="10755" y="88684"/>
                  </a:lnTo>
                  <a:lnTo>
                    <a:pt x="11112" y="87210"/>
                  </a:lnTo>
                  <a:lnTo>
                    <a:pt x="12026" y="85636"/>
                  </a:lnTo>
                  <a:lnTo>
                    <a:pt x="12153" y="84645"/>
                  </a:lnTo>
                  <a:lnTo>
                    <a:pt x="13251" y="80467"/>
                  </a:lnTo>
                  <a:lnTo>
                    <a:pt x="13318" y="80289"/>
                  </a:lnTo>
                  <a:lnTo>
                    <a:pt x="13438" y="79971"/>
                  </a:lnTo>
                  <a:lnTo>
                    <a:pt x="13563" y="79641"/>
                  </a:lnTo>
                  <a:lnTo>
                    <a:pt x="13926" y="78867"/>
                  </a:lnTo>
                  <a:lnTo>
                    <a:pt x="14401" y="78028"/>
                  </a:lnTo>
                  <a:lnTo>
                    <a:pt x="16141" y="75285"/>
                  </a:lnTo>
                  <a:lnTo>
                    <a:pt x="19281" y="75285"/>
                  </a:lnTo>
                  <a:lnTo>
                    <a:pt x="19189" y="71539"/>
                  </a:lnTo>
                  <a:lnTo>
                    <a:pt x="19392" y="70954"/>
                  </a:lnTo>
                  <a:lnTo>
                    <a:pt x="19469" y="70764"/>
                  </a:lnTo>
                  <a:lnTo>
                    <a:pt x="21361" y="68478"/>
                  </a:lnTo>
                  <a:lnTo>
                    <a:pt x="22555" y="67106"/>
                  </a:lnTo>
                  <a:lnTo>
                    <a:pt x="23049" y="66573"/>
                  </a:lnTo>
                  <a:close/>
                </a:path>
                <a:path w="56515" h="112394">
                  <a:moveTo>
                    <a:pt x="19281" y="75285"/>
                  </a:moveTo>
                  <a:lnTo>
                    <a:pt x="16141" y="75285"/>
                  </a:lnTo>
                  <a:lnTo>
                    <a:pt x="16484" y="76962"/>
                  </a:lnTo>
                  <a:lnTo>
                    <a:pt x="17094" y="78613"/>
                  </a:lnTo>
                  <a:lnTo>
                    <a:pt x="17868" y="80289"/>
                  </a:lnTo>
                  <a:lnTo>
                    <a:pt x="17957" y="80467"/>
                  </a:lnTo>
                  <a:lnTo>
                    <a:pt x="18046" y="80645"/>
                  </a:lnTo>
                  <a:lnTo>
                    <a:pt x="18946" y="80289"/>
                  </a:lnTo>
                  <a:lnTo>
                    <a:pt x="20154" y="79971"/>
                  </a:lnTo>
                  <a:lnTo>
                    <a:pt x="21247" y="79832"/>
                  </a:lnTo>
                  <a:lnTo>
                    <a:pt x="20764" y="78867"/>
                  </a:lnTo>
                  <a:lnTo>
                    <a:pt x="19860" y="76962"/>
                  </a:lnTo>
                  <a:lnTo>
                    <a:pt x="19281" y="75285"/>
                  </a:lnTo>
                  <a:close/>
                </a:path>
                <a:path w="56515" h="112394">
                  <a:moveTo>
                    <a:pt x="42752" y="42532"/>
                  </a:moveTo>
                  <a:lnTo>
                    <a:pt x="39065" y="42532"/>
                  </a:lnTo>
                  <a:lnTo>
                    <a:pt x="37956" y="44399"/>
                  </a:lnTo>
                  <a:lnTo>
                    <a:pt x="37183" y="45580"/>
                  </a:lnTo>
                  <a:lnTo>
                    <a:pt x="7264" y="65786"/>
                  </a:lnTo>
                  <a:lnTo>
                    <a:pt x="7633" y="66573"/>
                  </a:lnTo>
                  <a:lnTo>
                    <a:pt x="7734" y="66789"/>
                  </a:lnTo>
                  <a:lnTo>
                    <a:pt x="8008" y="67652"/>
                  </a:lnTo>
                  <a:lnTo>
                    <a:pt x="8064" y="67830"/>
                  </a:lnTo>
                  <a:lnTo>
                    <a:pt x="8156" y="68313"/>
                  </a:lnTo>
                  <a:lnTo>
                    <a:pt x="8267" y="68897"/>
                  </a:lnTo>
                  <a:lnTo>
                    <a:pt x="12128" y="68313"/>
                  </a:lnTo>
                  <a:lnTo>
                    <a:pt x="15481" y="67652"/>
                  </a:lnTo>
                  <a:lnTo>
                    <a:pt x="18796" y="66573"/>
                  </a:lnTo>
                  <a:lnTo>
                    <a:pt x="23049" y="66573"/>
                  </a:lnTo>
                  <a:lnTo>
                    <a:pt x="30187" y="58864"/>
                  </a:lnTo>
                  <a:lnTo>
                    <a:pt x="32194" y="56730"/>
                  </a:lnTo>
                  <a:lnTo>
                    <a:pt x="35013" y="53505"/>
                  </a:lnTo>
                  <a:lnTo>
                    <a:pt x="35445" y="52984"/>
                  </a:lnTo>
                  <a:lnTo>
                    <a:pt x="38582" y="52984"/>
                  </a:lnTo>
                  <a:lnTo>
                    <a:pt x="38582" y="52184"/>
                  </a:lnTo>
                  <a:lnTo>
                    <a:pt x="39027" y="48806"/>
                  </a:lnTo>
                  <a:lnTo>
                    <a:pt x="40710" y="45961"/>
                  </a:lnTo>
                  <a:lnTo>
                    <a:pt x="41617" y="44551"/>
                  </a:lnTo>
                  <a:lnTo>
                    <a:pt x="42214" y="43522"/>
                  </a:lnTo>
                  <a:lnTo>
                    <a:pt x="42752" y="42532"/>
                  </a:lnTo>
                  <a:close/>
                </a:path>
                <a:path w="56515" h="112394">
                  <a:moveTo>
                    <a:pt x="38582" y="52984"/>
                  </a:moveTo>
                  <a:lnTo>
                    <a:pt x="35445" y="52984"/>
                  </a:lnTo>
                  <a:lnTo>
                    <a:pt x="35476" y="58864"/>
                  </a:lnTo>
                  <a:lnTo>
                    <a:pt x="35711" y="60604"/>
                  </a:lnTo>
                  <a:lnTo>
                    <a:pt x="35931" y="61823"/>
                  </a:lnTo>
                  <a:lnTo>
                    <a:pt x="35979" y="62090"/>
                  </a:lnTo>
                  <a:lnTo>
                    <a:pt x="37020" y="61823"/>
                  </a:lnTo>
                  <a:lnTo>
                    <a:pt x="39193" y="61823"/>
                  </a:lnTo>
                  <a:lnTo>
                    <a:pt x="38836" y="59601"/>
                  </a:lnTo>
                  <a:lnTo>
                    <a:pt x="38747" y="58864"/>
                  </a:lnTo>
                  <a:lnTo>
                    <a:pt x="38650" y="58064"/>
                  </a:lnTo>
                  <a:lnTo>
                    <a:pt x="38582" y="52984"/>
                  </a:lnTo>
                  <a:close/>
                </a:path>
                <a:path w="56515" h="112394">
                  <a:moveTo>
                    <a:pt x="55156" y="0"/>
                  </a:moveTo>
                  <a:lnTo>
                    <a:pt x="53187" y="1130"/>
                  </a:lnTo>
                  <a:lnTo>
                    <a:pt x="51892" y="5842"/>
                  </a:lnTo>
                  <a:lnTo>
                    <a:pt x="50711" y="10414"/>
                  </a:lnTo>
                  <a:lnTo>
                    <a:pt x="49606" y="14338"/>
                  </a:lnTo>
                  <a:lnTo>
                    <a:pt x="28511" y="43243"/>
                  </a:lnTo>
                  <a:lnTo>
                    <a:pt x="28524" y="46609"/>
                  </a:lnTo>
                  <a:lnTo>
                    <a:pt x="39065" y="42532"/>
                  </a:lnTo>
                  <a:lnTo>
                    <a:pt x="42752" y="42532"/>
                  </a:lnTo>
                  <a:lnTo>
                    <a:pt x="55435" y="5041"/>
                  </a:lnTo>
                  <a:lnTo>
                    <a:pt x="56261" y="2019"/>
                  </a:lnTo>
                  <a:lnTo>
                    <a:pt x="55789" y="1130"/>
                  </a:lnTo>
                  <a:lnTo>
                    <a:pt x="55156" y="0"/>
                  </a:lnTo>
                  <a:close/>
                </a:path>
              </a:pathLst>
            </a:custGeom>
            <a:solidFill>
              <a:srgbClr val="5A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2" name="object 2212"/>
            <p:cNvSpPr/>
            <p:nvPr/>
          </p:nvSpPr>
          <p:spPr>
            <a:xfrm>
              <a:off x="6804623" y="3112004"/>
              <a:ext cx="23495" cy="24130"/>
            </a:xfrm>
            <a:custGeom>
              <a:avLst/>
              <a:gdLst/>
              <a:ahLst/>
              <a:cxnLst/>
              <a:rect l="l" t="t" r="r" b="b"/>
              <a:pathLst>
                <a:path w="23495" h="24130">
                  <a:moveTo>
                    <a:pt x="14426" y="0"/>
                  </a:moveTo>
                  <a:lnTo>
                    <a:pt x="0" y="14706"/>
                  </a:lnTo>
                  <a:lnTo>
                    <a:pt x="221" y="15709"/>
                  </a:lnTo>
                  <a:lnTo>
                    <a:pt x="341" y="16256"/>
                  </a:lnTo>
                  <a:lnTo>
                    <a:pt x="8707" y="23812"/>
                  </a:lnTo>
                  <a:lnTo>
                    <a:pt x="12948" y="23812"/>
                  </a:lnTo>
                  <a:lnTo>
                    <a:pt x="15416" y="23152"/>
                  </a:lnTo>
                  <a:lnTo>
                    <a:pt x="16178" y="22860"/>
                  </a:lnTo>
                  <a:lnTo>
                    <a:pt x="20188" y="20789"/>
                  </a:lnTo>
                  <a:lnTo>
                    <a:pt x="14070" y="20789"/>
                  </a:lnTo>
                  <a:lnTo>
                    <a:pt x="12292" y="19685"/>
                  </a:lnTo>
                  <a:lnTo>
                    <a:pt x="12075" y="18681"/>
                  </a:lnTo>
                  <a:lnTo>
                    <a:pt x="11966" y="18173"/>
                  </a:lnTo>
                  <a:lnTo>
                    <a:pt x="11911" y="17919"/>
                  </a:lnTo>
                  <a:lnTo>
                    <a:pt x="11822" y="15709"/>
                  </a:lnTo>
                  <a:lnTo>
                    <a:pt x="12902" y="14363"/>
                  </a:lnTo>
                  <a:lnTo>
                    <a:pt x="16229" y="13589"/>
                  </a:lnTo>
                  <a:lnTo>
                    <a:pt x="23163" y="13589"/>
                  </a:lnTo>
                  <a:lnTo>
                    <a:pt x="23163" y="12344"/>
                  </a:lnTo>
                  <a:lnTo>
                    <a:pt x="7965" y="12344"/>
                  </a:lnTo>
                  <a:lnTo>
                    <a:pt x="6628" y="10617"/>
                  </a:lnTo>
                  <a:lnTo>
                    <a:pt x="6546" y="10337"/>
                  </a:lnTo>
                  <a:lnTo>
                    <a:pt x="6475" y="8509"/>
                  </a:lnTo>
                  <a:lnTo>
                    <a:pt x="7047" y="7366"/>
                  </a:lnTo>
                  <a:lnTo>
                    <a:pt x="9626" y="5397"/>
                  </a:lnTo>
                  <a:lnTo>
                    <a:pt x="21453" y="5397"/>
                  </a:lnTo>
                  <a:lnTo>
                    <a:pt x="19633" y="1866"/>
                  </a:lnTo>
                  <a:lnTo>
                    <a:pt x="14426" y="0"/>
                  </a:lnTo>
                  <a:close/>
                </a:path>
                <a:path w="23495" h="24130">
                  <a:moveTo>
                    <a:pt x="23163" y="13589"/>
                  </a:moveTo>
                  <a:lnTo>
                    <a:pt x="16229" y="13589"/>
                  </a:lnTo>
                  <a:lnTo>
                    <a:pt x="18007" y="14706"/>
                  </a:lnTo>
                  <a:lnTo>
                    <a:pt x="18240" y="15709"/>
                  </a:lnTo>
                  <a:lnTo>
                    <a:pt x="18299" y="15963"/>
                  </a:lnTo>
                  <a:lnTo>
                    <a:pt x="18413" y="16459"/>
                  </a:lnTo>
                  <a:lnTo>
                    <a:pt x="18502" y="18681"/>
                  </a:lnTo>
                  <a:lnTo>
                    <a:pt x="17435" y="20040"/>
                  </a:lnTo>
                  <a:lnTo>
                    <a:pt x="14070" y="20789"/>
                  </a:lnTo>
                  <a:lnTo>
                    <a:pt x="20188" y="20789"/>
                  </a:lnTo>
                  <a:lnTo>
                    <a:pt x="20852" y="20447"/>
                  </a:lnTo>
                  <a:lnTo>
                    <a:pt x="23163" y="15963"/>
                  </a:lnTo>
                  <a:lnTo>
                    <a:pt x="23163" y="13589"/>
                  </a:lnTo>
                  <a:close/>
                </a:path>
                <a:path w="23495" h="24130">
                  <a:moveTo>
                    <a:pt x="21453" y="5397"/>
                  </a:moveTo>
                  <a:lnTo>
                    <a:pt x="11720" y="5397"/>
                  </a:lnTo>
                  <a:lnTo>
                    <a:pt x="12911" y="6934"/>
                  </a:lnTo>
                  <a:lnTo>
                    <a:pt x="13029" y="7086"/>
                  </a:lnTo>
                  <a:lnTo>
                    <a:pt x="13108" y="7366"/>
                  </a:lnTo>
                  <a:lnTo>
                    <a:pt x="13181" y="9207"/>
                  </a:lnTo>
                  <a:lnTo>
                    <a:pt x="12847" y="9867"/>
                  </a:lnTo>
                  <a:lnTo>
                    <a:pt x="12731" y="10096"/>
                  </a:lnTo>
                  <a:lnTo>
                    <a:pt x="12609" y="10337"/>
                  </a:lnTo>
                  <a:lnTo>
                    <a:pt x="9981" y="12344"/>
                  </a:lnTo>
                  <a:lnTo>
                    <a:pt x="23163" y="12344"/>
                  </a:lnTo>
                  <a:lnTo>
                    <a:pt x="23044" y="9207"/>
                  </a:lnTo>
                  <a:lnTo>
                    <a:pt x="22891" y="8509"/>
                  </a:lnTo>
                  <a:lnTo>
                    <a:pt x="22769" y="7950"/>
                  </a:lnTo>
                  <a:lnTo>
                    <a:pt x="21453" y="5397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3" name="object 2213"/>
            <p:cNvSpPr/>
            <p:nvPr/>
          </p:nvSpPr>
          <p:spPr>
            <a:xfrm>
              <a:off x="6816449" y="3125594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4406" y="0"/>
                  </a:moveTo>
                  <a:lnTo>
                    <a:pt x="2628" y="419"/>
                  </a:lnTo>
                  <a:lnTo>
                    <a:pt x="1066" y="762"/>
                  </a:lnTo>
                  <a:lnTo>
                    <a:pt x="0" y="2120"/>
                  </a:lnTo>
                  <a:lnTo>
                    <a:pt x="105" y="4406"/>
                  </a:lnTo>
                  <a:lnTo>
                    <a:pt x="390" y="5727"/>
                  </a:lnTo>
                  <a:lnTo>
                    <a:pt x="469" y="6096"/>
                  </a:lnTo>
                  <a:lnTo>
                    <a:pt x="2235" y="7200"/>
                  </a:lnTo>
                  <a:lnTo>
                    <a:pt x="5613" y="6451"/>
                  </a:lnTo>
                  <a:lnTo>
                    <a:pt x="6174" y="5727"/>
                  </a:lnTo>
                  <a:lnTo>
                    <a:pt x="4368" y="5727"/>
                  </a:lnTo>
                  <a:lnTo>
                    <a:pt x="2247" y="4406"/>
                  </a:lnTo>
                  <a:lnTo>
                    <a:pt x="3606" y="2286"/>
                  </a:lnTo>
                  <a:lnTo>
                    <a:pt x="6455" y="2286"/>
                  </a:lnTo>
                  <a:lnTo>
                    <a:pt x="6184" y="1117"/>
                  </a:lnTo>
                  <a:lnTo>
                    <a:pt x="4406" y="0"/>
                  </a:lnTo>
                  <a:close/>
                </a:path>
                <a:path w="6984" h="7619">
                  <a:moveTo>
                    <a:pt x="6455" y="2286"/>
                  </a:moveTo>
                  <a:lnTo>
                    <a:pt x="3606" y="2286"/>
                  </a:lnTo>
                  <a:lnTo>
                    <a:pt x="5753" y="3619"/>
                  </a:lnTo>
                  <a:lnTo>
                    <a:pt x="4368" y="5727"/>
                  </a:lnTo>
                  <a:lnTo>
                    <a:pt x="6174" y="5727"/>
                  </a:lnTo>
                  <a:lnTo>
                    <a:pt x="6667" y="5092"/>
                  </a:lnTo>
                  <a:lnTo>
                    <a:pt x="6591" y="2870"/>
                  </a:lnTo>
                  <a:lnTo>
                    <a:pt x="6455" y="2286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4" name="object 2214"/>
            <p:cNvSpPr/>
            <p:nvPr/>
          </p:nvSpPr>
          <p:spPr>
            <a:xfrm>
              <a:off x="6818696" y="3127880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358" y="0"/>
                  </a:moveTo>
                  <a:lnTo>
                    <a:pt x="0" y="2120"/>
                  </a:lnTo>
                  <a:lnTo>
                    <a:pt x="2120" y="3441"/>
                  </a:lnTo>
                  <a:lnTo>
                    <a:pt x="3505" y="1333"/>
                  </a:lnTo>
                  <a:lnTo>
                    <a:pt x="1358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5" name="object 2215"/>
            <p:cNvSpPr/>
            <p:nvPr/>
          </p:nvSpPr>
          <p:spPr>
            <a:xfrm>
              <a:off x="6811097" y="3117358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3200" y="0"/>
                  </a:moveTo>
                  <a:lnTo>
                    <a:pt x="1612" y="1231"/>
                  </a:lnTo>
                  <a:lnTo>
                    <a:pt x="571" y="2019"/>
                  </a:lnTo>
                  <a:lnTo>
                    <a:pt x="0" y="3149"/>
                  </a:lnTo>
                  <a:lnTo>
                    <a:pt x="0" y="4737"/>
                  </a:lnTo>
                  <a:lnTo>
                    <a:pt x="152" y="5257"/>
                  </a:lnTo>
                  <a:lnTo>
                    <a:pt x="1460" y="6946"/>
                  </a:lnTo>
                  <a:lnTo>
                    <a:pt x="3517" y="6985"/>
                  </a:lnTo>
                  <a:lnTo>
                    <a:pt x="5118" y="5778"/>
                  </a:lnTo>
                  <a:lnTo>
                    <a:pt x="6134" y="4978"/>
                  </a:lnTo>
                  <a:lnTo>
                    <a:pt x="6705" y="3848"/>
                  </a:lnTo>
                  <a:lnTo>
                    <a:pt x="6705" y="2806"/>
                  </a:lnTo>
                  <a:lnTo>
                    <a:pt x="6705" y="2260"/>
                  </a:lnTo>
                  <a:lnTo>
                    <a:pt x="6553" y="1739"/>
                  </a:lnTo>
                  <a:lnTo>
                    <a:pt x="5245" y="38"/>
                  </a:lnTo>
                  <a:lnTo>
                    <a:pt x="3200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6" name="object 2216"/>
            <p:cNvSpPr/>
            <p:nvPr/>
          </p:nvSpPr>
          <p:spPr>
            <a:xfrm>
              <a:off x="6770033" y="3092588"/>
              <a:ext cx="22860" cy="24130"/>
            </a:xfrm>
            <a:custGeom>
              <a:avLst/>
              <a:gdLst/>
              <a:ahLst/>
              <a:cxnLst/>
              <a:rect l="l" t="t" r="r" b="b"/>
              <a:pathLst>
                <a:path w="22859" h="24130">
                  <a:moveTo>
                    <a:pt x="11069" y="0"/>
                  </a:moveTo>
                  <a:lnTo>
                    <a:pt x="7589" y="762"/>
                  </a:lnTo>
                  <a:lnTo>
                    <a:pt x="6560" y="1181"/>
                  </a:lnTo>
                  <a:lnTo>
                    <a:pt x="2090" y="3822"/>
                  </a:lnTo>
                  <a:lnTo>
                    <a:pt x="0" y="7632"/>
                  </a:lnTo>
                  <a:lnTo>
                    <a:pt x="121" y="14528"/>
                  </a:lnTo>
                  <a:lnTo>
                    <a:pt x="7830" y="23622"/>
                  </a:lnTo>
                  <a:lnTo>
                    <a:pt x="14169" y="23622"/>
                  </a:lnTo>
                  <a:lnTo>
                    <a:pt x="21886" y="17614"/>
                  </a:lnTo>
                  <a:lnTo>
                    <a:pt x="3893" y="17614"/>
                  </a:lnTo>
                  <a:lnTo>
                    <a:pt x="2580" y="16179"/>
                  </a:lnTo>
                  <a:lnTo>
                    <a:pt x="2483" y="12230"/>
                  </a:lnTo>
                  <a:lnTo>
                    <a:pt x="3855" y="10947"/>
                  </a:lnTo>
                  <a:lnTo>
                    <a:pt x="15597" y="10947"/>
                  </a:lnTo>
                  <a:lnTo>
                    <a:pt x="13748" y="8940"/>
                  </a:lnTo>
                  <a:lnTo>
                    <a:pt x="13367" y="7962"/>
                  </a:lnTo>
                  <a:lnTo>
                    <a:pt x="13367" y="6375"/>
                  </a:lnTo>
                  <a:lnTo>
                    <a:pt x="13634" y="5626"/>
                  </a:lnTo>
                  <a:lnTo>
                    <a:pt x="15323" y="4076"/>
                  </a:lnTo>
                  <a:lnTo>
                    <a:pt x="19749" y="4076"/>
                  </a:lnTo>
                  <a:lnTo>
                    <a:pt x="19571" y="3822"/>
                  </a:lnTo>
                  <a:lnTo>
                    <a:pt x="19463" y="3670"/>
                  </a:lnTo>
                  <a:lnTo>
                    <a:pt x="17685" y="2222"/>
                  </a:lnTo>
                  <a:lnTo>
                    <a:pt x="13507" y="342"/>
                  </a:lnTo>
                  <a:lnTo>
                    <a:pt x="11069" y="0"/>
                  </a:lnTo>
                  <a:close/>
                </a:path>
                <a:path w="22859" h="24130">
                  <a:moveTo>
                    <a:pt x="15597" y="10947"/>
                  </a:moveTo>
                  <a:lnTo>
                    <a:pt x="7576" y="10947"/>
                  </a:lnTo>
                  <a:lnTo>
                    <a:pt x="8770" y="12230"/>
                  </a:lnTo>
                  <a:lnTo>
                    <a:pt x="8871" y="16179"/>
                  </a:lnTo>
                  <a:lnTo>
                    <a:pt x="7335" y="17614"/>
                  </a:lnTo>
                  <a:lnTo>
                    <a:pt x="21886" y="17614"/>
                  </a:lnTo>
                  <a:lnTo>
                    <a:pt x="22384" y="16598"/>
                  </a:lnTo>
                  <a:lnTo>
                    <a:pt x="22617" y="14528"/>
                  </a:lnTo>
                  <a:lnTo>
                    <a:pt x="22732" y="13385"/>
                  </a:lnTo>
                  <a:lnTo>
                    <a:pt x="22763" y="11506"/>
                  </a:lnTo>
                  <a:lnTo>
                    <a:pt x="17876" y="11506"/>
                  </a:lnTo>
                  <a:lnTo>
                    <a:pt x="15831" y="11201"/>
                  </a:lnTo>
                  <a:lnTo>
                    <a:pt x="15597" y="10947"/>
                  </a:lnTo>
                  <a:close/>
                </a:path>
                <a:path w="22859" h="24130">
                  <a:moveTo>
                    <a:pt x="19749" y="4076"/>
                  </a:moveTo>
                  <a:lnTo>
                    <a:pt x="15323" y="4076"/>
                  </a:lnTo>
                  <a:lnTo>
                    <a:pt x="17368" y="4381"/>
                  </a:lnTo>
                  <a:lnTo>
                    <a:pt x="19438" y="6654"/>
                  </a:lnTo>
                  <a:lnTo>
                    <a:pt x="19596" y="7061"/>
                  </a:lnTo>
                  <a:lnTo>
                    <a:pt x="19720" y="9537"/>
                  </a:lnTo>
                  <a:lnTo>
                    <a:pt x="19565" y="9956"/>
                  </a:lnTo>
                  <a:lnTo>
                    <a:pt x="17876" y="11506"/>
                  </a:lnTo>
                  <a:lnTo>
                    <a:pt x="22763" y="11506"/>
                  </a:lnTo>
                  <a:lnTo>
                    <a:pt x="21953" y="7632"/>
                  </a:lnTo>
                  <a:lnTo>
                    <a:pt x="21864" y="7353"/>
                  </a:lnTo>
                  <a:lnTo>
                    <a:pt x="21368" y="6375"/>
                  </a:lnTo>
                  <a:lnTo>
                    <a:pt x="19749" y="4076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7" name="object 2217"/>
            <p:cNvSpPr/>
            <p:nvPr/>
          </p:nvSpPr>
          <p:spPr>
            <a:xfrm>
              <a:off x="6772432" y="3103529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5168" y="0"/>
                  </a:moveTo>
                  <a:lnTo>
                    <a:pt x="1460" y="0"/>
                  </a:lnTo>
                  <a:lnTo>
                    <a:pt x="88" y="1270"/>
                  </a:lnTo>
                  <a:lnTo>
                    <a:pt x="0" y="5029"/>
                  </a:lnTo>
                  <a:lnTo>
                    <a:pt x="1509" y="6680"/>
                  </a:lnTo>
                  <a:lnTo>
                    <a:pt x="4940" y="6680"/>
                  </a:lnTo>
                  <a:lnTo>
                    <a:pt x="6086" y="5600"/>
                  </a:lnTo>
                  <a:lnTo>
                    <a:pt x="2628" y="5600"/>
                  </a:lnTo>
                  <a:lnTo>
                    <a:pt x="939" y="3721"/>
                  </a:lnTo>
                  <a:lnTo>
                    <a:pt x="2768" y="2006"/>
                  </a:lnTo>
                  <a:lnTo>
                    <a:pt x="6553" y="2006"/>
                  </a:lnTo>
                  <a:lnTo>
                    <a:pt x="6553" y="1485"/>
                  </a:lnTo>
                  <a:lnTo>
                    <a:pt x="5168" y="0"/>
                  </a:lnTo>
                  <a:close/>
                </a:path>
                <a:path w="6984" h="6985">
                  <a:moveTo>
                    <a:pt x="6553" y="2006"/>
                  </a:moveTo>
                  <a:lnTo>
                    <a:pt x="2768" y="2006"/>
                  </a:lnTo>
                  <a:lnTo>
                    <a:pt x="4470" y="3873"/>
                  </a:lnTo>
                  <a:lnTo>
                    <a:pt x="2628" y="5600"/>
                  </a:lnTo>
                  <a:lnTo>
                    <a:pt x="6086" y="5600"/>
                  </a:lnTo>
                  <a:lnTo>
                    <a:pt x="6476" y="5232"/>
                  </a:lnTo>
                  <a:lnTo>
                    <a:pt x="6553" y="2006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8" name="object 2218"/>
            <p:cNvSpPr/>
            <p:nvPr/>
          </p:nvSpPr>
          <p:spPr>
            <a:xfrm>
              <a:off x="6773369" y="3105532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828" y="0"/>
                  </a:moveTo>
                  <a:lnTo>
                    <a:pt x="0" y="1714"/>
                  </a:lnTo>
                  <a:lnTo>
                    <a:pt x="1689" y="3594"/>
                  </a:lnTo>
                  <a:lnTo>
                    <a:pt x="3530" y="1866"/>
                  </a:lnTo>
                  <a:lnTo>
                    <a:pt x="1828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9" name="object 2219"/>
            <p:cNvSpPr/>
            <p:nvPr/>
          </p:nvSpPr>
          <p:spPr>
            <a:xfrm>
              <a:off x="6783405" y="3096661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1943" y="0"/>
                  </a:moveTo>
                  <a:lnTo>
                    <a:pt x="254" y="1562"/>
                  </a:lnTo>
                  <a:lnTo>
                    <a:pt x="0" y="2247"/>
                  </a:lnTo>
                  <a:lnTo>
                    <a:pt x="0" y="3886"/>
                  </a:lnTo>
                  <a:lnTo>
                    <a:pt x="381" y="4864"/>
                  </a:lnTo>
                  <a:lnTo>
                    <a:pt x="1104" y="5676"/>
                  </a:lnTo>
                  <a:lnTo>
                    <a:pt x="2451" y="7124"/>
                  </a:lnTo>
                  <a:lnTo>
                    <a:pt x="4508" y="7429"/>
                  </a:lnTo>
                  <a:lnTo>
                    <a:pt x="6197" y="5880"/>
                  </a:lnTo>
                  <a:lnTo>
                    <a:pt x="6451" y="5194"/>
                  </a:lnTo>
                  <a:lnTo>
                    <a:pt x="6451" y="4457"/>
                  </a:lnTo>
                  <a:lnTo>
                    <a:pt x="6451" y="3555"/>
                  </a:lnTo>
                  <a:lnTo>
                    <a:pt x="6070" y="2578"/>
                  </a:lnTo>
                  <a:lnTo>
                    <a:pt x="5321" y="1777"/>
                  </a:lnTo>
                  <a:lnTo>
                    <a:pt x="4000" y="304"/>
                  </a:lnTo>
                  <a:lnTo>
                    <a:pt x="1943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0" name="object 2220"/>
            <p:cNvSpPr/>
            <p:nvPr/>
          </p:nvSpPr>
          <p:spPr>
            <a:xfrm>
              <a:off x="6841300" y="3079656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5C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1" name="object 2221"/>
            <p:cNvSpPr/>
            <p:nvPr/>
          </p:nvSpPr>
          <p:spPr>
            <a:xfrm>
              <a:off x="6798455" y="3083221"/>
              <a:ext cx="635" cy="1270"/>
            </a:xfrm>
            <a:custGeom>
              <a:avLst/>
              <a:gdLst/>
              <a:ahLst/>
              <a:cxnLst/>
              <a:rect l="l" t="t" r="r" b="b"/>
              <a:pathLst>
                <a:path w="634" h="1269">
                  <a:moveTo>
                    <a:pt x="406" y="0"/>
                  </a:moveTo>
                  <a:lnTo>
                    <a:pt x="152" y="863"/>
                  </a:lnTo>
                  <a:lnTo>
                    <a:pt x="0" y="1270"/>
                  </a:lnTo>
                  <a:lnTo>
                    <a:pt x="292" y="431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rgbClr val="8279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2" name="object 2222"/>
            <p:cNvSpPr/>
            <p:nvPr/>
          </p:nvSpPr>
          <p:spPr>
            <a:xfrm>
              <a:off x="6781105" y="3088925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4" h="635">
                  <a:moveTo>
                    <a:pt x="0" y="0"/>
                  </a:moveTo>
                  <a:close/>
                </a:path>
              </a:pathLst>
            </a:custGeom>
            <a:solidFill>
              <a:srgbClr val="100C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3" name="object 2223"/>
            <p:cNvSpPr/>
            <p:nvPr/>
          </p:nvSpPr>
          <p:spPr>
            <a:xfrm>
              <a:off x="6796704" y="3041977"/>
              <a:ext cx="22860" cy="24130"/>
            </a:xfrm>
            <a:custGeom>
              <a:avLst/>
              <a:gdLst/>
              <a:ahLst/>
              <a:cxnLst/>
              <a:rect l="l" t="t" r="r" b="b"/>
              <a:pathLst>
                <a:path w="22859" h="24130">
                  <a:moveTo>
                    <a:pt x="11836" y="0"/>
                  </a:moveTo>
                  <a:lnTo>
                    <a:pt x="9496" y="0"/>
                  </a:lnTo>
                  <a:lnTo>
                    <a:pt x="8724" y="127"/>
                  </a:lnTo>
                  <a:lnTo>
                    <a:pt x="681" y="7277"/>
                  </a:lnTo>
                  <a:lnTo>
                    <a:pt x="584" y="7518"/>
                  </a:lnTo>
                  <a:lnTo>
                    <a:pt x="0" y="9309"/>
                  </a:lnTo>
                  <a:lnTo>
                    <a:pt x="70" y="14490"/>
                  </a:lnTo>
                  <a:lnTo>
                    <a:pt x="774" y="17170"/>
                  </a:lnTo>
                  <a:lnTo>
                    <a:pt x="9144" y="23698"/>
                  </a:lnTo>
                  <a:lnTo>
                    <a:pt x="12494" y="23698"/>
                  </a:lnTo>
                  <a:lnTo>
                    <a:pt x="17856" y="22542"/>
                  </a:lnTo>
                  <a:lnTo>
                    <a:pt x="21374" y="18884"/>
                  </a:lnTo>
                  <a:lnTo>
                    <a:pt x="22054" y="16014"/>
                  </a:lnTo>
                  <a:lnTo>
                    <a:pt x="10109" y="16014"/>
                  </a:lnTo>
                  <a:lnTo>
                    <a:pt x="6921" y="15151"/>
                  </a:lnTo>
                  <a:lnTo>
                    <a:pt x="5969" y="13817"/>
                  </a:lnTo>
                  <a:lnTo>
                    <a:pt x="6083" y="11468"/>
                  </a:lnTo>
                  <a:lnTo>
                    <a:pt x="6540" y="9690"/>
                  </a:lnTo>
                  <a:lnTo>
                    <a:pt x="8369" y="8623"/>
                  </a:lnTo>
                  <a:lnTo>
                    <a:pt x="22320" y="8623"/>
                  </a:lnTo>
                  <a:lnTo>
                    <a:pt x="22137" y="7518"/>
                  </a:lnTo>
                  <a:lnTo>
                    <a:pt x="12674" y="127"/>
                  </a:lnTo>
                  <a:lnTo>
                    <a:pt x="11836" y="0"/>
                  </a:lnTo>
                  <a:close/>
                </a:path>
                <a:path w="22859" h="24130">
                  <a:moveTo>
                    <a:pt x="22320" y="8623"/>
                  </a:moveTo>
                  <a:lnTo>
                    <a:pt x="8369" y="8623"/>
                  </a:lnTo>
                  <a:lnTo>
                    <a:pt x="11557" y="9486"/>
                  </a:lnTo>
                  <a:lnTo>
                    <a:pt x="12509" y="10820"/>
                  </a:lnTo>
                  <a:lnTo>
                    <a:pt x="12403" y="13004"/>
                  </a:lnTo>
                  <a:lnTo>
                    <a:pt x="12295" y="13538"/>
                  </a:lnTo>
                  <a:lnTo>
                    <a:pt x="12219" y="13817"/>
                  </a:lnTo>
                  <a:lnTo>
                    <a:pt x="12109" y="14224"/>
                  </a:lnTo>
                  <a:lnTo>
                    <a:pt x="12036" y="14490"/>
                  </a:lnTo>
                  <a:lnTo>
                    <a:pt x="11912" y="14947"/>
                  </a:lnTo>
                  <a:lnTo>
                    <a:pt x="10109" y="16014"/>
                  </a:lnTo>
                  <a:lnTo>
                    <a:pt x="22054" y="16014"/>
                  </a:lnTo>
                  <a:lnTo>
                    <a:pt x="22258" y="15151"/>
                  </a:lnTo>
                  <a:lnTo>
                    <a:pt x="22307" y="14947"/>
                  </a:lnTo>
                  <a:lnTo>
                    <a:pt x="22415" y="14490"/>
                  </a:lnTo>
                  <a:lnTo>
                    <a:pt x="22479" y="14224"/>
                  </a:lnTo>
                  <a:lnTo>
                    <a:pt x="22593" y="13538"/>
                  </a:lnTo>
                  <a:lnTo>
                    <a:pt x="22673" y="10820"/>
                  </a:lnTo>
                  <a:lnTo>
                    <a:pt x="22497" y="9690"/>
                  </a:lnTo>
                  <a:lnTo>
                    <a:pt x="22434" y="9309"/>
                  </a:lnTo>
                  <a:lnTo>
                    <a:pt x="22320" y="8623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4" name="object 2224"/>
            <p:cNvSpPr/>
            <p:nvPr/>
          </p:nvSpPr>
          <p:spPr>
            <a:xfrm>
              <a:off x="6802675" y="3050594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2400" y="0"/>
                  </a:moveTo>
                  <a:lnTo>
                    <a:pt x="571" y="1066"/>
                  </a:lnTo>
                  <a:lnTo>
                    <a:pt x="114" y="2844"/>
                  </a:lnTo>
                  <a:lnTo>
                    <a:pt x="0" y="5206"/>
                  </a:lnTo>
                  <a:lnTo>
                    <a:pt x="952" y="6540"/>
                  </a:lnTo>
                  <a:lnTo>
                    <a:pt x="2400" y="6908"/>
                  </a:lnTo>
                  <a:lnTo>
                    <a:pt x="4140" y="7391"/>
                  </a:lnTo>
                  <a:lnTo>
                    <a:pt x="5943" y="6324"/>
                  </a:lnTo>
                  <a:lnTo>
                    <a:pt x="6184" y="5435"/>
                  </a:lnTo>
                  <a:lnTo>
                    <a:pt x="2793" y="5435"/>
                  </a:lnTo>
                  <a:lnTo>
                    <a:pt x="1549" y="3238"/>
                  </a:lnTo>
                  <a:lnTo>
                    <a:pt x="3733" y="1968"/>
                  </a:lnTo>
                  <a:lnTo>
                    <a:pt x="6377" y="1968"/>
                  </a:lnTo>
                  <a:lnTo>
                    <a:pt x="5587" y="863"/>
                  </a:lnTo>
                  <a:lnTo>
                    <a:pt x="2400" y="0"/>
                  </a:lnTo>
                  <a:close/>
                </a:path>
                <a:path w="6984" h="7619">
                  <a:moveTo>
                    <a:pt x="6377" y="1968"/>
                  </a:moveTo>
                  <a:lnTo>
                    <a:pt x="3733" y="1968"/>
                  </a:lnTo>
                  <a:lnTo>
                    <a:pt x="4965" y="4165"/>
                  </a:lnTo>
                  <a:lnTo>
                    <a:pt x="2793" y="5435"/>
                  </a:lnTo>
                  <a:lnTo>
                    <a:pt x="6184" y="5435"/>
                  </a:lnTo>
                  <a:lnTo>
                    <a:pt x="6426" y="4546"/>
                  </a:lnTo>
                  <a:lnTo>
                    <a:pt x="6540" y="2197"/>
                  </a:lnTo>
                  <a:lnTo>
                    <a:pt x="6377" y="1968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5" name="object 2225"/>
            <p:cNvSpPr/>
            <p:nvPr/>
          </p:nvSpPr>
          <p:spPr>
            <a:xfrm>
              <a:off x="6804224" y="3052567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2184" y="0"/>
                  </a:moveTo>
                  <a:lnTo>
                    <a:pt x="0" y="1270"/>
                  </a:lnTo>
                  <a:lnTo>
                    <a:pt x="1244" y="3467"/>
                  </a:lnTo>
                  <a:lnTo>
                    <a:pt x="3416" y="2197"/>
                  </a:lnTo>
                  <a:lnTo>
                    <a:pt x="2184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6" name="object 2226"/>
            <p:cNvSpPr/>
            <p:nvPr/>
          </p:nvSpPr>
          <p:spPr>
            <a:xfrm>
              <a:off x="6801472" y="3088616"/>
              <a:ext cx="24130" cy="23495"/>
            </a:xfrm>
            <a:custGeom>
              <a:avLst/>
              <a:gdLst/>
              <a:ahLst/>
              <a:cxnLst/>
              <a:rect l="l" t="t" r="r" b="b"/>
              <a:pathLst>
                <a:path w="24129" h="23494">
                  <a:moveTo>
                    <a:pt x="12776" y="0"/>
                  </a:moveTo>
                  <a:lnTo>
                    <a:pt x="11553" y="0"/>
                  </a:lnTo>
                  <a:lnTo>
                    <a:pt x="9461" y="254"/>
                  </a:lnTo>
                  <a:lnTo>
                    <a:pt x="0" y="9220"/>
                  </a:lnTo>
                  <a:lnTo>
                    <a:pt x="111" y="14274"/>
                  </a:lnTo>
                  <a:lnTo>
                    <a:pt x="15786" y="23025"/>
                  </a:lnTo>
                  <a:lnTo>
                    <a:pt x="20053" y="20980"/>
                  </a:lnTo>
                  <a:lnTo>
                    <a:pt x="22285" y="17106"/>
                  </a:lnTo>
                  <a:lnTo>
                    <a:pt x="10441" y="17106"/>
                  </a:lnTo>
                  <a:lnTo>
                    <a:pt x="8395" y="15100"/>
                  </a:lnTo>
                  <a:lnTo>
                    <a:pt x="8039" y="14274"/>
                  </a:lnTo>
                  <a:lnTo>
                    <a:pt x="8000" y="12585"/>
                  </a:lnTo>
                  <a:lnTo>
                    <a:pt x="8216" y="11899"/>
                  </a:lnTo>
                  <a:lnTo>
                    <a:pt x="8287" y="11709"/>
                  </a:lnTo>
                  <a:lnTo>
                    <a:pt x="10185" y="9753"/>
                  </a:lnTo>
                  <a:lnTo>
                    <a:pt x="23621" y="9753"/>
                  </a:lnTo>
                  <a:lnTo>
                    <a:pt x="23621" y="7772"/>
                  </a:lnTo>
                  <a:lnTo>
                    <a:pt x="21374" y="3632"/>
                  </a:lnTo>
                  <a:lnTo>
                    <a:pt x="16611" y="876"/>
                  </a:lnTo>
                  <a:lnTo>
                    <a:pt x="15679" y="533"/>
                  </a:lnTo>
                  <a:lnTo>
                    <a:pt x="15839" y="533"/>
                  </a:lnTo>
                  <a:lnTo>
                    <a:pt x="14376" y="254"/>
                  </a:lnTo>
                  <a:lnTo>
                    <a:pt x="12776" y="0"/>
                  </a:lnTo>
                  <a:close/>
                </a:path>
                <a:path w="24129" h="23494">
                  <a:moveTo>
                    <a:pt x="23621" y="9753"/>
                  </a:moveTo>
                  <a:lnTo>
                    <a:pt x="12293" y="9753"/>
                  </a:lnTo>
                  <a:lnTo>
                    <a:pt x="14262" y="11709"/>
                  </a:lnTo>
                  <a:lnTo>
                    <a:pt x="14604" y="12585"/>
                  </a:lnTo>
                  <a:lnTo>
                    <a:pt x="14604" y="14274"/>
                  </a:lnTo>
                  <a:lnTo>
                    <a:pt x="14287" y="15100"/>
                  </a:lnTo>
                  <a:lnTo>
                    <a:pt x="12294" y="17106"/>
                  </a:lnTo>
                  <a:lnTo>
                    <a:pt x="22285" y="17106"/>
                  </a:lnTo>
                  <a:lnTo>
                    <a:pt x="23075" y="15735"/>
                  </a:lnTo>
                  <a:lnTo>
                    <a:pt x="23472" y="14274"/>
                  </a:lnTo>
                  <a:lnTo>
                    <a:pt x="23590" y="12585"/>
                  </a:lnTo>
                  <a:lnTo>
                    <a:pt x="23621" y="9753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7" name="object 2227"/>
            <p:cNvSpPr/>
            <p:nvPr/>
          </p:nvSpPr>
          <p:spPr>
            <a:xfrm>
              <a:off x="6809508" y="3098368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4252" y="0"/>
                  </a:moveTo>
                  <a:lnTo>
                    <a:pt x="2144" y="0"/>
                  </a:lnTo>
                  <a:lnTo>
                    <a:pt x="257" y="1955"/>
                  </a:lnTo>
                  <a:lnTo>
                    <a:pt x="101" y="2362"/>
                  </a:lnTo>
                  <a:lnTo>
                    <a:pt x="0" y="4521"/>
                  </a:lnTo>
                  <a:lnTo>
                    <a:pt x="141" y="4876"/>
                  </a:lnTo>
                  <a:lnTo>
                    <a:pt x="366" y="5346"/>
                  </a:lnTo>
                  <a:lnTo>
                    <a:pt x="2283" y="7238"/>
                  </a:lnTo>
                  <a:lnTo>
                    <a:pt x="4366" y="7238"/>
                  </a:lnTo>
                  <a:lnTo>
                    <a:pt x="6258" y="5346"/>
                  </a:lnTo>
                  <a:lnTo>
                    <a:pt x="6432" y="4876"/>
                  </a:lnTo>
                  <a:lnTo>
                    <a:pt x="2017" y="4876"/>
                  </a:lnTo>
                  <a:lnTo>
                    <a:pt x="1991" y="2362"/>
                  </a:lnTo>
                  <a:lnTo>
                    <a:pt x="6386" y="2362"/>
                  </a:lnTo>
                  <a:lnTo>
                    <a:pt x="6233" y="1955"/>
                  </a:lnTo>
                  <a:lnTo>
                    <a:pt x="4252" y="0"/>
                  </a:lnTo>
                  <a:close/>
                </a:path>
                <a:path w="6984" h="7619">
                  <a:moveTo>
                    <a:pt x="6386" y="2362"/>
                  </a:moveTo>
                  <a:lnTo>
                    <a:pt x="4506" y="2362"/>
                  </a:lnTo>
                  <a:lnTo>
                    <a:pt x="4531" y="4876"/>
                  </a:lnTo>
                  <a:lnTo>
                    <a:pt x="6432" y="4876"/>
                  </a:lnTo>
                  <a:lnTo>
                    <a:pt x="6563" y="4521"/>
                  </a:lnTo>
                  <a:lnTo>
                    <a:pt x="6563" y="2832"/>
                  </a:lnTo>
                  <a:lnTo>
                    <a:pt x="6386" y="2362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8" name="object 2228"/>
            <p:cNvSpPr/>
            <p:nvPr/>
          </p:nvSpPr>
          <p:spPr>
            <a:xfrm>
              <a:off x="6811500" y="3100717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40" h="2539">
                  <a:moveTo>
                    <a:pt x="0" y="0"/>
                  </a:moveTo>
                  <a:lnTo>
                    <a:pt x="25" y="2514"/>
                  </a:lnTo>
                  <a:lnTo>
                    <a:pt x="2540" y="2527"/>
                  </a:lnTo>
                  <a:lnTo>
                    <a:pt x="2514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9" name="object 2229"/>
            <p:cNvSpPr/>
            <p:nvPr/>
          </p:nvSpPr>
          <p:spPr>
            <a:xfrm>
              <a:off x="6817916" y="3070738"/>
              <a:ext cx="24130" cy="22860"/>
            </a:xfrm>
            <a:custGeom>
              <a:avLst/>
              <a:gdLst/>
              <a:ahLst/>
              <a:cxnLst/>
              <a:rect l="l" t="t" r="r" b="b"/>
              <a:pathLst>
                <a:path w="24129" h="22860">
                  <a:moveTo>
                    <a:pt x="18631" y="20434"/>
                  </a:moveTo>
                  <a:lnTo>
                    <a:pt x="9583" y="20434"/>
                  </a:lnTo>
                  <a:lnTo>
                    <a:pt x="12047" y="20891"/>
                  </a:lnTo>
                  <a:lnTo>
                    <a:pt x="14278" y="22021"/>
                  </a:lnTo>
                  <a:lnTo>
                    <a:pt x="14524" y="22402"/>
                  </a:lnTo>
                  <a:lnTo>
                    <a:pt x="15883" y="22021"/>
                  </a:lnTo>
                  <a:lnTo>
                    <a:pt x="17191" y="21412"/>
                  </a:lnTo>
                  <a:lnTo>
                    <a:pt x="18631" y="20434"/>
                  </a:lnTo>
                  <a:close/>
                </a:path>
                <a:path w="24129" h="22860">
                  <a:moveTo>
                    <a:pt x="12741" y="0"/>
                  </a:moveTo>
                  <a:lnTo>
                    <a:pt x="9876" y="0"/>
                  </a:lnTo>
                  <a:lnTo>
                    <a:pt x="7463" y="596"/>
                  </a:lnTo>
                  <a:lnTo>
                    <a:pt x="0" y="12839"/>
                  </a:lnTo>
                  <a:lnTo>
                    <a:pt x="144" y="14109"/>
                  </a:lnTo>
                  <a:lnTo>
                    <a:pt x="160" y="14249"/>
                  </a:lnTo>
                  <a:lnTo>
                    <a:pt x="871" y="16052"/>
                  </a:lnTo>
                  <a:lnTo>
                    <a:pt x="3208" y="19418"/>
                  </a:lnTo>
                  <a:lnTo>
                    <a:pt x="4923" y="20891"/>
                  </a:lnTo>
                  <a:lnTo>
                    <a:pt x="6955" y="21805"/>
                  </a:lnTo>
                  <a:lnTo>
                    <a:pt x="7186" y="21412"/>
                  </a:lnTo>
                  <a:lnTo>
                    <a:pt x="8428" y="20891"/>
                  </a:lnTo>
                  <a:lnTo>
                    <a:pt x="9583" y="20434"/>
                  </a:lnTo>
                  <a:lnTo>
                    <a:pt x="18631" y="20434"/>
                  </a:lnTo>
                  <a:lnTo>
                    <a:pt x="20671" y="19049"/>
                  </a:lnTo>
                  <a:lnTo>
                    <a:pt x="22487" y="16751"/>
                  </a:lnTo>
                  <a:lnTo>
                    <a:pt x="23232" y="14249"/>
                  </a:lnTo>
                  <a:lnTo>
                    <a:pt x="23592" y="12839"/>
                  </a:lnTo>
                  <a:lnTo>
                    <a:pt x="23631" y="10579"/>
                  </a:lnTo>
                  <a:lnTo>
                    <a:pt x="10750" y="10579"/>
                  </a:lnTo>
                  <a:lnTo>
                    <a:pt x="8987" y="9055"/>
                  </a:lnTo>
                  <a:lnTo>
                    <a:pt x="9071" y="5905"/>
                  </a:lnTo>
                  <a:lnTo>
                    <a:pt x="10413" y="4864"/>
                  </a:lnTo>
                  <a:lnTo>
                    <a:pt x="10752" y="4622"/>
                  </a:lnTo>
                  <a:lnTo>
                    <a:pt x="21259" y="4622"/>
                  </a:lnTo>
                  <a:lnTo>
                    <a:pt x="21115" y="4419"/>
                  </a:lnTo>
                  <a:lnTo>
                    <a:pt x="14270" y="203"/>
                  </a:lnTo>
                  <a:lnTo>
                    <a:pt x="12741" y="0"/>
                  </a:lnTo>
                  <a:close/>
                </a:path>
                <a:path w="24129" h="22860">
                  <a:moveTo>
                    <a:pt x="21259" y="4622"/>
                  </a:moveTo>
                  <a:lnTo>
                    <a:pt x="10752" y="4622"/>
                  </a:lnTo>
                  <a:lnTo>
                    <a:pt x="14651" y="4864"/>
                  </a:lnTo>
                  <a:lnTo>
                    <a:pt x="16175" y="6134"/>
                  </a:lnTo>
                  <a:lnTo>
                    <a:pt x="16086" y="9397"/>
                  </a:lnTo>
                  <a:lnTo>
                    <a:pt x="14384" y="10579"/>
                  </a:lnTo>
                  <a:lnTo>
                    <a:pt x="23631" y="10579"/>
                  </a:lnTo>
                  <a:lnTo>
                    <a:pt x="23518" y="9537"/>
                  </a:lnTo>
                  <a:lnTo>
                    <a:pt x="23420" y="9055"/>
                  </a:lnTo>
                  <a:lnTo>
                    <a:pt x="23045" y="7569"/>
                  </a:lnTo>
                  <a:lnTo>
                    <a:pt x="22436" y="6286"/>
                  </a:lnTo>
                  <a:lnTo>
                    <a:pt x="21259" y="4622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0" name="object 2230"/>
            <p:cNvSpPr/>
            <p:nvPr/>
          </p:nvSpPr>
          <p:spPr>
            <a:xfrm>
              <a:off x="6826898" y="3075359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1778" y="0"/>
                  </a:moveTo>
                  <a:lnTo>
                    <a:pt x="101" y="1193"/>
                  </a:lnTo>
                  <a:lnTo>
                    <a:pt x="12" y="2768"/>
                  </a:lnTo>
                  <a:lnTo>
                    <a:pt x="0" y="2908"/>
                  </a:lnTo>
                  <a:lnTo>
                    <a:pt x="0" y="4432"/>
                  </a:lnTo>
                  <a:lnTo>
                    <a:pt x="1511" y="5727"/>
                  </a:lnTo>
                  <a:lnTo>
                    <a:pt x="5397" y="5956"/>
                  </a:lnTo>
                  <a:lnTo>
                    <a:pt x="7112" y="4775"/>
                  </a:lnTo>
                  <a:lnTo>
                    <a:pt x="7188" y="3035"/>
                  </a:lnTo>
                  <a:lnTo>
                    <a:pt x="7188" y="1511"/>
                  </a:lnTo>
                  <a:lnTo>
                    <a:pt x="5676" y="241"/>
                  </a:lnTo>
                  <a:lnTo>
                    <a:pt x="3759" y="114"/>
                  </a:lnTo>
                  <a:lnTo>
                    <a:pt x="1778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1" name="object 2231"/>
            <p:cNvSpPr/>
            <p:nvPr/>
          </p:nvSpPr>
          <p:spPr>
            <a:xfrm>
              <a:off x="6824862" y="3091166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6404" y="5600"/>
                  </a:moveTo>
                  <a:lnTo>
                    <a:pt x="3022" y="5600"/>
                  </a:lnTo>
                  <a:lnTo>
                    <a:pt x="3741" y="5968"/>
                  </a:lnTo>
                  <a:lnTo>
                    <a:pt x="6413" y="5968"/>
                  </a:lnTo>
                  <a:lnTo>
                    <a:pt x="6404" y="5600"/>
                  </a:lnTo>
                  <a:close/>
                </a:path>
                <a:path w="7620" h="6350">
                  <a:moveTo>
                    <a:pt x="6404" y="5600"/>
                  </a:moveTo>
                  <a:lnTo>
                    <a:pt x="6401" y="5448"/>
                  </a:lnTo>
                  <a:lnTo>
                    <a:pt x="6413" y="5968"/>
                  </a:lnTo>
                  <a:lnTo>
                    <a:pt x="6404" y="5600"/>
                  </a:lnTo>
                  <a:close/>
                </a:path>
                <a:path w="7620" h="6350">
                  <a:moveTo>
                    <a:pt x="2628" y="0"/>
                  </a:moveTo>
                  <a:lnTo>
                    <a:pt x="254" y="952"/>
                  </a:lnTo>
                  <a:lnTo>
                    <a:pt x="0" y="1371"/>
                  </a:lnTo>
                  <a:lnTo>
                    <a:pt x="1498" y="2171"/>
                  </a:lnTo>
                  <a:lnTo>
                    <a:pt x="977" y="4254"/>
                  </a:lnTo>
                  <a:lnTo>
                    <a:pt x="2832" y="5448"/>
                  </a:lnTo>
                  <a:lnTo>
                    <a:pt x="6401" y="5448"/>
                  </a:lnTo>
                  <a:lnTo>
                    <a:pt x="6337" y="2755"/>
                  </a:lnTo>
                  <a:lnTo>
                    <a:pt x="7607" y="2031"/>
                  </a:lnTo>
                  <a:lnTo>
                    <a:pt x="7327" y="1574"/>
                  </a:lnTo>
                  <a:lnTo>
                    <a:pt x="5041" y="444"/>
                  </a:lnTo>
                  <a:lnTo>
                    <a:pt x="2628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2" name="object 2232"/>
            <p:cNvSpPr/>
            <p:nvPr/>
          </p:nvSpPr>
          <p:spPr>
            <a:xfrm>
              <a:off x="6776306" y="3066329"/>
              <a:ext cx="22860" cy="26034"/>
            </a:xfrm>
            <a:custGeom>
              <a:avLst/>
              <a:gdLst/>
              <a:ahLst/>
              <a:cxnLst/>
              <a:rect l="l" t="t" r="r" b="b"/>
              <a:pathLst>
                <a:path w="22859" h="26035">
                  <a:moveTo>
                    <a:pt x="11419" y="0"/>
                  </a:moveTo>
                  <a:lnTo>
                    <a:pt x="2053" y="4787"/>
                  </a:lnTo>
                  <a:lnTo>
                    <a:pt x="0" y="8737"/>
                  </a:lnTo>
                  <a:lnTo>
                    <a:pt x="53" y="15392"/>
                  </a:lnTo>
                  <a:lnTo>
                    <a:pt x="370" y="16471"/>
                  </a:lnTo>
                  <a:lnTo>
                    <a:pt x="3761" y="18669"/>
                  </a:lnTo>
                  <a:lnTo>
                    <a:pt x="4753" y="22453"/>
                  </a:lnTo>
                  <a:lnTo>
                    <a:pt x="4790" y="22593"/>
                  </a:lnTo>
                  <a:lnTo>
                    <a:pt x="8448" y="25069"/>
                  </a:lnTo>
                  <a:lnTo>
                    <a:pt x="13413" y="25641"/>
                  </a:lnTo>
                  <a:lnTo>
                    <a:pt x="19624" y="22453"/>
                  </a:lnTo>
                  <a:lnTo>
                    <a:pt x="22837" y="12039"/>
                  </a:lnTo>
                  <a:lnTo>
                    <a:pt x="22551" y="10515"/>
                  </a:lnTo>
                  <a:lnTo>
                    <a:pt x="12981" y="10515"/>
                  </a:lnTo>
                  <a:lnTo>
                    <a:pt x="10988" y="10261"/>
                  </a:lnTo>
                  <a:lnTo>
                    <a:pt x="9133" y="10058"/>
                  </a:lnTo>
                  <a:lnTo>
                    <a:pt x="7749" y="8737"/>
                  </a:lnTo>
                  <a:lnTo>
                    <a:pt x="7749" y="7086"/>
                  </a:lnTo>
                  <a:lnTo>
                    <a:pt x="7879" y="6134"/>
                  </a:lnTo>
                  <a:lnTo>
                    <a:pt x="7978" y="5410"/>
                  </a:lnTo>
                  <a:lnTo>
                    <a:pt x="9718" y="4343"/>
                  </a:lnTo>
                  <a:lnTo>
                    <a:pt x="19689" y="4343"/>
                  </a:lnTo>
                  <a:lnTo>
                    <a:pt x="18722" y="2438"/>
                  </a:lnTo>
                  <a:lnTo>
                    <a:pt x="11419" y="0"/>
                  </a:lnTo>
                  <a:close/>
                </a:path>
                <a:path w="22859" h="26035">
                  <a:moveTo>
                    <a:pt x="19689" y="4343"/>
                  </a:moveTo>
                  <a:lnTo>
                    <a:pt x="9718" y="4343"/>
                  </a:lnTo>
                  <a:lnTo>
                    <a:pt x="13566" y="4787"/>
                  </a:lnTo>
                  <a:lnTo>
                    <a:pt x="14950" y="6134"/>
                  </a:lnTo>
                  <a:lnTo>
                    <a:pt x="14825" y="8737"/>
                  </a:lnTo>
                  <a:lnTo>
                    <a:pt x="14734" y="9436"/>
                  </a:lnTo>
                  <a:lnTo>
                    <a:pt x="12981" y="10515"/>
                  </a:lnTo>
                  <a:lnTo>
                    <a:pt x="22564" y="10515"/>
                  </a:lnTo>
                  <a:lnTo>
                    <a:pt x="22226" y="9436"/>
                  </a:lnTo>
                  <a:lnTo>
                    <a:pt x="21732" y="8369"/>
                  </a:lnTo>
                  <a:lnTo>
                    <a:pt x="19689" y="4343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3" name="object 2233"/>
            <p:cNvSpPr/>
            <p:nvPr/>
          </p:nvSpPr>
          <p:spPr>
            <a:xfrm>
              <a:off x="6784058" y="3070670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1968" y="0"/>
                  </a:moveTo>
                  <a:lnTo>
                    <a:pt x="228" y="1066"/>
                  </a:lnTo>
                  <a:lnTo>
                    <a:pt x="0" y="2743"/>
                  </a:lnTo>
                  <a:lnTo>
                    <a:pt x="0" y="4394"/>
                  </a:lnTo>
                  <a:lnTo>
                    <a:pt x="1384" y="5727"/>
                  </a:lnTo>
                  <a:lnTo>
                    <a:pt x="3238" y="5930"/>
                  </a:lnTo>
                  <a:lnTo>
                    <a:pt x="5232" y="6172"/>
                  </a:lnTo>
                  <a:lnTo>
                    <a:pt x="6985" y="5092"/>
                  </a:lnTo>
                  <a:lnTo>
                    <a:pt x="7200" y="3441"/>
                  </a:lnTo>
                  <a:lnTo>
                    <a:pt x="7200" y="3276"/>
                  </a:lnTo>
                  <a:lnTo>
                    <a:pt x="7200" y="1790"/>
                  </a:lnTo>
                  <a:lnTo>
                    <a:pt x="5816" y="457"/>
                  </a:lnTo>
                  <a:lnTo>
                    <a:pt x="1968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4" name="object 2234"/>
            <p:cNvSpPr/>
            <p:nvPr/>
          </p:nvSpPr>
          <p:spPr>
            <a:xfrm>
              <a:off x="6775128" y="3082809"/>
              <a:ext cx="6350" cy="7620"/>
            </a:xfrm>
            <a:custGeom>
              <a:avLst/>
              <a:gdLst/>
              <a:ahLst/>
              <a:cxnLst/>
              <a:rect l="l" t="t" r="r" b="b"/>
              <a:pathLst>
                <a:path w="6350" h="7619">
                  <a:moveTo>
                    <a:pt x="1536" y="0"/>
                  </a:moveTo>
                  <a:lnTo>
                    <a:pt x="1904" y="1663"/>
                  </a:lnTo>
                  <a:lnTo>
                    <a:pt x="0" y="2616"/>
                  </a:lnTo>
                  <a:lnTo>
                    <a:pt x="317" y="4787"/>
                  </a:lnTo>
                  <a:lnTo>
                    <a:pt x="3136" y="7124"/>
                  </a:lnTo>
                  <a:lnTo>
                    <a:pt x="4622" y="5714"/>
                  </a:lnTo>
                  <a:lnTo>
                    <a:pt x="5994" y="6197"/>
                  </a:lnTo>
                  <a:lnTo>
                    <a:pt x="4940" y="2184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5" name="object 2235"/>
            <p:cNvSpPr/>
            <p:nvPr/>
          </p:nvSpPr>
          <p:spPr>
            <a:xfrm>
              <a:off x="6802090" y="3131665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6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6" name="object 2236"/>
            <p:cNvSpPr/>
            <p:nvPr/>
          </p:nvSpPr>
          <p:spPr>
            <a:xfrm>
              <a:off x="6784385" y="3119295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7" name="object 2237"/>
            <p:cNvSpPr/>
            <p:nvPr/>
          </p:nvSpPr>
          <p:spPr>
            <a:xfrm>
              <a:off x="6792541" y="3117964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4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4D46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8" name="object 2238"/>
            <p:cNvSpPr/>
            <p:nvPr/>
          </p:nvSpPr>
          <p:spPr>
            <a:xfrm>
              <a:off x="6792254" y="3140246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5">
                  <a:moveTo>
                    <a:pt x="952" y="0"/>
                  </a:moveTo>
                  <a:lnTo>
                    <a:pt x="635" y="76"/>
                  </a:lnTo>
                  <a:lnTo>
                    <a:pt x="0" y="203"/>
                  </a:lnTo>
                  <a:lnTo>
                    <a:pt x="635" y="76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8279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9" name="object 2239"/>
            <p:cNvSpPr/>
            <p:nvPr/>
          </p:nvSpPr>
          <p:spPr>
            <a:xfrm>
              <a:off x="6785650" y="3143039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close/>
                </a:path>
              </a:pathLst>
            </a:custGeom>
            <a:solidFill>
              <a:srgbClr val="4D46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0" name="object 2240"/>
            <p:cNvSpPr/>
            <p:nvPr/>
          </p:nvSpPr>
          <p:spPr>
            <a:xfrm>
              <a:off x="6784125" y="3140700"/>
              <a:ext cx="1905" cy="2540"/>
            </a:xfrm>
            <a:custGeom>
              <a:avLst/>
              <a:gdLst/>
              <a:ahLst/>
              <a:cxnLst/>
              <a:rect l="l" t="t" r="r" b="b"/>
              <a:pathLst>
                <a:path w="1904" h="2539">
                  <a:moveTo>
                    <a:pt x="419" y="0"/>
                  </a:moveTo>
                  <a:lnTo>
                    <a:pt x="0" y="901"/>
                  </a:lnTo>
                  <a:lnTo>
                    <a:pt x="1524" y="2349"/>
                  </a:lnTo>
                  <a:lnTo>
                    <a:pt x="12" y="888"/>
                  </a:lnTo>
                  <a:close/>
                </a:path>
              </a:pathLst>
            </a:custGeom>
            <a:solidFill>
              <a:srgbClr val="3C2F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1" name="object 2241"/>
            <p:cNvSpPr/>
            <p:nvPr/>
          </p:nvSpPr>
          <p:spPr>
            <a:xfrm>
              <a:off x="6778616" y="3117432"/>
              <a:ext cx="24130" cy="22860"/>
            </a:xfrm>
            <a:custGeom>
              <a:avLst/>
              <a:gdLst/>
              <a:ahLst/>
              <a:cxnLst/>
              <a:rect l="l" t="t" r="r" b="b"/>
              <a:pathLst>
                <a:path w="24129" h="22860">
                  <a:moveTo>
                    <a:pt x="19651" y="20294"/>
                  </a:moveTo>
                  <a:lnTo>
                    <a:pt x="7917" y="20294"/>
                  </a:lnTo>
                  <a:lnTo>
                    <a:pt x="9346" y="20840"/>
                  </a:lnTo>
                  <a:lnTo>
                    <a:pt x="10215" y="21196"/>
                  </a:lnTo>
                  <a:lnTo>
                    <a:pt x="12235" y="22732"/>
                  </a:lnTo>
                  <a:lnTo>
                    <a:pt x="14908" y="22732"/>
                  </a:lnTo>
                  <a:lnTo>
                    <a:pt x="16261" y="22377"/>
                  </a:lnTo>
                  <a:lnTo>
                    <a:pt x="17810" y="21653"/>
                  </a:lnTo>
                  <a:lnTo>
                    <a:pt x="19651" y="20294"/>
                  </a:lnTo>
                  <a:close/>
                </a:path>
                <a:path w="24129" h="22860">
                  <a:moveTo>
                    <a:pt x="11143" y="0"/>
                  </a:moveTo>
                  <a:lnTo>
                    <a:pt x="0" y="10159"/>
                  </a:lnTo>
                  <a:lnTo>
                    <a:pt x="81" y="13017"/>
                  </a:lnTo>
                  <a:lnTo>
                    <a:pt x="5138" y="21196"/>
                  </a:lnTo>
                  <a:lnTo>
                    <a:pt x="5368" y="20840"/>
                  </a:lnTo>
                  <a:lnTo>
                    <a:pt x="5214" y="20840"/>
                  </a:lnTo>
                  <a:lnTo>
                    <a:pt x="7917" y="20294"/>
                  </a:lnTo>
                  <a:lnTo>
                    <a:pt x="19651" y="20294"/>
                  </a:lnTo>
                  <a:lnTo>
                    <a:pt x="20718" y="19507"/>
                  </a:lnTo>
                  <a:lnTo>
                    <a:pt x="22001" y="18008"/>
                  </a:lnTo>
                  <a:lnTo>
                    <a:pt x="23106" y="15582"/>
                  </a:lnTo>
                  <a:lnTo>
                    <a:pt x="23322" y="14909"/>
                  </a:lnTo>
                  <a:lnTo>
                    <a:pt x="23544" y="13868"/>
                  </a:lnTo>
                  <a:lnTo>
                    <a:pt x="15778" y="13868"/>
                  </a:lnTo>
                  <a:lnTo>
                    <a:pt x="14356" y="12369"/>
                  </a:lnTo>
                  <a:lnTo>
                    <a:pt x="14286" y="11531"/>
                  </a:lnTo>
                  <a:lnTo>
                    <a:pt x="14178" y="8216"/>
                  </a:lnTo>
                  <a:lnTo>
                    <a:pt x="15270" y="6692"/>
                  </a:lnTo>
                  <a:lnTo>
                    <a:pt x="18331" y="6426"/>
                  </a:lnTo>
                  <a:lnTo>
                    <a:pt x="22434" y="6426"/>
                  </a:lnTo>
                  <a:lnTo>
                    <a:pt x="21938" y="5473"/>
                  </a:lnTo>
                  <a:lnTo>
                    <a:pt x="14775" y="698"/>
                  </a:lnTo>
                  <a:lnTo>
                    <a:pt x="11143" y="0"/>
                  </a:lnTo>
                  <a:close/>
                </a:path>
                <a:path w="24129" h="22860">
                  <a:moveTo>
                    <a:pt x="22434" y="6426"/>
                  </a:moveTo>
                  <a:lnTo>
                    <a:pt x="18331" y="6426"/>
                  </a:lnTo>
                  <a:lnTo>
                    <a:pt x="19753" y="7950"/>
                  </a:lnTo>
                  <a:lnTo>
                    <a:pt x="19772" y="8216"/>
                  </a:lnTo>
                  <a:lnTo>
                    <a:pt x="19896" y="10159"/>
                  </a:lnTo>
                  <a:lnTo>
                    <a:pt x="19918" y="12153"/>
                  </a:lnTo>
                  <a:lnTo>
                    <a:pt x="18813" y="13627"/>
                  </a:lnTo>
                  <a:lnTo>
                    <a:pt x="16014" y="13868"/>
                  </a:lnTo>
                  <a:lnTo>
                    <a:pt x="23544" y="13868"/>
                  </a:lnTo>
                  <a:lnTo>
                    <a:pt x="23487" y="8445"/>
                  </a:lnTo>
                  <a:lnTo>
                    <a:pt x="22434" y="6426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2" name="object 2242"/>
            <p:cNvSpPr/>
            <p:nvPr/>
          </p:nvSpPr>
          <p:spPr>
            <a:xfrm>
              <a:off x="6792789" y="3123869"/>
              <a:ext cx="6350" cy="7620"/>
            </a:xfrm>
            <a:custGeom>
              <a:avLst/>
              <a:gdLst/>
              <a:ahLst/>
              <a:cxnLst/>
              <a:rect l="l" t="t" r="r" b="b"/>
              <a:pathLst>
                <a:path w="6350" h="7619">
                  <a:moveTo>
                    <a:pt x="4152" y="0"/>
                  </a:moveTo>
                  <a:lnTo>
                    <a:pt x="1092" y="253"/>
                  </a:lnTo>
                  <a:lnTo>
                    <a:pt x="0" y="1777"/>
                  </a:lnTo>
                  <a:lnTo>
                    <a:pt x="0" y="3721"/>
                  </a:lnTo>
                  <a:lnTo>
                    <a:pt x="190" y="5930"/>
                  </a:lnTo>
                  <a:lnTo>
                    <a:pt x="1600" y="7429"/>
                  </a:lnTo>
                  <a:lnTo>
                    <a:pt x="3162" y="7315"/>
                  </a:lnTo>
                  <a:lnTo>
                    <a:pt x="4648" y="7188"/>
                  </a:lnTo>
                  <a:lnTo>
                    <a:pt x="5740" y="5714"/>
                  </a:lnTo>
                  <a:lnTo>
                    <a:pt x="5740" y="3898"/>
                  </a:lnTo>
                  <a:lnTo>
                    <a:pt x="5740" y="3619"/>
                  </a:lnTo>
                  <a:lnTo>
                    <a:pt x="5575" y="1511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3" name="object 2243"/>
            <p:cNvSpPr/>
            <p:nvPr/>
          </p:nvSpPr>
          <p:spPr>
            <a:xfrm>
              <a:off x="6783747" y="3137728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5620" y="5689"/>
                  </a:moveTo>
                  <a:lnTo>
                    <a:pt x="2276" y="5689"/>
                  </a:lnTo>
                  <a:lnTo>
                    <a:pt x="3772" y="6489"/>
                  </a:lnTo>
                  <a:lnTo>
                    <a:pt x="5591" y="6489"/>
                  </a:lnTo>
                  <a:lnTo>
                    <a:pt x="5620" y="5689"/>
                  </a:lnTo>
                  <a:close/>
                </a:path>
                <a:path w="7620" h="6985">
                  <a:moveTo>
                    <a:pt x="2784" y="0"/>
                  </a:moveTo>
                  <a:lnTo>
                    <a:pt x="269" y="507"/>
                  </a:lnTo>
                  <a:lnTo>
                    <a:pt x="0" y="901"/>
                  </a:lnTo>
                  <a:lnTo>
                    <a:pt x="1285" y="1930"/>
                  </a:lnTo>
                  <a:lnTo>
                    <a:pt x="384" y="3860"/>
                  </a:lnTo>
                  <a:lnTo>
                    <a:pt x="1895" y="5308"/>
                  </a:lnTo>
                  <a:lnTo>
                    <a:pt x="2085" y="5549"/>
                  </a:lnTo>
                  <a:lnTo>
                    <a:pt x="5615" y="5549"/>
                  </a:lnTo>
                  <a:lnTo>
                    <a:pt x="5869" y="3860"/>
                  </a:lnTo>
                  <a:lnTo>
                    <a:pt x="5934" y="3428"/>
                  </a:lnTo>
                  <a:lnTo>
                    <a:pt x="7318" y="2946"/>
                  </a:lnTo>
                  <a:lnTo>
                    <a:pt x="7102" y="2438"/>
                  </a:lnTo>
                  <a:lnTo>
                    <a:pt x="5095" y="901"/>
                  </a:lnTo>
                  <a:lnTo>
                    <a:pt x="4122" y="507"/>
                  </a:lnTo>
                  <a:lnTo>
                    <a:pt x="2784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4" name="object 2244"/>
            <p:cNvSpPr/>
            <p:nvPr/>
          </p:nvSpPr>
          <p:spPr>
            <a:xfrm>
              <a:off x="6897217" y="3215081"/>
              <a:ext cx="26034" cy="19050"/>
            </a:xfrm>
            <a:custGeom>
              <a:avLst/>
              <a:gdLst/>
              <a:ahLst/>
              <a:cxnLst/>
              <a:rect l="l" t="t" r="r" b="b"/>
              <a:pathLst>
                <a:path w="26034" h="19050">
                  <a:moveTo>
                    <a:pt x="25590" y="596"/>
                  </a:moveTo>
                  <a:lnTo>
                    <a:pt x="0" y="17894"/>
                  </a:lnTo>
                  <a:lnTo>
                    <a:pt x="330" y="18554"/>
                  </a:lnTo>
                  <a:lnTo>
                    <a:pt x="1435" y="18491"/>
                  </a:lnTo>
                  <a:lnTo>
                    <a:pt x="3429" y="16179"/>
                  </a:lnTo>
                  <a:lnTo>
                    <a:pt x="8636" y="11010"/>
                  </a:lnTo>
                  <a:lnTo>
                    <a:pt x="16154" y="5346"/>
                  </a:lnTo>
                  <a:lnTo>
                    <a:pt x="25082" y="1536"/>
                  </a:lnTo>
                  <a:lnTo>
                    <a:pt x="25590" y="596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5" name="object 2245"/>
            <p:cNvSpPr/>
            <p:nvPr/>
          </p:nvSpPr>
          <p:spPr>
            <a:xfrm>
              <a:off x="6811661" y="3190832"/>
              <a:ext cx="121285" cy="106045"/>
            </a:xfrm>
            <a:custGeom>
              <a:avLst/>
              <a:gdLst/>
              <a:ahLst/>
              <a:cxnLst/>
              <a:rect l="l" t="t" r="r" b="b"/>
              <a:pathLst>
                <a:path w="121284" h="106045">
                  <a:moveTo>
                    <a:pt x="87804" y="100711"/>
                  </a:moveTo>
                  <a:lnTo>
                    <a:pt x="82969" y="100711"/>
                  </a:lnTo>
                  <a:lnTo>
                    <a:pt x="84297" y="102362"/>
                  </a:lnTo>
                  <a:lnTo>
                    <a:pt x="84226" y="104140"/>
                  </a:lnTo>
                  <a:lnTo>
                    <a:pt x="85026" y="105664"/>
                  </a:lnTo>
                  <a:lnTo>
                    <a:pt x="86741" y="104775"/>
                  </a:lnTo>
                  <a:lnTo>
                    <a:pt x="87804" y="100711"/>
                  </a:lnTo>
                  <a:close/>
                </a:path>
                <a:path w="121284" h="106045">
                  <a:moveTo>
                    <a:pt x="93249" y="94869"/>
                  </a:moveTo>
                  <a:lnTo>
                    <a:pt x="77939" y="94869"/>
                  </a:lnTo>
                  <a:lnTo>
                    <a:pt x="79870" y="97409"/>
                  </a:lnTo>
                  <a:lnTo>
                    <a:pt x="77817" y="103886"/>
                  </a:lnTo>
                  <a:lnTo>
                    <a:pt x="77736" y="104140"/>
                  </a:lnTo>
                  <a:lnTo>
                    <a:pt x="82969" y="100711"/>
                  </a:lnTo>
                  <a:lnTo>
                    <a:pt x="87804" y="100711"/>
                  </a:lnTo>
                  <a:lnTo>
                    <a:pt x="87871" y="100457"/>
                  </a:lnTo>
                  <a:lnTo>
                    <a:pt x="90805" y="100457"/>
                  </a:lnTo>
                  <a:lnTo>
                    <a:pt x="90230" y="98933"/>
                  </a:lnTo>
                  <a:lnTo>
                    <a:pt x="89554" y="98933"/>
                  </a:lnTo>
                  <a:lnTo>
                    <a:pt x="91440" y="98552"/>
                  </a:lnTo>
                  <a:lnTo>
                    <a:pt x="93681" y="98552"/>
                  </a:lnTo>
                  <a:lnTo>
                    <a:pt x="93547" y="97409"/>
                  </a:lnTo>
                  <a:lnTo>
                    <a:pt x="93472" y="96774"/>
                  </a:lnTo>
                  <a:lnTo>
                    <a:pt x="93383" y="96012"/>
                  </a:lnTo>
                  <a:lnTo>
                    <a:pt x="93308" y="95377"/>
                  </a:lnTo>
                  <a:lnTo>
                    <a:pt x="93249" y="94869"/>
                  </a:lnTo>
                  <a:close/>
                </a:path>
                <a:path w="121284" h="106045">
                  <a:moveTo>
                    <a:pt x="90805" y="100457"/>
                  </a:moveTo>
                  <a:lnTo>
                    <a:pt x="87871" y="100457"/>
                  </a:lnTo>
                  <a:lnTo>
                    <a:pt x="90004" y="103886"/>
                  </a:lnTo>
                  <a:lnTo>
                    <a:pt x="90754" y="102362"/>
                  </a:lnTo>
                  <a:lnTo>
                    <a:pt x="90805" y="100457"/>
                  </a:lnTo>
                  <a:close/>
                </a:path>
                <a:path w="121284" h="106045">
                  <a:moveTo>
                    <a:pt x="93681" y="98552"/>
                  </a:moveTo>
                  <a:lnTo>
                    <a:pt x="91440" y="98552"/>
                  </a:lnTo>
                  <a:lnTo>
                    <a:pt x="92481" y="99314"/>
                  </a:lnTo>
                  <a:lnTo>
                    <a:pt x="93345" y="100076"/>
                  </a:lnTo>
                  <a:lnTo>
                    <a:pt x="93599" y="99314"/>
                  </a:lnTo>
                  <a:lnTo>
                    <a:pt x="93681" y="98552"/>
                  </a:lnTo>
                  <a:close/>
                </a:path>
                <a:path w="121284" h="106045">
                  <a:moveTo>
                    <a:pt x="96306" y="91059"/>
                  </a:moveTo>
                  <a:lnTo>
                    <a:pt x="74168" y="91059"/>
                  </a:lnTo>
                  <a:lnTo>
                    <a:pt x="75107" y="92964"/>
                  </a:lnTo>
                  <a:lnTo>
                    <a:pt x="75080" y="94234"/>
                  </a:lnTo>
                  <a:lnTo>
                    <a:pt x="74955" y="96774"/>
                  </a:lnTo>
                  <a:lnTo>
                    <a:pt x="76060" y="96266"/>
                  </a:lnTo>
                  <a:lnTo>
                    <a:pt x="76733" y="95377"/>
                  </a:lnTo>
                  <a:lnTo>
                    <a:pt x="77939" y="94869"/>
                  </a:lnTo>
                  <a:lnTo>
                    <a:pt x="93249" y="94869"/>
                  </a:lnTo>
                  <a:lnTo>
                    <a:pt x="93174" y="94234"/>
                  </a:lnTo>
                  <a:lnTo>
                    <a:pt x="93115" y="93726"/>
                  </a:lnTo>
                  <a:lnTo>
                    <a:pt x="93025" y="92964"/>
                  </a:lnTo>
                  <a:lnTo>
                    <a:pt x="92951" y="92329"/>
                  </a:lnTo>
                  <a:lnTo>
                    <a:pt x="95789" y="92329"/>
                  </a:lnTo>
                  <a:lnTo>
                    <a:pt x="95745" y="92202"/>
                  </a:lnTo>
                  <a:lnTo>
                    <a:pt x="96306" y="91059"/>
                  </a:lnTo>
                  <a:close/>
                </a:path>
                <a:path w="121284" h="106045">
                  <a:moveTo>
                    <a:pt x="95789" y="92329"/>
                  </a:moveTo>
                  <a:lnTo>
                    <a:pt x="92951" y="92329"/>
                  </a:lnTo>
                  <a:lnTo>
                    <a:pt x="96126" y="96012"/>
                  </a:lnTo>
                  <a:lnTo>
                    <a:pt x="96500" y="94869"/>
                  </a:lnTo>
                  <a:lnTo>
                    <a:pt x="96451" y="94234"/>
                  </a:lnTo>
                  <a:lnTo>
                    <a:pt x="95877" y="92583"/>
                  </a:lnTo>
                  <a:lnTo>
                    <a:pt x="95789" y="92329"/>
                  </a:lnTo>
                  <a:close/>
                </a:path>
                <a:path w="121284" h="106045">
                  <a:moveTo>
                    <a:pt x="58284" y="89027"/>
                  </a:moveTo>
                  <a:lnTo>
                    <a:pt x="50843" y="89027"/>
                  </a:lnTo>
                  <a:lnTo>
                    <a:pt x="50884" y="89408"/>
                  </a:lnTo>
                  <a:lnTo>
                    <a:pt x="50995" y="90424"/>
                  </a:lnTo>
                  <a:lnTo>
                    <a:pt x="51118" y="91440"/>
                  </a:lnTo>
                  <a:lnTo>
                    <a:pt x="51211" y="92202"/>
                  </a:lnTo>
                  <a:lnTo>
                    <a:pt x="51257" y="92583"/>
                  </a:lnTo>
                  <a:lnTo>
                    <a:pt x="52476" y="94234"/>
                  </a:lnTo>
                  <a:lnTo>
                    <a:pt x="54420" y="90424"/>
                  </a:lnTo>
                  <a:lnTo>
                    <a:pt x="54993" y="90043"/>
                  </a:lnTo>
                  <a:lnTo>
                    <a:pt x="55791" y="89408"/>
                  </a:lnTo>
                  <a:lnTo>
                    <a:pt x="58373" y="89408"/>
                  </a:lnTo>
                  <a:lnTo>
                    <a:pt x="58284" y="89027"/>
                  </a:lnTo>
                  <a:close/>
                </a:path>
                <a:path w="121284" h="106045">
                  <a:moveTo>
                    <a:pt x="101180" y="89027"/>
                  </a:moveTo>
                  <a:lnTo>
                    <a:pt x="70461" y="89027"/>
                  </a:lnTo>
                  <a:lnTo>
                    <a:pt x="70408" y="93726"/>
                  </a:lnTo>
                  <a:lnTo>
                    <a:pt x="74168" y="91059"/>
                  </a:lnTo>
                  <a:lnTo>
                    <a:pt x="96306" y="91059"/>
                  </a:lnTo>
                  <a:lnTo>
                    <a:pt x="97055" y="89535"/>
                  </a:lnTo>
                  <a:lnTo>
                    <a:pt x="97118" y="89408"/>
                  </a:lnTo>
                  <a:lnTo>
                    <a:pt x="101981" y="89408"/>
                  </a:lnTo>
                  <a:lnTo>
                    <a:pt x="101180" y="89027"/>
                  </a:lnTo>
                  <a:close/>
                </a:path>
                <a:path w="121284" h="106045">
                  <a:moveTo>
                    <a:pt x="58373" y="89408"/>
                  </a:moveTo>
                  <a:lnTo>
                    <a:pt x="55791" y="89408"/>
                  </a:lnTo>
                  <a:lnTo>
                    <a:pt x="55807" y="89535"/>
                  </a:lnTo>
                  <a:lnTo>
                    <a:pt x="55923" y="90424"/>
                  </a:lnTo>
                  <a:lnTo>
                    <a:pt x="56090" y="90805"/>
                  </a:lnTo>
                  <a:lnTo>
                    <a:pt x="56763" y="91440"/>
                  </a:lnTo>
                  <a:lnTo>
                    <a:pt x="57531" y="92202"/>
                  </a:lnTo>
                  <a:lnTo>
                    <a:pt x="58216" y="92964"/>
                  </a:lnTo>
                  <a:lnTo>
                    <a:pt x="58557" y="91440"/>
                  </a:lnTo>
                  <a:lnTo>
                    <a:pt x="58521" y="90043"/>
                  </a:lnTo>
                  <a:lnTo>
                    <a:pt x="58403" y="89535"/>
                  </a:lnTo>
                  <a:lnTo>
                    <a:pt x="58373" y="89408"/>
                  </a:lnTo>
                  <a:close/>
                </a:path>
                <a:path w="121284" h="106045">
                  <a:moveTo>
                    <a:pt x="48780" y="89027"/>
                  </a:moveTo>
                  <a:lnTo>
                    <a:pt x="46189" y="89027"/>
                  </a:lnTo>
                  <a:lnTo>
                    <a:pt x="46179" y="92202"/>
                  </a:lnTo>
                  <a:lnTo>
                    <a:pt x="46688" y="91440"/>
                  </a:lnTo>
                  <a:lnTo>
                    <a:pt x="47526" y="90424"/>
                  </a:lnTo>
                  <a:lnTo>
                    <a:pt x="48780" y="89027"/>
                  </a:lnTo>
                  <a:close/>
                </a:path>
                <a:path w="121284" h="106045">
                  <a:moveTo>
                    <a:pt x="65644" y="86487"/>
                  </a:moveTo>
                  <a:lnTo>
                    <a:pt x="37414" y="86487"/>
                  </a:lnTo>
                  <a:lnTo>
                    <a:pt x="38938" y="88138"/>
                  </a:lnTo>
                  <a:lnTo>
                    <a:pt x="39021" y="88519"/>
                  </a:lnTo>
                  <a:lnTo>
                    <a:pt x="39133" y="89027"/>
                  </a:lnTo>
                  <a:lnTo>
                    <a:pt x="39244" y="89535"/>
                  </a:lnTo>
                  <a:lnTo>
                    <a:pt x="39355" y="90043"/>
                  </a:lnTo>
                  <a:lnTo>
                    <a:pt x="39439" y="90424"/>
                  </a:lnTo>
                  <a:lnTo>
                    <a:pt x="39522" y="90805"/>
                  </a:lnTo>
                  <a:lnTo>
                    <a:pt x="39578" y="91059"/>
                  </a:lnTo>
                  <a:lnTo>
                    <a:pt x="39662" y="91440"/>
                  </a:lnTo>
                  <a:lnTo>
                    <a:pt x="41668" y="90424"/>
                  </a:lnTo>
                  <a:lnTo>
                    <a:pt x="43588" y="88519"/>
                  </a:lnTo>
                  <a:lnTo>
                    <a:pt x="43909" y="88519"/>
                  </a:lnTo>
                  <a:lnTo>
                    <a:pt x="45351" y="87884"/>
                  </a:lnTo>
                  <a:lnTo>
                    <a:pt x="59012" y="87884"/>
                  </a:lnTo>
                  <a:lnTo>
                    <a:pt x="60028" y="87122"/>
                  </a:lnTo>
                  <a:lnTo>
                    <a:pt x="64943" y="87122"/>
                  </a:lnTo>
                  <a:lnTo>
                    <a:pt x="65644" y="86487"/>
                  </a:lnTo>
                  <a:close/>
                </a:path>
                <a:path w="121284" h="106045">
                  <a:moveTo>
                    <a:pt x="101981" y="89408"/>
                  </a:moveTo>
                  <a:lnTo>
                    <a:pt x="97319" y="89408"/>
                  </a:lnTo>
                  <a:lnTo>
                    <a:pt x="99123" y="91059"/>
                  </a:lnTo>
                  <a:lnTo>
                    <a:pt x="103314" y="90043"/>
                  </a:lnTo>
                  <a:lnTo>
                    <a:pt x="101981" y="89408"/>
                  </a:lnTo>
                  <a:close/>
                </a:path>
                <a:path w="121284" h="106045">
                  <a:moveTo>
                    <a:pt x="37414" y="86487"/>
                  </a:moveTo>
                  <a:lnTo>
                    <a:pt x="30213" y="86487"/>
                  </a:lnTo>
                  <a:lnTo>
                    <a:pt x="33185" y="86868"/>
                  </a:lnTo>
                  <a:lnTo>
                    <a:pt x="32276" y="86868"/>
                  </a:lnTo>
                  <a:lnTo>
                    <a:pt x="33674" y="89027"/>
                  </a:lnTo>
                  <a:lnTo>
                    <a:pt x="33808" y="89027"/>
                  </a:lnTo>
                  <a:lnTo>
                    <a:pt x="33234" y="90424"/>
                  </a:lnTo>
                  <a:lnTo>
                    <a:pt x="33543" y="90043"/>
                  </a:lnTo>
                  <a:lnTo>
                    <a:pt x="35722" y="87884"/>
                  </a:lnTo>
                  <a:lnTo>
                    <a:pt x="36616" y="87122"/>
                  </a:lnTo>
                  <a:lnTo>
                    <a:pt x="37414" y="86487"/>
                  </a:lnTo>
                  <a:close/>
                </a:path>
                <a:path w="121284" h="106045">
                  <a:moveTo>
                    <a:pt x="67025" y="89027"/>
                  </a:moveTo>
                  <a:lnTo>
                    <a:pt x="66452" y="89027"/>
                  </a:lnTo>
                  <a:lnTo>
                    <a:pt x="66181" y="89408"/>
                  </a:lnTo>
                  <a:lnTo>
                    <a:pt x="66090" y="89535"/>
                  </a:lnTo>
                  <a:lnTo>
                    <a:pt x="67025" y="89027"/>
                  </a:lnTo>
                  <a:close/>
                </a:path>
                <a:path w="121284" h="106045">
                  <a:moveTo>
                    <a:pt x="66177" y="85725"/>
                  </a:moveTo>
                  <a:lnTo>
                    <a:pt x="26009" y="85725"/>
                  </a:lnTo>
                  <a:lnTo>
                    <a:pt x="26631" y="86868"/>
                  </a:lnTo>
                  <a:lnTo>
                    <a:pt x="26388" y="87884"/>
                  </a:lnTo>
                  <a:lnTo>
                    <a:pt x="26270" y="89408"/>
                  </a:lnTo>
                  <a:lnTo>
                    <a:pt x="26472" y="89027"/>
                  </a:lnTo>
                  <a:lnTo>
                    <a:pt x="26864" y="88519"/>
                  </a:lnTo>
                  <a:lnTo>
                    <a:pt x="26962" y="88392"/>
                  </a:lnTo>
                  <a:lnTo>
                    <a:pt x="29081" y="86487"/>
                  </a:lnTo>
                  <a:lnTo>
                    <a:pt x="65644" y="86487"/>
                  </a:lnTo>
                  <a:lnTo>
                    <a:pt x="66065" y="86106"/>
                  </a:lnTo>
                  <a:lnTo>
                    <a:pt x="66177" y="85725"/>
                  </a:lnTo>
                  <a:close/>
                </a:path>
                <a:path w="121284" h="106045">
                  <a:moveTo>
                    <a:pt x="66551" y="84455"/>
                  </a:moveTo>
                  <a:lnTo>
                    <a:pt x="19367" y="84455"/>
                  </a:lnTo>
                  <a:lnTo>
                    <a:pt x="19357" y="89027"/>
                  </a:lnTo>
                  <a:lnTo>
                    <a:pt x="18626" y="89027"/>
                  </a:lnTo>
                  <a:lnTo>
                    <a:pt x="21640" y="88519"/>
                  </a:lnTo>
                  <a:lnTo>
                    <a:pt x="24028" y="86868"/>
                  </a:lnTo>
                  <a:lnTo>
                    <a:pt x="26009" y="85725"/>
                  </a:lnTo>
                  <a:lnTo>
                    <a:pt x="66177" y="85725"/>
                  </a:lnTo>
                  <a:lnTo>
                    <a:pt x="66401" y="84963"/>
                  </a:lnTo>
                  <a:lnTo>
                    <a:pt x="66476" y="84709"/>
                  </a:lnTo>
                  <a:lnTo>
                    <a:pt x="66551" y="84455"/>
                  </a:lnTo>
                  <a:close/>
                </a:path>
                <a:path w="121284" h="106045">
                  <a:moveTo>
                    <a:pt x="45817" y="88519"/>
                  </a:moveTo>
                  <a:lnTo>
                    <a:pt x="43909" y="88519"/>
                  </a:lnTo>
                  <a:lnTo>
                    <a:pt x="42755" y="89027"/>
                  </a:lnTo>
                  <a:lnTo>
                    <a:pt x="46189" y="89027"/>
                  </a:lnTo>
                  <a:lnTo>
                    <a:pt x="45817" y="88519"/>
                  </a:lnTo>
                  <a:close/>
                </a:path>
                <a:path w="121284" h="106045">
                  <a:moveTo>
                    <a:pt x="50789" y="88519"/>
                  </a:moveTo>
                  <a:lnTo>
                    <a:pt x="49905" y="88519"/>
                  </a:lnTo>
                  <a:lnTo>
                    <a:pt x="48780" y="89027"/>
                  </a:lnTo>
                  <a:lnTo>
                    <a:pt x="50843" y="89027"/>
                  </a:lnTo>
                  <a:lnTo>
                    <a:pt x="50789" y="88519"/>
                  </a:lnTo>
                  <a:close/>
                </a:path>
                <a:path w="121284" h="106045">
                  <a:moveTo>
                    <a:pt x="62423" y="88519"/>
                  </a:moveTo>
                  <a:lnTo>
                    <a:pt x="58166" y="88519"/>
                  </a:lnTo>
                  <a:lnTo>
                    <a:pt x="58284" y="89027"/>
                  </a:lnTo>
                  <a:lnTo>
                    <a:pt x="63164" y="89027"/>
                  </a:lnTo>
                  <a:lnTo>
                    <a:pt x="62423" y="88519"/>
                  </a:lnTo>
                  <a:close/>
                </a:path>
                <a:path w="121284" h="106045">
                  <a:moveTo>
                    <a:pt x="66814" y="88519"/>
                  </a:moveTo>
                  <a:lnTo>
                    <a:pt x="63400" y="88519"/>
                  </a:lnTo>
                  <a:lnTo>
                    <a:pt x="62839" y="89027"/>
                  </a:lnTo>
                  <a:lnTo>
                    <a:pt x="66452" y="89027"/>
                  </a:lnTo>
                  <a:lnTo>
                    <a:pt x="66814" y="88519"/>
                  </a:lnTo>
                  <a:close/>
                </a:path>
                <a:path w="121284" h="106045">
                  <a:moveTo>
                    <a:pt x="70549" y="88519"/>
                  </a:moveTo>
                  <a:lnTo>
                    <a:pt x="67960" y="88519"/>
                  </a:lnTo>
                  <a:lnTo>
                    <a:pt x="67025" y="89027"/>
                  </a:lnTo>
                  <a:lnTo>
                    <a:pt x="70477" y="89027"/>
                  </a:lnTo>
                  <a:lnTo>
                    <a:pt x="70549" y="88519"/>
                  </a:lnTo>
                  <a:close/>
                </a:path>
                <a:path w="121284" h="106045">
                  <a:moveTo>
                    <a:pt x="100970" y="87122"/>
                  </a:moveTo>
                  <a:lnTo>
                    <a:pt x="70746" y="87122"/>
                  </a:lnTo>
                  <a:lnTo>
                    <a:pt x="70638" y="87884"/>
                  </a:lnTo>
                  <a:lnTo>
                    <a:pt x="70549" y="88519"/>
                  </a:lnTo>
                  <a:lnTo>
                    <a:pt x="100114" y="88519"/>
                  </a:lnTo>
                  <a:lnTo>
                    <a:pt x="101180" y="89027"/>
                  </a:lnTo>
                  <a:lnTo>
                    <a:pt x="100597" y="89027"/>
                  </a:lnTo>
                  <a:lnTo>
                    <a:pt x="100970" y="87122"/>
                  </a:lnTo>
                  <a:close/>
                </a:path>
                <a:path w="121284" h="106045">
                  <a:moveTo>
                    <a:pt x="59012" y="87884"/>
                  </a:moveTo>
                  <a:lnTo>
                    <a:pt x="45351" y="87884"/>
                  </a:lnTo>
                  <a:lnTo>
                    <a:pt x="45724" y="88392"/>
                  </a:lnTo>
                  <a:lnTo>
                    <a:pt x="45817" y="88519"/>
                  </a:lnTo>
                  <a:lnTo>
                    <a:pt x="49905" y="88519"/>
                  </a:lnTo>
                  <a:lnTo>
                    <a:pt x="50749" y="88138"/>
                  </a:lnTo>
                  <a:lnTo>
                    <a:pt x="58674" y="88138"/>
                  </a:lnTo>
                  <a:lnTo>
                    <a:pt x="59012" y="87884"/>
                  </a:lnTo>
                  <a:close/>
                </a:path>
                <a:path w="121284" h="106045">
                  <a:moveTo>
                    <a:pt x="58674" y="88138"/>
                  </a:moveTo>
                  <a:lnTo>
                    <a:pt x="50749" y="88138"/>
                  </a:lnTo>
                  <a:lnTo>
                    <a:pt x="50789" y="88519"/>
                  </a:lnTo>
                  <a:lnTo>
                    <a:pt x="58166" y="88519"/>
                  </a:lnTo>
                  <a:lnTo>
                    <a:pt x="58674" y="88138"/>
                  </a:lnTo>
                  <a:close/>
                </a:path>
                <a:path w="121284" h="106045">
                  <a:moveTo>
                    <a:pt x="64943" y="87122"/>
                  </a:moveTo>
                  <a:lnTo>
                    <a:pt x="60383" y="87122"/>
                  </a:lnTo>
                  <a:lnTo>
                    <a:pt x="62423" y="88519"/>
                  </a:lnTo>
                  <a:lnTo>
                    <a:pt x="63400" y="88519"/>
                  </a:lnTo>
                  <a:lnTo>
                    <a:pt x="64943" y="87122"/>
                  </a:lnTo>
                  <a:close/>
                </a:path>
                <a:path w="121284" h="106045">
                  <a:moveTo>
                    <a:pt x="104959" y="83947"/>
                  </a:moveTo>
                  <a:lnTo>
                    <a:pt x="66811" y="83947"/>
                  </a:lnTo>
                  <a:lnTo>
                    <a:pt x="68262" y="86487"/>
                  </a:lnTo>
                  <a:lnTo>
                    <a:pt x="66905" y="88392"/>
                  </a:lnTo>
                  <a:lnTo>
                    <a:pt x="66814" y="88519"/>
                  </a:lnTo>
                  <a:lnTo>
                    <a:pt x="67960" y="88519"/>
                  </a:lnTo>
                  <a:lnTo>
                    <a:pt x="70530" y="87122"/>
                  </a:lnTo>
                  <a:lnTo>
                    <a:pt x="100970" y="87122"/>
                  </a:lnTo>
                  <a:lnTo>
                    <a:pt x="101095" y="86487"/>
                  </a:lnTo>
                  <a:lnTo>
                    <a:pt x="101169" y="86106"/>
                  </a:lnTo>
                  <a:lnTo>
                    <a:pt x="101244" y="85725"/>
                  </a:lnTo>
                  <a:lnTo>
                    <a:pt x="104649" y="85725"/>
                  </a:lnTo>
                  <a:lnTo>
                    <a:pt x="104782" y="84963"/>
                  </a:lnTo>
                  <a:lnTo>
                    <a:pt x="104870" y="84455"/>
                  </a:lnTo>
                  <a:lnTo>
                    <a:pt x="104959" y="83947"/>
                  </a:lnTo>
                  <a:close/>
                </a:path>
                <a:path w="121284" h="106045">
                  <a:moveTo>
                    <a:pt x="66701" y="83947"/>
                  </a:moveTo>
                  <a:lnTo>
                    <a:pt x="12090" y="83947"/>
                  </a:lnTo>
                  <a:lnTo>
                    <a:pt x="12115" y="87122"/>
                  </a:lnTo>
                  <a:lnTo>
                    <a:pt x="11772" y="87884"/>
                  </a:lnTo>
                  <a:lnTo>
                    <a:pt x="11658" y="88138"/>
                  </a:lnTo>
                  <a:lnTo>
                    <a:pt x="11544" y="88392"/>
                  </a:lnTo>
                  <a:lnTo>
                    <a:pt x="13161" y="87884"/>
                  </a:lnTo>
                  <a:lnTo>
                    <a:pt x="13563" y="87884"/>
                  </a:lnTo>
                  <a:lnTo>
                    <a:pt x="14782" y="87122"/>
                  </a:lnTo>
                  <a:lnTo>
                    <a:pt x="15114" y="86868"/>
                  </a:lnTo>
                  <a:lnTo>
                    <a:pt x="17043" y="84963"/>
                  </a:lnTo>
                  <a:lnTo>
                    <a:pt x="19367" y="84455"/>
                  </a:lnTo>
                  <a:lnTo>
                    <a:pt x="66551" y="84455"/>
                  </a:lnTo>
                  <a:lnTo>
                    <a:pt x="66701" y="83947"/>
                  </a:lnTo>
                  <a:close/>
                </a:path>
                <a:path w="121284" h="106045">
                  <a:moveTo>
                    <a:pt x="105460" y="83439"/>
                  </a:moveTo>
                  <a:lnTo>
                    <a:pt x="7048" y="83439"/>
                  </a:lnTo>
                  <a:lnTo>
                    <a:pt x="7708" y="84455"/>
                  </a:lnTo>
                  <a:lnTo>
                    <a:pt x="7803" y="84963"/>
                  </a:lnTo>
                  <a:lnTo>
                    <a:pt x="7592" y="85725"/>
                  </a:lnTo>
                  <a:lnTo>
                    <a:pt x="7487" y="86106"/>
                  </a:lnTo>
                  <a:lnTo>
                    <a:pt x="7406" y="86487"/>
                  </a:lnTo>
                  <a:lnTo>
                    <a:pt x="7292" y="87884"/>
                  </a:lnTo>
                  <a:lnTo>
                    <a:pt x="7048" y="87884"/>
                  </a:lnTo>
                  <a:lnTo>
                    <a:pt x="12090" y="83947"/>
                  </a:lnTo>
                  <a:lnTo>
                    <a:pt x="104959" y="83947"/>
                  </a:lnTo>
                  <a:lnTo>
                    <a:pt x="105003" y="83693"/>
                  </a:lnTo>
                  <a:lnTo>
                    <a:pt x="105460" y="83439"/>
                  </a:lnTo>
                  <a:close/>
                </a:path>
                <a:path w="121284" h="106045">
                  <a:moveTo>
                    <a:pt x="26570" y="87122"/>
                  </a:moveTo>
                  <a:lnTo>
                    <a:pt x="23661" y="87122"/>
                  </a:lnTo>
                  <a:lnTo>
                    <a:pt x="22559" y="87884"/>
                  </a:lnTo>
                  <a:lnTo>
                    <a:pt x="26388" y="87884"/>
                  </a:lnTo>
                  <a:lnTo>
                    <a:pt x="26570" y="87122"/>
                  </a:lnTo>
                  <a:close/>
                </a:path>
                <a:path w="121284" h="106045">
                  <a:moveTo>
                    <a:pt x="32441" y="87122"/>
                  </a:moveTo>
                  <a:lnTo>
                    <a:pt x="28374" y="87122"/>
                  </a:lnTo>
                  <a:lnTo>
                    <a:pt x="27527" y="87884"/>
                  </a:lnTo>
                  <a:lnTo>
                    <a:pt x="32934" y="87884"/>
                  </a:lnTo>
                  <a:lnTo>
                    <a:pt x="32441" y="87122"/>
                  </a:lnTo>
                  <a:close/>
                </a:path>
                <a:path w="121284" h="106045">
                  <a:moveTo>
                    <a:pt x="38000" y="87122"/>
                  </a:moveTo>
                  <a:lnTo>
                    <a:pt x="36616" y="87122"/>
                  </a:lnTo>
                  <a:lnTo>
                    <a:pt x="35660" y="87884"/>
                  </a:lnTo>
                  <a:lnTo>
                    <a:pt x="38703" y="87884"/>
                  </a:lnTo>
                  <a:lnTo>
                    <a:pt x="38000" y="87122"/>
                  </a:lnTo>
                  <a:close/>
                </a:path>
                <a:path w="121284" h="106045">
                  <a:moveTo>
                    <a:pt x="60383" y="87122"/>
                  </a:moveTo>
                  <a:lnTo>
                    <a:pt x="60028" y="87122"/>
                  </a:lnTo>
                  <a:lnTo>
                    <a:pt x="59012" y="87884"/>
                  </a:lnTo>
                  <a:lnTo>
                    <a:pt x="61495" y="87884"/>
                  </a:lnTo>
                  <a:lnTo>
                    <a:pt x="60383" y="87122"/>
                  </a:lnTo>
                  <a:close/>
                </a:path>
                <a:path w="121284" h="106045">
                  <a:moveTo>
                    <a:pt x="67810" y="87122"/>
                  </a:moveTo>
                  <a:lnTo>
                    <a:pt x="64943" y="87122"/>
                  </a:lnTo>
                  <a:lnTo>
                    <a:pt x="64101" y="87884"/>
                  </a:lnTo>
                  <a:lnTo>
                    <a:pt x="67267" y="87884"/>
                  </a:lnTo>
                  <a:lnTo>
                    <a:pt x="67810" y="87122"/>
                  </a:lnTo>
                  <a:close/>
                </a:path>
                <a:path w="121284" h="106045">
                  <a:moveTo>
                    <a:pt x="70746" y="87122"/>
                  </a:moveTo>
                  <a:lnTo>
                    <a:pt x="70530" y="87122"/>
                  </a:lnTo>
                  <a:lnTo>
                    <a:pt x="69128" y="87884"/>
                  </a:lnTo>
                  <a:lnTo>
                    <a:pt x="70638" y="87884"/>
                  </a:lnTo>
                  <a:lnTo>
                    <a:pt x="70746" y="87122"/>
                  </a:lnTo>
                  <a:close/>
                </a:path>
                <a:path w="121284" h="106045">
                  <a:moveTo>
                    <a:pt x="104649" y="85725"/>
                  </a:moveTo>
                  <a:lnTo>
                    <a:pt x="103200" y="85725"/>
                  </a:lnTo>
                  <a:lnTo>
                    <a:pt x="104406" y="87122"/>
                  </a:lnTo>
                  <a:lnTo>
                    <a:pt x="104517" y="86487"/>
                  </a:lnTo>
                  <a:lnTo>
                    <a:pt x="104583" y="86106"/>
                  </a:lnTo>
                  <a:lnTo>
                    <a:pt x="104649" y="85725"/>
                  </a:lnTo>
                  <a:close/>
                </a:path>
                <a:path w="121284" h="106045">
                  <a:moveTo>
                    <a:pt x="106146" y="83058"/>
                  </a:moveTo>
                  <a:lnTo>
                    <a:pt x="2038" y="83058"/>
                  </a:lnTo>
                  <a:lnTo>
                    <a:pt x="2057" y="83185"/>
                  </a:lnTo>
                  <a:lnTo>
                    <a:pt x="237" y="85725"/>
                  </a:lnTo>
                  <a:lnTo>
                    <a:pt x="4610" y="85725"/>
                  </a:lnTo>
                  <a:lnTo>
                    <a:pt x="7048" y="83439"/>
                  </a:lnTo>
                  <a:lnTo>
                    <a:pt x="105460" y="83439"/>
                  </a:lnTo>
                  <a:lnTo>
                    <a:pt x="106146" y="83058"/>
                  </a:lnTo>
                  <a:close/>
                </a:path>
                <a:path w="121284" h="106045">
                  <a:moveTo>
                    <a:pt x="5041" y="74930"/>
                  </a:moveTo>
                  <a:lnTo>
                    <a:pt x="2236" y="74930"/>
                  </a:lnTo>
                  <a:lnTo>
                    <a:pt x="1219" y="75819"/>
                  </a:lnTo>
                  <a:lnTo>
                    <a:pt x="2606" y="76581"/>
                  </a:lnTo>
                  <a:lnTo>
                    <a:pt x="3797" y="76581"/>
                  </a:lnTo>
                  <a:lnTo>
                    <a:pt x="4381" y="77851"/>
                  </a:lnTo>
                  <a:lnTo>
                    <a:pt x="2743" y="77851"/>
                  </a:lnTo>
                  <a:lnTo>
                    <a:pt x="889" y="78740"/>
                  </a:lnTo>
                  <a:lnTo>
                    <a:pt x="0" y="80010"/>
                  </a:lnTo>
                  <a:lnTo>
                    <a:pt x="1600" y="80264"/>
                  </a:lnTo>
                  <a:lnTo>
                    <a:pt x="4127" y="80264"/>
                  </a:lnTo>
                  <a:lnTo>
                    <a:pt x="4406" y="82042"/>
                  </a:lnTo>
                  <a:lnTo>
                    <a:pt x="1678" y="83058"/>
                  </a:lnTo>
                  <a:lnTo>
                    <a:pt x="106146" y="83058"/>
                  </a:lnTo>
                  <a:lnTo>
                    <a:pt x="107657" y="84455"/>
                  </a:lnTo>
                  <a:lnTo>
                    <a:pt x="108692" y="85725"/>
                  </a:lnTo>
                  <a:lnTo>
                    <a:pt x="108339" y="85725"/>
                  </a:lnTo>
                  <a:lnTo>
                    <a:pt x="108452" y="84709"/>
                  </a:lnTo>
                  <a:lnTo>
                    <a:pt x="108566" y="83693"/>
                  </a:lnTo>
                  <a:lnTo>
                    <a:pt x="108583" y="83058"/>
                  </a:lnTo>
                  <a:lnTo>
                    <a:pt x="107988" y="81153"/>
                  </a:lnTo>
                  <a:lnTo>
                    <a:pt x="108026" y="79248"/>
                  </a:lnTo>
                  <a:lnTo>
                    <a:pt x="109575" y="78994"/>
                  </a:lnTo>
                  <a:lnTo>
                    <a:pt x="112380" y="78994"/>
                  </a:lnTo>
                  <a:lnTo>
                    <a:pt x="112737" y="77851"/>
                  </a:lnTo>
                  <a:lnTo>
                    <a:pt x="110035" y="75438"/>
                  </a:lnTo>
                  <a:lnTo>
                    <a:pt x="6578" y="75438"/>
                  </a:lnTo>
                  <a:lnTo>
                    <a:pt x="5041" y="74930"/>
                  </a:lnTo>
                  <a:close/>
                </a:path>
                <a:path w="121284" h="106045">
                  <a:moveTo>
                    <a:pt x="112380" y="78994"/>
                  </a:moveTo>
                  <a:lnTo>
                    <a:pt x="109575" y="78994"/>
                  </a:lnTo>
                  <a:lnTo>
                    <a:pt x="110952" y="80010"/>
                  </a:lnTo>
                  <a:lnTo>
                    <a:pt x="111823" y="80772"/>
                  </a:lnTo>
                  <a:lnTo>
                    <a:pt x="112300" y="79248"/>
                  </a:lnTo>
                  <a:lnTo>
                    <a:pt x="112380" y="78994"/>
                  </a:lnTo>
                  <a:close/>
                </a:path>
                <a:path w="121284" h="106045">
                  <a:moveTo>
                    <a:pt x="5740" y="70358"/>
                  </a:moveTo>
                  <a:lnTo>
                    <a:pt x="4089" y="71755"/>
                  </a:lnTo>
                  <a:lnTo>
                    <a:pt x="5600" y="72390"/>
                  </a:lnTo>
                  <a:lnTo>
                    <a:pt x="8115" y="73787"/>
                  </a:lnTo>
                  <a:lnTo>
                    <a:pt x="7793" y="73787"/>
                  </a:lnTo>
                  <a:lnTo>
                    <a:pt x="6672" y="75311"/>
                  </a:lnTo>
                  <a:lnTo>
                    <a:pt x="6578" y="75438"/>
                  </a:lnTo>
                  <a:lnTo>
                    <a:pt x="110035" y="75438"/>
                  </a:lnTo>
                  <a:lnTo>
                    <a:pt x="109893" y="75311"/>
                  </a:lnTo>
                  <a:lnTo>
                    <a:pt x="108305" y="73025"/>
                  </a:lnTo>
                  <a:lnTo>
                    <a:pt x="113391" y="73025"/>
                  </a:lnTo>
                  <a:lnTo>
                    <a:pt x="113512" y="72644"/>
                  </a:lnTo>
                  <a:lnTo>
                    <a:pt x="118821" y="72644"/>
                  </a:lnTo>
                  <a:lnTo>
                    <a:pt x="117319" y="71755"/>
                  </a:lnTo>
                  <a:lnTo>
                    <a:pt x="9093" y="71755"/>
                  </a:lnTo>
                  <a:lnTo>
                    <a:pt x="5740" y="70358"/>
                  </a:lnTo>
                  <a:close/>
                </a:path>
                <a:path w="121284" h="106045">
                  <a:moveTo>
                    <a:pt x="113391" y="73025"/>
                  </a:moveTo>
                  <a:lnTo>
                    <a:pt x="110223" y="73025"/>
                  </a:lnTo>
                  <a:lnTo>
                    <a:pt x="111671" y="73787"/>
                  </a:lnTo>
                  <a:lnTo>
                    <a:pt x="112971" y="74930"/>
                  </a:lnTo>
                  <a:lnTo>
                    <a:pt x="112786" y="74930"/>
                  </a:lnTo>
                  <a:lnTo>
                    <a:pt x="113391" y="73025"/>
                  </a:lnTo>
                  <a:close/>
                </a:path>
                <a:path w="121284" h="106045">
                  <a:moveTo>
                    <a:pt x="118821" y="72644"/>
                  </a:moveTo>
                  <a:lnTo>
                    <a:pt x="113512" y="72644"/>
                  </a:lnTo>
                  <a:lnTo>
                    <a:pt x="116122" y="73025"/>
                  </a:lnTo>
                  <a:lnTo>
                    <a:pt x="115381" y="73025"/>
                  </a:lnTo>
                  <a:lnTo>
                    <a:pt x="116674" y="74295"/>
                  </a:lnTo>
                  <a:lnTo>
                    <a:pt x="118656" y="74295"/>
                  </a:lnTo>
                  <a:lnTo>
                    <a:pt x="118783" y="73025"/>
                  </a:lnTo>
                  <a:lnTo>
                    <a:pt x="118821" y="72644"/>
                  </a:lnTo>
                  <a:close/>
                </a:path>
                <a:path w="121284" h="106045">
                  <a:moveTo>
                    <a:pt x="7747" y="65024"/>
                  </a:moveTo>
                  <a:lnTo>
                    <a:pt x="6565" y="66040"/>
                  </a:lnTo>
                  <a:lnTo>
                    <a:pt x="7141" y="67056"/>
                  </a:lnTo>
                  <a:lnTo>
                    <a:pt x="7213" y="67183"/>
                  </a:lnTo>
                  <a:lnTo>
                    <a:pt x="10134" y="68834"/>
                  </a:lnTo>
                  <a:lnTo>
                    <a:pt x="9601" y="70231"/>
                  </a:lnTo>
                  <a:lnTo>
                    <a:pt x="9177" y="71501"/>
                  </a:lnTo>
                  <a:lnTo>
                    <a:pt x="9093" y="71755"/>
                  </a:lnTo>
                  <a:lnTo>
                    <a:pt x="117319" y="71755"/>
                  </a:lnTo>
                  <a:lnTo>
                    <a:pt x="116890" y="71501"/>
                  </a:lnTo>
                  <a:lnTo>
                    <a:pt x="115963" y="70358"/>
                  </a:lnTo>
                  <a:lnTo>
                    <a:pt x="117779" y="70231"/>
                  </a:lnTo>
                  <a:lnTo>
                    <a:pt x="119619" y="70231"/>
                  </a:lnTo>
                  <a:lnTo>
                    <a:pt x="119360" y="68834"/>
                  </a:lnTo>
                  <a:lnTo>
                    <a:pt x="119265" y="68326"/>
                  </a:lnTo>
                  <a:lnTo>
                    <a:pt x="118191" y="67183"/>
                  </a:lnTo>
                  <a:lnTo>
                    <a:pt x="118071" y="67056"/>
                  </a:lnTo>
                  <a:lnTo>
                    <a:pt x="116255" y="66548"/>
                  </a:lnTo>
                  <a:lnTo>
                    <a:pt x="117640" y="65786"/>
                  </a:lnTo>
                  <a:lnTo>
                    <a:pt x="10960" y="65786"/>
                  </a:lnTo>
                  <a:lnTo>
                    <a:pt x="9601" y="65278"/>
                  </a:lnTo>
                  <a:lnTo>
                    <a:pt x="7747" y="65024"/>
                  </a:lnTo>
                  <a:close/>
                </a:path>
                <a:path w="121284" h="106045">
                  <a:moveTo>
                    <a:pt x="9182" y="60960"/>
                  </a:moveTo>
                  <a:lnTo>
                    <a:pt x="7912" y="62103"/>
                  </a:lnTo>
                  <a:lnTo>
                    <a:pt x="8788" y="63373"/>
                  </a:lnTo>
                  <a:lnTo>
                    <a:pt x="10591" y="64389"/>
                  </a:lnTo>
                  <a:lnTo>
                    <a:pt x="10960" y="65786"/>
                  </a:lnTo>
                  <a:lnTo>
                    <a:pt x="117640" y="65786"/>
                  </a:lnTo>
                  <a:lnTo>
                    <a:pt x="120954" y="65278"/>
                  </a:lnTo>
                  <a:lnTo>
                    <a:pt x="119938" y="63754"/>
                  </a:lnTo>
                  <a:lnTo>
                    <a:pt x="117411" y="63500"/>
                  </a:lnTo>
                  <a:lnTo>
                    <a:pt x="116687" y="62357"/>
                  </a:lnTo>
                  <a:lnTo>
                    <a:pt x="11214" y="62357"/>
                  </a:lnTo>
                  <a:lnTo>
                    <a:pt x="9182" y="60960"/>
                  </a:lnTo>
                  <a:close/>
                </a:path>
                <a:path w="121284" h="106045">
                  <a:moveTo>
                    <a:pt x="12661" y="56007"/>
                  </a:moveTo>
                  <a:lnTo>
                    <a:pt x="9309" y="56007"/>
                  </a:lnTo>
                  <a:lnTo>
                    <a:pt x="9322" y="59436"/>
                  </a:lnTo>
                  <a:lnTo>
                    <a:pt x="9586" y="59436"/>
                  </a:lnTo>
                  <a:lnTo>
                    <a:pt x="12230" y="60706"/>
                  </a:lnTo>
                  <a:lnTo>
                    <a:pt x="12627" y="62103"/>
                  </a:lnTo>
                  <a:lnTo>
                    <a:pt x="12700" y="62357"/>
                  </a:lnTo>
                  <a:lnTo>
                    <a:pt x="116687" y="62357"/>
                  </a:lnTo>
                  <a:lnTo>
                    <a:pt x="116526" y="62103"/>
                  </a:lnTo>
                  <a:lnTo>
                    <a:pt x="116288" y="62103"/>
                  </a:lnTo>
                  <a:lnTo>
                    <a:pt x="119595" y="59436"/>
                  </a:lnTo>
                  <a:lnTo>
                    <a:pt x="114630" y="57404"/>
                  </a:lnTo>
                  <a:lnTo>
                    <a:pt x="116128" y="56261"/>
                  </a:lnTo>
                  <a:lnTo>
                    <a:pt x="14478" y="56261"/>
                  </a:lnTo>
                  <a:lnTo>
                    <a:pt x="12661" y="56007"/>
                  </a:lnTo>
                  <a:close/>
                </a:path>
                <a:path w="121284" h="106045">
                  <a:moveTo>
                    <a:pt x="12573" y="52832"/>
                  </a:moveTo>
                  <a:lnTo>
                    <a:pt x="11214" y="53975"/>
                  </a:lnTo>
                  <a:lnTo>
                    <a:pt x="12331" y="54991"/>
                  </a:lnTo>
                  <a:lnTo>
                    <a:pt x="13779" y="54991"/>
                  </a:lnTo>
                  <a:lnTo>
                    <a:pt x="14478" y="56261"/>
                  </a:lnTo>
                  <a:lnTo>
                    <a:pt x="116128" y="56261"/>
                  </a:lnTo>
                  <a:lnTo>
                    <a:pt x="117792" y="54991"/>
                  </a:lnTo>
                  <a:lnTo>
                    <a:pt x="116701" y="53340"/>
                  </a:lnTo>
                  <a:lnTo>
                    <a:pt x="14617" y="53340"/>
                  </a:lnTo>
                  <a:lnTo>
                    <a:pt x="12573" y="52832"/>
                  </a:lnTo>
                  <a:close/>
                </a:path>
                <a:path w="121284" h="106045">
                  <a:moveTo>
                    <a:pt x="12776" y="48514"/>
                  </a:moveTo>
                  <a:lnTo>
                    <a:pt x="11252" y="49530"/>
                  </a:lnTo>
                  <a:lnTo>
                    <a:pt x="12776" y="50673"/>
                  </a:lnTo>
                  <a:lnTo>
                    <a:pt x="14871" y="51054"/>
                  </a:lnTo>
                  <a:lnTo>
                    <a:pt x="16059" y="52451"/>
                  </a:lnTo>
                  <a:lnTo>
                    <a:pt x="16425" y="52451"/>
                  </a:lnTo>
                  <a:lnTo>
                    <a:pt x="14617" y="53340"/>
                  </a:lnTo>
                  <a:lnTo>
                    <a:pt x="116701" y="53340"/>
                  </a:lnTo>
                  <a:lnTo>
                    <a:pt x="116365" y="52832"/>
                  </a:lnTo>
                  <a:lnTo>
                    <a:pt x="118173" y="52832"/>
                  </a:lnTo>
                  <a:lnTo>
                    <a:pt x="112496" y="52451"/>
                  </a:lnTo>
                  <a:lnTo>
                    <a:pt x="111188" y="50165"/>
                  </a:lnTo>
                  <a:lnTo>
                    <a:pt x="112215" y="49530"/>
                  </a:lnTo>
                  <a:lnTo>
                    <a:pt x="113080" y="49149"/>
                  </a:lnTo>
                  <a:lnTo>
                    <a:pt x="15709" y="49149"/>
                  </a:lnTo>
                  <a:lnTo>
                    <a:pt x="12776" y="48514"/>
                  </a:lnTo>
                  <a:close/>
                </a:path>
                <a:path w="121284" h="106045">
                  <a:moveTo>
                    <a:pt x="18707" y="43942"/>
                  </a:moveTo>
                  <a:lnTo>
                    <a:pt x="15875" y="44704"/>
                  </a:lnTo>
                  <a:lnTo>
                    <a:pt x="16852" y="45974"/>
                  </a:lnTo>
                  <a:lnTo>
                    <a:pt x="18618" y="47117"/>
                  </a:lnTo>
                  <a:lnTo>
                    <a:pt x="15709" y="49149"/>
                  </a:lnTo>
                  <a:lnTo>
                    <a:pt x="113080" y="49149"/>
                  </a:lnTo>
                  <a:lnTo>
                    <a:pt x="113741" y="48895"/>
                  </a:lnTo>
                  <a:lnTo>
                    <a:pt x="114973" y="48133"/>
                  </a:lnTo>
                  <a:lnTo>
                    <a:pt x="112864" y="45593"/>
                  </a:lnTo>
                  <a:lnTo>
                    <a:pt x="108381" y="45212"/>
                  </a:lnTo>
                  <a:lnTo>
                    <a:pt x="21670" y="45212"/>
                  </a:lnTo>
                  <a:lnTo>
                    <a:pt x="18707" y="43942"/>
                  </a:lnTo>
                  <a:close/>
                </a:path>
                <a:path w="121284" h="106045">
                  <a:moveTo>
                    <a:pt x="22809" y="41275"/>
                  </a:moveTo>
                  <a:lnTo>
                    <a:pt x="20370" y="41783"/>
                  </a:lnTo>
                  <a:lnTo>
                    <a:pt x="23342" y="43688"/>
                  </a:lnTo>
                  <a:lnTo>
                    <a:pt x="24187" y="45212"/>
                  </a:lnTo>
                  <a:lnTo>
                    <a:pt x="108381" y="45212"/>
                  </a:lnTo>
                  <a:lnTo>
                    <a:pt x="107729" y="44958"/>
                  </a:lnTo>
                  <a:lnTo>
                    <a:pt x="89154" y="44958"/>
                  </a:lnTo>
                  <a:lnTo>
                    <a:pt x="89154" y="41402"/>
                  </a:lnTo>
                  <a:lnTo>
                    <a:pt x="25730" y="41402"/>
                  </a:lnTo>
                  <a:lnTo>
                    <a:pt x="22809" y="41275"/>
                  </a:lnTo>
                  <a:close/>
                </a:path>
                <a:path w="121284" h="106045">
                  <a:moveTo>
                    <a:pt x="104216" y="40767"/>
                  </a:moveTo>
                  <a:lnTo>
                    <a:pt x="100393" y="42037"/>
                  </a:lnTo>
                  <a:lnTo>
                    <a:pt x="97091" y="42926"/>
                  </a:lnTo>
                  <a:lnTo>
                    <a:pt x="89154" y="44958"/>
                  </a:lnTo>
                  <a:lnTo>
                    <a:pt x="107729" y="44958"/>
                  </a:lnTo>
                  <a:lnTo>
                    <a:pt x="105117" y="43942"/>
                  </a:lnTo>
                  <a:lnTo>
                    <a:pt x="107534" y="42037"/>
                  </a:lnTo>
                  <a:lnTo>
                    <a:pt x="108082" y="42037"/>
                  </a:lnTo>
                  <a:lnTo>
                    <a:pt x="104216" y="40767"/>
                  </a:lnTo>
                  <a:close/>
                </a:path>
                <a:path w="121284" h="106045">
                  <a:moveTo>
                    <a:pt x="90029" y="21717"/>
                  </a:moveTo>
                  <a:lnTo>
                    <a:pt x="12903" y="21717"/>
                  </a:lnTo>
                  <a:lnTo>
                    <a:pt x="16408" y="24003"/>
                  </a:lnTo>
                  <a:lnTo>
                    <a:pt x="17995" y="25146"/>
                  </a:lnTo>
                  <a:lnTo>
                    <a:pt x="14947" y="27305"/>
                  </a:lnTo>
                  <a:lnTo>
                    <a:pt x="18012" y="27813"/>
                  </a:lnTo>
                  <a:lnTo>
                    <a:pt x="17862" y="27813"/>
                  </a:lnTo>
                  <a:lnTo>
                    <a:pt x="19710" y="28194"/>
                  </a:lnTo>
                  <a:lnTo>
                    <a:pt x="21894" y="29210"/>
                  </a:lnTo>
                  <a:lnTo>
                    <a:pt x="20739" y="29972"/>
                  </a:lnTo>
                  <a:lnTo>
                    <a:pt x="19189" y="29972"/>
                  </a:lnTo>
                  <a:lnTo>
                    <a:pt x="18046" y="30734"/>
                  </a:lnTo>
                  <a:lnTo>
                    <a:pt x="21094" y="31242"/>
                  </a:lnTo>
                  <a:lnTo>
                    <a:pt x="24422" y="31496"/>
                  </a:lnTo>
                  <a:lnTo>
                    <a:pt x="26911" y="33401"/>
                  </a:lnTo>
                  <a:lnTo>
                    <a:pt x="24663" y="33401"/>
                  </a:lnTo>
                  <a:lnTo>
                    <a:pt x="22872" y="33782"/>
                  </a:lnTo>
                  <a:lnTo>
                    <a:pt x="23310" y="33782"/>
                  </a:lnTo>
                  <a:lnTo>
                    <a:pt x="22199" y="34671"/>
                  </a:lnTo>
                  <a:lnTo>
                    <a:pt x="24676" y="35687"/>
                  </a:lnTo>
                  <a:lnTo>
                    <a:pt x="27076" y="35941"/>
                  </a:lnTo>
                  <a:lnTo>
                    <a:pt x="29286" y="37846"/>
                  </a:lnTo>
                  <a:lnTo>
                    <a:pt x="26123" y="37846"/>
                  </a:lnTo>
                  <a:lnTo>
                    <a:pt x="24892" y="38354"/>
                  </a:lnTo>
                  <a:lnTo>
                    <a:pt x="27876" y="40132"/>
                  </a:lnTo>
                  <a:lnTo>
                    <a:pt x="25730" y="41402"/>
                  </a:lnTo>
                  <a:lnTo>
                    <a:pt x="89154" y="41402"/>
                  </a:lnTo>
                  <a:lnTo>
                    <a:pt x="89154" y="40767"/>
                  </a:lnTo>
                  <a:lnTo>
                    <a:pt x="89330" y="40767"/>
                  </a:lnTo>
                  <a:lnTo>
                    <a:pt x="87388" y="39370"/>
                  </a:lnTo>
                  <a:lnTo>
                    <a:pt x="86753" y="38100"/>
                  </a:lnTo>
                  <a:lnTo>
                    <a:pt x="87325" y="36576"/>
                  </a:lnTo>
                  <a:lnTo>
                    <a:pt x="88963" y="33782"/>
                  </a:lnTo>
                  <a:lnTo>
                    <a:pt x="90093" y="32004"/>
                  </a:lnTo>
                  <a:lnTo>
                    <a:pt x="91794" y="29210"/>
                  </a:lnTo>
                  <a:lnTo>
                    <a:pt x="92583" y="27813"/>
                  </a:lnTo>
                  <a:lnTo>
                    <a:pt x="92875" y="26289"/>
                  </a:lnTo>
                  <a:lnTo>
                    <a:pt x="92818" y="26035"/>
                  </a:lnTo>
                  <a:lnTo>
                    <a:pt x="89242" y="26035"/>
                  </a:lnTo>
                  <a:lnTo>
                    <a:pt x="90106" y="23495"/>
                  </a:lnTo>
                  <a:lnTo>
                    <a:pt x="90029" y="21717"/>
                  </a:lnTo>
                  <a:close/>
                </a:path>
                <a:path w="121284" h="106045">
                  <a:moveTo>
                    <a:pt x="92509" y="24638"/>
                  </a:moveTo>
                  <a:lnTo>
                    <a:pt x="91262" y="24638"/>
                  </a:lnTo>
                  <a:lnTo>
                    <a:pt x="90322" y="25400"/>
                  </a:lnTo>
                  <a:lnTo>
                    <a:pt x="89242" y="26035"/>
                  </a:lnTo>
                  <a:lnTo>
                    <a:pt x="92818" y="26035"/>
                  </a:lnTo>
                  <a:lnTo>
                    <a:pt x="92678" y="25400"/>
                  </a:lnTo>
                  <a:lnTo>
                    <a:pt x="92622" y="25146"/>
                  </a:lnTo>
                  <a:lnTo>
                    <a:pt x="92509" y="24638"/>
                  </a:lnTo>
                  <a:close/>
                </a:path>
                <a:path w="121284" h="106045">
                  <a:moveTo>
                    <a:pt x="12674" y="20066"/>
                  </a:moveTo>
                  <a:lnTo>
                    <a:pt x="9893" y="21844"/>
                  </a:lnTo>
                  <a:lnTo>
                    <a:pt x="10629" y="22098"/>
                  </a:lnTo>
                  <a:lnTo>
                    <a:pt x="10401" y="22098"/>
                  </a:lnTo>
                  <a:lnTo>
                    <a:pt x="12903" y="21717"/>
                  </a:lnTo>
                  <a:lnTo>
                    <a:pt x="90029" y="21717"/>
                  </a:lnTo>
                  <a:lnTo>
                    <a:pt x="89985" y="20701"/>
                  </a:lnTo>
                  <a:lnTo>
                    <a:pt x="14173" y="20701"/>
                  </a:lnTo>
                  <a:lnTo>
                    <a:pt x="12674" y="20066"/>
                  </a:lnTo>
                  <a:close/>
                </a:path>
                <a:path w="121284" h="106045">
                  <a:moveTo>
                    <a:pt x="15278" y="17272"/>
                  </a:moveTo>
                  <a:lnTo>
                    <a:pt x="13208" y="17272"/>
                  </a:lnTo>
                  <a:lnTo>
                    <a:pt x="12306" y="18034"/>
                  </a:lnTo>
                  <a:lnTo>
                    <a:pt x="13766" y="18161"/>
                  </a:lnTo>
                  <a:lnTo>
                    <a:pt x="14897" y="19558"/>
                  </a:lnTo>
                  <a:lnTo>
                    <a:pt x="14173" y="20701"/>
                  </a:lnTo>
                  <a:lnTo>
                    <a:pt x="87253" y="20701"/>
                  </a:lnTo>
                  <a:lnTo>
                    <a:pt x="87357" y="20066"/>
                  </a:lnTo>
                  <a:lnTo>
                    <a:pt x="87440" y="19558"/>
                  </a:lnTo>
                  <a:lnTo>
                    <a:pt x="87565" y="18796"/>
                  </a:lnTo>
                  <a:lnTo>
                    <a:pt x="87690" y="18034"/>
                  </a:lnTo>
                  <a:lnTo>
                    <a:pt x="21628" y="18034"/>
                  </a:lnTo>
                  <a:lnTo>
                    <a:pt x="15278" y="17272"/>
                  </a:lnTo>
                  <a:close/>
                </a:path>
                <a:path w="121284" h="106045">
                  <a:moveTo>
                    <a:pt x="90112" y="18034"/>
                  </a:moveTo>
                  <a:lnTo>
                    <a:pt x="89984" y="18034"/>
                  </a:lnTo>
                  <a:lnTo>
                    <a:pt x="89179" y="18796"/>
                  </a:lnTo>
                  <a:lnTo>
                    <a:pt x="88445" y="20066"/>
                  </a:lnTo>
                  <a:lnTo>
                    <a:pt x="88270" y="20066"/>
                  </a:lnTo>
                  <a:lnTo>
                    <a:pt x="87025" y="20701"/>
                  </a:lnTo>
                  <a:lnTo>
                    <a:pt x="89972" y="20701"/>
                  </a:lnTo>
                  <a:lnTo>
                    <a:pt x="90072" y="18796"/>
                  </a:lnTo>
                  <a:lnTo>
                    <a:pt x="90112" y="18034"/>
                  </a:lnTo>
                  <a:close/>
                </a:path>
                <a:path w="121284" h="106045">
                  <a:moveTo>
                    <a:pt x="19923" y="12192"/>
                  </a:moveTo>
                  <a:lnTo>
                    <a:pt x="19610" y="12192"/>
                  </a:lnTo>
                  <a:lnTo>
                    <a:pt x="17322" y="13970"/>
                  </a:lnTo>
                  <a:lnTo>
                    <a:pt x="18224" y="14859"/>
                  </a:lnTo>
                  <a:lnTo>
                    <a:pt x="20485" y="16637"/>
                  </a:lnTo>
                  <a:lnTo>
                    <a:pt x="17691" y="18034"/>
                  </a:lnTo>
                  <a:lnTo>
                    <a:pt x="87732" y="18034"/>
                  </a:lnTo>
                  <a:lnTo>
                    <a:pt x="87719" y="15494"/>
                  </a:lnTo>
                  <a:lnTo>
                    <a:pt x="84264" y="15494"/>
                  </a:lnTo>
                  <a:lnTo>
                    <a:pt x="84385" y="15367"/>
                  </a:lnTo>
                  <a:lnTo>
                    <a:pt x="84250" y="14859"/>
                  </a:lnTo>
                  <a:lnTo>
                    <a:pt x="84238" y="14351"/>
                  </a:lnTo>
                  <a:lnTo>
                    <a:pt x="22466" y="14351"/>
                  </a:lnTo>
                  <a:lnTo>
                    <a:pt x="19923" y="12192"/>
                  </a:lnTo>
                  <a:close/>
                </a:path>
                <a:path w="121284" h="106045">
                  <a:moveTo>
                    <a:pt x="86918" y="12700"/>
                  </a:moveTo>
                  <a:lnTo>
                    <a:pt x="84867" y="14859"/>
                  </a:lnTo>
                  <a:lnTo>
                    <a:pt x="84261" y="15367"/>
                  </a:lnTo>
                  <a:lnTo>
                    <a:pt x="84264" y="15494"/>
                  </a:lnTo>
                  <a:lnTo>
                    <a:pt x="87719" y="15494"/>
                  </a:lnTo>
                  <a:lnTo>
                    <a:pt x="87718" y="15367"/>
                  </a:lnTo>
                  <a:lnTo>
                    <a:pt x="86918" y="12700"/>
                  </a:lnTo>
                  <a:close/>
                </a:path>
                <a:path w="121284" h="106045">
                  <a:moveTo>
                    <a:pt x="25077" y="9779"/>
                  </a:moveTo>
                  <a:lnTo>
                    <a:pt x="24464" y="9779"/>
                  </a:lnTo>
                  <a:lnTo>
                    <a:pt x="22009" y="10668"/>
                  </a:lnTo>
                  <a:lnTo>
                    <a:pt x="23190" y="11176"/>
                  </a:lnTo>
                  <a:lnTo>
                    <a:pt x="24041" y="12192"/>
                  </a:lnTo>
                  <a:lnTo>
                    <a:pt x="24434" y="13335"/>
                  </a:lnTo>
                  <a:lnTo>
                    <a:pt x="22466" y="14351"/>
                  </a:lnTo>
                  <a:lnTo>
                    <a:pt x="84238" y="14351"/>
                  </a:lnTo>
                  <a:lnTo>
                    <a:pt x="84201" y="12700"/>
                  </a:lnTo>
                  <a:lnTo>
                    <a:pt x="84053" y="12319"/>
                  </a:lnTo>
                  <a:lnTo>
                    <a:pt x="31140" y="12319"/>
                  </a:lnTo>
                  <a:lnTo>
                    <a:pt x="28486" y="11430"/>
                  </a:lnTo>
                  <a:lnTo>
                    <a:pt x="25077" y="9779"/>
                  </a:lnTo>
                  <a:close/>
                </a:path>
                <a:path w="121284" h="106045">
                  <a:moveTo>
                    <a:pt x="31127" y="8128"/>
                  </a:moveTo>
                  <a:lnTo>
                    <a:pt x="31711" y="9525"/>
                  </a:lnTo>
                  <a:lnTo>
                    <a:pt x="32270" y="11176"/>
                  </a:lnTo>
                  <a:lnTo>
                    <a:pt x="31265" y="12192"/>
                  </a:lnTo>
                  <a:lnTo>
                    <a:pt x="31140" y="12319"/>
                  </a:lnTo>
                  <a:lnTo>
                    <a:pt x="84053" y="12319"/>
                  </a:lnTo>
                  <a:lnTo>
                    <a:pt x="83414" y="10668"/>
                  </a:lnTo>
                  <a:lnTo>
                    <a:pt x="83316" y="10414"/>
                  </a:lnTo>
                  <a:lnTo>
                    <a:pt x="46558" y="10414"/>
                  </a:lnTo>
                  <a:lnTo>
                    <a:pt x="45878" y="9525"/>
                  </a:lnTo>
                  <a:lnTo>
                    <a:pt x="37211" y="9525"/>
                  </a:lnTo>
                  <a:lnTo>
                    <a:pt x="35166" y="8890"/>
                  </a:lnTo>
                  <a:lnTo>
                    <a:pt x="31127" y="8128"/>
                  </a:lnTo>
                  <a:close/>
                </a:path>
                <a:path w="121284" h="106045">
                  <a:moveTo>
                    <a:pt x="48419" y="5842"/>
                  </a:moveTo>
                  <a:lnTo>
                    <a:pt x="47475" y="5842"/>
                  </a:lnTo>
                  <a:lnTo>
                    <a:pt x="44491" y="6350"/>
                  </a:lnTo>
                  <a:lnTo>
                    <a:pt x="45345" y="6350"/>
                  </a:lnTo>
                  <a:lnTo>
                    <a:pt x="46316" y="7493"/>
                  </a:lnTo>
                  <a:lnTo>
                    <a:pt x="47256" y="8890"/>
                  </a:lnTo>
                  <a:lnTo>
                    <a:pt x="46558" y="10414"/>
                  </a:lnTo>
                  <a:lnTo>
                    <a:pt x="78905" y="10414"/>
                  </a:lnTo>
                  <a:lnTo>
                    <a:pt x="79319" y="8890"/>
                  </a:lnTo>
                  <a:lnTo>
                    <a:pt x="53263" y="8890"/>
                  </a:lnTo>
                  <a:lnTo>
                    <a:pt x="50990" y="7493"/>
                  </a:lnTo>
                  <a:lnTo>
                    <a:pt x="48419" y="5842"/>
                  </a:lnTo>
                  <a:close/>
                </a:path>
                <a:path w="121284" h="106045">
                  <a:moveTo>
                    <a:pt x="81419" y="7493"/>
                  </a:moveTo>
                  <a:lnTo>
                    <a:pt x="81330" y="8890"/>
                  </a:lnTo>
                  <a:lnTo>
                    <a:pt x="78905" y="10414"/>
                  </a:lnTo>
                  <a:lnTo>
                    <a:pt x="83316" y="10414"/>
                  </a:lnTo>
                  <a:lnTo>
                    <a:pt x="83070" y="9779"/>
                  </a:lnTo>
                  <a:lnTo>
                    <a:pt x="81419" y="7493"/>
                  </a:lnTo>
                  <a:close/>
                </a:path>
                <a:path w="121284" h="106045">
                  <a:moveTo>
                    <a:pt x="40030" y="6350"/>
                  </a:moveTo>
                  <a:lnTo>
                    <a:pt x="34829" y="6731"/>
                  </a:lnTo>
                  <a:lnTo>
                    <a:pt x="36591" y="6731"/>
                  </a:lnTo>
                  <a:lnTo>
                    <a:pt x="37211" y="9525"/>
                  </a:lnTo>
                  <a:lnTo>
                    <a:pt x="45878" y="9525"/>
                  </a:lnTo>
                  <a:lnTo>
                    <a:pt x="44615" y="7874"/>
                  </a:lnTo>
                  <a:lnTo>
                    <a:pt x="40030" y="6350"/>
                  </a:lnTo>
                  <a:close/>
                </a:path>
                <a:path w="121284" h="106045">
                  <a:moveTo>
                    <a:pt x="52311" y="4826"/>
                  </a:moveTo>
                  <a:lnTo>
                    <a:pt x="53263" y="8890"/>
                  </a:lnTo>
                  <a:lnTo>
                    <a:pt x="79319" y="8890"/>
                  </a:lnTo>
                  <a:lnTo>
                    <a:pt x="79527" y="8128"/>
                  </a:lnTo>
                  <a:lnTo>
                    <a:pt x="78878" y="7493"/>
                  </a:lnTo>
                  <a:lnTo>
                    <a:pt x="58972" y="7493"/>
                  </a:lnTo>
                  <a:lnTo>
                    <a:pt x="57569" y="5842"/>
                  </a:lnTo>
                  <a:lnTo>
                    <a:pt x="54508" y="4953"/>
                  </a:lnTo>
                  <a:lnTo>
                    <a:pt x="52311" y="4826"/>
                  </a:lnTo>
                  <a:close/>
                </a:path>
                <a:path w="121284" h="106045">
                  <a:moveTo>
                    <a:pt x="59728" y="4826"/>
                  </a:moveTo>
                  <a:lnTo>
                    <a:pt x="58821" y="7493"/>
                  </a:lnTo>
                  <a:lnTo>
                    <a:pt x="63920" y="7493"/>
                  </a:lnTo>
                  <a:lnTo>
                    <a:pt x="62994" y="6350"/>
                  </a:lnTo>
                  <a:lnTo>
                    <a:pt x="63250" y="6350"/>
                  </a:lnTo>
                  <a:lnTo>
                    <a:pt x="61404" y="5334"/>
                  </a:lnTo>
                  <a:lnTo>
                    <a:pt x="59728" y="4826"/>
                  </a:lnTo>
                  <a:close/>
                </a:path>
                <a:path w="121284" h="106045">
                  <a:moveTo>
                    <a:pt x="65138" y="1778"/>
                  </a:moveTo>
                  <a:lnTo>
                    <a:pt x="63797" y="1778"/>
                  </a:lnTo>
                  <a:lnTo>
                    <a:pt x="64173" y="3302"/>
                  </a:lnTo>
                  <a:lnTo>
                    <a:pt x="64117" y="3937"/>
                  </a:lnTo>
                  <a:lnTo>
                    <a:pt x="64028" y="4953"/>
                  </a:lnTo>
                  <a:lnTo>
                    <a:pt x="63906" y="6350"/>
                  </a:lnTo>
                  <a:lnTo>
                    <a:pt x="63806" y="7493"/>
                  </a:lnTo>
                  <a:lnTo>
                    <a:pt x="78878" y="7493"/>
                  </a:lnTo>
                  <a:lnTo>
                    <a:pt x="78099" y="6731"/>
                  </a:lnTo>
                  <a:lnTo>
                    <a:pt x="72555" y="6731"/>
                  </a:lnTo>
                  <a:lnTo>
                    <a:pt x="71764" y="4953"/>
                  </a:lnTo>
                  <a:lnTo>
                    <a:pt x="71708" y="4826"/>
                  </a:lnTo>
                  <a:lnTo>
                    <a:pt x="71164" y="3937"/>
                  </a:lnTo>
                  <a:lnTo>
                    <a:pt x="66522" y="3937"/>
                  </a:lnTo>
                  <a:lnTo>
                    <a:pt x="65932" y="3302"/>
                  </a:lnTo>
                  <a:lnTo>
                    <a:pt x="65250" y="2032"/>
                  </a:lnTo>
                  <a:lnTo>
                    <a:pt x="65138" y="1778"/>
                  </a:lnTo>
                  <a:close/>
                </a:path>
                <a:path w="121284" h="106045">
                  <a:moveTo>
                    <a:pt x="74054" y="3302"/>
                  </a:moveTo>
                  <a:lnTo>
                    <a:pt x="73911" y="3302"/>
                  </a:lnTo>
                  <a:lnTo>
                    <a:pt x="74341" y="4826"/>
                  </a:lnTo>
                  <a:lnTo>
                    <a:pt x="74107" y="4826"/>
                  </a:lnTo>
                  <a:lnTo>
                    <a:pt x="73456" y="5842"/>
                  </a:lnTo>
                  <a:lnTo>
                    <a:pt x="72555" y="6731"/>
                  </a:lnTo>
                  <a:lnTo>
                    <a:pt x="78099" y="6731"/>
                  </a:lnTo>
                  <a:lnTo>
                    <a:pt x="76152" y="4826"/>
                  </a:lnTo>
                  <a:lnTo>
                    <a:pt x="74054" y="3302"/>
                  </a:lnTo>
                  <a:close/>
                </a:path>
                <a:path w="121284" h="106045">
                  <a:moveTo>
                    <a:pt x="67843" y="0"/>
                  </a:moveTo>
                  <a:lnTo>
                    <a:pt x="67665" y="1270"/>
                  </a:lnTo>
                  <a:lnTo>
                    <a:pt x="67600" y="2032"/>
                  </a:lnTo>
                  <a:lnTo>
                    <a:pt x="67491" y="3302"/>
                  </a:lnTo>
                  <a:lnTo>
                    <a:pt x="67230" y="3302"/>
                  </a:lnTo>
                  <a:lnTo>
                    <a:pt x="66522" y="3937"/>
                  </a:lnTo>
                  <a:lnTo>
                    <a:pt x="71164" y="3937"/>
                  </a:lnTo>
                  <a:lnTo>
                    <a:pt x="69761" y="2032"/>
                  </a:lnTo>
                  <a:lnTo>
                    <a:pt x="67843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6" name="object 2246"/>
            <p:cNvSpPr/>
            <p:nvPr/>
          </p:nvSpPr>
          <p:spPr>
            <a:xfrm>
              <a:off x="6808162" y="3231497"/>
              <a:ext cx="124460" cy="65405"/>
            </a:xfrm>
            <a:custGeom>
              <a:avLst/>
              <a:gdLst/>
              <a:ahLst/>
              <a:cxnLst/>
              <a:rect l="l" t="t" r="r" b="b"/>
              <a:pathLst>
                <a:path w="124459" h="65404">
                  <a:moveTo>
                    <a:pt x="91309" y="59944"/>
                  </a:moveTo>
                  <a:lnTo>
                    <a:pt x="86467" y="59944"/>
                  </a:lnTo>
                  <a:lnTo>
                    <a:pt x="87785" y="61607"/>
                  </a:lnTo>
                  <a:lnTo>
                    <a:pt x="87737" y="63360"/>
                  </a:lnTo>
                  <a:lnTo>
                    <a:pt x="88524" y="64998"/>
                  </a:lnTo>
                  <a:lnTo>
                    <a:pt x="90251" y="64008"/>
                  </a:lnTo>
                  <a:lnTo>
                    <a:pt x="91309" y="59944"/>
                  </a:lnTo>
                  <a:close/>
                </a:path>
                <a:path w="124459" h="65404">
                  <a:moveTo>
                    <a:pt x="96748" y="54178"/>
                  </a:moveTo>
                  <a:lnTo>
                    <a:pt x="81437" y="54178"/>
                  </a:lnTo>
                  <a:lnTo>
                    <a:pt x="83368" y="56743"/>
                  </a:lnTo>
                  <a:lnTo>
                    <a:pt x="81300" y="63144"/>
                  </a:lnTo>
                  <a:lnTo>
                    <a:pt x="81230" y="63360"/>
                  </a:lnTo>
                  <a:lnTo>
                    <a:pt x="86467" y="59944"/>
                  </a:lnTo>
                  <a:lnTo>
                    <a:pt x="91309" y="59944"/>
                  </a:lnTo>
                  <a:lnTo>
                    <a:pt x="91369" y="59715"/>
                  </a:lnTo>
                  <a:lnTo>
                    <a:pt x="94322" y="59715"/>
                  </a:lnTo>
                  <a:lnTo>
                    <a:pt x="93715" y="58166"/>
                  </a:lnTo>
                  <a:lnTo>
                    <a:pt x="93261" y="58166"/>
                  </a:lnTo>
                  <a:lnTo>
                    <a:pt x="94938" y="57810"/>
                  </a:lnTo>
                  <a:lnTo>
                    <a:pt x="97170" y="57810"/>
                  </a:lnTo>
                  <a:lnTo>
                    <a:pt x="97046" y="56743"/>
                  </a:lnTo>
                  <a:lnTo>
                    <a:pt x="96972" y="56108"/>
                  </a:lnTo>
                  <a:lnTo>
                    <a:pt x="96872" y="55245"/>
                  </a:lnTo>
                  <a:lnTo>
                    <a:pt x="96748" y="54178"/>
                  </a:lnTo>
                  <a:close/>
                </a:path>
                <a:path w="124459" h="65404">
                  <a:moveTo>
                    <a:pt x="94301" y="59715"/>
                  </a:moveTo>
                  <a:lnTo>
                    <a:pt x="91369" y="59715"/>
                  </a:lnTo>
                  <a:lnTo>
                    <a:pt x="93502" y="63144"/>
                  </a:lnTo>
                  <a:lnTo>
                    <a:pt x="94252" y="61607"/>
                  </a:lnTo>
                  <a:lnTo>
                    <a:pt x="94301" y="59715"/>
                  </a:lnTo>
                  <a:close/>
                </a:path>
                <a:path w="124459" h="65404">
                  <a:moveTo>
                    <a:pt x="97170" y="57810"/>
                  </a:moveTo>
                  <a:lnTo>
                    <a:pt x="94938" y="57810"/>
                  </a:lnTo>
                  <a:lnTo>
                    <a:pt x="95979" y="58572"/>
                  </a:lnTo>
                  <a:lnTo>
                    <a:pt x="96843" y="59309"/>
                  </a:lnTo>
                  <a:lnTo>
                    <a:pt x="97211" y="58166"/>
                  </a:lnTo>
                  <a:lnTo>
                    <a:pt x="97170" y="57810"/>
                  </a:lnTo>
                  <a:close/>
                </a:path>
                <a:path w="124459" h="65404">
                  <a:moveTo>
                    <a:pt x="99802" y="50393"/>
                  </a:moveTo>
                  <a:lnTo>
                    <a:pt x="77697" y="50393"/>
                  </a:lnTo>
                  <a:lnTo>
                    <a:pt x="78605" y="52235"/>
                  </a:lnTo>
                  <a:lnTo>
                    <a:pt x="78570" y="53492"/>
                  </a:lnTo>
                  <a:lnTo>
                    <a:pt x="78453" y="56108"/>
                  </a:lnTo>
                  <a:lnTo>
                    <a:pt x="79558" y="55562"/>
                  </a:lnTo>
                  <a:lnTo>
                    <a:pt x="80231" y="54648"/>
                  </a:lnTo>
                  <a:lnTo>
                    <a:pt x="81437" y="54178"/>
                  </a:lnTo>
                  <a:lnTo>
                    <a:pt x="96748" y="54178"/>
                  </a:lnTo>
                  <a:lnTo>
                    <a:pt x="96668" y="53492"/>
                  </a:lnTo>
                  <a:lnTo>
                    <a:pt x="96617" y="53047"/>
                  </a:lnTo>
                  <a:lnTo>
                    <a:pt x="96523" y="52235"/>
                  </a:lnTo>
                  <a:lnTo>
                    <a:pt x="96449" y="51600"/>
                  </a:lnTo>
                  <a:lnTo>
                    <a:pt x="99198" y="51600"/>
                  </a:lnTo>
                  <a:lnTo>
                    <a:pt x="99802" y="50393"/>
                  </a:lnTo>
                  <a:close/>
                </a:path>
                <a:path w="124459" h="65404">
                  <a:moveTo>
                    <a:pt x="99274" y="51600"/>
                  </a:moveTo>
                  <a:lnTo>
                    <a:pt x="96449" y="51600"/>
                  </a:lnTo>
                  <a:lnTo>
                    <a:pt x="99624" y="55245"/>
                  </a:lnTo>
                  <a:lnTo>
                    <a:pt x="99983" y="54178"/>
                  </a:lnTo>
                  <a:lnTo>
                    <a:pt x="100081" y="53886"/>
                  </a:lnTo>
                  <a:lnTo>
                    <a:pt x="99346" y="51803"/>
                  </a:lnTo>
                  <a:lnTo>
                    <a:pt x="99274" y="51600"/>
                  </a:lnTo>
                  <a:close/>
                </a:path>
                <a:path w="124459" h="65404">
                  <a:moveTo>
                    <a:pt x="62150" y="47421"/>
                  </a:moveTo>
                  <a:lnTo>
                    <a:pt x="54247" y="47421"/>
                  </a:lnTo>
                  <a:lnTo>
                    <a:pt x="54355" y="48425"/>
                  </a:lnTo>
                  <a:lnTo>
                    <a:pt x="54463" y="49415"/>
                  </a:lnTo>
                  <a:lnTo>
                    <a:pt x="54582" y="50393"/>
                  </a:lnTo>
                  <a:lnTo>
                    <a:pt x="54682" y="51206"/>
                  </a:lnTo>
                  <a:lnTo>
                    <a:pt x="54755" y="51803"/>
                  </a:lnTo>
                  <a:lnTo>
                    <a:pt x="55974" y="53492"/>
                  </a:lnTo>
                  <a:lnTo>
                    <a:pt x="57931" y="49657"/>
                  </a:lnTo>
                  <a:lnTo>
                    <a:pt x="58360" y="49415"/>
                  </a:lnTo>
                  <a:lnTo>
                    <a:pt x="59162" y="48793"/>
                  </a:lnTo>
                  <a:lnTo>
                    <a:pt x="61902" y="48793"/>
                  </a:lnTo>
                  <a:lnTo>
                    <a:pt x="61676" y="47764"/>
                  </a:lnTo>
                  <a:lnTo>
                    <a:pt x="62150" y="47421"/>
                  </a:lnTo>
                  <a:close/>
                </a:path>
                <a:path w="124459" h="65404">
                  <a:moveTo>
                    <a:pt x="104479" y="46304"/>
                  </a:moveTo>
                  <a:lnTo>
                    <a:pt x="74255" y="46304"/>
                  </a:lnTo>
                  <a:lnTo>
                    <a:pt x="74157" y="46990"/>
                  </a:lnTo>
                  <a:lnTo>
                    <a:pt x="74046" y="47764"/>
                  </a:lnTo>
                  <a:lnTo>
                    <a:pt x="73957" y="48425"/>
                  </a:lnTo>
                  <a:lnTo>
                    <a:pt x="73906" y="53047"/>
                  </a:lnTo>
                  <a:lnTo>
                    <a:pt x="77531" y="50393"/>
                  </a:lnTo>
                  <a:lnTo>
                    <a:pt x="99802" y="50393"/>
                  </a:lnTo>
                  <a:lnTo>
                    <a:pt x="100602" y="48793"/>
                  </a:lnTo>
                  <a:lnTo>
                    <a:pt x="105756" y="48793"/>
                  </a:lnTo>
                  <a:lnTo>
                    <a:pt x="103617" y="47764"/>
                  </a:lnTo>
                  <a:lnTo>
                    <a:pt x="104195" y="47764"/>
                  </a:lnTo>
                  <a:lnTo>
                    <a:pt x="104311" y="47167"/>
                  </a:lnTo>
                  <a:lnTo>
                    <a:pt x="104398" y="46723"/>
                  </a:lnTo>
                  <a:lnTo>
                    <a:pt x="104479" y="46304"/>
                  </a:lnTo>
                  <a:close/>
                </a:path>
                <a:path w="124459" h="65404">
                  <a:moveTo>
                    <a:pt x="61902" y="48793"/>
                  </a:moveTo>
                  <a:lnTo>
                    <a:pt x="59288" y="48793"/>
                  </a:lnTo>
                  <a:lnTo>
                    <a:pt x="59375" y="49415"/>
                  </a:lnTo>
                  <a:lnTo>
                    <a:pt x="59482" y="50012"/>
                  </a:lnTo>
                  <a:lnTo>
                    <a:pt x="60800" y="51206"/>
                  </a:lnTo>
                  <a:lnTo>
                    <a:pt x="61751" y="52235"/>
                  </a:lnTo>
                  <a:lnTo>
                    <a:pt x="61865" y="51600"/>
                  </a:lnTo>
                  <a:lnTo>
                    <a:pt x="61955" y="51206"/>
                  </a:lnTo>
                  <a:lnTo>
                    <a:pt x="62038" y="49415"/>
                  </a:lnTo>
                  <a:lnTo>
                    <a:pt x="61902" y="48793"/>
                  </a:lnTo>
                  <a:close/>
                </a:path>
                <a:path w="124459" h="65404">
                  <a:moveTo>
                    <a:pt x="62502" y="47167"/>
                  </a:moveTo>
                  <a:lnTo>
                    <a:pt x="48837" y="47167"/>
                  </a:lnTo>
                  <a:lnTo>
                    <a:pt x="49267" y="47764"/>
                  </a:lnTo>
                  <a:lnTo>
                    <a:pt x="49679" y="48425"/>
                  </a:lnTo>
                  <a:lnTo>
                    <a:pt x="49639" y="51206"/>
                  </a:lnTo>
                  <a:lnTo>
                    <a:pt x="49819" y="51206"/>
                  </a:lnTo>
                  <a:lnTo>
                    <a:pt x="51106" y="49657"/>
                  </a:lnTo>
                  <a:lnTo>
                    <a:pt x="52179" y="48425"/>
                  </a:lnTo>
                  <a:lnTo>
                    <a:pt x="52025" y="48425"/>
                  </a:lnTo>
                  <a:lnTo>
                    <a:pt x="54247" y="47421"/>
                  </a:lnTo>
                  <a:lnTo>
                    <a:pt x="62150" y="47421"/>
                  </a:lnTo>
                  <a:lnTo>
                    <a:pt x="62502" y="47167"/>
                  </a:lnTo>
                  <a:close/>
                </a:path>
                <a:path w="124459" h="65404">
                  <a:moveTo>
                    <a:pt x="69162" y="45770"/>
                  </a:moveTo>
                  <a:lnTo>
                    <a:pt x="40899" y="45770"/>
                  </a:lnTo>
                  <a:lnTo>
                    <a:pt x="42251" y="47167"/>
                  </a:lnTo>
                  <a:lnTo>
                    <a:pt x="42450" y="47421"/>
                  </a:lnTo>
                  <a:lnTo>
                    <a:pt x="42896" y="49415"/>
                  </a:lnTo>
                  <a:lnTo>
                    <a:pt x="42946" y="49657"/>
                  </a:lnTo>
                  <a:lnTo>
                    <a:pt x="43045" y="50139"/>
                  </a:lnTo>
                  <a:lnTo>
                    <a:pt x="43160" y="50698"/>
                  </a:lnTo>
                  <a:lnTo>
                    <a:pt x="45154" y="49657"/>
                  </a:lnTo>
                  <a:lnTo>
                    <a:pt x="47152" y="47764"/>
                  </a:lnTo>
                  <a:lnTo>
                    <a:pt x="47508" y="47764"/>
                  </a:lnTo>
                  <a:lnTo>
                    <a:pt x="48837" y="47167"/>
                  </a:lnTo>
                  <a:lnTo>
                    <a:pt x="62502" y="47167"/>
                  </a:lnTo>
                  <a:lnTo>
                    <a:pt x="63696" y="46304"/>
                  </a:lnTo>
                  <a:lnTo>
                    <a:pt x="68580" y="46304"/>
                  </a:lnTo>
                  <a:lnTo>
                    <a:pt x="69162" y="45770"/>
                  </a:lnTo>
                  <a:close/>
                </a:path>
                <a:path w="124459" h="65404">
                  <a:moveTo>
                    <a:pt x="105756" y="48793"/>
                  </a:moveTo>
                  <a:lnTo>
                    <a:pt x="100884" y="48793"/>
                  </a:lnTo>
                  <a:lnTo>
                    <a:pt x="102621" y="50393"/>
                  </a:lnTo>
                  <a:lnTo>
                    <a:pt x="106373" y="49415"/>
                  </a:lnTo>
                  <a:lnTo>
                    <a:pt x="107050" y="49415"/>
                  </a:lnTo>
                  <a:lnTo>
                    <a:pt x="105756" y="48793"/>
                  </a:lnTo>
                  <a:close/>
                </a:path>
                <a:path w="124459" h="65404">
                  <a:moveTo>
                    <a:pt x="40899" y="45770"/>
                  </a:moveTo>
                  <a:lnTo>
                    <a:pt x="35568" y="45770"/>
                  </a:lnTo>
                  <a:lnTo>
                    <a:pt x="37254" y="48425"/>
                  </a:lnTo>
                  <a:lnTo>
                    <a:pt x="36868" y="49415"/>
                  </a:lnTo>
                  <a:lnTo>
                    <a:pt x="37590" y="48793"/>
                  </a:lnTo>
                  <a:lnTo>
                    <a:pt x="39411" y="46990"/>
                  </a:lnTo>
                  <a:lnTo>
                    <a:pt x="40899" y="45770"/>
                  </a:lnTo>
                  <a:close/>
                </a:path>
                <a:path w="124459" h="65404">
                  <a:moveTo>
                    <a:pt x="108468" y="43205"/>
                  </a:moveTo>
                  <a:lnTo>
                    <a:pt x="70302" y="43205"/>
                  </a:lnTo>
                  <a:lnTo>
                    <a:pt x="71570" y="45402"/>
                  </a:lnTo>
                  <a:lnTo>
                    <a:pt x="71733" y="45770"/>
                  </a:lnTo>
                  <a:lnTo>
                    <a:pt x="69588" y="48793"/>
                  </a:lnTo>
                  <a:lnTo>
                    <a:pt x="74168" y="46304"/>
                  </a:lnTo>
                  <a:lnTo>
                    <a:pt x="104479" y="46304"/>
                  </a:lnTo>
                  <a:lnTo>
                    <a:pt x="104583" y="45770"/>
                  </a:lnTo>
                  <a:lnTo>
                    <a:pt x="104655" y="45402"/>
                  </a:lnTo>
                  <a:lnTo>
                    <a:pt x="104722" y="45059"/>
                  </a:lnTo>
                  <a:lnTo>
                    <a:pt x="108147" y="45059"/>
                  </a:lnTo>
                  <a:lnTo>
                    <a:pt x="108228" y="44589"/>
                  </a:lnTo>
                  <a:lnTo>
                    <a:pt x="108334" y="43980"/>
                  </a:lnTo>
                  <a:lnTo>
                    <a:pt x="108369" y="43776"/>
                  </a:lnTo>
                  <a:lnTo>
                    <a:pt x="108468" y="43205"/>
                  </a:lnTo>
                  <a:close/>
                </a:path>
                <a:path w="124459" h="65404">
                  <a:moveTo>
                    <a:pt x="70036" y="43776"/>
                  </a:moveTo>
                  <a:lnTo>
                    <a:pt x="22865" y="43776"/>
                  </a:lnTo>
                  <a:lnTo>
                    <a:pt x="22833" y="48425"/>
                  </a:lnTo>
                  <a:lnTo>
                    <a:pt x="21346" y="48425"/>
                  </a:lnTo>
                  <a:lnTo>
                    <a:pt x="25138" y="47764"/>
                  </a:lnTo>
                  <a:lnTo>
                    <a:pt x="27318" y="46304"/>
                  </a:lnTo>
                  <a:lnTo>
                    <a:pt x="29520" y="45059"/>
                  </a:lnTo>
                  <a:lnTo>
                    <a:pt x="69663" y="45059"/>
                  </a:lnTo>
                  <a:lnTo>
                    <a:pt x="69800" y="44589"/>
                  </a:lnTo>
                  <a:lnTo>
                    <a:pt x="69911" y="44208"/>
                  </a:lnTo>
                  <a:lnTo>
                    <a:pt x="70036" y="43776"/>
                  </a:lnTo>
                  <a:close/>
                </a:path>
                <a:path w="124459" h="65404">
                  <a:moveTo>
                    <a:pt x="69663" y="45059"/>
                  </a:moveTo>
                  <a:lnTo>
                    <a:pt x="29520" y="45059"/>
                  </a:lnTo>
                  <a:lnTo>
                    <a:pt x="30257" y="46304"/>
                  </a:lnTo>
                  <a:lnTo>
                    <a:pt x="30080" y="46304"/>
                  </a:lnTo>
                  <a:lnTo>
                    <a:pt x="29983" y="46723"/>
                  </a:lnTo>
                  <a:lnTo>
                    <a:pt x="29880" y="47167"/>
                  </a:lnTo>
                  <a:lnTo>
                    <a:pt x="29792" y="48425"/>
                  </a:lnTo>
                  <a:lnTo>
                    <a:pt x="30374" y="47764"/>
                  </a:lnTo>
                  <a:lnTo>
                    <a:pt x="30722" y="47421"/>
                  </a:lnTo>
                  <a:lnTo>
                    <a:pt x="32604" y="45770"/>
                  </a:lnTo>
                  <a:lnTo>
                    <a:pt x="69162" y="45770"/>
                  </a:lnTo>
                  <a:lnTo>
                    <a:pt x="69563" y="45402"/>
                  </a:lnTo>
                  <a:lnTo>
                    <a:pt x="69663" y="45059"/>
                  </a:lnTo>
                  <a:close/>
                </a:path>
                <a:path w="124459" h="65404">
                  <a:moveTo>
                    <a:pt x="68580" y="46304"/>
                  </a:moveTo>
                  <a:lnTo>
                    <a:pt x="63696" y="46304"/>
                  </a:lnTo>
                  <a:lnTo>
                    <a:pt x="66751" y="48425"/>
                  </a:lnTo>
                  <a:lnTo>
                    <a:pt x="66269" y="48425"/>
                  </a:lnTo>
                  <a:lnTo>
                    <a:pt x="68580" y="46304"/>
                  </a:lnTo>
                  <a:close/>
                </a:path>
                <a:path w="124459" h="65404">
                  <a:moveTo>
                    <a:pt x="70203" y="43205"/>
                  </a:moveTo>
                  <a:lnTo>
                    <a:pt x="15588" y="43205"/>
                  </a:lnTo>
                  <a:lnTo>
                    <a:pt x="15721" y="43776"/>
                  </a:lnTo>
                  <a:lnTo>
                    <a:pt x="15806" y="45770"/>
                  </a:lnTo>
                  <a:lnTo>
                    <a:pt x="15663" y="46304"/>
                  </a:lnTo>
                  <a:lnTo>
                    <a:pt x="14989" y="47764"/>
                  </a:lnTo>
                  <a:lnTo>
                    <a:pt x="14638" y="47764"/>
                  </a:lnTo>
                  <a:lnTo>
                    <a:pt x="17378" y="46990"/>
                  </a:lnTo>
                  <a:lnTo>
                    <a:pt x="17810" y="46723"/>
                  </a:lnTo>
                  <a:lnTo>
                    <a:pt x="18406" y="46304"/>
                  </a:lnTo>
                  <a:lnTo>
                    <a:pt x="18969" y="45770"/>
                  </a:lnTo>
                  <a:lnTo>
                    <a:pt x="20541" y="44208"/>
                  </a:lnTo>
                  <a:lnTo>
                    <a:pt x="22865" y="43776"/>
                  </a:lnTo>
                  <a:lnTo>
                    <a:pt x="70036" y="43776"/>
                  </a:lnTo>
                  <a:lnTo>
                    <a:pt x="70203" y="43205"/>
                  </a:lnTo>
                  <a:close/>
                </a:path>
                <a:path w="124459" h="65404">
                  <a:moveTo>
                    <a:pt x="108994" y="42735"/>
                  </a:moveTo>
                  <a:lnTo>
                    <a:pt x="10559" y="42735"/>
                  </a:lnTo>
                  <a:lnTo>
                    <a:pt x="11249" y="43776"/>
                  </a:lnTo>
                  <a:lnTo>
                    <a:pt x="11209" y="44589"/>
                  </a:lnTo>
                  <a:lnTo>
                    <a:pt x="11073" y="45059"/>
                  </a:lnTo>
                  <a:lnTo>
                    <a:pt x="10975" y="45402"/>
                  </a:lnTo>
                  <a:lnTo>
                    <a:pt x="10893" y="45770"/>
                  </a:lnTo>
                  <a:lnTo>
                    <a:pt x="10800" y="46990"/>
                  </a:lnTo>
                  <a:lnTo>
                    <a:pt x="13208" y="45770"/>
                  </a:lnTo>
                  <a:lnTo>
                    <a:pt x="13696" y="45402"/>
                  </a:lnTo>
                  <a:lnTo>
                    <a:pt x="14226" y="45059"/>
                  </a:lnTo>
                  <a:lnTo>
                    <a:pt x="14424" y="45059"/>
                  </a:lnTo>
                  <a:lnTo>
                    <a:pt x="15588" y="43205"/>
                  </a:lnTo>
                  <a:lnTo>
                    <a:pt x="108165" y="43205"/>
                  </a:lnTo>
                  <a:lnTo>
                    <a:pt x="108994" y="42735"/>
                  </a:lnTo>
                  <a:close/>
                </a:path>
                <a:path w="124459" h="65404">
                  <a:moveTo>
                    <a:pt x="108147" y="45059"/>
                  </a:moveTo>
                  <a:lnTo>
                    <a:pt x="106719" y="45059"/>
                  </a:lnTo>
                  <a:lnTo>
                    <a:pt x="107904" y="46456"/>
                  </a:lnTo>
                  <a:lnTo>
                    <a:pt x="108023" y="45770"/>
                  </a:lnTo>
                  <a:lnTo>
                    <a:pt x="108147" y="45059"/>
                  </a:lnTo>
                  <a:close/>
                </a:path>
                <a:path w="124459" h="65404">
                  <a:moveTo>
                    <a:pt x="85997" y="2527"/>
                  </a:moveTo>
                  <a:lnTo>
                    <a:pt x="84270" y="3035"/>
                  </a:lnTo>
                  <a:lnTo>
                    <a:pt x="82517" y="3721"/>
                  </a:lnTo>
                  <a:lnTo>
                    <a:pt x="81133" y="4292"/>
                  </a:lnTo>
                  <a:lnTo>
                    <a:pt x="79758" y="4927"/>
                  </a:lnTo>
                  <a:lnTo>
                    <a:pt x="76586" y="6337"/>
                  </a:lnTo>
                  <a:lnTo>
                    <a:pt x="72827" y="7759"/>
                  </a:lnTo>
                  <a:lnTo>
                    <a:pt x="70998" y="8521"/>
                  </a:lnTo>
                  <a:lnTo>
                    <a:pt x="69054" y="9486"/>
                  </a:lnTo>
                  <a:lnTo>
                    <a:pt x="67340" y="10096"/>
                  </a:lnTo>
                  <a:lnTo>
                    <a:pt x="62756" y="12293"/>
                  </a:lnTo>
                  <a:lnTo>
                    <a:pt x="57756" y="14262"/>
                  </a:lnTo>
                  <a:lnTo>
                    <a:pt x="47490" y="18567"/>
                  </a:lnTo>
                  <a:lnTo>
                    <a:pt x="7359" y="42468"/>
                  </a:lnTo>
                  <a:lnTo>
                    <a:pt x="4200" y="44589"/>
                  </a:lnTo>
                  <a:lnTo>
                    <a:pt x="0" y="44589"/>
                  </a:lnTo>
                  <a:lnTo>
                    <a:pt x="9662" y="45059"/>
                  </a:lnTo>
                  <a:lnTo>
                    <a:pt x="8011" y="45059"/>
                  </a:lnTo>
                  <a:lnTo>
                    <a:pt x="10559" y="42735"/>
                  </a:lnTo>
                  <a:lnTo>
                    <a:pt x="108994" y="42735"/>
                  </a:lnTo>
                  <a:lnTo>
                    <a:pt x="109465" y="42468"/>
                  </a:lnTo>
                  <a:lnTo>
                    <a:pt x="112121" y="42468"/>
                  </a:lnTo>
                  <a:lnTo>
                    <a:pt x="111486" y="40474"/>
                  </a:lnTo>
                  <a:lnTo>
                    <a:pt x="111524" y="38506"/>
                  </a:lnTo>
                  <a:lnTo>
                    <a:pt x="113073" y="38328"/>
                  </a:lnTo>
                  <a:lnTo>
                    <a:pt x="115870" y="38328"/>
                  </a:lnTo>
                  <a:lnTo>
                    <a:pt x="116248" y="37172"/>
                  </a:lnTo>
                  <a:lnTo>
                    <a:pt x="113391" y="34594"/>
                  </a:lnTo>
                  <a:lnTo>
                    <a:pt x="111803" y="32334"/>
                  </a:lnTo>
                  <a:lnTo>
                    <a:pt x="116876" y="32334"/>
                  </a:lnTo>
                  <a:lnTo>
                    <a:pt x="116994" y="31965"/>
                  </a:lnTo>
                  <a:lnTo>
                    <a:pt x="122319" y="31965"/>
                  </a:lnTo>
                  <a:lnTo>
                    <a:pt x="120388" y="30759"/>
                  </a:lnTo>
                  <a:lnTo>
                    <a:pt x="119461" y="29667"/>
                  </a:lnTo>
                  <a:lnTo>
                    <a:pt x="123093" y="29311"/>
                  </a:lnTo>
                  <a:lnTo>
                    <a:pt x="122763" y="27660"/>
                  </a:lnTo>
                  <a:lnTo>
                    <a:pt x="121569" y="26390"/>
                  </a:lnTo>
                  <a:lnTo>
                    <a:pt x="119753" y="25768"/>
                  </a:lnTo>
                  <a:lnTo>
                    <a:pt x="121138" y="25031"/>
                  </a:lnTo>
                  <a:lnTo>
                    <a:pt x="122878" y="24815"/>
                  </a:lnTo>
                  <a:lnTo>
                    <a:pt x="124452" y="24561"/>
                  </a:lnTo>
                  <a:lnTo>
                    <a:pt x="123436" y="23025"/>
                  </a:lnTo>
                  <a:lnTo>
                    <a:pt x="120922" y="22796"/>
                  </a:lnTo>
                  <a:lnTo>
                    <a:pt x="120018" y="21297"/>
                  </a:lnTo>
                  <a:lnTo>
                    <a:pt x="119827" y="21297"/>
                  </a:lnTo>
                  <a:lnTo>
                    <a:pt x="123093" y="18732"/>
                  </a:lnTo>
                  <a:lnTo>
                    <a:pt x="118128" y="16687"/>
                  </a:lnTo>
                  <a:lnTo>
                    <a:pt x="121290" y="14262"/>
                  </a:lnTo>
                  <a:lnTo>
                    <a:pt x="119779" y="12026"/>
                  </a:lnTo>
                  <a:lnTo>
                    <a:pt x="115994" y="11760"/>
                  </a:lnTo>
                  <a:lnTo>
                    <a:pt x="114686" y="9486"/>
                  </a:lnTo>
                  <a:lnTo>
                    <a:pt x="115905" y="8699"/>
                  </a:lnTo>
                  <a:lnTo>
                    <a:pt x="117239" y="8153"/>
                  </a:lnTo>
                  <a:lnTo>
                    <a:pt x="118471" y="7429"/>
                  </a:lnTo>
                  <a:lnTo>
                    <a:pt x="116362" y="4927"/>
                  </a:lnTo>
                  <a:lnTo>
                    <a:pt x="111879" y="4432"/>
                  </a:lnTo>
                  <a:lnTo>
                    <a:pt x="110716" y="4000"/>
                  </a:lnTo>
                  <a:lnTo>
                    <a:pt x="93731" y="4000"/>
                  </a:lnTo>
                  <a:lnTo>
                    <a:pt x="93484" y="3225"/>
                  </a:lnTo>
                  <a:lnTo>
                    <a:pt x="93423" y="3035"/>
                  </a:lnTo>
                  <a:lnTo>
                    <a:pt x="93354" y="2819"/>
                  </a:lnTo>
                  <a:lnTo>
                    <a:pt x="85222" y="2819"/>
                  </a:lnTo>
                  <a:lnTo>
                    <a:pt x="85997" y="2527"/>
                  </a:lnTo>
                  <a:close/>
                </a:path>
                <a:path w="124459" h="65404">
                  <a:moveTo>
                    <a:pt x="112121" y="42468"/>
                  </a:moveTo>
                  <a:lnTo>
                    <a:pt x="109758" y="42468"/>
                  </a:lnTo>
                  <a:lnTo>
                    <a:pt x="111208" y="43776"/>
                  </a:lnTo>
                  <a:lnTo>
                    <a:pt x="111879" y="44589"/>
                  </a:lnTo>
                  <a:lnTo>
                    <a:pt x="111972" y="43776"/>
                  </a:lnTo>
                  <a:lnTo>
                    <a:pt x="112090" y="42735"/>
                  </a:lnTo>
                  <a:lnTo>
                    <a:pt x="112121" y="42468"/>
                  </a:lnTo>
                  <a:close/>
                </a:path>
                <a:path w="124459" h="65404">
                  <a:moveTo>
                    <a:pt x="115870" y="38328"/>
                  </a:moveTo>
                  <a:lnTo>
                    <a:pt x="113073" y="38328"/>
                  </a:lnTo>
                  <a:lnTo>
                    <a:pt x="114305" y="39103"/>
                  </a:lnTo>
                  <a:lnTo>
                    <a:pt x="115321" y="40005"/>
                  </a:lnTo>
                  <a:lnTo>
                    <a:pt x="115812" y="38506"/>
                  </a:lnTo>
                  <a:lnTo>
                    <a:pt x="115870" y="38328"/>
                  </a:lnTo>
                  <a:close/>
                </a:path>
                <a:path w="124459" h="65404">
                  <a:moveTo>
                    <a:pt x="116876" y="32334"/>
                  </a:moveTo>
                  <a:lnTo>
                    <a:pt x="113675" y="32334"/>
                  </a:lnTo>
                  <a:lnTo>
                    <a:pt x="115169" y="33108"/>
                  </a:lnTo>
                  <a:lnTo>
                    <a:pt x="116312" y="34099"/>
                  </a:lnTo>
                  <a:lnTo>
                    <a:pt x="116876" y="32334"/>
                  </a:lnTo>
                  <a:close/>
                </a:path>
                <a:path w="124459" h="65404">
                  <a:moveTo>
                    <a:pt x="122319" y="31965"/>
                  </a:moveTo>
                  <a:lnTo>
                    <a:pt x="117313" y="31965"/>
                  </a:lnTo>
                  <a:lnTo>
                    <a:pt x="119507" y="32334"/>
                  </a:lnTo>
                  <a:lnTo>
                    <a:pt x="118886" y="32334"/>
                  </a:lnTo>
                  <a:lnTo>
                    <a:pt x="120160" y="33528"/>
                  </a:lnTo>
                  <a:lnTo>
                    <a:pt x="122166" y="33375"/>
                  </a:lnTo>
                  <a:lnTo>
                    <a:pt x="122279" y="32334"/>
                  </a:lnTo>
                  <a:lnTo>
                    <a:pt x="122319" y="31965"/>
                  </a:lnTo>
                  <a:close/>
                </a:path>
                <a:path w="124459" h="65404">
                  <a:moveTo>
                    <a:pt x="107714" y="0"/>
                  </a:moveTo>
                  <a:lnTo>
                    <a:pt x="103891" y="1257"/>
                  </a:lnTo>
                  <a:lnTo>
                    <a:pt x="93731" y="4000"/>
                  </a:lnTo>
                  <a:lnTo>
                    <a:pt x="110716" y="4000"/>
                  </a:lnTo>
                  <a:lnTo>
                    <a:pt x="108628" y="3225"/>
                  </a:lnTo>
                  <a:lnTo>
                    <a:pt x="111098" y="1257"/>
                  </a:lnTo>
                  <a:lnTo>
                    <a:pt x="111418" y="1257"/>
                  </a:lnTo>
                  <a:lnTo>
                    <a:pt x="107714" y="0"/>
                  </a:lnTo>
                  <a:close/>
                </a:path>
                <a:path w="124459" h="65404">
                  <a:moveTo>
                    <a:pt x="92660" y="292"/>
                  </a:moveTo>
                  <a:lnTo>
                    <a:pt x="91496" y="292"/>
                  </a:lnTo>
                  <a:lnTo>
                    <a:pt x="91089" y="520"/>
                  </a:lnTo>
                  <a:lnTo>
                    <a:pt x="86949" y="2273"/>
                  </a:lnTo>
                  <a:lnTo>
                    <a:pt x="85222" y="2819"/>
                  </a:lnTo>
                  <a:lnTo>
                    <a:pt x="93354" y="2819"/>
                  </a:lnTo>
                  <a:lnTo>
                    <a:pt x="92856" y="1257"/>
                  </a:lnTo>
                  <a:lnTo>
                    <a:pt x="92779" y="1016"/>
                  </a:lnTo>
                  <a:lnTo>
                    <a:pt x="92660" y="292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7" name="object 2247"/>
            <p:cNvSpPr/>
            <p:nvPr/>
          </p:nvSpPr>
          <p:spPr>
            <a:xfrm>
              <a:off x="6819629" y="3202178"/>
              <a:ext cx="99695" cy="86995"/>
            </a:xfrm>
            <a:custGeom>
              <a:avLst/>
              <a:gdLst/>
              <a:ahLst/>
              <a:cxnLst/>
              <a:rect l="l" t="t" r="r" b="b"/>
              <a:pathLst>
                <a:path w="99695" h="86995">
                  <a:moveTo>
                    <a:pt x="76831" y="70612"/>
                  </a:moveTo>
                  <a:lnTo>
                    <a:pt x="75178" y="70612"/>
                  </a:lnTo>
                  <a:lnTo>
                    <a:pt x="76238" y="78994"/>
                  </a:lnTo>
                  <a:lnTo>
                    <a:pt x="77609" y="86360"/>
                  </a:lnTo>
                  <a:lnTo>
                    <a:pt x="77743" y="86741"/>
                  </a:lnTo>
                  <a:lnTo>
                    <a:pt x="78333" y="86741"/>
                  </a:lnTo>
                  <a:lnTo>
                    <a:pt x="78724" y="86360"/>
                  </a:lnTo>
                  <a:lnTo>
                    <a:pt x="78877" y="86360"/>
                  </a:lnTo>
                  <a:lnTo>
                    <a:pt x="77787" y="80391"/>
                  </a:lnTo>
                  <a:lnTo>
                    <a:pt x="76988" y="74295"/>
                  </a:lnTo>
                  <a:lnTo>
                    <a:pt x="76888" y="73533"/>
                  </a:lnTo>
                  <a:lnTo>
                    <a:pt x="76788" y="72771"/>
                  </a:lnTo>
                  <a:lnTo>
                    <a:pt x="77777" y="72771"/>
                  </a:lnTo>
                  <a:lnTo>
                    <a:pt x="77136" y="72009"/>
                  </a:lnTo>
                  <a:lnTo>
                    <a:pt x="77099" y="71374"/>
                  </a:lnTo>
                  <a:lnTo>
                    <a:pt x="76831" y="70612"/>
                  </a:lnTo>
                  <a:close/>
                </a:path>
                <a:path w="99695" h="86995">
                  <a:moveTo>
                    <a:pt x="77777" y="72771"/>
                  </a:moveTo>
                  <a:lnTo>
                    <a:pt x="76854" y="72771"/>
                  </a:lnTo>
                  <a:lnTo>
                    <a:pt x="78854" y="75819"/>
                  </a:lnTo>
                  <a:lnTo>
                    <a:pt x="82262" y="79883"/>
                  </a:lnTo>
                  <a:lnTo>
                    <a:pt x="83058" y="79883"/>
                  </a:lnTo>
                  <a:lnTo>
                    <a:pt x="83014" y="78994"/>
                  </a:lnTo>
                  <a:lnTo>
                    <a:pt x="77884" y="72898"/>
                  </a:lnTo>
                  <a:lnTo>
                    <a:pt x="77777" y="72771"/>
                  </a:lnTo>
                  <a:close/>
                </a:path>
                <a:path w="99695" h="86995">
                  <a:moveTo>
                    <a:pt x="70624" y="76835"/>
                  </a:moveTo>
                  <a:lnTo>
                    <a:pt x="69761" y="76835"/>
                  </a:lnTo>
                  <a:lnTo>
                    <a:pt x="70116" y="77089"/>
                  </a:lnTo>
                  <a:lnTo>
                    <a:pt x="70624" y="76835"/>
                  </a:lnTo>
                  <a:close/>
                </a:path>
                <a:path w="99695" h="86995">
                  <a:moveTo>
                    <a:pt x="75344" y="58420"/>
                  </a:moveTo>
                  <a:lnTo>
                    <a:pt x="73952" y="58420"/>
                  </a:lnTo>
                  <a:lnTo>
                    <a:pt x="73990" y="58928"/>
                  </a:lnTo>
                  <a:lnTo>
                    <a:pt x="74095" y="60308"/>
                  </a:lnTo>
                  <a:lnTo>
                    <a:pt x="74202" y="61722"/>
                  </a:lnTo>
                  <a:lnTo>
                    <a:pt x="74313" y="62865"/>
                  </a:lnTo>
                  <a:lnTo>
                    <a:pt x="74422" y="63881"/>
                  </a:lnTo>
                  <a:lnTo>
                    <a:pt x="74490" y="64516"/>
                  </a:lnTo>
                  <a:lnTo>
                    <a:pt x="74612" y="65659"/>
                  </a:lnTo>
                  <a:lnTo>
                    <a:pt x="74685" y="66294"/>
                  </a:lnTo>
                  <a:lnTo>
                    <a:pt x="74787" y="67183"/>
                  </a:lnTo>
                  <a:lnTo>
                    <a:pt x="74860" y="67818"/>
                  </a:lnTo>
                  <a:lnTo>
                    <a:pt x="74918" y="68326"/>
                  </a:lnTo>
                  <a:lnTo>
                    <a:pt x="75020" y="69215"/>
                  </a:lnTo>
                  <a:lnTo>
                    <a:pt x="74752" y="69215"/>
                  </a:lnTo>
                  <a:lnTo>
                    <a:pt x="73990" y="69596"/>
                  </a:lnTo>
                  <a:lnTo>
                    <a:pt x="71462" y="71374"/>
                  </a:lnTo>
                  <a:lnTo>
                    <a:pt x="69537" y="76835"/>
                  </a:lnTo>
                  <a:lnTo>
                    <a:pt x="70832" y="76835"/>
                  </a:lnTo>
                  <a:lnTo>
                    <a:pt x="72170" y="73152"/>
                  </a:lnTo>
                  <a:lnTo>
                    <a:pt x="72263" y="72898"/>
                  </a:lnTo>
                  <a:lnTo>
                    <a:pt x="74263" y="70993"/>
                  </a:lnTo>
                  <a:lnTo>
                    <a:pt x="74807" y="70612"/>
                  </a:lnTo>
                  <a:lnTo>
                    <a:pt x="76831" y="70612"/>
                  </a:lnTo>
                  <a:lnTo>
                    <a:pt x="76339" y="69215"/>
                  </a:lnTo>
                  <a:lnTo>
                    <a:pt x="76233" y="68326"/>
                  </a:lnTo>
                  <a:lnTo>
                    <a:pt x="76173" y="67818"/>
                  </a:lnTo>
                  <a:lnTo>
                    <a:pt x="76098" y="67183"/>
                  </a:lnTo>
                  <a:lnTo>
                    <a:pt x="75992" y="66294"/>
                  </a:lnTo>
                  <a:lnTo>
                    <a:pt x="75916" y="65659"/>
                  </a:lnTo>
                  <a:lnTo>
                    <a:pt x="75856" y="65151"/>
                  </a:lnTo>
                  <a:lnTo>
                    <a:pt x="75780" y="64516"/>
                  </a:lnTo>
                  <a:lnTo>
                    <a:pt x="75672" y="63246"/>
                  </a:lnTo>
                  <a:lnTo>
                    <a:pt x="75575" y="62103"/>
                  </a:lnTo>
                  <a:lnTo>
                    <a:pt x="75852" y="62103"/>
                  </a:lnTo>
                  <a:lnTo>
                    <a:pt x="75414" y="58928"/>
                  </a:lnTo>
                  <a:lnTo>
                    <a:pt x="75344" y="58420"/>
                  </a:lnTo>
                  <a:close/>
                </a:path>
                <a:path w="99695" h="86995">
                  <a:moveTo>
                    <a:pt x="83619" y="72771"/>
                  </a:moveTo>
                  <a:lnTo>
                    <a:pt x="82146" y="72771"/>
                  </a:lnTo>
                  <a:lnTo>
                    <a:pt x="85164" y="76835"/>
                  </a:lnTo>
                  <a:lnTo>
                    <a:pt x="85852" y="76835"/>
                  </a:lnTo>
                  <a:lnTo>
                    <a:pt x="85860" y="75819"/>
                  </a:lnTo>
                  <a:lnTo>
                    <a:pt x="83712" y="72898"/>
                  </a:lnTo>
                  <a:lnTo>
                    <a:pt x="83619" y="72771"/>
                  </a:lnTo>
                  <a:close/>
                </a:path>
                <a:path w="99695" h="86995">
                  <a:moveTo>
                    <a:pt x="89887" y="72771"/>
                  </a:moveTo>
                  <a:lnTo>
                    <a:pt x="88419" y="72771"/>
                  </a:lnTo>
                  <a:lnTo>
                    <a:pt x="89268" y="74168"/>
                  </a:lnTo>
                  <a:lnTo>
                    <a:pt x="90093" y="74295"/>
                  </a:lnTo>
                  <a:lnTo>
                    <a:pt x="90347" y="73533"/>
                  </a:lnTo>
                  <a:lnTo>
                    <a:pt x="89964" y="72898"/>
                  </a:lnTo>
                  <a:lnTo>
                    <a:pt x="89887" y="72771"/>
                  </a:lnTo>
                  <a:close/>
                </a:path>
                <a:path w="99695" h="86995">
                  <a:moveTo>
                    <a:pt x="16267" y="68326"/>
                  </a:moveTo>
                  <a:lnTo>
                    <a:pt x="14980" y="68326"/>
                  </a:lnTo>
                  <a:lnTo>
                    <a:pt x="14056" y="72771"/>
                  </a:lnTo>
                  <a:lnTo>
                    <a:pt x="14185" y="72771"/>
                  </a:lnTo>
                  <a:lnTo>
                    <a:pt x="14224" y="72898"/>
                  </a:lnTo>
                  <a:lnTo>
                    <a:pt x="14630" y="73152"/>
                  </a:lnTo>
                  <a:lnTo>
                    <a:pt x="15354" y="72771"/>
                  </a:lnTo>
                  <a:lnTo>
                    <a:pt x="15980" y="69723"/>
                  </a:lnTo>
                  <a:lnTo>
                    <a:pt x="16084" y="69215"/>
                  </a:lnTo>
                  <a:lnTo>
                    <a:pt x="16162" y="68834"/>
                  </a:lnTo>
                  <a:lnTo>
                    <a:pt x="16267" y="68326"/>
                  </a:lnTo>
                  <a:close/>
                </a:path>
                <a:path w="99695" h="86995">
                  <a:moveTo>
                    <a:pt x="44173" y="68326"/>
                  </a:moveTo>
                  <a:lnTo>
                    <a:pt x="42584" y="68326"/>
                  </a:lnTo>
                  <a:lnTo>
                    <a:pt x="43602" y="71374"/>
                  </a:lnTo>
                  <a:lnTo>
                    <a:pt x="43687" y="71628"/>
                  </a:lnTo>
                  <a:lnTo>
                    <a:pt x="43730" y="71755"/>
                  </a:lnTo>
                  <a:lnTo>
                    <a:pt x="43815" y="72009"/>
                  </a:lnTo>
                  <a:lnTo>
                    <a:pt x="43586" y="72009"/>
                  </a:lnTo>
                  <a:lnTo>
                    <a:pt x="45567" y="72771"/>
                  </a:lnTo>
                  <a:lnTo>
                    <a:pt x="44348" y="72771"/>
                  </a:lnTo>
                  <a:lnTo>
                    <a:pt x="44958" y="71755"/>
                  </a:lnTo>
                  <a:lnTo>
                    <a:pt x="44862" y="70993"/>
                  </a:lnTo>
                  <a:lnTo>
                    <a:pt x="44520" y="69723"/>
                  </a:lnTo>
                  <a:lnTo>
                    <a:pt x="44486" y="69596"/>
                  </a:lnTo>
                  <a:lnTo>
                    <a:pt x="44383" y="69215"/>
                  </a:lnTo>
                  <a:lnTo>
                    <a:pt x="44280" y="68834"/>
                  </a:lnTo>
                  <a:lnTo>
                    <a:pt x="44173" y="68326"/>
                  </a:lnTo>
                  <a:close/>
                </a:path>
                <a:path w="99695" h="86995">
                  <a:moveTo>
                    <a:pt x="53363" y="68326"/>
                  </a:moveTo>
                  <a:lnTo>
                    <a:pt x="52095" y="68326"/>
                  </a:lnTo>
                  <a:lnTo>
                    <a:pt x="52216" y="72771"/>
                  </a:lnTo>
                  <a:lnTo>
                    <a:pt x="52755" y="72771"/>
                  </a:lnTo>
                  <a:lnTo>
                    <a:pt x="53670" y="72009"/>
                  </a:lnTo>
                  <a:lnTo>
                    <a:pt x="53365" y="72009"/>
                  </a:lnTo>
                  <a:lnTo>
                    <a:pt x="53363" y="68326"/>
                  </a:lnTo>
                  <a:close/>
                </a:path>
                <a:path w="99695" h="86995">
                  <a:moveTo>
                    <a:pt x="81580" y="72009"/>
                  </a:moveTo>
                  <a:lnTo>
                    <a:pt x="77323" y="72009"/>
                  </a:lnTo>
                  <a:lnTo>
                    <a:pt x="77591" y="72771"/>
                  </a:lnTo>
                  <a:lnTo>
                    <a:pt x="82146" y="72771"/>
                  </a:lnTo>
                  <a:lnTo>
                    <a:pt x="81580" y="72009"/>
                  </a:lnTo>
                  <a:close/>
                </a:path>
                <a:path w="99695" h="86995">
                  <a:moveTo>
                    <a:pt x="87956" y="72009"/>
                  </a:moveTo>
                  <a:lnTo>
                    <a:pt x="83059" y="72009"/>
                  </a:lnTo>
                  <a:lnTo>
                    <a:pt x="83619" y="72771"/>
                  </a:lnTo>
                  <a:lnTo>
                    <a:pt x="88419" y="72771"/>
                  </a:lnTo>
                  <a:lnTo>
                    <a:pt x="87956" y="72009"/>
                  </a:lnTo>
                  <a:close/>
                </a:path>
                <a:path w="99695" h="86995">
                  <a:moveTo>
                    <a:pt x="34451" y="68326"/>
                  </a:moveTo>
                  <a:lnTo>
                    <a:pt x="32931" y="68326"/>
                  </a:lnTo>
                  <a:lnTo>
                    <a:pt x="33388" y="70612"/>
                  </a:lnTo>
                  <a:lnTo>
                    <a:pt x="33464" y="70993"/>
                  </a:lnTo>
                  <a:lnTo>
                    <a:pt x="33540" y="71374"/>
                  </a:lnTo>
                  <a:lnTo>
                    <a:pt x="33642" y="71628"/>
                  </a:lnTo>
                  <a:lnTo>
                    <a:pt x="33693" y="71755"/>
                  </a:lnTo>
                  <a:lnTo>
                    <a:pt x="34315" y="72009"/>
                  </a:lnTo>
                  <a:lnTo>
                    <a:pt x="34836" y="71374"/>
                  </a:lnTo>
                  <a:lnTo>
                    <a:pt x="34732" y="70612"/>
                  </a:lnTo>
                  <a:lnTo>
                    <a:pt x="34610" y="69723"/>
                  </a:lnTo>
                  <a:lnTo>
                    <a:pt x="34489" y="68834"/>
                  </a:lnTo>
                  <a:lnTo>
                    <a:pt x="34451" y="68326"/>
                  </a:lnTo>
                  <a:close/>
                </a:path>
                <a:path w="99695" h="86995">
                  <a:moveTo>
                    <a:pt x="75852" y="62103"/>
                  </a:moveTo>
                  <a:lnTo>
                    <a:pt x="75628" y="62103"/>
                  </a:lnTo>
                  <a:lnTo>
                    <a:pt x="78179" y="67183"/>
                  </a:lnTo>
                  <a:lnTo>
                    <a:pt x="78467" y="67818"/>
                  </a:lnTo>
                  <a:lnTo>
                    <a:pt x="81580" y="72009"/>
                  </a:lnTo>
                  <a:lnTo>
                    <a:pt x="83059" y="72009"/>
                  </a:lnTo>
                  <a:lnTo>
                    <a:pt x="75869" y="62230"/>
                  </a:lnTo>
                  <a:lnTo>
                    <a:pt x="75852" y="62103"/>
                  </a:lnTo>
                  <a:close/>
                </a:path>
                <a:path w="99695" h="86995">
                  <a:moveTo>
                    <a:pt x="76341" y="47117"/>
                  </a:moveTo>
                  <a:lnTo>
                    <a:pt x="74884" y="47117"/>
                  </a:lnTo>
                  <a:lnTo>
                    <a:pt x="78242" y="54737"/>
                  </a:lnTo>
                  <a:lnTo>
                    <a:pt x="82854" y="63246"/>
                  </a:lnTo>
                  <a:lnTo>
                    <a:pt x="87107" y="70612"/>
                  </a:lnTo>
                  <a:lnTo>
                    <a:pt x="87956" y="72009"/>
                  </a:lnTo>
                  <a:lnTo>
                    <a:pt x="89427" y="72009"/>
                  </a:lnTo>
                  <a:lnTo>
                    <a:pt x="86208" y="66675"/>
                  </a:lnTo>
                  <a:lnTo>
                    <a:pt x="81412" y="58055"/>
                  </a:lnTo>
                  <a:lnTo>
                    <a:pt x="77005" y="49149"/>
                  </a:lnTo>
                  <a:lnTo>
                    <a:pt x="76341" y="47117"/>
                  </a:lnTo>
                  <a:close/>
                </a:path>
                <a:path w="99695" h="86995">
                  <a:moveTo>
                    <a:pt x="7817" y="68326"/>
                  </a:moveTo>
                  <a:lnTo>
                    <a:pt x="6377" y="68326"/>
                  </a:lnTo>
                  <a:lnTo>
                    <a:pt x="5696" y="69596"/>
                  </a:lnTo>
                  <a:lnTo>
                    <a:pt x="5234" y="70612"/>
                  </a:lnTo>
                  <a:lnTo>
                    <a:pt x="5280" y="70993"/>
                  </a:lnTo>
                  <a:lnTo>
                    <a:pt x="5054" y="70993"/>
                  </a:lnTo>
                  <a:lnTo>
                    <a:pt x="5778" y="71374"/>
                  </a:lnTo>
                  <a:lnTo>
                    <a:pt x="5111" y="71374"/>
                  </a:lnTo>
                  <a:lnTo>
                    <a:pt x="6388" y="70993"/>
                  </a:lnTo>
                  <a:lnTo>
                    <a:pt x="7817" y="68326"/>
                  </a:lnTo>
                  <a:close/>
                </a:path>
                <a:path w="99695" h="86995">
                  <a:moveTo>
                    <a:pt x="24161" y="68326"/>
                  </a:moveTo>
                  <a:lnTo>
                    <a:pt x="22856" y="68326"/>
                  </a:lnTo>
                  <a:lnTo>
                    <a:pt x="23588" y="70612"/>
                  </a:lnTo>
                  <a:lnTo>
                    <a:pt x="23710" y="70993"/>
                  </a:lnTo>
                  <a:lnTo>
                    <a:pt x="23863" y="71374"/>
                  </a:lnTo>
                  <a:lnTo>
                    <a:pt x="24485" y="71374"/>
                  </a:lnTo>
                  <a:lnTo>
                    <a:pt x="24892" y="70612"/>
                  </a:lnTo>
                  <a:lnTo>
                    <a:pt x="24607" y="69723"/>
                  </a:lnTo>
                  <a:lnTo>
                    <a:pt x="24567" y="69596"/>
                  </a:lnTo>
                  <a:lnTo>
                    <a:pt x="24445" y="69215"/>
                  </a:lnTo>
                  <a:lnTo>
                    <a:pt x="24323" y="68834"/>
                  </a:lnTo>
                  <a:lnTo>
                    <a:pt x="24242" y="68580"/>
                  </a:lnTo>
                  <a:lnTo>
                    <a:pt x="24161" y="68326"/>
                  </a:lnTo>
                  <a:close/>
                </a:path>
                <a:path w="99695" h="86995">
                  <a:moveTo>
                    <a:pt x="74830" y="47117"/>
                  </a:moveTo>
                  <a:lnTo>
                    <a:pt x="73460" y="47117"/>
                  </a:lnTo>
                  <a:lnTo>
                    <a:pt x="73552" y="51816"/>
                  </a:lnTo>
                  <a:lnTo>
                    <a:pt x="73668" y="53975"/>
                  </a:lnTo>
                  <a:lnTo>
                    <a:pt x="73765" y="55499"/>
                  </a:lnTo>
                  <a:lnTo>
                    <a:pt x="73863" y="57023"/>
                  </a:lnTo>
                  <a:lnTo>
                    <a:pt x="72580" y="57912"/>
                  </a:lnTo>
                  <a:lnTo>
                    <a:pt x="67259" y="62103"/>
                  </a:lnTo>
                  <a:lnTo>
                    <a:pt x="64311" y="69596"/>
                  </a:lnTo>
                  <a:lnTo>
                    <a:pt x="64262" y="69723"/>
                  </a:lnTo>
                  <a:lnTo>
                    <a:pt x="64439" y="70612"/>
                  </a:lnTo>
                  <a:lnTo>
                    <a:pt x="66294" y="69723"/>
                  </a:lnTo>
                  <a:lnTo>
                    <a:pt x="65632" y="69723"/>
                  </a:lnTo>
                  <a:lnTo>
                    <a:pt x="67945" y="63881"/>
                  </a:lnTo>
                  <a:lnTo>
                    <a:pt x="72072" y="59944"/>
                  </a:lnTo>
                  <a:lnTo>
                    <a:pt x="73952" y="58420"/>
                  </a:lnTo>
                  <a:lnTo>
                    <a:pt x="75344" y="58420"/>
                  </a:lnTo>
                  <a:lnTo>
                    <a:pt x="75222" y="57531"/>
                  </a:lnTo>
                  <a:lnTo>
                    <a:pt x="75110" y="56134"/>
                  </a:lnTo>
                  <a:lnTo>
                    <a:pt x="75022" y="54737"/>
                  </a:lnTo>
                  <a:lnTo>
                    <a:pt x="74898" y="51816"/>
                  </a:lnTo>
                  <a:lnTo>
                    <a:pt x="74830" y="47117"/>
                  </a:lnTo>
                  <a:close/>
                </a:path>
                <a:path w="99695" h="86995">
                  <a:moveTo>
                    <a:pt x="2273" y="61722"/>
                  </a:moveTo>
                  <a:lnTo>
                    <a:pt x="1600" y="62230"/>
                  </a:lnTo>
                  <a:lnTo>
                    <a:pt x="2184" y="62865"/>
                  </a:lnTo>
                  <a:lnTo>
                    <a:pt x="8394" y="63246"/>
                  </a:lnTo>
                  <a:lnTo>
                    <a:pt x="5346" y="65151"/>
                  </a:lnTo>
                  <a:lnTo>
                    <a:pt x="2373" y="67183"/>
                  </a:lnTo>
                  <a:lnTo>
                    <a:pt x="204" y="68834"/>
                  </a:lnTo>
                  <a:lnTo>
                    <a:pt x="44" y="68834"/>
                  </a:lnTo>
                  <a:lnTo>
                    <a:pt x="0" y="69723"/>
                  </a:lnTo>
                  <a:lnTo>
                    <a:pt x="901" y="69723"/>
                  </a:lnTo>
                  <a:lnTo>
                    <a:pt x="3525" y="67818"/>
                  </a:lnTo>
                  <a:lnTo>
                    <a:pt x="5702" y="66294"/>
                  </a:lnTo>
                  <a:lnTo>
                    <a:pt x="8420" y="64516"/>
                  </a:lnTo>
                  <a:lnTo>
                    <a:pt x="9860" y="64516"/>
                  </a:lnTo>
                  <a:lnTo>
                    <a:pt x="10541" y="63246"/>
                  </a:lnTo>
                  <a:lnTo>
                    <a:pt x="12146" y="62230"/>
                  </a:lnTo>
                  <a:lnTo>
                    <a:pt x="9969" y="62230"/>
                  </a:lnTo>
                  <a:lnTo>
                    <a:pt x="2273" y="61722"/>
                  </a:lnTo>
                  <a:close/>
                </a:path>
                <a:path w="99695" h="86995">
                  <a:moveTo>
                    <a:pt x="66304" y="47117"/>
                  </a:moveTo>
                  <a:lnTo>
                    <a:pt x="64634" y="47117"/>
                  </a:lnTo>
                  <a:lnTo>
                    <a:pt x="61963" y="50038"/>
                  </a:lnTo>
                  <a:lnTo>
                    <a:pt x="58386" y="62865"/>
                  </a:lnTo>
                  <a:lnTo>
                    <a:pt x="58490" y="65151"/>
                  </a:lnTo>
                  <a:lnTo>
                    <a:pt x="58617" y="66294"/>
                  </a:lnTo>
                  <a:lnTo>
                    <a:pt x="58715" y="67183"/>
                  </a:lnTo>
                  <a:lnTo>
                    <a:pt x="58813" y="68326"/>
                  </a:lnTo>
                  <a:lnTo>
                    <a:pt x="58940" y="68580"/>
                  </a:lnTo>
                  <a:lnTo>
                    <a:pt x="59524" y="68834"/>
                  </a:lnTo>
                  <a:lnTo>
                    <a:pt x="59982" y="68326"/>
                  </a:lnTo>
                  <a:lnTo>
                    <a:pt x="59896" y="66294"/>
                  </a:lnTo>
                  <a:lnTo>
                    <a:pt x="59775" y="65151"/>
                  </a:lnTo>
                  <a:lnTo>
                    <a:pt x="59683" y="62865"/>
                  </a:lnTo>
                  <a:lnTo>
                    <a:pt x="63106" y="50800"/>
                  </a:lnTo>
                  <a:lnTo>
                    <a:pt x="66304" y="47117"/>
                  </a:lnTo>
                  <a:close/>
                </a:path>
                <a:path w="99695" h="86995">
                  <a:moveTo>
                    <a:pt x="6649" y="67818"/>
                  </a:moveTo>
                  <a:lnTo>
                    <a:pt x="3510" y="67818"/>
                  </a:lnTo>
                  <a:lnTo>
                    <a:pt x="2814" y="68326"/>
                  </a:lnTo>
                  <a:lnTo>
                    <a:pt x="6377" y="68326"/>
                  </a:lnTo>
                  <a:lnTo>
                    <a:pt x="6649" y="67818"/>
                  </a:lnTo>
                  <a:close/>
                </a:path>
                <a:path w="99695" h="86995">
                  <a:moveTo>
                    <a:pt x="15086" y="67818"/>
                  </a:moveTo>
                  <a:lnTo>
                    <a:pt x="8090" y="67818"/>
                  </a:lnTo>
                  <a:lnTo>
                    <a:pt x="7817" y="68326"/>
                  </a:lnTo>
                  <a:lnTo>
                    <a:pt x="14980" y="68326"/>
                  </a:lnTo>
                  <a:lnTo>
                    <a:pt x="15086" y="67818"/>
                  </a:lnTo>
                  <a:close/>
                </a:path>
                <a:path w="99695" h="86995">
                  <a:moveTo>
                    <a:pt x="22694" y="67818"/>
                  </a:moveTo>
                  <a:lnTo>
                    <a:pt x="16371" y="67818"/>
                  </a:lnTo>
                  <a:lnTo>
                    <a:pt x="16267" y="68326"/>
                  </a:lnTo>
                  <a:lnTo>
                    <a:pt x="22856" y="68326"/>
                  </a:lnTo>
                  <a:lnTo>
                    <a:pt x="22694" y="67818"/>
                  </a:lnTo>
                  <a:close/>
                </a:path>
                <a:path w="99695" h="86995">
                  <a:moveTo>
                    <a:pt x="32829" y="67818"/>
                  </a:moveTo>
                  <a:lnTo>
                    <a:pt x="23998" y="67818"/>
                  </a:lnTo>
                  <a:lnTo>
                    <a:pt x="24161" y="68326"/>
                  </a:lnTo>
                  <a:lnTo>
                    <a:pt x="32931" y="68326"/>
                  </a:lnTo>
                  <a:lnTo>
                    <a:pt x="32829" y="67818"/>
                  </a:lnTo>
                  <a:close/>
                </a:path>
                <a:path w="99695" h="86995">
                  <a:moveTo>
                    <a:pt x="42414" y="67818"/>
                  </a:moveTo>
                  <a:lnTo>
                    <a:pt x="34444" y="67818"/>
                  </a:lnTo>
                  <a:lnTo>
                    <a:pt x="34451" y="68326"/>
                  </a:lnTo>
                  <a:lnTo>
                    <a:pt x="42584" y="68326"/>
                  </a:lnTo>
                  <a:lnTo>
                    <a:pt x="42414" y="67818"/>
                  </a:lnTo>
                  <a:close/>
                </a:path>
                <a:path w="99695" h="86995">
                  <a:moveTo>
                    <a:pt x="52082" y="67818"/>
                  </a:moveTo>
                  <a:lnTo>
                    <a:pt x="44096" y="67818"/>
                  </a:lnTo>
                  <a:lnTo>
                    <a:pt x="44173" y="68326"/>
                  </a:lnTo>
                  <a:lnTo>
                    <a:pt x="52095" y="68326"/>
                  </a:lnTo>
                  <a:lnTo>
                    <a:pt x="52082" y="67818"/>
                  </a:lnTo>
                  <a:close/>
                </a:path>
                <a:path w="99695" h="86995">
                  <a:moveTo>
                    <a:pt x="58813" y="67818"/>
                  </a:moveTo>
                  <a:lnTo>
                    <a:pt x="53363" y="67818"/>
                  </a:lnTo>
                  <a:lnTo>
                    <a:pt x="53363" y="68326"/>
                  </a:lnTo>
                  <a:lnTo>
                    <a:pt x="58813" y="68326"/>
                  </a:lnTo>
                  <a:lnTo>
                    <a:pt x="58813" y="67818"/>
                  </a:lnTo>
                  <a:close/>
                </a:path>
                <a:path w="99695" h="86995">
                  <a:moveTo>
                    <a:pt x="9860" y="64516"/>
                  </a:moveTo>
                  <a:lnTo>
                    <a:pt x="8420" y="64516"/>
                  </a:lnTo>
                  <a:lnTo>
                    <a:pt x="6649" y="67818"/>
                  </a:lnTo>
                  <a:lnTo>
                    <a:pt x="8090" y="67818"/>
                  </a:lnTo>
                  <a:lnTo>
                    <a:pt x="9860" y="64516"/>
                  </a:lnTo>
                  <a:close/>
                </a:path>
                <a:path w="99695" h="86995">
                  <a:moveTo>
                    <a:pt x="17989" y="59944"/>
                  </a:moveTo>
                  <a:lnTo>
                    <a:pt x="16722" y="59944"/>
                  </a:lnTo>
                  <a:lnTo>
                    <a:pt x="15086" y="67818"/>
                  </a:lnTo>
                  <a:lnTo>
                    <a:pt x="16371" y="67818"/>
                  </a:lnTo>
                  <a:lnTo>
                    <a:pt x="17519" y="62230"/>
                  </a:lnTo>
                  <a:lnTo>
                    <a:pt x="17623" y="61722"/>
                  </a:lnTo>
                  <a:lnTo>
                    <a:pt x="17702" y="61341"/>
                  </a:lnTo>
                  <a:lnTo>
                    <a:pt x="17806" y="60833"/>
                  </a:lnTo>
                  <a:lnTo>
                    <a:pt x="17914" y="60308"/>
                  </a:lnTo>
                  <a:lnTo>
                    <a:pt x="17989" y="59944"/>
                  </a:lnTo>
                  <a:close/>
                </a:path>
                <a:path w="99695" h="86995">
                  <a:moveTo>
                    <a:pt x="21597" y="60308"/>
                  </a:moveTo>
                  <a:lnTo>
                    <a:pt x="20612" y="61722"/>
                  </a:lnTo>
                  <a:lnTo>
                    <a:pt x="20741" y="61722"/>
                  </a:lnTo>
                  <a:lnTo>
                    <a:pt x="22694" y="67818"/>
                  </a:lnTo>
                  <a:lnTo>
                    <a:pt x="23998" y="67818"/>
                  </a:lnTo>
                  <a:lnTo>
                    <a:pt x="21597" y="60308"/>
                  </a:lnTo>
                  <a:close/>
                </a:path>
                <a:path w="99695" h="86995">
                  <a:moveTo>
                    <a:pt x="40158" y="48387"/>
                  </a:moveTo>
                  <a:lnTo>
                    <a:pt x="38138" y="48387"/>
                  </a:lnTo>
                  <a:lnTo>
                    <a:pt x="37376" y="48768"/>
                  </a:lnTo>
                  <a:lnTo>
                    <a:pt x="37672" y="48768"/>
                  </a:lnTo>
                  <a:lnTo>
                    <a:pt x="35128" y="51816"/>
                  </a:lnTo>
                  <a:lnTo>
                    <a:pt x="33556" y="56134"/>
                  </a:lnTo>
                  <a:lnTo>
                    <a:pt x="33455" y="56515"/>
                  </a:lnTo>
                  <a:lnTo>
                    <a:pt x="33383" y="57531"/>
                  </a:lnTo>
                  <a:lnTo>
                    <a:pt x="33285" y="58928"/>
                  </a:lnTo>
                  <a:lnTo>
                    <a:pt x="33187" y="60308"/>
                  </a:lnTo>
                  <a:lnTo>
                    <a:pt x="33061" y="62103"/>
                  </a:lnTo>
                  <a:lnTo>
                    <a:pt x="32935" y="63881"/>
                  </a:lnTo>
                  <a:lnTo>
                    <a:pt x="32810" y="65659"/>
                  </a:lnTo>
                  <a:lnTo>
                    <a:pt x="32702" y="67183"/>
                  </a:lnTo>
                  <a:lnTo>
                    <a:pt x="32829" y="67818"/>
                  </a:lnTo>
                  <a:lnTo>
                    <a:pt x="34444" y="67818"/>
                  </a:lnTo>
                  <a:lnTo>
                    <a:pt x="34503" y="61341"/>
                  </a:lnTo>
                  <a:lnTo>
                    <a:pt x="36096" y="53975"/>
                  </a:lnTo>
                  <a:lnTo>
                    <a:pt x="40158" y="48387"/>
                  </a:lnTo>
                  <a:close/>
                </a:path>
                <a:path w="99695" h="86995">
                  <a:moveTo>
                    <a:pt x="46244" y="47117"/>
                  </a:moveTo>
                  <a:lnTo>
                    <a:pt x="43968" y="47117"/>
                  </a:lnTo>
                  <a:lnTo>
                    <a:pt x="41960" y="50038"/>
                  </a:lnTo>
                  <a:lnTo>
                    <a:pt x="41985" y="63881"/>
                  </a:lnTo>
                  <a:lnTo>
                    <a:pt x="42102" y="65659"/>
                  </a:lnTo>
                  <a:lnTo>
                    <a:pt x="42202" y="67183"/>
                  </a:lnTo>
                  <a:lnTo>
                    <a:pt x="42414" y="67818"/>
                  </a:lnTo>
                  <a:lnTo>
                    <a:pt x="44096" y="67818"/>
                  </a:lnTo>
                  <a:lnTo>
                    <a:pt x="44000" y="67183"/>
                  </a:lnTo>
                  <a:lnTo>
                    <a:pt x="43923" y="66675"/>
                  </a:lnTo>
                  <a:lnTo>
                    <a:pt x="43866" y="66294"/>
                  </a:lnTo>
                  <a:lnTo>
                    <a:pt x="43749" y="52197"/>
                  </a:lnTo>
                  <a:lnTo>
                    <a:pt x="46244" y="47117"/>
                  </a:lnTo>
                  <a:close/>
                </a:path>
                <a:path w="99695" h="86995">
                  <a:moveTo>
                    <a:pt x="55504" y="47117"/>
                  </a:moveTo>
                  <a:lnTo>
                    <a:pt x="54335" y="47117"/>
                  </a:lnTo>
                  <a:lnTo>
                    <a:pt x="53884" y="48387"/>
                  </a:lnTo>
                  <a:lnTo>
                    <a:pt x="53425" y="51816"/>
                  </a:lnTo>
                  <a:lnTo>
                    <a:pt x="53340" y="52451"/>
                  </a:lnTo>
                  <a:lnTo>
                    <a:pt x="53238" y="53213"/>
                  </a:lnTo>
                  <a:lnTo>
                    <a:pt x="53136" y="53975"/>
                  </a:lnTo>
                  <a:lnTo>
                    <a:pt x="53034" y="54737"/>
                  </a:lnTo>
                  <a:lnTo>
                    <a:pt x="52932" y="55499"/>
                  </a:lnTo>
                  <a:lnTo>
                    <a:pt x="52847" y="56134"/>
                  </a:lnTo>
                  <a:lnTo>
                    <a:pt x="52728" y="57023"/>
                  </a:lnTo>
                  <a:lnTo>
                    <a:pt x="52205" y="65151"/>
                  </a:lnTo>
                  <a:lnTo>
                    <a:pt x="52090" y="67818"/>
                  </a:lnTo>
                  <a:lnTo>
                    <a:pt x="53363" y="67818"/>
                  </a:lnTo>
                  <a:lnTo>
                    <a:pt x="53466" y="65659"/>
                  </a:lnTo>
                  <a:lnTo>
                    <a:pt x="53581" y="63246"/>
                  </a:lnTo>
                  <a:lnTo>
                    <a:pt x="53697" y="60833"/>
                  </a:lnTo>
                  <a:lnTo>
                    <a:pt x="53812" y="58420"/>
                  </a:lnTo>
                  <a:lnTo>
                    <a:pt x="53882" y="57531"/>
                  </a:lnTo>
                  <a:lnTo>
                    <a:pt x="55188" y="49149"/>
                  </a:lnTo>
                  <a:lnTo>
                    <a:pt x="55306" y="48387"/>
                  </a:lnTo>
                  <a:lnTo>
                    <a:pt x="55405" y="47752"/>
                  </a:lnTo>
                  <a:lnTo>
                    <a:pt x="55504" y="47117"/>
                  </a:lnTo>
                  <a:close/>
                </a:path>
                <a:path w="99695" h="86995">
                  <a:moveTo>
                    <a:pt x="18302" y="58420"/>
                  </a:moveTo>
                  <a:lnTo>
                    <a:pt x="16459" y="58420"/>
                  </a:lnTo>
                  <a:lnTo>
                    <a:pt x="13735" y="59944"/>
                  </a:lnTo>
                  <a:lnTo>
                    <a:pt x="9969" y="62230"/>
                  </a:lnTo>
                  <a:lnTo>
                    <a:pt x="12146" y="62230"/>
                  </a:lnTo>
                  <a:lnTo>
                    <a:pt x="13013" y="61722"/>
                  </a:lnTo>
                  <a:lnTo>
                    <a:pt x="14643" y="60833"/>
                  </a:lnTo>
                  <a:lnTo>
                    <a:pt x="16154" y="59944"/>
                  </a:lnTo>
                  <a:lnTo>
                    <a:pt x="17989" y="59944"/>
                  </a:lnTo>
                  <a:lnTo>
                    <a:pt x="18197" y="58928"/>
                  </a:lnTo>
                  <a:lnTo>
                    <a:pt x="18302" y="58420"/>
                  </a:lnTo>
                  <a:close/>
                </a:path>
                <a:path w="99695" h="86995">
                  <a:moveTo>
                    <a:pt x="23165" y="58055"/>
                  </a:moveTo>
                  <a:lnTo>
                    <a:pt x="21125" y="59944"/>
                  </a:lnTo>
                  <a:lnTo>
                    <a:pt x="21480" y="59944"/>
                  </a:lnTo>
                  <a:lnTo>
                    <a:pt x="21597" y="60308"/>
                  </a:lnTo>
                  <a:lnTo>
                    <a:pt x="23165" y="58055"/>
                  </a:lnTo>
                  <a:close/>
                </a:path>
                <a:path w="99695" h="86995">
                  <a:moveTo>
                    <a:pt x="4318" y="54991"/>
                  </a:moveTo>
                  <a:lnTo>
                    <a:pt x="3556" y="55499"/>
                  </a:lnTo>
                  <a:lnTo>
                    <a:pt x="4000" y="56134"/>
                  </a:lnTo>
                  <a:lnTo>
                    <a:pt x="17202" y="58928"/>
                  </a:lnTo>
                  <a:lnTo>
                    <a:pt x="15544" y="58928"/>
                  </a:lnTo>
                  <a:lnTo>
                    <a:pt x="16459" y="58420"/>
                  </a:lnTo>
                  <a:lnTo>
                    <a:pt x="18719" y="58420"/>
                  </a:lnTo>
                  <a:lnTo>
                    <a:pt x="19659" y="57912"/>
                  </a:lnTo>
                  <a:lnTo>
                    <a:pt x="17424" y="57912"/>
                  </a:lnTo>
                  <a:lnTo>
                    <a:pt x="4318" y="54991"/>
                  </a:lnTo>
                  <a:close/>
                </a:path>
                <a:path w="99695" h="86995">
                  <a:moveTo>
                    <a:pt x="18719" y="58420"/>
                  </a:moveTo>
                  <a:lnTo>
                    <a:pt x="18302" y="58420"/>
                  </a:lnTo>
                  <a:lnTo>
                    <a:pt x="18197" y="58928"/>
                  </a:lnTo>
                  <a:lnTo>
                    <a:pt x="17780" y="58928"/>
                  </a:lnTo>
                  <a:lnTo>
                    <a:pt x="18719" y="58420"/>
                  </a:lnTo>
                  <a:close/>
                </a:path>
                <a:path w="99695" h="86995">
                  <a:moveTo>
                    <a:pt x="87920" y="47117"/>
                  </a:moveTo>
                  <a:lnTo>
                    <a:pt x="86156" y="47117"/>
                  </a:lnTo>
                  <a:lnTo>
                    <a:pt x="90347" y="52197"/>
                  </a:lnTo>
                  <a:lnTo>
                    <a:pt x="97570" y="58928"/>
                  </a:lnTo>
                  <a:lnTo>
                    <a:pt x="98331" y="58928"/>
                  </a:lnTo>
                  <a:lnTo>
                    <a:pt x="98360" y="58055"/>
                  </a:lnTo>
                  <a:lnTo>
                    <a:pt x="95635" y="55499"/>
                  </a:lnTo>
                  <a:lnTo>
                    <a:pt x="89283" y="48768"/>
                  </a:lnTo>
                  <a:lnTo>
                    <a:pt x="87920" y="47117"/>
                  </a:lnTo>
                  <a:close/>
                </a:path>
                <a:path w="99695" h="86995">
                  <a:moveTo>
                    <a:pt x="9652" y="47752"/>
                  </a:moveTo>
                  <a:lnTo>
                    <a:pt x="8750" y="47752"/>
                  </a:lnTo>
                  <a:lnTo>
                    <a:pt x="8718" y="48387"/>
                  </a:lnTo>
                  <a:lnTo>
                    <a:pt x="8574" y="48387"/>
                  </a:lnTo>
                  <a:lnTo>
                    <a:pt x="13258" y="52705"/>
                  </a:lnTo>
                  <a:lnTo>
                    <a:pt x="21653" y="53340"/>
                  </a:lnTo>
                  <a:lnTo>
                    <a:pt x="25717" y="53340"/>
                  </a:lnTo>
                  <a:lnTo>
                    <a:pt x="19892" y="56515"/>
                  </a:lnTo>
                  <a:lnTo>
                    <a:pt x="17424" y="57912"/>
                  </a:lnTo>
                  <a:lnTo>
                    <a:pt x="19659" y="57912"/>
                  </a:lnTo>
                  <a:lnTo>
                    <a:pt x="20364" y="57531"/>
                  </a:lnTo>
                  <a:lnTo>
                    <a:pt x="22816" y="56134"/>
                  </a:lnTo>
                  <a:lnTo>
                    <a:pt x="25476" y="54737"/>
                  </a:lnTo>
                  <a:lnTo>
                    <a:pt x="26750" y="54737"/>
                  </a:lnTo>
                  <a:lnTo>
                    <a:pt x="28397" y="53213"/>
                  </a:lnTo>
                  <a:lnTo>
                    <a:pt x="29442" y="52705"/>
                  </a:lnTo>
                  <a:lnTo>
                    <a:pt x="14998" y="52705"/>
                  </a:lnTo>
                  <a:lnTo>
                    <a:pt x="9652" y="47752"/>
                  </a:lnTo>
                  <a:close/>
                </a:path>
                <a:path w="99695" h="86995">
                  <a:moveTo>
                    <a:pt x="26750" y="54737"/>
                  </a:moveTo>
                  <a:lnTo>
                    <a:pt x="25476" y="54737"/>
                  </a:lnTo>
                  <a:lnTo>
                    <a:pt x="23265" y="57912"/>
                  </a:lnTo>
                  <a:lnTo>
                    <a:pt x="23732" y="57531"/>
                  </a:lnTo>
                  <a:lnTo>
                    <a:pt x="26750" y="54737"/>
                  </a:lnTo>
                  <a:close/>
                </a:path>
                <a:path w="99695" h="86995">
                  <a:moveTo>
                    <a:pt x="93073" y="54737"/>
                  </a:moveTo>
                  <a:lnTo>
                    <a:pt x="79759" y="54737"/>
                  </a:lnTo>
                  <a:lnTo>
                    <a:pt x="79885" y="54991"/>
                  </a:lnTo>
                  <a:lnTo>
                    <a:pt x="93345" y="54991"/>
                  </a:lnTo>
                  <a:lnTo>
                    <a:pt x="93073" y="54737"/>
                  </a:lnTo>
                  <a:close/>
                </a:path>
                <a:path w="99695" h="86995">
                  <a:moveTo>
                    <a:pt x="30488" y="52197"/>
                  </a:moveTo>
                  <a:lnTo>
                    <a:pt x="14998" y="52705"/>
                  </a:lnTo>
                  <a:lnTo>
                    <a:pt x="29442" y="52705"/>
                  </a:lnTo>
                  <a:lnTo>
                    <a:pt x="30488" y="52197"/>
                  </a:lnTo>
                  <a:close/>
                </a:path>
                <a:path w="99695" h="86995">
                  <a:moveTo>
                    <a:pt x="14453" y="40259"/>
                  </a:moveTo>
                  <a:lnTo>
                    <a:pt x="13309" y="40259"/>
                  </a:lnTo>
                  <a:lnTo>
                    <a:pt x="13398" y="41021"/>
                  </a:lnTo>
                  <a:lnTo>
                    <a:pt x="20076" y="44196"/>
                  </a:lnTo>
                  <a:lnTo>
                    <a:pt x="27063" y="46101"/>
                  </a:lnTo>
                  <a:lnTo>
                    <a:pt x="33451" y="46863"/>
                  </a:lnTo>
                  <a:lnTo>
                    <a:pt x="38328" y="47117"/>
                  </a:lnTo>
                  <a:lnTo>
                    <a:pt x="34861" y="48768"/>
                  </a:lnTo>
                  <a:lnTo>
                    <a:pt x="27863" y="52197"/>
                  </a:lnTo>
                  <a:lnTo>
                    <a:pt x="25374" y="52451"/>
                  </a:lnTo>
                  <a:lnTo>
                    <a:pt x="22745" y="52451"/>
                  </a:lnTo>
                  <a:lnTo>
                    <a:pt x="30492" y="52197"/>
                  </a:lnTo>
                  <a:lnTo>
                    <a:pt x="37376" y="48768"/>
                  </a:lnTo>
                  <a:lnTo>
                    <a:pt x="37672" y="48768"/>
                  </a:lnTo>
                  <a:lnTo>
                    <a:pt x="37990" y="48387"/>
                  </a:lnTo>
                  <a:lnTo>
                    <a:pt x="40158" y="48387"/>
                  </a:lnTo>
                  <a:lnTo>
                    <a:pt x="41265" y="46863"/>
                  </a:lnTo>
                  <a:lnTo>
                    <a:pt x="41440" y="46863"/>
                  </a:lnTo>
                  <a:lnTo>
                    <a:pt x="43045" y="46101"/>
                  </a:lnTo>
                  <a:lnTo>
                    <a:pt x="39082" y="46101"/>
                  </a:lnTo>
                  <a:lnTo>
                    <a:pt x="30657" y="45466"/>
                  </a:lnTo>
                  <a:lnTo>
                    <a:pt x="22308" y="43815"/>
                  </a:lnTo>
                  <a:lnTo>
                    <a:pt x="14453" y="40259"/>
                  </a:lnTo>
                  <a:close/>
                </a:path>
                <a:path w="99695" h="86995">
                  <a:moveTo>
                    <a:pt x="34989" y="52197"/>
                  </a:moveTo>
                  <a:lnTo>
                    <a:pt x="30488" y="52197"/>
                  </a:lnTo>
                  <a:lnTo>
                    <a:pt x="29965" y="52451"/>
                  </a:lnTo>
                  <a:lnTo>
                    <a:pt x="34897" y="52451"/>
                  </a:lnTo>
                  <a:lnTo>
                    <a:pt x="34989" y="52197"/>
                  </a:lnTo>
                  <a:close/>
                </a:path>
                <a:path w="99695" h="86995">
                  <a:moveTo>
                    <a:pt x="41808" y="52197"/>
                  </a:moveTo>
                  <a:lnTo>
                    <a:pt x="37389" y="52197"/>
                  </a:lnTo>
                  <a:lnTo>
                    <a:pt x="37204" y="52451"/>
                  </a:lnTo>
                  <a:lnTo>
                    <a:pt x="41790" y="52451"/>
                  </a:lnTo>
                  <a:lnTo>
                    <a:pt x="41808" y="52197"/>
                  </a:lnTo>
                  <a:close/>
                </a:path>
                <a:path w="99695" h="86995">
                  <a:moveTo>
                    <a:pt x="38138" y="48387"/>
                  </a:moveTo>
                  <a:lnTo>
                    <a:pt x="37990" y="48387"/>
                  </a:lnTo>
                  <a:lnTo>
                    <a:pt x="37672" y="48768"/>
                  </a:lnTo>
                  <a:lnTo>
                    <a:pt x="37376" y="48768"/>
                  </a:lnTo>
                  <a:lnTo>
                    <a:pt x="38138" y="48387"/>
                  </a:lnTo>
                  <a:close/>
                </a:path>
                <a:path w="99695" h="86995">
                  <a:moveTo>
                    <a:pt x="44143" y="46863"/>
                  </a:moveTo>
                  <a:lnTo>
                    <a:pt x="41440" y="46863"/>
                  </a:lnTo>
                  <a:lnTo>
                    <a:pt x="40905" y="47117"/>
                  </a:lnTo>
                  <a:lnTo>
                    <a:pt x="43968" y="47117"/>
                  </a:lnTo>
                  <a:lnTo>
                    <a:pt x="44143" y="46863"/>
                  </a:lnTo>
                  <a:close/>
                </a:path>
                <a:path w="99695" h="86995">
                  <a:moveTo>
                    <a:pt x="54425" y="46863"/>
                  </a:moveTo>
                  <a:lnTo>
                    <a:pt x="46369" y="46863"/>
                  </a:lnTo>
                  <a:lnTo>
                    <a:pt x="46244" y="47117"/>
                  </a:lnTo>
                  <a:lnTo>
                    <a:pt x="54335" y="47117"/>
                  </a:lnTo>
                  <a:lnTo>
                    <a:pt x="54425" y="46863"/>
                  </a:lnTo>
                  <a:close/>
                </a:path>
                <a:path w="99695" h="86995">
                  <a:moveTo>
                    <a:pt x="64867" y="46863"/>
                  </a:moveTo>
                  <a:lnTo>
                    <a:pt x="55544" y="46863"/>
                  </a:lnTo>
                  <a:lnTo>
                    <a:pt x="55504" y="47117"/>
                  </a:lnTo>
                  <a:lnTo>
                    <a:pt x="64634" y="47117"/>
                  </a:lnTo>
                  <a:lnTo>
                    <a:pt x="64867" y="46863"/>
                  </a:lnTo>
                  <a:close/>
                </a:path>
                <a:path w="99695" h="86995">
                  <a:moveTo>
                    <a:pt x="73471" y="46863"/>
                  </a:moveTo>
                  <a:lnTo>
                    <a:pt x="66525" y="46863"/>
                  </a:lnTo>
                  <a:lnTo>
                    <a:pt x="66304" y="47117"/>
                  </a:lnTo>
                  <a:lnTo>
                    <a:pt x="73460" y="47117"/>
                  </a:lnTo>
                  <a:lnTo>
                    <a:pt x="73471" y="46863"/>
                  </a:lnTo>
                  <a:close/>
                </a:path>
                <a:path w="99695" h="86995">
                  <a:moveTo>
                    <a:pt x="85947" y="46863"/>
                  </a:moveTo>
                  <a:lnTo>
                    <a:pt x="76258" y="46863"/>
                  </a:lnTo>
                  <a:lnTo>
                    <a:pt x="76341" y="47117"/>
                  </a:lnTo>
                  <a:lnTo>
                    <a:pt x="86156" y="47117"/>
                  </a:lnTo>
                  <a:lnTo>
                    <a:pt x="85947" y="46863"/>
                  </a:lnTo>
                  <a:close/>
                </a:path>
                <a:path w="99695" h="86995">
                  <a:moveTo>
                    <a:pt x="47304" y="44958"/>
                  </a:moveTo>
                  <a:lnTo>
                    <a:pt x="45453" y="44958"/>
                  </a:lnTo>
                  <a:lnTo>
                    <a:pt x="44143" y="46863"/>
                  </a:lnTo>
                  <a:lnTo>
                    <a:pt x="46369" y="46863"/>
                  </a:lnTo>
                  <a:lnTo>
                    <a:pt x="47304" y="44958"/>
                  </a:lnTo>
                  <a:close/>
                </a:path>
                <a:path w="99695" h="86995">
                  <a:moveTo>
                    <a:pt x="58811" y="39751"/>
                  </a:moveTo>
                  <a:lnTo>
                    <a:pt x="56946" y="39751"/>
                  </a:lnTo>
                  <a:lnTo>
                    <a:pt x="54425" y="46863"/>
                  </a:lnTo>
                  <a:lnTo>
                    <a:pt x="55504" y="46863"/>
                  </a:lnTo>
                  <a:lnTo>
                    <a:pt x="58811" y="39751"/>
                  </a:lnTo>
                  <a:close/>
                </a:path>
                <a:path w="99695" h="86995">
                  <a:moveTo>
                    <a:pt x="79308" y="31877"/>
                  </a:moveTo>
                  <a:lnTo>
                    <a:pt x="75730" y="31877"/>
                  </a:lnTo>
                  <a:lnTo>
                    <a:pt x="74897" y="33782"/>
                  </a:lnTo>
                  <a:lnTo>
                    <a:pt x="74786" y="34036"/>
                  </a:lnTo>
                  <a:lnTo>
                    <a:pt x="74676" y="34290"/>
                  </a:lnTo>
                  <a:lnTo>
                    <a:pt x="74053" y="37592"/>
                  </a:lnTo>
                  <a:lnTo>
                    <a:pt x="74014" y="38100"/>
                  </a:lnTo>
                  <a:lnTo>
                    <a:pt x="73888" y="39751"/>
                  </a:lnTo>
                  <a:lnTo>
                    <a:pt x="73781" y="41148"/>
                  </a:lnTo>
                  <a:lnTo>
                    <a:pt x="73660" y="42418"/>
                  </a:lnTo>
                  <a:lnTo>
                    <a:pt x="66360" y="44958"/>
                  </a:lnTo>
                  <a:lnTo>
                    <a:pt x="66609" y="44958"/>
                  </a:lnTo>
                  <a:lnTo>
                    <a:pt x="64867" y="46863"/>
                  </a:lnTo>
                  <a:lnTo>
                    <a:pt x="66525" y="46863"/>
                  </a:lnTo>
                  <a:lnTo>
                    <a:pt x="67187" y="46101"/>
                  </a:lnTo>
                  <a:lnTo>
                    <a:pt x="66964" y="46101"/>
                  </a:lnTo>
                  <a:lnTo>
                    <a:pt x="73621" y="43561"/>
                  </a:lnTo>
                  <a:lnTo>
                    <a:pt x="75179" y="43561"/>
                  </a:lnTo>
                  <a:lnTo>
                    <a:pt x="74930" y="42799"/>
                  </a:lnTo>
                  <a:lnTo>
                    <a:pt x="75050" y="40767"/>
                  </a:lnTo>
                  <a:lnTo>
                    <a:pt x="75171" y="38735"/>
                  </a:lnTo>
                  <a:lnTo>
                    <a:pt x="75268" y="38100"/>
                  </a:lnTo>
                  <a:lnTo>
                    <a:pt x="75346" y="37592"/>
                  </a:lnTo>
                  <a:lnTo>
                    <a:pt x="75463" y="36830"/>
                  </a:lnTo>
                  <a:lnTo>
                    <a:pt x="75541" y="36322"/>
                  </a:lnTo>
                  <a:lnTo>
                    <a:pt x="75639" y="35687"/>
                  </a:lnTo>
                  <a:lnTo>
                    <a:pt x="75717" y="35179"/>
                  </a:lnTo>
                  <a:lnTo>
                    <a:pt x="76771" y="32512"/>
                  </a:lnTo>
                  <a:lnTo>
                    <a:pt x="78169" y="32512"/>
                  </a:lnTo>
                  <a:lnTo>
                    <a:pt x="77965" y="32131"/>
                  </a:lnTo>
                  <a:lnTo>
                    <a:pt x="79525" y="32131"/>
                  </a:lnTo>
                  <a:lnTo>
                    <a:pt x="79308" y="31877"/>
                  </a:lnTo>
                  <a:close/>
                </a:path>
                <a:path w="99695" h="86995">
                  <a:moveTo>
                    <a:pt x="75179" y="43561"/>
                  </a:moveTo>
                  <a:lnTo>
                    <a:pt x="73621" y="43561"/>
                  </a:lnTo>
                  <a:lnTo>
                    <a:pt x="73593" y="44196"/>
                  </a:lnTo>
                  <a:lnTo>
                    <a:pt x="73471" y="46863"/>
                  </a:lnTo>
                  <a:lnTo>
                    <a:pt x="76258" y="46863"/>
                  </a:lnTo>
                  <a:lnTo>
                    <a:pt x="75635" y="44958"/>
                  </a:lnTo>
                  <a:lnTo>
                    <a:pt x="75511" y="44577"/>
                  </a:lnTo>
                  <a:lnTo>
                    <a:pt x="75386" y="44196"/>
                  </a:lnTo>
                  <a:lnTo>
                    <a:pt x="75262" y="43815"/>
                  </a:lnTo>
                  <a:lnTo>
                    <a:pt x="75179" y="43561"/>
                  </a:lnTo>
                  <a:close/>
                </a:path>
                <a:path w="99695" h="86995">
                  <a:moveTo>
                    <a:pt x="78169" y="32512"/>
                  </a:moveTo>
                  <a:lnTo>
                    <a:pt x="76771" y="32512"/>
                  </a:lnTo>
                  <a:lnTo>
                    <a:pt x="77927" y="36322"/>
                  </a:lnTo>
                  <a:lnTo>
                    <a:pt x="81127" y="41021"/>
                  </a:lnTo>
                  <a:lnTo>
                    <a:pt x="85947" y="46863"/>
                  </a:lnTo>
                  <a:lnTo>
                    <a:pt x="87713" y="46863"/>
                  </a:lnTo>
                  <a:lnTo>
                    <a:pt x="82327" y="40259"/>
                  </a:lnTo>
                  <a:lnTo>
                    <a:pt x="78169" y="32512"/>
                  </a:lnTo>
                  <a:close/>
                </a:path>
                <a:path w="99695" h="86995">
                  <a:moveTo>
                    <a:pt x="21080" y="33274"/>
                  </a:moveTo>
                  <a:lnTo>
                    <a:pt x="19939" y="33274"/>
                  </a:lnTo>
                  <a:lnTo>
                    <a:pt x="20040" y="34036"/>
                  </a:lnTo>
                  <a:lnTo>
                    <a:pt x="27402" y="38100"/>
                  </a:lnTo>
                  <a:lnTo>
                    <a:pt x="35212" y="41021"/>
                  </a:lnTo>
                  <a:lnTo>
                    <a:pt x="35375" y="41021"/>
                  </a:lnTo>
                  <a:lnTo>
                    <a:pt x="41416" y="42545"/>
                  </a:lnTo>
                  <a:lnTo>
                    <a:pt x="45999" y="43434"/>
                  </a:lnTo>
                  <a:lnTo>
                    <a:pt x="44009" y="44450"/>
                  </a:lnTo>
                  <a:lnTo>
                    <a:pt x="40428" y="46101"/>
                  </a:lnTo>
                  <a:lnTo>
                    <a:pt x="43045" y="46101"/>
                  </a:lnTo>
                  <a:lnTo>
                    <a:pt x="45453" y="44958"/>
                  </a:lnTo>
                  <a:lnTo>
                    <a:pt x="47304" y="44958"/>
                  </a:lnTo>
                  <a:lnTo>
                    <a:pt x="47866" y="43815"/>
                  </a:lnTo>
                  <a:lnTo>
                    <a:pt x="50689" y="42545"/>
                  </a:lnTo>
                  <a:lnTo>
                    <a:pt x="47764" y="42545"/>
                  </a:lnTo>
                  <a:lnTo>
                    <a:pt x="45059" y="42164"/>
                  </a:lnTo>
                  <a:lnTo>
                    <a:pt x="38412" y="40767"/>
                  </a:lnTo>
                  <a:lnTo>
                    <a:pt x="29710" y="37846"/>
                  </a:lnTo>
                  <a:lnTo>
                    <a:pt x="21080" y="33274"/>
                  </a:lnTo>
                  <a:close/>
                </a:path>
                <a:path w="99695" h="86995">
                  <a:moveTo>
                    <a:pt x="79525" y="32131"/>
                  </a:moveTo>
                  <a:lnTo>
                    <a:pt x="77965" y="32131"/>
                  </a:lnTo>
                  <a:lnTo>
                    <a:pt x="84991" y="39751"/>
                  </a:lnTo>
                  <a:lnTo>
                    <a:pt x="85173" y="39751"/>
                  </a:lnTo>
                  <a:lnTo>
                    <a:pt x="98640" y="45466"/>
                  </a:lnTo>
                  <a:lnTo>
                    <a:pt x="99565" y="45466"/>
                  </a:lnTo>
                  <a:lnTo>
                    <a:pt x="99225" y="44577"/>
                  </a:lnTo>
                  <a:lnTo>
                    <a:pt x="99072" y="44450"/>
                  </a:lnTo>
                  <a:lnTo>
                    <a:pt x="84836" y="38354"/>
                  </a:lnTo>
                  <a:lnTo>
                    <a:pt x="79525" y="32131"/>
                  </a:lnTo>
                  <a:close/>
                </a:path>
                <a:path w="99695" h="86995">
                  <a:moveTo>
                    <a:pt x="55370" y="44196"/>
                  </a:moveTo>
                  <a:lnTo>
                    <a:pt x="47679" y="44196"/>
                  </a:lnTo>
                  <a:lnTo>
                    <a:pt x="47554" y="44450"/>
                  </a:lnTo>
                  <a:lnTo>
                    <a:pt x="55280" y="44450"/>
                  </a:lnTo>
                  <a:lnTo>
                    <a:pt x="55370" y="44196"/>
                  </a:lnTo>
                  <a:close/>
                </a:path>
                <a:path w="99695" h="86995">
                  <a:moveTo>
                    <a:pt x="68550" y="44196"/>
                  </a:moveTo>
                  <a:lnTo>
                    <a:pt x="56744" y="44196"/>
                  </a:lnTo>
                  <a:lnTo>
                    <a:pt x="56626" y="44450"/>
                  </a:lnTo>
                  <a:lnTo>
                    <a:pt x="67820" y="44450"/>
                  </a:lnTo>
                  <a:lnTo>
                    <a:pt x="68550" y="44196"/>
                  </a:lnTo>
                  <a:close/>
                </a:path>
                <a:path w="99695" h="86995">
                  <a:moveTo>
                    <a:pt x="73593" y="44196"/>
                  </a:moveTo>
                  <a:lnTo>
                    <a:pt x="71957" y="44196"/>
                  </a:lnTo>
                  <a:lnTo>
                    <a:pt x="71291" y="44450"/>
                  </a:lnTo>
                  <a:lnTo>
                    <a:pt x="73581" y="44450"/>
                  </a:lnTo>
                  <a:lnTo>
                    <a:pt x="73593" y="44196"/>
                  </a:lnTo>
                  <a:close/>
                </a:path>
                <a:path w="99695" h="86995">
                  <a:moveTo>
                    <a:pt x="83746" y="44196"/>
                  </a:moveTo>
                  <a:lnTo>
                    <a:pt x="75386" y="44196"/>
                  </a:lnTo>
                  <a:lnTo>
                    <a:pt x="75469" y="44450"/>
                  </a:lnTo>
                  <a:lnTo>
                    <a:pt x="83956" y="44450"/>
                  </a:lnTo>
                  <a:lnTo>
                    <a:pt x="83746" y="44196"/>
                  </a:lnTo>
                  <a:close/>
                </a:path>
                <a:path w="99695" h="86995">
                  <a:moveTo>
                    <a:pt x="95648" y="44196"/>
                  </a:moveTo>
                  <a:lnTo>
                    <a:pt x="85538" y="44196"/>
                  </a:lnTo>
                  <a:lnTo>
                    <a:pt x="85745" y="44450"/>
                  </a:lnTo>
                  <a:lnTo>
                    <a:pt x="96246" y="44450"/>
                  </a:lnTo>
                  <a:lnTo>
                    <a:pt x="95648" y="44196"/>
                  </a:lnTo>
                  <a:close/>
                </a:path>
                <a:path w="99695" h="86995">
                  <a:moveTo>
                    <a:pt x="25222" y="25019"/>
                  </a:moveTo>
                  <a:lnTo>
                    <a:pt x="24117" y="25019"/>
                  </a:lnTo>
                  <a:lnTo>
                    <a:pt x="24003" y="25400"/>
                  </a:lnTo>
                  <a:lnTo>
                    <a:pt x="57099" y="38481"/>
                  </a:lnTo>
                  <a:lnTo>
                    <a:pt x="51066" y="41148"/>
                  </a:lnTo>
                  <a:lnTo>
                    <a:pt x="47764" y="42545"/>
                  </a:lnTo>
                  <a:lnTo>
                    <a:pt x="50689" y="42545"/>
                  </a:lnTo>
                  <a:lnTo>
                    <a:pt x="56946" y="39751"/>
                  </a:lnTo>
                  <a:lnTo>
                    <a:pt x="58811" y="39751"/>
                  </a:lnTo>
                  <a:lnTo>
                    <a:pt x="59283" y="38735"/>
                  </a:lnTo>
                  <a:lnTo>
                    <a:pt x="61354" y="37846"/>
                  </a:lnTo>
                  <a:lnTo>
                    <a:pt x="59390" y="37846"/>
                  </a:lnTo>
                  <a:lnTo>
                    <a:pt x="53325" y="36449"/>
                  </a:lnTo>
                  <a:lnTo>
                    <a:pt x="43221" y="33782"/>
                  </a:lnTo>
                  <a:lnTo>
                    <a:pt x="32521" y="29845"/>
                  </a:lnTo>
                  <a:lnTo>
                    <a:pt x="25222" y="25019"/>
                  </a:lnTo>
                  <a:close/>
                </a:path>
                <a:path w="99695" h="86995">
                  <a:moveTo>
                    <a:pt x="65263" y="28194"/>
                  </a:moveTo>
                  <a:lnTo>
                    <a:pt x="61887" y="28194"/>
                  </a:lnTo>
                  <a:lnTo>
                    <a:pt x="66662" y="29845"/>
                  </a:lnTo>
                  <a:lnTo>
                    <a:pt x="70739" y="31115"/>
                  </a:lnTo>
                  <a:lnTo>
                    <a:pt x="73317" y="31623"/>
                  </a:lnTo>
                  <a:lnTo>
                    <a:pt x="69811" y="33020"/>
                  </a:lnTo>
                  <a:lnTo>
                    <a:pt x="58542" y="37846"/>
                  </a:lnTo>
                  <a:lnTo>
                    <a:pt x="61354" y="37846"/>
                  </a:lnTo>
                  <a:lnTo>
                    <a:pt x="66382" y="35687"/>
                  </a:lnTo>
                  <a:lnTo>
                    <a:pt x="75730" y="31877"/>
                  </a:lnTo>
                  <a:lnTo>
                    <a:pt x="79308" y="31877"/>
                  </a:lnTo>
                  <a:lnTo>
                    <a:pt x="78658" y="31115"/>
                  </a:lnTo>
                  <a:lnTo>
                    <a:pt x="74286" y="31115"/>
                  </a:lnTo>
                  <a:lnTo>
                    <a:pt x="68783" y="29464"/>
                  </a:lnTo>
                  <a:lnTo>
                    <a:pt x="65263" y="28194"/>
                  </a:lnTo>
                  <a:close/>
                </a:path>
                <a:path w="99695" h="86995">
                  <a:moveTo>
                    <a:pt x="28748" y="23495"/>
                  </a:moveTo>
                  <a:lnTo>
                    <a:pt x="27673" y="23495"/>
                  </a:lnTo>
                  <a:lnTo>
                    <a:pt x="27692" y="23622"/>
                  </a:lnTo>
                  <a:lnTo>
                    <a:pt x="27806" y="24384"/>
                  </a:lnTo>
                  <a:lnTo>
                    <a:pt x="27978" y="24384"/>
                  </a:lnTo>
                  <a:lnTo>
                    <a:pt x="32740" y="27686"/>
                  </a:lnTo>
                  <a:lnTo>
                    <a:pt x="48082" y="32512"/>
                  </a:lnTo>
                  <a:lnTo>
                    <a:pt x="53911" y="32131"/>
                  </a:lnTo>
                  <a:lnTo>
                    <a:pt x="55653" y="32131"/>
                  </a:lnTo>
                  <a:lnTo>
                    <a:pt x="56860" y="31369"/>
                  </a:lnTo>
                  <a:lnTo>
                    <a:pt x="47942" y="31369"/>
                  </a:lnTo>
                  <a:lnTo>
                    <a:pt x="33401" y="26670"/>
                  </a:lnTo>
                  <a:lnTo>
                    <a:pt x="28748" y="23495"/>
                  </a:lnTo>
                  <a:close/>
                </a:path>
                <a:path w="99695" h="86995">
                  <a:moveTo>
                    <a:pt x="47605" y="21463"/>
                  </a:moveTo>
                  <a:lnTo>
                    <a:pt x="44538" y="21463"/>
                  </a:lnTo>
                  <a:lnTo>
                    <a:pt x="49974" y="23622"/>
                  </a:lnTo>
                  <a:lnTo>
                    <a:pt x="60528" y="27686"/>
                  </a:lnTo>
                  <a:lnTo>
                    <a:pt x="54672" y="31115"/>
                  </a:lnTo>
                  <a:lnTo>
                    <a:pt x="52573" y="31115"/>
                  </a:lnTo>
                  <a:lnTo>
                    <a:pt x="47942" y="31369"/>
                  </a:lnTo>
                  <a:lnTo>
                    <a:pt x="56860" y="31369"/>
                  </a:lnTo>
                  <a:lnTo>
                    <a:pt x="61887" y="28194"/>
                  </a:lnTo>
                  <a:lnTo>
                    <a:pt x="65263" y="28194"/>
                  </a:lnTo>
                  <a:lnTo>
                    <a:pt x="61391" y="26797"/>
                  </a:lnTo>
                  <a:lnTo>
                    <a:pt x="59879" y="25400"/>
                  </a:lnTo>
                  <a:lnTo>
                    <a:pt x="57873" y="25400"/>
                  </a:lnTo>
                  <a:lnTo>
                    <a:pt x="55029" y="24384"/>
                  </a:lnTo>
                  <a:lnTo>
                    <a:pt x="53039" y="23622"/>
                  </a:lnTo>
                  <a:lnTo>
                    <a:pt x="47605" y="21463"/>
                  </a:lnTo>
                  <a:close/>
                </a:path>
                <a:path w="99695" h="86995">
                  <a:moveTo>
                    <a:pt x="55562" y="0"/>
                  </a:moveTo>
                  <a:lnTo>
                    <a:pt x="75900" y="30734"/>
                  </a:lnTo>
                  <a:lnTo>
                    <a:pt x="75438" y="30734"/>
                  </a:lnTo>
                  <a:lnTo>
                    <a:pt x="73075" y="31115"/>
                  </a:lnTo>
                  <a:lnTo>
                    <a:pt x="78658" y="31115"/>
                  </a:lnTo>
                  <a:lnTo>
                    <a:pt x="78333" y="30734"/>
                  </a:lnTo>
                  <a:lnTo>
                    <a:pt x="79533" y="30353"/>
                  </a:lnTo>
                  <a:lnTo>
                    <a:pt x="79186" y="30353"/>
                  </a:lnTo>
                  <a:lnTo>
                    <a:pt x="79398" y="29845"/>
                  </a:lnTo>
                  <a:lnTo>
                    <a:pt x="77673" y="29845"/>
                  </a:lnTo>
                  <a:lnTo>
                    <a:pt x="77355" y="29083"/>
                  </a:lnTo>
                  <a:lnTo>
                    <a:pt x="75933" y="29083"/>
                  </a:lnTo>
                  <a:lnTo>
                    <a:pt x="71544" y="23622"/>
                  </a:lnTo>
                  <a:lnTo>
                    <a:pt x="66032" y="15494"/>
                  </a:lnTo>
                  <a:lnTo>
                    <a:pt x="60593" y="7112"/>
                  </a:lnTo>
                  <a:lnTo>
                    <a:pt x="56426" y="254"/>
                  </a:lnTo>
                  <a:lnTo>
                    <a:pt x="55562" y="0"/>
                  </a:lnTo>
                  <a:close/>
                </a:path>
                <a:path w="99695" h="86995">
                  <a:moveTo>
                    <a:pt x="78600" y="29464"/>
                  </a:moveTo>
                  <a:lnTo>
                    <a:pt x="77673" y="29845"/>
                  </a:lnTo>
                  <a:lnTo>
                    <a:pt x="79876" y="29845"/>
                  </a:lnTo>
                  <a:lnTo>
                    <a:pt x="78600" y="29464"/>
                  </a:lnTo>
                  <a:close/>
                </a:path>
                <a:path w="99695" h="86995">
                  <a:moveTo>
                    <a:pt x="69608" y="3429"/>
                  </a:moveTo>
                  <a:lnTo>
                    <a:pt x="68973" y="4064"/>
                  </a:lnTo>
                  <a:lnTo>
                    <a:pt x="69128" y="4064"/>
                  </a:lnTo>
                  <a:lnTo>
                    <a:pt x="69701" y="6731"/>
                  </a:lnTo>
                  <a:lnTo>
                    <a:pt x="71468" y="14478"/>
                  </a:lnTo>
                  <a:lnTo>
                    <a:pt x="73674" y="22733"/>
                  </a:lnTo>
                  <a:lnTo>
                    <a:pt x="75933" y="29083"/>
                  </a:lnTo>
                  <a:lnTo>
                    <a:pt x="77355" y="29083"/>
                  </a:lnTo>
                  <a:lnTo>
                    <a:pt x="75925" y="25654"/>
                  </a:lnTo>
                  <a:lnTo>
                    <a:pt x="75819" y="25400"/>
                  </a:lnTo>
                  <a:lnTo>
                    <a:pt x="73788" y="18415"/>
                  </a:lnTo>
                  <a:lnTo>
                    <a:pt x="71905" y="10795"/>
                  </a:lnTo>
                  <a:lnTo>
                    <a:pt x="70621" y="4953"/>
                  </a:lnTo>
                  <a:lnTo>
                    <a:pt x="70565" y="4699"/>
                  </a:lnTo>
                  <a:lnTo>
                    <a:pt x="70482" y="4318"/>
                  </a:lnTo>
                  <a:lnTo>
                    <a:pt x="70370" y="3810"/>
                  </a:lnTo>
                  <a:lnTo>
                    <a:pt x="69608" y="3429"/>
                  </a:lnTo>
                  <a:close/>
                </a:path>
                <a:path w="99695" h="86995">
                  <a:moveTo>
                    <a:pt x="42278" y="1143"/>
                  </a:moveTo>
                  <a:lnTo>
                    <a:pt x="41986" y="1905"/>
                  </a:lnTo>
                  <a:lnTo>
                    <a:pt x="49479" y="15494"/>
                  </a:lnTo>
                  <a:lnTo>
                    <a:pt x="55412" y="22733"/>
                  </a:lnTo>
                  <a:lnTo>
                    <a:pt x="57873" y="25400"/>
                  </a:lnTo>
                  <a:lnTo>
                    <a:pt x="59879" y="25400"/>
                  </a:lnTo>
                  <a:lnTo>
                    <a:pt x="56993" y="22733"/>
                  </a:lnTo>
                  <a:lnTo>
                    <a:pt x="51769" y="15748"/>
                  </a:lnTo>
                  <a:lnTo>
                    <a:pt x="46791" y="7874"/>
                  </a:lnTo>
                  <a:lnTo>
                    <a:pt x="43129" y="1397"/>
                  </a:lnTo>
                  <a:lnTo>
                    <a:pt x="42278" y="1143"/>
                  </a:lnTo>
                  <a:close/>
                </a:path>
                <a:path w="99695" h="86995">
                  <a:moveTo>
                    <a:pt x="29464" y="20320"/>
                  </a:moveTo>
                  <a:lnTo>
                    <a:pt x="28532" y="20828"/>
                  </a:lnTo>
                  <a:lnTo>
                    <a:pt x="28807" y="20828"/>
                  </a:lnTo>
                  <a:lnTo>
                    <a:pt x="28892" y="21082"/>
                  </a:lnTo>
                  <a:lnTo>
                    <a:pt x="29324" y="21336"/>
                  </a:lnTo>
                  <a:lnTo>
                    <a:pt x="37465" y="22225"/>
                  </a:lnTo>
                  <a:lnTo>
                    <a:pt x="42849" y="21717"/>
                  </a:lnTo>
                  <a:lnTo>
                    <a:pt x="44538" y="21463"/>
                  </a:lnTo>
                  <a:lnTo>
                    <a:pt x="47605" y="21463"/>
                  </a:lnTo>
                  <a:lnTo>
                    <a:pt x="46647" y="21082"/>
                  </a:lnTo>
                  <a:lnTo>
                    <a:pt x="36565" y="21082"/>
                  </a:lnTo>
                  <a:lnTo>
                    <a:pt x="29464" y="20320"/>
                  </a:lnTo>
                  <a:close/>
                </a:path>
                <a:path w="99695" h="86995">
                  <a:moveTo>
                    <a:pt x="19558" y="9779"/>
                  </a:moveTo>
                  <a:lnTo>
                    <a:pt x="18243" y="10160"/>
                  </a:lnTo>
                  <a:lnTo>
                    <a:pt x="18694" y="10160"/>
                  </a:lnTo>
                  <a:lnTo>
                    <a:pt x="18757" y="10795"/>
                  </a:lnTo>
                  <a:lnTo>
                    <a:pt x="18973" y="10795"/>
                  </a:lnTo>
                  <a:lnTo>
                    <a:pt x="28452" y="14859"/>
                  </a:lnTo>
                  <a:lnTo>
                    <a:pt x="27694" y="14859"/>
                  </a:lnTo>
                  <a:lnTo>
                    <a:pt x="26771" y="15113"/>
                  </a:lnTo>
                  <a:lnTo>
                    <a:pt x="22733" y="15494"/>
                  </a:lnTo>
                  <a:lnTo>
                    <a:pt x="30016" y="15494"/>
                  </a:lnTo>
                  <a:lnTo>
                    <a:pt x="33439" y="16891"/>
                  </a:lnTo>
                  <a:lnTo>
                    <a:pt x="38146" y="18923"/>
                  </a:lnTo>
                  <a:lnTo>
                    <a:pt x="43031" y="20828"/>
                  </a:lnTo>
                  <a:lnTo>
                    <a:pt x="39827" y="20828"/>
                  </a:lnTo>
                  <a:lnTo>
                    <a:pt x="30937" y="21082"/>
                  </a:lnTo>
                  <a:lnTo>
                    <a:pt x="46812" y="21082"/>
                  </a:lnTo>
                  <a:lnTo>
                    <a:pt x="45288" y="20320"/>
                  </a:lnTo>
                  <a:lnTo>
                    <a:pt x="42742" y="19177"/>
                  </a:lnTo>
                  <a:lnTo>
                    <a:pt x="41986" y="19177"/>
                  </a:lnTo>
                  <a:lnTo>
                    <a:pt x="37858" y="17526"/>
                  </a:lnTo>
                  <a:lnTo>
                    <a:pt x="30433" y="14478"/>
                  </a:lnTo>
                  <a:lnTo>
                    <a:pt x="30265" y="14478"/>
                  </a:lnTo>
                  <a:lnTo>
                    <a:pt x="28995" y="13335"/>
                  </a:lnTo>
                  <a:lnTo>
                    <a:pt x="27622" y="13335"/>
                  </a:lnTo>
                  <a:lnTo>
                    <a:pt x="21742" y="10795"/>
                  </a:lnTo>
                  <a:lnTo>
                    <a:pt x="19558" y="9779"/>
                  </a:lnTo>
                  <a:close/>
                </a:path>
                <a:path w="99695" h="86995">
                  <a:moveTo>
                    <a:pt x="33807" y="6731"/>
                  </a:moveTo>
                  <a:lnTo>
                    <a:pt x="33528" y="7493"/>
                  </a:lnTo>
                  <a:lnTo>
                    <a:pt x="37977" y="15113"/>
                  </a:lnTo>
                  <a:lnTo>
                    <a:pt x="38254" y="15494"/>
                  </a:lnTo>
                  <a:lnTo>
                    <a:pt x="41986" y="19177"/>
                  </a:lnTo>
                  <a:lnTo>
                    <a:pt x="42742" y="19177"/>
                  </a:lnTo>
                  <a:lnTo>
                    <a:pt x="42176" y="18923"/>
                  </a:lnTo>
                  <a:lnTo>
                    <a:pt x="36563" y="10287"/>
                  </a:lnTo>
                  <a:lnTo>
                    <a:pt x="34731" y="7112"/>
                  </a:lnTo>
                  <a:lnTo>
                    <a:pt x="34658" y="6985"/>
                  </a:lnTo>
                  <a:lnTo>
                    <a:pt x="33807" y="6731"/>
                  </a:lnTo>
                  <a:close/>
                </a:path>
                <a:path w="99695" h="86995">
                  <a:moveTo>
                    <a:pt x="29366" y="15494"/>
                  </a:moveTo>
                  <a:lnTo>
                    <a:pt x="19278" y="15494"/>
                  </a:lnTo>
                  <a:lnTo>
                    <a:pt x="19659" y="15748"/>
                  </a:lnTo>
                  <a:lnTo>
                    <a:pt x="20140" y="15748"/>
                  </a:lnTo>
                  <a:lnTo>
                    <a:pt x="26185" y="16891"/>
                  </a:lnTo>
                  <a:lnTo>
                    <a:pt x="25117" y="16891"/>
                  </a:lnTo>
                  <a:lnTo>
                    <a:pt x="28689" y="15748"/>
                  </a:lnTo>
                  <a:lnTo>
                    <a:pt x="29366" y="15494"/>
                  </a:lnTo>
                  <a:close/>
                </a:path>
                <a:path w="99695" h="86995">
                  <a:moveTo>
                    <a:pt x="19735" y="14478"/>
                  </a:moveTo>
                  <a:lnTo>
                    <a:pt x="18973" y="14859"/>
                  </a:lnTo>
                  <a:lnTo>
                    <a:pt x="19030" y="15113"/>
                  </a:lnTo>
                  <a:lnTo>
                    <a:pt x="19116" y="15494"/>
                  </a:lnTo>
                  <a:lnTo>
                    <a:pt x="24699" y="15494"/>
                  </a:lnTo>
                  <a:lnTo>
                    <a:pt x="19735" y="14478"/>
                  </a:lnTo>
                  <a:close/>
                </a:path>
                <a:path w="99695" h="86995">
                  <a:moveTo>
                    <a:pt x="22644" y="4064"/>
                  </a:moveTo>
                  <a:lnTo>
                    <a:pt x="22532" y="4318"/>
                  </a:lnTo>
                  <a:lnTo>
                    <a:pt x="22491" y="4953"/>
                  </a:lnTo>
                  <a:lnTo>
                    <a:pt x="25171" y="10160"/>
                  </a:lnTo>
                  <a:lnTo>
                    <a:pt x="27622" y="13335"/>
                  </a:lnTo>
                  <a:lnTo>
                    <a:pt x="28995" y="13335"/>
                  </a:lnTo>
                  <a:lnTo>
                    <a:pt x="27584" y="12065"/>
                  </a:lnTo>
                  <a:lnTo>
                    <a:pt x="23507" y="4318"/>
                  </a:lnTo>
                  <a:lnTo>
                    <a:pt x="22644" y="4064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8" name="object 2248"/>
            <p:cNvSpPr/>
            <p:nvPr/>
          </p:nvSpPr>
          <p:spPr>
            <a:xfrm>
              <a:off x="6819472" y="3232155"/>
              <a:ext cx="99695" cy="57150"/>
            </a:xfrm>
            <a:custGeom>
              <a:avLst/>
              <a:gdLst/>
              <a:ahLst/>
              <a:cxnLst/>
              <a:rect l="l" t="t" r="r" b="b"/>
              <a:pathLst>
                <a:path w="99695" h="57150">
                  <a:moveTo>
                    <a:pt x="76882" y="40284"/>
                  </a:moveTo>
                  <a:lnTo>
                    <a:pt x="75311" y="40284"/>
                  </a:lnTo>
                  <a:lnTo>
                    <a:pt x="76421" y="49034"/>
                  </a:lnTo>
                  <a:lnTo>
                    <a:pt x="77622" y="55638"/>
                  </a:lnTo>
                  <a:lnTo>
                    <a:pt x="77728" y="56159"/>
                  </a:lnTo>
                  <a:lnTo>
                    <a:pt x="77851" y="56540"/>
                  </a:lnTo>
                  <a:lnTo>
                    <a:pt x="78486" y="56769"/>
                  </a:lnTo>
                  <a:lnTo>
                    <a:pt x="79019" y="56159"/>
                  </a:lnTo>
                  <a:lnTo>
                    <a:pt x="78937" y="55638"/>
                  </a:lnTo>
                  <a:lnTo>
                    <a:pt x="77939" y="50330"/>
                  </a:lnTo>
                  <a:lnTo>
                    <a:pt x="77148" y="44284"/>
                  </a:lnTo>
                  <a:lnTo>
                    <a:pt x="77048" y="43522"/>
                  </a:lnTo>
                  <a:lnTo>
                    <a:pt x="76967" y="42900"/>
                  </a:lnTo>
                  <a:lnTo>
                    <a:pt x="77138" y="42900"/>
                  </a:lnTo>
                  <a:lnTo>
                    <a:pt x="76750" y="42303"/>
                  </a:lnTo>
                  <a:lnTo>
                    <a:pt x="77614" y="42303"/>
                  </a:lnTo>
                  <a:lnTo>
                    <a:pt x="77002" y="40614"/>
                  </a:lnTo>
                  <a:lnTo>
                    <a:pt x="76882" y="40284"/>
                  </a:lnTo>
                  <a:close/>
                </a:path>
                <a:path w="99695" h="57150">
                  <a:moveTo>
                    <a:pt x="77620" y="42303"/>
                  </a:moveTo>
                  <a:lnTo>
                    <a:pt x="76888" y="42303"/>
                  </a:lnTo>
                  <a:lnTo>
                    <a:pt x="76967" y="42900"/>
                  </a:lnTo>
                  <a:lnTo>
                    <a:pt x="77138" y="42900"/>
                  </a:lnTo>
                  <a:lnTo>
                    <a:pt x="79072" y="45859"/>
                  </a:lnTo>
                  <a:lnTo>
                    <a:pt x="82321" y="49733"/>
                  </a:lnTo>
                  <a:lnTo>
                    <a:pt x="83223" y="49860"/>
                  </a:lnTo>
                  <a:lnTo>
                    <a:pt x="83286" y="49034"/>
                  </a:lnTo>
                  <a:lnTo>
                    <a:pt x="77620" y="42303"/>
                  </a:lnTo>
                  <a:close/>
                </a:path>
                <a:path w="99695" h="57150">
                  <a:moveTo>
                    <a:pt x="75494" y="28384"/>
                  </a:moveTo>
                  <a:lnTo>
                    <a:pt x="74117" y="28384"/>
                  </a:lnTo>
                  <a:lnTo>
                    <a:pt x="74197" y="29489"/>
                  </a:lnTo>
                  <a:lnTo>
                    <a:pt x="74287" y="30721"/>
                  </a:lnTo>
                  <a:lnTo>
                    <a:pt x="74397" y="32169"/>
                  </a:lnTo>
                  <a:lnTo>
                    <a:pt x="74512" y="33261"/>
                  </a:lnTo>
                  <a:lnTo>
                    <a:pt x="74569" y="33794"/>
                  </a:lnTo>
                  <a:lnTo>
                    <a:pt x="74645" y="34518"/>
                  </a:lnTo>
                  <a:lnTo>
                    <a:pt x="74764" y="35648"/>
                  </a:lnTo>
                  <a:lnTo>
                    <a:pt x="74835" y="36258"/>
                  </a:lnTo>
                  <a:lnTo>
                    <a:pt x="74942" y="37172"/>
                  </a:lnTo>
                  <a:lnTo>
                    <a:pt x="75053" y="38125"/>
                  </a:lnTo>
                  <a:lnTo>
                    <a:pt x="75158" y="39027"/>
                  </a:lnTo>
                  <a:lnTo>
                    <a:pt x="74761" y="39243"/>
                  </a:lnTo>
                  <a:lnTo>
                    <a:pt x="74402" y="39395"/>
                  </a:lnTo>
                  <a:lnTo>
                    <a:pt x="71628" y="41389"/>
                  </a:lnTo>
                  <a:lnTo>
                    <a:pt x="70008" y="45859"/>
                  </a:lnTo>
                  <a:lnTo>
                    <a:pt x="69913" y="46824"/>
                  </a:lnTo>
                  <a:lnTo>
                    <a:pt x="70269" y="47053"/>
                  </a:lnTo>
                  <a:lnTo>
                    <a:pt x="70749" y="46824"/>
                  </a:lnTo>
                  <a:lnTo>
                    <a:pt x="70993" y="46824"/>
                  </a:lnTo>
                  <a:lnTo>
                    <a:pt x="75311" y="40284"/>
                  </a:lnTo>
                  <a:lnTo>
                    <a:pt x="76882" y="40284"/>
                  </a:lnTo>
                  <a:lnTo>
                    <a:pt x="76560" y="39395"/>
                  </a:lnTo>
                  <a:lnTo>
                    <a:pt x="76448" y="38760"/>
                  </a:lnTo>
                  <a:lnTo>
                    <a:pt x="76329" y="37733"/>
                  </a:lnTo>
                  <a:lnTo>
                    <a:pt x="76263" y="37172"/>
                  </a:lnTo>
                  <a:lnTo>
                    <a:pt x="76157" y="36258"/>
                  </a:lnTo>
                  <a:lnTo>
                    <a:pt x="75740" y="32169"/>
                  </a:lnTo>
                  <a:lnTo>
                    <a:pt x="76022" y="32169"/>
                  </a:lnTo>
                  <a:lnTo>
                    <a:pt x="75906" y="31340"/>
                  </a:lnTo>
                  <a:lnTo>
                    <a:pt x="75820" y="30721"/>
                  </a:lnTo>
                  <a:lnTo>
                    <a:pt x="75705" y="29895"/>
                  </a:lnTo>
                  <a:lnTo>
                    <a:pt x="75648" y="29489"/>
                  </a:lnTo>
                  <a:lnTo>
                    <a:pt x="75532" y="28651"/>
                  </a:lnTo>
                  <a:lnTo>
                    <a:pt x="75494" y="28384"/>
                  </a:lnTo>
                  <a:close/>
                </a:path>
                <a:path w="99695" h="57150">
                  <a:moveTo>
                    <a:pt x="84972" y="46367"/>
                  </a:moveTo>
                  <a:lnTo>
                    <a:pt x="83927" y="46367"/>
                  </a:lnTo>
                  <a:lnTo>
                    <a:pt x="86354" y="46824"/>
                  </a:lnTo>
                  <a:lnTo>
                    <a:pt x="85308" y="46824"/>
                  </a:lnTo>
                  <a:lnTo>
                    <a:pt x="84972" y="46367"/>
                  </a:lnTo>
                  <a:close/>
                </a:path>
                <a:path w="99695" h="57150">
                  <a:moveTo>
                    <a:pt x="76022" y="32169"/>
                  </a:moveTo>
                  <a:lnTo>
                    <a:pt x="75845" y="32169"/>
                  </a:lnTo>
                  <a:lnTo>
                    <a:pt x="78374" y="37172"/>
                  </a:lnTo>
                  <a:lnTo>
                    <a:pt x="78625" y="37733"/>
                  </a:lnTo>
                  <a:lnTo>
                    <a:pt x="85308" y="46824"/>
                  </a:lnTo>
                  <a:lnTo>
                    <a:pt x="86001" y="46824"/>
                  </a:lnTo>
                  <a:lnTo>
                    <a:pt x="86106" y="45859"/>
                  </a:lnTo>
                  <a:lnTo>
                    <a:pt x="76022" y="32169"/>
                  </a:lnTo>
                  <a:close/>
                </a:path>
                <a:path w="99695" h="57150">
                  <a:moveTo>
                    <a:pt x="76464" y="16992"/>
                  </a:moveTo>
                  <a:lnTo>
                    <a:pt x="74993" y="16992"/>
                  </a:lnTo>
                  <a:lnTo>
                    <a:pt x="78480" y="24777"/>
                  </a:lnTo>
                  <a:lnTo>
                    <a:pt x="83030" y="33261"/>
                  </a:lnTo>
                  <a:lnTo>
                    <a:pt x="87116" y="40284"/>
                  </a:lnTo>
                  <a:lnTo>
                    <a:pt x="89433" y="44094"/>
                  </a:lnTo>
                  <a:lnTo>
                    <a:pt x="90258" y="44284"/>
                  </a:lnTo>
                  <a:lnTo>
                    <a:pt x="90512" y="43522"/>
                  </a:lnTo>
                  <a:lnTo>
                    <a:pt x="86365" y="36615"/>
                  </a:lnTo>
                  <a:lnTo>
                    <a:pt x="81428" y="27773"/>
                  </a:lnTo>
                  <a:lnTo>
                    <a:pt x="77157" y="19094"/>
                  </a:lnTo>
                  <a:lnTo>
                    <a:pt x="76464" y="16992"/>
                  </a:lnTo>
                  <a:close/>
                </a:path>
                <a:path w="99695" h="57150">
                  <a:moveTo>
                    <a:pt x="18230" y="29489"/>
                  </a:moveTo>
                  <a:lnTo>
                    <a:pt x="16954" y="29489"/>
                  </a:lnTo>
                  <a:lnTo>
                    <a:pt x="15917" y="34518"/>
                  </a:lnTo>
                  <a:lnTo>
                    <a:pt x="15796" y="35102"/>
                  </a:lnTo>
                  <a:lnTo>
                    <a:pt x="15684" y="35648"/>
                  </a:lnTo>
                  <a:lnTo>
                    <a:pt x="15558" y="36258"/>
                  </a:lnTo>
                  <a:lnTo>
                    <a:pt x="15484" y="36615"/>
                  </a:lnTo>
                  <a:lnTo>
                    <a:pt x="15369" y="37172"/>
                  </a:lnTo>
                  <a:lnTo>
                    <a:pt x="15254" y="37733"/>
                  </a:lnTo>
                  <a:lnTo>
                    <a:pt x="15144" y="38265"/>
                  </a:lnTo>
                  <a:lnTo>
                    <a:pt x="15042" y="38760"/>
                  </a:lnTo>
                  <a:lnTo>
                    <a:pt x="14942" y="39243"/>
                  </a:lnTo>
                  <a:lnTo>
                    <a:pt x="14837" y="39751"/>
                  </a:lnTo>
                  <a:lnTo>
                    <a:pt x="14727" y="40284"/>
                  </a:lnTo>
                  <a:lnTo>
                    <a:pt x="14659" y="40614"/>
                  </a:lnTo>
                  <a:lnTo>
                    <a:pt x="14573" y="41033"/>
                  </a:lnTo>
                  <a:lnTo>
                    <a:pt x="14500" y="41389"/>
                  </a:lnTo>
                  <a:lnTo>
                    <a:pt x="14431" y="41719"/>
                  </a:lnTo>
                  <a:lnTo>
                    <a:pt x="14342" y="42151"/>
                  </a:lnTo>
                  <a:lnTo>
                    <a:pt x="14231" y="42303"/>
                  </a:lnTo>
                  <a:lnTo>
                    <a:pt x="14376" y="42900"/>
                  </a:lnTo>
                  <a:lnTo>
                    <a:pt x="14782" y="43129"/>
                  </a:lnTo>
                  <a:lnTo>
                    <a:pt x="15161" y="42900"/>
                  </a:lnTo>
                  <a:lnTo>
                    <a:pt x="15475" y="42900"/>
                  </a:lnTo>
                  <a:lnTo>
                    <a:pt x="17679" y="32169"/>
                  </a:lnTo>
                  <a:lnTo>
                    <a:pt x="17802" y="31572"/>
                  </a:lnTo>
                  <a:lnTo>
                    <a:pt x="17898" y="31102"/>
                  </a:lnTo>
                  <a:lnTo>
                    <a:pt x="17977" y="30721"/>
                  </a:lnTo>
                  <a:lnTo>
                    <a:pt x="18069" y="30272"/>
                  </a:lnTo>
                  <a:lnTo>
                    <a:pt x="18146" y="29895"/>
                  </a:lnTo>
                  <a:lnTo>
                    <a:pt x="18230" y="29489"/>
                  </a:lnTo>
                  <a:close/>
                </a:path>
                <a:path w="99695" h="57150">
                  <a:moveTo>
                    <a:pt x="58972" y="9715"/>
                  </a:moveTo>
                  <a:lnTo>
                    <a:pt x="57099" y="9715"/>
                  </a:lnTo>
                  <a:lnTo>
                    <a:pt x="54039" y="18318"/>
                  </a:lnTo>
                  <a:lnTo>
                    <a:pt x="53935" y="19094"/>
                  </a:lnTo>
                  <a:lnTo>
                    <a:pt x="53810" y="20027"/>
                  </a:lnTo>
                  <a:lnTo>
                    <a:pt x="53720" y="20701"/>
                  </a:lnTo>
                  <a:lnTo>
                    <a:pt x="53599" y="21602"/>
                  </a:lnTo>
                  <a:lnTo>
                    <a:pt x="53497" y="22364"/>
                  </a:lnTo>
                  <a:lnTo>
                    <a:pt x="53405" y="23050"/>
                  </a:lnTo>
                  <a:lnTo>
                    <a:pt x="53286" y="23938"/>
                  </a:lnTo>
                  <a:lnTo>
                    <a:pt x="53174" y="24777"/>
                  </a:lnTo>
                  <a:lnTo>
                    <a:pt x="53106" y="25282"/>
                  </a:lnTo>
                  <a:lnTo>
                    <a:pt x="52987" y="26174"/>
                  </a:lnTo>
                  <a:lnTo>
                    <a:pt x="52876" y="27000"/>
                  </a:lnTo>
                  <a:lnTo>
                    <a:pt x="52807" y="27520"/>
                  </a:lnTo>
                  <a:lnTo>
                    <a:pt x="52691" y="28384"/>
                  </a:lnTo>
                  <a:lnTo>
                    <a:pt x="52604" y="29489"/>
                  </a:lnTo>
                  <a:lnTo>
                    <a:pt x="52490" y="32169"/>
                  </a:lnTo>
                  <a:lnTo>
                    <a:pt x="52369" y="42303"/>
                  </a:lnTo>
                  <a:lnTo>
                    <a:pt x="51972" y="42303"/>
                  </a:lnTo>
                  <a:lnTo>
                    <a:pt x="53323" y="42900"/>
                  </a:lnTo>
                  <a:lnTo>
                    <a:pt x="52731" y="42900"/>
                  </a:lnTo>
                  <a:lnTo>
                    <a:pt x="53530" y="42151"/>
                  </a:lnTo>
                  <a:lnTo>
                    <a:pt x="53652" y="35102"/>
                  </a:lnTo>
                  <a:lnTo>
                    <a:pt x="53740" y="33261"/>
                  </a:lnTo>
                  <a:lnTo>
                    <a:pt x="53862" y="30721"/>
                  </a:lnTo>
                  <a:lnTo>
                    <a:pt x="53974" y="28384"/>
                  </a:lnTo>
                  <a:lnTo>
                    <a:pt x="54070" y="27343"/>
                  </a:lnTo>
                  <a:lnTo>
                    <a:pt x="55344" y="19094"/>
                  </a:lnTo>
                  <a:lnTo>
                    <a:pt x="55464" y="18318"/>
                  </a:lnTo>
                  <a:lnTo>
                    <a:pt x="55555" y="17729"/>
                  </a:lnTo>
                  <a:lnTo>
                    <a:pt x="55669" y="16992"/>
                  </a:lnTo>
                  <a:lnTo>
                    <a:pt x="55723" y="16639"/>
                  </a:lnTo>
                  <a:lnTo>
                    <a:pt x="58972" y="9715"/>
                  </a:lnTo>
                  <a:close/>
                </a:path>
                <a:path w="99695" h="57150">
                  <a:moveTo>
                    <a:pt x="76888" y="42303"/>
                  </a:moveTo>
                  <a:lnTo>
                    <a:pt x="76750" y="42303"/>
                  </a:lnTo>
                  <a:lnTo>
                    <a:pt x="77138" y="42900"/>
                  </a:lnTo>
                  <a:lnTo>
                    <a:pt x="76967" y="42900"/>
                  </a:lnTo>
                  <a:lnTo>
                    <a:pt x="76888" y="42303"/>
                  </a:lnTo>
                  <a:close/>
                </a:path>
                <a:path w="99695" h="57150">
                  <a:moveTo>
                    <a:pt x="47474" y="14922"/>
                  </a:moveTo>
                  <a:lnTo>
                    <a:pt x="45618" y="14922"/>
                  </a:lnTo>
                  <a:lnTo>
                    <a:pt x="42125" y="20027"/>
                  </a:lnTo>
                  <a:lnTo>
                    <a:pt x="42137" y="33794"/>
                  </a:lnTo>
                  <a:lnTo>
                    <a:pt x="42256" y="35648"/>
                  </a:lnTo>
                  <a:lnTo>
                    <a:pt x="42354" y="37172"/>
                  </a:lnTo>
                  <a:lnTo>
                    <a:pt x="43665" y="41033"/>
                  </a:lnTo>
                  <a:lnTo>
                    <a:pt x="43786" y="41389"/>
                  </a:lnTo>
                  <a:lnTo>
                    <a:pt x="43898" y="41719"/>
                  </a:lnTo>
                  <a:lnTo>
                    <a:pt x="43989" y="41960"/>
                  </a:lnTo>
                  <a:lnTo>
                    <a:pt x="44098" y="42151"/>
                  </a:lnTo>
                  <a:lnTo>
                    <a:pt x="44237" y="42151"/>
                  </a:lnTo>
                  <a:lnTo>
                    <a:pt x="44742" y="42303"/>
                  </a:lnTo>
                  <a:lnTo>
                    <a:pt x="45127" y="41719"/>
                  </a:lnTo>
                  <a:lnTo>
                    <a:pt x="45025" y="41033"/>
                  </a:lnTo>
                  <a:lnTo>
                    <a:pt x="44679" y="39751"/>
                  </a:lnTo>
                  <a:lnTo>
                    <a:pt x="44583" y="39395"/>
                  </a:lnTo>
                  <a:lnTo>
                    <a:pt x="44484" y="39027"/>
                  </a:lnTo>
                  <a:lnTo>
                    <a:pt x="44366" y="38591"/>
                  </a:lnTo>
                  <a:lnTo>
                    <a:pt x="43399" y="32169"/>
                  </a:lnTo>
                  <a:lnTo>
                    <a:pt x="43517" y="27520"/>
                  </a:lnTo>
                  <a:lnTo>
                    <a:pt x="43603" y="26174"/>
                  </a:lnTo>
                  <a:lnTo>
                    <a:pt x="43691" y="24777"/>
                  </a:lnTo>
                  <a:lnTo>
                    <a:pt x="43815" y="22834"/>
                  </a:lnTo>
                  <a:lnTo>
                    <a:pt x="43845" y="22364"/>
                  </a:lnTo>
                  <a:lnTo>
                    <a:pt x="44069" y="21831"/>
                  </a:lnTo>
                  <a:lnTo>
                    <a:pt x="47474" y="14922"/>
                  </a:lnTo>
                  <a:close/>
                </a:path>
                <a:path w="99695" h="57150">
                  <a:moveTo>
                    <a:pt x="40084" y="18648"/>
                  </a:moveTo>
                  <a:lnTo>
                    <a:pt x="37916" y="18648"/>
                  </a:lnTo>
                  <a:lnTo>
                    <a:pt x="35280" y="21831"/>
                  </a:lnTo>
                  <a:lnTo>
                    <a:pt x="33698" y="26174"/>
                  </a:lnTo>
                  <a:lnTo>
                    <a:pt x="33680" y="41389"/>
                  </a:lnTo>
                  <a:lnTo>
                    <a:pt x="33845" y="41719"/>
                  </a:lnTo>
                  <a:lnTo>
                    <a:pt x="34480" y="41960"/>
                  </a:lnTo>
                  <a:lnTo>
                    <a:pt x="34947" y="41389"/>
                  </a:lnTo>
                  <a:lnTo>
                    <a:pt x="35050" y="29489"/>
                  </a:lnTo>
                  <a:lnTo>
                    <a:pt x="36254" y="23938"/>
                  </a:lnTo>
                  <a:lnTo>
                    <a:pt x="40084" y="18648"/>
                  </a:lnTo>
                  <a:close/>
                </a:path>
                <a:path w="99695" h="57150">
                  <a:moveTo>
                    <a:pt x="9983" y="34518"/>
                  </a:moveTo>
                  <a:lnTo>
                    <a:pt x="8585" y="34518"/>
                  </a:lnTo>
                  <a:lnTo>
                    <a:pt x="5500" y="40284"/>
                  </a:lnTo>
                  <a:lnTo>
                    <a:pt x="5461" y="41033"/>
                  </a:lnTo>
                  <a:lnTo>
                    <a:pt x="5911" y="41389"/>
                  </a:lnTo>
                  <a:lnTo>
                    <a:pt x="5175" y="41389"/>
                  </a:lnTo>
                  <a:lnTo>
                    <a:pt x="6310" y="41033"/>
                  </a:lnTo>
                  <a:lnTo>
                    <a:pt x="6512" y="41033"/>
                  </a:lnTo>
                  <a:lnTo>
                    <a:pt x="9983" y="34518"/>
                  </a:lnTo>
                  <a:close/>
                </a:path>
                <a:path w="99695" h="57150">
                  <a:moveTo>
                    <a:pt x="21765" y="30272"/>
                  </a:moveTo>
                  <a:lnTo>
                    <a:pt x="20853" y="31572"/>
                  </a:lnTo>
                  <a:lnTo>
                    <a:pt x="23663" y="40284"/>
                  </a:lnTo>
                  <a:lnTo>
                    <a:pt x="23768" y="40614"/>
                  </a:lnTo>
                  <a:lnTo>
                    <a:pt x="23886" y="41033"/>
                  </a:lnTo>
                  <a:lnTo>
                    <a:pt x="23521" y="41033"/>
                  </a:lnTo>
                  <a:lnTo>
                    <a:pt x="24650" y="41389"/>
                  </a:lnTo>
                  <a:lnTo>
                    <a:pt x="25057" y="40614"/>
                  </a:lnTo>
                  <a:lnTo>
                    <a:pt x="21765" y="30272"/>
                  </a:lnTo>
                  <a:close/>
                </a:path>
                <a:path w="99695" h="57150">
                  <a:moveTo>
                    <a:pt x="75346" y="13601"/>
                  </a:moveTo>
                  <a:lnTo>
                    <a:pt x="73771" y="13601"/>
                  </a:lnTo>
                  <a:lnTo>
                    <a:pt x="73835" y="23938"/>
                  </a:lnTo>
                  <a:lnTo>
                    <a:pt x="73920" y="25282"/>
                  </a:lnTo>
                  <a:lnTo>
                    <a:pt x="74028" y="27000"/>
                  </a:lnTo>
                  <a:lnTo>
                    <a:pt x="64696" y="39027"/>
                  </a:lnTo>
                  <a:lnTo>
                    <a:pt x="64612" y="39243"/>
                  </a:lnTo>
                  <a:lnTo>
                    <a:pt x="64537" y="40284"/>
                  </a:lnTo>
                  <a:lnTo>
                    <a:pt x="65564" y="40284"/>
                  </a:lnTo>
                  <a:lnTo>
                    <a:pt x="68097" y="33794"/>
                  </a:lnTo>
                  <a:lnTo>
                    <a:pt x="72237" y="29895"/>
                  </a:lnTo>
                  <a:lnTo>
                    <a:pt x="74117" y="28384"/>
                  </a:lnTo>
                  <a:lnTo>
                    <a:pt x="75494" y="28384"/>
                  </a:lnTo>
                  <a:lnTo>
                    <a:pt x="75374" y="27520"/>
                  </a:lnTo>
                  <a:lnTo>
                    <a:pt x="75285" y="26174"/>
                  </a:lnTo>
                  <a:lnTo>
                    <a:pt x="75189" y="24777"/>
                  </a:lnTo>
                  <a:lnTo>
                    <a:pt x="75066" y="22834"/>
                  </a:lnTo>
                  <a:lnTo>
                    <a:pt x="74993" y="16992"/>
                  </a:lnTo>
                  <a:lnTo>
                    <a:pt x="76464" y="16992"/>
                  </a:lnTo>
                  <a:lnTo>
                    <a:pt x="75409" y="13792"/>
                  </a:lnTo>
                  <a:lnTo>
                    <a:pt x="75346" y="13601"/>
                  </a:lnTo>
                  <a:close/>
                </a:path>
                <a:path w="99695" h="57150">
                  <a:moveTo>
                    <a:pt x="20601" y="26174"/>
                  </a:moveTo>
                  <a:lnTo>
                    <a:pt x="20446" y="26174"/>
                  </a:lnTo>
                  <a:lnTo>
                    <a:pt x="14654" y="29489"/>
                  </a:lnTo>
                  <a:lnTo>
                    <a:pt x="1777" y="38125"/>
                  </a:lnTo>
                  <a:lnTo>
                    <a:pt x="0" y="39395"/>
                  </a:lnTo>
                  <a:lnTo>
                    <a:pt x="213" y="39751"/>
                  </a:lnTo>
                  <a:lnTo>
                    <a:pt x="1003" y="39751"/>
                  </a:lnTo>
                  <a:lnTo>
                    <a:pt x="3159" y="38125"/>
                  </a:lnTo>
                  <a:lnTo>
                    <a:pt x="5854" y="36258"/>
                  </a:lnTo>
                  <a:lnTo>
                    <a:pt x="8585" y="34518"/>
                  </a:lnTo>
                  <a:lnTo>
                    <a:pt x="9983" y="34518"/>
                  </a:lnTo>
                  <a:lnTo>
                    <a:pt x="10652" y="33261"/>
                  </a:lnTo>
                  <a:lnTo>
                    <a:pt x="12365" y="32169"/>
                  </a:lnTo>
                  <a:lnTo>
                    <a:pt x="14808" y="30721"/>
                  </a:lnTo>
                  <a:lnTo>
                    <a:pt x="16954" y="29489"/>
                  </a:lnTo>
                  <a:lnTo>
                    <a:pt x="18230" y="29489"/>
                  </a:lnTo>
                  <a:lnTo>
                    <a:pt x="18365" y="28829"/>
                  </a:lnTo>
                  <a:lnTo>
                    <a:pt x="18402" y="28651"/>
                  </a:lnTo>
                  <a:lnTo>
                    <a:pt x="20764" y="27343"/>
                  </a:lnTo>
                  <a:lnTo>
                    <a:pt x="22390" y="26479"/>
                  </a:lnTo>
                  <a:lnTo>
                    <a:pt x="19759" y="26479"/>
                  </a:lnTo>
                  <a:lnTo>
                    <a:pt x="20601" y="26174"/>
                  </a:lnTo>
                  <a:close/>
                </a:path>
                <a:path w="99695" h="57150">
                  <a:moveTo>
                    <a:pt x="79847" y="39395"/>
                  </a:moveTo>
                  <a:lnTo>
                    <a:pt x="76560" y="39395"/>
                  </a:lnTo>
                  <a:lnTo>
                    <a:pt x="76688" y="39751"/>
                  </a:lnTo>
                  <a:lnTo>
                    <a:pt x="80108" y="39751"/>
                  </a:lnTo>
                  <a:lnTo>
                    <a:pt x="79847" y="39395"/>
                  </a:lnTo>
                  <a:close/>
                </a:path>
                <a:path w="99695" h="57150">
                  <a:moveTo>
                    <a:pt x="86596" y="39395"/>
                  </a:moveTo>
                  <a:lnTo>
                    <a:pt x="81344" y="39395"/>
                  </a:lnTo>
                  <a:lnTo>
                    <a:pt x="81606" y="39751"/>
                  </a:lnTo>
                  <a:lnTo>
                    <a:pt x="86802" y="39751"/>
                  </a:lnTo>
                  <a:lnTo>
                    <a:pt x="86596" y="39395"/>
                  </a:lnTo>
                  <a:close/>
                </a:path>
                <a:path w="99695" h="57150">
                  <a:moveTo>
                    <a:pt x="79387" y="1790"/>
                  </a:moveTo>
                  <a:lnTo>
                    <a:pt x="75895" y="1790"/>
                  </a:lnTo>
                  <a:lnTo>
                    <a:pt x="74929" y="3975"/>
                  </a:lnTo>
                  <a:lnTo>
                    <a:pt x="73825" y="12357"/>
                  </a:lnTo>
                  <a:lnTo>
                    <a:pt x="66878" y="14795"/>
                  </a:lnTo>
                  <a:lnTo>
                    <a:pt x="62128" y="20027"/>
                  </a:lnTo>
                  <a:lnTo>
                    <a:pt x="58723" y="32169"/>
                  </a:lnTo>
                  <a:lnTo>
                    <a:pt x="58456" y="33261"/>
                  </a:lnTo>
                  <a:lnTo>
                    <a:pt x="58512" y="33794"/>
                  </a:lnTo>
                  <a:lnTo>
                    <a:pt x="58589" y="34518"/>
                  </a:lnTo>
                  <a:lnTo>
                    <a:pt x="58651" y="35102"/>
                  </a:lnTo>
                  <a:lnTo>
                    <a:pt x="58774" y="36258"/>
                  </a:lnTo>
                  <a:lnTo>
                    <a:pt x="58871" y="37172"/>
                  </a:lnTo>
                  <a:lnTo>
                    <a:pt x="58966" y="38265"/>
                  </a:lnTo>
                  <a:lnTo>
                    <a:pt x="59246" y="38591"/>
                  </a:lnTo>
                  <a:lnTo>
                    <a:pt x="59677" y="38760"/>
                  </a:lnTo>
                  <a:lnTo>
                    <a:pt x="60261" y="38125"/>
                  </a:lnTo>
                  <a:lnTo>
                    <a:pt x="60160" y="37172"/>
                  </a:lnTo>
                  <a:lnTo>
                    <a:pt x="60063" y="36258"/>
                  </a:lnTo>
                  <a:lnTo>
                    <a:pt x="59941" y="35102"/>
                  </a:lnTo>
                  <a:lnTo>
                    <a:pt x="59879" y="34518"/>
                  </a:lnTo>
                  <a:lnTo>
                    <a:pt x="59802" y="33794"/>
                  </a:lnTo>
                  <a:lnTo>
                    <a:pt x="59746" y="33261"/>
                  </a:lnTo>
                  <a:lnTo>
                    <a:pt x="61619" y="26479"/>
                  </a:lnTo>
                  <a:lnTo>
                    <a:pt x="63204" y="20891"/>
                  </a:lnTo>
                  <a:lnTo>
                    <a:pt x="63258" y="20701"/>
                  </a:lnTo>
                  <a:lnTo>
                    <a:pt x="67449" y="15938"/>
                  </a:lnTo>
                  <a:lnTo>
                    <a:pt x="73639" y="13601"/>
                  </a:lnTo>
                  <a:lnTo>
                    <a:pt x="75346" y="13601"/>
                  </a:lnTo>
                  <a:lnTo>
                    <a:pt x="75082" y="12801"/>
                  </a:lnTo>
                  <a:lnTo>
                    <a:pt x="75194" y="10972"/>
                  </a:lnTo>
                  <a:lnTo>
                    <a:pt x="75316" y="8991"/>
                  </a:lnTo>
                  <a:lnTo>
                    <a:pt x="75386" y="8343"/>
                  </a:lnTo>
                  <a:lnTo>
                    <a:pt x="75695" y="6311"/>
                  </a:lnTo>
                  <a:lnTo>
                    <a:pt x="75801" y="5613"/>
                  </a:lnTo>
                  <a:lnTo>
                    <a:pt x="75882" y="5080"/>
                  </a:lnTo>
                  <a:lnTo>
                    <a:pt x="76936" y="2514"/>
                  </a:lnTo>
                  <a:lnTo>
                    <a:pt x="78341" y="2514"/>
                  </a:lnTo>
                  <a:lnTo>
                    <a:pt x="78130" y="2120"/>
                  </a:lnTo>
                  <a:lnTo>
                    <a:pt x="79669" y="2120"/>
                  </a:lnTo>
                  <a:lnTo>
                    <a:pt x="79387" y="1790"/>
                  </a:lnTo>
                  <a:close/>
                </a:path>
                <a:path w="99695" h="57150">
                  <a:moveTo>
                    <a:pt x="23332" y="28041"/>
                  </a:moveTo>
                  <a:lnTo>
                    <a:pt x="22931" y="28384"/>
                  </a:lnTo>
                  <a:lnTo>
                    <a:pt x="21730" y="29489"/>
                  </a:lnTo>
                  <a:lnTo>
                    <a:pt x="21765" y="30272"/>
                  </a:lnTo>
                  <a:lnTo>
                    <a:pt x="23332" y="28041"/>
                  </a:lnTo>
                  <a:close/>
                </a:path>
                <a:path w="99695" h="57150">
                  <a:moveTo>
                    <a:pt x="86293" y="14922"/>
                  </a:moveTo>
                  <a:lnTo>
                    <a:pt x="84538" y="14922"/>
                  </a:lnTo>
                  <a:lnTo>
                    <a:pt x="90200" y="21831"/>
                  </a:lnTo>
                  <a:lnTo>
                    <a:pt x="90677" y="22364"/>
                  </a:lnTo>
                  <a:lnTo>
                    <a:pt x="97640" y="28829"/>
                  </a:lnTo>
                  <a:lnTo>
                    <a:pt x="98500" y="28829"/>
                  </a:lnTo>
                  <a:lnTo>
                    <a:pt x="98513" y="28041"/>
                  </a:lnTo>
                  <a:lnTo>
                    <a:pt x="95652" y="25282"/>
                  </a:lnTo>
                  <a:lnTo>
                    <a:pt x="89317" y="18648"/>
                  </a:lnTo>
                  <a:lnTo>
                    <a:pt x="86293" y="14922"/>
                  </a:lnTo>
                  <a:close/>
                </a:path>
                <a:path w="99695" h="57150">
                  <a:moveTo>
                    <a:pt x="26851" y="24777"/>
                  </a:moveTo>
                  <a:lnTo>
                    <a:pt x="25623" y="24777"/>
                  </a:lnTo>
                  <a:lnTo>
                    <a:pt x="23520" y="27773"/>
                  </a:lnTo>
                  <a:lnTo>
                    <a:pt x="23869" y="27520"/>
                  </a:lnTo>
                  <a:lnTo>
                    <a:pt x="26851" y="24777"/>
                  </a:lnTo>
                  <a:close/>
                </a:path>
                <a:path w="99695" h="57150">
                  <a:moveTo>
                    <a:pt x="79667" y="0"/>
                  </a:moveTo>
                  <a:lnTo>
                    <a:pt x="68859" y="3975"/>
                  </a:lnTo>
                  <a:lnTo>
                    <a:pt x="63500" y="6057"/>
                  </a:lnTo>
                  <a:lnTo>
                    <a:pt x="60947" y="7251"/>
                  </a:lnTo>
                  <a:lnTo>
                    <a:pt x="57010" y="8991"/>
                  </a:lnTo>
                  <a:lnTo>
                    <a:pt x="48958" y="12217"/>
                  </a:lnTo>
                  <a:lnTo>
                    <a:pt x="46050" y="13601"/>
                  </a:lnTo>
                  <a:lnTo>
                    <a:pt x="44132" y="14643"/>
                  </a:lnTo>
                  <a:lnTo>
                    <a:pt x="42151" y="15608"/>
                  </a:lnTo>
                  <a:lnTo>
                    <a:pt x="36125" y="18648"/>
                  </a:lnTo>
                  <a:lnTo>
                    <a:pt x="32499" y="20891"/>
                  </a:lnTo>
                  <a:lnTo>
                    <a:pt x="24460" y="24777"/>
                  </a:lnTo>
                  <a:lnTo>
                    <a:pt x="19759" y="26479"/>
                  </a:lnTo>
                  <a:lnTo>
                    <a:pt x="22390" y="26479"/>
                  </a:lnTo>
                  <a:lnTo>
                    <a:pt x="25593" y="24777"/>
                  </a:lnTo>
                  <a:lnTo>
                    <a:pt x="26851" y="24777"/>
                  </a:lnTo>
                  <a:lnTo>
                    <a:pt x="28549" y="23215"/>
                  </a:lnTo>
                  <a:lnTo>
                    <a:pt x="31699" y="21602"/>
                  </a:lnTo>
                  <a:lnTo>
                    <a:pt x="37741" y="18648"/>
                  </a:lnTo>
                  <a:lnTo>
                    <a:pt x="40084" y="18648"/>
                  </a:lnTo>
                  <a:lnTo>
                    <a:pt x="41283" y="16992"/>
                  </a:lnTo>
                  <a:lnTo>
                    <a:pt x="41933" y="16639"/>
                  </a:lnTo>
                  <a:lnTo>
                    <a:pt x="45618" y="14922"/>
                  </a:lnTo>
                  <a:lnTo>
                    <a:pt x="47474" y="14922"/>
                  </a:lnTo>
                  <a:lnTo>
                    <a:pt x="48031" y="13792"/>
                  </a:lnTo>
                  <a:lnTo>
                    <a:pt x="54228" y="10972"/>
                  </a:lnTo>
                  <a:lnTo>
                    <a:pt x="57099" y="9715"/>
                  </a:lnTo>
                  <a:lnTo>
                    <a:pt x="58972" y="9715"/>
                  </a:lnTo>
                  <a:lnTo>
                    <a:pt x="59448" y="8699"/>
                  </a:lnTo>
                  <a:lnTo>
                    <a:pt x="66535" y="5613"/>
                  </a:lnTo>
                  <a:lnTo>
                    <a:pt x="75895" y="1790"/>
                  </a:lnTo>
                  <a:lnTo>
                    <a:pt x="79387" y="1790"/>
                  </a:lnTo>
                  <a:lnTo>
                    <a:pt x="78486" y="736"/>
                  </a:lnTo>
                  <a:lnTo>
                    <a:pt x="79298" y="406"/>
                  </a:lnTo>
                  <a:lnTo>
                    <a:pt x="79667" y="0"/>
                  </a:lnTo>
                  <a:close/>
                </a:path>
                <a:path w="99695" h="57150">
                  <a:moveTo>
                    <a:pt x="24642" y="26174"/>
                  </a:moveTo>
                  <a:lnTo>
                    <a:pt x="22963" y="26174"/>
                  </a:lnTo>
                  <a:lnTo>
                    <a:pt x="22390" y="26479"/>
                  </a:lnTo>
                  <a:lnTo>
                    <a:pt x="24428" y="26479"/>
                  </a:lnTo>
                  <a:lnTo>
                    <a:pt x="24642" y="26174"/>
                  </a:lnTo>
                  <a:close/>
                </a:path>
                <a:path w="99695" h="57150">
                  <a:moveTo>
                    <a:pt x="33698" y="26174"/>
                  </a:moveTo>
                  <a:lnTo>
                    <a:pt x="25333" y="26174"/>
                  </a:lnTo>
                  <a:lnTo>
                    <a:pt x="25001" y="26479"/>
                  </a:lnTo>
                  <a:lnTo>
                    <a:pt x="33587" y="26479"/>
                  </a:lnTo>
                  <a:lnTo>
                    <a:pt x="33698" y="26174"/>
                  </a:lnTo>
                  <a:close/>
                </a:path>
                <a:path w="99695" h="57150">
                  <a:moveTo>
                    <a:pt x="41690" y="26174"/>
                  </a:moveTo>
                  <a:lnTo>
                    <a:pt x="35769" y="26174"/>
                  </a:lnTo>
                  <a:lnTo>
                    <a:pt x="35703" y="26479"/>
                  </a:lnTo>
                  <a:lnTo>
                    <a:pt x="41668" y="26479"/>
                  </a:lnTo>
                  <a:lnTo>
                    <a:pt x="41690" y="26174"/>
                  </a:lnTo>
                  <a:close/>
                </a:path>
                <a:path w="99695" h="57150">
                  <a:moveTo>
                    <a:pt x="52987" y="26174"/>
                  </a:moveTo>
                  <a:lnTo>
                    <a:pt x="43603" y="26174"/>
                  </a:lnTo>
                  <a:lnTo>
                    <a:pt x="43583" y="26479"/>
                  </a:lnTo>
                  <a:lnTo>
                    <a:pt x="52946" y="26479"/>
                  </a:lnTo>
                  <a:lnTo>
                    <a:pt x="52987" y="26174"/>
                  </a:lnTo>
                  <a:close/>
                </a:path>
                <a:path w="99695" h="57150">
                  <a:moveTo>
                    <a:pt x="60404" y="26174"/>
                  </a:moveTo>
                  <a:lnTo>
                    <a:pt x="54250" y="26174"/>
                  </a:lnTo>
                  <a:lnTo>
                    <a:pt x="54203" y="26479"/>
                  </a:lnTo>
                  <a:lnTo>
                    <a:pt x="60318" y="26479"/>
                  </a:lnTo>
                  <a:lnTo>
                    <a:pt x="60404" y="26174"/>
                  </a:lnTo>
                  <a:close/>
                </a:path>
                <a:path w="99695" h="57150">
                  <a:moveTo>
                    <a:pt x="73976" y="26174"/>
                  </a:moveTo>
                  <a:lnTo>
                    <a:pt x="61706" y="26174"/>
                  </a:lnTo>
                  <a:lnTo>
                    <a:pt x="61619" y="26479"/>
                  </a:lnTo>
                  <a:lnTo>
                    <a:pt x="73995" y="26479"/>
                  </a:lnTo>
                  <a:lnTo>
                    <a:pt x="73976" y="26174"/>
                  </a:lnTo>
                  <a:close/>
                </a:path>
                <a:path w="99695" h="57150">
                  <a:moveTo>
                    <a:pt x="79228" y="26174"/>
                  </a:moveTo>
                  <a:lnTo>
                    <a:pt x="75285" y="26174"/>
                  </a:lnTo>
                  <a:lnTo>
                    <a:pt x="75305" y="26479"/>
                  </a:lnTo>
                  <a:lnTo>
                    <a:pt x="79391" y="26479"/>
                  </a:lnTo>
                  <a:lnTo>
                    <a:pt x="79228" y="26174"/>
                  </a:lnTo>
                  <a:close/>
                </a:path>
                <a:path w="99695" h="57150">
                  <a:moveTo>
                    <a:pt x="94781" y="26174"/>
                  </a:moveTo>
                  <a:lnTo>
                    <a:pt x="80640" y="26174"/>
                  </a:lnTo>
                  <a:lnTo>
                    <a:pt x="80790" y="26479"/>
                  </a:lnTo>
                  <a:lnTo>
                    <a:pt x="95109" y="26479"/>
                  </a:lnTo>
                  <a:lnTo>
                    <a:pt x="94781" y="26174"/>
                  </a:lnTo>
                  <a:close/>
                </a:path>
                <a:path w="99695" h="57150">
                  <a:moveTo>
                    <a:pt x="99541" y="14922"/>
                  </a:moveTo>
                  <a:lnTo>
                    <a:pt x="97490" y="14922"/>
                  </a:lnTo>
                  <a:lnTo>
                    <a:pt x="98793" y="15481"/>
                  </a:lnTo>
                  <a:lnTo>
                    <a:pt x="99669" y="15240"/>
                  </a:lnTo>
                  <a:lnTo>
                    <a:pt x="99541" y="14922"/>
                  </a:lnTo>
                  <a:close/>
                </a:path>
                <a:path w="99695" h="57150">
                  <a:moveTo>
                    <a:pt x="97194" y="14795"/>
                  </a:moveTo>
                  <a:lnTo>
                    <a:pt x="86190" y="14795"/>
                  </a:lnTo>
                  <a:lnTo>
                    <a:pt x="86293" y="14922"/>
                  </a:lnTo>
                  <a:lnTo>
                    <a:pt x="97490" y="14922"/>
                  </a:lnTo>
                  <a:lnTo>
                    <a:pt x="97194" y="14795"/>
                  </a:lnTo>
                  <a:close/>
                </a:path>
                <a:path w="99695" h="57150">
                  <a:moveTo>
                    <a:pt x="78341" y="2514"/>
                  </a:moveTo>
                  <a:lnTo>
                    <a:pt x="76936" y="2514"/>
                  </a:lnTo>
                  <a:lnTo>
                    <a:pt x="78014" y="6057"/>
                  </a:lnTo>
                  <a:lnTo>
                    <a:pt x="78092" y="6311"/>
                  </a:lnTo>
                  <a:lnTo>
                    <a:pt x="81300" y="10972"/>
                  </a:lnTo>
                  <a:lnTo>
                    <a:pt x="84204" y="14516"/>
                  </a:lnTo>
                  <a:lnTo>
                    <a:pt x="84309" y="14643"/>
                  </a:lnTo>
                  <a:lnTo>
                    <a:pt x="84433" y="14795"/>
                  </a:lnTo>
                  <a:lnTo>
                    <a:pt x="86190" y="14795"/>
                  </a:lnTo>
                  <a:lnTo>
                    <a:pt x="82485" y="10230"/>
                  </a:lnTo>
                  <a:lnTo>
                    <a:pt x="78341" y="2514"/>
                  </a:lnTo>
                  <a:close/>
                </a:path>
                <a:path w="99695" h="57150">
                  <a:moveTo>
                    <a:pt x="79669" y="2120"/>
                  </a:moveTo>
                  <a:lnTo>
                    <a:pt x="78130" y="2120"/>
                  </a:lnTo>
                  <a:lnTo>
                    <a:pt x="85026" y="9575"/>
                  </a:lnTo>
                  <a:lnTo>
                    <a:pt x="97194" y="14795"/>
                  </a:lnTo>
                  <a:lnTo>
                    <a:pt x="99490" y="14795"/>
                  </a:lnTo>
                  <a:lnTo>
                    <a:pt x="99377" y="14516"/>
                  </a:lnTo>
                  <a:lnTo>
                    <a:pt x="84988" y="8343"/>
                  </a:lnTo>
                  <a:lnTo>
                    <a:pt x="79669" y="212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9" name="object 2249"/>
            <p:cNvSpPr/>
            <p:nvPr/>
          </p:nvSpPr>
          <p:spPr>
            <a:xfrm>
              <a:off x="7182551" y="3327825"/>
              <a:ext cx="27940" cy="41275"/>
            </a:xfrm>
            <a:custGeom>
              <a:avLst/>
              <a:gdLst/>
              <a:ahLst/>
              <a:cxnLst/>
              <a:rect l="l" t="t" r="r" b="b"/>
              <a:pathLst>
                <a:path w="27940" h="41275">
                  <a:moveTo>
                    <a:pt x="1638" y="0"/>
                  </a:moveTo>
                  <a:lnTo>
                    <a:pt x="0" y="266"/>
                  </a:lnTo>
                  <a:lnTo>
                    <a:pt x="279" y="1917"/>
                  </a:lnTo>
                  <a:lnTo>
                    <a:pt x="10854" y="12572"/>
                  </a:lnTo>
                  <a:lnTo>
                    <a:pt x="18673" y="25066"/>
                  </a:lnTo>
                  <a:lnTo>
                    <a:pt x="23537" y="35507"/>
                  </a:lnTo>
                  <a:lnTo>
                    <a:pt x="25247" y="40004"/>
                  </a:lnTo>
                  <a:lnTo>
                    <a:pt x="26746" y="40716"/>
                  </a:lnTo>
                  <a:lnTo>
                    <a:pt x="27495" y="39954"/>
                  </a:lnTo>
                  <a:lnTo>
                    <a:pt x="27470" y="39217"/>
                  </a:lnTo>
                  <a:lnTo>
                    <a:pt x="25584" y="34264"/>
                  </a:lnTo>
                  <a:lnTo>
                    <a:pt x="20583" y="23571"/>
                  </a:lnTo>
                  <a:lnTo>
                    <a:pt x="12568" y="10896"/>
                  </a:lnTo>
                  <a:lnTo>
                    <a:pt x="1638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0" name="object 2250"/>
            <p:cNvSpPr/>
            <p:nvPr/>
          </p:nvSpPr>
          <p:spPr>
            <a:xfrm>
              <a:off x="7178916" y="3340455"/>
              <a:ext cx="82550" cy="80645"/>
            </a:xfrm>
            <a:custGeom>
              <a:avLst/>
              <a:gdLst/>
              <a:ahLst/>
              <a:cxnLst/>
              <a:rect l="l" t="t" r="r" b="b"/>
              <a:pathLst>
                <a:path w="82550" h="80645">
                  <a:moveTo>
                    <a:pt x="25615" y="25057"/>
                  </a:moveTo>
                  <a:lnTo>
                    <a:pt x="24790" y="24777"/>
                  </a:lnTo>
                  <a:lnTo>
                    <a:pt x="23355" y="24180"/>
                  </a:lnTo>
                  <a:lnTo>
                    <a:pt x="21907" y="23660"/>
                  </a:lnTo>
                  <a:lnTo>
                    <a:pt x="19735" y="22948"/>
                  </a:lnTo>
                  <a:lnTo>
                    <a:pt x="18440" y="22948"/>
                  </a:lnTo>
                  <a:lnTo>
                    <a:pt x="17094" y="23329"/>
                  </a:lnTo>
                  <a:lnTo>
                    <a:pt x="18389" y="25057"/>
                  </a:lnTo>
                  <a:lnTo>
                    <a:pt x="25615" y="25057"/>
                  </a:lnTo>
                  <a:close/>
                </a:path>
                <a:path w="82550" h="80645">
                  <a:moveTo>
                    <a:pt x="76225" y="27863"/>
                  </a:moveTo>
                  <a:lnTo>
                    <a:pt x="74396" y="26073"/>
                  </a:lnTo>
                  <a:lnTo>
                    <a:pt x="75158" y="25425"/>
                  </a:lnTo>
                  <a:lnTo>
                    <a:pt x="29337" y="25425"/>
                  </a:lnTo>
                  <a:lnTo>
                    <a:pt x="28435" y="25425"/>
                  </a:lnTo>
                  <a:lnTo>
                    <a:pt x="28435" y="72186"/>
                  </a:lnTo>
                  <a:lnTo>
                    <a:pt x="26784" y="72186"/>
                  </a:lnTo>
                  <a:lnTo>
                    <a:pt x="27355" y="70548"/>
                  </a:lnTo>
                  <a:lnTo>
                    <a:pt x="28435" y="72186"/>
                  </a:lnTo>
                  <a:lnTo>
                    <a:pt x="28435" y="25425"/>
                  </a:lnTo>
                  <a:lnTo>
                    <a:pt x="26708" y="25425"/>
                  </a:lnTo>
                  <a:lnTo>
                    <a:pt x="19062" y="25425"/>
                  </a:lnTo>
                  <a:lnTo>
                    <a:pt x="18618" y="25361"/>
                  </a:lnTo>
                  <a:lnTo>
                    <a:pt x="14185" y="25425"/>
                  </a:lnTo>
                  <a:lnTo>
                    <a:pt x="12103" y="25590"/>
                  </a:lnTo>
                  <a:lnTo>
                    <a:pt x="14490" y="27254"/>
                  </a:lnTo>
                  <a:lnTo>
                    <a:pt x="12001" y="27254"/>
                  </a:lnTo>
                  <a:lnTo>
                    <a:pt x="10261" y="27470"/>
                  </a:lnTo>
                  <a:lnTo>
                    <a:pt x="8293" y="28295"/>
                  </a:lnTo>
                  <a:lnTo>
                    <a:pt x="10718" y="29806"/>
                  </a:lnTo>
                  <a:lnTo>
                    <a:pt x="8521" y="30099"/>
                  </a:lnTo>
                  <a:lnTo>
                    <a:pt x="6172" y="31280"/>
                  </a:lnTo>
                  <a:lnTo>
                    <a:pt x="4622" y="32512"/>
                  </a:lnTo>
                  <a:lnTo>
                    <a:pt x="7200" y="33947"/>
                  </a:lnTo>
                  <a:lnTo>
                    <a:pt x="5308" y="33731"/>
                  </a:lnTo>
                  <a:lnTo>
                    <a:pt x="2946" y="36436"/>
                  </a:lnTo>
                  <a:lnTo>
                    <a:pt x="1905" y="38036"/>
                  </a:lnTo>
                  <a:lnTo>
                    <a:pt x="4813" y="38569"/>
                  </a:lnTo>
                  <a:lnTo>
                    <a:pt x="3035" y="39560"/>
                  </a:lnTo>
                  <a:lnTo>
                    <a:pt x="1422" y="40944"/>
                  </a:lnTo>
                  <a:lnTo>
                    <a:pt x="0" y="42430"/>
                  </a:lnTo>
                  <a:lnTo>
                    <a:pt x="3441" y="42976"/>
                  </a:lnTo>
                  <a:lnTo>
                    <a:pt x="3175" y="42976"/>
                  </a:lnTo>
                  <a:lnTo>
                    <a:pt x="1638" y="45046"/>
                  </a:lnTo>
                  <a:lnTo>
                    <a:pt x="2908" y="44602"/>
                  </a:lnTo>
                  <a:lnTo>
                    <a:pt x="5994" y="44602"/>
                  </a:lnTo>
                  <a:lnTo>
                    <a:pt x="5257" y="45237"/>
                  </a:lnTo>
                  <a:lnTo>
                    <a:pt x="4775" y="46342"/>
                  </a:lnTo>
                  <a:lnTo>
                    <a:pt x="4610" y="47117"/>
                  </a:lnTo>
                  <a:lnTo>
                    <a:pt x="4546" y="47434"/>
                  </a:lnTo>
                  <a:lnTo>
                    <a:pt x="6883" y="47802"/>
                  </a:lnTo>
                  <a:lnTo>
                    <a:pt x="6604" y="47802"/>
                  </a:lnTo>
                  <a:lnTo>
                    <a:pt x="5499" y="48793"/>
                  </a:lnTo>
                  <a:lnTo>
                    <a:pt x="5270" y="50038"/>
                  </a:lnTo>
                  <a:lnTo>
                    <a:pt x="5156" y="52451"/>
                  </a:lnTo>
                  <a:lnTo>
                    <a:pt x="8305" y="51396"/>
                  </a:lnTo>
                  <a:lnTo>
                    <a:pt x="7429" y="53098"/>
                  </a:lnTo>
                  <a:lnTo>
                    <a:pt x="6273" y="55130"/>
                  </a:lnTo>
                  <a:lnTo>
                    <a:pt x="6985" y="57073"/>
                  </a:lnTo>
                  <a:lnTo>
                    <a:pt x="7886" y="56222"/>
                  </a:lnTo>
                  <a:lnTo>
                    <a:pt x="8915" y="55435"/>
                  </a:lnTo>
                  <a:lnTo>
                    <a:pt x="10185" y="55765"/>
                  </a:lnTo>
                  <a:lnTo>
                    <a:pt x="8305" y="57353"/>
                  </a:lnTo>
                  <a:lnTo>
                    <a:pt x="7581" y="60579"/>
                  </a:lnTo>
                  <a:lnTo>
                    <a:pt x="8051" y="62890"/>
                  </a:lnTo>
                  <a:lnTo>
                    <a:pt x="10375" y="62166"/>
                  </a:lnTo>
                  <a:lnTo>
                    <a:pt x="10185" y="62890"/>
                  </a:lnTo>
                  <a:lnTo>
                    <a:pt x="10083" y="63258"/>
                  </a:lnTo>
                  <a:lnTo>
                    <a:pt x="9982" y="63614"/>
                  </a:lnTo>
                  <a:lnTo>
                    <a:pt x="9918" y="64731"/>
                  </a:lnTo>
                  <a:lnTo>
                    <a:pt x="9829" y="66408"/>
                  </a:lnTo>
                  <a:lnTo>
                    <a:pt x="13157" y="65976"/>
                  </a:lnTo>
                  <a:lnTo>
                    <a:pt x="12776" y="67437"/>
                  </a:lnTo>
                  <a:lnTo>
                    <a:pt x="12750" y="67576"/>
                  </a:lnTo>
                  <a:lnTo>
                    <a:pt x="12623" y="67995"/>
                  </a:lnTo>
                  <a:lnTo>
                    <a:pt x="11709" y="70269"/>
                  </a:lnTo>
                  <a:lnTo>
                    <a:pt x="11595" y="70548"/>
                  </a:lnTo>
                  <a:lnTo>
                    <a:pt x="12573" y="72186"/>
                  </a:lnTo>
                  <a:lnTo>
                    <a:pt x="12649" y="72313"/>
                  </a:lnTo>
                  <a:lnTo>
                    <a:pt x="14579" y="70408"/>
                  </a:lnTo>
                  <a:lnTo>
                    <a:pt x="15468" y="71640"/>
                  </a:lnTo>
                  <a:lnTo>
                    <a:pt x="13970" y="73685"/>
                  </a:lnTo>
                  <a:lnTo>
                    <a:pt x="15709" y="75171"/>
                  </a:lnTo>
                  <a:lnTo>
                    <a:pt x="16332" y="74472"/>
                  </a:lnTo>
                  <a:lnTo>
                    <a:pt x="17513" y="72809"/>
                  </a:lnTo>
                  <a:lnTo>
                    <a:pt x="18313" y="73685"/>
                  </a:lnTo>
                  <a:lnTo>
                    <a:pt x="18554" y="74041"/>
                  </a:lnTo>
                  <a:lnTo>
                    <a:pt x="18554" y="76339"/>
                  </a:lnTo>
                  <a:lnTo>
                    <a:pt x="19342" y="78117"/>
                  </a:lnTo>
                  <a:lnTo>
                    <a:pt x="21272" y="76657"/>
                  </a:lnTo>
                  <a:lnTo>
                    <a:pt x="21450" y="76657"/>
                  </a:lnTo>
                  <a:lnTo>
                    <a:pt x="22567" y="78524"/>
                  </a:lnTo>
                  <a:lnTo>
                    <a:pt x="22555" y="78117"/>
                  </a:lnTo>
                  <a:lnTo>
                    <a:pt x="22339" y="77470"/>
                  </a:lnTo>
                  <a:lnTo>
                    <a:pt x="22491" y="77012"/>
                  </a:lnTo>
                  <a:lnTo>
                    <a:pt x="22682" y="76657"/>
                  </a:lnTo>
                  <a:lnTo>
                    <a:pt x="23634" y="74891"/>
                  </a:lnTo>
                  <a:lnTo>
                    <a:pt x="24434" y="73685"/>
                  </a:lnTo>
                  <a:lnTo>
                    <a:pt x="24612" y="73685"/>
                  </a:lnTo>
                  <a:lnTo>
                    <a:pt x="26568" y="75501"/>
                  </a:lnTo>
                  <a:lnTo>
                    <a:pt x="26581" y="73685"/>
                  </a:lnTo>
                  <a:lnTo>
                    <a:pt x="26708" y="72809"/>
                  </a:lnTo>
                  <a:lnTo>
                    <a:pt x="26784" y="72313"/>
                  </a:lnTo>
                  <a:lnTo>
                    <a:pt x="28511" y="72313"/>
                  </a:lnTo>
                  <a:lnTo>
                    <a:pt x="28841" y="72809"/>
                  </a:lnTo>
                  <a:lnTo>
                    <a:pt x="28956" y="71234"/>
                  </a:lnTo>
                  <a:lnTo>
                    <a:pt x="28968" y="70548"/>
                  </a:lnTo>
                  <a:lnTo>
                    <a:pt x="28968" y="70408"/>
                  </a:lnTo>
                  <a:lnTo>
                    <a:pt x="28981" y="68567"/>
                  </a:lnTo>
                  <a:lnTo>
                    <a:pt x="30226" y="66725"/>
                  </a:lnTo>
                  <a:lnTo>
                    <a:pt x="31661" y="69786"/>
                  </a:lnTo>
                  <a:lnTo>
                    <a:pt x="32219" y="68173"/>
                  </a:lnTo>
                  <a:lnTo>
                    <a:pt x="32258" y="66725"/>
                  </a:lnTo>
                  <a:lnTo>
                    <a:pt x="32372" y="66217"/>
                  </a:lnTo>
                  <a:lnTo>
                    <a:pt x="32550" y="65976"/>
                  </a:lnTo>
                  <a:lnTo>
                    <a:pt x="33515" y="64731"/>
                  </a:lnTo>
                  <a:lnTo>
                    <a:pt x="34315" y="67437"/>
                  </a:lnTo>
                  <a:lnTo>
                    <a:pt x="34810" y="66725"/>
                  </a:lnTo>
                  <a:lnTo>
                    <a:pt x="35547" y="65366"/>
                  </a:lnTo>
                  <a:lnTo>
                    <a:pt x="36779" y="66725"/>
                  </a:lnTo>
                  <a:lnTo>
                    <a:pt x="36868" y="68694"/>
                  </a:lnTo>
                  <a:lnTo>
                    <a:pt x="37553" y="70269"/>
                  </a:lnTo>
                  <a:lnTo>
                    <a:pt x="39662" y="67576"/>
                  </a:lnTo>
                  <a:lnTo>
                    <a:pt x="39763" y="67437"/>
                  </a:lnTo>
                  <a:lnTo>
                    <a:pt x="39852" y="67995"/>
                  </a:lnTo>
                  <a:lnTo>
                    <a:pt x="39954" y="68567"/>
                  </a:lnTo>
                  <a:lnTo>
                    <a:pt x="40017" y="69380"/>
                  </a:lnTo>
                  <a:lnTo>
                    <a:pt x="39712" y="70269"/>
                  </a:lnTo>
                  <a:lnTo>
                    <a:pt x="39420" y="71234"/>
                  </a:lnTo>
                  <a:lnTo>
                    <a:pt x="39839" y="72186"/>
                  </a:lnTo>
                  <a:lnTo>
                    <a:pt x="28956" y="72186"/>
                  </a:lnTo>
                  <a:lnTo>
                    <a:pt x="28956" y="72313"/>
                  </a:lnTo>
                  <a:lnTo>
                    <a:pt x="39903" y="72313"/>
                  </a:lnTo>
                  <a:lnTo>
                    <a:pt x="40132" y="72809"/>
                  </a:lnTo>
                  <a:lnTo>
                    <a:pt x="40220" y="73012"/>
                  </a:lnTo>
                  <a:lnTo>
                    <a:pt x="42011" y="72313"/>
                  </a:lnTo>
                  <a:lnTo>
                    <a:pt x="43141" y="72313"/>
                  </a:lnTo>
                  <a:lnTo>
                    <a:pt x="44348" y="75234"/>
                  </a:lnTo>
                  <a:lnTo>
                    <a:pt x="44450" y="75501"/>
                  </a:lnTo>
                  <a:lnTo>
                    <a:pt x="44513" y="75653"/>
                  </a:lnTo>
                  <a:lnTo>
                    <a:pt x="46393" y="72313"/>
                  </a:lnTo>
                  <a:lnTo>
                    <a:pt x="46672" y="72313"/>
                  </a:lnTo>
                  <a:lnTo>
                    <a:pt x="48107" y="75234"/>
                  </a:lnTo>
                  <a:lnTo>
                    <a:pt x="49187" y="73393"/>
                  </a:lnTo>
                  <a:lnTo>
                    <a:pt x="49288" y="73228"/>
                  </a:lnTo>
                  <a:lnTo>
                    <a:pt x="49415" y="73012"/>
                  </a:lnTo>
                  <a:lnTo>
                    <a:pt x="49530" y="72809"/>
                  </a:lnTo>
                  <a:lnTo>
                    <a:pt x="49657" y="75234"/>
                  </a:lnTo>
                  <a:lnTo>
                    <a:pt x="49745" y="76339"/>
                  </a:lnTo>
                  <a:lnTo>
                    <a:pt x="52514" y="75971"/>
                  </a:lnTo>
                  <a:lnTo>
                    <a:pt x="52933" y="74891"/>
                  </a:lnTo>
                  <a:lnTo>
                    <a:pt x="52984" y="74752"/>
                  </a:lnTo>
                  <a:lnTo>
                    <a:pt x="53086" y="74472"/>
                  </a:lnTo>
                  <a:lnTo>
                    <a:pt x="53187" y="74218"/>
                  </a:lnTo>
                  <a:lnTo>
                    <a:pt x="53251" y="74041"/>
                  </a:lnTo>
                  <a:lnTo>
                    <a:pt x="52882" y="74041"/>
                  </a:lnTo>
                  <a:lnTo>
                    <a:pt x="54571" y="73393"/>
                  </a:lnTo>
                  <a:lnTo>
                    <a:pt x="54660" y="74752"/>
                  </a:lnTo>
                  <a:lnTo>
                    <a:pt x="54787" y="76657"/>
                  </a:lnTo>
                  <a:lnTo>
                    <a:pt x="57480" y="74218"/>
                  </a:lnTo>
                  <a:lnTo>
                    <a:pt x="57594" y="74752"/>
                  </a:lnTo>
                  <a:lnTo>
                    <a:pt x="57696" y="75234"/>
                  </a:lnTo>
                  <a:lnTo>
                    <a:pt x="57772" y="75653"/>
                  </a:lnTo>
                  <a:lnTo>
                    <a:pt x="57886" y="76187"/>
                  </a:lnTo>
                  <a:lnTo>
                    <a:pt x="57975" y="76657"/>
                  </a:lnTo>
                  <a:lnTo>
                    <a:pt x="58051" y="77012"/>
                  </a:lnTo>
                  <a:lnTo>
                    <a:pt x="58318" y="77012"/>
                  </a:lnTo>
                  <a:lnTo>
                    <a:pt x="58851" y="76657"/>
                  </a:lnTo>
                  <a:lnTo>
                    <a:pt x="59055" y="76339"/>
                  </a:lnTo>
                  <a:lnTo>
                    <a:pt x="59944" y="74472"/>
                  </a:lnTo>
                  <a:lnTo>
                    <a:pt x="60083" y="74472"/>
                  </a:lnTo>
                  <a:lnTo>
                    <a:pt x="61544" y="74752"/>
                  </a:lnTo>
                  <a:lnTo>
                    <a:pt x="62382" y="74891"/>
                  </a:lnTo>
                  <a:lnTo>
                    <a:pt x="61582" y="77470"/>
                  </a:lnTo>
                  <a:lnTo>
                    <a:pt x="61861" y="77470"/>
                  </a:lnTo>
                  <a:lnTo>
                    <a:pt x="62814" y="78257"/>
                  </a:lnTo>
                  <a:lnTo>
                    <a:pt x="63881" y="75653"/>
                  </a:lnTo>
                  <a:lnTo>
                    <a:pt x="63944" y="75501"/>
                  </a:lnTo>
                  <a:lnTo>
                    <a:pt x="65557" y="76187"/>
                  </a:lnTo>
                  <a:lnTo>
                    <a:pt x="65951" y="78117"/>
                  </a:lnTo>
                  <a:lnTo>
                    <a:pt x="65989" y="78257"/>
                  </a:lnTo>
                  <a:lnTo>
                    <a:pt x="66103" y="78841"/>
                  </a:lnTo>
                  <a:lnTo>
                    <a:pt x="66205" y="79336"/>
                  </a:lnTo>
                  <a:lnTo>
                    <a:pt x="66294" y="79781"/>
                  </a:lnTo>
                  <a:lnTo>
                    <a:pt x="67640" y="77470"/>
                  </a:lnTo>
                  <a:lnTo>
                    <a:pt x="69723" y="80175"/>
                  </a:lnTo>
                  <a:lnTo>
                    <a:pt x="69659" y="77470"/>
                  </a:lnTo>
                  <a:lnTo>
                    <a:pt x="69329" y="77470"/>
                  </a:lnTo>
                  <a:lnTo>
                    <a:pt x="70967" y="77012"/>
                  </a:lnTo>
                  <a:lnTo>
                    <a:pt x="71894" y="78524"/>
                  </a:lnTo>
                  <a:lnTo>
                    <a:pt x="72186" y="78524"/>
                  </a:lnTo>
                  <a:lnTo>
                    <a:pt x="74104" y="79336"/>
                  </a:lnTo>
                  <a:lnTo>
                    <a:pt x="74015" y="78117"/>
                  </a:lnTo>
                  <a:lnTo>
                    <a:pt x="73926" y="77012"/>
                  </a:lnTo>
                  <a:lnTo>
                    <a:pt x="73863" y="76339"/>
                  </a:lnTo>
                  <a:lnTo>
                    <a:pt x="73660" y="76339"/>
                  </a:lnTo>
                  <a:lnTo>
                    <a:pt x="72453" y="75501"/>
                  </a:lnTo>
                  <a:lnTo>
                    <a:pt x="72072" y="75234"/>
                  </a:lnTo>
                  <a:lnTo>
                    <a:pt x="71005" y="75234"/>
                  </a:lnTo>
                  <a:lnTo>
                    <a:pt x="75209" y="74472"/>
                  </a:lnTo>
                  <a:lnTo>
                    <a:pt x="75006" y="74218"/>
                  </a:lnTo>
                  <a:lnTo>
                    <a:pt x="74345" y="73393"/>
                  </a:lnTo>
                  <a:lnTo>
                    <a:pt x="74206" y="73228"/>
                  </a:lnTo>
                  <a:lnTo>
                    <a:pt x="73799" y="72809"/>
                  </a:lnTo>
                  <a:lnTo>
                    <a:pt x="73317" y="72313"/>
                  </a:lnTo>
                  <a:lnTo>
                    <a:pt x="73190" y="72186"/>
                  </a:lnTo>
                  <a:lnTo>
                    <a:pt x="71767" y="71640"/>
                  </a:lnTo>
                  <a:lnTo>
                    <a:pt x="72961" y="71234"/>
                  </a:lnTo>
                  <a:lnTo>
                    <a:pt x="74104" y="71234"/>
                  </a:lnTo>
                  <a:lnTo>
                    <a:pt x="75361" y="71564"/>
                  </a:lnTo>
                  <a:lnTo>
                    <a:pt x="75158" y="71234"/>
                  </a:lnTo>
                  <a:lnTo>
                    <a:pt x="73914" y="69380"/>
                  </a:lnTo>
                  <a:lnTo>
                    <a:pt x="72110" y="68173"/>
                  </a:lnTo>
                  <a:lnTo>
                    <a:pt x="71894" y="67576"/>
                  </a:lnTo>
                  <a:lnTo>
                    <a:pt x="71856" y="67437"/>
                  </a:lnTo>
                  <a:lnTo>
                    <a:pt x="71589" y="66725"/>
                  </a:lnTo>
                  <a:lnTo>
                    <a:pt x="71183" y="66725"/>
                  </a:lnTo>
                  <a:lnTo>
                    <a:pt x="73748" y="66217"/>
                  </a:lnTo>
                  <a:lnTo>
                    <a:pt x="75031" y="66217"/>
                  </a:lnTo>
                  <a:lnTo>
                    <a:pt x="74739" y="65366"/>
                  </a:lnTo>
                  <a:lnTo>
                    <a:pt x="74612" y="64973"/>
                  </a:lnTo>
                  <a:lnTo>
                    <a:pt x="74523" y="64731"/>
                  </a:lnTo>
                  <a:lnTo>
                    <a:pt x="73025" y="63258"/>
                  </a:lnTo>
                  <a:lnTo>
                    <a:pt x="72085" y="62166"/>
                  </a:lnTo>
                  <a:lnTo>
                    <a:pt x="71970" y="62039"/>
                  </a:lnTo>
                  <a:lnTo>
                    <a:pt x="74752" y="61506"/>
                  </a:lnTo>
                  <a:lnTo>
                    <a:pt x="72136" y="58851"/>
                  </a:lnTo>
                  <a:lnTo>
                    <a:pt x="74930" y="56680"/>
                  </a:lnTo>
                  <a:lnTo>
                    <a:pt x="72986" y="55435"/>
                  </a:lnTo>
                  <a:lnTo>
                    <a:pt x="72504" y="55130"/>
                  </a:lnTo>
                  <a:lnTo>
                    <a:pt x="71475" y="54267"/>
                  </a:lnTo>
                  <a:lnTo>
                    <a:pt x="72593" y="53098"/>
                  </a:lnTo>
                  <a:lnTo>
                    <a:pt x="73698" y="52705"/>
                  </a:lnTo>
                  <a:lnTo>
                    <a:pt x="75184" y="52247"/>
                  </a:lnTo>
                  <a:lnTo>
                    <a:pt x="74510" y="51396"/>
                  </a:lnTo>
                  <a:lnTo>
                    <a:pt x="74180" y="50990"/>
                  </a:lnTo>
                  <a:lnTo>
                    <a:pt x="72758" y="50038"/>
                  </a:lnTo>
                  <a:lnTo>
                    <a:pt x="71856" y="48793"/>
                  </a:lnTo>
                  <a:lnTo>
                    <a:pt x="75120" y="47802"/>
                  </a:lnTo>
                  <a:lnTo>
                    <a:pt x="73799" y="47117"/>
                  </a:lnTo>
                  <a:lnTo>
                    <a:pt x="72440" y="46342"/>
                  </a:lnTo>
                  <a:lnTo>
                    <a:pt x="71653" y="45237"/>
                  </a:lnTo>
                  <a:lnTo>
                    <a:pt x="71551" y="45110"/>
                  </a:lnTo>
                  <a:lnTo>
                    <a:pt x="73723" y="44602"/>
                  </a:lnTo>
                  <a:lnTo>
                    <a:pt x="74599" y="44602"/>
                  </a:lnTo>
                  <a:lnTo>
                    <a:pt x="76225" y="43307"/>
                  </a:lnTo>
                  <a:lnTo>
                    <a:pt x="74930" y="42976"/>
                  </a:lnTo>
                  <a:lnTo>
                    <a:pt x="73113" y="42430"/>
                  </a:lnTo>
                  <a:lnTo>
                    <a:pt x="72085" y="41579"/>
                  </a:lnTo>
                  <a:lnTo>
                    <a:pt x="74066" y="40043"/>
                  </a:lnTo>
                  <a:lnTo>
                    <a:pt x="74688" y="39560"/>
                  </a:lnTo>
                  <a:lnTo>
                    <a:pt x="72631" y="39560"/>
                  </a:lnTo>
                  <a:lnTo>
                    <a:pt x="71145" y="40043"/>
                  </a:lnTo>
                  <a:lnTo>
                    <a:pt x="69799" y="38823"/>
                  </a:lnTo>
                  <a:lnTo>
                    <a:pt x="71069" y="36766"/>
                  </a:lnTo>
                  <a:lnTo>
                    <a:pt x="68541" y="34963"/>
                  </a:lnTo>
                  <a:lnTo>
                    <a:pt x="66636" y="34734"/>
                  </a:lnTo>
                  <a:lnTo>
                    <a:pt x="67843" y="33947"/>
                  </a:lnTo>
                  <a:lnTo>
                    <a:pt x="68605" y="33451"/>
                  </a:lnTo>
                  <a:lnTo>
                    <a:pt x="71221" y="34607"/>
                  </a:lnTo>
                  <a:lnTo>
                    <a:pt x="70243" y="33451"/>
                  </a:lnTo>
                  <a:lnTo>
                    <a:pt x="68745" y="31699"/>
                  </a:lnTo>
                  <a:lnTo>
                    <a:pt x="70396" y="31699"/>
                  </a:lnTo>
                  <a:lnTo>
                    <a:pt x="74206" y="31280"/>
                  </a:lnTo>
                  <a:lnTo>
                    <a:pt x="71691" y="29006"/>
                  </a:lnTo>
                  <a:lnTo>
                    <a:pt x="73152" y="28155"/>
                  </a:lnTo>
                  <a:lnTo>
                    <a:pt x="74574" y="28003"/>
                  </a:lnTo>
                  <a:lnTo>
                    <a:pt x="76225" y="27863"/>
                  </a:lnTo>
                  <a:close/>
                </a:path>
                <a:path w="82550" h="80645">
                  <a:moveTo>
                    <a:pt x="82346" y="20167"/>
                  </a:moveTo>
                  <a:lnTo>
                    <a:pt x="81407" y="19126"/>
                  </a:lnTo>
                  <a:lnTo>
                    <a:pt x="77889" y="18783"/>
                  </a:lnTo>
                  <a:lnTo>
                    <a:pt x="79883" y="17399"/>
                  </a:lnTo>
                  <a:lnTo>
                    <a:pt x="80416" y="17030"/>
                  </a:lnTo>
                  <a:lnTo>
                    <a:pt x="79121" y="16649"/>
                  </a:lnTo>
                  <a:lnTo>
                    <a:pt x="77584" y="16814"/>
                  </a:lnTo>
                  <a:lnTo>
                    <a:pt x="76377" y="17399"/>
                  </a:lnTo>
                  <a:lnTo>
                    <a:pt x="76746" y="16205"/>
                  </a:lnTo>
                  <a:lnTo>
                    <a:pt x="77063" y="15125"/>
                  </a:lnTo>
                  <a:lnTo>
                    <a:pt x="75666" y="15125"/>
                  </a:lnTo>
                  <a:lnTo>
                    <a:pt x="70967" y="16179"/>
                  </a:lnTo>
                  <a:lnTo>
                    <a:pt x="73190" y="14046"/>
                  </a:lnTo>
                  <a:lnTo>
                    <a:pt x="73571" y="13677"/>
                  </a:lnTo>
                  <a:lnTo>
                    <a:pt x="69786" y="14046"/>
                  </a:lnTo>
                  <a:lnTo>
                    <a:pt x="68440" y="13677"/>
                  </a:lnTo>
                  <a:lnTo>
                    <a:pt x="68148" y="13677"/>
                  </a:lnTo>
                  <a:lnTo>
                    <a:pt x="68834" y="12852"/>
                  </a:lnTo>
                  <a:lnTo>
                    <a:pt x="69430" y="12141"/>
                  </a:lnTo>
                  <a:lnTo>
                    <a:pt x="69075" y="11353"/>
                  </a:lnTo>
                  <a:lnTo>
                    <a:pt x="68199" y="9410"/>
                  </a:lnTo>
                  <a:lnTo>
                    <a:pt x="67424" y="11353"/>
                  </a:lnTo>
                  <a:lnTo>
                    <a:pt x="64935" y="11353"/>
                  </a:lnTo>
                  <a:lnTo>
                    <a:pt x="64858" y="10515"/>
                  </a:lnTo>
                  <a:lnTo>
                    <a:pt x="64795" y="9931"/>
                  </a:lnTo>
                  <a:lnTo>
                    <a:pt x="65824" y="8953"/>
                  </a:lnTo>
                  <a:lnTo>
                    <a:pt x="63030" y="8953"/>
                  </a:lnTo>
                  <a:lnTo>
                    <a:pt x="63347" y="8128"/>
                  </a:lnTo>
                  <a:lnTo>
                    <a:pt x="63487" y="7747"/>
                  </a:lnTo>
                  <a:lnTo>
                    <a:pt x="63601" y="7454"/>
                  </a:lnTo>
                  <a:lnTo>
                    <a:pt x="63652" y="7315"/>
                  </a:lnTo>
                  <a:lnTo>
                    <a:pt x="63957" y="6540"/>
                  </a:lnTo>
                  <a:lnTo>
                    <a:pt x="62280" y="6540"/>
                  </a:lnTo>
                  <a:lnTo>
                    <a:pt x="60731" y="7162"/>
                  </a:lnTo>
                  <a:lnTo>
                    <a:pt x="59169" y="7315"/>
                  </a:lnTo>
                  <a:lnTo>
                    <a:pt x="60007" y="4622"/>
                  </a:lnTo>
                  <a:lnTo>
                    <a:pt x="57772" y="4292"/>
                  </a:lnTo>
                  <a:lnTo>
                    <a:pt x="57404" y="4622"/>
                  </a:lnTo>
                  <a:lnTo>
                    <a:pt x="56476" y="5753"/>
                  </a:lnTo>
                  <a:lnTo>
                    <a:pt x="55791" y="6540"/>
                  </a:lnTo>
                  <a:lnTo>
                    <a:pt x="54254" y="7747"/>
                  </a:lnTo>
                  <a:lnTo>
                    <a:pt x="55067" y="5080"/>
                  </a:lnTo>
                  <a:lnTo>
                    <a:pt x="55206" y="4622"/>
                  </a:lnTo>
                  <a:lnTo>
                    <a:pt x="56032" y="4622"/>
                  </a:lnTo>
                  <a:lnTo>
                    <a:pt x="53428" y="4292"/>
                  </a:lnTo>
                  <a:lnTo>
                    <a:pt x="53479" y="3390"/>
                  </a:lnTo>
                  <a:lnTo>
                    <a:pt x="53492" y="3187"/>
                  </a:lnTo>
                  <a:lnTo>
                    <a:pt x="53682" y="2870"/>
                  </a:lnTo>
                  <a:lnTo>
                    <a:pt x="54419" y="1993"/>
                  </a:lnTo>
                  <a:lnTo>
                    <a:pt x="54152" y="850"/>
                  </a:lnTo>
                  <a:lnTo>
                    <a:pt x="54102" y="673"/>
                  </a:lnTo>
                  <a:lnTo>
                    <a:pt x="51435" y="2870"/>
                  </a:lnTo>
                  <a:lnTo>
                    <a:pt x="50927" y="850"/>
                  </a:lnTo>
                  <a:lnTo>
                    <a:pt x="50812" y="431"/>
                  </a:lnTo>
                  <a:lnTo>
                    <a:pt x="49479" y="850"/>
                  </a:lnTo>
                  <a:lnTo>
                    <a:pt x="48628" y="1778"/>
                  </a:lnTo>
                  <a:lnTo>
                    <a:pt x="48412" y="2578"/>
                  </a:lnTo>
                  <a:lnTo>
                    <a:pt x="48323" y="2870"/>
                  </a:lnTo>
                  <a:lnTo>
                    <a:pt x="48272" y="3060"/>
                  </a:lnTo>
                  <a:lnTo>
                    <a:pt x="46901" y="0"/>
                  </a:lnTo>
                  <a:lnTo>
                    <a:pt x="45783" y="850"/>
                  </a:lnTo>
                  <a:lnTo>
                    <a:pt x="45821" y="2578"/>
                  </a:lnTo>
                  <a:lnTo>
                    <a:pt x="44653" y="3390"/>
                  </a:lnTo>
                  <a:lnTo>
                    <a:pt x="42392" y="1498"/>
                  </a:lnTo>
                  <a:lnTo>
                    <a:pt x="41224" y="5080"/>
                  </a:lnTo>
                  <a:lnTo>
                    <a:pt x="39001" y="3187"/>
                  </a:lnTo>
                  <a:lnTo>
                    <a:pt x="37579" y="4292"/>
                  </a:lnTo>
                  <a:lnTo>
                    <a:pt x="37376" y="4292"/>
                  </a:lnTo>
                  <a:lnTo>
                    <a:pt x="37414" y="5080"/>
                  </a:lnTo>
                  <a:lnTo>
                    <a:pt x="37528" y="7162"/>
                  </a:lnTo>
                  <a:lnTo>
                    <a:pt x="37325" y="7162"/>
                  </a:lnTo>
                  <a:lnTo>
                    <a:pt x="35826" y="8128"/>
                  </a:lnTo>
                  <a:lnTo>
                    <a:pt x="33858" y="5753"/>
                  </a:lnTo>
                  <a:lnTo>
                    <a:pt x="32181" y="7315"/>
                  </a:lnTo>
                  <a:lnTo>
                    <a:pt x="32080" y="10515"/>
                  </a:lnTo>
                  <a:lnTo>
                    <a:pt x="31407" y="12852"/>
                  </a:lnTo>
                  <a:lnTo>
                    <a:pt x="29591" y="11353"/>
                  </a:lnTo>
                  <a:lnTo>
                    <a:pt x="29337" y="12141"/>
                  </a:lnTo>
                  <a:lnTo>
                    <a:pt x="28956" y="13677"/>
                  </a:lnTo>
                  <a:lnTo>
                    <a:pt x="28917" y="13804"/>
                  </a:lnTo>
                  <a:lnTo>
                    <a:pt x="30276" y="16205"/>
                  </a:lnTo>
                  <a:lnTo>
                    <a:pt x="33655" y="23329"/>
                  </a:lnTo>
                  <a:lnTo>
                    <a:pt x="33743" y="23520"/>
                  </a:lnTo>
                  <a:lnTo>
                    <a:pt x="30289" y="23977"/>
                  </a:lnTo>
                  <a:lnTo>
                    <a:pt x="29578" y="25057"/>
                  </a:lnTo>
                  <a:lnTo>
                    <a:pt x="75590" y="25057"/>
                  </a:lnTo>
                  <a:lnTo>
                    <a:pt x="76250" y="24498"/>
                  </a:lnTo>
                  <a:lnTo>
                    <a:pt x="81711" y="25273"/>
                  </a:lnTo>
                  <a:lnTo>
                    <a:pt x="80949" y="24498"/>
                  </a:lnTo>
                  <a:lnTo>
                    <a:pt x="78524" y="22085"/>
                  </a:lnTo>
                  <a:lnTo>
                    <a:pt x="79654" y="21018"/>
                  </a:lnTo>
                  <a:lnTo>
                    <a:pt x="81140" y="20878"/>
                  </a:lnTo>
                  <a:lnTo>
                    <a:pt x="82346" y="20167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1" name="object 2251"/>
            <p:cNvSpPr/>
            <p:nvPr/>
          </p:nvSpPr>
          <p:spPr>
            <a:xfrm>
              <a:off x="7207844" y="3340445"/>
              <a:ext cx="53975" cy="79375"/>
            </a:xfrm>
            <a:custGeom>
              <a:avLst/>
              <a:gdLst/>
              <a:ahLst/>
              <a:cxnLst/>
              <a:rect l="l" t="t" r="r" b="b"/>
              <a:pathLst>
                <a:path w="53975" h="79375">
                  <a:moveTo>
                    <a:pt x="696" y="11353"/>
                  </a:moveTo>
                  <a:lnTo>
                    <a:pt x="421" y="12141"/>
                  </a:lnTo>
                  <a:lnTo>
                    <a:pt x="0" y="13792"/>
                  </a:lnTo>
                  <a:lnTo>
                    <a:pt x="1371" y="16205"/>
                  </a:lnTo>
                  <a:lnTo>
                    <a:pt x="4483" y="22834"/>
                  </a:lnTo>
                  <a:lnTo>
                    <a:pt x="2209" y="23761"/>
                  </a:lnTo>
                  <a:lnTo>
                    <a:pt x="1549" y="23926"/>
                  </a:lnTo>
                  <a:lnTo>
                    <a:pt x="1689" y="24498"/>
                  </a:lnTo>
                  <a:lnTo>
                    <a:pt x="1739" y="24701"/>
                  </a:lnTo>
                  <a:lnTo>
                    <a:pt x="3885" y="28003"/>
                  </a:lnTo>
                  <a:lnTo>
                    <a:pt x="4282" y="28689"/>
                  </a:lnTo>
                  <a:lnTo>
                    <a:pt x="4597" y="29298"/>
                  </a:lnTo>
                  <a:lnTo>
                    <a:pt x="5295" y="30416"/>
                  </a:lnTo>
                  <a:lnTo>
                    <a:pt x="7112" y="33032"/>
                  </a:lnTo>
                  <a:lnTo>
                    <a:pt x="7924" y="34150"/>
                  </a:lnTo>
                  <a:lnTo>
                    <a:pt x="8648" y="35356"/>
                  </a:lnTo>
                  <a:lnTo>
                    <a:pt x="9398" y="36550"/>
                  </a:lnTo>
                  <a:lnTo>
                    <a:pt x="10198" y="37718"/>
                  </a:lnTo>
                  <a:lnTo>
                    <a:pt x="11074" y="38811"/>
                  </a:lnTo>
                  <a:lnTo>
                    <a:pt x="11813" y="40055"/>
                  </a:lnTo>
                  <a:lnTo>
                    <a:pt x="13972" y="42976"/>
                  </a:lnTo>
                  <a:lnTo>
                    <a:pt x="15875" y="45923"/>
                  </a:lnTo>
                  <a:lnTo>
                    <a:pt x="17776" y="48793"/>
                  </a:lnTo>
                  <a:lnTo>
                    <a:pt x="45199" y="79349"/>
                  </a:lnTo>
                  <a:lnTo>
                    <a:pt x="45006" y="77070"/>
                  </a:lnTo>
                  <a:lnTo>
                    <a:pt x="44958" y="76504"/>
                  </a:lnTo>
                  <a:lnTo>
                    <a:pt x="42938" y="75095"/>
                  </a:lnTo>
                  <a:lnTo>
                    <a:pt x="46291" y="74472"/>
                  </a:lnTo>
                  <a:lnTo>
                    <a:pt x="45288" y="73228"/>
                  </a:lnTo>
                  <a:lnTo>
                    <a:pt x="44272" y="72174"/>
                  </a:lnTo>
                  <a:lnTo>
                    <a:pt x="43093" y="71721"/>
                  </a:lnTo>
                  <a:lnTo>
                    <a:pt x="42571" y="71721"/>
                  </a:lnTo>
                  <a:lnTo>
                    <a:pt x="44019" y="71234"/>
                  </a:lnTo>
                  <a:lnTo>
                    <a:pt x="46240" y="71234"/>
                  </a:lnTo>
                  <a:lnTo>
                    <a:pt x="44996" y="69367"/>
                  </a:lnTo>
                  <a:lnTo>
                    <a:pt x="43192" y="68173"/>
                  </a:lnTo>
                  <a:lnTo>
                    <a:pt x="42659" y="66662"/>
                  </a:lnTo>
                  <a:lnTo>
                    <a:pt x="44837" y="66205"/>
                  </a:lnTo>
                  <a:lnTo>
                    <a:pt x="46113" y="66205"/>
                  </a:lnTo>
                  <a:lnTo>
                    <a:pt x="45605" y="64731"/>
                  </a:lnTo>
                  <a:lnTo>
                    <a:pt x="44107" y="63271"/>
                  </a:lnTo>
                  <a:lnTo>
                    <a:pt x="43053" y="62039"/>
                  </a:lnTo>
                  <a:lnTo>
                    <a:pt x="45834" y="61493"/>
                  </a:lnTo>
                  <a:lnTo>
                    <a:pt x="43218" y="58839"/>
                  </a:lnTo>
                  <a:lnTo>
                    <a:pt x="46024" y="56680"/>
                  </a:lnTo>
                  <a:lnTo>
                    <a:pt x="43599" y="55130"/>
                  </a:lnTo>
                  <a:lnTo>
                    <a:pt x="42557" y="54267"/>
                  </a:lnTo>
                  <a:lnTo>
                    <a:pt x="43675" y="53098"/>
                  </a:lnTo>
                  <a:lnTo>
                    <a:pt x="44780" y="52717"/>
                  </a:lnTo>
                  <a:lnTo>
                    <a:pt x="46266" y="52260"/>
                  </a:lnTo>
                  <a:lnTo>
                    <a:pt x="45262" y="50990"/>
                  </a:lnTo>
                  <a:lnTo>
                    <a:pt x="43853" y="50037"/>
                  </a:lnTo>
                  <a:lnTo>
                    <a:pt x="43052" y="48933"/>
                  </a:lnTo>
                  <a:lnTo>
                    <a:pt x="42951" y="48793"/>
                  </a:lnTo>
                  <a:lnTo>
                    <a:pt x="46202" y="47790"/>
                  </a:lnTo>
                  <a:lnTo>
                    <a:pt x="44894" y="47116"/>
                  </a:lnTo>
                  <a:lnTo>
                    <a:pt x="43535" y="46354"/>
                  </a:lnTo>
                  <a:lnTo>
                    <a:pt x="42646" y="45097"/>
                  </a:lnTo>
                  <a:lnTo>
                    <a:pt x="46062" y="44310"/>
                  </a:lnTo>
                  <a:lnTo>
                    <a:pt x="47294" y="43306"/>
                  </a:lnTo>
                  <a:lnTo>
                    <a:pt x="46024" y="42976"/>
                  </a:lnTo>
                  <a:lnTo>
                    <a:pt x="44183" y="42430"/>
                  </a:lnTo>
                  <a:lnTo>
                    <a:pt x="43167" y="41579"/>
                  </a:lnTo>
                  <a:lnTo>
                    <a:pt x="45154" y="40055"/>
                  </a:lnTo>
                  <a:lnTo>
                    <a:pt x="42227" y="40055"/>
                  </a:lnTo>
                  <a:lnTo>
                    <a:pt x="40881" y="38811"/>
                  </a:lnTo>
                  <a:lnTo>
                    <a:pt x="42151" y="36766"/>
                  </a:lnTo>
                  <a:lnTo>
                    <a:pt x="39636" y="34963"/>
                  </a:lnTo>
                  <a:lnTo>
                    <a:pt x="37719" y="34734"/>
                  </a:lnTo>
                  <a:lnTo>
                    <a:pt x="39687" y="33439"/>
                  </a:lnTo>
                  <a:lnTo>
                    <a:pt x="41302" y="33439"/>
                  </a:lnTo>
                  <a:lnTo>
                    <a:pt x="39827" y="31699"/>
                  </a:lnTo>
                  <a:lnTo>
                    <a:pt x="41477" y="31699"/>
                  </a:lnTo>
                  <a:lnTo>
                    <a:pt x="45288" y="31280"/>
                  </a:lnTo>
                  <a:lnTo>
                    <a:pt x="42773" y="29006"/>
                  </a:lnTo>
                  <a:lnTo>
                    <a:pt x="44168" y="28193"/>
                  </a:lnTo>
                  <a:lnTo>
                    <a:pt x="43878" y="28193"/>
                  </a:lnTo>
                  <a:lnTo>
                    <a:pt x="45656" y="28003"/>
                  </a:lnTo>
                  <a:lnTo>
                    <a:pt x="47420" y="28003"/>
                  </a:lnTo>
                  <a:lnTo>
                    <a:pt x="45491" y="26060"/>
                  </a:lnTo>
                  <a:lnTo>
                    <a:pt x="47332" y="24498"/>
                  </a:lnTo>
                  <a:lnTo>
                    <a:pt x="52025" y="24498"/>
                  </a:lnTo>
                  <a:lnTo>
                    <a:pt x="49606" y="22097"/>
                  </a:lnTo>
                  <a:lnTo>
                    <a:pt x="50736" y="21031"/>
                  </a:lnTo>
                  <a:lnTo>
                    <a:pt x="52222" y="20878"/>
                  </a:lnTo>
                  <a:lnTo>
                    <a:pt x="53441" y="20154"/>
                  </a:lnTo>
                  <a:lnTo>
                    <a:pt x="52489" y="19126"/>
                  </a:lnTo>
                  <a:lnTo>
                    <a:pt x="48971" y="18795"/>
                  </a:lnTo>
                  <a:lnTo>
                    <a:pt x="50981" y="17398"/>
                  </a:lnTo>
                  <a:lnTo>
                    <a:pt x="47459" y="17398"/>
                  </a:lnTo>
                  <a:lnTo>
                    <a:pt x="47820" y="16205"/>
                  </a:lnTo>
                  <a:lnTo>
                    <a:pt x="42022" y="16205"/>
                  </a:lnTo>
                  <a:lnTo>
                    <a:pt x="44256" y="14058"/>
                  </a:lnTo>
                  <a:lnTo>
                    <a:pt x="40868" y="14058"/>
                  </a:lnTo>
                  <a:lnTo>
                    <a:pt x="39923" y="13792"/>
                  </a:lnTo>
                  <a:lnTo>
                    <a:pt x="39146" y="13792"/>
                  </a:lnTo>
                  <a:lnTo>
                    <a:pt x="39934" y="12839"/>
                  </a:lnTo>
                  <a:lnTo>
                    <a:pt x="2489" y="12839"/>
                  </a:lnTo>
                  <a:lnTo>
                    <a:pt x="696" y="11353"/>
                  </a:lnTo>
                  <a:close/>
                </a:path>
                <a:path w="53975" h="79375">
                  <a:moveTo>
                    <a:pt x="46240" y="71234"/>
                  </a:moveTo>
                  <a:lnTo>
                    <a:pt x="45199" y="71234"/>
                  </a:lnTo>
                  <a:lnTo>
                    <a:pt x="47189" y="71721"/>
                  </a:lnTo>
                  <a:lnTo>
                    <a:pt x="46565" y="71721"/>
                  </a:lnTo>
                  <a:lnTo>
                    <a:pt x="46240" y="71234"/>
                  </a:lnTo>
                  <a:close/>
                </a:path>
                <a:path w="53975" h="79375">
                  <a:moveTo>
                    <a:pt x="44056" y="39446"/>
                  </a:moveTo>
                  <a:lnTo>
                    <a:pt x="42227" y="40055"/>
                  </a:lnTo>
                  <a:lnTo>
                    <a:pt x="45154" y="40055"/>
                  </a:lnTo>
                  <a:lnTo>
                    <a:pt x="45783" y="39573"/>
                  </a:lnTo>
                  <a:lnTo>
                    <a:pt x="44056" y="39446"/>
                  </a:lnTo>
                  <a:close/>
                </a:path>
                <a:path w="53975" h="79375">
                  <a:moveTo>
                    <a:pt x="41302" y="33439"/>
                  </a:moveTo>
                  <a:lnTo>
                    <a:pt x="39687" y="33439"/>
                  </a:lnTo>
                  <a:lnTo>
                    <a:pt x="42556" y="34734"/>
                  </a:lnTo>
                  <a:lnTo>
                    <a:pt x="42400" y="34734"/>
                  </a:lnTo>
                  <a:lnTo>
                    <a:pt x="41302" y="33439"/>
                  </a:lnTo>
                  <a:close/>
                </a:path>
                <a:path w="53975" h="79375">
                  <a:moveTo>
                    <a:pt x="52025" y="24498"/>
                  </a:moveTo>
                  <a:lnTo>
                    <a:pt x="47332" y="24498"/>
                  </a:lnTo>
                  <a:lnTo>
                    <a:pt x="52793" y="25260"/>
                  </a:lnTo>
                  <a:lnTo>
                    <a:pt x="52025" y="24498"/>
                  </a:lnTo>
                  <a:close/>
                </a:path>
                <a:path w="53975" h="79375">
                  <a:moveTo>
                    <a:pt x="50203" y="16636"/>
                  </a:moveTo>
                  <a:lnTo>
                    <a:pt x="48666" y="16814"/>
                  </a:lnTo>
                  <a:lnTo>
                    <a:pt x="47459" y="17398"/>
                  </a:lnTo>
                  <a:lnTo>
                    <a:pt x="50981" y="17398"/>
                  </a:lnTo>
                  <a:lnTo>
                    <a:pt x="51511" y="17030"/>
                  </a:lnTo>
                  <a:lnTo>
                    <a:pt x="50203" y="16636"/>
                  </a:lnTo>
                  <a:close/>
                </a:path>
                <a:path w="53975" h="79375">
                  <a:moveTo>
                    <a:pt x="48145" y="15125"/>
                  </a:moveTo>
                  <a:lnTo>
                    <a:pt x="46708" y="15125"/>
                  </a:lnTo>
                  <a:lnTo>
                    <a:pt x="41892" y="16205"/>
                  </a:lnTo>
                  <a:lnTo>
                    <a:pt x="47820" y="16205"/>
                  </a:lnTo>
                  <a:lnTo>
                    <a:pt x="48145" y="15125"/>
                  </a:lnTo>
                  <a:close/>
                </a:path>
                <a:path w="53975" h="79375">
                  <a:moveTo>
                    <a:pt x="44534" y="13792"/>
                  </a:moveTo>
                  <a:lnTo>
                    <a:pt x="43517" y="13792"/>
                  </a:lnTo>
                  <a:lnTo>
                    <a:pt x="40868" y="14058"/>
                  </a:lnTo>
                  <a:lnTo>
                    <a:pt x="44256" y="14058"/>
                  </a:lnTo>
                  <a:lnTo>
                    <a:pt x="44534" y="13792"/>
                  </a:lnTo>
                  <a:close/>
                </a:path>
                <a:path w="53975" h="79375">
                  <a:moveTo>
                    <a:pt x="4940" y="5765"/>
                  </a:moveTo>
                  <a:lnTo>
                    <a:pt x="3261" y="7315"/>
                  </a:lnTo>
                  <a:lnTo>
                    <a:pt x="3175" y="10515"/>
                  </a:lnTo>
                  <a:lnTo>
                    <a:pt x="2489" y="12839"/>
                  </a:lnTo>
                  <a:lnTo>
                    <a:pt x="39934" y="12839"/>
                  </a:lnTo>
                  <a:lnTo>
                    <a:pt x="40513" y="12141"/>
                  </a:lnTo>
                  <a:lnTo>
                    <a:pt x="40161" y="11353"/>
                  </a:lnTo>
                  <a:lnTo>
                    <a:pt x="36012" y="11353"/>
                  </a:lnTo>
                  <a:lnTo>
                    <a:pt x="35890" y="9931"/>
                  </a:lnTo>
                  <a:lnTo>
                    <a:pt x="36906" y="8966"/>
                  </a:lnTo>
                  <a:lnTo>
                    <a:pt x="34105" y="8966"/>
                  </a:lnTo>
                  <a:lnTo>
                    <a:pt x="34428" y="8127"/>
                  </a:lnTo>
                  <a:lnTo>
                    <a:pt x="6908" y="8127"/>
                  </a:lnTo>
                  <a:lnTo>
                    <a:pt x="4940" y="5765"/>
                  </a:lnTo>
                  <a:close/>
                </a:path>
                <a:path w="53975" h="79375">
                  <a:moveTo>
                    <a:pt x="39293" y="9410"/>
                  </a:moveTo>
                  <a:lnTo>
                    <a:pt x="38506" y="11353"/>
                  </a:lnTo>
                  <a:lnTo>
                    <a:pt x="40161" y="11353"/>
                  </a:lnTo>
                  <a:lnTo>
                    <a:pt x="39293" y="9410"/>
                  </a:lnTo>
                  <a:close/>
                </a:path>
                <a:path w="53975" h="79375">
                  <a:moveTo>
                    <a:pt x="10083" y="3174"/>
                  </a:moveTo>
                  <a:lnTo>
                    <a:pt x="8655" y="4279"/>
                  </a:lnTo>
                  <a:lnTo>
                    <a:pt x="8449" y="4279"/>
                  </a:lnTo>
                  <a:lnTo>
                    <a:pt x="8493" y="5092"/>
                  </a:lnTo>
                  <a:lnTo>
                    <a:pt x="8604" y="7150"/>
                  </a:lnTo>
                  <a:lnTo>
                    <a:pt x="8403" y="7150"/>
                  </a:lnTo>
                  <a:lnTo>
                    <a:pt x="6908" y="8127"/>
                  </a:lnTo>
                  <a:lnTo>
                    <a:pt x="34428" y="8127"/>
                  </a:lnTo>
                  <a:lnTo>
                    <a:pt x="34570" y="7759"/>
                  </a:lnTo>
                  <a:lnTo>
                    <a:pt x="25336" y="7759"/>
                  </a:lnTo>
                  <a:lnTo>
                    <a:pt x="26145" y="5092"/>
                  </a:lnTo>
                  <a:lnTo>
                    <a:pt x="12306" y="5092"/>
                  </a:lnTo>
                  <a:lnTo>
                    <a:pt x="10083" y="3174"/>
                  </a:lnTo>
                  <a:close/>
                </a:path>
                <a:path w="53975" h="79375">
                  <a:moveTo>
                    <a:pt x="28846" y="4279"/>
                  </a:moveTo>
                  <a:lnTo>
                    <a:pt x="28465" y="4635"/>
                  </a:lnTo>
                  <a:lnTo>
                    <a:pt x="27545" y="5765"/>
                  </a:lnTo>
                  <a:lnTo>
                    <a:pt x="26891" y="6527"/>
                  </a:lnTo>
                  <a:lnTo>
                    <a:pt x="25336" y="7759"/>
                  </a:lnTo>
                  <a:lnTo>
                    <a:pt x="34570" y="7759"/>
                  </a:lnTo>
                  <a:lnTo>
                    <a:pt x="34692" y="7442"/>
                  </a:lnTo>
                  <a:lnTo>
                    <a:pt x="34741" y="7315"/>
                  </a:lnTo>
                  <a:lnTo>
                    <a:pt x="30251" y="7315"/>
                  </a:lnTo>
                  <a:lnTo>
                    <a:pt x="31102" y="4635"/>
                  </a:lnTo>
                  <a:lnTo>
                    <a:pt x="28846" y="4279"/>
                  </a:lnTo>
                  <a:close/>
                </a:path>
                <a:path w="53975" h="79375">
                  <a:moveTo>
                    <a:pt x="35045" y="6527"/>
                  </a:moveTo>
                  <a:lnTo>
                    <a:pt x="33362" y="6527"/>
                  </a:lnTo>
                  <a:lnTo>
                    <a:pt x="31813" y="7150"/>
                  </a:lnTo>
                  <a:lnTo>
                    <a:pt x="30251" y="7315"/>
                  </a:lnTo>
                  <a:lnTo>
                    <a:pt x="34741" y="7315"/>
                  </a:lnTo>
                  <a:lnTo>
                    <a:pt x="35045" y="6527"/>
                  </a:lnTo>
                  <a:close/>
                </a:path>
                <a:path w="53975" h="79375">
                  <a:moveTo>
                    <a:pt x="13474" y="1498"/>
                  </a:moveTo>
                  <a:lnTo>
                    <a:pt x="12306" y="5092"/>
                  </a:lnTo>
                  <a:lnTo>
                    <a:pt x="26145" y="5092"/>
                  </a:lnTo>
                  <a:lnTo>
                    <a:pt x="26283" y="4635"/>
                  </a:lnTo>
                  <a:lnTo>
                    <a:pt x="27035" y="4635"/>
                  </a:lnTo>
                  <a:lnTo>
                    <a:pt x="24511" y="4279"/>
                  </a:lnTo>
                  <a:lnTo>
                    <a:pt x="24569" y="3378"/>
                  </a:lnTo>
                  <a:lnTo>
                    <a:pt x="15735" y="3378"/>
                  </a:lnTo>
                  <a:lnTo>
                    <a:pt x="13474" y="1498"/>
                  </a:lnTo>
                  <a:close/>
                </a:path>
                <a:path w="53975" h="79375">
                  <a:moveTo>
                    <a:pt x="17983" y="0"/>
                  </a:moveTo>
                  <a:lnTo>
                    <a:pt x="16865" y="850"/>
                  </a:lnTo>
                  <a:lnTo>
                    <a:pt x="16891" y="2578"/>
                  </a:lnTo>
                  <a:lnTo>
                    <a:pt x="15735" y="3378"/>
                  </a:lnTo>
                  <a:lnTo>
                    <a:pt x="24569" y="3378"/>
                  </a:lnTo>
                  <a:lnTo>
                    <a:pt x="24582" y="3174"/>
                  </a:lnTo>
                  <a:lnTo>
                    <a:pt x="19406" y="3174"/>
                  </a:lnTo>
                  <a:lnTo>
                    <a:pt x="17983" y="0"/>
                  </a:lnTo>
                  <a:close/>
                </a:path>
                <a:path w="53975" h="79375">
                  <a:moveTo>
                    <a:pt x="21894" y="431"/>
                  </a:moveTo>
                  <a:lnTo>
                    <a:pt x="20587" y="850"/>
                  </a:lnTo>
                  <a:lnTo>
                    <a:pt x="19710" y="1765"/>
                  </a:lnTo>
                  <a:lnTo>
                    <a:pt x="19487" y="2578"/>
                  </a:lnTo>
                  <a:lnTo>
                    <a:pt x="19407" y="2870"/>
                  </a:lnTo>
                  <a:lnTo>
                    <a:pt x="19323" y="3174"/>
                  </a:lnTo>
                  <a:lnTo>
                    <a:pt x="24523" y="3174"/>
                  </a:lnTo>
                  <a:lnTo>
                    <a:pt x="24778" y="2870"/>
                  </a:lnTo>
                  <a:lnTo>
                    <a:pt x="22517" y="2870"/>
                  </a:lnTo>
                  <a:lnTo>
                    <a:pt x="22001" y="850"/>
                  </a:lnTo>
                  <a:lnTo>
                    <a:pt x="21894" y="431"/>
                  </a:lnTo>
                  <a:close/>
                </a:path>
                <a:path w="53975" h="79375">
                  <a:moveTo>
                    <a:pt x="25196" y="660"/>
                  </a:moveTo>
                  <a:lnTo>
                    <a:pt x="22517" y="2870"/>
                  </a:lnTo>
                  <a:lnTo>
                    <a:pt x="24778" y="2870"/>
                  </a:lnTo>
                  <a:lnTo>
                    <a:pt x="25501" y="2006"/>
                  </a:lnTo>
                  <a:lnTo>
                    <a:pt x="25239" y="850"/>
                  </a:lnTo>
                  <a:lnTo>
                    <a:pt x="25196" y="660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2" name="object 2252"/>
            <p:cNvSpPr/>
            <p:nvPr/>
          </p:nvSpPr>
          <p:spPr>
            <a:xfrm>
              <a:off x="7188286" y="3349910"/>
              <a:ext cx="67310" cy="65405"/>
            </a:xfrm>
            <a:custGeom>
              <a:avLst/>
              <a:gdLst/>
              <a:ahLst/>
              <a:cxnLst/>
              <a:rect l="l" t="t" r="r" b="b"/>
              <a:pathLst>
                <a:path w="67309" h="65404">
                  <a:moveTo>
                    <a:pt x="60449" y="64642"/>
                  </a:moveTo>
                  <a:lnTo>
                    <a:pt x="59098" y="64642"/>
                  </a:lnTo>
                  <a:lnTo>
                    <a:pt x="59877" y="65277"/>
                  </a:lnTo>
                  <a:lnTo>
                    <a:pt x="60487" y="65277"/>
                  </a:lnTo>
                  <a:lnTo>
                    <a:pt x="60449" y="64642"/>
                  </a:lnTo>
                  <a:close/>
                </a:path>
                <a:path w="67309" h="65404">
                  <a:moveTo>
                    <a:pt x="56026" y="59308"/>
                  </a:moveTo>
                  <a:lnTo>
                    <a:pt x="53654" y="59308"/>
                  </a:lnTo>
                  <a:lnTo>
                    <a:pt x="53766" y="61340"/>
                  </a:lnTo>
                  <a:lnTo>
                    <a:pt x="53877" y="63372"/>
                  </a:lnTo>
                  <a:lnTo>
                    <a:pt x="53947" y="64642"/>
                  </a:lnTo>
                  <a:lnTo>
                    <a:pt x="54429" y="65023"/>
                  </a:lnTo>
                  <a:lnTo>
                    <a:pt x="54921" y="64388"/>
                  </a:lnTo>
                  <a:lnTo>
                    <a:pt x="54795" y="64007"/>
                  </a:lnTo>
                  <a:lnTo>
                    <a:pt x="54670" y="61721"/>
                  </a:lnTo>
                  <a:lnTo>
                    <a:pt x="54594" y="60324"/>
                  </a:lnTo>
                  <a:lnTo>
                    <a:pt x="55870" y="60324"/>
                  </a:lnTo>
                  <a:lnTo>
                    <a:pt x="55636" y="60070"/>
                  </a:lnTo>
                  <a:lnTo>
                    <a:pt x="58479" y="60070"/>
                  </a:lnTo>
                  <a:lnTo>
                    <a:pt x="56026" y="59308"/>
                  </a:lnTo>
                  <a:close/>
                </a:path>
                <a:path w="67309" h="65404">
                  <a:moveTo>
                    <a:pt x="58786" y="64388"/>
                  </a:moveTo>
                  <a:lnTo>
                    <a:pt x="54816" y="64388"/>
                  </a:lnTo>
                  <a:lnTo>
                    <a:pt x="54830" y="64642"/>
                  </a:lnTo>
                  <a:lnTo>
                    <a:pt x="59098" y="64642"/>
                  </a:lnTo>
                  <a:lnTo>
                    <a:pt x="58786" y="64388"/>
                  </a:lnTo>
                  <a:close/>
                </a:path>
                <a:path w="67309" h="65404">
                  <a:moveTo>
                    <a:pt x="49851" y="59308"/>
                  </a:moveTo>
                  <a:lnTo>
                    <a:pt x="48975" y="59308"/>
                  </a:lnTo>
                  <a:lnTo>
                    <a:pt x="48860" y="60324"/>
                  </a:lnTo>
                  <a:lnTo>
                    <a:pt x="48746" y="61340"/>
                  </a:lnTo>
                  <a:lnTo>
                    <a:pt x="48660" y="62102"/>
                  </a:lnTo>
                  <a:lnTo>
                    <a:pt x="48559" y="64007"/>
                  </a:lnTo>
                  <a:lnTo>
                    <a:pt x="48854" y="64388"/>
                  </a:lnTo>
                  <a:lnTo>
                    <a:pt x="49324" y="64007"/>
                  </a:lnTo>
                  <a:lnTo>
                    <a:pt x="49537" y="62102"/>
                  </a:lnTo>
                  <a:lnTo>
                    <a:pt x="49623" y="61340"/>
                  </a:lnTo>
                  <a:lnTo>
                    <a:pt x="49737" y="60324"/>
                  </a:lnTo>
                  <a:lnTo>
                    <a:pt x="49851" y="59308"/>
                  </a:lnTo>
                  <a:close/>
                </a:path>
                <a:path w="67309" h="65404">
                  <a:moveTo>
                    <a:pt x="55870" y="60324"/>
                  </a:moveTo>
                  <a:lnTo>
                    <a:pt x="54594" y="60324"/>
                  </a:lnTo>
                  <a:lnTo>
                    <a:pt x="56398" y="62102"/>
                  </a:lnTo>
                  <a:lnTo>
                    <a:pt x="58163" y="63880"/>
                  </a:lnTo>
                  <a:lnTo>
                    <a:pt x="58786" y="64388"/>
                  </a:lnTo>
                  <a:lnTo>
                    <a:pt x="60137" y="64388"/>
                  </a:lnTo>
                  <a:lnTo>
                    <a:pt x="58887" y="63372"/>
                  </a:lnTo>
                  <a:lnTo>
                    <a:pt x="57274" y="61848"/>
                  </a:lnTo>
                  <a:lnTo>
                    <a:pt x="55870" y="60324"/>
                  </a:lnTo>
                  <a:close/>
                </a:path>
                <a:path w="67309" h="65404">
                  <a:moveTo>
                    <a:pt x="45340" y="58546"/>
                  </a:moveTo>
                  <a:lnTo>
                    <a:pt x="44260" y="58546"/>
                  </a:lnTo>
                  <a:lnTo>
                    <a:pt x="42161" y="60959"/>
                  </a:lnTo>
                  <a:lnTo>
                    <a:pt x="42252" y="61721"/>
                  </a:lnTo>
                  <a:lnTo>
                    <a:pt x="42743" y="61721"/>
                  </a:lnTo>
                  <a:lnTo>
                    <a:pt x="45132" y="58800"/>
                  </a:lnTo>
                  <a:lnTo>
                    <a:pt x="45236" y="58673"/>
                  </a:lnTo>
                  <a:close/>
                </a:path>
                <a:path w="67309" h="65404">
                  <a:moveTo>
                    <a:pt x="58479" y="60070"/>
                  </a:moveTo>
                  <a:lnTo>
                    <a:pt x="55636" y="60070"/>
                  </a:lnTo>
                  <a:lnTo>
                    <a:pt x="60703" y="61721"/>
                  </a:lnTo>
                  <a:lnTo>
                    <a:pt x="61046" y="61721"/>
                  </a:lnTo>
                  <a:lnTo>
                    <a:pt x="61236" y="61340"/>
                  </a:lnTo>
                  <a:lnTo>
                    <a:pt x="61008" y="60959"/>
                  </a:lnTo>
                  <a:lnTo>
                    <a:pt x="61340" y="60959"/>
                  </a:lnTo>
                  <a:lnTo>
                    <a:pt x="58479" y="60070"/>
                  </a:lnTo>
                  <a:close/>
                </a:path>
                <a:path w="67309" h="65404">
                  <a:moveTo>
                    <a:pt x="38476" y="55625"/>
                  </a:moveTo>
                  <a:lnTo>
                    <a:pt x="37454" y="55625"/>
                  </a:lnTo>
                  <a:lnTo>
                    <a:pt x="35855" y="58419"/>
                  </a:lnTo>
                  <a:lnTo>
                    <a:pt x="35862" y="59308"/>
                  </a:lnTo>
                  <a:lnTo>
                    <a:pt x="36459" y="59181"/>
                  </a:lnTo>
                  <a:lnTo>
                    <a:pt x="38476" y="55625"/>
                  </a:lnTo>
                  <a:close/>
                </a:path>
                <a:path w="67309" h="65404">
                  <a:moveTo>
                    <a:pt x="53529" y="59181"/>
                  </a:moveTo>
                  <a:lnTo>
                    <a:pt x="49865" y="59181"/>
                  </a:lnTo>
                  <a:lnTo>
                    <a:pt x="49851" y="59308"/>
                  </a:lnTo>
                  <a:lnTo>
                    <a:pt x="53654" y="59308"/>
                  </a:lnTo>
                  <a:lnTo>
                    <a:pt x="53529" y="59181"/>
                  </a:lnTo>
                  <a:close/>
                </a:path>
                <a:path w="67309" h="65404">
                  <a:moveTo>
                    <a:pt x="49936" y="58546"/>
                  </a:moveTo>
                  <a:lnTo>
                    <a:pt x="49060" y="58546"/>
                  </a:lnTo>
                  <a:lnTo>
                    <a:pt x="48989" y="59181"/>
                  </a:lnTo>
                  <a:lnTo>
                    <a:pt x="49865" y="59181"/>
                  </a:lnTo>
                  <a:lnTo>
                    <a:pt x="49908" y="58800"/>
                  </a:lnTo>
                  <a:lnTo>
                    <a:pt x="53152" y="58800"/>
                  </a:lnTo>
                  <a:lnTo>
                    <a:pt x="49922" y="58673"/>
                  </a:lnTo>
                  <a:close/>
                </a:path>
                <a:path w="67309" h="65404">
                  <a:moveTo>
                    <a:pt x="54134" y="58546"/>
                  </a:moveTo>
                  <a:lnTo>
                    <a:pt x="52901" y="58546"/>
                  </a:lnTo>
                  <a:lnTo>
                    <a:pt x="53529" y="59181"/>
                  </a:lnTo>
                  <a:lnTo>
                    <a:pt x="55617" y="59181"/>
                  </a:lnTo>
                  <a:lnTo>
                    <a:pt x="54391" y="58800"/>
                  </a:lnTo>
                  <a:lnTo>
                    <a:pt x="54134" y="58546"/>
                  </a:lnTo>
                  <a:close/>
                </a:path>
                <a:path w="67309" h="65404">
                  <a:moveTo>
                    <a:pt x="12909" y="55625"/>
                  </a:moveTo>
                  <a:lnTo>
                    <a:pt x="11995" y="55625"/>
                  </a:lnTo>
                  <a:lnTo>
                    <a:pt x="11340" y="57530"/>
                  </a:lnTo>
                  <a:lnTo>
                    <a:pt x="11297" y="57657"/>
                  </a:lnTo>
                  <a:lnTo>
                    <a:pt x="11209" y="57911"/>
                  </a:lnTo>
                  <a:lnTo>
                    <a:pt x="11122" y="58165"/>
                  </a:lnTo>
                  <a:lnTo>
                    <a:pt x="11256" y="58419"/>
                  </a:lnTo>
                  <a:lnTo>
                    <a:pt x="11389" y="58673"/>
                  </a:lnTo>
                  <a:lnTo>
                    <a:pt x="11821" y="58546"/>
                  </a:lnTo>
                  <a:lnTo>
                    <a:pt x="11948" y="58419"/>
                  </a:lnTo>
                  <a:lnTo>
                    <a:pt x="12909" y="55625"/>
                  </a:lnTo>
                  <a:close/>
                </a:path>
                <a:path w="67309" h="65404">
                  <a:moveTo>
                    <a:pt x="52775" y="58419"/>
                  </a:moveTo>
                  <a:lnTo>
                    <a:pt x="45443" y="58419"/>
                  </a:lnTo>
                  <a:lnTo>
                    <a:pt x="52901" y="58546"/>
                  </a:lnTo>
                  <a:close/>
                </a:path>
                <a:path w="67309" h="65404">
                  <a:moveTo>
                    <a:pt x="45701" y="56890"/>
                  </a:moveTo>
                  <a:lnTo>
                    <a:pt x="44371" y="58419"/>
                  </a:lnTo>
                  <a:lnTo>
                    <a:pt x="45443" y="58419"/>
                  </a:lnTo>
                  <a:lnTo>
                    <a:pt x="45651" y="58165"/>
                  </a:lnTo>
                  <a:lnTo>
                    <a:pt x="45701" y="56890"/>
                  </a:lnTo>
                  <a:close/>
                </a:path>
                <a:path w="67309" h="65404">
                  <a:moveTo>
                    <a:pt x="51323" y="55498"/>
                  </a:moveTo>
                  <a:lnTo>
                    <a:pt x="49403" y="55498"/>
                  </a:lnTo>
                  <a:lnTo>
                    <a:pt x="49389" y="55625"/>
                  </a:lnTo>
                  <a:lnTo>
                    <a:pt x="49275" y="56641"/>
                  </a:lnTo>
                  <a:lnTo>
                    <a:pt x="49175" y="57530"/>
                  </a:lnTo>
                  <a:lnTo>
                    <a:pt x="49075" y="58419"/>
                  </a:lnTo>
                  <a:lnTo>
                    <a:pt x="49950" y="58419"/>
                  </a:lnTo>
                  <a:lnTo>
                    <a:pt x="50050" y="57530"/>
                  </a:lnTo>
                  <a:lnTo>
                    <a:pt x="50150" y="56641"/>
                  </a:lnTo>
                  <a:lnTo>
                    <a:pt x="50264" y="55625"/>
                  </a:lnTo>
                  <a:lnTo>
                    <a:pt x="51436" y="55625"/>
                  </a:lnTo>
                  <a:lnTo>
                    <a:pt x="51323" y="55498"/>
                  </a:lnTo>
                  <a:close/>
                </a:path>
                <a:path w="67309" h="65404">
                  <a:moveTo>
                    <a:pt x="51436" y="55625"/>
                  </a:moveTo>
                  <a:lnTo>
                    <a:pt x="50264" y="55625"/>
                  </a:lnTo>
                  <a:lnTo>
                    <a:pt x="52524" y="58165"/>
                  </a:lnTo>
                  <a:lnTo>
                    <a:pt x="52775" y="58419"/>
                  </a:lnTo>
                  <a:lnTo>
                    <a:pt x="54006" y="58419"/>
                  </a:lnTo>
                  <a:lnTo>
                    <a:pt x="53235" y="57657"/>
                  </a:lnTo>
                  <a:lnTo>
                    <a:pt x="51436" y="55625"/>
                  </a:lnTo>
                  <a:close/>
                </a:path>
                <a:path w="67309" h="65404">
                  <a:moveTo>
                    <a:pt x="15928" y="55117"/>
                  </a:moveTo>
                  <a:lnTo>
                    <a:pt x="15059" y="55117"/>
                  </a:lnTo>
                  <a:lnTo>
                    <a:pt x="15034" y="55371"/>
                  </a:lnTo>
                  <a:lnTo>
                    <a:pt x="14916" y="57657"/>
                  </a:lnTo>
                  <a:lnTo>
                    <a:pt x="15310" y="58165"/>
                  </a:lnTo>
                  <a:lnTo>
                    <a:pt x="14881" y="58165"/>
                  </a:lnTo>
                  <a:lnTo>
                    <a:pt x="15542" y="57911"/>
                  </a:lnTo>
                  <a:lnTo>
                    <a:pt x="15681" y="57657"/>
                  </a:lnTo>
                  <a:lnTo>
                    <a:pt x="15780" y="56641"/>
                  </a:lnTo>
                  <a:lnTo>
                    <a:pt x="15879" y="55625"/>
                  </a:lnTo>
                  <a:lnTo>
                    <a:pt x="38476" y="55625"/>
                  </a:lnTo>
                  <a:lnTo>
                    <a:pt x="38548" y="55498"/>
                  </a:lnTo>
                  <a:lnTo>
                    <a:pt x="15891" y="55498"/>
                  </a:lnTo>
                  <a:lnTo>
                    <a:pt x="15928" y="55117"/>
                  </a:lnTo>
                  <a:close/>
                </a:path>
                <a:path w="67309" h="65404">
                  <a:moveTo>
                    <a:pt x="17449" y="42036"/>
                  </a:moveTo>
                  <a:lnTo>
                    <a:pt x="16532" y="42036"/>
                  </a:lnTo>
                  <a:lnTo>
                    <a:pt x="13768" y="50418"/>
                  </a:lnTo>
                  <a:lnTo>
                    <a:pt x="12328" y="52196"/>
                  </a:lnTo>
                  <a:lnTo>
                    <a:pt x="12113" y="52450"/>
                  </a:lnTo>
                  <a:lnTo>
                    <a:pt x="6360" y="56006"/>
                  </a:lnTo>
                  <a:lnTo>
                    <a:pt x="6233" y="56641"/>
                  </a:lnTo>
                  <a:lnTo>
                    <a:pt x="7402" y="56890"/>
                  </a:lnTo>
                  <a:lnTo>
                    <a:pt x="6629" y="56890"/>
                  </a:lnTo>
                  <a:lnTo>
                    <a:pt x="10805" y="54355"/>
                  </a:lnTo>
                  <a:lnTo>
                    <a:pt x="13129" y="52323"/>
                  </a:lnTo>
                  <a:lnTo>
                    <a:pt x="14046" y="52323"/>
                  </a:lnTo>
                  <a:lnTo>
                    <a:pt x="14221" y="51815"/>
                  </a:lnTo>
                  <a:lnTo>
                    <a:pt x="15300" y="51815"/>
                  </a:lnTo>
                  <a:lnTo>
                    <a:pt x="15075" y="51387"/>
                  </a:lnTo>
                  <a:lnTo>
                    <a:pt x="14923" y="51154"/>
                  </a:lnTo>
                  <a:lnTo>
                    <a:pt x="14827" y="51021"/>
                  </a:lnTo>
                  <a:lnTo>
                    <a:pt x="14716" y="50867"/>
                  </a:lnTo>
                  <a:lnTo>
                    <a:pt x="14662" y="50418"/>
                  </a:lnTo>
                  <a:lnTo>
                    <a:pt x="14917" y="49656"/>
                  </a:lnTo>
                  <a:lnTo>
                    <a:pt x="14959" y="49529"/>
                  </a:lnTo>
                  <a:lnTo>
                    <a:pt x="15044" y="49275"/>
                  </a:lnTo>
                  <a:lnTo>
                    <a:pt x="15129" y="49021"/>
                  </a:lnTo>
                  <a:lnTo>
                    <a:pt x="18501" y="48894"/>
                  </a:lnTo>
                  <a:lnTo>
                    <a:pt x="18501" y="48767"/>
                  </a:lnTo>
                  <a:lnTo>
                    <a:pt x="15214" y="48767"/>
                  </a:lnTo>
                  <a:lnTo>
                    <a:pt x="15299" y="48513"/>
                  </a:lnTo>
                  <a:lnTo>
                    <a:pt x="18501" y="48386"/>
                  </a:lnTo>
                  <a:lnTo>
                    <a:pt x="18501" y="48259"/>
                  </a:lnTo>
                  <a:lnTo>
                    <a:pt x="15384" y="48259"/>
                  </a:lnTo>
                  <a:lnTo>
                    <a:pt x="16782" y="44068"/>
                  </a:lnTo>
                  <a:lnTo>
                    <a:pt x="16866" y="43814"/>
                  </a:lnTo>
                  <a:lnTo>
                    <a:pt x="16991" y="43433"/>
                  </a:lnTo>
                  <a:lnTo>
                    <a:pt x="17116" y="43052"/>
                  </a:lnTo>
                  <a:lnTo>
                    <a:pt x="17157" y="42925"/>
                  </a:lnTo>
                  <a:lnTo>
                    <a:pt x="17282" y="42544"/>
                  </a:lnTo>
                  <a:lnTo>
                    <a:pt x="17365" y="42290"/>
                  </a:lnTo>
                  <a:lnTo>
                    <a:pt x="17449" y="42036"/>
                  </a:lnTo>
                  <a:close/>
                </a:path>
                <a:path w="67309" h="65404">
                  <a:moveTo>
                    <a:pt x="49417" y="55371"/>
                  </a:moveTo>
                  <a:lnTo>
                    <a:pt x="38620" y="55371"/>
                  </a:lnTo>
                  <a:lnTo>
                    <a:pt x="45442" y="55498"/>
                  </a:lnTo>
                  <a:lnTo>
                    <a:pt x="45537" y="56006"/>
                  </a:lnTo>
                  <a:lnTo>
                    <a:pt x="45642" y="55625"/>
                  </a:lnTo>
                  <a:lnTo>
                    <a:pt x="49389" y="55625"/>
                  </a:lnTo>
                  <a:lnTo>
                    <a:pt x="49417" y="55371"/>
                  </a:lnTo>
                  <a:close/>
                </a:path>
                <a:path w="67309" h="65404">
                  <a:moveTo>
                    <a:pt x="13084" y="55117"/>
                  </a:moveTo>
                  <a:lnTo>
                    <a:pt x="12169" y="55117"/>
                  </a:lnTo>
                  <a:lnTo>
                    <a:pt x="12082" y="55371"/>
                  </a:lnTo>
                  <a:lnTo>
                    <a:pt x="12953" y="55498"/>
                  </a:lnTo>
                  <a:lnTo>
                    <a:pt x="13084" y="55117"/>
                  </a:lnTo>
                  <a:close/>
                </a:path>
                <a:path w="67309" h="65404">
                  <a:moveTo>
                    <a:pt x="30442" y="55117"/>
                  </a:moveTo>
                  <a:lnTo>
                    <a:pt x="29598" y="55117"/>
                  </a:lnTo>
                  <a:lnTo>
                    <a:pt x="29690" y="55498"/>
                  </a:lnTo>
                  <a:lnTo>
                    <a:pt x="30286" y="55371"/>
                  </a:lnTo>
                  <a:lnTo>
                    <a:pt x="30442" y="55117"/>
                  </a:lnTo>
                  <a:close/>
                </a:path>
                <a:path w="67309" h="65404">
                  <a:moveTo>
                    <a:pt x="58798" y="55371"/>
                  </a:moveTo>
                  <a:lnTo>
                    <a:pt x="51211" y="55371"/>
                  </a:lnTo>
                  <a:lnTo>
                    <a:pt x="61440" y="55498"/>
                  </a:lnTo>
                  <a:lnTo>
                    <a:pt x="58798" y="55371"/>
                  </a:lnTo>
                  <a:close/>
                </a:path>
                <a:path w="67309" h="65404">
                  <a:moveTo>
                    <a:pt x="38981" y="54736"/>
                  </a:moveTo>
                  <a:lnTo>
                    <a:pt x="37963" y="54736"/>
                  </a:lnTo>
                  <a:lnTo>
                    <a:pt x="37599" y="55371"/>
                  </a:lnTo>
                  <a:lnTo>
                    <a:pt x="38620" y="55371"/>
                  </a:lnTo>
                  <a:lnTo>
                    <a:pt x="38981" y="54736"/>
                  </a:lnTo>
                  <a:close/>
                </a:path>
                <a:path w="67309" h="65404">
                  <a:moveTo>
                    <a:pt x="45494" y="52450"/>
                  </a:moveTo>
                  <a:lnTo>
                    <a:pt x="44873" y="52450"/>
                  </a:lnTo>
                  <a:lnTo>
                    <a:pt x="44944" y="52831"/>
                  </a:lnTo>
                  <a:lnTo>
                    <a:pt x="45063" y="53466"/>
                  </a:lnTo>
                  <a:lnTo>
                    <a:pt x="45181" y="54101"/>
                  </a:lnTo>
                  <a:lnTo>
                    <a:pt x="45276" y="54609"/>
                  </a:lnTo>
                  <a:lnTo>
                    <a:pt x="39053" y="54609"/>
                  </a:lnTo>
                  <a:lnTo>
                    <a:pt x="45300" y="54736"/>
                  </a:lnTo>
                  <a:lnTo>
                    <a:pt x="45418" y="55371"/>
                  </a:lnTo>
                  <a:lnTo>
                    <a:pt x="45631" y="55371"/>
                  </a:lnTo>
                  <a:lnTo>
                    <a:pt x="45589" y="54482"/>
                  </a:lnTo>
                  <a:lnTo>
                    <a:pt x="49266" y="54482"/>
                  </a:lnTo>
                  <a:lnTo>
                    <a:pt x="49155" y="54355"/>
                  </a:lnTo>
                  <a:lnTo>
                    <a:pt x="45583" y="54355"/>
                  </a:lnTo>
                  <a:lnTo>
                    <a:pt x="45494" y="52450"/>
                  </a:lnTo>
                  <a:close/>
                </a:path>
                <a:path w="67309" h="65404">
                  <a:moveTo>
                    <a:pt x="48706" y="52450"/>
                  </a:moveTo>
                  <a:lnTo>
                    <a:pt x="47529" y="52450"/>
                  </a:lnTo>
                  <a:lnTo>
                    <a:pt x="49155" y="54355"/>
                  </a:lnTo>
                  <a:lnTo>
                    <a:pt x="49266" y="54482"/>
                  </a:lnTo>
                  <a:lnTo>
                    <a:pt x="49417" y="55371"/>
                  </a:lnTo>
                  <a:lnTo>
                    <a:pt x="51211" y="55371"/>
                  </a:lnTo>
                  <a:lnTo>
                    <a:pt x="50986" y="55117"/>
                  </a:lnTo>
                  <a:lnTo>
                    <a:pt x="50873" y="54990"/>
                  </a:lnTo>
                  <a:lnTo>
                    <a:pt x="61795" y="54990"/>
                  </a:lnTo>
                  <a:lnTo>
                    <a:pt x="61592" y="54736"/>
                  </a:lnTo>
                  <a:lnTo>
                    <a:pt x="50073" y="54101"/>
                  </a:lnTo>
                  <a:lnTo>
                    <a:pt x="49235" y="53085"/>
                  </a:lnTo>
                  <a:lnTo>
                    <a:pt x="49025" y="52831"/>
                  </a:lnTo>
                  <a:lnTo>
                    <a:pt x="48816" y="52577"/>
                  </a:lnTo>
                  <a:close/>
                </a:path>
                <a:path w="67309" h="65404">
                  <a:moveTo>
                    <a:pt x="61795" y="54990"/>
                  </a:moveTo>
                  <a:lnTo>
                    <a:pt x="50873" y="54990"/>
                  </a:lnTo>
                  <a:lnTo>
                    <a:pt x="58798" y="55371"/>
                  </a:lnTo>
                  <a:lnTo>
                    <a:pt x="61757" y="55371"/>
                  </a:lnTo>
                  <a:lnTo>
                    <a:pt x="61795" y="54990"/>
                  </a:lnTo>
                  <a:close/>
                </a:path>
                <a:path w="67309" h="65404">
                  <a:moveTo>
                    <a:pt x="15072" y="54990"/>
                  </a:moveTo>
                  <a:lnTo>
                    <a:pt x="13128" y="54990"/>
                  </a:lnTo>
                  <a:lnTo>
                    <a:pt x="13084" y="55117"/>
                  </a:lnTo>
                  <a:lnTo>
                    <a:pt x="15059" y="55117"/>
                  </a:lnTo>
                  <a:lnTo>
                    <a:pt x="15072" y="54990"/>
                  </a:lnTo>
                  <a:close/>
                </a:path>
                <a:path w="67309" h="65404">
                  <a:moveTo>
                    <a:pt x="29568" y="54990"/>
                  </a:moveTo>
                  <a:lnTo>
                    <a:pt x="15940" y="54990"/>
                  </a:lnTo>
                  <a:lnTo>
                    <a:pt x="15928" y="55117"/>
                  </a:lnTo>
                  <a:lnTo>
                    <a:pt x="29598" y="55117"/>
                  </a:lnTo>
                  <a:lnTo>
                    <a:pt x="29568" y="54990"/>
                  </a:lnTo>
                  <a:close/>
                </a:path>
                <a:path w="67309" h="65404">
                  <a:moveTo>
                    <a:pt x="13259" y="54609"/>
                  </a:moveTo>
                  <a:lnTo>
                    <a:pt x="12344" y="54609"/>
                  </a:lnTo>
                  <a:lnTo>
                    <a:pt x="12213" y="54990"/>
                  </a:lnTo>
                  <a:lnTo>
                    <a:pt x="13128" y="54990"/>
                  </a:lnTo>
                  <a:lnTo>
                    <a:pt x="13215" y="54736"/>
                  </a:lnTo>
                  <a:close/>
                </a:path>
                <a:path w="67309" h="65404">
                  <a:moveTo>
                    <a:pt x="15901" y="52958"/>
                  </a:moveTo>
                  <a:lnTo>
                    <a:pt x="14687" y="52958"/>
                  </a:lnTo>
                  <a:lnTo>
                    <a:pt x="15014" y="54101"/>
                  </a:lnTo>
                  <a:lnTo>
                    <a:pt x="15072" y="54990"/>
                  </a:lnTo>
                  <a:lnTo>
                    <a:pt x="15940" y="54990"/>
                  </a:lnTo>
                  <a:lnTo>
                    <a:pt x="15901" y="52958"/>
                  </a:lnTo>
                  <a:close/>
                </a:path>
                <a:path w="67309" h="65404">
                  <a:moveTo>
                    <a:pt x="38981" y="52958"/>
                  </a:moveTo>
                  <a:lnTo>
                    <a:pt x="30704" y="52958"/>
                  </a:lnTo>
                  <a:lnTo>
                    <a:pt x="29459" y="54990"/>
                  </a:lnTo>
                  <a:lnTo>
                    <a:pt x="30520" y="54990"/>
                  </a:lnTo>
                  <a:lnTo>
                    <a:pt x="30676" y="54736"/>
                  </a:lnTo>
                  <a:lnTo>
                    <a:pt x="38036" y="54609"/>
                  </a:lnTo>
                  <a:lnTo>
                    <a:pt x="30831" y="54482"/>
                  </a:lnTo>
                  <a:lnTo>
                    <a:pt x="31688" y="53085"/>
                  </a:lnTo>
                  <a:lnTo>
                    <a:pt x="38908" y="53085"/>
                  </a:lnTo>
                  <a:close/>
                </a:path>
                <a:path w="67309" h="65404">
                  <a:moveTo>
                    <a:pt x="49266" y="54482"/>
                  </a:moveTo>
                  <a:lnTo>
                    <a:pt x="45589" y="54482"/>
                  </a:lnTo>
                  <a:lnTo>
                    <a:pt x="45601" y="54736"/>
                  </a:lnTo>
                  <a:lnTo>
                    <a:pt x="49489" y="54736"/>
                  </a:lnTo>
                  <a:lnTo>
                    <a:pt x="49266" y="54482"/>
                  </a:lnTo>
                  <a:close/>
                </a:path>
                <a:path w="67309" h="65404">
                  <a:moveTo>
                    <a:pt x="39954" y="52450"/>
                  </a:moveTo>
                  <a:lnTo>
                    <a:pt x="39271" y="52450"/>
                  </a:lnTo>
                  <a:lnTo>
                    <a:pt x="39126" y="52704"/>
                  </a:lnTo>
                  <a:lnTo>
                    <a:pt x="31843" y="52831"/>
                  </a:lnTo>
                  <a:lnTo>
                    <a:pt x="31766" y="52958"/>
                  </a:lnTo>
                  <a:lnTo>
                    <a:pt x="38981" y="52958"/>
                  </a:lnTo>
                  <a:lnTo>
                    <a:pt x="38181" y="54355"/>
                  </a:lnTo>
                  <a:lnTo>
                    <a:pt x="38108" y="54482"/>
                  </a:lnTo>
                  <a:lnTo>
                    <a:pt x="45276" y="54609"/>
                  </a:lnTo>
                  <a:lnTo>
                    <a:pt x="39125" y="54482"/>
                  </a:lnTo>
                  <a:lnTo>
                    <a:pt x="39917" y="53085"/>
                  </a:lnTo>
                  <a:lnTo>
                    <a:pt x="39954" y="52450"/>
                  </a:lnTo>
                  <a:close/>
                </a:path>
                <a:path w="67309" h="65404">
                  <a:moveTo>
                    <a:pt x="13828" y="52958"/>
                  </a:moveTo>
                  <a:lnTo>
                    <a:pt x="12911" y="52958"/>
                  </a:lnTo>
                  <a:lnTo>
                    <a:pt x="12518" y="54101"/>
                  </a:lnTo>
                  <a:lnTo>
                    <a:pt x="12431" y="54355"/>
                  </a:lnTo>
                  <a:lnTo>
                    <a:pt x="12387" y="54482"/>
                  </a:lnTo>
                  <a:lnTo>
                    <a:pt x="13303" y="54482"/>
                  </a:lnTo>
                  <a:lnTo>
                    <a:pt x="13784" y="53085"/>
                  </a:lnTo>
                  <a:close/>
                </a:path>
                <a:path w="67309" h="65404">
                  <a:moveTo>
                    <a:pt x="23846" y="52958"/>
                  </a:moveTo>
                  <a:lnTo>
                    <a:pt x="22555" y="52958"/>
                  </a:lnTo>
                  <a:lnTo>
                    <a:pt x="22514" y="53466"/>
                  </a:lnTo>
                  <a:lnTo>
                    <a:pt x="23301" y="53466"/>
                  </a:lnTo>
                  <a:lnTo>
                    <a:pt x="23846" y="52958"/>
                  </a:lnTo>
                  <a:close/>
                </a:path>
                <a:path w="67309" h="65404">
                  <a:moveTo>
                    <a:pt x="44921" y="52704"/>
                  </a:moveTo>
                  <a:lnTo>
                    <a:pt x="39972" y="52704"/>
                  </a:lnTo>
                  <a:lnTo>
                    <a:pt x="39917" y="53085"/>
                  </a:lnTo>
                  <a:lnTo>
                    <a:pt x="44992" y="53085"/>
                  </a:lnTo>
                  <a:lnTo>
                    <a:pt x="44921" y="52704"/>
                  </a:lnTo>
                  <a:close/>
                </a:path>
                <a:path w="67309" h="65404">
                  <a:moveTo>
                    <a:pt x="47734" y="52704"/>
                  </a:moveTo>
                  <a:lnTo>
                    <a:pt x="45506" y="52704"/>
                  </a:lnTo>
                  <a:lnTo>
                    <a:pt x="45524" y="53085"/>
                  </a:lnTo>
                  <a:lnTo>
                    <a:pt x="48041" y="53085"/>
                  </a:lnTo>
                  <a:lnTo>
                    <a:pt x="47836" y="52831"/>
                  </a:lnTo>
                  <a:close/>
                </a:path>
                <a:path w="67309" h="65404">
                  <a:moveTo>
                    <a:pt x="14651" y="52831"/>
                  </a:moveTo>
                  <a:lnTo>
                    <a:pt x="13871" y="52831"/>
                  </a:lnTo>
                  <a:lnTo>
                    <a:pt x="13828" y="52958"/>
                  </a:lnTo>
                  <a:lnTo>
                    <a:pt x="14687" y="52958"/>
                  </a:lnTo>
                  <a:lnTo>
                    <a:pt x="14651" y="52831"/>
                  </a:lnTo>
                  <a:close/>
                </a:path>
                <a:path w="67309" h="65404">
                  <a:moveTo>
                    <a:pt x="22565" y="52831"/>
                  </a:moveTo>
                  <a:lnTo>
                    <a:pt x="15834" y="52831"/>
                  </a:lnTo>
                  <a:lnTo>
                    <a:pt x="15901" y="52958"/>
                  </a:lnTo>
                  <a:lnTo>
                    <a:pt x="22555" y="52958"/>
                  </a:lnTo>
                  <a:lnTo>
                    <a:pt x="22565" y="52831"/>
                  </a:lnTo>
                  <a:close/>
                </a:path>
                <a:path w="67309" h="65404">
                  <a:moveTo>
                    <a:pt x="30781" y="52831"/>
                  </a:moveTo>
                  <a:lnTo>
                    <a:pt x="23982" y="52831"/>
                  </a:lnTo>
                  <a:lnTo>
                    <a:pt x="23846" y="52958"/>
                  </a:lnTo>
                  <a:lnTo>
                    <a:pt x="30704" y="52958"/>
                  </a:lnTo>
                  <a:lnTo>
                    <a:pt x="30781" y="52831"/>
                  </a:lnTo>
                  <a:close/>
                </a:path>
                <a:path w="67309" h="65404">
                  <a:moveTo>
                    <a:pt x="13959" y="52577"/>
                  </a:moveTo>
                  <a:lnTo>
                    <a:pt x="13042" y="52577"/>
                  </a:lnTo>
                  <a:lnTo>
                    <a:pt x="12954" y="52831"/>
                  </a:lnTo>
                  <a:lnTo>
                    <a:pt x="13871" y="52831"/>
                  </a:lnTo>
                  <a:lnTo>
                    <a:pt x="13959" y="52577"/>
                  </a:lnTo>
                  <a:close/>
                </a:path>
                <a:path w="67309" h="65404">
                  <a:moveTo>
                    <a:pt x="15701" y="52577"/>
                  </a:moveTo>
                  <a:lnTo>
                    <a:pt x="14558" y="52577"/>
                  </a:lnTo>
                  <a:lnTo>
                    <a:pt x="14651" y="52831"/>
                  </a:lnTo>
                  <a:lnTo>
                    <a:pt x="15834" y="52831"/>
                  </a:lnTo>
                  <a:lnTo>
                    <a:pt x="15701" y="52577"/>
                  </a:lnTo>
                  <a:close/>
                </a:path>
                <a:path w="67309" h="65404">
                  <a:moveTo>
                    <a:pt x="24254" y="52577"/>
                  </a:moveTo>
                  <a:lnTo>
                    <a:pt x="22851" y="52577"/>
                  </a:lnTo>
                  <a:lnTo>
                    <a:pt x="22565" y="52831"/>
                  </a:lnTo>
                  <a:lnTo>
                    <a:pt x="23982" y="52831"/>
                  </a:lnTo>
                  <a:lnTo>
                    <a:pt x="24254" y="52577"/>
                  </a:lnTo>
                  <a:close/>
                </a:path>
                <a:path w="67309" h="65404">
                  <a:moveTo>
                    <a:pt x="34660" y="46615"/>
                  </a:moveTo>
                  <a:lnTo>
                    <a:pt x="34281" y="47116"/>
                  </a:lnTo>
                  <a:lnTo>
                    <a:pt x="33581" y="48259"/>
                  </a:lnTo>
                  <a:lnTo>
                    <a:pt x="33503" y="48386"/>
                  </a:lnTo>
                  <a:lnTo>
                    <a:pt x="33348" y="48640"/>
                  </a:lnTo>
                  <a:lnTo>
                    <a:pt x="28096" y="48767"/>
                  </a:lnTo>
                  <a:lnTo>
                    <a:pt x="28080" y="48894"/>
                  </a:lnTo>
                  <a:lnTo>
                    <a:pt x="33192" y="48894"/>
                  </a:lnTo>
                  <a:lnTo>
                    <a:pt x="31170" y="52196"/>
                  </a:lnTo>
                  <a:lnTo>
                    <a:pt x="31015" y="52450"/>
                  </a:lnTo>
                  <a:lnTo>
                    <a:pt x="30859" y="52704"/>
                  </a:lnTo>
                  <a:lnTo>
                    <a:pt x="39053" y="52831"/>
                  </a:lnTo>
                  <a:lnTo>
                    <a:pt x="31921" y="52704"/>
                  </a:lnTo>
                  <a:lnTo>
                    <a:pt x="34179" y="49021"/>
                  </a:lnTo>
                  <a:lnTo>
                    <a:pt x="34334" y="48767"/>
                  </a:lnTo>
                  <a:lnTo>
                    <a:pt x="34513" y="48259"/>
                  </a:lnTo>
                  <a:lnTo>
                    <a:pt x="34615" y="47116"/>
                  </a:lnTo>
                  <a:lnTo>
                    <a:pt x="34660" y="46615"/>
                  </a:lnTo>
                  <a:close/>
                </a:path>
                <a:path w="67309" h="65404">
                  <a:moveTo>
                    <a:pt x="14502" y="52450"/>
                  </a:moveTo>
                  <a:lnTo>
                    <a:pt x="14002" y="52450"/>
                  </a:lnTo>
                  <a:lnTo>
                    <a:pt x="14558" y="52577"/>
                  </a:lnTo>
                  <a:close/>
                </a:path>
                <a:path w="67309" h="65404">
                  <a:moveTo>
                    <a:pt x="22995" y="52450"/>
                  </a:moveTo>
                  <a:lnTo>
                    <a:pt x="15634" y="52450"/>
                  </a:lnTo>
                  <a:lnTo>
                    <a:pt x="22851" y="52577"/>
                  </a:lnTo>
                  <a:lnTo>
                    <a:pt x="22995" y="52450"/>
                  </a:lnTo>
                  <a:close/>
                </a:path>
                <a:path w="67309" h="65404">
                  <a:moveTo>
                    <a:pt x="14046" y="52323"/>
                  </a:moveTo>
                  <a:lnTo>
                    <a:pt x="13129" y="52323"/>
                  </a:lnTo>
                  <a:lnTo>
                    <a:pt x="13085" y="52450"/>
                  </a:lnTo>
                  <a:lnTo>
                    <a:pt x="14002" y="52450"/>
                  </a:lnTo>
                  <a:lnTo>
                    <a:pt x="14046" y="52323"/>
                  </a:lnTo>
                  <a:close/>
                </a:path>
                <a:path w="67309" h="65404">
                  <a:moveTo>
                    <a:pt x="15300" y="51815"/>
                  </a:moveTo>
                  <a:lnTo>
                    <a:pt x="14221" y="51815"/>
                  </a:lnTo>
                  <a:lnTo>
                    <a:pt x="14390" y="52196"/>
                  </a:lnTo>
                  <a:lnTo>
                    <a:pt x="14502" y="52450"/>
                  </a:lnTo>
                  <a:lnTo>
                    <a:pt x="15634" y="52450"/>
                  </a:lnTo>
                  <a:lnTo>
                    <a:pt x="15300" y="51815"/>
                  </a:lnTo>
                  <a:close/>
                </a:path>
                <a:path w="67309" h="65404">
                  <a:moveTo>
                    <a:pt x="28200" y="25145"/>
                  </a:moveTo>
                  <a:lnTo>
                    <a:pt x="27148" y="25145"/>
                  </a:lnTo>
                  <a:lnTo>
                    <a:pt x="29639" y="28828"/>
                  </a:lnTo>
                  <a:lnTo>
                    <a:pt x="29538" y="29844"/>
                  </a:lnTo>
                  <a:lnTo>
                    <a:pt x="29426" y="30987"/>
                  </a:lnTo>
                  <a:lnTo>
                    <a:pt x="29313" y="32130"/>
                  </a:lnTo>
                  <a:lnTo>
                    <a:pt x="29200" y="33273"/>
                  </a:lnTo>
                  <a:lnTo>
                    <a:pt x="29112" y="34162"/>
                  </a:lnTo>
                  <a:lnTo>
                    <a:pt x="29062" y="34670"/>
                  </a:lnTo>
                  <a:lnTo>
                    <a:pt x="28962" y="35686"/>
                  </a:lnTo>
                  <a:lnTo>
                    <a:pt x="28849" y="36829"/>
                  </a:lnTo>
                  <a:lnTo>
                    <a:pt x="28743" y="37903"/>
                  </a:lnTo>
                  <a:lnTo>
                    <a:pt x="28636" y="38988"/>
                  </a:lnTo>
                  <a:lnTo>
                    <a:pt x="28536" y="40004"/>
                  </a:lnTo>
                  <a:lnTo>
                    <a:pt x="28486" y="40512"/>
                  </a:lnTo>
                  <a:lnTo>
                    <a:pt x="28373" y="41655"/>
                  </a:lnTo>
                  <a:lnTo>
                    <a:pt x="28285" y="42544"/>
                  </a:lnTo>
                  <a:lnTo>
                    <a:pt x="28160" y="43814"/>
                  </a:lnTo>
                  <a:lnTo>
                    <a:pt x="28059" y="44830"/>
                  </a:lnTo>
                  <a:lnTo>
                    <a:pt x="27959" y="45846"/>
                  </a:lnTo>
                  <a:lnTo>
                    <a:pt x="27834" y="47116"/>
                  </a:lnTo>
                  <a:lnTo>
                    <a:pt x="27721" y="48259"/>
                  </a:lnTo>
                  <a:lnTo>
                    <a:pt x="22995" y="52450"/>
                  </a:lnTo>
                  <a:lnTo>
                    <a:pt x="24390" y="52450"/>
                  </a:lnTo>
                  <a:lnTo>
                    <a:pt x="28064" y="49021"/>
                  </a:lnTo>
                  <a:lnTo>
                    <a:pt x="33114" y="49021"/>
                  </a:lnTo>
                  <a:lnTo>
                    <a:pt x="28080" y="48894"/>
                  </a:lnTo>
                  <a:lnTo>
                    <a:pt x="28096" y="48767"/>
                  </a:lnTo>
                  <a:lnTo>
                    <a:pt x="33270" y="48767"/>
                  </a:lnTo>
                  <a:lnTo>
                    <a:pt x="33348" y="48640"/>
                  </a:lnTo>
                  <a:lnTo>
                    <a:pt x="28112" y="48640"/>
                  </a:lnTo>
                  <a:lnTo>
                    <a:pt x="28129" y="48513"/>
                  </a:lnTo>
                  <a:lnTo>
                    <a:pt x="33425" y="48513"/>
                  </a:lnTo>
                  <a:lnTo>
                    <a:pt x="28145" y="48386"/>
                  </a:lnTo>
                  <a:lnTo>
                    <a:pt x="29342" y="38988"/>
                  </a:lnTo>
                  <a:lnTo>
                    <a:pt x="29460" y="38061"/>
                  </a:lnTo>
                  <a:lnTo>
                    <a:pt x="29584" y="37083"/>
                  </a:lnTo>
                  <a:lnTo>
                    <a:pt x="29697" y="36194"/>
                  </a:lnTo>
                  <a:lnTo>
                    <a:pt x="29795" y="35432"/>
                  </a:lnTo>
                  <a:lnTo>
                    <a:pt x="29892" y="34670"/>
                  </a:lnTo>
                  <a:lnTo>
                    <a:pt x="29956" y="34162"/>
                  </a:lnTo>
                  <a:lnTo>
                    <a:pt x="30050" y="33273"/>
                  </a:lnTo>
                  <a:lnTo>
                    <a:pt x="30171" y="32130"/>
                  </a:lnTo>
                  <a:lnTo>
                    <a:pt x="30292" y="30987"/>
                  </a:lnTo>
                  <a:lnTo>
                    <a:pt x="30413" y="29844"/>
                  </a:lnTo>
                  <a:lnTo>
                    <a:pt x="36123" y="29844"/>
                  </a:lnTo>
                  <a:lnTo>
                    <a:pt x="30413" y="28320"/>
                  </a:lnTo>
                  <a:lnTo>
                    <a:pt x="28200" y="25145"/>
                  </a:lnTo>
                  <a:close/>
                </a:path>
                <a:path w="67309" h="65404">
                  <a:moveTo>
                    <a:pt x="44850" y="52323"/>
                  </a:moveTo>
                  <a:lnTo>
                    <a:pt x="39945" y="52323"/>
                  </a:lnTo>
                  <a:lnTo>
                    <a:pt x="39954" y="52450"/>
                  </a:lnTo>
                  <a:lnTo>
                    <a:pt x="44873" y="52450"/>
                  </a:lnTo>
                  <a:lnTo>
                    <a:pt x="44850" y="52323"/>
                  </a:lnTo>
                  <a:close/>
                </a:path>
                <a:path w="67309" h="65404">
                  <a:moveTo>
                    <a:pt x="47426" y="52323"/>
                  </a:moveTo>
                  <a:lnTo>
                    <a:pt x="45488" y="52323"/>
                  </a:lnTo>
                  <a:lnTo>
                    <a:pt x="45494" y="52450"/>
                  </a:lnTo>
                  <a:lnTo>
                    <a:pt x="47529" y="52450"/>
                  </a:lnTo>
                  <a:lnTo>
                    <a:pt x="47426" y="52323"/>
                  </a:lnTo>
                  <a:close/>
                </a:path>
                <a:path w="67309" h="65404">
                  <a:moveTo>
                    <a:pt x="39880" y="51387"/>
                  </a:moveTo>
                  <a:lnTo>
                    <a:pt x="39417" y="52196"/>
                  </a:lnTo>
                  <a:lnTo>
                    <a:pt x="39945" y="52323"/>
                  </a:lnTo>
                  <a:lnTo>
                    <a:pt x="39880" y="51387"/>
                  </a:lnTo>
                  <a:close/>
                </a:path>
                <a:path w="67309" h="65404">
                  <a:moveTo>
                    <a:pt x="46263" y="48767"/>
                  </a:moveTo>
                  <a:lnTo>
                    <a:pt x="44186" y="48767"/>
                  </a:lnTo>
                  <a:lnTo>
                    <a:pt x="44494" y="50418"/>
                  </a:lnTo>
                  <a:lnTo>
                    <a:pt x="44606" y="51021"/>
                  </a:lnTo>
                  <a:lnTo>
                    <a:pt x="44727" y="51666"/>
                  </a:lnTo>
                  <a:lnTo>
                    <a:pt x="44850" y="52323"/>
                  </a:lnTo>
                  <a:lnTo>
                    <a:pt x="45488" y="52323"/>
                  </a:lnTo>
                  <a:lnTo>
                    <a:pt x="45382" y="51387"/>
                  </a:lnTo>
                  <a:lnTo>
                    <a:pt x="45272" y="50418"/>
                  </a:lnTo>
                  <a:lnTo>
                    <a:pt x="45171" y="49529"/>
                  </a:lnTo>
                  <a:lnTo>
                    <a:pt x="47339" y="49529"/>
                  </a:lnTo>
                  <a:lnTo>
                    <a:pt x="46263" y="48767"/>
                  </a:lnTo>
                  <a:close/>
                </a:path>
                <a:path w="67309" h="65404">
                  <a:moveTo>
                    <a:pt x="47339" y="49529"/>
                  </a:moveTo>
                  <a:lnTo>
                    <a:pt x="45171" y="49529"/>
                  </a:lnTo>
                  <a:lnTo>
                    <a:pt x="47324" y="52196"/>
                  </a:lnTo>
                  <a:lnTo>
                    <a:pt x="48597" y="52323"/>
                  </a:lnTo>
                  <a:lnTo>
                    <a:pt x="46301" y="49656"/>
                  </a:lnTo>
                  <a:lnTo>
                    <a:pt x="47519" y="49656"/>
                  </a:lnTo>
                  <a:lnTo>
                    <a:pt x="47339" y="49529"/>
                  </a:lnTo>
                  <a:close/>
                </a:path>
                <a:path w="67309" h="65404">
                  <a:moveTo>
                    <a:pt x="58950" y="48386"/>
                  </a:moveTo>
                  <a:lnTo>
                    <a:pt x="50933" y="51666"/>
                  </a:lnTo>
                  <a:lnTo>
                    <a:pt x="52156" y="52196"/>
                  </a:lnTo>
                  <a:lnTo>
                    <a:pt x="59039" y="49275"/>
                  </a:lnTo>
                  <a:lnTo>
                    <a:pt x="59496" y="49021"/>
                  </a:lnTo>
                  <a:lnTo>
                    <a:pt x="59623" y="48640"/>
                  </a:lnTo>
                  <a:lnTo>
                    <a:pt x="58950" y="48386"/>
                  </a:lnTo>
                  <a:close/>
                </a:path>
                <a:path w="67309" h="65404">
                  <a:moveTo>
                    <a:pt x="49752" y="51154"/>
                  </a:moveTo>
                  <a:lnTo>
                    <a:pt x="49963" y="51387"/>
                  </a:lnTo>
                  <a:lnTo>
                    <a:pt x="50568" y="51815"/>
                  </a:lnTo>
                  <a:lnTo>
                    <a:pt x="50933" y="51666"/>
                  </a:lnTo>
                  <a:lnTo>
                    <a:pt x="49752" y="51154"/>
                  </a:lnTo>
                  <a:close/>
                </a:path>
                <a:path w="67309" h="65404">
                  <a:moveTo>
                    <a:pt x="22871" y="28828"/>
                  </a:moveTo>
                  <a:lnTo>
                    <a:pt x="21614" y="28828"/>
                  </a:lnTo>
                  <a:lnTo>
                    <a:pt x="24635" y="32130"/>
                  </a:lnTo>
                  <a:lnTo>
                    <a:pt x="25041" y="34162"/>
                  </a:lnTo>
                  <a:lnTo>
                    <a:pt x="25143" y="34670"/>
                  </a:lnTo>
                  <a:lnTo>
                    <a:pt x="25194" y="34924"/>
                  </a:lnTo>
                  <a:lnTo>
                    <a:pt x="25295" y="35432"/>
                  </a:lnTo>
                  <a:lnTo>
                    <a:pt x="25346" y="35686"/>
                  </a:lnTo>
                  <a:lnTo>
                    <a:pt x="25461" y="37337"/>
                  </a:lnTo>
                  <a:lnTo>
                    <a:pt x="23777" y="44830"/>
                  </a:lnTo>
                  <a:lnTo>
                    <a:pt x="23720" y="45084"/>
                  </a:lnTo>
                  <a:lnTo>
                    <a:pt x="23606" y="45592"/>
                  </a:lnTo>
                  <a:lnTo>
                    <a:pt x="23492" y="46100"/>
                  </a:lnTo>
                  <a:lnTo>
                    <a:pt x="23376" y="46615"/>
                  </a:lnTo>
                  <a:lnTo>
                    <a:pt x="23263" y="47116"/>
                  </a:lnTo>
                  <a:lnTo>
                    <a:pt x="21259" y="50418"/>
                  </a:lnTo>
                  <a:lnTo>
                    <a:pt x="21262" y="51387"/>
                  </a:lnTo>
                  <a:lnTo>
                    <a:pt x="20878" y="51387"/>
                  </a:lnTo>
                  <a:lnTo>
                    <a:pt x="21952" y="51154"/>
                  </a:lnTo>
                  <a:lnTo>
                    <a:pt x="24063" y="47370"/>
                  </a:lnTo>
                  <a:lnTo>
                    <a:pt x="26342" y="37337"/>
                  </a:lnTo>
                  <a:lnTo>
                    <a:pt x="26261" y="35432"/>
                  </a:lnTo>
                  <a:lnTo>
                    <a:pt x="25613" y="32516"/>
                  </a:lnTo>
                  <a:lnTo>
                    <a:pt x="25528" y="32130"/>
                  </a:lnTo>
                  <a:lnTo>
                    <a:pt x="25443" y="31749"/>
                  </a:lnTo>
                  <a:lnTo>
                    <a:pt x="25359" y="31368"/>
                  </a:lnTo>
                  <a:lnTo>
                    <a:pt x="22996" y="28955"/>
                  </a:lnTo>
                  <a:lnTo>
                    <a:pt x="22871" y="28828"/>
                  </a:lnTo>
                  <a:close/>
                </a:path>
                <a:path w="67309" h="65404">
                  <a:moveTo>
                    <a:pt x="47519" y="49656"/>
                  </a:moveTo>
                  <a:lnTo>
                    <a:pt x="46301" y="49656"/>
                  </a:lnTo>
                  <a:lnTo>
                    <a:pt x="49446" y="51021"/>
                  </a:lnTo>
                  <a:lnTo>
                    <a:pt x="47519" y="49656"/>
                  </a:lnTo>
                  <a:close/>
                </a:path>
                <a:path w="67309" h="65404">
                  <a:moveTo>
                    <a:pt x="18565" y="41655"/>
                  </a:moveTo>
                  <a:lnTo>
                    <a:pt x="17574" y="41655"/>
                  </a:lnTo>
                  <a:lnTo>
                    <a:pt x="17665" y="42036"/>
                  </a:lnTo>
                  <a:lnTo>
                    <a:pt x="17786" y="42544"/>
                  </a:lnTo>
                  <a:lnTo>
                    <a:pt x="17877" y="42925"/>
                  </a:lnTo>
                  <a:lnTo>
                    <a:pt x="17990" y="43433"/>
                  </a:lnTo>
                  <a:lnTo>
                    <a:pt x="18234" y="44830"/>
                  </a:lnTo>
                  <a:lnTo>
                    <a:pt x="18279" y="45084"/>
                  </a:lnTo>
                  <a:lnTo>
                    <a:pt x="18368" y="45592"/>
                  </a:lnTo>
                  <a:lnTo>
                    <a:pt x="18412" y="45846"/>
                  </a:lnTo>
                  <a:lnTo>
                    <a:pt x="18501" y="50418"/>
                  </a:lnTo>
                  <a:lnTo>
                    <a:pt x="19039" y="50867"/>
                  </a:lnTo>
                  <a:lnTo>
                    <a:pt x="18824" y="50867"/>
                  </a:lnTo>
                  <a:lnTo>
                    <a:pt x="19212" y="50672"/>
                  </a:lnTo>
                  <a:lnTo>
                    <a:pt x="19288" y="50545"/>
                  </a:lnTo>
                  <a:lnTo>
                    <a:pt x="19364" y="48894"/>
                  </a:lnTo>
                  <a:lnTo>
                    <a:pt x="22184" y="48894"/>
                  </a:lnTo>
                  <a:lnTo>
                    <a:pt x="22261" y="48767"/>
                  </a:lnTo>
                  <a:lnTo>
                    <a:pt x="19364" y="48767"/>
                  </a:lnTo>
                  <a:lnTo>
                    <a:pt x="19364" y="48386"/>
                  </a:lnTo>
                  <a:lnTo>
                    <a:pt x="22492" y="48386"/>
                  </a:lnTo>
                  <a:lnTo>
                    <a:pt x="22569" y="48259"/>
                  </a:lnTo>
                  <a:lnTo>
                    <a:pt x="19364" y="48259"/>
                  </a:lnTo>
                  <a:lnTo>
                    <a:pt x="19364" y="44830"/>
                  </a:lnTo>
                  <a:lnTo>
                    <a:pt x="19173" y="44068"/>
                  </a:lnTo>
                  <a:lnTo>
                    <a:pt x="19109" y="43814"/>
                  </a:lnTo>
                  <a:lnTo>
                    <a:pt x="19013" y="43433"/>
                  </a:lnTo>
                  <a:lnTo>
                    <a:pt x="18917" y="43052"/>
                  </a:lnTo>
                  <a:lnTo>
                    <a:pt x="18885" y="42925"/>
                  </a:lnTo>
                  <a:lnTo>
                    <a:pt x="18789" y="42544"/>
                  </a:lnTo>
                  <a:lnTo>
                    <a:pt x="18725" y="42290"/>
                  </a:lnTo>
                  <a:lnTo>
                    <a:pt x="18629" y="41909"/>
                  </a:lnTo>
                  <a:lnTo>
                    <a:pt x="18565" y="41655"/>
                  </a:lnTo>
                  <a:close/>
                </a:path>
                <a:path w="67309" h="65404">
                  <a:moveTo>
                    <a:pt x="44518" y="50545"/>
                  </a:moveTo>
                  <a:lnTo>
                    <a:pt x="39785" y="50545"/>
                  </a:lnTo>
                  <a:lnTo>
                    <a:pt x="39808" y="50672"/>
                  </a:lnTo>
                  <a:lnTo>
                    <a:pt x="44542" y="50672"/>
                  </a:lnTo>
                  <a:lnTo>
                    <a:pt x="44518" y="50545"/>
                  </a:lnTo>
                  <a:close/>
                </a:path>
                <a:path w="67309" h="65404">
                  <a:moveTo>
                    <a:pt x="45991" y="50545"/>
                  </a:moveTo>
                  <a:lnTo>
                    <a:pt x="45286" y="50545"/>
                  </a:lnTo>
                  <a:lnTo>
                    <a:pt x="45301" y="50672"/>
                  </a:lnTo>
                  <a:lnTo>
                    <a:pt x="46093" y="50672"/>
                  </a:lnTo>
                  <a:lnTo>
                    <a:pt x="45991" y="50545"/>
                  </a:lnTo>
                  <a:close/>
                </a:path>
                <a:path w="67309" h="65404">
                  <a:moveTo>
                    <a:pt x="48350" y="50545"/>
                  </a:moveTo>
                  <a:lnTo>
                    <a:pt x="47066" y="50545"/>
                  </a:lnTo>
                  <a:lnTo>
                    <a:pt x="47176" y="50672"/>
                  </a:lnTo>
                  <a:lnTo>
                    <a:pt x="48643" y="50672"/>
                  </a:lnTo>
                  <a:lnTo>
                    <a:pt x="48350" y="50545"/>
                  </a:lnTo>
                  <a:close/>
                </a:path>
                <a:path w="67309" h="65404">
                  <a:moveTo>
                    <a:pt x="53673" y="50545"/>
                  </a:moveTo>
                  <a:lnTo>
                    <a:pt x="48774" y="50545"/>
                  </a:lnTo>
                  <a:lnTo>
                    <a:pt x="48954" y="50672"/>
                  </a:lnTo>
                  <a:lnTo>
                    <a:pt x="53362" y="50672"/>
                  </a:lnTo>
                  <a:lnTo>
                    <a:pt x="53673" y="50545"/>
                  </a:lnTo>
                  <a:close/>
                </a:path>
                <a:path w="67309" h="65404">
                  <a:moveTo>
                    <a:pt x="37730" y="36829"/>
                  </a:moveTo>
                  <a:lnTo>
                    <a:pt x="35392" y="36829"/>
                  </a:lnTo>
                  <a:lnTo>
                    <a:pt x="37881" y="40258"/>
                  </a:lnTo>
                  <a:lnTo>
                    <a:pt x="39761" y="50418"/>
                  </a:lnTo>
                  <a:lnTo>
                    <a:pt x="39663" y="48259"/>
                  </a:lnTo>
                  <a:lnTo>
                    <a:pt x="39540" y="46476"/>
                  </a:lnTo>
                  <a:lnTo>
                    <a:pt x="39443" y="45084"/>
                  </a:lnTo>
                  <a:lnTo>
                    <a:pt x="39409" y="44830"/>
                  </a:lnTo>
                  <a:lnTo>
                    <a:pt x="39308" y="44068"/>
                  </a:lnTo>
                  <a:lnTo>
                    <a:pt x="39223" y="43433"/>
                  </a:lnTo>
                  <a:lnTo>
                    <a:pt x="39104" y="42544"/>
                  </a:lnTo>
                  <a:lnTo>
                    <a:pt x="38986" y="41655"/>
                  </a:lnTo>
                  <a:lnTo>
                    <a:pt x="40912" y="41655"/>
                  </a:lnTo>
                  <a:lnTo>
                    <a:pt x="38935" y="40004"/>
                  </a:lnTo>
                  <a:lnTo>
                    <a:pt x="38057" y="38988"/>
                  </a:lnTo>
                  <a:lnTo>
                    <a:pt x="36624" y="37083"/>
                  </a:lnTo>
                  <a:lnTo>
                    <a:pt x="38175" y="37083"/>
                  </a:lnTo>
                  <a:lnTo>
                    <a:pt x="37730" y="36829"/>
                  </a:lnTo>
                  <a:close/>
                </a:path>
                <a:path w="67309" h="65404">
                  <a:moveTo>
                    <a:pt x="39432" y="48640"/>
                  </a:moveTo>
                  <a:lnTo>
                    <a:pt x="34412" y="48640"/>
                  </a:lnTo>
                  <a:lnTo>
                    <a:pt x="34257" y="48894"/>
                  </a:lnTo>
                  <a:lnTo>
                    <a:pt x="39503" y="49021"/>
                  </a:lnTo>
                  <a:lnTo>
                    <a:pt x="39432" y="48640"/>
                  </a:lnTo>
                  <a:close/>
                </a:path>
                <a:path w="67309" h="65404">
                  <a:moveTo>
                    <a:pt x="40912" y="41655"/>
                  </a:moveTo>
                  <a:lnTo>
                    <a:pt x="38986" y="41655"/>
                  </a:lnTo>
                  <a:lnTo>
                    <a:pt x="42339" y="46100"/>
                  </a:lnTo>
                  <a:lnTo>
                    <a:pt x="44091" y="48259"/>
                  </a:lnTo>
                  <a:lnTo>
                    <a:pt x="44162" y="48640"/>
                  </a:lnTo>
                  <a:lnTo>
                    <a:pt x="39690" y="48640"/>
                  </a:lnTo>
                  <a:lnTo>
                    <a:pt x="39716" y="49021"/>
                  </a:lnTo>
                  <a:lnTo>
                    <a:pt x="44234" y="49021"/>
                  </a:lnTo>
                  <a:lnTo>
                    <a:pt x="44186" y="48767"/>
                  </a:lnTo>
                  <a:lnTo>
                    <a:pt x="46263" y="48767"/>
                  </a:lnTo>
                  <a:lnTo>
                    <a:pt x="44828" y="47751"/>
                  </a:lnTo>
                  <a:lnTo>
                    <a:pt x="43253" y="45846"/>
                  </a:lnTo>
                  <a:lnTo>
                    <a:pt x="40392" y="42036"/>
                  </a:lnTo>
                  <a:lnTo>
                    <a:pt x="40299" y="41909"/>
                  </a:lnTo>
                  <a:lnTo>
                    <a:pt x="41216" y="41909"/>
                  </a:lnTo>
                  <a:lnTo>
                    <a:pt x="40912" y="41655"/>
                  </a:lnTo>
                  <a:close/>
                </a:path>
                <a:path w="67309" h="65404">
                  <a:moveTo>
                    <a:pt x="58019" y="48767"/>
                  </a:moveTo>
                  <a:lnTo>
                    <a:pt x="46263" y="48767"/>
                  </a:lnTo>
                  <a:lnTo>
                    <a:pt x="46622" y="49021"/>
                  </a:lnTo>
                  <a:lnTo>
                    <a:pt x="57398" y="49021"/>
                  </a:lnTo>
                  <a:lnTo>
                    <a:pt x="58019" y="48767"/>
                  </a:lnTo>
                  <a:close/>
                </a:path>
                <a:path w="67309" h="65404">
                  <a:moveTo>
                    <a:pt x="20906" y="30733"/>
                  </a:moveTo>
                  <a:lnTo>
                    <a:pt x="20012" y="30733"/>
                  </a:lnTo>
                  <a:lnTo>
                    <a:pt x="19276" y="33273"/>
                  </a:lnTo>
                  <a:lnTo>
                    <a:pt x="18235" y="36575"/>
                  </a:lnTo>
                  <a:lnTo>
                    <a:pt x="17548" y="38607"/>
                  </a:lnTo>
                  <a:lnTo>
                    <a:pt x="16388" y="41655"/>
                  </a:lnTo>
                  <a:lnTo>
                    <a:pt x="16291" y="41909"/>
                  </a:lnTo>
                  <a:lnTo>
                    <a:pt x="9856" y="46615"/>
                  </a:lnTo>
                  <a:lnTo>
                    <a:pt x="7452" y="48259"/>
                  </a:lnTo>
                  <a:lnTo>
                    <a:pt x="7338" y="48894"/>
                  </a:lnTo>
                  <a:lnTo>
                    <a:pt x="8214" y="48767"/>
                  </a:lnTo>
                  <a:lnTo>
                    <a:pt x="8787" y="48386"/>
                  </a:lnTo>
                  <a:lnTo>
                    <a:pt x="14438" y="48386"/>
                  </a:lnTo>
                  <a:lnTo>
                    <a:pt x="14480" y="48259"/>
                  </a:lnTo>
                  <a:lnTo>
                    <a:pt x="8978" y="48259"/>
                  </a:lnTo>
                  <a:lnTo>
                    <a:pt x="13751" y="45084"/>
                  </a:lnTo>
                  <a:lnTo>
                    <a:pt x="16532" y="42036"/>
                  </a:lnTo>
                  <a:lnTo>
                    <a:pt x="17449" y="42036"/>
                  </a:lnTo>
                  <a:lnTo>
                    <a:pt x="17574" y="41655"/>
                  </a:lnTo>
                  <a:lnTo>
                    <a:pt x="18565" y="41655"/>
                  </a:lnTo>
                  <a:lnTo>
                    <a:pt x="18437" y="41147"/>
                  </a:lnTo>
                  <a:lnTo>
                    <a:pt x="18207" y="40512"/>
                  </a:lnTo>
                  <a:lnTo>
                    <a:pt x="18109" y="40004"/>
                  </a:lnTo>
                  <a:lnTo>
                    <a:pt x="18952" y="37337"/>
                  </a:lnTo>
                  <a:lnTo>
                    <a:pt x="19684" y="34924"/>
                  </a:lnTo>
                  <a:lnTo>
                    <a:pt x="20386" y="32516"/>
                  </a:lnTo>
                  <a:lnTo>
                    <a:pt x="20498" y="32130"/>
                  </a:lnTo>
                  <a:lnTo>
                    <a:pt x="20609" y="31749"/>
                  </a:lnTo>
                  <a:lnTo>
                    <a:pt x="20721" y="31368"/>
                  </a:lnTo>
                  <a:lnTo>
                    <a:pt x="20832" y="30987"/>
                  </a:lnTo>
                  <a:lnTo>
                    <a:pt x="20906" y="30733"/>
                  </a:lnTo>
                  <a:close/>
                </a:path>
                <a:path w="67309" h="65404">
                  <a:moveTo>
                    <a:pt x="27148" y="48767"/>
                  </a:moveTo>
                  <a:lnTo>
                    <a:pt x="23284" y="48767"/>
                  </a:lnTo>
                  <a:lnTo>
                    <a:pt x="23213" y="48894"/>
                  </a:lnTo>
                  <a:lnTo>
                    <a:pt x="27005" y="48894"/>
                  </a:lnTo>
                  <a:lnTo>
                    <a:pt x="27148" y="48767"/>
                  </a:lnTo>
                  <a:close/>
                </a:path>
                <a:path w="67309" h="65404">
                  <a:moveTo>
                    <a:pt x="39362" y="48259"/>
                  </a:moveTo>
                  <a:lnTo>
                    <a:pt x="34513" y="48259"/>
                  </a:lnTo>
                  <a:lnTo>
                    <a:pt x="34490" y="48513"/>
                  </a:lnTo>
                  <a:lnTo>
                    <a:pt x="39409" y="48513"/>
                  </a:lnTo>
                  <a:lnTo>
                    <a:pt x="39362" y="48259"/>
                  </a:lnTo>
                  <a:close/>
                </a:path>
                <a:path w="67309" h="65404">
                  <a:moveTo>
                    <a:pt x="44091" y="48259"/>
                  </a:moveTo>
                  <a:lnTo>
                    <a:pt x="39663" y="48259"/>
                  </a:lnTo>
                  <a:lnTo>
                    <a:pt x="39681" y="48513"/>
                  </a:lnTo>
                  <a:lnTo>
                    <a:pt x="44139" y="48513"/>
                  </a:lnTo>
                  <a:lnTo>
                    <a:pt x="44091" y="48259"/>
                  </a:lnTo>
                  <a:close/>
                </a:path>
                <a:path w="67309" h="65404">
                  <a:moveTo>
                    <a:pt x="58950" y="48386"/>
                  </a:moveTo>
                  <a:lnTo>
                    <a:pt x="45725" y="48386"/>
                  </a:lnTo>
                  <a:lnTo>
                    <a:pt x="45904" y="48513"/>
                  </a:lnTo>
                  <a:lnTo>
                    <a:pt x="58640" y="48513"/>
                  </a:lnTo>
                  <a:lnTo>
                    <a:pt x="58950" y="48386"/>
                  </a:lnTo>
                  <a:close/>
                </a:path>
                <a:path w="67309" h="65404">
                  <a:moveTo>
                    <a:pt x="27721" y="48259"/>
                  </a:moveTo>
                  <a:lnTo>
                    <a:pt x="23567" y="48259"/>
                  </a:lnTo>
                  <a:lnTo>
                    <a:pt x="23496" y="48386"/>
                  </a:lnTo>
                  <a:lnTo>
                    <a:pt x="27578" y="48386"/>
                  </a:lnTo>
                  <a:lnTo>
                    <a:pt x="27721" y="48259"/>
                  </a:lnTo>
                  <a:close/>
                </a:path>
                <a:path w="67309" h="65404">
                  <a:moveTo>
                    <a:pt x="33581" y="48259"/>
                  </a:moveTo>
                  <a:lnTo>
                    <a:pt x="28161" y="48259"/>
                  </a:lnTo>
                  <a:lnTo>
                    <a:pt x="28145" y="48386"/>
                  </a:lnTo>
                  <a:lnTo>
                    <a:pt x="33503" y="48386"/>
                  </a:lnTo>
                  <a:lnTo>
                    <a:pt x="33581" y="48259"/>
                  </a:lnTo>
                  <a:close/>
                </a:path>
                <a:path w="67309" h="65404">
                  <a:moveTo>
                    <a:pt x="31442" y="29844"/>
                  </a:moveTo>
                  <a:lnTo>
                    <a:pt x="30413" y="29844"/>
                  </a:lnTo>
                  <a:lnTo>
                    <a:pt x="31696" y="31749"/>
                  </a:lnTo>
                  <a:lnTo>
                    <a:pt x="34579" y="35686"/>
                  </a:lnTo>
                  <a:lnTo>
                    <a:pt x="34653" y="45592"/>
                  </a:lnTo>
                  <a:lnTo>
                    <a:pt x="34798" y="45084"/>
                  </a:lnTo>
                  <a:lnTo>
                    <a:pt x="34912" y="43814"/>
                  </a:lnTo>
                  <a:lnTo>
                    <a:pt x="35026" y="42544"/>
                  </a:lnTo>
                  <a:lnTo>
                    <a:pt x="35151" y="41147"/>
                  </a:lnTo>
                  <a:lnTo>
                    <a:pt x="35253" y="40004"/>
                  </a:lnTo>
                  <a:lnTo>
                    <a:pt x="35371" y="37337"/>
                  </a:lnTo>
                  <a:lnTo>
                    <a:pt x="35392" y="36829"/>
                  </a:lnTo>
                  <a:lnTo>
                    <a:pt x="37730" y="36829"/>
                  </a:lnTo>
                  <a:lnTo>
                    <a:pt x="35729" y="35686"/>
                  </a:lnTo>
                  <a:lnTo>
                    <a:pt x="35596" y="35686"/>
                  </a:lnTo>
                  <a:lnTo>
                    <a:pt x="31442" y="29844"/>
                  </a:lnTo>
                  <a:close/>
                </a:path>
                <a:path w="67309" h="65404">
                  <a:moveTo>
                    <a:pt x="43725" y="43433"/>
                  </a:moveTo>
                  <a:lnTo>
                    <a:pt x="43042" y="43433"/>
                  </a:lnTo>
                  <a:lnTo>
                    <a:pt x="45628" y="45592"/>
                  </a:lnTo>
                  <a:lnTo>
                    <a:pt x="50608" y="44068"/>
                  </a:lnTo>
                  <a:lnTo>
                    <a:pt x="46847" y="44068"/>
                  </a:lnTo>
                  <a:lnTo>
                    <a:pt x="43725" y="43433"/>
                  </a:lnTo>
                  <a:close/>
                </a:path>
                <a:path w="67309" h="65404">
                  <a:moveTo>
                    <a:pt x="51438" y="43814"/>
                  </a:moveTo>
                  <a:lnTo>
                    <a:pt x="50297" y="43814"/>
                  </a:lnTo>
                  <a:lnTo>
                    <a:pt x="46847" y="44068"/>
                  </a:lnTo>
                  <a:lnTo>
                    <a:pt x="50608" y="44068"/>
                  </a:lnTo>
                  <a:lnTo>
                    <a:pt x="51438" y="43814"/>
                  </a:lnTo>
                  <a:close/>
                </a:path>
                <a:path w="67309" h="65404">
                  <a:moveTo>
                    <a:pt x="18083" y="32516"/>
                  </a:moveTo>
                  <a:lnTo>
                    <a:pt x="7122" y="40004"/>
                  </a:lnTo>
                  <a:lnTo>
                    <a:pt x="2283" y="43052"/>
                  </a:lnTo>
                  <a:lnTo>
                    <a:pt x="2214" y="43433"/>
                  </a:lnTo>
                  <a:lnTo>
                    <a:pt x="2146" y="43814"/>
                  </a:lnTo>
                  <a:lnTo>
                    <a:pt x="2766" y="43814"/>
                  </a:lnTo>
                  <a:lnTo>
                    <a:pt x="4099" y="42925"/>
                  </a:lnTo>
                  <a:lnTo>
                    <a:pt x="12862" y="37337"/>
                  </a:lnTo>
                  <a:lnTo>
                    <a:pt x="18083" y="32516"/>
                  </a:lnTo>
                  <a:close/>
                </a:path>
                <a:path w="67309" h="65404">
                  <a:moveTo>
                    <a:pt x="58493" y="41655"/>
                  </a:moveTo>
                  <a:lnTo>
                    <a:pt x="51438" y="43814"/>
                  </a:lnTo>
                  <a:lnTo>
                    <a:pt x="50297" y="43814"/>
                  </a:lnTo>
                  <a:lnTo>
                    <a:pt x="55471" y="43433"/>
                  </a:lnTo>
                  <a:lnTo>
                    <a:pt x="58722" y="42544"/>
                  </a:lnTo>
                  <a:lnTo>
                    <a:pt x="59027" y="42290"/>
                  </a:lnTo>
                  <a:lnTo>
                    <a:pt x="59154" y="41909"/>
                  </a:lnTo>
                  <a:lnTo>
                    <a:pt x="58493" y="41655"/>
                  </a:lnTo>
                  <a:close/>
                </a:path>
                <a:path w="67309" h="65404">
                  <a:moveTo>
                    <a:pt x="41216" y="41909"/>
                  </a:moveTo>
                  <a:lnTo>
                    <a:pt x="40424" y="41909"/>
                  </a:lnTo>
                  <a:lnTo>
                    <a:pt x="43054" y="43433"/>
                  </a:lnTo>
                  <a:lnTo>
                    <a:pt x="41216" y="41909"/>
                  </a:lnTo>
                  <a:close/>
                </a:path>
                <a:path w="67309" h="65404">
                  <a:moveTo>
                    <a:pt x="50386" y="37903"/>
                  </a:moveTo>
                  <a:lnTo>
                    <a:pt x="46200" y="38607"/>
                  </a:lnTo>
                  <a:lnTo>
                    <a:pt x="41043" y="38988"/>
                  </a:lnTo>
                  <a:lnTo>
                    <a:pt x="41511" y="38988"/>
                  </a:lnTo>
                  <a:lnTo>
                    <a:pt x="44180" y="40512"/>
                  </a:lnTo>
                  <a:lnTo>
                    <a:pt x="50386" y="37903"/>
                  </a:lnTo>
                  <a:close/>
                </a:path>
                <a:path w="67309" h="65404">
                  <a:moveTo>
                    <a:pt x="38175" y="37083"/>
                  </a:moveTo>
                  <a:lnTo>
                    <a:pt x="36624" y="37083"/>
                  </a:lnTo>
                  <a:lnTo>
                    <a:pt x="41043" y="38988"/>
                  </a:lnTo>
                  <a:lnTo>
                    <a:pt x="41511" y="38988"/>
                  </a:lnTo>
                  <a:lnTo>
                    <a:pt x="38175" y="37083"/>
                  </a:lnTo>
                  <a:close/>
                </a:path>
                <a:path w="67309" h="65404">
                  <a:moveTo>
                    <a:pt x="57922" y="34670"/>
                  </a:moveTo>
                  <a:lnTo>
                    <a:pt x="57617" y="34924"/>
                  </a:lnTo>
                  <a:lnTo>
                    <a:pt x="57467" y="34924"/>
                  </a:lnTo>
                  <a:lnTo>
                    <a:pt x="50386" y="37903"/>
                  </a:lnTo>
                  <a:lnTo>
                    <a:pt x="54632" y="37083"/>
                  </a:lnTo>
                  <a:lnTo>
                    <a:pt x="58252" y="35432"/>
                  </a:lnTo>
                  <a:lnTo>
                    <a:pt x="58392" y="35432"/>
                  </a:lnTo>
                  <a:lnTo>
                    <a:pt x="58493" y="34924"/>
                  </a:lnTo>
                  <a:lnTo>
                    <a:pt x="57922" y="34670"/>
                  </a:lnTo>
                  <a:close/>
                </a:path>
                <a:path w="67309" h="65404">
                  <a:moveTo>
                    <a:pt x="22425" y="18033"/>
                  </a:moveTo>
                  <a:lnTo>
                    <a:pt x="21418" y="18033"/>
                  </a:lnTo>
                  <a:lnTo>
                    <a:pt x="17105" y="21716"/>
                  </a:lnTo>
                  <a:lnTo>
                    <a:pt x="11365" y="26161"/>
                  </a:lnTo>
                  <a:lnTo>
                    <a:pt x="5130" y="30733"/>
                  </a:lnTo>
                  <a:lnTo>
                    <a:pt x="137" y="34162"/>
                  </a:lnTo>
                  <a:lnTo>
                    <a:pt x="45" y="34670"/>
                  </a:lnTo>
                  <a:lnTo>
                    <a:pt x="0" y="34924"/>
                  </a:lnTo>
                  <a:lnTo>
                    <a:pt x="645" y="34924"/>
                  </a:lnTo>
                  <a:lnTo>
                    <a:pt x="15244" y="24891"/>
                  </a:lnTo>
                  <a:lnTo>
                    <a:pt x="15475" y="24637"/>
                  </a:lnTo>
                  <a:lnTo>
                    <a:pt x="20470" y="20065"/>
                  </a:lnTo>
                  <a:lnTo>
                    <a:pt x="22425" y="18033"/>
                  </a:lnTo>
                  <a:close/>
                </a:path>
                <a:path w="67309" h="65404">
                  <a:moveTo>
                    <a:pt x="19575" y="31137"/>
                  </a:moveTo>
                  <a:lnTo>
                    <a:pt x="18083" y="32516"/>
                  </a:lnTo>
                  <a:lnTo>
                    <a:pt x="19204" y="31749"/>
                  </a:lnTo>
                  <a:lnTo>
                    <a:pt x="19341" y="31749"/>
                  </a:lnTo>
                  <a:lnTo>
                    <a:pt x="19487" y="31368"/>
                  </a:lnTo>
                  <a:lnTo>
                    <a:pt x="19575" y="31137"/>
                  </a:lnTo>
                  <a:close/>
                </a:path>
                <a:path w="67309" h="65404">
                  <a:moveTo>
                    <a:pt x="36123" y="29844"/>
                  </a:moveTo>
                  <a:lnTo>
                    <a:pt x="31442" y="29844"/>
                  </a:lnTo>
                  <a:lnTo>
                    <a:pt x="38697" y="31137"/>
                  </a:lnTo>
                  <a:lnTo>
                    <a:pt x="37045" y="31137"/>
                  </a:lnTo>
                  <a:lnTo>
                    <a:pt x="47054" y="30987"/>
                  </a:lnTo>
                  <a:lnTo>
                    <a:pt x="54295" y="30352"/>
                  </a:lnTo>
                  <a:lnTo>
                    <a:pt x="55994" y="30098"/>
                  </a:lnTo>
                  <a:lnTo>
                    <a:pt x="37074" y="30098"/>
                  </a:lnTo>
                  <a:lnTo>
                    <a:pt x="36123" y="29844"/>
                  </a:lnTo>
                  <a:close/>
                </a:path>
                <a:path w="67309" h="65404">
                  <a:moveTo>
                    <a:pt x="22420" y="25145"/>
                  </a:moveTo>
                  <a:lnTo>
                    <a:pt x="21545" y="25145"/>
                  </a:lnTo>
                  <a:lnTo>
                    <a:pt x="20650" y="28320"/>
                  </a:lnTo>
                  <a:lnTo>
                    <a:pt x="19729" y="30733"/>
                  </a:lnTo>
                  <a:lnTo>
                    <a:pt x="19632" y="30987"/>
                  </a:lnTo>
                  <a:lnTo>
                    <a:pt x="20012" y="30733"/>
                  </a:lnTo>
                  <a:lnTo>
                    <a:pt x="20906" y="30733"/>
                  </a:lnTo>
                  <a:lnTo>
                    <a:pt x="21017" y="30352"/>
                  </a:lnTo>
                  <a:lnTo>
                    <a:pt x="21091" y="30098"/>
                  </a:lnTo>
                  <a:lnTo>
                    <a:pt x="21165" y="29844"/>
                  </a:lnTo>
                  <a:lnTo>
                    <a:pt x="21276" y="29463"/>
                  </a:lnTo>
                  <a:lnTo>
                    <a:pt x="21313" y="29336"/>
                  </a:lnTo>
                  <a:lnTo>
                    <a:pt x="21424" y="28955"/>
                  </a:lnTo>
                  <a:lnTo>
                    <a:pt x="21461" y="28828"/>
                  </a:lnTo>
                  <a:lnTo>
                    <a:pt x="22871" y="28828"/>
                  </a:lnTo>
                  <a:lnTo>
                    <a:pt x="21752" y="27685"/>
                  </a:lnTo>
                  <a:lnTo>
                    <a:pt x="22153" y="26161"/>
                  </a:lnTo>
                  <a:lnTo>
                    <a:pt x="22253" y="25780"/>
                  </a:lnTo>
                  <a:lnTo>
                    <a:pt x="22353" y="25399"/>
                  </a:lnTo>
                  <a:lnTo>
                    <a:pt x="22420" y="25145"/>
                  </a:lnTo>
                  <a:close/>
                </a:path>
                <a:path w="67309" h="65404">
                  <a:moveTo>
                    <a:pt x="57553" y="28955"/>
                  </a:moveTo>
                  <a:lnTo>
                    <a:pt x="54043" y="29463"/>
                  </a:lnTo>
                  <a:lnTo>
                    <a:pt x="46084" y="30098"/>
                  </a:lnTo>
                  <a:lnTo>
                    <a:pt x="55994" y="30098"/>
                  </a:lnTo>
                  <a:lnTo>
                    <a:pt x="57693" y="29844"/>
                  </a:lnTo>
                  <a:lnTo>
                    <a:pt x="57879" y="29844"/>
                  </a:lnTo>
                  <a:lnTo>
                    <a:pt x="58006" y="29463"/>
                  </a:lnTo>
                  <a:lnTo>
                    <a:pt x="58049" y="29336"/>
                  </a:lnTo>
                  <a:lnTo>
                    <a:pt x="57553" y="28955"/>
                  </a:lnTo>
                  <a:close/>
                </a:path>
                <a:path w="67309" h="65404">
                  <a:moveTo>
                    <a:pt x="44182" y="25145"/>
                  </a:moveTo>
                  <a:lnTo>
                    <a:pt x="38740" y="25145"/>
                  </a:lnTo>
                  <a:lnTo>
                    <a:pt x="39176" y="25399"/>
                  </a:lnTo>
                  <a:lnTo>
                    <a:pt x="49959" y="26669"/>
                  </a:lnTo>
                  <a:lnTo>
                    <a:pt x="53459" y="25780"/>
                  </a:lnTo>
                  <a:lnTo>
                    <a:pt x="49883" y="25780"/>
                  </a:lnTo>
                  <a:lnTo>
                    <a:pt x="44182" y="25145"/>
                  </a:lnTo>
                  <a:close/>
                </a:path>
                <a:path w="67309" h="65404">
                  <a:moveTo>
                    <a:pt x="54289" y="25145"/>
                  </a:moveTo>
                  <a:lnTo>
                    <a:pt x="52631" y="25145"/>
                  </a:lnTo>
                  <a:lnTo>
                    <a:pt x="49883" y="25780"/>
                  </a:lnTo>
                  <a:lnTo>
                    <a:pt x="53459" y="25780"/>
                  </a:lnTo>
                  <a:lnTo>
                    <a:pt x="53959" y="25653"/>
                  </a:lnTo>
                  <a:lnTo>
                    <a:pt x="54150" y="25653"/>
                  </a:lnTo>
                  <a:lnTo>
                    <a:pt x="54220" y="25399"/>
                  </a:lnTo>
                  <a:lnTo>
                    <a:pt x="54289" y="25145"/>
                  </a:lnTo>
                  <a:close/>
                </a:path>
                <a:path w="67309" h="65404">
                  <a:moveTo>
                    <a:pt x="1414" y="24891"/>
                  </a:moveTo>
                  <a:lnTo>
                    <a:pt x="1076" y="24891"/>
                  </a:lnTo>
                  <a:lnTo>
                    <a:pt x="2194" y="25399"/>
                  </a:lnTo>
                  <a:lnTo>
                    <a:pt x="1584" y="25399"/>
                  </a:lnTo>
                  <a:lnTo>
                    <a:pt x="2245" y="25145"/>
                  </a:lnTo>
                  <a:lnTo>
                    <a:pt x="1297" y="25145"/>
                  </a:lnTo>
                  <a:lnTo>
                    <a:pt x="1414" y="24891"/>
                  </a:lnTo>
                  <a:close/>
                </a:path>
                <a:path w="67309" h="65404">
                  <a:moveTo>
                    <a:pt x="21396" y="15620"/>
                  </a:moveTo>
                  <a:lnTo>
                    <a:pt x="21343" y="16382"/>
                  </a:lnTo>
                  <a:lnTo>
                    <a:pt x="21638" y="16890"/>
                  </a:lnTo>
                  <a:lnTo>
                    <a:pt x="19136" y="18668"/>
                  </a:lnTo>
                  <a:lnTo>
                    <a:pt x="8732" y="22224"/>
                  </a:lnTo>
                  <a:lnTo>
                    <a:pt x="7191" y="22732"/>
                  </a:lnTo>
                  <a:lnTo>
                    <a:pt x="1648" y="24383"/>
                  </a:lnTo>
                  <a:lnTo>
                    <a:pt x="1531" y="24637"/>
                  </a:lnTo>
                  <a:lnTo>
                    <a:pt x="1414" y="24891"/>
                  </a:lnTo>
                  <a:lnTo>
                    <a:pt x="1297" y="25145"/>
                  </a:lnTo>
                  <a:lnTo>
                    <a:pt x="2164" y="25145"/>
                  </a:lnTo>
                  <a:lnTo>
                    <a:pt x="16558" y="20700"/>
                  </a:lnTo>
                  <a:lnTo>
                    <a:pt x="21505" y="18033"/>
                  </a:lnTo>
                  <a:lnTo>
                    <a:pt x="35379" y="18033"/>
                  </a:lnTo>
                  <a:lnTo>
                    <a:pt x="38122" y="17652"/>
                  </a:lnTo>
                  <a:lnTo>
                    <a:pt x="26045" y="17652"/>
                  </a:lnTo>
                  <a:lnTo>
                    <a:pt x="23898" y="17144"/>
                  </a:lnTo>
                  <a:lnTo>
                    <a:pt x="25837" y="16382"/>
                  </a:lnTo>
                  <a:lnTo>
                    <a:pt x="22438" y="16382"/>
                  </a:lnTo>
                  <a:lnTo>
                    <a:pt x="21993" y="15747"/>
                  </a:lnTo>
                  <a:lnTo>
                    <a:pt x="21396" y="15620"/>
                  </a:lnTo>
                  <a:close/>
                </a:path>
                <a:path w="67309" h="65404">
                  <a:moveTo>
                    <a:pt x="21616" y="24891"/>
                  </a:moveTo>
                  <a:lnTo>
                    <a:pt x="15198" y="24891"/>
                  </a:lnTo>
                  <a:lnTo>
                    <a:pt x="14920" y="25145"/>
                  </a:lnTo>
                  <a:lnTo>
                    <a:pt x="21545" y="25145"/>
                  </a:lnTo>
                  <a:lnTo>
                    <a:pt x="21616" y="24891"/>
                  </a:lnTo>
                  <a:close/>
                </a:path>
                <a:path w="67309" h="65404">
                  <a:moveTo>
                    <a:pt x="26976" y="24891"/>
                  </a:moveTo>
                  <a:lnTo>
                    <a:pt x="22487" y="24891"/>
                  </a:lnTo>
                  <a:lnTo>
                    <a:pt x="22420" y="25145"/>
                  </a:lnTo>
                  <a:lnTo>
                    <a:pt x="27148" y="25145"/>
                  </a:lnTo>
                  <a:lnTo>
                    <a:pt x="26976" y="24891"/>
                  </a:lnTo>
                  <a:close/>
                </a:path>
                <a:path w="67309" h="65404">
                  <a:moveTo>
                    <a:pt x="38303" y="24891"/>
                  </a:moveTo>
                  <a:lnTo>
                    <a:pt x="28023" y="24891"/>
                  </a:lnTo>
                  <a:lnTo>
                    <a:pt x="28200" y="25145"/>
                  </a:lnTo>
                  <a:lnTo>
                    <a:pt x="38740" y="25145"/>
                  </a:lnTo>
                  <a:lnTo>
                    <a:pt x="38303" y="24891"/>
                  </a:lnTo>
                  <a:close/>
                </a:path>
                <a:path w="67309" h="65404">
                  <a:moveTo>
                    <a:pt x="53731" y="24891"/>
                  </a:moveTo>
                  <a:lnTo>
                    <a:pt x="41901" y="24891"/>
                  </a:lnTo>
                  <a:lnTo>
                    <a:pt x="44182" y="25145"/>
                  </a:lnTo>
                  <a:lnTo>
                    <a:pt x="52631" y="25145"/>
                  </a:lnTo>
                  <a:lnTo>
                    <a:pt x="53731" y="24891"/>
                  </a:lnTo>
                  <a:close/>
                </a:path>
                <a:path w="67309" h="65404">
                  <a:moveTo>
                    <a:pt x="23486" y="18033"/>
                  </a:moveTo>
                  <a:lnTo>
                    <a:pt x="22425" y="18033"/>
                  </a:lnTo>
                  <a:lnTo>
                    <a:pt x="22552" y="18287"/>
                  </a:lnTo>
                  <a:lnTo>
                    <a:pt x="22882" y="19303"/>
                  </a:lnTo>
                  <a:lnTo>
                    <a:pt x="22806" y="19684"/>
                  </a:lnTo>
                  <a:lnTo>
                    <a:pt x="22730" y="20065"/>
                  </a:lnTo>
                  <a:lnTo>
                    <a:pt x="22628" y="20573"/>
                  </a:lnTo>
                  <a:lnTo>
                    <a:pt x="22527" y="21081"/>
                  </a:lnTo>
                  <a:lnTo>
                    <a:pt x="22400" y="21716"/>
                  </a:lnTo>
                  <a:lnTo>
                    <a:pt x="22298" y="22224"/>
                  </a:lnTo>
                  <a:lnTo>
                    <a:pt x="22197" y="22732"/>
                  </a:lnTo>
                  <a:lnTo>
                    <a:pt x="22146" y="22986"/>
                  </a:lnTo>
                  <a:lnTo>
                    <a:pt x="21757" y="24383"/>
                  </a:lnTo>
                  <a:lnTo>
                    <a:pt x="21687" y="24637"/>
                  </a:lnTo>
                  <a:lnTo>
                    <a:pt x="21616" y="24891"/>
                  </a:lnTo>
                  <a:lnTo>
                    <a:pt x="22487" y="24891"/>
                  </a:lnTo>
                  <a:lnTo>
                    <a:pt x="22948" y="22986"/>
                  </a:lnTo>
                  <a:lnTo>
                    <a:pt x="23007" y="22732"/>
                  </a:lnTo>
                  <a:lnTo>
                    <a:pt x="23125" y="22224"/>
                  </a:lnTo>
                  <a:lnTo>
                    <a:pt x="23243" y="21716"/>
                  </a:lnTo>
                  <a:lnTo>
                    <a:pt x="23367" y="20700"/>
                  </a:lnTo>
                  <a:lnTo>
                    <a:pt x="23454" y="19684"/>
                  </a:lnTo>
                  <a:lnTo>
                    <a:pt x="24568" y="19684"/>
                  </a:lnTo>
                  <a:lnTo>
                    <a:pt x="23486" y="18033"/>
                  </a:lnTo>
                  <a:close/>
                </a:path>
                <a:path w="67309" h="65404">
                  <a:moveTo>
                    <a:pt x="24568" y="19684"/>
                  </a:moveTo>
                  <a:lnTo>
                    <a:pt x="23454" y="19684"/>
                  </a:lnTo>
                  <a:lnTo>
                    <a:pt x="26976" y="24891"/>
                  </a:lnTo>
                  <a:lnTo>
                    <a:pt x="28023" y="24891"/>
                  </a:lnTo>
                  <a:lnTo>
                    <a:pt x="27315" y="23875"/>
                  </a:lnTo>
                  <a:lnTo>
                    <a:pt x="24568" y="19684"/>
                  </a:lnTo>
                  <a:close/>
                </a:path>
                <a:path w="67309" h="65404">
                  <a:moveTo>
                    <a:pt x="32953" y="18287"/>
                  </a:moveTo>
                  <a:lnTo>
                    <a:pt x="32001" y="18287"/>
                  </a:lnTo>
                  <a:lnTo>
                    <a:pt x="34592" y="22732"/>
                  </a:lnTo>
                  <a:lnTo>
                    <a:pt x="38303" y="24891"/>
                  </a:lnTo>
                  <a:lnTo>
                    <a:pt x="41901" y="24891"/>
                  </a:lnTo>
                  <a:lnTo>
                    <a:pt x="39621" y="24637"/>
                  </a:lnTo>
                  <a:lnTo>
                    <a:pt x="35455" y="22224"/>
                  </a:lnTo>
                  <a:lnTo>
                    <a:pt x="33034" y="18414"/>
                  </a:lnTo>
                  <a:lnTo>
                    <a:pt x="32953" y="18287"/>
                  </a:lnTo>
                  <a:close/>
                </a:path>
                <a:path w="67309" h="65404">
                  <a:moveTo>
                    <a:pt x="44879" y="16636"/>
                  </a:moveTo>
                  <a:lnTo>
                    <a:pt x="43609" y="16636"/>
                  </a:lnTo>
                  <a:lnTo>
                    <a:pt x="44102" y="17144"/>
                  </a:lnTo>
                  <a:lnTo>
                    <a:pt x="44315" y="17398"/>
                  </a:lnTo>
                  <a:lnTo>
                    <a:pt x="48244" y="20573"/>
                  </a:lnTo>
                  <a:lnTo>
                    <a:pt x="54632" y="21843"/>
                  </a:lnTo>
                  <a:lnTo>
                    <a:pt x="55013" y="21716"/>
                  </a:lnTo>
                  <a:lnTo>
                    <a:pt x="55245" y="21716"/>
                  </a:lnTo>
                  <a:lnTo>
                    <a:pt x="54785" y="21081"/>
                  </a:lnTo>
                  <a:lnTo>
                    <a:pt x="49565" y="20065"/>
                  </a:lnTo>
                  <a:lnTo>
                    <a:pt x="46098" y="17652"/>
                  </a:lnTo>
                  <a:lnTo>
                    <a:pt x="44879" y="16636"/>
                  </a:lnTo>
                  <a:close/>
                </a:path>
                <a:path w="67309" h="65404">
                  <a:moveTo>
                    <a:pt x="35180" y="18033"/>
                  </a:moveTo>
                  <a:lnTo>
                    <a:pt x="23911" y="18033"/>
                  </a:lnTo>
                  <a:lnTo>
                    <a:pt x="25435" y="18414"/>
                  </a:lnTo>
                  <a:lnTo>
                    <a:pt x="31226" y="18287"/>
                  </a:lnTo>
                  <a:lnTo>
                    <a:pt x="32953" y="18287"/>
                  </a:lnTo>
                  <a:lnTo>
                    <a:pt x="35180" y="18033"/>
                  </a:lnTo>
                  <a:close/>
                </a:path>
                <a:path w="67309" h="65404">
                  <a:moveTo>
                    <a:pt x="55839" y="4063"/>
                  </a:moveTo>
                  <a:lnTo>
                    <a:pt x="55040" y="4063"/>
                  </a:lnTo>
                  <a:lnTo>
                    <a:pt x="50114" y="7365"/>
                  </a:lnTo>
                  <a:lnTo>
                    <a:pt x="43531" y="11683"/>
                  </a:lnTo>
                  <a:lnTo>
                    <a:pt x="37050" y="15366"/>
                  </a:lnTo>
                  <a:lnTo>
                    <a:pt x="32242" y="17398"/>
                  </a:lnTo>
                  <a:lnTo>
                    <a:pt x="28953" y="17652"/>
                  </a:lnTo>
                  <a:lnTo>
                    <a:pt x="38122" y="17652"/>
                  </a:lnTo>
                  <a:lnTo>
                    <a:pt x="39951" y="17398"/>
                  </a:lnTo>
                  <a:lnTo>
                    <a:pt x="41170" y="17144"/>
                  </a:lnTo>
                  <a:lnTo>
                    <a:pt x="35304" y="17144"/>
                  </a:lnTo>
                  <a:lnTo>
                    <a:pt x="42542" y="13842"/>
                  </a:lnTo>
                  <a:lnTo>
                    <a:pt x="55775" y="4571"/>
                  </a:lnTo>
                  <a:lnTo>
                    <a:pt x="55839" y="4063"/>
                  </a:lnTo>
                  <a:close/>
                </a:path>
                <a:path w="67309" h="65404">
                  <a:moveTo>
                    <a:pt x="58574" y="17398"/>
                  </a:moveTo>
                  <a:lnTo>
                    <a:pt x="45793" y="17398"/>
                  </a:lnTo>
                  <a:lnTo>
                    <a:pt x="46098" y="17652"/>
                  </a:lnTo>
                  <a:lnTo>
                    <a:pt x="60215" y="17652"/>
                  </a:lnTo>
                  <a:lnTo>
                    <a:pt x="58574" y="17398"/>
                  </a:lnTo>
                  <a:close/>
                </a:path>
                <a:path w="67309" h="65404">
                  <a:moveTo>
                    <a:pt x="58900" y="16636"/>
                  </a:moveTo>
                  <a:lnTo>
                    <a:pt x="55009" y="16636"/>
                  </a:lnTo>
                  <a:lnTo>
                    <a:pt x="55293" y="16890"/>
                  </a:lnTo>
                  <a:lnTo>
                    <a:pt x="60215" y="17652"/>
                  </a:lnTo>
                  <a:lnTo>
                    <a:pt x="59700" y="17652"/>
                  </a:lnTo>
                  <a:lnTo>
                    <a:pt x="59827" y="17398"/>
                  </a:lnTo>
                  <a:lnTo>
                    <a:pt x="59979" y="17398"/>
                  </a:lnTo>
                  <a:lnTo>
                    <a:pt x="59623" y="16890"/>
                  </a:lnTo>
                  <a:lnTo>
                    <a:pt x="60170" y="16890"/>
                  </a:lnTo>
                  <a:lnTo>
                    <a:pt x="58900" y="16636"/>
                  </a:lnTo>
                  <a:close/>
                </a:path>
                <a:path w="67309" h="65404">
                  <a:moveTo>
                    <a:pt x="60932" y="8254"/>
                  </a:moveTo>
                  <a:lnTo>
                    <a:pt x="60271" y="8254"/>
                  </a:lnTo>
                  <a:lnTo>
                    <a:pt x="55709" y="12445"/>
                  </a:lnTo>
                  <a:lnTo>
                    <a:pt x="55176" y="12826"/>
                  </a:lnTo>
                  <a:lnTo>
                    <a:pt x="53121" y="13842"/>
                  </a:lnTo>
                  <a:lnTo>
                    <a:pt x="46807" y="15112"/>
                  </a:lnTo>
                  <a:lnTo>
                    <a:pt x="43914" y="15747"/>
                  </a:lnTo>
                  <a:lnTo>
                    <a:pt x="40383" y="16382"/>
                  </a:lnTo>
                  <a:lnTo>
                    <a:pt x="37081" y="16890"/>
                  </a:lnTo>
                  <a:lnTo>
                    <a:pt x="36744" y="16890"/>
                  </a:lnTo>
                  <a:lnTo>
                    <a:pt x="34420" y="17144"/>
                  </a:lnTo>
                  <a:lnTo>
                    <a:pt x="41170" y="17144"/>
                  </a:lnTo>
                  <a:lnTo>
                    <a:pt x="43609" y="16636"/>
                  </a:lnTo>
                  <a:lnTo>
                    <a:pt x="44879" y="16636"/>
                  </a:lnTo>
                  <a:lnTo>
                    <a:pt x="44574" y="16382"/>
                  </a:lnTo>
                  <a:lnTo>
                    <a:pt x="45441" y="16382"/>
                  </a:lnTo>
                  <a:lnTo>
                    <a:pt x="46869" y="16128"/>
                  </a:lnTo>
                  <a:lnTo>
                    <a:pt x="47036" y="16128"/>
                  </a:lnTo>
                  <a:lnTo>
                    <a:pt x="51415" y="15112"/>
                  </a:lnTo>
                  <a:lnTo>
                    <a:pt x="53378" y="15112"/>
                  </a:lnTo>
                  <a:lnTo>
                    <a:pt x="52844" y="14477"/>
                  </a:lnTo>
                  <a:lnTo>
                    <a:pt x="54048" y="14477"/>
                  </a:lnTo>
                  <a:lnTo>
                    <a:pt x="59255" y="13207"/>
                  </a:lnTo>
                  <a:lnTo>
                    <a:pt x="55737" y="13207"/>
                  </a:lnTo>
                  <a:lnTo>
                    <a:pt x="58087" y="11429"/>
                  </a:lnTo>
                  <a:lnTo>
                    <a:pt x="60932" y="8762"/>
                  </a:lnTo>
                  <a:lnTo>
                    <a:pt x="60932" y="8254"/>
                  </a:lnTo>
                  <a:close/>
                </a:path>
                <a:path w="67309" h="65404">
                  <a:moveTo>
                    <a:pt x="54725" y="16382"/>
                  </a:moveTo>
                  <a:lnTo>
                    <a:pt x="45441" y="16382"/>
                  </a:lnTo>
                  <a:lnTo>
                    <a:pt x="44012" y="16636"/>
                  </a:lnTo>
                  <a:lnTo>
                    <a:pt x="55009" y="16636"/>
                  </a:lnTo>
                  <a:lnTo>
                    <a:pt x="54725" y="16382"/>
                  </a:lnTo>
                  <a:close/>
                </a:path>
                <a:path w="67309" h="65404">
                  <a:moveTo>
                    <a:pt x="28361" y="11429"/>
                  </a:moveTo>
                  <a:lnTo>
                    <a:pt x="27525" y="11429"/>
                  </a:lnTo>
                  <a:lnTo>
                    <a:pt x="22213" y="16382"/>
                  </a:lnTo>
                  <a:lnTo>
                    <a:pt x="23467" y="16382"/>
                  </a:lnTo>
                  <a:lnTo>
                    <a:pt x="28361" y="11429"/>
                  </a:lnTo>
                  <a:close/>
                </a:path>
                <a:path w="67309" h="65404">
                  <a:moveTo>
                    <a:pt x="29153" y="14244"/>
                  </a:moveTo>
                  <a:lnTo>
                    <a:pt x="23467" y="16382"/>
                  </a:lnTo>
                  <a:lnTo>
                    <a:pt x="25837" y="16382"/>
                  </a:lnTo>
                  <a:lnTo>
                    <a:pt x="26484" y="16128"/>
                  </a:lnTo>
                  <a:lnTo>
                    <a:pt x="26637" y="16128"/>
                  </a:lnTo>
                  <a:lnTo>
                    <a:pt x="29153" y="14244"/>
                  </a:lnTo>
                  <a:close/>
                </a:path>
                <a:path w="67309" h="65404">
                  <a:moveTo>
                    <a:pt x="54048" y="14477"/>
                  </a:moveTo>
                  <a:lnTo>
                    <a:pt x="51415" y="15112"/>
                  </a:lnTo>
                  <a:lnTo>
                    <a:pt x="53378" y="15112"/>
                  </a:lnTo>
                  <a:lnTo>
                    <a:pt x="53591" y="15366"/>
                  </a:lnTo>
                  <a:lnTo>
                    <a:pt x="54725" y="16382"/>
                  </a:lnTo>
                  <a:lnTo>
                    <a:pt x="57630" y="16382"/>
                  </a:lnTo>
                  <a:lnTo>
                    <a:pt x="56360" y="16128"/>
                  </a:lnTo>
                  <a:lnTo>
                    <a:pt x="54747" y="15112"/>
                  </a:lnTo>
                  <a:lnTo>
                    <a:pt x="54048" y="14477"/>
                  </a:lnTo>
                  <a:close/>
                </a:path>
                <a:path w="67309" h="65404">
                  <a:moveTo>
                    <a:pt x="58201" y="6603"/>
                  </a:moveTo>
                  <a:lnTo>
                    <a:pt x="57490" y="6603"/>
                  </a:lnTo>
                  <a:lnTo>
                    <a:pt x="47227" y="15112"/>
                  </a:lnTo>
                  <a:lnTo>
                    <a:pt x="48260" y="14477"/>
                  </a:lnTo>
                  <a:lnTo>
                    <a:pt x="51826" y="12445"/>
                  </a:lnTo>
                  <a:lnTo>
                    <a:pt x="58138" y="7238"/>
                  </a:lnTo>
                  <a:lnTo>
                    <a:pt x="58201" y="6603"/>
                  </a:lnTo>
                  <a:close/>
                </a:path>
                <a:path w="67309" h="65404">
                  <a:moveTo>
                    <a:pt x="54152" y="14477"/>
                  </a:moveTo>
                  <a:lnTo>
                    <a:pt x="52844" y="14477"/>
                  </a:lnTo>
                  <a:lnTo>
                    <a:pt x="53378" y="15112"/>
                  </a:lnTo>
                  <a:lnTo>
                    <a:pt x="51415" y="15112"/>
                  </a:lnTo>
                  <a:lnTo>
                    <a:pt x="54152" y="14477"/>
                  </a:lnTo>
                  <a:close/>
                </a:path>
                <a:path w="67309" h="65404">
                  <a:moveTo>
                    <a:pt x="33328" y="10667"/>
                  </a:moveTo>
                  <a:lnTo>
                    <a:pt x="32436" y="11429"/>
                  </a:lnTo>
                  <a:lnTo>
                    <a:pt x="30477" y="13207"/>
                  </a:lnTo>
                  <a:lnTo>
                    <a:pt x="30028" y="13588"/>
                  </a:lnTo>
                  <a:lnTo>
                    <a:pt x="29153" y="14244"/>
                  </a:lnTo>
                  <a:lnTo>
                    <a:pt x="30896" y="13588"/>
                  </a:lnTo>
                  <a:lnTo>
                    <a:pt x="33328" y="10667"/>
                  </a:lnTo>
                  <a:close/>
                </a:path>
                <a:path w="67309" h="65404">
                  <a:moveTo>
                    <a:pt x="66455" y="10472"/>
                  </a:moveTo>
                  <a:lnTo>
                    <a:pt x="65999" y="10472"/>
                  </a:lnTo>
                  <a:lnTo>
                    <a:pt x="61782" y="11683"/>
                  </a:lnTo>
                  <a:lnTo>
                    <a:pt x="55737" y="13207"/>
                  </a:lnTo>
                  <a:lnTo>
                    <a:pt x="59255" y="13207"/>
                  </a:lnTo>
                  <a:lnTo>
                    <a:pt x="60817" y="12826"/>
                  </a:lnTo>
                  <a:lnTo>
                    <a:pt x="65602" y="11429"/>
                  </a:lnTo>
                  <a:lnTo>
                    <a:pt x="66647" y="11429"/>
                  </a:lnTo>
                  <a:lnTo>
                    <a:pt x="66875" y="10667"/>
                  </a:lnTo>
                  <a:lnTo>
                    <a:pt x="66455" y="10472"/>
                  </a:lnTo>
                  <a:close/>
                </a:path>
                <a:path w="67309" h="65404">
                  <a:moveTo>
                    <a:pt x="31912" y="634"/>
                  </a:moveTo>
                  <a:lnTo>
                    <a:pt x="31315" y="888"/>
                  </a:lnTo>
                  <a:lnTo>
                    <a:pt x="27710" y="11429"/>
                  </a:lnTo>
                  <a:lnTo>
                    <a:pt x="28605" y="11429"/>
                  </a:lnTo>
                  <a:lnTo>
                    <a:pt x="32179" y="1142"/>
                  </a:lnTo>
                  <a:lnTo>
                    <a:pt x="31912" y="634"/>
                  </a:lnTo>
                  <a:close/>
                </a:path>
                <a:path w="67309" h="65404">
                  <a:moveTo>
                    <a:pt x="42809" y="0"/>
                  </a:moveTo>
                  <a:lnTo>
                    <a:pt x="42212" y="0"/>
                  </a:lnTo>
                  <a:lnTo>
                    <a:pt x="33491" y="10472"/>
                  </a:lnTo>
                  <a:lnTo>
                    <a:pt x="38313" y="6095"/>
                  </a:lnTo>
                  <a:lnTo>
                    <a:pt x="42847" y="634"/>
                  </a:lnTo>
                  <a:lnTo>
                    <a:pt x="42809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3" name="object 2253"/>
            <p:cNvSpPr/>
            <p:nvPr/>
          </p:nvSpPr>
          <p:spPr>
            <a:xfrm>
              <a:off x="7209915" y="3349889"/>
              <a:ext cx="45720" cy="65405"/>
            </a:xfrm>
            <a:custGeom>
              <a:avLst/>
              <a:gdLst/>
              <a:ahLst/>
              <a:cxnLst/>
              <a:rect l="l" t="t" r="r" b="b"/>
              <a:pathLst>
                <a:path w="45720" h="65404">
                  <a:moveTo>
                    <a:pt x="0" y="15570"/>
                  </a:moveTo>
                  <a:lnTo>
                    <a:pt x="4165" y="22466"/>
                  </a:lnTo>
                  <a:lnTo>
                    <a:pt x="6200" y="25704"/>
                  </a:lnTo>
                  <a:lnTo>
                    <a:pt x="6311" y="25882"/>
                  </a:lnTo>
                  <a:lnTo>
                    <a:pt x="7505" y="27482"/>
                  </a:lnTo>
                  <a:lnTo>
                    <a:pt x="9167" y="29819"/>
                  </a:lnTo>
                  <a:lnTo>
                    <a:pt x="12338" y="34721"/>
                  </a:lnTo>
                  <a:lnTo>
                    <a:pt x="12904" y="35534"/>
                  </a:lnTo>
                  <a:lnTo>
                    <a:pt x="14025" y="37045"/>
                  </a:lnTo>
                  <a:lnTo>
                    <a:pt x="14909" y="38099"/>
                  </a:lnTo>
                  <a:lnTo>
                    <a:pt x="15887" y="39319"/>
                  </a:lnTo>
                  <a:lnTo>
                    <a:pt x="16865" y="40589"/>
                  </a:lnTo>
                  <a:lnTo>
                    <a:pt x="18795" y="43027"/>
                  </a:lnTo>
                  <a:lnTo>
                    <a:pt x="20980" y="45300"/>
                  </a:lnTo>
                  <a:lnTo>
                    <a:pt x="22898" y="47815"/>
                  </a:lnTo>
                  <a:lnTo>
                    <a:pt x="24803" y="50355"/>
                  </a:lnTo>
                  <a:lnTo>
                    <a:pt x="26428" y="53073"/>
                  </a:lnTo>
                  <a:lnTo>
                    <a:pt x="28503" y="55448"/>
                  </a:lnTo>
                  <a:lnTo>
                    <a:pt x="37388" y="64198"/>
                  </a:lnTo>
                  <a:lnTo>
                    <a:pt x="38671" y="65392"/>
                  </a:lnTo>
                  <a:lnTo>
                    <a:pt x="38857" y="65392"/>
                  </a:lnTo>
                  <a:lnTo>
                    <a:pt x="38811" y="64642"/>
                  </a:lnTo>
                  <a:lnTo>
                    <a:pt x="37249" y="63284"/>
                  </a:lnTo>
                  <a:lnTo>
                    <a:pt x="35648" y="61760"/>
                  </a:lnTo>
                  <a:lnTo>
                    <a:pt x="34010" y="60083"/>
                  </a:lnTo>
                  <a:lnTo>
                    <a:pt x="36946" y="60083"/>
                  </a:lnTo>
                  <a:lnTo>
                    <a:pt x="32765" y="58800"/>
                  </a:lnTo>
                  <a:lnTo>
                    <a:pt x="31597" y="57581"/>
                  </a:lnTo>
                  <a:lnTo>
                    <a:pt x="29326" y="55041"/>
                  </a:lnTo>
                  <a:lnTo>
                    <a:pt x="40258" y="55041"/>
                  </a:lnTo>
                  <a:lnTo>
                    <a:pt x="39865" y="54584"/>
                  </a:lnTo>
                  <a:lnTo>
                    <a:pt x="28435" y="54038"/>
                  </a:lnTo>
                  <a:lnTo>
                    <a:pt x="25907" y="51079"/>
                  </a:lnTo>
                  <a:lnTo>
                    <a:pt x="24676" y="49555"/>
                  </a:lnTo>
                  <a:lnTo>
                    <a:pt x="25756" y="49555"/>
                  </a:lnTo>
                  <a:lnTo>
                    <a:pt x="23327" y="47815"/>
                  </a:lnTo>
                  <a:lnTo>
                    <a:pt x="21615" y="45770"/>
                  </a:lnTo>
                  <a:lnTo>
                    <a:pt x="20065" y="43802"/>
                  </a:lnTo>
                  <a:lnTo>
                    <a:pt x="18586" y="41833"/>
                  </a:lnTo>
                  <a:lnTo>
                    <a:pt x="19530" y="41833"/>
                  </a:lnTo>
                  <a:lnTo>
                    <a:pt x="16992" y="39738"/>
                  </a:lnTo>
                  <a:lnTo>
                    <a:pt x="14998" y="37045"/>
                  </a:lnTo>
                  <a:lnTo>
                    <a:pt x="16517" y="37045"/>
                  </a:lnTo>
                  <a:lnTo>
                    <a:pt x="13881" y="35534"/>
                  </a:lnTo>
                  <a:lnTo>
                    <a:pt x="12471" y="33540"/>
                  </a:lnTo>
                  <a:lnTo>
                    <a:pt x="11099" y="31648"/>
                  </a:lnTo>
                  <a:lnTo>
                    <a:pt x="9817" y="29819"/>
                  </a:lnTo>
                  <a:lnTo>
                    <a:pt x="14509" y="29819"/>
                  </a:lnTo>
                  <a:lnTo>
                    <a:pt x="8788" y="28333"/>
                  </a:lnTo>
                  <a:lnTo>
                    <a:pt x="5676" y="23875"/>
                  </a:lnTo>
                  <a:lnTo>
                    <a:pt x="1777" y="17945"/>
                  </a:lnTo>
                  <a:lnTo>
                    <a:pt x="14233" y="17945"/>
                  </a:lnTo>
                  <a:lnTo>
                    <a:pt x="16410" y="17627"/>
                  </a:lnTo>
                  <a:lnTo>
                    <a:pt x="4466" y="17627"/>
                  </a:lnTo>
                  <a:lnTo>
                    <a:pt x="2379" y="17183"/>
                  </a:lnTo>
                  <a:lnTo>
                    <a:pt x="2198" y="17183"/>
                  </a:lnTo>
                  <a:lnTo>
                    <a:pt x="4043" y="16433"/>
                  </a:lnTo>
                  <a:lnTo>
                    <a:pt x="803" y="16433"/>
                  </a:lnTo>
                  <a:lnTo>
                    <a:pt x="602" y="16128"/>
                  </a:lnTo>
                  <a:lnTo>
                    <a:pt x="502" y="15976"/>
                  </a:lnTo>
                  <a:lnTo>
                    <a:pt x="736" y="15976"/>
                  </a:lnTo>
                  <a:lnTo>
                    <a:pt x="0" y="15570"/>
                  </a:lnTo>
                  <a:close/>
                </a:path>
                <a:path w="45720" h="65404">
                  <a:moveTo>
                    <a:pt x="36946" y="60083"/>
                  </a:moveTo>
                  <a:lnTo>
                    <a:pt x="34010" y="60083"/>
                  </a:lnTo>
                  <a:lnTo>
                    <a:pt x="39065" y="61633"/>
                  </a:lnTo>
                  <a:lnTo>
                    <a:pt x="39433" y="61633"/>
                  </a:lnTo>
                  <a:lnTo>
                    <a:pt x="39611" y="61366"/>
                  </a:lnTo>
                  <a:lnTo>
                    <a:pt x="39306" y="60807"/>
                  </a:lnTo>
                  <a:lnTo>
                    <a:pt x="36946" y="60083"/>
                  </a:lnTo>
                  <a:close/>
                </a:path>
                <a:path w="45720" h="65404">
                  <a:moveTo>
                    <a:pt x="40258" y="55041"/>
                  </a:moveTo>
                  <a:lnTo>
                    <a:pt x="31351" y="55041"/>
                  </a:lnTo>
                  <a:lnTo>
                    <a:pt x="39814" y="55448"/>
                  </a:lnTo>
                  <a:lnTo>
                    <a:pt x="40082" y="55448"/>
                  </a:lnTo>
                  <a:lnTo>
                    <a:pt x="40258" y="55041"/>
                  </a:lnTo>
                  <a:close/>
                </a:path>
                <a:path w="45720" h="65404">
                  <a:moveTo>
                    <a:pt x="37325" y="48336"/>
                  </a:moveTo>
                  <a:lnTo>
                    <a:pt x="29428" y="51621"/>
                  </a:lnTo>
                  <a:lnTo>
                    <a:pt x="30518" y="52095"/>
                  </a:lnTo>
                  <a:lnTo>
                    <a:pt x="37414" y="49250"/>
                  </a:lnTo>
                  <a:lnTo>
                    <a:pt x="37858" y="49034"/>
                  </a:lnTo>
                  <a:lnTo>
                    <a:pt x="37998" y="48552"/>
                  </a:lnTo>
                  <a:lnTo>
                    <a:pt x="37325" y="48336"/>
                  </a:lnTo>
                  <a:close/>
                </a:path>
                <a:path w="45720" h="65404">
                  <a:moveTo>
                    <a:pt x="27425" y="50750"/>
                  </a:moveTo>
                  <a:lnTo>
                    <a:pt x="28930" y="51828"/>
                  </a:lnTo>
                  <a:lnTo>
                    <a:pt x="29428" y="51621"/>
                  </a:lnTo>
                  <a:lnTo>
                    <a:pt x="27425" y="50750"/>
                  </a:lnTo>
                  <a:close/>
                </a:path>
                <a:path w="45720" h="65404">
                  <a:moveTo>
                    <a:pt x="25756" y="49555"/>
                  </a:moveTo>
                  <a:lnTo>
                    <a:pt x="24676" y="49555"/>
                  </a:lnTo>
                  <a:lnTo>
                    <a:pt x="27425" y="50750"/>
                  </a:lnTo>
                  <a:lnTo>
                    <a:pt x="25756" y="49555"/>
                  </a:lnTo>
                  <a:close/>
                </a:path>
                <a:path w="45720" h="65404">
                  <a:moveTo>
                    <a:pt x="21661" y="43433"/>
                  </a:moveTo>
                  <a:lnTo>
                    <a:pt x="21468" y="43433"/>
                  </a:lnTo>
                  <a:lnTo>
                    <a:pt x="23990" y="45516"/>
                  </a:lnTo>
                  <a:lnTo>
                    <a:pt x="28944" y="44005"/>
                  </a:lnTo>
                  <a:lnTo>
                    <a:pt x="25222" y="44005"/>
                  </a:lnTo>
                  <a:lnTo>
                    <a:pt x="21661" y="43433"/>
                  </a:lnTo>
                  <a:close/>
                </a:path>
                <a:path w="45720" h="65404">
                  <a:moveTo>
                    <a:pt x="29610" y="43802"/>
                  </a:moveTo>
                  <a:lnTo>
                    <a:pt x="28283" y="43802"/>
                  </a:lnTo>
                  <a:lnTo>
                    <a:pt x="25222" y="44005"/>
                  </a:lnTo>
                  <a:lnTo>
                    <a:pt x="28944" y="44005"/>
                  </a:lnTo>
                  <a:lnTo>
                    <a:pt x="29610" y="43802"/>
                  </a:lnTo>
                  <a:close/>
                </a:path>
                <a:path w="45720" h="65404">
                  <a:moveTo>
                    <a:pt x="36855" y="41592"/>
                  </a:moveTo>
                  <a:lnTo>
                    <a:pt x="29610" y="43802"/>
                  </a:lnTo>
                  <a:lnTo>
                    <a:pt x="28283" y="43802"/>
                  </a:lnTo>
                  <a:lnTo>
                    <a:pt x="33832" y="43433"/>
                  </a:lnTo>
                  <a:lnTo>
                    <a:pt x="37236" y="42392"/>
                  </a:lnTo>
                  <a:lnTo>
                    <a:pt x="37383" y="42392"/>
                  </a:lnTo>
                  <a:lnTo>
                    <a:pt x="37515" y="41833"/>
                  </a:lnTo>
                  <a:lnTo>
                    <a:pt x="36855" y="41592"/>
                  </a:lnTo>
                  <a:close/>
                </a:path>
                <a:path w="45720" h="65404">
                  <a:moveTo>
                    <a:pt x="19530" y="41833"/>
                  </a:moveTo>
                  <a:lnTo>
                    <a:pt x="18613" y="41833"/>
                  </a:lnTo>
                  <a:lnTo>
                    <a:pt x="21490" y="43433"/>
                  </a:lnTo>
                  <a:lnTo>
                    <a:pt x="19530" y="41833"/>
                  </a:lnTo>
                  <a:close/>
                </a:path>
                <a:path w="45720" h="65404">
                  <a:moveTo>
                    <a:pt x="29010" y="37752"/>
                  </a:moveTo>
                  <a:lnTo>
                    <a:pt x="24561" y="38569"/>
                  </a:lnTo>
                  <a:lnTo>
                    <a:pt x="19405" y="38900"/>
                  </a:lnTo>
                  <a:lnTo>
                    <a:pt x="19751" y="38900"/>
                  </a:lnTo>
                  <a:lnTo>
                    <a:pt x="22697" y="40589"/>
                  </a:lnTo>
                  <a:lnTo>
                    <a:pt x="22333" y="40589"/>
                  </a:lnTo>
                  <a:lnTo>
                    <a:pt x="29010" y="37752"/>
                  </a:lnTo>
                  <a:close/>
                </a:path>
                <a:path w="45720" h="65404">
                  <a:moveTo>
                    <a:pt x="16517" y="37045"/>
                  </a:moveTo>
                  <a:lnTo>
                    <a:pt x="14998" y="37045"/>
                  </a:lnTo>
                  <a:lnTo>
                    <a:pt x="19405" y="38900"/>
                  </a:lnTo>
                  <a:lnTo>
                    <a:pt x="19751" y="38900"/>
                  </a:lnTo>
                  <a:lnTo>
                    <a:pt x="16517" y="37045"/>
                  </a:lnTo>
                  <a:close/>
                </a:path>
                <a:path w="45720" h="65404">
                  <a:moveTo>
                    <a:pt x="36464" y="34721"/>
                  </a:moveTo>
                  <a:lnTo>
                    <a:pt x="36144" y="34721"/>
                  </a:lnTo>
                  <a:lnTo>
                    <a:pt x="29010" y="37752"/>
                  </a:lnTo>
                  <a:lnTo>
                    <a:pt x="32856" y="37045"/>
                  </a:lnTo>
                  <a:lnTo>
                    <a:pt x="36437" y="35534"/>
                  </a:lnTo>
                  <a:lnTo>
                    <a:pt x="36719" y="35534"/>
                  </a:lnTo>
                  <a:lnTo>
                    <a:pt x="36817" y="35064"/>
                  </a:lnTo>
                  <a:lnTo>
                    <a:pt x="36855" y="34886"/>
                  </a:lnTo>
                  <a:lnTo>
                    <a:pt x="36464" y="34721"/>
                  </a:lnTo>
                  <a:close/>
                </a:path>
                <a:path w="45720" h="65404">
                  <a:moveTo>
                    <a:pt x="14509" y="29819"/>
                  </a:moveTo>
                  <a:lnTo>
                    <a:pt x="9817" y="29819"/>
                  </a:lnTo>
                  <a:lnTo>
                    <a:pt x="16943" y="31030"/>
                  </a:lnTo>
                  <a:lnTo>
                    <a:pt x="24253" y="31030"/>
                  </a:lnTo>
                  <a:lnTo>
                    <a:pt x="32664" y="30260"/>
                  </a:lnTo>
                  <a:lnTo>
                    <a:pt x="33789" y="30110"/>
                  </a:lnTo>
                  <a:lnTo>
                    <a:pt x="15627" y="30110"/>
                  </a:lnTo>
                  <a:lnTo>
                    <a:pt x="14509" y="29819"/>
                  </a:lnTo>
                  <a:close/>
                </a:path>
                <a:path w="45720" h="65404">
                  <a:moveTo>
                    <a:pt x="35928" y="28981"/>
                  </a:moveTo>
                  <a:lnTo>
                    <a:pt x="32410" y="29432"/>
                  </a:lnTo>
                  <a:lnTo>
                    <a:pt x="24449" y="30110"/>
                  </a:lnTo>
                  <a:lnTo>
                    <a:pt x="33789" y="30110"/>
                  </a:lnTo>
                  <a:lnTo>
                    <a:pt x="35960" y="29819"/>
                  </a:lnTo>
                  <a:lnTo>
                    <a:pt x="36241" y="29819"/>
                  </a:lnTo>
                  <a:lnTo>
                    <a:pt x="36384" y="29432"/>
                  </a:lnTo>
                  <a:lnTo>
                    <a:pt x="36579" y="29432"/>
                  </a:lnTo>
                  <a:lnTo>
                    <a:pt x="35928" y="28981"/>
                  </a:lnTo>
                  <a:close/>
                </a:path>
                <a:path w="45720" h="65404">
                  <a:moveTo>
                    <a:pt x="11187" y="17945"/>
                  </a:moveTo>
                  <a:lnTo>
                    <a:pt x="1777" y="17945"/>
                  </a:lnTo>
                  <a:lnTo>
                    <a:pt x="3797" y="18402"/>
                  </a:lnTo>
                  <a:lnTo>
                    <a:pt x="10456" y="18402"/>
                  </a:lnTo>
                  <a:lnTo>
                    <a:pt x="12953" y="22707"/>
                  </a:lnTo>
                  <a:lnTo>
                    <a:pt x="17551" y="25412"/>
                  </a:lnTo>
                  <a:lnTo>
                    <a:pt x="28320" y="26568"/>
                  </a:lnTo>
                  <a:lnTo>
                    <a:pt x="32181" y="25704"/>
                  </a:lnTo>
                  <a:lnTo>
                    <a:pt x="28480" y="25704"/>
                  </a:lnTo>
                  <a:lnTo>
                    <a:pt x="17983" y="24574"/>
                  </a:lnTo>
                  <a:lnTo>
                    <a:pt x="13817" y="22224"/>
                  </a:lnTo>
                  <a:lnTo>
                    <a:pt x="11187" y="17945"/>
                  </a:lnTo>
                  <a:close/>
                </a:path>
                <a:path w="45720" h="65404">
                  <a:moveTo>
                    <a:pt x="32092" y="24841"/>
                  </a:moveTo>
                  <a:lnTo>
                    <a:pt x="28128" y="25704"/>
                  </a:lnTo>
                  <a:lnTo>
                    <a:pt x="32486" y="25704"/>
                  </a:lnTo>
                  <a:lnTo>
                    <a:pt x="32574" y="25412"/>
                  </a:lnTo>
                  <a:lnTo>
                    <a:pt x="32651" y="25158"/>
                  </a:lnTo>
                  <a:lnTo>
                    <a:pt x="32092" y="24841"/>
                  </a:lnTo>
                  <a:close/>
                </a:path>
                <a:path w="45720" h="65404">
                  <a:moveTo>
                    <a:pt x="25640" y="18402"/>
                  </a:moveTo>
                  <a:lnTo>
                    <a:pt x="23963" y="18402"/>
                  </a:lnTo>
                  <a:lnTo>
                    <a:pt x="26619" y="20612"/>
                  </a:lnTo>
                  <a:lnTo>
                    <a:pt x="32994" y="21856"/>
                  </a:lnTo>
                  <a:lnTo>
                    <a:pt x="33388" y="21729"/>
                  </a:lnTo>
                  <a:lnTo>
                    <a:pt x="33515" y="21501"/>
                  </a:lnTo>
                  <a:lnTo>
                    <a:pt x="33159" y="21005"/>
                  </a:lnTo>
                  <a:lnTo>
                    <a:pt x="27927" y="20002"/>
                  </a:lnTo>
                  <a:lnTo>
                    <a:pt x="25640" y="18402"/>
                  </a:lnTo>
                  <a:close/>
                </a:path>
                <a:path w="45720" h="65404">
                  <a:moveTo>
                    <a:pt x="23414" y="17945"/>
                  </a:moveTo>
                  <a:lnTo>
                    <a:pt x="13942" y="17945"/>
                  </a:lnTo>
                  <a:lnTo>
                    <a:pt x="8714" y="18402"/>
                  </a:lnTo>
                  <a:lnTo>
                    <a:pt x="23963" y="18402"/>
                  </a:lnTo>
                  <a:lnTo>
                    <a:pt x="23414" y="17945"/>
                  </a:lnTo>
                  <a:close/>
                </a:path>
                <a:path w="45720" h="65404">
                  <a:moveTo>
                    <a:pt x="25537" y="15976"/>
                  </a:moveTo>
                  <a:lnTo>
                    <a:pt x="20755" y="15976"/>
                  </a:lnTo>
                  <a:lnTo>
                    <a:pt x="18262" y="16433"/>
                  </a:lnTo>
                  <a:lnTo>
                    <a:pt x="15538" y="16852"/>
                  </a:lnTo>
                  <a:lnTo>
                    <a:pt x="22186" y="16852"/>
                  </a:lnTo>
                  <a:lnTo>
                    <a:pt x="23032" y="17627"/>
                  </a:lnTo>
                  <a:lnTo>
                    <a:pt x="23414" y="17945"/>
                  </a:lnTo>
                  <a:lnTo>
                    <a:pt x="24986" y="17945"/>
                  </a:lnTo>
                  <a:lnTo>
                    <a:pt x="24532" y="17627"/>
                  </a:lnTo>
                  <a:lnTo>
                    <a:pt x="23088" y="16433"/>
                  </a:lnTo>
                  <a:lnTo>
                    <a:pt x="25537" y="15976"/>
                  </a:lnTo>
                  <a:close/>
                </a:path>
                <a:path w="45720" h="65404">
                  <a:moveTo>
                    <a:pt x="19458" y="17183"/>
                  </a:moveTo>
                  <a:lnTo>
                    <a:pt x="12788" y="17183"/>
                  </a:lnTo>
                  <a:lnTo>
                    <a:pt x="7327" y="17627"/>
                  </a:lnTo>
                  <a:lnTo>
                    <a:pt x="16410" y="17627"/>
                  </a:lnTo>
                  <a:lnTo>
                    <a:pt x="19458" y="17183"/>
                  </a:lnTo>
                  <a:close/>
                </a:path>
                <a:path w="45720" h="65404">
                  <a:moveTo>
                    <a:pt x="34490" y="15976"/>
                  </a:moveTo>
                  <a:lnTo>
                    <a:pt x="32705" y="15976"/>
                  </a:lnTo>
                  <a:lnTo>
                    <a:pt x="33667" y="16852"/>
                  </a:lnTo>
                  <a:lnTo>
                    <a:pt x="38374" y="17627"/>
                  </a:lnTo>
                  <a:lnTo>
                    <a:pt x="38040" y="17627"/>
                  </a:lnTo>
                  <a:lnTo>
                    <a:pt x="38029" y="16852"/>
                  </a:lnTo>
                  <a:lnTo>
                    <a:pt x="38947" y="16852"/>
                  </a:lnTo>
                  <a:lnTo>
                    <a:pt x="34721" y="16128"/>
                  </a:lnTo>
                  <a:lnTo>
                    <a:pt x="34490" y="15976"/>
                  </a:lnTo>
                  <a:close/>
                </a:path>
                <a:path w="45720" h="65404">
                  <a:moveTo>
                    <a:pt x="16200" y="15976"/>
                  </a:moveTo>
                  <a:lnTo>
                    <a:pt x="13885" y="15976"/>
                  </a:lnTo>
                  <a:lnTo>
                    <a:pt x="11025" y="17183"/>
                  </a:lnTo>
                  <a:lnTo>
                    <a:pt x="19187" y="17183"/>
                  </a:lnTo>
                  <a:lnTo>
                    <a:pt x="20049" y="17017"/>
                  </a:lnTo>
                  <a:lnTo>
                    <a:pt x="13944" y="17017"/>
                  </a:lnTo>
                  <a:lnTo>
                    <a:pt x="16200" y="15976"/>
                  </a:lnTo>
                  <a:close/>
                </a:path>
                <a:path w="45720" h="65404">
                  <a:moveTo>
                    <a:pt x="20910" y="16852"/>
                  </a:moveTo>
                  <a:lnTo>
                    <a:pt x="15325" y="16852"/>
                  </a:lnTo>
                  <a:lnTo>
                    <a:pt x="13944" y="17017"/>
                  </a:lnTo>
                  <a:lnTo>
                    <a:pt x="20049" y="17017"/>
                  </a:lnTo>
                  <a:lnTo>
                    <a:pt x="20910" y="16852"/>
                  </a:lnTo>
                  <a:close/>
                </a:path>
                <a:path w="45720" h="65404">
                  <a:moveTo>
                    <a:pt x="2250" y="15976"/>
                  </a:moveTo>
                  <a:lnTo>
                    <a:pt x="1047" y="15976"/>
                  </a:lnTo>
                  <a:lnTo>
                    <a:pt x="563" y="16433"/>
                  </a:lnTo>
                  <a:lnTo>
                    <a:pt x="1804" y="16433"/>
                  </a:lnTo>
                  <a:lnTo>
                    <a:pt x="2250" y="15976"/>
                  </a:lnTo>
                  <a:close/>
                </a:path>
                <a:path w="45720" h="65404">
                  <a:moveTo>
                    <a:pt x="5168" y="15976"/>
                  </a:moveTo>
                  <a:lnTo>
                    <a:pt x="2914" y="15976"/>
                  </a:lnTo>
                  <a:lnTo>
                    <a:pt x="1743" y="16433"/>
                  </a:lnTo>
                  <a:lnTo>
                    <a:pt x="4043" y="16433"/>
                  </a:lnTo>
                  <a:lnTo>
                    <a:pt x="5168" y="15976"/>
                  </a:lnTo>
                  <a:close/>
                </a:path>
                <a:path w="45720" h="65404">
                  <a:moveTo>
                    <a:pt x="1477" y="15570"/>
                  </a:moveTo>
                  <a:lnTo>
                    <a:pt x="234" y="15570"/>
                  </a:lnTo>
                  <a:lnTo>
                    <a:pt x="502" y="15976"/>
                  </a:lnTo>
                  <a:lnTo>
                    <a:pt x="1047" y="15976"/>
                  </a:lnTo>
                  <a:lnTo>
                    <a:pt x="1477" y="15570"/>
                  </a:lnTo>
                  <a:close/>
                </a:path>
                <a:path w="45720" h="65404">
                  <a:moveTo>
                    <a:pt x="3955" y="15570"/>
                  </a:moveTo>
                  <a:lnTo>
                    <a:pt x="2647" y="15570"/>
                  </a:lnTo>
                  <a:lnTo>
                    <a:pt x="2250" y="15976"/>
                  </a:lnTo>
                  <a:lnTo>
                    <a:pt x="2914" y="15976"/>
                  </a:lnTo>
                  <a:lnTo>
                    <a:pt x="3955" y="15570"/>
                  </a:lnTo>
                  <a:close/>
                </a:path>
                <a:path w="45720" h="65404">
                  <a:moveTo>
                    <a:pt x="14849" y="15570"/>
                  </a:moveTo>
                  <a:lnTo>
                    <a:pt x="5698" y="15570"/>
                  </a:lnTo>
                  <a:lnTo>
                    <a:pt x="5168" y="15976"/>
                  </a:lnTo>
                  <a:lnTo>
                    <a:pt x="13885" y="15976"/>
                  </a:lnTo>
                  <a:lnTo>
                    <a:pt x="14849" y="15570"/>
                  </a:lnTo>
                  <a:close/>
                </a:path>
                <a:path w="45720" h="65404">
                  <a:moveTo>
                    <a:pt x="23126" y="15570"/>
                  </a:moveTo>
                  <a:lnTo>
                    <a:pt x="17080" y="15570"/>
                  </a:lnTo>
                  <a:lnTo>
                    <a:pt x="16200" y="15976"/>
                  </a:lnTo>
                  <a:lnTo>
                    <a:pt x="20688" y="15976"/>
                  </a:lnTo>
                  <a:lnTo>
                    <a:pt x="23126" y="15570"/>
                  </a:lnTo>
                  <a:close/>
                </a:path>
                <a:path w="45720" h="65404">
                  <a:moveTo>
                    <a:pt x="32258" y="15570"/>
                  </a:moveTo>
                  <a:lnTo>
                    <a:pt x="27493" y="15570"/>
                  </a:lnTo>
                  <a:lnTo>
                    <a:pt x="25588" y="15976"/>
                  </a:lnTo>
                  <a:lnTo>
                    <a:pt x="32705" y="15976"/>
                  </a:lnTo>
                  <a:lnTo>
                    <a:pt x="32258" y="15570"/>
                  </a:lnTo>
                  <a:close/>
                </a:path>
                <a:path w="45720" h="65404">
                  <a:moveTo>
                    <a:pt x="10286" y="558"/>
                  </a:moveTo>
                  <a:lnTo>
                    <a:pt x="9681" y="939"/>
                  </a:lnTo>
                  <a:lnTo>
                    <a:pt x="6397" y="10459"/>
                  </a:lnTo>
                  <a:lnTo>
                    <a:pt x="6119" y="11188"/>
                  </a:lnTo>
                  <a:lnTo>
                    <a:pt x="1477" y="15570"/>
                  </a:lnTo>
                  <a:lnTo>
                    <a:pt x="2647" y="15570"/>
                  </a:lnTo>
                  <a:lnTo>
                    <a:pt x="6925" y="11188"/>
                  </a:lnTo>
                  <a:lnTo>
                    <a:pt x="7240" y="10629"/>
                  </a:lnTo>
                  <a:lnTo>
                    <a:pt x="10413" y="1511"/>
                  </a:lnTo>
                  <a:lnTo>
                    <a:pt x="10472" y="939"/>
                  </a:lnTo>
                  <a:lnTo>
                    <a:pt x="10286" y="558"/>
                  </a:lnTo>
                  <a:close/>
                </a:path>
                <a:path w="45720" h="65404">
                  <a:moveTo>
                    <a:pt x="7500" y="14186"/>
                  </a:moveTo>
                  <a:lnTo>
                    <a:pt x="3955" y="15570"/>
                  </a:lnTo>
                  <a:lnTo>
                    <a:pt x="5698" y="15570"/>
                  </a:lnTo>
                  <a:lnTo>
                    <a:pt x="7500" y="14186"/>
                  </a:lnTo>
                  <a:close/>
                </a:path>
                <a:path w="45720" h="65404">
                  <a:moveTo>
                    <a:pt x="34201" y="3975"/>
                  </a:moveTo>
                  <a:lnTo>
                    <a:pt x="33424" y="3975"/>
                  </a:lnTo>
                  <a:lnTo>
                    <a:pt x="28481" y="7354"/>
                  </a:lnTo>
                  <a:lnTo>
                    <a:pt x="21774" y="11658"/>
                  </a:lnTo>
                  <a:lnTo>
                    <a:pt x="15414" y="15331"/>
                  </a:lnTo>
                  <a:lnTo>
                    <a:pt x="14849" y="15570"/>
                  </a:lnTo>
                  <a:lnTo>
                    <a:pt x="17080" y="15570"/>
                  </a:lnTo>
                  <a:lnTo>
                    <a:pt x="20904" y="13804"/>
                  </a:lnTo>
                  <a:lnTo>
                    <a:pt x="32473" y="5740"/>
                  </a:lnTo>
                  <a:lnTo>
                    <a:pt x="34137" y="4533"/>
                  </a:lnTo>
                  <a:lnTo>
                    <a:pt x="34201" y="3975"/>
                  </a:lnTo>
                  <a:close/>
                </a:path>
                <a:path w="45720" h="65404">
                  <a:moveTo>
                    <a:pt x="26348" y="14734"/>
                  </a:moveTo>
                  <a:lnTo>
                    <a:pt x="26135" y="14734"/>
                  </a:lnTo>
                  <a:lnTo>
                    <a:pt x="22839" y="15570"/>
                  </a:lnTo>
                  <a:lnTo>
                    <a:pt x="27493" y="15570"/>
                  </a:lnTo>
                  <a:lnTo>
                    <a:pt x="28611" y="15331"/>
                  </a:lnTo>
                  <a:lnTo>
                    <a:pt x="25157" y="15331"/>
                  </a:lnTo>
                  <a:lnTo>
                    <a:pt x="26348" y="14734"/>
                  </a:lnTo>
                  <a:close/>
                </a:path>
                <a:path w="45720" h="65404">
                  <a:moveTo>
                    <a:pt x="39305" y="8191"/>
                  </a:moveTo>
                  <a:lnTo>
                    <a:pt x="38646" y="8191"/>
                  </a:lnTo>
                  <a:lnTo>
                    <a:pt x="33794" y="12687"/>
                  </a:lnTo>
                  <a:lnTo>
                    <a:pt x="32033" y="13500"/>
                  </a:lnTo>
                  <a:lnTo>
                    <a:pt x="31258" y="13804"/>
                  </a:lnTo>
                  <a:lnTo>
                    <a:pt x="27136" y="14734"/>
                  </a:lnTo>
                  <a:lnTo>
                    <a:pt x="31478" y="14734"/>
                  </a:lnTo>
                  <a:lnTo>
                    <a:pt x="31997" y="15331"/>
                  </a:lnTo>
                  <a:lnTo>
                    <a:pt x="32258" y="15570"/>
                  </a:lnTo>
                  <a:lnTo>
                    <a:pt x="33873" y="15570"/>
                  </a:lnTo>
                  <a:lnTo>
                    <a:pt x="33511" y="15331"/>
                  </a:lnTo>
                  <a:lnTo>
                    <a:pt x="32754" y="14734"/>
                  </a:lnTo>
                  <a:lnTo>
                    <a:pt x="32423" y="14427"/>
                  </a:lnTo>
                  <a:lnTo>
                    <a:pt x="37849" y="13144"/>
                  </a:lnTo>
                  <a:lnTo>
                    <a:pt x="34099" y="13144"/>
                  </a:lnTo>
                  <a:lnTo>
                    <a:pt x="36461" y="11404"/>
                  </a:lnTo>
                  <a:lnTo>
                    <a:pt x="39293" y="8762"/>
                  </a:lnTo>
                  <a:lnTo>
                    <a:pt x="39305" y="8191"/>
                  </a:lnTo>
                  <a:close/>
                </a:path>
                <a:path w="45720" h="65404">
                  <a:moveTo>
                    <a:pt x="26531" y="14734"/>
                  </a:moveTo>
                  <a:lnTo>
                    <a:pt x="26348" y="14734"/>
                  </a:lnTo>
                  <a:lnTo>
                    <a:pt x="25157" y="15331"/>
                  </a:lnTo>
                  <a:lnTo>
                    <a:pt x="26531" y="14734"/>
                  </a:lnTo>
                  <a:close/>
                </a:path>
                <a:path w="45720" h="65404">
                  <a:moveTo>
                    <a:pt x="31201" y="14734"/>
                  </a:moveTo>
                  <a:lnTo>
                    <a:pt x="26531" y="14734"/>
                  </a:lnTo>
                  <a:lnTo>
                    <a:pt x="25103" y="15331"/>
                  </a:lnTo>
                  <a:lnTo>
                    <a:pt x="28626" y="15331"/>
                  </a:lnTo>
                  <a:lnTo>
                    <a:pt x="31201" y="14734"/>
                  </a:lnTo>
                  <a:close/>
                </a:path>
                <a:path w="45720" h="65404">
                  <a:moveTo>
                    <a:pt x="36560" y="6591"/>
                  </a:moveTo>
                  <a:lnTo>
                    <a:pt x="35864" y="6591"/>
                  </a:lnTo>
                  <a:lnTo>
                    <a:pt x="26135" y="14734"/>
                  </a:lnTo>
                  <a:lnTo>
                    <a:pt x="26735" y="14427"/>
                  </a:lnTo>
                  <a:lnTo>
                    <a:pt x="30187" y="12395"/>
                  </a:lnTo>
                  <a:lnTo>
                    <a:pt x="36512" y="7188"/>
                  </a:lnTo>
                  <a:lnTo>
                    <a:pt x="36560" y="6591"/>
                  </a:lnTo>
                  <a:close/>
                </a:path>
                <a:path w="45720" h="65404">
                  <a:moveTo>
                    <a:pt x="11659" y="10629"/>
                  </a:moveTo>
                  <a:lnTo>
                    <a:pt x="8394" y="13500"/>
                  </a:lnTo>
                  <a:lnTo>
                    <a:pt x="7500" y="14186"/>
                  </a:lnTo>
                  <a:lnTo>
                    <a:pt x="9258" y="13500"/>
                  </a:lnTo>
                  <a:lnTo>
                    <a:pt x="11659" y="10629"/>
                  </a:lnTo>
                  <a:close/>
                </a:path>
                <a:path w="45720" h="65404">
                  <a:moveTo>
                    <a:pt x="44917" y="10459"/>
                  </a:moveTo>
                  <a:lnTo>
                    <a:pt x="44317" y="10459"/>
                  </a:lnTo>
                  <a:lnTo>
                    <a:pt x="40157" y="11658"/>
                  </a:lnTo>
                  <a:lnTo>
                    <a:pt x="34099" y="13144"/>
                  </a:lnTo>
                  <a:lnTo>
                    <a:pt x="37849" y="13144"/>
                  </a:lnTo>
                  <a:lnTo>
                    <a:pt x="39192" y="12826"/>
                  </a:lnTo>
                  <a:lnTo>
                    <a:pt x="44945" y="11188"/>
                  </a:lnTo>
                  <a:lnTo>
                    <a:pt x="45250" y="10629"/>
                  </a:lnTo>
                  <a:lnTo>
                    <a:pt x="44917" y="10459"/>
                  </a:lnTo>
                  <a:close/>
                </a:path>
                <a:path w="45720" h="65404">
                  <a:moveTo>
                    <a:pt x="21174" y="0"/>
                  </a:moveTo>
                  <a:lnTo>
                    <a:pt x="20573" y="0"/>
                  </a:lnTo>
                  <a:lnTo>
                    <a:pt x="20434" y="139"/>
                  </a:lnTo>
                  <a:lnTo>
                    <a:pt x="11801" y="10459"/>
                  </a:lnTo>
                  <a:lnTo>
                    <a:pt x="16675" y="5994"/>
                  </a:lnTo>
                  <a:lnTo>
                    <a:pt x="20812" y="1079"/>
                  </a:lnTo>
                  <a:lnTo>
                    <a:pt x="21221" y="558"/>
                  </a:lnTo>
                  <a:lnTo>
                    <a:pt x="21174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4" name="object 2254"/>
            <p:cNvSpPr/>
            <p:nvPr/>
          </p:nvSpPr>
          <p:spPr>
            <a:xfrm>
              <a:off x="7264479" y="2934939"/>
              <a:ext cx="41910" cy="151130"/>
            </a:xfrm>
            <a:custGeom>
              <a:avLst/>
              <a:gdLst/>
              <a:ahLst/>
              <a:cxnLst/>
              <a:rect l="l" t="t" r="r" b="b"/>
              <a:pathLst>
                <a:path w="41909" h="151130">
                  <a:moveTo>
                    <a:pt x="18973" y="0"/>
                  </a:moveTo>
                  <a:lnTo>
                    <a:pt x="17437" y="2311"/>
                  </a:lnTo>
                  <a:lnTo>
                    <a:pt x="20332" y="15951"/>
                  </a:lnTo>
                  <a:lnTo>
                    <a:pt x="24612" y="40639"/>
                  </a:lnTo>
                  <a:lnTo>
                    <a:pt x="7442" y="67627"/>
                  </a:lnTo>
                  <a:lnTo>
                    <a:pt x="7188" y="70383"/>
                  </a:lnTo>
                  <a:lnTo>
                    <a:pt x="8686" y="71107"/>
                  </a:lnTo>
                  <a:lnTo>
                    <a:pt x="9944" y="70650"/>
                  </a:lnTo>
                  <a:lnTo>
                    <a:pt x="19354" y="62814"/>
                  </a:lnTo>
                  <a:lnTo>
                    <a:pt x="24866" y="55283"/>
                  </a:lnTo>
                  <a:lnTo>
                    <a:pt x="24384" y="60566"/>
                  </a:lnTo>
                  <a:lnTo>
                    <a:pt x="22783" y="68884"/>
                  </a:lnTo>
                  <a:lnTo>
                    <a:pt x="18592" y="83197"/>
                  </a:lnTo>
                  <a:lnTo>
                    <a:pt x="13703" y="91808"/>
                  </a:lnTo>
                  <a:lnTo>
                    <a:pt x="660" y="99707"/>
                  </a:lnTo>
                  <a:lnTo>
                    <a:pt x="0" y="102412"/>
                  </a:lnTo>
                  <a:lnTo>
                    <a:pt x="1676" y="103352"/>
                  </a:lnTo>
                  <a:lnTo>
                    <a:pt x="2692" y="103073"/>
                  </a:lnTo>
                  <a:lnTo>
                    <a:pt x="10109" y="98577"/>
                  </a:lnTo>
                  <a:lnTo>
                    <a:pt x="16014" y="92697"/>
                  </a:lnTo>
                  <a:lnTo>
                    <a:pt x="13855" y="103720"/>
                  </a:lnTo>
                  <a:lnTo>
                    <a:pt x="13449" y="110489"/>
                  </a:lnTo>
                  <a:lnTo>
                    <a:pt x="13893" y="113360"/>
                  </a:lnTo>
                  <a:lnTo>
                    <a:pt x="14681" y="116141"/>
                  </a:lnTo>
                  <a:lnTo>
                    <a:pt x="14516" y="123977"/>
                  </a:lnTo>
                  <a:lnTo>
                    <a:pt x="4381" y="130543"/>
                  </a:lnTo>
                  <a:lnTo>
                    <a:pt x="3670" y="133311"/>
                  </a:lnTo>
                  <a:lnTo>
                    <a:pt x="5321" y="134226"/>
                  </a:lnTo>
                  <a:lnTo>
                    <a:pt x="6388" y="133908"/>
                  </a:lnTo>
                  <a:lnTo>
                    <a:pt x="13804" y="129133"/>
                  </a:lnTo>
                  <a:lnTo>
                    <a:pt x="17018" y="122478"/>
                  </a:lnTo>
                  <a:lnTo>
                    <a:pt x="24777" y="139522"/>
                  </a:lnTo>
                  <a:lnTo>
                    <a:pt x="24599" y="149047"/>
                  </a:lnTo>
                  <a:lnTo>
                    <a:pt x="26530" y="151053"/>
                  </a:lnTo>
                  <a:lnTo>
                    <a:pt x="28536" y="149123"/>
                  </a:lnTo>
                  <a:lnTo>
                    <a:pt x="28638" y="143040"/>
                  </a:lnTo>
                  <a:lnTo>
                    <a:pt x="27482" y="137896"/>
                  </a:lnTo>
                  <a:lnTo>
                    <a:pt x="25895" y="133324"/>
                  </a:lnTo>
                  <a:lnTo>
                    <a:pt x="30861" y="136321"/>
                  </a:lnTo>
                  <a:lnTo>
                    <a:pt x="39547" y="139826"/>
                  </a:lnTo>
                  <a:lnTo>
                    <a:pt x="41376" y="138620"/>
                  </a:lnTo>
                  <a:lnTo>
                    <a:pt x="40309" y="136042"/>
                  </a:lnTo>
                  <a:lnTo>
                    <a:pt x="32829" y="132956"/>
                  </a:lnTo>
                  <a:lnTo>
                    <a:pt x="24091" y="128270"/>
                  </a:lnTo>
                  <a:lnTo>
                    <a:pt x="17208" y="113474"/>
                  </a:lnTo>
                  <a:lnTo>
                    <a:pt x="17932" y="103670"/>
                  </a:lnTo>
                  <a:lnTo>
                    <a:pt x="21920" y="108788"/>
                  </a:lnTo>
                  <a:lnTo>
                    <a:pt x="28905" y="112217"/>
                  </a:lnTo>
                  <a:lnTo>
                    <a:pt x="30810" y="112890"/>
                  </a:lnTo>
                  <a:lnTo>
                    <a:pt x="32588" y="111759"/>
                  </a:lnTo>
                  <a:lnTo>
                    <a:pt x="31648" y="109169"/>
                  </a:lnTo>
                  <a:lnTo>
                    <a:pt x="28244" y="107543"/>
                  </a:lnTo>
                  <a:lnTo>
                    <a:pt x="19469" y="102260"/>
                  </a:lnTo>
                  <a:lnTo>
                    <a:pt x="19075" y="96888"/>
                  </a:lnTo>
                  <a:lnTo>
                    <a:pt x="19964" y="92773"/>
                  </a:lnTo>
                  <a:lnTo>
                    <a:pt x="26708" y="68681"/>
                  </a:lnTo>
                  <a:lnTo>
                    <a:pt x="29286" y="74853"/>
                  </a:lnTo>
                  <a:lnTo>
                    <a:pt x="33591" y="79946"/>
                  </a:lnTo>
                  <a:lnTo>
                    <a:pt x="35052" y="80632"/>
                  </a:lnTo>
                  <a:lnTo>
                    <a:pt x="36347" y="80162"/>
                  </a:lnTo>
                  <a:lnTo>
                    <a:pt x="36563" y="77406"/>
                  </a:lnTo>
                  <a:lnTo>
                    <a:pt x="27978" y="67170"/>
                  </a:lnTo>
                  <a:lnTo>
                    <a:pt x="28937" y="50423"/>
                  </a:lnTo>
                  <a:lnTo>
                    <a:pt x="28525" y="42484"/>
                  </a:lnTo>
                  <a:lnTo>
                    <a:pt x="27526" y="34474"/>
                  </a:lnTo>
                  <a:lnTo>
                    <a:pt x="26149" y="26263"/>
                  </a:lnTo>
                  <a:lnTo>
                    <a:pt x="21285" y="1600"/>
                  </a:lnTo>
                  <a:lnTo>
                    <a:pt x="18973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5" name="object 2255"/>
            <p:cNvSpPr/>
            <p:nvPr/>
          </p:nvSpPr>
          <p:spPr>
            <a:xfrm>
              <a:off x="7298810" y="3060579"/>
              <a:ext cx="32384" cy="33020"/>
            </a:xfrm>
            <a:custGeom>
              <a:avLst/>
              <a:gdLst/>
              <a:ahLst/>
              <a:cxnLst/>
              <a:rect l="l" t="t" r="r" b="b"/>
              <a:pathLst>
                <a:path w="32384" h="33019">
                  <a:moveTo>
                    <a:pt x="17729" y="0"/>
                  </a:moveTo>
                  <a:lnTo>
                    <a:pt x="8928" y="2311"/>
                  </a:lnTo>
                  <a:lnTo>
                    <a:pt x="4470" y="8496"/>
                  </a:lnTo>
                  <a:lnTo>
                    <a:pt x="0" y="14693"/>
                  </a:lnTo>
                  <a:lnTo>
                    <a:pt x="1384" y="24003"/>
                  </a:lnTo>
                  <a:lnTo>
                    <a:pt x="13703" y="32880"/>
                  </a:lnTo>
                  <a:lnTo>
                    <a:pt x="22847" y="31013"/>
                  </a:lnTo>
                  <a:lnTo>
                    <a:pt x="31775" y="18643"/>
                  </a:lnTo>
                  <a:lnTo>
                    <a:pt x="30035" y="8877"/>
                  </a:lnTo>
                  <a:lnTo>
                    <a:pt x="1772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6" name="object 2256"/>
            <p:cNvSpPr/>
            <p:nvPr/>
          </p:nvSpPr>
          <p:spPr>
            <a:xfrm>
              <a:off x="7316708" y="3076087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3771" y="0"/>
                  </a:moveTo>
                  <a:lnTo>
                    <a:pt x="2031" y="1435"/>
                  </a:lnTo>
                  <a:lnTo>
                    <a:pt x="279" y="2870"/>
                  </a:lnTo>
                  <a:lnTo>
                    <a:pt x="0" y="5397"/>
                  </a:lnTo>
                  <a:lnTo>
                    <a:pt x="2819" y="8813"/>
                  </a:lnTo>
                  <a:lnTo>
                    <a:pt x="5372" y="9042"/>
                  </a:lnTo>
                  <a:lnTo>
                    <a:pt x="8851" y="6172"/>
                  </a:lnTo>
                  <a:lnTo>
                    <a:pt x="9118" y="3632"/>
                  </a:lnTo>
                  <a:lnTo>
                    <a:pt x="6324" y="215"/>
                  </a:lnTo>
                  <a:lnTo>
                    <a:pt x="377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7" name="object 2257"/>
            <p:cNvSpPr/>
            <p:nvPr/>
          </p:nvSpPr>
          <p:spPr>
            <a:xfrm>
              <a:off x="7320543" y="3079022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317" y="0"/>
                  </a:moveTo>
                  <a:lnTo>
                    <a:pt x="0" y="3060"/>
                  </a:lnTo>
                  <a:lnTo>
                    <a:pt x="3060" y="3327"/>
                  </a:lnTo>
                  <a:lnTo>
                    <a:pt x="3390" y="266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8" name="object 2258"/>
            <p:cNvSpPr/>
            <p:nvPr/>
          </p:nvSpPr>
          <p:spPr>
            <a:xfrm>
              <a:off x="7306650" y="3069637"/>
              <a:ext cx="8890" cy="10160"/>
            </a:xfrm>
            <a:custGeom>
              <a:avLst/>
              <a:gdLst/>
              <a:ahLst/>
              <a:cxnLst/>
              <a:rect l="l" t="t" r="r" b="b"/>
              <a:pathLst>
                <a:path w="8890" h="10160">
                  <a:moveTo>
                    <a:pt x="4381" y="0"/>
                  </a:moveTo>
                  <a:lnTo>
                    <a:pt x="2095" y="1104"/>
                  </a:lnTo>
                  <a:lnTo>
                    <a:pt x="1041" y="3289"/>
                  </a:lnTo>
                  <a:lnTo>
                    <a:pt x="0" y="5486"/>
                  </a:lnTo>
                  <a:lnTo>
                    <a:pt x="546" y="7937"/>
                  </a:lnTo>
                  <a:lnTo>
                    <a:pt x="4051" y="9626"/>
                  </a:lnTo>
                  <a:lnTo>
                    <a:pt x="6311" y="8521"/>
                  </a:lnTo>
                  <a:lnTo>
                    <a:pt x="7378" y="6337"/>
                  </a:lnTo>
                  <a:lnTo>
                    <a:pt x="8420" y="4140"/>
                  </a:lnTo>
                  <a:lnTo>
                    <a:pt x="7861" y="1676"/>
                  </a:lnTo>
                  <a:lnTo>
                    <a:pt x="6095" y="850"/>
                  </a:lnTo>
                  <a:lnTo>
                    <a:pt x="4381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9" name="object 2259"/>
            <p:cNvSpPr/>
            <p:nvPr/>
          </p:nvSpPr>
          <p:spPr>
            <a:xfrm>
              <a:off x="7250130" y="3059089"/>
              <a:ext cx="31750" cy="31750"/>
            </a:xfrm>
            <a:custGeom>
              <a:avLst/>
              <a:gdLst/>
              <a:ahLst/>
              <a:cxnLst/>
              <a:rect l="l" t="t" r="r" b="b"/>
              <a:pathLst>
                <a:path w="31750" h="31750">
                  <a:moveTo>
                    <a:pt x="12331" y="0"/>
                  </a:moveTo>
                  <a:lnTo>
                    <a:pt x="546" y="9588"/>
                  </a:lnTo>
                  <a:lnTo>
                    <a:pt x="0" y="18884"/>
                  </a:lnTo>
                  <a:lnTo>
                    <a:pt x="9613" y="30721"/>
                  </a:lnTo>
                  <a:lnTo>
                    <a:pt x="19494" y="31597"/>
                  </a:lnTo>
                  <a:lnTo>
                    <a:pt x="31280" y="22009"/>
                  </a:lnTo>
                  <a:lnTo>
                    <a:pt x="31318" y="12928"/>
                  </a:lnTo>
                  <a:lnTo>
                    <a:pt x="26492" y="6997"/>
                  </a:lnTo>
                  <a:lnTo>
                    <a:pt x="21691" y="1079"/>
                  </a:lnTo>
                  <a:lnTo>
                    <a:pt x="1233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0" name="object 2260"/>
            <p:cNvSpPr/>
            <p:nvPr/>
          </p:nvSpPr>
          <p:spPr>
            <a:xfrm>
              <a:off x="7256243" y="3075852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4902" y="0"/>
                  </a:moveTo>
                  <a:lnTo>
                    <a:pt x="876" y="1816"/>
                  </a:lnTo>
                  <a:lnTo>
                    <a:pt x="0" y="4229"/>
                  </a:lnTo>
                  <a:lnTo>
                    <a:pt x="1866" y="8343"/>
                  </a:lnTo>
                  <a:lnTo>
                    <a:pt x="4254" y="9258"/>
                  </a:lnTo>
                  <a:lnTo>
                    <a:pt x="6273" y="8356"/>
                  </a:lnTo>
                  <a:lnTo>
                    <a:pt x="8267" y="7429"/>
                  </a:lnTo>
                  <a:lnTo>
                    <a:pt x="9144" y="5029"/>
                  </a:lnTo>
                  <a:lnTo>
                    <a:pt x="8229" y="2971"/>
                  </a:lnTo>
                  <a:lnTo>
                    <a:pt x="7289" y="927"/>
                  </a:lnTo>
                  <a:lnTo>
                    <a:pt x="490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1" name="object 2261"/>
            <p:cNvSpPr/>
            <p:nvPr/>
          </p:nvSpPr>
          <p:spPr>
            <a:xfrm>
              <a:off x="7258522" y="3079362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1079" y="0"/>
                  </a:moveTo>
                  <a:lnTo>
                    <a:pt x="0" y="2908"/>
                  </a:lnTo>
                  <a:lnTo>
                    <a:pt x="2882" y="4025"/>
                  </a:lnTo>
                  <a:lnTo>
                    <a:pt x="3936" y="1130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2" name="object 2262"/>
            <p:cNvSpPr/>
            <p:nvPr/>
          </p:nvSpPr>
          <p:spPr>
            <a:xfrm>
              <a:off x="7264402" y="3063320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59" h="8889">
                  <a:moveTo>
                    <a:pt x="3759" y="0"/>
                  </a:moveTo>
                  <a:lnTo>
                    <a:pt x="1346" y="787"/>
                  </a:lnTo>
                  <a:lnTo>
                    <a:pt x="0" y="4406"/>
                  </a:lnTo>
                  <a:lnTo>
                    <a:pt x="1295" y="6578"/>
                  </a:lnTo>
                  <a:lnTo>
                    <a:pt x="5854" y="8280"/>
                  </a:lnTo>
                  <a:lnTo>
                    <a:pt x="8255" y="7493"/>
                  </a:lnTo>
                  <a:lnTo>
                    <a:pt x="9613" y="3873"/>
                  </a:lnTo>
                  <a:lnTo>
                    <a:pt x="8318" y="1701"/>
                  </a:lnTo>
                  <a:lnTo>
                    <a:pt x="6019" y="850"/>
                  </a:lnTo>
                  <a:lnTo>
                    <a:pt x="375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3" name="object 2263"/>
            <p:cNvSpPr/>
            <p:nvPr/>
          </p:nvSpPr>
          <p:spPr>
            <a:xfrm>
              <a:off x="7250882" y="2988809"/>
              <a:ext cx="32384" cy="33020"/>
            </a:xfrm>
            <a:custGeom>
              <a:avLst/>
              <a:gdLst/>
              <a:ahLst/>
              <a:cxnLst/>
              <a:rect l="l" t="t" r="r" b="b"/>
              <a:pathLst>
                <a:path w="32384" h="33019">
                  <a:moveTo>
                    <a:pt x="15621" y="0"/>
                  </a:moveTo>
                  <a:lnTo>
                    <a:pt x="2032" y="6781"/>
                  </a:lnTo>
                  <a:lnTo>
                    <a:pt x="0" y="15646"/>
                  </a:lnTo>
                  <a:lnTo>
                    <a:pt x="3403" y="22466"/>
                  </a:lnTo>
                  <a:lnTo>
                    <a:pt x="6794" y="29298"/>
                  </a:lnTo>
                  <a:lnTo>
                    <a:pt x="15697" y="32410"/>
                  </a:lnTo>
                  <a:lnTo>
                    <a:pt x="29273" y="25628"/>
                  </a:lnTo>
                  <a:lnTo>
                    <a:pt x="31864" y="16662"/>
                  </a:lnTo>
                  <a:lnTo>
                    <a:pt x="25044" y="3009"/>
                  </a:lnTo>
                  <a:lnTo>
                    <a:pt x="1562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4" name="object 2264"/>
            <p:cNvSpPr/>
            <p:nvPr/>
          </p:nvSpPr>
          <p:spPr>
            <a:xfrm>
              <a:off x="7260489" y="3002079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5689" y="0"/>
                  </a:moveTo>
                  <a:lnTo>
                    <a:pt x="1358" y="888"/>
                  </a:lnTo>
                  <a:lnTo>
                    <a:pt x="0" y="3047"/>
                  </a:lnTo>
                  <a:lnTo>
                    <a:pt x="444" y="5257"/>
                  </a:lnTo>
                  <a:lnTo>
                    <a:pt x="901" y="7467"/>
                  </a:lnTo>
                  <a:lnTo>
                    <a:pt x="3022" y="8877"/>
                  </a:lnTo>
                  <a:lnTo>
                    <a:pt x="5181" y="8445"/>
                  </a:lnTo>
                  <a:lnTo>
                    <a:pt x="7353" y="7988"/>
                  </a:lnTo>
                  <a:lnTo>
                    <a:pt x="8724" y="5829"/>
                  </a:lnTo>
                  <a:lnTo>
                    <a:pt x="7810" y="1422"/>
                  </a:lnTo>
                  <a:lnTo>
                    <a:pt x="568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5" name="object 2265"/>
            <p:cNvSpPr/>
            <p:nvPr/>
          </p:nvSpPr>
          <p:spPr>
            <a:xfrm>
              <a:off x="7262484" y="3004114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80">
                  <a:moveTo>
                    <a:pt x="3086" y="0"/>
                  </a:moveTo>
                  <a:lnTo>
                    <a:pt x="736" y="482"/>
                  </a:lnTo>
                  <a:lnTo>
                    <a:pt x="0" y="1650"/>
                  </a:lnTo>
                  <a:lnTo>
                    <a:pt x="253" y="2844"/>
                  </a:lnTo>
                  <a:lnTo>
                    <a:pt x="495" y="4038"/>
                  </a:lnTo>
                  <a:lnTo>
                    <a:pt x="1638" y="4800"/>
                  </a:lnTo>
                  <a:lnTo>
                    <a:pt x="3975" y="4317"/>
                  </a:lnTo>
                  <a:lnTo>
                    <a:pt x="4711" y="3162"/>
                  </a:lnTo>
                  <a:lnTo>
                    <a:pt x="4229" y="774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6" name="object 2266"/>
            <p:cNvSpPr/>
            <p:nvPr/>
          </p:nvSpPr>
          <p:spPr>
            <a:xfrm>
              <a:off x="7283201" y="3037868"/>
              <a:ext cx="30480" cy="29209"/>
            </a:xfrm>
            <a:custGeom>
              <a:avLst/>
              <a:gdLst/>
              <a:ahLst/>
              <a:cxnLst/>
              <a:rect l="l" t="t" r="r" b="b"/>
              <a:pathLst>
                <a:path w="30479" h="29210">
                  <a:moveTo>
                    <a:pt x="8140" y="0"/>
                  </a:moveTo>
                  <a:lnTo>
                    <a:pt x="850" y="6718"/>
                  </a:lnTo>
                  <a:lnTo>
                    <a:pt x="0" y="21882"/>
                  </a:lnTo>
                  <a:lnTo>
                    <a:pt x="6692" y="28028"/>
                  </a:lnTo>
                  <a:lnTo>
                    <a:pt x="14312" y="28460"/>
                  </a:lnTo>
                  <a:lnTo>
                    <a:pt x="21932" y="28892"/>
                  </a:lnTo>
                  <a:lnTo>
                    <a:pt x="29032" y="22694"/>
                  </a:lnTo>
                  <a:lnTo>
                    <a:pt x="29883" y="7531"/>
                  </a:lnTo>
                  <a:lnTo>
                    <a:pt x="23380" y="850"/>
                  </a:lnTo>
                  <a:lnTo>
                    <a:pt x="814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7" name="object 2267"/>
            <p:cNvSpPr/>
            <p:nvPr/>
          </p:nvSpPr>
          <p:spPr>
            <a:xfrm>
              <a:off x="7294057" y="3050283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3644" y="0"/>
                  </a:moveTo>
                  <a:lnTo>
                    <a:pt x="1346" y="1130"/>
                  </a:lnTo>
                  <a:lnTo>
                    <a:pt x="0" y="5346"/>
                  </a:lnTo>
                  <a:lnTo>
                    <a:pt x="1181" y="7619"/>
                  </a:lnTo>
                  <a:lnTo>
                    <a:pt x="3340" y="8305"/>
                  </a:lnTo>
                  <a:lnTo>
                    <a:pt x="5473" y="9004"/>
                  </a:lnTo>
                  <a:lnTo>
                    <a:pt x="7759" y="7861"/>
                  </a:lnTo>
                  <a:lnTo>
                    <a:pt x="9118" y="3657"/>
                  </a:lnTo>
                  <a:lnTo>
                    <a:pt x="7937" y="1384"/>
                  </a:lnTo>
                  <a:lnTo>
                    <a:pt x="5778" y="698"/>
                  </a:lnTo>
                  <a:lnTo>
                    <a:pt x="364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8" name="object 2268"/>
            <p:cNvSpPr/>
            <p:nvPr/>
          </p:nvSpPr>
          <p:spPr>
            <a:xfrm>
              <a:off x="7296152" y="3052357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80">
                  <a:moveTo>
                    <a:pt x="1968" y="0"/>
                  </a:moveTo>
                  <a:lnTo>
                    <a:pt x="736" y="622"/>
                  </a:lnTo>
                  <a:lnTo>
                    <a:pt x="355" y="1739"/>
                  </a:lnTo>
                  <a:lnTo>
                    <a:pt x="0" y="2882"/>
                  </a:lnTo>
                  <a:lnTo>
                    <a:pt x="635" y="4102"/>
                  </a:lnTo>
                  <a:lnTo>
                    <a:pt x="1803" y="4483"/>
                  </a:lnTo>
                  <a:lnTo>
                    <a:pt x="2959" y="4851"/>
                  </a:lnTo>
                  <a:lnTo>
                    <a:pt x="4203" y="4241"/>
                  </a:lnTo>
                  <a:lnTo>
                    <a:pt x="4927" y="1968"/>
                  </a:lnTo>
                  <a:lnTo>
                    <a:pt x="4279" y="749"/>
                  </a:lnTo>
                  <a:lnTo>
                    <a:pt x="3124" y="381"/>
                  </a:lnTo>
                  <a:lnTo>
                    <a:pt x="196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9" name="object 2269"/>
            <p:cNvSpPr/>
            <p:nvPr/>
          </p:nvSpPr>
          <p:spPr>
            <a:xfrm>
              <a:off x="7290213" y="3008418"/>
              <a:ext cx="31750" cy="31115"/>
            </a:xfrm>
            <a:custGeom>
              <a:avLst/>
              <a:gdLst/>
              <a:ahLst/>
              <a:cxnLst/>
              <a:rect l="l" t="t" r="r" b="b"/>
              <a:pathLst>
                <a:path w="31750" h="31114">
                  <a:moveTo>
                    <a:pt x="19875" y="0"/>
                  </a:moveTo>
                  <a:lnTo>
                    <a:pt x="12458" y="1765"/>
                  </a:lnTo>
                  <a:lnTo>
                    <a:pt x="5041" y="3530"/>
                  </a:lnTo>
                  <a:lnTo>
                    <a:pt x="0" y="11493"/>
                  </a:lnTo>
                  <a:lnTo>
                    <a:pt x="3530" y="26263"/>
                  </a:lnTo>
                  <a:lnTo>
                    <a:pt x="11645" y="30810"/>
                  </a:lnTo>
                  <a:lnTo>
                    <a:pt x="26504" y="27279"/>
                  </a:lnTo>
                  <a:lnTo>
                    <a:pt x="31559" y="18757"/>
                  </a:lnTo>
                  <a:lnTo>
                    <a:pt x="28041" y="3987"/>
                  </a:lnTo>
                  <a:lnTo>
                    <a:pt x="1987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0" name="object 2270"/>
            <p:cNvSpPr/>
            <p:nvPr/>
          </p:nvSpPr>
          <p:spPr>
            <a:xfrm>
              <a:off x="7300088" y="3015010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59" h="8889">
                  <a:moveTo>
                    <a:pt x="5638" y="0"/>
                  </a:moveTo>
                  <a:lnTo>
                    <a:pt x="3403" y="977"/>
                  </a:lnTo>
                  <a:lnTo>
                    <a:pt x="1181" y="1943"/>
                  </a:lnTo>
                  <a:lnTo>
                    <a:pt x="0" y="4178"/>
                  </a:lnTo>
                  <a:lnTo>
                    <a:pt x="1549" y="7721"/>
                  </a:lnTo>
                  <a:lnTo>
                    <a:pt x="3987" y="8381"/>
                  </a:lnTo>
                  <a:lnTo>
                    <a:pt x="8432" y="6426"/>
                  </a:lnTo>
                  <a:lnTo>
                    <a:pt x="9626" y="4203"/>
                  </a:lnTo>
                  <a:lnTo>
                    <a:pt x="8077" y="647"/>
                  </a:lnTo>
                  <a:lnTo>
                    <a:pt x="5638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1" name="object 2271"/>
            <p:cNvSpPr/>
            <p:nvPr/>
          </p:nvSpPr>
          <p:spPr>
            <a:xfrm>
              <a:off x="7306591" y="3033993"/>
              <a:ext cx="10160" cy="7620"/>
            </a:xfrm>
            <a:custGeom>
              <a:avLst/>
              <a:gdLst/>
              <a:ahLst/>
              <a:cxnLst/>
              <a:rect l="l" t="t" r="r" b="b"/>
              <a:pathLst>
                <a:path w="10159" h="7619">
                  <a:moveTo>
                    <a:pt x="8483" y="0"/>
                  </a:moveTo>
                  <a:lnTo>
                    <a:pt x="5080" y="0"/>
                  </a:lnTo>
                  <a:lnTo>
                    <a:pt x="2082" y="876"/>
                  </a:lnTo>
                  <a:lnTo>
                    <a:pt x="0" y="3289"/>
                  </a:lnTo>
                  <a:lnTo>
                    <a:pt x="0" y="3848"/>
                  </a:lnTo>
                  <a:lnTo>
                    <a:pt x="2082" y="3860"/>
                  </a:lnTo>
                  <a:lnTo>
                    <a:pt x="2413" y="5041"/>
                  </a:lnTo>
                  <a:lnTo>
                    <a:pt x="2501" y="6146"/>
                  </a:lnTo>
                  <a:lnTo>
                    <a:pt x="2908" y="6857"/>
                  </a:lnTo>
                  <a:lnTo>
                    <a:pt x="4127" y="6273"/>
                  </a:lnTo>
                  <a:lnTo>
                    <a:pt x="6553" y="7099"/>
                  </a:lnTo>
                  <a:lnTo>
                    <a:pt x="9829" y="5283"/>
                  </a:lnTo>
                  <a:lnTo>
                    <a:pt x="8915" y="4000"/>
                  </a:lnTo>
                  <a:lnTo>
                    <a:pt x="7683" y="1828"/>
                  </a:lnTo>
                  <a:lnTo>
                    <a:pt x="8661" y="317"/>
                  </a:lnTo>
                  <a:lnTo>
                    <a:pt x="848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2" name="object 2272"/>
            <p:cNvSpPr/>
            <p:nvPr/>
          </p:nvSpPr>
          <p:spPr>
            <a:xfrm>
              <a:off x="7242675" y="3028340"/>
              <a:ext cx="33020" cy="31750"/>
            </a:xfrm>
            <a:custGeom>
              <a:avLst/>
              <a:gdLst/>
              <a:ahLst/>
              <a:cxnLst/>
              <a:rect l="l" t="t" r="r" b="b"/>
              <a:pathLst>
                <a:path w="33020" h="31750">
                  <a:moveTo>
                    <a:pt x="18262" y="0"/>
                  </a:moveTo>
                  <a:lnTo>
                    <a:pt x="8953" y="1346"/>
                  </a:lnTo>
                  <a:lnTo>
                    <a:pt x="0" y="13614"/>
                  </a:lnTo>
                  <a:lnTo>
                    <a:pt x="1828" y="22758"/>
                  </a:lnTo>
                  <a:lnTo>
                    <a:pt x="14160" y="31750"/>
                  </a:lnTo>
                  <a:lnTo>
                    <a:pt x="23926" y="30073"/>
                  </a:lnTo>
                  <a:lnTo>
                    <a:pt x="32880" y="17792"/>
                  </a:lnTo>
                  <a:lnTo>
                    <a:pt x="30594" y="8991"/>
                  </a:lnTo>
                  <a:lnTo>
                    <a:pt x="24422" y="4495"/>
                  </a:lnTo>
                  <a:lnTo>
                    <a:pt x="1826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3" name="object 2273"/>
            <p:cNvSpPr/>
            <p:nvPr/>
          </p:nvSpPr>
          <p:spPr>
            <a:xfrm>
              <a:off x="7250822" y="3033703"/>
              <a:ext cx="10160" cy="8255"/>
            </a:xfrm>
            <a:custGeom>
              <a:avLst/>
              <a:gdLst/>
              <a:ahLst/>
              <a:cxnLst/>
              <a:rect l="l" t="t" r="r" b="b"/>
              <a:pathLst>
                <a:path w="10159" h="8255">
                  <a:moveTo>
                    <a:pt x="5892" y="0"/>
                  </a:moveTo>
                  <a:lnTo>
                    <a:pt x="3619" y="838"/>
                  </a:lnTo>
                  <a:lnTo>
                    <a:pt x="1320" y="1676"/>
                  </a:lnTo>
                  <a:lnTo>
                    <a:pt x="0" y="3810"/>
                  </a:lnTo>
                  <a:lnTo>
                    <a:pt x="1320" y="7467"/>
                  </a:lnTo>
                  <a:lnTo>
                    <a:pt x="3708" y="8255"/>
                  </a:lnTo>
                  <a:lnTo>
                    <a:pt x="8293" y="6604"/>
                  </a:lnTo>
                  <a:lnTo>
                    <a:pt x="9613" y="4457"/>
                  </a:lnTo>
                  <a:lnTo>
                    <a:pt x="8940" y="2641"/>
                  </a:lnTo>
                  <a:lnTo>
                    <a:pt x="8293" y="812"/>
                  </a:lnTo>
                  <a:lnTo>
                    <a:pt x="5892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4" name="object 2274"/>
            <p:cNvSpPr/>
            <p:nvPr/>
          </p:nvSpPr>
          <p:spPr>
            <a:xfrm>
              <a:off x="7248223" y="3053428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838" y="0"/>
                  </a:moveTo>
                  <a:lnTo>
                    <a:pt x="419" y="368"/>
                  </a:lnTo>
                  <a:lnTo>
                    <a:pt x="1752" y="1955"/>
                  </a:lnTo>
                  <a:lnTo>
                    <a:pt x="177" y="4063"/>
                  </a:lnTo>
                  <a:lnTo>
                    <a:pt x="0" y="4521"/>
                  </a:lnTo>
                  <a:lnTo>
                    <a:pt x="1257" y="5079"/>
                  </a:lnTo>
                  <a:lnTo>
                    <a:pt x="1714" y="6261"/>
                  </a:lnTo>
                  <a:lnTo>
                    <a:pt x="2197" y="7454"/>
                  </a:lnTo>
                  <a:lnTo>
                    <a:pt x="5702" y="8762"/>
                  </a:lnTo>
                  <a:lnTo>
                    <a:pt x="6108" y="7251"/>
                  </a:lnTo>
                  <a:lnTo>
                    <a:pt x="6934" y="4889"/>
                  </a:lnTo>
                  <a:lnTo>
                    <a:pt x="8712" y="4660"/>
                  </a:lnTo>
                  <a:lnTo>
                    <a:pt x="8826" y="4305"/>
                  </a:lnTo>
                  <a:lnTo>
                    <a:pt x="6642" y="1714"/>
                  </a:lnTo>
                  <a:lnTo>
                    <a:pt x="4025" y="12"/>
                  </a:lnTo>
                  <a:lnTo>
                    <a:pt x="83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5" name="object 2275"/>
            <p:cNvSpPr/>
            <p:nvPr/>
          </p:nvSpPr>
          <p:spPr>
            <a:xfrm>
              <a:off x="7274425" y="3082561"/>
              <a:ext cx="29845" cy="29209"/>
            </a:xfrm>
            <a:custGeom>
              <a:avLst/>
              <a:gdLst/>
              <a:ahLst/>
              <a:cxnLst/>
              <a:rect l="l" t="t" r="r" b="b"/>
              <a:pathLst>
                <a:path w="29845" h="29210">
                  <a:moveTo>
                    <a:pt x="21704" y="0"/>
                  </a:moveTo>
                  <a:lnTo>
                    <a:pt x="14071" y="330"/>
                  </a:lnTo>
                  <a:lnTo>
                    <a:pt x="6451" y="647"/>
                  </a:lnTo>
                  <a:lnTo>
                    <a:pt x="0" y="7505"/>
                  </a:lnTo>
                  <a:lnTo>
                    <a:pt x="634" y="22669"/>
                  </a:lnTo>
                  <a:lnTo>
                    <a:pt x="7759" y="28689"/>
                  </a:lnTo>
                  <a:lnTo>
                    <a:pt x="23012" y="28041"/>
                  </a:lnTo>
                  <a:lnTo>
                    <a:pt x="29603" y="20637"/>
                  </a:lnTo>
                  <a:lnTo>
                    <a:pt x="28955" y="5461"/>
                  </a:lnTo>
                  <a:lnTo>
                    <a:pt x="21704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6" name="object 2276"/>
            <p:cNvSpPr/>
            <p:nvPr/>
          </p:nvSpPr>
          <p:spPr>
            <a:xfrm>
              <a:off x="7289827" y="3087394"/>
              <a:ext cx="8890" cy="10160"/>
            </a:xfrm>
            <a:custGeom>
              <a:avLst/>
              <a:gdLst/>
              <a:ahLst/>
              <a:cxnLst/>
              <a:rect l="l" t="t" r="r" b="b"/>
              <a:pathLst>
                <a:path w="8890" h="10160">
                  <a:moveTo>
                    <a:pt x="3606" y="0"/>
                  </a:moveTo>
                  <a:lnTo>
                    <a:pt x="317" y="2019"/>
                  </a:lnTo>
                  <a:lnTo>
                    <a:pt x="0" y="4533"/>
                  </a:lnTo>
                  <a:lnTo>
                    <a:pt x="2540" y="8674"/>
                  </a:lnTo>
                  <a:lnTo>
                    <a:pt x="4902" y="9537"/>
                  </a:lnTo>
                  <a:lnTo>
                    <a:pt x="8204" y="7505"/>
                  </a:lnTo>
                  <a:lnTo>
                    <a:pt x="8509" y="5003"/>
                  </a:lnTo>
                  <a:lnTo>
                    <a:pt x="7239" y="2933"/>
                  </a:lnTo>
                  <a:lnTo>
                    <a:pt x="5981" y="838"/>
                  </a:lnTo>
                  <a:lnTo>
                    <a:pt x="360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7" name="object 2277"/>
            <p:cNvSpPr/>
            <p:nvPr/>
          </p:nvSpPr>
          <p:spPr>
            <a:xfrm>
              <a:off x="7287090" y="3107959"/>
              <a:ext cx="9525" cy="7620"/>
            </a:xfrm>
            <a:custGeom>
              <a:avLst/>
              <a:gdLst/>
              <a:ahLst/>
              <a:cxnLst/>
              <a:rect l="l" t="t" r="r" b="b"/>
              <a:pathLst>
                <a:path w="9525" h="7619">
                  <a:moveTo>
                    <a:pt x="5715" y="0"/>
                  </a:moveTo>
                  <a:lnTo>
                    <a:pt x="2616" y="304"/>
                  </a:lnTo>
                  <a:lnTo>
                    <a:pt x="88" y="2273"/>
                  </a:lnTo>
                  <a:lnTo>
                    <a:pt x="0" y="2819"/>
                  </a:lnTo>
                  <a:lnTo>
                    <a:pt x="2044" y="3238"/>
                  </a:lnTo>
                  <a:lnTo>
                    <a:pt x="2146" y="4432"/>
                  </a:lnTo>
                  <a:lnTo>
                    <a:pt x="2032" y="5549"/>
                  </a:lnTo>
                  <a:lnTo>
                    <a:pt x="2108" y="5854"/>
                  </a:lnTo>
                  <a:lnTo>
                    <a:pt x="4699" y="6629"/>
                  </a:lnTo>
                  <a:lnTo>
                    <a:pt x="5816" y="7251"/>
                  </a:lnTo>
                  <a:lnTo>
                    <a:pt x="9372" y="6096"/>
                  </a:lnTo>
                  <a:lnTo>
                    <a:pt x="8712" y="4673"/>
                  </a:lnTo>
                  <a:lnTo>
                    <a:pt x="7912" y="2298"/>
                  </a:lnTo>
                  <a:lnTo>
                    <a:pt x="9169" y="1003"/>
                  </a:lnTo>
                  <a:lnTo>
                    <a:pt x="9067" y="660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78" name="object 2278"/>
            <p:cNvPicPr/>
            <p:nvPr/>
          </p:nvPicPr>
          <p:blipFill>
            <a:blip r:embed="rId160" cstate="print"/>
            <a:stretch>
              <a:fillRect/>
            </a:stretch>
          </p:blipFill>
          <p:spPr>
            <a:xfrm>
              <a:off x="6808838" y="2397797"/>
              <a:ext cx="498944" cy="1163320"/>
            </a:xfrm>
            <a:prstGeom prst="rect">
              <a:avLst/>
            </a:prstGeom>
          </p:spPr>
        </p:pic>
        <p:sp>
          <p:nvSpPr>
            <p:cNvPr id="2279" name="object 2279"/>
            <p:cNvSpPr/>
            <p:nvPr/>
          </p:nvSpPr>
          <p:spPr>
            <a:xfrm>
              <a:off x="7066750" y="3308565"/>
              <a:ext cx="34925" cy="4445"/>
            </a:xfrm>
            <a:custGeom>
              <a:avLst/>
              <a:gdLst/>
              <a:ahLst/>
              <a:cxnLst/>
              <a:rect l="l" t="t" r="r" b="b"/>
              <a:pathLst>
                <a:path w="34925" h="4445">
                  <a:moveTo>
                    <a:pt x="34785" y="3352"/>
                  </a:moveTo>
                  <a:lnTo>
                    <a:pt x="10629" y="0"/>
                  </a:lnTo>
                  <a:lnTo>
                    <a:pt x="254" y="1803"/>
                  </a:lnTo>
                  <a:lnTo>
                    <a:pt x="0" y="2768"/>
                  </a:lnTo>
                  <a:lnTo>
                    <a:pt x="1219" y="3225"/>
                  </a:lnTo>
                  <a:lnTo>
                    <a:pt x="11315" y="1511"/>
                  </a:lnTo>
                  <a:lnTo>
                    <a:pt x="21945" y="1930"/>
                  </a:lnTo>
                  <a:lnTo>
                    <a:pt x="30365" y="3149"/>
                  </a:lnTo>
                  <a:lnTo>
                    <a:pt x="33870" y="3860"/>
                  </a:lnTo>
                  <a:lnTo>
                    <a:pt x="34785" y="3352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0" name="object 2280"/>
            <p:cNvSpPr/>
            <p:nvPr/>
          </p:nvSpPr>
          <p:spPr>
            <a:xfrm>
              <a:off x="7072466" y="3255148"/>
              <a:ext cx="131445" cy="104775"/>
            </a:xfrm>
            <a:custGeom>
              <a:avLst/>
              <a:gdLst/>
              <a:ahLst/>
              <a:cxnLst/>
              <a:rect l="l" t="t" r="r" b="b"/>
              <a:pathLst>
                <a:path w="131445" h="104775">
                  <a:moveTo>
                    <a:pt x="77190" y="101219"/>
                  </a:moveTo>
                  <a:lnTo>
                    <a:pt x="74076" y="101219"/>
                  </a:lnTo>
                  <a:lnTo>
                    <a:pt x="74891" y="102616"/>
                  </a:lnTo>
                  <a:lnTo>
                    <a:pt x="76593" y="104013"/>
                  </a:lnTo>
                  <a:lnTo>
                    <a:pt x="78498" y="104775"/>
                  </a:lnTo>
                  <a:lnTo>
                    <a:pt x="77190" y="101219"/>
                  </a:lnTo>
                  <a:close/>
                </a:path>
                <a:path w="131445" h="104775">
                  <a:moveTo>
                    <a:pt x="86072" y="97663"/>
                  </a:moveTo>
                  <a:lnTo>
                    <a:pt x="66306" y="97663"/>
                  </a:lnTo>
                  <a:lnTo>
                    <a:pt x="71386" y="102997"/>
                  </a:lnTo>
                  <a:lnTo>
                    <a:pt x="73146" y="103886"/>
                  </a:lnTo>
                  <a:lnTo>
                    <a:pt x="72637" y="103886"/>
                  </a:lnTo>
                  <a:lnTo>
                    <a:pt x="72739" y="102108"/>
                  </a:lnTo>
                  <a:lnTo>
                    <a:pt x="72809" y="101600"/>
                  </a:lnTo>
                  <a:lnTo>
                    <a:pt x="73704" y="101219"/>
                  </a:lnTo>
                  <a:lnTo>
                    <a:pt x="82053" y="101219"/>
                  </a:lnTo>
                  <a:lnTo>
                    <a:pt x="81457" y="100711"/>
                  </a:lnTo>
                  <a:lnTo>
                    <a:pt x="81391" y="100330"/>
                  </a:lnTo>
                  <a:lnTo>
                    <a:pt x="81281" y="99695"/>
                  </a:lnTo>
                  <a:lnTo>
                    <a:pt x="81171" y="99060"/>
                  </a:lnTo>
                  <a:lnTo>
                    <a:pt x="81105" y="98679"/>
                  </a:lnTo>
                  <a:lnTo>
                    <a:pt x="88023" y="98679"/>
                  </a:lnTo>
                  <a:lnTo>
                    <a:pt x="86072" y="97663"/>
                  </a:lnTo>
                  <a:close/>
                </a:path>
                <a:path w="131445" h="104775">
                  <a:moveTo>
                    <a:pt x="82053" y="101219"/>
                  </a:moveTo>
                  <a:lnTo>
                    <a:pt x="77190" y="101219"/>
                  </a:lnTo>
                  <a:lnTo>
                    <a:pt x="81724" y="103886"/>
                  </a:lnTo>
                  <a:lnTo>
                    <a:pt x="83971" y="103886"/>
                  </a:lnTo>
                  <a:lnTo>
                    <a:pt x="83096" y="102108"/>
                  </a:lnTo>
                  <a:lnTo>
                    <a:pt x="82053" y="101219"/>
                  </a:lnTo>
                  <a:close/>
                </a:path>
                <a:path w="131445" h="104775">
                  <a:moveTo>
                    <a:pt x="66306" y="97663"/>
                  </a:moveTo>
                  <a:lnTo>
                    <a:pt x="60790" y="97663"/>
                  </a:lnTo>
                  <a:lnTo>
                    <a:pt x="64096" y="99060"/>
                  </a:lnTo>
                  <a:lnTo>
                    <a:pt x="65519" y="101219"/>
                  </a:lnTo>
                  <a:lnTo>
                    <a:pt x="67297" y="102108"/>
                  </a:lnTo>
                  <a:lnTo>
                    <a:pt x="67064" y="102108"/>
                  </a:lnTo>
                  <a:lnTo>
                    <a:pt x="66350" y="97917"/>
                  </a:lnTo>
                  <a:lnTo>
                    <a:pt x="66306" y="97663"/>
                  </a:lnTo>
                  <a:close/>
                </a:path>
                <a:path w="131445" h="104775">
                  <a:moveTo>
                    <a:pt x="84853" y="97028"/>
                  </a:moveTo>
                  <a:lnTo>
                    <a:pt x="54459" y="97028"/>
                  </a:lnTo>
                  <a:lnTo>
                    <a:pt x="57546" y="99060"/>
                  </a:lnTo>
                  <a:lnTo>
                    <a:pt x="57300" y="99060"/>
                  </a:lnTo>
                  <a:lnTo>
                    <a:pt x="56400" y="101219"/>
                  </a:lnTo>
                  <a:lnTo>
                    <a:pt x="60566" y="99949"/>
                  </a:lnTo>
                  <a:lnTo>
                    <a:pt x="60494" y="97663"/>
                  </a:lnTo>
                  <a:lnTo>
                    <a:pt x="86072" y="97663"/>
                  </a:lnTo>
                  <a:lnTo>
                    <a:pt x="84853" y="97028"/>
                  </a:lnTo>
                  <a:close/>
                </a:path>
                <a:path w="131445" h="104775">
                  <a:moveTo>
                    <a:pt x="48274" y="97663"/>
                  </a:moveTo>
                  <a:lnTo>
                    <a:pt x="45698" y="97663"/>
                  </a:lnTo>
                  <a:lnTo>
                    <a:pt x="45872" y="97917"/>
                  </a:lnTo>
                  <a:lnTo>
                    <a:pt x="46315" y="98679"/>
                  </a:lnTo>
                  <a:lnTo>
                    <a:pt x="48475" y="100330"/>
                  </a:lnTo>
                  <a:lnTo>
                    <a:pt x="48356" y="99695"/>
                  </a:lnTo>
                  <a:lnTo>
                    <a:pt x="48274" y="97663"/>
                  </a:lnTo>
                  <a:close/>
                </a:path>
                <a:path w="131445" h="104775">
                  <a:moveTo>
                    <a:pt x="81927" y="95504"/>
                  </a:moveTo>
                  <a:lnTo>
                    <a:pt x="43510" y="95504"/>
                  </a:lnTo>
                  <a:lnTo>
                    <a:pt x="45262" y="97028"/>
                  </a:lnTo>
                  <a:lnTo>
                    <a:pt x="45349" y="97155"/>
                  </a:lnTo>
                  <a:lnTo>
                    <a:pt x="49533" y="97155"/>
                  </a:lnTo>
                  <a:lnTo>
                    <a:pt x="50580" y="98679"/>
                  </a:lnTo>
                  <a:lnTo>
                    <a:pt x="50723" y="98679"/>
                  </a:lnTo>
                  <a:lnTo>
                    <a:pt x="51676" y="99441"/>
                  </a:lnTo>
                  <a:lnTo>
                    <a:pt x="53111" y="99695"/>
                  </a:lnTo>
                  <a:lnTo>
                    <a:pt x="52806" y="97917"/>
                  </a:lnTo>
                  <a:lnTo>
                    <a:pt x="54084" y="97028"/>
                  </a:lnTo>
                  <a:lnTo>
                    <a:pt x="84853" y="97028"/>
                  </a:lnTo>
                  <a:lnTo>
                    <a:pt x="81927" y="95504"/>
                  </a:lnTo>
                  <a:close/>
                </a:path>
                <a:path w="131445" h="104775">
                  <a:moveTo>
                    <a:pt x="79997" y="91948"/>
                  </a:moveTo>
                  <a:lnTo>
                    <a:pt x="38239" y="91948"/>
                  </a:lnTo>
                  <a:lnTo>
                    <a:pt x="38637" y="93345"/>
                  </a:lnTo>
                  <a:lnTo>
                    <a:pt x="38709" y="93599"/>
                  </a:lnTo>
                  <a:lnTo>
                    <a:pt x="38775" y="97028"/>
                  </a:lnTo>
                  <a:lnTo>
                    <a:pt x="39015" y="97028"/>
                  </a:lnTo>
                  <a:lnTo>
                    <a:pt x="42164" y="98679"/>
                  </a:lnTo>
                  <a:lnTo>
                    <a:pt x="41924" y="98679"/>
                  </a:lnTo>
                  <a:lnTo>
                    <a:pt x="41993" y="97028"/>
                  </a:lnTo>
                  <a:lnTo>
                    <a:pt x="42189" y="96139"/>
                  </a:lnTo>
                  <a:lnTo>
                    <a:pt x="43510" y="95504"/>
                  </a:lnTo>
                  <a:lnTo>
                    <a:pt x="81927" y="95504"/>
                  </a:lnTo>
                  <a:lnTo>
                    <a:pt x="80708" y="94869"/>
                  </a:lnTo>
                  <a:lnTo>
                    <a:pt x="79997" y="91948"/>
                  </a:lnTo>
                  <a:close/>
                </a:path>
                <a:path w="131445" h="104775">
                  <a:moveTo>
                    <a:pt x="45349" y="97155"/>
                  </a:moveTo>
                  <a:lnTo>
                    <a:pt x="41907" y="97155"/>
                  </a:lnTo>
                  <a:lnTo>
                    <a:pt x="41912" y="97663"/>
                  </a:lnTo>
                  <a:lnTo>
                    <a:pt x="45698" y="97663"/>
                  </a:lnTo>
                  <a:lnTo>
                    <a:pt x="45349" y="97155"/>
                  </a:lnTo>
                  <a:close/>
                </a:path>
                <a:path w="131445" h="104775">
                  <a:moveTo>
                    <a:pt x="33642" y="93345"/>
                  </a:moveTo>
                  <a:lnTo>
                    <a:pt x="29904" y="93345"/>
                  </a:lnTo>
                  <a:lnTo>
                    <a:pt x="29933" y="94869"/>
                  </a:lnTo>
                  <a:lnTo>
                    <a:pt x="29654" y="96139"/>
                  </a:lnTo>
                  <a:lnTo>
                    <a:pt x="30975" y="97155"/>
                  </a:lnTo>
                  <a:lnTo>
                    <a:pt x="32626" y="96139"/>
                  </a:lnTo>
                  <a:lnTo>
                    <a:pt x="32575" y="94488"/>
                  </a:lnTo>
                  <a:lnTo>
                    <a:pt x="33642" y="93345"/>
                  </a:lnTo>
                  <a:close/>
                </a:path>
                <a:path w="131445" h="104775">
                  <a:moveTo>
                    <a:pt x="81791" y="90170"/>
                  </a:moveTo>
                  <a:lnTo>
                    <a:pt x="26250" y="90170"/>
                  </a:lnTo>
                  <a:lnTo>
                    <a:pt x="25709" y="91059"/>
                  </a:lnTo>
                  <a:lnTo>
                    <a:pt x="25415" y="91694"/>
                  </a:lnTo>
                  <a:lnTo>
                    <a:pt x="25622" y="93345"/>
                  </a:lnTo>
                  <a:lnTo>
                    <a:pt x="33642" y="93345"/>
                  </a:lnTo>
                  <a:lnTo>
                    <a:pt x="36042" y="94615"/>
                  </a:lnTo>
                  <a:lnTo>
                    <a:pt x="36093" y="93345"/>
                  </a:lnTo>
                  <a:lnTo>
                    <a:pt x="36559" y="91948"/>
                  </a:lnTo>
                  <a:lnTo>
                    <a:pt x="36643" y="91694"/>
                  </a:lnTo>
                  <a:lnTo>
                    <a:pt x="36832" y="91694"/>
                  </a:lnTo>
                  <a:lnTo>
                    <a:pt x="37985" y="91059"/>
                  </a:lnTo>
                  <a:lnTo>
                    <a:pt x="82917" y="91059"/>
                  </a:lnTo>
                  <a:lnTo>
                    <a:pt x="82080" y="90424"/>
                  </a:lnTo>
                  <a:lnTo>
                    <a:pt x="81791" y="90170"/>
                  </a:lnTo>
                  <a:close/>
                </a:path>
                <a:path w="131445" h="104775">
                  <a:moveTo>
                    <a:pt x="28506" y="93345"/>
                  </a:moveTo>
                  <a:lnTo>
                    <a:pt x="25802" y="93345"/>
                  </a:lnTo>
                  <a:lnTo>
                    <a:pt x="26758" y="94488"/>
                  </a:lnTo>
                  <a:lnTo>
                    <a:pt x="27444" y="94234"/>
                  </a:lnTo>
                  <a:lnTo>
                    <a:pt x="27667" y="94234"/>
                  </a:lnTo>
                  <a:lnTo>
                    <a:pt x="28506" y="93345"/>
                  </a:lnTo>
                  <a:close/>
                </a:path>
                <a:path w="131445" h="104775">
                  <a:moveTo>
                    <a:pt x="38166" y="91694"/>
                  </a:moveTo>
                  <a:lnTo>
                    <a:pt x="36832" y="91694"/>
                  </a:lnTo>
                  <a:lnTo>
                    <a:pt x="36370" y="91948"/>
                  </a:lnTo>
                  <a:lnTo>
                    <a:pt x="38239" y="91948"/>
                  </a:lnTo>
                  <a:lnTo>
                    <a:pt x="38166" y="91694"/>
                  </a:lnTo>
                  <a:close/>
                </a:path>
                <a:path w="131445" h="104775">
                  <a:moveTo>
                    <a:pt x="81305" y="91694"/>
                  </a:moveTo>
                  <a:lnTo>
                    <a:pt x="79997" y="91948"/>
                  </a:lnTo>
                  <a:lnTo>
                    <a:pt x="82613" y="91948"/>
                  </a:lnTo>
                  <a:lnTo>
                    <a:pt x="81305" y="91694"/>
                  </a:lnTo>
                  <a:close/>
                </a:path>
                <a:path w="131445" h="104775">
                  <a:moveTo>
                    <a:pt x="85229" y="91694"/>
                  </a:moveTo>
                  <a:lnTo>
                    <a:pt x="83754" y="91694"/>
                  </a:lnTo>
                  <a:lnTo>
                    <a:pt x="84089" y="91948"/>
                  </a:lnTo>
                  <a:lnTo>
                    <a:pt x="82613" y="91948"/>
                  </a:lnTo>
                  <a:lnTo>
                    <a:pt x="85229" y="91694"/>
                  </a:lnTo>
                  <a:close/>
                </a:path>
                <a:path w="131445" h="104775">
                  <a:moveTo>
                    <a:pt x="78813" y="82423"/>
                  </a:moveTo>
                  <a:lnTo>
                    <a:pt x="19659" y="82423"/>
                  </a:lnTo>
                  <a:lnTo>
                    <a:pt x="17592" y="86741"/>
                  </a:lnTo>
                  <a:lnTo>
                    <a:pt x="22161" y="86741"/>
                  </a:lnTo>
                  <a:lnTo>
                    <a:pt x="22796" y="88519"/>
                  </a:lnTo>
                  <a:lnTo>
                    <a:pt x="21081" y="89916"/>
                  </a:lnTo>
                  <a:lnTo>
                    <a:pt x="21615" y="91694"/>
                  </a:lnTo>
                  <a:lnTo>
                    <a:pt x="23063" y="91059"/>
                  </a:lnTo>
                  <a:lnTo>
                    <a:pt x="24312" y="90424"/>
                  </a:lnTo>
                  <a:lnTo>
                    <a:pt x="22872" y="90424"/>
                  </a:lnTo>
                  <a:lnTo>
                    <a:pt x="26250" y="90170"/>
                  </a:lnTo>
                  <a:lnTo>
                    <a:pt x="81791" y="90170"/>
                  </a:lnTo>
                  <a:lnTo>
                    <a:pt x="80492" y="89027"/>
                  </a:lnTo>
                  <a:lnTo>
                    <a:pt x="79603" y="87249"/>
                  </a:lnTo>
                  <a:lnTo>
                    <a:pt x="84759" y="87249"/>
                  </a:lnTo>
                  <a:lnTo>
                    <a:pt x="80695" y="83693"/>
                  </a:lnTo>
                  <a:lnTo>
                    <a:pt x="78813" y="82423"/>
                  </a:lnTo>
                  <a:close/>
                </a:path>
                <a:path w="131445" h="104775">
                  <a:moveTo>
                    <a:pt x="82917" y="91059"/>
                  </a:moveTo>
                  <a:lnTo>
                    <a:pt x="37985" y="91059"/>
                  </a:lnTo>
                  <a:lnTo>
                    <a:pt x="38166" y="91694"/>
                  </a:lnTo>
                  <a:lnTo>
                    <a:pt x="83754" y="91694"/>
                  </a:lnTo>
                  <a:lnTo>
                    <a:pt x="82917" y="91059"/>
                  </a:lnTo>
                  <a:close/>
                </a:path>
                <a:path w="131445" h="104775">
                  <a:moveTo>
                    <a:pt x="78968" y="77851"/>
                  </a:moveTo>
                  <a:lnTo>
                    <a:pt x="16889" y="77851"/>
                  </a:lnTo>
                  <a:lnTo>
                    <a:pt x="14389" y="79756"/>
                  </a:lnTo>
                  <a:lnTo>
                    <a:pt x="15215" y="82423"/>
                  </a:lnTo>
                  <a:lnTo>
                    <a:pt x="77187" y="82423"/>
                  </a:lnTo>
                  <a:lnTo>
                    <a:pt x="84378" y="81788"/>
                  </a:lnTo>
                  <a:lnTo>
                    <a:pt x="80098" y="80645"/>
                  </a:lnTo>
                  <a:lnTo>
                    <a:pt x="78968" y="77851"/>
                  </a:lnTo>
                  <a:close/>
                </a:path>
                <a:path w="131445" h="104775">
                  <a:moveTo>
                    <a:pt x="92605" y="76962"/>
                  </a:moveTo>
                  <a:lnTo>
                    <a:pt x="89560" y="76962"/>
                  </a:lnTo>
                  <a:lnTo>
                    <a:pt x="91389" y="79248"/>
                  </a:lnTo>
                  <a:lnTo>
                    <a:pt x="91578" y="79248"/>
                  </a:lnTo>
                  <a:lnTo>
                    <a:pt x="93344" y="80391"/>
                  </a:lnTo>
                  <a:lnTo>
                    <a:pt x="93268" y="79756"/>
                  </a:lnTo>
                  <a:lnTo>
                    <a:pt x="93150" y="77851"/>
                  </a:lnTo>
                  <a:lnTo>
                    <a:pt x="93141" y="77597"/>
                  </a:lnTo>
                  <a:lnTo>
                    <a:pt x="92605" y="76962"/>
                  </a:lnTo>
                  <a:close/>
                </a:path>
                <a:path w="131445" h="104775">
                  <a:moveTo>
                    <a:pt x="97200" y="75311"/>
                  </a:moveTo>
                  <a:lnTo>
                    <a:pt x="16078" y="75311"/>
                  </a:lnTo>
                  <a:lnTo>
                    <a:pt x="17004" y="77597"/>
                  </a:lnTo>
                  <a:lnTo>
                    <a:pt x="17107" y="77851"/>
                  </a:lnTo>
                  <a:lnTo>
                    <a:pt x="78968" y="77851"/>
                  </a:lnTo>
                  <a:lnTo>
                    <a:pt x="81483" y="79248"/>
                  </a:lnTo>
                  <a:lnTo>
                    <a:pt x="86283" y="79756"/>
                  </a:lnTo>
                  <a:lnTo>
                    <a:pt x="86512" y="78359"/>
                  </a:lnTo>
                  <a:lnTo>
                    <a:pt x="86637" y="77597"/>
                  </a:lnTo>
                  <a:lnTo>
                    <a:pt x="86740" y="76962"/>
                  </a:lnTo>
                  <a:lnTo>
                    <a:pt x="92605" y="76962"/>
                  </a:lnTo>
                  <a:lnTo>
                    <a:pt x="92283" y="76581"/>
                  </a:lnTo>
                  <a:lnTo>
                    <a:pt x="98419" y="76581"/>
                  </a:lnTo>
                  <a:lnTo>
                    <a:pt x="97200" y="75311"/>
                  </a:lnTo>
                  <a:close/>
                </a:path>
                <a:path w="131445" h="104775">
                  <a:moveTo>
                    <a:pt x="98332" y="76581"/>
                  </a:moveTo>
                  <a:lnTo>
                    <a:pt x="94221" y="76581"/>
                  </a:lnTo>
                  <a:lnTo>
                    <a:pt x="96913" y="77597"/>
                  </a:lnTo>
                  <a:lnTo>
                    <a:pt x="98818" y="78359"/>
                  </a:lnTo>
                  <a:lnTo>
                    <a:pt x="98436" y="76962"/>
                  </a:lnTo>
                  <a:lnTo>
                    <a:pt x="98332" y="76581"/>
                  </a:lnTo>
                  <a:close/>
                </a:path>
                <a:path w="131445" h="104775">
                  <a:moveTo>
                    <a:pt x="11157" y="72517"/>
                  </a:moveTo>
                  <a:lnTo>
                    <a:pt x="10822" y="72517"/>
                  </a:lnTo>
                  <a:lnTo>
                    <a:pt x="11357" y="75311"/>
                  </a:lnTo>
                  <a:lnTo>
                    <a:pt x="11429" y="75692"/>
                  </a:lnTo>
                  <a:lnTo>
                    <a:pt x="12255" y="75692"/>
                  </a:lnTo>
                  <a:lnTo>
                    <a:pt x="14465" y="75311"/>
                  </a:lnTo>
                  <a:lnTo>
                    <a:pt x="97200" y="75311"/>
                  </a:lnTo>
                  <a:lnTo>
                    <a:pt x="95050" y="73025"/>
                  </a:lnTo>
                  <a:lnTo>
                    <a:pt x="10584" y="73025"/>
                  </a:lnTo>
                  <a:lnTo>
                    <a:pt x="11157" y="72517"/>
                  </a:lnTo>
                  <a:close/>
                </a:path>
                <a:path w="131445" h="104775">
                  <a:moveTo>
                    <a:pt x="98304" y="72517"/>
                  </a:moveTo>
                  <a:lnTo>
                    <a:pt x="96376" y="72517"/>
                  </a:lnTo>
                  <a:lnTo>
                    <a:pt x="99593" y="73025"/>
                  </a:lnTo>
                  <a:lnTo>
                    <a:pt x="101853" y="73533"/>
                  </a:lnTo>
                  <a:lnTo>
                    <a:pt x="101320" y="73025"/>
                  </a:lnTo>
                  <a:lnTo>
                    <a:pt x="93808" y="73025"/>
                  </a:lnTo>
                  <a:lnTo>
                    <a:pt x="98304" y="72517"/>
                  </a:lnTo>
                  <a:close/>
                </a:path>
                <a:path w="131445" h="104775">
                  <a:moveTo>
                    <a:pt x="104272" y="67310"/>
                  </a:moveTo>
                  <a:lnTo>
                    <a:pt x="14533" y="67310"/>
                  </a:lnTo>
                  <a:lnTo>
                    <a:pt x="15328" y="67564"/>
                  </a:lnTo>
                  <a:lnTo>
                    <a:pt x="13881" y="70104"/>
                  </a:lnTo>
                  <a:lnTo>
                    <a:pt x="10584" y="73025"/>
                  </a:lnTo>
                  <a:lnTo>
                    <a:pt x="99593" y="73025"/>
                  </a:lnTo>
                  <a:lnTo>
                    <a:pt x="96376" y="72517"/>
                  </a:lnTo>
                  <a:lnTo>
                    <a:pt x="100787" y="72517"/>
                  </a:lnTo>
                  <a:lnTo>
                    <a:pt x="99212" y="71374"/>
                  </a:lnTo>
                  <a:lnTo>
                    <a:pt x="98854" y="70104"/>
                  </a:lnTo>
                  <a:lnTo>
                    <a:pt x="98039" y="70104"/>
                  </a:lnTo>
                  <a:lnTo>
                    <a:pt x="100376" y="69723"/>
                  </a:lnTo>
                  <a:lnTo>
                    <a:pt x="106197" y="69723"/>
                  </a:lnTo>
                  <a:lnTo>
                    <a:pt x="104851" y="68072"/>
                  </a:lnTo>
                  <a:lnTo>
                    <a:pt x="104272" y="67310"/>
                  </a:lnTo>
                  <a:close/>
                </a:path>
                <a:path w="131445" h="104775">
                  <a:moveTo>
                    <a:pt x="100787" y="72517"/>
                  </a:moveTo>
                  <a:lnTo>
                    <a:pt x="98304" y="72517"/>
                  </a:lnTo>
                  <a:lnTo>
                    <a:pt x="93808" y="73025"/>
                  </a:lnTo>
                  <a:lnTo>
                    <a:pt x="101320" y="73025"/>
                  </a:lnTo>
                  <a:lnTo>
                    <a:pt x="100787" y="72517"/>
                  </a:lnTo>
                  <a:close/>
                </a:path>
                <a:path w="131445" h="104775">
                  <a:moveTo>
                    <a:pt x="106197" y="69723"/>
                  </a:moveTo>
                  <a:lnTo>
                    <a:pt x="102036" y="69723"/>
                  </a:lnTo>
                  <a:lnTo>
                    <a:pt x="104677" y="70104"/>
                  </a:lnTo>
                  <a:lnTo>
                    <a:pt x="102596" y="70104"/>
                  </a:lnTo>
                  <a:lnTo>
                    <a:pt x="106197" y="69723"/>
                  </a:lnTo>
                  <a:close/>
                </a:path>
                <a:path w="131445" h="104775">
                  <a:moveTo>
                    <a:pt x="5778" y="40386"/>
                  </a:moveTo>
                  <a:lnTo>
                    <a:pt x="4488" y="40386"/>
                  </a:lnTo>
                  <a:lnTo>
                    <a:pt x="6692" y="42164"/>
                  </a:lnTo>
                  <a:lnTo>
                    <a:pt x="9118" y="44323"/>
                  </a:lnTo>
                  <a:lnTo>
                    <a:pt x="12200" y="45974"/>
                  </a:lnTo>
                  <a:lnTo>
                    <a:pt x="9296" y="45974"/>
                  </a:lnTo>
                  <a:lnTo>
                    <a:pt x="8191" y="46355"/>
                  </a:lnTo>
                  <a:lnTo>
                    <a:pt x="9524" y="48006"/>
                  </a:lnTo>
                  <a:lnTo>
                    <a:pt x="10985" y="48895"/>
                  </a:lnTo>
                  <a:lnTo>
                    <a:pt x="12611" y="49530"/>
                  </a:lnTo>
                  <a:lnTo>
                    <a:pt x="16560" y="50800"/>
                  </a:lnTo>
                  <a:lnTo>
                    <a:pt x="22593" y="52832"/>
                  </a:lnTo>
                  <a:lnTo>
                    <a:pt x="24625" y="53848"/>
                  </a:lnTo>
                  <a:lnTo>
                    <a:pt x="24430" y="53848"/>
                  </a:lnTo>
                  <a:lnTo>
                    <a:pt x="24968" y="54991"/>
                  </a:lnTo>
                  <a:lnTo>
                    <a:pt x="24754" y="56515"/>
                  </a:lnTo>
                  <a:lnTo>
                    <a:pt x="24701" y="56896"/>
                  </a:lnTo>
                  <a:lnTo>
                    <a:pt x="28435" y="60071"/>
                  </a:lnTo>
                  <a:lnTo>
                    <a:pt x="17233" y="63627"/>
                  </a:lnTo>
                  <a:lnTo>
                    <a:pt x="13233" y="64643"/>
                  </a:lnTo>
                  <a:lnTo>
                    <a:pt x="11595" y="67310"/>
                  </a:lnTo>
                  <a:lnTo>
                    <a:pt x="12814" y="67564"/>
                  </a:lnTo>
                  <a:lnTo>
                    <a:pt x="13694" y="67310"/>
                  </a:lnTo>
                  <a:lnTo>
                    <a:pt x="104272" y="67310"/>
                  </a:lnTo>
                  <a:lnTo>
                    <a:pt x="103885" y="66802"/>
                  </a:lnTo>
                  <a:lnTo>
                    <a:pt x="103764" y="65659"/>
                  </a:lnTo>
                  <a:lnTo>
                    <a:pt x="103682" y="64897"/>
                  </a:lnTo>
                  <a:lnTo>
                    <a:pt x="108706" y="64897"/>
                  </a:lnTo>
                  <a:lnTo>
                    <a:pt x="107835" y="62357"/>
                  </a:lnTo>
                  <a:lnTo>
                    <a:pt x="109842" y="60579"/>
                  </a:lnTo>
                  <a:lnTo>
                    <a:pt x="113838" y="60579"/>
                  </a:lnTo>
                  <a:lnTo>
                    <a:pt x="111759" y="58547"/>
                  </a:lnTo>
                  <a:lnTo>
                    <a:pt x="114236" y="58293"/>
                  </a:lnTo>
                  <a:lnTo>
                    <a:pt x="117436" y="58293"/>
                  </a:lnTo>
                  <a:lnTo>
                    <a:pt x="119506" y="57404"/>
                  </a:lnTo>
                  <a:lnTo>
                    <a:pt x="118084" y="56515"/>
                  </a:lnTo>
                  <a:lnTo>
                    <a:pt x="115747" y="54229"/>
                  </a:lnTo>
                  <a:lnTo>
                    <a:pt x="117894" y="53340"/>
                  </a:lnTo>
                  <a:lnTo>
                    <a:pt x="124227" y="53340"/>
                  </a:lnTo>
                  <a:lnTo>
                    <a:pt x="125044" y="53086"/>
                  </a:lnTo>
                  <a:lnTo>
                    <a:pt x="123240" y="52324"/>
                  </a:lnTo>
                  <a:lnTo>
                    <a:pt x="121970" y="51435"/>
                  </a:lnTo>
                  <a:lnTo>
                    <a:pt x="120789" y="50038"/>
                  </a:lnTo>
                  <a:lnTo>
                    <a:pt x="127265" y="50038"/>
                  </a:lnTo>
                  <a:lnTo>
                    <a:pt x="126479" y="49403"/>
                  </a:lnTo>
                  <a:lnTo>
                    <a:pt x="124675" y="48387"/>
                  </a:lnTo>
                  <a:lnTo>
                    <a:pt x="124218" y="47117"/>
                  </a:lnTo>
                  <a:lnTo>
                    <a:pt x="128555" y="47117"/>
                  </a:lnTo>
                  <a:lnTo>
                    <a:pt x="131063" y="45212"/>
                  </a:lnTo>
                  <a:lnTo>
                    <a:pt x="128732" y="44577"/>
                  </a:lnTo>
                  <a:lnTo>
                    <a:pt x="125018" y="44577"/>
                  </a:lnTo>
                  <a:lnTo>
                    <a:pt x="123786" y="43180"/>
                  </a:lnTo>
                  <a:lnTo>
                    <a:pt x="125653" y="41910"/>
                  </a:lnTo>
                  <a:lnTo>
                    <a:pt x="126117" y="41402"/>
                  </a:lnTo>
                  <a:lnTo>
                    <a:pt x="121424" y="41402"/>
                  </a:lnTo>
                  <a:lnTo>
                    <a:pt x="121221" y="41021"/>
                  </a:lnTo>
                  <a:lnTo>
                    <a:pt x="7327" y="41021"/>
                  </a:lnTo>
                  <a:lnTo>
                    <a:pt x="5778" y="40386"/>
                  </a:lnTo>
                  <a:close/>
                </a:path>
                <a:path w="131445" h="104775">
                  <a:moveTo>
                    <a:pt x="108706" y="64897"/>
                  </a:moveTo>
                  <a:lnTo>
                    <a:pt x="103682" y="64897"/>
                  </a:lnTo>
                  <a:lnTo>
                    <a:pt x="105765" y="65024"/>
                  </a:lnTo>
                  <a:lnTo>
                    <a:pt x="110147" y="65659"/>
                  </a:lnTo>
                  <a:lnTo>
                    <a:pt x="108750" y="65024"/>
                  </a:lnTo>
                  <a:lnTo>
                    <a:pt x="108706" y="64897"/>
                  </a:lnTo>
                  <a:close/>
                </a:path>
                <a:path w="131445" h="104775">
                  <a:moveTo>
                    <a:pt x="113838" y="60579"/>
                  </a:moveTo>
                  <a:lnTo>
                    <a:pt x="109842" y="60579"/>
                  </a:lnTo>
                  <a:lnTo>
                    <a:pt x="113309" y="60960"/>
                  </a:lnTo>
                  <a:lnTo>
                    <a:pt x="114617" y="61341"/>
                  </a:lnTo>
                  <a:lnTo>
                    <a:pt x="113838" y="60579"/>
                  </a:lnTo>
                  <a:close/>
                </a:path>
                <a:path w="131445" h="104775">
                  <a:moveTo>
                    <a:pt x="124227" y="53340"/>
                  </a:moveTo>
                  <a:lnTo>
                    <a:pt x="117894" y="53340"/>
                  </a:lnTo>
                  <a:lnTo>
                    <a:pt x="122279" y="53848"/>
                  </a:lnTo>
                  <a:lnTo>
                    <a:pt x="122593" y="53848"/>
                  </a:lnTo>
                  <a:lnTo>
                    <a:pt x="124227" y="53340"/>
                  </a:lnTo>
                  <a:close/>
                </a:path>
                <a:path w="131445" h="104775">
                  <a:moveTo>
                    <a:pt x="127265" y="50038"/>
                  </a:moveTo>
                  <a:lnTo>
                    <a:pt x="120789" y="50038"/>
                  </a:lnTo>
                  <a:lnTo>
                    <a:pt x="123471" y="50800"/>
                  </a:lnTo>
                  <a:lnTo>
                    <a:pt x="124059" y="50800"/>
                  </a:lnTo>
                  <a:lnTo>
                    <a:pt x="127736" y="50419"/>
                  </a:lnTo>
                  <a:lnTo>
                    <a:pt x="127265" y="50038"/>
                  </a:lnTo>
                  <a:close/>
                </a:path>
                <a:path w="131445" h="104775">
                  <a:moveTo>
                    <a:pt x="128555" y="47117"/>
                  </a:moveTo>
                  <a:lnTo>
                    <a:pt x="124218" y="47117"/>
                  </a:lnTo>
                  <a:lnTo>
                    <a:pt x="128054" y="47498"/>
                  </a:lnTo>
                  <a:lnTo>
                    <a:pt x="128555" y="47117"/>
                  </a:lnTo>
                  <a:close/>
                </a:path>
                <a:path w="131445" h="104775">
                  <a:moveTo>
                    <a:pt x="127622" y="44069"/>
                  </a:moveTo>
                  <a:lnTo>
                    <a:pt x="125018" y="44577"/>
                  </a:lnTo>
                  <a:lnTo>
                    <a:pt x="128732" y="44577"/>
                  </a:lnTo>
                  <a:lnTo>
                    <a:pt x="127800" y="44323"/>
                  </a:lnTo>
                  <a:lnTo>
                    <a:pt x="127622" y="44069"/>
                  </a:lnTo>
                  <a:close/>
                </a:path>
                <a:path w="131445" h="104775">
                  <a:moveTo>
                    <a:pt x="124904" y="40386"/>
                  </a:moveTo>
                  <a:lnTo>
                    <a:pt x="120459" y="40894"/>
                  </a:lnTo>
                  <a:lnTo>
                    <a:pt x="122262" y="40894"/>
                  </a:lnTo>
                  <a:lnTo>
                    <a:pt x="121424" y="41402"/>
                  </a:lnTo>
                  <a:lnTo>
                    <a:pt x="126117" y="41402"/>
                  </a:lnTo>
                  <a:lnTo>
                    <a:pt x="126465" y="41021"/>
                  </a:lnTo>
                  <a:lnTo>
                    <a:pt x="126580" y="40894"/>
                  </a:lnTo>
                  <a:lnTo>
                    <a:pt x="124904" y="40386"/>
                  </a:lnTo>
                  <a:close/>
                </a:path>
                <a:path w="131445" h="104775">
                  <a:moveTo>
                    <a:pt x="120141" y="38100"/>
                  </a:moveTo>
                  <a:lnTo>
                    <a:pt x="118363" y="39497"/>
                  </a:lnTo>
                  <a:lnTo>
                    <a:pt x="117637" y="40894"/>
                  </a:lnTo>
                  <a:lnTo>
                    <a:pt x="8070" y="40894"/>
                  </a:lnTo>
                  <a:lnTo>
                    <a:pt x="7327" y="41021"/>
                  </a:lnTo>
                  <a:lnTo>
                    <a:pt x="121221" y="41021"/>
                  </a:lnTo>
                  <a:lnTo>
                    <a:pt x="120882" y="40386"/>
                  </a:lnTo>
                  <a:lnTo>
                    <a:pt x="120677" y="40386"/>
                  </a:lnTo>
                  <a:lnTo>
                    <a:pt x="121780" y="39370"/>
                  </a:lnTo>
                  <a:lnTo>
                    <a:pt x="122059" y="38354"/>
                  </a:lnTo>
                  <a:lnTo>
                    <a:pt x="120141" y="38100"/>
                  </a:lnTo>
                  <a:close/>
                </a:path>
                <a:path w="131445" h="104775">
                  <a:moveTo>
                    <a:pt x="2349" y="34671"/>
                  </a:moveTo>
                  <a:lnTo>
                    <a:pt x="3949" y="37084"/>
                  </a:lnTo>
                  <a:lnTo>
                    <a:pt x="6045" y="38862"/>
                  </a:lnTo>
                  <a:lnTo>
                    <a:pt x="8998" y="40894"/>
                  </a:lnTo>
                  <a:lnTo>
                    <a:pt x="118224" y="40894"/>
                  </a:lnTo>
                  <a:lnTo>
                    <a:pt x="116141" y="40386"/>
                  </a:lnTo>
                  <a:lnTo>
                    <a:pt x="115010" y="40386"/>
                  </a:lnTo>
                  <a:lnTo>
                    <a:pt x="115324" y="39497"/>
                  </a:lnTo>
                  <a:lnTo>
                    <a:pt x="115369" y="39370"/>
                  </a:lnTo>
                  <a:lnTo>
                    <a:pt x="112867" y="39370"/>
                  </a:lnTo>
                  <a:lnTo>
                    <a:pt x="109270" y="37592"/>
                  </a:lnTo>
                  <a:lnTo>
                    <a:pt x="109821" y="35814"/>
                  </a:lnTo>
                  <a:lnTo>
                    <a:pt x="106057" y="35814"/>
                  </a:lnTo>
                  <a:lnTo>
                    <a:pt x="105779" y="35433"/>
                  </a:lnTo>
                  <a:lnTo>
                    <a:pt x="5308" y="35433"/>
                  </a:lnTo>
                  <a:lnTo>
                    <a:pt x="3746" y="35179"/>
                  </a:lnTo>
                  <a:lnTo>
                    <a:pt x="2349" y="34671"/>
                  </a:lnTo>
                  <a:close/>
                </a:path>
                <a:path w="131445" h="104775">
                  <a:moveTo>
                    <a:pt x="116382" y="36703"/>
                  </a:moveTo>
                  <a:lnTo>
                    <a:pt x="113941" y="36703"/>
                  </a:lnTo>
                  <a:lnTo>
                    <a:pt x="112544" y="39370"/>
                  </a:lnTo>
                  <a:lnTo>
                    <a:pt x="115369" y="39370"/>
                  </a:lnTo>
                  <a:lnTo>
                    <a:pt x="116018" y="37592"/>
                  </a:lnTo>
                  <a:lnTo>
                    <a:pt x="116382" y="36703"/>
                  </a:lnTo>
                  <a:close/>
                </a:path>
                <a:path w="131445" h="104775">
                  <a:moveTo>
                    <a:pt x="107822" y="33528"/>
                  </a:moveTo>
                  <a:lnTo>
                    <a:pt x="106616" y="34671"/>
                  </a:lnTo>
                  <a:lnTo>
                    <a:pt x="106057" y="35814"/>
                  </a:lnTo>
                  <a:lnTo>
                    <a:pt x="109821" y="35814"/>
                  </a:lnTo>
                  <a:lnTo>
                    <a:pt x="109939" y="35433"/>
                  </a:lnTo>
                  <a:lnTo>
                    <a:pt x="109951" y="34544"/>
                  </a:lnTo>
                  <a:lnTo>
                    <a:pt x="109613" y="33655"/>
                  </a:lnTo>
                  <a:lnTo>
                    <a:pt x="107822" y="33528"/>
                  </a:lnTo>
                  <a:close/>
                </a:path>
                <a:path w="131445" h="104775">
                  <a:moveTo>
                    <a:pt x="2006" y="27940"/>
                  </a:moveTo>
                  <a:lnTo>
                    <a:pt x="6718" y="35433"/>
                  </a:lnTo>
                  <a:lnTo>
                    <a:pt x="105779" y="35433"/>
                  </a:lnTo>
                  <a:lnTo>
                    <a:pt x="105223" y="34671"/>
                  </a:lnTo>
                  <a:lnTo>
                    <a:pt x="105130" y="34544"/>
                  </a:lnTo>
                  <a:lnTo>
                    <a:pt x="105275" y="34036"/>
                  </a:lnTo>
                  <a:lnTo>
                    <a:pt x="101752" y="34036"/>
                  </a:lnTo>
                  <a:lnTo>
                    <a:pt x="100672" y="32639"/>
                  </a:lnTo>
                  <a:lnTo>
                    <a:pt x="101590" y="30480"/>
                  </a:lnTo>
                  <a:lnTo>
                    <a:pt x="101644" y="30353"/>
                  </a:lnTo>
                  <a:lnTo>
                    <a:pt x="95110" y="30353"/>
                  </a:lnTo>
                  <a:lnTo>
                    <a:pt x="94642" y="29337"/>
                  </a:lnTo>
                  <a:lnTo>
                    <a:pt x="94526" y="29083"/>
                  </a:lnTo>
                  <a:lnTo>
                    <a:pt x="3392" y="29083"/>
                  </a:lnTo>
                  <a:lnTo>
                    <a:pt x="2006" y="27940"/>
                  </a:lnTo>
                  <a:close/>
                </a:path>
                <a:path w="131445" h="104775">
                  <a:moveTo>
                    <a:pt x="105130" y="31369"/>
                  </a:moveTo>
                  <a:lnTo>
                    <a:pt x="103242" y="31369"/>
                  </a:lnTo>
                  <a:lnTo>
                    <a:pt x="103025" y="32639"/>
                  </a:lnTo>
                  <a:lnTo>
                    <a:pt x="102982" y="32893"/>
                  </a:lnTo>
                  <a:lnTo>
                    <a:pt x="102873" y="33528"/>
                  </a:lnTo>
                  <a:lnTo>
                    <a:pt x="102666" y="33528"/>
                  </a:lnTo>
                  <a:lnTo>
                    <a:pt x="101752" y="34036"/>
                  </a:lnTo>
                  <a:lnTo>
                    <a:pt x="105275" y="34036"/>
                  </a:lnTo>
                  <a:lnTo>
                    <a:pt x="105383" y="33655"/>
                  </a:lnTo>
                  <a:lnTo>
                    <a:pt x="105419" y="33528"/>
                  </a:lnTo>
                  <a:lnTo>
                    <a:pt x="105522" y="32639"/>
                  </a:lnTo>
                  <a:lnTo>
                    <a:pt x="105130" y="31369"/>
                  </a:lnTo>
                  <a:close/>
                </a:path>
                <a:path w="131445" h="104775">
                  <a:moveTo>
                    <a:pt x="98767" y="27432"/>
                  </a:moveTo>
                  <a:lnTo>
                    <a:pt x="96304" y="29337"/>
                  </a:lnTo>
                  <a:lnTo>
                    <a:pt x="95110" y="30353"/>
                  </a:lnTo>
                  <a:lnTo>
                    <a:pt x="101644" y="30353"/>
                  </a:lnTo>
                  <a:lnTo>
                    <a:pt x="101752" y="30099"/>
                  </a:lnTo>
                  <a:lnTo>
                    <a:pt x="100393" y="28829"/>
                  </a:lnTo>
                  <a:lnTo>
                    <a:pt x="98767" y="27432"/>
                  </a:lnTo>
                  <a:close/>
                </a:path>
                <a:path w="131445" h="104775">
                  <a:moveTo>
                    <a:pt x="4051" y="20828"/>
                  </a:moveTo>
                  <a:lnTo>
                    <a:pt x="3975" y="27432"/>
                  </a:lnTo>
                  <a:lnTo>
                    <a:pt x="6476" y="28829"/>
                  </a:lnTo>
                  <a:lnTo>
                    <a:pt x="0" y="29083"/>
                  </a:lnTo>
                  <a:lnTo>
                    <a:pt x="94526" y="29083"/>
                  </a:lnTo>
                  <a:lnTo>
                    <a:pt x="95208" y="28575"/>
                  </a:lnTo>
                  <a:lnTo>
                    <a:pt x="90728" y="28575"/>
                  </a:lnTo>
                  <a:lnTo>
                    <a:pt x="90618" y="27940"/>
                  </a:lnTo>
                  <a:lnTo>
                    <a:pt x="90530" y="27432"/>
                  </a:lnTo>
                  <a:lnTo>
                    <a:pt x="90464" y="27051"/>
                  </a:lnTo>
                  <a:lnTo>
                    <a:pt x="78151" y="27051"/>
                  </a:lnTo>
                  <a:lnTo>
                    <a:pt x="77639" y="25654"/>
                  </a:lnTo>
                  <a:lnTo>
                    <a:pt x="77486" y="25654"/>
                  </a:lnTo>
                  <a:lnTo>
                    <a:pt x="77636" y="25019"/>
                  </a:lnTo>
                  <a:lnTo>
                    <a:pt x="71085" y="25019"/>
                  </a:lnTo>
                  <a:lnTo>
                    <a:pt x="71286" y="24130"/>
                  </a:lnTo>
                  <a:lnTo>
                    <a:pt x="67957" y="24130"/>
                  </a:lnTo>
                  <a:lnTo>
                    <a:pt x="67983" y="22860"/>
                  </a:lnTo>
                  <a:lnTo>
                    <a:pt x="8077" y="22860"/>
                  </a:lnTo>
                  <a:lnTo>
                    <a:pt x="6603" y="22606"/>
                  </a:lnTo>
                  <a:lnTo>
                    <a:pt x="6178" y="22479"/>
                  </a:lnTo>
                  <a:lnTo>
                    <a:pt x="5157" y="22479"/>
                  </a:lnTo>
                  <a:lnTo>
                    <a:pt x="4051" y="20828"/>
                  </a:lnTo>
                  <a:close/>
                </a:path>
                <a:path w="131445" h="104775">
                  <a:moveTo>
                    <a:pt x="95681" y="27051"/>
                  </a:moveTo>
                  <a:lnTo>
                    <a:pt x="93455" y="27051"/>
                  </a:lnTo>
                  <a:lnTo>
                    <a:pt x="92468" y="28194"/>
                  </a:lnTo>
                  <a:lnTo>
                    <a:pt x="90728" y="28575"/>
                  </a:lnTo>
                  <a:lnTo>
                    <a:pt x="95208" y="28575"/>
                  </a:lnTo>
                  <a:lnTo>
                    <a:pt x="95719" y="28194"/>
                  </a:lnTo>
                  <a:lnTo>
                    <a:pt x="95681" y="27051"/>
                  </a:lnTo>
                  <a:close/>
                </a:path>
                <a:path w="131445" h="104775">
                  <a:moveTo>
                    <a:pt x="91757" y="23876"/>
                  </a:moveTo>
                  <a:lnTo>
                    <a:pt x="89672" y="23876"/>
                  </a:lnTo>
                  <a:lnTo>
                    <a:pt x="88036" y="25654"/>
                  </a:lnTo>
                  <a:lnTo>
                    <a:pt x="80033" y="25654"/>
                  </a:lnTo>
                  <a:lnTo>
                    <a:pt x="77912" y="27051"/>
                  </a:lnTo>
                  <a:lnTo>
                    <a:pt x="90464" y="27051"/>
                  </a:lnTo>
                  <a:lnTo>
                    <a:pt x="90398" y="26670"/>
                  </a:lnTo>
                  <a:lnTo>
                    <a:pt x="91839" y="25019"/>
                  </a:lnTo>
                  <a:lnTo>
                    <a:pt x="91757" y="23876"/>
                  </a:lnTo>
                  <a:close/>
                </a:path>
                <a:path w="131445" h="104775">
                  <a:moveTo>
                    <a:pt x="93784" y="26670"/>
                  </a:moveTo>
                  <a:lnTo>
                    <a:pt x="92671" y="26670"/>
                  </a:lnTo>
                  <a:lnTo>
                    <a:pt x="95681" y="27051"/>
                  </a:lnTo>
                  <a:lnTo>
                    <a:pt x="93455" y="27051"/>
                  </a:lnTo>
                  <a:lnTo>
                    <a:pt x="93784" y="26670"/>
                  </a:lnTo>
                  <a:close/>
                </a:path>
                <a:path w="131445" h="104775">
                  <a:moveTo>
                    <a:pt x="84095" y="22479"/>
                  </a:moveTo>
                  <a:lnTo>
                    <a:pt x="83715" y="22479"/>
                  </a:lnTo>
                  <a:lnTo>
                    <a:pt x="81292" y="23368"/>
                  </a:lnTo>
                  <a:lnTo>
                    <a:pt x="80163" y="25654"/>
                  </a:lnTo>
                  <a:lnTo>
                    <a:pt x="84023" y="25654"/>
                  </a:lnTo>
                  <a:lnTo>
                    <a:pt x="84404" y="24130"/>
                  </a:lnTo>
                  <a:lnTo>
                    <a:pt x="84467" y="23876"/>
                  </a:lnTo>
                  <a:lnTo>
                    <a:pt x="84332" y="23368"/>
                  </a:lnTo>
                  <a:lnTo>
                    <a:pt x="84264" y="23114"/>
                  </a:lnTo>
                  <a:lnTo>
                    <a:pt x="84196" y="22860"/>
                  </a:lnTo>
                  <a:lnTo>
                    <a:pt x="84095" y="22479"/>
                  </a:lnTo>
                  <a:close/>
                </a:path>
                <a:path w="131445" h="104775">
                  <a:moveTo>
                    <a:pt x="78206" y="22606"/>
                  </a:moveTo>
                  <a:lnTo>
                    <a:pt x="75844" y="23368"/>
                  </a:lnTo>
                  <a:lnTo>
                    <a:pt x="73786" y="25019"/>
                  </a:lnTo>
                  <a:lnTo>
                    <a:pt x="77636" y="25019"/>
                  </a:lnTo>
                  <a:lnTo>
                    <a:pt x="77846" y="24130"/>
                  </a:lnTo>
                  <a:lnTo>
                    <a:pt x="77906" y="23876"/>
                  </a:lnTo>
                  <a:lnTo>
                    <a:pt x="78026" y="23368"/>
                  </a:lnTo>
                  <a:lnTo>
                    <a:pt x="78146" y="22860"/>
                  </a:lnTo>
                  <a:lnTo>
                    <a:pt x="78206" y="22606"/>
                  </a:lnTo>
                  <a:close/>
                </a:path>
                <a:path w="131445" h="104775">
                  <a:moveTo>
                    <a:pt x="71659" y="22479"/>
                  </a:moveTo>
                  <a:lnTo>
                    <a:pt x="70396" y="22479"/>
                  </a:lnTo>
                  <a:lnTo>
                    <a:pt x="68935" y="23368"/>
                  </a:lnTo>
                  <a:lnTo>
                    <a:pt x="67957" y="24130"/>
                  </a:lnTo>
                  <a:lnTo>
                    <a:pt x="71286" y="24130"/>
                  </a:lnTo>
                  <a:lnTo>
                    <a:pt x="71343" y="23876"/>
                  </a:lnTo>
                  <a:lnTo>
                    <a:pt x="71458" y="23368"/>
                  </a:lnTo>
                  <a:lnTo>
                    <a:pt x="71573" y="22860"/>
                  </a:lnTo>
                  <a:lnTo>
                    <a:pt x="71659" y="22479"/>
                  </a:lnTo>
                  <a:close/>
                </a:path>
                <a:path w="131445" h="104775">
                  <a:moveTo>
                    <a:pt x="5956" y="15367"/>
                  </a:moveTo>
                  <a:lnTo>
                    <a:pt x="6036" y="16129"/>
                  </a:lnTo>
                  <a:lnTo>
                    <a:pt x="6116" y="16891"/>
                  </a:lnTo>
                  <a:lnTo>
                    <a:pt x="6196" y="17653"/>
                  </a:lnTo>
                  <a:lnTo>
                    <a:pt x="6255" y="18034"/>
                  </a:lnTo>
                  <a:lnTo>
                    <a:pt x="6799" y="20193"/>
                  </a:lnTo>
                  <a:lnTo>
                    <a:pt x="6896" y="20574"/>
                  </a:lnTo>
                  <a:lnTo>
                    <a:pt x="8077" y="22860"/>
                  </a:lnTo>
                  <a:lnTo>
                    <a:pt x="67983" y="22860"/>
                  </a:lnTo>
                  <a:lnTo>
                    <a:pt x="68008" y="21590"/>
                  </a:lnTo>
                  <a:lnTo>
                    <a:pt x="69621" y="20193"/>
                  </a:lnTo>
                  <a:lnTo>
                    <a:pt x="69912" y="19558"/>
                  </a:lnTo>
                  <a:lnTo>
                    <a:pt x="65900" y="19558"/>
                  </a:lnTo>
                  <a:lnTo>
                    <a:pt x="65972" y="18923"/>
                  </a:lnTo>
                  <a:lnTo>
                    <a:pt x="15366" y="18923"/>
                  </a:lnTo>
                  <a:lnTo>
                    <a:pt x="13721" y="17653"/>
                  </a:lnTo>
                  <a:lnTo>
                    <a:pt x="9008" y="17653"/>
                  </a:lnTo>
                  <a:lnTo>
                    <a:pt x="5956" y="15367"/>
                  </a:lnTo>
                  <a:close/>
                </a:path>
                <a:path w="131445" h="104775">
                  <a:moveTo>
                    <a:pt x="70611" y="18034"/>
                  </a:moveTo>
                  <a:lnTo>
                    <a:pt x="68783" y="18034"/>
                  </a:lnTo>
                  <a:lnTo>
                    <a:pt x="67157" y="18669"/>
                  </a:lnTo>
                  <a:lnTo>
                    <a:pt x="65900" y="19558"/>
                  </a:lnTo>
                  <a:lnTo>
                    <a:pt x="69912" y="19558"/>
                  </a:lnTo>
                  <a:lnTo>
                    <a:pt x="70611" y="18034"/>
                  </a:lnTo>
                  <a:close/>
                </a:path>
                <a:path w="131445" h="104775">
                  <a:moveTo>
                    <a:pt x="16520" y="14986"/>
                  </a:moveTo>
                  <a:lnTo>
                    <a:pt x="16197" y="14986"/>
                  </a:lnTo>
                  <a:lnTo>
                    <a:pt x="15443" y="16129"/>
                  </a:lnTo>
                  <a:lnTo>
                    <a:pt x="14955" y="17653"/>
                  </a:lnTo>
                  <a:lnTo>
                    <a:pt x="15091" y="17653"/>
                  </a:lnTo>
                  <a:lnTo>
                    <a:pt x="15311" y="18669"/>
                  </a:lnTo>
                  <a:lnTo>
                    <a:pt x="15366" y="18923"/>
                  </a:lnTo>
                  <a:lnTo>
                    <a:pt x="65972" y="18923"/>
                  </a:lnTo>
                  <a:lnTo>
                    <a:pt x="66074" y="18034"/>
                  </a:lnTo>
                  <a:lnTo>
                    <a:pt x="66118" y="17653"/>
                  </a:lnTo>
                  <a:lnTo>
                    <a:pt x="66205" y="16891"/>
                  </a:lnTo>
                  <a:lnTo>
                    <a:pt x="66821" y="16383"/>
                  </a:lnTo>
                  <a:lnTo>
                    <a:pt x="19151" y="16383"/>
                  </a:lnTo>
                  <a:lnTo>
                    <a:pt x="16520" y="14986"/>
                  </a:lnTo>
                  <a:close/>
                </a:path>
                <a:path w="131445" h="104775">
                  <a:moveTo>
                    <a:pt x="10569" y="14605"/>
                  </a:moveTo>
                  <a:lnTo>
                    <a:pt x="10453" y="14986"/>
                  </a:lnTo>
                  <a:lnTo>
                    <a:pt x="10434" y="15367"/>
                  </a:lnTo>
                  <a:lnTo>
                    <a:pt x="10325" y="17653"/>
                  </a:lnTo>
                  <a:lnTo>
                    <a:pt x="13721" y="17653"/>
                  </a:lnTo>
                  <a:lnTo>
                    <a:pt x="11746" y="16129"/>
                  </a:lnTo>
                  <a:lnTo>
                    <a:pt x="11122" y="15367"/>
                  </a:lnTo>
                  <a:lnTo>
                    <a:pt x="10569" y="14605"/>
                  </a:lnTo>
                  <a:close/>
                </a:path>
                <a:path w="131445" h="104775">
                  <a:moveTo>
                    <a:pt x="21882" y="11049"/>
                  </a:moveTo>
                  <a:lnTo>
                    <a:pt x="20677" y="11938"/>
                  </a:lnTo>
                  <a:lnTo>
                    <a:pt x="20245" y="12319"/>
                  </a:lnTo>
                  <a:lnTo>
                    <a:pt x="18770" y="14478"/>
                  </a:lnTo>
                  <a:lnTo>
                    <a:pt x="19100" y="16129"/>
                  </a:lnTo>
                  <a:lnTo>
                    <a:pt x="19151" y="16383"/>
                  </a:lnTo>
                  <a:lnTo>
                    <a:pt x="66821" y="16383"/>
                  </a:lnTo>
                  <a:lnTo>
                    <a:pt x="68516" y="14986"/>
                  </a:lnTo>
                  <a:lnTo>
                    <a:pt x="68868" y="14605"/>
                  </a:lnTo>
                  <a:lnTo>
                    <a:pt x="24688" y="14605"/>
                  </a:lnTo>
                  <a:lnTo>
                    <a:pt x="23240" y="13970"/>
                  </a:lnTo>
                  <a:lnTo>
                    <a:pt x="22139" y="12446"/>
                  </a:lnTo>
                  <a:lnTo>
                    <a:pt x="22047" y="12319"/>
                  </a:lnTo>
                  <a:lnTo>
                    <a:pt x="21948" y="11557"/>
                  </a:lnTo>
                  <a:lnTo>
                    <a:pt x="21882" y="11049"/>
                  </a:lnTo>
                  <a:close/>
                </a:path>
                <a:path w="131445" h="104775">
                  <a:moveTo>
                    <a:pt x="28536" y="8509"/>
                  </a:moveTo>
                  <a:lnTo>
                    <a:pt x="25793" y="9652"/>
                  </a:lnTo>
                  <a:lnTo>
                    <a:pt x="25507" y="11049"/>
                  </a:lnTo>
                  <a:lnTo>
                    <a:pt x="25404" y="11557"/>
                  </a:lnTo>
                  <a:lnTo>
                    <a:pt x="25326" y="11938"/>
                  </a:lnTo>
                  <a:lnTo>
                    <a:pt x="25222" y="12446"/>
                  </a:lnTo>
                  <a:lnTo>
                    <a:pt x="24845" y="13970"/>
                  </a:lnTo>
                  <a:lnTo>
                    <a:pt x="24720" y="14478"/>
                  </a:lnTo>
                  <a:lnTo>
                    <a:pt x="24688" y="14605"/>
                  </a:lnTo>
                  <a:lnTo>
                    <a:pt x="68868" y="14605"/>
                  </a:lnTo>
                  <a:lnTo>
                    <a:pt x="69456" y="13970"/>
                  </a:lnTo>
                  <a:lnTo>
                    <a:pt x="66085" y="13970"/>
                  </a:lnTo>
                  <a:lnTo>
                    <a:pt x="66756" y="12446"/>
                  </a:lnTo>
                  <a:lnTo>
                    <a:pt x="66812" y="12319"/>
                  </a:lnTo>
                  <a:lnTo>
                    <a:pt x="31165" y="12319"/>
                  </a:lnTo>
                  <a:lnTo>
                    <a:pt x="29286" y="11557"/>
                  </a:lnTo>
                  <a:lnTo>
                    <a:pt x="28873" y="10287"/>
                  </a:lnTo>
                  <a:lnTo>
                    <a:pt x="28790" y="10033"/>
                  </a:lnTo>
                  <a:lnTo>
                    <a:pt x="28685" y="9398"/>
                  </a:lnTo>
                  <a:lnTo>
                    <a:pt x="28579" y="8763"/>
                  </a:lnTo>
                  <a:lnTo>
                    <a:pt x="28536" y="8509"/>
                  </a:lnTo>
                  <a:close/>
                </a:path>
                <a:path w="131445" h="104775">
                  <a:moveTo>
                    <a:pt x="70396" y="12954"/>
                  </a:moveTo>
                  <a:lnTo>
                    <a:pt x="68859" y="12954"/>
                  </a:lnTo>
                  <a:lnTo>
                    <a:pt x="67509" y="13970"/>
                  </a:lnTo>
                  <a:lnTo>
                    <a:pt x="69456" y="13970"/>
                  </a:lnTo>
                  <a:lnTo>
                    <a:pt x="70396" y="12954"/>
                  </a:lnTo>
                  <a:close/>
                </a:path>
                <a:path w="131445" h="104775">
                  <a:moveTo>
                    <a:pt x="35445" y="4318"/>
                  </a:moveTo>
                  <a:lnTo>
                    <a:pt x="32626" y="5969"/>
                  </a:lnTo>
                  <a:lnTo>
                    <a:pt x="30391" y="9398"/>
                  </a:lnTo>
                  <a:lnTo>
                    <a:pt x="30963" y="11557"/>
                  </a:lnTo>
                  <a:lnTo>
                    <a:pt x="31064" y="11938"/>
                  </a:lnTo>
                  <a:lnTo>
                    <a:pt x="31165" y="12319"/>
                  </a:lnTo>
                  <a:lnTo>
                    <a:pt x="66812" y="12319"/>
                  </a:lnTo>
                  <a:lnTo>
                    <a:pt x="66979" y="11938"/>
                  </a:lnTo>
                  <a:lnTo>
                    <a:pt x="68364" y="10287"/>
                  </a:lnTo>
                  <a:lnTo>
                    <a:pt x="69799" y="8763"/>
                  </a:lnTo>
                  <a:lnTo>
                    <a:pt x="65582" y="8763"/>
                  </a:lnTo>
                  <a:lnTo>
                    <a:pt x="65811" y="7112"/>
                  </a:lnTo>
                  <a:lnTo>
                    <a:pt x="65868" y="6858"/>
                  </a:lnTo>
                  <a:lnTo>
                    <a:pt x="37566" y="6858"/>
                  </a:lnTo>
                  <a:lnTo>
                    <a:pt x="36398" y="6350"/>
                  </a:lnTo>
                  <a:lnTo>
                    <a:pt x="35623" y="5334"/>
                  </a:lnTo>
                  <a:lnTo>
                    <a:pt x="35445" y="4318"/>
                  </a:lnTo>
                  <a:close/>
                </a:path>
                <a:path w="131445" h="104775">
                  <a:moveTo>
                    <a:pt x="68952" y="8509"/>
                  </a:moveTo>
                  <a:lnTo>
                    <a:pt x="68004" y="8509"/>
                  </a:lnTo>
                  <a:lnTo>
                    <a:pt x="66954" y="8763"/>
                  </a:lnTo>
                  <a:lnTo>
                    <a:pt x="69799" y="8763"/>
                  </a:lnTo>
                  <a:lnTo>
                    <a:pt x="68952" y="8509"/>
                  </a:lnTo>
                  <a:close/>
                </a:path>
                <a:path w="131445" h="104775">
                  <a:moveTo>
                    <a:pt x="41232" y="3175"/>
                  </a:moveTo>
                  <a:lnTo>
                    <a:pt x="40615" y="3175"/>
                  </a:lnTo>
                  <a:lnTo>
                    <a:pt x="39700" y="4064"/>
                  </a:lnTo>
                  <a:lnTo>
                    <a:pt x="38493" y="5334"/>
                  </a:lnTo>
                  <a:lnTo>
                    <a:pt x="37566" y="6858"/>
                  </a:lnTo>
                  <a:lnTo>
                    <a:pt x="65868" y="6858"/>
                  </a:lnTo>
                  <a:lnTo>
                    <a:pt x="65982" y="6350"/>
                  </a:lnTo>
                  <a:lnTo>
                    <a:pt x="66068" y="5969"/>
                  </a:lnTo>
                  <a:lnTo>
                    <a:pt x="45491" y="5969"/>
                  </a:lnTo>
                  <a:lnTo>
                    <a:pt x="42748" y="5588"/>
                  </a:lnTo>
                  <a:lnTo>
                    <a:pt x="41763" y="4064"/>
                  </a:lnTo>
                  <a:lnTo>
                    <a:pt x="41232" y="3175"/>
                  </a:lnTo>
                  <a:close/>
                </a:path>
                <a:path w="131445" h="104775">
                  <a:moveTo>
                    <a:pt x="50088" y="0"/>
                  </a:moveTo>
                  <a:lnTo>
                    <a:pt x="47116" y="635"/>
                  </a:lnTo>
                  <a:lnTo>
                    <a:pt x="46090" y="3175"/>
                  </a:lnTo>
                  <a:lnTo>
                    <a:pt x="45755" y="3937"/>
                  </a:lnTo>
                  <a:lnTo>
                    <a:pt x="44498" y="5969"/>
                  </a:lnTo>
                  <a:lnTo>
                    <a:pt x="66068" y="5969"/>
                  </a:lnTo>
                  <a:lnTo>
                    <a:pt x="66440" y="4318"/>
                  </a:lnTo>
                  <a:lnTo>
                    <a:pt x="66525" y="3937"/>
                  </a:lnTo>
                  <a:lnTo>
                    <a:pt x="56405" y="3937"/>
                  </a:lnTo>
                  <a:lnTo>
                    <a:pt x="56429" y="3175"/>
                  </a:lnTo>
                  <a:lnTo>
                    <a:pt x="50571" y="3175"/>
                  </a:lnTo>
                  <a:lnTo>
                    <a:pt x="50301" y="1397"/>
                  </a:lnTo>
                  <a:lnTo>
                    <a:pt x="50185" y="635"/>
                  </a:lnTo>
                  <a:lnTo>
                    <a:pt x="50088" y="0"/>
                  </a:lnTo>
                  <a:close/>
                </a:path>
                <a:path w="131445" h="104775">
                  <a:moveTo>
                    <a:pt x="63792" y="508"/>
                  </a:moveTo>
                  <a:lnTo>
                    <a:pt x="62547" y="508"/>
                  </a:lnTo>
                  <a:lnTo>
                    <a:pt x="61772" y="889"/>
                  </a:lnTo>
                  <a:lnTo>
                    <a:pt x="60883" y="1397"/>
                  </a:lnTo>
                  <a:lnTo>
                    <a:pt x="58851" y="3429"/>
                  </a:lnTo>
                  <a:lnTo>
                    <a:pt x="53974" y="3937"/>
                  </a:lnTo>
                  <a:lnTo>
                    <a:pt x="66525" y="3937"/>
                  </a:lnTo>
                  <a:lnTo>
                    <a:pt x="66640" y="3429"/>
                  </a:lnTo>
                  <a:lnTo>
                    <a:pt x="64369" y="3429"/>
                  </a:lnTo>
                  <a:lnTo>
                    <a:pt x="63595" y="3175"/>
                  </a:lnTo>
                  <a:lnTo>
                    <a:pt x="63232" y="3175"/>
                  </a:lnTo>
                  <a:lnTo>
                    <a:pt x="62890" y="1397"/>
                  </a:lnTo>
                  <a:lnTo>
                    <a:pt x="63792" y="508"/>
                  </a:lnTo>
                  <a:close/>
                </a:path>
                <a:path w="131445" h="104775">
                  <a:moveTo>
                    <a:pt x="69768" y="2286"/>
                  </a:moveTo>
                  <a:lnTo>
                    <a:pt x="65328" y="2286"/>
                  </a:lnTo>
                  <a:lnTo>
                    <a:pt x="64928" y="3175"/>
                  </a:lnTo>
                  <a:lnTo>
                    <a:pt x="64814" y="3429"/>
                  </a:lnTo>
                  <a:lnTo>
                    <a:pt x="66927" y="3429"/>
                  </a:lnTo>
                  <a:lnTo>
                    <a:pt x="69768" y="2286"/>
                  </a:lnTo>
                  <a:close/>
                </a:path>
                <a:path w="131445" h="104775">
                  <a:moveTo>
                    <a:pt x="56527" y="0"/>
                  </a:moveTo>
                  <a:lnTo>
                    <a:pt x="53027" y="0"/>
                  </a:lnTo>
                  <a:lnTo>
                    <a:pt x="52946" y="1397"/>
                  </a:lnTo>
                  <a:lnTo>
                    <a:pt x="52842" y="3175"/>
                  </a:lnTo>
                  <a:lnTo>
                    <a:pt x="56429" y="3175"/>
                  </a:lnTo>
                  <a:lnTo>
                    <a:pt x="56527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1" name="object 2281"/>
            <p:cNvSpPr/>
            <p:nvPr/>
          </p:nvSpPr>
          <p:spPr>
            <a:xfrm>
              <a:off x="7083343" y="3300325"/>
              <a:ext cx="120650" cy="59690"/>
            </a:xfrm>
            <a:custGeom>
              <a:avLst/>
              <a:gdLst/>
              <a:ahLst/>
              <a:cxnLst/>
              <a:rect l="l" t="t" r="r" b="b"/>
              <a:pathLst>
                <a:path w="120650" h="59689">
                  <a:moveTo>
                    <a:pt x="66334" y="55997"/>
                  </a:moveTo>
                  <a:lnTo>
                    <a:pt x="63205" y="55997"/>
                  </a:lnTo>
                  <a:lnTo>
                    <a:pt x="64065" y="57432"/>
                  </a:lnTo>
                  <a:lnTo>
                    <a:pt x="65722" y="58829"/>
                  </a:lnTo>
                  <a:lnTo>
                    <a:pt x="67627" y="59604"/>
                  </a:lnTo>
                  <a:lnTo>
                    <a:pt x="66452" y="56327"/>
                  </a:lnTo>
                  <a:lnTo>
                    <a:pt x="66334" y="55997"/>
                  </a:lnTo>
                  <a:close/>
                </a:path>
                <a:path w="120650" h="59689">
                  <a:moveTo>
                    <a:pt x="71240" y="55997"/>
                  </a:moveTo>
                  <a:lnTo>
                    <a:pt x="66436" y="55997"/>
                  </a:lnTo>
                  <a:lnTo>
                    <a:pt x="70840" y="58588"/>
                  </a:lnTo>
                  <a:lnTo>
                    <a:pt x="73025" y="58448"/>
                  </a:lnTo>
                  <a:lnTo>
                    <a:pt x="72224" y="56823"/>
                  </a:lnTo>
                  <a:lnTo>
                    <a:pt x="71240" y="55997"/>
                  </a:lnTo>
                  <a:close/>
                </a:path>
                <a:path w="120650" h="59689">
                  <a:moveTo>
                    <a:pt x="75174" y="52441"/>
                  </a:moveTo>
                  <a:lnTo>
                    <a:pt x="55435" y="52441"/>
                  </a:lnTo>
                  <a:lnTo>
                    <a:pt x="60502" y="57762"/>
                  </a:lnTo>
                  <a:lnTo>
                    <a:pt x="61821" y="58448"/>
                  </a:lnTo>
                  <a:lnTo>
                    <a:pt x="61937" y="56327"/>
                  </a:lnTo>
                  <a:lnTo>
                    <a:pt x="62800" y="55997"/>
                  </a:lnTo>
                  <a:lnTo>
                    <a:pt x="71240" y="55997"/>
                  </a:lnTo>
                  <a:lnTo>
                    <a:pt x="70573" y="55438"/>
                  </a:lnTo>
                  <a:lnTo>
                    <a:pt x="70503" y="55045"/>
                  </a:lnTo>
                  <a:lnTo>
                    <a:pt x="70389" y="54410"/>
                  </a:lnTo>
                  <a:lnTo>
                    <a:pt x="70277" y="53787"/>
                  </a:lnTo>
                  <a:lnTo>
                    <a:pt x="70255" y="53660"/>
                  </a:lnTo>
                  <a:lnTo>
                    <a:pt x="77462" y="53660"/>
                  </a:lnTo>
                  <a:lnTo>
                    <a:pt x="75174" y="52441"/>
                  </a:lnTo>
                  <a:close/>
                </a:path>
                <a:path w="120650" h="59689">
                  <a:moveTo>
                    <a:pt x="55435" y="52441"/>
                  </a:moveTo>
                  <a:lnTo>
                    <a:pt x="49872" y="52441"/>
                  </a:lnTo>
                  <a:lnTo>
                    <a:pt x="53225" y="53787"/>
                  </a:lnTo>
                  <a:lnTo>
                    <a:pt x="54635" y="55997"/>
                  </a:lnTo>
                  <a:lnTo>
                    <a:pt x="56233" y="56823"/>
                  </a:lnTo>
                  <a:lnTo>
                    <a:pt x="56083" y="56327"/>
                  </a:lnTo>
                  <a:lnTo>
                    <a:pt x="56028" y="55997"/>
                  </a:lnTo>
                  <a:lnTo>
                    <a:pt x="55935" y="55438"/>
                  </a:lnTo>
                  <a:lnTo>
                    <a:pt x="55869" y="55045"/>
                  </a:lnTo>
                  <a:lnTo>
                    <a:pt x="55763" y="54410"/>
                  </a:lnTo>
                  <a:lnTo>
                    <a:pt x="55638" y="53660"/>
                  </a:lnTo>
                  <a:lnTo>
                    <a:pt x="55554" y="53152"/>
                  </a:lnTo>
                  <a:lnTo>
                    <a:pt x="55435" y="52441"/>
                  </a:lnTo>
                  <a:close/>
                </a:path>
                <a:path w="120650" h="59689">
                  <a:moveTo>
                    <a:pt x="74054" y="51844"/>
                  </a:moveTo>
                  <a:lnTo>
                    <a:pt x="43688" y="51844"/>
                  </a:lnTo>
                  <a:lnTo>
                    <a:pt x="46482" y="53660"/>
                  </a:lnTo>
                  <a:lnTo>
                    <a:pt x="45516" y="55997"/>
                  </a:lnTo>
                  <a:lnTo>
                    <a:pt x="49682" y="54664"/>
                  </a:lnTo>
                  <a:lnTo>
                    <a:pt x="49621" y="52441"/>
                  </a:lnTo>
                  <a:lnTo>
                    <a:pt x="75174" y="52441"/>
                  </a:lnTo>
                  <a:lnTo>
                    <a:pt x="74054" y="51844"/>
                  </a:lnTo>
                  <a:close/>
                </a:path>
                <a:path w="120650" h="59689">
                  <a:moveTo>
                    <a:pt x="71124" y="50282"/>
                  </a:moveTo>
                  <a:lnTo>
                    <a:pt x="32626" y="50282"/>
                  </a:lnTo>
                  <a:lnTo>
                    <a:pt x="33418" y="50943"/>
                  </a:lnTo>
                  <a:lnTo>
                    <a:pt x="34447" y="51844"/>
                  </a:lnTo>
                  <a:lnTo>
                    <a:pt x="35335" y="53152"/>
                  </a:lnTo>
                  <a:lnTo>
                    <a:pt x="35447" y="53317"/>
                  </a:lnTo>
                  <a:lnTo>
                    <a:pt x="35746" y="53660"/>
                  </a:lnTo>
                  <a:lnTo>
                    <a:pt x="37592" y="55045"/>
                  </a:lnTo>
                  <a:lnTo>
                    <a:pt x="37480" y="54410"/>
                  </a:lnTo>
                  <a:lnTo>
                    <a:pt x="37403" y="52441"/>
                  </a:lnTo>
                  <a:lnTo>
                    <a:pt x="39054" y="52441"/>
                  </a:lnTo>
                  <a:lnTo>
                    <a:pt x="38660" y="51844"/>
                  </a:lnTo>
                  <a:lnTo>
                    <a:pt x="74054" y="51844"/>
                  </a:lnTo>
                  <a:lnTo>
                    <a:pt x="71124" y="50282"/>
                  </a:lnTo>
                  <a:close/>
                </a:path>
                <a:path w="120650" h="59689">
                  <a:moveTo>
                    <a:pt x="42185" y="51844"/>
                  </a:moveTo>
                  <a:lnTo>
                    <a:pt x="38660" y="51844"/>
                  </a:lnTo>
                  <a:lnTo>
                    <a:pt x="39522" y="53152"/>
                  </a:lnTo>
                  <a:lnTo>
                    <a:pt x="40792" y="54168"/>
                  </a:lnTo>
                  <a:lnTo>
                    <a:pt x="42240" y="54410"/>
                  </a:lnTo>
                  <a:lnTo>
                    <a:pt x="42127" y="53787"/>
                  </a:lnTo>
                  <a:lnTo>
                    <a:pt x="42013" y="53152"/>
                  </a:lnTo>
                  <a:lnTo>
                    <a:pt x="41935" y="52721"/>
                  </a:lnTo>
                  <a:lnTo>
                    <a:pt x="42317" y="52441"/>
                  </a:lnTo>
                  <a:lnTo>
                    <a:pt x="34690" y="52441"/>
                  </a:lnTo>
                  <a:lnTo>
                    <a:pt x="42185" y="51844"/>
                  </a:lnTo>
                  <a:close/>
                </a:path>
                <a:path w="120650" h="59689">
                  <a:moveTo>
                    <a:pt x="72031" y="45799"/>
                  </a:moveTo>
                  <a:lnTo>
                    <a:pt x="27109" y="45799"/>
                  </a:lnTo>
                  <a:lnTo>
                    <a:pt x="27667" y="47704"/>
                  </a:lnTo>
                  <a:lnTo>
                    <a:pt x="27737" y="47945"/>
                  </a:lnTo>
                  <a:lnTo>
                    <a:pt x="27797" y="48149"/>
                  </a:lnTo>
                  <a:lnTo>
                    <a:pt x="27891" y="51844"/>
                  </a:lnTo>
                  <a:lnTo>
                    <a:pt x="28184" y="51844"/>
                  </a:lnTo>
                  <a:lnTo>
                    <a:pt x="31038" y="53317"/>
                  </a:lnTo>
                  <a:lnTo>
                    <a:pt x="31097" y="51844"/>
                  </a:lnTo>
                  <a:lnTo>
                    <a:pt x="31299" y="50943"/>
                  </a:lnTo>
                  <a:lnTo>
                    <a:pt x="32626" y="50282"/>
                  </a:lnTo>
                  <a:lnTo>
                    <a:pt x="71124" y="50282"/>
                  </a:lnTo>
                  <a:lnTo>
                    <a:pt x="69837" y="49596"/>
                  </a:lnTo>
                  <a:lnTo>
                    <a:pt x="69144" y="46752"/>
                  </a:lnTo>
                  <a:lnTo>
                    <a:pt x="73192" y="46752"/>
                  </a:lnTo>
                  <a:lnTo>
                    <a:pt x="72031" y="45799"/>
                  </a:lnTo>
                  <a:close/>
                </a:path>
                <a:path w="120650" h="59689">
                  <a:moveTo>
                    <a:pt x="43135" y="51844"/>
                  </a:moveTo>
                  <a:lnTo>
                    <a:pt x="42185" y="51844"/>
                  </a:lnTo>
                  <a:lnTo>
                    <a:pt x="34690" y="52441"/>
                  </a:lnTo>
                  <a:lnTo>
                    <a:pt x="42317" y="52441"/>
                  </a:lnTo>
                  <a:lnTo>
                    <a:pt x="43135" y="51844"/>
                  </a:lnTo>
                  <a:close/>
                </a:path>
                <a:path w="120650" h="59689">
                  <a:moveTo>
                    <a:pt x="25335" y="47704"/>
                  </a:moveTo>
                  <a:lnTo>
                    <a:pt x="18961" y="47704"/>
                  </a:lnTo>
                  <a:lnTo>
                    <a:pt x="19057" y="49596"/>
                  </a:lnTo>
                  <a:lnTo>
                    <a:pt x="18905" y="50282"/>
                  </a:lnTo>
                  <a:lnTo>
                    <a:pt x="18841" y="50943"/>
                  </a:lnTo>
                  <a:lnTo>
                    <a:pt x="20091" y="51844"/>
                  </a:lnTo>
                  <a:lnTo>
                    <a:pt x="21755" y="50943"/>
                  </a:lnTo>
                  <a:lnTo>
                    <a:pt x="21709" y="49419"/>
                  </a:lnTo>
                  <a:lnTo>
                    <a:pt x="21532" y="49419"/>
                  </a:lnTo>
                  <a:lnTo>
                    <a:pt x="22758" y="48149"/>
                  </a:lnTo>
                  <a:lnTo>
                    <a:pt x="25183" y="48149"/>
                  </a:lnTo>
                  <a:lnTo>
                    <a:pt x="25252" y="47945"/>
                  </a:lnTo>
                  <a:lnTo>
                    <a:pt x="25335" y="47704"/>
                  </a:lnTo>
                  <a:close/>
                </a:path>
                <a:path w="120650" h="59689">
                  <a:moveTo>
                    <a:pt x="25660" y="46752"/>
                  </a:moveTo>
                  <a:lnTo>
                    <a:pt x="14576" y="46752"/>
                  </a:lnTo>
                  <a:lnTo>
                    <a:pt x="14699" y="47704"/>
                  </a:lnTo>
                  <a:lnTo>
                    <a:pt x="14791" y="47945"/>
                  </a:lnTo>
                  <a:lnTo>
                    <a:pt x="15991" y="49419"/>
                  </a:lnTo>
                  <a:lnTo>
                    <a:pt x="15588" y="49419"/>
                  </a:lnTo>
                  <a:lnTo>
                    <a:pt x="16903" y="48860"/>
                  </a:lnTo>
                  <a:lnTo>
                    <a:pt x="17741" y="47945"/>
                  </a:lnTo>
                  <a:lnTo>
                    <a:pt x="18961" y="47704"/>
                  </a:lnTo>
                  <a:lnTo>
                    <a:pt x="25335" y="47704"/>
                  </a:lnTo>
                  <a:lnTo>
                    <a:pt x="25660" y="46752"/>
                  </a:lnTo>
                  <a:close/>
                </a:path>
                <a:path w="120650" h="59689">
                  <a:moveTo>
                    <a:pt x="25207" y="48149"/>
                  </a:moveTo>
                  <a:lnTo>
                    <a:pt x="22758" y="48149"/>
                  </a:lnTo>
                  <a:lnTo>
                    <a:pt x="25171" y="49419"/>
                  </a:lnTo>
                  <a:lnTo>
                    <a:pt x="25207" y="48149"/>
                  </a:lnTo>
                  <a:close/>
                </a:path>
                <a:path w="120650" h="59689">
                  <a:moveTo>
                    <a:pt x="86347" y="30102"/>
                  </a:moveTo>
                  <a:lnTo>
                    <a:pt x="5222" y="30102"/>
                  </a:lnTo>
                  <a:lnTo>
                    <a:pt x="6172" y="32426"/>
                  </a:lnTo>
                  <a:lnTo>
                    <a:pt x="3505" y="34560"/>
                  </a:lnTo>
                  <a:lnTo>
                    <a:pt x="4305" y="37036"/>
                  </a:lnTo>
                  <a:lnTo>
                    <a:pt x="8775" y="37227"/>
                  </a:lnTo>
                  <a:lnTo>
                    <a:pt x="6781" y="41316"/>
                  </a:lnTo>
                  <a:lnTo>
                    <a:pt x="9951" y="41316"/>
                  </a:lnTo>
                  <a:lnTo>
                    <a:pt x="11290" y="41557"/>
                  </a:lnTo>
                  <a:lnTo>
                    <a:pt x="11925" y="43246"/>
                  </a:lnTo>
                  <a:lnTo>
                    <a:pt x="10198" y="44732"/>
                  </a:lnTo>
                  <a:lnTo>
                    <a:pt x="10860" y="46752"/>
                  </a:lnTo>
                  <a:lnTo>
                    <a:pt x="9881" y="46752"/>
                  </a:lnTo>
                  <a:lnTo>
                    <a:pt x="12192" y="45799"/>
                  </a:lnTo>
                  <a:lnTo>
                    <a:pt x="13611" y="45113"/>
                  </a:lnTo>
                  <a:lnTo>
                    <a:pt x="13303" y="45113"/>
                  </a:lnTo>
                  <a:lnTo>
                    <a:pt x="15367" y="44910"/>
                  </a:lnTo>
                  <a:lnTo>
                    <a:pt x="70956" y="44910"/>
                  </a:lnTo>
                  <a:lnTo>
                    <a:pt x="69608" y="43767"/>
                  </a:lnTo>
                  <a:lnTo>
                    <a:pt x="68707" y="41964"/>
                  </a:lnTo>
                  <a:lnTo>
                    <a:pt x="73875" y="41964"/>
                  </a:lnTo>
                  <a:lnTo>
                    <a:pt x="69824" y="38497"/>
                  </a:lnTo>
                  <a:lnTo>
                    <a:pt x="67741" y="37036"/>
                  </a:lnTo>
                  <a:lnTo>
                    <a:pt x="73507" y="36579"/>
                  </a:lnTo>
                  <a:lnTo>
                    <a:pt x="69215" y="35385"/>
                  </a:lnTo>
                  <a:lnTo>
                    <a:pt x="68084" y="32616"/>
                  </a:lnTo>
                  <a:lnTo>
                    <a:pt x="75719" y="32616"/>
                  </a:lnTo>
                  <a:lnTo>
                    <a:pt x="75750" y="32426"/>
                  </a:lnTo>
                  <a:lnTo>
                    <a:pt x="75861" y="31753"/>
                  </a:lnTo>
                  <a:lnTo>
                    <a:pt x="81769" y="31753"/>
                  </a:lnTo>
                  <a:lnTo>
                    <a:pt x="81394" y="31334"/>
                  </a:lnTo>
                  <a:lnTo>
                    <a:pt x="87484" y="31334"/>
                  </a:lnTo>
                  <a:lnTo>
                    <a:pt x="86347" y="30102"/>
                  </a:lnTo>
                  <a:close/>
                </a:path>
                <a:path w="120650" h="59689">
                  <a:moveTo>
                    <a:pt x="70956" y="44910"/>
                  </a:moveTo>
                  <a:lnTo>
                    <a:pt x="15367" y="44910"/>
                  </a:lnTo>
                  <a:lnTo>
                    <a:pt x="14224" y="46752"/>
                  </a:lnTo>
                  <a:lnTo>
                    <a:pt x="25370" y="46752"/>
                  </a:lnTo>
                  <a:lnTo>
                    <a:pt x="27056" y="45799"/>
                  </a:lnTo>
                  <a:lnTo>
                    <a:pt x="72031" y="45799"/>
                  </a:lnTo>
                  <a:lnTo>
                    <a:pt x="70956" y="44910"/>
                  </a:lnTo>
                  <a:close/>
                </a:path>
                <a:path w="120650" h="59689">
                  <a:moveTo>
                    <a:pt x="81769" y="31753"/>
                  </a:moveTo>
                  <a:lnTo>
                    <a:pt x="78689" y="31753"/>
                  </a:lnTo>
                  <a:lnTo>
                    <a:pt x="80496" y="34026"/>
                  </a:lnTo>
                  <a:lnTo>
                    <a:pt x="80679" y="34026"/>
                  </a:lnTo>
                  <a:lnTo>
                    <a:pt x="82461" y="35144"/>
                  </a:lnTo>
                  <a:lnTo>
                    <a:pt x="82335" y="34026"/>
                  </a:lnTo>
                  <a:lnTo>
                    <a:pt x="82262" y="32426"/>
                  </a:lnTo>
                  <a:lnTo>
                    <a:pt x="81769" y="31753"/>
                  </a:lnTo>
                  <a:close/>
                </a:path>
                <a:path w="120650" h="59689">
                  <a:moveTo>
                    <a:pt x="75719" y="32616"/>
                  </a:moveTo>
                  <a:lnTo>
                    <a:pt x="68084" y="32616"/>
                  </a:lnTo>
                  <a:lnTo>
                    <a:pt x="70612" y="34026"/>
                  </a:lnTo>
                  <a:lnTo>
                    <a:pt x="75399" y="34560"/>
                  </a:lnTo>
                  <a:lnTo>
                    <a:pt x="75633" y="33137"/>
                  </a:lnTo>
                  <a:lnTo>
                    <a:pt x="75719" y="32616"/>
                  </a:lnTo>
                  <a:close/>
                </a:path>
                <a:path w="120650" h="59689">
                  <a:moveTo>
                    <a:pt x="87435" y="31334"/>
                  </a:moveTo>
                  <a:lnTo>
                    <a:pt x="83337" y="31334"/>
                  </a:lnTo>
                  <a:lnTo>
                    <a:pt x="86169" y="32426"/>
                  </a:lnTo>
                  <a:lnTo>
                    <a:pt x="87947" y="33137"/>
                  </a:lnTo>
                  <a:lnTo>
                    <a:pt x="87554" y="31753"/>
                  </a:lnTo>
                  <a:lnTo>
                    <a:pt x="87435" y="31334"/>
                  </a:lnTo>
                  <a:close/>
                </a:path>
                <a:path w="120650" h="59689">
                  <a:moveTo>
                    <a:pt x="93341" y="22025"/>
                  </a:moveTo>
                  <a:lnTo>
                    <a:pt x="3480" y="22025"/>
                  </a:lnTo>
                  <a:lnTo>
                    <a:pt x="4620" y="22291"/>
                  </a:lnTo>
                  <a:lnTo>
                    <a:pt x="4436" y="22291"/>
                  </a:lnTo>
                  <a:lnTo>
                    <a:pt x="3009" y="24806"/>
                  </a:lnTo>
                  <a:lnTo>
                    <a:pt x="0" y="27473"/>
                  </a:lnTo>
                  <a:lnTo>
                    <a:pt x="492" y="30102"/>
                  </a:lnTo>
                  <a:lnTo>
                    <a:pt x="558" y="30457"/>
                  </a:lnTo>
                  <a:lnTo>
                    <a:pt x="1531" y="30457"/>
                  </a:lnTo>
                  <a:lnTo>
                    <a:pt x="3594" y="30102"/>
                  </a:lnTo>
                  <a:lnTo>
                    <a:pt x="86347" y="30102"/>
                  </a:lnTo>
                  <a:lnTo>
                    <a:pt x="85598" y="29289"/>
                  </a:lnTo>
                  <a:lnTo>
                    <a:pt x="84048" y="27689"/>
                  </a:lnTo>
                  <a:lnTo>
                    <a:pt x="85471" y="27473"/>
                  </a:lnTo>
                  <a:lnTo>
                    <a:pt x="90228" y="27473"/>
                  </a:lnTo>
                  <a:lnTo>
                    <a:pt x="88328" y="26063"/>
                  </a:lnTo>
                  <a:lnTo>
                    <a:pt x="87962" y="24806"/>
                  </a:lnTo>
                  <a:lnTo>
                    <a:pt x="87625" y="24806"/>
                  </a:lnTo>
                  <a:lnTo>
                    <a:pt x="89639" y="24488"/>
                  </a:lnTo>
                  <a:lnTo>
                    <a:pt x="95326" y="24488"/>
                  </a:lnTo>
                  <a:lnTo>
                    <a:pt x="93341" y="22025"/>
                  </a:lnTo>
                  <a:close/>
                </a:path>
                <a:path w="120650" h="59689">
                  <a:moveTo>
                    <a:pt x="90136" y="27473"/>
                  </a:moveTo>
                  <a:lnTo>
                    <a:pt x="86940" y="27473"/>
                  </a:lnTo>
                  <a:lnTo>
                    <a:pt x="88709" y="27829"/>
                  </a:lnTo>
                  <a:lnTo>
                    <a:pt x="90970" y="28337"/>
                  </a:lnTo>
                  <a:lnTo>
                    <a:pt x="90136" y="27473"/>
                  </a:lnTo>
                  <a:close/>
                </a:path>
                <a:path w="120650" h="59689">
                  <a:moveTo>
                    <a:pt x="95326" y="24488"/>
                  </a:moveTo>
                  <a:lnTo>
                    <a:pt x="91063" y="24488"/>
                  </a:lnTo>
                  <a:lnTo>
                    <a:pt x="93497" y="24806"/>
                  </a:lnTo>
                  <a:lnTo>
                    <a:pt x="92151" y="24806"/>
                  </a:lnTo>
                  <a:lnTo>
                    <a:pt x="95326" y="24488"/>
                  </a:lnTo>
                  <a:close/>
                </a:path>
                <a:path w="120650" h="59689">
                  <a:moveTo>
                    <a:pt x="105942" y="9985"/>
                  </a:moveTo>
                  <a:lnTo>
                    <a:pt x="21971" y="9985"/>
                  </a:lnTo>
                  <a:lnTo>
                    <a:pt x="20180" y="10442"/>
                  </a:lnTo>
                  <a:lnTo>
                    <a:pt x="15345" y="11268"/>
                  </a:lnTo>
                  <a:lnTo>
                    <a:pt x="14998" y="11268"/>
                  </a:lnTo>
                  <a:lnTo>
                    <a:pt x="14008" y="11776"/>
                  </a:lnTo>
                  <a:lnTo>
                    <a:pt x="14630" y="12474"/>
                  </a:lnTo>
                  <a:lnTo>
                    <a:pt x="16471" y="15217"/>
                  </a:lnTo>
                  <a:lnTo>
                    <a:pt x="6362" y="18354"/>
                  </a:lnTo>
                  <a:lnTo>
                    <a:pt x="2362" y="19345"/>
                  </a:lnTo>
                  <a:lnTo>
                    <a:pt x="711" y="22025"/>
                  </a:lnTo>
                  <a:lnTo>
                    <a:pt x="1930" y="22291"/>
                  </a:lnTo>
                  <a:lnTo>
                    <a:pt x="3050" y="22025"/>
                  </a:lnTo>
                  <a:lnTo>
                    <a:pt x="93341" y="22025"/>
                  </a:lnTo>
                  <a:lnTo>
                    <a:pt x="93002" y="21593"/>
                  </a:lnTo>
                  <a:lnTo>
                    <a:pt x="92889" y="20424"/>
                  </a:lnTo>
                  <a:lnTo>
                    <a:pt x="92811" y="19624"/>
                  </a:lnTo>
                  <a:lnTo>
                    <a:pt x="97822" y="19624"/>
                  </a:lnTo>
                  <a:lnTo>
                    <a:pt x="96951" y="17122"/>
                  </a:lnTo>
                  <a:lnTo>
                    <a:pt x="98018" y="16208"/>
                  </a:lnTo>
                  <a:lnTo>
                    <a:pt x="98971" y="15357"/>
                  </a:lnTo>
                  <a:lnTo>
                    <a:pt x="103022" y="15357"/>
                  </a:lnTo>
                  <a:lnTo>
                    <a:pt x="100888" y="13262"/>
                  </a:lnTo>
                  <a:lnTo>
                    <a:pt x="103352" y="13084"/>
                  </a:lnTo>
                  <a:lnTo>
                    <a:pt x="106535" y="13084"/>
                  </a:lnTo>
                  <a:lnTo>
                    <a:pt x="108623" y="12195"/>
                  </a:lnTo>
                  <a:lnTo>
                    <a:pt x="107250" y="11268"/>
                  </a:lnTo>
                  <a:lnTo>
                    <a:pt x="105942" y="9985"/>
                  </a:lnTo>
                  <a:close/>
                </a:path>
                <a:path w="120650" h="59689">
                  <a:moveTo>
                    <a:pt x="97822" y="19624"/>
                  </a:moveTo>
                  <a:lnTo>
                    <a:pt x="92811" y="19624"/>
                  </a:lnTo>
                  <a:lnTo>
                    <a:pt x="94894" y="19764"/>
                  </a:lnTo>
                  <a:lnTo>
                    <a:pt x="97180" y="20094"/>
                  </a:lnTo>
                  <a:lnTo>
                    <a:pt x="99275" y="20424"/>
                  </a:lnTo>
                  <a:lnTo>
                    <a:pt x="97892" y="19764"/>
                  </a:lnTo>
                  <a:lnTo>
                    <a:pt x="97822" y="19624"/>
                  </a:lnTo>
                  <a:close/>
                </a:path>
                <a:path w="120650" h="59689">
                  <a:moveTo>
                    <a:pt x="103022" y="15357"/>
                  </a:moveTo>
                  <a:lnTo>
                    <a:pt x="98971" y="15357"/>
                  </a:lnTo>
                  <a:lnTo>
                    <a:pt x="102425" y="15700"/>
                  </a:lnTo>
                  <a:lnTo>
                    <a:pt x="103733" y="16056"/>
                  </a:lnTo>
                  <a:lnTo>
                    <a:pt x="103022" y="15357"/>
                  </a:lnTo>
                  <a:close/>
                </a:path>
                <a:path w="120650" h="59689">
                  <a:moveTo>
                    <a:pt x="120167" y="0"/>
                  </a:moveTo>
                  <a:lnTo>
                    <a:pt x="115148" y="0"/>
                  </a:lnTo>
                  <a:lnTo>
                    <a:pt x="103676" y="284"/>
                  </a:lnTo>
                  <a:lnTo>
                    <a:pt x="64325" y="2530"/>
                  </a:lnTo>
                  <a:lnTo>
                    <a:pt x="47269" y="5604"/>
                  </a:lnTo>
                  <a:lnTo>
                    <a:pt x="41897" y="6302"/>
                  </a:lnTo>
                  <a:lnTo>
                    <a:pt x="39852" y="6772"/>
                  </a:lnTo>
                  <a:lnTo>
                    <a:pt x="37260" y="7051"/>
                  </a:lnTo>
                  <a:lnTo>
                    <a:pt x="37439" y="7051"/>
                  </a:lnTo>
                  <a:lnTo>
                    <a:pt x="35687" y="7356"/>
                  </a:lnTo>
                  <a:lnTo>
                    <a:pt x="31584" y="8194"/>
                  </a:lnTo>
                  <a:lnTo>
                    <a:pt x="26339" y="8994"/>
                  </a:lnTo>
                  <a:lnTo>
                    <a:pt x="24803" y="9261"/>
                  </a:lnTo>
                  <a:lnTo>
                    <a:pt x="22872" y="9668"/>
                  </a:lnTo>
                  <a:lnTo>
                    <a:pt x="21120" y="10137"/>
                  </a:lnTo>
                  <a:lnTo>
                    <a:pt x="21971" y="9985"/>
                  </a:lnTo>
                  <a:lnTo>
                    <a:pt x="105942" y="9985"/>
                  </a:lnTo>
                  <a:lnTo>
                    <a:pt x="104940" y="8994"/>
                  </a:lnTo>
                  <a:lnTo>
                    <a:pt x="104674" y="8994"/>
                  </a:lnTo>
                  <a:lnTo>
                    <a:pt x="107010" y="8055"/>
                  </a:lnTo>
                  <a:lnTo>
                    <a:pt x="113357" y="8055"/>
                  </a:lnTo>
                  <a:lnTo>
                    <a:pt x="114160" y="7813"/>
                  </a:lnTo>
                  <a:lnTo>
                    <a:pt x="112369" y="7051"/>
                  </a:lnTo>
                  <a:lnTo>
                    <a:pt x="111205" y="6302"/>
                  </a:lnTo>
                  <a:lnTo>
                    <a:pt x="110583" y="5604"/>
                  </a:lnTo>
                  <a:lnTo>
                    <a:pt x="109905" y="4765"/>
                  </a:lnTo>
                  <a:lnTo>
                    <a:pt x="116349" y="4765"/>
                  </a:lnTo>
                  <a:lnTo>
                    <a:pt x="115595" y="4194"/>
                  </a:lnTo>
                  <a:lnTo>
                    <a:pt x="113792" y="3191"/>
                  </a:lnTo>
                  <a:lnTo>
                    <a:pt x="113347" y="1806"/>
                  </a:lnTo>
                  <a:lnTo>
                    <a:pt x="117762" y="1806"/>
                  </a:lnTo>
                  <a:lnTo>
                    <a:pt x="120167" y="0"/>
                  </a:lnTo>
                  <a:close/>
                </a:path>
                <a:path w="120650" h="59689">
                  <a:moveTo>
                    <a:pt x="113357" y="8055"/>
                  </a:moveTo>
                  <a:lnTo>
                    <a:pt x="107010" y="8055"/>
                  </a:lnTo>
                  <a:lnTo>
                    <a:pt x="110587" y="8550"/>
                  </a:lnTo>
                  <a:lnTo>
                    <a:pt x="111709" y="8550"/>
                  </a:lnTo>
                  <a:lnTo>
                    <a:pt x="113357" y="8055"/>
                  </a:lnTo>
                  <a:close/>
                </a:path>
                <a:path w="120650" h="59689">
                  <a:moveTo>
                    <a:pt x="116349" y="4765"/>
                  </a:moveTo>
                  <a:lnTo>
                    <a:pt x="109905" y="4765"/>
                  </a:lnTo>
                  <a:lnTo>
                    <a:pt x="112141" y="5438"/>
                  </a:lnTo>
                  <a:lnTo>
                    <a:pt x="114182" y="5438"/>
                  </a:lnTo>
                  <a:lnTo>
                    <a:pt x="116852" y="5146"/>
                  </a:lnTo>
                  <a:lnTo>
                    <a:pt x="116349" y="4765"/>
                  </a:lnTo>
                  <a:close/>
                </a:path>
                <a:path w="120650" h="59689">
                  <a:moveTo>
                    <a:pt x="117762" y="1806"/>
                  </a:moveTo>
                  <a:lnTo>
                    <a:pt x="113347" y="1806"/>
                  </a:lnTo>
                  <a:lnTo>
                    <a:pt x="117170" y="2251"/>
                  </a:lnTo>
                  <a:lnTo>
                    <a:pt x="117762" y="1806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2" name="object 2282"/>
            <p:cNvSpPr/>
            <p:nvPr/>
          </p:nvSpPr>
          <p:spPr>
            <a:xfrm>
              <a:off x="7083441" y="3263050"/>
              <a:ext cx="111125" cy="90805"/>
            </a:xfrm>
            <a:custGeom>
              <a:avLst/>
              <a:gdLst/>
              <a:ahLst/>
              <a:cxnLst/>
              <a:rect l="l" t="t" r="r" b="b"/>
              <a:pathLst>
                <a:path w="111125" h="90804">
                  <a:moveTo>
                    <a:pt x="56028" y="79248"/>
                  </a:moveTo>
                  <a:lnTo>
                    <a:pt x="54381" y="79248"/>
                  </a:lnTo>
                  <a:lnTo>
                    <a:pt x="60286" y="85598"/>
                  </a:lnTo>
                  <a:lnTo>
                    <a:pt x="64293" y="90297"/>
                  </a:lnTo>
                  <a:lnTo>
                    <a:pt x="64401" y="90424"/>
                  </a:lnTo>
                  <a:lnTo>
                    <a:pt x="65430" y="90678"/>
                  </a:lnTo>
                  <a:lnTo>
                    <a:pt x="65616" y="90424"/>
                  </a:lnTo>
                  <a:lnTo>
                    <a:pt x="65595" y="90043"/>
                  </a:lnTo>
                  <a:lnTo>
                    <a:pt x="60274" y="83820"/>
                  </a:lnTo>
                  <a:lnTo>
                    <a:pt x="56028" y="79248"/>
                  </a:lnTo>
                  <a:close/>
                </a:path>
                <a:path w="111125" h="90804">
                  <a:moveTo>
                    <a:pt x="47635" y="70358"/>
                  </a:moveTo>
                  <a:lnTo>
                    <a:pt x="45995" y="70358"/>
                  </a:lnTo>
                  <a:lnTo>
                    <a:pt x="46232" y="70866"/>
                  </a:lnTo>
                  <a:lnTo>
                    <a:pt x="46362" y="70866"/>
                  </a:lnTo>
                  <a:lnTo>
                    <a:pt x="48107" y="72644"/>
                  </a:lnTo>
                  <a:lnTo>
                    <a:pt x="51854" y="76581"/>
                  </a:lnTo>
                  <a:lnTo>
                    <a:pt x="53308" y="78867"/>
                  </a:lnTo>
                  <a:lnTo>
                    <a:pt x="53608" y="79248"/>
                  </a:lnTo>
                  <a:lnTo>
                    <a:pt x="54964" y="86614"/>
                  </a:lnTo>
                  <a:lnTo>
                    <a:pt x="55011" y="86868"/>
                  </a:lnTo>
                  <a:lnTo>
                    <a:pt x="55105" y="87376"/>
                  </a:lnTo>
                  <a:lnTo>
                    <a:pt x="55867" y="88011"/>
                  </a:lnTo>
                  <a:lnTo>
                    <a:pt x="56451" y="87376"/>
                  </a:lnTo>
                  <a:lnTo>
                    <a:pt x="55575" y="82804"/>
                  </a:lnTo>
                  <a:lnTo>
                    <a:pt x="54381" y="79248"/>
                  </a:lnTo>
                  <a:lnTo>
                    <a:pt x="56028" y="79248"/>
                  </a:lnTo>
                  <a:lnTo>
                    <a:pt x="53670" y="76708"/>
                  </a:lnTo>
                  <a:lnTo>
                    <a:pt x="59492" y="76708"/>
                  </a:lnTo>
                  <a:lnTo>
                    <a:pt x="57698" y="75819"/>
                  </a:lnTo>
                  <a:lnTo>
                    <a:pt x="52771" y="75819"/>
                  </a:lnTo>
                  <a:lnTo>
                    <a:pt x="50076" y="72898"/>
                  </a:lnTo>
                  <a:lnTo>
                    <a:pt x="47635" y="70358"/>
                  </a:lnTo>
                  <a:close/>
                </a:path>
                <a:path w="111125" h="90804">
                  <a:moveTo>
                    <a:pt x="22736" y="49149"/>
                  </a:moveTo>
                  <a:lnTo>
                    <a:pt x="19850" y="49149"/>
                  </a:lnTo>
                  <a:lnTo>
                    <a:pt x="22859" y="50546"/>
                  </a:lnTo>
                  <a:lnTo>
                    <a:pt x="26403" y="52959"/>
                  </a:lnTo>
                  <a:lnTo>
                    <a:pt x="44745" y="86614"/>
                  </a:lnTo>
                  <a:lnTo>
                    <a:pt x="44843" y="86868"/>
                  </a:lnTo>
                  <a:lnTo>
                    <a:pt x="45681" y="87376"/>
                  </a:lnTo>
                  <a:lnTo>
                    <a:pt x="46047" y="86868"/>
                  </a:lnTo>
                  <a:lnTo>
                    <a:pt x="46090" y="86614"/>
                  </a:lnTo>
                  <a:lnTo>
                    <a:pt x="44646" y="82804"/>
                  </a:lnTo>
                  <a:lnTo>
                    <a:pt x="41655" y="75184"/>
                  </a:lnTo>
                  <a:lnTo>
                    <a:pt x="37818" y="66548"/>
                  </a:lnTo>
                  <a:lnTo>
                    <a:pt x="33832" y="59055"/>
                  </a:lnTo>
                  <a:lnTo>
                    <a:pt x="35684" y="59055"/>
                  </a:lnTo>
                  <a:lnTo>
                    <a:pt x="31937" y="55880"/>
                  </a:lnTo>
                  <a:lnTo>
                    <a:pt x="31161" y="55880"/>
                  </a:lnTo>
                  <a:lnTo>
                    <a:pt x="35549" y="54991"/>
                  </a:lnTo>
                  <a:lnTo>
                    <a:pt x="30708" y="54991"/>
                  </a:lnTo>
                  <a:lnTo>
                    <a:pt x="26452" y="51689"/>
                  </a:lnTo>
                  <a:lnTo>
                    <a:pt x="22736" y="49149"/>
                  </a:lnTo>
                  <a:close/>
                </a:path>
                <a:path w="111125" h="90804">
                  <a:moveTo>
                    <a:pt x="35673" y="59055"/>
                  </a:moveTo>
                  <a:lnTo>
                    <a:pt x="33832" y="59055"/>
                  </a:lnTo>
                  <a:lnTo>
                    <a:pt x="36372" y="61214"/>
                  </a:lnTo>
                  <a:lnTo>
                    <a:pt x="38976" y="63627"/>
                  </a:lnTo>
                  <a:lnTo>
                    <a:pt x="42492" y="67056"/>
                  </a:lnTo>
                  <a:lnTo>
                    <a:pt x="45984" y="70866"/>
                  </a:lnTo>
                  <a:lnTo>
                    <a:pt x="46134" y="71120"/>
                  </a:lnTo>
                  <a:lnTo>
                    <a:pt x="50253" y="86614"/>
                  </a:lnTo>
                  <a:lnTo>
                    <a:pt x="51041" y="87122"/>
                  </a:lnTo>
                  <a:lnTo>
                    <a:pt x="51478" y="86614"/>
                  </a:lnTo>
                  <a:lnTo>
                    <a:pt x="51621" y="86614"/>
                  </a:lnTo>
                  <a:lnTo>
                    <a:pt x="49060" y="77089"/>
                  </a:lnTo>
                  <a:lnTo>
                    <a:pt x="48958" y="76708"/>
                  </a:lnTo>
                  <a:lnTo>
                    <a:pt x="46350" y="71120"/>
                  </a:lnTo>
                  <a:lnTo>
                    <a:pt x="46232" y="70866"/>
                  </a:lnTo>
                  <a:lnTo>
                    <a:pt x="46362" y="70866"/>
                  </a:lnTo>
                  <a:lnTo>
                    <a:pt x="45864" y="70358"/>
                  </a:lnTo>
                  <a:lnTo>
                    <a:pt x="47635" y="70358"/>
                  </a:lnTo>
                  <a:lnTo>
                    <a:pt x="46731" y="69469"/>
                  </a:lnTo>
                  <a:lnTo>
                    <a:pt x="44175" y="67056"/>
                  </a:lnTo>
                  <a:lnTo>
                    <a:pt x="53658" y="67056"/>
                  </a:lnTo>
                  <a:lnTo>
                    <a:pt x="52577" y="66548"/>
                  </a:lnTo>
                  <a:lnTo>
                    <a:pt x="44970" y="66040"/>
                  </a:lnTo>
                  <a:lnTo>
                    <a:pt x="43192" y="66040"/>
                  </a:lnTo>
                  <a:lnTo>
                    <a:pt x="39420" y="62484"/>
                  </a:lnTo>
                  <a:lnTo>
                    <a:pt x="35673" y="59055"/>
                  </a:lnTo>
                  <a:close/>
                </a:path>
                <a:path w="111125" h="90804">
                  <a:moveTo>
                    <a:pt x="20115" y="49530"/>
                  </a:moveTo>
                  <a:lnTo>
                    <a:pt x="18660" y="49530"/>
                  </a:lnTo>
                  <a:lnTo>
                    <a:pt x="22263" y="57785"/>
                  </a:lnTo>
                  <a:lnTo>
                    <a:pt x="23989" y="66040"/>
                  </a:lnTo>
                  <a:lnTo>
                    <a:pt x="24095" y="66548"/>
                  </a:lnTo>
                  <a:lnTo>
                    <a:pt x="24201" y="67056"/>
                  </a:lnTo>
                  <a:lnTo>
                    <a:pt x="24307" y="67564"/>
                  </a:lnTo>
                  <a:lnTo>
                    <a:pt x="25130" y="75184"/>
                  </a:lnTo>
                  <a:lnTo>
                    <a:pt x="25199" y="75819"/>
                  </a:lnTo>
                  <a:lnTo>
                    <a:pt x="25267" y="79248"/>
                  </a:lnTo>
                  <a:lnTo>
                    <a:pt x="26060" y="80010"/>
                  </a:lnTo>
                  <a:lnTo>
                    <a:pt x="26565" y="79629"/>
                  </a:lnTo>
                  <a:lnTo>
                    <a:pt x="26501" y="71628"/>
                  </a:lnTo>
                  <a:lnTo>
                    <a:pt x="26376" y="70358"/>
                  </a:lnTo>
                  <a:lnTo>
                    <a:pt x="23838" y="57785"/>
                  </a:lnTo>
                  <a:lnTo>
                    <a:pt x="22552" y="53594"/>
                  </a:lnTo>
                  <a:lnTo>
                    <a:pt x="22434" y="53213"/>
                  </a:lnTo>
                  <a:lnTo>
                    <a:pt x="22355" y="52959"/>
                  </a:lnTo>
                  <a:lnTo>
                    <a:pt x="22237" y="52578"/>
                  </a:lnTo>
                  <a:lnTo>
                    <a:pt x="20115" y="49530"/>
                  </a:lnTo>
                  <a:close/>
                </a:path>
                <a:path w="111125" h="90804">
                  <a:moveTo>
                    <a:pt x="59492" y="76708"/>
                  </a:moveTo>
                  <a:lnTo>
                    <a:pt x="55092" y="76708"/>
                  </a:lnTo>
                  <a:lnTo>
                    <a:pt x="58051" y="77089"/>
                  </a:lnTo>
                  <a:lnTo>
                    <a:pt x="62177" y="79248"/>
                  </a:lnTo>
                  <a:lnTo>
                    <a:pt x="63334" y="79248"/>
                  </a:lnTo>
                  <a:lnTo>
                    <a:pt x="63398" y="78867"/>
                  </a:lnTo>
                  <a:lnTo>
                    <a:pt x="63080" y="78486"/>
                  </a:lnTo>
                  <a:lnTo>
                    <a:pt x="59492" y="76708"/>
                  </a:lnTo>
                  <a:close/>
                </a:path>
                <a:path w="111125" h="90804">
                  <a:moveTo>
                    <a:pt x="53658" y="67056"/>
                  </a:moveTo>
                  <a:lnTo>
                    <a:pt x="45175" y="67056"/>
                  </a:lnTo>
                  <a:lnTo>
                    <a:pt x="53568" y="68199"/>
                  </a:lnTo>
                  <a:lnTo>
                    <a:pt x="60871" y="71628"/>
                  </a:lnTo>
                  <a:lnTo>
                    <a:pt x="61743" y="71628"/>
                  </a:lnTo>
                  <a:lnTo>
                    <a:pt x="61861" y="71120"/>
                  </a:lnTo>
                  <a:lnTo>
                    <a:pt x="61616" y="70866"/>
                  </a:lnTo>
                  <a:lnTo>
                    <a:pt x="61763" y="70866"/>
                  </a:lnTo>
                  <a:lnTo>
                    <a:pt x="53658" y="67056"/>
                  </a:lnTo>
                  <a:close/>
                </a:path>
                <a:path w="111125" h="90804">
                  <a:moveTo>
                    <a:pt x="45995" y="70358"/>
                  </a:moveTo>
                  <a:lnTo>
                    <a:pt x="45864" y="70358"/>
                  </a:lnTo>
                  <a:lnTo>
                    <a:pt x="46362" y="70866"/>
                  </a:lnTo>
                  <a:lnTo>
                    <a:pt x="46232" y="70866"/>
                  </a:lnTo>
                  <a:lnTo>
                    <a:pt x="45995" y="70358"/>
                  </a:lnTo>
                  <a:close/>
                </a:path>
                <a:path w="111125" h="90804">
                  <a:moveTo>
                    <a:pt x="21475" y="48641"/>
                  </a:moveTo>
                  <a:lnTo>
                    <a:pt x="17157" y="48641"/>
                  </a:lnTo>
                  <a:lnTo>
                    <a:pt x="18442" y="55880"/>
                  </a:lnTo>
                  <a:lnTo>
                    <a:pt x="18532" y="56388"/>
                  </a:lnTo>
                  <a:lnTo>
                    <a:pt x="18577" y="56642"/>
                  </a:lnTo>
                  <a:lnTo>
                    <a:pt x="18697" y="57785"/>
                  </a:lnTo>
                  <a:lnTo>
                    <a:pt x="13131" y="69469"/>
                  </a:lnTo>
                  <a:lnTo>
                    <a:pt x="13376" y="70104"/>
                  </a:lnTo>
                  <a:lnTo>
                    <a:pt x="13474" y="70358"/>
                  </a:lnTo>
                  <a:lnTo>
                    <a:pt x="14325" y="70104"/>
                  </a:lnTo>
                  <a:lnTo>
                    <a:pt x="19761" y="58547"/>
                  </a:lnTo>
                  <a:lnTo>
                    <a:pt x="18621" y="49530"/>
                  </a:lnTo>
                  <a:lnTo>
                    <a:pt x="20115" y="49530"/>
                  </a:lnTo>
                  <a:lnTo>
                    <a:pt x="19850" y="49149"/>
                  </a:lnTo>
                  <a:lnTo>
                    <a:pt x="22633" y="49149"/>
                  </a:lnTo>
                  <a:lnTo>
                    <a:pt x="21475" y="48641"/>
                  </a:lnTo>
                  <a:close/>
                </a:path>
                <a:path w="111125" h="90804">
                  <a:moveTo>
                    <a:pt x="42492" y="67056"/>
                  </a:moveTo>
                  <a:lnTo>
                    <a:pt x="41579" y="67056"/>
                  </a:lnTo>
                  <a:lnTo>
                    <a:pt x="52501" y="67564"/>
                  </a:lnTo>
                  <a:lnTo>
                    <a:pt x="42957" y="67564"/>
                  </a:lnTo>
                  <a:lnTo>
                    <a:pt x="42492" y="67056"/>
                  </a:lnTo>
                  <a:close/>
                </a:path>
                <a:path w="111125" h="90804">
                  <a:moveTo>
                    <a:pt x="45175" y="67056"/>
                  </a:moveTo>
                  <a:lnTo>
                    <a:pt x="44175" y="67056"/>
                  </a:lnTo>
                  <a:lnTo>
                    <a:pt x="44713" y="67564"/>
                  </a:lnTo>
                  <a:lnTo>
                    <a:pt x="48905" y="67564"/>
                  </a:lnTo>
                  <a:lnTo>
                    <a:pt x="45175" y="67056"/>
                  </a:lnTo>
                  <a:close/>
                </a:path>
                <a:path w="111125" h="90804">
                  <a:moveTo>
                    <a:pt x="62911" y="67056"/>
                  </a:moveTo>
                  <a:lnTo>
                    <a:pt x="53658" y="67056"/>
                  </a:lnTo>
                  <a:lnTo>
                    <a:pt x="54739" y="67564"/>
                  </a:lnTo>
                  <a:lnTo>
                    <a:pt x="63408" y="67564"/>
                  </a:lnTo>
                  <a:lnTo>
                    <a:pt x="62911" y="67056"/>
                  </a:lnTo>
                  <a:close/>
                </a:path>
                <a:path w="111125" h="90804">
                  <a:moveTo>
                    <a:pt x="44224" y="54356"/>
                  </a:moveTo>
                  <a:lnTo>
                    <a:pt x="38684" y="54356"/>
                  </a:lnTo>
                  <a:lnTo>
                    <a:pt x="46650" y="55880"/>
                  </a:lnTo>
                  <a:lnTo>
                    <a:pt x="46207" y="55880"/>
                  </a:lnTo>
                  <a:lnTo>
                    <a:pt x="59435" y="63500"/>
                  </a:lnTo>
                  <a:lnTo>
                    <a:pt x="63408" y="67564"/>
                  </a:lnTo>
                  <a:lnTo>
                    <a:pt x="64261" y="67564"/>
                  </a:lnTo>
                  <a:lnTo>
                    <a:pt x="64515" y="67056"/>
                  </a:lnTo>
                  <a:lnTo>
                    <a:pt x="64731" y="67056"/>
                  </a:lnTo>
                  <a:lnTo>
                    <a:pt x="64020" y="66548"/>
                  </a:lnTo>
                  <a:lnTo>
                    <a:pt x="63828" y="66294"/>
                  </a:lnTo>
                  <a:lnTo>
                    <a:pt x="60375" y="62738"/>
                  </a:lnTo>
                  <a:lnTo>
                    <a:pt x="46253" y="54737"/>
                  </a:lnTo>
                  <a:lnTo>
                    <a:pt x="44224" y="54356"/>
                  </a:lnTo>
                  <a:close/>
                </a:path>
                <a:path w="111125" h="90804">
                  <a:moveTo>
                    <a:pt x="42238" y="44958"/>
                  </a:moveTo>
                  <a:lnTo>
                    <a:pt x="38822" y="44958"/>
                  </a:lnTo>
                  <a:lnTo>
                    <a:pt x="48215" y="48895"/>
                  </a:lnTo>
                  <a:lnTo>
                    <a:pt x="59137" y="56388"/>
                  </a:lnTo>
                  <a:lnTo>
                    <a:pt x="68097" y="63627"/>
                  </a:lnTo>
                  <a:lnTo>
                    <a:pt x="72053" y="67056"/>
                  </a:lnTo>
                  <a:lnTo>
                    <a:pt x="72834" y="67056"/>
                  </a:lnTo>
                  <a:lnTo>
                    <a:pt x="73122" y="66548"/>
                  </a:lnTo>
                  <a:lnTo>
                    <a:pt x="72897" y="66294"/>
                  </a:lnTo>
                  <a:lnTo>
                    <a:pt x="69209" y="63119"/>
                  </a:lnTo>
                  <a:lnTo>
                    <a:pt x="60942" y="56388"/>
                  </a:lnTo>
                  <a:lnTo>
                    <a:pt x="50787" y="49149"/>
                  </a:lnTo>
                  <a:lnTo>
                    <a:pt x="50194" y="48895"/>
                  </a:lnTo>
                  <a:lnTo>
                    <a:pt x="42238" y="44958"/>
                  </a:lnTo>
                  <a:close/>
                </a:path>
                <a:path w="111125" h="90804">
                  <a:moveTo>
                    <a:pt x="75203" y="56642"/>
                  </a:moveTo>
                  <a:lnTo>
                    <a:pt x="73161" y="56642"/>
                  </a:lnTo>
                  <a:lnTo>
                    <a:pt x="75809" y="59563"/>
                  </a:lnTo>
                  <a:lnTo>
                    <a:pt x="77890" y="62484"/>
                  </a:lnTo>
                  <a:lnTo>
                    <a:pt x="78251" y="62484"/>
                  </a:lnTo>
                  <a:lnTo>
                    <a:pt x="79152" y="62738"/>
                  </a:lnTo>
                  <a:lnTo>
                    <a:pt x="78646" y="62738"/>
                  </a:lnTo>
                  <a:lnTo>
                    <a:pt x="78981" y="61976"/>
                  </a:lnTo>
                  <a:lnTo>
                    <a:pt x="76287" y="57785"/>
                  </a:lnTo>
                  <a:lnTo>
                    <a:pt x="75729" y="57150"/>
                  </a:lnTo>
                  <a:lnTo>
                    <a:pt x="75203" y="56642"/>
                  </a:lnTo>
                  <a:close/>
                </a:path>
                <a:path w="111125" h="90804">
                  <a:moveTo>
                    <a:pt x="86537" y="56642"/>
                  </a:moveTo>
                  <a:lnTo>
                    <a:pt x="85095" y="56642"/>
                  </a:lnTo>
                  <a:lnTo>
                    <a:pt x="85331" y="56896"/>
                  </a:lnTo>
                  <a:lnTo>
                    <a:pt x="86258" y="57150"/>
                  </a:lnTo>
                  <a:lnTo>
                    <a:pt x="86537" y="56642"/>
                  </a:lnTo>
                  <a:close/>
                </a:path>
                <a:path w="111125" h="90804">
                  <a:moveTo>
                    <a:pt x="72931" y="56388"/>
                  </a:moveTo>
                  <a:lnTo>
                    <a:pt x="60920" y="56388"/>
                  </a:lnTo>
                  <a:lnTo>
                    <a:pt x="61275" y="56642"/>
                  </a:lnTo>
                  <a:lnTo>
                    <a:pt x="73161" y="56642"/>
                  </a:lnTo>
                  <a:lnTo>
                    <a:pt x="72931" y="56388"/>
                  </a:lnTo>
                  <a:close/>
                </a:path>
                <a:path w="111125" h="90804">
                  <a:moveTo>
                    <a:pt x="84859" y="56388"/>
                  </a:moveTo>
                  <a:lnTo>
                    <a:pt x="74940" y="56388"/>
                  </a:lnTo>
                  <a:lnTo>
                    <a:pt x="75203" y="56642"/>
                  </a:lnTo>
                  <a:lnTo>
                    <a:pt x="85095" y="56642"/>
                  </a:lnTo>
                  <a:lnTo>
                    <a:pt x="84859" y="56388"/>
                  </a:lnTo>
                  <a:close/>
                </a:path>
                <a:path w="111125" h="90804">
                  <a:moveTo>
                    <a:pt x="55687" y="42799"/>
                  </a:moveTo>
                  <a:lnTo>
                    <a:pt x="51663" y="42799"/>
                  </a:lnTo>
                  <a:lnTo>
                    <a:pt x="62155" y="47117"/>
                  </a:lnTo>
                  <a:lnTo>
                    <a:pt x="70399" y="53594"/>
                  </a:lnTo>
                  <a:lnTo>
                    <a:pt x="72931" y="56388"/>
                  </a:lnTo>
                  <a:lnTo>
                    <a:pt x="74940" y="56388"/>
                  </a:lnTo>
                  <a:lnTo>
                    <a:pt x="67449" y="49149"/>
                  </a:lnTo>
                  <a:lnTo>
                    <a:pt x="61544" y="44577"/>
                  </a:lnTo>
                  <a:lnTo>
                    <a:pt x="55687" y="42799"/>
                  </a:lnTo>
                  <a:close/>
                </a:path>
                <a:path w="111125" h="90804">
                  <a:moveTo>
                    <a:pt x="71208" y="33401"/>
                  </a:moveTo>
                  <a:lnTo>
                    <a:pt x="70515" y="33782"/>
                  </a:lnTo>
                  <a:lnTo>
                    <a:pt x="58940" y="40767"/>
                  </a:lnTo>
                  <a:lnTo>
                    <a:pt x="56845" y="41021"/>
                  </a:lnTo>
                  <a:lnTo>
                    <a:pt x="51922" y="41783"/>
                  </a:lnTo>
                  <a:lnTo>
                    <a:pt x="59448" y="41783"/>
                  </a:lnTo>
                  <a:lnTo>
                    <a:pt x="69381" y="44450"/>
                  </a:lnTo>
                  <a:lnTo>
                    <a:pt x="77595" y="49530"/>
                  </a:lnTo>
                  <a:lnTo>
                    <a:pt x="82926" y="54356"/>
                  </a:lnTo>
                  <a:lnTo>
                    <a:pt x="83325" y="54737"/>
                  </a:lnTo>
                  <a:lnTo>
                    <a:pt x="84859" y="56388"/>
                  </a:lnTo>
                  <a:lnTo>
                    <a:pt x="86448" y="56388"/>
                  </a:lnTo>
                  <a:lnTo>
                    <a:pt x="83350" y="52578"/>
                  </a:lnTo>
                  <a:lnTo>
                    <a:pt x="73494" y="44958"/>
                  </a:lnTo>
                  <a:lnTo>
                    <a:pt x="68313" y="42418"/>
                  </a:lnTo>
                  <a:lnTo>
                    <a:pt x="63334" y="41275"/>
                  </a:lnTo>
                  <a:lnTo>
                    <a:pt x="67055" y="40767"/>
                  </a:lnTo>
                  <a:lnTo>
                    <a:pt x="70840" y="40386"/>
                  </a:lnTo>
                  <a:lnTo>
                    <a:pt x="61734" y="40386"/>
                  </a:lnTo>
                  <a:lnTo>
                    <a:pt x="65250" y="37973"/>
                  </a:lnTo>
                  <a:lnTo>
                    <a:pt x="66113" y="37338"/>
                  </a:lnTo>
                  <a:lnTo>
                    <a:pt x="71208" y="33401"/>
                  </a:lnTo>
                  <a:close/>
                </a:path>
                <a:path w="111125" h="90804">
                  <a:moveTo>
                    <a:pt x="38138" y="53213"/>
                  </a:moveTo>
                  <a:lnTo>
                    <a:pt x="30708" y="54991"/>
                  </a:lnTo>
                  <a:lnTo>
                    <a:pt x="35549" y="54991"/>
                  </a:lnTo>
                  <a:lnTo>
                    <a:pt x="38684" y="54356"/>
                  </a:lnTo>
                  <a:lnTo>
                    <a:pt x="44224" y="54356"/>
                  </a:lnTo>
                  <a:lnTo>
                    <a:pt x="38138" y="53213"/>
                  </a:lnTo>
                  <a:close/>
                </a:path>
                <a:path w="111125" h="90804">
                  <a:moveTo>
                    <a:pt x="85902" y="41783"/>
                  </a:moveTo>
                  <a:lnTo>
                    <a:pt x="86562" y="42799"/>
                  </a:lnTo>
                  <a:lnTo>
                    <a:pt x="92303" y="51308"/>
                  </a:lnTo>
                  <a:lnTo>
                    <a:pt x="93268" y="51689"/>
                  </a:lnTo>
                  <a:lnTo>
                    <a:pt x="93535" y="51308"/>
                  </a:lnTo>
                  <a:lnTo>
                    <a:pt x="93548" y="50927"/>
                  </a:lnTo>
                  <a:lnTo>
                    <a:pt x="87804" y="42418"/>
                  </a:lnTo>
                  <a:lnTo>
                    <a:pt x="87718" y="42291"/>
                  </a:lnTo>
                  <a:lnTo>
                    <a:pt x="85902" y="41783"/>
                  </a:lnTo>
                  <a:close/>
                </a:path>
                <a:path w="111125" h="90804">
                  <a:moveTo>
                    <a:pt x="647" y="23622"/>
                  </a:moveTo>
                  <a:lnTo>
                    <a:pt x="148" y="23622"/>
                  </a:lnTo>
                  <a:lnTo>
                    <a:pt x="88" y="23876"/>
                  </a:lnTo>
                  <a:lnTo>
                    <a:pt x="0" y="24257"/>
                  </a:lnTo>
                  <a:lnTo>
                    <a:pt x="4735" y="30099"/>
                  </a:lnTo>
                  <a:lnTo>
                    <a:pt x="9974" y="36957"/>
                  </a:lnTo>
                  <a:lnTo>
                    <a:pt x="14439" y="43307"/>
                  </a:lnTo>
                  <a:lnTo>
                    <a:pt x="16852" y="47498"/>
                  </a:lnTo>
                  <a:lnTo>
                    <a:pt x="15290" y="47879"/>
                  </a:lnTo>
                  <a:lnTo>
                    <a:pt x="15727" y="47879"/>
                  </a:lnTo>
                  <a:lnTo>
                    <a:pt x="15392" y="48387"/>
                  </a:lnTo>
                  <a:lnTo>
                    <a:pt x="16526" y="48895"/>
                  </a:lnTo>
                  <a:lnTo>
                    <a:pt x="15328" y="48895"/>
                  </a:lnTo>
                  <a:lnTo>
                    <a:pt x="17157" y="48641"/>
                  </a:lnTo>
                  <a:lnTo>
                    <a:pt x="21475" y="48641"/>
                  </a:lnTo>
                  <a:lnTo>
                    <a:pt x="20027" y="48006"/>
                  </a:lnTo>
                  <a:lnTo>
                    <a:pt x="24893" y="47117"/>
                  </a:lnTo>
                  <a:lnTo>
                    <a:pt x="18935" y="47117"/>
                  </a:lnTo>
                  <a:lnTo>
                    <a:pt x="18897" y="46101"/>
                  </a:lnTo>
                  <a:lnTo>
                    <a:pt x="17564" y="46101"/>
                  </a:lnTo>
                  <a:lnTo>
                    <a:pt x="13733" y="40132"/>
                  </a:lnTo>
                  <a:lnTo>
                    <a:pt x="8160" y="32610"/>
                  </a:lnTo>
                  <a:lnTo>
                    <a:pt x="3490" y="26670"/>
                  </a:lnTo>
                  <a:lnTo>
                    <a:pt x="1220" y="23876"/>
                  </a:lnTo>
                  <a:lnTo>
                    <a:pt x="1587" y="23876"/>
                  </a:lnTo>
                  <a:lnTo>
                    <a:pt x="647" y="23622"/>
                  </a:lnTo>
                  <a:close/>
                </a:path>
                <a:path w="111125" h="90804">
                  <a:moveTo>
                    <a:pt x="89100" y="38862"/>
                  </a:moveTo>
                  <a:lnTo>
                    <a:pt x="87058" y="38862"/>
                  </a:lnTo>
                  <a:lnTo>
                    <a:pt x="101358" y="47879"/>
                  </a:lnTo>
                  <a:lnTo>
                    <a:pt x="102298" y="47879"/>
                  </a:lnTo>
                  <a:lnTo>
                    <a:pt x="102425" y="47498"/>
                  </a:lnTo>
                  <a:lnTo>
                    <a:pt x="102146" y="47117"/>
                  </a:lnTo>
                  <a:lnTo>
                    <a:pt x="89100" y="38862"/>
                  </a:lnTo>
                  <a:close/>
                </a:path>
                <a:path w="111125" h="90804">
                  <a:moveTo>
                    <a:pt x="41215" y="42037"/>
                  </a:moveTo>
                  <a:lnTo>
                    <a:pt x="39517" y="42037"/>
                  </a:lnTo>
                  <a:lnTo>
                    <a:pt x="37876" y="43942"/>
                  </a:lnTo>
                  <a:lnTo>
                    <a:pt x="37243" y="43942"/>
                  </a:lnTo>
                  <a:lnTo>
                    <a:pt x="21666" y="46609"/>
                  </a:lnTo>
                  <a:lnTo>
                    <a:pt x="20421" y="46609"/>
                  </a:lnTo>
                  <a:lnTo>
                    <a:pt x="19303" y="47117"/>
                  </a:lnTo>
                  <a:lnTo>
                    <a:pt x="24893" y="47117"/>
                  </a:lnTo>
                  <a:lnTo>
                    <a:pt x="30454" y="46101"/>
                  </a:lnTo>
                  <a:lnTo>
                    <a:pt x="37712" y="44958"/>
                  </a:lnTo>
                  <a:lnTo>
                    <a:pt x="42238" y="44958"/>
                  </a:lnTo>
                  <a:lnTo>
                    <a:pt x="41211" y="44450"/>
                  </a:lnTo>
                  <a:lnTo>
                    <a:pt x="46486" y="43561"/>
                  </a:lnTo>
                  <a:lnTo>
                    <a:pt x="39966" y="43561"/>
                  </a:lnTo>
                  <a:lnTo>
                    <a:pt x="41215" y="42037"/>
                  </a:lnTo>
                  <a:close/>
                </a:path>
                <a:path w="111125" h="90804">
                  <a:moveTo>
                    <a:pt x="19164" y="7874"/>
                  </a:moveTo>
                  <a:lnTo>
                    <a:pt x="18839" y="8382"/>
                  </a:lnTo>
                  <a:lnTo>
                    <a:pt x="18757" y="8509"/>
                  </a:lnTo>
                  <a:lnTo>
                    <a:pt x="21445" y="15240"/>
                  </a:lnTo>
                  <a:lnTo>
                    <a:pt x="24426" y="23622"/>
                  </a:lnTo>
                  <a:lnTo>
                    <a:pt x="26472" y="31369"/>
                  </a:lnTo>
                  <a:lnTo>
                    <a:pt x="26539" y="31623"/>
                  </a:lnTo>
                  <a:lnTo>
                    <a:pt x="26619" y="36957"/>
                  </a:lnTo>
                  <a:lnTo>
                    <a:pt x="23180" y="42799"/>
                  </a:lnTo>
                  <a:lnTo>
                    <a:pt x="20615" y="46609"/>
                  </a:lnTo>
                  <a:lnTo>
                    <a:pt x="21666" y="46609"/>
                  </a:lnTo>
                  <a:lnTo>
                    <a:pt x="23215" y="44958"/>
                  </a:lnTo>
                  <a:lnTo>
                    <a:pt x="25319" y="41783"/>
                  </a:lnTo>
                  <a:lnTo>
                    <a:pt x="27245" y="38481"/>
                  </a:lnTo>
                  <a:lnTo>
                    <a:pt x="19469" y="38481"/>
                  </a:lnTo>
                  <a:lnTo>
                    <a:pt x="35318" y="37973"/>
                  </a:lnTo>
                  <a:lnTo>
                    <a:pt x="37158" y="36957"/>
                  </a:lnTo>
                  <a:lnTo>
                    <a:pt x="28102" y="36957"/>
                  </a:lnTo>
                  <a:lnTo>
                    <a:pt x="29732" y="34163"/>
                  </a:lnTo>
                  <a:lnTo>
                    <a:pt x="28181" y="34163"/>
                  </a:lnTo>
                  <a:lnTo>
                    <a:pt x="28133" y="33401"/>
                  </a:lnTo>
                  <a:lnTo>
                    <a:pt x="28021" y="32458"/>
                  </a:lnTo>
                  <a:lnTo>
                    <a:pt x="27939" y="31877"/>
                  </a:lnTo>
                  <a:lnTo>
                    <a:pt x="26447" y="24511"/>
                  </a:lnTo>
                  <a:lnTo>
                    <a:pt x="26395" y="24257"/>
                  </a:lnTo>
                  <a:lnTo>
                    <a:pt x="26318" y="23876"/>
                  </a:lnTo>
                  <a:lnTo>
                    <a:pt x="20070" y="8382"/>
                  </a:lnTo>
                  <a:lnTo>
                    <a:pt x="20298" y="8382"/>
                  </a:lnTo>
                  <a:lnTo>
                    <a:pt x="19164" y="7874"/>
                  </a:lnTo>
                  <a:close/>
                </a:path>
                <a:path w="111125" h="90804">
                  <a:moveTo>
                    <a:pt x="8039" y="13843"/>
                  </a:moveTo>
                  <a:lnTo>
                    <a:pt x="7536" y="14605"/>
                  </a:lnTo>
                  <a:lnTo>
                    <a:pt x="7666" y="14605"/>
                  </a:lnTo>
                  <a:lnTo>
                    <a:pt x="10166" y="21463"/>
                  </a:lnTo>
                  <a:lnTo>
                    <a:pt x="13411" y="30861"/>
                  </a:lnTo>
                  <a:lnTo>
                    <a:pt x="16153" y="39751"/>
                  </a:lnTo>
                  <a:lnTo>
                    <a:pt x="17564" y="46101"/>
                  </a:lnTo>
                  <a:lnTo>
                    <a:pt x="18897" y="46101"/>
                  </a:lnTo>
                  <a:lnTo>
                    <a:pt x="18783" y="45339"/>
                  </a:lnTo>
                  <a:lnTo>
                    <a:pt x="18717" y="44958"/>
                  </a:lnTo>
                  <a:lnTo>
                    <a:pt x="18629" y="44450"/>
                  </a:lnTo>
                  <a:lnTo>
                    <a:pt x="18541" y="43942"/>
                  </a:lnTo>
                  <a:lnTo>
                    <a:pt x="16310" y="35687"/>
                  </a:lnTo>
                  <a:lnTo>
                    <a:pt x="13372" y="26670"/>
                  </a:lnTo>
                  <a:lnTo>
                    <a:pt x="10289" y="18034"/>
                  </a:lnTo>
                  <a:lnTo>
                    <a:pt x="8864" y="14224"/>
                  </a:lnTo>
                  <a:lnTo>
                    <a:pt x="8039" y="13843"/>
                  </a:lnTo>
                  <a:close/>
                </a:path>
                <a:path w="111125" h="90804">
                  <a:moveTo>
                    <a:pt x="59448" y="41783"/>
                  </a:moveTo>
                  <a:lnTo>
                    <a:pt x="51533" y="41783"/>
                  </a:lnTo>
                  <a:lnTo>
                    <a:pt x="43332" y="42926"/>
                  </a:lnTo>
                  <a:lnTo>
                    <a:pt x="39966" y="43561"/>
                  </a:lnTo>
                  <a:lnTo>
                    <a:pt x="46486" y="43561"/>
                  </a:lnTo>
                  <a:lnTo>
                    <a:pt x="47993" y="43307"/>
                  </a:lnTo>
                  <a:lnTo>
                    <a:pt x="51663" y="42799"/>
                  </a:lnTo>
                  <a:lnTo>
                    <a:pt x="55687" y="42799"/>
                  </a:lnTo>
                  <a:lnTo>
                    <a:pt x="54432" y="42418"/>
                  </a:lnTo>
                  <a:lnTo>
                    <a:pt x="59448" y="41783"/>
                  </a:lnTo>
                  <a:close/>
                </a:path>
                <a:path w="111125" h="90804">
                  <a:moveTo>
                    <a:pt x="39736" y="41783"/>
                  </a:moveTo>
                  <a:lnTo>
                    <a:pt x="25309" y="41783"/>
                  </a:lnTo>
                  <a:lnTo>
                    <a:pt x="25160" y="42037"/>
                  </a:lnTo>
                  <a:lnTo>
                    <a:pt x="39517" y="42037"/>
                  </a:lnTo>
                  <a:lnTo>
                    <a:pt x="39736" y="41783"/>
                  </a:lnTo>
                  <a:close/>
                </a:path>
                <a:path w="111125" h="90804">
                  <a:moveTo>
                    <a:pt x="50765" y="41783"/>
                  </a:moveTo>
                  <a:lnTo>
                    <a:pt x="41423" y="41783"/>
                  </a:lnTo>
                  <a:lnTo>
                    <a:pt x="41215" y="42037"/>
                  </a:lnTo>
                  <a:lnTo>
                    <a:pt x="50479" y="42037"/>
                  </a:lnTo>
                  <a:lnTo>
                    <a:pt x="50765" y="41783"/>
                  </a:lnTo>
                  <a:close/>
                </a:path>
                <a:path w="111125" h="90804">
                  <a:moveTo>
                    <a:pt x="100279" y="38481"/>
                  </a:moveTo>
                  <a:lnTo>
                    <a:pt x="97215" y="38481"/>
                  </a:lnTo>
                  <a:lnTo>
                    <a:pt x="106730" y="42037"/>
                  </a:lnTo>
                  <a:lnTo>
                    <a:pt x="107594" y="41783"/>
                  </a:lnTo>
                  <a:lnTo>
                    <a:pt x="107632" y="41529"/>
                  </a:lnTo>
                  <a:lnTo>
                    <a:pt x="107353" y="41275"/>
                  </a:lnTo>
                  <a:lnTo>
                    <a:pt x="107543" y="41275"/>
                  </a:lnTo>
                  <a:lnTo>
                    <a:pt x="100279" y="38481"/>
                  </a:lnTo>
                  <a:close/>
                </a:path>
                <a:path w="111125" h="90804">
                  <a:moveTo>
                    <a:pt x="53251" y="16383"/>
                  </a:moveTo>
                  <a:lnTo>
                    <a:pt x="52851" y="16764"/>
                  </a:lnTo>
                  <a:lnTo>
                    <a:pt x="52692" y="16764"/>
                  </a:lnTo>
                  <a:lnTo>
                    <a:pt x="52598" y="18034"/>
                  </a:lnTo>
                  <a:lnTo>
                    <a:pt x="51724" y="22606"/>
                  </a:lnTo>
                  <a:lnTo>
                    <a:pt x="51627" y="23114"/>
                  </a:lnTo>
                  <a:lnTo>
                    <a:pt x="51530" y="23622"/>
                  </a:lnTo>
                  <a:lnTo>
                    <a:pt x="51481" y="23876"/>
                  </a:lnTo>
                  <a:lnTo>
                    <a:pt x="51360" y="24511"/>
                  </a:lnTo>
                  <a:lnTo>
                    <a:pt x="46802" y="32458"/>
                  </a:lnTo>
                  <a:lnTo>
                    <a:pt x="46763" y="32610"/>
                  </a:lnTo>
                  <a:lnTo>
                    <a:pt x="41252" y="40005"/>
                  </a:lnTo>
                  <a:lnTo>
                    <a:pt x="39736" y="41783"/>
                  </a:lnTo>
                  <a:lnTo>
                    <a:pt x="41423" y="41783"/>
                  </a:lnTo>
                  <a:lnTo>
                    <a:pt x="54025" y="16764"/>
                  </a:lnTo>
                  <a:lnTo>
                    <a:pt x="53251" y="16383"/>
                  </a:lnTo>
                  <a:close/>
                </a:path>
                <a:path w="111125" h="90804">
                  <a:moveTo>
                    <a:pt x="61131" y="32610"/>
                  </a:moveTo>
                  <a:lnTo>
                    <a:pt x="60207" y="33401"/>
                  </a:lnTo>
                  <a:lnTo>
                    <a:pt x="50765" y="41783"/>
                  </a:lnTo>
                  <a:lnTo>
                    <a:pt x="52618" y="41783"/>
                  </a:lnTo>
                  <a:lnTo>
                    <a:pt x="55486" y="38862"/>
                  </a:lnTo>
                  <a:lnTo>
                    <a:pt x="61131" y="32610"/>
                  </a:lnTo>
                  <a:close/>
                </a:path>
                <a:path w="111125" h="90804">
                  <a:moveTo>
                    <a:pt x="83352" y="41021"/>
                  </a:moveTo>
                  <a:lnTo>
                    <a:pt x="83177" y="41021"/>
                  </a:lnTo>
                  <a:lnTo>
                    <a:pt x="85902" y="41783"/>
                  </a:lnTo>
                  <a:lnTo>
                    <a:pt x="85534" y="41275"/>
                  </a:lnTo>
                  <a:lnTo>
                    <a:pt x="83352" y="41021"/>
                  </a:lnTo>
                  <a:close/>
                </a:path>
                <a:path w="111125" h="90804">
                  <a:moveTo>
                    <a:pt x="79543" y="40005"/>
                  </a:moveTo>
                  <a:lnTo>
                    <a:pt x="74625" y="40005"/>
                  </a:lnTo>
                  <a:lnTo>
                    <a:pt x="83352" y="41021"/>
                  </a:lnTo>
                  <a:lnTo>
                    <a:pt x="83177" y="41021"/>
                  </a:lnTo>
                  <a:lnTo>
                    <a:pt x="79543" y="40005"/>
                  </a:lnTo>
                  <a:close/>
                </a:path>
                <a:path w="111125" h="90804">
                  <a:moveTo>
                    <a:pt x="84636" y="32610"/>
                  </a:moveTo>
                  <a:lnTo>
                    <a:pt x="61734" y="40386"/>
                  </a:lnTo>
                  <a:lnTo>
                    <a:pt x="70840" y="40386"/>
                  </a:lnTo>
                  <a:lnTo>
                    <a:pt x="74625" y="40005"/>
                  </a:lnTo>
                  <a:lnTo>
                    <a:pt x="79543" y="40005"/>
                  </a:lnTo>
                  <a:lnTo>
                    <a:pt x="78635" y="39751"/>
                  </a:lnTo>
                  <a:lnTo>
                    <a:pt x="76701" y="39751"/>
                  </a:lnTo>
                  <a:lnTo>
                    <a:pt x="87058" y="38862"/>
                  </a:lnTo>
                  <a:lnTo>
                    <a:pt x="76603" y="38862"/>
                  </a:lnTo>
                  <a:lnTo>
                    <a:pt x="79676" y="36703"/>
                  </a:lnTo>
                  <a:lnTo>
                    <a:pt x="80929" y="35687"/>
                  </a:lnTo>
                  <a:lnTo>
                    <a:pt x="84636" y="32610"/>
                  </a:lnTo>
                  <a:close/>
                </a:path>
                <a:path w="111125" h="90804">
                  <a:moveTo>
                    <a:pt x="94272" y="38481"/>
                  </a:moveTo>
                  <a:lnTo>
                    <a:pt x="79087" y="38481"/>
                  </a:lnTo>
                  <a:lnTo>
                    <a:pt x="75632" y="38862"/>
                  </a:lnTo>
                  <a:lnTo>
                    <a:pt x="86213" y="38862"/>
                  </a:lnTo>
                  <a:lnTo>
                    <a:pt x="94272" y="38481"/>
                  </a:lnTo>
                  <a:close/>
                </a:path>
                <a:path w="111125" h="90804">
                  <a:moveTo>
                    <a:pt x="109953" y="37338"/>
                  </a:moveTo>
                  <a:lnTo>
                    <a:pt x="93954" y="37338"/>
                  </a:lnTo>
                  <a:lnTo>
                    <a:pt x="78546" y="38481"/>
                  </a:lnTo>
                  <a:lnTo>
                    <a:pt x="109715" y="38481"/>
                  </a:lnTo>
                  <a:lnTo>
                    <a:pt x="110223" y="37973"/>
                  </a:lnTo>
                  <a:lnTo>
                    <a:pt x="110826" y="37973"/>
                  </a:lnTo>
                  <a:lnTo>
                    <a:pt x="109953" y="37338"/>
                  </a:lnTo>
                  <a:close/>
                </a:path>
                <a:path w="111125" h="90804">
                  <a:moveTo>
                    <a:pt x="95491" y="28956"/>
                  </a:moveTo>
                  <a:lnTo>
                    <a:pt x="94564" y="28956"/>
                  </a:lnTo>
                  <a:lnTo>
                    <a:pt x="86899" y="37973"/>
                  </a:lnTo>
                  <a:lnTo>
                    <a:pt x="88556" y="37973"/>
                  </a:lnTo>
                  <a:lnTo>
                    <a:pt x="95694" y="29591"/>
                  </a:lnTo>
                  <a:lnTo>
                    <a:pt x="95491" y="28956"/>
                  </a:lnTo>
                  <a:close/>
                </a:path>
                <a:path w="111125" h="90804">
                  <a:moveTo>
                    <a:pt x="102831" y="33401"/>
                  </a:moveTo>
                  <a:lnTo>
                    <a:pt x="101388" y="33401"/>
                  </a:lnTo>
                  <a:lnTo>
                    <a:pt x="96443" y="37338"/>
                  </a:lnTo>
                  <a:lnTo>
                    <a:pt x="98339" y="37338"/>
                  </a:lnTo>
                  <a:lnTo>
                    <a:pt x="102857" y="33782"/>
                  </a:lnTo>
                  <a:lnTo>
                    <a:pt x="102831" y="33401"/>
                  </a:lnTo>
                  <a:close/>
                </a:path>
                <a:path w="111125" h="90804">
                  <a:moveTo>
                    <a:pt x="49555" y="17272"/>
                  </a:moveTo>
                  <a:lnTo>
                    <a:pt x="48806" y="17653"/>
                  </a:lnTo>
                  <a:lnTo>
                    <a:pt x="47955" y="22606"/>
                  </a:lnTo>
                  <a:lnTo>
                    <a:pt x="40805" y="33401"/>
                  </a:lnTo>
                  <a:lnTo>
                    <a:pt x="35178" y="36703"/>
                  </a:lnTo>
                  <a:lnTo>
                    <a:pt x="30412" y="36957"/>
                  </a:lnTo>
                  <a:lnTo>
                    <a:pt x="37158" y="36957"/>
                  </a:lnTo>
                  <a:lnTo>
                    <a:pt x="50126" y="17653"/>
                  </a:lnTo>
                  <a:lnTo>
                    <a:pt x="49555" y="17272"/>
                  </a:lnTo>
                  <a:close/>
                </a:path>
                <a:path w="111125" h="90804">
                  <a:moveTo>
                    <a:pt x="34456" y="25203"/>
                  </a:moveTo>
                  <a:lnTo>
                    <a:pt x="32963" y="25203"/>
                  </a:lnTo>
                  <a:lnTo>
                    <a:pt x="32522" y="26035"/>
                  </a:lnTo>
                  <a:lnTo>
                    <a:pt x="32360" y="26289"/>
                  </a:lnTo>
                  <a:lnTo>
                    <a:pt x="32184" y="26670"/>
                  </a:lnTo>
                  <a:lnTo>
                    <a:pt x="28181" y="34163"/>
                  </a:lnTo>
                  <a:lnTo>
                    <a:pt x="29732" y="34163"/>
                  </a:lnTo>
                  <a:lnTo>
                    <a:pt x="30177" y="33401"/>
                  </a:lnTo>
                  <a:lnTo>
                    <a:pt x="34456" y="25203"/>
                  </a:lnTo>
                  <a:close/>
                </a:path>
                <a:path w="111125" h="90804">
                  <a:moveTo>
                    <a:pt x="72456" y="32610"/>
                  </a:moveTo>
                  <a:lnTo>
                    <a:pt x="72230" y="32610"/>
                  </a:lnTo>
                  <a:lnTo>
                    <a:pt x="71208" y="33401"/>
                  </a:lnTo>
                  <a:lnTo>
                    <a:pt x="72456" y="32610"/>
                  </a:lnTo>
                  <a:close/>
                </a:path>
                <a:path w="111125" h="90804">
                  <a:moveTo>
                    <a:pt x="75059" y="22606"/>
                  </a:moveTo>
                  <a:lnTo>
                    <a:pt x="74697" y="22606"/>
                  </a:lnTo>
                  <a:lnTo>
                    <a:pt x="74206" y="22860"/>
                  </a:lnTo>
                  <a:lnTo>
                    <a:pt x="72585" y="30861"/>
                  </a:lnTo>
                  <a:lnTo>
                    <a:pt x="72482" y="31369"/>
                  </a:lnTo>
                  <a:lnTo>
                    <a:pt x="72379" y="31877"/>
                  </a:lnTo>
                  <a:lnTo>
                    <a:pt x="72261" y="32458"/>
                  </a:lnTo>
                  <a:lnTo>
                    <a:pt x="72230" y="32610"/>
                  </a:lnTo>
                  <a:lnTo>
                    <a:pt x="73837" y="31369"/>
                  </a:lnTo>
                  <a:lnTo>
                    <a:pt x="75241" y="24511"/>
                  </a:lnTo>
                  <a:lnTo>
                    <a:pt x="75293" y="24257"/>
                  </a:lnTo>
                  <a:lnTo>
                    <a:pt x="75370" y="23876"/>
                  </a:lnTo>
                  <a:lnTo>
                    <a:pt x="75422" y="23622"/>
                  </a:lnTo>
                  <a:lnTo>
                    <a:pt x="75526" y="23114"/>
                  </a:lnTo>
                  <a:lnTo>
                    <a:pt x="75059" y="22606"/>
                  </a:lnTo>
                  <a:close/>
                </a:path>
                <a:path w="111125" h="90804">
                  <a:moveTo>
                    <a:pt x="84861" y="25781"/>
                  </a:moveTo>
                  <a:lnTo>
                    <a:pt x="84226" y="26289"/>
                  </a:lnTo>
                  <a:lnTo>
                    <a:pt x="84350" y="29591"/>
                  </a:lnTo>
                  <a:lnTo>
                    <a:pt x="84464" y="32610"/>
                  </a:lnTo>
                  <a:lnTo>
                    <a:pt x="84636" y="32610"/>
                  </a:lnTo>
                  <a:lnTo>
                    <a:pt x="85521" y="31877"/>
                  </a:lnTo>
                  <a:lnTo>
                    <a:pt x="85559" y="26289"/>
                  </a:lnTo>
                  <a:lnTo>
                    <a:pt x="84861" y="25781"/>
                  </a:lnTo>
                  <a:close/>
                </a:path>
                <a:path w="111125" h="90804">
                  <a:moveTo>
                    <a:pt x="63842" y="20574"/>
                  </a:moveTo>
                  <a:lnTo>
                    <a:pt x="63080" y="20955"/>
                  </a:lnTo>
                  <a:lnTo>
                    <a:pt x="61821" y="28956"/>
                  </a:lnTo>
                  <a:lnTo>
                    <a:pt x="61721" y="29591"/>
                  </a:lnTo>
                  <a:lnTo>
                    <a:pt x="61641" y="30099"/>
                  </a:lnTo>
                  <a:lnTo>
                    <a:pt x="61521" y="30861"/>
                  </a:lnTo>
                  <a:lnTo>
                    <a:pt x="61441" y="31369"/>
                  </a:lnTo>
                  <a:lnTo>
                    <a:pt x="61361" y="31877"/>
                  </a:lnTo>
                  <a:lnTo>
                    <a:pt x="64372" y="21463"/>
                  </a:lnTo>
                  <a:lnTo>
                    <a:pt x="64642" y="21463"/>
                  </a:lnTo>
                  <a:lnTo>
                    <a:pt x="63842" y="20574"/>
                  </a:lnTo>
                  <a:close/>
                </a:path>
                <a:path w="111125" h="90804">
                  <a:moveTo>
                    <a:pt x="40486" y="8382"/>
                  </a:moveTo>
                  <a:lnTo>
                    <a:pt x="39643" y="8382"/>
                  </a:lnTo>
                  <a:lnTo>
                    <a:pt x="39700" y="8509"/>
                  </a:lnTo>
                  <a:lnTo>
                    <a:pt x="39789" y="11557"/>
                  </a:lnTo>
                  <a:lnTo>
                    <a:pt x="38303" y="14605"/>
                  </a:lnTo>
                  <a:lnTo>
                    <a:pt x="34874" y="21463"/>
                  </a:lnTo>
                  <a:lnTo>
                    <a:pt x="34446" y="21463"/>
                  </a:lnTo>
                  <a:lnTo>
                    <a:pt x="32580" y="25781"/>
                  </a:lnTo>
                  <a:lnTo>
                    <a:pt x="32963" y="25203"/>
                  </a:lnTo>
                  <a:lnTo>
                    <a:pt x="34456" y="25203"/>
                  </a:lnTo>
                  <a:lnTo>
                    <a:pt x="34950" y="24257"/>
                  </a:lnTo>
                  <a:lnTo>
                    <a:pt x="36436" y="23622"/>
                  </a:lnTo>
                  <a:lnTo>
                    <a:pt x="38462" y="22606"/>
                  </a:lnTo>
                  <a:lnTo>
                    <a:pt x="35826" y="22606"/>
                  </a:lnTo>
                  <a:lnTo>
                    <a:pt x="39484" y="15240"/>
                  </a:lnTo>
                  <a:lnTo>
                    <a:pt x="40982" y="12065"/>
                  </a:lnTo>
                  <a:lnTo>
                    <a:pt x="41672" y="12065"/>
                  </a:lnTo>
                  <a:lnTo>
                    <a:pt x="45402" y="11049"/>
                  </a:lnTo>
                  <a:lnTo>
                    <a:pt x="45625" y="10795"/>
                  </a:lnTo>
                  <a:lnTo>
                    <a:pt x="41592" y="10795"/>
                  </a:lnTo>
                  <a:lnTo>
                    <a:pt x="42199" y="9525"/>
                  </a:lnTo>
                  <a:lnTo>
                    <a:pt x="40754" y="9525"/>
                  </a:lnTo>
                  <a:lnTo>
                    <a:pt x="40516" y="8509"/>
                  </a:lnTo>
                  <a:lnTo>
                    <a:pt x="40486" y="8382"/>
                  </a:lnTo>
                  <a:close/>
                </a:path>
                <a:path w="111125" h="90804">
                  <a:moveTo>
                    <a:pt x="46329" y="15621"/>
                  </a:moveTo>
                  <a:lnTo>
                    <a:pt x="45402" y="15621"/>
                  </a:lnTo>
                  <a:lnTo>
                    <a:pt x="41465" y="19177"/>
                  </a:lnTo>
                  <a:lnTo>
                    <a:pt x="37934" y="21463"/>
                  </a:lnTo>
                  <a:lnTo>
                    <a:pt x="35826" y="22606"/>
                  </a:lnTo>
                  <a:lnTo>
                    <a:pt x="38462" y="22606"/>
                  </a:lnTo>
                  <a:lnTo>
                    <a:pt x="40742" y="21463"/>
                  </a:lnTo>
                  <a:lnTo>
                    <a:pt x="41412" y="20955"/>
                  </a:lnTo>
                  <a:lnTo>
                    <a:pt x="46418" y="16383"/>
                  </a:lnTo>
                  <a:lnTo>
                    <a:pt x="46570" y="16002"/>
                  </a:lnTo>
                  <a:lnTo>
                    <a:pt x="46329" y="15621"/>
                  </a:lnTo>
                  <a:close/>
                </a:path>
                <a:path w="111125" h="90804">
                  <a:moveTo>
                    <a:pt x="30403" y="7747"/>
                  </a:moveTo>
                  <a:lnTo>
                    <a:pt x="29959" y="8382"/>
                  </a:lnTo>
                  <a:lnTo>
                    <a:pt x="31405" y="12065"/>
                  </a:lnTo>
                  <a:lnTo>
                    <a:pt x="34644" y="21463"/>
                  </a:lnTo>
                  <a:lnTo>
                    <a:pt x="34949" y="21463"/>
                  </a:lnTo>
                  <a:lnTo>
                    <a:pt x="34869" y="20574"/>
                  </a:lnTo>
                  <a:lnTo>
                    <a:pt x="34743" y="19177"/>
                  </a:lnTo>
                  <a:lnTo>
                    <a:pt x="34641" y="18034"/>
                  </a:lnTo>
                  <a:lnTo>
                    <a:pt x="34527" y="16764"/>
                  </a:lnTo>
                  <a:lnTo>
                    <a:pt x="34493" y="16383"/>
                  </a:lnTo>
                  <a:lnTo>
                    <a:pt x="31392" y="8509"/>
                  </a:lnTo>
                  <a:lnTo>
                    <a:pt x="31342" y="8382"/>
                  </a:lnTo>
                  <a:lnTo>
                    <a:pt x="31800" y="8382"/>
                  </a:lnTo>
                  <a:lnTo>
                    <a:pt x="30403" y="7747"/>
                  </a:lnTo>
                  <a:close/>
                </a:path>
                <a:path w="111125" h="90804">
                  <a:moveTo>
                    <a:pt x="47744" y="8382"/>
                  </a:moveTo>
                  <a:lnTo>
                    <a:pt x="46077" y="8382"/>
                  </a:lnTo>
                  <a:lnTo>
                    <a:pt x="45300" y="9271"/>
                  </a:lnTo>
                  <a:lnTo>
                    <a:pt x="42964" y="10414"/>
                  </a:lnTo>
                  <a:lnTo>
                    <a:pt x="41592" y="10795"/>
                  </a:lnTo>
                  <a:lnTo>
                    <a:pt x="45625" y="10795"/>
                  </a:lnTo>
                  <a:lnTo>
                    <a:pt x="47632" y="8509"/>
                  </a:lnTo>
                  <a:lnTo>
                    <a:pt x="47744" y="8382"/>
                  </a:lnTo>
                  <a:close/>
                </a:path>
                <a:path w="111125" h="90804">
                  <a:moveTo>
                    <a:pt x="42746" y="8382"/>
                  </a:moveTo>
                  <a:lnTo>
                    <a:pt x="41299" y="8382"/>
                  </a:lnTo>
                  <a:lnTo>
                    <a:pt x="40875" y="9271"/>
                  </a:lnTo>
                  <a:lnTo>
                    <a:pt x="40754" y="9525"/>
                  </a:lnTo>
                  <a:lnTo>
                    <a:pt x="42199" y="9525"/>
                  </a:lnTo>
                  <a:lnTo>
                    <a:pt x="42685" y="8509"/>
                  </a:lnTo>
                  <a:lnTo>
                    <a:pt x="42746" y="8382"/>
                  </a:lnTo>
                  <a:close/>
                </a:path>
                <a:path w="111125" h="90804">
                  <a:moveTo>
                    <a:pt x="39415" y="7874"/>
                  </a:moveTo>
                  <a:lnTo>
                    <a:pt x="31141" y="7874"/>
                  </a:lnTo>
                  <a:lnTo>
                    <a:pt x="31342" y="8382"/>
                  </a:lnTo>
                  <a:lnTo>
                    <a:pt x="39643" y="8382"/>
                  </a:lnTo>
                  <a:lnTo>
                    <a:pt x="39415" y="7874"/>
                  </a:lnTo>
                  <a:close/>
                </a:path>
                <a:path w="111125" h="90804">
                  <a:moveTo>
                    <a:pt x="41542" y="7874"/>
                  </a:moveTo>
                  <a:lnTo>
                    <a:pt x="40367" y="7874"/>
                  </a:lnTo>
                  <a:lnTo>
                    <a:pt x="40486" y="8382"/>
                  </a:lnTo>
                  <a:lnTo>
                    <a:pt x="41299" y="8382"/>
                  </a:lnTo>
                  <a:lnTo>
                    <a:pt x="41542" y="7874"/>
                  </a:lnTo>
                  <a:close/>
                </a:path>
                <a:path w="111125" h="90804">
                  <a:moveTo>
                    <a:pt x="46521" y="7874"/>
                  </a:moveTo>
                  <a:lnTo>
                    <a:pt x="42989" y="7874"/>
                  </a:lnTo>
                  <a:lnTo>
                    <a:pt x="42746" y="8382"/>
                  </a:lnTo>
                  <a:lnTo>
                    <a:pt x="46077" y="8382"/>
                  </a:lnTo>
                  <a:lnTo>
                    <a:pt x="46521" y="7874"/>
                  </a:lnTo>
                  <a:close/>
                </a:path>
                <a:path w="111125" h="90804">
                  <a:moveTo>
                    <a:pt x="36601" y="0"/>
                  </a:moveTo>
                  <a:lnTo>
                    <a:pt x="36169" y="635"/>
                  </a:lnTo>
                  <a:lnTo>
                    <a:pt x="39358" y="7747"/>
                  </a:lnTo>
                  <a:lnTo>
                    <a:pt x="39415" y="7874"/>
                  </a:lnTo>
                  <a:lnTo>
                    <a:pt x="40367" y="7874"/>
                  </a:lnTo>
                  <a:lnTo>
                    <a:pt x="40158" y="6985"/>
                  </a:lnTo>
                  <a:lnTo>
                    <a:pt x="40099" y="6731"/>
                  </a:lnTo>
                  <a:lnTo>
                    <a:pt x="40009" y="6350"/>
                  </a:lnTo>
                  <a:lnTo>
                    <a:pt x="39890" y="5842"/>
                  </a:lnTo>
                  <a:lnTo>
                    <a:pt x="37579" y="635"/>
                  </a:lnTo>
                  <a:lnTo>
                    <a:pt x="37439" y="381"/>
                  </a:lnTo>
                  <a:lnTo>
                    <a:pt x="36601" y="0"/>
                  </a:lnTo>
                  <a:close/>
                </a:path>
                <a:path w="111125" h="90804">
                  <a:moveTo>
                    <a:pt x="44818" y="2540"/>
                  </a:moveTo>
                  <a:lnTo>
                    <a:pt x="43541" y="2921"/>
                  </a:lnTo>
                  <a:lnTo>
                    <a:pt x="43906" y="2921"/>
                  </a:lnTo>
                  <a:lnTo>
                    <a:pt x="41603" y="7747"/>
                  </a:lnTo>
                  <a:lnTo>
                    <a:pt x="41542" y="7874"/>
                  </a:lnTo>
                  <a:lnTo>
                    <a:pt x="42989" y="7874"/>
                  </a:lnTo>
                  <a:lnTo>
                    <a:pt x="45237" y="3175"/>
                  </a:lnTo>
                  <a:lnTo>
                    <a:pt x="45250" y="2921"/>
                  </a:lnTo>
                  <a:lnTo>
                    <a:pt x="44818" y="2540"/>
                  </a:lnTo>
                  <a:close/>
                </a:path>
                <a:path w="111125" h="90804">
                  <a:moveTo>
                    <a:pt x="48780" y="6350"/>
                  </a:moveTo>
                  <a:lnTo>
                    <a:pt x="47853" y="6350"/>
                  </a:lnTo>
                  <a:lnTo>
                    <a:pt x="46632" y="7747"/>
                  </a:lnTo>
                  <a:lnTo>
                    <a:pt x="46521" y="7874"/>
                  </a:lnTo>
                  <a:lnTo>
                    <a:pt x="48190" y="7874"/>
                  </a:lnTo>
                  <a:lnTo>
                    <a:pt x="48971" y="6985"/>
                  </a:lnTo>
                  <a:lnTo>
                    <a:pt x="49072" y="6731"/>
                  </a:lnTo>
                  <a:lnTo>
                    <a:pt x="48780" y="635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3" name="object 2283"/>
            <p:cNvSpPr/>
            <p:nvPr/>
          </p:nvSpPr>
          <p:spPr>
            <a:xfrm>
              <a:off x="7096587" y="3300566"/>
              <a:ext cx="113664" cy="53340"/>
            </a:xfrm>
            <a:custGeom>
              <a:avLst/>
              <a:gdLst/>
              <a:ahLst/>
              <a:cxnLst/>
              <a:rect l="l" t="t" r="r" b="b"/>
              <a:pathLst>
                <a:path w="113665" h="53339">
                  <a:moveTo>
                    <a:pt x="43119" y="41897"/>
                  </a:moveTo>
                  <a:lnTo>
                    <a:pt x="41449" y="41897"/>
                  </a:lnTo>
                  <a:lnTo>
                    <a:pt x="47142" y="48031"/>
                  </a:lnTo>
                  <a:lnTo>
                    <a:pt x="51257" y="52844"/>
                  </a:lnTo>
                  <a:lnTo>
                    <a:pt x="51358" y="52971"/>
                  </a:lnTo>
                  <a:lnTo>
                    <a:pt x="52285" y="53162"/>
                  </a:lnTo>
                  <a:lnTo>
                    <a:pt x="52393" y="52971"/>
                  </a:lnTo>
                  <a:lnTo>
                    <a:pt x="52463" y="52451"/>
                  </a:lnTo>
                  <a:lnTo>
                    <a:pt x="47129" y="46177"/>
                  </a:lnTo>
                  <a:lnTo>
                    <a:pt x="43243" y="42029"/>
                  </a:lnTo>
                  <a:lnTo>
                    <a:pt x="43119" y="41897"/>
                  </a:lnTo>
                  <a:close/>
                </a:path>
                <a:path w="113665" h="53339">
                  <a:moveTo>
                    <a:pt x="34798" y="33159"/>
                  </a:moveTo>
                  <a:lnTo>
                    <a:pt x="33082" y="33159"/>
                  </a:lnTo>
                  <a:lnTo>
                    <a:pt x="34975" y="35064"/>
                  </a:lnTo>
                  <a:lnTo>
                    <a:pt x="38035" y="38259"/>
                  </a:lnTo>
                  <a:lnTo>
                    <a:pt x="38843" y="39179"/>
                  </a:lnTo>
                  <a:lnTo>
                    <a:pt x="40171" y="41313"/>
                  </a:lnTo>
                  <a:lnTo>
                    <a:pt x="40501" y="41897"/>
                  </a:lnTo>
                  <a:lnTo>
                    <a:pt x="41634" y="48031"/>
                  </a:lnTo>
                  <a:lnTo>
                    <a:pt x="41700" y="48387"/>
                  </a:lnTo>
                  <a:lnTo>
                    <a:pt x="41813" y="48996"/>
                  </a:lnTo>
                  <a:lnTo>
                    <a:pt x="41902" y="49479"/>
                  </a:lnTo>
                  <a:lnTo>
                    <a:pt x="42009" y="49834"/>
                  </a:lnTo>
                  <a:lnTo>
                    <a:pt x="42722" y="50393"/>
                  </a:lnTo>
                  <a:lnTo>
                    <a:pt x="43306" y="49834"/>
                  </a:lnTo>
                  <a:lnTo>
                    <a:pt x="42430" y="45173"/>
                  </a:lnTo>
                  <a:lnTo>
                    <a:pt x="41474" y="42367"/>
                  </a:lnTo>
                  <a:lnTo>
                    <a:pt x="41359" y="42029"/>
                  </a:lnTo>
                  <a:lnTo>
                    <a:pt x="41314" y="41897"/>
                  </a:lnTo>
                  <a:lnTo>
                    <a:pt x="43119" y="41897"/>
                  </a:lnTo>
                  <a:lnTo>
                    <a:pt x="40573" y="39179"/>
                  </a:lnTo>
                  <a:lnTo>
                    <a:pt x="46487" y="39179"/>
                  </a:lnTo>
                  <a:lnTo>
                    <a:pt x="44347" y="38100"/>
                  </a:lnTo>
                  <a:lnTo>
                    <a:pt x="39496" y="38100"/>
                  </a:lnTo>
                  <a:lnTo>
                    <a:pt x="36931" y="35369"/>
                  </a:lnTo>
                  <a:lnTo>
                    <a:pt x="34798" y="33159"/>
                  </a:lnTo>
                  <a:close/>
                </a:path>
                <a:path w="113665" h="53339">
                  <a:moveTo>
                    <a:pt x="18801" y="18351"/>
                  </a:moveTo>
                  <a:lnTo>
                    <a:pt x="16979" y="18351"/>
                  </a:lnTo>
                  <a:lnTo>
                    <a:pt x="20824" y="24145"/>
                  </a:lnTo>
                  <a:lnTo>
                    <a:pt x="25039" y="32832"/>
                  </a:lnTo>
                  <a:lnTo>
                    <a:pt x="28849" y="41897"/>
                  </a:lnTo>
                  <a:lnTo>
                    <a:pt x="31563" y="48996"/>
                  </a:lnTo>
                  <a:lnTo>
                    <a:pt x="31645" y="49212"/>
                  </a:lnTo>
                  <a:lnTo>
                    <a:pt x="31747" y="49479"/>
                  </a:lnTo>
                  <a:lnTo>
                    <a:pt x="31945" y="49479"/>
                  </a:lnTo>
                  <a:lnTo>
                    <a:pt x="32636" y="49834"/>
                  </a:lnTo>
                  <a:lnTo>
                    <a:pt x="32496" y="49834"/>
                  </a:lnTo>
                  <a:lnTo>
                    <a:pt x="32994" y="49212"/>
                  </a:lnTo>
                  <a:lnTo>
                    <a:pt x="31506" y="45173"/>
                  </a:lnTo>
                  <a:lnTo>
                    <a:pt x="28511" y="37641"/>
                  </a:lnTo>
                  <a:lnTo>
                    <a:pt x="24806" y="29248"/>
                  </a:lnTo>
                  <a:lnTo>
                    <a:pt x="20688" y="21437"/>
                  </a:lnTo>
                  <a:lnTo>
                    <a:pt x="22556" y="21437"/>
                  </a:lnTo>
                  <a:lnTo>
                    <a:pt x="18801" y="18351"/>
                  </a:lnTo>
                  <a:close/>
                </a:path>
                <a:path w="113665" h="53339">
                  <a:moveTo>
                    <a:pt x="22556" y="21437"/>
                  </a:moveTo>
                  <a:lnTo>
                    <a:pt x="20688" y="21437"/>
                  </a:lnTo>
                  <a:lnTo>
                    <a:pt x="23240" y="23647"/>
                  </a:lnTo>
                  <a:lnTo>
                    <a:pt x="25857" y="26072"/>
                  </a:lnTo>
                  <a:lnTo>
                    <a:pt x="29463" y="29552"/>
                  </a:lnTo>
                  <a:lnTo>
                    <a:pt x="32956" y="33388"/>
                  </a:lnTo>
                  <a:lnTo>
                    <a:pt x="36866" y="48031"/>
                  </a:lnTo>
                  <a:lnTo>
                    <a:pt x="37109" y="48996"/>
                  </a:lnTo>
                  <a:lnTo>
                    <a:pt x="37896" y="49479"/>
                  </a:lnTo>
                  <a:lnTo>
                    <a:pt x="38347" y="48996"/>
                  </a:lnTo>
                  <a:lnTo>
                    <a:pt x="38290" y="48387"/>
                  </a:lnTo>
                  <a:lnTo>
                    <a:pt x="35945" y="39560"/>
                  </a:lnTo>
                  <a:lnTo>
                    <a:pt x="35844" y="39179"/>
                  </a:lnTo>
                  <a:lnTo>
                    <a:pt x="35433" y="38259"/>
                  </a:lnTo>
                  <a:lnTo>
                    <a:pt x="33227" y="33591"/>
                  </a:lnTo>
                  <a:lnTo>
                    <a:pt x="33131" y="33388"/>
                  </a:lnTo>
                  <a:lnTo>
                    <a:pt x="33023" y="33159"/>
                  </a:lnTo>
                  <a:lnTo>
                    <a:pt x="34798" y="33159"/>
                  </a:lnTo>
                  <a:lnTo>
                    <a:pt x="34149" y="32486"/>
                  </a:lnTo>
                  <a:lnTo>
                    <a:pt x="31165" y="29552"/>
                  </a:lnTo>
                  <a:lnTo>
                    <a:pt x="40790" y="29552"/>
                  </a:lnTo>
                  <a:lnTo>
                    <a:pt x="39433" y="28905"/>
                  </a:lnTo>
                  <a:lnTo>
                    <a:pt x="31826" y="28511"/>
                  </a:lnTo>
                  <a:lnTo>
                    <a:pt x="30061" y="28511"/>
                  </a:lnTo>
                  <a:lnTo>
                    <a:pt x="26276" y="24841"/>
                  </a:lnTo>
                  <a:lnTo>
                    <a:pt x="22556" y="21437"/>
                  </a:lnTo>
                  <a:close/>
                </a:path>
                <a:path w="113665" h="53339">
                  <a:moveTo>
                    <a:pt x="10124" y="18351"/>
                  </a:moveTo>
                  <a:lnTo>
                    <a:pt x="8323" y="18351"/>
                  </a:lnTo>
                  <a:lnTo>
                    <a:pt x="9130" y="20189"/>
                  </a:lnTo>
                  <a:lnTo>
                    <a:pt x="10856" y="28511"/>
                  </a:lnTo>
                  <a:lnTo>
                    <a:pt x="12227" y="41313"/>
                  </a:lnTo>
                  <a:lnTo>
                    <a:pt x="12362" y="41897"/>
                  </a:lnTo>
                  <a:lnTo>
                    <a:pt x="12928" y="42367"/>
                  </a:lnTo>
                  <a:lnTo>
                    <a:pt x="13588" y="41897"/>
                  </a:lnTo>
                  <a:lnTo>
                    <a:pt x="13470" y="38100"/>
                  </a:lnTo>
                  <a:lnTo>
                    <a:pt x="13344" y="34048"/>
                  </a:lnTo>
                  <a:lnTo>
                    <a:pt x="13223" y="32832"/>
                  </a:lnTo>
                  <a:lnTo>
                    <a:pt x="10682" y="20189"/>
                  </a:lnTo>
                  <a:lnTo>
                    <a:pt x="10124" y="18351"/>
                  </a:lnTo>
                  <a:close/>
                </a:path>
                <a:path w="113665" h="53339">
                  <a:moveTo>
                    <a:pt x="46487" y="39179"/>
                  </a:moveTo>
                  <a:lnTo>
                    <a:pt x="41948" y="39179"/>
                  </a:lnTo>
                  <a:lnTo>
                    <a:pt x="44907" y="39560"/>
                  </a:lnTo>
                  <a:lnTo>
                    <a:pt x="49567" y="41897"/>
                  </a:lnTo>
                  <a:lnTo>
                    <a:pt x="50126" y="41897"/>
                  </a:lnTo>
                  <a:lnTo>
                    <a:pt x="50266" y="41313"/>
                  </a:lnTo>
                  <a:lnTo>
                    <a:pt x="49936" y="40919"/>
                  </a:lnTo>
                  <a:lnTo>
                    <a:pt x="46487" y="39179"/>
                  </a:lnTo>
                  <a:close/>
                </a:path>
                <a:path w="113665" h="53339">
                  <a:moveTo>
                    <a:pt x="40790" y="29552"/>
                  </a:moveTo>
                  <a:lnTo>
                    <a:pt x="31165" y="29552"/>
                  </a:lnTo>
                  <a:lnTo>
                    <a:pt x="34806" y="29806"/>
                  </a:lnTo>
                  <a:lnTo>
                    <a:pt x="34399" y="29806"/>
                  </a:lnTo>
                  <a:lnTo>
                    <a:pt x="40436" y="30568"/>
                  </a:lnTo>
                  <a:lnTo>
                    <a:pt x="47726" y="34048"/>
                  </a:lnTo>
                  <a:lnTo>
                    <a:pt x="48628" y="33896"/>
                  </a:lnTo>
                  <a:lnTo>
                    <a:pt x="48717" y="33591"/>
                  </a:lnTo>
                  <a:lnTo>
                    <a:pt x="48348" y="33159"/>
                  </a:lnTo>
                  <a:lnTo>
                    <a:pt x="40790" y="29552"/>
                  </a:lnTo>
                  <a:close/>
                </a:path>
                <a:path w="113665" h="53339">
                  <a:moveTo>
                    <a:pt x="6286" y="18351"/>
                  </a:moveTo>
                  <a:lnTo>
                    <a:pt x="5312" y="18351"/>
                  </a:lnTo>
                  <a:lnTo>
                    <a:pt x="5431" y="19024"/>
                  </a:lnTo>
                  <a:lnTo>
                    <a:pt x="5548" y="20189"/>
                  </a:lnTo>
                  <a:lnTo>
                    <a:pt x="0" y="31927"/>
                  </a:lnTo>
                  <a:lnTo>
                    <a:pt x="361" y="32832"/>
                  </a:lnTo>
                  <a:lnTo>
                    <a:pt x="73" y="32832"/>
                  </a:lnTo>
                  <a:lnTo>
                    <a:pt x="1193" y="32486"/>
                  </a:lnTo>
                  <a:lnTo>
                    <a:pt x="6406" y="21437"/>
                  </a:lnTo>
                  <a:lnTo>
                    <a:pt x="6286" y="18351"/>
                  </a:lnTo>
                  <a:close/>
                </a:path>
                <a:path w="113665" h="53339">
                  <a:moveTo>
                    <a:pt x="35219" y="18351"/>
                  </a:moveTo>
                  <a:lnTo>
                    <a:pt x="33066" y="18351"/>
                  </a:lnTo>
                  <a:lnTo>
                    <a:pt x="46304" y="25844"/>
                  </a:lnTo>
                  <a:lnTo>
                    <a:pt x="50139" y="29806"/>
                  </a:lnTo>
                  <a:lnTo>
                    <a:pt x="51318" y="30021"/>
                  </a:lnTo>
                  <a:lnTo>
                    <a:pt x="51231" y="29248"/>
                  </a:lnTo>
                  <a:lnTo>
                    <a:pt x="51053" y="29108"/>
                  </a:lnTo>
                  <a:lnTo>
                    <a:pt x="47231" y="25146"/>
                  </a:lnTo>
                  <a:lnTo>
                    <a:pt x="35219" y="18351"/>
                  </a:lnTo>
                  <a:close/>
                </a:path>
                <a:path w="113665" h="53339">
                  <a:moveTo>
                    <a:pt x="58588" y="29248"/>
                  </a:moveTo>
                  <a:lnTo>
                    <a:pt x="57353" y="29248"/>
                  </a:lnTo>
                  <a:lnTo>
                    <a:pt x="60172" y="29552"/>
                  </a:lnTo>
                  <a:lnTo>
                    <a:pt x="58937" y="29552"/>
                  </a:lnTo>
                  <a:lnTo>
                    <a:pt x="58588" y="29248"/>
                  </a:lnTo>
                  <a:close/>
                </a:path>
                <a:path w="113665" h="53339">
                  <a:moveTo>
                    <a:pt x="47166" y="18351"/>
                  </a:moveTo>
                  <a:lnTo>
                    <a:pt x="45305" y="18351"/>
                  </a:lnTo>
                  <a:lnTo>
                    <a:pt x="46242" y="19024"/>
                  </a:lnTo>
                  <a:lnTo>
                    <a:pt x="54953" y="26072"/>
                  </a:lnTo>
                  <a:lnTo>
                    <a:pt x="58937" y="29552"/>
                  </a:lnTo>
                  <a:lnTo>
                    <a:pt x="59681" y="29552"/>
                  </a:lnTo>
                  <a:lnTo>
                    <a:pt x="59753" y="28765"/>
                  </a:lnTo>
                  <a:lnTo>
                    <a:pt x="56065" y="25538"/>
                  </a:lnTo>
                  <a:lnTo>
                    <a:pt x="48093" y="19024"/>
                  </a:lnTo>
                  <a:lnTo>
                    <a:pt x="47166" y="18351"/>
                  </a:lnTo>
                  <a:close/>
                </a:path>
                <a:path w="113665" h="53339">
                  <a:moveTo>
                    <a:pt x="61338" y="18351"/>
                  </a:moveTo>
                  <a:lnTo>
                    <a:pt x="59347" y="18351"/>
                  </a:lnTo>
                  <a:lnTo>
                    <a:pt x="62665" y="22038"/>
                  </a:lnTo>
                  <a:lnTo>
                    <a:pt x="64730" y="24841"/>
                  </a:lnTo>
                  <a:lnTo>
                    <a:pt x="64988" y="24841"/>
                  </a:lnTo>
                  <a:lnTo>
                    <a:pt x="65570" y="25019"/>
                  </a:lnTo>
                  <a:lnTo>
                    <a:pt x="65925" y="24523"/>
                  </a:lnTo>
                  <a:lnTo>
                    <a:pt x="65849" y="24345"/>
                  </a:lnTo>
                  <a:lnTo>
                    <a:pt x="63142" y="20189"/>
                  </a:lnTo>
                  <a:lnTo>
                    <a:pt x="62533" y="19507"/>
                  </a:lnTo>
                  <a:lnTo>
                    <a:pt x="61338" y="18351"/>
                  </a:lnTo>
                  <a:close/>
                </a:path>
                <a:path w="113665" h="53339">
                  <a:moveTo>
                    <a:pt x="72945" y="18351"/>
                  </a:moveTo>
                  <a:lnTo>
                    <a:pt x="71299" y="18351"/>
                  </a:lnTo>
                  <a:lnTo>
                    <a:pt x="72186" y="19316"/>
                  </a:lnTo>
                  <a:lnTo>
                    <a:pt x="73101" y="19507"/>
                  </a:lnTo>
                  <a:lnTo>
                    <a:pt x="73393" y="19024"/>
                  </a:lnTo>
                  <a:lnTo>
                    <a:pt x="72945" y="18351"/>
                  </a:lnTo>
                  <a:close/>
                </a:path>
                <a:path w="113665" h="53339">
                  <a:moveTo>
                    <a:pt x="8267" y="18224"/>
                  </a:moveTo>
                  <a:lnTo>
                    <a:pt x="6270" y="18224"/>
                  </a:lnTo>
                  <a:lnTo>
                    <a:pt x="6286" y="18351"/>
                  </a:lnTo>
                  <a:lnTo>
                    <a:pt x="8323" y="18351"/>
                  </a:lnTo>
                  <a:lnTo>
                    <a:pt x="8267" y="18224"/>
                  </a:lnTo>
                  <a:close/>
                </a:path>
                <a:path w="113665" h="53339">
                  <a:moveTo>
                    <a:pt x="16821" y="18224"/>
                  </a:moveTo>
                  <a:lnTo>
                    <a:pt x="10085" y="18224"/>
                  </a:lnTo>
                  <a:lnTo>
                    <a:pt x="10124" y="18351"/>
                  </a:lnTo>
                  <a:lnTo>
                    <a:pt x="16979" y="18351"/>
                  </a:lnTo>
                  <a:lnTo>
                    <a:pt x="16821" y="18224"/>
                  </a:lnTo>
                  <a:close/>
                </a:path>
                <a:path w="113665" h="53339">
                  <a:moveTo>
                    <a:pt x="32842" y="18224"/>
                  </a:moveTo>
                  <a:lnTo>
                    <a:pt x="18646" y="18224"/>
                  </a:lnTo>
                  <a:lnTo>
                    <a:pt x="18801" y="18351"/>
                  </a:lnTo>
                  <a:lnTo>
                    <a:pt x="33066" y="18351"/>
                  </a:lnTo>
                  <a:lnTo>
                    <a:pt x="32842" y="18224"/>
                  </a:lnTo>
                  <a:close/>
                </a:path>
                <a:path w="113665" h="53339">
                  <a:moveTo>
                    <a:pt x="45120" y="18224"/>
                  </a:moveTo>
                  <a:lnTo>
                    <a:pt x="34994" y="18224"/>
                  </a:lnTo>
                  <a:lnTo>
                    <a:pt x="35219" y="18351"/>
                  </a:lnTo>
                  <a:lnTo>
                    <a:pt x="45305" y="18351"/>
                  </a:lnTo>
                  <a:lnTo>
                    <a:pt x="45120" y="18224"/>
                  </a:lnTo>
                  <a:close/>
                </a:path>
                <a:path w="113665" h="53339">
                  <a:moveTo>
                    <a:pt x="59233" y="18224"/>
                  </a:moveTo>
                  <a:lnTo>
                    <a:pt x="46987" y="18224"/>
                  </a:lnTo>
                  <a:lnTo>
                    <a:pt x="47166" y="18351"/>
                  </a:lnTo>
                  <a:lnTo>
                    <a:pt x="59347" y="18351"/>
                  </a:lnTo>
                  <a:lnTo>
                    <a:pt x="59233" y="18224"/>
                  </a:lnTo>
                  <a:close/>
                </a:path>
                <a:path w="113665" h="53339">
                  <a:moveTo>
                    <a:pt x="71183" y="18224"/>
                  </a:moveTo>
                  <a:lnTo>
                    <a:pt x="61207" y="18224"/>
                  </a:lnTo>
                  <a:lnTo>
                    <a:pt x="61338" y="18351"/>
                  </a:lnTo>
                  <a:lnTo>
                    <a:pt x="71299" y="18351"/>
                  </a:lnTo>
                  <a:lnTo>
                    <a:pt x="71183" y="18224"/>
                  </a:lnTo>
                  <a:close/>
                </a:path>
                <a:path w="113665" h="53339">
                  <a:moveTo>
                    <a:pt x="8186" y="11049"/>
                  </a:moveTo>
                  <a:lnTo>
                    <a:pt x="4019" y="11049"/>
                  </a:lnTo>
                  <a:lnTo>
                    <a:pt x="5289" y="18224"/>
                  </a:lnTo>
                  <a:lnTo>
                    <a:pt x="6270" y="18224"/>
                  </a:lnTo>
                  <a:lnTo>
                    <a:pt x="6160" y="17348"/>
                  </a:lnTo>
                  <a:lnTo>
                    <a:pt x="6074" y="16662"/>
                  </a:lnTo>
                  <a:lnTo>
                    <a:pt x="5995" y="16027"/>
                  </a:lnTo>
                  <a:lnTo>
                    <a:pt x="5871" y="15036"/>
                  </a:lnTo>
                  <a:lnTo>
                    <a:pt x="5750" y="14071"/>
                  </a:lnTo>
                  <a:lnTo>
                    <a:pt x="5662" y="13373"/>
                  </a:lnTo>
                  <a:lnTo>
                    <a:pt x="5615" y="12992"/>
                  </a:lnTo>
                  <a:lnTo>
                    <a:pt x="5490" y="11996"/>
                  </a:lnTo>
                  <a:lnTo>
                    <a:pt x="5473" y="11861"/>
                  </a:lnTo>
                  <a:lnTo>
                    <a:pt x="6925" y="11861"/>
                  </a:lnTo>
                  <a:lnTo>
                    <a:pt x="6705" y="11544"/>
                  </a:lnTo>
                  <a:lnTo>
                    <a:pt x="9315" y="11544"/>
                  </a:lnTo>
                  <a:lnTo>
                    <a:pt x="8186" y="11049"/>
                  </a:lnTo>
                  <a:close/>
                </a:path>
                <a:path w="113665" h="53339">
                  <a:moveTo>
                    <a:pt x="6925" y="11861"/>
                  </a:moveTo>
                  <a:lnTo>
                    <a:pt x="5473" y="11861"/>
                  </a:lnTo>
                  <a:lnTo>
                    <a:pt x="8267" y="18224"/>
                  </a:lnTo>
                  <a:lnTo>
                    <a:pt x="10085" y="18224"/>
                  </a:lnTo>
                  <a:lnTo>
                    <a:pt x="9409" y="16027"/>
                  </a:lnTo>
                  <a:lnTo>
                    <a:pt x="9292" y="15646"/>
                  </a:lnTo>
                  <a:lnTo>
                    <a:pt x="9206" y="15367"/>
                  </a:lnTo>
                  <a:lnTo>
                    <a:pt x="9104" y="15036"/>
                  </a:lnTo>
                  <a:lnTo>
                    <a:pt x="7018" y="11996"/>
                  </a:lnTo>
                  <a:lnTo>
                    <a:pt x="6925" y="11861"/>
                  </a:lnTo>
                  <a:close/>
                </a:path>
                <a:path w="113665" h="53339">
                  <a:moveTo>
                    <a:pt x="9315" y="11544"/>
                  </a:moveTo>
                  <a:lnTo>
                    <a:pt x="6705" y="11544"/>
                  </a:lnTo>
                  <a:lnTo>
                    <a:pt x="9802" y="12992"/>
                  </a:lnTo>
                  <a:lnTo>
                    <a:pt x="13258" y="15367"/>
                  </a:lnTo>
                  <a:lnTo>
                    <a:pt x="16821" y="18224"/>
                  </a:lnTo>
                  <a:lnTo>
                    <a:pt x="18568" y="18224"/>
                  </a:lnTo>
                  <a:lnTo>
                    <a:pt x="22863" y="17348"/>
                  </a:lnTo>
                  <a:lnTo>
                    <a:pt x="17564" y="17348"/>
                  </a:lnTo>
                  <a:lnTo>
                    <a:pt x="16649" y="16662"/>
                  </a:lnTo>
                  <a:lnTo>
                    <a:pt x="13144" y="13931"/>
                  </a:lnTo>
                  <a:lnTo>
                    <a:pt x="9955" y="11861"/>
                  </a:lnTo>
                  <a:lnTo>
                    <a:pt x="9315" y="11544"/>
                  </a:lnTo>
                  <a:close/>
                </a:path>
                <a:path w="113665" h="53339">
                  <a:moveTo>
                    <a:pt x="31196" y="16802"/>
                  </a:moveTo>
                  <a:lnTo>
                    <a:pt x="25539" y="16802"/>
                  </a:lnTo>
                  <a:lnTo>
                    <a:pt x="32842" y="18224"/>
                  </a:lnTo>
                  <a:lnTo>
                    <a:pt x="34994" y="18224"/>
                  </a:lnTo>
                  <a:lnTo>
                    <a:pt x="33108" y="17157"/>
                  </a:lnTo>
                  <a:lnTo>
                    <a:pt x="31196" y="16802"/>
                  </a:lnTo>
                  <a:close/>
                </a:path>
                <a:path w="113665" h="53339">
                  <a:moveTo>
                    <a:pt x="29151" y="7353"/>
                  </a:moveTo>
                  <a:lnTo>
                    <a:pt x="25586" y="7353"/>
                  </a:lnTo>
                  <a:lnTo>
                    <a:pt x="35070" y="11328"/>
                  </a:lnTo>
                  <a:lnTo>
                    <a:pt x="45120" y="18224"/>
                  </a:lnTo>
                  <a:lnTo>
                    <a:pt x="46987" y="18224"/>
                  </a:lnTo>
                  <a:lnTo>
                    <a:pt x="38019" y="11861"/>
                  </a:lnTo>
                  <a:lnTo>
                    <a:pt x="37470" y="11544"/>
                  </a:lnTo>
                  <a:lnTo>
                    <a:pt x="29151" y="7353"/>
                  </a:lnTo>
                  <a:close/>
                </a:path>
                <a:path w="113665" h="53339">
                  <a:moveTo>
                    <a:pt x="42648" y="5257"/>
                  </a:moveTo>
                  <a:lnTo>
                    <a:pt x="38531" y="5257"/>
                  </a:lnTo>
                  <a:lnTo>
                    <a:pt x="46657" y="8547"/>
                  </a:lnTo>
                  <a:lnTo>
                    <a:pt x="49109" y="9575"/>
                  </a:lnTo>
                  <a:lnTo>
                    <a:pt x="57256" y="16027"/>
                  </a:lnTo>
                  <a:lnTo>
                    <a:pt x="59233" y="18224"/>
                  </a:lnTo>
                  <a:lnTo>
                    <a:pt x="61207" y="18224"/>
                  </a:lnTo>
                  <a:lnTo>
                    <a:pt x="54305" y="11544"/>
                  </a:lnTo>
                  <a:lnTo>
                    <a:pt x="48432" y="6946"/>
                  </a:lnTo>
                  <a:lnTo>
                    <a:pt x="42648" y="5257"/>
                  </a:lnTo>
                  <a:close/>
                </a:path>
                <a:path w="113665" h="53339">
                  <a:moveTo>
                    <a:pt x="64344" y="10477"/>
                  </a:moveTo>
                  <a:lnTo>
                    <a:pt x="62020" y="10477"/>
                  </a:lnTo>
                  <a:lnTo>
                    <a:pt x="64452" y="11996"/>
                  </a:lnTo>
                  <a:lnTo>
                    <a:pt x="70059" y="17001"/>
                  </a:lnTo>
                  <a:lnTo>
                    <a:pt x="71183" y="18224"/>
                  </a:lnTo>
                  <a:lnTo>
                    <a:pt x="72840" y="18224"/>
                  </a:lnTo>
                  <a:lnTo>
                    <a:pt x="70192" y="15036"/>
                  </a:lnTo>
                  <a:lnTo>
                    <a:pt x="64344" y="10477"/>
                  </a:lnTo>
                  <a:close/>
                </a:path>
                <a:path w="113665" h="53339">
                  <a:moveTo>
                    <a:pt x="24980" y="15646"/>
                  </a:moveTo>
                  <a:lnTo>
                    <a:pt x="17564" y="17348"/>
                  </a:lnTo>
                  <a:lnTo>
                    <a:pt x="22863" y="17348"/>
                  </a:lnTo>
                  <a:lnTo>
                    <a:pt x="25539" y="16802"/>
                  </a:lnTo>
                  <a:lnTo>
                    <a:pt x="31196" y="16802"/>
                  </a:lnTo>
                  <a:lnTo>
                    <a:pt x="24980" y="15646"/>
                  </a:lnTo>
                  <a:close/>
                </a:path>
                <a:path w="113665" h="53339">
                  <a:moveTo>
                    <a:pt x="72856" y="4241"/>
                  </a:moveTo>
                  <a:lnTo>
                    <a:pt x="72989" y="4533"/>
                  </a:lnTo>
                  <a:lnTo>
                    <a:pt x="78953" y="13373"/>
                  </a:lnTo>
                  <a:lnTo>
                    <a:pt x="79064" y="13538"/>
                  </a:lnTo>
                  <a:lnTo>
                    <a:pt x="79159" y="13677"/>
                  </a:lnTo>
                  <a:lnTo>
                    <a:pt x="80124" y="14071"/>
                  </a:lnTo>
                  <a:lnTo>
                    <a:pt x="80386" y="13677"/>
                  </a:lnTo>
                  <a:lnTo>
                    <a:pt x="80403" y="13373"/>
                  </a:lnTo>
                  <a:lnTo>
                    <a:pt x="80124" y="12992"/>
                  </a:lnTo>
                  <a:lnTo>
                    <a:pt x="74668" y="4864"/>
                  </a:lnTo>
                  <a:lnTo>
                    <a:pt x="75071" y="4864"/>
                  </a:lnTo>
                  <a:lnTo>
                    <a:pt x="72856" y="4241"/>
                  </a:lnTo>
                  <a:close/>
                </a:path>
                <a:path w="113665" h="53339">
                  <a:moveTo>
                    <a:pt x="45913" y="4241"/>
                  </a:moveTo>
                  <a:lnTo>
                    <a:pt x="38668" y="4241"/>
                  </a:lnTo>
                  <a:lnTo>
                    <a:pt x="36448" y="4533"/>
                  </a:lnTo>
                  <a:lnTo>
                    <a:pt x="27193" y="6299"/>
                  </a:lnTo>
                  <a:lnTo>
                    <a:pt x="23012" y="6946"/>
                  </a:lnTo>
                  <a:lnTo>
                    <a:pt x="19952" y="7353"/>
                  </a:lnTo>
                  <a:lnTo>
                    <a:pt x="14032" y="8547"/>
                  </a:lnTo>
                  <a:lnTo>
                    <a:pt x="2476" y="11049"/>
                  </a:lnTo>
                  <a:lnTo>
                    <a:pt x="3098" y="11188"/>
                  </a:lnTo>
                  <a:lnTo>
                    <a:pt x="3817" y="11049"/>
                  </a:lnTo>
                  <a:lnTo>
                    <a:pt x="8186" y="11049"/>
                  </a:lnTo>
                  <a:lnTo>
                    <a:pt x="6883" y="10477"/>
                  </a:lnTo>
                  <a:lnTo>
                    <a:pt x="17310" y="8547"/>
                  </a:lnTo>
                  <a:lnTo>
                    <a:pt x="24815" y="7353"/>
                  </a:lnTo>
                  <a:lnTo>
                    <a:pt x="29151" y="7353"/>
                  </a:lnTo>
                  <a:lnTo>
                    <a:pt x="28344" y="6946"/>
                  </a:lnTo>
                  <a:lnTo>
                    <a:pt x="27169" y="6946"/>
                  </a:lnTo>
                  <a:lnTo>
                    <a:pt x="31330" y="6299"/>
                  </a:lnTo>
                  <a:lnTo>
                    <a:pt x="38531" y="5257"/>
                  </a:lnTo>
                  <a:lnTo>
                    <a:pt x="42648" y="5257"/>
                  </a:lnTo>
                  <a:lnTo>
                    <a:pt x="41287" y="4864"/>
                  </a:lnTo>
                  <a:lnTo>
                    <a:pt x="45913" y="4241"/>
                  </a:lnTo>
                  <a:close/>
                </a:path>
                <a:path w="113665" h="53339">
                  <a:moveTo>
                    <a:pt x="97247" y="0"/>
                  </a:moveTo>
                  <a:lnTo>
                    <a:pt x="77431" y="0"/>
                  </a:lnTo>
                  <a:lnTo>
                    <a:pt x="70548" y="431"/>
                  </a:lnTo>
                  <a:lnTo>
                    <a:pt x="65976" y="1460"/>
                  </a:lnTo>
                  <a:lnTo>
                    <a:pt x="56489" y="2654"/>
                  </a:lnTo>
                  <a:lnTo>
                    <a:pt x="51676" y="2819"/>
                  </a:lnTo>
                  <a:lnTo>
                    <a:pt x="46964" y="3327"/>
                  </a:lnTo>
                  <a:lnTo>
                    <a:pt x="43911" y="3695"/>
                  </a:lnTo>
                  <a:lnTo>
                    <a:pt x="44787" y="3695"/>
                  </a:lnTo>
                  <a:lnTo>
                    <a:pt x="37906" y="4241"/>
                  </a:lnTo>
                  <a:lnTo>
                    <a:pt x="46505" y="4241"/>
                  </a:lnTo>
                  <a:lnTo>
                    <a:pt x="56528" y="6946"/>
                  </a:lnTo>
                  <a:lnTo>
                    <a:pt x="56367" y="6946"/>
                  </a:lnTo>
                  <a:lnTo>
                    <a:pt x="61816" y="10350"/>
                  </a:lnTo>
                  <a:lnTo>
                    <a:pt x="64182" y="10350"/>
                  </a:lnTo>
                  <a:lnTo>
                    <a:pt x="60337" y="7353"/>
                  </a:lnTo>
                  <a:lnTo>
                    <a:pt x="55322" y="4864"/>
                  </a:lnTo>
                  <a:lnTo>
                    <a:pt x="55516" y="4864"/>
                  </a:lnTo>
                  <a:lnTo>
                    <a:pt x="50190" y="3695"/>
                  </a:lnTo>
                  <a:lnTo>
                    <a:pt x="53106" y="3327"/>
                  </a:lnTo>
                  <a:lnTo>
                    <a:pt x="61480" y="2387"/>
                  </a:lnTo>
                  <a:lnTo>
                    <a:pt x="66257" y="2387"/>
                  </a:lnTo>
                  <a:lnTo>
                    <a:pt x="65172" y="2082"/>
                  </a:lnTo>
                  <a:lnTo>
                    <a:pt x="64631" y="2082"/>
                  </a:lnTo>
                  <a:lnTo>
                    <a:pt x="68008" y="1765"/>
                  </a:lnTo>
                  <a:lnTo>
                    <a:pt x="73913" y="1282"/>
                  </a:lnTo>
                  <a:lnTo>
                    <a:pt x="74319" y="1282"/>
                  </a:lnTo>
                  <a:lnTo>
                    <a:pt x="78447" y="990"/>
                  </a:lnTo>
                  <a:lnTo>
                    <a:pt x="81127" y="850"/>
                  </a:lnTo>
                  <a:lnTo>
                    <a:pt x="99601" y="850"/>
                  </a:lnTo>
                  <a:lnTo>
                    <a:pt x="88955" y="431"/>
                  </a:lnTo>
                  <a:lnTo>
                    <a:pt x="97060" y="431"/>
                  </a:lnTo>
                  <a:lnTo>
                    <a:pt x="97332" y="203"/>
                  </a:lnTo>
                  <a:lnTo>
                    <a:pt x="97247" y="0"/>
                  </a:lnTo>
                  <a:close/>
                </a:path>
                <a:path w="113665" h="53339">
                  <a:moveTo>
                    <a:pt x="75915" y="1282"/>
                  </a:moveTo>
                  <a:lnTo>
                    <a:pt x="73913" y="1282"/>
                  </a:lnTo>
                  <a:lnTo>
                    <a:pt x="88226" y="10350"/>
                  </a:lnTo>
                  <a:lnTo>
                    <a:pt x="89145" y="10350"/>
                  </a:lnTo>
                  <a:lnTo>
                    <a:pt x="89175" y="9804"/>
                  </a:lnTo>
                  <a:lnTo>
                    <a:pt x="89001" y="9575"/>
                  </a:lnTo>
                  <a:lnTo>
                    <a:pt x="75915" y="1282"/>
                  </a:lnTo>
                  <a:close/>
                </a:path>
                <a:path w="113665" h="53339">
                  <a:moveTo>
                    <a:pt x="86947" y="850"/>
                  </a:moveTo>
                  <a:lnTo>
                    <a:pt x="83987" y="850"/>
                  </a:lnTo>
                  <a:lnTo>
                    <a:pt x="93754" y="4533"/>
                  </a:lnTo>
                  <a:lnTo>
                    <a:pt x="93346" y="4533"/>
                  </a:lnTo>
                  <a:lnTo>
                    <a:pt x="94449" y="4241"/>
                  </a:lnTo>
                  <a:lnTo>
                    <a:pt x="94731" y="4241"/>
                  </a:lnTo>
                  <a:lnTo>
                    <a:pt x="94232" y="3695"/>
                  </a:lnTo>
                  <a:lnTo>
                    <a:pt x="94521" y="3695"/>
                  </a:lnTo>
                  <a:lnTo>
                    <a:pt x="86947" y="850"/>
                  </a:lnTo>
                  <a:close/>
                </a:path>
                <a:path w="113665" h="53339">
                  <a:moveTo>
                    <a:pt x="69635" y="3327"/>
                  </a:moveTo>
                  <a:lnTo>
                    <a:pt x="72856" y="4241"/>
                  </a:lnTo>
                  <a:lnTo>
                    <a:pt x="72424" y="3695"/>
                  </a:lnTo>
                  <a:lnTo>
                    <a:pt x="72830" y="3695"/>
                  </a:lnTo>
                  <a:lnTo>
                    <a:pt x="69635" y="3327"/>
                  </a:lnTo>
                  <a:close/>
                </a:path>
                <a:path w="113665" h="53339">
                  <a:moveTo>
                    <a:pt x="66257" y="2387"/>
                  </a:moveTo>
                  <a:lnTo>
                    <a:pt x="61480" y="2387"/>
                  </a:lnTo>
                  <a:lnTo>
                    <a:pt x="69635" y="3327"/>
                  </a:lnTo>
                  <a:lnTo>
                    <a:pt x="66257" y="2387"/>
                  </a:lnTo>
                  <a:close/>
                </a:path>
                <a:path w="113665" h="53339">
                  <a:moveTo>
                    <a:pt x="97060" y="431"/>
                  </a:moveTo>
                  <a:lnTo>
                    <a:pt x="88955" y="431"/>
                  </a:lnTo>
                  <a:lnTo>
                    <a:pt x="99601" y="850"/>
                  </a:lnTo>
                  <a:lnTo>
                    <a:pt x="96561" y="850"/>
                  </a:lnTo>
                  <a:lnTo>
                    <a:pt x="97060" y="431"/>
                  </a:lnTo>
                  <a:close/>
                </a:path>
                <a:path w="113665" h="53339">
                  <a:moveTo>
                    <a:pt x="113065" y="431"/>
                  </a:moveTo>
                  <a:lnTo>
                    <a:pt x="97060" y="431"/>
                  </a:lnTo>
                  <a:lnTo>
                    <a:pt x="96561" y="850"/>
                  </a:lnTo>
                  <a:lnTo>
                    <a:pt x="66880" y="850"/>
                  </a:lnTo>
                  <a:lnTo>
                    <a:pt x="113065" y="431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4" name="object 2284"/>
            <p:cNvSpPr/>
            <p:nvPr/>
          </p:nvSpPr>
          <p:spPr>
            <a:xfrm>
              <a:off x="7109561" y="2879305"/>
              <a:ext cx="17780" cy="13335"/>
            </a:xfrm>
            <a:custGeom>
              <a:avLst/>
              <a:gdLst/>
              <a:ahLst/>
              <a:cxnLst/>
              <a:rect l="l" t="t" r="r" b="b"/>
              <a:pathLst>
                <a:path w="17779" h="13335">
                  <a:moveTo>
                    <a:pt x="17424" y="1193"/>
                  </a:moveTo>
                  <a:lnTo>
                    <a:pt x="17221" y="177"/>
                  </a:lnTo>
                  <a:lnTo>
                    <a:pt x="16040" y="0"/>
                  </a:lnTo>
                  <a:lnTo>
                    <a:pt x="16421" y="1003"/>
                  </a:lnTo>
                  <a:lnTo>
                    <a:pt x="15913" y="3390"/>
                  </a:lnTo>
                  <a:lnTo>
                    <a:pt x="11747" y="6616"/>
                  </a:lnTo>
                  <a:lnTo>
                    <a:pt x="1117" y="10109"/>
                  </a:lnTo>
                  <a:lnTo>
                    <a:pt x="0" y="11836"/>
                  </a:lnTo>
                  <a:lnTo>
                    <a:pt x="1574" y="12903"/>
                  </a:lnTo>
                  <a:lnTo>
                    <a:pt x="12471" y="9131"/>
                  </a:lnTo>
                  <a:lnTo>
                    <a:pt x="16738" y="5740"/>
                  </a:lnTo>
                  <a:lnTo>
                    <a:pt x="17322" y="3149"/>
                  </a:lnTo>
                  <a:lnTo>
                    <a:pt x="17170" y="1816"/>
                  </a:lnTo>
                  <a:lnTo>
                    <a:pt x="17424" y="1193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5" name="object 2285"/>
            <p:cNvSpPr/>
            <p:nvPr/>
          </p:nvSpPr>
          <p:spPr>
            <a:xfrm>
              <a:off x="7103354" y="2816686"/>
              <a:ext cx="66040" cy="107950"/>
            </a:xfrm>
            <a:custGeom>
              <a:avLst/>
              <a:gdLst/>
              <a:ahLst/>
              <a:cxnLst/>
              <a:rect l="l" t="t" r="r" b="b"/>
              <a:pathLst>
                <a:path w="66040" h="107950">
                  <a:moveTo>
                    <a:pt x="32511" y="101853"/>
                  </a:moveTo>
                  <a:lnTo>
                    <a:pt x="27844" y="101853"/>
                  </a:lnTo>
                  <a:lnTo>
                    <a:pt x="27878" y="102044"/>
                  </a:lnTo>
                  <a:lnTo>
                    <a:pt x="27996" y="102692"/>
                  </a:lnTo>
                  <a:lnTo>
                    <a:pt x="28114" y="103339"/>
                  </a:lnTo>
                  <a:lnTo>
                    <a:pt x="28225" y="103949"/>
                  </a:lnTo>
                  <a:lnTo>
                    <a:pt x="29012" y="106095"/>
                  </a:lnTo>
                  <a:lnTo>
                    <a:pt x="29863" y="107873"/>
                  </a:lnTo>
                  <a:lnTo>
                    <a:pt x="30917" y="104317"/>
                  </a:lnTo>
                  <a:lnTo>
                    <a:pt x="32170" y="104317"/>
                  </a:lnTo>
                  <a:lnTo>
                    <a:pt x="32296" y="103339"/>
                  </a:lnTo>
                  <a:lnTo>
                    <a:pt x="32379" y="102692"/>
                  </a:lnTo>
                  <a:lnTo>
                    <a:pt x="32480" y="102044"/>
                  </a:lnTo>
                  <a:lnTo>
                    <a:pt x="32511" y="101853"/>
                  </a:lnTo>
                  <a:close/>
                </a:path>
                <a:path w="66040" h="107950">
                  <a:moveTo>
                    <a:pt x="32170" y="104317"/>
                  </a:moveTo>
                  <a:lnTo>
                    <a:pt x="30917" y="104317"/>
                  </a:lnTo>
                  <a:lnTo>
                    <a:pt x="32149" y="106324"/>
                  </a:lnTo>
                  <a:lnTo>
                    <a:pt x="32170" y="104317"/>
                  </a:lnTo>
                  <a:close/>
                </a:path>
                <a:path w="66040" h="107950">
                  <a:moveTo>
                    <a:pt x="48097" y="98297"/>
                  </a:moveTo>
                  <a:lnTo>
                    <a:pt x="24567" y="98297"/>
                  </a:lnTo>
                  <a:lnTo>
                    <a:pt x="24144" y="99936"/>
                  </a:lnTo>
                  <a:lnTo>
                    <a:pt x="24023" y="100558"/>
                  </a:lnTo>
                  <a:lnTo>
                    <a:pt x="25542" y="103339"/>
                  </a:lnTo>
                  <a:lnTo>
                    <a:pt x="25736" y="103695"/>
                  </a:lnTo>
                  <a:lnTo>
                    <a:pt x="26828" y="105117"/>
                  </a:lnTo>
                  <a:lnTo>
                    <a:pt x="26897" y="103466"/>
                  </a:lnTo>
                  <a:lnTo>
                    <a:pt x="27260" y="102692"/>
                  </a:lnTo>
                  <a:lnTo>
                    <a:pt x="27844" y="101853"/>
                  </a:lnTo>
                  <a:lnTo>
                    <a:pt x="32511" y="101853"/>
                  </a:lnTo>
                  <a:lnTo>
                    <a:pt x="32619" y="101180"/>
                  </a:lnTo>
                  <a:lnTo>
                    <a:pt x="38045" y="101180"/>
                  </a:lnTo>
                  <a:lnTo>
                    <a:pt x="37991" y="99936"/>
                  </a:lnTo>
                  <a:lnTo>
                    <a:pt x="40852" y="99936"/>
                  </a:lnTo>
                  <a:lnTo>
                    <a:pt x="41238" y="98844"/>
                  </a:lnTo>
                  <a:lnTo>
                    <a:pt x="41314" y="98628"/>
                  </a:lnTo>
                  <a:lnTo>
                    <a:pt x="48066" y="98628"/>
                  </a:lnTo>
                  <a:lnTo>
                    <a:pt x="48097" y="98297"/>
                  </a:lnTo>
                  <a:close/>
                </a:path>
                <a:path w="66040" h="107950">
                  <a:moveTo>
                    <a:pt x="35127" y="101180"/>
                  </a:moveTo>
                  <a:lnTo>
                    <a:pt x="32619" y="101180"/>
                  </a:lnTo>
                  <a:lnTo>
                    <a:pt x="32855" y="101853"/>
                  </a:lnTo>
                  <a:lnTo>
                    <a:pt x="32922" y="102044"/>
                  </a:lnTo>
                  <a:lnTo>
                    <a:pt x="33038" y="102374"/>
                  </a:lnTo>
                  <a:lnTo>
                    <a:pt x="33699" y="103022"/>
                  </a:lnTo>
                  <a:lnTo>
                    <a:pt x="34511" y="103466"/>
                  </a:lnTo>
                  <a:lnTo>
                    <a:pt x="35127" y="101180"/>
                  </a:lnTo>
                  <a:close/>
                </a:path>
                <a:path w="66040" h="107950">
                  <a:moveTo>
                    <a:pt x="38045" y="101180"/>
                  </a:moveTo>
                  <a:lnTo>
                    <a:pt x="35143" y="101180"/>
                  </a:lnTo>
                  <a:lnTo>
                    <a:pt x="35387" y="101853"/>
                  </a:lnTo>
                  <a:lnTo>
                    <a:pt x="35456" y="102044"/>
                  </a:lnTo>
                  <a:lnTo>
                    <a:pt x="35576" y="102374"/>
                  </a:lnTo>
                  <a:lnTo>
                    <a:pt x="35691" y="102692"/>
                  </a:lnTo>
                  <a:lnTo>
                    <a:pt x="35847" y="102692"/>
                  </a:lnTo>
                  <a:lnTo>
                    <a:pt x="37077" y="103339"/>
                  </a:lnTo>
                  <a:lnTo>
                    <a:pt x="38144" y="103466"/>
                  </a:lnTo>
                  <a:lnTo>
                    <a:pt x="38045" y="101180"/>
                  </a:lnTo>
                  <a:close/>
                </a:path>
                <a:path w="66040" h="107950">
                  <a:moveTo>
                    <a:pt x="40868" y="99936"/>
                  </a:moveTo>
                  <a:lnTo>
                    <a:pt x="37991" y="99936"/>
                  </a:lnTo>
                  <a:lnTo>
                    <a:pt x="39042" y="101180"/>
                  </a:lnTo>
                  <a:lnTo>
                    <a:pt x="40179" y="102692"/>
                  </a:lnTo>
                  <a:lnTo>
                    <a:pt x="40033" y="102692"/>
                  </a:lnTo>
                  <a:lnTo>
                    <a:pt x="41560" y="102196"/>
                  </a:lnTo>
                  <a:lnTo>
                    <a:pt x="41194" y="101180"/>
                  </a:lnTo>
                  <a:lnTo>
                    <a:pt x="40868" y="99936"/>
                  </a:lnTo>
                  <a:close/>
                </a:path>
                <a:path w="66040" h="107950">
                  <a:moveTo>
                    <a:pt x="48066" y="98628"/>
                  </a:moveTo>
                  <a:lnTo>
                    <a:pt x="41322" y="98628"/>
                  </a:lnTo>
                  <a:lnTo>
                    <a:pt x="41903" y="100558"/>
                  </a:lnTo>
                  <a:lnTo>
                    <a:pt x="41979" y="100812"/>
                  </a:lnTo>
                  <a:lnTo>
                    <a:pt x="43897" y="102044"/>
                  </a:lnTo>
                  <a:lnTo>
                    <a:pt x="45459" y="101853"/>
                  </a:lnTo>
                  <a:lnTo>
                    <a:pt x="45433" y="99428"/>
                  </a:lnTo>
                  <a:lnTo>
                    <a:pt x="47991" y="99428"/>
                  </a:lnTo>
                  <a:lnTo>
                    <a:pt x="48066" y="98628"/>
                  </a:lnTo>
                  <a:close/>
                </a:path>
                <a:path w="66040" h="107950">
                  <a:moveTo>
                    <a:pt x="53723" y="93395"/>
                  </a:moveTo>
                  <a:lnTo>
                    <a:pt x="21756" y="93395"/>
                  </a:lnTo>
                  <a:lnTo>
                    <a:pt x="21815" y="97535"/>
                  </a:lnTo>
                  <a:lnTo>
                    <a:pt x="21931" y="98297"/>
                  </a:lnTo>
                  <a:lnTo>
                    <a:pt x="22015" y="98844"/>
                  </a:lnTo>
                  <a:lnTo>
                    <a:pt x="22837" y="101180"/>
                  </a:lnTo>
                  <a:lnTo>
                    <a:pt x="22895" y="100558"/>
                  </a:lnTo>
                  <a:lnTo>
                    <a:pt x="22985" y="99936"/>
                  </a:lnTo>
                  <a:lnTo>
                    <a:pt x="23389" y="99428"/>
                  </a:lnTo>
                  <a:lnTo>
                    <a:pt x="24567" y="98297"/>
                  </a:lnTo>
                  <a:lnTo>
                    <a:pt x="48097" y="98297"/>
                  </a:lnTo>
                  <a:lnTo>
                    <a:pt x="48202" y="97180"/>
                  </a:lnTo>
                  <a:lnTo>
                    <a:pt x="51267" y="97180"/>
                  </a:lnTo>
                  <a:lnTo>
                    <a:pt x="51021" y="96456"/>
                  </a:lnTo>
                  <a:lnTo>
                    <a:pt x="51872" y="95783"/>
                  </a:lnTo>
                  <a:lnTo>
                    <a:pt x="53826" y="95783"/>
                  </a:lnTo>
                  <a:lnTo>
                    <a:pt x="53723" y="93395"/>
                  </a:lnTo>
                  <a:close/>
                </a:path>
                <a:path w="66040" h="107950">
                  <a:moveTo>
                    <a:pt x="47991" y="99428"/>
                  </a:moveTo>
                  <a:lnTo>
                    <a:pt x="45433" y="99428"/>
                  </a:lnTo>
                  <a:lnTo>
                    <a:pt x="47884" y="100558"/>
                  </a:lnTo>
                  <a:lnTo>
                    <a:pt x="47991" y="99428"/>
                  </a:lnTo>
                  <a:close/>
                </a:path>
                <a:path w="66040" h="107950">
                  <a:moveTo>
                    <a:pt x="51267" y="97180"/>
                  </a:moveTo>
                  <a:lnTo>
                    <a:pt x="48202" y="97180"/>
                  </a:lnTo>
                  <a:lnTo>
                    <a:pt x="49231" y="97955"/>
                  </a:lnTo>
                  <a:lnTo>
                    <a:pt x="50613" y="99428"/>
                  </a:lnTo>
                  <a:lnTo>
                    <a:pt x="51758" y="98628"/>
                  </a:lnTo>
                  <a:lnTo>
                    <a:pt x="51387" y="97535"/>
                  </a:lnTo>
                  <a:lnTo>
                    <a:pt x="51267" y="97180"/>
                  </a:lnTo>
                  <a:close/>
                </a:path>
                <a:path w="66040" h="107950">
                  <a:moveTo>
                    <a:pt x="53826" y="95783"/>
                  </a:moveTo>
                  <a:lnTo>
                    <a:pt x="51872" y="95783"/>
                  </a:lnTo>
                  <a:lnTo>
                    <a:pt x="52761" y="97535"/>
                  </a:lnTo>
                  <a:lnTo>
                    <a:pt x="53841" y="96126"/>
                  </a:lnTo>
                  <a:lnTo>
                    <a:pt x="53826" y="95783"/>
                  </a:lnTo>
                  <a:close/>
                </a:path>
                <a:path w="66040" h="107950">
                  <a:moveTo>
                    <a:pt x="55141" y="88150"/>
                  </a:moveTo>
                  <a:lnTo>
                    <a:pt x="20376" y="88150"/>
                  </a:lnTo>
                  <a:lnTo>
                    <a:pt x="20009" y="90055"/>
                  </a:lnTo>
                  <a:lnTo>
                    <a:pt x="19887" y="90690"/>
                  </a:lnTo>
                  <a:lnTo>
                    <a:pt x="19841" y="90944"/>
                  </a:lnTo>
                  <a:lnTo>
                    <a:pt x="19656" y="93192"/>
                  </a:lnTo>
                  <a:lnTo>
                    <a:pt x="19669" y="93649"/>
                  </a:lnTo>
                  <a:lnTo>
                    <a:pt x="19913" y="95783"/>
                  </a:lnTo>
                  <a:lnTo>
                    <a:pt x="20047" y="95783"/>
                  </a:lnTo>
                  <a:lnTo>
                    <a:pt x="21708" y="93395"/>
                  </a:lnTo>
                  <a:lnTo>
                    <a:pt x="53723" y="93395"/>
                  </a:lnTo>
                  <a:lnTo>
                    <a:pt x="53714" y="93192"/>
                  </a:lnTo>
                  <a:lnTo>
                    <a:pt x="56046" y="93192"/>
                  </a:lnTo>
                  <a:lnTo>
                    <a:pt x="55568" y="90944"/>
                  </a:lnTo>
                  <a:lnTo>
                    <a:pt x="56990" y="90055"/>
                  </a:lnTo>
                  <a:lnTo>
                    <a:pt x="55141" y="88150"/>
                  </a:lnTo>
                  <a:close/>
                </a:path>
                <a:path w="66040" h="107950">
                  <a:moveTo>
                    <a:pt x="55948" y="93192"/>
                  </a:moveTo>
                  <a:lnTo>
                    <a:pt x="53714" y="93192"/>
                  </a:lnTo>
                  <a:lnTo>
                    <a:pt x="54869" y="93649"/>
                  </a:lnTo>
                  <a:lnTo>
                    <a:pt x="55948" y="93192"/>
                  </a:lnTo>
                  <a:close/>
                </a:path>
                <a:path w="66040" h="107950">
                  <a:moveTo>
                    <a:pt x="54048" y="82562"/>
                  </a:moveTo>
                  <a:lnTo>
                    <a:pt x="19589" y="82562"/>
                  </a:lnTo>
                  <a:lnTo>
                    <a:pt x="18840" y="85115"/>
                  </a:lnTo>
                  <a:lnTo>
                    <a:pt x="18798" y="85864"/>
                  </a:lnTo>
                  <a:lnTo>
                    <a:pt x="18710" y="87452"/>
                  </a:lnTo>
                  <a:lnTo>
                    <a:pt x="18667" y="88150"/>
                  </a:lnTo>
                  <a:lnTo>
                    <a:pt x="18434" y="90055"/>
                  </a:lnTo>
                  <a:lnTo>
                    <a:pt x="18357" y="90690"/>
                  </a:lnTo>
                  <a:lnTo>
                    <a:pt x="20376" y="88150"/>
                  </a:lnTo>
                  <a:lnTo>
                    <a:pt x="55141" y="88150"/>
                  </a:lnTo>
                  <a:lnTo>
                    <a:pt x="54463" y="87452"/>
                  </a:lnTo>
                  <a:lnTo>
                    <a:pt x="55797" y="85864"/>
                  </a:lnTo>
                  <a:lnTo>
                    <a:pt x="53307" y="84048"/>
                  </a:lnTo>
                  <a:lnTo>
                    <a:pt x="54908" y="83007"/>
                  </a:lnTo>
                  <a:lnTo>
                    <a:pt x="54048" y="82562"/>
                  </a:lnTo>
                  <a:close/>
                </a:path>
                <a:path w="66040" h="107950">
                  <a:moveTo>
                    <a:pt x="58368" y="63169"/>
                  </a:moveTo>
                  <a:lnTo>
                    <a:pt x="21291" y="63169"/>
                  </a:lnTo>
                  <a:lnTo>
                    <a:pt x="21216" y="64046"/>
                  </a:lnTo>
                  <a:lnTo>
                    <a:pt x="21102" y="65366"/>
                  </a:lnTo>
                  <a:lnTo>
                    <a:pt x="20982" y="67729"/>
                  </a:lnTo>
                  <a:lnTo>
                    <a:pt x="21669" y="68808"/>
                  </a:lnTo>
                  <a:lnTo>
                    <a:pt x="21902" y="69214"/>
                  </a:lnTo>
                  <a:lnTo>
                    <a:pt x="22192" y="70510"/>
                  </a:lnTo>
                  <a:lnTo>
                    <a:pt x="21697" y="72021"/>
                  </a:lnTo>
                  <a:lnTo>
                    <a:pt x="20427" y="74752"/>
                  </a:lnTo>
                  <a:lnTo>
                    <a:pt x="19576" y="76339"/>
                  </a:lnTo>
                  <a:lnTo>
                    <a:pt x="18154" y="79235"/>
                  </a:lnTo>
                  <a:lnTo>
                    <a:pt x="17620" y="80467"/>
                  </a:lnTo>
                  <a:lnTo>
                    <a:pt x="17293" y="82003"/>
                  </a:lnTo>
                  <a:lnTo>
                    <a:pt x="17379" y="83896"/>
                  </a:lnTo>
                  <a:lnTo>
                    <a:pt x="19589" y="82562"/>
                  </a:lnTo>
                  <a:lnTo>
                    <a:pt x="54048" y="82562"/>
                  </a:lnTo>
                  <a:lnTo>
                    <a:pt x="53777" y="82422"/>
                  </a:lnTo>
                  <a:lnTo>
                    <a:pt x="52507" y="82003"/>
                  </a:lnTo>
                  <a:lnTo>
                    <a:pt x="51709" y="80467"/>
                  </a:lnTo>
                  <a:lnTo>
                    <a:pt x="51363" y="80467"/>
                  </a:lnTo>
                  <a:lnTo>
                    <a:pt x="53638" y="79679"/>
                  </a:lnTo>
                  <a:lnTo>
                    <a:pt x="52723" y="78625"/>
                  </a:lnTo>
                  <a:lnTo>
                    <a:pt x="51796" y="78282"/>
                  </a:lnTo>
                  <a:lnTo>
                    <a:pt x="51085" y="76530"/>
                  </a:lnTo>
                  <a:lnTo>
                    <a:pt x="52897" y="76530"/>
                  </a:lnTo>
                  <a:lnTo>
                    <a:pt x="51874" y="74752"/>
                  </a:lnTo>
                  <a:lnTo>
                    <a:pt x="51746" y="74752"/>
                  </a:lnTo>
                  <a:lnTo>
                    <a:pt x="54920" y="74040"/>
                  </a:lnTo>
                  <a:lnTo>
                    <a:pt x="54463" y="73202"/>
                  </a:lnTo>
                  <a:lnTo>
                    <a:pt x="53917" y="72262"/>
                  </a:lnTo>
                  <a:lnTo>
                    <a:pt x="53726" y="71107"/>
                  </a:lnTo>
                  <a:lnTo>
                    <a:pt x="56835" y="71107"/>
                  </a:lnTo>
                  <a:lnTo>
                    <a:pt x="56762" y="69214"/>
                  </a:lnTo>
                  <a:lnTo>
                    <a:pt x="58984" y="68808"/>
                  </a:lnTo>
                  <a:lnTo>
                    <a:pt x="58514" y="67729"/>
                  </a:lnTo>
                  <a:lnTo>
                    <a:pt x="57778" y="67182"/>
                  </a:lnTo>
                  <a:lnTo>
                    <a:pt x="57435" y="65811"/>
                  </a:lnTo>
                  <a:lnTo>
                    <a:pt x="58996" y="65366"/>
                  </a:lnTo>
                  <a:lnTo>
                    <a:pt x="59400" y="65366"/>
                  </a:lnTo>
                  <a:lnTo>
                    <a:pt x="58368" y="63169"/>
                  </a:lnTo>
                  <a:close/>
                </a:path>
                <a:path w="66040" h="107950">
                  <a:moveTo>
                    <a:pt x="56835" y="71107"/>
                  </a:moveTo>
                  <a:lnTo>
                    <a:pt x="53726" y="71107"/>
                  </a:lnTo>
                  <a:lnTo>
                    <a:pt x="57139" y="72262"/>
                  </a:lnTo>
                  <a:lnTo>
                    <a:pt x="56879" y="72262"/>
                  </a:lnTo>
                  <a:lnTo>
                    <a:pt x="56835" y="71107"/>
                  </a:lnTo>
                  <a:close/>
                </a:path>
                <a:path w="66040" h="107950">
                  <a:moveTo>
                    <a:pt x="1263" y="33185"/>
                  </a:moveTo>
                  <a:lnTo>
                    <a:pt x="0" y="33185"/>
                  </a:lnTo>
                  <a:lnTo>
                    <a:pt x="653" y="35204"/>
                  </a:lnTo>
                  <a:lnTo>
                    <a:pt x="2698" y="36296"/>
                  </a:lnTo>
                  <a:lnTo>
                    <a:pt x="3269" y="38290"/>
                  </a:lnTo>
                  <a:lnTo>
                    <a:pt x="3320" y="38468"/>
                  </a:lnTo>
                  <a:lnTo>
                    <a:pt x="564" y="40500"/>
                  </a:lnTo>
                  <a:lnTo>
                    <a:pt x="4400" y="44297"/>
                  </a:lnTo>
                  <a:lnTo>
                    <a:pt x="1669" y="46342"/>
                  </a:lnTo>
                  <a:lnTo>
                    <a:pt x="2567" y="49034"/>
                  </a:lnTo>
                  <a:lnTo>
                    <a:pt x="2672" y="49352"/>
                  </a:lnTo>
                  <a:lnTo>
                    <a:pt x="5644" y="50558"/>
                  </a:lnTo>
                  <a:lnTo>
                    <a:pt x="6444" y="53454"/>
                  </a:lnTo>
                  <a:lnTo>
                    <a:pt x="3320" y="55016"/>
                  </a:lnTo>
                  <a:lnTo>
                    <a:pt x="4690" y="58216"/>
                  </a:lnTo>
                  <a:lnTo>
                    <a:pt x="4755" y="58369"/>
                  </a:lnTo>
                  <a:lnTo>
                    <a:pt x="8416" y="59880"/>
                  </a:lnTo>
                  <a:lnTo>
                    <a:pt x="8258" y="59880"/>
                  </a:lnTo>
                  <a:lnTo>
                    <a:pt x="10394" y="61683"/>
                  </a:lnTo>
                  <a:lnTo>
                    <a:pt x="8700" y="63169"/>
                  </a:lnTo>
                  <a:lnTo>
                    <a:pt x="8391" y="63550"/>
                  </a:lnTo>
                  <a:lnTo>
                    <a:pt x="10788" y="65366"/>
                  </a:lnTo>
                  <a:lnTo>
                    <a:pt x="13582" y="64604"/>
                  </a:lnTo>
                  <a:lnTo>
                    <a:pt x="21291" y="63169"/>
                  </a:lnTo>
                  <a:lnTo>
                    <a:pt x="60293" y="63169"/>
                  </a:lnTo>
                  <a:lnTo>
                    <a:pt x="60445" y="61683"/>
                  </a:lnTo>
                  <a:lnTo>
                    <a:pt x="60483" y="61315"/>
                  </a:lnTo>
                  <a:lnTo>
                    <a:pt x="59530" y="59880"/>
                  </a:lnTo>
                  <a:lnTo>
                    <a:pt x="59518" y="58508"/>
                  </a:lnTo>
                  <a:lnTo>
                    <a:pt x="61054" y="58508"/>
                  </a:lnTo>
                  <a:lnTo>
                    <a:pt x="61004" y="58216"/>
                  </a:lnTo>
                  <a:lnTo>
                    <a:pt x="60445" y="57175"/>
                  </a:lnTo>
                  <a:lnTo>
                    <a:pt x="60419" y="55994"/>
                  </a:lnTo>
                  <a:lnTo>
                    <a:pt x="61933" y="55994"/>
                  </a:lnTo>
                  <a:lnTo>
                    <a:pt x="61283" y="52654"/>
                  </a:lnTo>
                  <a:lnTo>
                    <a:pt x="63328" y="52362"/>
                  </a:lnTo>
                  <a:lnTo>
                    <a:pt x="62870" y="51574"/>
                  </a:lnTo>
                  <a:lnTo>
                    <a:pt x="62172" y="50291"/>
                  </a:lnTo>
                  <a:lnTo>
                    <a:pt x="62769" y="49034"/>
                  </a:lnTo>
                  <a:lnTo>
                    <a:pt x="64392" y="49034"/>
                  </a:lnTo>
                  <a:lnTo>
                    <a:pt x="63747" y="47536"/>
                  </a:lnTo>
                  <a:lnTo>
                    <a:pt x="65410" y="46583"/>
                  </a:lnTo>
                  <a:lnTo>
                    <a:pt x="64902" y="46088"/>
                  </a:lnTo>
                  <a:lnTo>
                    <a:pt x="64052" y="45618"/>
                  </a:lnTo>
                  <a:lnTo>
                    <a:pt x="64064" y="44297"/>
                  </a:lnTo>
                  <a:lnTo>
                    <a:pt x="63854" y="44297"/>
                  </a:lnTo>
                  <a:lnTo>
                    <a:pt x="64991" y="43954"/>
                  </a:lnTo>
                  <a:lnTo>
                    <a:pt x="65004" y="43764"/>
                  </a:lnTo>
                  <a:lnTo>
                    <a:pt x="65528" y="42633"/>
                  </a:lnTo>
                  <a:lnTo>
                    <a:pt x="63302" y="42633"/>
                  </a:lnTo>
                  <a:lnTo>
                    <a:pt x="63398" y="41325"/>
                  </a:lnTo>
                  <a:lnTo>
                    <a:pt x="61537" y="41325"/>
                  </a:lnTo>
                  <a:lnTo>
                    <a:pt x="61605" y="39535"/>
                  </a:lnTo>
                  <a:lnTo>
                    <a:pt x="59822" y="39535"/>
                  </a:lnTo>
                  <a:lnTo>
                    <a:pt x="59723" y="38874"/>
                  </a:lnTo>
                  <a:lnTo>
                    <a:pt x="59636" y="38290"/>
                  </a:lnTo>
                  <a:lnTo>
                    <a:pt x="59565" y="37820"/>
                  </a:lnTo>
                  <a:lnTo>
                    <a:pt x="59439" y="36982"/>
                  </a:lnTo>
                  <a:lnTo>
                    <a:pt x="56419" y="36982"/>
                  </a:lnTo>
                  <a:lnTo>
                    <a:pt x="56520" y="35356"/>
                  </a:lnTo>
                  <a:lnTo>
                    <a:pt x="54641" y="35356"/>
                  </a:lnTo>
                  <a:lnTo>
                    <a:pt x="54361" y="33908"/>
                  </a:lnTo>
                  <a:lnTo>
                    <a:pt x="51836" y="33908"/>
                  </a:lnTo>
                  <a:lnTo>
                    <a:pt x="51717" y="33502"/>
                  </a:lnTo>
                  <a:lnTo>
                    <a:pt x="2711" y="33502"/>
                  </a:lnTo>
                  <a:lnTo>
                    <a:pt x="1263" y="33185"/>
                  </a:lnTo>
                  <a:close/>
                </a:path>
                <a:path w="66040" h="107950">
                  <a:moveTo>
                    <a:pt x="60293" y="63169"/>
                  </a:moveTo>
                  <a:lnTo>
                    <a:pt x="58382" y="63169"/>
                  </a:lnTo>
                  <a:lnTo>
                    <a:pt x="58997" y="63550"/>
                  </a:lnTo>
                  <a:lnTo>
                    <a:pt x="60203" y="64046"/>
                  </a:lnTo>
                  <a:lnTo>
                    <a:pt x="60293" y="63169"/>
                  </a:lnTo>
                  <a:close/>
                </a:path>
                <a:path w="66040" h="107950">
                  <a:moveTo>
                    <a:pt x="61054" y="58508"/>
                  </a:moveTo>
                  <a:lnTo>
                    <a:pt x="59518" y="58508"/>
                  </a:lnTo>
                  <a:lnTo>
                    <a:pt x="61207" y="59385"/>
                  </a:lnTo>
                  <a:lnTo>
                    <a:pt x="61054" y="58508"/>
                  </a:lnTo>
                  <a:close/>
                </a:path>
                <a:path w="66040" h="107950">
                  <a:moveTo>
                    <a:pt x="61933" y="55994"/>
                  </a:moveTo>
                  <a:lnTo>
                    <a:pt x="60419" y="55994"/>
                  </a:lnTo>
                  <a:lnTo>
                    <a:pt x="62020" y="56438"/>
                  </a:lnTo>
                  <a:lnTo>
                    <a:pt x="61933" y="55994"/>
                  </a:lnTo>
                  <a:close/>
                </a:path>
                <a:path w="66040" h="107950">
                  <a:moveTo>
                    <a:pt x="64392" y="49034"/>
                  </a:moveTo>
                  <a:lnTo>
                    <a:pt x="62769" y="49034"/>
                  </a:lnTo>
                  <a:lnTo>
                    <a:pt x="64648" y="49631"/>
                  </a:lnTo>
                  <a:lnTo>
                    <a:pt x="64392" y="49034"/>
                  </a:lnTo>
                  <a:close/>
                </a:path>
                <a:path w="66040" h="107950">
                  <a:moveTo>
                    <a:pt x="64358" y="41325"/>
                  </a:moveTo>
                  <a:lnTo>
                    <a:pt x="63631" y="42202"/>
                  </a:lnTo>
                  <a:lnTo>
                    <a:pt x="63302" y="42633"/>
                  </a:lnTo>
                  <a:lnTo>
                    <a:pt x="65528" y="42633"/>
                  </a:lnTo>
                  <a:lnTo>
                    <a:pt x="65728" y="42202"/>
                  </a:lnTo>
                  <a:lnTo>
                    <a:pt x="64358" y="41325"/>
                  </a:lnTo>
                  <a:close/>
                </a:path>
                <a:path w="66040" h="107950">
                  <a:moveTo>
                    <a:pt x="63556" y="39179"/>
                  </a:moveTo>
                  <a:lnTo>
                    <a:pt x="61537" y="41325"/>
                  </a:lnTo>
                  <a:lnTo>
                    <a:pt x="63398" y="41325"/>
                  </a:lnTo>
                  <a:lnTo>
                    <a:pt x="63506" y="39865"/>
                  </a:lnTo>
                  <a:lnTo>
                    <a:pt x="63556" y="39179"/>
                  </a:lnTo>
                  <a:close/>
                </a:path>
                <a:path w="66040" h="107950">
                  <a:moveTo>
                    <a:pt x="62096" y="37820"/>
                  </a:moveTo>
                  <a:lnTo>
                    <a:pt x="60737" y="38290"/>
                  </a:lnTo>
                  <a:lnTo>
                    <a:pt x="59822" y="39535"/>
                  </a:lnTo>
                  <a:lnTo>
                    <a:pt x="61605" y="39535"/>
                  </a:lnTo>
                  <a:lnTo>
                    <a:pt x="61678" y="39179"/>
                  </a:lnTo>
                  <a:lnTo>
                    <a:pt x="61740" y="38874"/>
                  </a:lnTo>
                  <a:lnTo>
                    <a:pt x="62096" y="37820"/>
                  </a:lnTo>
                  <a:close/>
                </a:path>
                <a:path w="66040" h="107950">
                  <a:moveTo>
                    <a:pt x="59264" y="35813"/>
                  </a:moveTo>
                  <a:lnTo>
                    <a:pt x="56419" y="36982"/>
                  </a:lnTo>
                  <a:lnTo>
                    <a:pt x="59439" y="36982"/>
                  </a:lnTo>
                  <a:lnTo>
                    <a:pt x="59336" y="36296"/>
                  </a:lnTo>
                  <a:lnTo>
                    <a:pt x="59264" y="35813"/>
                  </a:lnTo>
                  <a:close/>
                </a:path>
                <a:path w="66040" h="107950">
                  <a:moveTo>
                    <a:pt x="56609" y="33908"/>
                  </a:moveTo>
                  <a:lnTo>
                    <a:pt x="54641" y="35356"/>
                  </a:lnTo>
                  <a:lnTo>
                    <a:pt x="56520" y="35356"/>
                  </a:lnTo>
                  <a:lnTo>
                    <a:pt x="56609" y="33908"/>
                  </a:lnTo>
                  <a:close/>
                </a:path>
                <a:path w="66040" h="107950">
                  <a:moveTo>
                    <a:pt x="53879" y="31419"/>
                  </a:moveTo>
                  <a:lnTo>
                    <a:pt x="51779" y="33908"/>
                  </a:lnTo>
                  <a:lnTo>
                    <a:pt x="54361" y="33908"/>
                  </a:lnTo>
                  <a:lnTo>
                    <a:pt x="54009" y="32092"/>
                  </a:lnTo>
                  <a:lnTo>
                    <a:pt x="53938" y="31724"/>
                  </a:lnTo>
                  <a:lnTo>
                    <a:pt x="53879" y="31419"/>
                  </a:lnTo>
                  <a:close/>
                </a:path>
                <a:path w="66040" h="107950">
                  <a:moveTo>
                    <a:pt x="1466" y="27660"/>
                  </a:moveTo>
                  <a:lnTo>
                    <a:pt x="1527" y="28460"/>
                  </a:lnTo>
                  <a:lnTo>
                    <a:pt x="1631" y="29806"/>
                  </a:lnTo>
                  <a:lnTo>
                    <a:pt x="2495" y="31724"/>
                  </a:lnTo>
                  <a:lnTo>
                    <a:pt x="4024" y="33185"/>
                  </a:lnTo>
                  <a:lnTo>
                    <a:pt x="3588" y="33185"/>
                  </a:lnTo>
                  <a:lnTo>
                    <a:pt x="2711" y="33502"/>
                  </a:lnTo>
                  <a:lnTo>
                    <a:pt x="51717" y="33502"/>
                  </a:lnTo>
                  <a:lnTo>
                    <a:pt x="51301" y="32092"/>
                  </a:lnTo>
                  <a:lnTo>
                    <a:pt x="51290" y="30695"/>
                  </a:lnTo>
                  <a:lnTo>
                    <a:pt x="48456" y="30695"/>
                  </a:lnTo>
                  <a:lnTo>
                    <a:pt x="48273" y="29806"/>
                  </a:lnTo>
                  <a:lnTo>
                    <a:pt x="48235" y="29070"/>
                  </a:lnTo>
                  <a:lnTo>
                    <a:pt x="37685" y="29070"/>
                  </a:lnTo>
                  <a:lnTo>
                    <a:pt x="37568" y="28460"/>
                  </a:lnTo>
                  <a:lnTo>
                    <a:pt x="4463" y="28460"/>
                  </a:lnTo>
                  <a:lnTo>
                    <a:pt x="1466" y="27660"/>
                  </a:lnTo>
                  <a:close/>
                </a:path>
                <a:path w="66040" h="107950">
                  <a:moveTo>
                    <a:pt x="51276" y="29070"/>
                  </a:moveTo>
                  <a:lnTo>
                    <a:pt x="51052" y="29070"/>
                  </a:lnTo>
                  <a:lnTo>
                    <a:pt x="48456" y="30695"/>
                  </a:lnTo>
                  <a:lnTo>
                    <a:pt x="51290" y="30695"/>
                  </a:lnTo>
                  <a:lnTo>
                    <a:pt x="51276" y="29070"/>
                  </a:lnTo>
                  <a:close/>
                </a:path>
                <a:path w="66040" h="107950">
                  <a:moveTo>
                    <a:pt x="40087" y="24955"/>
                  </a:moveTo>
                  <a:lnTo>
                    <a:pt x="38232" y="26847"/>
                  </a:lnTo>
                  <a:lnTo>
                    <a:pt x="37626" y="29070"/>
                  </a:lnTo>
                  <a:lnTo>
                    <a:pt x="46018" y="29070"/>
                  </a:lnTo>
                  <a:lnTo>
                    <a:pt x="46056" y="27660"/>
                  </a:lnTo>
                  <a:lnTo>
                    <a:pt x="41328" y="27660"/>
                  </a:lnTo>
                  <a:lnTo>
                    <a:pt x="40087" y="24955"/>
                  </a:lnTo>
                  <a:close/>
                </a:path>
                <a:path w="66040" h="107950">
                  <a:moveTo>
                    <a:pt x="48434" y="26847"/>
                  </a:moveTo>
                  <a:lnTo>
                    <a:pt x="48217" y="26847"/>
                  </a:lnTo>
                  <a:lnTo>
                    <a:pt x="46018" y="29070"/>
                  </a:lnTo>
                  <a:lnTo>
                    <a:pt x="48235" y="29070"/>
                  </a:lnTo>
                  <a:lnTo>
                    <a:pt x="48319" y="28460"/>
                  </a:lnTo>
                  <a:lnTo>
                    <a:pt x="48434" y="26847"/>
                  </a:lnTo>
                  <a:close/>
                </a:path>
                <a:path w="66040" h="107950">
                  <a:moveTo>
                    <a:pt x="2609" y="23025"/>
                  </a:moveTo>
                  <a:lnTo>
                    <a:pt x="2519" y="23583"/>
                  </a:lnTo>
                  <a:lnTo>
                    <a:pt x="2395" y="24358"/>
                  </a:lnTo>
                  <a:lnTo>
                    <a:pt x="2351" y="24701"/>
                  </a:lnTo>
                  <a:lnTo>
                    <a:pt x="3813" y="26847"/>
                  </a:lnTo>
                  <a:lnTo>
                    <a:pt x="4463" y="28460"/>
                  </a:lnTo>
                  <a:lnTo>
                    <a:pt x="37568" y="28460"/>
                  </a:lnTo>
                  <a:lnTo>
                    <a:pt x="37466" y="27927"/>
                  </a:lnTo>
                  <a:lnTo>
                    <a:pt x="10693" y="27927"/>
                  </a:lnTo>
                  <a:lnTo>
                    <a:pt x="9327" y="27431"/>
                  </a:lnTo>
                  <a:lnTo>
                    <a:pt x="8889" y="26847"/>
                  </a:lnTo>
                  <a:lnTo>
                    <a:pt x="6922" y="26847"/>
                  </a:lnTo>
                  <a:lnTo>
                    <a:pt x="5251" y="25692"/>
                  </a:lnTo>
                  <a:lnTo>
                    <a:pt x="4302" y="23723"/>
                  </a:lnTo>
                  <a:lnTo>
                    <a:pt x="4235" y="23583"/>
                  </a:lnTo>
                  <a:lnTo>
                    <a:pt x="2609" y="23025"/>
                  </a:lnTo>
                  <a:close/>
                </a:path>
                <a:path w="66040" h="107950">
                  <a:moveTo>
                    <a:pt x="8654" y="17627"/>
                  </a:moveTo>
                  <a:lnTo>
                    <a:pt x="7718" y="20446"/>
                  </a:lnTo>
                  <a:lnTo>
                    <a:pt x="7749" y="20789"/>
                  </a:lnTo>
                  <a:lnTo>
                    <a:pt x="9619" y="24701"/>
                  </a:lnTo>
                  <a:lnTo>
                    <a:pt x="10475" y="27431"/>
                  </a:lnTo>
                  <a:lnTo>
                    <a:pt x="10547" y="27660"/>
                  </a:lnTo>
                  <a:lnTo>
                    <a:pt x="10631" y="27927"/>
                  </a:lnTo>
                  <a:lnTo>
                    <a:pt x="37466" y="27927"/>
                  </a:lnTo>
                  <a:lnTo>
                    <a:pt x="37371" y="27431"/>
                  </a:lnTo>
                  <a:lnTo>
                    <a:pt x="37259" y="26847"/>
                  </a:lnTo>
                  <a:lnTo>
                    <a:pt x="37198" y="25692"/>
                  </a:lnTo>
                  <a:lnTo>
                    <a:pt x="37792" y="24701"/>
                  </a:lnTo>
                  <a:lnTo>
                    <a:pt x="35777" y="24701"/>
                  </a:lnTo>
                  <a:lnTo>
                    <a:pt x="35835" y="24358"/>
                  </a:lnTo>
                  <a:lnTo>
                    <a:pt x="35943" y="23723"/>
                  </a:lnTo>
                  <a:lnTo>
                    <a:pt x="36062" y="23025"/>
                  </a:lnTo>
                  <a:lnTo>
                    <a:pt x="36137" y="22580"/>
                  </a:lnTo>
                  <a:lnTo>
                    <a:pt x="36314" y="20789"/>
                  </a:lnTo>
                  <a:lnTo>
                    <a:pt x="11372" y="20789"/>
                  </a:lnTo>
                  <a:lnTo>
                    <a:pt x="10204" y="20446"/>
                  </a:lnTo>
                  <a:lnTo>
                    <a:pt x="9315" y="19075"/>
                  </a:lnTo>
                  <a:lnTo>
                    <a:pt x="8654" y="17627"/>
                  </a:lnTo>
                  <a:close/>
                </a:path>
                <a:path w="66040" h="107950">
                  <a:moveTo>
                    <a:pt x="45732" y="23025"/>
                  </a:moveTo>
                  <a:lnTo>
                    <a:pt x="45456" y="23583"/>
                  </a:lnTo>
                  <a:lnTo>
                    <a:pt x="44586" y="25692"/>
                  </a:lnTo>
                  <a:lnTo>
                    <a:pt x="44491" y="25895"/>
                  </a:lnTo>
                  <a:lnTo>
                    <a:pt x="43337" y="26847"/>
                  </a:lnTo>
                  <a:lnTo>
                    <a:pt x="42347" y="26847"/>
                  </a:lnTo>
                  <a:lnTo>
                    <a:pt x="41184" y="27660"/>
                  </a:lnTo>
                  <a:lnTo>
                    <a:pt x="46056" y="27660"/>
                  </a:lnTo>
                  <a:lnTo>
                    <a:pt x="46024" y="24358"/>
                  </a:lnTo>
                  <a:lnTo>
                    <a:pt x="45885" y="23723"/>
                  </a:lnTo>
                  <a:lnTo>
                    <a:pt x="45854" y="23583"/>
                  </a:lnTo>
                  <a:lnTo>
                    <a:pt x="45732" y="23025"/>
                  </a:lnTo>
                  <a:close/>
                </a:path>
                <a:path w="66040" h="107950">
                  <a:moveTo>
                    <a:pt x="7367" y="24358"/>
                  </a:moveTo>
                  <a:lnTo>
                    <a:pt x="7191" y="24701"/>
                  </a:lnTo>
                  <a:lnTo>
                    <a:pt x="6544" y="26847"/>
                  </a:lnTo>
                  <a:lnTo>
                    <a:pt x="8889" y="26847"/>
                  </a:lnTo>
                  <a:lnTo>
                    <a:pt x="8175" y="25895"/>
                  </a:lnTo>
                  <a:lnTo>
                    <a:pt x="7367" y="24358"/>
                  </a:lnTo>
                  <a:close/>
                </a:path>
                <a:path w="66040" h="107950">
                  <a:moveTo>
                    <a:pt x="42844" y="22580"/>
                  </a:moveTo>
                  <a:lnTo>
                    <a:pt x="42697" y="23025"/>
                  </a:lnTo>
                  <a:lnTo>
                    <a:pt x="42572" y="23583"/>
                  </a:lnTo>
                  <a:lnTo>
                    <a:pt x="42477" y="26847"/>
                  </a:lnTo>
                  <a:lnTo>
                    <a:pt x="43697" y="26847"/>
                  </a:lnTo>
                  <a:lnTo>
                    <a:pt x="43633" y="24955"/>
                  </a:lnTo>
                  <a:lnTo>
                    <a:pt x="43185" y="23723"/>
                  </a:lnTo>
                  <a:lnTo>
                    <a:pt x="42844" y="22580"/>
                  </a:lnTo>
                  <a:close/>
                </a:path>
                <a:path w="66040" h="107950">
                  <a:moveTo>
                    <a:pt x="38461" y="23583"/>
                  </a:moveTo>
                  <a:lnTo>
                    <a:pt x="38021" y="23723"/>
                  </a:lnTo>
                  <a:lnTo>
                    <a:pt x="35722" y="24701"/>
                  </a:lnTo>
                  <a:lnTo>
                    <a:pt x="37792" y="24701"/>
                  </a:lnTo>
                  <a:lnTo>
                    <a:pt x="38377" y="23723"/>
                  </a:lnTo>
                  <a:lnTo>
                    <a:pt x="38461" y="23583"/>
                  </a:lnTo>
                  <a:close/>
                </a:path>
                <a:path w="66040" h="107950">
                  <a:moveTo>
                    <a:pt x="11672" y="13614"/>
                  </a:moveTo>
                  <a:lnTo>
                    <a:pt x="11536" y="14236"/>
                  </a:lnTo>
                  <a:lnTo>
                    <a:pt x="11480" y="19494"/>
                  </a:lnTo>
                  <a:lnTo>
                    <a:pt x="11372" y="20789"/>
                  </a:lnTo>
                  <a:lnTo>
                    <a:pt x="36314" y="20789"/>
                  </a:lnTo>
                  <a:lnTo>
                    <a:pt x="36347" y="20446"/>
                  </a:lnTo>
                  <a:lnTo>
                    <a:pt x="36441" y="19494"/>
                  </a:lnTo>
                  <a:lnTo>
                    <a:pt x="34257" y="19494"/>
                  </a:lnTo>
                  <a:lnTo>
                    <a:pt x="34195" y="19075"/>
                  </a:lnTo>
                  <a:lnTo>
                    <a:pt x="34110" y="18503"/>
                  </a:lnTo>
                  <a:lnTo>
                    <a:pt x="34027" y="17945"/>
                  </a:lnTo>
                  <a:lnTo>
                    <a:pt x="33937" y="16992"/>
                  </a:lnTo>
                  <a:lnTo>
                    <a:pt x="13112" y="16992"/>
                  </a:lnTo>
                  <a:lnTo>
                    <a:pt x="12225" y="15036"/>
                  </a:lnTo>
                  <a:lnTo>
                    <a:pt x="12121" y="14808"/>
                  </a:lnTo>
                  <a:lnTo>
                    <a:pt x="11672" y="13614"/>
                  </a:lnTo>
                  <a:close/>
                </a:path>
                <a:path w="66040" h="107950">
                  <a:moveTo>
                    <a:pt x="36594" y="17945"/>
                  </a:moveTo>
                  <a:lnTo>
                    <a:pt x="34257" y="19494"/>
                  </a:lnTo>
                  <a:lnTo>
                    <a:pt x="36441" y="19494"/>
                  </a:lnTo>
                  <a:lnTo>
                    <a:pt x="36539" y="18503"/>
                  </a:lnTo>
                  <a:lnTo>
                    <a:pt x="36594" y="17945"/>
                  </a:lnTo>
                  <a:close/>
                </a:path>
                <a:path w="66040" h="107950">
                  <a:moveTo>
                    <a:pt x="14725" y="12903"/>
                  </a:moveTo>
                  <a:lnTo>
                    <a:pt x="14001" y="13614"/>
                  </a:lnTo>
                  <a:lnTo>
                    <a:pt x="13988" y="16662"/>
                  </a:lnTo>
                  <a:lnTo>
                    <a:pt x="13112" y="16992"/>
                  </a:lnTo>
                  <a:lnTo>
                    <a:pt x="33937" y="16992"/>
                  </a:lnTo>
                  <a:lnTo>
                    <a:pt x="33975" y="16662"/>
                  </a:lnTo>
                  <a:lnTo>
                    <a:pt x="34065" y="15900"/>
                  </a:lnTo>
                  <a:lnTo>
                    <a:pt x="16922" y="15900"/>
                  </a:lnTo>
                  <a:lnTo>
                    <a:pt x="15487" y="15036"/>
                  </a:lnTo>
                  <a:lnTo>
                    <a:pt x="14725" y="12903"/>
                  </a:lnTo>
                  <a:close/>
                </a:path>
                <a:path w="66040" h="107950">
                  <a:moveTo>
                    <a:pt x="15792" y="10020"/>
                  </a:moveTo>
                  <a:lnTo>
                    <a:pt x="17544" y="12585"/>
                  </a:lnTo>
                  <a:lnTo>
                    <a:pt x="17199" y="14236"/>
                  </a:lnTo>
                  <a:lnTo>
                    <a:pt x="17079" y="14808"/>
                  </a:lnTo>
                  <a:lnTo>
                    <a:pt x="16967" y="15341"/>
                  </a:lnTo>
                  <a:lnTo>
                    <a:pt x="16850" y="15900"/>
                  </a:lnTo>
                  <a:lnTo>
                    <a:pt x="34065" y="15900"/>
                  </a:lnTo>
                  <a:lnTo>
                    <a:pt x="34183" y="14808"/>
                  </a:lnTo>
                  <a:lnTo>
                    <a:pt x="34239" y="14236"/>
                  </a:lnTo>
                  <a:lnTo>
                    <a:pt x="32505" y="14236"/>
                  </a:lnTo>
                  <a:lnTo>
                    <a:pt x="32339" y="13614"/>
                  </a:lnTo>
                  <a:lnTo>
                    <a:pt x="32251" y="13284"/>
                  </a:lnTo>
                  <a:lnTo>
                    <a:pt x="20004" y="13284"/>
                  </a:lnTo>
                  <a:lnTo>
                    <a:pt x="18841" y="10540"/>
                  </a:lnTo>
                  <a:lnTo>
                    <a:pt x="19234" y="10540"/>
                  </a:lnTo>
                  <a:lnTo>
                    <a:pt x="15792" y="10020"/>
                  </a:lnTo>
                  <a:close/>
                </a:path>
                <a:path w="66040" h="107950">
                  <a:moveTo>
                    <a:pt x="34334" y="13284"/>
                  </a:moveTo>
                  <a:lnTo>
                    <a:pt x="32505" y="14236"/>
                  </a:lnTo>
                  <a:lnTo>
                    <a:pt x="34239" y="14236"/>
                  </a:lnTo>
                  <a:lnTo>
                    <a:pt x="34334" y="13284"/>
                  </a:lnTo>
                  <a:close/>
                </a:path>
                <a:path w="66040" h="107950">
                  <a:moveTo>
                    <a:pt x="21350" y="6286"/>
                  </a:moveTo>
                  <a:lnTo>
                    <a:pt x="20872" y="7531"/>
                  </a:lnTo>
                  <a:lnTo>
                    <a:pt x="21145" y="10020"/>
                  </a:lnTo>
                  <a:lnTo>
                    <a:pt x="21202" y="10540"/>
                  </a:lnTo>
                  <a:lnTo>
                    <a:pt x="19960" y="13284"/>
                  </a:lnTo>
                  <a:lnTo>
                    <a:pt x="32251" y="13284"/>
                  </a:lnTo>
                  <a:lnTo>
                    <a:pt x="31776" y="11506"/>
                  </a:lnTo>
                  <a:lnTo>
                    <a:pt x="23069" y="11506"/>
                  </a:lnTo>
                  <a:lnTo>
                    <a:pt x="21350" y="6286"/>
                  </a:lnTo>
                  <a:close/>
                </a:path>
                <a:path w="66040" h="107950">
                  <a:moveTo>
                    <a:pt x="23513" y="2768"/>
                  </a:moveTo>
                  <a:lnTo>
                    <a:pt x="23324" y="3441"/>
                  </a:lnTo>
                  <a:lnTo>
                    <a:pt x="23193" y="4076"/>
                  </a:lnTo>
                  <a:lnTo>
                    <a:pt x="23069" y="11506"/>
                  </a:lnTo>
                  <a:lnTo>
                    <a:pt x="31776" y="11506"/>
                  </a:lnTo>
                  <a:lnTo>
                    <a:pt x="31697" y="10540"/>
                  </a:lnTo>
                  <a:lnTo>
                    <a:pt x="32961" y="6286"/>
                  </a:lnTo>
                  <a:lnTo>
                    <a:pt x="30066" y="6286"/>
                  </a:lnTo>
                  <a:lnTo>
                    <a:pt x="29816" y="5448"/>
                  </a:lnTo>
                  <a:lnTo>
                    <a:pt x="25431" y="5448"/>
                  </a:lnTo>
                  <a:lnTo>
                    <a:pt x="24605" y="5245"/>
                  </a:lnTo>
                  <a:lnTo>
                    <a:pt x="23795" y="3441"/>
                  </a:lnTo>
                  <a:lnTo>
                    <a:pt x="23513" y="2768"/>
                  </a:lnTo>
                  <a:close/>
                </a:path>
                <a:path w="66040" h="107950">
                  <a:moveTo>
                    <a:pt x="33432" y="4698"/>
                  </a:moveTo>
                  <a:lnTo>
                    <a:pt x="30066" y="6286"/>
                  </a:lnTo>
                  <a:lnTo>
                    <a:pt x="32961" y="6286"/>
                  </a:lnTo>
                  <a:lnTo>
                    <a:pt x="33432" y="4698"/>
                  </a:lnTo>
                  <a:close/>
                </a:path>
                <a:path w="66040" h="107950">
                  <a:moveTo>
                    <a:pt x="26045" y="0"/>
                  </a:moveTo>
                  <a:lnTo>
                    <a:pt x="25818" y="368"/>
                  </a:lnTo>
                  <a:lnTo>
                    <a:pt x="25380" y="1295"/>
                  </a:lnTo>
                  <a:lnTo>
                    <a:pt x="25431" y="5448"/>
                  </a:lnTo>
                  <a:lnTo>
                    <a:pt x="29816" y="5448"/>
                  </a:lnTo>
                  <a:lnTo>
                    <a:pt x="29592" y="4698"/>
                  </a:lnTo>
                  <a:lnTo>
                    <a:pt x="27082" y="4698"/>
                  </a:lnTo>
                  <a:lnTo>
                    <a:pt x="26126" y="368"/>
                  </a:lnTo>
                  <a:lnTo>
                    <a:pt x="26045" y="0"/>
                  </a:lnTo>
                  <a:close/>
                </a:path>
                <a:path w="66040" h="107950">
                  <a:moveTo>
                    <a:pt x="29292" y="0"/>
                  </a:moveTo>
                  <a:lnTo>
                    <a:pt x="28136" y="368"/>
                  </a:lnTo>
                  <a:lnTo>
                    <a:pt x="27027" y="4698"/>
                  </a:lnTo>
                  <a:lnTo>
                    <a:pt x="29592" y="4698"/>
                  </a:lnTo>
                  <a:lnTo>
                    <a:pt x="29487" y="1295"/>
                  </a:lnTo>
                  <a:lnTo>
                    <a:pt x="29347" y="368"/>
                  </a:lnTo>
                  <a:lnTo>
                    <a:pt x="29292" y="0"/>
                  </a:lnTo>
                  <a:close/>
                </a:path>
              </a:pathLst>
            </a:custGeom>
            <a:solidFill>
              <a:srgbClr val="5F8B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6" name="object 2286"/>
            <p:cNvSpPr/>
            <p:nvPr/>
          </p:nvSpPr>
          <p:spPr>
            <a:xfrm>
              <a:off x="7103349" y="2816679"/>
              <a:ext cx="66040" cy="67945"/>
            </a:xfrm>
            <a:custGeom>
              <a:avLst/>
              <a:gdLst/>
              <a:ahLst/>
              <a:cxnLst/>
              <a:rect l="l" t="t" r="r" b="b"/>
              <a:pathLst>
                <a:path w="66040" h="67944">
                  <a:moveTo>
                    <a:pt x="31699" y="63296"/>
                  </a:moveTo>
                  <a:lnTo>
                    <a:pt x="20571" y="63296"/>
                  </a:lnTo>
                  <a:lnTo>
                    <a:pt x="20593" y="63512"/>
                  </a:lnTo>
                  <a:lnTo>
                    <a:pt x="20705" y="64604"/>
                  </a:lnTo>
                  <a:lnTo>
                    <a:pt x="20821" y="65735"/>
                  </a:lnTo>
                  <a:lnTo>
                    <a:pt x="20940" y="67462"/>
                  </a:lnTo>
                  <a:lnTo>
                    <a:pt x="21688" y="67462"/>
                  </a:lnTo>
                  <a:lnTo>
                    <a:pt x="25701" y="65735"/>
                  </a:lnTo>
                  <a:lnTo>
                    <a:pt x="26096" y="65735"/>
                  </a:lnTo>
                  <a:lnTo>
                    <a:pt x="27074" y="65366"/>
                  </a:lnTo>
                  <a:lnTo>
                    <a:pt x="29892" y="64046"/>
                  </a:lnTo>
                  <a:lnTo>
                    <a:pt x="31699" y="63296"/>
                  </a:lnTo>
                  <a:close/>
                </a:path>
                <a:path w="66040" h="67944">
                  <a:moveTo>
                    <a:pt x="26017" y="65735"/>
                  </a:moveTo>
                  <a:lnTo>
                    <a:pt x="25701" y="65735"/>
                  </a:lnTo>
                  <a:lnTo>
                    <a:pt x="25219" y="65951"/>
                  </a:lnTo>
                  <a:lnTo>
                    <a:pt x="26017" y="65735"/>
                  </a:lnTo>
                  <a:close/>
                </a:path>
                <a:path w="66040" h="67944">
                  <a:moveTo>
                    <a:pt x="1267" y="33185"/>
                  </a:moveTo>
                  <a:lnTo>
                    <a:pt x="0" y="33185"/>
                  </a:lnTo>
                  <a:lnTo>
                    <a:pt x="657" y="35204"/>
                  </a:lnTo>
                  <a:lnTo>
                    <a:pt x="2702" y="36296"/>
                  </a:lnTo>
                  <a:lnTo>
                    <a:pt x="3277" y="38303"/>
                  </a:lnTo>
                  <a:lnTo>
                    <a:pt x="3324" y="38468"/>
                  </a:lnTo>
                  <a:lnTo>
                    <a:pt x="568" y="40500"/>
                  </a:lnTo>
                  <a:lnTo>
                    <a:pt x="4391" y="44297"/>
                  </a:lnTo>
                  <a:lnTo>
                    <a:pt x="1673" y="46342"/>
                  </a:lnTo>
                  <a:lnTo>
                    <a:pt x="2676" y="49364"/>
                  </a:lnTo>
                  <a:lnTo>
                    <a:pt x="5648" y="50558"/>
                  </a:lnTo>
                  <a:lnTo>
                    <a:pt x="6396" y="53263"/>
                  </a:lnTo>
                  <a:lnTo>
                    <a:pt x="6448" y="53454"/>
                  </a:lnTo>
                  <a:lnTo>
                    <a:pt x="3335" y="55041"/>
                  </a:lnTo>
                  <a:lnTo>
                    <a:pt x="4759" y="58369"/>
                  </a:lnTo>
                  <a:lnTo>
                    <a:pt x="8099" y="59753"/>
                  </a:lnTo>
                  <a:lnTo>
                    <a:pt x="10398" y="61683"/>
                  </a:lnTo>
                  <a:lnTo>
                    <a:pt x="8340" y="63512"/>
                  </a:lnTo>
                  <a:lnTo>
                    <a:pt x="10792" y="65366"/>
                  </a:lnTo>
                  <a:lnTo>
                    <a:pt x="13598" y="64604"/>
                  </a:lnTo>
                  <a:lnTo>
                    <a:pt x="20571" y="63296"/>
                  </a:lnTo>
                  <a:lnTo>
                    <a:pt x="31699" y="63296"/>
                  </a:lnTo>
                  <a:lnTo>
                    <a:pt x="33169" y="62687"/>
                  </a:lnTo>
                  <a:lnTo>
                    <a:pt x="36268" y="61264"/>
                  </a:lnTo>
                  <a:lnTo>
                    <a:pt x="38820" y="59931"/>
                  </a:lnTo>
                  <a:lnTo>
                    <a:pt x="41322" y="58889"/>
                  </a:lnTo>
                  <a:lnTo>
                    <a:pt x="43710" y="57823"/>
                  </a:lnTo>
                  <a:lnTo>
                    <a:pt x="46567" y="56578"/>
                  </a:lnTo>
                  <a:lnTo>
                    <a:pt x="49209" y="55041"/>
                  </a:lnTo>
                  <a:lnTo>
                    <a:pt x="56550" y="49847"/>
                  </a:lnTo>
                  <a:lnTo>
                    <a:pt x="65420" y="42646"/>
                  </a:lnTo>
                  <a:lnTo>
                    <a:pt x="63306" y="42646"/>
                  </a:lnTo>
                  <a:lnTo>
                    <a:pt x="63233" y="42202"/>
                  </a:lnTo>
                  <a:lnTo>
                    <a:pt x="63153" y="41325"/>
                  </a:lnTo>
                  <a:lnTo>
                    <a:pt x="61541" y="41325"/>
                  </a:lnTo>
                  <a:lnTo>
                    <a:pt x="61608" y="39547"/>
                  </a:lnTo>
                  <a:lnTo>
                    <a:pt x="59814" y="39547"/>
                  </a:lnTo>
                  <a:lnTo>
                    <a:pt x="59714" y="38887"/>
                  </a:lnTo>
                  <a:lnTo>
                    <a:pt x="59627" y="38303"/>
                  </a:lnTo>
                  <a:lnTo>
                    <a:pt x="59554" y="37820"/>
                  </a:lnTo>
                  <a:lnTo>
                    <a:pt x="59430" y="36995"/>
                  </a:lnTo>
                  <a:lnTo>
                    <a:pt x="56423" y="36995"/>
                  </a:lnTo>
                  <a:lnTo>
                    <a:pt x="56524" y="35356"/>
                  </a:lnTo>
                  <a:lnTo>
                    <a:pt x="54645" y="35356"/>
                  </a:lnTo>
                  <a:lnTo>
                    <a:pt x="54364" y="33908"/>
                  </a:lnTo>
                  <a:lnTo>
                    <a:pt x="51841" y="33908"/>
                  </a:lnTo>
                  <a:lnTo>
                    <a:pt x="51722" y="33515"/>
                  </a:lnTo>
                  <a:lnTo>
                    <a:pt x="2714" y="33515"/>
                  </a:lnTo>
                  <a:lnTo>
                    <a:pt x="1267" y="33185"/>
                  </a:lnTo>
                  <a:close/>
                </a:path>
                <a:path w="66040" h="67944">
                  <a:moveTo>
                    <a:pt x="64361" y="41325"/>
                  </a:moveTo>
                  <a:lnTo>
                    <a:pt x="64178" y="41490"/>
                  </a:lnTo>
                  <a:lnTo>
                    <a:pt x="63411" y="42506"/>
                  </a:lnTo>
                  <a:lnTo>
                    <a:pt x="63306" y="42646"/>
                  </a:lnTo>
                  <a:lnTo>
                    <a:pt x="65420" y="42646"/>
                  </a:lnTo>
                  <a:lnTo>
                    <a:pt x="65592" y="42506"/>
                  </a:lnTo>
                  <a:lnTo>
                    <a:pt x="65719" y="42202"/>
                  </a:lnTo>
                  <a:lnTo>
                    <a:pt x="64361" y="41325"/>
                  </a:lnTo>
                  <a:close/>
                </a:path>
                <a:path w="66040" h="67944">
                  <a:moveTo>
                    <a:pt x="63560" y="39192"/>
                  </a:moveTo>
                  <a:lnTo>
                    <a:pt x="61541" y="41325"/>
                  </a:lnTo>
                  <a:lnTo>
                    <a:pt x="63153" y="41325"/>
                  </a:lnTo>
                  <a:lnTo>
                    <a:pt x="63338" y="40500"/>
                  </a:lnTo>
                  <a:lnTo>
                    <a:pt x="63453" y="39877"/>
                  </a:lnTo>
                  <a:lnTo>
                    <a:pt x="63560" y="39192"/>
                  </a:lnTo>
                  <a:close/>
                </a:path>
                <a:path w="66040" h="67944">
                  <a:moveTo>
                    <a:pt x="62100" y="37820"/>
                  </a:moveTo>
                  <a:lnTo>
                    <a:pt x="60728" y="38303"/>
                  </a:lnTo>
                  <a:lnTo>
                    <a:pt x="59814" y="39547"/>
                  </a:lnTo>
                  <a:lnTo>
                    <a:pt x="61608" y="39547"/>
                  </a:lnTo>
                  <a:lnTo>
                    <a:pt x="61681" y="39192"/>
                  </a:lnTo>
                  <a:lnTo>
                    <a:pt x="61744" y="38887"/>
                  </a:lnTo>
                  <a:lnTo>
                    <a:pt x="62100" y="37820"/>
                  </a:lnTo>
                  <a:close/>
                </a:path>
                <a:path w="66040" h="67944">
                  <a:moveTo>
                    <a:pt x="59255" y="35826"/>
                  </a:moveTo>
                  <a:lnTo>
                    <a:pt x="56423" y="36995"/>
                  </a:lnTo>
                  <a:lnTo>
                    <a:pt x="59430" y="36995"/>
                  </a:lnTo>
                  <a:lnTo>
                    <a:pt x="59325" y="36296"/>
                  </a:lnTo>
                  <a:lnTo>
                    <a:pt x="59255" y="35826"/>
                  </a:lnTo>
                  <a:close/>
                </a:path>
                <a:path w="66040" h="67944">
                  <a:moveTo>
                    <a:pt x="56613" y="33908"/>
                  </a:moveTo>
                  <a:lnTo>
                    <a:pt x="54645" y="35356"/>
                  </a:lnTo>
                  <a:lnTo>
                    <a:pt x="56524" y="35356"/>
                  </a:lnTo>
                  <a:lnTo>
                    <a:pt x="56613" y="33908"/>
                  </a:lnTo>
                  <a:close/>
                </a:path>
                <a:path w="66040" h="67944">
                  <a:moveTo>
                    <a:pt x="53883" y="31419"/>
                  </a:moveTo>
                  <a:lnTo>
                    <a:pt x="51782" y="33908"/>
                  </a:lnTo>
                  <a:lnTo>
                    <a:pt x="54364" y="33908"/>
                  </a:lnTo>
                  <a:lnTo>
                    <a:pt x="54013" y="32092"/>
                  </a:lnTo>
                  <a:lnTo>
                    <a:pt x="53942" y="31724"/>
                  </a:lnTo>
                  <a:lnTo>
                    <a:pt x="53883" y="31419"/>
                  </a:lnTo>
                  <a:close/>
                </a:path>
                <a:path w="66040" h="67944">
                  <a:moveTo>
                    <a:pt x="1470" y="27673"/>
                  </a:moveTo>
                  <a:lnTo>
                    <a:pt x="1527" y="28473"/>
                  </a:lnTo>
                  <a:lnTo>
                    <a:pt x="1622" y="29806"/>
                  </a:lnTo>
                  <a:lnTo>
                    <a:pt x="2486" y="31724"/>
                  </a:lnTo>
                  <a:lnTo>
                    <a:pt x="4029" y="33185"/>
                  </a:lnTo>
                  <a:lnTo>
                    <a:pt x="3601" y="33185"/>
                  </a:lnTo>
                  <a:lnTo>
                    <a:pt x="2714" y="33515"/>
                  </a:lnTo>
                  <a:lnTo>
                    <a:pt x="51722" y="33515"/>
                  </a:lnTo>
                  <a:lnTo>
                    <a:pt x="51292" y="32092"/>
                  </a:lnTo>
                  <a:lnTo>
                    <a:pt x="51286" y="30695"/>
                  </a:lnTo>
                  <a:lnTo>
                    <a:pt x="48472" y="30695"/>
                  </a:lnTo>
                  <a:lnTo>
                    <a:pt x="48281" y="29806"/>
                  </a:lnTo>
                  <a:lnTo>
                    <a:pt x="48237" y="29082"/>
                  </a:lnTo>
                  <a:lnTo>
                    <a:pt x="46009" y="29082"/>
                  </a:lnTo>
                  <a:lnTo>
                    <a:pt x="46011" y="28943"/>
                  </a:lnTo>
                  <a:lnTo>
                    <a:pt x="37665" y="28943"/>
                  </a:lnTo>
                  <a:lnTo>
                    <a:pt x="37575" y="28473"/>
                  </a:lnTo>
                  <a:lnTo>
                    <a:pt x="4467" y="28473"/>
                  </a:lnTo>
                  <a:lnTo>
                    <a:pt x="1470" y="27673"/>
                  </a:lnTo>
                  <a:close/>
                </a:path>
                <a:path w="66040" h="67944">
                  <a:moveTo>
                    <a:pt x="51279" y="28943"/>
                  </a:moveTo>
                  <a:lnTo>
                    <a:pt x="48472" y="30695"/>
                  </a:lnTo>
                  <a:lnTo>
                    <a:pt x="51286" y="30695"/>
                  </a:lnTo>
                  <a:lnTo>
                    <a:pt x="51279" y="28943"/>
                  </a:lnTo>
                  <a:close/>
                </a:path>
                <a:path w="66040" h="67944">
                  <a:moveTo>
                    <a:pt x="48446" y="26644"/>
                  </a:moveTo>
                  <a:lnTo>
                    <a:pt x="48221" y="26847"/>
                  </a:lnTo>
                  <a:lnTo>
                    <a:pt x="46009" y="29082"/>
                  </a:lnTo>
                  <a:lnTo>
                    <a:pt x="48237" y="29082"/>
                  </a:lnTo>
                  <a:lnTo>
                    <a:pt x="48322" y="28473"/>
                  </a:lnTo>
                  <a:lnTo>
                    <a:pt x="48446" y="26644"/>
                  </a:lnTo>
                  <a:close/>
                </a:path>
                <a:path w="66040" h="67944">
                  <a:moveTo>
                    <a:pt x="40090" y="24968"/>
                  </a:moveTo>
                  <a:lnTo>
                    <a:pt x="38249" y="26847"/>
                  </a:lnTo>
                  <a:lnTo>
                    <a:pt x="37665" y="28943"/>
                  </a:lnTo>
                  <a:lnTo>
                    <a:pt x="46011" y="28943"/>
                  </a:lnTo>
                  <a:lnTo>
                    <a:pt x="46037" y="27673"/>
                  </a:lnTo>
                  <a:lnTo>
                    <a:pt x="41338" y="27673"/>
                  </a:lnTo>
                  <a:lnTo>
                    <a:pt x="40090" y="24968"/>
                  </a:lnTo>
                  <a:close/>
                </a:path>
                <a:path w="66040" h="67944">
                  <a:moveTo>
                    <a:pt x="2613" y="23025"/>
                  </a:moveTo>
                  <a:lnTo>
                    <a:pt x="2501" y="23723"/>
                  </a:lnTo>
                  <a:lnTo>
                    <a:pt x="2399" y="24358"/>
                  </a:lnTo>
                  <a:lnTo>
                    <a:pt x="2355" y="24701"/>
                  </a:lnTo>
                  <a:lnTo>
                    <a:pt x="3812" y="26847"/>
                  </a:lnTo>
                  <a:lnTo>
                    <a:pt x="4467" y="28473"/>
                  </a:lnTo>
                  <a:lnTo>
                    <a:pt x="37575" y="28473"/>
                  </a:lnTo>
                  <a:lnTo>
                    <a:pt x="37472" y="27939"/>
                  </a:lnTo>
                  <a:lnTo>
                    <a:pt x="10730" y="27939"/>
                  </a:lnTo>
                  <a:lnTo>
                    <a:pt x="9344" y="27431"/>
                  </a:lnTo>
                  <a:lnTo>
                    <a:pt x="8742" y="26644"/>
                  </a:lnTo>
                  <a:lnTo>
                    <a:pt x="6613" y="26644"/>
                  </a:lnTo>
                  <a:lnTo>
                    <a:pt x="5254" y="25704"/>
                  </a:lnTo>
                  <a:lnTo>
                    <a:pt x="4300" y="23723"/>
                  </a:lnTo>
                  <a:lnTo>
                    <a:pt x="4600" y="23723"/>
                  </a:lnTo>
                  <a:lnTo>
                    <a:pt x="2613" y="23025"/>
                  </a:lnTo>
                  <a:close/>
                </a:path>
                <a:path w="66040" h="67944">
                  <a:moveTo>
                    <a:pt x="8645" y="17627"/>
                  </a:moveTo>
                  <a:lnTo>
                    <a:pt x="7725" y="20446"/>
                  </a:lnTo>
                  <a:lnTo>
                    <a:pt x="7753" y="20802"/>
                  </a:lnTo>
                  <a:lnTo>
                    <a:pt x="9636" y="24701"/>
                  </a:lnTo>
                  <a:lnTo>
                    <a:pt x="10237" y="26644"/>
                  </a:lnTo>
                  <a:lnTo>
                    <a:pt x="10300" y="26847"/>
                  </a:lnTo>
                  <a:lnTo>
                    <a:pt x="10402" y="27177"/>
                  </a:lnTo>
                  <a:lnTo>
                    <a:pt x="10481" y="27431"/>
                  </a:lnTo>
                  <a:lnTo>
                    <a:pt x="10556" y="27673"/>
                  </a:lnTo>
                  <a:lnTo>
                    <a:pt x="10638" y="27939"/>
                  </a:lnTo>
                  <a:lnTo>
                    <a:pt x="37472" y="27939"/>
                  </a:lnTo>
                  <a:lnTo>
                    <a:pt x="37375" y="27431"/>
                  </a:lnTo>
                  <a:lnTo>
                    <a:pt x="37263" y="26847"/>
                  </a:lnTo>
                  <a:lnTo>
                    <a:pt x="37195" y="25704"/>
                  </a:lnTo>
                  <a:lnTo>
                    <a:pt x="37796" y="24701"/>
                  </a:lnTo>
                  <a:lnTo>
                    <a:pt x="35781" y="24701"/>
                  </a:lnTo>
                  <a:lnTo>
                    <a:pt x="35839" y="24358"/>
                  </a:lnTo>
                  <a:lnTo>
                    <a:pt x="35948" y="23723"/>
                  </a:lnTo>
                  <a:lnTo>
                    <a:pt x="36067" y="23025"/>
                  </a:lnTo>
                  <a:lnTo>
                    <a:pt x="36141" y="22593"/>
                  </a:lnTo>
                  <a:lnTo>
                    <a:pt x="36317" y="20802"/>
                  </a:lnTo>
                  <a:lnTo>
                    <a:pt x="11376" y="20802"/>
                  </a:lnTo>
                  <a:lnTo>
                    <a:pt x="10220" y="20446"/>
                  </a:lnTo>
                  <a:lnTo>
                    <a:pt x="9331" y="19075"/>
                  </a:lnTo>
                  <a:lnTo>
                    <a:pt x="8645" y="17627"/>
                  </a:lnTo>
                  <a:close/>
                </a:path>
                <a:path w="66040" h="67944">
                  <a:moveTo>
                    <a:pt x="42851" y="22593"/>
                  </a:moveTo>
                  <a:lnTo>
                    <a:pt x="42705" y="23025"/>
                  </a:lnTo>
                  <a:lnTo>
                    <a:pt x="42415" y="24358"/>
                  </a:lnTo>
                  <a:lnTo>
                    <a:pt x="42367" y="26847"/>
                  </a:lnTo>
                  <a:lnTo>
                    <a:pt x="41168" y="27673"/>
                  </a:lnTo>
                  <a:lnTo>
                    <a:pt x="46037" y="27673"/>
                  </a:lnTo>
                  <a:lnTo>
                    <a:pt x="46067" y="26644"/>
                  </a:lnTo>
                  <a:lnTo>
                    <a:pt x="43707" y="26644"/>
                  </a:lnTo>
                  <a:lnTo>
                    <a:pt x="43642" y="24968"/>
                  </a:lnTo>
                  <a:lnTo>
                    <a:pt x="43189" y="23723"/>
                  </a:lnTo>
                  <a:lnTo>
                    <a:pt x="42851" y="22593"/>
                  </a:lnTo>
                  <a:close/>
                </a:path>
                <a:path w="66040" h="67944">
                  <a:moveTo>
                    <a:pt x="7364" y="24358"/>
                  </a:moveTo>
                  <a:lnTo>
                    <a:pt x="7198" y="24701"/>
                  </a:lnTo>
                  <a:lnTo>
                    <a:pt x="6613" y="26644"/>
                  </a:lnTo>
                  <a:lnTo>
                    <a:pt x="8742" y="26644"/>
                  </a:lnTo>
                  <a:lnTo>
                    <a:pt x="8169" y="25895"/>
                  </a:lnTo>
                  <a:lnTo>
                    <a:pt x="7364" y="24358"/>
                  </a:lnTo>
                  <a:close/>
                </a:path>
                <a:path w="66040" h="67944">
                  <a:moveTo>
                    <a:pt x="45724" y="23025"/>
                  </a:moveTo>
                  <a:lnTo>
                    <a:pt x="45403" y="23723"/>
                  </a:lnTo>
                  <a:lnTo>
                    <a:pt x="44585" y="25704"/>
                  </a:lnTo>
                  <a:lnTo>
                    <a:pt x="44495" y="25895"/>
                  </a:lnTo>
                  <a:lnTo>
                    <a:pt x="43604" y="26644"/>
                  </a:lnTo>
                  <a:lnTo>
                    <a:pt x="46067" y="26644"/>
                  </a:lnTo>
                  <a:lnTo>
                    <a:pt x="46022" y="24358"/>
                  </a:lnTo>
                  <a:lnTo>
                    <a:pt x="45724" y="23025"/>
                  </a:lnTo>
                  <a:close/>
                </a:path>
                <a:path w="66040" h="67944">
                  <a:moveTo>
                    <a:pt x="38381" y="23723"/>
                  </a:moveTo>
                  <a:lnTo>
                    <a:pt x="38025" y="23723"/>
                  </a:lnTo>
                  <a:lnTo>
                    <a:pt x="35725" y="24701"/>
                  </a:lnTo>
                  <a:lnTo>
                    <a:pt x="37796" y="24701"/>
                  </a:lnTo>
                  <a:lnTo>
                    <a:pt x="38381" y="23723"/>
                  </a:lnTo>
                  <a:close/>
                </a:path>
                <a:path w="66040" h="67944">
                  <a:moveTo>
                    <a:pt x="11671" y="13614"/>
                  </a:moveTo>
                  <a:lnTo>
                    <a:pt x="11545" y="14236"/>
                  </a:lnTo>
                  <a:lnTo>
                    <a:pt x="11483" y="19507"/>
                  </a:lnTo>
                  <a:lnTo>
                    <a:pt x="11376" y="20802"/>
                  </a:lnTo>
                  <a:lnTo>
                    <a:pt x="36317" y="20802"/>
                  </a:lnTo>
                  <a:lnTo>
                    <a:pt x="36352" y="20446"/>
                  </a:lnTo>
                  <a:lnTo>
                    <a:pt x="36444" y="19507"/>
                  </a:lnTo>
                  <a:lnTo>
                    <a:pt x="34261" y="19507"/>
                  </a:lnTo>
                  <a:lnTo>
                    <a:pt x="34197" y="19075"/>
                  </a:lnTo>
                  <a:lnTo>
                    <a:pt x="34112" y="18503"/>
                  </a:lnTo>
                  <a:lnTo>
                    <a:pt x="34029" y="17945"/>
                  </a:lnTo>
                  <a:lnTo>
                    <a:pt x="33940" y="16992"/>
                  </a:lnTo>
                  <a:lnTo>
                    <a:pt x="13116" y="16992"/>
                  </a:lnTo>
                  <a:lnTo>
                    <a:pt x="12332" y="15265"/>
                  </a:lnTo>
                  <a:lnTo>
                    <a:pt x="12229" y="15036"/>
                  </a:lnTo>
                  <a:lnTo>
                    <a:pt x="12125" y="14808"/>
                  </a:lnTo>
                  <a:lnTo>
                    <a:pt x="11671" y="13614"/>
                  </a:lnTo>
                  <a:close/>
                </a:path>
                <a:path w="66040" h="67944">
                  <a:moveTo>
                    <a:pt x="36598" y="17945"/>
                  </a:moveTo>
                  <a:lnTo>
                    <a:pt x="34261" y="19507"/>
                  </a:lnTo>
                  <a:lnTo>
                    <a:pt x="36444" y="19507"/>
                  </a:lnTo>
                  <a:lnTo>
                    <a:pt x="36543" y="18503"/>
                  </a:lnTo>
                  <a:lnTo>
                    <a:pt x="36598" y="17945"/>
                  </a:lnTo>
                  <a:close/>
                </a:path>
                <a:path w="66040" h="67944">
                  <a:moveTo>
                    <a:pt x="14729" y="12903"/>
                  </a:moveTo>
                  <a:lnTo>
                    <a:pt x="14005" y="13614"/>
                  </a:lnTo>
                  <a:lnTo>
                    <a:pt x="13992" y="16662"/>
                  </a:lnTo>
                  <a:lnTo>
                    <a:pt x="13116" y="16992"/>
                  </a:lnTo>
                  <a:lnTo>
                    <a:pt x="33940" y="16992"/>
                  </a:lnTo>
                  <a:lnTo>
                    <a:pt x="34057" y="15900"/>
                  </a:lnTo>
                  <a:lnTo>
                    <a:pt x="16925" y="15900"/>
                  </a:lnTo>
                  <a:lnTo>
                    <a:pt x="15491" y="15036"/>
                  </a:lnTo>
                  <a:lnTo>
                    <a:pt x="14729" y="12903"/>
                  </a:lnTo>
                  <a:close/>
                </a:path>
                <a:path w="66040" h="67944">
                  <a:moveTo>
                    <a:pt x="15795" y="10020"/>
                  </a:moveTo>
                  <a:lnTo>
                    <a:pt x="17548" y="12585"/>
                  </a:lnTo>
                  <a:lnTo>
                    <a:pt x="16854" y="15900"/>
                  </a:lnTo>
                  <a:lnTo>
                    <a:pt x="34057" y="15900"/>
                  </a:lnTo>
                  <a:lnTo>
                    <a:pt x="34174" y="14808"/>
                  </a:lnTo>
                  <a:lnTo>
                    <a:pt x="34235" y="14236"/>
                  </a:lnTo>
                  <a:lnTo>
                    <a:pt x="32496" y="14236"/>
                  </a:lnTo>
                  <a:lnTo>
                    <a:pt x="32329" y="13614"/>
                  </a:lnTo>
                  <a:lnTo>
                    <a:pt x="32241" y="13284"/>
                  </a:lnTo>
                  <a:lnTo>
                    <a:pt x="19990" y="13284"/>
                  </a:lnTo>
                  <a:lnTo>
                    <a:pt x="18832" y="10540"/>
                  </a:lnTo>
                  <a:lnTo>
                    <a:pt x="19223" y="10540"/>
                  </a:lnTo>
                  <a:lnTo>
                    <a:pt x="15795" y="10020"/>
                  </a:lnTo>
                  <a:close/>
                </a:path>
                <a:path w="66040" h="67944">
                  <a:moveTo>
                    <a:pt x="34337" y="13284"/>
                  </a:moveTo>
                  <a:lnTo>
                    <a:pt x="32496" y="14236"/>
                  </a:lnTo>
                  <a:lnTo>
                    <a:pt x="34235" y="14236"/>
                  </a:lnTo>
                  <a:lnTo>
                    <a:pt x="34337" y="13284"/>
                  </a:lnTo>
                  <a:close/>
                </a:path>
                <a:path w="66040" h="67944">
                  <a:moveTo>
                    <a:pt x="21353" y="6299"/>
                  </a:moveTo>
                  <a:lnTo>
                    <a:pt x="20863" y="7531"/>
                  </a:lnTo>
                  <a:lnTo>
                    <a:pt x="21146" y="10020"/>
                  </a:lnTo>
                  <a:lnTo>
                    <a:pt x="21206" y="10540"/>
                  </a:lnTo>
                  <a:lnTo>
                    <a:pt x="20787" y="11518"/>
                  </a:lnTo>
                  <a:lnTo>
                    <a:pt x="19956" y="13284"/>
                  </a:lnTo>
                  <a:lnTo>
                    <a:pt x="32241" y="13284"/>
                  </a:lnTo>
                  <a:lnTo>
                    <a:pt x="31768" y="11518"/>
                  </a:lnTo>
                  <a:lnTo>
                    <a:pt x="23060" y="11518"/>
                  </a:lnTo>
                  <a:lnTo>
                    <a:pt x="21353" y="6299"/>
                  </a:lnTo>
                  <a:close/>
                </a:path>
                <a:path w="66040" h="67944">
                  <a:moveTo>
                    <a:pt x="23517" y="2781"/>
                  </a:moveTo>
                  <a:lnTo>
                    <a:pt x="23331" y="3441"/>
                  </a:lnTo>
                  <a:lnTo>
                    <a:pt x="23196" y="4076"/>
                  </a:lnTo>
                  <a:lnTo>
                    <a:pt x="23185" y="4711"/>
                  </a:lnTo>
                  <a:lnTo>
                    <a:pt x="23060" y="11518"/>
                  </a:lnTo>
                  <a:lnTo>
                    <a:pt x="31768" y="11518"/>
                  </a:lnTo>
                  <a:lnTo>
                    <a:pt x="31693" y="10540"/>
                  </a:lnTo>
                  <a:lnTo>
                    <a:pt x="32961" y="6299"/>
                  </a:lnTo>
                  <a:lnTo>
                    <a:pt x="30083" y="6299"/>
                  </a:lnTo>
                  <a:lnTo>
                    <a:pt x="29825" y="5448"/>
                  </a:lnTo>
                  <a:lnTo>
                    <a:pt x="25435" y="5448"/>
                  </a:lnTo>
                  <a:lnTo>
                    <a:pt x="24622" y="5245"/>
                  </a:lnTo>
                  <a:lnTo>
                    <a:pt x="24061" y="4076"/>
                  </a:lnTo>
                  <a:lnTo>
                    <a:pt x="23517" y="2781"/>
                  </a:lnTo>
                  <a:close/>
                </a:path>
                <a:path w="66040" h="67944">
                  <a:moveTo>
                    <a:pt x="33436" y="4711"/>
                  </a:moveTo>
                  <a:lnTo>
                    <a:pt x="30083" y="6299"/>
                  </a:lnTo>
                  <a:lnTo>
                    <a:pt x="32961" y="6299"/>
                  </a:lnTo>
                  <a:lnTo>
                    <a:pt x="33436" y="4711"/>
                  </a:lnTo>
                  <a:close/>
                </a:path>
                <a:path w="66040" h="67944">
                  <a:moveTo>
                    <a:pt x="26045" y="0"/>
                  </a:moveTo>
                  <a:lnTo>
                    <a:pt x="25826" y="368"/>
                  </a:lnTo>
                  <a:lnTo>
                    <a:pt x="25384" y="1295"/>
                  </a:lnTo>
                  <a:lnTo>
                    <a:pt x="25435" y="5448"/>
                  </a:lnTo>
                  <a:lnTo>
                    <a:pt x="29825" y="5448"/>
                  </a:lnTo>
                  <a:lnTo>
                    <a:pt x="29602" y="4711"/>
                  </a:lnTo>
                  <a:lnTo>
                    <a:pt x="29564" y="4584"/>
                  </a:lnTo>
                  <a:lnTo>
                    <a:pt x="27048" y="4584"/>
                  </a:lnTo>
                  <a:lnTo>
                    <a:pt x="26126" y="368"/>
                  </a:lnTo>
                  <a:lnTo>
                    <a:pt x="26045" y="0"/>
                  </a:lnTo>
                  <a:close/>
                </a:path>
                <a:path w="66040" h="67944">
                  <a:moveTo>
                    <a:pt x="29295" y="0"/>
                  </a:moveTo>
                  <a:lnTo>
                    <a:pt x="28140" y="368"/>
                  </a:lnTo>
                  <a:lnTo>
                    <a:pt x="27048" y="4584"/>
                  </a:lnTo>
                  <a:lnTo>
                    <a:pt x="29564" y="4584"/>
                  </a:lnTo>
                  <a:lnTo>
                    <a:pt x="29489" y="1295"/>
                  </a:lnTo>
                  <a:lnTo>
                    <a:pt x="29351" y="368"/>
                  </a:lnTo>
                  <a:lnTo>
                    <a:pt x="29295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7" name="object 2287"/>
            <p:cNvSpPr/>
            <p:nvPr/>
          </p:nvSpPr>
          <p:spPr>
            <a:xfrm>
              <a:off x="7112506" y="2824504"/>
              <a:ext cx="53975" cy="90170"/>
            </a:xfrm>
            <a:custGeom>
              <a:avLst/>
              <a:gdLst/>
              <a:ahLst/>
              <a:cxnLst/>
              <a:rect l="l" t="t" r="r" b="b"/>
              <a:pathLst>
                <a:path w="53975" h="90169">
                  <a:moveTo>
                    <a:pt x="21235" y="78232"/>
                  </a:moveTo>
                  <a:lnTo>
                    <a:pt x="20465" y="78232"/>
                  </a:lnTo>
                  <a:lnTo>
                    <a:pt x="21778" y="83058"/>
                  </a:lnTo>
                  <a:lnTo>
                    <a:pt x="21913" y="83566"/>
                  </a:lnTo>
                  <a:lnTo>
                    <a:pt x="22012" y="83947"/>
                  </a:lnTo>
                  <a:lnTo>
                    <a:pt x="22112" y="84328"/>
                  </a:lnTo>
                  <a:lnTo>
                    <a:pt x="16823" y="84328"/>
                  </a:lnTo>
                  <a:lnTo>
                    <a:pt x="22145" y="84455"/>
                  </a:lnTo>
                  <a:lnTo>
                    <a:pt x="23507" y="89662"/>
                  </a:lnTo>
                  <a:lnTo>
                    <a:pt x="23939" y="89789"/>
                  </a:lnTo>
                  <a:lnTo>
                    <a:pt x="23945" y="88392"/>
                  </a:lnTo>
                  <a:lnTo>
                    <a:pt x="21341" y="78613"/>
                  </a:lnTo>
                  <a:lnTo>
                    <a:pt x="21235" y="78232"/>
                  </a:lnTo>
                  <a:close/>
                </a:path>
                <a:path w="53975" h="90169">
                  <a:moveTo>
                    <a:pt x="30415" y="86487"/>
                  </a:moveTo>
                  <a:lnTo>
                    <a:pt x="29771" y="86487"/>
                  </a:lnTo>
                  <a:lnTo>
                    <a:pt x="30160" y="88392"/>
                  </a:lnTo>
                  <a:lnTo>
                    <a:pt x="30238" y="88773"/>
                  </a:lnTo>
                  <a:lnTo>
                    <a:pt x="30791" y="89154"/>
                  </a:lnTo>
                  <a:lnTo>
                    <a:pt x="30810" y="88392"/>
                  </a:lnTo>
                  <a:lnTo>
                    <a:pt x="30520" y="86995"/>
                  </a:lnTo>
                  <a:lnTo>
                    <a:pt x="30415" y="86487"/>
                  </a:lnTo>
                  <a:close/>
                </a:path>
                <a:path w="53975" h="90169">
                  <a:moveTo>
                    <a:pt x="39672" y="86487"/>
                  </a:moveTo>
                  <a:lnTo>
                    <a:pt x="39137" y="86487"/>
                  </a:lnTo>
                  <a:lnTo>
                    <a:pt x="39179" y="86741"/>
                  </a:lnTo>
                  <a:lnTo>
                    <a:pt x="39509" y="86995"/>
                  </a:lnTo>
                  <a:lnTo>
                    <a:pt x="39590" y="86741"/>
                  </a:lnTo>
                  <a:lnTo>
                    <a:pt x="39672" y="86487"/>
                  </a:lnTo>
                  <a:close/>
                </a:path>
                <a:path w="53975" h="90169">
                  <a:moveTo>
                    <a:pt x="16828" y="84455"/>
                  </a:moveTo>
                  <a:lnTo>
                    <a:pt x="16070" y="84455"/>
                  </a:lnTo>
                  <a:lnTo>
                    <a:pt x="16141" y="85979"/>
                  </a:lnTo>
                  <a:lnTo>
                    <a:pt x="16332" y="86233"/>
                  </a:lnTo>
                  <a:lnTo>
                    <a:pt x="16522" y="86487"/>
                  </a:lnTo>
                  <a:lnTo>
                    <a:pt x="16865" y="85979"/>
                  </a:lnTo>
                  <a:lnTo>
                    <a:pt x="16828" y="84455"/>
                  </a:lnTo>
                  <a:close/>
                </a:path>
                <a:path w="53975" h="90169">
                  <a:moveTo>
                    <a:pt x="39115" y="86360"/>
                  </a:moveTo>
                  <a:lnTo>
                    <a:pt x="30388" y="86360"/>
                  </a:lnTo>
                  <a:lnTo>
                    <a:pt x="30415" y="86487"/>
                  </a:lnTo>
                  <a:lnTo>
                    <a:pt x="39137" y="86487"/>
                  </a:lnTo>
                  <a:lnTo>
                    <a:pt x="39115" y="86360"/>
                  </a:lnTo>
                  <a:close/>
                </a:path>
                <a:path w="53975" h="90169">
                  <a:moveTo>
                    <a:pt x="28677" y="78105"/>
                  </a:moveTo>
                  <a:lnTo>
                    <a:pt x="27930" y="78105"/>
                  </a:lnTo>
                  <a:lnTo>
                    <a:pt x="29070" y="83058"/>
                  </a:lnTo>
                  <a:lnTo>
                    <a:pt x="29615" y="85725"/>
                  </a:lnTo>
                  <a:lnTo>
                    <a:pt x="29667" y="85979"/>
                  </a:lnTo>
                  <a:lnTo>
                    <a:pt x="29745" y="86360"/>
                  </a:lnTo>
                  <a:lnTo>
                    <a:pt x="30388" y="86360"/>
                  </a:lnTo>
                  <a:lnTo>
                    <a:pt x="29572" y="82423"/>
                  </a:lnTo>
                  <a:lnTo>
                    <a:pt x="34201" y="82423"/>
                  </a:lnTo>
                  <a:lnTo>
                    <a:pt x="29546" y="82296"/>
                  </a:lnTo>
                  <a:lnTo>
                    <a:pt x="28783" y="78613"/>
                  </a:lnTo>
                  <a:lnTo>
                    <a:pt x="28677" y="78105"/>
                  </a:lnTo>
                  <a:close/>
                </a:path>
                <a:path w="53975" h="90169">
                  <a:moveTo>
                    <a:pt x="38074" y="78105"/>
                  </a:moveTo>
                  <a:lnTo>
                    <a:pt x="37071" y="78105"/>
                  </a:lnTo>
                  <a:lnTo>
                    <a:pt x="38099" y="80264"/>
                  </a:lnTo>
                  <a:lnTo>
                    <a:pt x="38290" y="81407"/>
                  </a:lnTo>
                  <a:lnTo>
                    <a:pt x="38396" y="82042"/>
                  </a:lnTo>
                  <a:lnTo>
                    <a:pt x="38459" y="82423"/>
                  </a:lnTo>
                  <a:lnTo>
                    <a:pt x="38586" y="83185"/>
                  </a:lnTo>
                  <a:lnTo>
                    <a:pt x="38713" y="83947"/>
                  </a:lnTo>
                  <a:lnTo>
                    <a:pt x="38798" y="84455"/>
                  </a:lnTo>
                  <a:lnTo>
                    <a:pt x="38904" y="85090"/>
                  </a:lnTo>
                  <a:lnTo>
                    <a:pt x="39010" y="85725"/>
                  </a:lnTo>
                  <a:lnTo>
                    <a:pt x="39115" y="86360"/>
                  </a:lnTo>
                  <a:lnTo>
                    <a:pt x="39712" y="86360"/>
                  </a:lnTo>
                  <a:lnTo>
                    <a:pt x="39607" y="85979"/>
                  </a:lnTo>
                  <a:lnTo>
                    <a:pt x="39564" y="85725"/>
                  </a:lnTo>
                  <a:lnTo>
                    <a:pt x="39458" y="85090"/>
                  </a:lnTo>
                  <a:lnTo>
                    <a:pt x="39353" y="84455"/>
                  </a:lnTo>
                  <a:lnTo>
                    <a:pt x="39268" y="83947"/>
                  </a:lnTo>
                  <a:lnTo>
                    <a:pt x="39204" y="83566"/>
                  </a:lnTo>
                  <a:lnTo>
                    <a:pt x="39120" y="83058"/>
                  </a:lnTo>
                  <a:lnTo>
                    <a:pt x="38993" y="82296"/>
                  </a:lnTo>
                  <a:lnTo>
                    <a:pt x="38950" y="82042"/>
                  </a:lnTo>
                  <a:lnTo>
                    <a:pt x="38188" y="79248"/>
                  </a:lnTo>
                  <a:lnTo>
                    <a:pt x="39225" y="79248"/>
                  </a:lnTo>
                  <a:lnTo>
                    <a:pt x="38074" y="78105"/>
                  </a:lnTo>
                  <a:close/>
                </a:path>
                <a:path w="53975" h="90169">
                  <a:moveTo>
                    <a:pt x="29329" y="84328"/>
                  </a:moveTo>
                  <a:lnTo>
                    <a:pt x="22878" y="84328"/>
                  </a:lnTo>
                  <a:lnTo>
                    <a:pt x="22912" y="84455"/>
                  </a:lnTo>
                  <a:lnTo>
                    <a:pt x="29355" y="84455"/>
                  </a:lnTo>
                  <a:close/>
                </a:path>
                <a:path w="53975" h="90169">
                  <a:moveTo>
                    <a:pt x="34582" y="84328"/>
                  </a:moveTo>
                  <a:lnTo>
                    <a:pt x="29967" y="84328"/>
                  </a:lnTo>
                  <a:lnTo>
                    <a:pt x="34950" y="84455"/>
                  </a:lnTo>
                  <a:lnTo>
                    <a:pt x="34582" y="84328"/>
                  </a:lnTo>
                  <a:close/>
                </a:path>
                <a:path w="53975" h="90169">
                  <a:moveTo>
                    <a:pt x="33945" y="78105"/>
                  </a:moveTo>
                  <a:lnTo>
                    <a:pt x="33225" y="78105"/>
                  </a:lnTo>
                  <a:lnTo>
                    <a:pt x="33997" y="81407"/>
                  </a:lnTo>
                  <a:lnTo>
                    <a:pt x="34048" y="81661"/>
                  </a:lnTo>
                  <a:lnTo>
                    <a:pt x="34124" y="82042"/>
                  </a:lnTo>
                  <a:lnTo>
                    <a:pt x="34201" y="82423"/>
                  </a:lnTo>
                  <a:lnTo>
                    <a:pt x="34328" y="83058"/>
                  </a:lnTo>
                  <a:lnTo>
                    <a:pt x="34429" y="83566"/>
                  </a:lnTo>
                  <a:lnTo>
                    <a:pt x="34505" y="83947"/>
                  </a:lnTo>
                  <a:lnTo>
                    <a:pt x="34582" y="84328"/>
                  </a:lnTo>
                  <a:lnTo>
                    <a:pt x="34950" y="84455"/>
                  </a:lnTo>
                  <a:lnTo>
                    <a:pt x="35010" y="83185"/>
                  </a:lnTo>
                  <a:lnTo>
                    <a:pt x="38586" y="83185"/>
                  </a:lnTo>
                  <a:lnTo>
                    <a:pt x="34983" y="83058"/>
                  </a:lnTo>
                  <a:lnTo>
                    <a:pt x="34051" y="78613"/>
                  </a:lnTo>
                  <a:lnTo>
                    <a:pt x="33945" y="78105"/>
                  </a:lnTo>
                  <a:close/>
                </a:path>
                <a:path w="53975" h="90169">
                  <a:moveTo>
                    <a:pt x="38777" y="84328"/>
                  </a:moveTo>
                  <a:lnTo>
                    <a:pt x="34998" y="84328"/>
                  </a:lnTo>
                  <a:lnTo>
                    <a:pt x="34950" y="84455"/>
                  </a:lnTo>
                  <a:lnTo>
                    <a:pt x="38798" y="84455"/>
                  </a:lnTo>
                  <a:lnTo>
                    <a:pt x="38777" y="84328"/>
                  </a:lnTo>
                  <a:close/>
                </a:path>
                <a:path w="53975" h="90169">
                  <a:moveTo>
                    <a:pt x="15532" y="59944"/>
                  </a:moveTo>
                  <a:lnTo>
                    <a:pt x="13990" y="59944"/>
                  </a:lnTo>
                  <a:lnTo>
                    <a:pt x="14114" y="60706"/>
                  </a:lnTo>
                  <a:lnTo>
                    <a:pt x="14217" y="61341"/>
                  </a:lnTo>
                  <a:lnTo>
                    <a:pt x="14341" y="62103"/>
                  </a:lnTo>
                  <a:lnTo>
                    <a:pt x="14444" y="62738"/>
                  </a:lnTo>
                  <a:lnTo>
                    <a:pt x="14547" y="63373"/>
                  </a:lnTo>
                  <a:lnTo>
                    <a:pt x="14671" y="64135"/>
                  </a:lnTo>
                  <a:lnTo>
                    <a:pt x="14746" y="64770"/>
                  </a:lnTo>
                  <a:lnTo>
                    <a:pt x="14881" y="66294"/>
                  </a:lnTo>
                  <a:lnTo>
                    <a:pt x="14982" y="67437"/>
                  </a:lnTo>
                  <a:lnTo>
                    <a:pt x="15540" y="74676"/>
                  </a:lnTo>
                  <a:lnTo>
                    <a:pt x="15636" y="76200"/>
                  </a:lnTo>
                  <a:lnTo>
                    <a:pt x="15715" y="77470"/>
                  </a:lnTo>
                  <a:lnTo>
                    <a:pt x="15827" y="79248"/>
                  </a:lnTo>
                  <a:lnTo>
                    <a:pt x="15940" y="81661"/>
                  </a:lnTo>
                  <a:lnTo>
                    <a:pt x="16064" y="84328"/>
                  </a:lnTo>
                  <a:lnTo>
                    <a:pt x="16823" y="84328"/>
                  </a:lnTo>
                  <a:lnTo>
                    <a:pt x="16750" y="82423"/>
                  </a:lnTo>
                  <a:lnTo>
                    <a:pt x="21606" y="82423"/>
                  </a:lnTo>
                  <a:lnTo>
                    <a:pt x="16745" y="82296"/>
                  </a:lnTo>
                  <a:lnTo>
                    <a:pt x="16627" y="79248"/>
                  </a:lnTo>
                  <a:lnTo>
                    <a:pt x="16598" y="78486"/>
                  </a:lnTo>
                  <a:lnTo>
                    <a:pt x="20534" y="78486"/>
                  </a:lnTo>
                  <a:lnTo>
                    <a:pt x="16593" y="78359"/>
                  </a:lnTo>
                  <a:lnTo>
                    <a:pt x="16509" y="76200"/>
                  </a:lnTo>
                  <a:lnTo>
                    <a:pt x="16387" y="73025"/>
                  </a:lnTo>
                  <a:lnTo>
                    <a:pt x="16265" y="69850"/>
                  </a:lnTo>
                  <a:lnTo>
                    <a:pt x="16167" y="67310"/>
                  </a:lnTo>
                  <a:lnTo>
                    <a:pt x="15707" y="64770"/>
                  </a:lnTo>
                  <a:lnTo>
                    <a:pt x="15593" y="64135"/>
                  </a:lnTo>
                  <a:lnTo>
                    <a:pt x="15478" y="63500"/>
                  </a:lnTo>
                  <a:lnTo>
                    <a:pt x="15409" y="63119"/>
                  </a:lnTo>
                  <a:lnTo>
                    <a:pt x="15340" y="62738"/>
                  </a:lnTo>
                  <a:lnTo>
                    <a:pt x="15225" y="62103"/>
                  </a:lnTo>
                  <a:lnTo>
                    <a:pt x="15134" y="61595"/>
                  </a:lnTo>
                  <a:lnTo>
                    <a:pt x="15019" y="60960"/>
                  </a:lnTo>
                  <a:lnTo>
                    <a:pt x="14973" y="60706"/>
                  </a:lnTo>
                  <a:lnTo>
                    <a:pt x="15855" y="60706"/>
                  </a:lnTo>
                  <a:lnTo>
                    <a:pt x="15586" y="60071"/>
                  </a:lnTo>
                  <a:close/>
                </a:path>
                <a:path w="53975" h="90169">
                  <a:moveTo>
                    <a:pt x="28894" y="82296"/>
                  </a:moveTo>
                  <a:lnTo>
                    <a:pt x="22331" y="82296"/>
                  </a:lnTo>
                  <a:lnTo>
                    <a:pt x="28924" y="82423"/>
                  </a:lnTo>
                  <a:close/>
                </a:path>
                <a:path w="53975" h="90169">
                  <a:moveTo>
                    <a:pt x="38438" y="82296"/>
                  </a:moveTo>
                  <a:lnTo>
                    <a:pt x="34823" y="82296"/>
                  </a:lnTo>
                  <a:lnTo>
                    <a:pt x="38459" y="82423"/>
                  </a:lnTo>
                  <a:close/>
                </a:path>
                <a:path w="53975" h="90169">
                  <a:moveTo>
                    <a:pt x="41139" y="82296"/>
                  </a:moveTo>
                  <a:lnTo>
                    <a:pt x="38993" y="82296"/>
                  </a:lnTo>
                  <a:lnTo>
                    <a:pt x="41262" y="82423"/>
                  </a:lnTo>
                  <a:close/>
                </a:path>
                <a:path w="53975" h="90169">
                  <a:moveTo>
                    <a:pt x="39225" y="79248"/>
                  </a:moveTo>
                  <a:lnTo>
                    <a:pt x="38188" y="79248"/>
                  </a:lnTo>
                  <a:lnTo>
                    <a:pt x="41139" y="82296"/>
                  </a:lnTo>
                  <a:lnTo>
                    <a:pt x="41617" y="82296"/>
                  </a:lnTo>
                  <a:lnTo>
                    <a:pt x="41579" y="81661"/>
                  </a:lnTo>
                  <a:lnTo>
                    <a:pt x="39865" y="79883"/>
                  </a:lnTo>
                  <a:lnTo>
                    <a:pt x="39225" y="79248"/>
                  </a:lnTo>
                  <a:close/>
                </a:path>
                <a:path w="53975" h="90169">
                  <a:moveTo>
                    <a:pt x="41909" y="78105"/>
                  </a:moveTo>
                  <a:lnTo>
                    <a:pt x="40600" y="78105"/>
                  </a:lnTo>
                  <a:lnTo>
                    <a:pt x="41579" y="78613"/>
                  </a:lnTo>
                  <a:lnTo>
                    <a:pt x="41909" y="78359"/>
                  </a:lnTo>
                  <a:lnTo>
                    <a:pt x="41909" y="78105"/>
                  </a:lnTo>
                  <a:close/>
                </a:path>
                <a:path w="53975" h="90169">
                  <a:moveTo>
                    <a:pt x="27989" y="78359"/>
                  </a:moveTo>
                  <a:lnTo>
                    <a:pt x="21271" y="78359"/>
                  </a:lnTo>
                  <a:lnTo>
                    <a:pt x="28018" y="78486"/>
                  </a:lnTo>
                  <a:close/>
                </a:path>
                <a:path w="53975" h="90169">
                  <a:moveTo>
                    <a:pt x="33285" y="78359"/>
                  </a:moveTo>
                  <a:lnTo>
                    <a:pt x="28730" y="78359"/>
                  </a:lnTo>
                  <a:lnTo>
                    <a:pt x="33314" y="78486"/>
                  </a:lnTo>
                  <a:close/>
                </a:path>
                <a:path w="53975" h="90169">
                  <a:moveTo>
                    <a:pt x="37254" y="78359"/>
                  </a:moveTo>
                  <a:lnTo>
                    <a:pt x="33998" y="78359"/>
                  </a:lnTo>
                  <a:lnTo>
                    <a:pt x="37311" y="78486"/>
                  </a:lnTo>
                  <a:close/>
                </a:path>
                <a:path w="53975" h="90169">
                  <a:moveTo>
                    <a:pt x="41089" y="78359"/>
                  </a:moveTo>
                  <a:lnTo>
                    <a:pt x="38330" y="78359"/>
                  </a:lnTo>
                  <a:lnTo>
                    <a:pt x="38458" y="78486"/>
                  </a:lnTo>
                  <a:lnTo>
                    <a:pt x="41334" y="78486"/>
                  </a:lnTo>
                  <a:lnTo>
                    <a:pt x="41089" y="78359"/>
                  </a:lnTo>
                  <a:close/>
                </a:path>
                <a:path w="53975" h="90169">
                  <a:moveTo>
                    <a:pt x="20914" y="77089"/>
                  </a:moveTo>
                  <a:lnTo>
                    <a:pt x="20154" y="77089"/>
                  </a:lnTo>
                  <a:lnTo>
                    <a:pt x="20258" y="77470"/>
                  </a:lnTo>
                  <a:lnTo>
                    <a:pt x="20327" y="77724"/>
                  </a:lnTo>
                  <a:lnTo>
                    <a:pt x="20430" y="78105"/>
                  </a:lnTo>
                  <a:lnTo>
                    <a:pt x="21200" y="78105"/>
                  </a:lnTo>
                  <a:lnTo>
                    <a:pt x="21093" y="77724"/>
                  </a:lnTo>
                  <a:lnTo>
                    <a:pt x="21021" y="77470"/>
                  </a:lnTo>
                  <a:lnTo>
                    <a:pt x="20914" y="77089"/>
                  </a:lnTo>
                  <a:close/>
                </a:path>
                <a:path w="53975" h="90169">
                  <a:moveTo>
                    <a:pt x="33195" y="77978"/>
                  </a:moveTo>
                  <a:lnTo>
                    <a:pt x="28651" y="77978"/>
                  </a:lnTo>
                  <a:lnTo>
                    <a:pt x="28677" y="78105"/>
                  </a:lnTo>
                  <a:lnTo>
                    <a:pt x="33225" y="78105"/>
                  </a:lnTo>
                  <a:lnTo>
                    <a:pt x="33195" y="77978"/>
                  </a:lnTo>
                  <a:close/>
                </a:path>
                <a:path w="53975" h="90169">
                  <a:moveTo>
                    <a:pt x="36945" y="77978"/>
                  </a:moveTo>
                  <a:lnTo>
                    <a:pt x="33918" y="77978"/>
                  </a:lnTo>
                  <a:lnTo>
                    <a:pt x="33945" y="78105"/>
                  </a:lnTo>
                  <a:lnTo>
                    <a:pt x="37071" y="78105"/>
                  </a:lnTo>
                  <a:lnTo>
                    <a:pt x="36945" y="77978"/>
                  </a:lnTo>
                  <a:close/>
                </a:path>
                <a:path w="53975" h="90169">
                  <a:moveTo>
                    <a:pt x="39865" y="77724"/>
                  </a:moveTo>
                  <a:lnTo>
                    <a:pt x="37528" y="77978"/>
                  </a:lnTo>
                  <a:lnTo>
                    <a:pt x="38385" y="77978"/>
                  </a:lnTo>
                  <a:lnTo>
                    <a:pt x="38074" y="78105"/>
                  </a:lnTo>
                  <a:lnTo>
                    <a:pt x="40600" y="78105"/>
                  </a:lnTo>
                  <a:lnTo>
                    <a:pt x="39865" y="77724"/>
                  </a:lnTo>
                  <a:close/>
                </a:path>
                <a:path w="53975" h="90169">
                  <a:moveTo>
                    <a:pt x="28467" y="77089"/>
                  </a:moveTo>
                  <a:lnTo>
                    <a:pt x="27696" y="77089"/>
                  </a:lnTo>
                  <a:lnTo>
                    <a:pt x="27784" y="77470"/>
                  </a:lnTo>
                  <a:lnTo>
                    <a:pt x="27901" y="77978"/>
                  </a:lnTo>
                  <a:lnTo>
                    <a:pt x="28651" y="77978"/>
                  </a:lnTo>
                  <a:lnTo>
                    <a:pt x="28546" y="77470"/>
                  </a:lnTo>
                  <a:lnTo>
                    <a:pt x="28467" y="77089"/>
                  </a:lnTo>
                  <a:close/>
                </a:path>
                <a:path w="53975" h="90169">
                  <a:moveTo>
                    <a:pt x="33732" y="77089"/>
                  </a:moveTo>
                  <a:lnTo>
                    <a:pt x="32988" y="77089"/>
                  </a:lnTo>
                  <a:lnTo>
                    <a:pt x="33077" y="77470"/>
                  </a:lnTo>
                  <a:lnTo>
                    <a:pt x="33195" y="77978"/>
                  </a:lnTo>
                  <a:lnTo>
                    <a:pt x="33918" y="77978"/>
                  </a:lnTo>
                  <a:lnTo>
                    <a:pt x="33812" y="77470"/>
                  </a:lnTo>
                  <a:lnTo>
                    <a:pt x="33732" y="77089"/>
                  </a:lnTo>
                  <a:close/>
                </a:path>
                <a:path w="53975" h="90169">
                  <a:moveTo>
                    <a:pt x="37083" y="77089"/>
                  </a:moveTo>
                  <a:lnTo>
                    <a:pt x="36059" y="77089"/>
                  </a:lnTo>
                  <a:lnTo>
                    <a:pt x="36945" y="77978"/>
                  </a:lnTo>
                  <a:lnTo>
                    <a:pt x="38385" y="77978"/>
                  </a:lnTo>
                  <a:lnTo>
                    <a:pt x="39008" y="77724"/>
                  </a:lnTo>
                  <a:lnTo>
                    <a:pt x="41540" y="77724"/>
                  </a:lnTo>
                  <a:lnTo>
                    <a:pt x="41106" y="77470"/>
                  </a:lnTo>
                  <a:lnTo>
                    <a:pt x="37452" y="77470"/>
                  </a:lnTo>
                  <a:lnTo>
                    <a:pt x="37083" y="77089"/>
                  </a:lnTo>
                  <a:close/>
                </a:path>
                <a:path w="53975" h="90169">
                  <a:moveTo>
                    <a:pt x="40455" y="77089"/>
                  </a:moveTo>
                  <a:lnTo>
                    <a:pt x="37934" y="77089"/>
                  </a:lnTo>
                  <a:lnTo>
                    <a:pt x="37452" y="77470"/>
                  </a:lnTo>
                  <a:lnTo>
                    <a:pt x="41106" y="77470"/>
                  </a:lnTo>
                  <a:lnTo>
                    <a:pt x="40455" y="77089"/>
                  </a:lnTo>
                  <a:close/>
                </a:path>
                <a:path w="53975" h="90169">
                  <a:moveTo>
                    <a:pt x="27667" y="76962"/>
                  </a:moveTo>
                  <a:lnTo>
                    <a:pt x="20878" y="76962"/>
                  </a:lnTo>
                  <a:lnTo>
                    <a:pt x="27696" y="77089"/>
                  </a:lnTo>
                  <a:close/>
                </a:path>
                <a:path w="53975" h="90169">
                  <a:moveTo>
                    <a:pt x="32958" y="76962"/>
                  </a:moveTo>
                  <a:lnTo>
                    <a:pt x="28440" y="76962"/>
                  </a:lnTo>
                  <a:lnTo>
                    <a:pt x="32988" y="77089"/>
                  </a:lnTo>
                  <a:close/>
                </a:path>
                <a:path w="53975" h="90169">
                  <a:moveTo>
                    <a:pt x="35933" y="76962"/>
                  </a:moveTo>
                  <a:lnTo>
                    <a:pt x="33705" y="76962"/>
                  </a:lnTo>
                  <a:lnTo>
                    <a:pt x="36059" y="77089"/>
                  </a:lnTo>
                  <a:close/>
                </a:path>
                <a:path w="53975" h="90169">
                  <a:moveTo>
                    <a:pt x="38221" y="76962"/>
                  </a:moveTo>
                  <a:lnTo>
                    <a:pt x="36961" y="76962"/>
                  </a:lnTo>
                  <a:lnTo>
                    <a:pt x="37934" y="77089"/>
                  </a:lnTo>
                  <a:lnTo>
                    <a:pt x="38221" y="76962"/>
                  </a:lnTo>
                  <a:close/>
                </a:path>
                <a:path w="53975" h="90169">
                  <a:moveTo>
                    <a:pt x="15855" y="60706"/>
                  </a:moveTo>
                  <a:lnTo>
                    <a:pt x="14973" y="60706"/>
                  </a:lnTo>
                  <a:lnTo>
                    <a:pt x="16962" y="66294"/>
                  </a:lnTo>
                  <a:lnTo>
                    <a:pt x="19497" y="74676"/>
                  </a:lnTo>
                  <a:lnTo>
                    <a:pt x="20119" y="76962"/>
                  </a:lnTo>
                  <a:lnTo>
                    <a:pt x="20878" y="76962"/>
                  </a:lnTo>
                  <a:lnTo>
                    <a:pt x="18913" y="69977"/>
                  </a:lnTo>
                  <a:lnTo>
                    <a:pt x="15963" y="60960"/>
                  </a:lnTo>
                  <a:lnTo>
                    <a:pt x="15855" y="60706"/>
                  </a:lnTo>
                  <a:close/>
                </a:path>
                <a:path w="53975" h="90169">
                  <a:moveTo>
                    <a:pt x="26656" y="71374"/>
                  </a:moveTo>
                  <a:lnTo>
                    <a:pt x="26382" y="71374"/>
                  </a:lnTo>
                  <a:lnTo>
                    <a:pt x="27492" y="76200"/>
                  </a:lnTo>
                  <a:lnTo>
                    <a:pt x="27550" y="76454"/>
                  </a:lnTo>
                  <a:lnTo>
                    <a:pt x="27667" y="76962"/>
                  </a:lnTo>
                  <a:lnTo>
                    <a:pt x="28440" y="76962"/>
                  </a:lnTo>
                  <a:lnTo>
                    <a:pt x="28335" y="76454"/>
                  </a:lnTo>
                  <a:lnTo>
                    <a:pt x="28282" y="76200"/>
                  </a:lnTo>
                  <a:lnTo>
                    <a:pt x="26699" y="71501"/>
                  </a:lnTo>
                  <a:close/>
                </a:path>
                <a:path w="53975" h="90169">
                  <a:moveTo>
                    <a:pt x="32252" y="73492"/>
                  </a:moveTo>
                  <a:lnTo>
                    <a:pt x="32275" y="74041"/>
                  </a:lnTo>
                  <a:lnTo>
                    <a:pt x="32780" y="76200"/>
                  </a:lnTo>
                  <a:lnTo>
                    <a:pt x="32839" y="76454"/>
                  </a:lnTo>
                  <a:lnTo>
                    <a:pt x="32958" y="76962"/>
                  </a:lnTo>
                  <a:lnTo>
                    <a:pt x="33705" y="76962"/>
                  </a:lnTo>
                  <a:lnTo>
                    <a:pt x="32252" y="73492"/>
                  </a:lnTo>
                  <a:close/>
                </a:path>
                <a:path w="53975" h="90169">
                  <a:moveTo>
                    <a:pt x="35293" y="71374"/>
                  </a:moveTo>
                  <a:lnTo>
                    <a:pt x="30086" y="71374"/>
                  </a:lnTo>
                  <a:lnTo>
                    <a:pt x="30759" y="72136"/>
                  </a:lnTo>
                  <a:lnTo>
                    <a:pt x="31798" y="73025"/>
                  </a:lnTo>
                  <a:lnTo>
                    <a:pt x="32056" y="73025"/>
                  </a:lnTo>
                  <a:lnTo>
                    <a:pt x="32339" y="73492"/>
                  </a:lnTo>
                  <a:lnTo>
                    <a:pt x="34035" y="75057"/>
                  </a:lnTo>
                  <a:lnTo>
                    <a:pt x="35933" y="76962"/>
                  </a:lnTo>
                  <a:lnTo>
                    <a:pt x="36961" y="76962"/>
                  </a:lnTo>
                  <a:lnTo>
                    <a:pt x="34137" y="74041"/>
                  </a:lnTo>
                  <a:lnTo>
                    <a:pt x="32194" y="72136"/>
                  </a:lnTo>
                  <a:lnTo>
                    <a:pt x="37426" y="72136"/>
                  </a:lnTo>
                  <a:lnTo>
                    <a:pt x="35293" y="71374"/>
                  </a:lnTo>
                  <a:close/>
                </a:path>
                <a:path w="53975" h="90169">
                  <a:moveTo>
                    <a:pt x="39369" y="76454"/>
                  </a:moveTo>
                  <a:lnTo>
                    <a:pt x="38221" y="76962"/>
                  </a:lnTo>
                  <a:lnTo>
                    <a:pt x="40238" y="76962"/>
                  </a:lnTo>
                  <a:lnTo>
                    <a:pt x="39369" y="76454"/>
                  </a:lnTo>
                  <a:close/>
                </a:path>
                <a:path w="53975" h="90169">
                  <a:moveTo>
                    <a:pt x="37426" y="72136"/>
                  </a:moveTo>
                  <a:lnTo>
                    <a:pt x="33375" y="72136"/>
                  </a:lnTo>
                  <a:lnTo>
                    <a:pt x="35432" y="72390"/>
                  </a:lnTo>
                  <a:lnTo>
                    <a:pt x="38583" y="73492"/>
                  </a:lnTo>
                  <a:lnTo>
                    <a:pt x="37695" y="73492"/>
                  </a:lnTo>
                  <a:lnTo>
                    <a:pt x="38303" y="73025"/>
                  </a:lnTo>
                  <a:lnTo>
                    <a:pt x="38303" y="72644"/>
                  </a:lnTo>
                  <a:lnTo>
                    <a:pt x="38138" y="72390"/>
                  </a:lnTo>
                  <a:lnTo>
                    <a:pt x="37426" y="72136"/>
                  </a:lnTo>
                  <a:close/>
                </a:path>
                <a:path w="53975" h="90169">
                  <a:moveTo>
                    <a:pt x="29957" y="71247"/>
                  </a:moveTo>
                  <a:lnTo>
                    <a:pt x="26613" y="71247"/>
                  </a:lnTo>
                  <a:lnTo>
                    <a:pt x="30086" y="71374"/>
                  </a:lnTo>
                  <a:lnTo>
                    <a:pt x="29957" y="71247"/>
                  </a:lnTo>
                  <a:close/>
                </a:path>
                <a:path w="53975" h="90169">
                  <a:moveTo>
                    <a:pt x="26185" y="69977"/>
                  </a:moveTo>
                  <a:lnTo>
                    <a:pt x="26235" y="70739"/>
                  </a:lnTo>
                  <a:lnTo>
                    <a:pt x="26352" y="71247"/>
                  </a:lnTo>
                  <a:lnTo>
                    <a:pt x="26613" y="71247"/>
                  </a:lnTo>
                  <a:lnTo>
                    <a:pt x="26185" y="69977"/>
                  </a:lnTo>
                  <a:close/>
                </a:path>
                <a:path w="53975" h="90169">
                  <a:moveTo>
                    <a:pt x="26218" y="66421"/>
                  </a:moveTo>
                  <a:lnTo>
                    <a:pt x="24853" y="66421"/>
                  </a:lnTo>
                  <a:lnTo>
                    <a:pt x="26606" y="67945"/>
                  </a:lnTo>
                  <a:lnTo>
                    <a:pt x="29957" y="71247"/>
                  </a:lnTo>
                  <a:lnTo>
                    <a:pt x="31241" y="71247"/>
                  </a:lnTo>
                  <a:lnTo>
                    <a:pt x="26218" y="66421"/>
                  </a:lnTo>
                  <a:close/>
                </a:path>
                <a:path w="53975" h="90169">
                  <a:moveTo>
                    <a:pt x="34582" y="71120"/>
                  </a:moveTo>
                  <a:lnTo>
                    <a:pt x="32042" y="71120"/>
                  </a:lnTo>
                  <a:lnTo>
                    <a:pt x="31241" y="71247"/>
                  </a:lnTo>
                  <a:lnTo>
                    <a:pt x="34937" y="71247"/>
                  </a:lnTo>
                  <a:lnTo>
                    <a:pt x="34582" y="71120"/>
                  </a:lnTo>
                  <a:close/>
                </a:path>
                <a:path w="53975" h="90169">
                  <a:moveTo>
                    <a:pt x="31155" y="61595"/>
                  </a:moveTo>
                  <a:lnTo>
                    <a:pt x="26898" y="61595"/>
                  </a:lnTo>
                  <a:lnTo>
                    <a:pt x="30391" y="62103"/>
                  </a:lnTo>
                  <a:lnTo>
                    <a:pt x="36791" y="67564"/>
                  </a:lnTo>
                  <a:lnTo>
                    <a:pt x="38633" y="70739"/>
                  </a:lnTo>
                  <a:lnTo>
                    <a:pt x="38988" y="70739"/>
                  </a:lnTo>
                  <a:lnTo>
                    <a:pt x="38891" y="69850"/>
                  </a:lnTo>
                  <a:lnTo>
                    <a:pt x="37257" y="66972"/>
                  </a:lnTo>
                  <a:lnTo>
                    <a:pt x="37160" y="66802"/>
                  </a:lnTo>
                  <a:lnTo>
                    <a:pt x="34353" y="64389"/>
                  </a:lnTo>
                  <a:lnTo>
                    <a:pt x="31155" y="61595"/>
                  </a:lnTo>
                  <a:close/>
                </a:path>
                <a:path w="53975" h="90169">
                  <a:moveTo>
                    <a:pt x="27104" y="54737"/>
                  </a:moveTo>
                  <a:lnTo>
                    <a:pt x="25412" y="54737"/>
                  </a:lnTo>
                  <a:lnTo>
                    <a:pt x="26889" y="55753"/>
                  </a:lnTo>
                  <a:lnTo>
                    <a:pt x="38509" y="63373"/>
                  </a:lnTo>
                  <a:lnTo>
                    <a:pt x="39951" y="68809"/>
                  </a:lnTo>
                  <a:lnTo>
                    <a:pt x="39998" y="68968"/>
                  </a:lnTo>
                  <a:lnTo>
                    <a:pt x="40116" y="69369"/>
                  </a:lnTo>
                  <a:lnTo>
                    <a:pt x="40220" y="69850"/>
                  </a:lnTo>
                  <a:lnTo>
                    <a:pt x="40563" y="69977"/>
                  </a:lnTo>
                  <a:lnTo>
                    <a:pt x="40549" y="68809"/>
                  </a:lnTo>
                  <a:lnTo>
                    <a:pt x="39034" y="63500"/>
                  </a:lnTo>
                  <a:lnTo>
                    <a:pt x="38925" y="63119"/>
                  </a:lnTo>
                  <a:lnTo>
                    <a:pt x="29463" y="56388"/>
                  </a:lnTo>
                  <a:lnTo>
                    <a:pt x="27104" y="54737"/>
                  </a:lnTo>
                  <a:close/>
                </a:path>
                <a:path w="53975" h="90169">
                  <a:moveTo>
                    <a:pt x="25065" y="66972"/>
                  </a:moveTo>
                  <a:lnTo>
                    <a:pt x="25767" y="68809"/>
                  </a:lnTo>
                  <a:lnTo>
                    <a:pt x="25593" y="67945"/>
                  </a:lnTo>
                  <a:lnTo>
                    <a:pt x="25476" y="67437"/>
                  </a:lnTo>
                  <a:lnTo>
                    <a:pt x="25065" y="66972"/>
                  </a:lnTo>
                  <a:close/>
                </a:path>
                <a:path w="53975" h="90169">
                  <a:moveTo>
                    <a:pt x="17741" y="59182"/>
                  </a:moveTo>
                  <a:lnTo>
                    <a:pt x="16382" y="59182"/>
                  </a:lnTo>
                  <a:lnTo>
                    <a:pt x="19227" y="61341"/>
                  </a:lnTo>
                  <a:lnTo>
                    <a:pt x="22694" y="64516"/>
                  </a:lnTo>
                  <a:lnTo>
                    <a:pt x="22847" y="64516"/>
                  </a:lnTo>
                  <a:lnTo>
                    <a:pt x="23113" y="64770"/>
                  </a:lnTo>
                  <a:lnTo>
                    <a:pt x="24913" y="66802"/>
                  </a:lnTo>
                  <a:lnTo>
                    <a:pt x="24853" y="66421"/>
                  </a:lnTo>
                  <a:lnTo>
                    <a:pt x="26218" y="66421"/>
                  </a:lnTo>
                  <a:lnTo>
                    <a:pt x="23647" y="64135"/>
                  </a:lnTo>
                  <a:lnTo>
                    <a:pt x="24460" y="63500"/>
                  </a:lnTo>
                  <a:lnTo>
                    <a:pt x="22948" y="63500"/>
                  </a:lnTo>
                  <a:lnTo>
                    <a:pt x="20609" y="61341"/>
                  </a:lnTo>
                  <a:lnTo>
                    <a:pt x="18237" y="59436"/>
                  </a:lnTo>
                  <a:lnTo>
                    <a:pt x="17741" y="59182"/>
                  </a:lnTo>
                  <a:close/>
                </a:path>
                <a:path w="53975" h="90169">
                  <a:moveTo>
                    <a:pt x="27779" y="60706"/>
                  </a:moveTo>
                  <a:lnTo>
                    <a:pt x="26301" y="60706"/>
                  </a:lnTo>
                  <a:lnTo>
                    <a:pt x="22948" y="63500"/>
                  </a:lnTo>
                  <a:lnTo>
                    <a:pt x="24460" y="63500"/>
                  </a:lnTo>
                  <a:lnTo>
                    <a:pt x="26898" y="61595"/>
                  </a:lnTo>
                  <a:lnTo>
                    <a:pt x="31155" y="61595"/>
                  </a:lnTo>
                  <a:lnTo>
                    <a:pt x="30429" y="60960"/>
                  </a:lnTo>
                  <a:lnTo>
                    <a:pt x="27779" y="60706"/>
                  </a:lnTo>
                  <a:close/>
                </a:path>
                <a:path w="53975" h="90169">
                  <a:moveTo>
                    <a:pt x="38821" y="55753"/>
                  </a:moveTo>
                  <a:lnTo>
                    <a:pt x="38686" y="55753"/>
                  </a:lnTo>
                  <a:lnTo>
                    <a:pt x="42659" y="63373"/>
                  </a:lnTo>
                  <a:lnTo>
                    <a:pt x="43027" y="63373"/>
                  </a:lnTo>
                  <a:lnTo>
                    <a:pt x="43052" y="62738"/>
                  </a:lnTo>
                  <a:lnTo>
                    <a:pt x="39712" y="56388"/>
                  </a:lnTo>
                  <a:lnTo>
                    <a:pt x="38821" y="55753"/>
                  </a:lnTo>
                  <a:close/>
                </a:path>
                <a:path w="53975" h="90169">
                  <a:moveTo>
                    <a:pt x="1269" y="39116"/>
                  </a:moveTo>
                  <a:lnTo>
                    <a:pt x="0" y="39370"/>
                  </a:lnTo>
                  <a:lnTo>
                    <a:pt x="663" y="39370"/>
                  </a:lnTo>
                  <a:lnTo>
                    <a:pt x="720" y="39624"/>
                  </a:lnTo>
                  <a:lnTo>
                    <a:pt x="806" y="40005"/>
                  </a:lnTo>
                  <a:lnTo>
                    <a:pt x="986" y="40386"/>
                  </a:lnTo>
                  <a:lnTo>
                    <a:pt x="10185" y="49911"/>
                  </a:lnTo>
                  <a:lnTo>
                    <a:pt x="13590" y="58674"/>
                  </a:lnTo>
                  <a:lnTo>
                    <a:pt x="13689" y="58928"/>
                  </a:lnTo>
                  <a:lnTo>
                    <a:pt x="13119" y="58928"/>
                  </a:lnTo>
                  <a:lnTo>
                    <a:pt x="13038" y="59182"/>
                  </a:lnTo>
                  <a:lnTo>
                    <a:pt x="12958" y="59436"/>
                  </a:lnTo>
                  <a:lnTo>
                    <a:pt x="12877" y="59690"/>
                  </a:lnTo>
                  <a:lnTo>
                    <a:pt x="13360" y="60071"/>
                  </a:lnTo>
                  <a:lnTo>
                    <a:pt x="13665" y="59944"/>
                  </a:lnTo>
                  <a:lnTo>
                    <a:pt x="15532" y="59944"/>
                  </a:lnTo>
                  <a:lnTo>
                    <a:pt x="15257" y="59436"/>
                  </a:lnTo>
                  <a:lnTo>
                    <a:pt x="13995" y="59436"/>
                  </a:lnTo>
                  <a:lnTo>
                    <a:pt x="16382" y="59182"/>
                  </a:lnTo>
                  <a:lnTo>
                    <a:pt x="17741" y="59182"/>
                  </a:lnTo>
                  <a:lnTo>
                    <a:pt x="16751" y="58674"/>
                  </a:lnTo>
                  <a:lnTo>
                    <a:pt x="18338" y="58039"/>
                  </a:lnTo>
                  <a:lnTo>
                    <a:pt x="15328" y="58039"/>
                  </a:lnTo>
                  <a:lnTo>
                    <a:pt x="15565" y="57404"/>
                  </a:lnTo>
                  <a:lnTo>
                    <a:pt x="13995" y="57404"/>
                  </a:lnTo>
                  <a:lnTo>
                    <a:pt x="10274" y="48514"/>
                  </a:lnTo>
                  <a:lnTo>
                    <a:pt x="1689" y="39624"/>
                  </a:lnTo>
                  <a:lnTo>
                    <a:pt x="1269" y="39116"/>
                  </a:lnTo>
                  <a:close/>
                </a:path>
                <a:path w="53975" h="90169">
                  <a:moveTo>
                    <a:pt x="43776" y="52832"/>
                  </a:moveTo>
                  <a:lnTo>
                    <a:pt x="43062" y="52832"/>
                  </a:lnTo>
                  <a:lnTo>
                    <a:pt x="45897" y="58293"/>
                  </a:lnTo>
                  <a:lnTo>
                    <a:pt x="46253" y="58293"/>
                  </a:lnTo>
                  <a:lnTo>
                    <a:pt x="46147" y="57404"/>
                  </a:lnTo>
                  <a:lnTo>
                    <a:pt x="43776" y="52832"/>
                  </a:lnTo>
                  <a:close/>
                </a:path>
                <a:path w="53975" h="90169">
                  <a:moveTo>
                    <a:pt x="31184" y="30480"/>
                  </a:moveTo>
                  <a:lnTo>
                    <a:pt x="30484" y="30480"/>
                  </a:lnTo>
                  <a:lnTo>
                    <a:pt x="30392" y="31242"/>
                  </a:lnTo>
                  <a:lnTo>
                    <a:pt x="30285" y="32131"/>
                  </a:lnTo>
                  <a:lnTo>
                    <a:pt x="30209" y="32766"/>
                  </a:lnTo>
                  <a:lnTo>
                    <a:pt x="30086" y="33782"/>
                  </a:lnTo>
                  <a:lnTo>
                    <a:pt x="30010" y="34417"/>
                  </a:lnTo>
                  <a:lnTo>
                    <a:pt x="29933" y="35052"/>
                  </a:lnTo>
                  <a:lnTo>
                    <a:pt x="29842" y="35814"/>
                  </a:lnTo>
                  <a:lnTo>
                    <a:pt x="29719" y="36703"/>
                  </a:lnTo>
                  <a:lnTo>
                    <a:pt x="15328" y="58039"/>
                  </a:lnTo>
                  <a:lnTo>
                    <a:pt x="18338" y="58039"/>
                  </a:lnTo>
                  <a:lnTo>
                    <a:pt x="18973" y="57785"/>
                  </a:lnTo>
                  <a:lnTo>
                    <a:pt x="21983" y="56388"/>
                  </a:lnTo>
                  <a:lnTo>
                    <a:pt x="25412" y="54737"/>
                  </a:lnTo>
                  <a:lnTo>
                    <a:pt x="27104" y="54737"/>
                  </a:lnTo>
                  <a:lnTo>
                    <a:pt x="26377" y="54229"/>
                  </a:lnTo>
                  <a:lnTo>
                    <a:pt x="28873" y="53086"/>
                  </a:lnTo>
                  <a:lnTo>
                    <a:pt x="26581" y="53086"/>
                  </a:lnTo>
                  <a:lnTo>
                    <a:pt x="27744" y="49276"/>
                  </a:lnTo>
                  <a:lnTo>
                    <a:pt x="27860" y="48895"/>
                  </a:lnTo>
                  <a:lnTo>
                    <a:pt x="27976" y="48514"/>
                  </a:lnTo>
                  <a:lnTo>
                    <a:pt x="28054" y="48260"/>
                  </a:lnTo>
                  <a:lnTo>
                    <a:pt x="28131" y="48006"/>
                  </a:lnTo>
                  <a:lnTo>
                    <a:pt x="28209" y="47752"/>
                  </a:lnTo>
                  <a:lnTo>
                    <a:pt x="28325" y="47371"/>
                  </a:lnTo>
                  <a:lnTo>
                    <a:pt x="28403" y="47117"/>
                  </a:lnTo>
                  <a:lnTo>
                    <a:pt x="28519" y="46736"/>
                  </a:lnTo>
                  <a:lnTo>
                    <a:pt x="28597" y="46482"/>
                  </a:lnTo>
                  <a:lnTo>
                    <a:pt x="28674" y="46228"/>
                  </a:lnTo>
                  <a:lnTo>
                    <a:pt x="28752" y="45974"/>
                  </a:lnTo>
                  <a:lnTo>
                    <a:pt x="30724" y="34417"/>
                  </a:lnTo>
                  <a:lnTo>
                    <a:pt x="30798" y="33782"/>
                  </a:lnTo>
                  <a:lnTo>
                    <a:pt x="30917" y="32766"/>
                  </a:lnTo>
                  <a:lnTo>
                    <a:pt x="30991" y="32131"/>
                  </a:lnTo>
                  <a:lnTo>
                    <a:pt x="31095" y="31242"/>
                  </a:lnTo>
                  <a:lnTo>
                    <a:pt x="31184" y="30480"/>
                  </a:lnTo>
                  <a:close/>
                </a:path>
                <a:path w="53975" h="90169">
                  <a:moveTo>
                    <a:pt x="2692" y="24130"/>
                  </a:moveTo>
                  <a:lnTo>
                    <a:pt x="2672" y="25019"/>
                  </a:lnTo>
                  <a:lnTo>
                    <a:pt x="4742" y="29718"/>
                  </a:lnTo>
                  <a:lnTo>
                    <a:pt x="8000" y="37338"/>
                  </a:lnTo>
                  <a:lnTo>
                    <a:pt x="11754" y="47752"/>
                  </a:lnTo>
                  <a:lnTo>
                    <a:pt x="11845" y="48006"/>
                  </a:lnTo>
                  <a:lnTo>
                    <a:pt x="13937" y="57150"/>
                  </a:lnTo>
                  <a:lnTo>
                    <a:pt x="13995" y="57404"/>
                  </a:lnTo>
                  <a:lnTo>
                    <a:pt x="15565" y="57404"/>
                  </a:lnTo>
                  <a:lnTo>
                    <a:pt x="15659" y="57150"/>
                  </a:lnTo>
                  <a:lnTo>
                    <a:pt x="14757" y="57150"/>
                  </a:lnTo>
                  <a:lnTo>
                    <a:pt x="14630" y="55753"/>
                  </a:lnTo>
                  <a:lnTo>
                    <a:pt x="14538" y="54737"/>
                  </a:lnTo>
                  <a:lnTo>
                    <a:pt x="14446" y="53721"/>
                  </a:lnTo>
                  <a:lnTo>
                    <a:pt x="14389" y="53086"/>
                  </a:lnTo>
                  <a:lnTo>
                    <a:pt x="3580" y="24892"/>
                  </a:lnTo>
                  <a:lnTo>
                    <a:pt x="3460" y="24638"/>
                  </a:lnTo>
                  <a:lnTo>
                    <a:pt x="3340" y="24384"/>
                  </a:lnTo>
                  <a:lnTo>
                    <a:pt x="2692" y="24130"/>
                  </a:lnTo>
                  <a:close/>
                </a:path>
                <a:path w="53975" h="90169">
                  <a:moveTo>
                    <a:pt x="9880" y="9271"/>
                  </a:moveTo>
                  <a:lnTo>
                    <a:pt x="9728" y="9779"/>
                  </a:lnTo>
                  <a:lnTo>
                    <a:pt x="9651" y="10033"/>
                  </a:lnTo>
                  <a:lnTo>
                    <a:pt x="11584" y="18161"/>
                  </a:lnTo>
                  <a:lnTo>
                    <a:pt x="13394" y="26431"/>
                  </a:lnTo>
                  <a:lnTo>
                    <a:pt x="13497" y="26907"/>
                  </a:lnTo>
                  <a:lnTo>
                    <a:pt x="13611" y="27432"/>
                  </a:lnTo>
                  <a:lnTo>
                    <a:pt x="13694" y="27813"/>
                  </a:lnTo>
                  <a:lnTo>
                    <a:pt x="13777" y="28194"/>
                  </a:lnTo>
                  <a:lnTo>
                    <a:pt x="13887" y="28702"/>
                  </a:lnTo>
                  <a:lnTo>
                    <a:pt x="13997" y="29210"/>
                  </a:lnTo>
                  <a:lnTo>
                    <a:pt x="14108" y="29718"/>
                  </a:lnTo>
                  <a:lnTo>
                    <a:pt x="15873" y="39116"/>
                  </a:lnTo>
                  <a:lnTo>
                    <a:pt x="15800" y="53721"/>
                  </a:lnTo>
                  <a:lnTo>
                    <a:pt x="15704" y="54229"/>
                  </a:lnTo>
                  <a:lnTo>
                    <a:pt x="15608" y="54737"/>
                  </a:lnTo>
                  <a:lnTo>
                    <a:pt x="14757" y="57150"/>
                  </a:lnTo>
                  <a:lnTo>
                    <a:pt x="15659" y="57150"/>
                  </a:lnTo>
                  <a:lnTo>
                    <a:pt x="16179" y="55753"/>
                  </a:lnTo>
                  <a:lnTo>
                    <a:pt x="16745" y="53086"/>
                  </a:lnTo>
                  <a:lnTo>
                    <a:pt x="16852" y="52578"/>
                  </a:lnTo>
                  <a:lnTo>
                    <a:pt x="16951" y="51816"/>
                  </a:lnTo>
                  <a:lnTo>
                    <a:pt x="17034" y="51181"/>
                  </a:lnTo>
                  <a:lnTo>
                    <a:pt x="17100" y="50673"/>
                  </a:lnTo>
                  <a:lnTo>
                    <a:pt x="17199" y="49911"/>
                  </a:lnTo>
                  <a:lnTo>
                    <a:pt x="17282" y="49276"/>
                  </a:lnTo>
                  <a:lnTo>
                    <a:pt x="17386" y="48514"/>
                  </a:lnTo>
                  <a:lnTo>
                    <a:pt x="17500" y="47752"/>
                  </a:lnTo>
                  <a:lnTo>
                    <a:pt x="21259" y="46736"/>
                  </a:lnTo>
                  <a:lnTo>
                    <a:pt x="21639" y="46736"/>
                  </a:lnTo>
                  <a:lnTo>
                    <a:pt x="21820" y="46482"/>
                  </a:lnTo>
                  <a:lnTo>
                    <a:pt x="17614" y="46482"/>
                  </a:lnTo>
                  <a:lnTo>
                    <a:pt x="17730" y="45526"/>
                  </a:lnTo>
                  <a:lnTo>
                    <a:pt x="17845" y="44577"/>
                  </a:lnTo>
                  <a:lnTo>
                    <a:pt x="17953" y="43688"/>
                  </a:lnTo>
                  <a:lnTo>
                    <a:pt x="18061" y="42799"/>
                  </a:lnTo>
                  <a:lnTo>
                    <a:pt x="17233" y="42799"/>
                  </a:lnTo>
                  <a:lnTo>
                    <a:pt x="16082" y="35814"/>
                  </a:lnTo>
                  <a:lnTo>
                    <a:pt x="15956" y="35052"/>
                  </a:lnTo>
                  <a:lnTo>
                    <a:pt x="15852" y="34417"/>
                  </a:lnTo>
                  <a:lnTo>
                    <a:pt x="15747" y="33782"/>
                  </a:lnTo>
                  <a:lnTo>
                    <a:pt x="14042" y="25527"/>
                  </a:lnTo>
                  <a:lnTo>
                    <a:pt x="12867" y="20193"/>
                  </a:lnTo>
                  <a:lnTo>
                    <a:pt x="11439" y="13970"/>
                  </a:lnTo>
                  <a:lnTo>
                    <a:pt x="10499" y="10033"/>
                  </a:lnTo>
                  <a:lnTo>
                    <a:pt x="10439" y="9779"/>
                  </a:lnTo>
                  <a:lnTo>
                    <a:pt x="9880" y="9271"/>
                  </a:lnTo>
                  <a:close/>
                </a:path>
                <a:path w="53975" h="90169">
                  <a:moveTo>
                    <a:pt x="34722" y="52832"/>
                  </a:moveTo>
                  <a:lnTo>
                    <a:pt x="33433" y="52832"/>
                  </a:lnTo>
                  <a:lnTo>
                    <a:pt x="38856" y="55753"/>
                  </a:lnTo>
                  <a:lnTo>
                    <a:pt x="37395" y="54737"/>
                  </a:lnTo>
                  <a:lnTo>
                    <a:pt x="34722" y="52832"/>
                  </a:lnTo>
                  <a:close/>
                </a:path>
                <a:path w="53975" h="90169">
                  <a:moveTo>
                    <a:pt x="36250" y="30480"/>
                  </a:moveTo>
                  <a:lnTo>
                    <a:pt x="35340" y="30480"/>
                  </a:lnTo>
                  <a:lnTo>
                    <a:pt x="35274" y="35814"/>
                  </a:lnTo>
                  <a:lnTo>
                    <a:pt x="35159" y="36703"/>
                  </a:lnTo>
                  <a:lnTo>
                    <a:pt x="35043" y="37592"/>
                  </a:lnTo>
                  <a:lnTo>
                    <a:pt x="34945" y="38354"/>
                  </a:lnTo>
                  <a:lnTo>
                    <a:pt x="34846" y="39116"/>
                  </a:lnTo>
                  <a:lnTo>
                    <a:pt x="34780" y="39624"/>
                  </a:lnTo>
                  <a:lnTo>
                    <a:pt x="34658" y="40573"/>
                  </a:lnTo>
                  <a:lnTo>
                    <a:pt x="34550" y="41402"/>
                  </a:lnTo>
                  <a:lnTo>
                    <a:pt x="34454" y="42149"/>
                  </a:lnTo>
                  <a:lnTo>
                    <a:pt x="34369" y="42799"/>
                  </a:lnTo>
                  <a:lnTo>
                    <a:pt x="34254" y="43688"/>
                  </a:lnTo>
                  <a:lnTo>
                    <a:pt x="31546" y="50673"/>
                  </a:lnTo>
                  <a:lnTo>
                    <a:pt x="26581" y="53086"/>
                  </a:lnTo>
                  <a:lnTo>
                    <a:pt x="28873" y="53086"/>
                  </a:lnTo>
                  <a:lnTo>
                    <a:pt x="29982" y="52578"/>
                  </a:lnTo>
                  <a:lnTo>
                    <a:pt x="31546" y="51816"/>
                  </a:lnTo>
                  <a:lnTo>
                    <a:pt x="33192" y="51816"/>
                  </a:lnTo>
                  <a:lnTo>
                    <a:pt x="32410" y="51308"/>
                  </a:lnTo>
                  <a:lnTo>
                    <a:pt x="34881" y="50038"/>
                  </a:lnTo>
                  <a:lnTo>
                    <a:pt x="32778" y="50038"/>
                  </a:lnTo>
                  <a:lnTo>
                    <a:pt x="34886" y="45974"/>
                  </a:lnTo>
                  <a:lnTo>
                    <a:pt x="35076" y="44577"/>
                  </a:lnTo>
                  <a:lnTo>
                    <a:pt x="35196" y="43688"/>
                  </a:lnTo>
                  <a:lnTo>
                    <a:pt x="35317" y="42799"/>
                  </a:lnTo>
                  <a:lnTo>
                    <a:pt x="35405" y="42149"/>
                  </a:lnTo>
                  <a:lnTo>
                    <a:pt x="35506" y="41402"/>
                  </a:lnTo>
                  <a:lnTo>
                    <a:pt x="36051" y="33782"/>
                  </a:lnTo>
                  <a:lnTo>
                    <a:pt x="36151" y="32131"/>
                  </a:lnTo>
                  <a:lnTo>
                    <a:pt x="36250" y="30480"/>
                  </a:lnTo>
                  <a:close/>
                </a:path>
                <a:path w="53975" h="90169">
                  <a:moveTo>
                    <a:pt x="32961" y="52578"/>
                  </a:moveTo>
                  <a:lnTo>
                    <a:pt x="29968" y="52578"/>
                  </a:lnTo>
                  <a:lnTo>
                    <a:pt x="29442" y="52832"/>
                  </a:lnTo>
                  <a:lnTo>
                    <a:pt x="33433" y="52832"/>
                  </a:lnTo>
                  <a:lnTo>
                    <a:pt x="32961" y="52578"/>
                  </a:lnTo>
                  <a:close/>
                </a:path>
                <a:path w="53975" h="90169">
                  <a:moveTo>
                    <a:pt x="42930" y="52578"/>
                  </a:moveTo>
                  <a:lnTo>
                    <a:pt x="34366" y="52578"/>
                  </a:lnTo>
                  <a:lnTo>
                    <a:pt x="34722" y="52832"/>
                  </a:lnTo>
                  <a:lnTo>
                    <a:pt x="43062" y="52832"/>
                  </a:lnTo>
                  <a:lnTo>
                    <a:pt x="42930" y="52578"/>
                  </a:lnTo>
                  <a:close/>
                </a:path>
                <a:path w="53975" h="90169">
                  <a:moveTo>
                    <a:pt x="47967" y="52578"/>
                  </a:moveTo>
                  <a:lnTo>
                    <a:pt x="43644" y="52578"/>
                  </a:lnTo>
                  <a:lnTo>
                    <a:pt x="43776" y="52832"/>
                  </a:lnTo>
                  <a:lnTo>
                    <a:pt x="48602" y="52832"/>
                  </a:lnTo>
                  <a:lnTo>
                    <a:pt x="47967" y="52578"/>
                  </a:lnTo>
                  <a:close/>
                </a:path>
                <a:path w="53975" h="90169">
                  <a:moveTo>
                    <a:pt x="43489" y="46228"/>
                  </a:moveTo>
                  <a:lnTo>
                    <a:pt x="41555" y="46228"/>
                  </a:lnTo>
                  <a:lnTo>
                    <a:pt x="41146" y="46482"/>
                  </a:lnTo>
                  <a:lnTo>
                    <a:pt x="41897" y="46482"/>
                  </a:lnTo>
                  <a:lnTo>
                    <a:pt x="47051" y="48006"/>
                  </a:lnTo>
                  <a:lnTo>
                    <a:pt x="46665" y="48006"/>
                  </a:lnTo>
                  <a:lnTo>
                    <a:pt x="48241" y="52578"/>
                  </a:lnTo>
                  <a:lnTo>
                    <a:pt x="48329" y="52832"/>
                  </a:lnTo>
                  <a:lnTo>
                    <a:pt x="48602" y="52832"/>
                  </a:lnTo>
                  <a:lnTo>
                    <a:pt x="48666" y="52197"/>
                  </a:lnTo>
                  <a:lnTo>
                    <a:pt x="47371" y="48514"/>
                  </a:lnTo>
                  <a:lnTo>
                    <a:pt x="47282" y="48260"/>
                  </a:lnTo>
                  <a:lnTo>
                    <a:pt x="44056" y="46482"/>
                  </a:lnTo>
                  <a:lnTo>
                    <a:pt x="43489" y="46228"/>
                  </a:lnTo>
                  <a:close/>
                </a:path>
                <a:path w="53975" h="90169">
                  <a:moveTo>
                    <a:pt x="33192" y="51816"/>
                  </a:moveTo>
                  <a:lnTo>
                    <a:pt x="31546" y="51816"/>
                  </a:lnTo>
                  <a:lnTo>
                    <a:pt x="32961" y="52578"/>
                  </a:lnTo>
                  <a:lnTo>
                    <a:pt x="34366" y="52578"/>
                  </a:lnTo>
                  <a:lnTo>
                    <a:pt x="33192" y="51816"/>
                  </a:lnTo>
                  <a:close/>
                </a:path>
                <a:path w="53975" h="90169">
                  <a:moveTo>
                    <a:pt x="42592" y="51816"/>
                  </a:moveTo>
                  <a:lnTo>
                    <a:pt x="42732" y="52197"/>
                  </a:lnTo>
                  <a:lnTo>
                    <a:pt x="42930" y="52578"/>
                  </a:lnTo>
                  <a:lnTo>
                    <a:pt x="43644" y="52578"/>
                  </a:lnTo>
                  <a:lnTo>
                    <a:pt x="43446" y="52197"/>
                  </a:lnTo>
                  <a:lnTo>
                    <a:pt x="42592" y="51816"/>
                  </a:lnTo>
                  <a:close/>
                </a:path>
                <a:path w="53975" h="90169">
                  <a:moveTo>
                    <a:pt x="38224" y="49911"/>
                  </a:moveTo>
                  <a:lnTo>
                    <a:pt x="35128" y="49911"/>
                  </a:lnTo>
                  <a:lnTo>
                    <a:pt x="35737" y="50038"/>
                  </a:lnTo>
                  <a:lnTo>
                    <a:pt x="42986" y="51816"/>
                  </a:lnTo>
                  <a:lnTo>
                    <a:pt x="42592" y="51816"/>
                  </a:lnTo>
                  <a:lnTo>
                    <a:pt x="38607" y="50038"/>
                  </a:lnTo>
                  <a:lnTo>
                    <a:pt x="38224" y="49911"/>
                  </a:lnTo>
                  <a:close/>
                </a:path>
                <a:path w="53975" h="90169">
                  <a:moveTo>
                    <a:pt x="38114" y="45720"/>
                  </a:moveTo>
                  <a:lnTo>
                    <a:pt x="37808" y="45974"/>
                  </a:lnTo>
                  <a:lnTo>
                    <a:pt x="35001" y="48895"/>
                  </a:lnTo>
                  <a:lnTo>
                    <a:pt x="32778" y="50038"/>
                  </a:lnTo>
                  <a:lnTo>
                    <a:pt x="34881" y="50038"/>
                  </a:lnTo>
                  <a:lnTo>
                    <a:pt x="35128" y="49911"/>
                  </a:lnTo>
                  <a:lnTo>
                    <a:pt x="38224" y="49911"/>
                  </a:lnTo>
                  <a:lnTo>
                    <a:pt x="36309" y="49276"/>
                  </a:lnTo>
                  <a:lnTo>
                    <a:pt x="37998" y="48260"/>
                  </a:lnTo>
                  <a:lnTo>
                    <a:pt x="38488" y="48006"/>
                  </a:lnTo>
                  <a:lnTo>
                    <a:pt x="36652" y="48006"/>
                  </a:lnTo>
                  <a:lnTo>
                    <a:pt x="38114" y="45720"/>
                  </a:lnTo>
                  <a:close/>
                </a:path>
                <a:path w="53975" h="90169">
                  <a:moveTo>
                    <a:pt x="43632" y="42545"/>
                  </a:moveTo>
                  <a:lnTo>
                    <a:pt x="43295" y="42799"/>
                  </a:lnTo>
                  <a:lnTo>
                    <a:pt x="41030" y="45526"/>
                  </a:lnTo>
                  <a:lnTo>
                    <a:pt x="40881" y="45526"/>
                  </a:lnTo>
                  <a:lnTo>
                    <a:pt x="39738" y="46228"/>
                  </a:lnTo>
                  <a:lnTo>
                    <a:pt x="36652" y="48006"/>
                  </a:lnTo>
                  <a:lnTo>
                    <a:pt x="38488" y="48006"/>
                  </a:lnTo>
                  <a:lnTo>
                    <a:pt x="39712" y="47371"/>
                  </a:lnTo>
                  <a:lnTo>
                    <a:pt x="41146" y="46482"/>
                  </a:lnTo>
                  <a:lnTo>
                    <a:pt x="41897" y="46482"/>
                  </a:lnTo>
                  <a:lnTo>
                    <a:pt x="40805" y="46228"/>
                  </a:lnTo>
                  <a:lnTo>
                    <a:pt x="43489" y="46228"/>
                  </a:lnTo>
                  <a:lnTo>
                    <a:pt x="42354" y="45720"/>
                  </a:lnTo>
                  <a:lnTo>
                    <a:pt x="44135" y="44577"/>
                  </a:lnTo>
                  <a:lnTo>
                    <a:pt x="42595" y="44577"/>
                  </a:lnTo>
                  <a:lnTo>
                    <a:pt x="43632" y="42545"/>
                  </a:lnTo>
                  <a:close/>
                </a:path>
                <a:path w="53975" h="90169">
                  <a:moveTo>
                    <a:pt x="47272" y="43307"/>
                  </a:moveTo>
                  <a:lnTo>
                    <a:pt x="46113" y="43307"/>
                  </a:lnTo>
                  <a:lnTo>
                    <a:pt x="50977" y="47752"/>
                  </a:lnTo>
                  <a:lnTo>
                    <a:pt x="50679" y="47752"/>
                  </a:lnTo>
                  <a:lnTo>
                    <a:pt x="51155" y="47371"/>
                  </a:lnTo>
                  <a:lnTo>
                    <a:pt x="51092" y="47117"/>
                  </a:lnTo>
                  <a:lnTo>
                    <a:pt x="51028" y="46863"/>
                  </a:lnTo>
                  <a:lnTo>
                    <a:pt x="47272" y="43307"/>
                  </a:lnTo>
                  <a:close/>
                </a:path>
                <a:path w="53975" h="90169">
                  <a:moveTo>
                    <a:pt x="27774" y="24638"/>
                  </a:moveTo>
                  <a:lnTo>
                    <a:pt x="27546" y="24892"/>
                  </a:lnTo>
                  <a:lnTo>
                    <a:pt x="27431" y="25019"/>
                  </a:lnTo>
                  <a:lnTo>
                    <a:pt x="27326" y="28194"/>
                  </a:lnTo>
                  <a:lnTo>
                    <a:pt x="27200" y="30226"/>
                  </a:lnTo>
                  <a:lnTo>
                    <a:pt x="24858" y="39116"/>
                  </a:lnTo>
                  <a:lnTo>
                    <a:pt x="24792" y="39370"/>
                  </a:lnTo>
                  <a:lnTo>
                    <a:pt x="24725" y="39624"/>
                  </a:lnTo>
                  <a:lnTo>
                    <a:pt x="24624" y="40005"/>
                  </a:lnTo>
                  <a:lnTo>
                    <a:pt x="24524" y="40386"/>
                  </a:lnTo>
                  <a:lnTo>
                    <a:pt x="24475" y="40573"/>
                  </a:lnTo>
                  <a:lnTo>
                    <a:pt x="24390" y="40894"/>
                  </a:lnTo>
                  <a:lnTo>
                    <a:pt x="24323" y="41148"/>
                  </a:lnTo>
                  <a:lnTo>
                    <a:pt x="24256" y="41402"/>
                  </a:lnTo>
                  <a:lnTo>
                    <a:pt x="21330" y="45526"/>
                  </a:lnTo>
                  <a:lnTo>
                    <a:pt x="20833" y="45526"/>
                  </a:lnTo>
                  <a:lnTo>
                    <a:pt x="17614" y="46482"/>
                  </a:lnTo>
                  <a:lnTo>
                    <a:pt x="21820" y="46482"/>
                  </a:lnTo>
                  <a:lnTo>
                    <a:pt x="24803" y="42291"/>
                  </a:lnTo>
                  <a:lnTo>
                    <a:pt x="27594" y="31623"/>
                  </a:lnTo>
                  <a:lnTo>
                    <a:pt x="27694" y="31242"/>
                  </a:lnTo>
                  <a:lnTo>
                    <a:pt x="27761" y="30988"/>
                  </a:lnTo>
                  <a:lnTo>
                    <a:pt x="27827" y="30734"/>
                  </a:lnTo>
                  <a:lnTo>
                    <a:pt x="27894" y="30480"/>
                  </a:lnTo>
                  <a:lnTo>
                    <a:pt x="27969" y="24892"/>
                  </a:lnTo>
                  <a:lnTo>
                    <a:pt x="27774" y="24638"/>
                  </a:lnTo>
                  <a:close/>
                </a:path>
                <a:path w="53975" h="90169">
                  <a:moveTo>
                    <a:pt x="41555" y="46228"/>
                  </a:moveTo>
                  <a:lnTo>
                    <a:pt x="40805" y="46228"/>
                  </a:lnTo>
                  <a:lnTo>
                    <a:pt x="41897" y="46482"/>
                  </a:lnTo>
                  <a:lnTo>
                    <a:pt x="41146" y="46482"/>
                  </a:lnTo>
                  <a:lnTo>
                    <a:pt x="41555" y="46228"/>
                  </a:lnTo>
                  <a:close/>
                </a:path>
                <a:path w="53975" h="90169">
                  <a:moveTo>
                    <a:pt x="39990" y="37592"/>
                  </a:moveTo>
                  <a:lnTo>
                    <a:pt x="39765" y="38354"/>
                  </a:lnTo>
                  <a:lnTo>
                    <a:pt x="39663" y="39116"/>
                  </a:lnTo>
                  <a:lnTo>
                    <a:pt x="39544" y="40005"/>
                  </a:lnTo>
                  <a:lnTo>
                    <a:pt x="39425" y="40894"/>
                  </a:lnTo>
                  <a:lnTo>
                    <a:pt x="39306" y="41783"/>
                  </a:lnTo>
                  <a:lnTo>
                    <a:pt x="38238" y="45526"/>
                  </a:lnTo>
                  <a:lnTo>
                    <a:pt x="40004" y="43688"/>
                  </a:lnTo>
                  <a:lnTo>
                    <a:pt x="39990" y="37592"/>
                  </a:lnTo>
                  <a:close/>
                </a:path>
                <a:path w="53975" h="90169">
                  <a:moveTo>
                    <a:pt x="48513" y="30988"/>
                  </a:moveTo>
                  <a:lnTo>
                    <a:pt x="48171" y="31242"/>
                  </a:lnTo>
                  <a:lnTo>
                    <a:pt x="46542" y="39116"/>
                  </a:lnTo>
                  <a:lnTo>
                    <a:pt x="46490" y="39370"/>
                  </a:lnTo>
                  <a:lnTo>
                    <a:pt x="46385" y="39878"/>
                  </a:lnTo>
                  <a:lnTo>
                    <a:pt x="46279" y="40386"/>
                  </a:lnTo>
                  <a:lnTo>
                    <a:pt x="46174" y="40894"/>
                  </a:lnTo>
                  <a:lnTo>
                    <a:pt x="46069" y="41402"/>
                  </a:lnTo>
                  <a:lnTo>
                    <a:pt x="45991" y="41783"/>
                  </a:lnTo>
                  <a:lnTo>
                    <a:pt x="45915" y="42149"/>
                  </a:lnTo>
                  <a:lnTo>
                    <a:pt x="45833" y="42545"/>
                  </a:lnTo>
                  <a:lnTo>
                    <a:pt x="45667" y="42545"/>
                  </a:lnTo>
                  <a:lnTo>
                    <a:pt x="42595" y="44577"/>
                  </a:lnTo>
                  <a:lnTo>
                    <a:pt x="44135" y="44577"/>
                  </a:lnTo>
                  <a:lnTo>
                    <a:pt x="46113" y="43307"/>
                  </a:lnTo>
                  <a:lnTo>
                    <a:pt x="47272" y="43307"/>
                  </a:lnTo>
                  <a:lnTo>
                    <a:pt x="46735" y="42799"/>
                  </a:lnTo>
                  <a:lnTo>
                    <a:pt x="47624" y="42149"/>
                  </a:lnTo>
                  <a:lnTo>
                    <a:pt x="46471" y="42149"/>
                  </a:lnTo>
                  <a:lnTo>
                    <a:pt x="48206" y="33782"/>
                  </a:lnTo>
                  <a:lnTo>
                    <a:pt x="48311" y="33274"/>
                  </a:lnTo>
                  <a:lnTo>
                    <a:pt x="48416" y="32766"/>
                  </a:lnTo>
                  <a:lnTo>
                    <a:pt x="48495" y="32385"/>
                  </a:lnTo>
                  <a:lnTo>
                    <a:pt x="48548" y="32131"/>
                  </a:lnTo>
                  <a:lnTo>
                    <a:pt x="48653" y="31242"/>
                  </a:lnTo>
                  <a:lnTo>
                    <a:pt x="48513" y="30988"/>
                  </a:lnTo>
                  <a:close/>
                </a:path>
                <a:path w="53975" h="90169">
                  <a:moveTo>
                    <a:pt x="18012" y="26907"/>
                  </a:moveTo>
                  <a:lnTo>
                    <a:pt x="17916" y="27171"/>
                  </a:lnTo>
                  <a:lnTo>
                    <a:pt x="17795" y="34417"/>
                  </a:lnTo>
                  <a:lnTo>
                    <a:pt x="17695" y="36703"/>
                  </a:lnTo>
                  <a:lnTo>
                    <a:pt x="17580" y="38354"/>
                  </a:lnTo>
                  <a:lnTo>
                    <a:pt x="17475" y="39878"/>
                  </a:lnTo>
                  <a:lnTo>
                    <a:pt x="17349" y="41402"/>
                  </a:lnTo>
                  <a:lnTo>
                    <a:pt x="17233" y="42799"/>
                  </a:lnTo>
                  <a:lnTo>
                    <a:pt x="18061" y="42799"/>
                  </a:lnTo>
                  <a:lnTo>
                    <a:pt x="18694" y="32766"/>
                  </a:lnTo>
                  <a:lnTo>
                    <a:pt x="19507" y="32131"/>
                  </a:lnTo>
                  <a:lnTo>
                    <a:pt x="20405" y="31369"/>
                  </a:lnTo>
                  <a:lnTo>
                    <a:pt x="18719" y="31369"/>
                  </a:lnTo>
                  <a:lnTo>
                    <a:pt x="18840" y="28702"/>
                  </a:lnTo>
                  <a:lnTo>
                    <a:pt x="18880" y="27813"/>
                  </a:lnTo>
                  <a:lnTo>
                    <a:pt x="18175" y="27813"/>
                  </a:lnTo>
                  <a:lnTo>
                    <a:pt x="18089" y="27171"/>
                  </a:lnTo>
                  <a:lnTo>
                    <a:pt x="18012" y="26907"/>
                  </a:lnTo>
                  <a:close/>
                </a:path>
                <a:path w="53975" h="90169">
                  <a:moveTo>
                    <a:pt x="50838" y="40894"/>
                  </a:moveTo>
                  <a:lnTo>
                    <a:pt x="49339" y="40894"/>
                  </a:lnTo>
                  <a:lnTo>
                    <a:pt x="52108" y="42545"/>
                  </a:lnTo>
                  <a:lnTo>
                    <a:pt x="52400" y="42291"/>
                  </a:lnTo>
                  <a:lnTo>
                    <a:pt x="52361" y="42149"/>
                  </a:lnTo>
                  <a:lnTo>
                    <a:pt x="52260" y="41783"/>
                  </a:lnTo>
                  <a:lnTo>
                    <a:pt x="50838" y="40894"/>
                  </a:lnTo>
                  <a:close/>
                </a:path>
                <a:path w="53975" h="90169">
                  <a:moveTo>
                    <a:pt x="51765" y="34417"/>
                  </a:moveTo>
                  <a:lnTo>
                    <a:pt x="51422" y="34417"/>
                  </a:lnTo>
                  <a:lnTo>
                    <a:pt x="49574" y="39116"/>
                  </a:lnTo>
                  <a:lnTo>
                    <a:pt x="49474" y="39370"/>
                  </a:lnTo>
                  <a:lnTo>
                    <a:pt x="49375" y="39624"/>
                  </a:lnTo>
                  <a:lnTo>
                    <a:pt x="49275" y="39878"/>
                  </a:lnTo>
                  <a:lnTo>
                    <a:pt x="49225" y="40005"/>
                  </a:lnTo>
                  <a:lnTo>
                    <a:pt x="46343" y="42149"/>
                  </a:lnTo>
                  <a:lnTo>
                    <a:pt x="47624" y="42149"/>
                  </a:lnTo>
                  <a:lnTo>
                    <a:pt x="49339" y="40894"/>
                  </a:lnTo>
                  <a:lnTo>
                    <a:pt x="50838" y="40894"/>
                  </a:lnTo>
                  <a:lnTo>
                    <a:pt x="50025" y="40386"/>
                  </a:lnTo>
                  <a:lnTo>
                    <a:pt x="51282" y="39370"/>
                  </a:lnTo>
                  <a:lnTo>
                    <a:pt x="49961" y="39370"/>
                  </a:lnTo>
                  <a:lnTo>
                    <a:pt x="50291" y="39116"/>
                  </a:lnTo>
                  <a:lnTo>
                    <a:pt x="50485" y="38354"/>
                  </a:lnTo>
                  <a:lnTo>
                    <a:pt x="51815" y="35052"/>
                  </a:lnTo>
                  <a:lnTo>
                    <a:pt x="51765" y="34417"/>
                  </a:lnTo>
                  <a:close/>
                </a:path>
                <a:path w="53975" h="90169">
                  <a:moveTo>
                    <a:pt x="44638" y="40573"/>
                  </a:moveTo>
                  <a:lnTo>
                    <a:pt x="44021" y="41783"/>
                  </a:lnTo>
                  <a:lnTo>
                    <a:pt x="44455" y="41402"/>
                  </a:lnTo>
                  <a:lnTo>
                    <a:pt x="44665" y="41148"/>
                  </a:lnTo>
                  <a:lnTo>
                    <a:pt x="44638" y="40573"/>
                  </a:lnTo>
                  <a:close/>
                </a:path>
                <a:path w="53975" h="90169">
                  <a:moveTo>
                    <a:pt x="44424" y="30480"/>
                  </a:moveTo>
                  <a:lnTo>
                    <a:pt x="44533" y="38354"/>
                  </a:lnTo>
                  <a:lnTo>
                    <a:pt x="44629" y="40386"/>
                  </a:lnTo>
                  <a:lnTo>
                    <a:pt x="44928" y="40005"/>
                  </a:lnTo>
                  <a:lnTo>
                    <a:pt x="44894" y="35052"/>
                  </a:lnTo>
                  <a:lnTo>
                    <a:pt x="44780" y="32766"/>
                  </a:lnTo>
                  <a:lnTo>
                    <a:pt x="44678" y="30734"/>
                  </a:lnTo>
                  <a:lnTo>
                    <a:pt x="44424" y="30480"/>
                  </a:lnTo>
                  <a:close/>
                </a:path>
                <a:path w="53975" h="90169">
                  <a:moveTo>
                    <a:pt x="53606" y="36703"/>
                  </a:moveTo>
                  <a:lnTo>
                    <a:pt x="53032" y="36703"/>
                  </a:lnTo>
                  <a:lnTo>
                    <a:pt x="51282" y="38354"/>
                  </a:lnTo>
                  <a:lnTo>
                    <a:pt x="50178" y="39116"/>
                  </a:lnTo>
                  <a:lnTo>
                    <a:pt x="50075" y="39370"/>
                  </a:lnTo>
                  <a:lnTo>
                    <a:pt x="51282" y="39370"/>
                  </a:lnTo>
                  <a:lnTo>
                    <a:pt x="52476" y="38354"/>
                  </a:lnTo>
                  <a:lnTo>
                    <a:pt x="53390" y="37338"/>
                  </a:lnTo>
                  <a:lnTo>
                    <a:pt x="53606" y="36703"/>
                  </a:lnTo>
                  <a:close/>
                </a:path>
                <a:path w="53975" h="90169">
                  <a:moveTo>
                    <a:pt x="40258" y="27813"/>
                  </a:moveTo>
                  <a:lnTo>
                    <a:pt x="40064" y="28067"/>
                  </a:lnTo>
                  <a:lnTo>
                    <a:pt x="39985" y="35814"/>
                  </a:lnTo>
                  <a:lnTo>
                    <a:pt x="40156" y="35433"/>
                  </a:lnTo>
                  <a:lnTo>
                    <a:pt x="40206" y="35052"/>
                  </a:lnTo>
                  <a:lnTo>
                    <a:pt x="40291" y="34417"/>
                  </a:lnTo>
                  <a:lnTo>
                    <a:pt x="40376" y="33782"/>
                  </a:lnTo>
                  <a:lnTo>
                    <a:pt x="40444" y="33274"/>
                  </a:lnTo>
                  <a:lnTo>
                    <a:pt x="40538" y="28067"/>
                  </a:lnTo>
                  <a:lnTo>
                    <a:pt x="40258" y="27813"/>
                  </a:lnTo>
                  <a:close/>
                </a:path>
                <a:path w="53975" h="90169">
                  <a:moveTo>
                    <a:pt x="25167" y="21590"/>
                  </a:moveTo>
                  <a:lnTo>
                    <a:pt x="24663" y="21590"/>
                  </a:lnTo>
                  <a:lnTo>
                    <a:pt x="23028" y="26431"/>
                  </a:lnTo>
                  <a:lnTo>
                    <a:pt x="22970" y="26601"/>
                  </a:lnTo>
                  <a:lnTo>
                    <a:pt x="22867" y="26907"/>
                  </a:lnTo>
                  <a:lnTo>
                    <a:pt x="22778" y="27171"/>
                  </a:lnTo>
                  <a:lnTo>
                    <a:pt x="22612" y="27432"/>
                  </a:lnTo>
                  <a:lnTo>
                    <a:pt x="19964" y="30226"/>
                  </a:lnTo>
                  <a:lnTo>
                    <a:pt x="18719" y="31369"/>
                  </a:lnTo>
                  <a:lnTo>
                    <a:pt x="20405" y="31369"/>
                  </a:lnTo>
                  <a:lnTo>
                    <a:pt x="22948" y="29210"/>
                  </a:lnTo>
                  <a:lnTo>
                    <a:pt x="25254" y="22479"/>
                  </a:lnTo>
                  <a:lnTo>
                    <a:pt x="25167" y="21590"/>
                  </a:lnTo>
                  <a:close/>
                </a:path>
                <a:path w="53975" h="90169">
                  <a:moveTo>
                    <a:pt x="30514" y="30226"/>
                  </a:moveTo>
                  <a:lnTo>
                    <a:pt x="27930" y="30226"/>
                  </a:lnTo>
                  <a:lnTo>
                    <a:pt x="27923" y="30480"/>
                  </a:lnTo>
                  <a:lnTo>
                    <a:pt x="30484" y="30480"/>
                  </a:lnTo>
                  <a:lnTo>
                    <a:pt x="30514" y="30226"/>
                  </a:lnTo>
                  <a:close/>
                </a:path>
                <a:path w="53975" h="90169">
                  <a:moveTo>
                    <a:pt x="35340" y="30226"/>
                  </a:moveTo>
                  <a:lnTo>
                    <a:pt x="31213" y="30226"/>
                  </a:lnTo>
                  <a:lnTo>
                    <a:pt x="31184" y="30480"/>
                  </a:lnTo>
                  <a:lnTo>
                    <a:pt x="35340" y="30480"/>
                  </a:lnTo>
                  <a:lnTo>
                    <a:pt x="35340" y="30226"/>
                  </a:lnTo>
                  <a:close/>
                </a:path>
                <a:path w="53975" h="90169">
                  <a:moveTo>
                    <a:pt x="39971" y="30226"/>
                  </a:moveTo>
                  <a:lnTo>
                    <a:pt x="36250" y="30226"/>
                  </a:lnTo>
                  <a:lnTo>
                    <a:pt x="36266" y="30480"/>
                  </a:lnTo>
                  <a:lnTo>
                    <a:pt x="39972" y="30480"/>
                  </a:lnTo>
                  <a:lnTo>
                    <a:pt x="39971" y="30226"/>
                  </a:lnTo>
                  <a:close/>
                </a:path>
                <a:path w="53975" h="90169">
                  <a:moveTo>
                    <a:pt x="31635" y="22479"/>
                  </a:moveTo>
                  <a:lnTo>
                    <a:pt x="31292" y="22860"/>
                  </a:lnTo>
                  <a:lnTo>
                    <a:pt x="31172" y="24130"/>
                  </a:lnTo>
                  <a:lnTo>
                    <a:pt x="31052" y="25400"/>
                  </a:lnTo>
                  <a:lnTo>
                    <a:pt x="30955" y="26431"/>
                  </a:lnTo>
                  <a:lnTo>
                    <a:pt x="30882" y="27171"/>
                  </a:lnTo>
                  <a:lnTo>
                    <a:pt x="30759" y="28194"/>
                  </a:lnTo>
                  <a:lnTo>
                    <a:pt x="30637" y="29210"/>
                  </a:lnTo>
                  <a:lnTo>
                    <a:pt x="30514" y="30226"/>
                  </a:lnTo>
                  <a:lnTo>
                    <a:pt x="31213" y="30226"/>
                  </a:lnTo>
                  <a:lnTo>
                    <a:pt x="31889" y="22860"/>
                  </a:lnTo>
                  <a:lnTo>
                    <a:pt x="31635" y="22479"/>
                  </a:lnTo>
                  <a:close/>
                </a:path>
                <a:path w="53975" h="90169">
                  <a:moveTo>
                    <a:pt x="35585" y="25019"/>
                  </a:moveTo>
                  <a:lnTo>
                    <a:pt x="35413" y="25400"/>
                  </a:lnTo>
                  <a:lnTo>
                    <a:pt x="35340" y="30226"/>
                  </a:lnTo>
                  <a:lnTo>
                    <a:pt x="36250" y="30226"/>
                  </a:lnTo>
                  <a:lnTo>
                    <a:pt x="36154" y="28702"/>
                  </a:lnTo>
                  <a:lnTo>
                    <a:pt x="36040" y="26907"/>
                  </a:lnTo>
                  <a:lnTo>
                    <a:pt x="35953" y="25527"/>
                  </a:lnTo>
                  <a:lnTo>
                    <a:pt x="35902" y="25400"/>
                  </a:lnTo>
                  <a:lnTo>
                    <a:pt x="35585" y="25019"/>
                  </a:lnTo>
                  <a:close/>
                </a:path>
                <a:path w="53975" h="90169">
                  <a:moveTo>
                    <a:pt x="15062" y="5715"/>
                  </a:moveTo>
                  <a:lnTo>
                    <a:pt x="15002" y="6096"/>
                  </a:lnTo>
                  <a:lnTo>
                    <a:pt x="14922" y="6604"/>
                  </a:lnTo>
                  <a:lnTo>
                    <a:pt x="17868" y="15748"/>
                  </a:lnTo>
                  <a:lnTo>
                    <a:pt x="18153" y="18161"/>
                  </a:lnTo>
                  <a:lnTo>
                    <a:pt x="18176" y="27813"/>
                  </a:lnTo>
                  <a:lnTo>
                    <a:pt x="18880" y="27813"/>
                  </a:lnTo>
                  <a:lnTo>
                    <a:pt x="19004" y="23241"/>
                  </a:lnTo>
                  <a:lnTo>
                    <a:pt x="19049" y="19939"/>
                  </a:lnTo>
                  <a:lnTo>
                    <a:pt x="19710" y="19685"/>
                  </a:lnTo>
                  <a:lnTo>
                    <a:pt x="21004" y="18796"/>
                  </a:lnTo>
                  <a:lnTo>
                    <a:pt x="19086" y="18796"/>
                  </a:lnTo>
                  <a:lnTo>
                    <a:pt x="19130" y="15748"/>
                  </a:lnTo>
                  <a:lnTo>
                    <a:pt x="18338" y="15748"/>
                  </a:lnTo>
                  <a:lnTo>
                    <a:pt x="17335" y="11557"/>
                  </a:lnTo>
                  <a:lnTo>
                    <a:pt x="15725" y="6604"/>
                  </a:lnTo>
                  <a:lnTo>
                    <a:pt x="15620" y="6096"/>
                  </a:lnTo>
                  <a:lnTo>
                    <a:pt x="15062" y="5715"/>
                  </a:lnTo>
                  <a:close/>
                </a:path>
                <a:path w="53975" h="90169">
                  <a:moveTo>
                    <a:pt x="17925" y="26431"/>
                  </a:moveTo>
                  <a:lnTo>
                    <a:pt x="18013" y="26907"/>
                  </a:lnTo>
                  <a:lnTo>
                    <a:pt x="18107" y="26601"/>
                  </a:lnTo>
                  <a:lnTo>
                    <a:pt x="17925" y="26431"/>
                  </a:lnTo>
                  <a:close/>
                </a:path>
                <a:path w="53975" h="90169">
                  <a:moveTo>
                    <a:pt x="12953" y="8128"/>
                  </a:moveTo>
                  <a:lnTo>
                    <a:pt x="12750" y="8763"/>
                  </a:lnTo>
                  <a:lnTo>
                    <a:pt x="17874" y="26431"/>
                  </a:lnTo>
                  <a:lnTo>
                    <a:pt x="17760" y="25527"/>
                  </a:lnTo>
                  <a:lnTo>
                    <a:pt x="16789" y="20193"/>
                  </a:lnTo>
                  <a:lnTo>
                    <a:pt x="13716" y="9271"/>
                  </a:lnTo>
                  <a:lnTo>
                    <a:pt x="13645" y="9017"/>
                  </a:lnTo>
                  <a:lnTo>
                    <a:pt x="13573" y="8763"/>
                  </a:lnTo>
                  <a:lnTo>
                    <a:pt x="12953" y="8128"/>
                  </a:lnTo>
                  <a:close/>
                </a:path>
                <a:path w="53975" h="90169">
                  <a:moveTo>
                    <a:pt x="22737" y="13208"/>
                  </a:moveTo>
                  <a:lnTo>
                    <a:pt x="22186" y="13208"/>
                  </a:lnTo>
                  <a:lnTo>
                    <a:pt x="21031" y="16891"/>
                  </a:lnTo>
                  <a:lnTo>
                    <a:pt x="19773" y="18161"/>
                  </a:lnTo>
                  <a:lnTo>
                    <a:pt x="18916" y="18796"/>
                  </a:lnTo>
                  <a:lnTo>
                    <a:pt x="21004" y="18796"/>
                  </a:lnTo>
                  <a:lnTo>
                    <a:pt x="21374" y="18542"/>
                  </a:lnTo>
                  <a:lnTo>
                    <a:pt x="22872" y="13970"/>
                  </a:lnTo>
                  <a:lnTo>
                    <a:pt x="22847" y="13462"/>
                  </a:lnTo>
                  <a:lnTo>
                    <a:pt x="22737" y="13208"/>
                  </a:lnTo>
                  <a:close/>
                </a:path>
                <a:path w="53975" h="90169">
                  <a:moveTo>
                    <a:pt x="18668" y="0"/>
                  </a:moveTo>
                  <a:lnTo>
                    <a:pt x="18249" y="381"/>
                  </a:lnTo>
                  <a:lnTo>
                    <a:pt x="18338" y="15748"/>
                  </a:lnTo>
                  <a:lnTo>
                    <a:pt x="19130" y="15748"/>
                  </a:lnTo>
                  <a:lnTo>
                    <a:pt x="19024" y="381"/>
                  </a:lnTo>
                  <a:lnTo>
                    <a:pt x="18668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8" name="object 2288"/>
            <p:cNvSpPr/>
            <p:nvPr/>
          </p:nvSpPr>
          <p:spPr>
            <a:xfrm>
              <a:off x="7113149" y="2824393"/>
              <a:ext cx="53340" cy="59690"/>
            </a:xfrm>
            <a:custGeom>
              <a:avLst/>
              <a:gdLst/>
              <a:ahLst/>
              <a:cxnLst/>
              <a:rect l="l" t="t" r="r" b="b"/>
              <a:pathLst>
                <a:path w="53340" h="59689">
                  <a:moveTo>
                    <a:pt x="742" y="39344"/>
                  </a:moveTo>
                  <a:lnTo>
                    <a:pt x="0" y="39344"/>
                  </a:lnTo>
                  <a:lnTo>
                    <a:pt x="65" y="40055"/>
                  </a:lnTo>
                  <a:lnTo>
                    <a:pt x="291" y="40386"/>
                  </a:lnTo>
                  <a:lnTo>
                    <a:pt x="9539" y="49911"/>
                  </a:lnTo>
                  <a:lnTo>
                    <a:pt x="12994" y="58826"/>
                  </a:lnTo>
                  <a:lnTo>
                    <a:pt x="12473" y="59042"/>
                  </a:lnTo>
                  <a:lnTo>
                    <a:pt x="12219" y="59410"/>
                  </a:lnTo>
                  <a:lnTo>
                    <a:pt x="15661" y="58127"/>
                  </a:lnTo>
                  <a:lnTo>
                    <a:pt x="14683" y="58127"/>
                  </a:lnTo>
                  <a:lnTo>
                    <a:pt x="14930" y="57467"/>
                  </a:lnTo>
                  <a:lnTo>
                    <a:pt x="13349" y="57467"/>
                  </a:lnTo>
                  <a:lnTo>
                    <a:pt x="9762" y="48933"/>
                  </a:lnTo>
                  <a:lnTo>
                    <a:pt x="9692" y="48768"/>
                  </a:lnTo>
                  <a:lnTo>
                    <a:pt x="9628" y="48615"/>
                  </a:lnTo>
                  <a:lnTo>
                    <a:pt x="1043" y="39636"/>
                  </a:lnTo>
                  <a:lnTo>
                    <a:pt x="742" y="39344"/>
                  </a:lnTo>
                  <a:close/>
                </a:path>
                <a:path w="53340" h="59689">
                  <a:moveTo>
                    <a:pt x="30989" y="22580"/>
                  </a:moveTo>
                  <a:lnTo>
                    <a:pt x="30645" y="22948"/>
                  </a:lnTo>
                  <a:lnTo>
                    <a:pt x="30616" y="23266"/>
                  </a:lnTo>
                  <a:lnTo>
                    <a:pt x="30507" y="24422"/>
                  </a:lnTo>
                  <a:lnTo>
                    <a:pt x="30395" y="25615"/>
                  </a:lnTo>
                  <a:lnTo>
                    <a:pt x="30270" y="26944"/>
                  </a:lnTo>
                  <a:lnTo>
                    <a:pt x="30161" y="27894"/>
                  </a:lnTo>
                  <a:lnTo>
                    <a:pt x="30064" y="28699"/>
                  </a:lnTo>
                  <a:lnTo>
                    <a:pt x="29991" y="29311"/>
                  </a:lnTo>
                  <a:lnTo>
                    <a:pt x="29937" y="29756"/>
                  </a:lnTo>
                  <a:lnTo>
                    <a:pt x="29847" y="30505"/>
                  </a:lnTo>
                  <a:lnTo>
                    <a:pt x="29743" y="31369"/>
                  </a:lnTo>
                  <a:lnTo>
                    <a:pt x="29643" y="32194"/>
                  </a:lnTo>
                  <a:lnTo>
                    <a:pt x="29568" y="32816"/>
                  </a:lnTo>
                  <a:lnTo>
                    <a:pt x="29447" y="33820"/>
                  </a:lnTo>
                  <a:lnTo>
                    <a:pt x="29371" y="34455"/>
                  </a:lnTo>
                  <a:lnTo>
                    <a:pt x="29297" y="35064"/>
                  </a:lnTo>
                  <a:lnTo>
                    <a:pt x="29203" y="35844"/>
                  </a:lnTo>
                  <a:lnTo>
                    <a:pt x="29090" y="36703"/>
                  </a:lnTo>
                  <a:lnTo>
                    <a:pt x="27473" y="45602"/>
                  </a:lnTo>
                  <a:lnTo>
                    <a:pt x="27399" y="46012"/>
                  </a:lnTo>
                  <a:lnTo>
                    <a:pt x="27341" y="46329"/>
                  </a:lnTo>
                  <a:lnTo>
                    <a:pt x="14683" y="58127"/>
                  </a:lnTo>
                  <a:lnTo>
                    <a:pt x="15661" y="58127"/>
                  </a:lnTo>
                  <a:lnTo>
                    <a:pt x="19013" y="56934"/>
                  </a:lnTo>
                  <a:lnTo>
                    <a:pt x="22214" y="55702"/>
                  </a:lnTo>
                  <a:lnTo>
                    <a:pt x="23674" y="54914"/>
                  </a:lnTo>
                  <a:lnTo>
                    <a:pt x="25922" y="53835"/>
                  </a:lnTo>
                  <a:lnTo>
                    <a:pt x="27502" y="53187"/>
                  </a:lnTo>
                  <a:lnTo>
                    <a:pt x="25919" y="53187"/>
                  </a:lnTo>
                  <a:lnTo>
                    <a:pt x="27777" y="47117"/>
                  </a:lnTo>
                  <a:lnTo>
                    <a:pt x="27864" y="46833"/>
                  </a:lnTo>
                  <a:lnTo>
                    <a:pt x="27929" y="46621"/>
                  </a:lnTo>
                  <a:lnTo>
                    <a:pt x="28018" y="46329"/>
                  </a:lnTo>
                  <a:lnTo>
                    <a:pt x="28115" y="46012"/>
                  </a:lnTo>
                  <a:lnTo>
                    <a:pt x="28241" y="45602"/>
                  </a:lnTo>
                  <a:lnTo>
                    <a:pt x="28711" y="42900"/>
                  </a:lnTo>
                  <a:lnTo>
                    <a:pt x="28754" y="42646"/>
                  </a:lnTo>
                  <a:lnTo>
                    <a:pt x="33742" y="42646"/>
                  </a:lnTo>
                  <a:lnTo>
                    <a:pt x="33758" y="42519"/>
                  </a:lnTo>
                  <a:lnTo>
                    <a:pt x="28776" y="42519"/>
                  </a:lnTo>
                  <a:lnTo>
                    <a:pt x="29915" y="35844"/>
                  </a:lnTo>
                  <a:lnTo>
                    <a:pt x="30006" y="35064"/>
                  </a:lnTo>
                  <a:lnTo>
                    <a:pt x="30077" y="34455"/>
                  </a:lnTo>
                  <a:lnTo>
                    <a:pt x="30201" y="33388"/>
                  </a:lnTo>
                  <a:lnTo>
                    <a:pt x="30305" y="32499"/>
                  </a:lnTo>
                  <a:lnTo>
                    <a:pt x="30399" y="31699"/>
                  </a:lnTo>
                  <a:lnTo>
                    <a:pt x="30501" y="30822"/>
                  </a:lnTo>
                  <a:lnTo>
                    <a:pt x="30626" y="29756"/>
                  </a:lnTo>
                  <a:lnTo>
                    <a:pt x="30749" y="28699"/>
                  </a:lnTo>
                  <a:lnTo>
                    <a:pt x="30843" y="27894"/>
                  </a:lnTo>
                  <a:lnTo>
                    <a:pt x="30970" y="26616"/>
                  </a:lnTo>
                  <a:lnTo>
                    <a:pt x="31097" y="25133"/>
                  </a:lnTo>
                  <a:lnTo>
                    <a:pt x="31221" y="23674"/>
                  </a:lnTo>
                  <a:lnTo>
                    <a:pt x="31243" y="22948"/>
                  </a:lnTo>
                  <a:lnTo>
                    <a:pt x="30989" y="22580"/>
                  </a:lnTo>
                  <a:close/>
                </a:path>
                <a:path w="53340" h="59689">
                  <a:moveTo>
                    <a:pt x="2046" y="24130"/>
                  </a:moveTo>
                  <a:lnTo>
                    <a:pt x="2032" y="25133"/>
                  </a:lnTo>
                  <a:lnTo>
                    <a:pt x="3655" y="28699"/>
                  </a:lnTo>
                  <a:lnTo>
                    <a:pt x="7361" y="37452"/>
                  </a:lnTo>
                  <a:lnTo>
                    <a:pt x="11128" y="47853"/>
                  </a:lnTo>
                  <a:lnTo>
                    <a:pt x="11240" y="48234"/>
                  </a:lnTo>
                  <a:lnTo>
                    <a:pt x="13227" y="56934"/>
                  </a:lnTo>
                  <a:lnTo>
                    <a:pt x="13349" y="57467"/>
                  </a:lnTo>
                  <a:lnTo>
                    <a:pt x="14930" y="57467"/>
                  </a:lnTo>
                  <a:lnTo>
                    <a:pt x="15011" y="57251"/>
                  </a:lnTo>
                  <a:lnTo>
                    <a:pt x="14111" y="57251"/>
                  </a:lnTo>
                  <a:lnTo>
                    <a:pt x="13985" y="55854"/>
                  </a:lnTo>
                  <a:lnTo>
                    <a:pt x="13888" y="54787"/>
                  </a:lnTo>
                  <a:lnTo>
                    <a:pt x="13802" y="53835"/>
                  </a:lnTo>
                  <a:lnTo>
                    <a:pt x="13743" y="53187"/>
                  </a:lnTo>
                  <a:lnTo>
                    <a:pt x="12487" y="48933"/>
                  </a:lnTo>
                  <a:lnTo>
                    <a:pt x="12393" y="48615"/>
                  </a:lnTo>
                  <a:lnTo>
                    <a:pt x="12281" y="48234"/>
                  </a:lnTo>
                  <a:lnTo>
                    <a:pt x="12168" y="47853"/>
                  </a:lnTo>
                  <a:lnTo>
                    <a:pt x="7111" y="33820"/>
                  </a:lnTo>
                  <a:lnTo>
                    <a:pt x="2796" y="24638"/>
                  </a:lnTo>
                  <a:lnTo>
                    <a:pt x="2694" y="24422"/>
                  </a:lnTo>
                  <a:lnTo>
                    <a:pt x="2046" y="24130"/>
                  </a:lnTo>
                  <a:close/>
                </a:path>
                <a:path w="53340" h="59689">
                  <a:moveTo>
                    <a:pt x="12552" y="21691"/>
                  </a:moveTo>
                  <a:lnTo>
                    <a:pt x="11699" y="21691"/>
                  </a:lnTo>
                  <a:lnTo>
                    <a:pt x="13365" y="29311"/>
                  </a:lnTo>
                  <a:lnTo>
                    <a:pt x="15264" y="39344"/>
                  </a:lnTo>
                  <a:lnTo>
                    <a:pt x="15319" y="39636"/>
                  </a:lnTo>
                  <a:lnTo>
                    <a:pt x="15432" y="40386"/>
                  </a:lnTo>
                  <a:lnTo>
                    <a:pt x="15557" y="41554"/>
                  </a:lnTo>
                  <a:lnTo>
                    <a:pt x="15635" y="51257"/>
                  </a:lnTo>
                  <a:lnTo>
                    <a:pt x="14962" y="54787"/>
                  </a:lnTo>
                  <a:lnTo>
                    <a:pt x="14221" y="56934"/>
                  </a:lnTo>
                  <a:lnTo>
                    <a:pt x="14111" y="57251"/>
                  </a:lnTo>
                  <a:lnTo>
                    <a:pt x="15011" y="57251"/>
                  </a:lnTo>
                  <a:lnTo>
                    <a:pt x="15534" y="55854"/>
                  </a:lnTo>
                  <a:lnTo>
                    <a:pt x="16086" y="53187"/>
                  </a:lnTo>
                  <a:lnTo>
                    <a:pt x="16207" y="52603"/>
                  </a:lnTo>
                  <a:lnTo>
                    <a:pt x="16279" y="52044"/>
                  </a:lnTo>
                  <a:lnTo>
                    <a:pt x="16381" y="51257"/>
                  </a:lnTo>
                  <a:lnTo>
                    <a:pt x="16448" y="50736"/>
                  </a:lnTo>
                  <a:lnTo>
                    <a:pt x="16554" y="49911"/>
                  </a:lnTo>
                  <a:lnTo>
                    <a:pt x="16681" y="48933"/>
                  </a:lnTo>
                  <a:lnTo>
                    <a:pt x="16786" y="48234"/>
                  </a:lnTo>
                  <a:lnTo>
                    <a:pt x="16846" y="47853"/>
                  </a:lnTo>
                  <a:lnTo>
                    <a:pt x="16672" y="47853"/>
                  </a:lnTo>
                  <a:lnTo>
                    <a:pt x="21083" y="46621"/>
                  </a:lnTo>
                  <a:lnTo>
                    <a:pt x="16966" y="46621"/>
                  </a:lnTo>
                  <a:lnTo>
                    <a:pt x="17088" y="45602"/>
                  </a:lnTo>
                  <a:lnTo>
                    <a:pt x="17206" y="44627"/>
                  </a:lnTo>
                  <a:lnTo>
                    <a:pt x="17310" y="43764"/>
                  </a:lnTo>
                  <a:lnTo>
                    <a:pt x="17414" y="42900"/>
                  </a:lnTo>
                  <a:lnTo>
                    <a:pt x="16585" y="42900"/>
                  </a:lnTo>
                  <a:lnTo>
                    <a:pt x="15434" y="35844"/>
                  </a:lnTo>
                  <a:lnTo>
                    <a:pt x="15364" y="35417"/>
                  </a:lnTo>
                  <a:lnTo>
                    <a:pt x="15306" y="35064"/>
                  </a:lnTo>
                  <a:lnTo>
                    <a:pt x="15206" y="34455"/>
                  </a:lnTo>
                  <a:lnTo>
                    <a:pt x="15101" y="33820"/>
                  </a:lnTo>
                  <a:lnTo>
                    <a:pt x="13405" y="25615"/>
                  </a:lnTo>
                  <a:lnTo>
                    <a:pt x="13305" y="25133"/>
                  </a:lnTo>
                  <a:lnTo>
                    <a:pt x="13202" y="24638"/>
                  </a:lnTo>
                  <a:lnTo>
                    <a:pt x="13097" y="24130"/>
                  </a:lnTo>
                  <a:lnTo>
                    <a:pt x="13003" y="23674"/>
                  </a:lnTo>
                  <a:lnTo>
                    <a:pt x="12910" y="23266"/>
                  </a:lnTo>
                  <a:lnTo>
                    <a:pt x="12838" y="22948"/>
                  </a:lnTo>
                  <a:lnTo>
                    <a:pt x="12754" y="22580"/>
                  </a:lnTo>
                  <a:lnTo>
                    <a:pt x="12708" y="22377"/>
                  </a:lnTo>
                  <a:lnTo>
                    <a:pt x="12592" y="21869"/>
                  </a:lnTo>
                  <a:lnTo>
                    <a:pt x="12552" y="21691"/>
                  </a:lnTo>
                  <a:close/>
                </a:path>
                <a:path w="53340" h="59689">
                  <a:moveTo>
                    <a:pt x="35011" y="25133"/>
                  </a:moveTo>
                  <a:lnTo>
                    <a:pt x="34710" y="25615"/>
                  </a:lnTo>
                  <a:lnTo>
                    <a:pt x="34622" y="35844"/>
                  </a:lnTo>
                  <a:lnTo>
                    <a:pt x="33574" y="43764"/>
                  </a:lnTo>
                  <a:lnTo>
                    <a:pt x="30901" y="50736"/>
                  </a:lnTo>
                  <a:lnTo>
                    <a:pt x="25830" y="53187"/>
                  </a:lnTo>
                  <a:lnTo>
                    <a:pt x="27502" y="53187"/>
                  </a:lnTo>
                  <a:lnTo>
                    <a:pt x="30291" y="52044"/>
                  </a:lnTo>
                  <a:lnTo>
                    <a:pt x="31745" y="51257"/>
                  </a:lnTo>
                  <a:lnTo>
                    <a:pt x="33715" y="50088"/>
                  </a:lnTo>
                  <a:lnTo>
                    <a:pt x="32132" y="50088"/>
                  </a:lnTo>
                  <a:lnTo>
                    <a:pt x="34241" y="46012"/>
                  </a:lnTo>
                  <a:lnTo>
                    <a:pt x="34296" y="45602"/>
                  </a:lnTo>
                  <a:lnTo>
                    <a:pt x="34410" y="44754"/>
                  </a:lnTo>
                  <a:lnTo>
                    <a:pt x="34491" y="44157"/>
                  </a:lnTo>
                  <a:lnTo>
                    <a:pt x="34544" y="43764"/>
                  </a:lnTo>
                  <a:lnTo>
                    <a:pt x="34661" y="42900"/>
                  </a:lnTo>
                  <a:lnTo>
                    <a:pt x="34759" y="42168"/>
                  </a:lnTo>
                  <a:lnTo>
                    <a:pt x="34842" y="41554"/>
                  </a:lnTo>
                  <a:lnTo>
                    <a:pt x="34897" y="41148"/>
                  </a:lnTo>
                  <a:lnTo>
                    <a:pt x="35000" y="40386"/>
                  </a:lnTo>
                  <a:lnTo>
                    <a:pt x="35126" y="38404"/>
                  </a:lnTo>
                  <a:lnTo>
                    <a:pt x="35226" y="36703"/>
                  </a:lnTo>
                  <a:lnTo>
                    <a:pt x="35307" y="25615"/>
                  </a:lnTo>
                  <a:lnTo>
                    <a:pt x="35011" y="25133"/>
                  </a:lnTo>
                  <a:close/>
                </a:path>
                <a:path w="53340" h="59689">
                  <a:moveTo>
                    <a:pt x="37579" y="45602"/>
                  </a:moveTo>
                  <a:lnTo>
                    <a:pt x="34355" y="48933"/>
                  </a:lnTo>
                  <a:lnTo>
                    <a:pt x="32132" y="50088"/>
                  </a:lnTo>
                  <a:lnTo>
                    <a:pt x="33715" y="50088"/>
                  </a:lnTo>
                  <a:lnTo>
                    <a:pt x="36831" y="48234"/>
                  </a:lnTo>
                  <a:lnTo>
                    <a:pt x="37075" y="48044"/>
                  </a:lnTo>
                  <a:lnTo>
                    <a:pt x="36006" y="48044"/>
                  </a:lnTo>
                  <a:lnTo>
                    <a:pt x="37579" y="45602"/>
                  </a:lnTo>
                  <a:close/>
                </a:path>
                <a:path w="53340" h="59689">
                  <a:moveTo>
                    <a:pt x="43017" y="42519"/>
                  </a:moveTo>
                  <a:lnTo>
                    <a:pt x="39356" y="42519"/>
                  </a:lnTo>
                  <a:lnTo>
                    <a:pt x="39356" y="42646"/>
                  </a:lnTo>
                  <a:lnTo>
                    <a:pt x="42808" y="42646"/>
                  </a:lnTo>
                  <a:lnTo>
                    <a:pt x="41207" y="44627"/>
                  </a:lnTo>
                  <a:lnTo>
                    <a:pt x="40293" y="45602"/>
                  </a:lnTo>
                  <a:lnTo>
                    <a:pt x="39092" y="46329"/>
                  </a:lnTo>
                  <a:lnTo>
                    <a:pt x="36006" y="48044"/>
                  </a:lnTo>
                  <a:lnTo>
                    <a:pt x="37075" y="48044"/>
                  </a:lnTo>
                  <a:lnTo>
                    <a:pt x="38620" y="46833"/>
                  </a:lnTo>
                  <a:lnTo>
                    <a:pt x="42432" y="44754"/>
                  </a:lnTo>
                  <a:lnTo>
                    <a:pt x="42827" y="44627"/>
                  </a:lnTo>
                  <a:lnTo>
                    <a:pt x="41950" y="44627"/>
                  </a:lnTo>
                  <a:lnTo>
                    <a:pt x="42953" y="42646"/>
                  </a:lnTo>
                  <a:lnTo>
                    <a:pt x="43017" y="42519"/>
                  </a:lnTo>
                  <a:close/>
                </a:path>
                <a:path w="53340" h="59689">
                  <a:moveTo>
                    <a:pt x="27129" y="24638"/>
                  </a:moveTo>
                  <a:lnTo>
                    <a:pt x="26786" y="25133"/>
                  </a:lnTo>
                  <a:lnTo>
                    <a:pt x="26742" y="26431"/>
                  </a:lnTo>
                  <a:lnTo>
                    <a:pt x="26621" y="30048"/>
                  </a:lnTo>
                  <a:lnTo>
                    <a:pt x="23704" y="41148"/>
                  </a:lnTo>
                  <a:lnTo>
                    <a:pt x="23574" y="41554"/>
                  </a:lnTo>
                  <a:lnTo>
                    <a:pt x="20668" y="45602"/>
                  </a:lnTo>
                  <a:lnTo>
                    <a:pt x="20116" y="45602"/>
                  </a:lnTo>
                  <a:lnTo>
                    <a:pt x="16888" y="46621"/>
                  </a:lnTo>
                  <a:lnTo>
                    <a:pt x="21083" y="46621"/>
                  </a:lnTo>
                  <a:lnTo>
                    <a:pt x="23981" y="42646"/>
                  </a:lnTo>
                  <a:lnTo>
                    <a:pt x="24074" y="42519"/>
                  </a:lnTo>
                  <a:lnTo>
                    <a:pt x="24219" y="42168"/>
                  </a:lnTo>
                  <a:lnTo>
                    <a:pt x="26950" y="31699"/>
                  </a:lnTo>
                  <a:lnTo>
                    <a:pt x="27036" y="31369"/>
                  </a:lnTo>
                  <a:lnTo>
                    <a:pt x="27109" y="31089"/>
                  </a:lnTo>
                  <a:lnTo>
                    <a:pt x="27178" y="30822"/>
                  </a:lnTo>
                  <a:lnTo>
                    <a:pt x="27300" y="29756"/>
                  </a:lnTo>
                  <a:lnTo>
                    <a:pt x="27421" y="25133"/>
                  </a:lnTo>
                  <a:lnTo>
                    <a:pt x="27129" y="24638"/>
                  </a:lnTo>
                  <a:close/>
                </a:path>
                <a:path w="53340" h="59689">
                  <a:moveTo>
                    <a:pt x="39356" y="42646"/>
                  </a:moveTo>
                  <a:lnTo>
                    <a:pt x="38427" y="42646"/>
                  </a:lnTo>
                  <a:lnTo>
                    <a:pt x="37579" y="45602"/>
                  </a:lnTo>
                  <a:lnTo>
                    <a:pt x="39359" y="43764"/>
                  </a:lnTo>
                  <a:lnTo>
                    <a:pt x="39356" y="42646"/>
                  </a:lnTo>
                  <a:close/>
                </a:path>
                <a:path w="53340" h="59689">
                  <a:moveTo>
                    <a:pt x="46437" y="42646"/>
                  </a:moveTo>
                  <a:lnTo>
                    <a:pt x="45005" y="42646"/>
                  </a:lnTo>
                  <a:lnTo>
                    <a:pt x="41950" y="44627"/>
                  </a:lnTo>
                  <a:lnTo>
                    <a:pt x="42827" y="44627"/>
                  </a:lnTo>
                  <a:lnTo>
                    <a:pt x="44286" y="44157"/>
                  </a:lnTo>
                  <a:lnTo>
                    <a:pt x="46437" y="42646"/>
                  </a:lnTo>
                  <a:close/>
                </a:path>
                <a:path w="53340" h="59689">
                  <a:moveTo>
                    <a:pt x="17373" y="26944"/>
                  </a:moveTo>
                  <a:lnTo>
                    <a:pt x="17271" y="27176"/>
                  </a:lnTo>
                  <a:lnTo>
                    <a:pt x="17179" y="33820"/>
                  </a:lnTo>
                  <a:lnTo>
                    <a:pt x="17053" y="36703"/>
                  </a:lnTo>
                  <a:lnTo>
                    <a:pt x="16932" y="38404"/>
                  </a:lnTo>
                  <a:lnTo>
                    <a:pt x="16814" y="40055"/>
                  </a:lnTo>
                  <a:lnTo>
                    <a:pt x="16693" y="41554"/>
                  </a:lnTo>
                  <a:lnTo>
                    <a:pt x="16594" y="42900"/>
                  </a:lnTo>
                  <a:lnTo>
                    <a:pt x="17414" y="42900"/>
                  </a:lnTo>
                  <a:lnTo>
                    <a:pt x="17530" y="41554"/>
                  </a:lnTo>
                  <a:lnTo>
                    <a:pt x="17653" y="39636"/>
                  </a:lnTo>
                  <a:lnTo>
                    <a:pt x="17732" y="38404"/>
                  </a:lnTo>
                  <a:lnTo>
                    <a:pt x="17833" y="36703"/>
                  </a:lnTo>
                  <a:lnTo>
                    <a:pt x="17957" y="34455"/>
                  </a:lnTo>
                  <a:lnTo>
                    <a:pt x="18048" y="32816"/>
                  </a:lnTo>
                  <a:lnTo>
                    <a:pt x="18861" y="32194"/>
                  </a:lnTo>
                  <a:lnTo>
                    <a:pt x="19846" y="31369"/>
                  </a:lnTo>
                  <a:lnTo>
                    <a:pt x="18074" y="31369"/>
                  </a:lnTo>
                  <a:lnTo>
                    <a:pt x="18197" y="28699"/>
                  </a:lnTo>
                  <a:lnTo>
                    <a:pt x="18235" y="27894"/>
                  </a:lnTo>
                  <a:lnTo>
                    <a:pt x="17546" y="27894"/>
                  </a:lnTo>
                  <a:lnTo>
                    <a:pt x="17443" y="27176"/>
                  </a:lnTo>
                  <a:lnTo>
                    <a:pt x="17373" y="26944"/>
                  </a:lnTo>
                  <a:close/>
                </a:path>
                <a:path w="53340" h="59689">
                  <a:moveTo>
                    <a:pt x="38464" y="42519"/>
                  </a:moveTo>
                  <a:lnTo>
                    <a:pt x="34712" y="42519"/>
                  </a:lnTo>
                  <a:lnTo>
                    <a:pt x="34695" y="42646"/>
                  </a:lnTo>
                  <a:lnTo>
                    <a:pt x="38427" y="42646"/>
                  </a:lnTo>
                  <a:lnTo>
                    <a:pt x="38464" y="42519"/>
                  </a:lnTo>
                  <a:close/>
                </a:path>
                <a:path w="53340" h="59689">
                  <a:moveTo>
                    <a:pt x="39343" y="37452"/>
                  </a:moveTo>
                  <a:lnTo>
                    <a:pt x="39208" y="37630"/>
                  </a:lnTo>
                  <a:lnTo>
                    <a:pt x="39107" y="38404"/>
                  </a:lnTo>
                  <a:lnTo>
                    <a:pt x="38985" y="39344"/>
                  </a:lnTo>
                  <a:lnTo>
                    <a:pt x="38947" y="39636"/>
                  </a:lnTo>
                  <a:lnTo>
                    <a:pt x="38849" y="40386"/>
                  </a:lnTo>
                  <a:lnTo>
                    <a:pt x="38750" y="41148"/>
                  </a:lnTo>
                  <a:lnTo>
                    <a:pt x="38660" y="41833"/>
                  </a:lnTo>
                  <a:lnTo>
                    <a:pt x="38564" y="42168"/>
                  </a:lnTo>
                  <a:lnTo>
                    <a:pt x="38464" y="42519"/>
                  </a:lnTo>
                  <a:lnTo>
                    <a:pt x="39356" y="42519"/>
                  </a:lnTo>
                  <a:lnTo>
                    <a:pt x="39343" y="37452"/>
                  </a:lnTo>
                  <a:close/>
                </a:path>
                <a:path w="53340" h="59689">
                  <a:moveTo>
                    <a:pt x="47880" y="31089"/>
                  </a:moveTo>
                  <a:lnTo>
                    <a:pt x="47509" y="31369"/>
                  </a:lnTo>
                  <a:lnTo>
                    <a:pt x="45858" y="39344"/>
                  </a:lnTo>
                  <a:lnTo>
                    <a:pt x="45798" y="39636"/>
                  </a:lnTo>
                  <a:lnTo>
                    <a:pt x="45711" y="40055"/>
                  </a:lnTo>
                  <a:lnTo>
                    <a:pt x="45600" y="40592"/>
                  </a:lnTo>
                  <a:lnTo>
                    <a:pt x="45485" y="41148"/>
                  </a:lnTo>
                  <a:lnTo>
                    <a:pt x="45401" y="41554"/>
                  </a:lnTo>
                  <a:lnTo>
                    <a:pt x="45343" y="41833"/>
                  </a:lnTo>
                  <a:lnTo>
                    <a:pt x="45273" y="42168"/>
                  </a:lnTo>
                  <a:lnTo>
                    <a:pt x="45201" y="42519"/>
                  </a:lnTo>
                  <a:lnTo>
                    <a:pt x="46611" y="42519"/>
                  </a:lnTo>
                  <a:lnTo>
                    <a:pt x="47091" y="42168"/>
                  </a:lnTo>
                  <a:lnTo>
                    <a:pt x="45826" y="42168"/>
                  </a:lnTo>
                  <a:lnTo>
                    <a:pt x="47566" y="33820"/>
                  </a:lnTo>
                  <a:lnTo>
                    <a:pt x="47656" y="33388"/>
                  </a:lnTo>
                  <a:lnTo>
                    <a:pt x="47775" y="32816"/>
                  </a:lnTo>
                  <a:lnTo>
                    <a:pt x="47841" y="32499"/>
                  </a:lnTo>
                  <a:lnTo>
                    <a:pt x="47904" y="32194"/>
                  </a:lnTo>
                  <a:lnTo>
                    <a:pt x="48007" y="31369"/>
                  </a:lnTo>
                  <a:lnTo>
                    <a:pt x="47880" y="31089"/>
                  </a:lnTo>
                  <a:close/>
                </a:path>
                <a:path w="53340" h="59689">
                  <a:moveTo>
                    <a:pt x="51121" y="34455"/>
                  </a:moveTo>
                  <a:lnTo>
                    <a:pt x="50776" y="34455"/>
                  </a:lnTo>
                  <a:lnTo>
                    <a:pt x="48858" y="39344"/>
                  </a:lnTo>
                  <a:lnTo>
                    <a:pt x="48743" y="39636"/>
                  </a:lnTo>
                  <a:lnTo>
                    <a:pt x="48654" y="39865"/>
                  </a:lnTo>
                  <a:lnTo>
                    <a:pt x="48579" y="40055"/>
                  </a:lnTo>
                  <a:lnTo>
                    <a:pt x="45704" y="42168"/>
                  </a:lnTo>
                  <a:lnTo>
                    <a:pt x="47091" y="42168"/>
                  </a:lnTo>
                  <a:lnTo>
                    <a:pt x="47931" y="41554"/>
                  </a:lnTo>
                  <a:lnTo>
                    <a:pt x="49417" y="40386"/>
                  </a:lnTo>
                  <a:lnTo>
                    <a:pt x="50547" y="39344"/>
                  </a:lnTo>
                  <a:lnTo>
                    <a:pt x="49481" y="39344"/>
                  </a:lnTo>
                  <a:lnTo>
                    <a:pt x="51170" y="35064"/>
                  </a:lnTo>
                  <a:lnTo>
                    <a:pt x="51121" y="34455"/>
                  </a:lnTo>
                  <a:close/>
                </a:path>
                <a:path w="53340" h="59689">
                  <a:moveTo>
                    <a:pt x="43993" y="40592"/>
                  </a:moveTo>
                  <a:lnTo>
                    <a:pt x="43364" y="41833"/>
                  </a:lnTo>
                  <a:lnTo>
                    <a:pt x="43691" y="41554"/>
                  </a:lnTo>
                  <a:lnTo>
                    <a:pt x="44020" y="41148"/>
                  </a:lnTo>
                  <a:lnTo>
                    <a:pt x="43993" y="40592"/>
                  </a:lnTo>
                  <a:close/>
                </a:path>
                <a:path w="53340" h="59689">
                  <a:moveTo>
                    <a:pt x="43778" y="30505"/>
                  </a:moveTo>
                  <a:lnTo>
                    <a:pt x="43888" y="38404"/>
                  </a:lnTo>
                  <a:lnTo>
                    <a:pt x="43983" y="40386"/>
                  </a:lnTo>
                  <a:lnTo>
                    <a:pt x="44265" y="40055"/>
                  </a:lnTo>
                  <a:lnTo>
                    <a:pt x="44246" y="35064"/>
                  </a:lnTo>
                  <a:lnTo>
                    <a:pt x="44133" y="32816"/>
                  </a:lnTo>
                  <a:lnTo>
                    <a:pt x="44032" y="30822"/>
                  </a:lnTo>
                  <a:lnTo>
                    <a:pt x="43778" y="30505"/>
                  </a:lnTo>
                  <a:close/>
                </a:path>
                <a:path w="53340" h="59689">
                  <a:moveTo>
                    <a:pt x="52960" y="36703"/>
                  </a:moveTo>
                  <a:lnTo>
                    <a:pt x="52443" y="36703"/>
                  </a:lnTo>
                  <a:lnTo>
                    <a:pt x="51703" y="37452"/>
                  </a:lnTo>
                  <a:lnTo>
                    <a:pt x="50636" y="38404"/>
                  </a:lnTo>
                  <a:lnTo>
                    <a:pt x="49481" y="39344"/>
                  </a:lnTo>
                  <a:lnTo>
                    <a:pt x="50547" y="39344"/>
                  </a:lnTo>
                  <a:lnTo>
                    <a:pt x="52973" y="36918"/>
                  </a:lnTo>
                  <a:lnTo>
                    <a:pt x="52960" y="36703"/>
                  </a:lnTo>
                  <a:close/>
                </a:path>
                <a:path w="53340" h="59689">
                  <a:moveTo>
                    <a:pt x="39661" y="27894"/>
                  </a:moveTo>
                  <a:lnTo>
                    <a:pt x="39321" y="28257"/>
                  </a:lnTo>
                  <a:lnTo>
                    <a:pt x="39339" y="35844"/>
                  </a:lnTo>
                  <a:lnTo>
                    <a:pt x="39511" y="35417"/>
                  </a:lnTo>
                  <a:lnTo>
                    <a:pt x="39560" y="35064"/>
                  </a:lnTo>
                  <a:lnTo>
                    <a:pt x="39645" y="34455"/>
                  </a:lnTo>
                  <a:lnTo>
                    <a:pt x="39734" y="33820"/>
                  </a:lnTo>
                  <a:lnTo>
                    <a:pt x="39794" y="33388"/>
                  </a:lnTo>
                  <a:lnTo>
                    <a:pt x="39893" y="28257"/>
                  </a:lnTo>
                  <a:lnTo>
                    <a:pt x="39661" y="27894"/>
                  </a:lnTo>
                  <a:close/>
                </a:path>
                <a:path w="53340" h="59689">
                  <a:moveTo>
                    <a:pt x="24536" y="21691"/>
                  </a:moveTo>
                  <a:lnTo>
                    <a:pt x="24004" y="21691"/>
                  </a:lnTo>
                  <a:lnTo>
                    <a:pt x="22410" y="26431"/>
                  </a:lnTo>
                  <a:lnTo>
                    <a:pt x="22348" y="26616"/>
                  </a:lnTo>
                  <a:lnTo>
                    <a:pt x="22238" y="26944"/>
                  </a:lnTo>
                  <a:lnTo>
                    <a:pt x="22160" y="27176"/>
                  </a:lnTo>
                  <a:lnTo>
                    <a:pt x="22087" y="27393"/>
                  </a:lnTo>
                  <a:lnTo>
                    <a:pt x="19549" y="30048"/>
                  </a:lnTo>
                  <a:lnTo>
                    <a:pt x="19069" y="30505"/>
                  </a:lnTo>
                  <a:lnTo>
                    <a:pt x="18074" y="31369"/>
                  </a:lnTo>
                  <a:lnTo>
                    <a:pt x="19846" y="31369"/>
                  </a:lnTo>
                  <a:lnTo>
                    <a:pt x="22303" y="29311"/>
                  </a:lnTo>
                  <a:lnTo>
                    <a:pt x="24351" y="23266"/>
                  </a:lnTo>
                  <a:lnTo>
                    <a:pt x="24459" y="22948"/>
                  </a:lnTo>
                  <a:lnTo>
                    <a:pt x="24536" y="21691"/>
                  </a:lnTo>
                  <a:close/>
                </a:path>
                <a:path w="53340" h="59689">
                  <a:moveTo>
                    <a:pt x="18381" y="21691"/>
                  </a:moveTo>
                  <a:lnTo>
                    <a:pt x="17591" y="21691"/>
                  </a:lnTo>
                  <a:lnTo>
                    <a:pt x="17546" y="27894"/>
                  </a:lnTo>
                  <a:lnTo>
                    <a:pt x="18235" y="27894"/>
                  </a:lnTo>
                  <a:lnTo>
                    <a:pt x="18359" y="23266"/>
                  </a:lnTo>
                  <a:lnTo>
                    <a:pt x="18381" y="21691"/>
                  </a:lnTo>
                  <a:close/>
                </a:path>
                <a:path w="53340" h="59689">
                  <a:moveTo>
                    <a:pt x="17280" y="26431"/>
                  </a:moveTo>
                  <a:lnTo>
                    <a:pt x="17374" y="26944"/>
                  </a:lnTo>
                  <a:lnTo>
                    <a:pt x="17461" y="26616"/>
                  </a:lnTo>
                  <a:lnTo>
                    <a:pt x="17280" y="26431"/>
                  </a:lnTo>
                  <a:close/>
                </a:path>
                <a:path w="53340" h="59689">
                  <a:moveTo>
                    <a:pt x="16418" y="21691"/>
                  </a:moveTo>
                  <a:lnTo>
                    <a:pt x="15843" y="21691"/>
                  </a:lnTo>
                  <a:lnTo>
                    <a:pt x="17224" y="26431"/>
                  </a:lnTo>
                  <a:lnTo>
                    <a:pt x="17131" y="25615"/>
                  </a:lnTo>
                  <a:lnTo>
                    <a:pt x="17044" y="25133"/>
                  </a:lnTo>
                  <a:lnTo>
                    <a:pt x="16954" y="24638"/>
                  </a:lnTo>
                  <a:lnTo>
                    <a:pt x="16861" y="24130"/>
                  </a:lnTo>
                  <a:lnTo>
                    <a:pt x="16778" y="23674"/>
                  </a:lnTo>
                  <a:lnTo>
                    <a:pt x="16704" y="23266"/>
                  </a:lnTo>
                  <a:lnTo>
                    <a:pt x="16580" y="22580"/>
                  </a:lnTo>
                  <a:lnTo>
                    <a:pt x="16543" y="22377"/>
                  </a:lnTo>
                  <a:lnTo>
                    <a:pt x="16418" y="21691"/>
                  </a:lnTo>
                  <a:close/>
                </a:path>
                <a:path w="53340" h="59689">
                  <a:moveTo>
                    <a:pt x="15806" y="21564"/>
                  </a:moveTo>
                  <a:lnTo>
                    <a:pt x="12523" y="21564"/>
                  </a:lnTo>
                  <a:lnTo>
                    <a:pt x="12552" y="21691"/>
                  </a:lnTo>
                  <a:lnTo>
                    <a:pt x="15843" y="21691"/>
                  </a:lnTo>
                  <a:lnTo>
                    <a:pt x="15806" y="21564"/>
                  </a:lnTo>
                  <a:close/>
                </a:path>
                <a:path w="53340" h="59689">
                  <a:moveTo>
                    <a:pt x="17594" y="21564"/>
                  </a:moveTo>
                  <a:lnTo>
                    <a:pt x="16395" y="21564"/>
                  </a:lnTo>
                  <a:lnTo>
                    <a:pt x="16418" y="21691"/>
                  </a:lnTo>
                  <a:lnTo>
                    <a:pt x="17591" y="21691"/>
                  </a:lnTo>
                  <a:lnTo>
                    <a:pt x="17594" y="21564"/>
                  </a:lnTo>
                  <a:close/>
                </a:path>
                <a:path w="53340" h="59689">
                  <a:moveTo>
                    <a:pt x="24462" y="21564"/>
                  </a:moveTo>
                  <a:lnTo>
                    <a:pt x="18382" y="21564"/>
                  </a:lnTo>
                  <a:lnTo>
                    <a:pt x="18381" y="21691"/>
                  </a:lnTo>
                  <a:lnTo>
                    <a:pt x="24004" y="21691"/>
                  </a:lnTo>
                  <a:lnTo>
                    <a:pt x="24462" y="21564"/>
                  </a:lnTo>
                  <a:close/>
                </a:path>
                <a:path w="53340" h="59689">
                  <a:moveTo>
                    <a:pt x="9234" y="9359"/>
                  </a:moveTo>
                  <a:lnTo>
                    <a:pt x="9083" y="9855"/>
                  </a:lnTo>
                  <a:lnTo>
                    <a:pt x="9006" y="10109"/>
                  </a:lnTo>
                  <a:lnTo>
                    <a:pt x="10919" y="18186"/>
                  </a:lnTo>
                  <a:lnTo>
                    <a:pt x="11671" y="21564"/>
                  </a:lnTo>
                  <a:lnTo>
                    <a:pt x="12523" y="21564"/>
                  </a:lnTo>
                  <a:lnTo>
                    <a:pt x="10801" y="14046"/>
                  </a:lnTo>
                  <a:lnTo>
                    <a:pt x="9854" y="10109"/>
                  </a:lnTo>
                  <a:lnTo>
                    <a:pt x="9793" y="9855"/>
                  </a:lnTo>
                  <a:lnTo>
                    <a:pt x="9234" y="9359"/>
                  </a:lnTo>
                  <a:close/>
                </a:path>
                <a:path w="53340" h="59689">
                  <a:moveTo>
                    <a:pt x="12308" y="8128"/>
                  </a:moveTo>
                  <a:lnTo>
                    <a:pt x="12249" y="9359"/>
                  </a:lnTo>
                  <a:lnTo>
                    <a:pt x="15806" y="21564"/>
                  </a:lnTo>
                  <a:lnTo>
                    <a:pt x="16395" y="21564"/>
                  </a:lnTo>
                  <a:lnTo>
                    <a:pt x="16143" y="20180"/>
                  </a:lnTo>
                  <a:lnTo>
                    <a:pt x="13096" y="9359"/>
                  </a:lnTo>
                  <a:lnTo>
                    <a:pt x="13042" y="9169"/>
                  </a:lnTo>
                  <a:lnTo>
                    <a:pt x="12956" y="8864"/>
                  </a:lnTo>
                  <a:lnTo>
                    <a:pt x="12892" y="8636"/>
                  </a:lnTo>
                  <a:lnTo>
                    <a:pt x="12308" y="8128"/>
                  </a:lnTo>
                  <a:close/>
                </a:path>
                <a:path w="53340" h="59689">
                  <a:moveTo>
                    <a:pt x="14416" y="5740"/>
                  </a:moveTo>
                  <a:lnTo>
                    <a:pt x="14342" y="6197"/>
                  </a:lnTo>
                  <a:lnTo>
                    <a:pt x="14276" y="6604"/>
                  </a:lnTo>
                  <a:lnTo>
                    <a:pt x="17223" y="15824"/>
                  </a:lnTo>
                  <a:lnTo>
                    <a:pt x="17500" y="18186"/>
                  </a:lnTo>
                  <a:lnTo>
                    <a:pt x="17594" y="21564"/>
                  </a:lnTo>
                  <a:lnTo>
                    <a:pt x="18382" y="21564"/>
                  </a:lnTo>
                  <a:lnTo>
                    <a:pt x="18404" y="20040"/>
                  </a:lnTo>
                  <a:lnTo>
                    <a:pt x="19064" y="19773"/>
                  </a:lnTo>
                  <a:lnTo>
                    <a:pt x="20672" y="18669"/>
                  </a:lnTo>
                  <a:lnTo>
                    <a:pt x="18442" y="18669"/>
                  </a:lnTo>
                  <a:lnTo>
                    <a:pt x="18484" y="15824"/>
                  </a:lnTo>
                  <a:lnTo>
                    <a:pt x="17708" y="15824"/>
                  </a:lnTo>
                  <a:lnTo>
                    <a:pt x="16689" y="11620"/>
                  </a:lnTo>
                  <a:lnTo>
                    <a:pt x="15071" y="6604"/>
                  </a:lnTo>
                  <a:lnTo>
                    <a:pt x="14975" y="6197"/>
                  </a:lnTo>
                  <a:lnTo>
                    <a:pt x="14416" y="5740"/>
                  </a:lnTo>
                  <a:close/>
                </a:path>
                <a:path w="53340" h="59689">
                  <a:moveTo>
                    <a:pt x="22091" y="13309"/>
                  </a:moveTo>
                  <a:lnTo>
                    <a:pt x="21541" y="13309"/>
                  </a:lnTo>
                  <a:lnTo>
                    <a:pt x="20398" y="16916"/>
                  </a:lnTo>
                  <a:lnTo>
                    <a:pt x="19128" y="18186"/>
                  </a:lnTo>
                  <a:lnTo>
                    <a:pt x="18442" y="18669"/>
                  </a:lnTo>
                  <a:lnTo>
                    <a:pt x="20715" y="18669"/>
                  </a:lnTo>
                  <a:lnTo>
                    <a:pt x="22226" y="14046"/>
                  </a:lnTo>
                  <a:lnTo>
                    <a:pt x="22201" y="13538"/>
                  </a:lnTo>
                  <a:lnTo>
                    <a:pt x="22091" y="13309"/>
                  </a:lnTo>
                  <a:close/>
                </a:path>
                <a:path w="53340" h="59689">
                  <a:moveTo>
                    <a:pt x="18023" y="0"/>
                  </a:moveTo>
                  <a:lnTo>
                    <a:pt x="17617" y="482"/>
                  </a:lnTo>
                  <a:lnTo>
                    <a:pt x="17693" y="15824"/>
                  </a:lnTo>
                  <a:lnTo>
                    <a:pt x="18484" y="15824"/>
                  </a:lnTo>
                  <a:lnTo>
                    <a:pt x="18378" y="482"/>
                  </a:lnTo>
                  <a:lnTo>
                    <a:pt x="18023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9" name="object 2289"/>
            <p:cNvSpPr/>
            <p:nvPr/>
          </p:nvSpPr>
          <p:spPr>
            <a:xfrm>
              <a:off x="6915988" y="3090100"/>
              <a:ext cx="31115" cy="26670"/>
            </a:xfrm>
            <a:custGeom>
              <a:avLst/>
              <a:gdLst/>
              <a:ahLst/>
              <a:cxnLst/>
              <a:rect l="l" t="t" r="r" b="b"/>
              <a:pathLst>
                <a:path w="31115" h="26669">
                  <a:moveTo>
                    <a:pt x="30556" y="673"/>
                  </a:moveTo>
                  <a:lnTo>
                    <a:pt x="29972" y="0"/>
                  </a:lnTo>
                  <a:lnTo>
                    <a:pt x="29400" y="38"/>
                  </a:lnTo>
                  <a:lnTo>
                    <a:pt x="25666" y="1828"/>
                  </a:lnTo>
                  <a:lnTo>
                    <a:pt x="17614" y="6578"/>
                  </a:lnTo>
                  <a:lnTo>
                    <a:pt x="8115" y="14185"/>
                  </a:lnTo>
                  <a:lnTo>
                    <a:pt x="0" y="24498"/>
                  </a:lnTo>
                  <a:lnTo>
                    <a:pt x="241" y="26060"/>
                  </a:lnTo>
                  <a:lnTo>
                    <a:pt x="1485" y="25768"/>
                  </a:lnTo>
                  <a:lnTo>
                    <a:pt x="9423" y="15786"/>
                  </a:lnTo>
                  <a:lnTo>
                    <a:pt x="18796" y="8356"/>
                  </a:lnTo>
                  <a:lnTo>
                    <a:pt x="26644" y="3721"/>
                  </a:lnTo>
                  <a:lnTo>
                    <a:pt x="30010" y="2070"/>
                  </a:lnTo>
                  <a:lnTo>
                    <a:pt x="30556" y="673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0" name="object 2290"/>
            <p:cNvSpPr/>
            <p:nvPr/>
          </p:nvSpPr>
          <p:spPr>
            <a:xfrm>
              <a:off x="6907309" y="2984442"/>
              <a:ext cx="122555" cy="161290"/>
            </a:xfrm>
            <a:custGeom>
              <a:avLst/>
              <a:gdLst/>
              <a:ahLst/>
              <a:cxnLst/>
              <a:rect l="l" t="t" r="r" b="b"/>
              <a:pathLst>
                <a:path w="122554" h="161289">
                  <a:moveTo>
                    <a:pt x="62566" y="153669"/>
                  </a:moveTo>
                  <a:lnTo>
                    <a:pt x="47205" y="153669"/>
                  </a:lnTo>
                  <a:lnTo>
                    <a:pt x="48539" y="156209"/>
                  </a:lnTo>
                  <a:lnTo>
                    <a:pt x="47751" y="160019"/>
                  </a:lnTo>
                  <a:lnTo>
                    <a:pt x="48983" y="161289"/>
                  </a:lnTo>
                  <a:lnTo>
                    <a:pt x="49961" y="160019"/>
                  </a:lnTo>
                  <a:lnTo>
                    <a:pt x="50914" y="157479"/>
                  </a:lnTo>
                  <a:lnTo>
                    <a:pt x="52285" y="156209"/>
                  </a:lnTo>
                  <a:lnTo>
                    <a:pt x="59975" y="156209"/>
                  </a:lnTo>
                  <a:lnTo>
                    <a:pt x="60185" y="154939"/>
                  </a:lnTo>
                  <a:lnTo>
                    <a:pt x="62864" y="154939"/>
                  </a:lnTo>
                  <a:lnTo>
                    <a:pt x="62566" y="153669"/>
                  </a:lnTo>
                  <a:close/>
                </a:path>
                <a:path w="122554" h="161289">
                  <a:moveTo>
                    <a:pt x="59975" y="156209"/>
                  </a:moveTo>
                  <a:lnTo>
                    <a:pt x="52285" y="156209"/>
                  </a:lnTo>
                  <a:lnTo>
                    <a:pt x="52196" y="158749"/>
                  </a:lnTo>
                  <a:lnTo>
                    <a:pt x="53085" y="160019"/>
                  </a:lnTo>
                  <a:lnTo>
                    <a:pt x="54762" y="161289"/>
                  </a:lnTo>
                  <a:lnTo>
                    <a:pt x="55435" y="160019"/>
                  </a:lnTo>
                  <a:lnTo>
                    <a:pt x="55752" y="158749"/>
                  </a:lnTo>
                  <a:lnTo>
                    <a:pt x="56692" y="157479"/>
                  </a:lnTo>
                  <a:lnTo>
                    <a:pt x="59766" y="157479"/>
                  </a:lnTo>
                  <a:lnTo>
                    <a:pt x="59975" y="156209"/>
                  </a:lnTo>
                  <a:close/>
                </a:path>
                <a:path w="122554" h="161289">
                  <a:moveTo>
                    <a:pt x="59766" y="157479"/>
                  </a:moveTo>
                  <a:lnTo>
                    <a:pt x="56692" y="157479"/>
                  </a:lnTo>
                  <a:lnTo>
                    <a:pt x="57492" y="158749"/>
                  </a:lnTo>
                  <a:lnTo>
                    <a:pt x="58000" y="161289"/>
                  </a:lnTo>
                  <a:lnTo>
                    <a:pt x="59613" y="161289"/>
                  </a:lnTo>
                  <a:lnTo>
                    <a:pt x="60604" y="158749"/>
                  </a:lnTo>
                  <a:lnTo>
                    <a:pt x="59766" y="157479"/>
                  </a:lnTo>
                  <a:close/>
                </a:path>
                <a:path w="122554" h="161289">
                  <a:moveTo>
                    <a:pt x="62014" y="149859"/>
                  </a:moveTo>
                  <a:lnTo>
                    <a:pt x="43040" y="149859"/>
                  </a:lnTo>
                  <a:lnTo>
                    <a:pt x="43802" y="151129"/>
                  </a:lnTo>
                  <a:lnTo>
                    <a:pt x="42900" y="156209"/>
                  </a:lnTo>
                  <a:lnTo>
                    <a:pt x="43192" y="157479"/>
                  </a:lnTo>
                  <a:lnTo>
                    <a:pt x="44488" y="156209"/>
                  </a:lnTo>
                  <a:lnTo>
                    <a:pt x="45872" y="154939"/>
                  </a:lnTo>
                  <a:lnTo>
                    <a:pt x="47205" y="153669"/>
                  </a:lnTo>
                  <a:lnTo>
                    <a:pt x="62566" y="153669"/>
                  </a:lnTo>
                  <a:lnTo>
                    <a:pt x="62268" y="152399"/>
                  </a:lnTo>
                  <a:lnTo>
                    <a:pt x="62141" y="151129"/>
                  </a:lnTo>
                  <a:lnTo>
                    <a:pt x="62014" y="149859"/>
                  </a:lnTo>
                  <a:close/>
                </a:path>
                <a:path w="122554" h="161289">
                  <a:moveTo>
                    <a:pt x="75907" y="148589"/>
                  </a:moveTo>
                  <a:lnTo>
                    <a:pt x="62839" y="148589"/>
                  </a:lnTo>
                  <a:lnTo>
                    <a:pt x="64642" y="151129"/>
                  </a:lnTo>
                  <a:lnTo>
                    <a:pt x="66268" y="156209"/>
                  </a:lnTo>
                  <a:lnTo>
                    <a:pt x="69748" y="156209"/>
                  </a:lnTo>
                  <a:lnTo>
                    <a:pt x="69202" y="153669"/>
                  </a:lnTo>
                  <a:lnTo>
                    <a:pt x="68859" y="152399"/>
                  </a:lnTo>
                  <a:lnTo>
                    <a:pt x="69710" y="149859"/>
                  </a:lnTo>
                  <a:lnTo>
                    <a:pt x="74726" y="149859"/>
                  </a:lnTo>
                  <a:lnTo>
                    <a:pt x="75907" y="148589"/>
                  </a:lnTo>
                  <a:close/>
                </a:path>
                <a:path w="122554" h="161289">
                  <a:moveTo>
                    <a:pt x="85909" y="142239"/>
                  </a:moveTo>
                  <a:lnTo>
                    <a:pt x="36601" y="142239"/>
                  </a:lnTo>
                  <a:lnTo>
                    <a:pt x="38544" y="144779"/>
                  </a:lnTo>
                  <a:lnTo>
                    <a:pt x="37236" y="149859"/>
                  </a:lnTo>
                  <a:lnTo>
                    <a:pt x="39065" y="153669"/>
                  </a:lnTo>
                  <a:lnTo>
                    <a:pt x="43040" y="149859"/>
                  </a:lnTo>
                  <a:lnTo>
                    <a:pt x="62014" y="149859"/>
                  </a:lnTo>
                  <a:lnTo>
                    <a:pt x="62839" y="148589"/>
                  </a:lnTo>
                  <a:lnTo>
                    <a:pt x="79946" y="148589"/>
                  </a:lnTo>
                  <a:lnTo>
                    <a:pt x="78879" y="147319"/>
                  </a:lnTo>
                  <a:lnTo>
                    <a:pt x="79654" y="143509"/>
                  </a:lnTo>
                  <a:lnTo>
                    <a:pt x="86474" y="143509"/>
                  </a:lnTo>
                  <a:lnTo>
                    <a:pt x="85909" y="142239"/>
                  </a:lnTo>
                  <a:close/>
                </a:path>
                <a:path w="122554" h="161289">
                  <a:moveTo>
                    <a:pt x="74726" y="149859"/>
                  </a:moveTo>
                  <a:lnTo>
                    <a:pt x="69710" y="149859"/>
                  </a:lnTo>
                  <a:lnTo>
                    <a:pt x="71881" y="151129"/>
                  </a:lnTo>
                  <a:lnTo>
                    <a:pt x="73799" y="152399"/>
                  </a:lnTo>
                  <a:lnTo>
                    <a:pt x="76212" y="153669"/>
                  </a:lnTo>
                  <a:lnTo>
                    <a:pt x="75564" y="152399"/>
                  </a:lnTo>
                  <a:lnTo>
                    <a:pt x="74726" y="149859"/>
                  </a:lnTo>
                  <a:close/>
                </a:path>
                <a:path w="122554" h="161289">
                  <a:moveTo>
                    <a:pt x="79946" y="148589"/>
                  </a:moveTo>
                  <a:lnTo>
                    <a:pt x="76987" y="148589"/>
                  </a:lnTo>
                  <a:lnTo>
                    <a:pt x="78562" y="149859"/>
                  </a:lnTo>
                  <a:lnTo>
                    <a:pt x="79946" y="148589"/>
                  </a:lnTo>
                  <a:close/>
                </a:path>
                <a:path w="122554" h="161289">
                  <a:moveTo>
                    <a:pt x="86474" y="143509"/>
                  </a:moveTo>
                  <a:lnTo>
                    <a:pt x="79654" y="143509"/>
                  </a:lnTo>
                  <a:lnTo>
                    <a:pt x="81356" y="144779"/>
                  </a:lnTo>
                  <a:lnTo>
                    <a:pt x="83235" y="144779"/>
                  </a:lnTo>
                  <a:lnTo>
                    <a:pt x="83324" y="146049"/>
                  </a:lnTo>
                  <a:lnTo>
                    <a:pt x="83413" y="147319"/>
                  </a:lnTo>
                  <a:lnTo>
                    <a:pt x="83502" y="148589"/>
                  </a:lnTo>
                  <a:lnTo>
                    <a:pt x="86474" y="143509"/>
                  </a:lnTo>
                  <a:close/>
                </a:path>
                <a:path w="122554" h="161289">
                  <a:moveTo>
                    <a:pt x="107492" y="132079"/>
                  </a:moveTo>
                  <a:lnTo>
                    <a:pt x="32321" y="132079"/>
                  </a:lnTo>
                  <a:lnTo>
                    <a:pt x="32270" y="137159"/>
                  </a:lnTo>
                  <a:lnTo>
                    <a:pt x="30899" y="143509"/>
                  </a:lnTo>
                  <a:lnTo>
                    <a:pt x="32778" y="146049"/>
                  </a:lnTo>
                  <a:lnTo>
                    <a:pt x="34074" y="144779"/>
                  </a:lnTo>
                  <a:lnTo>
                    <a:pt x="35242" y="143509"/>
                  </a:lnTo>
                  <a:lnTo>
                    <a:pt x="36601" y="142239"/>
                  </a:lnTo>
                  <a:lnTo>
                    <a:pt x="85909" y="142239"/>
                  </a:lnTo>
                  <a:lnTo>
                    <a:pt x="85343" y="140969"/>
                  </a:lnTo>
                  <a:lnTo>
                    <a:pt x="89115" y="139699"/>
                  </a:lnTo>
                  <a:lnTo>
                    <a:pt x="91996" y="139699"/>
                  </a:lnTo>
                  <a:lnTo>
                    <a:pt x="90411" y="135889"/>
                  </a:lnTo>
                  <a:lnTo>
                    <a:pt x="98253" y="135889"/>
                  </a:lnTo>
                  <a:lnTo>
                    <a:pt x="98653" y="134619"/>
                  </a:lnTo>
                  <a:lnTo>
                    <a:pt x="102383" y="134619"/>
                  </a:lnTo>
                  <a:lnTo>
                    <a:pt x="101434" y="133349"/>
                  </a:lnTo>
                  <a:lnTo>
                    <a:pt x="106578" y="133349"/>
                  </a:lnTo>
                  <a:lnTo>
                    <a:pt x="107492" y="132079"/>
                  </a:lnTo>
                  <a:close/>
                </a:path>
                <a:path w="122554" h="161289">
                  <a:moveTo>
                    <a:pt x="91996" y="139699"/>
                  </a:moveTo>
                  <a:lnTo>
                    <a:pt x="89115" y="139699"/>
                  </a:lnTo>
                  <a:lnTo>
                    <a:pt x="91389" y="142239"/>
                  </a:lnTo>
                  <a:lnTo>
                    <a:pt x="93052" y="142239"/>
                  </a:lnTo>
                  <a:lnTo>
                    <a:pt x="91996" y="139699"/>
                  </a:lnTo>
                  <a:close/>
                </a:path>
                <a:path w="122554" h="161289">
                  <a:moveTo>
                    <a:pt x="98253" y="135889"/>
                  </a:moveTo>
                  <a:lnTo>
                    <a:pt x="90411" y="135889"/>
                  </a:lnTo>
                  <a:lnTo>
                    <a:pt x="97269" y="139699"/>
                  </a:lnTo>
                  <a:lnTo>
                    <a:pt x="98666" y="139699"/>
                  </a:lnTo>
                  <a:lnTo>
                    <a:pt x="98234" y="138429"/>
                  </a:lnTo>
                  <a:lnTo>
                    <a:pt x="97853" y="137159"/>
                  </a:lnTo>
                  <a:lnTo>
                    <a:pt x="98253" y="135889"/>
                  </a:lnTo>
                  <a:close/>
                </a:path>
                <a:path w="122554" h="161289">
                  <a:moveTo>
                    <a:pt x="102383" y="134619"/>
                  </a:moveTo>
                  <a:lnTo>
                    <a:pt x="98653" y="134619"/>
                  </a:lnTo>
                  <a:lnTo>
                    <a:pt x="100139" y="137159"/>
                  </a:lnTo>
                  <a:lnTo>
                    <a:pt x="104279" y="137159"/>
                  </a:lnTo>
                  <a:lnTo>
                    <a:pt x="102383" y="134619"/>
                  </a:lnTo>
                  <a:close/>
                </a:path>
                <a:path w="122554" h="161289">
                  <a:moveTo>
                    <a:pt x="98932" y="106679"/>
                  </a:moveTo>
                  <a:lnTo>
                    <a:pt x="33743" y="106679"/>
                  </a:lnTo>
                  <a:lnTo>
                    <a:pt x="34836" y="107949"/>
                  </a:lnTo>
                  <a:lnTo>
                    <a:pt x="35471" y="110489"/>
                  </a:lnTo>
                  <a:lnTo>
                    <a:pt x="40220" y="111759"/>
                  </a:lnTo>
                  <a:lnTo>
                    <a:pt x="32169" y="125729"/>
                  </a:lnTo>
                  <a:lnTo>
                    <a:pt x="29171" y="129539"/>
                  </a:lnTo>
                  <a:lnTo>
                    <a:pt x="29082" y="132079"/>
                  </a:lnTo>
                  <a:lnTo>
                    <a:pt x="28994" y="134619"/>
                  </a:lnTo>
                  <a:lnTo>
                    <a:pt x="30162" y="134619"/>
                  </a:lnTo>
                  <a:lnTo>
                    <a:pt x="31165" y="133349"/>
                  </a:lnTo>
                  <a:lnTo>
                    <a:pt x="32321" y="132079"/>
                  </a:lnTo>
                  <a:lnTo>
                    <a:pt x="107492" y="132079"/>
                  </a:lnTo>
                  <a:lnTo>
                    <a:pt x="108407" y="130809"/>
                  </a:lnTo>
                  <a:lnTo>
                    <a:pt x="106959" y="129539"/>
                  </a:lnTo>
                  <a:lnTo>
                    <a:pt x="104914" y="129539"/>
                  </a:lnTo>
                  <a:lnTo>
                    <a:pt x="103746" y="126999"/>
                  </a:lnTo>
                  <a:lnTo>
                    <a:pt x="108480" y="121919"/>
                  </a:lnTo>
                  <a:lnTo>
                    <a:pt x="101536" y="121919"/>
                  </a:lnTo>
                  <a:lnTo>
                    <a:pt x="99555" y="118109"/>
                  </a:lnTo>
                  <a:lnTo>
                    <a:pt x="100583" y="116839"/>
                  </a:lnTo>
                  <a:lnTo>
                    <a:pt x="101866" y="115569"/>
                  </a:lnTo>
                  <a:lnTo>
                    <a:pt x="102920" y="114299"/>
                  </a:lnTo>
                  <a:lnTo>
                    <a:pt x="100634" y="114299"/>
                  </a:lnTo>
                  <a:lnTo>
                    <a:pt x="98640" y="113029"/>
                  </a:lnTo>
                  <a:lnTo>
                    <a:pt x="96926" y="111759"/>
                  </a:lnTo>
                  <a:lnTo>
                    <a:pt x="101498" y="107949"/>
                  </a:lnTo>
                  <a:lnTo>
                    <a:pt x="98932" y="106679"/>
                  </a:lnTo>
                  <a:close/>
                </a:path>
                <a:path w="122554" h="161289">
                  <a:moveTo>
                    <a:pt x="109664" y="120649"/>
                  </a:moveTo>
                  <a:lnTo>
                    <a:pt x="101536" y="121919"/>
                  </a:lnTo>
                  <a:lnTo>
                    <a:pt x="108480" y="121919"/>
                  </a:lnTo>
                  <a:lnTo>
                    <a:pt x="109664" y="120649"/>
                  </a:lnTo>
                  <a:close/>
                </a:path>
                <a:path w="122554" h="161289">
                  <a:moveTo>
                    <a:pt x="98653" y="100329"/>
                  </a:moveTo>
                  <a:lnTo>
                    <a:pt x="94399" y="101599"/>
                  </a:lnTo>
                  <a:lnTo>
                    <a:pt x="11468" y="101599"/>
                  </a:lnTo>
                  <a:lnTo>
                    <a:pt x="10147" y="102869"/>
                  </a:lnTo>
                  <a:lnTo>
                    <a:pt x="13055" y="102869"/>
                  </a:lnTo>
                  <a:lnTo>
                    <a:pt x="16205" y="104139"/>
                  </a:lnTo>
                  <a:lnTo>
                    <a:pt x="19380" y="104139"/>
                  </a:lnTo>
                  <a:lnTo>
                    <a:pt x="18351" y="105409"/>
                  </a:lnTo>
                  <a:lnTo>
                    <a:pt x="17081" y="106679"/>
                  </a:lnTo>
                  <a:lnTo>
                    <a:pt x="16332" y="107949"/>
                  </a:lnTo>
                  <a:lnTo>
                    <a:pt x="18237" y="109219"/>
                  </a:lnTo>
                  <a:lnTo>
                    <a:pt x="21615" y="109219"/>
                  </a:lnTo>
                  <a:lnTo>
                    <a:pt x="25641" y="107949"/>
                  </a:lnTo>
                  <a:lnTo>
                    <a:pt x="27978" y="106679"/>
                  </a:lnTo>
                  <a:lnTo>
                    <a:pt x="98932" y="106679"/>
                  </a:lnTo>
                  <a:lnTo>
                    <a:pt x="96367" y="105409"/>
                  </a:lnTo>
                  <a:lnTo>
                    <a:pt x="93891" y="105409"/>
                  </a:lnTo>
                  <a:lnTo>
                    <a:pt x="98653" y="100329"/>
                  </a:lnTo>
                  <a:close/>
                </a:path>
                <a:path w="122554" h="161289">
                  <a:moveTo>
                    <a:pt x="2425" y="86359"/>
                  </a:moveTo>
                  <a:lnTo>
                    <a:pt x="4267" y="90169"/>
                  </a:lnTo>
                  <a:lnTo>
                    <a:pt x="6972" y="92709"/>
                  </a:lnTo>
                  <a:lnTo>
                    <a:pt x="9956" y="93979"/>
                  </a:lnTo>
                  <a:lnTo>
                    <a:pt x="8750" y="95249"/>
                  </a:lnTo>
                  <a:lnTo>
                    <a:pt x="7302" y="95249"/>
                  </a:lnTo>
                  <a:lnTo>
                    <a:pt x="5854" y="96519"/>
                  </a:lnTo>
                  <a:lnTo>
                    <a:pt x="8331" y="97789"/>
                  </a:lnTo>
                  <a:lnTo>
                    <a:pt x="11010" y="99059"/>
                  </a:lnTo>
                  <a:lnTo>
                    <a:pt x="14274" y="100329"/>
                  </a:lnTo>
                  <a:lnTo>
                    <a:pt x="13068" y="101599"/>
                  </a:lnTo>
                  <a:lnTo>
                    <a:pt x="94399" y="101599"/>
                  </a:lnTo>
                  <a:lnTo>
                    <a:pt x="92138" y="99059"/>
                  </a:lnTo>
                  <a:lnTo>
                    <a:pt x="94957" y="99059"/>
                  </a:lnTo>
                  <a:lnTo>
                    <a:pt x="99364" y="96519"/>
                  </a:lnTo>
                  <a:lnTo>
                    <a:pt x="98437" y="91439"/>
                  </a:lnTo>
                  <a:lnTo>
                    <a:pt x="100901" y="90169"/>
                  </a:lnTo>
                  <a:lnTo>
                    <a:pt x="105028" y="90169"/>
                  </a:lnTo>
                  <a:lnTo>
                    <a:pt x="104254" y="87629"/>
                  </a:lnTo>
                  <a:lnTo>
                    <a:pt x="3949" y="87629"/>
                  </a:lnTo>
                  <a:lnTo>
                    <a:pt x="2425" y="86359"/>
                  </a:lnTo>
                  <a:close/>
                </a:path>
                <a:path w="122554" h="161289">
                  <a:moveTo>
                    <a:pt x="105028" y="90169"/>
                  </a:moveTo>
                  <a:lnTo>
                    <a:pt x="100901" y="90169"/>
                  </a:lnTo>
                  <a:lnTo>
                    <a:pt x="103238" y="91439"/>
                  </a:lnTo>
                  <a:lnTo>
                    <a:pt x="105740" y="91439"/>
                  </a:lnTo>
                  <a:lnTo>
                    <a:pt x="105028" y="90169"/>
                  </a:lnTo>
                  <a:close/>
                </a:path>
                <a:path w="122554" h="161289">
                  <a:moveTo>
                    <a:pt x="104724" y="85089"/>
                  </a:moveTo>
                  <a:lnTo>
                    <a:pt x="6718" y="85089"/>
                  </a:lnTo>
                  <a:lnTo>
                    <a:pt x="5397" y="86359"/>
                  </a:lnTo>
                  <a:lnTo>
                    <a:pt x="3949" y="87629"/>
                  </a:lnTo>
                  <a:lnTo>
                    <a:pt x="104254" y="87629"/>
                  </a:lnTo>
                  <a:lnTo>
                    <a:pt x="102895" y="86359"/>
                  </a:lnTo>
                  <a:lnTo>
                    <a:pt x="104724" y="85089"/>
                  </a:lnTo>
                  <a:close/>
                </a:path>
                <a:path w="122554" h="161289">
                  <a:moveTo>
                    <a:pt x="888" y="74929"/>
                  </a:moveTo>
                  <a:lnTo>
                    <a:pt x="1689" y="78739"/>
                  </a:lnTo>
                  <a:lnTo>
                    <a:pt x="3886" y="85089"/>
                  </a:lnTo>
                  <a:lnTo>
                    <a:pt x="109550" y="85089"/>
                  </a:lnTo>
                  <a:lnTo>
                    <a:pt x="108216" y="82549"/>
                  </a:lnTo>
                  <a:lnTo>
                    <a:pt x="105714" y="81279"/>
                  </a:lnTo>
                  <a:lnTo>
                    <a:pt x="103644" y="80009"/>
                  </a:lnTo>
                  <a:lnTo>
                    <a:pt x="105422" y="77469"/>
                  </a:lnTo>
                  <a:lnTo>
                    <a:pt x="107746" y="76199"/>
                  </a:lnTo>
                  <a:lnTo>
                    <a:pt x="2197" y="76199"/>
                  </a:lnTo>
                  <a:lnTo>
                    <a:pt x="888" y="74929"/>
                  </a:lnTo>
                  <a:close/>
                </a:path>
                <a:path w="122554" h="161289">
                  <a:moveTo>
                    <a:pt x="1447" y="66039"/>
                  </a:moveTo>
                  <a:lnTo>
                    <a:pt x="0" y="66039"/>
                  </a:lnTo>
                  <a:lnTo>
                    <a:pt x="1396" y="69849"/>
                  </a:lnTo>
                  <a:lnTo>
                    <a:pt x="3238" y="72389"/>
                  </a:lnTo>
                  <a:lnTo>
                    <a:pt x="5283" y="74929"/>
                  </a:lnTo>
                  <a:lnTo>
                    <a:pt x="3924" y="76199"/>
                  </a:lnTo>
                  <a:lnTo>
                    <a:pt x="109931" y="76199"/>
                  </a:lnTo>
                  <a:lnTo>
                    <a:pt x="108496" y="74929"/>
                  </a:lnTo>
                  <a:lnTo>
                    <a:pt x="106578" y="74929"/>
                  </a:lnTo>
                  <a:lnTo>
                    <a:pt x="105663" y="72389"/>
                  </a:lnTo>
                  <a:lnTo>
                    <a:pt x="107492" y="71119"/>
                  </a:lnTo>
                  <a:lnTo>
                    <a:pt x="109943" y="68579"/>
                  </a:lnTo>
                  <a:lnTo>
                    <a:pt x="111899" y="67309"/>
                  </a:lnTo>
                  <a:lnTo>
                    <a:pt x="3479" y="67309"/>
                  </a:lnTo>
                  <a:lnTo>
                    <a:pt x="1447" y="66039"/>
                  </a:lnTo>
                  <a:close/>
                </a:path>
                <a:path w="122554" h="161289">
                  <a:moveTo>
                    <a:pt x="3517" y="62229"/>
                  </a:moveTo>
                  <a:lnTo>
                    <a:pt x="3086" y="63499"/>
                  </a:lnTo>
                  <a:lnTo>
                    <a:pt x="4190" y="64769"/>
                  </a:lnTo>
                  <a:lnTo>
                    <a:pt x="4838" y="66039"/>
                  </a:lnTo>
                  <a:lnTo>
                    <a:pt x="3479" y="67309"/>
                  </a:lnTo>
                  <a:lnTo>
                    <a:pt x="111899" y="67309"/>
                  </a:lnTo>
                  <a:lnTo>
                    <a:pt x="109969" y="66039"/>
                  </a:lnTo>
                  <a:lnTo>
                    <a:pt x="108546" y="64769"/>
                  </a:lnTo>
                  <a:lnTo>
                    <a:pt x="9766" y="64769"/>
                  </a:lnTo>
                  <a:lnTo>
                    <a:pt x="8000" y="63499"/>
                  </a:lnTo>
                  <a:lnTo>
                    <a:pt x="5130" y="63499"/>
                  </a:lnTo>
                  <a:lnTo>
                    <a:pt x="3517" y="62229"/>
                  </a:lnTo>
                  <a:close/>
                </a:path>
                <a:path w="122554" h="161289">
                  <a:moveTo>
                    <a:pt x="11734" y="48259"/>
                  </a:moveTo>
                  <a:lnTo>
                    <a:pt x="10985" y="50799"/>
                  </a:lnTo>
                  <a:lnTo>
                    <a:pt x="10642" y="55879"/>
                  </a:lnTo>
                  <a:lnTo>
                    <a:pt x="11861" y="57149"/>
                  </a:lnTo>
                  <a:lnTo>
                    <a:pt x="8686" y="58419"/>
                  </a:lnTo>
                  <a:lnTo>
                    <a:pt x="8762" y="62229"/>
                  </a:lnTo>
                  <a:lnTo>
                    <a:pt x="9766" y="64769"/>
                  </a:lnTo>
                  <a:lnTo>
                    <a:pt x="108546" y="64769"/>
                  </a:lnTo>
                  <a:lnTo>
                    <a:pt x="107480" y="62229"/>
                  </a:lnTo>
                  <a:lnTo>
                    <a:pt x="109334" y="60959"/>
                  </a:lnTo>
                  <a:lnTo>
                    <a:pt x="111455" y="59689"/>
                  </a:lnTo>
                  <a:lnTo>
                    <a:pt x="113423" y="58419"/>
                  </a:lnTo>
                  <a:lnTo>
                    <a:pt x="111899" y="58419"/>
                  </a:lnTo>
                  <a:lnTo>
                    <a:pt x="109893" y="55879"/>
                  </a:lnTo>
                  <a:lnTo>
                    <a:pt x="110807" y="50799"/>
                  </a:lnTo>
                  <a:lnTo>
                    <a:pt x="14287" y="50799"/>
                  </a:lnTo>
                  <a:lnTo>
                    <a:pt x="12471" y="49529"/>
                  </a:lnTo>
                  <a:lnTo>
                    <a:pt x="11734" y="48259"/>
                  </a:lnTo>
                  <a:close/>
                </a:path>
                <a:path w="122554" h="161289">
                  <a:moveTo>
                    <a:pt x="16319" y="39369"/>
                  </a:moveTo>
                  <a:lnTo>
                    <a:pt x="14465" y="43179"/>
                  </a:lnTo>
                  <a:lnTo>
                    <a:pt x="15252" y="46989"/>
                  </a:lnTo>
                  <a:lnTo>
                    <a:pt x="15798" y="50799"/>
                  </a:lnTo>
                  <a:lnTo>
                    <a:pt x="110807" y="50799"/>
                  </a:lnTo>
                  <a:lnTo>
                    <a:pt x="113944" y="49529"/>
                  </a:lnTo>
                  <a:lnTo>
                    <a:pt x="115252" y="48259"/>
                  </a:lnTo>
                  <a:lnTo>
                    <a:pt x="112356" y="48259"/>
                  </a:lnTo>
                  <a:lnTo>
                    <a:pt x="111480" y="46989"/>
                  </a:lnTo>
                  <a:lnTo>
                    <a:pt x="113537" y="44449"/>
                  </a:lnTo>
                  <a:lnTo>
                    <a:pt x="114915" y="43179"/>
                  </a:lnTo>
                  <a:lnTo>
                    <a:pt x="18376" y="43179"/>
                  </a:lnTo>
                  <a:lnTo>
                    <a:pt x="17233" y="41909"/>
                  </a:lnTo>
                  <a:lnTo>
                    <a:pt x="16319" y="39369"/>
                  </a:lnTo>
                  <a:close/>
                </a:path>
                <a:path w="122554" h="161289">
                  <a:moveTo>
                    <a:pt x="20345" y="29209"/>
                  </a:moveTo>
                  <a:lnTo>
                    <a:pt x="18656" y="33019"/>
                  </a:lnTo>
                  <a:lnTo>
                    <a:pt x="18402" y="38099"/>
                  </a:lnTo>
                  <a:lnTo>
                    <a:pt x="18338" y="39369"/>
                  </a:lnTo>
                  <a:lnTo>
                    <a:pt x="20358" y="43179"/>
                  </a:lnTo>
                  <a:lnTo>
                    <a:pt x="114915" y="43179"/>
                  </a:lnTo>
                  <a:lnTo>
                    <a:pt x="116293" y="41909"/>
                  </a:lnTo>
                  <a:lnTo>
                    <a:pt x="117678" y="39369"/>
                  </a:lnTo>
                  <a:lnTo>
                    <a:pt x="116014" y="39369"/>
                  </a:lnTo>
                  <a:lnTo>
                    <a:pt x="112902" y="38099"/>
                  </a:lnTo>
                  <a:lnTo>
                    <a:pt x="114363" y="35559"/>
                  </a:lnTo>
                  <a:lnTo>
                    <a:pt x="117436" y="33019"/>
                  </a:lnTo>
                  <a:lnTo>
                    <a:pt x="118656" y="31749"/>
                  </a:lnTo>
                  <a:lnTo>
                    <a:pt x="57645" y="31749"/>
                  </a:lnTo>
                  <a:lnTo>
                    <a:pt x="57260" y="30479"/>
                  </a:lnTo>
                  <a:lnTo>
                    <a:pt x="20980" y="30479"/>
                  </a:lnTo>
                  <a:lnTo>
                    <a:pt x="20345" y="29209"/>
                  </a:lnTo>
                  <a:close/>
                </a:path>
                <a:path w="122554" h="161289">
                  <a:moveTo>
                    <a:pt x="60020" y="26669"/>
                  </a:moveTo>
                  <a:lnTo>
                    <a:pt x="59004" y="27939"/>
                  </a:lnTo>
                  <a:lnTo>
                    <a:pt x="57645" y="31749"/>
                  </a:lnTo>
                  <a:lnTo>
                    <a:pt x="118656" y="31749"/>
                  </a:lnTo>
                  <a:lnTo>
                    <a:pt x="119545" y="30479"/>
                  </a:lnTo>
                  <a:lnTo>
                    <a:pt x="60794" y="30479"/>
                  </a:lnTo>
                  <a:lnTo>
                    <a:pt x="59982" y="29209"/>
                  </a:lnTo>
                  <a:lnTo>
                    <a:pt x="60020" y="26669"/>
                  </a:lnTo>
                  <a:close/>
                </a:path>
                <a:path w="122554" h="161289">
                  <a:moveTo>
                    <a:pt x="25577" y="22859"/>
                  </a:moveTo>
                  <a:lnTo>
                    <a:pt x="24409" y="22859"/>
                  </a:lnTo>
                  <a:lnTo>
                    <a:pt x="23875" y="25399"/>
                  </a:lnTo>
                  <a:lnTo>
                    <a:pt x="23431" y="27939"/>
                  </a:lnTo>
                  <a:lnTo>
                    <a:pt x="23367" y="30479"/>
                  </a:lnTo>
                  <a:lnTo>
                    <a:pt x="57260" y="30479"/>
                  </a:lnTo>
                  <a:lnTo>
                    <a:pt x="56489" y="27939"/>
                  </a:lnTo>
                  <a:lnTo>
                    <a:pt x="56864" y="26669"/>
                  </a:lnTo>
                  <a:lnTo>
                    <a:pt x="53733" y="26669"/>
                  </a:lnTo>
                  <a:lnTo>
                    <a:pt x="53416" y="25399"/>
                  </a:lnTo>
                  <a:lnTo>
                    <a:pt x="27241" y="25399"/>
                  </a:lnTo>
                  <a:lnTo>
                    <a:pt x="25577" y="22859"/>
                  </a:lnTo>
                  <a:close/>
                </a:path>
                <a:path w="122554" h="161289">
                  <a:moveTo>
                    <a:pt x="65773" y="21589"/>
                  </a:moveTo>
                  <a:lnTo>
                    <a:pt x="64109" y="25399"/>
                  </a:lnTo>
                  <a:lnTo>
                    <a:pt x="63093" y="29209"/>
                  </a:lnTo>
                  <a:lnTo>
                    <a:pt x="60794" y="30479"/>
                  </a:lnTo>
                  <a:lnTo>
                    <a:pt x="119545" y="30479"/>
                  </a:lnTo>
                  <a:lnTo>
                    <a:pt x="120434" y="29209"/>
                  </a:lnTo>
                  <a:lnTo>
                    <a:pt x="117030" y="29209"/>
                  </a:lnTo>
                  <a:lnTo>
                    <a:pt x="115354" y="27939"/>
                  </a:lnTo>
                  <a:lnTo>
                    <a:pt x="67716" y="27939"/>
                  </a:lnTo>
                  <a:lnTo>
                    <a:pt x="66547" y="26669"/>
                  </a:lnTo>
                  <a:lnTo>
                    <a:pt x="65773" y="21589"/>
                  </a:lnTo>
                  <a:close/>
                </a:path>
                <a:path w="122554" h="161289">
                  <a:moveTo>
                    <a:pt x="70751" y="17779"/>
                  </a:moveTo>
                  <a:lnTo>
                    <a:pt x="68795" y="20319"/>
                  </a:lnTo>
                  <a:lnTo>
                    <a:pt x="68897" y="24129"/>
                  </a:lnTo>
                  <a:lnTo>
                    <a:pt x="67716" y="27939"/>
                  </a:lnTo>
                  <a:lnTo>
                    <a:pt x="117576" y="27939"/>
                  </a:lnTo>
                  <a:lnTo>
                    <a:pt x="119532" y="25399"/>
                  </a:lnTo>
                  <a:lnTo>
                    <a:pt x="121500" y="24129"/>
                  </a:lnTo>
                  <a:lnTo>
                    <a:pt x="119989" y="22859"/>
                  </a:lnTo>
                  <a:lnTo>
                    <a:pt x="117970" y="22859"/>
                  </a:lnTo>
                  <a:lnTo>
                    <a:pt x="116928" y="21589"/>
                  </a:lnTo>
                  <a:lnTo>
                    <a:pt x="72224" y="21589"/>
                  </a:lnTo>
                  <a:lnTo>
                    <a:pt x="71780" y="19049"/>
                  </a:lnTo>
                  <a:lnTo>
                    <a:pt x="70751" y="17779"/>
                  </a:lnTo>
                  <a:close/>
                </a:path>
                <a:path w="122554" h="161289">
                  <a:moveTo>
                    <a:pt x="57124" y="21589"/>
                  </a:moveTo>
                  <a:lnTo>
                    <a:pt x="55511" y="22859"/>
                  </a:lnTo>
                  <a:lnTo>
                    <a:pt x="54394" y="25399"/>
                  </a:lnTo>
                  <a:lnTo>
                    <a:pt x="53733" y="26669"/>
                  </a:lnTo>
                  <a:lnTo>
                    <a:pt x="56864" y="26669"/>
                  </a:lnTo>
                  <a:lnTo>
                    <a:pt x="57238" y="25399"/>
                  </a:lnTo>
                  <a:lnTo>
                    <a:pt x="57124" y="21589"/>
                  </a:lnTo>
                  <a:close/>
                </a:path>
                <a:path w="122554" h="161289">
                  <a:moveTo>
                    <a:pt x="30975" y="11429"/>
                  </a:moveTo>
                  <a:lnTo>
                    <a:pt x="28701" y="15239"/>
                  </a:lnTo>
                  <a:lnTo>
                    <a:pt x="28800" y="16509"/>
                  </a:lnTo>
                  <a:lnTo>
                    <a:pt x="28898" y="17779"/>
                  </a:lnTo>
                  <a:lnTo>
                    <a:pt x="28968" y="24129"/>
                  </a:lnTo>
                  <a:lnTo>
                    <a:pt x="27241" y="25399"/>
                  </a:lnTo>
                  <a:lnTo>
                    <a:pt x="53416" y="25399"/>
                  </a:lnTo>
                  <a:lnTo>
                    <a:pt x="52781" y="22859"/>
                  </a:lnTo>
                  <a:lnTo>
                    <a:pt x="53873" y="19049"/>
                  </a:lnTo>
                  <a:lnTo>
                    <a:pt x="51282" y="19049"/>
                  </a:lnTo>
                  <a:lnTo>
                    <a:pt x="51197" y="16509"/>
                  </a:lnTo>
                  <a:lnTo>
                    <a:pt x="51155" y="15239"/>
                  </a:lnTo>
                  <a:lnTo>
                    <a:pt x="31800" y="15239"/>
                  </a:lnTo>
                  <a:lnTo>
                    <a:pt x="31038" y="12699"/>
                  </a:lnTo>
                  <a:lnTo>
                    <a:pt x="30975" y="11429"/>
                  </a:lnTo>
                  <a:close/>
                </a:path>
                <a:path w="122554" h="161289">
                  <a:moveTo>
                    <a:pt x="78041" y="12699"/>
                  </a:moveTo>
                  <a:lnTo>
                    <a:pt x="76326" y="15239"/>
                  </a:lnTo>
                  <a:lnTo>
                    <a:pt x="75730" y="19049"/>
                  </a:lnTo>
                  <a:lnTo>
                    <a:pt x="72224" y="21589"/>
                  </a:lnTo>
                  <a:lnTo>
                    <a:pt x="116928" y="21589"/>
                  </a:lnTo>
                  <a:lnTo>
                    <a:pt x="118681" y="20319"/>
                  </a:lnTo>
                  <a:lnTo>
                    <a:pt x="79374" y="20319"/>
                  </a:lnTo>
                  <a:lnTo>
                    <a:pt x="78231" y="19049"/>
                  </a:lnTo>
                  <a:lnTo>
                    <a:pt x="78651" y="15239"/>
                  </a:lnTo>
                  <a:lnTo>
                    <a:pt x="78041" y="12699"/>
                  </a:lnTo>
                  <a:close/>
                </a:path>
                <a:path w="122554" h="161289">
                  <a:moveTo>
                    <a:pt x="82969" y="15239"/>
                  </a:moveTo>
                  <a:lnTo>
                    <a:pt x="81140" y="16509"/>
                  </a:lnTo>
                  <a:lnTo>
                    <a:pt x="80733" y="19049"/>
                  </a:lnTo>
                  <a:lnTo>
                    <a:pt x="79374" y="20319"/>
                  </a:lnTo>
                  <a:lnTo>
                    <a:pt x="84023" y="20319"/>
                  </a:lnTo>
                  <a:lnTo>
                    <a:pt x="82892" y="19049"/>
                  </a:lnTo>
                  <a:lnTo>
                    <a:pt x="83540" y="16509"/>
                  </a:lnTo>
                  <a:lnTo>
                    <a:pt x="82969" y="15239"/>
                  </a:lnTo>
                  <a:close/>
                </a:path>
                <a:path w="122554" h="161289">
                  <a:moveTo>
                    <a:pt x="87883" y="13969"/>
                  </a:moveTo>
                  <a:lnTo>
                    <a:pt x="85839" y="13969"/>
                  </a:lnTo>
                  <a:lnTo>
                    <a:pt x="84543" y="17779"/>
                  </a:lnTo>
                  <a:lnTo>
                    <a:pt x="84023" y="20319"/>
                  </a:lnTo>
                  <a:lnTo>
                    <a:pt x="91478" y="20319"/>
                  </a:lnTo>
                  <a:lnTo>
                    <a:pt x="89852" y="19049"/>
                  </a:lnTo>
                  <a:lnTo>
                    <a:pt x="89780" y="17779"/>
                  </a:lnTo>
                  <a:lnTo>
                    <a:pt x="89708" y="16509"/>
                  </a:lnTo>
                  <a:lnTo>
                    <a:pt x="89636" y="15239"/>
                  </a:lnTo>
                  <a:lnTo>
                    <a:pt x="87883" y="13969"/>
                  </a:lnTo>
                  <a:close/>
                </a:path>
                <a:path w="122554" h="161289">
                  <a:moveTo>
                    <a:pt x="93167" y="13969"/>
                  </a:moveTo>
                  <a:lnTo>
                    <a:pt x="91465" y="15239"/>
                  </a:lnTo>
                  <a:lnTo>
                    <a:pt x="92125" y="19049"/>
                  </a:lnTo>
                  <a:lnTo>
                    <a:pt x="91478" y="20319"/>
                  </a:lnTo>
                  <a:lnTo>
                    <a:pt x="118681" y="20319"/>
                  </a:lnTo>
                  <a:lnTo>
                    <a:pt x="120434" y="19049"/>
                  </a:lnTo>
                  <a:lnTo>
                    <a:pt x="94602" y="19049"/>
                  </a:lnTo>
                  <a:lnTo>
                    <a:pt x="94483" y="17779"/>
                  </a:lnTo>
                  <a:lnTo>
                    <a:pt x="94365" y="16509"/>
                  </a:lnTo>
                  <a:lnTo>
                    <a:pt x="94246" y="15239"/>
                  </a:lnTo>
                  <a:lnTo>
                    <a:pt x="93167" y="13969"/>
                  </a:lnTo>
                  <a:close/>
                </a:path>
                <a:path w="122554" h="161289">
                  <a:moveTo>
                    <a:pt x="54597" y="13969"/>
                  </a:moveTo>
                  <a:lnTo>
                    <a:pt x="53251" y="15239"/>
                  </a:lnTo>
                  <a:lnTo>
                    <a:pt x="52616" y="17779"/>
                  </a:lnTo>
                  <a:lnTo>
                    <a:pt x="51282" y="19049"/>
                  </a:lnTo>
                  <a:lnTo>
                    <a:pt x="53873" y="19049"/>
                  </a:lnTo>
                  <a:lnTo>
                    <a:pt x="54597" y="13969"/>
                  </a:lnTo>
                  <a:close/>
                </a:path>
                <a:path w="122554" h="161289">
                  <a:moveTo>
                    <a:pt x="98082" y="13969"/>
                  </a:moveTo>
                  <a:lnTo>
                    <a:pt x="96469" y="15239"/>
                  </a:lnTo>
                  <a:lnTo>
                    <a:pt x="95973" y="17779"/>
                  </a:lnTo>
                  <a:lnTo>
                    <a:pt x="95999" y="19049"/>
                  </a:lnTo>
                  <a:lnTo>
                    <a:pt x="99644" y="19049"/>
                  </a:lnTo>
                  <a:lnTo>
                    <a:pt x="99072" y="15239"/>
                  </a:lnTo>
                  <a:lnTo>
                    <a:pt x="98082" y="13969"/>
                  </a:lnTo>
                  <a:close/>
                </a:path>
                <a:path w="122554" h="161289">
                  <a:moveTo>
                    <a:pt x="105333" y="12699"/>
                  </a:moveTo>
                  <a:lnTo>
                    <a:pt x="103225" y="15239"/>
                  </a:lnTo>
                  <a:lnTo>
                    <a:pt x="103314" y="19049"/>
                  </a:lnTo>
                  <a:lnTo>
                    <a:pt x="105803" y="19049"/>
                  </a:lnTo>
                  <a:lnTo>
                    <a:pt x="105709" y="17779"/>
                  </a:lnTo>
                  <a:lnTo>
                    <a:pt x="105615" y="16509"/>
                  </a:lnTo>
                  <a:lnTo>
                    <a:pt x="105521" y="15239"/>
                  </a:lnTo>
                  <a:lnTo>
                    <a:pt x="105427" y="13969"/>
                  </a:lnTo>
                  <a:lnTo>
                    <a:pt x="105333" y="12699"/>
                  </a:lnTo>
                  <a:close/>
                </a:path>
                <a:path w="122554" h="161289">
                  <a:moveTo>
                    <a:pt x="111010" y="11429"/>
                  </a:moveTo>
                  <a:lnTo>
                    <a:pt x="109270" y="12699"/>
                  </a:lnTo>
                  <a:lnTo>
                    <a:pt x="108394" y="15239"/>
                  </a:lnTo>
                  <a:lnTo>
                    <a:pt x="108394" y="17779"/>
                  </a:lnTo>
                  <a:lnTo>
                    <a:pt x="105803" y="19049"/>
                  </a:lnTo>
                  <a:lnTo>
                    <a:pt x="120434" y="19049"/>
                  </a:lnTo>
                  <a:lnTo>
                    <a:pt x="120824" y="17779"/>
                  </a:lnTo>
                  <a:lnTo>
                    <a:pt x="116484" y="17779"/>
                  </a:lnTo>
                  <a:lnTo>
                    <a:pt x="114757" y="16509"/>
                  </a:lnTo>
                  <a:lnTo>
                    <a:pt x="115091" y="15239"/>
                  </a:lnTo>
                  <a:lnTo>
                    <a:pt x="110832" y="15239"/>
                  </a:lnTo>
                  <a:lnTo>
                    <a:pt x="111264" y="12699"/>
                  </a:lnTo>
                  <a:lnTo>
                    <a:pt x="111010" y="11429"/>
                  </a:lnTo>
                  <a:close/>
                </a:path>
                <a:path w="122554" h="161289">
                  <a:moveTo>
                    <a:pt x="121996" y="13969"/>
                  </a:moveTo>
                  <a:lnTo>
                    <a:pt x="118744" y="15239"/>
                  </a:lnTo>
                  <a:lnTo>
                    <a:pt x="118503" y="15239"/>
                  </a:lnTo>
                  <a:lnTo>
                    <a:pt x="116484" y="17779"/>
                  </a:lnTo>
                  <a:lnTo>
                    <a:pt x="120824" y="17779"/>
                  </a:lnTo>
                  <a:lnTo>
                    <a:pt x="121996" y="13969"/>
                  </a:lnTo>
                  <a:close/>
                </a:path>
                <a:path w="122554" h="161289">
                  <a:moveTo>
                    <a:pt x="36563" y="6349"/>
                  </a:moveTo>
                  <a:lnTo>
                    <a:pt x="33477" y="8889"/>
                  </a:lnTo>
                  <a:lnTo>
                    <a:pt x="34721" y="13969"/>
                  </a:lnTo>
                  <a:lnTo>
                    <a:pt x="32918" y="15239"/>
                  </a:lnTo>
                  <a:lnTo>
                    <a:pt x="51155" y="15239"/>
                  </a:lnTo>
                  <a:lnTo>
                    <a:pt x="51561" y="12699"/>
                  </a:lnTo>
                  <a:lnTo>
                    <a:pt x="48450" y="12699"/>
                  </a:lnTo>
                  <a:lnTo>
                    <a:pt x="48164" y="11429"/>
                  </a:lnTo>
                  <a:lnTo>
                    <a:pt x="38150" y="11429"/>
                  </a:lnTo>
                  <a:lnTo>
                    <a:pt x="37198" y="8889"/>
                  </a:lnTo>
                  <a:lnTo>
                    <a:pt x="36563" y="6349"/>
                  </a:lnTo>
                  <a:close/>
                </a:path>
                <a:path w="122554" h="161289">
                  <a:moveTo>
                    <a:pt x="116065" y="11429"/>
                  </a:moveTo>
                  <a:lnTo>
                    <a:pt x="114414" y="11429"/>
                  </a:lnTo>
                  <a:lnTo>
                    <a:pt x="112623" y="13969"/>
                  </a:lnTo>
                  <a:lnTo>
                    <a:pt x="111925" y="15239"/>
                  </a:lnTo>
                  <a:lnTo>
                    <a:pt x="115091" y="15239"/>
                  </a:lnTo>
                  <a:lnTo>
                    <a:pt x="115760" y="12699"/>
                  </a:lnTo>
                  <a:lnTo>
                    <a:pt x="116065" y="11429"/>
                  </a:lnTo>
                  <a:close/>
                </a:path>
                <a:path w="122554" h="161289">
                  <a:moveTo>
                    <a:pt x="52133" y="8889"/>
                  </a:moveTo>
                  <a:lnTo>
                    <a:pt x="50863" y="8889"/>
                  </a:lnTo>
                  <a:lnTo>
                    <a:pt x="49644" y="11429"/>
                  </a:lnTo>
                  <a:lnTo>
                    <a:pt x="48450" y="12699"/>
                  </a:lnTo>
                  <a:lnTo>
                    <a:pt x="51561" y="12699"/>
                  </a:lnTo>
                  <a:lnTo>
                    <a:pt x="52133" y="8889"/>
                  </a:lnTo>
                  <a:close/>
                </a:path>
                <a:path w="122554" h="161289">
                  <a:moveTo>
                    <a:pt x="43065" y="2539"/>
                  </a:moveTo>
                  <a:lnTo>
                    <a:pt x="41973" y="2539"/>
                  </a:lnTo>
                  <a:lnTo>
                    <a:pt x="41503" y="3809"/>
                  </a:lnTo>
                  <a:lnTo>
                    <a:pt x="40982" y="5079"/>
                  </a:lnTo>
                  <a:lnTo>
                    <a:pt x="40157" y="10159"/>
                  </a:lnTo>
                  <a:lnTo>
                    <a:pt x="38150" y="11429"/>
                  </a:lnTo>
                  <a:lnTo>
                    <a:pt x="48164" y="11429"/>
                  </a:lnTo>
                  <a:lnTo>
                    <a:pt x="47878" y="10159"/>
                  </a:lnTo>
                  <a:lnTo>
                    <a:pt x="47330" y="6349"/>
                  </a:lnTo>
                  <a:lnTo>
                    <a:pt x="43726" y="6349"/>
                  </a:lnTo>
                  <a:lnTo>
                    <a:pt x="42697" y="3809"/>
                  </a:lnTo>
                  <a:lnTo>
                    <a:pt x="43065" y="2539"/>
                  </a:lnTo>
                  <a:close/>
                </a:path>
                <a:path w="122554" h="161289">
                  <a:moveTo>
                    <a:pt x="48259" y="0"/>
                  </a:moveTo>
                  <a:lnTo>
                    <a:pt x="45211" y="3809"/>
                  </a:lnTo>
                  <a:lnTo>
                    <a:pt x="45300" y="5079"/>
                  </a:lnTo>
                  <a:lnTo>
                    <a:pt x="43726" y="6349"/>
                  </a:lnTo>
                  <a:lnTo>
                    <a:pt x="47330" y="6349"/>
                  </a:lnTo>
                  <a:lnTo>
                    <a:pt x="46964" y="3809"/>
                  </a:lnTo>
                  <a:lnTo>
                    <a:pt x="48275" y="1510"/>
                  </a:lnTo>
                  <a:lnTo>
                    <a:pt x="48259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1" name="object 2291"/>
            <p:cNvSpPr/>
            <p:nvPr/>
          </p:nvSpPr>
          <p:spPr>
            <a:xfrm>
              <a:off x="6936310" y="2997695"/>
              <a:ext cx="93345" cy="148590"/>
            </a:xfrm>
            <a:custGeom>
              <a:avLst/>
              <a:gdLst/>
              <a:ahLst/>
              <a:cxnLst/>
              <a:rect l="l" t="t" r="r" b="b"/>
              <a:pathLst>
                <a:path w="93345" h="148589">
                  <a:moveTo>
                    <a:pt x="30759" y="143128"/>
                  </a:moveTo>
                  <a:lnTo>
                    <a:pt x="27723" y="143128"/>
                  </a:lnTo>
                  <a:lnTo>
                    <a:pt x="28498" y="144716"/>
                  </a:lnTo>
                  <a:lnTo>
                    <a:pt x="28955" y="147421"/>
                  </a:lnTo>
                  <a:lnTo>
                    <a:pt x="28994" y="147650"/>
                  </a:lnTo>
                  <a:lnTo>
                    <a:pt x="30619" y="148043"/>
                  </a:lnTo>
                  <a:lnTo>
                    <a:pt x="31605" y="145503"/>
                  </a:lnTo>
                  <a:lnTo>
                    <a:pt x="30841" y="143357"/>
                  </a:lnTo>
                  <a:lnTo>
                    <a:pt x="30759" y="143128"/>
                  </a:lnTo>
                  <a:close/>
                </a:path>
                <a:path w="93345" h="148589">
                  <a:moveTo>
                    <a:pt x="30946" y="142125"/>
                  </a:moveTo>
                  <a:lnTo>
                    <a:pt x="23269" y="142125"/>
                  </a:lnTo>
                  <a:lnTo>
                    <a:pt x="23311" y="144716"/>
                  </a:lnTo>
                  <a:lnTo>
                    <a:pt x="23968" y="146227"/>
                  </a:lnTo>
                  <a:lnTo>
                    <a:pt x="24079" y="146481"/>
                  </a:lnTo>
                  <a:lnTo>
                    <a:pt x="25825" y="147650"/>
                  </a:lnTo>
                  <a:lnTo>
                    <a:pt x="25860" y="147421"/>
                  </a:lnTo>
                  <a:lnTo>
                    <a:pt x="26317" y="146481"/>
                  </a:lnTo>
                  <a:lnTo>
                    <a:pt x="26441" y="146227"/>
                  </a:lnTo>
                  <a:lnTo>
                    <a:pt x="26696" y="144716"/>
                  </a:lnTo>
                  <a:lnTo>
                    <a:pt x="26743" y="144437"/>
                  </a:lnTo>
                  <a:lnTo>
                    <a:pt x="27631" y="143128"/>
                  </a:lnTo>
                  <a:lnTo>
                    <a:pt x="30759" y="143128"/>
                  </a:lnTo>
                  <a:lnTo>
                    <a:pt x="30915" y="142290"/>
                  </a:lnTo>
                  <a:lnTo>
                    <a:pt x="30946" y="142125"/>
                  </a:lnTo>
                  <a:close/>
                </a:path>
                <a:path w="93345" h="148589">
                  <a:moveTo>
                    <a:pt x="33687" y="140246"/>
                  </a:moveTo>
                  <a:lnTo>
                    <a:pt x="18211" y="140246"/>
                  </a:lnTo>
                  <a:lnTo>
                    <a:pt x="19545" y="142125"/>
                  </a:lnTo>
                  <a:lnTo>
                    <a:pt x="18745" y="145503"/>
                  </a:lnTo>
                  <a:lnTo>
                    <a:pt x="19989" y="147421"/>
                  </a:lnTo>
                  <a:lnTo>
                    <a:pt x="20955" y="145503"/>
                  </a:lnTo>
                  <a:lnTo>
                    <a:pt x="21907" y="143357"/>
                  </a:lnTo>
                  <a:lnTo>
                    <a:pt x="23035" y="142125"/>
                  </a:lnTo>
                  <a:lnTo>
                    <a:pt x="30946" y="142125"/>
                  </a:lnTo>
                  <a:lnTo>
                    <a:pt x="31167" y="140944"/>
                  </a:lnTo>
                  <a:lnTo>
                    <a:pt x="33905" y="140944"/>
                  </a:lnTo>
                  <a:lnTo>
                    <a:pt x="33687" y="140246"/>
                  </a:lnTo>
                  <a:close/>
                </a:path>
                <a:path w="93345" h="148589">
                  <a:moveTo>
                    <a:pt x="33121" y="136067"/>
                  </a:moveTo>
                  <a:lnTo>
                    <a:pt x="14033" y="136067"/>
                  </a:lnTo>
                  <a:lnTo>
                    <a:pt x="14808" y="136651"/>
                  </a:lnTo>
                  <a:lnTo>
                    <a:pt x="14193" y="140246"/>
                  </a:lnTo>
                  <a:lnTo>
                    <a:pt x="14074" y="140944"/>
                  </a:lnTo>
                  <a:lnTo>
                    <a:pt x="13958" y="142290"/>
                  </a:lnTo>
                  <a:lnTo>
                    <a:pt x="14143" y="143128"/>
                  </a:lnTo>
                  <a:lnTo>
                    <a:pt x="14194" y="143357"/>
                  </a:lnTo>
                  <a:lnTo>
                    <a:pt x="14425" y="143128"/>
                  </a:lnTo>
                  <a:lnTo>
                    <a:pt x="15481" y="142290"/>
                  </a:lnTo>
                  <a:lnTo>
                    <a:pt x="16878" y="140944"/>
                  </a:lnTo>
                  <a:lnTo>
                    <a:pt x="18211" y="140246"/>
                  </a:lnTo>
                  <a:lnTo>
                    <a:pt x="33687" y="140246"/>
                  </a:lnTo>
                  <a:lnTo>
                    <a:pt x="33261" y="138887"/>
                  </a:lnTo>
                  <a:lnTo>
                    <a:pt x="33174" y="138023"/>
                  </a:lnTo>
                  <a:lnTo>
                    <a:pt x="33121" y="136067"/>
                  </a:lnTo>
                  <a:close/>
                </a:path>
                <a:path w="93345" h="148589">
                  <a:moveTo>
                    <a:pt x="46913" y="134289"/>
                  </a:moveTo>
                  <a:lnTo>
                    <a:pt x="33856" y="134289"/>
                  </a:lnTo>
                  <a:lnTo>
                    <a:pt x="35636" y="137210"/>
                  </a:lnTo>
                  <a:lnTo>
                    <a:pt x="37331" y="142125"/>
                  </a:lnTo>
                  <a:lnTo>
                    <a:pt x="40850" y="142125"/>
                  </a:lnTo>
                  <a:lnTo>
                    <a:pt x="40204" y="140246"/>
                  </a:lnTo>
                  <a:lnTo>
                    <a:pt x="40040" y="139306"/>
                  </a:lnTo>
                  <a:lnTo>
                    <a:pt x="39979" y="138023"/>
                  </a:lnTo>
                  <a:lnTo>
                    <a:pt x="40596" y="136651"/>
                  </a:lnTo>
                  <a:lnTo>
                    <a:pt x="40716" y="136385"/>
                  </a:lnTo>
                  <a:lnTo>
                    <a:pt x="46019" y="136385"/>
                  </a:lnTo>
                  <a:lnTo>
                    <a:pt x="45784" y="135686"/>
                  </a:lnTo>
                  <a:lnTo>
                    <a:pt x="45732" y="135534"/>
                  </a:lnTo>
                  <a:lnTo>
                    <a:pt x="46913" y="134289"/>
                  </a:lnTo>
                  <a:close/>
                </a:path>
                <a:path w="93345" h="148589">
                  <a:moveTo>
                    <a:pt x="57130" y="128714"/>
                  </a:moveTo>
                  <a:lnTo>
                    <a:pt x="7594" y="128714"/>
                  </a:lnTo>
                  <a:lnTo>
                    <a:pt x="9550" y="131317"/>
                  </a:lnTo>
                  <a:lnTo>
                    <a:pt x="8773" y="134289"/>
                  </a:lnTo>
                  <a:lnTo>
                    <a:pt x="8670" y="134683"/>
                  </a:lnTo>
                  <a:lnTo>
                    <a:pt x="8610" y="134912"/>
                  </a:lnTo>
                  <a:lnTo>
                    <a:pt x="8534" y="135204"/>
                  </a:lnTo>
                  <a:lnTo>
                    <a:pt x="8408" y="135686"/>
                  </a:lnTo>
                  <a:lnTo>
                    <a:pt x="8282" y="136385"/>
                  </a:lnTo>
                  <a:lnTo>
                    <a:pt x="10139" y="139306"/>
                  </a:lnTo>
                  <a:lnTo>
                    <a:pt x="9896" y="139306"/>
                  </a:lnTo>
                  <a:lnTo>
                    <a:pt x="14033" y="136067"/>
                  </a:lnTo>
                  <a:lnTo>
                    <a:pt x="33121" y="136067"/>
                  </a:lnTo>
                  <a:lnTo>
                    <a:pt x="33817" y="134289"/>
                  </a:lnTo>
                  <a:lnTo>
                    <a:pt x="50624" y="134289"/>
                  </a:lnTo>
                  <a:lnTo>
                    <a:pt x="49872" y="132803"/>
                  </a:lnTo>
                  <a:lnTo>
                    <a:pt x="50503" y="130695"/>
                  </a:lnTo>
                  <a:lnTo>
                    <a:pt x="50583" y="130428"/>
                  </a:lnTo>
                  <a:lnTo>
                    <a:pt x="50647" y="130213"/>
                  </a:lnTo>
                  <a:lnTo>
                    <a:pt x="57150" y="130213"/>
                  </a:lnTo>
                  <a:lnTo>
                    <a:pt x="57467" y="129679"/>
                  </a:lnTo>
                  <a:lnTo>
                    <a:pt x="57241" y="129031"/>
                  </a:lnTo>
                  <a:lnTo>
                    <a:pt x="57130" y="128714"/>
                  </a:lnTo>
                  <a:close/>
                </a:path>
                <a:path w="93345" h="148589">
                  <a:moveTo>
                    <a:pt x="46019" y="136385"/>
                  </a:moveTo>
                  <a:lnTo>
                    <a:pt x="40716" y="136385"/>
                  </a:lnTo>
                  <a:lnTo>
                    <a:pt x="43150" y="137210"/>
                  </a:lnTo>
                  <a:lnTo>
                    <a:pt x="42992" y="137210"/>
                  </a:lnTo>
                  <a:lnTo>
                    <a:pt x="44805" y="138747"/>
                  </a:lnTo>
                  <a:lnTo>
                    <a:pt x="47218" y="139306"/>
                  </a:lnTo>
                  <a:lnTo>
                    <a:pt x="46570" y="138023"/>
                  </a:lnTo>
                  <a:lnTo>
                    <a:pt x="46109" y="136651"/>
                  </a:lnTo>
                  <a:lnTo>
                    <a:pt x="46019" y="136385"/>
                  </a:lnTo>
                  <a:close/>
                </a:path>
                <a:path w="93345" h="148589">
                  <a:moveTo>
                    <a:pt x="50624" y="134289"/>
                  </a:moveTo>
                  <a:lnTo>
                    <a:pt x="46913" y="134289"/>
                  </a:lnTo>
                  <a:lnTo>
                    <a:pt x="47980" y="135204"/>
                  </a:lnTo>
                  <a:lnTo>
                    <a:pt x="49568" y="135686"/>
                  </a:lnTo>
                  <a:lnTo>
                    <a:pt x="50939" y="134912"/>
                  </a:lnTo>
                  <a:lnTo>
                    <a:pt x="50624" y="134289"/>
                  </a:lnTo>
                  <a:close/>
                </a:path>
                <a:path w="93345" h="148589">
                  <a:moveTo>
                    <a:pt x="57150" y="130213"/>
                  </a:moveTo>
                  <a:lnTo>
                    <a:pt x="50647" y="130213"/>
                  </a:lnTo>
                  <a:lnTo>
                    <a:pt x="52362" y="130428"/>
                  </a:lnTo>
                  <a:lnTo>
                    <a:pt x="54241" y="130695"/>
                  </a:lnTo>
                  <a:lnTo>
                    <a:pt x="54281" y="131317"/>
                  </a:lnTo>
                  <a:lnTo>
                    <a:pt x="54375" y="132803"/>
                  </a:lnTo>
                  <a:lnTo>
                    <a:pt x="54495" y="134683"/>
                  </a:lnTo>
                  <a:lnTo>
                    <a:pt x="57150" y="130213"/>
                  </a:lnTo>
                  <a:close/>
                </a:path>
                <a:path w="93345" h="148589">
                  <a:moveTo>
                    <a:pt x="78429" y="118376"/>
                  </a:moveTo>
                  <a:lnTo>
                    <a:pt x="3314" y="118376"/>
                  </a:lnTo>
                  <a:lnTo>
                    <a:pt x="3293" y="120332"/>
                  </a:lnTo>
                  <a:lnTo>
                    <a:pt x="3177" y="123418"/>
                  </a:lnTo>
                  <a:lnTo>
                    <a:pt x="1976" y="128714"/>
                  </a:lnTo>
                  <a:lnTo>
                    <a:pt x="1905" y="129031"/>
                  </a:lnTo>
                  <a:lnTo>
                    <a:pt x="3778" y="132803"/>
                  </a:lnTo>
                  <a:lnTo>
                    <a:pt x="5067" y="131483"/>
                  </a:lnTo>
                  <a:lnTo>
                    <a:pt x="6235" y="130009"/>
                  </a:lnTo>
                  <a:lnTo>
                    <a:pt x="7594" y="128714"/>
                  </a:lnTo>
                  <a:lnTo>
                    <a:pt x="57130" y="128714"/>
                  </a:lnTo>
                  <a:lnTo>
                    <a:pt x="56349" y="126479"/>
                  </a:lnTo>
                  <a:lnTo>
                    <a:pt x="59778" y="125844"/>
                  </a:lnTo>
                  <a:lnTo>
                    <a:pt x="63135" y="125844"/>
                  </a:lnTo>
                  <a:lnTo>
                    <a:pt x="61404" y="122199"/>
                  </a:lnTo>
                  <a:lnTo>
                    <a:pt x="69151" y="122199"/>
                  </a:lnTo>
                  <a:lnTo>
                    <a:pt x="69659" y="121246"/>
                  </a:lnTo>
                  <a:lnTo>
                    <a:pt x="74023" y="121246"/>
                  </a:lnTo>
                  <a:lnTo>
                    <a:pt x="72428" y="118935"/>
                  </a:lnTo>
                  <a:lnTo>
                    <a:pt x="77874" y="118935"/>
                  </a:lnTo>
                  <a:lnTo>
                    <a:pt x="78429" y="118376"/>
                  </a:lnTo>
                  <a:close/>
                </a:path>
                <a:path w="93345" h="148589">
                  <a:moveTo>
                    <a:pt x="63135" y="125844"/>
                  </a:moveTo>
                  <a:lnTo>
                    <a:pt x="60192" y="125844"/>
                  </a:lnTo>
                  <a:lnTo>
                    <a:pt x="62382" y="127825"/>
                  </a:lnTo>
                  <a:lnTo>
                    <a:pt x="64076" y="127825"/>
                  </a:lnTo>
                  <a:lnTo>
                    <a:pt x="63135" y="125844"/>
                  </a:lnTo>
                  <a:close/>
                </a:path>
                <a:path w="93345" h="148589">
                  <a:moveTo>
                    <a:pt x="69151" y="122199"/>
                  </a:moveTo>
                  <a:lnTo>
                    <a:pt x="61404" y="122199"/>
                  </a:lnTo>
                  <a:lnTo>
                    <a:pt x="68262" y="125844"/>
                  </a:lnTo>
                  <a:lnTo>
                    <a:pt x="69672" y="125844"/>
                  </a:lnTo>
                  <a:lnTo>
                    <a:pt x="69240" y="124409"/>
                  </a:lnTo>
                  <a:lnTo>
                    <a:pt x="69002" y="123418"/>
                  </a:lnTo>
                  <a:lnTo>
                    <a:pt x="68919" y="123075"/>
                  </a:lnTo>
                  <a:lnTo>
                    <a:pt x="68846" y="122770"/>
                  </a:lnTo>
                  <a:lnTo>
                    <a:pt x="69151" y="122199"/>
                  </a:lnTo>
                  <a:close/>
                </a:path>
                <a:path w="93345" h="148589">
                  <a:moveTo>
                    <a:pt x="74023" y="121246"/>
                  </a:moveTo>
                  <a:lnTo>
                    <a:pt x="69659" y="121246"/>
                  </a:lnTo>
                  <a:lnTo>
                    <a:pt x="71223" y="122770"/>
                  </a:lnTo>
                  <a:lnTo>
                    <a:pt x="71368" y="122770"/>
                  </a:lnTo>
                  <a:lnTo>
                    <a:pt x="73266" y="123418"/>
                  </a:lnTo>
                  <a:lnTo>
                    <a:pt x="75285" y="123075"/>
                  </a:lnTo>
                  <a:lnTo>
                    <a:pt x="74023" y="121246"/>
                  </a:lnTo>
                  <a:close/>
                </a:path>
                <a:path w="93345" h="148589">
                  <a:moveTo>
                    <a:pt x="92989" y="0"/>
                  </a:moveTo>
                  <a:lnTo>
                    <a:pt x="56781" y="34086"/>
                  </a:lnTo>
                  <a:lnTo>
                    <a:pt x="32588" y="62801"/>
                  </a:lnTo>
                  <a:lnTo>
                    <a:pt x="28257" y="67830"/>
                  </a:lnTo>
                  <a:lnTo>
                    <a:pt x="26733" y="70015"/>
                  </a:lnTo>
                  <a:lnTo>
                    <a:pt x="24993" y="71932"/>
                  </a:lnTo>
                  <a:lnTo>
                    <a:pt x="23513" y="73812"/>
                  </a:lnTo>
                  <a:lnTo>
                    <a:pt x="21805" y="76098"/>
                  </a:lnTo>
                  <a:lnTo>
                    <a:pt x="20243" y="78257"/>
                  </a:lnTo>
                  <a:lnTo>
                    <a:pt x="18580" y="80302"/>
                  </a:lnTo>
                  <a:lnTo>
                    <a:pt x="12738" y="87972"/>
                  </a:lnTo>
                  <a:lnTo>
                    <a:pt x="11430" y="89992"/>
                  </a:lnTo>
                  <a:lnTo>
                    <a:pt x="7759" y="94627"/>
                  </a:lnTo>
                  <a:lnTo>
                    <a:pt x="7327" y="95046"/>
                  </a:lnTo>
                  <a:lnTo>
                    <a:pt x="6705" y="96507"/>
                  </a:lnTo>
                  <a:lnTo>
                    <a:pt x="7569" y="97002"/>
                  </a:lnTo>
                  <a:lnTo>
                    <a:pt x="10439" y="99440"/>
                  </a:lnTo>
                  <a:lnTo>
                    <a:pt x="3162" y="111467"/>
                  </a:lnTo>
                  <a:lnTo>
                    <a:pt x="268" y="115722"/>
                  </a:lnTo>
                  <a:lnTo>
                    <a:pt x="165" y="115874"/>
                  </a:lnTo>
                  <a:lnTo>
                    <a:pt x="115" y="117386"/>
                  </a:lnTo>
                  <a:lnTo>
                    <a:pt x="0" y="120865"/>
                  </a:lnTo>
                  <a:lnTo>
                    <a:pt x="1155" y="120332"/>
                  </a:lnTo>
                  <a:lnTo>
                    <a:pt x="2127" y="118935"/>
                  </a:lnTo>
                  <a:lnTo>
                    <a:pt x="3314" y="118376"/>
                  </a:lnTo>
                  <a:lnTo>
                    <a:pt x="78429" y="118376"/>
                  </a:lnTo>
                  <a:lnTo>
                    <a:pt x="79413" y="117386"/>
                  </a:lnTo>
                  <a:lnTo>
                    <a:pt x="77952" y="115722"/>
                  </a:lnTo>
                  <a:lnTo>
                    <a:pt x="75907" y="115036"/>
                  </a:lnTo>
                  <a:lnTo>
                    <a:pt x="74739" y="112687"/>
                  </a:lnTo>
                  <a:lnTo>
                    <a:pt x="80585" y="107416"/>
                  </a:lnTo>
                  <a:lnTo>
                    <a:pt x="72529" y="107416"/>
                  </a:lnTo>
                  <a:lnTo>
                    <a:pt x="70561" y="103847"/>
                  </a:lnTo>
                  <a:lnTo>
                    <a:pt x="71577" y="102514"/>
                  </a:lnTo>
                  <a:lnTo>
                    <a:pt x="72859" y="101993"/>
                  </a:lnTo>
                  <a:lnTo>
                    <a:pt x="73926" y="100799"/>
                  </a:lnTo>
                  <a:lnTo>
                    <a:pt x="71628" y="100101"/>
                  </a:lnTo>
                  <a:lnTo>
                    <a:pt x="69684" y="99440"/>
                  </a:lnTo>
                  <a:lnTo>
                    <a:pt x="67932" y="97434"/>
                  </a:lnTo>
                  <a:lnTo>
                    <a:pt x="72491" y="93687"/>
                  </a:lnTo>
                  <a:lnTo>
                    <a:pt x="67373" y="91871"/>
                  </a:lnTo>
                  <a:lnTo>
                    <a:pt x="64884" y="91401"/>
                  </a:lnTo>
                  <a:lnTo>
                    <a:pt x="68156" y="87972"/>
                  </a:lnTo>
                  <a:lnTo>
                    <a:pt x="65401" y="87972"/>
                  </a:lnTo>
                  <a:lnTo>
                    <a:pt x="63191" y="85001"/>
                  </a:lnTo>
                  <a:lnTo>
                    <a:pt x="65963" y="85001"/>
                  </a:lnTo>
                  <a:lnTo>
                    <a:pt x="70358" y="82143"/>
                  </a:lnTo>
                  <a:lnTo>
                    <a:pt x="69530" y="78257"/>
                  </a:lnTo>
                  <a:lnTo>
                    <a:pt x="69430" y="77787"/>
                  </a:lnTo>
                  <a:lnTo>
                    <a:pt x="71907" y="75755"/>
                  </a:lnTo>
                  <a:lnTo>
                    <a:pt x="75947" y="75755"/>
                  </a:lnTo>
                  <a:lnTo>
                    <a:pt x="75302" y="73964"/>
                  </a:lnTo>
                  <a:lnTo>
                    <a:pt x="75247" y="73812"/>
                  </a:lnTo>
                  <a:lnTo>
                    <a:pt x="73901" y="73024"/>
                  </a:lnTo>
                  <a:lnTo>
                    <a:pt x="75730" y="71653"/>
                  </a:lnTo>
                  <a:lnTo>
                    <a:pt x="80556" y="70713"/>
                  </a:lnTo>
                  <a:lnTo>
                    <a:pt x="79209" y="68452"/>
                  </a:lnTo>
                  <a:lnTo>
                    <a:pt x="76720" y="67106"/>
                  </a:lnTo>
                  <a:lnTo>
                    <a:pt x="74637" y="66039"/>
                  </a:lnTo>
                  <a:lnTo>
                    <a:pt x="76428" y="63842"/>
                  </a:lnTo>
                  <a:lnTo>
                    <a:pt x="78534" y="62801"/>
                  </a:lnTo>
                  <a:lnTo>
                    <a:pt x="80924" y="61709"/>
                  </a:lnTo>
                  <a:lnTo>
                    <a:pt x="79489" y="60947"/>
                  </a:lnTo>
                  <a:lnTo>
                    <a:pt x="77584" y="60515"/>
                  </a:lnTo>
                  <a:lnTo>
                    <a:pt x="76657" y="58953"/>
                  </a:lnTo>
                  <a:lnTo>
                    <a:pt x="78498" y="56705"/>
                  </a:lnTo>
                  <a:lnTo>
                    <a:pt x="80949" y="55194"/>
                  </a:lnTo>
                  <a:lnTo>
                    <a:pt x="82892" y="53047"/>
                  </a:lnTo>
                  <a:lnTo>
                    <a:pt x="80975" y="51752"/>
                  </a:lnTo>
                  <a:lnTo>
                    <a:pt x="79540" y="50736"/>
                  </a:lnTo>
                  <a:lnTo>
                    <a:pt x="78486" y="48132"/>
                  </a:lnTo>
                  <a:lnTo>
                    <a:pt x="80327" y="46761"/>
                  </a:lnTo>
                  <a:lnTo>
                    <a:pt x="82461" y="45491"/>
                  </a:lnTo>
                  <a:lnTo>
                    <a:pt x="84219" y="44475"/>
                  </a:lnTo>
                  <a:lnTo>
                    <a:pt x="82892" y="44475"/>
                  </a:lnTo>
                  <a:lnTo>
                    <a:pt x="80899" y="41490"/>
                  </a:lnTo>
                  <a:lnTo>
                    <a:pt x="81800" y="37515"/>
                  </a:lnTo>
                  <a:lnTo>
                    <a:pt x="84950" y="35394"/>
                  </a:lnTo>
                  <a:lnTo>
                    <a:pt x="86245" y="34899"/>
                  </a:lnTo>
                  <a:lnTo>
                    <a:pt x="84937" y="34493"/>
                  </a:lnTo>
                  <a:lnTo>
                    <a:pt x="83362" y="34353"/>
                  </a:lnTo>
                  <a:lnTo>
                    <a:pt x="82486" y="33134"/>
                  </a:lnTo>
                  <a:lnTo>
                    <a:pt x="84543" y="31026"/>
                  </a:lnTo>
                  <a:lnTo>
                    <a:pt x="87299" y="28574"/>
                  </a:lnTo>
                  <a:lnTo>
                    <a:pt x="88671" y="25806"/>
                  </a:lnTo>
                  <a:lnTo>
                    <a:pt x="87020" y="25552"/>
                  </a:lnTo>
                  <a:lnTo>
                    <a:pt x="83896" y="24053"/>
                  </a:lnTo>
                  <a:lnTo>
                    <a:pt x="85356" y="21221"/>
                  </a:lnTo>
                  <a:lnTo>
                    <a:pt x="88430" y="19392"/>
                  </a:lnTo>
                  <a:lnTo>
                    <a:pt x="89649" y="18364"/>
                  </a:lnTo>
                  <a:lnTo>
                    <a:pt x="90525" y="16929"/>
                  </a:lnTo>
                  <a:lnTo>
                    <a:pt x="91252" y="15798"/>
                  </a:lnTo>
                  <a:lnTo>
                    <a:pt x="89522" y="15798"/>
                  </a:lnTo>
                  <a:lnTo>
                    <a:pt x="88036" y="15595"/>
                  </a:lnTo>
                  <a:lnTo>
                    <a:pt x="86347" y="14427"/>
                  </a:lnTo>
                  <a:lnTo>
                    <a:pt x="88569" y="13703"/>
                  </a:lnTo>
                  <a:lnTo>
                    <a:pt x="90525" y="11950"/>
                  </a:lnTo>
                  <a:lnTo>
                    <a:pt x="92506" y="9753"/>
                  </a:lnTo>
                  <a:lnTo>
                    <a:pt x="90995" y="9359"/>
                  </a:lnTo>
                  <a:lnTo>
                    <a:pt x="88995" y="9359"/>
                  </a:lnTo>
                  <a:lnTo>
                    <a:pt x="87934" y="7696"/>
                  </a:lnTo>
                  <a:lnTo>
                    <a:pt x="91440" y="5448"/>
                  </a:lnTo>
                  <a:lnTo>
                    <a:pt x="92989" y="0"/>
                  </a:lnTo>
                  <a:close/>
                </a:path>
                <a:path w="93345" h="148589">
                  <a:moveTo>
                    <a:pt x="77874" y="118935"/>
                  </a:moveTo>
                  <a:lnTo>
                    <a:pt x="72428" y="118935"/>
                  </a:lnTo>
                  <a:lnTo>
                    <a:pt x="77584" y="119227"/>
                  </a:lnTo>
                  <a:lnTo>
                    <a:pt x="77874" y="118935"/>
                  </a:lnTo>
                  <a:close/>
                </a:path>
                <a:path w="93345" h="148589">
                  <a:moveTo>
                    <a:pt x="69659" y="86398"/>
                  </a:moveTo>
                  <a:lnTo>
                    <a:pt x="65357" y="87972"/>
                  </a:lnTo>
                  <a:lnTo>
                    <a:pt x="68156" y="87972"/>
                  </a:lnTo>
                  <a:lnTo>
                    <a:pt x="69659" y="86398"/>
                  </a:lnTo>
                  <a:close/>
                </a:path>
                <a:path w="93345" h="148589">
                  <a:moveTo>
                    <a:pt x="75947" y="75755"/>
                  </a:moveTo>
                  <a:lnTo>
                    <a:pt x="71907" y="75755"/>
                  </a:lnTo>
                  <a:lnTo>
                    <a:pt x="74244" y="77393"/>
                  </a:lnTo>
                  <a:lnTo>
                    <a:pt x="76746" y="77647"/>
                  </a:lnTo>
                  <a:lnTo>
                    <a:pt x="76078" y="76098"/>
                  </a:lnTo>
                  <a:lnTo>
                    <a:pt x="75947" y="75755"/>
                  </a:lnTo>
                  <a:close/>
                </a:path>
                <a:path w="93345" h="148589">
                  <a:moveTo>
                    <a:pt x="91382" y="15595"/>
                  </a:moveTo>
                  <a:lnTo>
                    <a:pt x="90856" y="15595"/>
                  </a:lnTo>
                  <a:lnTo>
                    <a:pt x="89522" y="15798"/>
                  </a:lnTo>
                  <a:lnTo>
                    <a:pt x="91252" y="15798"/>
                  </a:lnTo>
                  <a:lnTo>
                    <a:pt x="91382" y="15595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2" name="object 2292"/>
            <p:cNvSpPr/>
            <p:nvPr/>
          </p:nvSpPr>
          <p:spPr>
            <a:xfrm>
              <a:off x="6919250" y="3004487"/>
              <a:ext cx="102870" cy="123825"/>
            </a:xfrm>
            <a:custGeom>
              <a:avLst/>
              <a:gdLst/>
              <a:ahLst/>
              <a:cxnLst/>
              <a:rect l="l" t="t" r="r" b="b"/>
              <a:pathLst>
                <a:path w="102870" h="123825">
                  <a:moveTo>
                    <a:pt x="901" y="63880"/>
                  </a:moveTo>
                  <a:lnTo>
                    <a:pt x="0" y="64261"/>
                  </a:lnTo>
                  <a:lnTo>
                    <a:pt x="177" y="65404"/>
                  </a:lnTo>
                  <a:lnTo>
                    <a:pt x="7021" y="70103"/>
                  </a:lnTo>
                  <a:lnTo>
                    <a:pt x="14724" y="75691"/>
                  </a:lnTo>
                  <a:lnTo>
                    <a:pt x="21500" y="81152"/>
                  </a:lnTo>
                  <a:lnTo>
                    <a:pt x="25565" y="85343"/>
                  </a:lnTo>
                  <a:lnTo>
                    <a:pt x="24580" y="86613"/>
                  </a:lnTo>
                  <a:lnTo>
                    <a:pt x="27978" y="86613"/>
                  </a:lnTo>
                  <a:lnTo>
                    <a:pt x="47764" y="123443"/>
                  </a:lnTo>
                  <a:lnTo>
                    <a:pt x="48615" y="123697"/>
                  </a:lnTo>
                  <a:lnTo>
                    <a:pt x="32588" y="88391"/>
                  </a:lnTo>
                  <a:lnTo>
                    <a:pt x="28905" y="85343"/>
                  </a:lnTo>
                  <a:lnTo>
                    <a:pt x="32169" y="84962"/>
                  </a:lnTo>
                  <a:lnTo>
                    <a:pt x="39877" y="84962"/>
                  </a:lnTo>
                  <a:lnTo>
                    <a:pt x="35572" y="83819"/>
                  </a:lnTo>
                  <a:lnTo>
                    <a:pt x="28465" y="83819"/>
                  </a:lnTo>
                  <a:lnTo>
                    <a:pt x="28852" y="83311"/>
                  </a:lnTo>
                  <a:lnTo>
                    <a:pt x="27247" y="83311"/>
                  </a:lnTo>
                  <a:lnTo>
                    <a:pt x="27070" y="82803"/>
                  </a:lnTo>
                  <a:lnTo>
                    <a:pt x="25539" y="82803"/>
                  </a:lnTo>
                  <a:lnTo>
                    <a:pt x="19437" y="77342"/>
                  </a:lnTo>
                  <a:lnTo>
                    <a:pt x="11434" y="71246"/>
                  </a:lnTo>
                  <a:lnTo>
                    <a:pt x="4324" y="66166"/>
                  </a:lnTo>
                  <a:lnTo>
                    <a:pt x="901" y="63880"/>
                  </a:lnTo>
                  <a:close/>
                </a:path>
                <a:path w="102870" h="123825">
                  <a:moveTo>
                    <a:pt x="27978" y="86613"/>
                  </a:moveTo>
                  <a:lnTo>
                    <a:pt x="26327" y="86613"/>
                  </a:lnTo>
                  <a:lnTo>
                    <a:pt x="29570" y="96265"/>
                  </a:lnTo>
                  <a:lnTo>
                    <a:pt x="29655" y="96519"/>
                  </a:lnTo>
                  <a:lnTo>
                    <a:pt x="31542" y="107060"/>
                  </a:lnTo>
                  <a:lnTo>
                    <a:pt x="32332" y="115061"/>
                  </a:lnTo>
                  <a:lnTo>
                    <a:pt x="32383" y="115569"/>
                  </a:lnTo>
                  <a:lnTo>
                    <a:pt x="32527" y="118236"/>
                  </a:lnTo>
                  <a:lnTo>
                    <a:pt x="32575" y="119125"/>
                  </a:lnTo>
                  <a:lnTo>
                    <a:pt x="33261" y="119760"/>
                  </a:lnTo>
                  <a:lnTo>
                    <a:pt x="33870" y="118744"/>
                  </a:lnTo>
                  <a:lnTo>
                    <a:pt x="33706" y="115569"/>
                  </a:lnTo>
                  <a:lnTo>
                    <a:pt x="33680" y="115061"/>
                  </a:lnTo>
                  <a:lnTo>
                    <a:pt x="33543" y="113664"/>
                  </a:lnTo>
                  <a:lnTo>
                    <a:pt x="33431" y="112521"/>
                  </a:lnTo>
                  <a:lnTo>
                    <a:pt x="33318" y="111378"/>
                  </a:lnTo>
                  <a:lnTo>
                    <a:pt x="33256" y="110743"/>
                  </a:lnTo>
                  <a:lnTo>
                    <a:pt x="33156" y="109727"/>
                  </a:lnTo>
                  <a:lnTo>
                    <a:pt x="33106" y="109219"/>
                  </a:lnTo>
                  <a:lnTo>
                    <a:pt x="32994" y="108076"/>
                  </a:lnTo>
                  <a:lnTo>
                    <a:pt x="32894" y="107060"/>
                  </a:lnTo>
                  <a:lnTo>
                    <a:pt x="31411" y="98424"/>
                  </a:lnTo>
                  <a:lnTo>
                    <a:pt x="31301" y="97789"/>
                  </a:lnTo>
                  <a:lnTo>
                    <a:pt x="31236" y="97408"/>
                  </a:lnTo>
                  <a:lnTo>
                    <a:pt x="31148" y="96900"/>
                  </a:lnTo>
                  <a:lnTo>
                    <a:pt x="31064" y="96519"/>
                  </a:lnTo>
                  <a:lnTo>
                    <a:pt x="27978" y="86613"/>
                  </a:lnTo>
                  <a:close/>
                </a:path>
                <a:path w="102870" h="123825">
                  <a:moveTo>
                    <a:pt x="39877" y="84962"/>
                  </a:moveTo>
                  <a:lnTo>
                    <a:pt x="32169" y="84962"/>
                  </a:lnTo>
                  <a:lnTo>
                    <a:pt x="37043" y="85851"/>
                  </a:lnTo>
                  <a:lnTo>
                    <a:pt x="36766" y="85851"/>
                  </a:lnTo>
                  <a:lnTo>
                    <a:pt x="68084" y="119379"/>
                  </a:lnTo>
                  <a:lnTo>
                    <a:pt x="68986" y="119379"/>
                  </a:lnTo>
                  <a:lnTo>
                    <a:pt x="69078" y="118744"/>
                  </a:lnTo>
                  <a:lnTo>
                    <a:pt x="69151" y="118236"/>
                  </a:lnTo>
                  <a:lnTo>
                    <a:pt x="65948" y="113664"/>
                  </a:lnTo>
                  <a:lnTo>
                    <a:pt x="59977" y="105536"/>
                  </a:lnTo>
                  <a:lnTo>
                    <a:pt x="52635" y="96265"/>
                  </a:lnTo>
                  <a:lnTo>
                    <a:pt x="45592" y="88645"/>
                  </a:lnTo>
                  <a:lnTo>
                    <a:pt x="50752" y="88645"/>
                  </a:lnTo>
                  <a:lnTo>
                    <a:pt x="46989" y="87121"/>
                  </a:lnTo>
                  <a:lnTo>
                    <a:pt x="41552" y="85343"/>
                  </a:lnTo>
                  <a:lnTo>
                    <a:pt x="39877" y="84962"/>
                  </a:lnTo>
                  <a:close/>
                </a:path>
                <a:path w="102870" h="123825">
                  <a:moveTo>
                    <a:pt x="50752" y="88645"/>
                  </a:moveTo>
                  <a:lnTo>
                    <a:pt x="45592" y="88645"/>
                  </a:lnTo>
                  <a:lnTo>
                    <a:pt x="48806" y="89788"/>
                  </a:lnTo>
                  <a:lnTo>
                    <a:pt x="52171" y="91185"/>
                  </a:lnTo>
                  <a:lnTo>
                    <a:pt x="55498" y="92709"/>
                  </a:lnTo>
                  <a:lnTo>
                    <a:pt x="56946" y="93344"/>
                  </a:lnTo>
                  <a:lnTo>
                    <a:pt x="61278" y="97789"/>
                  </a:lnTo>
                  <a:lnTo>
                    <a:pt x="61402" y="97916"/>
                  </a:lnTo>
                  <a:lnTo>
                    <a:pt x="66532" y="105028"/>
                  </a:lnTo>
                  <a:lnTo>
                    <a:pt x="70780" y="111759"/>
                  </a:lnTo>
                  <a:lnTo>
                    <a:pt x="72744" y="115061"/>
                  </a:lnTo>
                  <a:lnTo>
                    <a:pt x="73488" y="115061"/>
                  </a:lnTo>
                  <a:lnTo>
                    <a:pt x="73698" y="113664"/>
                  </a:lnTo>
                  <a:lnTo>
                    <a:pt x="66865" y="101853"/>
                  </a:lnTo>
                  <a:lnTo>
                    <a:pt x="61822" y="95884"/>
                  </a:lnTo>
                  <a:lnTo>
                    <a:pt x="61715" y="95757"/>
                  </a:lnTo>
                  <a:lnTo>
                    <a:pt x="65862" y="95757"/>
                  </a:lnTo>
                  <a:lnTo>
                    <a:pt x="58432" y="92074"/>
                  </a:lnTo>
                  <a:lnTo>
                    <a:pt x="59294" y="91439"/>
                  </a:lnTo>
                  <a:lnTo>
                    <a:pt x="56959" y="91439"/>
                  </a:lnTo>
                  <a:lnTo>
                    <a:pt x="52006" y="89153"/>
                  </a:lnTo>
                  <a:lnTo>
                    <a:pt x="50752" y="88645"/>
                  </a:lnTo>
                  <a:close/>
                </a:path>
                <a:path w="102870" h="123825">
                  <a:moveTo>
                    <a:pt x="65862" y="95757"/>
                  </a:moveTo>
                  <a:lnTo>
                    <a:pt x="61874" y="95757"/>
                  </a:lnTo>
                  <a:lnTo>
                    <a:pt x="64274" y="96900"/>
                  </a:lnTo>
                  <a:lnTo>
                    <a:pt x="69303" y="99567"/>
                  </a:lnTo>
                  <a:lnTo>
                    <a:pt x="72148" y="102234"/>
                  </a:lnTo>
                  <a:lnTo>
                    <a:pt x="77152" y="112267"/>
                  </a:lnTo>
                  <a:lnTo>
                    <a:pt x="78079" y="112521"/>
                  </a:lnTo>
                  <a:lnTo>
                    <a:pt x="78136" y="112267"/>
                  </a:lnTo>
                  <a:lnTo>
                    <a:pt x="78248" y="111759"/>
                  </a:lnTo>
                  <a:lnTo>
                    <a:pt x="78333" y="111378"/>
                  </a:lnTo>
                  <a:lnTo>
                    <a:pt x="75399" y="105536"/>
                  </a:lnTo>
                  <a:lnTo>
                    <a:pt x="72758" y="101472"/>
                  </a:lnTo>
                  <a:lnTo>
                    <a:pt x="76488" y="101472"/>
                  </a:lnTo>
                  <a:lnTo>
                    <a:pt x="70954" y="98424"/>
                  </a:lnTo>
                  <a:lnTo>
                    <a:pt x="71732" y="97789"/>
                  </a:lnTo>
                  <a:lnTo>
                    <a:pt x="69608" y="97789"/>
                  </a:lnTo>
                  <a:lnTo>
                    <a:pt x="65862" y="95757"/>
                  </a:lnTo>
                  <a:close/>
                </a:path>
                <a:path w="102870" h="123825">
                  <a:moveTo>
                    <a:pt x="76488" y="101472"/>
                  </a:moveTo>
                  <a:lnTo>
                    <a:pt x="72758" y="101472"/>
                  </a:lnTo>
                  <a:lnTo>
                    <a:pt x="80822" y="105917"/>
                  </a:lnTo>
                  <a:lnTo>
                    <a:pt x="86813" y="109727"/>
                  </a:lnTo>
                  <a:lnTo>
                    <a:pt x="87655" y="109219"/>
                  </a:lnTo>
                  <a:lnTo>
                    <a:pt x="87655" y="108330"/>
                  </a:lnTo>
                  <a:lnTo>
                    <a:pt x="87452" y="108076"/>
                  </a:lnTo>
                  <a:lnTo>
                    <a:pt x="79946" y="103377"/>
                  </a:lnTo>
                  <a:lnTo>
                    <a:pt x="76488" y="101472"/>
                  </a:lnTo>
                  <a:close/>
                </a:path>
                <a:path w="102870" h="123825">
                  <a:moveTo>
                    <a:pt x="80378" y="94106"/>
                  </a:moveTo>
                  <a:lnTo>
                    <a:pt x="73723" y="94106"/>
                  </a:lnTo>
                  <a:lnTo>
                    <a:pt x="70650" y="96646"/>
                  </a:lnTo>
                  <a:lnTo>
                    <a:pt x="69608" y="97789"/>
                  </a:lnTo>
                  <a:lnTo>
                    <a:pt x="71732" y="97789"/>
                  </a:lnTo>
                  <a:lnTo>
                    <a:pt x="72199" y="97408"/>
                  </a:lnTo>
                  <a:lnTo>
                    <a:pt x="74942" y="95757"/>
                  </a:lnTo>
                  <a:lnTo>
                    <a:pt x="79755" y="95503"/>
                  </a:lnTo>
                  <a:lnTo>
                    <a:pt x="80467" y="94741"/>
                  </a:lnTo>
                  <a:lnTo>
                    <a:pt x="80378" y="94106"/>
                  </a:lnTo>
                  <a:close/>
                </a:path>
                <a:path w="102870" h="123825">
                  <a:moveTo>
                    <a:pt x="74815" y="85851"/>
                  </a:moveTo>
                  <a:lnTo>
                    <a:pt x="64099" y="85851"/>
                  </a:lnTo>
                  <a:lnTo>
                    <a:pt x="58496" y="90169"/>
                  </a:lnTo>
                  <a:lnTo>
                    <a:pt x="56959" y="91439"/>
                  </a:lnTo>
                  <a:lnTo>
                    <a:pt x="59294" y="91439"/>
                  </a:lnTo>
                  <a:lnTo>
                    <a:pt x="60845" y="90296"/>
                  </a:lnTo>
                  <a:lnTo>
                    <a:pt x="66677" y="86613"/>
                  </a:lnTo>
                  <a:lnTo>
                    <a:pt x="65290" y="86613"/>
                  </a:lnTo>
                  <a:lnTo>
                    <a:pt x="74815" y="85851"/>
                  </a:lnTo>
                  <a:close/>
                </a:path>
                <a:path w="102870" h="123825">
                  <a:moveTo>
                    <a:pt x="26327" y="86613"/>
                  </a:moveTo>
                  <a:lnTo>
                    <a:pt x="24762" y="86613"/>
                  </a:lnTo>
                  <a:lnTo>
                    <a:pt x="24701" y="87629"/>
                  </a:lnTo>
                  <a:lnTo>
                    <a:pt x="25514" y="87629"/>
                  </a:lnTo>
                  <a:lnTo>
                    <a:pt x="26327" y="86613"/>
                  </a:lnTo>
                  <a:close/>
                </a:path>
                <a:path w="102870" h="123825">
                  <a:moveTo>
                    <a:pt x="64758" y="85343"/>
                  </a:moveTo>
                  <a:lnTo>
                    <a:pt x="42517" y="85343"/>
                  </a:lnTo>
                  <a:lnTo>
                    <a:pt x="42140" y="85851"/>
                  </a:lnTo>
                  <a:lnTo>
                    <a:pt x="64099" y="85851"/>
                  </a:lnTo>
                  <a:lnTo>
                    <a:pt x="64758" y="85343"/>
                  </a:lnTo>
                  <a:close/>
                </a:path>
                <a:path w="102870" h="123825">
                  <a:moveTo>
                    <a:pt x="47428" y="78733"/>
                  </a:moveTo>
                  <a:lnTo>
                    <a:pt x="45588" y="80009"/>
                  </a:lnTo>
                  <a:lnTo>
                    <a:pt x="40883" y="85343"/>
                  </a:lnTo>
                  <a:lnTo>
                    <a:pt x="42517" y="85343"/>
                  </a:lnTo>
                  <a:lnTo>
                    <a:pt x="47428" y="78733"/>
                  </a:lnTo>
                  <a:close/>
                </a:path>
                <a:path w="102870" h="123825">
                  <a:moveTo>
                    <a:pt x="74942" y="84200"/>
                  </a:moveTo>
                  <a:lnTo>
                    <a:pt x="65252" y="84962"/>
                  </a:lnTo>
                  <a:lnTo>
                    <a:pt x="64758" y="85343"/>
                  </a:lnTo>
                  <a:lnTo>
                    <a:pt x="75222" y="85343"/>
                  </a:lnTo>
                  <a:lnTo>
                    <a:pt x="75526" y="84962"/>
                  </a:lnTo>
                  <a:lnTo>
                    <a:pt x="75450" y="84581"/>
                  </a:lnTo>
                  <a:lnTo>
                    <a:pt x="74942" y="84200"/>
                  </a:lnTo>
                  <a:close/>
                </a:path>
                <a:path w="102870" h="123825">
                  <a:moveTo>
                    <a:pt x="31648" y="83311"/>
                  </a:moveTo>
                  <a:lnTo>
                    <a:pt x="27533" y="83819"/>
                  </a:lnTo>
                  <a:lnTo>
                    <a:pt x="35572" y="83819"/>
                  </a:lnTo>
                  <a:lnTo>
                    <a:pt x="31648" y="83311"/>
                  </a:lnTo>
                  <a:close/>
                </a:path>
                <a:path w="102870" h="123825">
                  <a:moveTo>
                    <a:pt x="10071" y="28066"/>
                  </a:moveTo>
                  <a:lnTo>
                    <a:pt x="9143" y="28066"/>
                  </a:lnTo>
                  <a:lnTo>
                    <a:pt x="9188" y="29463"/>
                  </a:lnTo>
                  <a:lnTo>
                    <a:pt x="14515" y="36575"/>
                  </a:lnTo>
                  <a:lnTo>
                    <a:pt x="21026" y="46227"/>
                  </a:lnTo>
                  <a:lnTo>
                    <a:pt x="26568" y="55752"/>
                  </a:lnTo>
                  <a:lnTo>
                    <a:pt x="28736" y="62102"/>
                  </a:lnTo>
                  <a:lnTo>
                    <a:pt x="28628" y="77342"/>
                  </a:lnTo>
                  <a:lnTo>
                    <a:pt x="28512" y="79120"/>
                  </a:lnTo>
                  <a:lnTo>
                    <a:pt x="28397" y="80898"/>
                  </a:lnTo>
                  <a:lnTo>
                    <a:pt x="27482" y="82803"/>
                  </a:lnTo>
                  <a:lnTo>
                    <a:pt x="27110" y="83311"/>
                  </a:lnTo>
                  <a:lnTo>
                    <a:pt x="28852" y="83311"/>
                  </a:lnTo>
                  <a:lnTo>
                    <a:pt x="31076" y="80390"/>
                  </a:lnTo>
                  <a:lnTo>
                    <a:pt x="29324" y="80390"/>
                  </a:lnTo>
                  <a:lnTo>
                    <a:pt x="29427" y="79755"/>
                  </a:lnTo>
                  <a:lnTo>
                    <a:pt x="29531" y="79120"/>
                  </a:lnTo>
                  <a:lnTo>
                    <a:pt x="29634" y="78485"/>
                  </a:lnTo>
                  <a:lnTo>
                    <a:pt x="29758" y="77723"/>
                  </a:lnTo>
                  <a:lnTo>
                    <a:pt x="30340" y="64261"/>
                  </a:lnTo>
                  <a:lnTo>
                    <a:pt x="31957" y="62356"/>
                  </a:lnTo>
                  <a:lnTo>
                    <a:pt x="30391" y="62356"/>
                  </a:lnTo>
                  <a:lnTo>
                    <a:pt x="30393" y="58038"/>
                  </a:lnTo>
                  <a:lnTo>
                    <a:pt x="29133" y="58038"/>
                  </a:lnTo>
                  <a:lnTo>
                    <a:pt x="12642" y="31368"/>
                  </a:lnTo>
                  <a:lnTo>
                    <a:pt x="10071" y="28066"/>
                  </a:lnTo>
                  <a:close/>
                </a:path>
                <a:path w="102870" h="123825">
                  <a:moveTo>
                    <a:pt x="3200" y="44703"/>
                  </a:moveTo>
                  <a:lnTo>
                    <a:pt x="2298" y="44703"/>
                  </a:lnTo>
                  <a:lnTo>
                    <a:pt x="2197" y="45973"/>
                  </a:lnTo>
                  <a:lnTo>
                    <a:pt x="7844" y="54101"/>
                  </a:lnTo>
                  <a:lnTo>
                    <a:pt x="14830" y="64515"/>
                  </a:lnTo>
                  <a:lnTo>
                    <a:pt x="21338" y="74935"/>
                  </a:lnTo>
                  <a:lnTo>
                    <a:pt x="25539" y="82803"/>
                  </a:lnTo>
                  <a:lnTo>
                    <a:pt x="27070" y="82803"/>
                  </a:lnTo>
                  <a:lnTo>
                    <a:pt x="12422" y="58038"/>
                  </a:lnTo>
                  <a:lnTo>
                    <a:pt x="3200" y="44703"/>
                  </a:lnTo>
                  <a:close/>
                </a:path>
                <a:path w="102870" h="123825">
                  <a:moveTo>
                    <a:pt x="43421" y="14350"/>
                  </a:moveTo>
                  <a:lnTo>
                    <a:pt x="42523" y="14350"/>
                  </a:lnTo>
                  <a:lnTo>
                    <a:pt x="42329" y="15493"/>
                  </a:lnTo>
                  <a:lnTo>
                    <a:pt x="42468" y="15747"/>
                  </a:lnTo>
                  <a:lnTo>
                    <a:pt x="44590" y="26542"/>
                  </a:lnTo>
                  <a:lnTo>
                    <a:pt x="44469" y="41401"/>
                  </a:lnTo>
                  <a:lnTo>
                    <a:pt x="44345" y="43687"/>
                  </a:lnTo>
                  <a:lnTo>
                    <a:pt x="44297" y="44195"/>
                  </a:lnTo>
                  <a:lnTo>
                    <a:pt x="44203" y="45211"/>
                  </a:lnTo>
                  <a:lnTo>
                    <a:pt x="44108" y="46227"/>
                  </a:lnTo>
                  <a:lnTo>
                    <a:pt x="44002" y="47370"/>
                  </a:lnTo>
                  <a:lnTo>
                    <a:pt x="43919" y="48259"/>
                  </a:lnTo>
                  <a:lnTo>
                    <a:pt x="43812" y="49402"/>
                  </a:lnTo>
                  <a:lnTo>
                    <a:pt x="43753" y="50037"/>
                  </a:lnTo>
                  <a:lnTo>
                    <a:pt x="43635" y="51307"/>
                  </a:lnTo>
                  <a:lnTo>
                    <a:pt x="43528" y="52450"/>
                  </a:lnTo>
                  <a:lnTo>
                    <a:pt x="43434" y="53466"/>
                  </a:lnTo>
                  <a:lnTo>
                    <a:pt x="43327" y="54609"/>
                  </a:lnTo>
                  <a:lnTo>
                    <a:pt x="43221" y="55752"/>
                  </a:lnTo>
                  <a:lnTo>
                    <a:pt x="43138" y="56641"/>
                  </a:lnTo>
                  <a:lnTo>
                    <a:pt x="42421" y="62102"/>
                  </a:lnTo>
                  <a:lnTo>
                    <a:pt x="42388" y="62356"/>
                  </a:lnTo>
                  <a:lnTo>
                    <a:pt x="42288" y="63118"/>
                  </a:lnTo>
                  <a:lnTo>
                    <a:pt x="42221" y="63626"/>
                  </a:lnTo>
                  <a:lnTo>
                    <a:pt x="42138" y="64261"/>
                  </a:lnTo>
                  <a:lnTo>
                    <a:pt x="36804" y="70865"/>
                  </a:lnTo>
                  <a:lnTo>
                    <a:pt x="29324" y="80390"/>
                  </a:lnTo>
                  <a:lnTo>
                    <a:pt x="31076" y="80390"/>
                  </a:lnTo>
                  <a:lnTo>
                    <a:pt x="36690" y="73151"/>
                  </a:lnTo>
                  <a:lnTo>
                    <a:pt x="42950" y="65404"/>
                  </a:lnTo>
                  <a:lnTo>
                    <a:pt x="42263" y="65404"/>
                  </a:lnTo>
                  <a:lnTo>
                    <a:pt x="53321" y="63626"/>
                  </a:lnTo>
                  <a:lnTo>
                    <a:pt x="63518" y="63626"/>
                  </a:lnTo>
                  <a:lnTo>
                    <a:pt x="58422" y="62610"/>
                  </a:lnTo>
                  <a:lnTo>
                    <a:pt x="45161" y="62610"/>
                  </a:lnTo>
                  <a:lnTo>
                    <a:pt x="45369" y="62356"/>
                  </a:lnTo>
                  <a:lnTo>
                    <a:pt x="43675" y="62356"/>
                  </a:lnTo>
                  <a:lnTo>
                    <a:pt x="43953" y="60070"/>
                  </a:lnTo>
                  <a:lnTo>
                    <a:pt x="44076" y="59054"/>
                  </a:lnTo>
                  <a:lnTo>
                    <a:pt x="44200" y="58038"/>
                  </a:lnTo>
                  <a:lnTo>
                    <a:pt x="44293" y="57276"/>
                  </a:lnTo>
                  <a:lnTo>
                    <a:pt x="44370" y="56641"/>
                  </a:lnTo>
                  <a:lnTo>
                    <a:pt x="44478" y="55752"/>
                  </a:lnTo>
                  <a:lnTo>
                    <a:pt x="44555" y="55117"/>
                  </a:lnTo>
                  <a:lnTo>
                    <a:pt x="44679" y="54101"/>
                  </a:lnTo>
                  <a:lnTo>
                    <a:pt x="44756" y="53466"/>
                  </a:lnTo>
                  <a:lnTo>
                    <a:pt x="44874" y="52450"/>
                  </a:lnTo>
                  <a:lnTo>
                    <a:pt x="44964" y="51307"/>
                  </a:lnTo>
                  <a:lnTo>
                    <a:pt x="45064" y="50037"/>
                  </a:lnTo>
                  <a:lnTo>
                    <a:pt x="45114" y="49402"/>
                  </a:lnTo>
                  <a:lnTo>
                    <a:pt x="45204" y="48259"/>
                  </a:lnTo>
                  <a:lnTo>
                    <a:pt x="45314" y="46862"/>
                  </a:lnTo>
                  <a:lnTo>
                    <a:pt x="45424" y="45465"/>
                  </a:lnTo>
                  <a:lnTo>
                    <a:pt x="45524" y="44195"/>
                  </a:lnTo>
                  <a:lnTo>
                    <a:pt x="45564" y="43687"/>
                  </a:lnTo>
                  <a:lnTo>
                    <a:pt x="45664" y="42417"/>
                  </a:lnTo>
                  <a:lnTo>
                    <a:pt x="45750" y="24383"/>
                  </a:lnTo>
                  <a:lnTo>
                    <a:pt x="43573" y="14604"/>
                  </a:lnTo>
                  <a:lnTo>
                    <a:pt x="43421" y="14350"/>
                  </a:lnTo>
                  <a:close/>
                </a:path>
                <a:path w="102870" h="123825">
                  <a:moveTo>
                    <a:pt x="48261" y="78155"/>
                  </a:moveTo>
                  <a:lnTo>
                    <a:pt x="47612" y="78485"/>
                  </a:lnTo>
                  <a:lnTo>
                    <a:pt x="47428" y="78733"/>
                  </a:lnTo>
                  <a:lnTo>
                    <a:pt x="48261" y="78155"/>
                  </a:lnTo>
                  <a:close/>
                </a:path>
                <a:path w="102870" h="123825">
                  <a:moveTo>
                    <a:pt x="54227" y="75118"/>
                  </a:moveTo>
                  <a:lnTo>
                    <a:pt x="50896" y="76326"/>
                  </a:lnTo>
                  <a:lnTo>
                    <a:pt x="48261" y="78155"/>
                  </a:lnTo>
                  <a:lnTo>
                    <a:pt x="54227" y="75118"/>
                  </a:lnTo>
                  <a:close/>
                </a:path>
                <a:path w="102870" h="123825">
                  <a:moveTo>
                    <a:pt x="63360" y="73532"/>
                  </a:moveTo>
                  <a:lnTo>
                    <a:pt x="56845" y="74167"/>
                  </a:lnTo>
                  <a:lnTo>
                    <a:pt x="54730" y="74935"/>
                  </a:lnTo>
                  <a:lnTo>
                    <a:pt x="69786" y="75564"/>
                  </a:lnTo>
                  <a:lnTo>
                    <a:pt x="75032" y="78155"/>
                  </a:lnTo>
                  <a:lnTo>
                    <a:pt x="74806" y="78155"/>
                  </a:lnTo>
                  <a:lnTo>
                    <a:pt x="75857" y="77723"/>
                  </a:lnTo>
                  <a:lnTo>
                    <a:pt x="75857" y="76961"/>
                  </a:lnTo>
                  <a:lnTo>
                    <a:pt x="75628" y="76580"/>
                  </a:lnTo>
                  <a:lnTo>
                    <a:pt x="70243" y="73786"/>
                  </a:lnTo>
                  <a:lnTo>
                    <a:pt x="63360" y="73532"/>
                  </a:lnTo>
                  <a:close/>
                </a:path>
                <a:path w="102870" h="123825">
                  <a:moveTo>
                    <a:pt x="54730" y="74935"/>
                  </a:moveTo>
                  <a:lnTo>
                    <a:pt x="54586" y="74935"/>
                  </a:lnTo>
                  <a:lnTo>
                    <a:pt x="54227" y="75118"/>
                  </a:lnTo>
                  <a:lnTo>
                    <a:pt x="54730" y="74935"/>
                  </a:lnTo>
                  <a:close/>
                </a:path>
                <a:path w="102870" h="123825">
                  <a:moveTo>
                    <a:pt x="34710" y="73532"/>
                  </a:moveTo>
                  <a:lnTo>
                    <a:pt x="30069" y="73532"/>
                  </a:lnTo>
                  <a:lnTo>
                    <a:pt x="30055" y="73786"/>
                  </a:lnTo>
                  <a:lnTo>
                    <a:pt x="34510" y="73786"/>
                  </a:lnTo>
                  <a:lnTo>
                    <a:pt x="34710" y="73532"/>
                  </a:lnTo>
                  <a:close/>
                </a:path>
                <a:path w="102870" h="123825">
                  <a:moveTo>
                    <a:pt x="63360" y="73532"/>
                  </a:moveTo>
                  <a:lnTo>
                    <a:pt x="36394" y="73532"/>
                  </a:lnTo>
                  <a:lnTo>
                    <a:pt x="36196" y="73786"/>
                  </a:lnTo>
                  <a:lnTo>
                    <a:pt x="60754" y="73786"/>
                  </a:lnTo>
                  <a:lnTo>
                    <a:pt x="63360" y="73532"/>
                  </a:lnTo>
                  <a:close/>
                </a:path>
                <a:path w="102870" h="123825">
                  <a:moveTo>
                    <a:pt x="63518" y="63626"/>
                  </a:moveTo>
                  <a:lnTo>
                    <a:pt x="53321" y="63626"/>
                  </a:lnTo>
                  <a:lnTo>
                    <a:pt x="66238" y="65912"/>
                  </a:lnTo>
                  <a:lnTo>
                    <a:pt x="77348" y="69341"/>
                  </a:lnTo>
                  <a:lnTo>
                    <a:pt x="82540" y="71246"/>
                  </a:lnTo>
                  <a:lnTo>
                    <a:pt x="82024" y="71246"/>
                  </a:lnTo>
                  <a:lnTo>
                    <a:pt x="83045" y="70484"/>
                  </a:lnTo>
                  <a:lnTo>
                    <a:pt x="83032" y="69722"/>
                  </a:lnTo>
                  <a:lnTo>
                    <a:pt x="82753" y="69468"/>
                  </a:lnTo>
                  <a:lnTo>
                    <a:pt x="78068" y="67690"/>
                  </a:lnTo>
                  <a:lnTo>
                    <a:pt x="67976" y="64515"/>
                  </a:lnTo>
                  <a:lnTo>
                    <a:pt x="63518" y="63626"/>
                  </a:lnTo>
                  <a:close/>
                </a:path>
                <a:path w="102870" h="123825">
                  <a:moveTo>
                    <a:pt x="55874" y="62102"/>
                  </a:moveTo>
                  <a:lnTo>
                    <a:pt x="45161" y="62610"/>
                  </a:lnTo>
                  <a:lnTo>
                    <a:pt x="58422" y="62610"/>
                  </a:lnTo>
                  <a:lnTo>
                    <a:pt x="55874" y="62102"/>
                  </a:lnTo>
                  <a:close/>
                </a:path>
                <a:path w="102870" h="123825">
                  <a:moveTo>
                    <a:pt x="40424" y="18287"/>
                  </a:moveTo>
                  <a:lnTo>
                    <a:pt x="39750" y="18287"/>
                  </a:lnTo>
                  <a:lnTo>
                    <a:pt x="39398" y="19049"/>
                  </a:lnTo>
                  <a:lnTo>
                    <a:pt x="39332" y="19557"/>
                  </a:lnTo>
                  <a:lnTo>
                    <a:pt x="40753" y="26542"/>
                  </a:lnTo>
                  <a:lnTo>
                    <a:pt x="40726" y="28955"/>
                  </a:lnTo>
                  <a:lnTo>
                    <a:pt x="40602" y="31368"/>
                  </a:lnTo>
                  <a:lnTo>
                    <a:pt x="40478" y="33781"/>
                  </a:lnTo>
                  <a:lnTo>
                    <a:pt x="40360" y="36067"/>
                  </a:lnTo>
                  <a:lnTo>
                    <a:pt x="30391" y="62356"/>
                  </a:lnTo>
                  <a:lnTo>
                    <a:pt x="31957" y="62356"/>
                  </a:lnTo>
                  <a:lnTo>
                    <a:pt x="34759" y="59054"/>
                  </a:lnTo>
                  <a:lnTo>
                    <a:pt x="35001" y="58673"/>
                  </a:lnTo>
                  <a:lnTo>
                    <a:pt x="38220" y="52577"/>
                  </a:lnTo>
                  <a:lnTo>
                    <a:pt x="38287" y="52450"/>
                  </a:lnTo>
                  <a:lnTo>
                    <a:pt x="40559" y="44703"/>
                  </a:lnTo>
                  <a:lnTo>
                    <a:pt x="41147" y="39877"/>
                  </a:lnTo>
                  <a:lnTo>
                    <a:pt x="41240" y="39115"/>
                  </a:lnTo>
                  <a:lnTo>
                    <a:pt x="41364" y="38099"/>
                  </a:lnTo>
                  <a:lnTo>
                    <a:pt x="41488" y="37083"/>
                  </a:lnTo>
                  <a:lnTo>
                    <a:pt x="41612" y="36067"/>
                  </a:lnTo>
                  <a:lnTo>
                    <a:pt x="41710" y="34543"/>
                  </a:lnTo>
                  <a:lnTo>
                    <a:pt x="41817" y="32511"/>
                  </a:lnTo>
                  <a:lnTo>
                    <a:pt x="41931" y="30352"/>
                  </a:lnTo>
                  <a:lnTo>
                    <a:pt x="42051" y="28066"/>
                  </a:lnTo>
                  <a:lnTo>
                    <a:pt x="42131" y="26542"/>
                  </a:lnTo>
                  <a:lnTo>
                    <a:pt x="41928" y="25399"/>
                  </a:lnTo>
                  <a:lnTo>
                    <a:pt x="40719" y="19557"/>
                  </a:lnTo>
                  <a:lnTo>
                    <a:pt x="40614" y="19049"/>
                  </a:lnTo>
                  <a:lnTo>
                    <a:pt x="40424" y="18287"/>
                  </a:lnTo>
                  <a:close/>
                </a:path>
                <a:path w="102870" h="123825">
                  <a:moveTo>
                    <a:pt x="53911" y="12318"/>
                  </a:moveTo>
                  <a:lnTo>
                    <a:pt x="53592" y="12318"/>
                  </a:lnTo>
                  <a:lnTo>
                    <a:pt x="53695" y="18287"/>
                  </a:lnTo>
                  <a:lnTo>
                    <a:pt x="53775" y="19049"/>
                  </a:lnTo>
                  <a:lnTo>
                    <a:pt x="53829" y="19557"/>
                  </a:lnTo>
                  <a:lnTo>
                    <a:pt x="53936" y="20573"/>
                  </a:lnTo>
                  <a:lnTo>
                    <a:pt x="53968" y="39877"/>
                  </a:lnTo>
                  <a:lnTo>
                    <a:pt x="53465" y="43687"/>
                  </a:lnTo>
                  <a:lnTo>
                    <a:pt x="53398" y="44195"/>
                  </a:lnTo>
                  <a:lnTo>
                    <a:pt x="53331" y="44703"/>
                  </a:lnTo>
                  <a:lnTo>
                    <a:pt x="53264" y="45211"/>
                  </a:lnTo>
                  <a:lnTo>
                    <a:pt x="53163" y="45973"/>
                  </a:lnTo>
                  <a:lnTo>
                    <a:pt x="53096" y="46481"/>
                  </a:lnTo>
                  <a:lnTo>
                    <a:pt x="46342" y="59054"/>
                  </a:lnTo>
                  <a:lnTo>
                    <a:pt x="43675" y="62356"/>
                  </a:lnTo>
                  <a:lnTo>
                    <a:pt x="45369" y="62356"/>
                  </a:lnTo>
                  <a:lnTo>
                    <a:pt x="47764" y="59435"/>
                  </a:lnTo>
                  <a:lnTo>
                    <a:pt x="53466" y="52577"/>
                  </a:lnTo>
                  <a:lnTo>
                    <a:pt x="64513" y="50545"/>
                  </a:lnTo>
                  <a:lnTo>
                    <a:pt x="72458" y="50545"/>
                  </a:lnTo>
                  <a:lnTo>
                    <a:pt x="71384" y="50037"/>
                  </a:lnTo>
                  <a:lnTo>
                    <a:pt x="53847" y="50037"/>
                  </a:lnTo>
                  <a:lnTo>
                    <a:pt x="54259" y="47370"/>
                  </a:lnTo>
                  <a:lnTo>
                    <a:pt x="54338" y="46862"/>
                  </a:lnTo>
                  <a:lnTo>
                    <a:pt x="54436" y="46227"/>
                  </a:lnTo>
                  <a:lnTo>
                    <a:pt x="54554" y="45465"/>
                  </a:lnTo>
                  <a:lnTo>
                    <a:pt x="54671" y="44703"/>
                  </a:lnTo>
                  <a:lnTo>
                    <a:pt x="54750" y="44195"/>
                  </a:lnTo>
                  <a:lnTo>
                    <a:pt x="54828" y="43687"/>
                  </a:lnTo>
                  <a:lnTo>
                    <a:pt x="55193" y="39877"/>
                  </a:lnTo>
                  <a:lnTo>
                    <a:pt x="55137" y="18287"/>
                  </a:lnTo>
                  <a:lnTo>
                    <a:pt x="55060" y="17652"/>
                  </a:lnTo>
                  <a:lnTo>
                    <a:pt x="54953" y="16763"/>
                  </a:lnTo>
                  <a:lnTo>
                    <a:pt x="54829" y="15747"/>
                  </a:lnTo>
                  <a:lnTo>
                    <a:pt x="54799" y="15493"/>
                  </a:lnTo>
                  <a:lnTo>
                    <a:pt x="54691" y="14604"/>
                  </a:lnTo>
                  <a:lnTo>
                    <a:pt x="54583" y="13715"/>
                  </a:lnTo>
                  <a:lnTo>
                    <a:pt x="54475" y="12826"/>
                  </a:lnTo>
                  <a:lnTo>
                    <a:pt x="54444" y="12572"/>
                  </a:lnTo>
                  <a:lnTo>
                    <a:pt x="53911" y="12318"/>
                  </a:lnTo>
                  <a:close/>
                </a:path>
                <a:path w="102870" h="123825">
                  <a:moveTo>
                    <a:pt x="72458" y="50545"/>
                  </a:moveTo>
                  <a:lnTo>
                    <a:pt x="64513" y="50545"/>
                  </a:lnTo>
                  <a:lnTo>
                    <a:pt x="74674" y="53466"/>
                  </a:lnTo>
                  <a:lnTo>
                    <a:pt x="81079" y="57276"/>
                  </a:lnTo>
                  <a:lnTo>
                    <a:pt x="82322" y="58038"/>
                  </a:lnTo>
                  <a:lnTo>
                    <a:pt x="85128" y="60070"/>
                  </a:lnTo>
                  <a:lnTo>
                    <a:pt x="86042" y="59816"/>
                  </a:lnTo>
                  <a:lnTo>
                    <a:pt x="86096" y="59054"/>
                  </a:lnTo>
                  <a:lnTo>
                    <a:pt x="85966" y="58673"/>
                  </a:lnTo>
                  <a:lnTo>
                    <a:pt x="81445" y="54609"/>
                  </a:lnTo>
                  <a:lnTo>
                    <a:pt x="75432" y="51942"/>
                  </a:lnTo>
                  <a:lnTo>
                    <a:pt x="72458" y="50545"/>
                  </a:lnTo>
                  <a:close/>
                </a:path>
                <a:path w="102870" h="123825">
                  <a:moveTo>
                    <a:pt x="19684" y="19303"/>
                  </a:moveTo>
                  <a:lnTo>
                    <a:pt x="18770" y="19303"/>
                  </a:lnTo>
                  <a:lnTo>
                    <a:pt x="18681" y="20573"/>
                  </a:lnTo>
                  <a:lnTo>
                    <a:pt x="21450" y="24383"/>
                  </a:lnTo>
                  <a:lnTo>
                    <a:pt x="28553" y="35051"/>
                  </a:lnTo>
                  <a:lnTo>
                    <a:pt x="28638" y="35178"/>
                  </a:lnTo>
                  <a:lnTo>
                    <a:pt x="28735" y="36575"/>
                  </a:lnTo>
                  <a:lnTo>
                    <a:pt x="28840" y="38099"/>
                  </a:lnTo>
                  <a:lnTo>
                    <a:pt x="28963" y="39877"/>
                  </a:lnTo>
                  <a:lnTo>
                    <a:pt x="29069" y="41401"/>
                  </a:lnTo>
                  <a:lnTo>
                    <a:pt x="29133" y="58038"/>
                  </a:lnTo>
                  <a:lnTo>
                    <a:pt x="30393" y="58038"/>
                  </a:lnTo>
                  <a:lnTo>
                    <a:pt x="30403" y="39115"/>
                  </a:lnTo>
                  <a:lnTo>
                    <a:pt x="31394" y="37083"/>
                  </a:lnTo>
                  <a:lnTo>
                    <a:pt x="31825" y="36067"/>
                  </a:lnTo>
                  <a:lnTo>
                    <a:pt x="30352" y="36067"/>
                  </a:lnTo>
                  <a:lnTo>
                    <a:pt x="30337" y="35051"/>
                  </a:lnTo>
                  <a:lnTo>
                    <a:pt x="29019" y="35051"/>
                  </a:lnTo>
                  <a:lnTo>
                    <a:pt x="26352" y="28447"/>
                  </a:lnTo>
                  <a:lnTo>
                    <a:pt x="19684" y="19303"/>
                  </a:lnTo>
                  <a:close/>
                </a:path>
                <a:path w="102870" h="123825">
                  <a:moveTo>
                    <a:pt x="64122" y="6476"/>
                  </a:moveTo>
                  <a:lnTo>
                    <a:pt x="64018" y="20827"/>
                  </a:lnTo>
                  <a:lnTo>
                    <a:pt x="63188" y="26542"/>
                  </a:lnTo>
                  <a:lnTo>
                    <a:pt x="63114" y="27050"/>
                  </a:lnTo>
                  <a:lnTo>
                    <a:pt x="63004" y="27812"/>
                  </a:lnTo>
                  <a:lnTo>
                    <a:pt x="62911" y="28447"/>
                  </a:lnTo>
                  <a:lnTo>
                    <a:pt x="62837" y="28955"/>
                  </a:lnTo>
                  <a:lnTo>
                    <a:pt x="62764" y="29463"/>
                  </a:lnTo>
                  <a:lnTo>
                    <a:pt x="62671" y="30098"/>
                  </a:lnTo>
                  <a:lnTo>
                    <a:pt x="62634" y="30352"/>
                  </a:lnTo>
                  <a:lnTo>
                    <a:pt x="53847" y="50037"/>
                  </a:lnTo>
                  <a:lnTo>
                    <a:pt x="55601" y="50037"/>
                  </a:lnTo>
                  <a:lnTo>
                    <a:pt x="57010" y="48259"/>
                  </a:lnTo>
                  <a:lnTo>
                    <a:pt x="59715" y="45211"/>
                  </a:lnTo>
                  <a:lnTo>
                    <a:pt x="69212" y="41528"/>
                  </a:lnTo>
                  <a:lnTo>
                    <a:pt x="61036" y="41528"/>
                  </a:lnTo>
                  <a:lnTo>
                    <a:pt x="61146" y="41401"/>
                  </a:lnTo>
                  <a:lnTo>
                    <a:pt x="61516" y="39877"/>
                  </a:lnTo>
                  <a:lnTo>
                    <a:pt x="62884" y="35178"/>
                  </a:lnTo>
                  <a:lnTo>
                    <a:pt x="64547" y="27177"/>
                  </a:lnTo>
                  <a:lnTo>
                    <a:pt x="64573" y="27050"/>
                  </a:lnTo>
                  <a:lnTo>
                    <a:pt x="64679" y="26542"/>
                  </a:lnTo>
                  <a:lnTo>
                    <a:pt x="64789" y="25399"/>
                  </a:lnTo>
                  <a:lnTo>
                    <a:pt x="64888" y="24383"/>
                  </a:lnTo>
                  <a:lnTo>
                    <a:pt x="64922" y="6857"/>
                  </a:lnTo>
                  <a:lnTo>
                    <a:pt x="64122" y="6476"/>
                  </a:lnTo>
                  <a:close/>
                </a:path>
                <a:path w="102870" h="123825">
                  <a:moveTo>
                    <a:pt x="62788" y="47370"/>
                  </a:moveTo>
                  <a:lnTo>
                    <a:pt x="55347" y="50037"/>
                  </a:lnTo>
                  <a:lnTo>
                    <a:pt x="71384" y="50037"/>
                  </a:lnTo>
                  <a:lnTo>
                    <a:pt x="70040" y="49402"/>
                  </a:lnTo>
                  <a:lnTo>
                    <a:pt x="62788" y="47370"/>
                  </a:lnTo>
                  <a:close/>
                </a:path>
                <a:path w="102870" h="123825">
                  <a:moveTo>
                    <a:pt x="81821" y="41401"/>
                  </a:moveTo>
                  <a:lnTo>
                    <a:pt x="69540" y="41401"/>
                  </a:lnTo>
                  <a:lnTo>
                    <a:pt x="79020" y="42417"/>
                  </a:lnTo>
                  <a:lnTo>
                    <a:pt x="86199" y="45211"/>
                  </a:lnTo>
                  <a:lnTo>
                    <a:pt x="89115" y="46862"/>
                  </a:lnTo>
                  <a:lnTo>
                    <a:pt x="90004" y="46481"/>
                  </a:lnTo>
                  <a:lnTo>
                    <a:pt x="90017" y="45465"/>
                  </a:lnTo>
                  <a:lnTo>
                    <a:pt x="85407" y="42417"/>
                  </a:lnTo>
                  <a:lnTo>
                    <a:pt x="81821" y="41401"/>
                  </a:lnTo>
                  <a:close/>
                </a:path>
                <a:path w="102870" h="123825">
                  <a:moveTo>
                    <a:pt x="74231" y="3555"/>
                  </a:moveTo>
                  <a:lnTo>
                    <a:pt x="74135" y="18287"/>
                  </a:lnTo>
                  <a:lnTo>
                    <a:pt x="74043" y="19049"/>
                  </a:lnTo>
                  <a:lnTo>
                    <a:pt x="73981" y="19557"/>
                  </a:lnTo>
                  <a:lnTo>
                    <a:pt x="64451" y="37591"/>
                  </a:lnTo>
                  <a:lnTo>
                    <a:pt x="62467" y="39877"/>
                  </a:lnTo>
                  <a:lnTo>
                    <a:pt x="61073" y="41401"/>
                  </a:lnTo>
                  <a:lnTo>
                    <a:pt x="61036" y="41528"/>
                  </a:lnTo>
                  <a:lnTo>
                    <a:pt x="62839" y="41528"/>
                  </a:lnTo>
                  <a:lnTo>
                    <a:pt x="66178" y="37718"/>
                  </a:lnTo>
                  <a:lnTo>
                    <a:pt x="71882" y="31368"/>
                  </a:lnTo>
                  <a:lnTo>
                    <a:pt x="71996" y="31241"/>
                  </a:lnTo>
                  <a:lnTo>
                    <a:pt x="79424" y="28955"/>
                  </a:lnTo>
                  <a:lnTo>
                    <a:pt x="89453" y="28955"/>
                  </a:lnTo>
                  <a:lnTo>
                    <a:pt x="88411" y="28066"/>
                  </a:lnTo>
                  <a:lnTo>
                    <a:pt x="74904" y="28066"/>
                  </a:lnTo>
                  <a:lnTo>
                    <a:pt x="75135" y="27812"/>
                  </a:lnTo>
                  <a:lnTo>
                    <a:pt x="73253" y="27812"/>
                  </a:lnTo>
                  <a:lnTo>
                    <a:pt x="74730" y="23113"/>
                  </a:lnTo>
                  <a:lnTo>
                    <a:pt x="74810" y="22859"/>
                  </a:lnTo>
                  <a:lnTo>
                    <a:pt x="74929" y="22478"/>
                  </a:lnTo>
                  <a:lnTo>
                    <a:pt x="77749" y="11429"/>
                  </a:lnTo>
                  <a:lnTo>
                    <a:pt x="75183" y="4063"/>
                  </a:lnTo>
                  <a:lnTo>
                    <a:pt x="75958" y="4063"/>
                  </a:lnTo>
                  <a:lnTo>
                    <a:pt x="74231" y="3555"/>
                  </a:lnTo>
                  <a:close/>
                </a:path>
                <a:path w="102870" h="123825">
                  <a:moveTo>
                    <a:pt x="73752" y="39115"/>
                  </a:moveTo>
                  <a:lnTo>
                    <a:pt x="71416" y="39115"/>
                  </a:lnTo>
                  <a:lnTo>
                    <a:pt x="67640" y="39369"/>
                  </a:lnTo>
                  <a:lnTo>
                    <a:pt x="62839" y="41528"/>
                  </a:lnTo>
                  <a:lnTo>
                    <a:pt x="69212" y="41528"/>
                  </a:lnTo>
                  <a:lnTo>
                    <a:pt x="69540" y="41401"/>
                  </a:lnTo>
                  <a:lnTo>
                    <a:pt x="81821" y="41401"/>
                  </a:lnTo>
                  <a:lnTo>
                    <a:pt x="73752" y="39115"/>
                  </a:lnTo>
                  <a:close/>
                </a:path>
                <a:path w="102870" h="123825">
                  <a:moveTo>
                    <a:pt x="36626" y="19049"/>
                  </a:moveTo>
                  <a:lnTo>
                    <a:pt x="35712" y="19049"/>
                  </a:lnTo>
                  <a:lnTo>
                    <a:pt x="35445" y="19303"/>
                  </a:lnTo>
                  <a:lnTo>
                    <a:pt x="33822" y="26542"/>
                  </a:lnTo>
                  <a:lnTo>
                    <a:pt x="33708" y="27050"/>
                  </a:lnTo>
                  <a:lnTo>
                    <a:pt x="33680" y="27177"/>
                  </a:lnTo>
                  <a:lnTo>
                    <a:pt x="31648" y="32892"/>
                  </a:lnTo>
                  <a:lnTo>
                    <a:pt x="30767" y="35051"/>
                  </a:lnTo>
                  <a:lnTo>
                    <a:pt x="30715" y="35178"/>
                  </a:lnTo>
                  <a:lnTo>
                    <a:pt x="30349" y="35813"/>
                  </a:lnTo>
                  <a:lnTo>
                    <a:pt x="30352" y="36067"/>
                  </a:lnTo>
                  <a:lnTo>
                    <a:pt x="31825" y="36067"/>
                  </a:lnTo>
                  <a:lnTo>
                    <a:pt x="34251" y="30352"/>
                  </a:lnTo>
                  <a:lnTo>
                    <a:pt x="36677" y="19557"/>
                  </a:lnTo>
                  <a:lnTo>
                    <a:pt x="36626" y="19049"/>
                  </a:lnTo>
                  <a:close/>
                </a:path>
                <a:path w="102870" h="123825">
                  <a:moveTo>
                    <a:pt x="21691" y="4063"/>
                  </a:moveTo>
                  <a:lnTo>
                    <a:pt x="20530" y="4063"/>
                  </a:lnTo>
                  <a:lnTo>
                    <a:pt x="20485" y="5079"/>
                  </a:lnTo>
                  <a:lnTo>
                    <a:pt x="27177" y="13461"/>
                  </a:lnTo>
                  <a:lnTo>
                    <a:pt x="28651" y="17652"/>
                  </a:lnTo>
                  <a:lnTo>
                    <a:pt x="28668" y="18287"/>
                  </a:lnTo>
                  <a:lnTo>
                    <a:pt x="28778" y="22224"/>
                  </a:lnTo>
                  <a:lnTo>
                    <a:pt x="28905" y="27812"/>
                  </a:lnTo>
                  <a:lnTo>
                    <a:pt x="29019" y="35051"/>
                  </a:lnTo>
                  <a:lnTo>
                    <a:pt x="30337" y="35051"/>
                  </a:lnTo>
                  <a:lnTo>
                    <a:pt x="30212" y="27812"/>
                  </a:lnTo>
                  <a:lnTo>
                    <a:pt x="30087" y="22478"/>
                  </a:lnTo>
                  <a:lnTo>
                    <a:pt x="29974" y="17652"/>
                  </a:lnTo>
                  <a:lnTo>
                    <a:pt x="30657" y="16763"/>
                  </a:lnTo>
                  <a:lnTo>
                    <a:pt x="30886" y="16509"/>
                  </a:lnTo>
                  <a:lnTo>
                    <a:pt x="31555" y="15493"/>
                  </a:lnTo>
                  <a:lnTo>
                    <a:pt x="29925" y="15493"/>
                  </a:lnTo>
                  <a:lnTo>
                    <a:pt x="29881" y="14096"/>
                  </a:lnTo>
                  <a:lnTo>
                    <a:pt x="28562" y="14096"/>
                  </a:lnTo>
                  <a:lnTo>
                    <a:pt x="26098" y="9651"/>
                  </a:lnTo>
                  <a:lnTo>
                    <a:pt x="21691" y="4063"/>
                  </a:lnTo>
                  <a:close/>
                </a:path>
                <a:path w="102870" h="123825">
                  <a:moveTo>
                    <a:pt x="89453" y="28955"/>
                  </a:moveTo>
                  <a:lnTo>
                    <a:pt x="79424" y="28955"/>
                  </a:lnTo>
                  <a:lnTo>
                    <a:pt x="86017" y="30098"/>
                  </a:lnTo>
                  <a:lnTo>
                    <a:pt x="90752" y="32511"/>
                  </a:lnTo>
                  <a:lnTo>
                    <a:pt x="92608" y="33781"/>
                  </a:lnTo>
                  <a:lnTo>
                    <a:pt x="93535" y="33527"/>
                  </a:lnTo>
                  <a:lnTo>
                    <a:pt x="93586" y="32511"/>
                  </a:lnTo>
                  <a:lnTo>
                    <a:pt x="93027" y="32003"/>
                  </a:lnTo>
                  <a:lnTo>
                    <a:pt x="89453" y="28955"/>
                  </a:lnTo>
                  <a:close/>
                </a:path>
                <a:path w="102870" h="123825">
                  <a:moveTo>
                    <a:pt x="84391" y="24637"/>
                  </a:moveTo>
                  <a:lnTo>
                    <a:pt x="74904" y="28066"/>
                  </a:lnTo>
                  <a:lnTo>
                    <a:pt x="88411" y="28066"/>
                  </a:lnTo>
                  <a:lnTo>
                    <a:pt x="84391" y="24637"/>
                  </a:lnTo>
                  <a:close/>
                </a:path>
                <a:path w="102870" h="123825">
                  <a:moveTo>
                    <a:pt x="84886" y="0"/>
                  </a:moveTo>
                  <a:lnTo>
                    <a:pt x="84124" y="888"/>
                  </a:lnTo>
                  <a:lnTo>
                    <a:pt x="83766" y="3555"/>
                  </a:lnTo>
                  <a:lnTo>
                    <a:pt x="83697" y="4063"/>
                  </a:lnTo>
                  <a:lnTo>
                    <a:pt x="83629" y="4571"/>
                  </a:lnTo>
                  <a:lnTo>
                    <a:pt x="83509" y="5460"/>
                  </a:lnTo>
                  <a:lnTo>
                    <a:pt x="83407" y="6222"/>
                  </a:lnTo>
                  <a:lnTo>
                    <a:pt x="83321" y="6857"/>
                  </a:lnTo>
                  <a:lnTo>
                    <a:pt x="83236" y="7492"/>
                  </a:lnTo>
                  <a:lnTo>
                    <a:pt x="83134" y="8254"/>
                  </a:lnTo>
                  <a:lnTo>
                    <a:pt x="83082" y="8635"/>
                  </a:lnTo>
                  <a:lnTo>
                    <a:pt x="82980" y="9397"/>
                  </a:lnTo>
                  <a:lnTo>
                    <a:pt x="82860" y="10286"/>
                  </a:lnTo>
                  <a:lnTo>
                    <a:pt x="82758" y="11048"/>
                  </a:lnTo>
                  <a:lnTo>
                    <a:pt x="82706" y="11429"/>
                  </a:lnTo>
                  <a:lnTo>
                    <a:pt x="82587" y="12318"/>
                  </a:lnTo>
                  <a:lnTo>
                    <a:pt x="82519" y="12826"/>
                  </a:lnTo>
                  <a:lnTo>
                    <a:pt x="82399" y="13715"/>
                  </a:lnTo>
                  <a:lnTo>
                    <a:pt x="82279" y="14604"/>
                  </a:lnTo>
                  <a:lnTo>
                    <a:pt x="82160" y="15493"/>
                  </a:lnTo>
                  <a:lnTo>
                    <a:pt x="82126" y="15747"/>
                  </a:lnTo>
                  <a:lnTo>
                    <a:pt x="82023" y="16509"/>
                  </a:lnTo>
                  <a:lnTo>
                    <a:pt x="81989" y="16763"/>
                  </a:lnTo>
                  <a:lnTo>
                    <a:pt x="81869" y="17652"/>
                  </a:lnTo>
                  <a:lnTo>
                    <a:pt x="81784" y="18287"/>
                  </a:lnTo>
                  <a:lnTo>
                    <a:pt x="81572" y="19049"/>
                  </a:lnTo>
                  <a:lnTo>
                    <a:pt x="78905" y="21716"/>
                  </a:lnTo>
                  <a:lnTo>
                    <a:pt x="73253" y="27812"/>
                  </a:lnTo>
                  <a:lnTo>
                    <a:pt x="75135" y="27812"/>
                  </a:lnTo>
                  <a:lnTo>
                    <a:pt x="77330" y="25399"/>
                  </a:lnTo>
                  <a:lnTo>
                    <a:pt x="79794" y="22859"/>
                  </a:lnTo>
                  <a:lnTo>
                    <a:pt x="82219" y="20319"/>
                  </a:lnTo>
                  <a:lnTo>
                    <a:pt x="96926" y="20319"/>
                  </a:lnTo>
                  <a:lnTo>
                    <a:pt x="85940" y="19049"/>
                  </a:lnTo>
                  <a:lnTo>
                    <a:pt x="83493" y="19049"/>
                  </a:lnTo>
                  <a:lnTo>
                    <a:pt x="84870" y="17652"/>
                  </a:lnTo>
                  <a:lnTo>
                    <a:pt x="83125" y="17652"/>
                  </a:lnTo>
                  <a:lnTo>
                    <a:pt x="85188" y="2412"/>
                  </a:lnTo>
                  <a:lnTo>
                    <a:pt x="85308" y="1523"/>
                  </a:lnTo>
                  <a:lnTo>
                    <a:pt x="85394" y="888"/>
                  </a:lnTo>
                  <a:lnTo>
                    <a:pt x="84886" y="0"/>
                  </a:lnTo>
                  <a:close/>
                </a:path>
                <a:path w="102870" h="123825">
                  <a:moveTo>
                    <a:pt x="96926" y="20319"/>
                  </a:moveTo>
                  <a:lnTo>
                    <a:pt x="82219" y="20319"/>
                  </a:lnTo>
                  <a:lnTo>
                    <a:pt x="98793" y="22224"/>
                  </a:lnTo>
                  <a:lnTo>
                    <a:pt x="99593" y="21462"/>
                  </a:lnTo>
                  <a:lnTo>
                    <a:pt x="99517" y="20827"/>
                  </a:lnTo>
                  <a:lnTo>
                    <a:pt x="99123" y="20573"/>
                  </a:lnTo>
                  <a:lnTo>
                    <a:pt x="96926" y="20319"/>
                  </a:lnTo>
                  <a:close/>
                </a:path>
                <a:path w="102870" h="123825">
                  <a:moveTo>
                    <a:pt x="36512" y="18287"/>
                  </a:moveTo>
                  <a:lnTo>
                    <a:pt x="35890" y="18287"/>
                  </a:lnTo>
                  <a:lnTo>
                    <a:pt x="36956" y="19049"/>
                  </a:lnTo>
                  <a:lnTo>
                    <a:pt x="35712" y="19049"/>
                  </a:lnTo>
                  <a:lnTo>
                    <a:pt x="36512" y="18287"/>
                  </a:lnTo>
                  <a:close/>
                </a:path>
                <a:path w="102870" h="123825">
                  <a:moveTo>
                    <a:pt x="93116" y="253"/>
                  </a:moveTo>
                  <a:lnTo>
                    <a:pt x="92278" y="888"/>
                  </a:lnTo>
                  <a:lnTo>
                    <a:pt x="89611" y="11048"/>
                  </a:lnTo>
                  <a:lnTo>
                    <a:pt x="87502" y="13080"/>
                  </a:lnTo>
                  <a:lnTo>
                    <a:pt x="82904" y="17652"/>
                  </a:lnTo>
                  <a:lnTo>
                    <a:pt x="84870" y="17652"/>
                  </a:lnTo>
                  <a:lnTo>
                    <a:pt x="88390" y="14096"/>
                  </a:lnTo>
                  <a:lnTo>
                    <a:pt x="90323" y="12318"/>
                  </a:lnTo>
                  <a:lnTo>
                    <a:pt x="89892" y="12318"/>
                  </a:lnTo>
                  <a:lnTo>
                    <a:pt x="100141" y="10032"/>
                  </a:lnTo>
                  <a:lnTo>
                    <a:pt x="92798" y="10032"/>
                  </a:lnTo>
                  <a:lnTo>
                    <a:pt x="93464" y="9397"/>
                  </a:lnTo>
                  <a:lnTo>
                    <a:pt x="91338" y="9397"/>
                  </a:lnTo>
                  <a:lnTo>
                    <a:pt x="93328" y="1904"/>
                  </a:lnTo>
                  <a:lnTo>
                    <a:pt x="93429" y="1523"/>
                  </a:lnTo>
                  <a:lnTo>
                    <a:pt x="93497" y="1269"/>
                  </a:lnTo>
                  <a:lnTo>
                    <a:pt x="93116" y="253"/>
                  </a:lnTo>
                  <a:close/>
                </a:path>
                <a:path w="102870" h="123825">
                  <a:moveTo>
                    <a:pt x="33494" y="4063"/>
                  </a:moveTo>
                  <a:lnTo>
                    <a:pt x="33272" y="4063"/>
                  </a:lnTo>
                  <a:lnTo>
                    <a:pt x="33162" y="4825"/>
                  </a:lnTo>
                  <a:lnTo>
                    <a:pt x="33070" y="5460"/>
                  </a:lnTo>
                  <a:lnTo>
                    <a:pt x="32960" y="6222"/>
                  </a:lnTo>
                  <a:lnTo>
                    <a:pt x="32868" y="6857"/>
                  </a:lnTo>
                  <a:lnTo>
                    <a:pt x="32776" y="7492"/>
                  </a:lnTo>
                  <a:lnTo>
                    <a:pt x="32666" y="8254"/>
                  </a:lnTo>
                  <a:lnTo>
                    <a:pt x="32556" y="9016"/>
                  </a:lnTo>
                  <a:lnTo>
                    <a:pt x="32464" y="9651"/>
                  </a:lnTo>
                  <a:lnTo>
                    <a:pt x="32372" y="10286"/>
                  </a:lnTo>
                  <a:lnTo>
                    <a:pt x="30996" y="13461"/>
                  </a:lnTo>
                  <a:lnTo>
                    <a:pt x="30886" y="13715"/>
                  </a:lnTo>
                  <a:lnTo>
                    <a:pt x="29846" y="15493"/>
                  </a:lnTo>
                  <a:lnTo>
                    <a:pt x="31555" y="15493"/>
                  </a:lnTo>
                  <a:lnTo>
                    <a:pt x="33312" y="12826"/>
                  </a:lnTo>
                  <a:lnTo>
                    <a:pt x="33513" y="11429"/>
                  </a:lnTo>
                  <a:lnTo>
                    <a:pt x="33568" y="11048"/>
                  </a:lnTo>
                  <a:lnTo>
                    <a:pt x="33677" y="10286"/>
                  </a:lnTo>
                  <a:lnTo>
                    <a:pt x="33769" y="9651"/>
                  </a:lnTo>
                  <a:lnTo>
                    <a:pt x="33860" y="9016"/>
                  </a:lnTo>
                  <a:lnTo>
                    <a:pt x="33970" y="8254"/>
                  </a:lnTo>
                  <a:lnTo>
                    <a:pt x="34079" y="7492"/>
                  </a:lnTo>
                  <a:lnTo>
                    <a:pt x="34171" y="6857"/>
                  </a:lnTo>
                  <a:lnTo>
                    <a:pt x="34262" y="6222"/>
                  </a:lnTo>
                  <a:lnTo>
                    <a:pt x="34372" y="5460"/>
                  </a:lnTo>
                  <a:lnTo>
                    <a:pt x="34463" y="4825"/>
                  </a:lnTo>
                  <a:lnTo>
                    <a:pt x="34500" y="4571"/>
                  </a:lnTo>
                  <a:lnTo>
                    <a:pt x="32977" y="4571"/>
                  </a:lnTo>
                  <a:lnTo>
                    <a:pt x="33494" y="4063"/>
                  </a:lnTo>
                  <a:close/>
                </a:path>
                <a:path w="102870" h="123825">
                  <a:moveTo>
                    <a:pt x="28803" y="1269"/>
                  </a:moveTo>
                  <a:lnTo>
                    <a:pt x="28422" y="1904"/>
                  </a:lnTo>
                  <a:lnTo>
                    <a:pt x="28438" y="9651"/>
                  </a:lnTo>
                  <a:lnTo>
                    <a:pt x="28562" y="14096"/>
                  </a:lnTo>
                  <a:lnTo>
                    <a:pt x="29881" y="14096"/>
                  </a:lnTo>
                  <a:lnTo>
                    <a:pt x="29761" y="10286"/>
                  </a:lnTo>
                  <a:lnTo>
                    <a:pt x="29640" y="6476"/>
                  </a:lnTo>
                  <a:lnTo>
                    <a:pt x="29548" y="3555"/>
                  </a:lnTo>
                  <a:lnTo>
                    <a:pt x="29489" y="1904"/>
                  </a:lnTo>
                  <a:lnTo>
                    <a:pt x="29387" y="1523"/>
                  </a:lnTo>
                  <a:lnTo>
                    <a:pt x="28803" y="1269"/>
                  </a:lnTo>
                  <a:close/>
                </a:path>
                <a:path w="102870" h="123825">
                  <a:moveTo>
                    <a:pt x="100685" y="8254"/>
                  </a:moveTo>
                  <a:lnTo>
                    <a:pt x="92798" y="10032"/>
                  </a:lnTo>
                  <a:lnTo>
                    <a:pt x="100141" y="10032"/>
                  </a:lnTo>
                  <a:lnTo>
                    <a:pt x="100710" y="9905"/>
                  </a:lnTo>
                  <a:lnTo>
                    <a:pt x="101345" y="9016"/>
                  </a:lnTo>
                  <a:lnTo>
                    <a:pt x="101244" y="8635"/>
                  </a:lnTo>
                  <a:lnTo>
                    <a:pt x="100685" y="8254"/>
                  </a:lnTo>
                  <a:close/>
                </a:path>
                <a:path w="102870" h="123825">
                  <a:moveTo>
                    <a:pt x="101104" y="888"/>
                  </a:moveTo>
                  <a:lnTo>
                    <a:pt x="97856" y="3555"/>
                  </a:lnTo>
                  <a:lnTo>
                    <a:pt x="94716" y="6222"/>
                  </a:lnTo>
                  <a:lnTo>
                    <a:pt x="91338" y="9397"/>
                  </a:lnTo>
                  <a:lnTo>
                    <a:pt x="93464" y="9397"/>
                  </a:lnTo>
                  <a:lnTo>
                    <a:pt x="95859" y="7111"/>
                  </a:lnTo>
                  <a:lnTo>
                    <a:pt x="98805" y="4571"/>
                  </a:lnTo>
                  <a:lnTo>
                    <a:pt x="101663" y="2412"/>
                  </a:lnTo>
                  <a:lnTo>
                    <a:pt x="101785" y="1904"/>
                  </a:lnTo>
                  <a:lnTo>
                    <a:pt x="101876" y="1523"/>
                  </a:lnTo>
                  <a:lnTo>
                    <a:pt x="101937" y="1269"/>
                  </a:lnTo>
                  <a:lnTo>
                    <a:pt x="102400" y="1269"/>
                  </a:lnTo>
                  <a:lnTo>
                    <a:pt x="101104" y="888"/>
                  </a:lnTo>
                  <a:close/>
                </a:path>
                <a:path w="102870" h="123825">
                  <a:moveTo>
                    <a:pt x="34010" y="3555"/>
                  </a:moveTo>
                  <a:lnTo>
                    <a:pt x="32977" y="4571"/>
                  </a:lnTo>
                  <a:lnTo>
                    <a:pt x="34536" y="4571"/>
                  </a:lnTo>
                  <a:lnTo>
                    <a:pt x="34465" y="4063"/>
                  </a:lnTo>
                  <a:lnTo>
                    <a:pt x="34848" y="4063"/>
                  </a:lnTo>
                  <a:lnTo>
                    <a:pt x="34010" y="3555"/>
                  </a:lnTo>
                  <a:close/>
                </a:path>
                <a:path w="102870" h="123825">
                  <a:moveTo>
                    <a:pt x="74094" y="4063"/>
                  </a:moveTo>
                  <a:lnTo>
                    <a:pt x="34465" y="4063"/>
                  </a:lnTo>
                  <a:lnTo>
                    <a:pt x="34536" y="4571"/>
                  </a:lnTo>
                  <a:lnTo>
                    <a:pt x="73957" y="4571"/>
                  </a:lnTo>
                  <a:lnTo>
                    <a:pt x="74094" y="4063"/>
                  </a:lnTo>
                  <a:close/>
                </a:path>
                <a:path w="102870" h="123825">
                  <a:moveTo>
                    <a:pt x="83697" y="4063"/>
                  </a:moveTo>
                  <a:lnTo>
                    <a:pt x="75183" y="4063"/>
                  </a:lnTo>
                  <a:lnTo>
                    <a:pt x="75360" y="4571"/>
                  </a:lnTo>
                  <a:lnTo>
                    <a:pt x="83629" y="4571"/>
                  </a:lnTo>
                  <a:lnTo>
                    <a:pt x="83697" y="4063"/>
                  </a:lnTo>
                  <a:close/>
                </a:path>
                <a:path w="102870" h="123825">
                  <a:moveTo>
                    <a:pt x="91444" y="4063"/>
                  </a:moveTo>
                  <a:lnTo>
                    <a:pt x="84964" y="4063"/>
                  </a:lnTo>
                  <a:lnTo>
                    <a:pt x="84896" y="4571"/>
                  </a:lnTo>
                  <a:lnTo>
                    <a:pt x="91311" y="4571"/>
                  </a:lnTo>
                  <a:lnTo>
                    <a:pt x="91444" y="4063"/>
                  </a:lnTo>
                  <a:close/>
                </a:path>
                <a:path w="102870" h="123825">
                  <a:moveTo>
                    <a:pt x="97258" y="4063"/>
                  </a:moveTo>
                  <a:lnTo>
                    <a:pt x="92755" y="4063"/>
                  </a:lnTo>
                  <a:lnTo>
                    <a:pt x="92620" y="4571"/>
                  </a:lnTo>
                  <a:lnTo>
                    <a:pt x="96660" y="4571"/>
                  </a:lnTo>
                  <a:lnTo>
                    <a:pt x="97258" y="4063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3" name="object 2293"/>
            <p:cNvSpPr/>
            <p:nvPr/>
          </p:nvSpPr>
          <p:spPr>
            <a:xfrm>
              <a:off x="6944258" y="3005315"/>
              <a:ext cx="77470" cy="123189"/>
            </a:xfrm>
            <a:custGeom>
              <a:avLst/>
              <a:gdLst/>
              <a:ahLst/>
              <a:cxnLst/>
              <a:rect l="l" t="t" r="r" b="b"/>
              <a:pathLst>
                <a:path w="77470" h="123189">
                  <a:moveTo>
                    <a:pt x="5571" y="85788"/>
                  </a:moveTo>
                  <a:lnTo>
                    <a:pt x="2971" y="85788"/>
                  </a:lnTo>
                  <a:lnTo>
                    <a:pt x="10021" y="94729"/>
                  </a:lnTo>
                  <a:lnTo>
                    <a:pt x="16336" y="106924"/>
                  </a:lnTo>
                  <a:lnTo>
                    <a:pt x="20974" y="117894"/>
                  </a:lnTo>
                  <a:lnTo>
                    <a:pt x="22758" y="122593"/>
                  </a:lnTo>
                  <a:lnTo>
                    <a:pt x="23596" y="122872"/>
                  </a:lnTo>
                  <a:lnTo>
                    <a:pt x="23952" y="121716"/>
                  </a:lnTo>
                  <a:lnTo>
                    <a:pt x="23660" y="120954"/>
                  </a:lnTo>
                  <a:lnTo>
                    <a:pt x="19937" y="110439"/>
                  </a:lnTo>
                  <a:lnTo>
                    <a:pt x="19824" y="110121"/>
                  </a:lnTo>
                  <a:lnTo>
                    <a:pt x="19748" y="109905"/>
                  </a:lnTo>
                  <a:lnTo>
                    <a:pt x="11315" y="93433"/>
                  </a:lnTo>
                  <a:lnTo>
                    <a:pt x="7581" y="87452"/>
                  </a:lnTo>
                  <a:lnTo>
                    <a:pt x="5571" y="85788"/>
                  </a:lnTo>
                  <a:close/>
                </a:path>
                <a:path w="77470" h="123189">
                  <a:moveTo>
                    <a:pt x="2971" y="85788"/>
                  </a:moveTo>
                  <a:lnTo>
                    <a:pt x="1350" y="85788"/>
                  </a:lnTo>
                  <a:lnTo>
                    <a:pt x="4583" y="95390"/>
                  </a:lnTo>
                  <a:lnTo>
                    <a:pt x="4649" y="95584"/>
                  </a:lnTo>
                  <a:lnTo>
                    <a:pt x="6503" y="105998"/>
                  </a:lnTo>
                  <a:lnTo>
                    <a:pt x="6535" y="106179"/>
                  </a:lnTo>
                  <a:lnTo>
                    <a:pt x="6639" y="107226"/>
                  </a:lnTo>
                  <a:lnTo>
                    <a:pt x="6750" y="108343"/>
                  </a:lnTo>
                  <a:lnTo>
                    <a:pt x="6794" y="108788"/>
                  </a:lnTo>
                  <a:lnTo>
                    <a:pt x="6904" y="109905"/>
                  </a:lnTo>
                  <a:lnTo>
                    <a:pt x="6957" y="110439"/>
                  </a:lnTo>
                  <a:lnTo>
                    <a:pt x="7080" y="111683"/>
                  </a:lnTo>
                  <a:lnTo>
                    <a:pt x="7191" y="112801"/>
                  </a:lnTo>
                  <a:lnTo>
                    <a:pt x="7314" y="114046"/>
                  </a:lnTo>
                  <a:lnTo>
                    <a:pt x="7376" y="114672"/>
                  </a:lnTo>
                  <a:lnTo>
                    <a:pt x="7520" y="117348"/>
                  </a:lnTo>
                  <a:lnTo>
                    <a:pt x="7569" y="118249"/>
                  </a:lnTo>
                  <a:lnTo>
                    <a:pt x="8242" y="118922"/>
                  </a:lnTo>
                  <a:lnTo>
                    <a:pt x="8851" y="117894"/>
                  </a:lnTo>
                  <a:lnTo>
                    <a:pt x="8687" y="114672"/>
                  </a:lnTo>
                  <a:lnTo>
                    <a:pt x="8648" y="114046"/>
                  </a:lnTo>
                  <a:lnTo>
                    <a:pt x="8528" y="112801"/>
                  </a:lnTo>
                  <a:lnTo>
                    <a:pt x="8419" y="111683"/>
                  </a:lnTo>
                  <a:lnTo>
                    <a:pt x="8299" y="110439"/>
                  </a:lnTo>
                  <a:lnTo>
                    <a:pt x="8247" y="109905"/>
                  </a:lnTo>
                  <a:lnTo>
                    <a:pt x="8139" y="108788"/>
                  </a:lnTo>
                  <a:lnTo>
                    <a:pt x="8096" y="108343"/>
                  </a:lnTo>
                  <a:lnTo>
                    <a:pt x="7988" y="107226"/>
                  </a:lnTo>
                  <a:lnTo>
                    <a:pt x="7869" y="105998"/>
                  </a:lnTo>
                  <a:lnTo>
                    <a:pt x="6416" y="97574"/>
                  </a:lnTo>
                  <a:lnTo>
                    <a:pt x="6314" y="96983"/>
                  </a:lnTo>
                  <a:lnTo>
                    <a:pt x="6243" y="96570"/>
                  </a:lnTo>
                  <a:lnTo>
                    <a:pt x="6151" y="96037"/>
                  </a:lnTo>
                  <a:lnTo>
                    <a:pt x="6054" y="95584"/>
                  </a:lnTo>
                  <a:lnTo>
                    <a:pt x="2971" y="85788"/>
                  </a:lnTo>
                  <a:close/>
                </a:path>
                <a:path w="77470" h="123189">
                  <a:moveTo>
                    <a:pt x="15024" y="84124"/>
                  </a:moveTo>
                  <a:lnTo>
                    <a:pt x="7378" y="84124"/>
                  </a:lnTo>
                  <a:lnTo>
                    <a:pt x="11328" y="84823"/>
                  </a:lnTo>
                  <a:lnTo>
                    <a:pt x="14572" y="85788"/>
                  </a:lnTo>
                  <a:lnTo>
                    <a:pt x="43078" y="118516"/>
                  </a:lnTo>
                  <a:lnTo>
                    <a:pt x="43978" y="118516"/>
                  </a:lnTo>
                  <a:lnTo>
                    <a:pt x="44060" y="117894"/>
                  </a:lnTo>
                  <a:lnTo>
                    <a:pt x="44132" y="117348"/>
                  </a:lnTo>
                  <a:lnTo>
                    <a:pt x="40942" y="112801"/>
                  </a:lnTo>
                  <a:lnTo>
                    <a:pt x="34908" y="104584"/>
                  </a:lnTo>
                  <a:lnTo>
                    <a:pt x="27628" y="95390"/>
                  </a:lnTo>
                  <a:lnTo>
                    <a:pt x="20586" y="87744"/>
                  </a:lnTo>
                  <a:lnTo>
                    <a:pt x="25660" y="87744"/>
                  </a:lnTo>
                  <a:lnTo>
                    <a:pt x="21983" y="86245"/>
                  </a:lnTo>
                  <a:lnTo>
                    <a:pt x="17483" y="84823"/>
                  </a:lnTo>
                  <a:lnTo>
                    <a:pt x="17285" y="84823"/>
                  </a:lnTo>
                  <a:lnTo>
                    <a:pt x="17593" y="84404"/>
                  </a:lnTo>
                  <a:lnTo>
                    <a:pt x="16141" y="84404"/>
                  </a:lnTo>
                  <a:lnTo>
                    <a:pt x="15024" y="84124"/>
                  </a:lnTo>
                  <a:close/>
                </a:path>
                <a:path w="77470" h="123189">
                  <a:moveTo>
                    <a:pt x="25660" y="87744"/>
                  </a:moveTo>
                  <a:lnTo>
                    <a:pt x="20586" y="87744"/>
                  </a:lnTo>
                  <a:lnTo>
                    <a:pt x="23799" y="88900"/>
                  </a:lnTo>
                  <a:lnTo>
                    <a:pt x="27165" y="90322"/>
                  </a:lnTo>
                  <a:lnTo>
                    <a:pt x="47632" y="114046"/>
                  </a:lnTo>
                  <a:lnTo>
                    <a:pt x="48501" y="114046"/>
                  </a:lnTo>
                  <a:lnTo>
                    <a:pt x="48602" y="112674"/>
                  </a:lnTo>
                  <a:lnTo>
                    <a:pt x="41859" y="101028"/>
                  </a:lnTo>
                  <a:lnTo>
                    <a:pt x="36601" y="94729"/>
                  </a:lnTo>
                  <a:lnTo>
                    <a:pt x="40565" y="94729"/>
                  </a:lnTo>
                  <a:lnTo>
                    <a:pt x="37299" y="93052"/>
                  </a:lnTo>
                  <a:lnTo>
                    <a:pt x="33413" y="91211"/>
                  </a:lnTo>
                  <a:lnTo>
                    <a:pt x="34295" y="90563"/>
                  </a:lnTo>
                  <a:lnTo>
                    <a:pt x="31953" y="90563"/>
                  </a:lnTo>
                  <a:lnTo>
                    <a:pt x="27000" y="88290"/>
                  </a:lnTo>
                  <a:lnTo>
                    <a:pt x="25660" y="87744"/>
                  </a:lnTo>
                  <a:close/>
                </a:path>
                <a:path w="77470" h="123189">
                  <a:moveTo>
                    <a:pt x="40565" y="94729"/>
                  </a:moveTo>
                  <a:lnTo>
                    <a:pt x="36601" y="94729"/>
                  </a:lnTo>
                  <a:lnTo>
                    <a:pt x="39268" y="96037"/>
                  </a:lnTo>
                  <a:lnTo>
                    <a:pt x="44297" y="98691"/>
                  </a:lnTo>
                  <a:lnTo>
                    <a:pt x="47142" y="101371"/>
                  </a:lnTo>
                  <a:lnTo>
                    <a:pt x="52146" y="111429"/>
                  </a:lnTo>
                  <a:lnTo>
                    <a:pt x="53073" y="111683"/>
                  </a:lnTo>
                  <a:lnTo>
                    <a:pt x="53125" y="111429"/>
                  </a:lnTo>
                  <a:lnTo>
                    <a:pt x="53230" y="110912"/>
                  </a:lnTo>
                  <a:lnTo>
                    <a:pt x="53327" y="110439"/>
                  </a:lnTo>
                  <a:lnTo>
                    <a:pt x="53149" y="110121"/>
                  </a:lnTo>
                  <a:lnTo>
                    <a:pt x="50393" y="104584"/>
                  </a:lnTo>
                  <a:lnTo>
                    <a:pt x="47764" y="100584"/>
                  </a:lnTo>
                  <a:lnTo>
                    <a:pt x="51478" y="100584"/>
                  </a:lnTo>
                  <a:lnTo>
                    <a:pt x="45935" y="97574"/>
                  </a:lnTo>
                  <a:lnTo>
                    <a:pt x="46675" y="96983"/>
                  </a:lnTo>
                  <a:lnTo>
                    <a:pt x="44755" y="96983"/>
                  </a:lnTo>
                  <a:lnTo>
                    <a:pt x="40565" y="94729"/>
                  </a:lnTo>
                  <a:close/>
                </a:path>
                <a:path w="77470" h="123189">
                  <a:moveTo>
                    <a:pt x="51478" y="100584"/>
                  </a:moveTo>
                  <a:lnTo>
                    <a:pt x="47764" y="100584"/>
                  </a:lnTo>
                  <a:lnTo>
                    <a:pt x="55816" y="105041"/>
                  </a:lnTo>
                  <a:lnTo>
                    <a:pt x="61789" y="108788"/>
                  </a:lnTo>
                  <a:lnTo>
                    <a:pt x="62649" y="108343"/>
                  </a:lnTo>
                  <a:lnTo>
                    <a:pt x="62649" y="107442"/>
                  </a:lnTo>
                  <a:lnTo>
                    <a:pt x="62458" y="107226"/>
                  </a:lnTo>
                  <a:lnTo>
                    <a:pt x="54940" y="102463"/>
                  </a:lnTo>
                  <a:lnTo>
                    <a:pt x="51478" y="100584"/>
                  </a:lnTo>
                  <a:close/>
                </a:path>
                <a:path w="77470" h="123189">
                  <a:moveTo>
                    <a:pt x="55034" y="93052"/>
                  </a:moveTo>
                  <a:lnTo>
                    <a:pt x="53221" y="93052"/>
                  </a:lnTo>
                  <a:lnTo>
                    <a:pt x="48422" y="93268"/>
                  </a:lnTo>
                  <a:lnTo>
                    <a:pt x="48689" y="93268"/>
                  </a:lnTo>
                  <a:lnTo>
                    <a:pt x="45631" y="95796"/>
                  </a:lnTo>
                  <a:lnTo>
                    <a:pt x="44525" y="96983"/>
                  </a:lnTo>
                  <a:lnTo>
                    <a:pt x="46675" y="96983"/>
                  </a:lnTo>
                  <a:lnTo>
                    <a:pt x="47193" y="96570"/>
                  </a:lnTo>
                  <a:lnTo>
                    <a:pt x="49718" y="95008"/>
                  </a:lnTo>
                  <a:lnTo>
                    <a:pt x="47249" y="95008"/>
                  </a:lnTo>
                  <a:lnTo>
                    <a:pt x="53132" y="94729"/>
                  </a:lnTo>
                  <a:lnTo>
                    <a:pt x="54673" y="94729"/>
                  </a:lnTo>
                  <a:lnTo>
                    <a:pt x="55448" y="93802"/>
                  </a:lnTo>
                  <a:lnTo>
                    <a:pt x="55372" y="93268"/>
                  </a:lnTo>
                  <a:lnTo>
                    <a:pt x="55034" y="93052"/>
                  </a:lnTo>
                  <a:close/>
                </a:path>
                <a:path w="77470" h="123189">
                  <a:moveTo>
                    <a:pt x="49949" y="83312"/>
                  </a:moveTo>
                  <a:lnTo>
                    <a:pt x="39424" y="84124"/>
                  </a:lnTo>
                  <a:lnTo>
                    <a:pt x="40163" y="84124"/>
                  </a:lnTo>
                  <a:lnTo>
                    <a:pt x="33489" y="89255"/>
                  </a:lnTo>
                  <a:lnTo>
                    <a:pt x="31953" y="90563"/>
                  </a:lnTo>
                  <a:lnTo>
                    <a:pt x="34295" y="90563"/>
                  </a:lnTo>
                  <a:lnTo>
                    <a:pt x="35852" y="89420"/>
                  </a:lnTo>
                  <a:lnTo>
                    <a:pt x="41648" y="85788"/>
                  </a:lnTo>
                  <a:lnTo>
                    <a:pt x="40125" y="85788"/>
                  </a:lnTo>
                  <a:lnTo>
                    <a:pt x="49809" y="85013"/>
                  </a:lnTo>
                  <a:lnTo>
                    <a:pt x="50520" y="84124"/>
                  </a:lnTo>
                  <a:lnTo>
                    <a:pt x="50444" y="83642"/>
                  </a:lnTo>
                  <a:lnTo>
                    <a:pt x="49949" y="83312"/>
                  </a:lnTo>
                  <a:close/>
                </a:path>
                <a:path w="77470" h="123189">
                  <a:moveTo>
                    <a:pt x="76746" y="0"/>
                  </a:moveTo>
                  <a:lnTo>
                    <a:pt x="74383" y="1955"/>
                  </a:lnTo>
                  <a:lnTo>
                    <a:pt x="71983" y="3797"/>
                  </a:lnTo>
                  <a:lnTo>
                    <a:pt x="69621" y="5702"/>
                  </a:lnTo>
                  <a:lnTo>
                    <a:pt x="66446" y="8458"/>
                  </a:lnTo>
                  <a:lnTo>
                    <a:pt x="62636" y="12014"/>
                  </a:lnTo>
                  <a:lnTo>
                    <a:pt x="61150" y="13512"/>
                  </a:lnTo>
                  <a:lnTo>
                    <a:pt x="59664" y="14973"/>
                  </a:lnTo>
                  <a:lnTo>
                    <a:pt x="53924" y="20777"/>
                  </a:lnTo>
                  <a:lnTo>
                    <a:pt x="50419" y="25641"/>
                  </a:lnTo>
                  <a:lnTo>
                    <a:pt x="46583" y="30124"/>
                  </a:lnTo>
                  <a:lnTo>
                    <a:pt x="42786" y="34455"/>
                  </a:lnTo>
                  <a:lnTo>
                    <a:pt x="38607" y="38430"/>
                  </a:lnTo>
                  <a:lnTo>
                    <a:pt x="34874" y="42595"/>
                  </a:lnTo>
                  <a:lnTo>
                    <a:pt x="31026" y="46964"/>
                  </a:lnTo>
                  <a:lnTo>
                    <a:pt x="29057" y="49034"/>
                  </a:lnTo>
                  <a:lnTo>
                    <a:pt x="26327" y="52197"/>
                  </a:lnTo>
                  <a:lnTo>
                    <a:pt x="19405" y="61315"/>
                  </a:lnTo>
                  <a:lnTo>
                    <a:pt x="15836" y="65709"/>
                  </a:lnTo>
                  <a:lnTo>
                    <a:pt x="13392" y="68580"/>
                  </a:lnTo>
                  <a:lnTo>
                    <a:pt x="8891" y="74625"/>
                  </a:lnTo>
                  <a:lnTo>
                    <a:pt x="4470" y="80784"/>
                  </a:lnTo>
                  <a:lnTo>
                    <a:pt x="0" y="86906"/>
                  </a:lnTo>
                  <a:lnTo>
                    <a:pt x="596" y="86626"/>
                  </a:lnTo>
                  <a:lnTo>
                    <a:pt x="1251" y="85788"/>
                  </a:lnTo>
                  <a:lnTo>
                    <a:pt x="5571" y="85788"/>
                  </a:lnTo>
                  <a:lnTo>
                    <a:pt x="3898" y="84404"/>
                  </a:lnTo>
                  <a:lnTo>
                    <a:pt x="6771" y="84124"/>
                  </a:lnTo>
                  <a:lnTo>
                    <a:pt x="15012" y="84124"/>
                  </a:lnTo>
                  <a:lnTo>
                    <a:pt x="10566" y="82918"/>
                  </a:lnTo>
                  <a:lnTo>
                    <a:pt x="9513" y="82778"/>
                  </a:lnTo>
                  <a:lnTo>
                    <a:pt x="3556" y="82778"/>
                  </a:lnTo>
                  <a:lnTo>
                    <a:pt x="6553" y="78841"/>
                  </a:lnTo>
                  <a:lnTo>
                    <a:pt x="11684" y="72237"/>
                  </a:lnTo>
                  <a:lnTo>
                    <a:pt x="18059" y="64338"/>
                  </a:lnTo>
                  <a:lnTo>
                    <a:pt x="28320" y="62729"/>
                  </a:lnTo>
                  <a:lnTo>
                    <a:pt x="38327" y="62729"/>
                  </a:lnTo>
                  <a:lnTo>
                    <a:pt x="33300" y="61722"/>
                  </a:lnTo>
                  <a:lnTo>
                    <a:pt x="20154" y="61722"/>
                  </a:lnTo>
                  <a:lnTo>
                    <a:pt x="22758" y="58508"/>
                  </a:lnTo>
                  <a:lnTo>
                    <a:pt x="28473" y="51638"/>
                  </a:lnTo>
                  <a:lnTo>
                    <a:pt x="39512" y="49685"/>
                  </a:lnTo>
                  <a:lnTo>
                    <a:pt x="47462" y="49685"/>
                  </a:lnTo>
                  <a:lnTo>
                    <a:pt x="46045" y="49034"/>
                  </a:lnTo>
                  <a:lnTo>
                    <a:pt x="30674" y="49034"/>
                  </a:lnTo>
                  <a:lnTo>
                    <a:pt x="32004" y="47421"/>
                  </a:lnTo>
                  <a:lnTo>
                    <a:pt x="34610" y="44399"/>
                  </a:lnTo>
                  <a:lnTo>
                    <a:pt x="34407" y="44399"/>
                  </a:lnTo>
                  <a:lnTo>
                    <a:pt x="44262" y="40665"/>
                  </a:lnTo>
                  <a:lnTo>
                    <a:pt x="37833" y="40665"/>
                  </a:lnTo>
                  <a:lnTo>
                    <a:pt x="40830" y="37198"/>
                  </a:lnTo>
                  <a:lnTo>
                    <a:pt x="43903" y="33743"/>
                  </a:lnTo>
                  <a:lnTo>
                    <a:pt x="46990" y="30340"/>
                  </a:lnTo>
                  <a:lnTo>
                    <a:pt x="54418" y="28005"/>
                  </a:lnTo>
                  <a:lnTo>
                    <a:pt x="64365" y="28005"/>
                  </a:lnTo>
                  <a:lnTo>
                    <a:pt x="63400" y="27178"/>
                  </a:lnTo>
                  <a:lnTo>
                    <a:pt x="49885" y="27178"/>
                  </a:lnTo>
                  <a:lnTo>
                    <a:pt x="52324" y="24523"/>
                  </a:lnTo>
                  <a:lnTo>
                    <a:pt x="54787" y="21920"/>
                  </a:lnTo>
                  <a:lnTo>
                    <a:pt x="57213" y="19431"/>
                  </a:lnTo>
                  <a:lnTo>
                    <a:pt x="72128" y="19431"/>
                  </a:lnTo>
                  <a:lnTo>
                    <a:pt x="58737" y="17881"/>
                  </a:lnTo>
                  <a:lnTo>
                    <a:pt x="63246" y="13373"/>
                  </a:lnTo>
                  <a:lnTo>
                    <a:pt x="65455" y="11277"/>
                  </a:lnTo>
                  <a:lnTo>
                    <a:pt x="75469" y="9118"/>
                  </a:lnTo>
                  <a:lnTo>
                    <a:pt x="67792" y="9118"/>
                  </a:lnTo>
                  <a:lnTo>
                    <a:pt x="70853" y="6286"/>
                  </a:lnTo>
                  <a:lnTo>
                    <a:pt x="73726" y="3797"/>
                  </a:lnTo>
                  <a:lnTo>
                    <a:pt x="76644" y="1498"/>
                  </a:lnTo>
                  <a:lnTo>
                    <a:pt x="76962" y="279"/>
                  </a:lnTo>
                  <a:lnTo>
                    <a:pt x="76746" y="0"/>
                  </a:lnTo>
                  <a:close/>
                </a:path>
                <a:path w="77470" h="123189">
                  <a:moveTo>
                    <a:pt x="22420" y="77849"/>
                  </a:moveTo>
                  <a:lnTo>
                    <a:pt x="20582" y="79136"/>
                  </a:lnTo>
                  <a:lnTo>
                    <a:pt x="15955" y="84404"/>
                  </a:lnTo>
                  <a:lnTo>
                    <a:pt x="17593" y="84404"/>
                  </a:lnTo>
                  <a:lnTo>
                    <a:pt x="22420" y="77849"/>
                  </a:lnTo>
                  <a:close/>
                </a:path>
                <a:path w="77470" h="123189">
                  <a:moveTo>
                    <a:pt x="6642" y="82397"/>
                  </a:moveTo>
                  <a:lnTo>
                    <a:pt x="3556" y="82778"/>
                  </a:lnTo>
                  <a:lnTo>
                    <a:pt x="9513" y="82778"/>
                  </a:lnTo>
                  <a:lnTo>
                    <a:pt x="6642" y="82397"/>
                  </a:lnTo>
                  <a:close/>
                </a:path>
                <a:path w="77470" h="123189">
                  <a:moveTo>
                    <a:pt x="23230" y="77281"/>
                  </a:moveTo>
                  <a:lnTo>
                    <a:pt x="22606" y="77597"/>
                  </a:lnTo>
                  <a:lnTo>
                    <a:pt x="22420" y="77849"/>
                  </a:lnTo>
                  <a:lnTo>
                    <a:pt x="23230" y="77281"/>
                  </a:lnTo>
                  <a:close/>
                </a:path>
                <a:path w="77470" h="123189">
                  <a:moveTo>
                    <a:pt x="29647" y="74076"/>
                  </a:moveTo>
                  <a:lnTo>
                    <a:pt x="28769" y="74371"/>
                  </a:lnTo>
                  <a:lnTo>
                    <a:pt x="25890" y="75418"/>
                  </a:lnTo>
                  <a:lnTo>
                    <a:pt x="23230" y="77281"/>
                  </a:lnTo>
                  <a:lnTo>
                    <a:pt x="29647" y="74076"/>
                  </a:lnTo>
                  <a:close/>
                </a:path>
                <a:path w="77470" h="123189">
                  <a:moveTo>
                    <a:pt x="38354" y="72682"/>
                  </a:moveTo>
                  <a:lnTo>
                    <a:pt x="31839" y="73253"/>
                  </a:lnTo>
                  <a:lnTo>
                    <a:pt x="29580" y="74076"/>
                  </a:lnTo>
                  <a:lnTo>
                    <a:pt x="44780" y="74625"/>
                  </a:lnTo>
                  <a:lnTo>
                    <a:pt x="49915" y="77281"/>
                  </a:lnTo>
                  <a:lnTo>
                    <a:pt x="50863" y="76771"/>
                  </a:lnTo>
                  <a:lnTo>
                    <a:pt x="50863" y="75933"/>
                  </a:lnTo>
                  <a:lnTo>
                    <a:pt x="50609" y="75653"/>
                  </a:lnTo>
                  <a:lnTo>
                    <a:pt x="50037" y="75418"/>
                  </a:lnTo>
                  <a:lnTo>
                    <a:pt x="45237" y="72936"/>
                  </a:lnTo>
                  <a:lnTo>
                    <a:pt x="38354" y="72682"/>
                  </a:lnTo>
                  <a:close/>
                </a:path>
                <a:path w="77470" h="123189">
                  <a:moveTo>
                    <a:pt x="38327" y="62729"/>
                  </a:moveTo>
                  <a:lnTo>
                    <a:pt x="28320" y="62729"/>
                  </a:lnTo>
                  <a:lnTo>
                    <a:pt x="41233" y="65004"/>
                  </a:lnTo>
                  <a:lnTo>
                    <a:pt x="52791" y="68580"/>
                  </a:lnTo>
                  <a:lnTo>
                    <a:pt x="57188" y="70205"/>
                  </a:lnTo>
                  <a:lnTo>
                    <a:pt x="58039" y="69646"/>
                  </a:lnTo>
                  <a:lnTo>
                    <a:pt x="58026" y="68846"/>
                  </a:lnTo>
                  <a:lnTo>
                    <a:pt x="57746" y="68580"/>
                  </a:lnTo>
                  <a:lnTo>
                    <a:pt x="53062" y="66831"/>
                  </a:lnTo>
                  <a:lnTo>
                    <a:pt x="42970" y="63660"/>
                  </a:lnTo>
                  <a:lnTo>
                    <a:pt x="38327" y="62729"/>
                  </a:lnTo>
                  <a:close/>
                </a:path>
                <a:path w="77470" h="123189">
                  <a:moveTo>
                    <a:pt x="31273" y="61315"/>
                  </a:moveTo>
                  <a:lnTo>
                    <a:pt x="29085" y="61315"/>
                  </a:lnTo>
                  <a:lnTo>
                    <a:pt x="20154" y="61722"/>
                  </a:lnTo>
                  <a:lnTo>
                    <a:pt x="33300" y="61722"/>
                  </a:lnTo>
                  <a:lnTo>
                    <a:pt x="31273" y="61315"/>
                  </a:lnTo>
                  <a:close/>
                </a:path>
                <a:path w="77470" h="123189">
                  <a:moveTo>
                    <a:pt x="47462" y="49685"/>
                  </a:moveTo>
                  <a:lnTo>
                    <a:pt x="39512" y="49685"/>
                  </a:lnTo>
                  <a:lnTo>
                    <a:pt x="49669" y="52616"/>
                  </a:lnTo>
                  <a:lnTo>
                    <a:pt x="57141" y="56956"/>
                  </a:lnTo>
                  <a:lnTo>
                    <a:pt x="60121" y="59232"/>
                  </a:lnTo>
                  <a:lnTo>
                    <a:pt x="61036" y="58953"/>
                  </a:lnTo>
                  <a:lnTo>
                    <a:pt x="61099" y="57975"/>
                  </a:lnTo>
                  <a:lnTo>
                    <a:pt x="60972" y="57797"/>
                  </a:lnTo>
                  <a:lnTo>
                    <a:pt x="56438" y="53771"/>
                  </a:lnTo>
                  <a:lnTo>
                    <a:pt x="47462" y="49685"/>
                  </a:lnTo>
                  <a:close/>
                </a:path>
                <a:path w="77470" h="123189">
                  <a:moveTo>
                    <a:pt x="37782" y="46532"/>
                  </a:moveTo>
                  <a:lnTo>
                    <a:pt x="30623" y="49034"/>
                  </a:lnTo>
                  <a:lnTo>
                    <a:pt x="46045" y="49034"/>
                  </a:lnTo>
                  <a:lnTo>
                    <a:pt x="45021" y="48564"/>
                  </a:lnTo>
                  <a:lnTo>
                    <a:pt x="37782" y="46532"/>
                  </a:lnTo>
                  <a:close/>
                </a:path>
                <a:path w="77470" h="123189">
                  <a:moveTo>
                    <a:pt x="48298" y="38138"/>
                  </a:moveTo>
                  <a:lnTo>
                    <a:pt x="42633" y="38430"/>
                  </a:lnTo>
                  <a:lnTo>
                    <a:pt x="37833" y="40665"/>
                  </a:lnTo>
                  <a:lnTo>
                    <a:pt x="45542" y="40665"/>
                  </a:lnTo>
                  <a:lnTo>
                    <a:pt x="54019" y="41551"/>
                  </a:lnTo>
                  <a:lnTo>
                    <a:pt x="61322" y="44399"/>
                  </a:lnTo>
                  <a:lnTo>
                    <a:pt x="64109" y="45961"/>
                  </a:lnTo>
                  <a:lnTo>
                    <a:pt x="64998" y="45554"/>
                  </a:lnTo>
                  <a:lnTo>
                    <a:pt x="65011" y="44627"/>
                  </a:lnTo>
                  <a:lnTo>
                    <a:pt x="64820" y="44399"/>
                  </a:lnTo>
                  <a:lnTo>
                    <a:pt x="60511" y="41551"/>
                  </a:lnTo>
                  <a:lnTo>
                    <a:pt x="60665" y="41551"/>
                  </a:lnTo>
                  <a:lnTo>
                    <a:pt x="48298" y="38138"/>
                  </a:lnTo>
                  <a:close/>
                </a:path>
                <a:path w="77470" h="123189">
                  <a:moveTo>
                    <a:pt x="64365" y="28005"/>
                  </a:moveTo>
                  <a:lnTo>
                    <a:pt x="54418" y="28005"/>
                  </a:lnTo>
                  <a:lnTo>
                    <a:pt x="61010" y="29178"/>
                  </a:lnTo>
                  <a:lnTo>
                    <a:pt x="65822" y="31635"/>
                  </a:lnTo>
                  <a:lnTo>
                    <a:pt x="67602" y="32931"/>
                  </a:lnTo>
                  <a:lnTo>
                    <a:pt x="68529" y="32638"/>
                  </a:lnTo>
                  <a:lnTo>
                    <a:pt x="68567" y="31635"/>
                  </a:lnTo>
                  <a:lnTo>
                    <a:pt x="68008" y="31127"/>
                  </a:lnTo>
                  <a:lnTo>
                    <a:pt x="64365" y="28005"/>
                  </a:lnTo>
                  <a:close/>
                </a:path>
                <a:path w="77470" h="123189">
                  <a:moveTo>
                    <a:pt x="59385" y="23736"/>
                  </a:moveTo>
                  <a:lnTo>
                    <a:pt x="49885" y="27178"/>
                  </a:lnTo>
                  <a:lnTo>
                    <a:pt x="63400" y="27178"/>
                  </a:lnTo>
                  <a:lnTo>
                    <a:pt x="59385" y="23736"/>
                  </a:lnTo>
                  <a:close/>
                </a:path>
                <a:path w="77470" h="123189">
                  <a:moveTo>
                    <a:pt x="72128" y="19431"/>
                  </a:moveTo>
                  <a:lnTo>
                    <a:pt x="57213" y="19431"/>
                  </a:lnTo>
                  <a:lnTo>
                    <a:pt x="73787" y="21348"/>
                  </a:lnTo>
                  <a:lnTo>
                    <a:pt x="74587" y="20599"/>
                  </a:lnTo>
                  <a:lnTo>
                    <a:pt x="74510" y="19964"/>
                  </a:lnTo>
                  <a:lnTo>
                    <a:pt x="74104" y="19659"/>
                  </a:lnTo>
                  <a:lnTo>
                    <a:pt x="72128" y="19431"/>
                  </a:lnTo>
                  <a:close/>
                </a:path>
                <a:path w="77470" h="123189">
                  <a:moveTo>
                    <a:pt x="75692" y="7391"/>
                  </a:moveTo>
                  <a:lnTo>
                    <a:pt x="67792" y="9118"/>
                  </a:lnTo>
                  <a:lnTo>
                    <a:pt x="75672" y="9118"/>
                  </a:lnTo>
                  <a:lnTo>
                    <a:pt x="76327" y="8089"/>
                  </a:lnTo>
                  <a:lnTo>
                    <a:pt x="76238" y="7696"/>
                  </a:lnTo>
                  <a:lnTo>
                    <a:pt x="75692" y="7391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94" name="object 2294"/>
            <p:cNvPicPr/>
            <p:nvPr/>
          </p:nvPicPr>
          <p:blipFill>
            <a:blip r:embed="rId161" cstate="print"/>
            <a:stretch>
              <a:fillRect/>
            </a:stretch>
          </p:blipFill>
          <p:spPr>
            <a:xfrm>
              <a:off x="7287691" y="2926134"/>
              <a:ext cx="89988" cy="93231"/>
            </a:xfrm>
            <a:prstGeom prst="rect">
              <a:avLst/>
            </a:prstGeom>
          </p:spPr>
        </p:pic>
        <p:sp>
          <p:nvSpPr>
            <p:cNvPr id="2295" name="object 2295"/>
            <p:cNvSpPr/>
            <p:nvPr/>
          </p:nvSpPr>
          <p:spPr>
            <a:xfrm>
              <a:off x="6850050" y="2900857"/>
              <a:ext cx="17780" cy="24130"/>
            </a:xfrm>
            <a:custGeom>
              <a:avLst/>
              <a:gdLst/>
              <a:ahLst/>
              <a:cxnLst/>
              <a:rect l="l" t="t" r="r" b="b"/>
              <a:pathLst>
                <a:path w="17779" h="24130">
                  <a:moveTo>
                    <a:pt x="17500" y="7137"/>
                  </a:moveTo>
                  <a:lnTo>
                    <a:pt x="16865" y="3644"/>
                  </a:lnTo>
                  <a:lnTo>
                    <a:pt x="15976" y="2082"/>
                  </a:lnTo>
                  <a:lnTo>
                    <a:pt x="15951" y="1168"/>
                  </a:lnTo>
                  <a:lnTo>
                    <a:pt x="15163" y="0"/>
                  </a:lnTo>
                  <a:lnTo>
                    <a:pt x="13589" y="419"/>
                  </a:lnTo>
                  <a:lnTo>
                    <a:pt x="14592" y="1473"/>
                  </a:lnTo>
                  <a:lnTo>
                    <a:pt x="15240" y="4673"/>
                  </a:lnTo>
                  <a:lnTo>
                    <a:pt x="11772" y="10833"/>
                  </a:lnTo>
                  <a:lnTo>
                    <a:pt x="469" y="20726"/>
                  </a:lnTo>
                  <a:lnTo>
                    <a:pt x="0" y="23444"/>
                  </a:lnTo>
                  <a:lnTo>
                    <a:pt x="2527" y="23952"/>
                  </a:lnTo>
                  <a:lnTo>
                    <a:pt x="14008" y="13576"/>
                  </a:lnTo>
                  <a:lnTo>
                    <a:pt x="17500" y="7137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6" name="object 2296"/>
            <p:cNvSpPr/>
            <p:nvPr/>
          </p:nvSpPr>
          <p:spPr>
            <a:xfrm>
              <a:off x="6818646" y="2821091"/>
              <a:ext cx="102870" cy="132080"/>
            </a:xfrm>
            <a:custGeom>
              <a:avLst/>
              <a:gdLst/>
              <a:ahLst/>
              <a:cxnLst/>
              <a:rect l="l" t="t" r="r" b="b"/>
              <a:pathLst>
                <a:path w="102870" h="132080">
                  <a:moveTo>
                    <a:pt x="78803" y="125729"/>
                  </a:moveTo>
                  <a:lnTo>
                    <a:pt x="72516" y="125729"/>
                  </a:lnTo>
                  <a:lnTo>
                    <a:pt x="74066" y="128269"/>
                  </a:lnTo>
                  <a:lnTo>
                    <a:pt x="76161" y="130809"/>
                  </a:lnTo>
                  <a:lnTo>
                    <a:pt x="78143" y="132079"/>
                  </a:lnTo>
                  <a:lnTo>
                    <a:pt x="77838" y="130809"/>
                  </a:lnTo>
                  <a:lnTo>
                    <a:pt x="77241" y="129539"/>
                  </a:lnTo>
                  <a:lnTo>
                    <a:pt x="77596" y="128269"/>
                  </a:lnTo>
                  <a:lnTo>
                    <a:pt x="79336" y="128269"/>
                  </a:lnTo>
                  <a:lnTo>
                    <a:pt x="78803" y="125729"/>
                  </a:lnTo>
                  <a:close/>
                </a:path>
                <a:path w="102870" h="132080">
                  <a:moveTo>
                    <a:pt x="78054" y="123189"/>
                  </a:moveTo>
                  <a:lnTo>
                    <a:pt x="66586" y="123189"/>
                  </a:lnTo>
                  <a:lnTo>
                    <a:pt x="67043" y="126999"/>
                  </a:lnTo>
                  <a:lnTo>
                    <a:pt x="70878" y="129539"/>
                  </a:lnTo>
                  <a:lnTo>
                    <a:pt x="72961" y="130809"/>
                  </a:lnTo>
                  <a:lnTo>
                    <a:pt x="72174" y="129539"/>
                  </a:lnTo>
                  <a:lnTo>
                    <a:pt x="72237" y="128269"/>
                  </a:lnTo>
                  <a:lnTo>
                    <a:pt x="72516" y="125729"/>
                  </a:lnTo>
                  <a:lnTo>
                    <a:pt x="78803" y="125729"/>
                  </a:lnTo>
                  <a:lnTo>
                    <a:pt x="78536" y="124459"/>
                  </a:lnTo>
                  <a:lnTo>
                    <a:pt x="78054" y="123189"/>
                  </a:lnTo>
                  <a:close/>
                </a:path>
                <a:path w="102870" h="132080">
                  <a:moveTo>
                    <a:pt x="79336" y="128269"/>
                  </a:moveTo>
                  <a:lnTo>
                    <a:pt x="77596" y="128269"/>
                  </a:lnTo>
                  <a:lnTo>
                    <a:pt x="80187" y="129539"/>
                  </a:lnTo>
                  <a:lnTo>
                    <a:pt x="79336" y="128269"/>
                  </a:lnTo>
                  <a:close/>
                </a:path>
                <a:path w="102870" h="132080">
                  <a:moveTo>
                    <a:pt x="84061" y="119379"/>
                  </a:moveTo>
                  <a:lnTo>
                    <a:pt x="60540" y="119379"/>
                  </a:lnTo>
                  <a:lnTo>
                    <a:pt x="61721" y="121919"/>
                  </a:lnTo>
                  <a:lnTo>
                    <a:pt x="63728" y="125729"/>
                  </a:lnTo>
                  <a:lnTo>
                    <a:pt x="65900" y="128269"/>
                  </a:lnTo>
                  <a:lnTo>
                    <a:pt x="65468" y="125729"/>
                  </a:lnTo>
                  <a:lnTo>
                    <a:pt x="66586" y="123189"/>
                  </a:lnTo>
                  <a:lnTo>
                    <a:pt x="81375" y="123189"/>
                  </a:lnTo>
                  <a:lnTo>
                    <a:pt x="81152" y="121919"/>
                  </a:lnTo>
                  <a:lnTo>
                    <a:pt x="85140" y="121919"/>
                  </a:lnTo>
                  <a:lnTo>
                    <a:pt x="84099" y="120649"/>
                  </a:lnTo>
                  <a:lnTo>
                    <a:pt x="84061" y="119379"/>
                  </a:lnTo>
                  <a:close/>
                </a:path>
                <a:path w="102870" h="132080">
                  <a:moveTo>
                    <a:pt x="81375" y="123189"/>
                  </a:moveTo>
                  <a:lnTo>
                    <a:pt x="78054" y="123189"/>
                  </a:lnTo>
                  <a:lnTo>
                    <a:pt x="79209" y="124459"/>
                  </a:lnTo>
                  <a:lnTo>
                    <a:pt x="81597" y="124459"/>
                  </a:lnTo>
                  <a:lnTo>
                    <a:pt x="81375" y="123189"/>
                  </a:lnTo>
                  <a:close/>
                </a:path>
                <a:path w="102870" h="132080">
                  <a:moveTo>
                    <a:pt x="95846" y="113029"/>
                  </a:moveTo>
                  <a:lnTo>
                    <a:pt x="56083" y="113029"/>
                  </a:lnTo>
                  <a:lnTo>
                    <a:pt x="56895" y="116839"/>
                  </a:lnTo>
                  <a:lnTo>
                    <a:pt x="57937" y="120649"/>
                  </a:lnTo>
                  <a:lnTo>
                    <a:pt x="59651" y="123189"/>
                  </a:lnTo>
                  <a:lnTo>
                    <a:pt x="59664" y="121919"/>
                  </a:lnTo>
                  <a:lnTo>
                    <a:pt x="60020" y="120649"/>
                  </a:lnTo>
                  <a:lnTo>
                    <a:pt x="60540" y="119379"/>
                  </a:lnTo>
                  <a:lnTo>
                    <a:pt x="84061" y="119379"/>
                  </a:lnTo>
                  <a:lnTo>
                    <a:pt x="84023" y="118109"/>
                  </a:lnTo>
                  <a:lnTo>
                    <a:pt x="88569" y="118109"/>
                  </a:lnTo>
                  <a:lnTo>
                    <a:pt x="87553" y="116839"/>
                  </a:lnTo>
                  <a:lnTo>
                    <a:pt x="87464" y="115569"/>
                  </a:lnTo>
                  <a:lnTo>
                    <a:pt x="93605" y="115569"/>
                  </a:lnTo>
                  <a:lnTo>
                    <a:pt x="92951" y="114299"/>
                  </a:lnTo>
                  <a:lnTo>
                    <a:pt x="96583" y="114299"/>
                  </a:lnTo>
                  <a:lnTo>
                    <a:pt x="95846" y="113029"/>
                  </a:lnTo>
                  <a:close/>
                </a:path>
                <a:path w="102870" h="132080">
                  <a:moveTo>
                    <a:pt x="85140" y="121919"/>
                  </a:moveTo>
                  <a:lnTo>
                    <a:pt x="81152" y="121919"/>
                  </a:lnTo>
                  <a:lnTo>
                    <a:pt x="82537" y="123189"/>
                  </a:lnTo>
                  <a:lnTo>
                    <a:pt x="86067" y="123189"/>
                  </a:lnTo>
                  <a:lnTo>
                    <a:pt x="85140" y="121919"/>
                  </a:lnTo>
                  <a:close/>
                </a:path>
                <a:path w="102870" h="132080">
                  <a:moveTo>
                    <a:pt x="88569" y="118109"/>
                  </a:moveTo>
                  <a:lnTo>
                    <a:pt x="84023" y="118109"/>
                  </a:lnTo>
                  <a:lnTo>
                    <a:pt x="85902" y="119379"/>
                  </a:lnTo>
                  <a:lnTo>
                    <a:pt x="88137" y="120649"/>
                  </a:lnTo>
                  <a:lnTo>
                    <a:pt x="89623" y="119379"/>
                  </a:lnTo>
                  <a:lnTo>
                    <a:pt x="88569" y="118109"/>
                  </a:lnTo>
                  <a:close/>
                </a:path>
                <a:path w="102870" h="132080">
                  <a:moveTo>
                    <a:pt x="98996" y="106679"/>
                  </a:moveTo>
                  <a:lnTo>
                    <a:pt x="52196" y="106679"/>
                  </a:lnTo>
                  <a:lnTo>
                    <a:pt x="52603" y="110489"/>
                  </a:lnTo>
                  <a:lnTo>
                    <a:pt x="53962" y="114299"/>
                  </a:lnTo>
                  <a:lnTo>
                    <a:pt x="54940" y="118109"/>
                  </a:lnTo>
                  <a:lnTo>
                    <a:pt x="55346" y="116839"/>
                  </a:lnTo>
                  <a:lnTo>
                    <a:pt x="55346" y="114299"/>
                  </a:lnTo>
                  <a:lnTo>
                    <a:pt x="56083" y="113029"/>
                  </a:lnTo>
                  <a:lnTo>
                    <a:pt x="95846" y="113029"/>
                  </a:lnTo>
                  <a:lnTo>
                    <a:pt x="95008" y="111759"/>
                  </a:lnTo>
                  <a:lnTo>
                    <a:pt x="95211" y="110489"/>
                  </a:lnTo>
                  <a:lnTo>
                    <a:pt x="99828" y="110489"/>
                  </a:lnTo>
                  <a:lnTo>
                    <a:pt x="100355" y="109219"/>
                  </a:lnTo>
                  <a:lnTo>
                    <a:pt x="98297" y="107949"/>
                  </a:lnTo>
                  <a:lnTo>
                    <a:pt x="98996" y="106679"/>
                  </a:lnTo>
                  <a:close/>
                </a:path>
                <a:path w="102870" h="132080">
                  <a:moveTo>
                    <a:pt x="93605" y="115569"/>
                  </a:moveTo>
                  <a:lnTo>
                    <a:pt x="87464" y="115569"/>
                  </a:lnTo>
                  <a:lnTo>
                    <a:pt x="89420" y="118109"/>
                  </a:lnTo>
                  <a:lnTo>
                    <a:pt x="92443" y="118109"/>
                  </a:lnTo>
                  <a:lnTo>
                    <a:pt x="94259" y="116839"/>
                  </a:lnTo>
                  <a:lnTo>
                    <a:pt x="93605" y="115569"/>
                  </a:lnTo>
                  <a:close/>
                </a:path>
                <a:path w="102870" h="132080">
                  <a:moveTo>
                    <a:pt x="99828" y="110489"/>
                  </a:moveTo>
                  <a:lnTo>
                    <a:pt x="96888" y="110489"/>
                  </a:lnTo>
                  <a:lnTo>
                    <a:pt x="99301" y="111759"/>
                  </a:lnTo>
                  <a:lnTo>
                    <a:pt x="99828" y="110489"/>
                  </a:lnTo>
                  <a:close/>
                </a:path>
                <a:path w="102870" h="132080">
                  <a:moveTo>
                    <a:pt x="87934" y="82549"/>
                  </a:moveTo>
                  <a:lnTo>
                    <a:pt x="44107" y="82549"/>
                  </a:lnTo>
                  <a:lnTo>
                    <a:pt x="45986" y="87629"/>
                  </a:lnTo>
                  <a:lnTo>
                    <a:pt x="48005" y="88899"/>
                  </a:lnTo>
                  <a:lnTo>
                    <a:pt x="49085" y="90169"/>
                  </a:lnTo>
                  <a:lnTo>
                    <a:pt x="49028" y="97789"/>
                  </a:lnTo>
                  <a:lnTo>
                    <a:pt x="48920" y="99059"/>
                  </a:lnTo>
                  <a:lnTo>
                    <a:pt x="48850" y="100329"/>
                  </a:lnTo>
                  <a:lnTo>
                    <a:pt x="48780" y="101599"/>
                  </a:lnTo>
                  <a:lnTo>
                    <a:pt x="48653" y="105409"/>
                  </a:lnTo>
                  <a:lnTo>
                    <a:pt x="49009" y="106679"/>
                  </a:lnTo>
                  <a:lnTo>
                    <a:pt x="50164" y="109219"/>
                  </a:lnTo>
                  <a:lnTo>
                    <a:pt x="52196" y="106679"/>
                  </a:lnTo>
                  <a:lnTo>
                    <a:pt x="101320" y="106679"/>
                  </a:lnTo>
                  <a:lnTo>
                    <a:pt x="101612" y="105409"/>
                  </a:lnTo>
                  <a:lnTo>
                    <a:pt x="100888" y="105409"/>
                  </a:lnTo>
                  <a:lnTo>
                    <a:pt x="99237" y="102869"/>
                  </a:lnTo>
                  <a:lnTo>
                    <a:pt x="99923" y="101599"/>
                  </a:lnTo>
                  <a:lnTo>
                    <a:pt x="101587" y="101599"/>
                  </a:lnTo>
                  <a:lnTo>
                    <a:pt x="102781" y="100329"/>
                  </a:lnTo>
                  <a:lnTo>
                    <a:pt x="102031" y="100329"/>
                  </a:lnTo>
                  <a:lnTo>
                    <a:pt x="101053" y="99059"/>
                  </a:lnTo>
                  <a:lnTo>
                    <a:pt x="101028" y="97789"/>
                  </a:lnTo>
                  <a:lnTo>
                    <a:pt x="102323" y="96519"/>
                  </a:lnTo>
                  <a:lnTo>
                    <a:pt x="97828" y="93979"/>
                  </a:lnTo>
                  <a:lnTo>
                    <a:pt x="98666" y="91439"/>
                  </a:lnTo>
                  <a:lnTo>
                    <a:pt x="94614" y="91439"/>
                  </a:lnTo>
                  <a:lnTo>
                    <a:pt x="96062" y="88899"/>
                  </a:lnTo>
                  <a:lnTo>
                    <a:pt x="92544" y="88899"/>
                  </a:lnTo>
                  <a:lnTo>
                    <a:pt x="90652" y="87629"/>
                  </a:lnTo>
                  <a:lnTo>
                    <a:pt x="91541" y="87629"/>
                  </a:lnTo>
                  <a:lnTo>
                    <a:pt x="92354" y="86359"/>
                  </a:lnTo>
                  <a:lnTo>
                    <a:pt x="92735" y="85089"/>
                  </a:lnTo>
                  <a:lnTo>
                    <a:pt x="89738" y="85089"/>
                  </a:lnTo>
                  <a:lnTo>
                    <a:pt x="87934" y="82549"/>
                  </a:lnTo>
                  <a:close/>
                </a:path>
                <a:path w="102870" h="132080">
                  <a:moveTo>
                    <a:pt x="101320" y="106679"/>
                  </a:moveTo>
                  <a:lnTo>
                    <a:pt x="98996" y="106679"/>
                  </a:lnTo>
                  <a:lnTo>
                    <a:pt x="101028" y="107949"/>
                  </a:lnTo>
                  <a:lnTo>
                    <a:pt x="101320" y="106679"/>
                  </a:lnTo>
                  <a:close/>
                </a:path>
                <a:path w="102870" h="132080">
                  <a:moveTo>
                    <a:pt x="88366" y="74929"/>
                  </a:moveTo>
                  <a:lnTo>
                    <a:pt x="18186" y="74929"/>
                  </a:lnTo>
                  <a:lnTo>
                    <a:pt x="20688" y="77469"/>
                  </a:lnTo>
                  <a:lnTo>
                    <a:pt x="19748" y="78739"/>
                  </a:lnTo>
                  <a:lnTo>
                    <a:pt x="18605" y="80009"/>
                  </a:lnTo>
                  <a:lnTo>
                    <a:pt x="17640" y="81279"/>
                  </a:lnTo>
                  <a:lnTo>
                    <a:pt x="21183" y="85089"/>
                  </a:lnTo>
                  <a:lnTo>
                    <a:pt x="26034" y="85089"/>
                  </a:lnTo>
                  <a:lnTo>
                    <a:pt x="29895" y="86359"/>
                  </a:lnTo>
                  <a:lnTo>
                    <a:pt x="29616" y="87629"/>
                  </a:lnTo>
                  <a:lnTo>
                    <a:pt x="28549" y="87629"/>
                  </a:lnTo>
                  <a:lnTo>
                    <a:pt x="28282" y="88899"/>
                  </a:lnTo>
                  <a:lnTo>
                    <a:pt x="32308" y="90169"/>
                  </a:lnTo>
                  <a:lnTo>
                    <a:pt x="35344" y="87629"/>
                  </a:lnTo>
                  <a:lnTo>
                    <a:pt x="44107" y="82549"/>
                  </a:lnTo>
                  <a:lnTo>
                    <a:pt x="87934" y="82549"/>
                  </a:lnTo>
                  <a:lnTo>
                    <a:pt x="90131" y="81279"/>
                  </a:lnTo>
                  <a:lnTo>
                    <a:pt x="87934" y="80009"/>
                  </a:lnTo>
                  <a:lnTo>
                    <a:pt x="88645" y="78739"/>
                  </a:lnTo>
                  <a:lnTo>
                    <a:pt x="90296" y="78739"/>
                  </a:lnTo>
                  <a:lnTo>
                    <a:pt x="91363" y="77469"/>
                  </a:lnTo>
                  <a:lnTo>
                    <a:pt x="89217" y="76199"/>
                  </a:lnTo>
                  <a:lnTo>
                    <a:pt x="88366" y="74929"/>
                  </a:lnTo>
                  <a:close/>
                </a:path>
                <a:path w="102870" h="132080">
                  <a:moveTo>
                    <a:pt x="90157" y="66039"/>
                  </a:moveTo>
                  <a:lnTo>
                    <a:pt x="12725" y="66039"/>
                  </a:lnTo>
                  <a:lnTo>
                    <a:pt x="14071" y="68579"/>
                  </a:lnTo>
                  <a:lnTo>
                    <a:pt x="11633" y="71119"/>
                  </a:lnTo>
                  <a:lnTo>
                    <a:pt x="11036" y="71119"/>
                  </a:lnTo>
                  <a:lnTo>
                    <a:pt x="13881" y="74929"/>
                  </a:lnTo>
                  <a:lnTo>
                    <a:pt x="92798" y="74929"/>
                  </a:lnTo>
                  <a:lnTo>
                    <a:pt x="91897" y="73659"/>
                  </a:lnTo>
                  <a:lnTo>
                    <a:pt x="90639" y="72389"/>
                  </a:lnTo>
                  <a:lnTo>
                    <a:pt x="91097" y="71119"/>
                  </a:lnTo>
                  <a:lnTo>
                    <a:pt x="93637" y="68579"/>
                  </a:lnTo>
                  <a:lnTo>
                    <a:pt x="92494" y="68579"/>
                  </a:lnTo>
                  <a:lnTo>
                    <a:pt x="91287" y="67309"/>
                  </a:lnTo>
                  <a:lnTo>
                    <a:pt x="90157" y="66039"/>
                  </a:lnTo>
                  <a:close/>
                </a:path>
                <a:path w="102870" h="132080">
                  <a:moveTo>
                    <a:pt x="88887" y="55879"/>
                  </a:moveTo>
                  <a:lnTo>
                    <a:pt x="1917" y="55879"/>
                  </a:lnTo>
                  <a:lnTo>
                    <a:pt x="3962" y="58419"/>
                  </a:lnTo>
                  <a:lnTo>
                    <a:pt x="7061" y="58419"/>
                  </a:lnTo>
                  <a:lnTo>
                    <a:pt x="8966" y="60959"/>
                  </a:lnTo>
                  <a:lnTo>
                    <a:pt x="8496" y="62229"/>
                  </a:lnTo>
                  <a:lnTo>
                    <a:pt x="7416" y="63499"/>
                  </a:lnTo>
                  <a:lnTo>
                    <a:pt x="6642" y="64769"/>
                  </a:lnTo>
                  <a:lnTo>
                    <a:pt x="7899" y="66039"/>
                  </a:lnTo>
                  <a:lnTo>
                    <a:pt x="91935" y="66039"/>
                  </a:lnTo>
                  <a:lnTo>
                    <a:pt x="92240" y="64769"/>
                  </a:lnTo>
                  <a:lnTo>
                    <a:pt x="91478" y="63499"/>
                  </a:lnTo>
                  <a:lnTo>
                    <a:pt x="90652" y="63499"/>
                  </a:lnTo>
                  <a:lnTo>
                    <a:pt x="89903" y="62229"/>
                  </a:lnTo>
                  <a:lnTo>
                    <a:pt x="92659" y="62229"/>
                  </a:lnTo>
                  <a:lnTo>
                    <a:pt x="92049" y="60959"/>
                  </a:lnTo>
                  <a:lnTo>
                    <a:pt x="91566" y="59689"/>
                  </a:lnTo>
                  <a:lnTo>
                    <a:pt x="89623" y="58419"/>
                  </a:lnTo>
                  <a:lnTo>
                    <a:pt x="88887" y="55879"/>
                  </a:lnTo>
                  <a:close/>
                </a:path>
                <a:path w="102870" h="132080">
                  <a:moveTo>
                    <a:pt x="2298" y="41909"/>
                  </a:moveTo>
                  <a:lnTo>
                    <a:pt x="0" y="41909"/>
                  </a:lnTo>
                  <a:lnTo>
                    <a:pt x="546" y="44449"/>
                  </a:lnTo>
                  <a:lnTo>
                    <a:pt x="3454" y="45719"/>
                  </a:lnTo>
                  <a:lnTo>
                    <a:pt x="5130" y="48259"/>
                  </a:lnTo>
                  <a:lnTo>
                    <a:pt x="1003" y="48259"/>
                  </a:lnTo>
                  <a:lnTo>
                    <a:pt x="2336" y="50799"/>
                  </a:lnTo>
                  <a:lnTo>
                    <a:pt x="4394" y="53339"/>
                  </a:lnTo>
                  <a:lnTo>
                    <a:pt x="6870" y="53339"/>
                  </a:lnTo>
                  <a:lnTo>
                    <a:pt x="5613" y="54609"/>
                  </a:lnTo>
                  <a:lnTo>
                    <a:pt x="3657" y="55879"/>
                  </a:lnTo>
                  <a:lnTo>
                    <a:pt x="91439" y="55879"/>
                  </a:lnTo>
                  <a:lnTo>
                    <a:pt x="90576" y="54609"/>
                  </a:lnTo>
                  <a:lnTo>
                    <a:pt x="89344" y="54609"/>
                  </a:lnTo>
                  <a:lnTo>
                    <a:pt x="88696" y="52069"/>
                  </a:lnTo>
                  <a:lnTo>
                    <a:pt x="90906" y="52069"/>
                  </a:lnTo>
                  <a:lnTo>
                    <a:pt x="90169" y="50799"/>
                  </a:lnTo>
                  <a:lnTo>
                    <a:pt x="88201" y="49529"/>
                  </a:lnTo>
                  <a:lnTo>
                    <a:pt x="87833" y="46989"/>
                  </a:lnTo>
                  <a:lnTo>
                    <a:pt x="90385" y="46989"/>
                  </a:lnTo>
                  <a:lnTo>
                    <a:pt x="89407" y="45719"/>
                  </a:lnTo>
                  <a:lnTo>
                    <a:pt x="87871" y="44449"/>
                  </a:lnTo>
                  <a:lnTo>
                    <a:pt x="4673" y="44449"/>
                  </a:lnTo>
                  <a:lnTo>
                    <a:pt x="2298" y="41909"/>
                  </a:lnTo>
                  <a:close/>
                </a:path>
                <a:path w="102870" h="132080">
                  <a:moveTo>
                    <a:pt x="90385" y="46989"/>
                  </a:moveTo>
                  <a:lnTo>
                    <a:pt x="87833" y="46989"/>
                  </a:lnTo>
                  <a:lnTo>
                    <a:pt x="89966" y="48259"/>
                  </a:lnTo>
                  <a:lnTo>
                    <a:pt x="90385" y="46989"/>
                  </a:lnTo>
                  <a:close/>
                </a:path>
                <a:path w="102870" h="132080">
                  <a:moveTo>
                    <a:pt x="6464" y="41909"/>
                  </a:moveTo>
                  <a:lnTo>
                    <a:pt x="5816" y="41909"/>
                  </a:lnTo>
                  <a:lnTo>
                    <a:pt x="5981" y="43179"/>
                  </a:lnTo>
                  <a:lnTo>
                    <a:pt x="6819" y="44449"/>
                  </a:lnTo>
                  <a:lnTo>
                    <a:pt x="10617" y="44449"/>
                  </a:lnTo>
                  <a:lnTo>
                    <a:pt x="8305" y="43179"/>
                  </a:lnTo>
                  <a:lnTo>
                    <a:pt x="6464" y="41909"/>
                  </a:lnTo>
                  <a:close/>
                </a:path>
                <a:path w="102870" h="132080">
                  <a:moveTo>
                    <a:pt x="4610" y="31749"/>
                  </a:moveTo>
                  <a:lnTo>
                    <a:pt x="4705" y="33019"/>
                  </a:lnTo>
                  <a:lnTo>
                    <a:pt x="4800" y="34289"/>
                  </a:lnTo>
                  <a:lnTo>
                    <a:pt x="4895" y="35559"/>
                  </a:lnTo>
                  <a:lnTo>
                    <a:pt x="4991" y="36829"/>
                  </a:lnTo>
                  <a:lnTo>
                    <a:pt x="9512" y="40639"/>
                  </a:lnTo>
                  <a:lnTo>
                    <a:pt x="12445" y="44449"/>
                  </a:lnTo>
                  <a:lnTo>
                    <a:pt x="87871" y="44449"/>
                  </a:lnTo>
                  <a:lnTo>
                    <a:pt x="87960" y="43179"/>
                  </a:lnTo>
                  <a:lnTo>
                    <a:pt x="90589" y="41909"/>
                  </a:lnTo>
                  <a:lnTo>
                    <a:pt x="89026" y="41909"/>
                  </a:lnTo>
                  <a:lnTo>
                    <a:pt x="88379" y="40639"/>
                  </a:lnTo>
                  <a:lnTo>
                    <a:pt x="89192" y="40639"/>
                  </a:lnTo>
                  <a:lnTo>
                    <a:pt x="89877" y="39369"/>
                  </a:lnTo>
                  <a:lnTo>
                    <a:pt x="89928" y="38099"/>
                  </a:lnTo>
                  <a:lnTo>
                    <a:pt x="87744" y="38099"/>
                  </a:lnTo>
                  <a:lnTo>
                    <a:pt x="87058" y="35559"/>
                  </a:lnTo>
                  <a:lnTo>
                    <a:pt x="8026" y="35559"/>
                  </a:lnTo>
                  <a:lnTo>
                    <a:pt x="6210" y="34289"/>
                  </a:lnTo>
                  <a:lnTo>
                    <a:pt x="4610" y="31749"/>
                  </a:lnTo>
                  <a:close/>
                </a:path>
                <a:path w="102870" h="132080">
                  <a:moveTo>
                    <a:pt x="6184" y="25399"/>
                  </a:moveTo>
                  <a:lnTo>
                    <a:pt x="6984" y="29209"/>
                  </a:lnTo>
                  <a:lnTo>
                    <a:pt x="8699" y="31749"/>
                  </a:lnTo>
                  <a:lnTo>
                    <a:pt x="9651" y="34289"/>
                  </a:lnTo>
                  <a:lnTo>
                    <a:pt x="8026" y="35559"/>
                  </a:lnTo>
                  <a:lnTo>
                    <a:pt x="88023" y="35559"/>
                  </a:lnTo>
                  <a:lnTo>
                    <a:pt x="88023" y="34289"/>
                  </a:lnTo>
                  <a:lnTo>
                    <a:pt x="82384" y="34289"/>
                  </a:lnTo>
                  <a:lnTo>
                    <a:pt x="82010" y="33019"/>
                  </a:lnTo>
                  <a:lnTo>
                    <a:pt x="78117" y="33019"/>
                  </a:lnTo>
                  <a:lnTo>
                    <a:pt x="77749" y="31749"/>
                  </a:lnTo>
                  <a:lnTo>
                    <a:pt x="46380" y="31749"/>
                  </a:lnTo>
                  <a:lnTo>
                    <a:pt x="44847" y="29209"/>
                  </a:lnTo>
                  <a:lnTo>
                    <a:pt x="9804" y="29209"/>
                  </a:lnTo>
                  <a:lnTo>
                    <a:pt x="7416" y="26669"/>
                  </a:lnTo>
                  <a:lnTo>
                    <a:pt x="6184" y="25399"/>
                  </a:lnTo>
                  <a:close/>
                </a:path>
                <a:path w="102870" h="132080">
                  <a:moveTo>
                    <a:pt x="83756" y="30479"/>
                  </a:moveTo>
                  <a:lnTo>
                    <a:pt x="82981" y="31749"/>
                  </a:lnTo>
                  <a:lnTo>
                    <a:pt x="82422" y="31749"/>
                  </a:lnTo>
                  <a:lnTo>
                    <a:pt x="82384" y="34289"/>
                  </a:lnTo>
                  <a:lnTo>
                    <a:pt x="85255" y="34289"/>
                  </a:lnTo>
                  <a:lnTo>
                    <a:pt x="84416" y="33019"/>
                  </a:lnTo>
                  <a:lnTo>
                    <a:pt x="83756" y="30479"/>
                  </a:lnTo>
                  <a:close/>
                </a:path>
                <a:path w="102870" h="132080">
                  <a:moveTo>
                    <a:pt x="88023" y="33019"/>
                  </a:moveTo>
                  <a:lnTo>
                    <a:pt x="85813" y="33019"/>
                  </a:lnTo>
                  <a:lnTo>
                    <a:pt x="85255" y="34289"/>
                  </a:lnTo>
                  <a:lnTo>
                    <a:pt x="88023" y="34289"/>
                  </a:lnTo>
                  <a:lnTo>
                    <a:pt x="88023" y="33019"/>
                  </a:lnTo>
                  <a:close/>
                </a:path>
                <a:path w="102870" h="132080">
                  <a:moveTo>
                    <a:pt x="81229" y="29209"/>
                  </a:moveTo>
                  <a:lnTo>
                    <a:pt x="79794" y="30479"/>
                  </a:lnTo>
                  <a:lnTo>
                    <a:pt x="79311" y="33019"/>
                  </a:lnTo>
                  <a:lnTo>
                    <a:pt x="82010" y="33019"/>
                  </a:lnTo>
                  <a:lnTo>
                    <a:pt x="81635" y="31749"/>
                  </a:lnTo>
                  <a:lnTo>
                    <a:pt x="81330" y="30479"/>
                  </a:lnTo>
                  <a:lnTo>
                    <a:pt x="81229" y="29209"/>
                  </a:lnTo>
                  <a:close/>
                </a:path>
                <a:path w="102870" h="132080">
                  <a:moveTo>
                    <a:pt x="47294" y="25399"/>
                  </a:moveTo>
                  <a:lnTo>
                    <a:pt x="45986" y="27939"/>
                  </a:lnTo>
                  <a:lnTo>
                    <a:pt x="46380" y="31749"/>
                  </a:lnTo>
                  <a:lnTo>
                    <a:pt x="73786" y="31749"/>
                  </a:lnTo>
                  <a:lnTo>
                    <a:pt x="73075" y="30479"/>
                  </a:lnTo>
                  <a:lnTo>
                    <a:pt x="69697" y="30479"/>
                  </a:lnTo>
                  <a:lnTo>
                    <a:pt x="69092" y="29209"/>
                  </a:lnTo>
                  <a:lnTo>
                    <a:pt x="66459" y="29209"/>
                  </a:lnTo>
                  <a:lnTo>
                    <a:pt x="64896" y="27939"/>
                  </a:lnTo>
                  <a:lnTo>
                    <a:pt x="50177" y="27939"/>
                  </a:lnTo>
                  <a:lnTo>
                    <a:pt x="47294" y="25399"/>
                  </a:lnTo>
                  <a:close/>
                </a:path>
                <a:path w="102870" h="132080">
                  <a:moveTo>
                    <a:pt x="76682" y="27939"/>
                  </a:moveTo>
                  <a:lnTo>
                    <a:pt x="75488" y="27939"/>
                  </a:lnTo>
                  <a:lnTo>
                    <a:pt x="74612" y="30479"/>
                  </a:lnTo>
                  <a:lnTo>
                    <a:pt x="73786" y="31749"/>
                  </a:lnTo>
                  <a:lnTo>
                    <a:pt x="77749" y="31749"/>
                  </a:lnTo>
                  <a:lnTo>
                    <a:pt x="77012" y="29209"/>
                  </a:lnTo>
                  <a:lnTo>
                    <a:pt x="76682" y="27939"/>
                  </a:lnTo>
                  <a:close/>
                </a:path>
                <a:path w="102870" h="132080">
                  <a:moveTo>
                    <a:pt x="72402" y="27939"/>
                  </a:moveTo>
                  <a:lnTo>
                    <a:pt x="70726" y="30479"/>
                  </a:lnTo>
                  <a:lnTo>
                    <a:pt x="73075" y="30479"/>
                  </a:lnTo>
                  <a:lnTo>
                    <a:pt x="72796" y="29209"/>
                  </a:lnTo>
                  <a:lnTo>
                    <a:pt x="72402" y="27939"/>
                  </a:lnTo>
                  <a:close/>
                </a:path>
                <a:path w="102870" h="132080">
                  <a:moveTo>
                    <a:pt x="9651" y="22859"/>
                  </a:moveTo>
                  <a:lnTo>
                    <a:pt x="9131" y="24129"/>
                  </a:lnTo>
                  <a:lnTo>
                    <a:pt x="9817" y="26669"/>
                  </a:lnTo>
                  <a:lnTo>
                    <a:pt x="10731" y="27939"/>
                  </a:lnTo>
                  <a:lnTo>
                    <a:pt x="9804" y="29209"/>
                  </a:lnTo>
                  <a:lnTo>
                    <a:pt x="44847" y="29209"/>
                  </a:lnTo>
                  <a:lnTo>
                    <a:pt x="44081" y="27939"/>
                  </a:lnTo>
                  <a:lnTo>
                    <a:pt x="44251" y="26669"/>
                  </a:lnTo>
                  <a:lnTo>
                    <a:pt x="41846" y="26669"/>
                  </a:lnTo>
                  <a:lnTo>
                    <a:pt x="41516" y="25399"/>
                  </a:lnTo>
                  <a:lnTo>
                    <a:pt x="11696" y="25399"/>
                  </a:lnTo>
                  <a:lnTo>
                    <a:pt x="9651" y="22859"/>
                  </a:lnTo>
                  <a:close/>
                </a:path>
                <a:path w="102870" h="132080">
                  <a:moveTo>
                    <a:pt x="67729" y="25399"/>
                  </a:moveTo>
                  <a:lnTo>
                    <a:pt x="67386" y="26669"/>
                  </a:lnTo>
                  <a:lnTo>
                    <a:pt x="66967" y="27939"/>
                  </a:lnTo>
                  <a:lnTo>
                    <a:pt x="66459" y="29209"/>
                  </a:lnTo>
                  <a:lnTo>
                    <a:pt x="69092" y="29209"/>
                  </a:lnTo>
                  <a:lnTo>
                    <a:pt x="67881" y="26669"/>
                  </a:lnTo>
                  <a:lnTo>
                    <a:pt x="67729" y="25399"/>
                  </a:lnTo>
                  <a:close/>
                </a:path>
                <a:path w="102870" h="132080">
                  <a:moveTo>
                    <a:pt x="49364" y="20319"/>
                  </a:moveTo>
                  <a:lnTo>
                    <a:pt x="49847" y="22859"/>
                  </a:lnTo>
                  <a:lnTo>
                    <a:pt x="51193" y="25399"/>
                  </a:lnTo>
                  <a:lnTo>
                    <a:pt x="50177" y="27939"/>
                  </a:lnTo>
                  <a:lnTo>
                    <a:pt x="60655" y="27939"/>
                  </a:lnTo>
                  <a:lnTo>
                    <a:pt x="59613" y="26669"/>
                  </a:lnTo>
                  <a:lnTo>
                    <a:pt x="56781" y="26669"/>
                  </a:lnTo>
                  <a:lnTo>
                    <a:pt x="56267" y="25399"/>
                  </a:lnTo>
                  <a:lnTo>
                    <a:pt x="52603" y="25399"/>
                  </a:lnTo>
                  <a:lnTo>
                    <a:pt x="51981" y="22859"/>
                  </a:lnTo>
                  <a:lnTo>
                    <a:pt x="50482" y="21589"/>
                  </a:lnTo>
                  <a:lnTo>
                    <a:pt x="49364" y="20319"/>
                  </a:lnTo>
                  <a:close/>
                </a:path>
                <a:path w="102870" h="132080">
                  <a:moveTo>
                    <a:pt x="63195" y="24129"/>
                  </a:moveTo>
                  <a:lnTo>
                    <a:pt x="60655" y="27939"/>
                  </a:lnTo>
                  <a:lnTo>
                    <a:pt x="64896" y="27939"/>
                  </a:lnTo>
                  <a:lnTo>
                    <a:pt x="64147" y="26669"/>
                  </a:lnTo>
                  <a:lnTo>
                    <a:pt x="63195" y="24129"/>
                  </a:lnTo>
                  <a:close/>
                </a:path>
                <a:path w="102870" h="132080">
                  <a:moveTo>
                    <a:pt x="44589" y="24129"/>
                  </a:moveTo>
                  <a:lnTo>
                    <a:pt x="41846" y="26669"/>
                  </a:lnTo>
                  <a:lnTo>
                    <a:pt x="44251" y="26669"/>
                  </a:lnTo>
                  <a:lnTo>
                    <a:pt x="44589" y="24129"/>
                  </a:lnTo>
                  <a:close/>
                </a:path>
                <a:path w="102870" h="132080">
                  <a:moveTo>
                    <a:pt x="58496" y="22859"/>
                  </a:moveTo>
                  <a:lnTo>
                    <a:pt x="58216" y="24129"/>
                  </a:lnTo>
                  <a:lnTo>
                    <a:pt x="57835" y="25399"/>
                  </a:lnTo>
                  <a:lnTo>
                    <a:pt x="56781" y="26669"/>
                  </a:lnTo>
                  <a:lnTo>
                    <a:pt x="59613" y="26669"/>
                  </a:lnTo>
                  <a:lnTo>
                    <a:pt x="59131" y="24129"/>
                  </a:lnTo>
                  <a:lnTo>
                    <a:pt x="58496" y="22859"/>
                  </a:lnTo>
                  <a:close/>
                </a:path>
                <a:path w="102870" h="132080">
                  <a:moveTo>
                    <a:pt x="13423" y="17779"/>
                  </a:moveTo>
                  <a:lnTo>
                    <a:pt x="9461" y="19049"/>
                  </a:lnTo>
                  <a:lnTo>
                    <a:pt x="12966" y="21589"/>
                  </a:lnTo>
                  <a:lnTo>
                    <a:pt x="13842" y="25399"/>
                  </a:lnTo>
                  <a:lnTo>
                    <a:pt x="41516" y="25399"/>
                  </a:lnTo>
                  <a:lnTo>
                    <a:pt x="41186" y="24129"/>
                  </a:lnTo>
                  <a:lnTo>
                    <a:pt x="40429" y="21589"/>
                  </a:lnTo>
                  <a:lnTo>
                    <a:pt x="16319" y="21589"/>
                  </a:lnTo>
                  <a:lnTo>
                    <a:pt x="13423" y="17779"/>
                  </a:lnTo>
                  <a:close/>
                </a:path>
                <a:path w="102870" h="132080">
                  <a:moveTo>
                    <a:pt x="53200" y="19049"/>
                  </a:moveTo>
                  <a:lnTo>
                    <a:pt x="53225" y="24129"/>
                  </a:lnTo>
                  <a:lnTo>
                    <a:pt x="52603" y="25399"/>
                  </a:lnTo>
                  <a:lnTo>
                    <a:pt x="56267" y="25399"/>
                  </a:lnTo>
                  <a:lnTo>
                    <a:pt x="54724" y="21589"/>
                  </a:lnTo>
                  <a:lnTo>
                    <a:pt x="53200" y="19049"/>
                  </a:lnTo>
                  <a:close/>
                </a:path>
                <a:path w="102870" h="132080">
                  <a:moveTo>
                    <a:pt x="14262" y="11429"/>
                  </a:moveTo>
                  <a:lnTo>
                    <a:pt x="14414" y="13969"/>
                  </a:lnTo>
                  <a:lnTo>
                    <a:pt x="16421" y="16509"/>
                  </a:lnTo>
                  <a:lnTo>
                    <a:pt x="16319" y="21589"/>
                  </a:lnTo>
                  <a:lnTo>
                    <a:pt x="37249" y="21589"/>
                  </a:lnTo>
                  <a:lnTo>
                    <a:pt x="35610" y="19049"/>
                  </a:lnTo>
                  <a:lnTo>
                    <a:pt x="35229" y="17779"/>
                  </a:lnTo>
                  <a:lnTo>
                    <a:pt x="19215" y="17779"/>
                  </a:lnTo>
                  <a:lnTo>
                    <a:pt x="14262" y="11429"/>
                  </a:lnTo>
                  <a:close/>
                </a:path>
                <a:path w="102870" h="132080">
                  <a:moveTo>
                    <a:pt x="39293" y="17779"/>
                  </a:moveTo>
                  <a:lnTo>
                    <a:pt x="37249" y="21589"/>
                  </a:lnTo>
                  <a:lnTo>
                    <a:pt x="40429" y="21589"/>
                  </a:lnTo>
                  <a:lnTo>
                    <a:pt x="39293" y="17779"/>
                  </a:lnTo>
                  <a:close/>
                </a:path>
                <a:path w="102870" h="132080">
                  <a:moveTo>
                    <a:pt x="15176" y="6349"/>
                  </a:moveTo>
                  <a:lnTo>
                    <a:pt x="15366" y="7619"/>
                  </a:lnTo>
                  <a:lnTo>
                    <a:pt x="19215" y="17779"/>
                  </a:lnTo>
                  <a:lnTo>
                    <a:pt x="35229" y="17779"/>
                  </a:lnTo>
                  <a:lnTo>
                    <a:pt x="34467" y="15239"/>
                  </a:lnTo>
                  <a:lnTo>
                    <a:pt x="32308" y="15239"/>
                  </a:lnTo>
                  <a:lnTo>
                    <a:pt x="29413" y="11429"/>
                  </a:lnTo>
                  <a:lnTo>
                    <a:pt x="29095" y="8889"/>
                  </a:lnTo>
                  <a:lnTo>
                    <a:pt x="17830" y="8889"/>
                  </a:lnTo>
                  <a:lnTo>
                    <a:pt x="16421" y="7619"/>
                  </a:lnTo>
                  <a:lnTo>
                    <a:pt x="15176" y="6349"/>
                  </a:lnTo>
                  <a:close/>
                </a:path>
                <a:path w="102870" h="132080">
                  <a:moveTo>
                    <a:pt x="34086" y="13969"/>
                  </a:moveTo>
                  <a:lnTo>
                    <a:pt x="32308" y="15239"/>
                  </a:lnTo>
                  <a:lnTo>
                    <a:pt x="34467" y="15239"/>
                  </a:lnTo>
                  <a:lnTo>
                    <a:pt x="34086" y="13969"/>
                  </a:lnTo>
                  <a:close/>
                </a:path>
                <a:path w="102870" h="132080">
                  <a:moveTo>
                    <a:pt x="16789" y="1269"/>
                  </a:moveTo>
                  <a:lnTo>
                    <a:pt x="16738" y="3809"/>
                  </a:lnTo>
                  <a:lnTo>
                    <a:pt x="17627" y="6349"/>
                  </a:lnTo>
                  <a:lnTo>
                    <a:pt x="18973" y="8889"/>
                  </a:lnTo>
                  <a:lnTo>
                    <a:pt x="29095" y="8889"/>
                  </a:lnTo>
                  <a:lnTo>
                    <a:pt x="28936" y="7619"/>
                  </a:lnTo>
                  <a:lnTo>
                    <a:pt x="25145" y="7619"/>
                  </a:lnTo>
                  <a:lnTo>
                    <a:pt x="24161" y="6349"/>
                  </a:lnTo>
                  <a:lnTo>
                    <a:pt x="20510" y="6349"/>
                  </a:lnTo>
                  <a:lnTo>
                    <a:pt x="16789" y="1269"/>
                  </a:lnTo>
                  <a:close/>
                </a:path>
                <a:path w="102870" h="132080">
                  <a:moveTo>
                    <a:pt x="28460" y="3809"/>
                  </a:moveTo>
                  <a:lnTo>
                    <a:pt x="25145" y="7619"/>
                  </a:lnTo>
                  <a:lnTo>
                    <a:pt x="28936" y="7619"/>
                  </a:lnTo>
                  <a:lnTo>
                    <a:pt x="28460" y="3809"/>
                  </a:lnTo>
                  <a:close/>
                </a:path>
                <a:path w="102870" h="132080">
                  <a:moveTo>
                    <a:pt x="20878" y="0"/>
                  </a:moveTo>
                  <a:lnTo>
                    <a:pt x="19634" y="1269"/>
                  </a:lnTo>
                  <a:lnTo>
                    <a:pt x="20510" y="6349"/>
                  </a:lnTo>
                  <a:lnTo>
                    <a:pt x="24161" y="6349"/>
                  </a:lnTo>
                  <a:lnTo>
                    <a:pt x="23177" y="5079"/>
                  </a:lnTo>
                  <a:lnTo>
                    <a:pt x="22364" y="2539"/>
                  </a:lnTo>
                  <a:lnTo>
                    <a:pt x="20878" y="0"/>
                  </a:lnTo>
                  <a:close/>
                </a:path>
              </a:pathLst>
            </a:custGeom>
            <a:solidFill>
              <a:srgbClr val="5F8B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7" name="object 2297"/>
            <p:cNvSpPr/>
            <p:nvPr/>
          </p:nvSpPr>
          <p:spPr>
            <a:xfrm>
              <a:off x="6818632" y="2820240"/>
              <a:ext cx="88265" cy="90805"/>
            </a:xfrm>
            <a:custGeom>
              <a:avLst/>
              <a:gdLst/>
              <a:ahLst/>
              <a:cxnLst/>
              <a:rect l="l" t="t" r="r" b="b"/>
              <a:pathLst>
                <a:path w="88265" h="90805">
                  <a:moveTo>
                    <a:pt x="2311" y="42265"/>
                  </a:moveTo>
                  <a:lnTo>
                    <a:pt x="0" y="42418"/>
                  </a:lnTo>
                  <a:lnTo>
                    <a:pt x="490" y="44348"/>
                  </a:lnTo>
                  <a:lnTo>
                    <a:pt x="558" y="44615"/>
                  </a:lnTo>
                  <a:lnTo>
                    <a:pt x="3467" y="46507"/>
                  </a:lnTo>
                  <a:lnTo>
                    <a:pt x="5143" y="48183"/>
                  </a:lnTo>
                  <a:lnTo>
                    <a:pt x="4063" y="48844"/>
                  </a:lnTo>
                  <a:lnTo>
                    <a:pt x="1049" y="48844"/>
                  </a:lnTo>
                  <a:lnTo>
                    <a:pt x="2349" y="51320"/>
                  </a:lnTo>
                  <a:lnTo>
                    <a:pt x="4394" y="53238"/>
                  </a:lnTo>
                  <a:lnTo>
                    <a:pt x="6870" y="54152"/>
                  </a:lnTo>
                  <a:lnTo>
                    <a:pt x="5626" y="55321"/>
                  </a:lnTo>
                  <a:lnTo>
                    <a:pt x="3670" y="55689"/>
                  </a:lnTo>
                  <a:lnTo>
                    <a:pt x="1917" y="56159"/>
                  </a:lnTo>
                  <a:lnTo>
                    <a:pt x="3975" y="58508"/>
                  </a:lnTo>
                  <a:lnTo>
                    <a:pt x="7073" y="58762"/>
                  </a:lnTo>
                  <a:lnTo>
                    <a:pt x="8966" y="61125"/>
                  </a:lnTo>
                  <a:lnTo>
                    <a:pt x="8508" y="62560"/>
                  </a:lnTo>
                  <a:lnTo>
                    <a:pt x="7429" y="63792"/>
                  </a:lnTo>
                  <a:lnTo>
                    <a:pt x="6654" y="65087"/>
                  </a:lnTo>
                  <a:lnTo>
                    <a:pt x="7912" y="65900"/>
                  </a:lnTo>
                  <a:lnTo>
                    <a:pt x="12738" y="66598"/>
                  </a:lnTo>
                  <a:lnTo>
                    <a:pt x="14084" y="69037"/>
                  </a:lnTo>
                  <a:lnTo>
                    <a:pt x="11645" y="70916"/>
                  </a:lnTo>
                  <a:lnTo>
                    <a:pt x="11048" y="71742"/>
                  </a:lnTo>
                  <a:lnTo>
                    <a:pt x="13906" y="74917"/>
                  </a:lnTo>
                  <a:lnTo>
                    <a:pt x="18246" y="74917"/>
                  </a:lnTo>
                  <a:lnTo>
                    <a:pt x="20700" y="78003"/>
                  </a:lnTo>
                  <a:lnTo>
                    <a:pt x="19761" y="79336"/>
                  </a:lnTo>
                  <a:lnTo>
                    <a:pt x="18618" y="80327"/>
                  </a:lnTo>
                  <a:lnTo>
                    <a:pt x="17666" y="81584"/>
                  </a:lnTo>
                  <a:lnTo>
                    <a:pt x="21183" y="84950"/>
                  </a:lnTo>
                  <a:lnTo>
                    <a:pt x="26211" y="84950"/>
                  </a:lnTo>
                  <a:lnTo>
                    <a:pt x="29908" y="86093"/>
                  </a:lnTo>
                  <a:lnTo>
                    <a:pt x="29810" y="86525"/>
                  </a:lnTo>
                  <a:lnTo>
                    <a:pt x="29721" y="86918"/>
                  </a:lnTo>
                  <a:lnTo>
                    <a:pt x="29629" y="87325"/>
                  </a:lnTo>
                  <a:lnTo>
                    <a:pt x="28562" y="88138"/>
                  </a:lnTo>
                  <a:lnTo>
                    <a:pt x="28308" y="89420"/>
                  </a:lnTo>
                  <a:lnTo>
                    <a:pt x="32308" y="90449"/>
                  </a:lnTo>
                  <a:lnTo>
                    <a:pt x="35225" y="88138"/>
                  </a:lnTo>
                  <a:lnTo>
                    <a:pt x="35942" y="87642"/>
                  </a:lnTo>
                  <a:lnTo>
                    <a:pt x="43319" y="82740"/>
                  </a:lnTo>
                  <a:lnTo>
                    <a:pt x="51518" y="82740"/>
                  </a:lnTo>
                  <a:lnTo>
                    <a:pt x="52743" y="81584"/>
                  </a:lnTo>
                  <a:lnTo>
                    <a:pt x="56273" y="77558"/>
                  </a:lnTo>
                  <a:lnTo>
                    <a:pt x="57442" y="76492"/>
                  </a:lnTo>
                  <a:lnTo>
                    <a:pt x="58559" y="75387"/>
                  </a:lnTo>
                  <a:lnTo>
                    <a:pt x="61607" y="71983"/>
                  </a:lnTo>
                  <a:lnTo>
                    <a:pt x="64048" y="69037"/>
                  </a:lnTo>
                  <a:lnTo>
                    <a:pt x="66636" y="66408"/>
                  </a:lnTo>
                  <a:lnTo>
                    <a:pt x="71907" y="60794"/>
                  </a:lnTo>
                  <a:lnTo>
                    <a:pt x="74345" y="57543"/>
                  </a:lnTo>
                  <a:lnTo>
                    <a:pt x="80695" y="47282"/>
                  </a:lnTo>
                  <a:lnTo>
                    <a:pt x="82007" y="44805"/>
                  </a:lnTo>
                  <a:lnTo>
                    <a:pt x="6845" y="44805"/>
                  </a:lnTo>
                  <a:lnTo>
                    <a:pt x="4732" y="44348"/>
                  </a:lnTo>
                  <a:lnTo>
                    <a:pt x="3746" y="43522"/>
                  </a:lnTo>
                  <a:lnTo>
                    <a:pt x="2311" y="42265"/>
                  </a:lnTo>
                  <a:close/>
                </a:path>
                <a:path w="88265" h="90805">
                  <a:moveTo>
                    <a:pt x="51502" y="82740"/>
                  </a:moveTo>
                  <a:lnTo>
                    <a:pt x="43319" y="82740"/>
                  </a:lnTo>
                  <a:lnTo>
                    <a:pt x="45402" y="86525"/>
                  </a:lnTo>
                  <a:lnTo>
                    <a:pt x="45910" y="87642"/>
                  </a:lnTo>
                  <a:lnTo>
                    <a:pt x="46760" y="87325"/>
                  </a:lnTo>
                  <a:lnTo>
                    <a:pt x="47078" y="86918"/>
                  </a:lnTo>
                  <a:lnTo>
                    <a:pt x="49771" y="83997"/>
                  </a:lnTo>
                  <a:lnTo>
                    <a:pt x="50939" y="83070"/>
                  </a:lnTo>
                  <a:lnTo>
                    <a:pt x="51091" y="83070"/>
                  </a:lnTo>
                  <a:lnTo>
                    <a:pt x="51502" y="82740"/>
                  </a:lnTo>
                  <a:close/>
                </a:path>
                <a:path w="88265" h="90805">
                  <a:moveTo>
                    <a:pt x="51091" y="83070"/>
                  </a:moveTo>
                  <a:lnTo>
                    <a:pt x="50939" y="83070"/>
                  </a:lnTo>
                  <a:lnTo>
                    <a:pt x="50444" y="83591"/>
                  </a:lnTo>
                  <a:lnTo>
                    <a:pt x="51091" y="83070"/>
                  </a:lnTo>
                  <a:close/>
                </a:path>
                <a:path w="88265" h="90805">
                  <a:moveTo>
                    <a:pt x="2273" y="48475"/>
                  </a:moveTo>
                  <a:lnTo>
                    <a:pt x="599" y="48844"/>
                  </a:lnTo>
                  <a:lnTo>
                    <a:pt x="4063" y="48844"/>
                  </a:lnTo>
                  <a:lnTo>
                    <a:pt x="2273" y="48475"/>
                  </a:lnTo>
                  <a:close/>
                </a:path>
                <a:path w="88265" h="90805">
                  <a:moveTo>
                    <a:pt x="6464" y="41503"/>
                  </a:moveTo>
                  <a:lnTo>
                    <a:pt x="5829" y="42265"/>
                  </a:lnTo>
                  <a:lnTo>
                    <a:pt x="5929" y="43027"/>
                  </a:lnTo>
                  <a:lnTo>
                    <a:pt x="5994" y="43522"/>
                  </a:lnTo>
                  <a:lnTo>
                    <a:pt x="6718" y="44615"/>
                  </a:lnTo>
                  <a:lnTo>
                    <a:pt x="6845" y="44805"/>
                  </a:lnTo>
                  <a:lnTo>
                    <a:pt x="82007" y="44805"/>
                  </a:lnTo>
                  <a:lnTo>
                    <a:pt x="82250" y="44348"/>
                  </a:lnTo>
                  <a:lnTo>
                    <a:pt x="10629" y="44348"/>
                  </a:lnTo>
                  <a:lnTo>
                    <a:pt x="8318" y="43027"/>
                  </a:lnTo>
                  <a:lnTo>
                    <a:pt x="6464" y="41503"/>
                  </a:lnTo>
                  <a:close/>
                </a:path>
                <a:path w="88265" h="90805">
                  <a:moveTo>
                    <a:pt x="4651" y="32626"/>
                  </a:moveTo>
                  <a:lnTo>
                    <a:pt x="4755" y="34112"/>
                  </a:lnTo>
                  <a:lnTo>
                    <a:pt x="4991" y="36804"/>
                  </a:lnTo>
                  <a:lnTo>
                    <a:pt x="9524" y="40830"/>
                  </a:lnTo>
                  <a:lnTo>
                    <a:pt x="12545" y="44348"/>
                  </a:lnTo>
                  <a:lnTo>
                    <a:pt x="82250" y="44348"/>
                  </a:lnTo>
                  <a:lnTo>
                    <a:pt x="87061" y="35267"/>
                  </a:lnTo>
                  <a:lnTo>
                    <a:pt x="8039" y="35267"/>
                  </a:lnTo>
                  <a:lnTo>
                    <a:pt x="6364" y="34112"/>
                  </a:lnTo>
                  <a:lnTo>
                    <a:pt x="4651" y="32626"/>
                  </a:lnTo>
                  <a:close/>
                </a:path>
                <a:path w="88265" h="90805">
                  <a:moveTo>
                    <a:pt x="6197" y="25958"/>
                  </a:moveTo>
                  <a:lnTo>
                    <a:pt x="6876" y="28600"/>
                  </a:lnTo>
                  <a:lnTo>
                    <a:pt x="6997" y="29070"/>
                  </a:lnTo>
                  <a:lnTo>
                    <a:pt x="8712" y="32143"/>
                  </a:lnTo>
                  <a:lnTo>
                    <a:pt x="9586" y="34823"/>
                  </a:lnTo>
                  <a:lnTo>
                    <a:pt x="9664" y="35064"/>
                  </a:lnTo>
                  <a:lnTo>
                    <a:pt x="8039" y="35267"/>
                  </a:lnTo>
                  <a:lnTo>
                    <a:pt x="87061" y="35267"/>
                  </a:lnTo>
                  <a:lnTo>
                    <a:pt x="87296" y="34823"/>
                  </a:lnTo>
                  <a:lnTo>
                    <a:pt x="85255" y="34823"/>
                  </a:lnTo>
                  <a:lnTo>
                    <a:pt x="84814" y="34112"/>
                  </a:lnTo>
                  <a:lnTo>
                    <a:pt x="82397" y="34112"/>
                  </a:lnTo>
                  <a:lnTo>
                    <a:pt x="82005" y="33159"/>
                  </a:lnTo>
                  <a:lnTo>
                    <a:pt x="78130" y="33159"/>
                  </a:lnTo>
                  <a:lnTo>
                    <a:pt x="77522" y="31445"/>
                  </a:lnTo>
                  <a:lnTo>
                    <a:pt x="46486" y="31445"/>
                  </a:lnTo>
                  <a:lnTo>
                    <a:pt x="45184" y="29502"/>
                  </a:lnTo>
                  <a:lnTo>
                    <a:pt x="9873" y="29502"/>
                  </a:lnTo>
                  <a:lnTo>
                    <a:pt x="7429" y="27292"/>
                  </a:lnTo>
                  <a:lnTo>
                    <a:pt x="6197" y="25958"/>
                  </a:lnTo>
                  <a:close/>
                </a:path>
                <a:path w="88265" h="90805">
                  <a:moveTo>
                    <a:pt x="85826" y="32626"/>
                  </a:moveTo>
                  <a:lnTo>
                    <a:pt x="85255" y="34823"/>
                  </a:lnTo>
                  <a:lnTo>
                    <a:pt x="87296" y="34823"/>
                  </a:lnTo>
                  <a:lnTo>
                    <a:pt x="88003" y="33489"/>
                  </a:lnTo>
                  <a:lnTo>
                    <a:pt x="88023" y="33007"/>
                  </a:lnTo>
                  <a:lnTo>
                    <a:pt x="85826" y="32626"/>
                  </a:lnTo>
                  <a:close/>
                </a:path>
                <a:path w="88265" h="90805">
                  <a:moveTo>
                    <a:pt x="83756" y="30429"/>
                  </a:moveTo>
                  <a:lnTo>
                    <a:pt x="82954" y="31445"/>
                  </a:lnTo>
                  <a:lnTo>
                    <a:pt x="82435" y="32435"/>
                  </a:lnTo>
                  <a:lnTo>
                    <a:pt x="82397" y="34112"/>
                  </a:lnTo>
                  <a:lnTo>
                    <a:pt x="84814" y="34112"/>
                  </a:lnTo>
                  <a:lnTo>
                    <a:pt x="84429" y="33489"/>
                  </a:lnTo>
                  <a:lnTo>
                    <a:pt x="84304" y="32829"/>
                  </a:lnTo>
                  <a:lnTo>
                    <a:pt x="83851" y="30797"/>
                  </a:lnTo>
                  <a:lnTo>
                    <a:pt x="83756" y="30429"/>
                  </a:lnTo>
                  <a:close/>
                </a:path>
                <a:path w="88265" h="90805">
                  <a:moveTo>
                    <a:pt x="81241" y="29502"/>
                  </a:moveTo>
                  <a:lnTo>
                    <a:pt x="79794" y="30797"/>
                  </a:lnTo>
                  <a:lnTo>
                    <a:pt x="79747" y="31000"/>
                  </a:lnTo>
                  <a:lnTo>
                    <a:pt x="79644" y="31445"/>
                  </a:lnTo>
                  <a:lnTo>
                    <a:pt x="79559" y="31813"/>
                  </a:lnTo>
                  <a:lnTo>
                    <a:pt x="79482" y="32143"/>
                  </a:lnTo>
                  <a:lnTo>
                    <a:pt x="79415" y="32435"/>
                  </a:lnTo>
                  <a:lnTo>
                    <a:pt x="79324" y="32829"/>
                  </a:lnTo>
                  <a:lnTo>
                    <a:pt x="78130" y="33159"/>
                  </a:lnTo>
                  <a:lnTo>
                    <a:pt x="82005" y="33159"/>
                  </a:lnTo>
                  <a:lnTo>
                    <a:pt x="81538" y="31813"/>
                  </a:lnTo>
                  <a:lnTo>
                    <a:pt x="81450" y="31445"/>
                  </a:lnTo>
                  <a:lnTo>
                    <a:pt x="81329" y="30797"/>
                  </a:lnTo>
                  <a:lnTo>
                    <a:pt x="81241" y="29502"/>
                  </a:lnTo>
                  <a:close/>
                </a:path>
                <a:path w="88265" h="90805">
                  <a:moveTo>
                    <a:pt x="47365" y="25222"/>
                  </a:moveTo>
                  <a:lnTo>
                    <a:pt x="46980" y="25958"/>
                  </a:lnTo>
                  <a:lnTo>
                    <a:pt x="46457" y="27292"/>
                  </a:lnTo>
                  <a:lnTo>
                    <a:pt x="46433" y="31445"/>
                  </a:lnTo>
                  <a:lnTo>
                    <a:pt x="73799" y="31445"/>
                  </a:lnTo>
                  <a:lnTo>
                    <a:pt x="73187" y="30429"/>
                  </a:lnTo>
                  <a:lnTo>
                    <a:pt x="71019" y="30429"/>
                  </a:lnTo>
                  <a:lnTo>
                    <a:pt x="69710" y="30073"/>
                  </a:lnTo>
                  <a:lnTo>
                    <a:pt x="66545" y="30073"/>
                  </a:lnTo>
                  <a:lnTo>
                    <a:pt x="64909" y="28092"/>
                  </a:lnTo>
                  <a:lnTo>
                    <a:pt x="64812" y="27876"/>
                  </a:lnTo>
                  <a:lnTo>
                    <a:pt x="50317" y="27876"/>
                  </a:lnTo>
                  <a:lnTo>
                    <a:pt x="47365" y="25222"/>
                  </a:lnTo>
                  <a:close/>
                </a:path>
                <a:path w="88265" h="90805">
                  <a:moveTo>
                    <a:pt x="76714" y="28600"/>
                  </a:moveTo>
                  <a:lnTo>
                    <a:pt x="76305" y="28600"/>
                  </a:lnTo>
                  <a:lnTo>
                    <a:pt x="75137" y="28867"/>
                  </a:lnTo>
                  <a:lnTo>
                    <a:pt x="75475" y="28867"/>
                  </a:lnTo>
                  <a:lnTo>
                    <a:pt x="74567" y="30429"/>
                  </a:lnTo>
                  <a:lnTo>
                    <a:pt x="73799" y="31445"/>
                  </a:lnTo>
                  <a:lnTo>
                    <a:pt x="77522" y="31445"/>
                  </a:lnTo>
                  <a:lnTo>
                    <a:pt x="77161" y="30429"/>
                  </a:lnTo>
                  <a:lnTo>
                    <a:pt x="77035" y="30073"/>
                  </a:lnTo>
                  <a:lnTo>
                    <a:pt x="76905" y="29502"/>
                  </a:lnTo>
                  <a:lnTo>
                    <a:pt x="76813" y="29070"/>
                  </a:lnTo>
                  <a:lnTo>
                    <a:pt x="76714" y="28600"/>
                  </a:lnTo>
                  <a:close/>
                </a:path>
                <a:path w="88265" h="90805">
                  <a:moveTo>
                    <a:pt x="72428" y="27559"/>
                  </a:moveTo>
                  <a:lnTo>
                    <a:pt x="70692" y="30429"/>
                  </a:lnTo>
                  <a:lnTo>
                    <a:pt x="73121" y="30429"/>
                  </a:lnTo>
                  <a:lnTo>
                    <a:pt x="73050" y="30073"/>
                  </a:lnTo>
                  <a:lnTo>
                    <a:pt x="72936" y="29502"/>
                  </a:lnTo>
                  <a:lnTo>
                    <a:pt x="72809" y="28867"/>
                  </a:lnTo>
                  <a:lnTo>
                    <a:pt x="72583" y="28092"/>
                  </a:lnTo>
                  <a:lnTo>
                    <a:pt x="72520" y="27876"/>
                  </a:lnTo>
                  <a:lnTo>
                    <a:pt x="72428" y="27559"/>
                  </a:lnTo>
                  <a:close/>
                </a:path>
                <a:path w="88265" h="90805">
                  <a:moveTo>
                    <a:pt x="67779" y="26238"/>
                  </a:moveTo>
                  <a:lnTo>
                    <a:pt x="67612" y="26428"/>
                  </a:lnTo>
                  <a:lnTo>
                    <a:pt x="67029" y="28600"/>
                  </a:lnTo>
                  <a:lnTo>
                    <a:pt x="66942" y="28867"/>
                  </a:lnTo>
                  <a:lnTo>
                    <a:pt x="66434" y="30073"/>
                  </a:lnTo>
                  <a:lnTo>
                    <a:pt x="69710" y="30073"/>
                  </a:lnTo>
                  <a:lnTo>
                    <a:pt x="67926" y="27292"/>
                  </a:lnTo>
                  <a:lnTo>
                    <a:pt x="67801" y="26428"/>
                  </a:lnTo>
                  <a:lnTo>
                    <a:pt x="67779" y="26238"/>
                  </a:lnTo>
                  <a:close/>
                </a:path>
                <a:path w="88265" h="90805">
                  <a:moveTo>
                    <a:pt x="9699" y="23609"/>
                  </a:moveTo>
                  <a:lnTo>
                    <a:pt x="9496" y="23977"/>
                  </a:lnTo>
                  <a:lnTo>
                    <a:pt x="9143" y="24828"/>
                  </a:lnTo>
                  <a:lnTo>
                    <a:pt x="9829" y="26936"/>
                  </a:lnTo>
                  <a:lnTo>
                    <a:pt x="10731" y="28600"/>
                  </a:lnTo>
                  <a:lnTo>
                    <a:pt x="9762" y="29502"/>
                  </a:lnTo>
                  <a:lnTo>
                    <a:pt x="45184" y="29502"/>
                  </a:lnTo>
                  <a:lnTo>
                    <a:pt x="44094" y="27876"/>
                  </a:lnTo>
                  <a:lnTo>
                    <a:pt x="44175" y="27292"/>
                  </a:lnTo>
                  <a:lnTo>
                    <a:pt x="44224" y="26936"/>
                  </a:lnTo>
                  <a:lnTo>
                    <a:pt x="41828" y="26936"/>
                  </a:lnTo>
                  <a:lnTo>
                    <a:pt x="41707" y="26428"/>
                  </a:lnTo>
                  <a:lnTo>
                    <a:pt x="41662" y="26238"/>
                  </a:lnTo>
                  <a:lnTo>
                    <a:pt x="14749" y="26238"/>
                  </a:lnTo>
                  <a:lnTo>
                    <a:pt x="12782" y="25958"/>
                  </a:lnTo>
                  <a:lnTo>
                    <a:pt x="11848" y="25958"/>
                  </a:lnTo>
                  <a:lnTo>
                    <a:pt x="9699" y="23609"/>
                  </a:lnTo>
                  <a:close/>
                </a:path>
                <a:path w="88265" h="90805">
                  <a:moveTo>
                    <a:pt x="49377" y="20662"/>
                  </a:moveTo>
                  <a:lnTo>
                    <a:pt x="49789" y="22821"/>
                  </a:lnTo>
                  <a:lnTo>
                    <a:pt x="49860" y="23190"/>
                  </a:lnTo>
                  <a:lnTo>
                    <a:pt x="51137" y="25958"/>
                  </a:lnTo>
                  <a:lnTo>
                    <a:pt x="51034" y="26428"/>
                  </a:lnTo>
                  <a:lnTo>
                    <a:pt x="50118" y="27876"/>
                  </a:lnTo>
                  <a:lnTo>
                    <a:pt x="60676" y="27876"/>
                  </a:lnTo>
                  <a:lnTo>
                    <a:pt x="60260" y="27292"/>
                  </a:lnTo>
                  <a:lnTo>
                    <a:pt x="56855" y="27292"/>
                  </a:lnTo>
                  <a:lnTo>
                    <a:pt x="56029" y="25222"/>
                  </a:lnTo>
                  <a:lnTo>
                    <a:pt x="52616" y="25222"/>
                  </a:lnTo>
                  <a:lnTo>
                    <a:pt x="51993" y="23609"/>
                  </a:lnTo>
                  <a:lnTo>
                    <a:pt x="50495" y="21996"/>
                  </a:lnTo>
                  <a:lnTo>
                    <a:pt x="49377" y="20662"/>
                  </a:lnTo>
                  <a:close/>
                </a:path>
                <a:path w="88265" h="90805">
                  <a:moveTo>
                    <a:pt x="63239" y="24295"/>
                  </a:moveTo>
                  <a:lnTo>
                    <a:pt x="63002" y="24472"/>
                  </a:lnTo>
                  <a:lnTo>
                    <a:pt x="60659" y="27876"/>
                  </a:lnTo>
                  <a:lnTo>
                    <a:pt x="64812" y="27876"/>
                  </a:lnTo>
                  <a:lnTo>
                    <a:pt x="64160" y="26428"/>
                  </a:lnTo>
                  <a:lnTo>
                    <a:pt x="63315" y="24472"/>
                  </a:lnTo>
                  <a:lnTo>
                    <a:pt x="63239" y="24295"/>
                  </a:lnTo>
                  <a:close/>
                </a:path>
                <a:path w="88265" h="90805">
                  <a:moveTo>
                    <a:pt x="58508" y="22821"/>
                  </a:moveTo>
                  <a:lnTo>
                    <a:pt x="58443" y="23190"/>
                  </a:lnTo>
                  <a:lnTo>
                    <a:pt x="58369" y="23609"/>
                  </a:lnTo>
                  <a:lnTo>
                    <a:pt x="58248" y="24295"/>
                  </a:lnTo>
                  <a:lnTo>
                    <a:pt x="57906" y="25958"/>
                  </a:lnTo>
                  <a:lnTo>
                    <a:pt x="57848" y="26238"/>
                  </a:lnTo>
                  <a:lnTo>
                    <a:pt x="56616" y="27292"/>
                  </a:lnTo>
                  <a:lnTo>
                    <a:pt x="60260" y="27292"/>
                  </a:lnTo>
                  <a:lnTo>
                    <a:pt x="59644" y="26428"/>
                  </a:lnTo>
                  <a:lnTo>
                    <a:pt x="59333" y="25222"/>
                  </a:lnTo>
                  <a:lnTo>
                    <a:pt x="59235" y="24828"/>
                  </a:lnTo>
                  <a:lnTo>
                    <a:pt x="59147" y="24472"/>
                  </a:lnTo>
                  <a:lnTo>
                    <a:pt x="58508" y="22821"/>
                  </a:lnTo>
                  <a:close/>
                </a:path>
                <a:path w="88265" h="90805">
                  <a:moveTo>
                    <a:pt x="44590" y="24295"/>
                  </a:moveTo>
                  <a:lnTo>
                    <a:pt x="44346" y="24472"/>
                  </a:lnTo>
                  <a:lnTo>
                    <a:pt x="41981" y="26936"/>
                  </a:lnTo>
                  <a:lnTo>
                    <a:pt x="44224" y="26936"/>
                  </a:lnTo>
                  <a:lnTo>
                    <a:pt x="44321" y="26238"/>
                  </a:lnTo>
                  <a:lnTo>
                    <a:pt x="44359" y="25958"/>
                  </a:lnTo>
                  <a:lnTo>
                    <a:pt x="44461" y="25222"/>
                  </a:lnTo>
                  <a:lnTo>
                    <a:pt x="44565" y="24472"/>
                  </a:lnTo>
                  <a:lnTo>
                    <a:pt x="44590" y="24295"/>
                  </a:lnTo>
                  <a:close/>
                </a:path>
                <a:path w="88265" h="90805">
                  <a:moveTo>
                    <a:pt x="13436" y="18440"/>
                  </a:moveTo>
                  <a:lnTo>
                    <a:pt x="9474" y="19456"/>
                  </a:lnTo>
                  <a:lnTo>
                    <a:pt x="12979" y="21691"/>
                  </a:lnTo>
                  <a:lnTo>
                    <a:pt x="13825" y="25958"/>
                  </a:lnTo>
                  <a:lnTo>
                    <a:pt x="13880" y="26238"/>
                  </a:lnTo>
                  <a:lnTo>
                    <a:pt x="41662" y="26238"/>
                  </a:lnTo>
                  <a:lnTo>
                    <a:pt x="41419" y="25222"/>
                  </a:lnTo>
                  <a:lnTo>
                    <a:pt x="41326" y="24828"/>
                  </a:lnTo>
                  <a:lnTo>
                    <a:pt x="41241" y="24472"/>
                  </a:lnTo>
                  <a:lnTo>
                    <a:pt x="40476" y="21996"/>
                  </a:lnTo>
                  <a:lnTo>
                    <a:pt x="40380" y="21691"/>
                  </a:lnTo>
                  <a:lnTo>
                    <a:pt x="40308" y="21463"/>
                  </a:lnTo>
                  <a:lnTo>
                    <a:pt x="37261" y="21463"/>
                  </a:lnTo>
                  <a:lnTo>
                    <a:pt x="37120" y="21234"/>
                  </a:lnTo>
                  <a:lnTo>
                    <a:pt x="16332" y="21234"/>
                  </a:lnTo>
                  <a:lnTo>
                    <a:pt x="13436" y="18440"/>
                  </a:lnTo>
                  <a:close/>
                </a:path>
                <a:path w="88265" h="90805">
                  <a:moveTo>
                    <a:pt x="53212" y="19723"/>
                  </a:moveTo>
                  <a:lnTo>
                    <a:pt x="53238" y="23977"/>
                  </a:lnTo>
                  <a:lnTo>
                    <a:pt x="52616" y="25222"/>
                  </a:lnTo>
                  <a:lnTo>
                    <a:pt x="56029" y="25222"/>
                  </a:lnTo>
                  <a:lnTo>
                    <a:pt x="54785" y="21996"/>
                  </a:lnTo>
                  <a:lnTo>
                    <a:pt x="54736" y="21869"/>
                  </a:lnTo>
                  <a:lnTo>
                    <a:pt x="53212" y="19723"/>
                  </a:lnTo>
                  <a:close/>
                </a:path>
                <a:path w="88265" h="90805">
                  <a:moveTo>
                    <a:pt x="39359" y="18440"/>
                  </a:moveTo>
                  <a:lnTo>
                    <a:pt x="38995" y="18808"/>
                  </a:lnTo>
                  <a:lnTo>
                    <a:pt x="37261" y="21463"/>
                  </a:lnTo>
                  <a:lnTo>
                    <a:pt x="40308" y="21463"/>
                  </a:lnTo>
                  <a:lnTo>
                    <a:pt x="39474" y="18808"/>
                  </a:lnTo>
                  <a:lnTo>
                    <a:pt x="39359" y="18440"/>
                  </a:lnTo>
                  <a:close/>
                </a:path>
                <a:path w="88265" h="90805">
                  <a:moveTo>
                    <a:pt x="14274" y="11836"/>
                  </a:moveTo>
                  <a:lnTo>
                    <a:pt x="14436" y="13754"/>
                  </a:lnTo>
                  <a:lnTo>
                    <a:pt x="16433" y="17246"/>
                  </a:lnTo>
                  <a:lnTo>
                    <a:pt x="16332" y="21234"/>
                  </a:lnTo>
                  <a:lnTo>
                    <a:pt x="37120" y="21234"/>
                  </a:lnTo>
                  <a:lnTo>
                    <a:pt x="35623" y="18808"/>
                  </a:lnTo>
                  <a:lnTo>
                    <a:pt x="35218" y="17475"/>
                  </a:lnTo>
                  <a:lnTo>
                    <a:pt x="19227" y="17475"/>
                  </a:lnTo>
                  <a:lnTo>
                    <a:pt x="14274" y="11836"/>
                  </a:lnTo>
                  <a:close/>
                </a:path>
                <a:path w="88265" h="90805">
                  <a:moveTo>
                    <a:pt x="15201" y="6451"/>
                  </a:moveTo>
                  <a:lnTo>
                    <a:pt x="15304" y="7353"/>
                  </a:lnTo>
                  <a:lnTo>
                    <a:pt x="15379" y="8013"/>
                  </a:lnTo>
                  <a:lnTo>
                    <a:pt x="19134" y="17246"/>
                  </a:lnTo>
                  <a:lnTo>
                    <a:pt x="19227" y="17475"/>
                  </a:lnTo>
                  <a:lnTo>
                    <a:pt x="35218" y="17475"/>
                  </a:lnTo>
                  <a:lnTo>
                    <a:pt x="34739" y="15900"/>
                  </a:lnTo>
                  <a:lnTo>
                    <a:pt x="32308" y="15900"/>
                  </a:lnTo>
                  <a:lnTo>
                    <a:pt x="29425" y="12204"/>
                  </a:lnTo>
                  <a:lnTo>
                    <a:pt x="29060" y="8915"/>
                  </a:lnTo>
                  <a:lnTo>
                    <a:pt x="17856" y="8915"/>
                  </a:lnTo>
                  <a:lnTo>
                    <a:pt x="16433" y="7645"/>
                  </a:lnTo>
                  <a:lnTo>
                    <a:pt x="15201" y="6451"/>
                  </a:lnTo>
                  <a:close/>
                </a:path>
                <a:path w="88265" h="90805">
                  <a:moveTo>
                    <a:pt x="34086" y="13754"/>
                  </a:moveTo>
                  <a:lnTo>
                    <a:pt x="32308" y="15900"/>
                  </a:lnTo>
                  <a:lnTo>
                    <a:pt x="34739" y="15900"/>
                  </a:lnTo>
                  <a:lnTo>
                    <a:pt x="34086" y="13754"/>
                  </a:lnTo>
                  <a:close/>
                </a:path>
                <a:path w="88265" h="90805">
                  <a:moveTo>
                    <a:pt x="16802" y="1612"/>
                  </a:moveTo>
                  <a:lnTo>
                    <a:pt x="16751" y="3632"/>
                  </a:lnTo>
                  <a:lnTo>
                    <a:pt x="17676" y="6451"/>
                  </a:lnTo>
                  <a:lnTo>
                    <a:pt x="18986" y="8737"/>
                  </a:lnTo>
                  <a:lnTo>
                    <a:pt x="17856" y="8915"/>
                  </a:lnTo>
                  <a:lnTo>
                    <a:pt x="29060" y="8915"/>
                  </a:lnTo>
                  <a:lnTo>
                    <a:pt x="28960" y="8013"/>
                  </a:lnTo>
                  <a:lnTo>
                    <a:pt x="28886" y="7353"/>
                  </a:lnTo>
                  <a:lnTo>
                    <a:pt x="25145" y="7353"/>
                  </a:lnTo>
                  <a:lnTo>
                    <a:pt x="24719" y="6832"/>
                  </a:lnTo>
                  <a:lnTo>
                    <a:pt x="20523" y="6832"/>
                  </a:lnTo>
                  <a:lnTo>
                    <a:pt x="16802" y="1612"/>
                  </a:lnTo>
                  <a:close/>
                </a:path>
                <a:path w="88265" h="90805">
                  <a:moveTo>
                    <a:pt x="28473" y="3632"/>
                  </a:moveTo>
                  <a:lnTo>
                    <a:pt x="25145" y="7353"/>
                  </a:lnTo>
                  <a:lnTo>
                    <a:pt x="28886" y="7353"/>
                  </a:lnTo>
                  <a:lnTo>
                    <a:pt x="28473" y="3632"/>
                  </a:lnTo>
                  <a:close/>
                </a:path>
                <a:path w="88265" h="90805">
                  <a:moveTo>
                    <a:pt x="20878" y="0"/>
                  </a:moveTo>
                  <a:lnTo>
                    <a:pt x="19646" y="1041"/>
                  </a:lnTo>
                  <a:lnTo>
                    <a:pt x="20465" y="6451"/>
                  </a:lnTo>
                  <a:lnTo>
                    <a:pt x="20523" y="6832"/>
                  </a:lnTo>
                  <a:lnTo>
                    <a:pt x="24719" y="6832"/>
                  </a:lnTo>
                  <a:lnTo>
                    <a:pt x="23190" y="4965"/>
                  </a:lnTo>
                  <a:lnTo>
                    <a:pt x="22377" y="2425"/>
                  </a:lnTo>
                  <a:lnTo>
                    <a:pt x="20878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8" name="object 2298"/>
            <p:cNvSpPr/>
            <p:nvPr/>
          </p:nvSpPr>
          <p:spPr>
            <a:xfrm>
              <a:off x="6834661" y="2830611"/>
              <a:ext cx="78740" cy="108585"/>
            </a:xfrm>
            <a:custGeom>
              <a:avLst/>
              <a:gdLst/>
              <a:ahLst/>
              <a:cxnLst/>
              <a:rect l="l" t="t" r="r" b="b"/>
              <a:pathLst>
                <a:path w="78740" h="108585">
                  <a:moveTo>
                    <a:pt x="52307" y="96519"/>
                  </a:moveTo>
                  <a:lnTo>
                    <a:pt x="50970" y="96519"/>
                  </a:lnTo>
                  <a:lnTo>
                    <a:pt x="54601" y="101091"/>
                  </a:lnTo>
                  <a:lnTo>
                    <a:pt x="60010" y="108076"/>
                  </a:lnTo>
                  <a:lnTo>
                    <a:pt x="60744" y="108203"/>
                  </a:lnTo>
                  <a:lnTo>
                    <a:pt x="60667" y="107314"/>
                  </a:lnTo>
                  <a:lnTo>
                    <a:pt x="57280" y="102996"/>
                  </a:lnTo>
                  <a:lnTo>
                    <a:pt x="52307" y="96519"/>
                  </a:lnTo>
                  <a:close/>
                </a:path>
                <a:path w="78740" h="108585">
                  <a:moveTo>
                    <a:pt x="44548" y="95884"/>
                  </a:moveTo>
                  <a:lnTo>
                    <a:pt x="43407" y="95884"/>
                  </a:lnTo>
                  <a:lnTo>
                    <a:pt x="45203" y="99440"/>
                  </a:lnTo>
                  <a:lnTo>
                    <a:pt x="49123" y="107695"/>
                  </a:lnTo>
                  <a:lnTo>
                    <a:pt x="49834" y="108076"/>
                  </a:lnTo>
                  <a:lnTo>
                    <a:pt x="49949" y="107060"/>
                  </a:lnTo>
                  <a:lnTo>
                    <a:pt x="48031" y="102996"/>
                  </a:lnTo>
                  <a:lnTo>
                    <a:pt x="44548" y="95884"/>
                  </a:lnTo>
                  <a:close/>
                </a:path>
                <a:path w="78740" h="108585">
                  <a:moveTo>
                    <a:pt x="63991" y="96519"/>
                  </a:moveTo>
                  <a:lnTo>
                    <a:pt x="62860" y="96519"/>
                  </a:lnTo>
                  <a:lnTo>
                    <a:pt x="63339" y="97154"/>
                  </a:lnTo>
                  <a:lnTo>
                    <a:pt x="67945" y="103631"/>
                  </a:lnTo>
                  <a:lnTo>
                    <a:pt x="68567" y="103758"/>
                  </a:lnTo>
                  <a:lnTo>
                    <a:pt x="68465" y="102869"/>
                  </a:lnTo>
                  <a:lnTo>
                    <a:pt x="66360" y="99821"/>
                  </a:lnTo>
                  <a:lnTo>
                    <a:pt x="63991" y="96519"/>
                  </a:lnTo>
                  <a:close/>
                </a:path>
                <a:path w="78740" h="108585">
                  <a:moveTo>
                    <a:pt x="62765" y="96392"/>
                  </a:moveTo>
                  <a:lnTo>
                    <a:pt x="52209" y="96392"/>
                  </a:lnTo>
                  <a:lnTo>
                    <a:pt x="52307" y="96519"/>
                  </a:lnTo>
                  <a:lnTo>
                    <a:pt x="62860" y="96519"/>
                  </a:lnTo>
                  <a:lnTo>
                    <a:pt x="62765" y="96392"/>
                  </a:lnTo>
                  <a:close/>
                </a:path>
                <a:path w="78740" h="108585">
                  <a:moveTo>
                    <a:pt x="77952" y="96392"/>
                  </a:moveTo>
                  <a:lnTo>
                    <a:pt x="63900" y="96392"/>
                  </a:lnTo>
                  <a:lnTo>
                    <a:pt x="63991" y="96519"/>
                  </a:lnTo>
                  <a:lnTo>
                    <a:pt x="78498" y="96519"/>
                  </a:lnTo>
                  <a:lnTo>
                    <a:pt x="77952" y="96392"/>
                  </a:lnTo>
                  <a:close/>
                </a:path>
                <a:path w="78740" h="108585">
                  <a:moveTo>
                    <a:pt x="51819" y="95884"/>
                  </a:moveTo>
                  <a:lnTo>
                    <a:pt x="50466" y="95884"/>
                  </a:lnTo>
                  <a:lnTo>
                    <a:pt x="50869" y="96392"/>
                  </a:lnTo>
                  <a:lnTo>
                    <a:pt x="52209" y="96392"/>
                  </a:lnTo>
                  <a:lnTo>
                    <a:pt x="51819" y="95884"/>
                  </a:lnTo>
                  <a:close/>
                </a:path>
                <a:path w="78740" h="108585">
                  <a:moveTo>
                    <a:pt x="63535" y="95884"/>
                  </a:moveTo>
                  <a:lnTo>
                    <a:pt x="62381" y="95884"/>
                  </a:lnTo>
                  <a:lnTo>
                    <a:pt x="62765" y="96392"/>
                  </a:lnTo>
                  <a:lnTo>
                    <a:pt x="63900" y="96392"/>
                  </a:lnTo>
                  <a:lnTo>
                    <a:pt x="63535" y="95884"/>
                  </a:lnTo>
                  <a:close/>
                </a:path>
                <a:path w="78740" h="108585">
                  <a:moveTo>
                    <a:pt x="77610" y="94487"/>
                  </a:moveTo>
                  <a:lnTo>
                    <a:pt x="76737" y="94487"/>
                  </a:lnTo>
                  <a:lnTo>
                    <a:pt x="77952" y="96392"/>
                  </a:lnTo>
                  <a:lnTo>
                    <a:pt x="78490" y="96392"/>
                  </a:lnTo>
                  <a:lnTo>
                    <a:pt x="78447" y="95757"/>
                  </a:lnTo>
                  <a:lnTo>
                    <a:pt x="78257" y="95503"/>
                  </a:lnTo>
                  <a:lnTo>
                    <a:pt x="77610" y="94487"/>
                  </a:lnTo>
                  <a:close/>
                </a:path>
                <a:path w="78740" h="108585">
                  <a:moveTo>
                    <a:pt x="50365" y="95757"/>
                  </a:moveTo>
                  <a:lnTo>
                    <a:pt x="44486" y="95757"/>
                  </a:lnTo>
                  <a:lnTo>
                    <a:pt x="44548" y="95884"/>
                  </a:lnTo>
                  <a:lnTo>
                    <a:pt x="50466" y="95884"/>
                  </a:lnTo>
                  <a:lnTo>
                    <a:pt x="50365" y="95757"/>
                  </a:lnTo>
                  <a:close/>
                </a:path>
                <a:path w="78740" h="108585">
                  <a:moveTo>
                    <a:pt x="62286" y="95757"/>
                  </a:moveTo>
                  <a:lnTo>
                    <a:pt x="51722" y="95757"/>
                  </a:lnTo>
                  <a:lnTo>
                    <a:pt x="51819" y="95884"/>
                  </a:lnTo>
                  <a:lnTo>
                    <a:pt x="62381" y="95884"/>
                  </a:lnTo>
                  <a:lnTo>
                    <a:pt x="62286" y="95757"/>
                  </a:lnTo>
                  <a:close/>
                </a:path>
                <a:path w="78740" h="108585">
                  <a:moveTo>
                    <a:pt x="63000" y="84200"/>
                  </a:moveTo>
                  <a:lnTo>
                    <a:pt x="62635" y="84200"/>
                  </a:lnTo>
                  <a:lnTo>
                    <a:pt x="68770" y="92582"/>
                  </a:lnTo>
                  <a:lnTo>
                    <a:pt x="70980" y="95757"/>
                  </a:lnTo>
                  <a:lnTo>
                    <a:pt x="71551" y="95884"/>
                  </a:lnTo>
                  <a:lnTo>
                    <a:pt x="71475" y="94995"/>
                  </a:lnTo>
                  <a:lnTo>
                    <a:pt x="66090" y="87248"/>
                  </a:lnTo>
                  <a:lnTo>
                    <a:pt x="63000" y="84200"/>
                  </a:lnTo>
                  <a:close/>
                </a:path>
                <a:path w="78740" h="108585">
                  <a:moveTo>
                    <a:pt x="35296" y="76326"/>
                  </a:moveTo>
                  <a:lnTo>
                    <a:pt x="32689" y="76326"/>
                  </a:lnTo>
                  <a:lnTo>
                    <a:pt x="36097" y="81787"/>
                  </a:lnTo>
                  <a:lnTo>
                    <a:pt x="40520" y="90169"/>
                  </a:lnTo>
                  <a:lnTo>
                    <a:pt x="43343" y="95757"/>
                  </a:lnTo>
                  <a:lnTo>
                    <a:pt x="44486" y="95757"/>
                  </a:lnTo>
                  <a:lnTo>
                    <a:pt x="43864" y="94487"/>
                  </a:lnTo>
                  <a:lnTo>
                    <a:pt x="38921" y="84835"/>
                  </a:lnTo>
                  <a:lnTo>
                    <a:pt x="34417" y="76961"/>
                  </a:lnTo>
                  <a:lnTo>
                    <a:pt x="35952" y="76961"/>
                  </a:lnTo>
                  <a:lnTo>
                    <a:pt x="35590" y="76580"/>
                  </a:lnTo>
                  <a:lnTo>
                    <a:pt x="35296" y="76326"/>
                  </a:lnTo>
                  <a:close/>
                </a:path>
                <a:path w="78740" h="108585">
                  <a:moveTo>
                    <a:pt x="35952" y="76961"/>
                  </a:moveTo>
                  <a:lnTo>
                    <a:pt x="34417" y="76961"/>
                  </a:lnTo>
                  <a:lnTo>
                    <a:pt x="40038" y="83184"/>
                  </a:lnTo>
                  <a:lnTo>
                    <a:pt x="47339" y="91947"/>
                  </a:lnTo>
                  <a:lnTo>
                    <a:pt x="50365" y="95757"/>
                  </a:lnTo>
                  <a:lnTo>
                    <a:pt x="51722" y="95757"/>
                  </a:lnTo>
                  <a:lnTo>
                    <a:pt x="44022" y="86232"/>
                  </a:lnTo>
                  <a:lnTo>
                    <a:pt x="42808" y="84835"/>
                  </a:lnTo>
                  <a:lnTo>
                    <a:pt x="53741" y="84835"/>
                  </a:lnTo>
                  <a:lnTo>
                    <a:pt x="42697" y="84708"/>
                  </a:lnTo>
                  <a:lnTo>
                    <a:pt x="36596" y="77723"/>
                  </a:lnTo>
                  <a:lnTo>
                    <a:pt x="35952" y="76961"/>
                  </a:lnTo>
                  <a:close/>
                </a:path>
                <a:path w="78740" h="108585">
                  <a:moveTo>
                    <a:pt x="40092" y="74421"/>
                  </a:moveTo>
                  <a:lnTo>
                    <a:pt x="35344" y="74421"/>
                  </a:lnTo>
                  <a:lnTo>
                    <a:pt x="39992" y="75564"/>
                  </a:lnTo>
                  <a:lnTo>
                    <a:pt x="45986" y="77596"/>
                  </a:lnTo>
                  <a:lnTo>
                    <a:pt x="46139" y="77596"/>
                  </a:lnTo>
                  <a:lnTo>
                    <a:pt x="46609" y="77723"/>
                  </a:lnTo>
                  <a:lnTo>
                    <a:pt x="50823" y="81406"/>
                  </a:lnTo>
                  <a:lnTo>
                    <a:pt x="51219" y="81787"/>
                  </a:lnTo>
                  <a:lnTo>
                    <a:pt x="57105" y="88899"/>
                  </a:lnTo>
                  <a:lnTo>
                    <a:pt x="62286" y="95757"/>
                  </a:lnTo>
                  <a:lnTo>
                    <a:pt x="63444" y="95757"/>
                  </a:lnTo>
                  <a:lnTo>
                    <a:pt x="62533" y="94487"/>
                  </a:lnTo>
                  <a:lnTo>
                    <a:pt x="57539" y="87883"/>
                  </a:lnTo>
                  <a:lnTo>
                    <a:pt x="52476" y="81787"/>
                  </a:lnTo>
                  <a:lnTo>
                    <a:pt x="49593" y="78739"/>
                  </a:lnTo>
                  <a:lnTo>
                    <a:pt x="52998" y="78739"/>
                  </a:lnTo>
                  <a:lnTo>
                    <a:pt x="51356" y="78104"/>
                  </a:lnTo>
                  <a:lnTo>
                    <a:pt x="46875" y="76580"/>
                  </a:lnTo>
                  <a:lnTo>
                    <a:pt x="47018" y="76326"/>
                  </a:lnTo>
                  <a:lnTo>
                    <a:pt x="47090" y="76199"/>
                  </a:lnTo>
                  <a:lnTo>
                    <a:pt x="45669" y="76199"/>
                  </a:lnTo>
                  <a:lnTo>
                    <a:pt x="41859" y="74929"/>
                  </a:lnTo>
                  <a:lnTo>
                    <a:pt x="40092" y="74421"/>
                  </a:lnTo>
                  <a:close/>
                </a:path>
                <a:path w="78740" h="108585">
                  <a:moveTo>
                    <a:pt x="66997" y="84200"/>
                  </a:moveTo>
                  <a:lnTo>
                    <a:pt x="63957" y="84200"/>
                  </a:lnTo>
                  <a:lnTo>
                    <a:pt x="68440" y="85978"/>
                  </a:lnTo>
                  <a:lnTo>
                    <a:pt x="71081" y="86994"/>
                  </a:lnTo>
                  <a:lnTo>
                    <a:pt x="73253" y="89026"/>
                  </a:lnTo>
                  <a:lnTo>
                    <a:pt x="76656" y="94360"/>
                  </a:lnTo>
                  <a:lnTo>
                    <a:pt x="77529" y="94360"/>
                  </a:lnTo>
                  <a:lnTo>
                    <a:pt x="75184" y="90677"/>
                  </a:lnTo>
                  <a:lnTo>
                    <a:pt x="72900" y="87883"/>
                  </a:lnTo>
                  <a:lnTo>
                    <a:pt x="75583" y="87756"/>
                  </a:lnTo>
                  <a:lnTo>
                    <a:pt x="72034" y="86232"/>
                  </a:lnTo>
                  <a:lnTo>
                    <a:pt x="72520" y="85851"/>
                  </a:lnTo>
                  <a:lnTo>
                    <a:pt x="70916" y="85851"/>
                  </a:lnTo>
                  <a:lnTo>
                    <a:pt x="68287" y="84708"/>
                  </a:lnTo>
                  <a:lnTo>
                    <a:pt x="66997" y="84200"/>
                  </a:lnTo>
                  <a:close/>
                </a:path>
                <a:path w="78740" h="108585">
                  <a:moveTo>
                    <a:pt x="75583" y="87756"/>
                  </a:moveTo>
                  <a:lnTo>
                    <a:pt x="72796" y="87756"/>
                  </a:lnTo>
                  <a:lnTo>
                    <a:pt x="74955" y="88518"/>
                  </a:lnTo>
                  <a:lnTo>
                    <a:pt x="76822" y="89407"/>
                  </a:lnTo>
                  <a:lnTo>
                    <a:pt x="78244" y="89915"/>
                  </a:lnTo>
                  <a:lnTo>
                    <a:pt x="78613" y="89661"/>
                  </a:lnTo>
                  <a:lnTo>
                    <a:pt x="78531" y="89407"/>
                  </a:lnTo>
                  <a:lnTo>
                    <a:pt x="78409" y="89026"/>
                  </a:lnTo>
                  <a:lnTo>
                    <a:pt x="78244" y="88899"/>
                  </a:lnTo>
                  <a:lnTo>
                    <a:pt x="75583" y="87756"/>
                  </a:lnTo>
                  <a:close/>
                </a:path>
                <a:path w="78740" h="108585">
                  <a:moveTo>
                    <a:pt x="76733" y="84200"/>
                  </a:moveTo>
                  <a:lnTo>
                    <a:pt x="72313" y="84200"/>
                  </a:lnTo>
                  <a:lnTo>
                    <a:pt x="71491" y="85089"/>
                  </a:lnTo>
                  <a:lnTo>
                    <a:pt x="71008" y="85724"/>
                  </a:lnTo>
                  <a:lnTo>
                    <a:pt x="72520" y="85851"/>
                  </a:lnTo>
                  <a:lnTo>
                    <a:pt x="72682" y="85724"/>
                  </a:lnTo>
                  <a:lnTo>
                    <a:pt x="74066" y="84835"/>
                  </a:lnTo>
                  <a:lnTo>
                    <a:pt x="76796" y="84835"/>
                  </a:lnTo>
                  <a:lnTo>
                    <a:pt x="76936" y="84581"/>
                  </a:lnTo>
                  <a:lnTo>
                    <a:pt x="76733" y="84200"/>
                  </a:lnTo>
                  <a:close/>
                </a:path>
                <a:path w="78740" h="108585">
                  <a:moveTo>
                    <a:pt x="76796" y="84835"/>
                  </a:moveTo>
                  <a:lnTo>
                    <a:pt x="74066" y="84835"/>
                  </a:lnTo>
                  <a:lnTo>
                    <a:pt x="76657" y="85089"/>
                  </a:lnTo>
                  <a:lnTo>
                    <a:pt x="76796" y="84835"/>
                  </a:lnTo>
                  <a:close/>
                </a:path>
                <a:path w="78740" h="108585">
                  <a:moveTo>
                    <a:pt x="63007" y="84708"/>
                  </a:moveTo>
                  <a:lnTo>
                    <a:pt x="54902" y="84708"/>
                  </a:lnTo>
                  <a:lnTo>
                    <a:pt x="63100" y="84835"/>
                  </a:lnTo>
                  <a:close/>
                </a:path>
                <a:path w="78740" h="108585">
                  <a:moveTo>
                    <a:pt x="65238" y="84708"/>
                  </a:moveTo>
                  <a:lnTo>
                    <a:pt x="63515" y="84708"/>
                  </a:lnTo>
                  <a:lnTo>
                    <a:pt x="63644" y="84835"/>
                  </a:lnTo>
                  <a:lnTo>
                    <a:pt x="65558" y="84835"/>
                  </a:lnTo>
                  <a:lnTo>
                    <a:pt x="65238" y="84708"/>
                  </a:lnTo>
                  <a:close/>
                </a:path>
                <a:path w="78740" h="108585">
                  <a:moveTo>
                    <a:pt x="71843" y="84708"/>
                  </a:moveTo>
                  <a:lnTo>
                    <a:pt x="68287" y="84708"/>
                  </a:lnTo>
                  <a:lnTo>
                    <a:pt x="68580" y="84835"/>
                  </a:lnTo>
                  <a:lnTo>
                    <a:pt x="71726" y="84835"/>
                  </a:lnTo>
                  <a:close/>
                </a:path>
                <a:path w="78740" h="108585">
                  <a:moveTo>
                    <a:pt x="63637" y="84073"/>
                  </a:moveTo>
                  <a:lnTo>
                    <a:pt x="62872" y="84073"/>
                  </a:lnTo>
                  <a:lnTo>
                    <a:pt x="63000" y="84200"/>
                  </a:lnTo>
                  <a:lnTo>
                    <a:pt x="63957" y="84200"/>
                  </a:lnTo>
                  <a:lnTo>
                    <a:pt x="63637" y="84073"/>
                  </a:lnTo>
                  <a:close/>
                </a:path>
                <a:path w="78740" h="108585">
                  <a:moveTo>
                    <a:pt x="72431" y="84073"/>
                  </a:moveTo>
                  <a:lnTo>
                    <a:pt x="66675" y="84073"/>
                  </a:lnTo>
                  <a:lnTo>
                    <a:pt x="66997" y="84200"/>
                  </a:lnTo>
                  <a:lnTo>
                    <a:pt x="72313" y="84200"/>
                  </a:lnTo>
                  <a:lnTo>
                    <a:pt x="72431" y="84073"/>
                  </a:lnTo>
                  <a:close/>
                </a:path>
                <a:path w="78740" h="108585">
                  <a:moveTo>
                    <a:pt x="52998" y="78739"/>
                  </a:moveTo>
                  <a:lnTo>
                    <a:pt x="49593" y="78739"/>
                  </a:lnTo>
                  <a:lnTo>
                    <a:pt x="52552" y="79755"/>
                  </a:lnTo>
                  <a:lnTo>
                    <a:pt x="58775" y="82168"/>
                  </a:lnTo>
                  <a:lnTo>
                    <a:pt x="62357" y="83819"/>
                  </a:lnTo>
                  <a:lnTo>
                    <a:pt x="62542" y="84073"/>
                  </a:lnTo>
                  <a:lnTo>
                    <a:pt x="62872" y="84073"/>
                  </a:lnTo>
                  <a:lnTo>
                    <a:pt x="62357" y="83565"/>
                  </a:lnTo>
                  <a:lnTo>
                    <a:pt x="65384" y="83565"/>
                  </a:lnTo>
                  <a:lnTo>
                    <a:pt x="61645" y="82041"/>
                  </a:lnTo>
                  <a:lnTo>
                    <a:pt x="63144" y="81406"/>
                  </a:lnTo>
                  <a:lnTo>
                    <a:pt x="59982" y="81406"/>
                  </a:lnTo>
                  <a:lnTo>
                    <a:pt x="52998" y="78739"/>
                  </a:lnTo>
                  <a:close/>
                </a:path>
                <a:path w="78740" h="108585">
                  <a:moveTo>
                    <a:pt x="65384" y="83565"/>
                  </a:moveTo>
                  <a:lnTo>
                    <a:pt x="62357" y="83565"/>
                  </a:lnTo>
                  <a:lnTo>
                    <a:pt x="63637" y="84073"/>
                  </a:lnTo>
                  <a:lnTo>
                    <a:pt x="66675" y="84073"/>
                  </a:lnTo>
                  <a:lnTo>
                    <a:pt x="65384" y="83565"/>
                  </a:lnTo>
                  <a:close/>
                </a:path>
                <a:path w="78740" h="108585">
                  <a:moveTo>
                    <a:pt x="72783" y="83692"/>
                  </a:moveTo>
                  <a:lnTo>
                    <a:pt x="72431" y="84073"/>
                  </a:lnTo>
                  <a:lnTo>
                    <a:pt x="76441" y="84073"/>
                  </a:lnTo>
                  <a:lnTo>
                    <a:pt x="72783" y="83692"/>
                  </a:lnTo>
                  <a:close/>
                </a:path>
                <a:path w="78740" h="108585">
                  <a:moveTo>
                    <a:pt x="69126" y="79247"/>
                  </a:moveTo>
                  <a:lnTo>
                    <a:pt x="64058" y="79501"/>
                  </a:lnTo>
                  <a:lnTo>
                    <a:pt x="60947" y="80898"/>
                  </a:lnTo>
                  <a:lnTo>
                    <a:pt x="59982" y="81406"/>
                  </a:lnTo>
                  <a:lnTo>
                    <a:pt x="63144" y="81406"/>
                  </a:lnTo>
                  <a:lnTo>
                    <a:pt x="65786" y="80644"/>
                  </a:lnTo>
                  <a:lnTo>
                    <a:pt x="69430" y="80517"/>
                  </a:lnTo>
                  <a:lnTo>
                    <a:pt x="69659" y="79882"/>
                  </a:lnTo>
                  <a:lnTo>
                    <a:pt x="69481" y="79501"/>
                  </a:lnTo>
                  <a:lnTo>
                    <a:pt x="69126" y="79247"/>
                  </a:lnTo>
                  <a:close/>
                </a:path>
                <a:path w="78740" h="108585">
                  <a:moveTo>
                    <a:pt x="6708" y="57784"/>
                  </a:moveTo>
                  <a:lnTo>
                    <a:pt x="5327" y="57784"/>
                  </a:lnTo>
                  <a:lnTo>
                    <a:pt x="6070" y="58927"/>
                  </a:lnTo>
                  <a:lnTo>
                    <a:pt x="8898" y="60324"/>
                  </a:lnTo>
                  <a:lnTo>
                    <a:pt x="15617" y="63753"/>
                  </a:lnTo>
                  <a:lnTo>
                    <a:pt x="23979" y="68833"/>
                  </a:lnTo>
                  <a:lnTo>
                    <a:pt x="31737" y="75310"/>
                  </a:lnTo>
                  <a:lnTo>
                    <a:pt x="31191" y="75818"/>
                  </a:lnTo>
                  <a:lnTo>
                    <a:pt x="31267" y="76834"/>
                  </a:lnTo>
                  <a:lnTo>
                    <a:pt x="32067" y="76961"/>
                  </a:lnTo>
                  <a:lnTo>
                    <a:pt x="32689" y="76326"/>
                  </a:lnTo>
                  <a:lnTo>
                    <a:pt x="35296" y="76326"/>
                  </a:lnTo>
                  <a:lnTo>
                    <a:pt x="34709" y="75818"/>
                  </a:lnTo>
                  <a:lnTo>
                    <a:pt x="33921" y="75183"/>
                  </a:lnTo>
                  <a:lnTo>
                    <a:pt x="34150" y="74929"/>
                  </a:lnTo>
                  <a:lnTo>
                    <a:pt x="35344" y="74421"/>
                  </a:lnTo>
                  <a:lnTo>
                    <a:pt x="40092" y="74421"/>
                  </a:lnTo>
                  <a:lnTo>
                    <a:pt x="37782" y="73786"/>
                  </a:lnTo>
                  <a:lnTo>
                    <a:pt x="35521" y="73532"/>
                  </a:lnTo>
                  <a:lnTo>
                    <a:pt x="33464" y="73532"/>
                  </a:lnTo>
                  <a:lnTo>
                    <a:pt x="31445" y="73405"/>
                  </a:lnTo>
                  <a:lnTo>
                    <a:pt x="23701" y="67182"/>
                  </a:lnTo>
                  <a:lnTo>
                    <a:pt x="15613" y="62229"/>
                  </a:lnTo>
                  <a:lnTo>
                    <a:pt x="9122" y="58927"/>
                  </a:lnTo>
                  <a:lnTo>
                    <a:pt x="6708" y="57784"/>
                  </a:lnTo>
                  <a:close/>
                </a:path>
                <a:path w="78740" h="108585">
                  <a:moveTo>
                    <a:pt x="57770" y="70484"/>
                  </a:moveTo>
                  <a:lnTo>
                    <a:pt x="54152" y="70484"/>
                  </a:lnTo>
                  <a:lnTo>
                    <a:pt x="65333" y="74167"/>
                  </a:lnTo>
                  <a:lnTo>
                    <a:pt x="65119" y="74167"/>
                  </a:lnTo>
                  <a:lnTo>
                    <a:pt x="68897" y="76961"/>
                  </a:lnTo>
                  <a:lnTo>
                    <a:pt x="69126" y="76834"/>
                  </a:lnTo>
                  <a:lnTo>
                    <a:pt x="69390" y="76834"/>
                  </a:lnTo>
                  <a:lnTo>
                    <a:pt x="69319" y="76580"/>
                  </a:lnTo>
                  <a:lnTo>
                    <a:pt x="69212" y="76199"/>
                  </a:lnTo>
                  <a:lnTo>
                    <a:pt x="68897" y="75818"/>
                  </a:lnTo>
                  <a:lnTo>
                    <a:pt x="65011" y="72897"/>
                  </a:lnTo>
                  <a:lnTo>
                    <a:pt x="60261" y="71246"/>
                  </a:lnTo>
                  <a:lnTo>
                    <a:pt x="57770" y="70484"/>
                  </a:lnTo>
                  <a:close/>
                </a:path>
                <a:path w="78740" h="108585">
                  <a:moveTo>
                    <a:pt x="53619" y="69214"/>
                  </a:moveTo>
                  <a:lnTo>
                    <a:pt x="48501" y="70738"/>
                  </a:lnTo>
                  <a:lnTo>
                    <a:pt x="45669" y="76199"/>
                  </a:lnTo>
                  <a:lnTo>
                    <a:pt x="47090" y="76199"/>
                  </a:lnTo>
                  <a:lnTo>
                    <a:pt x="49593" y="71754"/>
                  </a:lnTo>
                  <a:lnTo>
                    <a:pt x="54152" y="70484"/>
                  </a:lnTo>
                  <a:lnTo>
                    <a:pt x="57770" y="70484"/>
                  </a:lnTo>
                  <a:lnTo>
                    <a:pt x="53619" y="69214"/>
                  </a:lnTo>
                  <a:close/>
                </a:path>
                <a:path w="78740" h="108585">
                  <a:moveTo>
                    <a:pt x="49875" y="64134"/>
                  </a:moveTo>
                  <a:lnTo>
                    <a:pt x="44157" y="64134"/>
                  </a:lnTo>
                  <a:lnTo>
                    <a:pt x="48283" y="65023"/>
                  </a:lnTo>
                  <a:lnTo>
                    <a:pt x="56297" y="67182"/>
                  </a:lnTo>
                  <a:lnTo>
                    <a:pt x="56154" y="67182"/>
                  </a:lnTo>
                  <a:lnTo>
                    <a:pt x="64049" y="70230"/>
                  </a:lnTo>
                  <a:lnTo>
                    <a:pt x="69704" y="74421"/>
                  </a:lnTo>
                  <a:lnTo>
                    <a:pt x="70358" y="74929"/>
                  </a:lnTo>
                  <a:lnTo>
                    <a:pt x="71424" y="75183"/>
                  </a:lnTo>
                  <a:lnTo>
                    <a:pt x="70909" y="75183"/>
                  </a:lnTo>
                  <a:lnTo>
                    <a:pt x="70800" y="74421"/>
                  </a:lnTo>
                  <a:lnTo>
                    <a:pt x="70764" y="74167"/>
                  </a:lnTo>
                  <a:lnTo>
                    <a:pt x="65048" y="69595"/>
                  </a:lnTo>
                  <a:lnTo>
                    <a:pt x="57686" y="66420"/>
                  </a:lnTo>
                  <a:lnTo>
                    <a:pt x="50405" y="64261"/>
                  </a:lnTo>
                  <a:lnTo>
                    <a:pt x="49875" y="64134"/>
                  </a:lnTo>
                  <a:close/>
                </a:path>
                <a:path w="78740" h="108585">
                  <a:moveTo>
                    <a:pt x="41057" y="40004"/>
                  </a:moveTo>
                  <a:lnTo>
                    <a:pt x="40136" y="40004"/>
                  </a:lnTo>
                  <a:lnTo>
                    <a:pt x="42968" y="52577"/>
                  </a:lnTo>
                  <a:lnTo>
                    <a:pt x="43026" y="52831"/>
                  </a:lnTo>
                  <a:lnTo>
                    <a:pt x="43117" y="54482"/>
                  </a:lnTo>
                  <a:lnTo>
                    <a:pt x="43231" y="57276"/>
                  </a:lnTo>
                  <a:lnTo>
                    <a:pt x="43344" y="62991"/>
                  </a:lnTo>
                  <a:lnTo>
                    <a:pt x="39331" y="67436"/>
                  </a:lnTo>
                  <a:lnTo>
                    <a:pt x="35699" y="71246"/>
                  </a:lnTo>
                  <a:lnTo>
                    <a:pt x="33588" y="73405"/>
                  </a:lnTo>
                  <a:lnTo>
                    <a:pt x="35521" y="73532"/>
                  </a:lnTo>
                  <a:lnTo>
                    <a:pt x="37639" y="71246"/>
                  </a:lnTo>
                  <a:lnTo>
                    <a:pt x="40767" y="67944"/>
                  </a:lnTo>
                  <a:lnTo>
                    <a:pt x="44044" y="64261"/>
                  </a:lnTo>
                  <a:lnTo>
                    <a:pt x="44157" y="64134"/>
                  </a:lnTo>
                  <a:lnTo>
                    <a:pt x="49875" y="64134"/>
                  </a:lnTo>
                  <a:lnTo>
                    <a:pt x="45110" y="62991"/>
                  </a:lnTo>
                  <a:lnTo>
                    <a:pt x="46471" y="61467"/>
                  </a:lnTo>
                  <a:lnTo>
                    <a:pt x="44742" y="61467"/>
                  </a:lnTo>
                  <a:lnTo>
                    <a:pt x="44008" y="54482"/>
                  </a:lnTo>
                  <a:lnTo>
                    <a:pt x="43928" y="53720"/>
                  </a:lnTo>
                  <a:lnTo>
                    <a:pt x="43807" y="52577"/>
                  </a:lnTo>
                  <a:lnTo>
                    <a:pt x="43701" y="51561"/>
                  </a:lnTo>
                  <a:lnTo>
                    <a:pt x="43621" y="50799"/>
                  </a:lnTo>
                  <a:lnTo>
                    <a:pt x="41268" y="40893"/>
                  </a:lnTo>
                  <a:lnTo>
                    <a:pt x="41178" y="40512"/>
                  </a:lnTo>
                  <a:lnTo>
                    <a:pt x="41057" y="40004"/>
                  </a:lnTo>
                  <a:close/>
                </a:path>
                <a:path w="78740" h="108585">
                  <a:moveTo>
                    <a:pt x="965" y="38226"/>
                  </a:moveTo>
                  <a:lnTo>
                    <a:pt x="0" y="38226"/>
                  </a:lnTo>
                  <a:lnTo>
                    <a:pt x="171" y="38734"/>
                  </a:lnTo>
                  <a:lnTo>
                    <a:pt x="203" y="39115"/>
                  </a:lnTo>
                  <a:lnTo>
                    <a:pt x="31445" y="73405"/>
                  </a:lnTo>
                  <a:lnTo>
                    <a:pt x="33458" y="73405"/>
                  </a:lnTo>
                  <a:lnTo>
                    <a:pt x="33429" y="72770"/>
                  </a:lnTo>
                  <a:lnTo>
                    <a:pt x="32296" y="72770"/>
                  </a:lnTo>
                  <a:lnTo>
                    <a:pt x="29692" y="67944"/>
                  </a:lnTo>
                  <a:lnTo>
                    <a:pt x="2998" y="40004"/>
                  </a:lnTo>
                  <a:lnTo>
                    <a:pt x="965" y="38226"/>
                  </a:lnTo>
                  <a:close/>
                </a:path>
                <a:path w="78740" h="108585">
                  <a:moveTo>
                    <a:pt x="1168" y="16128"/>
                  </a:moveTo>
                  <a:lnTo>
                    <a:pt x="1196" y="16509"/>
                  </a:lnTo>
                  <a:lnTo>
                    <a:pt x="1338" y="17271"/>
                  </a:lnTo>
                  <a:lnTo>
                    <a:pt x="8443" y="26923"/>
                  </a:lnTo>
                  <a:lnTo>
                    <a:pt x="17070" y="39115"/>
                  </a:lnTo>
                  <a:lnTo>
                    <a:pt x="30915" y="64134"/>
                  </a:lnTo>
                  <a:lnTo>
                    <a:pt x="31026" y="64515"/>
                  </a:lnTo>
                  <a:lnTo>
                    <a:pt x="31948" y="68833"/>
                  </a:lnTo>
                  <a:lnTo>
                    <a:pt x="32057" y="69595"/>
                  </a:lnTo>
                  <a:lnTo>
                    <a:pt x="32181" y="71246"/>
                  </a:lnTo>
                  <a:lnTo>
                    <a:pt x="32296" y="72770"/>
                  </a:lnTo>
                  <a:lnTo>
                    <a:pt x="33429" y="72770"/>
                  </a:lnTo>
                  <a:lnTo>
                    <a:pt x="33312" y="70230"/>
                  </a:lnTo>
                  <a:lnTo>
                    <a:pt x="32538" y="66420"/>
                  </a:lnTo>
                  <a:lnTo>
                    <a:pt x="32435" y="65912"/>
                  </a:lnTo>
                  <a:lnTo>
                    <a:pt x="31038" y="60959"/>
                  </a:lnTo>
                  <a:lnTo>
                    <a:pt x="30721" y="59689"/>
                  </a:lnTo>
                  <a:lnTo>
                    <a:pt x="32586" y="58195"/>
                  </a:lnTo>
                  <a:lnTo>
                    <a:pt x="30284" y="58195"/>
                  </a:lnTo>
                  <a:lnTo>
                    <a:pt x="28973" y="53720"/>
                  </a:lnTo>
                  <a:lnTo>
                    <a:pt x="27787" y="53720"/>
                  </a:lnTo>
                  <a:lnTo>
                    <a:pt x="21215" y="43306"/>
                  </a:lnTo>
                  <a:lnTo>
                    <a:pt x="13126" y="31622"/>
                  </a:lnTo>
                  <a:lnTo>
                    <a:pt x="6242" y="22097"/>
                  </a:lnTo>
                  <a:lnTo>
                    <a:pt x="2082" y="16509"/>
                  </a:lnTo>
                  <a:lnTo>
                    <a:pt x="1168" y="16128"/>
                  </a:lnTo>
                  <a:close/>
                </a:path>
                <a:path w="78740" h="108585">
                  <a:moveTo>
                    <a:pt x="60967" y="58195"/>
                  </a:moveTo>
                  <a:lnTo>
                    <a:pt x="60827" y="58195"/>
                  </a:lnTo>
                  <a:lnTo>
                    <a:pt x="69977" y="65658"/>
                  </a:lnTo>
                  <a:lnTo>
                    <a:pt x="70482" y="65658"/>
                  </a:lnTo>
                  <a:lnTo>
                    <a:pt x="70239" y="65023"/>
                  </a:lnTo>
                  <a:lnTo>
                    <a:pt x="70142" y="64769"/>
                  </a:lnTo>
                  <a:lnTo>
                    <a:pt x="62661" y="58546"/>
                  </a:lnTo>
                  <a:lnTo>
                    <a:pt x="60967" y="58195"/>
                  </a:lnTo>
                  <a:close/>
                </a:path>
                <a:path w="78740" h="108585">
                  <a:moveTo>
                    <a:pt x="48926" y="40004"/>
                  </a:moveTo>
                  <a:lnTo>
                    <a:pt x="47633" y="40004"/>
                  </a:lnTo>
                  <a:lnTo>
                    <a:pt x="49138" y="45338"/>
                  </a:lnTo>
                  <a:lnTo>
                    <a:pt x="49246" y="45719"/>
                  </a:lnTo>
                  <a:lnTo>
                    <a:pt x="49363" y="49148"/>
                  </a:lnTo>
                  <a:lnTo>
                    <a:pt x="49483" y="56006"/>
                  </a:lnTo>
                  <a:lnTo>
                    <a:pt x="44742" y="61467"/>
                  </a:lnTo>
                  <a:lnTo>
                    <a:pt x="46471" y="61467"/>
                  </a:lnTo>
                  <a:lnTo>
                    <a:pt x="48399" y="59308"/>
                  </a:lnTo>
                  <a:lnTo>
                    <a:pt x="50088" y="57276"/>
                  </a:lnTo>
                  <a:lnTo>
                    <a:pt x="56538" y="57276"/>
                  </a:lnTo>
                  <a:lnTo>
                    <a:pt x="54701" y="56895"/>
                  </a:lnTo>
                  <a:lnTo>
                    <a:pt x="54867" y="56895"/>
                  </a:lnTo>
                  <a:lnTo>
                    <a:pt x="50977" y="56260"/>
                  </a:lnTo>
                  <a:lnTo>
                    <a:pt x="52449" y="54482"/>
                  </a:lnTo>
                  <a:lnTo>
                    <a:pt x="50787" y="54482"/>
                  </a:lnTo>
                  <a:lnTo>
                    <a:pt x="50908" y="52831"/>
                  </a:lnTo>
                  <a:lnTo>
                    <a:pt x="51020" y="51307"/>
                  </a:lnTo>
                  <a:lnTo>
                    <a:pt x="51141" y="49656"/>
                  </a:lnTo>
                  <a:lnTo>
                    <a:pt x="51244" y="48259"/>
                  </a:lnTo>
                  <a:lnTo>
                    <a:pt x="49234" y="40893"/>
                  </a:lnTo>
                  <a:lnTo>
                    <a:pt x="48926" y="40004"/>
                  </a:lnTo>
                  <a:close/>
                </a:path>
                <a:path w="78740" h="108585">
                  <a:moveTo>
                    <a:pt x="31267" y="25653"/>
                  </a:moveTo>
                  <a:lnTo>
                    <a:pt x="31203" y="25907"/>
                  </a:lnTo>
                  <a:lnTo>
                    <a:pt x="31125" y="26542"/>
                  </a:lnTo>
                  <a:lnTo>
                    <a:pt x="33464" y="32638"/>
                  </a:lnTo>
                  <a:lnTo>
                    <a:pt x="35649" y="47497"/>
                  </a:lnTo>
                  <a:lnTo>
                    <a:pt x="35563" y="49148"/>
                  </a:lnTo>
                  <a:lnTo>
                    <a:pt x="34366" y="54482"/>
                  </a:lnTo>
                  <a:lnTo>
                    <a:pt x="30056" y="58195"/>
                  </a:lnTo>
                  <a:lnTo>
                    <a:pt x="32586" y="58195"/>
                  </a:lnTo>
                  <a:lnTo>
                    <a:pt x="35318" y="56006"/>
                  </a:lnTo>
                  <a:lnTo>
                    <a:pt x="36689" y="50037"/>
                  </a:lnTo>
                  <a:lnTo>
                    <a:pt x="36654" y="47497"/>
                  </a:lnTo>
                  <a:lnTo>
                    <a:pt x="34829" y="35051"/>
                  </a:lnTo>
                  <a:lnTo>
                    <a:pt x="34753" y="34543"/>
                  </a:lnTo>
                  <a:lnTo>
                    <a:pt x="34677" y="34035"/>
                  </a:lnTo>
                  <a:lnTo>
                    <a:pt x="34563" y="33273"/>
                  </a:lnTo>
                  <a:lnTo>
                    <a:pt x="34467" y="32638"/>
                  </a:lnTo>
                  <a:lnTo>
                    <a:pt x="32092" y="26542"/>
                  </a:lnTo>
                  <a:lnTo>
                    <a:pt x="32054" y="26415"/>
                  </a:lnTo>
                  <a:lnTo>
                    <a:pt x="31826" y="25907"/>
                  </a:lnTo>
                  <a:lnTo>
                    <a:pt x="31267" y="25653"/>
                  </a:lnTo>
                  <a:close/>
                </a:path>
                <a:path w="78740" h="108585">
                  <a:moveTo>
                    <a:pt x="56538" y="57276"/>
                  </a:moveTo>
                  <a:lnTo>
                    <a:pt x="50215" y="57276"/>
                  </a:lnTo>
                  <a:lnTo>
                    <a:pt x="60967" y="58195"/>
                  </a:lnTo>
                  <a:lnTo>
                    <a:pt x="56538" y="57276"/>
                  </a:lnTo>
                  <a:close/>
                </a:path>
                <a:path w="78740" h="108585">
                  <a:moveTo>
                    <a:pt x="6680" y="57276"/>
                  </a:moveTo>
                  <a:lnTo>
                    <a:pt x="5635" y="57276"/>
                  </a:lnTo>
                  <a:lnTo>
                    <a:pt x="6708" y="57784"/>
                  </a:lnTo>
                  <a:lnTo>
                    <a:pt x="5664" y="57784"/>
                  </a:lnTo>
                  <a:lnTo>
                    <a:pt x="6680" y="57276"/>
                  </a:lnTo>
                  <a:close/>
                </a:path>
                <a:path w="78740" h="108585">
                  <a:moveTo>
                    <a:pt x="57975" y="51307"/>
                  </a:moveTo>
                  <a:lnTo>
                    <a:pt x="54724" y="51561"/>
                  </a:lnTo>
                  <a:lnTo>
                    <a:pt x="63805" y="51561"/>
                  </a:lnTo>
                  <a:lnTo>
                    <a:pt x="71323" y="57784"/>
                  </a:lnTo>
                  <a:lnTo>
                    <a:pt x="71846" y="57784"/>
                  </a:lnTo>
                  <a:lnTo>
                    <a:pt x="71475" y="56895"/>
                  </a:lnTo>
                  <a:lnTo>
                    <a:pt x="65100" y="51561"/>
                  </a:lnTo>
                  <a:lnTo>
                    <a:pt x="57975" y="51307"/>
                  </a:lnTo>
                  <a:close/>
                </a:path>
                <a:path w="78740" h="108585">
                  <a:moveTo>
                    <a:pt x="54280" y="40004"/>
                  </a:moveTo>
                  <a:lnTo>
                    <a:pt x="52971" y="40004"/>
                  </a:lnTo>
                  <a:lnTo>
                    <a:pt x="52920" y="51815"/>
                  </a:lnTo>
                  <a:lnTo>
                    <a:pt x="50787" y="54482"/>
                  </a:lnTo>
                  <a:lnTo>
                    <a:pt x="52449" y="54482"/>
                  </a:lnTo>
                  <a:lnTo>
                    <a:pt x="53606" y="53085"/>
                  </a:lnTo>
                  <a:lnTo>
                    <a:pt x="54432" y="52831"/>
                  </a:lnTo>
                  <a:lnTo>
                    <a:pt x="62814" y="51561"/>
                  </a:lnTo>
                  <a:lnTo>
                    <a:pt x="54724" y="51561"/>
                  </a:lnTo>
                  <a:lnTo>
                    <a:pt x="55924" y="50037"/>
                  </a:lnTo>
                  <a:lnTo>
                    <a:pt x="54476" y="50037"/>
                  </a:lnTo>
                  <a:lnTo>
                    <a:pt x="54985" y="46608"/>
                  </a:lnTo>
                  <a:lnTo>
                    <a:pt x="54898" y="44322"/>
                  </a:lnTo>
                  <a:lnTo>
                    <a:pt x="54786" y="43306"/>
                  </a:lnTo>
                  <a:lnTo>
                    <a:pt x="54702" y="42544"/>
                  </a:lnTo>
                  <a:lnTo>
                    <a:pt x="54590" y="41528"/>
                  </a:lnTo>
                  <a:lnTo>
                    <a:pt x="54521" y="40893"/>
                  </a:lnTo>
                  <a:lnTo>
                    <a:pt x="54280" y="40004"/>
                  </a:lnTo>
                  <a:close/>
                </a:path>
                <a:path w="78740" h="108585">
                  <a:moveTo>
                    <a:pt x="4292" y="12953"/>
                  </a:moveTo>
                  <a:lnTo>
                    <a:pt x="4334" y="13334"/>
                  </a:lnTo>
                  <a:lnTo>
                    <a:pt x="4524" y="14223"/>
                  </a:lnTo>
                  <a:lnTo>
                    <a:pt x="7030" y="17271"/>
                  </a:lnTo>
                  <a:lnTo>
                    <a:pt x="12769" y="24764"/>
                  </a:lnTo>
                  <a:lnTo>
                    <a:pt x="27787" y="53720"/>
                  </a:lnTo>
                  <a:lnTo>
                    <a:pt x="28973" y="53720"/>
                  </a:lnTo>
                  <a:lnTo>
                    <a:pt x="28787" y="53085"/>
                  </a:lnTo>
                  <a:lnTo>
                    <a:pt x="28369" y="51815"/>
                  </a:lnTo>
                  <a:lnTo>
                    <a:pt x="25797" y="44576"/>
                  </a:lnTo>
                  <a:lnTo>
                    <a:pt x="24333" y="40512"/>
                  </a:lnTo>
                  <a:lnTo>
                    <a:pt x="24931" y="39496"/>
                  </a:lnTo>
                  <a:lnTo>
                    <a:pt x="25133" y="39115"/>
                  </a:lnTo>
                  <a:lnTo>
                    <a:pt x="25226" y="38931"/>
                  </a:lnTo>
                  <a:lnTo>
                    <a:pt x="25325" y="38734"/>
                  </a:lnTo>
                  <a:lnTo>
                    <a:pt x="23622" y="38734"/>
                  </a:lnTo>
                  <a:lnTo>
                    <a:pt x="21853" y="34035"/>
                  </a:lnTo>
                  <a:lnTo>
                    <a:pt x="20688" y="34035"/>
                  </a:lnTo>
                  <a:lnTo>
                    <a:pt x="16098" y="27431"/>
                  </a:lnTo>
                  <a:lnTo>
                    <a:pt x="11270" y="21081"/>
                  </a:lnTo>
                  <a:lnTo>
                    <a:pt x="5270" y="13334"/>
                  </a:lnTo>
                  <a:lnTo>
                    <a:pt x="4292" y="12953"/>
                  </a:lnTo>
                  <a:close/>
                </a:path>
                <a:path w="78740" h="108585">
                  <a:moveTo>
                    <a:pt x="60222" y="40004"/>
                  </a:moveTo>
                  <a:lnTo>
                    <a:pt x="59993" y="40004"/>
                  </a:lnTo>
                  <a:lnTo>
                    <a:pt x="58775" y="44322"/>
                  </a:lnTo>
                  <a:lnTo>
                    <a:pt x="54398" y="50037"/>
                  </a:lnTo>
                  <a:lnTo>
                    <a:pt x="55924" y="50037"/>
                  </a:lnTo>
                  <a:lnTo>
                    <a:pt x="57924" y="47497"/>
                  </a:lnTo>
                  <a:lnTo>
                    <a:pt x="59436" y="45338"/>
                  </a:lnTo>
                  <a:lnTo>
                    <a:pt x="59018" y="45338"/>
                  </a:lnTo>
                  <a:lnTo>
                    <a:pt x="65941" y="44576"/>
                  </a:lnTo>
                  <a:lnTo>
                    <a:pt x="67741" y="44576"/>
                  </a:lnTo>
                  <a:lnTo>
                    <a:pt x="65278" y="44322"/>
                  </a:lnTo>
                  <a:lnTo>
                    <a:pt x="60199" y="44322"/>
                  </a:lnTo>
                  <a:lnTo>
                    <a:pt x="61430" y="42544"/>
                  </a:lnTo>
                  <a:lnTo>
                    <a:pt x="60045" y="42544"/>
                  </a:lnTo>
                  <a:lnTo>
                    <a:pt x="60160" y="40893"/>
                  </a:lnTo>
                  <a:lnTo>
                    <a:pt x="60222" y="40004"/>
                  </a:lnTo>
                  <a:close/>
                </a:path>
                <a:path w="78740" h="108585">
                  <a:moveTo>
                    <a:pt x="67741" y="44576"/>
                  </a:moveTo>
                  <a:lnTo>
                    <a:pt x="66895" y="44576"/>
                  </a:lnTo>
                  <a:lnTo>
                    <a:pt x="71323" y="49656"/>
                  </a:lnTo>
                  <a:lnTo>
                    <a:pt x="71793" y="49656"/>
                  </a:lnTo>
                  <a:lnTo>
                    <a:pt x="71669" y="49148"/>
                  </a:lnTo>
                  <a:lnTo>
                    <a:pt x="71577" y="48767"/>
                  </a:lnTo>
                  <a:lnTo>
                    <a:pt x="67741" y="44576"/>
                  </a:lnTo>
                  <a:close/>
                </a:path>
                <a:path w="78740" h="108585">
                  <a:moveTo>
                    <a:pt x="63148" y="40004"/>
                  </a:moveTo>
                  <a:lnTo>
                    <a:pt x="61763" y="40004"/>
                  </a:lnTo>
                  <a:lnTo>
                    <a:pt x="60045" y="42544"/>
                  </a:lnTo>
                  <a:lnTo>
                    <a:pt x="61430" y="42544"/>
                  </a:lnTo>
                  <a:lnTo>
                    <a:pt x="62823" y="40512"/>
                  </a:lnTo>
                  <a:lnTo>
                    <a:pt x="63148" y="40004"/>
                  </a:lnTo>
                  <a:close/>
                </a:path>
                <a:path w="78740" h="108585">
                  <a:moveTo>
                    <a:pt x="69198" y="40004"/>
                  </a:moveTo>
                  <a:lnTo>
                    <a:pt x="66294" y="40004"/>
                  </a:lnTo>
                  <a:lnTo>
                    <a:pt x="71818" y="41909"/>
                  </a:lnTo>
                  <a:lnTo>
                    <a:pt x="72097" y="41528"/>
                  </a:lnTo>
                  <a:lnTo>
                    <a:pt x="71666" y="40893"/>
                  </a:lnTo>
                  <a:lnTo>
                    <a:pt x="69198" y="40004"/>
                  </a:lnTo>
                  <a:close/>
                </a:path>
                <a:path w="78740" h="108585">
                  <a:moveTo>
                    <a:pt x="40022" y="39496"/>
                  </a:moveTo>
                  <a:lnTo>
                    <a:pt x="35496" y="39496"/>
                  </a:lnTo>
                  <a:lnTo>
                    <a:pt x="35572" y="40004"/>
                  </a:lnTo>
                  <a:lnTo>
                    <a:pt x="40136" y="40004"/>
                  </a:lnTo>
                  <a:lnTo>
                    <a:pt x="40022" y="39496"/>
                  </a:lnTo>
                  <a:close/>
                </a:path>
                <a:path w="78740" h="108585">
                  <a:moveTo>
                    <a:pt x="47490" y="39496"/>
                  </a:moveTo>
                  <a:lnTo>
                    <a:pt x="40936" y="39496"/>
                  </a:lnTo>
                  <a:lnTo>
                    <a:pt x="41057" y="40004"/>
                  </a:lnTo>
                  <a:lnTo>
                    <a:pt x="47633" y="40004"/>
                  </a:lnTo>
                  <a:lnTo>
                    <a:pt x="47490" y="39496"/>
                  </a:lnTo>
                  <a:close/>
                </a:path>
                <a:path w="78740" h="108585">
                  <a:moveTo>
                    <a:pt x="52875" y="39496"/>
                  </a:moveTo>
                  <a:lnTo>
                    <a:pt x="48744" y="39496"/>
                  </a:lnTo>
                  <a:lnTo>
                    <a:pt x="48926" y="40004"/>
                  </a:lnTo>
                  <a:lnTo>
                    <a:pt x="52971" y="40004"/>
                  </a:lnTo>
                  <a:lnTo>
                    <a:pt x="52875" y="39496"/>
                  </a:lnTo>
                  <a:close/>
                </a:path>
                <a:path w="78740" h="108585">
                  <a:moveTo>
                    <a:pt x="60137" y="39496"/>
                  </a:moveTo>
                  <a:lnTo>
                    <a:pt x="54142" y="39496"/>
                  </a:lnTo>
                  <a:lnTo>
                    <a:pt x="54280" y="40004"/>
                  </a:lnTo>
                  <a:lnTo>
                    <a:pt x="59993" y="40004"/>
                  </a:lnTo>
                  <a:lnTo>
                    <a:pt x="60137" y="39496"/>
                  </a:lnTo>
                  <a:close/>
                </a:path>
                <a:path w="78740" h="108585">
                  <a:moveTo>
                    <a:pt x="62107" y="39496"/>
                  </a:moveTo>
                  <a:lnTo>
                    <a:pt x="60257" y="39496"/>
                  </a:lnTo>
                  <a:lnTo>
                    <a:pt x="60222" y="40004"/>
                  </a:lnTo>
                  <a:lnTo>
                    <a:pt x="61763" y="40004"/>
                  </a:lnTo>
                  <a:lnTo>
                    <a:pt x="62107" y="39496"/>
                  </a:lnTo>
                  <a:close/>
                </a:path>
                <a:path w="78740" h="108585">
                  <a:moveTo>
                    <a:pt x="64820" y="39496"/>
                  </a:moveTo>
                  <a:lnTo>
                    <a:pt x="63472" y="39496"/>
                  </a:lnTo>
                  <a:lnTo>
                    <a:pt x="63148" y="40004"/>
                  </a:lnTo>
                  <a:lnTo>
                    <a:pt x="66294" y="40004"/>
                  </a:lnTo>
                  <a:lnTo>
                    <a:pt x="64820" y="39496"/>
                  </a:lnTo>
                  <a:close/>
                </a:path>
                <a:path w="78740" h="108585">
                  <a:moveTo>
                    <a:pt x="34963" y="21081"/>
                  </a:moveTo>
                  <a:lnTo>
                    <a:pt x="35037" y="22732"/>
                  </a:lnTo>
                  <a:lnTo>
                    <a:pt x="36229" y="26415"/>
                  </a:lnTo>
                  <a:lnTo>
                    <a:pt x="39818" y="38734"/>
                  </a:lnTo>
                  <a:lnTo>
                    <a:pt x="39936" y="39115"/>
                  </a:lnTo>
                  <a:lnTo>
                    <a:pt x="40022" y="39496"/>
                  </a:lnTo>
                  <a:lnTo>
                    <a:pt x="40936" y="39496"/>
                  </a:lnTo>
                  <a:lnTo>
                    <a:pt x="40388" y="37337"/>
                  </a:lnTo>
                  <a:lnTo>
                    <a:pt x="37559" y="27685"/>
                  </a:lnTo>
                  <a:lnTo>
                    <a:pt x="37004" y="25907"/>
                  </a:lnTo>
                  <a:lnTo>
                    <a:pt x="35967" y="22732"/>
                  </a:lnTo>
                  <a:lnTo>
                    <a:pt x="35884" y="22478"/>
                  </a:lnTo>
                  <a:lnTo>
                    <a:pt x="35760" y="22097"/>
                  </a:lnTo>
                  <a:lnTo>
                    <a:pt x="35677" y="21843"/>
                  </a:lnTo>
                  <a:lnTo>
                    <a:pt x="35594" y="21589"/>
                  </a:lnTo>
                  <a:lnTo>
                    <a:pt x="35458" y="21335"/>
                  </a:lnTo>
                  <a:lnTo>
                    <a:pt x="34963" y="21081"/>
                  </a:lnTo>
                  <a:close/>
                </a:path>
                <a:path w="78740" h="108585">
                  <a:moveTo>
                    <a:pt x="41135" y="22097"/>
                  </a:moveTo>
                  <a:lnTo>
                    <a:pt x="41037" y="22732"/>
                  </a:lnTo>
                  <a:lnTo>
                    <a:pt x="42780" y="26415"/>
                  </a:lnTo>
                  <a:lnTo>
                    <a:pt x="46235" y="35051"/>
                  </a:lnTo>
                  <a:lnTo>
                    <a:pt x="47275" y="38734"/>
                  </a:lnTo>
                  <a:lnTo>
                    <a:pt x="47382" y="39115"/>
                  </a:lnTo>
                  <a:lnTo>
                    <a:pt x="47490" y="39496"/>
                  </a:lnTo>
                  <a:lnTo>
                    <a:pt x="48744" y="39496"/>
                  </a:lnTo>
                  <a:lnTo>
                    <a:pt x="44833" y="28574"/>
                  </a:lnTo>
                  <a:lnTo>
                    <a:pt x="44742" y="28320"/>
                  </a:lnTo>
                  <a:lnTo>
                    <a:pt x="41984" y="22732"/>
                  </a:lnTo>
                  <a:lnTo>
                    <a:pt x="41859" y="22478"/>
                  </a:lnTo>
                  <a:lnTo>
                    <a:pt x="42011" y="22478"/>
                  </a:lnTo>
                  <a:lnTo>
                    <a:pt x="41135" y="22097"/>
                  </a:lnTo>
                  <a:close/>
                </a:path>
                <a:path w="78740" h="108585">
                  <a:moveTo>
                    <a:pt x="48882" y="23240"/>
                  </a:moveTo>
                  <a:lnTo>
                    <a:pt x="48315" y="23240"/>
                  </a:lnTo>
                  <a:lnTo>
                    <a:pt x="48373" y="24129"/>
                  </a:lnTo>
                  <a:lnTo>
                    <a:pt x="49488" y="26923"/>
                  </a:lnTo>
                  <a:lnTo>
                    <a:pt x="51791" y="34035"/>
                  </a:lnTo>
                  <a:lnTo>
                    <a:pt x="51938" y="34543"/>
                  </a:lnTo>
                  <a:lnTo>
                    <a:pt x="52226" y="36067"/>
                  </a:lnTo>
                  <a:lnTo>
                    <a:pt x="52347" y="36702"/>
                  </a:lnTo>
                  <a:lnTo>
                    <a:pt x="52467" y="37337"/>
                  </a:lnTo>
                  <a:lnTo>
                    <a:pt x="52587" y="37972"/>
                  </a:lnTo>
                  <a:lnTo>
                    <a:pt x="52635" y="38226"/>
                  </a:lnTo>
                  <a:lnTo>
                    <a:pt x="52731" y="38734"/>
                  </a:lnTo>
                  <a:lnTo>
                    <a:pt x="52768" y="38931"/>
                  </a:lnTo>
                  <a:lnTo>
                    <a:pt x="52875" y="39496"/>
                  </a:lnTo>
                  <a:lnTo>
                    <a:pt x="54142" y="39496"/>
                  </a:lnTo>
                  <a:lnTo>
                    <a:pt x="51181" y="28574"/>
                  </a:lnTo>
                  <a:lnTo>
                    <a:pt x="48882" y="23240"/>
                  </a:lnTo>
                  <a:close/>
                </a:path>
                <a:path w="78740" h="108585">
                  <a:moveTo>
                    <a:pt x="60718" y="23240"/>
                  </a:moveTo>
                  <a:lnTo>
                    <a:pt x="59969" y="23240"/>
                  </a:lnTo>
                  <a:lnTo>
                    <a:pt x="62915" y="37972"/>
                  </a:lnTo>
                  <a:lnTo>
                    <a:pt x="62966" y="38226"/>
                  </a:lnTo>
                  <a:lnTo>
                    <a:pt x="62107" y="39496"/>
                  </a:lnTo>
                  <a:lnTo>
                    <a:pt x="63472" y="39496"/>
                  </a:lnTo>
                  <a:lnTo>
                    <a:pt x="63715" y="39115"/>
                  </a:lnTo>
                  <a:lnTo>
                    <a:pt x="66730" y="39115"/>
                  </a:lnTo>
                  <a:lnTo>
                    <a:pt x="64262" y="38226"/>
                  </a:lnTo>
                  <a:lnTo>
                    <a:pt x="64822" y="37337"/>
                  </a:lnTo>
                  <a:lnTo>
                    <a:pt x="63512" y="37337"/>
                  </a:lnTo>
                  <a:lnTo>
                    <a:pt x="61977" y="29590"/>
                  </a:lnTo>
                  <a:lnTo>
                    <a:pt x="61876" y="29082"/>
                  </a:lnTo>
                  <a:lnTo>
                    <a:pt x="61776" y="28574"/>
                  </a:lnTo>
                  <a:lnTo>
                    <a:pt x="61725" y="28320"/>
                  </a:lnTo>
                  <a:lnTo>
                    <a:pt x="61599" y="27685"/>
                  </a:lnTo>
                  <a:lnTo>
                    <a:pt x="61474" y="27050"/>
                  </a:lnTo>
                  <a:lnTo>
                    <a:pt x="61348" y="26415"/>
                  </a:lnTo>
                  <a:lnTo>
                    <a:pt x="61247" y="25907"/>
                  </a:lnTo>
                  <a:lnTo>
                    <a:pt x="61146" y="25399"/>
                  </a:lnTo>
                  <a:lnTo>
                    <a:pt x="61020" y="24764"/>
                  </a:lnTo>
                  <a:lnTo>
                    <a:pt x="60895" y="24129"/>
                  </a:lnTo>
                  <a:lnTo>
                    <a:pt x="60819" y="23748"/>
                  </a:lnTo>
                  <a:lnTo>
                    <a:pt x="60718" y="23240"/>
                  </a:lnTo>
                  <a:close/>
                </a:path>
                <a:path w="78740" h="108585">
                  <a:moveTo>
                    <a:pt x="66730" y="39115"/>
                  </a:moveTo>
                  <a:lnTo>
                    <a:pt x="63715" y="39115"/>
                  </a:lnTo>
                  <a:lnTo>
                    <a:pt x="64820" y="39496"/>
                  </a:lnTo>
                  <a:lnTo>
                    <a:pt x="67787" y="39496"/>
                  </a:lnTo>
                  <a:lnTo>
                    <a:pt x="66730" y="39115"/>
                  </a:lnTo>
                  <a:close/>
                </a:path>
                <a:path w="78740" h="108585">
                  <a:moveTo>
                    <a:pt x="26857" y="23748"/>
                  </a:moveTo>
                  <a:lnTo>
                    <a:pt x="25879" y="23748"/>
                  </a:lnTo>
                  <a:lnTo>
                    <a:pt x="25934" y="24510"/>
                  </a:lnTo>
                  <a:lnTo>
                    <a:pt x="26036" y="25907"/>
                  </a:lnTo>
                  <a:lnTo>
                    <a:pt x="26148" y="27431"/>
                  </a:lnTo>
                  <a:lnTo>
                    <a:pt x="26268" y="29082"/>
                  </a:lnTo>
                  <a:lnTo>
                    <a:pt x="26361" y="30352"/>
                  </a:lnTo>
                  <a:lnTo>
                    <a:pt x="26454" y="31622"/>
                  </a:lnTo>
                  <a:lnTo>
                    <a:pt x="24632" y="36546"/>
                  </a:lnTo>
                  <a:lnTo>
                    <a:pt x="23622" y="38734"/>
                  </a:lnTo>
                  <a:lnTo>
                    <a:pt x="25325" y="38734"/>
                  </a:lnTo>
                  <a:lnTo>
                    <a:pt x="27685" y="34035"/>
                  </a:lnTo>
                  <a:lnTo>
                    <a:pt x="27580" y="31622"/>
                  </a:lnTo>
                  <a:lnTo>
                    <a:pt x="27486" y="30352"/>
                  </a:lnTo>
                  <a:lnTo>
                    <a:pt x="27392" y="29082"/>
                  </a:lnTo>
                  <a:lnTo>
                    <a:pt x="27270" y="27431"/>
                  </a:lnTo>
                  <a:lnTo>
                    <a:pt x="27157" y="25907"/>
                  </a:lnTo>
                  <a:lnTo>
                    <a:pt x="27053" y="24510"/>
                  </a:lnTo>
                  <a:lnTo>
                    <a:pt x="27025" y="24129"/>
                  </a:lnTo>
                  <a:lnTo>
                    <a:pt x="26913" y="23875"/>
                  </a:lnTo>
                  <a:lnTo>
                    <a:pt x="26857" y="23748"/>
                  </a:lnTo>
                  <a:close/>
                </a:path>
                <a:path w="78740" h="108585">
                  <a:moveTo>
                    <a:pt x="60537" y="36702"/>
                  </a:moveTo>
                  <a:lnTo>
                    <a:pt x="60433" y="36956"/>
                  </a:lnTo>
                  <a:lnTo>
                    <a:pt x="60310" y="38734"/>
                  </a:lnTo>
                  <a:lnTo>
                    <a:pt x="60495" y="38226"/>
                  </a:lnTo>
                  <a:lnTo>
                    <a:pt x="60537" y="36702"/>
                  </a:lnTo>
                  <a:close/>
                </a:path>
                <a:path w="78740" h="108585">
                  <a:moveTo>
                    <a:pt x="66027" y="25145"/>
                  </a:moveTo>
                  <a:lnTo>
                    <a:pt x="65620" y="25399"/>
                  </a:lnTo>
                  <a:lnTo>
                    <a:pt x="65653" y="26542"/>
                  </a:lnTo>
                  <a:lnTo>
                    <a:pt x="65778" y="33527"/>
                  </a:lnTo>
                  <a:lnTo>
                    <a:pt x="64363" y="36067"/>
                  </a:lnTo>
                  <a:lnTo>
                    <a:pt x="63512" y="37337"/>
                  </a:lnTo>
                  <a:lnTo>
                    <a:pt x="64822" y="37337"/>
                  </a:lnTo>
                  <a:lnTo>
                    <a:pt x="66471" y="34543"/>
                  </a:lnTo>
                  <a:lnTo>
                    <a:pt x="70980" y="34543"/>
                  </a:lnTo>
                  <a:lnTo>
                    <a:pt x="70497" y="34035"/>
                  </a:lnTo>
                  <a:lnTo>
                    <a:pt x="67043" y="33527"/>
                  </a:lnTo>
                  <a:lnTo>
                    <a:pt x="67805" y="32003"/>
                  </a:lnTo>
                  <a:lnTo>
                    <a:pt x="66586" y="32003"/>
                  </a:lnTo>
                  <a:lnTo>
                    <a:pt x="66462" y="27431"/>
                  </a:lnTo>
                  <a:lnTo>
                    <a:pt x="66421" y="25907"/>
                  </a:lnTo>
                  <a:lnTo>
                    <a:pt x="66313" y="25653"/>
                  </a:lnTo>
                  <a:lnTo>
                    <a:pt x="66205" y="25399"/>
                  </a:lnTo>
                  <a:lnTo>
                    <a:pt x="66027" y="25145"/>
                  </a:lnTo>
                  <a:close/>
                </a:path>
                <a:path w="78740" h="108585">
                  <a:moveTo>
                    <a:pt x="54902" y="24129"/>
                  </a:moveTo>
                  <a:lnTo>
                    <a:pt x="54975" y="25145"/>
                  </a:lnTo>
                  <a:lnTo>
                    <a:pt x="60462" y="36546"/>
                  </a:lnTo>
                  <a:lnTo>
                    <a:pt x="60566" y="35051"/>
                  </a:lnTo>
                  <a:lnTo>
                    <a:pt x="55582" y="24764"/>
                  </a:lnTo>
                  <a:lnTo>
                    <a:pt x="55458" y="24510"/>
                  </a:lnTo>
                  <a:lnTo>
                    <a:pt x="55645" y="24510"/>
                  </a:lnTo>
                  <a:lnTo>
                    <a:pt x="54902" y="24129"/>
                  </a:lnTo>
                  <a:close/>
                </a:path>
                <a:path w="78740" h="108585">
                  <a:moveTo>
                    <a:pt x="70980" y="34543"/>
                  </a:moveTo>
                  <a:lnTo>
                    <a:pt x="66471" y="34543"/>
                  </a:lnTo>
                  <a:lnTo>
                    <a:pt x="70764" y="35051"/>
                  </a:lnTo>
                  <a:lnTo>
                    <a:pt x="70980" y="34543"/>
                  </a:lnTo>
                  <a:close/>
                </a:path>
                <a:path w="78740" h="108585">
                  <a:moveTo>
                    <a:pt x="5638" y="8889"/>
                  </a:moveTo>
                  <a:lnTo>
                    <a:pt x="5930" y="10159"/>
                  </a:lnTo>
                  <a:lnTo>
                    <a:pt x="14389" y="19938"/>
                  </a:lnTo>
                  <a:lnTo>
                    <a:pt x="16764" y="24129"/>
                  </a:lnTo>
                  <a:lnTo>
                    <a:pt x="19277" y="30352"/>
                  </a:lnTo>
                  <a:lnTo>
                    <a:pt x="20688" y="34035"/>
                  </a:lnTo>
                  <a:lnTo>
                    <a:pt x="21855" y="34035"/>
                  </a:lnTo>
                  <a:lnTo>
                    <a:pt x="18174" y="24764"/>
                  </a:lnTo>
                  <a:lnTo>
                    <a:pt x="18072" y="24510"/>
                  </a:lnTo>
                  <a:lnTo>
                    <a:pt x="18770" y="23875"/>
                  </a:lnTo>
                  <a:lnTo>
                    <a:pt x="19488" y="22732"/>
                  </a:lnTo>
                  <a:lnTo>
                    <a:pt x="17334" y="22732"/>
                  </a:lnTo>
                  <a:lnTo>
                    <a:pt x="16044" y="19557"/>
                  </a:lnTo>
                  <a:lnTo>
                    <a:pt x="14935" y="19557"/>
                  </a:lnTo>
                  <a:lnTo>
                    <a:pt x="11626" y="15112"/>
                  </a:lnTo>
                  <a:lnTo>
                    <a:pt x="6819" y="9524"/>
                  </a:lnTo>
                  <a:lnTo>
                    <a:pt x="6565" y="9270"/>
                  </a:lnTo>
                  <a:lnTo>
                    <a:pt x="5638" y="8889"/>
                  </a:lnTo>
                  <a:close/>
                </a:path>
                <a:path w="78740" h="108585">
                  <a:moveTo>
                    <a:pt x="69507" y="26923"/>
                  </a:moveTo>
                  <a:lnTo>
                    <a:pt x="69024" y="26923"/>
                  </a:lnTo>
                  <a:lnTo>
                    <a:pt x="68444" y="28320"/>
                  </a:lnTo>
                  <a:lnTo>
                    <a:pt x="67513" y="30352"/>
                  </a:lnTo>
                  <a:lnTo>
                    <a:pt x="66586" y="32003"/>
                  </a:lnTo>
                  <a:lnTo>
                    <a:pt x="67805" y="32003"/>
                  </a:lnTo>
                  <a:lnTo>
                    <a:pt x="68973" y="29590"/>
                  </a:lnTo>
                  <a:lnTo>
                    <a:pt x="69697" y="27685"/>
                  </a:lnTo>
                  <a:lnTo>
                    <a:pt x="69634" y="27431"/>
                  </a:lnTo>
                  <a:lnTo>
                    <a:pt x="69507" y="26923"/>
                  </a:lnTo>
                  <a:close/>
                </a:path>
                <a:path w="78740" h="108585">
                  <a:moveTo>
                    <a:pt x="26377" y="23240"/>
                  </a:moveTo>
                  <a:lnTo>
                    <a:pt x="25700" y="23748"/>
                  </a:lnTo>
                  <a:lnTo>
                    <a:pt x="27114" y="23748"/>
                  </a:lnTo>
                  <a:lnTo>
                    <a:pt x="26377" y="23240"/>
                  </a:lnTo>
                  <a:close/>
                </a:path>
                <a:path w="78740" h="108585">
                  <a:moveTo>
                    <a:pt x="48408" y="22732"/>
                  </a:moveTo>
                  <a:lnTo>
                    <a:pt x="47840" y="22732"/>
                  </a:lnTo>
                  <a:lnTo>
                    <a:pt x="48882" y="23240"/>
                  </a:lnTo>
                  <a:lnTo>
                    <a:pt x="48315" y="23240"/>
                  </a:lnTo>
                  <a:lnTo>
                    <a:pt x="48408" y="22732"/>
                  </a:lnTo>
                  <a:close/>
                </a:path>
                <a:path w="78740" h="108585">
                  <a:moveTo>
                    <a:pt x="60261" y="22732"/>
                  </a:moveTo>
                  <a:lnTo>
                    <a:pt x="59838" y="23240"/>
                  </a:lnTo>
                  <a:lnTo>
                    <a:pt x="60871" y="23240"/>
                  </a:lnTo>
                  <a:lnTo>
                    <a:pt x="60261" y="22732"/>
                  </a:lnTo>
                  <a:close/>
                </a:path>
                <a:path w="78740" h="108585">
                  <a:moveTo>
                    <a:pt x="18973" y="14223"/>
                  </a:moveTo>
                  <a:lnTo>
                    <a:pt x="18415" y="14604"/>
                  </a:lnTo>
                  <a:lnTo>
                    <a:pt x="18872" y="19557"/>
                  </a:lnTo>
                  <a:lnTo>
                    <a:pt x="18271" y="21081"/>
                  </a:lnTo>
                  <a:lnTo>
                    <a:pt x="18170" y="21335"/>
                  </a:lnTo>
                  <a:lnTo>
                    <a:pt x="18070" y="21589"/>
                  </a:lnTo>
                  <a:lnTo>
                    <a:pt x="17970" y="21843"/>
                  </a:lnTo>
                  <a:lnTo>
                    <a:pt x="17459" y="22732"/>
                  </a:lnTo>
                  <a:lnTo>
                    <a:pt x="19488" y="22732"/>
                  </a:lnTo>
                  <a:lnTo>
                    <a:pt x="20205" y="21589"/>
                  </a:lnTo>
                  <a:lnTo>
                    <a:pt x="19833" y="17271"/>
                  </a:lnTo>
                  <a:lnTo>
                    <a:pt x="19734" y="16128"/>
                  </a:lnTo>
                  <a:lnTo>
                    <a:pt x="19646" y="15112"/>
                  </a:lnTo>
                  <a:lnTo>
                    <a:pt x="19403" y="14604"/>
                  </a:lnTo>
                  <a:lnTo>
                    <a:pt x="18973" y="14223"/>
                  </a:lnTo>
                  <a:close/>
                </a:path>
                <a:path w="78740" h="108585">
                  <a:moveTo>
                    <a:pt x="7073" y="0"/>
                  </a:moveTo>
                  <a:lnTo>
                    <a:pt x="6946" y="380"/>
                  </a:lnTo>
                  <a:lnTo>
                    <a:pt x="6946" y="1015"/>
                  </a:lnTo>
                  <a:lnTo>
                    <a:pt x="10515" y="8889"/>
                  </a:lnTo>
                  <a:lnTo>
                    <a:pt x="14935" y="19557"/>
                  </a:lnTo>
                  <a:lnTo>
                    <a:pt x="16044" y="19557"/>
                  </a:lnTo>
                  <a:lnTo>
                    <a:pt x="12585" y="11048"/>
                  </a:lnTo>
                  <a:lnTo>
                    <a:pt x="8114" y="1015"/>
                  </a:lnTo>
                  <a:lnTo>
                    <a:pt x="8001" y="761"/>
                  </a:lnTo>
                  <a:lnTo>
                    <a:pt x="7785" y="380"/>
                  </a:lnTo>
                  <a:lnTo>
                    <a:pt x="7073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9" name="object 2299"/>
            <p:cNvSpPr/>
            <p:nvPr/>
          </p:nvSpPr>
          <p:spPr>
            <a:xfrm>
              <a:off x="6834683" y="2830529"/>
              <a:ext cx="69850" cy="76835"/>
            </a:xfrm>
            <a:custGeom>
              <a:avLst/>
              <a:gdLst/>
              <a:ahLst/>
              <a:cxnLst/>
              <a:rect l="l" t="t" r="r" b="b"/>
              <a:pathLst>
                <a:path w="69850" h="76835">
                  <a:moveTo>
                    <a:pt x="6152" y="57581"/>
                  </a:moveTo>
                  <a:lnTo>
                    <a:pt x="5159" y="58102"/>
                  </a:lnTo>
                  <a:lnTo>
                    <a:pt x="5453" y="58102"/>
                  </a:lnTo>
                  <a:lnTo>
                    <a:pt x="6063" y="59016"/>
                  </a:lnTo>
                  <a:lnTo>
                    <a:pt x="8882" y="60303"/>
                  </a:lnTo>
                  <a:lnTo>
                    <a:pt x="15594" y="63736"/>
                  </a:lnTo>
                  <a:lnTo>
                    <a:pt x="23954" y="68877"/>
                  </a:lnTo>
                  <a:lnTo>
                    <a:pt x="31717" y="75285"/>
                  </a:lnTo>
                  <a:lnTo>
                    <a:pt x="31183" y="75831"/>
                  </a:lnTo>
                  <a:lnTo>
                    <a:pt x="31056" y="76441"/>
                  </a:lnTo>
                  <a:lnTo>
                    <a:pt x="34103" y="73545"/>
                  </a:lnTo>
                  <a:lnTo>
                    <a:pt x="31567" y="73545"/>
                  </a:lnTo>
                  <a:lnTo>
                    <a:pt x="23681" y="67208"/>
                  </a:lnTo>
                  <a:lnTo>
                    <a:pt x="15769" y="62356"/>
                  </a:lnTo>
                  <a:lnTo>
                    <a:pt x="9293" y="59016"/>
                  </a:lnTo>
                  <a:lnTo>
                    <a:pt x="6152" y="57581"/>
                  </a:lnTo>
                  <a:close/>
                </a:path>
                <a:path w="69850" h="76835">
                  <a:moveTo>
                    <a:pt x="987" y="38252"/>
                  </a:moveTo>
                  <a:lnTo>
                    <a:pt x="0" y="38252"/>
                  </a:lnTo>
                  <a:lnTo>
                    <a:pt x="147" y="38722"/>
                  </a:lnTo>
                  <a:lnTo>
                    <a:pt x="378" y="39331"/>
                  </a:lnTo>
                  <a:lnTo>
                    <a:pt x="4370" y="42995"/>
                  </a:lnTo>
                  <a:lnTo>
                    <a:pt x="13560" y="51879"/>
                  </a:lnTo>
                  <a:lnTo>
                    <a:pt x="23845" y="62941"/>
                  </a:lnTo>
                  <a:lnTo>
                    <a:pt x="31507" y="73545"/>
                  </a:lnTo>
                  <a:lnTo>
                    <a:pt x="33444" y="73545"/>
                  </a:lnTo>
                  <a:lnTo>
                    <a:pt x="33408" y="72770"/>
                  </a:lnTo>
                  <a:lnTo>
                    <a:pt x="32276" y="72770"/>
                  </a:lnTo>
                  <a:lnTo>
                    <a:pt x="29647" y="67932"/>
                  </a:lnTo>
                  <a:lnTo>
                    <a:pt x="2971" y="40062"/>
                  </a:lnTo>
                  <a:lnTo>
                    <a:pt x="987" y="38252"/>
                  </a:lnTo>
                  <a:close/>
                </a:path>
                <a:path w="69850" h="76835">
                  <a:moveTo>
                    <a:pt x="34930" y="21081"/>
                  </a:moveTo>
                  <a:lnTo>
                    <a:pt x="35029" y="22834"/>
                  </a:lnTo>
                  <a:lnTo>
                    <a:pt x="36404" y="27131"/>
                  </a:lnTo>
                  <a:lnTo>
                    <a:pt x="39942" y="39331"/>
                  </a:lnTo>
                  <a:lnTo>
                    <a:pt x="39990" y="39547"/>
                  </a:lnTo>
                  <a:lnTo>
                    <a:pt x="35455" y="39547"/>
                  </a:lnTo>
                  <a:lnTo>
                    <a:pt x="40019" y="39674"/>
                  </a:lnTo>
                  <a:lnTo>
                    <a:pt x="42773" y="51879"/>
                  </a:lnTo>
                  <a:lnTo>
                    <a:pt x="42842" y="52184"/>
                  </a:lnTo>
                  <a:lnTo>
                    <a:pt x="42945" y="52641"/>
                  </a:lnTo>
                  <a:lnTo>
                    <a:pt x="43027" y="53003"/>
                  </a:lnTo>
                  <a:lnTo>
                    <a:pt x="43089" y="54546"/>
                  </a:lnTo>
                  <a:lnTo>
                    <a:pt x="43211" y="57581"/>
                  </a:lnTo>
                  <a:lnTo>
                    <a:pt x="43320" y="60303"/>
                  </a:lnTo>
                  <a:lnTo>
                    <a:pt x="43426" y="62941"/>
                  </a:lnTo>
                  <a:lnTo>
                    <a:pt x="39311" y="67487"/>
                  </a:lnTo>
                  <a:lnTo>
                    <a:pt x="35679" y="71285"/>
                  </a:lnTo>
                  <a:lnTo>
                    <a:pt x="33444" y="73545"/>
                  </a:lnTo>
                  <a:lnTo>
                    <a:pt x="34103" y="73545"/>
                  </a:lnTo>
                  <a:lnTo>
                    <a:pt x="38143" y="69811"/>
                  </a:lnTo>
                  <a:lnTo>
                    <a:pt x="41458" y="66598"/>
                  </a:lnTo>
                  <a:lnTo>
                    <a:pt x="42855" y="64871"/>
                  </a:lnTo>
                  <a:lnTo>
                    <a:pt x="45065" y="62356"/>
                  </a:lnTo>
                  <a:lnTo>
                    <a:pt x="45926" y="61480"/>
                  </a:lnTo>
                  <a:lnTo>
                    <a:pt x="44709" y="61480"/>
                  </a:lnTo>
                  <a:lnTo>
                    <a:pt x="43993" y="54698"/>
                  </a:lnTo>
                  <a:lnTo>
                    <a:pt x="43889" y="53708"/>
                  </a:lnTo>
                  <a:lnTo>
                    <a:pt x="43776" y="52641"/>
                  </a:lnTo>
                  <a:lnTo>
                    <a:pt x="43696" y="51879"/>
                  </a:lnTo>
                  <a:lnTo>
                    <a:pt x="35438" y="21424"/>
                  </a:lnTo>
                  <a:lnTo>
                    <a:pt x="34930" y="21081"/>
                  </a:lnTo>
                  <a:close/>
                </a:path>
                <a:path w="69850" h="76835">
                  <a:moveTo>
                    <a:pt x="18680" y="39674"/>
                  </a:moveTo>
                  <a:lnTo>
                    <a:pt x="17396" y="39674"/>
                  </a:lnTo>
                  <a:lnTo>
                    <a:pt x="24841" y="50875"/>
                  </a:lnTo>
                  <a:lnTo>
                    <a:pt x="29365" y="59016"/>
                  </a:lnTo>
                  <a:lnTo>
                    <a:pt x="32162" y="71285"/>
                  </a:lnTo>
                  <a:lnTo>
                    <a:pt x="32276" y="72770"/>
                  </a:lnTo>
                  <a:lnTo>
                    <a:pt x="33408" y="72770"/>
                  </a:lnTo>
                  <a:lnTo>
                    <a:pt x="33292" y="70294"/>
                  </a:lnTo>
                  <a:lnTo>
                    <a:pt x="32415" y="65925"/>
                  </a:lnTo>
                  <a:lnTo>
                    <a:pt x="31018" y="60934"/>
                  </a:lnTo>
                  <a:lnTo>
                    <a:pt x="30701" y="59664"/>
                  </a:lnTo>
                  <a:lnTo>
                    <a:pt x="32644" y="58102"/>
                  </a:lnTo>
                  <a:lnTo>
                    <a:pt x="30206" y="58102"/>
                  </a:lnTo>
                  <a:lnTo>
                    <a:pt x="28928" y="53708"/>
                  </a:lnTo>
                  <a:lnTo>
                    <a:pt x="27767" y="53708"/>
                  </a:lnTo>
                  <a:lnTo>
                    <a:pt x="21195" y="43312"/>
                  </a:lnTo>
                  <a:lnTo>
                    <a:pt x="18680" y="39674"/>
                  </a:lnTo>
                  <a:close/>
                </a:path>
                <a:path w="69850" h="76835">
                  <a:moveTo>
                    <a:pt x="41118" y="22073"/>
                  </a:moveTo>
                  <a:lnTo>
                    <a:pt x="41077" y="22834"/>
                  </a:lnTo>
                  <a:lnTo>
                    <a:pt x="42695" y="26301"/>
                  </a:lnTo>
                  <a:lnTo>
                    <a:pt x="46232" y="35077"/>
                  </a:lnTo>
                  <a:lnTo>
                    <a:pt x="47423" y="39331"/>
                  </a:lnTo>
                  <a:lnTo>
                    <a:pt x="47483" y="39547"/>
                  </a:lnTo>
                  <a:lnTo>
                    <a:pt x="40907" y="39547"/>
                  </a:lnTo>
                  <a:lnTo>
                    <a:pt x="47519" y="39674"/>
                  </a:lnTo>
                  <a:lnTo>
                    <a:pt x="49226" y="45774"/>
                  </a:lnTo>
                  <a:lnTo>
                    <a:pt x="49240" y="46177"/>
                  </a:lnTo>
                  <a:lnTo>
                    <a:pt x="49361" y="49720"/>
                  </a:lnTo>
                  <a:lnTo>
                    <a:pt x="49484" y="56019"/>
                  </a:lnTo>
                  <a:lnTo>
                    <a:pt x="44709" y="61480"/>
                  </a:lnTo>
                  <a:lnTo>
                    <a:pt x="45926" y="61480"/>
                  </a:lnTo>
                  <a:lnTo>
                    <a:pt x="49497" y="57848"/>
                  </a:lnTo>
                  <a:lnTo>
                    <a:pt x="50970" y="56019"/>
                  </a:lnTo>
                  <a:lnTo>
                    <a:pt x="51872" y="54698"/>
                  </a:lnTo>
                  <a:lnTo>
                    <a:pt x="51988" y="54546"/>
                  </a:lnTo>
                  <a:lnTo>
                    <a:pt x="50761" y="54546"/>
                  </a:lnTo>
                  <a:lnTo>
                    <a:pt x="50876" y="53003"/>
                  </a:lnTo>
                  <a:lnTo>
                    <a:pt x="50960" y="51879"/>
                  </a:lnTo>
                  <a:lnTo>
                    <a:pt x="51034" y="50875"/>
                  </a:lnTo>
                  <a:lnTo>
                    <a:pt x="51120" y="49720"/>
                  </a:lnTo>
                  <a:lnTo>
                    <a:pt x="51224" y="48323"/>
                  </a:lnTo>
                  <a:lnTo>
                    <a:pt x="49170" y="40855"/>
                  </a:lnTo>
                  <a:lnTo>
                    <a:pt x="44709" y="28295"/>
                  </a:lnTo>
                  <a:lnTo>
                    <a:pt x="41699" y="22364"/>
                  </a:lnTo>
                  <a:lnTo>
                    <a:pt x="41118" y="22073"/>
                  </a:lnTo>
                  <a:close/>
                </a:path>
                <a:path w="69850" h="76835">
                  <a:moveTo>
                    <a:pt x="35474" y="39674"/>
                  </a:moveTo>
                  <a:lnTo>
                    <a:pt x="34441" y="39674"/>
                  </a:lnTo>
                  <a:lnTo>
                    <a:pt x="35743" y="48323"/>
                  </a:lnTo>
                  <a:lnTo>
                    <a:pt x="34346" y="54546"/>
                  </a:lnTo>
                  <a:lnTo>
                    <a:pt x="30206" y="58102"/>
                  </a:lnTo>
                  <a:lnTo>
                    <a:pt x="32644" y="58102"/>
                  </a:lnTo>
                  <a:lnTo>
                    <a:pt x="35235" y="56019"/>
                  </a:lnTo>
                  <a:lnTo>
                    <a:pt x="35592" y="54698"/>
                  </a:lnTo>
                  <a:lnTo>
                    <a:pt x="36677" y="50008"/>
                  </a:lnTo>
                  <a:lnTo>
                    <a:pt x="36749" y="48323"/>
                  </a:lnTo>
                  <a:lnTo>
                    <a:pt x="35648" y="40855"/>
                  </a:lnTo>
                  <a:lnTo>
                    <a:pt x="35531" y="40062"/>
                  </a:lnTo>
                  <a:lnTo>
                    <a:pt x="35474" y="39674"/>
                  </a:lnTo>
                  <a:close/>
                </a:path>
                <a:path w="69850" h="76835">
                  <a:moveTo>
                    <a:pt x="49068" y="23723"/>
                  </a:moveTo>
                  <a:lnTo>
                    <a:pt x="48201" y="23723"/>
                  </a:lnTo>
                  <a:lnTo>
                    <a:pt x="49524" y="27131"/>
                  </a:lnTo>
                  <a:lnTo>
                    <a:pt x="51884" y="34486"/>
                  </a:lnTo>
                  <a:lnTo>
                    <a:pt x="53429" y="42583"/>
                  </a:lnTo>
                  <a:lnTo>
                    <a:pt x="53341" y="47015"/>
                  </a:lnTo>
                  <a:lnTo>
                    <a:pt x="53222" y="48323"/>
                  </a:lnTo>
                  <a:lnTo>
                    <a:pt x="53096" y="49720"/>
                  </a:lnTo>
                  <a:lnTo>
                    <a:pt x="52991" y="50875"/>
                  </a:lnTo>
                  <a:lnTo>
                    <a:pt x="52900" y="51879"/>
                  </a:lnTo>
                  <a:lnTo>
                    <a:pt x="50704" y="54546"/>
                  </a:lnTo>
                  <a:lnTo>
                    <a:pt x="51988" y="54546"/>
                  </a:lnTo>
                  <a:lnTo>
                    <a:pt x="53789" y="52184"/>
                  </a:lnTo>
                  <a:lnTo>
                    <a:pt x="55393" y="50008"/>
                  </a:lnTo>
                  <a:lnTo>
                    <a:pt x="54463" y="50008"/>
                  </a:lnTo>
                  <a:lnTo>
                    <a:pt x="54904" y="47015"/>
                  </a:lnTo>
                  <a:lnTo>
                    <a:pt x="54799" y="43697"/>
                  </a:lnTo>
                  <a:lnTo>
                    <a:pt x="54501" y="40855"/>
                  </a:lnTo>
                  <a:lnTo>
                    <a:pt x="51275" y="29070"/>
                  </a:lnTo>
                  <a:lnTo>
                    <a:pt x="51161" y="28651"/>
                  </a:lnTo>
                  <a:lnTo>
                    <a:pt x="49128" y="23863"/>
                  </a:lnTo>
                  <a:lnTo>
                    <a:pt x="49068" y="23723"/>
                  </a:lnTo>
                  <a:close/>
                </a:path>
                <a:path w="69850" h="76835">
                  <a:moveTo>
                    <a:pt x="24793" y="39674"/>
                  </a:moveTo>
                  <a:lnTo>
                    <a:pt x="22756" y="39674"/>
                  </a:lnTo>
                  <a:lnTo>
                    <a:pt x="22878" y="39877"/>
                  </a:lnTo>
                  <a:lnTo>
                    <a:pt x="25089" y="45774"/>
                  </a:lnTo>
                  <a:lnTo>
                    <a:pt x="27767" y="53708"/>
                  </a:lnTo>
                  <a:lnTo>
                    <a:pt x="28928" y="53708"/>
                  </a:lnTo>
                  <a:lnTo>
                    <a:pt x="28458" y="52184"/>
                  </a:lnTo>
                  <a:lnTo>
                    <a:pt x="26510" y="46621"/>
                  </a:lnTo>
                  <a:lnTo>
                    <a:pt x="24432" y="40855"/>
                  </a:lnTo>
                  <a:lnTo>
                    <a:pt x="24313" y="40525"/>
                  </a:lnTo>
                  <a:lnTo>
                    <a:pt x="24574" y="40062"/>
                  </a:lnTo>
                  <a:lnTo>
                    <a:pt x="24678" y="39877"/>
                  </a:lnTo>
                  <a:lnTo>
                    <a:pt x="24793" y="39674"/>
                  </a:lnTo>
                  <a:close/>
                </a:path>
                <a:path w="69850" h="76835">
                  <a:moveTo>
                    <a:pt x="60251" y="39331"/>
                  </a:moveTo>
                  <a:lnTo>
                    <a:pt x="60092" y="39547"/>
                  </a:lnTo>
                  <a:lnTo>
                    <a:pt x="58742" y="44310"/>
                  </a:lnTo>
                  <a:lnTo>
                    <a:pt x="57396" y="46177"/>
                  </a:lnTo>
                  <a:lnTo>
                    <a:pt x="54409" y="50008"/>
                  </a:lnTo>
                  <a:lnTo>
                    <a:pt x="55393" y="50008"/>
                  </a:lnTo>
                  <a:lnTo>
                    <a:pt x="55606" y="49720"/>
                  </a:lnTo>
                  <a:lnTo>
                    <a:pt x="57104" y="47015"/>
                  </a:lnTo>
                  <a:lnTo>
                    <a:pt x="58908" y="44716"/>
                  </a:lnTo>
                  <a:lnTo>
                    <a:pt x="60639" y="42583"/>
                  </a:lnTo>
                  <a:lnTo>
                    <a:pt x="60025" y="42583"/>
                  </a:lnTo>
                  <a:lnTo>
                    <a:pt x="60145" y="40855"/>
                  </a:lnTo>
                  <a:lnTo>
                    <a:pt x="60251" y="39331"/>
                  </a:lnTo>
                  <a:close/>
                </a:path>
                <a:path w="69850" h="76835">
                  <a:moveTo>
                    <a:pt x="60228" y="22707"/>
                  </a:moveTo>
                  <a:lnTo>
                    <a:pt x="60140" y="22834"/>
                  </a:lnTo>
                  <a:lnTo>
                    <a:pt x="59844" y="22834"/>
                  </a:lnTo>
                  <a:lnTo>
                    <a:pt x="62902" y="38034"/>
                  </a:lnTo>
                  <a:lnTo>
                    <a:pt x="62946" y="38252"/>
                  </a:lnTo>
                  <a:lnTo>
                    <a:pt x="61833" y="39877"/>
                  </a:lnTo>
                  <a:lnTo>
                    <a:pt x="60025" y="42583"/>
                  </a:lnTo>
                  <a:lnTo>
                    <a:pt x="60610" y="42583"/>
                  </a:lnTo>
                  <a:lnTo>
                    <a:pt x="62578" y="40855"/>
                  </a:lnTo>
                  <a:lnTo>
                    <a:pt x="62829" y="40525"/>
                  </a:lnTo>
                  <a:lnTo>
                    <a:pt x="64775" y="37363"/>
                  </a:lnTo>
                  <a:lnTo>
                    <a:pt x="63492" y="37363"/>
                  </a:lnTo>
                  <a:lnTo>
                    <a:pt x="61526" y="27480"/>
                  </a:lnTo>
                  <a:lnTo>
                    <a:pt x="61457" y="27131"/>
                  </a:lnTo>
                  <a:lnTo>
                    <a:pt x="61348" y="26581"/>
                  </a:lnTo>
                  <a:lnTo>
                    <a:pt x="61229" y="25984"/>
                  </a:lnTo>
                  <a:lnTo>
                    <a:pt x="61113" y="25399"/>
                  </a:lnTo>
                  <a:lnTo>
                    <a:pt x="61034" y="25006"/>
                  </a:lnTo>
                  <a:lnTo>
                    <a:pt x="60941" y="24536"/>
                  </a:lnTo>
                  <a:lnTo>
                    <a:pt x="60868" y="24168"/>
                  </a:lnTo>
                  <a:lnTo>
                    <a:pt x="60779" y="23723"/>
                  </a:lnTo>
                  <a:lnTo>
                    <a:pt x="60493" y="22834"/>
                  </a:lnTo>
                  <a:lnTo>
                    <a:pt x="60228" y="22707"/>
                  </a:lnTo>
                  <a:close/>
                </a:path>
                <a:path w="69850" h="76835">
                  <a:moveTo>
                    <a:pt x="22681" y="39547"/>
                  </a:moveTo>
                  <a:lnTo>
                    <a:pt x="18592" y="39547"/>
                  </a:lnTo>
                  <a:lnTo>
                    <a:pt x="22756" y="39674"/>
                  </a:lnTo>
                  <a:close/>
                </a:path>
                <a:path w="69850" h="76835">
                  <a:moveTo>
                    <a:pt x="34422" y="39547"/>
                  </a:moveTo>
                  <a:lnTo>
                    <a:pt x="24864" y="39547"/>
                  </a:lnTo>
                  <a:lnTo>
                    <a:pt x="34441" y="39674"/>
                  </a:lnTo>
                  <a:close/>
                </a:path>
                <a:path w="69850" h="76835">
                  <a:moveTo>
                    <a:pt x="52850" y="39547"/>
                  </a:moveTo>
                  <a:lnTo>
                    <a:pt x="48711" y="39547"/>
                  </a:lnTo>
                  <a:lnTo>
                    <a:pt x="52874" y="39674"/>
                  </a:lnTo>
                  <a:lnTo>
                    <a:pt x="52850" y="39547"/>
                  </a:lnTo>
                  <a:close/>
                </a:path>
                <a:path w="69850" h="76835">
                  <a:moveTo>
                    <a:pt x="60092" y="39547"/>
                  </a:moveTo>
                  <a:lnTo>
                    <a:pt x="54143" y="39547"/>
                  </a:lnTo>
                  <a:lnTo>
                    <a:pt x="54177" y="39674"/>
                  </a:lnTo>
                  <a:lnTo>
                    <a:pt x="60056" y="39674"/>
                  </a:lnTo>
                  <a:lnTo>
                    <a:pt x="60092" y="39547"/>
                  </a:lnTo>
                  <a:close/>
                </a:path>
                <a:path w="69850" h="76835">
                  <a:moveTo>
                    <a:pt x="62056" y="39547"/>
                  </a:moveTo>
                  <a:lnTo>
                    <a:pt x="60236" y="39547"/>
                  </a:lnTo>
                  <a:lnTo>
                    <a:pt x="61968" y="39674"/>
                  </a:lnTo>
                  <a:close/>
                </a:path>
                <a:path w="69850" h="76835">
                  <a:moveTo>
                    <a:pt x="1135" y="16167"/>
                  </a:moveTo>
                  <a:lnTo>
                    <a:pt x="1162" y="16484"/>
                  </a:lnTo>
                  <a:lnTo>
                    <a:pt x="1305" y="17330"/>
                  </a:lnTo>
                  <a:lnTo>
                    <a:pt x="8672" y="27343"/>
                  </a:lnTo>
                  <a:lnTo>
                    <a:pt x="17312" y="39547"/>
                  </a:lnTo>
                  <a:lnTo>
                    <a:pt x="18592" y="39547"/>
                  </a:lnTo>
                  <a:lnTo>
                    <a:pt x="13162" y="31699"/>
                  </a:lnTo>
                  <a:lnTo>
                    <a:pt x="5483" y="21081"/>
                  </a:lnTo>
                  <a:lnTo>
                    <a:pt x="2062" y="16484"/>
                  </a:lnTo>
                  <a:lnTo>
                    <a:pt x="1135" y="16167"/>
                  </a:lnTo>
                  <a:close/>
                </a:path>
                <a:path w="69850" h="76835">
                  <a:moveTo>
                    <a:pt x="4259" y="13030"/>
                  </a:moveTo>
                  <a:lnTo>
                    <a:pt x="4305" y="13373"/>
                  </a:lnTo>
                  <a:lnTo>
                    <a:pt x="4491" y="14185"/>
                  </a:lnTo>
                  <a:lnTo>
                    <a:pt x="7010" y="17330"/>
                  </a:lnTo>
                  <a:lnTo>
                    <a:pt x="12940" y="25006"/>
                  </a:lnTo>
                  <a:lnTo>
                    <a:pt x="18931" y="33268"/>
                  </a:lnTo>
                  <a:lnTo>
                    <a:pt x="22681" y="39547"/>
                  </a:lnTo>
                  <a:lnTo>
                    <a:pt x="24864" y="39547"/>
                  </a:lnTo>
                  <a:lnTo>
                    <a:pt x="25217" y="38877"/>
                  </a:lnTo>
                  <a:lnTo>
                    <a:pt x="25296" y="38722"/>
                  </a:lnTo>
                  <a:lnTo>
                    <a:pt x="23602" y="38722"/>
                  </a:lnTo>
                  <a:lnTo>
                    <a:pt x="21838" y="34035"/>
                  </a:lnTo>
                  <a:lnTo>
                    <a:pt x="20642" y="34035"/>
                  </a:lnTo>
                  <a:lnTo>
                    <a:pt x="16067" y="27480"/>
                  </a:lnTo>
                  <a:lnTo>
                    <a:pt x="11273" y="21081"/>
                  </a:lnTo>
                  <a:lnTo>
                    <a:pt x="7132" y="15749"/>
                  </a:lnTo>
                  <a:lnTo>
                    <a:pt x="5250" y="13373"/>
                  </a:lnTo>
                  <a:lnTo>
                    <a:pt x="4259" y="13030"/>
                  </a:lnTo>
                  <a:close/>
                </a:path>
                <a:path w="69850" h="76835">
                  <a:moveTo>
                    <a:pt x="31234" y="25653"/>
                  </a:moveTo>
                  <a:lnTo>
                    <a:pt x="31111" y="26581"/>
                  </a:lnTo>
                  <a:lnTo>
                    <a:pt x="33026" y="31534"/>
                  </a:lnTo>
                  <a:lnTo>
                    <a:pt x="33458" y="32715"/>
                  </a:lnTo>
                  <a:lnTo>
                    <a:pt x="33536" y="33268"/>
                  </a:lnTo>
                  <a:lnTo>
                    <a:pt x="33645" y="34035"/>
                  </a:lnTo>
                  <a:lnTo>
                    <a:pt x="33708" y="34486"/>
                  </a:lnTo>
                  <a:lnTo>
                    <a:pt x="33792" y="35077"/>
                  </a:lnTo>
                  <a:lnTo>
                    <a:pt x="33872" y="35648"/>
                  </a:lnTo>
                  <a:lnTo>
                    <a:pt x="33996" y="36528"/>
                  </a:lnTo>
                  <a:lnTo>
                    <a:pt x="34089" y="37185"/>
                  </a:lnTo>
                  <a:lnTo>
                    <a:pt x="34209" y="38034"/>
                  </a:lnTo>
                  <a:lnTo>
                    <a:pt x="34306" y="38722"/>
                  </a:lnTo>
                  <a:lnTo>
                    <a:pt x="34422" y="39547"/>
                  </a:lnTo>
                  <a:lnTo>
                    <a:pt x="35455" y="39547"/>
                  </a:lnTo>
                  <a:lnTo>
                    <a:pt x="35333" y="38722"/>
                  </a:lnTo>
                  <a:lnTo>
                    <a:pt x="35232" y="38034"/>
                  </a:lnTo>
                  <a:lnTo>
                    <a:pt x="35107" y="37185"/>
                  </a:lnTo>
                  <a:lnTo>
                    <a:pt x="35010" y="36528"/>
                  </a:lnTo>
                  <a:lnTo>
                    <a:pt x="34938" y="36042"/>
                  </a:lnTo>
                  <a:lnTo>
                    <a:pt x="34820" y="35242"/>
                  </a:lnTo>
                  <a:lnTo>
                    <a:pt x="34709" y="34486"/>
                  </a:lnTo>
                  <a:lnTo>
                    <a:pt x="34642" y="34035"/>
                  </a:lnTo>
                  <a:lnTo>
                    <a:pt x="34529" y="33268"/>
                  </a:lnTo>
                  <a:lnTo>
                    <a:pt x="34447" y="32715"/>
                  </a:lnTo>
                  <a:lnTo>
                    <a:pt x="32085" y="26581"/>
                  </a:lnTo>
                  <a:lnTo>
                    <a:pt x="31996" y="26301"/>
                  </a:lnTo>
                  <a:lnTo>
                    <a:pt x="31793" y="25984"/>
                  </a:lnTo>
                  <a:lnTo>
                    <a:pt x="31234" y="25653"/>
                  </a:lnTo>
                  <a:close/>
                </a:path>
                <a:path w="69850" h="76835">
                  <a:moveTo>
                    <a:pt x="26802" y="23723"/>
                  </a:moveTo>
                  <a:lnTo>
                    <a:pt x="25854" y="23723"/>
                  </a:lnTo>
                  <a:lnTo>
                    <a:pt x="25886" y="24168"/>
                  </a:lnTo>
                  <a:lnTo>
                    <a:pt x="25994" y="25653"/>
                  </a:lnTo>
                  <a:lnTo>
                    <a:pt x="26117" y="27343"/>
                  </a:lnTo>
                  <a:lnTo>
                    <a:pt x="26243" y="29070"/>
                  </a:lnTo>
                  <a:lnTo>
                    <a:pt x="26292" y="32080"/>
                  </a:lnTo>
                  <a:lnTo>
                    <a:pt x="24633" y="36528"/>
                  </a:lnTo>
                  <a:lnTo>
                    <a:pt x="24554" y="36741"/>
                  </a:lnTo>
                  <a:lnTo>
                    <a:pt x="23602" y="38722"/>
                  </a:lnTo>
                  <a:lnTo>
                    <a:pt x="25296" y="38722"/>
                  </a:lnTo>
                  <a:lnTo>
                    <a:pt x="27678" y="34035"/>
                  </a:lnTo>
                  <a:lnTo>
                    <a:pt x="27562" y="31875"/>
                  </a:lnTo>
                  <a:lnTo>
                    <a:pt x="27448" y="30327"/>
                  </a:lnTo>
                  <a:lnTo>
                    <a:pt x="27324" y="28651"/>
                  </a:lnTo>
                  <a:lnTo>
                    <a:pt x="27212" y="27131"/>
                  </a:lnTo>
                  <a:lnTo>
                    <a:pt x="27102" y="25653"/>
                  </a:lnTo>
                  <a:lnTo>
                    <a:pt x="26992" y="24168"/>
                  </a:lnTo>
                  <a:lnTo>
                    <a:pt x="26862" y="23863"/>
                  </a:lnTo>
                  <a:lnTo>
                    <a:pt x="26802" y="23723"/>
                  </a:lnTo>
                  <a:close/>
                </a:path>
                <a:path w="69850" h="76835">
                  <a:moveTo>
                    <a:pt x="60548" y="36741"/>
                  </a:moveTo>
                  <a:lnTo>
                    <a:pt x="60400" y="37185"/>
                  </a:lnTo>
                  <a:lnTo>
                    <a:pt x="60293" y="38722"/>
                  </a:lnTo>
                  <a:lnTo>
                    <a:pt x="60459" y="38252"/>
                  </a:lnTo>
                  <a:lnTo>
                    <a:pt x="60711" y="37363"/>
                  </a:lnTo>
                  <a:lnTo>
                    <a:pt x="60762" y="37185"/>
                  </a:lnTo>
                  <a:lnTo>
                    <a:pt x="60548" y="36741"/>
                  </a:lnTo>
                  <a:close/>
                </a:path>
                <a:path w="69850" h="76835">
                  <a:moveTo>
                    <a:pt x="66007" y="25158"/>
                  </a:moveTo>
                  <a:lnTo>
                    <a:pt x="65600" y="25399"/>
                  </a:lnTo>
                  <a:lnTo>
                    <a:pt x="65699" y="29070"/>
                  </a:lnTo>
                  <a:lnTo>
                    <a:pt x="65816" y="33451"/>
                  </a:lnTo>
                  <a:lnTo>
                    <a:pt x="64343" y="36042"/>
                  </a:lnTo>
                  <a:lnTo>
                    <a:pt x="63607" y="37185"/>
                  </a:lnTo>
                  <a:lnTo>
                    <a:pt x="63492" y="37363"/>
                  </a:lnTo>
                  <a:lnTo>
                    <a:pt x="64775" y="37363"/>
                  </a:lnTo>
                  <a:lnTo>
                    <a:pt x="65804" y="35648"/>
                  </a:lnTo>
                  <a:lnTo>
                    <a:pt x="66990" y="33451"/>
                  </a:lnTo>
                  <a:lnTo>
                    <a:pt x="67632" y="32080"/>
                  </a:lnTo>
                  <a:lnTo>
                    <a:pt x="66566" y="32080"/>
                  </a:lnTo>
                  <a:lnTo>
                    <a:pt x="66456" y="28295"/>
                  </a:lnTo>
                  <a:lnTo>
                    <a:pt x="66390" y="25984"/>
                  </a:lnTo>
                  <a:lnTo>
                    <a:pt x="66282" y="25653"/>
                  </a:lnTo>
                  <a:lnTo>
                    <a:pt x="66182" y="25399"/>
                  </a:lnTo>
                  <a:lnTo>
                    <a:pt x="66007" y="25158"/>
                  </a:lnTo>
                  <a:close/>
                </a:path>
                <a:path w="69850" h="76835">
                  <a:moveTo>
                    <a:pt x="54882" y="24168"/>
                  </a:moveTo>
                  <a:lnTo>
                    <a:pt x="54968" y="25158"/>
                  </a:lnTo>
                  <a:lnTo>
                    <a:pt x="60445" y="36528"/>
                  </a:lnTo>
                  <a:lnTo>
                    <a:pt x="60546" y="35077"/>
                  </a:lnTo>
                  <a:lnTo>
                    <a:pt x="55513" y="24741"/>
                  </a:lnTo>
                  <a:lnTo>
                    <a:pt x="55414" y="24536"/>
                  </a:lnTo>
                  <a:lnTo>
                    <a:pt x="55548" y="24536"/>
                  </a:lnTo>
                  <a:lnTo>
                    <a:pt x="54882" y="24168"/>
                  </a:lnTo>
                  <a:close/>
                </a:path>
                <a:path w="69850" h="76835">
                  <a:moveTo>
                    <a:pt x="5618" y="8978"/>
                  </a:moveTo>
                  <a:lnTo>
                    <a:pt x="5910" y="10134"/>
                  </a:lnTo>
                  <a:lnTo>
                    <a:pt x="14369" y="19964"/>
                  </a:lnTo>
                  <a:lnTo>
                    <a:pt x="16744" y="24168"/>
                  </a:lnTo>
                  <a:lnTo>
                    <a:pt x="17953" y="27131"/>
                  </a:lnTo>
                  <a:lnTo>
                    <a:pt x="19689" y="31534"/>
                  </a:lnTo>
                  <a:lnTo>
                    <a:pt x="20642" y="34035"/>
                  </a:lnTo>
                  <a:lnTo>
                    <a:pt x="21840" y="34035"/>
                  </a:lnTo>
                  <a:lnTo>
                    <a:pt x="19893" y="29070"/>
                  </a:lnTo>
                  <a:lnTo>
                    <a:pt x="18496" y="25653"/>
                  </a:lnTo>
                  <a:lnTo>
                    <a:pt x="18392" y="25399"/>
                  </a:lnTo>
                  <a:lnTo>
                    <a:pt x="18293" y="25158"/>
                  </a:lnTo>
                  <a:lnTo>
                    <a:pt x="18231" y="25006"/>
                  </a:lnTo>
                  <a:lnTo>
                    <a:pt x="18123" y="24741"/>
                  </a:lnTo>
                  <a:lnTo>
                    <a:pt x="18039" y="24536"/>
                  </a:lnTo>
                  <a:lnTo>
                    <a:pt x="18750" y="23863"/>
                  </a:lnTo>
                  <a:lnTo>
                    <a:pt x="19400" y="22834"/>
                  </a:lnTo>
                  <a:lnTo>
                    <a:pt x="17366" y="22834"/>
                  </a:lnTo>
                  <a:lnTo>
                    <a:pt x="16067" y="19646"/>
                  </a:lnTo>
                  <a:lnTo>
                    <a:pt x="14915" y="19646"/>
                  </a:lnTo>
                  <a:lnTo>
                    <a:pt x="11590" y="15151"/>
                  </a:lnTo>
                  <a:lnTo>
                    <a:pt x="6799" y="9601"/>
                  </a:lnTo>
                  <a:lnTo>
                    <a:pt x="6545" y="9270"/>
                  </a:lnTo>
                  <a:lnTo>
                    <a:pt x="5618" y="8978"/>
                  </a:lnTo>
                  <a:close/>
                </a:path>
                <a:path w="69850" h="76835">
                  <a:moveTo>
                    <a:pt x="69552" y="27131"/>
                  </a:moveTo>
                  <a:lnTo>
                    <a:pt x="68913" y="27131"/>
                  </a:lnTo>
                  <a:lnTo>
                    <a:pt x="68281" y="28651"/>
                  </a:lnTo>
                  <a:lnTo>
                    <a:pt x="67589" y="30098"/>
                  </a:lnTo>
                  <a:lnTo>
                    <a:pt x="66851" y="31534"/>
                  </a:lnTo>
                  <a:lnTo>
                    <a:pt x="66764" y="31699"/>
                  </a:lnTo>
                  <a:lnTo>
                    <a:pt x="66673" y="31875"/>
                  </a:lnTo>
                  <a:lnTo>
                    <a:pt x="66566" y="32080"/>
                  </a:lnTo>
                  <a:lnTo>
                    <a:pt x="67632" y="32080"/>
                  </a:lnTo>
                  <a:lnTo>
                    <a:pt x="68388" y="30327"/>
                  </a:lnTo>
                  <a:lnTo>
                    <a:pt x="69025" y="28651"/>
                  </a:lnTo>
                  <a:lnTo>
                    <a:pt x="69534" y="27480"/>
                  </a:lnTo>
                  <a:lnTo>
                    <a:pt x="69552" y="27131"/>
                  </a:lnTo>
                  <a:close/>
                </a:path>
                <a:path w="69850" h="76835">
                  <a:moveTo>
                    <a:pt x="26881" y="22834"/>
                  </a:moveTo>
                  <a:lnTo>
                    <a:pt x="25829" y="22834"/>
                  </a:lnTo>
                  <a:lnTo>
                    <a:pt x="26950" y="23723"/>
                  </a:lnTo>
                  <a:lnTo>
                    <a:pt x="25770" y="23723"/>
                  </a:lnTo>
                  <a:lnTo>
                    <a:pt x="26881" y="22834"/>
                  </a:lnTo>
                  <a:close/>
                </a:path>
                <a:path w="69850" h="76835">
                  <a:moveTo>
                    <a:pt x="48369" y="22834"/>
                  </a:moveTo>
                  <a:lnTo>
                    <a:pt x="47916" y="22834"/>
                  </a:lnTo>
                  <a:lnTo>
                    <a:pt x="49613" y="23723"/>
                  </a:lnTo>
                  <a:lnTo>
                    <a:pt x="48201" y="23723"/>
                  </a:lnTo>
                  <a:lnTo>
                    <a:pt x="48369" y="22834"/>
                  </a:lnTo>
                  <a:close/>
                </a:path>
                <a:path w="69850" h="76835">
                  <a:moveTo>
                    <a:pt x="18941" y="14185"/>
                  </a:moveTo>
                  <a:lnTo>
                    <a:pt x="18395" y="14604"/>
                  </a:lnTo>
                  <a:lnTo>
                    <a:pt x="18864" y="19646"/>
                  </a:lnTo>
                  <a:lnTo>
                    <a:pt x="18151" y="21424"/>
                  </a:lnTo>
                  <a:lnTo>
                    <a:pt x="18085" y="21589"/>
                  </a:lnTo>
                  <a:lnTo>
                    <a:pt x="17963" y="21894"/>
                  </a:lnTo>
                  <a:lnTo>
                    <a:pt x="17447" y="22707"/>
                  </a:lnTo>
                  <a:lnTo>
                    <a:pt x="17366" y="22834"/>
                  </a:lnTo>
                  <a:lnTo>
                    <a:pt x="19400" y="22834"/>
                  </a:lnTo>
                  <a:lnTo>
                    <a:pt x="20185" y="21589"/>
                  </a:lnTo>
                  <a:lnTo>
                    <a:pt x="19807" y="17330"/>
                  </a:lnTo>
                  <a:lnTo>
                    <a:pt x="19704" y="16167"/>
                  </a:lnTo>
                  <a:lnTo>
                    <a:pt x="19614" y="15151"/>
                  </a:lnTo>
                  <a:lnTo>
                    <a:pt x="19357" y="14604"/>
                  </a:lnTo>
                  <a:lnTo>
                    <a:pt x="18941" y="14185"/>
                  </a:lnTo>
                  <a:close/>
                </a:path>
                <a:path w="69850" h="76835">
                  <a:moveTo>
                    <a:pt x="7053" y="0"/>
                  </a:moveTo>
                  <a:lnTo>
                    <a:pt x="6914" y="419"/>
                  </a:lnTo>
                  <a:lnTo>
                    <a:pt x="6926" y="990"/>
                  </a:lnTo>
                  <a:lnTo>
                    <a:pt x="10495" y="8978"/>
                  </a:lnTo>
                  <a:lnTo>
                    <a:pt x="14915" y="19646"/>
                  </a:lnTo>
                  <a:lnTo>
                    <a:pt x="16067" y="19646"/>
                  </a:lnTo>
                  <a:lnTo>
                    <a:pt x="12565" y="11048"/>
                  </a:lnTo>
                  <a:lnTo>
                    <a:pt x="8082" y="990"/>
                  </a:lnTo>
                  <a:lnTo>
                    <a:pt x="7981" y="761"/>
                  </a:lnTo>
                  <a:lnTo>
                    <a:pt x="7765" y="419"/>
                  </a:lnTo>
                  <a:lnTo>
                    <a:pt x="7053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0" name="object 2300"/>
            <p:cNvSpPr/>
            <p:nvPr/>
          </p:nvSpPr>
          <p:spPr>
            <a:xfrm>
              <a:off x="7087654" y="2771838"/>
              <a:ext cx="20320" cy="5715"/>
            </a:xfrm>
            <a:custGeom>
              <a:avLst/>
              <a:gdLst/>
              <a:ahLst/>
              <a:cxnLst/>
              <a:rect l="l" t="t" r="r" b="b"/>
              <a:pathLst>
                <a:path w="20320" h="5714">
                  <a:moveTo>
                    <a:pt x="19761" y="1943"/>
                  </a:moveTo>
                  <a:lnTo>
                    <a:pt x="19519" y="1422"/>
                  </a:lnTo>
                  <a:lnTo>
                    <a:pt x="12077" y="0"/>
                  </a:lnTo>
                  <a:lnTo>
                    <a:pt x="406" y="4813"/>
                  </a:lnTo>
                  <a:lnTo>
                    <a:pt x="127" y="4991"/>
                  </a:lnTo>
                  <a:lnTo>
                    <a:pt x="0" y="5410"/>
                  </a:lnTo>
                  <a:lnTo>
                    <a:pt x="558" y="5613"/>
                  </a:lnTo>
                  <a:lnTo>
                    <a:pt x="11938" y="952"/>
                  </a:lnTo>
                  <a:lnTo>
                    <a:pt x="19113" y="2298"/>
                  </a:lnTo>
                  <a:lnTo>
                    <a:pt x="19761" y="1943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1" name="object 2301"/>
            <p:cNvSpPr/>
            <p:nvPr/>
          </p:nvSpPr>
          <p:spPr>
            <a:xfrm>
              <a:off x="7028507" y="2746933"/>
              <a:ext cx="72390" cy="62230"/>
            </a:xfrm>
            <a:custGeom>
              <a:avLst/>
              <a:gdLst/>
              <a:ahLst/>
              <a:cxnLst/>
              <a:rect l="l" t="t" r="r" b="b"/>
              <a:pathLst>
                <a:path w="72390" h="62230">
                  <a:moveTo>
                    <a:pt x="40236" y="58915"/>
                  </a:moveTo>
                  <a:lnTo>
                    <a:pt x="33274" y="58915"/>
                  </a:lnTo>
                  <a:lnTo>
                    <a:pt x="32118" y="61937"/>
                  </a:lnTo>
                  <a:lnTo>
                    <a:pt x="33232" y="61937"/>
                  </a:lnTo>
                  <a:lnTo>
                    <a:pt x="35737" y="59893"/>
                  </a:lnTo>
                  <a:lnTo>
                    <a:pt x="37252" y="59893"/>
                  </a:lnTo>
                  <a:lnTo>
                    <a:pt x="37528" y="59575"/>
                  </a:lnTo>
                  <a:lnTo>
                    <a:pt x="39781" y="59575"/>
                  </a:lnTo>
                  <a:lnTo>
                    <a:pt x="40236" y="58915"/>
                  </a:lnTo>
                  <a:close/>
                </a:path>
                <a:path w="72390" h="62230">
                  <a:moveTo>
                    <a:pt x="37252" y="59893"/>
                  </a:moveTo>
                  <a:lnTo>
                    <a:pt x="35737" y="59893"/>
                  </a:lnTo>
                  <a:lnTo>
                    <a:pt x="35352" y="61937"/>
                  </a:lnTo>
                  <a:lnTo>
                    <a:pt x="36368" y="60909"/>
                  </a:lnTo>
                  <a:lnTo>
                    <a:pt x="37252" y="59893"/>
                  </a:lnTo>
                  <a:close/>
                </a:path>
                <a:path w="72390" h="62230">
                  <a:moveTo>
                    <a:pt x="39781" y="59575"/>
                  </a:moveTo>
                  <a:lnTo>
                    <a:pt x="37528" y="59575"/>
                  </a:lnTo>
                  <a:lnTo>
                    <a:pt x="38544" y="60909"/>
                  </a:lnTo>
                  <a:lnTo>
                    <a:pt x="39204" y="60413"/>
                  </a:lnTo>
                  <a:lnTo>
                    <a:pt x="39781" y="59575"/>
                  </a:lnTo>
                  <a:close/>
                </a:path>
                <a:path w="72390" h="62230">
                  <a:moveTo>
                    <a:pt x="53467" y="54876"/>
                  </a:moveTo>
                  <a:lnTo>
                    <a:pt x="33286" y="54876"/>
                  </a:lnTo>
                  <a:lnTo>
                    <a:pt x="33159" y="56603"/>
                  </a:lnTo>
                  <a:lnTo>
                    <a:pt x="29214" y="59575"/>
                  </a:lnTo>
                  <a:lnTo>
                    <a:pt x="28636" y="59575"/>
                  </a:lnTo>
                  <a:lnTo>
                    <a:pt x="33274" y="58915"/>
                  </a:lnTo>
                  <a:lnTo>
                    <a:pt x="40236" y="58915"/>
                  </a:lnTo>
                  <a:lnTo>
                    <a:pt x="41495" y="57086"/>
                  </a:lnTo>
                  <a:lnTo>
                    <a:pt x="41617" y="56908"/>
                  </a:lnTo>
                  <a:lnTo>
                    <a:pt x="43975" y="56908"/>
                  </a:lnTo>
                  <a:lnTo>
                    <a:pt x="44919" y="56349"/>
                  </a:lnTo>
                  <a:lnTo>
                    <a:pt x="47337" y="56349"/>
                  </a:lnTo>
                  <a:lnTo>
                    <a:pt x="47650" y="56070"/>
                  </a:lnTo>
                  <a:lnTo>
                    <a:pt x="50138" y="56070"/>
                  </a:lnTo>
                  <a:lnTo>
                    <a:pt x="51028" y="55245"/>
                  </a:lnTo>
                  <a:lnTo>
                    <a:pt x="53187" y="55245"/>
                  </a:lnTo>
                  <a:lnTo>
                    <a:pt x="53467" y="54876"/>
                  </a:lnTo>
                  <a:close/>
                </a:path>
                <a:path w="72390" h="62230">
                  <a:moveTo>
                    <a:pt x="43975" y="56908"/>
                  </a:moveTo>
                  <a:lnTo>
                    <a:pt x="41617" y="56908"/>
                  </a:lnTo>
                  <a:lnTo>
                    <a:pt x="41604" y="59575"/>
                  </a:lnTo>
                  <a:lnTo>
                    <a:pt x="42089" y="58915"/>
                  </a:lnTo>
                  <a:lnTo>
                    <a:pt x="43675" y="57086"/>
                  </a:lnTo>
                  <a:lnTo>
                    <a:pt x="43975" y="56908"/>
                  </a:lnTo>
                  <a:close/>
                </a:path>
                <a:path w="72390" h="62230">
                  <a:moveTo>
                    <a:pt x="47337" y="56349"/>
                  </a:moveTo>
                  <a:lnTo>
                    <a:pt x="44919" y="56349"/>
                  </a:lnTo>
                  <a:lnTo>
                    <a:pt x="44995" y="56908"/>
                  </a:lnTo>
                  <a:lnTo>
                    <a:pt x="45097" y="57670"/>
                  </a:lnTo>
                  <a:lnTo>
                    <a:pt x="47574" y="58051"/>
                  </a:lnTo>
                  <a:lnTo>
                    <a:pt x="46977" y="57086"/>
                  </a:lnTo>
                  <a:lnTo>
                    <a:pt x="46867" y="56908"/>
                  </a:lnTo>
                  <a:lnTo>
                    <a:pt x="46712" y="56908"/>
                  </a:lnTo>
                  <a:lnTo>
                    <a:pt x="47337" y="56349"/>
                  </a:lnTo>
                  <a:close/>
                </a:path>
                <a:path w="72390" h="62230">
                  <a:moveTo>
                    <a:pt x="50138" y="56070"/>
                  </a:moveTo>
                  <a:lnTo>
                    <a:pt x="47650" y="56070"/>
                  </a:lnTo>
                  <a:lnTo>
                    <a:pt x="49394" y="56908"/>
                  </a:lnTo>
                  <a:lnTo>
                    <a:pt x="49233" y="56908"/>
                  </a:lnTo>
                  <a:lnTo>
                    <a:pt x="50138" y="56070"/>
                  </a:lnTo>
                  <a:close/>
                </a:path>
                <a:path w="72390" h="62230">
                  <a:moveTo>
                    <a:pt x="53187" y="55245"/>
                  </a:moveTo>
                  <a:lnTo>
                    <a:pt x="51028" y="55245"/>
                  </a:lnTo>
                  <a:lnTo>
                    <a:pt x="52078" y="56908"/>
                  </a:lnTo>
                  <a:lnTo>
                    <a:pt x="51919" y="56908"/>
                  </a:lnTo>
                  <a:lnTo>
                    <a:pt x="53187" y="55245"/>
                  </a:lnTo>
                  <a:close/>
                </a:path>
                <a:path w="72390" h="62230">
                  <a:moveTo>
                    <a:pt x="56972" y="52082"/>
                  </a:moveTo>
                  <a:lnTo>
                    <a:pt x="33134" y="52082"/>
                  </a:lnTo>
                  <a:lnTo>
                    <a:pt x="32753" y="53276"/>
                  </a:lnTo>
                  <a:lnTo>
                    <a:pt x="31978" y="54178"/>
                  </a:lnTo>
                  <a:lnTo>
                    <a:pt x="31018" y="55245"/>
                  </a:lnTo>
                  <a:lnTo>
                    <a:pt x="30708" y="55245"/>
                  </a:lnTo>
                  <a:lnTo>
                    <a:pt x="33286" y="54876"/>
                  </a:lnTo>
                  <a:lnTo>
                    <a:pt x="53467" y="54876"/>
                  </a:lnTo>
                  <a:lnTo>
                    <a:pt x="54406" y="53644"/>
                  </a:lnTo>
                  <a:lnTo>
                    <a:pt x="57177" y="53644"/>
                  </a:lnTo>
                  <a:lnTo>
                    <a:pt x="57129" y="53276"/>
                  </a:lnTo>
                  <a:lnTo>
                    <a:pt x="57025" y="52489"/>
                  </a:lnTo>
                  <a:lnTo>
                    <a:pt x="56972" y="52082"/>
                  </a:lnTo>
                  <a:close/>
                </a:path>
                <a:path w="72390" h="62230">
                  <a:moveTo>
                    <a:pt x="57177" y="53644"/>
                  </a:moveTo>
                  <a:lnTo>
                    <a:pt x="54406" y="53644"/>
                  </a:lnTo>
                  <a:lnTo>
                    <a:pt x="55597" y="55245"/>
                  </a:lnTo>
                  <a:lnTo>
                    <a:pt x="57226" y="54013"/>
                  </a:lnTo>
                  <a:lnTo>
                    <a:pt x="57177" y="53644"/>
                  </a:lnTo>
                  <a:close/>
                </a:path>
                <a:path w="72390" h="62230">
                  <a:moveTo>
                    <a:pt x="61892" y="51562"/>
                  </a:moveTo>
                  <a:lnTo>
                    <a:pt x="59867" y="51562"/>
                  </a:lnTo>
                  <a:lnTo>
                    <a:pt x="61683" y="53416"/>
                  </a:lnTo>
                  <a:lnTo>
                    <a:pt x="61787" y="52489"/>
                  </a:lnTo>
                  <a:lnTo>
                    <a:pt x="61892" y="51562"/>
                  </a:lnTo>
                  <a:close/>
                </a:path>
                <a:path w="72390" h="62230">
                  <a:moveTo>
                    <a:pt x="63776" y="49263"/>
                  </a:moveTo>
                  <a:lnTo>
                    <a:pt x="33210" y="49263"/>
                  </a:lnTo>
                  <a:lnTo>
                    <a:pt x="32169" y="50292"/>
                  </a:lnTo>
                  <a:lnTo>
                    <a:pt x="30270" y="52489"/>
                  </a:lnTo>
                  <a:lnTo>
                    <a:pt x="30149" y="52628"/>
                  </a:lnTo>
                  <a:lnTo>
                    <a:pt x="33134" y="52082"/>
                  </a:lnTo>
                  <a:lnTo>
                    <a:pt x="56972" y="52082"/>
                  </a:lnTo>
                  <a:lnTo>
                    <a:pt x="57033" y="51562"/>
                  </a:lnTo>
                  <a:lnTo>
                    <a:pt x="57150" y="50584"/>
                  </a:lnTo>
                  <a:lnTo>
                    <a:pt x="63829" y="50584"/>
                  </a:lnTo>
                  <a:lnTo>
                    <a:pt x="63776" y="49263"/>
                  </a:lnTo>
                  <a:close/>
                </a:path>
                <a:path w="72390" h="62230">
                  <a:moveTo>
                    <a:pt x="63829" y="50584"/>
                  </a:moveTo>
                  <a:lnTo>
                    <a:pt x="57150" y="50584"/>
                  </a:lnTo>
                  <a:lnTo>
                    <a:pt x="58572" y="52489"/>
                  </a:lnTo>
                  <a:lnTo>
                    <a:pt x="59780" y="51562"/>
                  </a:lnTo>
                  <a:lnTo>
                    <a:pt x="61892" y="51562"/>
                  </a:lnTo>
                  <a:lnTo>
                    <a:pt x="61963" y="50927"/>
                  </a:lnTo>
                  <a:lnTo>
                    <a:pt x="63842" y="50927"/>
                  </a:lnTo>
                  <a:lnTo>
                    <a:pt x="63829" y="50584"/>
                  </a:lnTo>
                  <a:close/>
                </a:path>
                <a:path w="72390" h="62230">
                  <a:moveTo>
                    <a:pt x="63842" y="50927"/>
                  </a:moveTo>
                  <a:lnTo>
                    <a:pt x="61963" y="50927"/>
                  </a:lnTo>
                  <a:lnTo>
                    <a:pt x="63868" y="51562"/>
                  </a:lnTo>
                  <a:lnTo>
                    <a:pt x="63842" y="50927"/>
                  </a:lnTo>
                  <a:close/>
                </a:path>
                <a:path w="72390" h="62230">
                  <a:moveTo>
                    <a:pt x="26492" y="47231"/>
                  </a:moveTo>
                  <a:lnTo>
                    <a:pt x="24948" y="47231"/>
                  </a:lnTo>
                  <a:lnTo>
                    <a:pt x="24873" y="47802"/>
                  </a:lnTo>
                  <a:lnTo>
                    <a:pt x="24775" y="48552"/>
                  </a:lnTo>
                  <a:lnTo>
                    <a:pt x="24649" y="49517"/>
                  </a:lnTo>
                  <a:lnTo>
                    <a:pt x="25768" y="48552"/>
                  </a:lnTo>
                  <a:lnTo>
                    <a:pt x="26492" y="47231"/>
                  </a:lnTo>
                  <a:close/>
                </a:path>
                <a:path w="72390" h="62230">
                  <a:moveTo>
                    <a:pt x="65780" y="46774"/>
                  </a:moveTo>
                  <a:lnTo>
                    <a:pt x="32613" y="46774"/>
                  </a:lnTo>
                  <a:lnTo>
                    <a:pt x="32196" y="48552"/>
                  </a:lnTo>
                  <a:lnTo>
                    <a:pt x="31996" y="48552"/>
                  </a:lnTo>
                  <a:lnTo>
                    <a:pt x="29870" y="49517"/>
                  </a:lnTo>
                  <a:lnTo>
                    <a:pt x="33210" y="49263"/>
                  </a:lnTo>
                  <a:lnTo>
                    <a:pt x="63776" y="49263"/>
                  </a:lnTo>
                  <a:lnTo>
                    <a:pt x="63766" y="49022"/>
                  </a:lnTo>
                  <a:lnTo>
                    <a:pt x="66402" y="49022"/>
                  </a:lnTo>
                  <a:lnTo>
                    <a:pt x="65906" y="47231"/>
                  </a:lnTo>
                  <a:lnTo>
                    <a:pt x="65780" y="46774"/>
                  </a:lnTo>
                  <a:close/>
                </a:path>
                <a:path w="72390" h="62230">
                  <a:moveTo>
                    <a:pt x="66402" y="49022"/>
                  </a:moveTo>
                  <a:lnTo>
                    <a:pt x="63766" y="49022"/>
                  </a:lnTo>
                  <a:lnTo>
                    <a:pt x="66927" y="49517"/>
                  </a:lnTo>
                  <a:lnTo>
                    <a:pt x="66540" y="49517"/>
                  </a:lnTo>
                  <a:lnTo>
                    <a:pt x="66469" y="49263"/>
                  </a:lnTo>
                  <a:lnTo>
                    <a:pt x="66402" y="49022"/>
                  </a:lnTo>
                  <a:close/>
                </a:path>
                <a:path w="72390" h="62230">
                  <a:moveTo>
                    <a:pt x="67770" y="45415"/>
                  </a:moveTo>
                  <a:lnTo>
                    <a:pt x="23075" y="45415"/>
                  </a:lnTo>
                  <a:lnTo>
                    <a:pt x="21336" y="48856"/>
                  </a:lnTo>
                  <a:lnTo>
                    <a:pt x="24845" y="47231"/>
                  </a:lnTo>
                  <a:lnTo>
                    <a:pt x="26492" y="47231"/>
                  </a:lnTo>
                  <a:lnTo>
                    <a:pt x="28092" y="46951"/>
                  </a:lnTo>
                  <a:lnTo>
                    <a:pt x="32387" y="46951"/>
                  </a:lnTo>
                  <a:lnTo>
                    <a:pt x="32613" y="46774"/>
                  </a:lnTo>
                  <a:lnTo>
                    <a:pt x="65651" y="46774"/>
                  </a:lnTo>
                  <a:lnTo>
                    <a:pt x="68338" y="46215"/>
                  </a:lnTo>
                  <a:lnTo>
                    <a:pt x="67770" y="45415"/>
                  </a:lnTo>
                  <a:close/>
                </a:path>
                <a:path w="72390" h="62230">
                  <a:moveTo>
                    <a:pt x="32387" y="46951"/>
                  </a:moveTo>
                  <a:lnTo>
                    <a:pt x="28092" y="46951"/>
                  </a:lnTo>
                  <a:lnTo>
                    <a:pt x="28617" y="48552"/>
                  </a:lnTo>
                  <a:lnTo>
                    <a:pt x="31305" y="47802"/>
                  </a:lnTo>
                  <a:lnTo>
                    <a:pt x="32387" y="46951"/>
                  </a:lnTo>
                  <a:close/>
                </a:path>
                <a:path w="72390" h="62230">
                  <a:moveTo>
                    <a:pt x="66823" y="44081"/>
                  </a:moveTo>
                  <a:lnTo>
                    <a:pt x="20586" y="44081"/>
                  </a:lnTo>
                  <a:lnTo>
                    <a:pt x="19297" y="46215"/>
                  </a:lnTo>
                  <a:lnTo>
                    <a:pt x="19189" y="46393"/>
                  </a:lnTo>
                  <a:lnTo>
                    <a:pt x="20434" y="45897"/>
                  </a:lnTo>
                  <a:lnTo>
                    <a:pt x="21767" y="45415"/>
                  </a:lnTo>
                  <a:lnTo>
                    <a:pt x="67770" y="45415"/>
                  </a:lnTo>
                  <a:lnTo>
                    <a:pt x="66823" y="44081"/>
                  </a:lnTo>
                  <a:close/>
                </a:path>
                <a:path w="72390" h="62230">
                  <a:moveTo>
                    <a:pt x="68770" y="41605"/>
                  </a:moveTo>
                  <a:lnTo>
                    <a:pt x="17348" y="41605"/>
                  </a:lnTo>
                  <a:lnTo>
                    <a:pt x="16357" y="44602"/>
                  </a:lnTo>
                  <a:lnTo>
                    <a:pt x="17516" y="44602"/>
                  </a:lnTo>
                  <a:lnTo>
                    <a:pt x="19227" y="44081"/>
                  </a:lnTo>
                  <a:lnTo>
                    <a:pt x="66752" y="44081"/>
                  </a:lnTo>
                  <a:lnTo>
                    <a:pt x="69354" y="43548"/>
                  </a:lnTo>
                  <a:lnTo>
                    <a:pt x="69504" y="42633"/>
                  </a:lnTo>
                  <a:lnTo>
                    <a:pt x="69596" y="42075"/>
                  </a:lnTo>
                  <a:lnTo>
                    <a:pt x="68770" y="41605"/>
                  </a:lnTo>
                  <a:close/>
                </a:path>
                <a:path w="72390" h="62230">
                  <a:moveTo>
                    <a:pt x="68086" y="40119"/>
                  </a:moveTo>
                  <a:lnTo>
                    <a:pt x="14084" y="40119"/>
                  </a:lnTo>
                  <a:lnTo>
                    <a:pt x="13962" y="41084"/>
                  </a:lnTo>
                  <a:lnTo>
                    <a:pt x="13863" y="41871"/>
                  </a:lnTo>
                  <a:lnTo>
                    <a:pt x="13766" y="42633"/>
                  </a:lnTo>
                  <a:lnTo>
                    <a:pt x="16192" y="41871"/>
                  </a:lnTo>
                  <a:lnTo>
                    <a:pt x="17348" y="41605"/>
                  </a:lnTo>
                  <a:lnTo>
                    <a:pt x="68770" y="41605"/>
                  </a:lnTo>
                  <a:lnTo>
                    <a:pt x="67856" y="41084"/>
                  </a:lnTo>
                  <a:lnTo>
                    <a:pt x="67983" y="40551"/>
                  </a:lnTo>
                  <a:lnTo>
                    <a:pt x="68086" y="40119"/>
                  </a:lnTo>
                  <a:close/>
                </a:path>
                <a:path w="72390" h="62230">
                  <a:moveTo>
                    <a:pt x="68855" y="36283"/>
                  </a:moveTo>
                  <a:lnTo>
                    <a:pt x="8229" y="36283"/>
                  </a:lnTo>
                  <a:lnTo>
                    <a:pt x="9525" y="36588"/>
                  </a:lnTo>
                  <a:lnTo>
                    <a:pt x="8407" y="38125"/>
                  </a:lnTo>
                  <a:lnTo>
                    <a:pt x="7641" y="38823"/>
                  </a:lnTo>
                  <a:lnTo>
                    <a:pt x="12106" y="38823"/>
                  </a:lnTo>
                  <a:lnTo>
                    <a:pt x="10820" y="40551"/>
                  </a:lnTo>
                  <a:lnTo>
                    <a:pt x="14084" y="40119"/>
                  </a:lnTo>
                  <a:lnTo>
                    <a:pt x="68086" y="40119"/>
                  </a:lnTo>
                  <a:lnTo>
                    <a:pt x="68199" y="39649"/>
                  </a:lnTo>
                  <a:lnTo>
                    <a:pt x="70891" y="39458"/>
                  </a:lnTo>
                  <a:lnTo>
                    <a:pt x="70942" y="37706"/>
                  </a:lnTo>
                  <a:lnTo>
                    <a:pt x="68999" y="36461"/>
                  </a:lnTo>
                  <a:lnTo>
                    <a:pt x="68855" y="36283"/>
                  </a:lnTo>
                  <a:close/>
                </a:path>
                <a:path w="72390" h="62230">
                  <a:moveTo>
                    <a:pt x="10769" y="38823"/>
                  </a:moveTo>
                  <a:lnTo>
                    <a:pt x="7834" y="38823"/>
                  </a:lnTo>
                  <a:lnTo>
                    <a:pt x="8940" y="39103"/>
                  </a:lnTo>
                  <a:lnTo>
                    <a:pt x="10769" y="38823"/>
                  </a:lnTo>
                  <a:close/>
                </a:path>
                <a:path w="72390" h="62230">
                  <a:moveTo>
                    <a:pt x="69981" y="34683"/>
                  </a:moveTo>
                  <a:lnTo>
                    <a:pt x="6273" y="34683"/>
                  </a:lnTo>
                  <a:lnTo>
                    <a:pt x="4088" y="36842"/>
                  </a:lnTo>
                  <a:lnTo>
                    <a:pt x="6375" y="36842"/>
                  </a:lnTo>
                  <a:lnTo>
                    <a:pt x="8229" y="36283"/>
                  </a:lnTo>
                  <a:lnTo>
                    <a:pt x="68855" y="36283"/>
                  </a:lnTo>
                  <a:lnTo>
                    <a:pt x="68032" y="35267"/>
                  </a:lnTo>
                  <a:lnTo>
                    <a:pt x="67919" y="35128"/>
                  </a:lnTo>
                  <a:lnTo>
                    <a:pt x="69981" y="34683"/>
                  </a:lnTo>
                  <a:close/>
                </a:path>
                <a:path w="72390" h="62230">
                  <a:moveTo>
                    <a:pt x="68870" y="33312"/>
                  </a:moveTo>
                  <a:lnTo>
                    <a:pt x="4051" y="33312"/>
                  </a:lnTo>
                  <a:lnTo>
                    <a:pt x="2362" y="35534"/>
                  </a:lnTo>
                  <a:lnTo>
                    <a:pt x="3253" y="35534"/>
                  </a:lnTo>
                  <a:lnTo>
                    <a:pt x="5067" y="35267"/>
                  </a:lnTo>
                  <a:lnTo>
                    <a:pt x="6273" y="34683"/>
                  </a:lnTo>
                  <a:lnTo>
                    <a:pt x="70051" y="34683"/>
                  </a:lnTo>
                  <a:lnTo>
                    <a:pt x="68870" y="33312"/>
                  </a:lnTo>
                  <a:close/>
                </a:path>
                <a:path w="72390" h="62230">
                  <a:moveTo>
                    <a:pt x="4483" y="28117"/>
                  </a:moveTo>
                  <a:lnTo>
                    <a:pt x="5186" y="29972"/>
                  </a:lnTo>
                  <a:lnTo>
                    <a:pt x="2159" y="29972"/>
                  </a:lnTo>
                  <a:lnTo>
                    <a:pt x="3454" y="32118"/>
                  </a:lnTo>
                  <a:lnTo>
                    <a:pt x="1503" y="32118"/>
                  </a:lnTo>
                  <a:lnTo>
                    <a:pt x="0" y="32880"/>
                  </a:lnTo>
                  <a:lnTo>
                    <a:pt x="1917" y="33909"/>
                  </a:lnTo>
                  <a:lnTo>
                    <a:pt x="4051" y="33312"/>
                  </a:lnTo>
                  <a:lnTo>
                    <a:pt x="68998" y="33312"/>
                  </a:lnTo>
                  <a:lnTo>
                    <a:pt x="66497" y="33083"/>
                  </a:lnTo>
                  <a:lnTo>
                    <a:pt x="59817" y="32118"/>
                  </a:lnTo>
                  <a:lnTo>
                    <a:pt x="61591" y="29972"/>
                  </a:lnTo>
                  <a:lnTo>
                    <a:pt x="61410" y="29159"/>
                  </a:lnTo>
                  <a:lnTo>
                    <a:pt x="7200" y="29159"/>
                  </a:lnTo>
                  <a:lnTo>
                    <a:pt x="4483" y="28117"/>
                  </a:lnTo>
                  <a:close/>
                </a:path>
                <a:path w="72390" h="62230">
                  <a:moveTo>
                    <a:pt x="8940" y="26416"/>
                  </a:moveTo>
                  <a:lnTo>
                    <a:pt x="7607" y="26708"/>
                  </a:lnTo>
                  <a:lnTo>
                    <a:pt x="8623" y="28498"/>
                  </a:lnTo>
                  <a:lnTo>
                    <a:pt x="7200" y="29159"/>
                  </a:lnTo>
                  <a:lnTo>
                    <a:pt x="61410" y="29159"/>
                  </a:lnTo>
                  <a:lnTo>
                    <a:pt x="61328" y="28879"/>
                  </a:lnTo>
                  <a:lnTo>
                    <a:pt x="62419" y="27838"/>
                  </a:lnTo>
                  <a:lnTo>
                    <a:pt x="9969" y="27838"/>
                  </a:lnTo>
                  <a:lnTo>
                    <a:pt x="8940" y="26416"/>
                  </a:lnTo>
                  <a:close/>
                </a:path>
                <a:path w="72390" h="62230">
                  <a:moveTo>
                    <a:pt x="13525" y="22682"/>
                  </a:moveTo>
                  <a:lnTo>
                    <a:pt x="13481" y="23495"/>
                  </a:lnTo>
                  <a:lnTo>
                    <a:pt x="13385" y="25260"/>
                  </a:lnTo>
                  <a:lnTo>
                    <a:pt x="11072" y="25260"/>
                  </a:lnTo>
                  <a:lnTo>
                    <a:pt x="11013" y="25768"/>
                  </a:lnTo>
                  <a:lnTo>
                    <a:pt x="10937" y="26416"/>
                  </a:lnTo>
                  <a:lnTo>
                    <a:pt x="10845" y="27203"/>
                  </a:lnTo>
                  <a:lnTo>
                    <a:pt x="9969" y="27838"/>
                  </a:lnTo>
                  <a:lnTo>
                    <a:pt x="62419" y="27838"/>
                  </a:lnTo>
                  <a:lnTo>
                    <a:pt x="63284" y="27012"/>
                  </a:lnTo>
                  <a:lnTo>
                    <a:pt x="64395" y="26416"/>
                  </a:lnTo>
                  <a:lnTo>
                    <a:pt x="65735" y="25768"/>
                  </a:lnTo>
                  <a:lnTo>
                    <a:pt x="66700" y="25260"/>
                  </a:lnTo>
                  <a:lnTo>
                    <a:pt x="13385" y="25260"/>
                  </a:lnTo>
                  <a:lnTo>
                    <a:pt x="11176" y="24371"/>
                  </a:lnTo>
                  <a:lnTo>
                    <a:pt x="68129" y="24371"/>
                  </a:lnTo>
                  <a:lnTo>
                    <a:pt x="68880" y="23888"/>
                  </a:lnTo>
                  <a:lnTo>
                    <a:pt x="15684" y="23888"/>
                  </a:lnTo>
                  <a:lnTo>
                    <a:pt x="13525" y="22682"/>
                  </a:lnTo>
                  <a:close/>
                </a:path>
                <a:path w="72390" h="62230">
                  <a:moveTo>
                    <a:pt x="16002" y="20789"/>
                  </a:moveTo>
                  <a:lnTo>
                    <a:pt x="15938" y="21412"/>
                  </a:lnTo>
                  <a:lnTo>
                    <a:pt x="15825" y="22517"/>
                  </a:lnTo>
                  <a:lnTo>
                    <a:pt x="15808" y="22682"/>
                  </a:lnTo>
                  <a:lnTo>
                    <a:pt x="15684" y="23888"/>
                  </a:lnTo>
                  <a:lnTo>
                    <a:pt x="68880" y="23888"/>
                  </a:lnTo>
                  <a:lnTo>
                    <a:pt x="69494" y="23495"/>
                  </a:lnTo>
                  <a:lnTo>
                    <a:pt x="69976" y="22682"/>
                  </a:lnTo>
                  <a:lnTo>
                    <a:pt x="70073" y="22517"/>
                  </a:lnTo>
                  <a:lnTo>
                    <a:pt x="67906" y="22517"/>
                  </a:lnTo>
                  <a:lnTo>
                    <a:pt x="69392" y="21412"/>
                  </a:lnTo>
                  <a:lnTo>
                    <a:pt x="69569" y="21183"/>
                  </a:lnTo>
                  <a:lnTo>
                    <a:pt x="19126" y="21183"/>
                  </a:lnTo>
                  <a:lnTo>
                    <a:pt x="16002" y="20789"/>
                  </a:lnTo>
                  <a:close/>
                </a:path>
                <a:path w="72390" h="62230">
                  <a:moveTo>
                    <a:pt x="20434" y="17068"/>
                  </a:moveTo>
                  <a:lnTo>
                    <a:pt x="21475" y="19735"/>
                  </a:lnTo>
                  <a:lnTo>
                    <a:pt x="18636" y="19735"/>
                  </a:lnTo>
                  <a:lnTo>
                    <a:pt x="19126" y="21183"/>
                  </a:lnTo>
                  <a:lnTo>
                    <a:pt x="69569" y="21183"/>
                  </a:lnTo>
                  <a:lnTo>
                    <a:pt x="70561" y="19900"/>
                  </a:lnTo>
                  <a:lnTo>
                    <a:pt x="70713" y="19735"/>
                  </a:lnTo>
                  <a:lnTo>
                    <a:pt x="21475" y="19735"/>
                  </a:lnTo>
                  <a:lnTo>
                    <a:pt x="18503" y="19342"/>
                  </a:lnTo>
                  <a:lnTo>
                    <a:pt x="69226" y="19342"/>
                  </a:lnTo>
                  <a:lnTo>
                    <a:pt x="70650" y="18021"/>
                  </a:lnTo>
                  <a:lnTo>
                    <a:pt x="70920" y="17691"/>
                  </a:lnTo>
                  <a:lnTo>
                    <a:pt x="23698" y="17691"/>
                  </a:lnTo>
                  <a:lnTo>
                    <a:pt x="20434" y="17068"/>
                  </a:lnTo>
                  <a:close/>
                </a:path>
                <a:path w="72390" h="62230">
                  <a:moveTo>
                    <a:pt x="71742" y="18618"/>
                  </a:moveTo>
                  <a:lnTo>
                    <a:pt x="69195" y="19342"/>
                  </a:lnTo>
                  <a:lnTo>
                    <a:pt x="71075" y="19342"/>
                  </a:lnTo>
                  <a:lnTo>
                    <a:pt x="71742" y="18618"/>
                  </a:lnTo>
                  <a:close/>
                </a:path>
                <a:path w="72390" h="62230">
                  <a:moveTo>
                    <a:pt x="24714" y="15646"/>
                  </a:moveTo>
                  <a:lnTo>
                    <a:pt x="24715" y="16751"/>
                  </a:lnTo>
                  <a:lnTo>
                    <a:pt x="25019" y="17462"/>
                  </a:lnTo>
                  <a:lnTo>
                    <a:pt x="23698" y="17691"/>
                  </a:lnTo>
                  <a:lnTo>
                    <a:pt x="28581" y="17691"/>
                  </a:lnTo>
                  <a:lnTo>
                    <a:pt x="27178" y="17068"/>
                  </a:lnTo>
                  <a:lnTo>
                    <a:pt x="26588" y="16217"/>
                  </a:lnTo>
                  <a:lnTo>
                    <a:pt x="26492" y="16078"/>
                  </a:lnTo>
                  <a:lnTo>
                    <a:pt x="26377" y="15913"/>
                  </a:lnTo>
                  <a:lnTo>
                    <a:pt x="24714" y="15646"/>
                  </a:lnTo>
                  <a:close/>
                </a:path>
                <a:path w="72390" h="62230">
                  <a:moveTo>
                    <a:pt x="28484" y="15278"/>
                  </a:moveTo>
                  <a:lnTo>
                    <a:pt x="28068" y="15278"/>
                  </a:lnTo>
                  <a:lnTo>
                    <a:pt x="28189" y="15913"/>
                  </a:lnTo>
                  <a:lnTo>
                    <a:pt x="28303" y="16510"/>
                  </a:lnTo>
                  <a:lnTo>
                    <a:pt x="28410" y="17068"/>
                  </a:lnTo>
                  <a:lnTo>
                    <a:pt x="28529" y="17691"/>
                  </a:lnTo>
                  <a:lnTo>
                    <a:pt x="70920" y="17691"/>
                  </a:lnTo>
                  <a:lnTo>
                    <a:pt x="71691" y="16751"/>
                  </a:lnTo>
                  <a:lnTo>
                    <a:pt x="71944" y="16217"/>
                  </a:lnTo>
                  <a:lnTo>
                    <a:pt x="30797" y="16217"/>
                  </a:lnTo>
                  <a:lnTo>
                    <a:pt x="29489" y="15455"/>
                  </a:lnTo>
                  <a:lnTo>
                    <a:pt x="28484" y="15278"/>
                  </a:lnTo>
                  <a:close/>
                </a:path>
                <a:path w="72390" h="62230">
                  <a:moveTo>
                    <a:pt x="72390" y="15278"/>
                  </a:moveTo>
                  <a:lnTo>
                    <a:pt x="69951" y="16078"/>
                  </a:lnTo>
                  <a:lnTo>
                    <a:pt x="32034" y="16078"/>
                  </a:lnTo>
                  <a:lnTo>
                    <a:pt x="30797" y="16217"/>
                  </a:lnTo>
                  <a:lnTo>
                    <a:pt x="71944" y="16217"/>
                  </a:lnTo>
                  <a:lnTo>
                    <a:pt x="72010" y="16078"/>
                  </a:lnTo>
                  <a:lnTo>
                    <a:pt x="72088" y="15913"/>
                  </a:lnTo>
                  <a:lnTo>
                    <a:pt x="72215" y="15646"/>
                  </a:lnTo>
                  <a:lnTo>
                    <a:pt x="72305" y="15455"/>
                  </a:lnTo>
                  <a:lnTo>
                    <a:pt x="72390" y="15278"/>
                  </a:lnTo>
                  <a:close/>
                </a:path>
                <a:path w="72390" h="62230">
                  <a:moveTo>
                    <a:pt x="31737" y="14439"/>
                  </a:moveTo>
                  <a:lnTo>
                    <a:pt x="32069" y="15278"/>
                  </a:lnTo>
                  <a:lnTo>
                    <a:pt x="32140" y="15455"/>
                  </a:lnTo>
                  <a:lnTo>
                    <a:pt x="32216" y="15646"/>
                  </a:lnTo>
                  <a:lnTo>
                    <a:pt x="32321" y="15913"/>
                  </a:lnTo>
                  <a:lnTo>
                    <a:pt x="32387" y="16078"/>
                  </a:lnTo>
                  <a:lnTo>
                    <a:pt x="69951" y="16078"/>
                  </a:lnTo>
                  <a:lnTo>
                    <a:pt x="70606" y="15278"/>
                  </a:lnTo>
                  <a:lnTo>
                    <a:pt x="34367" y="15278"/>
                  </a:lnTo>
                  <a:lnTo>
                    <a:pt x="31737" y="14439"/>
                  </a:lnTo>
                  <a:close/>
                </a:path>
                <a:path w="72390" h="62230">
                  <a:moveTo>
                    <a:pt x="31991" y="11950"/>
                  </a:moveTo>
                  <a:lnTo>
                    <a:pt x="32740" y="13055"/>
                  </a:lnTo>
                  <a:lnTo>
                    <a:pt x="33782" y="13703"/>
                  </a:lnTo>
                  <a:lnTo>
                    <a:pt x="33915" y="14439"/>
                  </a:lnTo>
                  <a:lnTo>
                    <a:pt x="33959" y="14681"/>
                  </a:lnTo>
                  <a:lnTo>
                    <a:pt x="34067" y="15278"/>
                  </a:lnTo>
                  <a:lnTo>
                    <a:pt x="70606" y="15278"/>
                  </a:lnTo>
                  <a:lnTo>
                    <a:pt x="71094" y="14681"/>
                  </a:lnTo>
                  <a:lnTo>
                    <a:pt x="71728" y="13055"/>
                  </a:lnTo>
                  <a:lnTo>
                    <a:pt x="71844" y="12369"/>
                  </a:lnTo>
                  <a:lnTo>
                    <a:pt x="34798" y="12369"/>
                  </a:lnTo>
                  <a:lnTo>
                    <a:pt x="31991" y="11950"/>
                  </a:lnTo>
                  <a:close/>
                </a:path>
                <a:path w="72390" h="62230">
                  <a:moveTo>
                    <a:pt x="70200" y="7645"/>
                  </a:moveTo>
                  <a:lnTo>
                    <a:pt x="70005" y="7645"/>
                  </a:lnTo>
                  <a:lnTo>
                    <a:pt x="67920" y="9118"/>
                  </a:lnTo>
                  <a:lnTo>
                    <a:pt x="31731" y="9118"/>
                  </a:lnTo>
                  <a:lnTo>
                    <a:pt x="32893" y="10007"/>
                  </a:lnTo>
                  <a:lnTo>
                    <a:pt x="34391" y="10883"/>
                  </a:lnTo>
                  <a:lnTo>
                    <a:pt x="34683" y="11950"/>
                  </a:lnTo>
                  <a:lnTo>
                    <a:pt x="34798" y="12369"/>
                  </a:lnTo>
                  <a:lnTo>
                    <a:pt x="69489" y="12369"/>
                  </a:lnTo>
                  <a:lnTo>
                    <a:pt x="70652" y="11404"/>
                  </a:lnTo>
                  <a:lnTo>
                    <a:pt x="70535" y="8813"/>
                  </a:lnTo>
                  <a:lnTo>
                    <a:pt x="70200" y="7645"/>
                  </a:lnTo>
                  <a:close/>
                </a:path>
                <a:path w="72390" h="62230">
                  <a:moveTo>
                    <a:pt x="71970" y="11404"/>
                  </a:moveTo>
                  <a:lnTo>
                    <a:pt x="69453" y="12369"/>
                  </a:lnTo>
                  <a:lnTo>
                    <a:pt x="71844" y="12369"/>
                  </a:lnTo>
                  <a:lnTo>
                    <a:pt x="71970" y="11404"/>
                  </a:lnTo>
                  <a:close/>
                </a:path>
                <a:path w="72390" h="62230">
                  <a:moveTo>
                    <a:pt x="62659" y="5270"/>
                  </a:moveTo>
                  <a:lnTo>
                    <a:pt x="61137" y="6337"/>
                  </a:lnTo>
                  <a:lnTo>
                    <a:pt x="33255" y="6337"/>
                  </a:lnTo>
                  <a:lnTo>
                    <a:pt x="31623" y="6616"/>
                  </a:lnTo>
                  <a:lnTo>
                    <a:pt x="34150" y="9118"/>
                  </a:lnTo>
                  <a:lnTo>
                    <a:pt x="68017" y="9118"/>
                  </a:lnTo>
                  <a:lnTo>
                    <a:pt x="68503" y="7645"/>
                  </a:lnTo>
                  <a:lnTo>
                    <a:pt x="63592" y="7645"/>
                  </a:lnTo>
                  <a:lnTo>
                    <a:pt x="62659" y="5270"/>
                  </a:lnTo>
                  <a:close/>
                </a:path>
                <a:path w="72390" h="62230">
                  <a:moveTo>
                    <a:pt x="65944" y="4622"/>
                  </a:moveTo>
                  <a:lnTo>
                    <a:pt x="65314" y="5270"/>
                  </a:lnTo>
                  <a:lnTo>
                    <a:pt x="63344" y="7645"/>
                  </a:lnTo>
                  <a:lnTo>
                    <a:pt x="68503" y="7645"/>
                  </a:lnTo>
                  <a:lnTo>
                    <a:pt x="68536" y="6337"/>
                  </a:lnTo>
                  <a:lnTo>
                    <a:pt x="66301" y="6337"/>
                  </a:lnTo>
                  <a:lnTo>
                    <a:pt x="65944" y="4622"/>
                  </a:lnTo>
                  <a:close/>
                </a:path>
                <a:path w="72390" h="62230">
                  <a:moveTo>
                    <a:pt x="34277" y="1333"/>
                  </a:moveTo>
                  <a:lnTo>
                    <a:pt x="34066" y="2705"/>
                  </a:lnTo>
                  <a:lnTo>
                    <a:pt x="33997" y="3149"/>
                  </a:lnTo>
                  <a:lnTo>
                    <a:pt x="32159" y="3149"/>
                  </a:lnTo>
                  <a:lnTo>
                    <a:pt x="32961" y="3378"/>
                  </a:lnTo>
                  <a:lnTo>
                    <a:pt x="33731" y="5270"/>
                  </a:lnTo>
                  <a:lnTo>
                    <a:pt x="34033" y="6337"/>
                  </a:lnTo>
                  <a:lnTo>
                    <a:pt x="61137" y="6337"/>
                  </a:lnTo>
                  <a:lnTo>
                    <a:pt x="60778" y="5842"/>
                  </a:lnTo>
                  <a:lnTo>
                    <a:pt x="57835" y="5842"/>
                  </a:lnTo>
                  <a:lnTo>
                    <a:pt x="57603" y="5270"/>
                  </a:lnTo>
                  <a:lnTo>
                    <a:pt x="53922" y="5270"/>
                  </a:lnTo>
                  <a:lnTo>
                    <a:pt x="53988" y="4622"/>
                  </a:lnTo>
                  <a:lnTo>
                    <a:pt x="54114" y="3378"/>
                  </a:lnTo>
                  <a:lnTo>
                    <a:pt x="53500" y="2705"/>
                  </a:lnTo>
                  <a:lnTo>
                    <a:pt x="37592" y="2705"/>
                  </a:lnTo>
                  <a:lnTo>
                    <a:pt x="36186" y="1714"/>
                  </a:lnTo>
                  <a:lnTo>
                    <a:pt x="36684" y="1714"/>
                  </a:lnTo>
                  <a:lnTo>
                    <a:pt x="34277" y="1333"/>
                  </a:lnTo>
                  <a:close/>
                </a:path>
                <a:path w="72390" h="62230">
                  <a:moveTo>
                    <a:pt x="68580" y="4622"/>
                  </a:moveTo>
                  <a:lnTo>
                    <a:pt x="66242" y="6337"/>
                  </a:lnTo>
                  <a:lnTo>
                    <a:pt x="68536" y="6337"/>
                  </a:lnTo>
                  <a:lnTo>
                    <a:pt x="68580" y="4622"/>
                  </a:lnTo>
                  <a:close/>
                </a:path>
                <a:path w="72390" h="62230">
                  <a:moveTo>
                    <a:pt x="59118" y="3556"/>
                  </a:moveTo>
                  <a:lnTo>
                    <a:pt x="57835" y="5842"/>
                  </a:lnTo>
                  <a:lnTo>
                    <a:pt x="60778" y="5842"/>
                  </a:lnTo>
                  <a:lnTo>
                    <a:pt x="59118" y="3556"/>
                  </a:lnTo>
                  <a:close/>
                </a:path>
                <a:path w="72390" h="62230">
                  <a:moveTo>
                    <a:pt x="55092" y="2705"/>
                  </a:moveTo>
                  <a:lnTo>
                    <a:pt x="53870" y="5270"/>
                  </a:lnTo>
                  <a:lnTo>
                    <a:pt x="57603" y="5270"/>
                  </a:lnTo>
                  <a:lnTo>
                    <a:pt x="56931" y="3556"/>
                  </a:lnTo>
                  <a:lnTo>
                    <a:pt x="56863" y="3378"/>
                  </a:lnTo>
                  <a:lnTo>
                    <a:pt x="56775" y="3149"/>
                  </a:lnTo>
                  <a:lnTo>
                    <a:pt x="56970" y="3149"/>
                  </a:lnTo>
                  <a:lnTo>
                    <a:pt x="55092" y="2705"/>
                  </a:lnTo>
                  <a:close/>
                </a:path>
                <a:path w="72390" h="62230">
                  <a:moveTo>
                    <a:pt x="40360" y="0"/>
                  </a:moveTo>
                  <a:lnTo>
                    <a:pt x="38379" y="406"/>
                  </a:lnTo>
                  <a:lnTo>
                    <a:pt x="38494" y="1333"/>
                  </a:lnTo>
                  <a:lnTo>
                    <a:pt x="38859" y="2705"/>
                  </a:lnTo>
                  <a:lnTo>
                    <a:pt x="45765" y="2705"/>
                  </a:lnTo>
                  <a:lnTo>
                    <a:pt x="44907" y="1714"/>
                  </a:lnTo>
                  <a:lnTo>
                    <a:pt x="40754" y="1714"/>
                  </a:lnTo>
                  <a:lnTo>
                    <a:pt x="40666" y="1333"/>
                  </a:lnTo>
                  <a:lnTo>
                    <a:pt x="40579" y="952"/>
                  </a:lnTo>
                  <a:lnTo>
                    <a:pt x="40453" y="406"/>
                  </a:lnTo>
                  <a:lnTo>
                    <a:pt x="40360" y="0"/>
                  </a:lnTo>
                  <a:close/>
                </a:path>
                <a:path w="72390" h="62230">
                  <a:moveTo>
                    <a:pt x="47485" y="558"/>
                  </a:moveTo>
                  <a:lnTo>
                    <a:pt x="45701" y="2705"/>
                  </a:lnTo>
                  <a:lnTo>
                    <a:pt x="49923" y="2705"/>
                  </a:lnTo>
                  <a:lnTo>
                    <a:pt x="47485" y="558"/>
                  </a:lnTo>
                  <a:close/>
                </a:path>
                <a:path w="72390" h="62230">
                  <a:moveTo>
                    <a:pt x="50774" y="952"/>
                  </a:moveTo>
                  <a:lnTo>
                    <a:pt x="49771" y="2705"/>
                  </a:lnTo>
                  <a:lnTo>
                    <a:pt x="53500" y="2705"/>
                  </a:lnTo>
                  <a:lnTo>
                    <a:pt x="52596" y="1714"/>
                  </a:lnTo>
                  <a:lnTo>
                    <a:pt x="51748" y="1333"/>
                  </a:lnTo>
                  <a:lnTo>
                    <a:pt x="50774" y="952"/>
                  </a:lnTo>
                  <a:close/>
                </a:path>
                <a:path w="72390" h="62230">
                  <a:moveTo>
                    <a:pt x="43862" y="0"/>
                  </a:moveTo>
                  <a:lnTo>
                    <a:pt x="42062" y="0"/>
                  </a:lnTo>
                  <a:lnTo>
                    <a:pt x="42062" y="1714"/>
                  </a:lnTo>
                  <a:lnTo>
                    <a:pt x="44883" y="1714"/>
                  </a:lnTo>
                  <a:lnTo>
                    <a:pt x="43862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2" name="object 2302"/>
            <p:cNvSpPr/>
            <p:nvPr/>
          </p:nvSpPr>
          <p:spPr>
            <a:xfrm>
              <a:off x="7028498" y="2776764"/>
              <a:ext cx="71120" cy="32384"/>
            </a:xfrm>
            <a:custGeom>
              <a:avLst/>
              <a:gdLst/>
              <a:ahLst/>
              <a:cxnLst/>
              <a:rect l="l" t="t" r="r" b="b"/>
              <a:pathLst>
                <a:path w="71120" h="32385">
                  <a:moveTo>
                    <a:pt x="40236" y="29083"/>
                  </a:moveTo>
                  <a:lnTo>
                    <a:pt x="33286" y="29083"/>
                  </a:lnTo>
                  <a:lnTo>
                    <a:pt x="32179" y="31978"/>
                  </a:lnTo>
                  <a:lnTo>
                    <a:pt x="32131" y="32105"/>
                  </a:lnTo>
                  <a:lnTo>
                    <a:pt x="33388" y="31978"/>
                  </a:lnTo>
                  <a:lnTo>
                    <a:pt x="35750" y="30060"/>
                  </a:lnTo>
                  <a:lnTo>
                    <a:pt x="37261" y="30060"/>
                  </a:lnTo>
                  <a:lnTo>
                    <a:pt x="37541" y="29743"/>
                  </a:lnTo>
                  <a:lnTo>
                    <a:pt x="39781" y="29743"/>
                  </a:lnTo>
                  <a:lnTo>
                    <a:pt x="40236" y="29083"/>
                  </a:lnTo>
                  <a:close/>
                </a:path>
                <a:path w="71120" h="32385">
                  <a:moveTo>
                    <a:pt x="37261" y="30060"/>
                  </a:moveTo>
                  <a:lnTo>
                    <a:pt x="35750" y="30060"/>
                  </a:lnTo>
                  <a:lnTo>
                    <a:pt x="35375" y="31978"/>
                  </a:lnTo>
                  <a:lnTo>
                    <a:pt x="35350" y="32105"/>
                  </a:lnTo>
                  <a:lnTo>
                    <a:pt x="35575" y="31978"/>
                  </a:lnTo>
                  <a:lnTo>
                    <a:pt x="37261" y="30060"/>
                  </a:lnTo>
                  <a:close/>
                </a:path>
                <a:path w="71120" h="32385">
                  <a:moveTo>
                    <a:pt x="39781" y="29743"/>
                  </a:moveTo>
                  <a:lnTo>
                    <a:pt x="37541" y="29743"/>
                  </a:lnTo>
                  <a:lnTo>
                    <a:pt x="38557" y="31076"/>
                  </a:lnTo>
                  <a:lnTo>
                    <a:pt x="39204" y="30581"/>
                  </a:lnTo>
                  <a:lnTo>
                    <a:pt x="39781" y="29743"/>
                  </a:lnTo>
                  <a:close/>
                </a:path>
                <a:path w="71120" h="32385">
                  <a:moveTo>
                    <a:pt x="53475" y="25044"/>
                  </a:moveTo>
                  <a:lnTo>
                    <a:pt x="33299" y="25044"/>
                  </a:lnTo>
                  <a:lnTo>
                    <a:pt x="33269" y="25412"/>
                  </a:lnTo>
                  <a:lnTo>
                    <a:pt x="33159" y="26771"/>
                  </a:lnTo>
                  <a:lnTo>
                    <a:pt x="29214" y="29743"/>
                  </a:lnTo>
                  <a:lnTo>
                    <a:pt x="28633" y="29743"/>
                  </a:lnTo>
                  <a:lnTo>
                    <a:pt x="33286" y="29083"/>
                  </a:lnTo>
                  <a:lnTo>
                    <a:pt x="40236" y="29083"/>
                  </a:lnTo>
                  <a:lnTo>
                    <a:pt x="41495" y="27254"/>
                  </a:lnTo>
                  <a:lnTo>
                    <a:pt x="41617" y="27076"/>
                  </a:lnTo>
                  <a:lnTo>
                    <a:pt x="43983" y="27076"/>
                  </a:lnTo>
                  <a:lnTo>
                    <a:pt x="44932" y="26504"/>
                  </a:lnTo>
                  <a:lnTo>
                    <a:pt x="47364" y="26504"/>
                  </a:lnTo>
                  <a:lnTo>
                    <a:pt x="47663" y="26238"/>
                  </a:lnTo>
                  <a:lnTo>
                    <a:pt x="50150" y="26238"/>
                  </a:lnTo>
                  <a:lnTo>
                    <a:pt x="51041" y="25412"/>
                  </a:lnTo>
                  <a:lnTo>
                    <a:pt x="53193" y="25412"/>
                  </a:lnTo>
                  <a:lnTo>
                    <a:pt x="53475" y="25044"/>
                  </a:lnTo>
                  <a:close/>
                </a:path>
                <a:path w="71120" h="32385">
                  <a:moveTo>
                    <a:pt x="43983" y="27076"/>
                  </a:moveTo>
                  <a:lnTo>
                    <a:pt x="41617" y="27076"/>
                  </a:lnTo>
                  <a:lnTo>
                    <a:pt x="41604" y="29743"/>
                  </a:lnTo>
                  <a:lnTo>
                    <a:pt x="42092" y="29083"/>
                  </a:lnTo>
                  <a:lnTo>
                    <a:pt x="43688" y="27254"/>
                  </a:lnTo>
                  <a:lnTo>
                    <a:pt x="43983" y="27076"/>
                  </a:lnTo>
                  <a:close/>
                </a:path>
                <a:path w="71120" h="32385">
                  <a:moveTo>
                    <a:pt x="47364" y="26504"/>
                  </a:moveTo>
                  <a:lnTo>
                    <a:pt x="44932" y="26504"/>
                  </a:lnTo>
                  <a:lnTo>
                    <a:pt x="45008" y="27076"/>
                  </a:lnTo>
                  <a:lnTo>
                    <a:pt x="45110" y="27838"/>
                  </a:lnTo>
                  <a:lnTo>
                    <a:pt x="47586" y="28219"/>
                  </a:lnTo>
                  <a:lnTo>
                    <a:pt x="46989" y="27254"/>
                  </a:lnTo>
                  <a:lnTo>
                    <a:pt x="46879" y="27076"/>
                  </a:lnTo>
                  <a:lnTo>
                    <a:pt x="46725" y="27076"/>
                  </a:lnTo>
                  <a:lnTo>
                    <a:pt x="47364" y="26504"/>
                  </a:lnTo>
                  <a:close/>
                </a:path>
                <a:path w="71120" h="32385">
                  <a:moveTo>
                    <a:pt x="50150" y="26238"/>
                  </a:moveTo>
                  <a:lnTo>
                    <a:pt x="47663" y="26238"/>
                  </a:lnTo>
                  <a:lnTo>
                    <a:pt x="49407" y="27076"/>
                  </a:lnTo>
                  <a:lnTo>
                    <a:pt x="49246" y="27076"/>
                  </a:lnTo>
                  <a:lnTo>
                    <a:pt x="50150" y="26238"/>
                  </a:lnTo>
                  <a:close/>
                </a:path>
                <a:path w="71120" h="32385">
                  <a:moveTo>
                    <a:pt x="53193" y="25412"/>
                  </a:moveTo>
                  <a:lnTo>
                    <a:pt x="51041" y="25412"/>
                  </a:lnTo>
                  <a:lnTo>
                    <a:pt x="52077" y="27076"/>
                  </a:lnTo>
                  <a:lnTo>
                    <a:pt x="51918" y="27076"/>
                  </a:lnTo>
                  <a:lnTo>
                    <a:pt x="53193" y="25412"/>
                  </a:lnTo>
                  <a:close/>
                </a:path>
                <a:path w="71120" h="32385">
                  <a:moveTo>
                    <a:pt x="56973" y="22250"/>
                  </a:moveTo>
                  <a:lnTo>
                    <a:pt x="33121" y="22250"/>
                  </a:lnTo>
                  <a:lnTo>
                    <a:pt x="32753" y="23431"/>
                  </a:lnTo>
                  <a:lnTo>
                    <a:pt x="31991" y="24345"/>
                  </a:lnTo>
                  <a:lnTo>
                    <a:pt x="31017" y="25412"/>
                  </a:lnTo>
                  <a:lnTo>
                    <a:pt x="30706" y="25412"/>
                  </a:lnTo>
                  <a:lnTo>
                    <a:pt x="33299" y="25044"/>
                  </a:lnTo>
                  <a:lnTo>
                    <a:pt x="53475" y="25044"/>
                  </a:lnTo>
                  <a:lnTo>
                    <a:pt x="54419" y="23812"/>
                  </a:lnTo>
                  <a:lnTo>
                    <a:pt x="57188" y="23812"/>
                  </a:lnTo>
                  <a:lnTo>
                    <a:pt x="57136" y="23431"/>
                  </a:lnTo>
                  <a:lnTo>
                    <a:pt x="57029" y="22656"/>
                  </a:lnTo>
                  <a:lnTo>
                    <a:pt x="56973" y="22250"/>
                  </a:lnTo>
                  <a:close/>
                </a:path>
                <a:path w="71120" h="32385">
                  <a:moveTo>
                    <a:pt x="57188" y="23812"/>
                  </a:moveTo>
                  <a:lnTo>
                    <a:pt x="54419" y="23812"/>
                  </a:lnTo>
                  <a:lnTo>
                    <a:pt x="55610" y="25412"/>
                  </a:lnTo>
                  <a:lnTo>
                    <a:pt x="57238" y="24180"/>
                  </a:lnTo>
                  <a:lnTo>
                    <a:pt x="57188" y="23812"/>
                  </a:lnTo>
                  <a:close/>
                </a:path>
                <a:path w="71120" h="32385">
                  <a:moveTo>
                    <a:pt x="61893" y="21742"/>
                  </a:moveTo>
                  <a:lnTo>
                    <a:pt x="59892" y="21742"/>
                  </a:lnTo>
                  <a:lnTo>
                    <a:pt x="61696" y="23583"/>
                  </a:lnTo>
                  <a:lnTo>
                    <a:pt x="61795" y="22656"/>
                  </a:lnTo>
                  <a:lnTo>
                    <a:pt x="61893" y="21742"/>
                  </a:lnTo>
                  <a:close/>
                </a:path>
                <a:path w="71120" h="32385">
                  <a:moveTo>
                    <a:pt x="63789" y="19431"/>
                  </a:moveTo>
                  <a:lnTo>
                    <a:pt x="33223" y="19431"/>
                  </a:lnTo>
                  <a:lnTo>
                    <a:pt x="32181" y="20447"/>
                  </a:lnTo>
                  <a:lnTo>
                    <a:pt x="30282" y="22656"/>
                  </a:lnTo>
                  <a:lnTo>
                    <a:pt x="30162" y="22796"/>
                  </a:lnTo>
                  <a:lnTo>
                    <a:pt x="33121" y="22250"/>
                  </a:lnTo>
                  <a:lnTo>
                    <a:pt x="56970" y="22250"/>
                  </a:lnTo>
                  <a:lnTo>
                    <a:pt x="57035" y="21742"/>
                  </a:lnTo>
                  <a:lnTo>
                    <a:pt x="57117" y="21094"/>
                  </a:lnTo>
                  <a:lnTo>
                    <a:pt x="57162" y="20739"/>
                  </a:lnTo>
                  <a:lnTo>
                    <a:pt x="63841" y="20739"/>
                  </a:lnTo>
                  <a:lnTo>
                    <a:pt x="63789" y="19431"/>
                  </a:lnTo>
                  <a:close/>
                </a:path>
                <a:path w="71120" h="32385">
                  <a:moveTo>
                    <a:pt x="63841" y="20739"/>
                  </a:moveTo>
                  <a:lnTo>
                    <a:pt x="57162" y="20739"/>
                  </a:lnTo>
                  <a:lnTo>
                    <a:pt x="58572" y="22656"/>
                  </a:lnTo>
                  <a:lnTo>
                    <a:pt x="59775" y="21742"/>
                  </a:lnTo>
                  <a:lnTo>
                    <a:pt x="61893" y="21742"/>
                  </a:lnTo>
                  <a:lnTo>
                    <a:pt x="61963" y="21094"/>
                  </a:lnTo>
                  <a:lnTo>
                    <a:pt x="63855" y="21094"/>
                  </a:lnTo>
                  <a:lnTo>
                    <a:pt x="63841" y="20739"/>
                  </a:lnTo>
                  <a:close/>
                </a:path>
                <a:path w="71120" h="32385">
                  <a:moveTo>
                    <a:pt x="63855" y="21094"/>
                  </a:moveTo>
                  <a:lnTo>
                    <a:pt x="61963" y="21094"/>
                  </a:lnTo>
                  <a:lnTo>
                    <a:pt x="63881" y="21742"/>
                  </a:lnTo>
                  <a:lnTo>
                    <a:pt x="63855" y="21094"/>
                  </a:lnTo>
                  <a:close/>
                </a:path>
                <a:path w="71120" h="32385">
                  <a:moveTo>
                    <a:pt x="26504" y="17399"/>
                  </a:moveTo>
                  <a:lnTo>
                    <a:pt x="24961" y="17399"/>
                  </a:lnTo>
                  <a:lnTo>
                    <a:pt x="24888" y="17957"/>
                  </a:lnTo>
                  <a:lnTo>
                    <a:pt x="24788" y="18719"/>
                  </a:lnTo>
                  <a:lnTo>
                    <a:pt x="24661" y="19685"/>
                  </a:lnTo>
                  <a:lnTo>
                    <a:pt x="25768" y="18719"/>
                  </a:lnTo>
                  <a:lnTo>
                    <a:pt x="26504" y="17399"/>
                  </a:lnTo>
                  <a:close/>
                </a:path>
                <a:path w="71120" h="32385">
                  <a:moveTo>
                    <a:pt x="65792" y="16941"/>
                  </a:moveTo>
                  <a:lnTo>
                    <a:pt x="32626" y="16941"/>
                  </a:lnTo>
                  <a:lnTo>
                    <a:pt x="32195" y="18719"/>
                  </a:lnTo>
                  <a:lnTo>
                    <a:pt x="31997" y="18719"/>
                  </a:lnTo>
                  <a:lnTo>
                    <a:pt x="29883" y="19685"/>
                  </a:lnTo>
                  <a:lnTo>
                    <a:pt x="33223" y="19431"/>
                  </a:lnTo>
                  <a:lnTo>
                    <a:pt x="63789" y="19431"/>
                  </a:lnTo>
                  <a:lnTo>
                    <a:pt x="63779" y="19189"/>
                  </a:lnTo>
                  <a:lnTo>
                    <a:pt x="66405" y="19189"/>
                  </a:lnTo>
                  <a:lnTo>
                    <a:pt x="65917" y="17399"/>
                  </a:lnTo>
                  <a:lnTo>
                    <a:pt x="65792" y="16941"/>
                  </a:lnTo>
                  <a:close/>
                </a:path>
                <a:path w="71120" h="32385">
                  <a:moveTo>
                    <a:pt x="66405" y="19189"/>
                  </a:moveTo>
                  <a:lnTo>
                    <a:pt x="63779" y="19189"/>
                  </a:lnTo>
                  <a:lnTo>
                    <a:pt x="66926" y="19685"/>
                  </a:lnTo>
                  <a:lnTo>
                    <a:pt x="66539" y="19685"/>
                  </a:lnTo>
                  <a:lnTo>
                    <a:pt x="66470" y="19431"/>
                  </a:lnTo>
                  <a:lnTo>
                    <a:pt x="66405" y="19189"/>
                  </a:lnTo>
                  <a:close/>
                </a:path>
                <a:path w="71120" h="32385">
                  <a:moveTo>
                    <a:pt x="67784" y="15582"/>
                  </a:moveTo>
                  <a:lnTo>
                    <a:pt x="23088" y="15582"/>
                  </a:lnTo>
                  <a:lnTo>
                    <a:pt x="21348" y="19024"/>
                  </a:lnTo>
                  <a:lnTo>
                    <a:pt x="24858" y="17399"/>
                  </a:lnTo>
                  <a:lnTo>
                    <a:pt x="26504" y="17399"/>
                  </a:lnTo>
                  <a:lnTo>
                    <a:pt x="28105" y="17119"/>
                  </a:lnTo>
                  <a:lnTo>
                    <a:pt x="32397" y="17119"/>
                  </a:lnTo>
                  <a:lnTo>
                    <a:pt x="32626" y="16941"/>
                  </a:lnTo>
                  <a:lnTo>
                    <a:pt x="65666" y="16941"/>
                  </a:lnTo>
                  <a:lnTo>
                    <a:pt x="68351" y="16370"/>
                  </a:lnTo>
                  <a:lnTo>
                    <a:pt x="67784" y="15582"/>
                  </a:lnTo>
                  <a:close/>
                </a:path>
                <a:path w="71120" h="32385">
                  <a:moveTo>
                    <a:pt x="32397" y="17119"/>
                  </a:moveTo>
                  <a:lnTo>
                    <a:pt x="28105" y="17119"/>
                  </a:lnTo>
                  <a:lnTo>
                    <a:pt x="28629" y="18719"/>
                  </a:lnTo>
                  <a:lnTo>
                    <a:pt x="31318" y="17957"/>
                  </a:lnTo>
                  <a:lnTo>
                    <a:pt x="32397" y="17119"/>
                  </a:lnTo>
                  <a:close/>
                </a:path>
                <a:path w="71120" h="32385">
                  <a:moveTo>
                    <a:pt x="66832" y="14262"/>
                  </a:moveTo>
                  <a:lnTo>
                    <a:pt x="20591" y="14262"/>
                  </a:lnTo>
                  <a:lnTo>
                    <a:pt x="19317" y="16370"/>
                  </a:lnTo>
                  <a:lnTo>
                    <a:pt x="19202" y="16560"/>
                  </a:lnTo>
                  <a:lnTo>
                    <a:pt x="20434" y="16065"/>
                  </a:lnTo>
                  <a:lnTo>
                    <a:pt x="21767" y="15582"/>
                  </a:lnTo>
                  <a:lnTo>
                    <a:pt x="67784" y="15582"/>
                  </a:lnTo>
                  <a:lnTo>
                    <a:pt x="66832" y="14262"/>
                  </a:lnTo>
                  <a:close/>
                </a:path>
                <a:path w="71120" h="32385">
                  <a:moveTo>
                    <a:pt x="68776" y="11772"/>
                  </a:moveTo>
                  <a:lnTo>
                    <a:pt x="17360" y="11772"/>
                  </a:lnTo>
                  <a:lnTo>
                    <a:pt x="16357" y="14770"/>
                  </a:lnTo>
                  <a:lnTo>
                    <a:pt x="17524" y="14770"/>
                  </a:lnTo>
                  <a:lnTo>
                    <a:pt x="19227" y="14262"/>
                  </a:lnTo>
                  <a:lnTo>
                    <a:pt x="66693" y="14262"/>
                  </a:lnTo>
                  <a:lnTo>
                    <a:pt x="69367" y="13703"/>
                  </a:lnTo>
                  <a:lnTo>
                    <a:pt x="69508" y="12801"/>
                  </a:lnTo>
                  <a:lnTo>
                    <a:pt x="69596" y="12242"/>
                  </a:lnTo>
                  <a:lnTo>
                    <a:pt x="68776" y="11772"/>
                  </a:lnTo>
                  <a:close/>
                </a:path>
                <a:path w="71120" h="32385">
                  <a:moveTo>
                    <a:pt x="68096" y="10299"/>
                  </a:moveTo>
                  <a:lnTo>
                    <a:pt x="14097" y="10299"/>
                  </a:lnTo>
                  <a:lnTo>
                    <a:pt x="13971" y="11252"/>
                  </a:lnTo>
                  <a:lnTo>
                    <a:pt x="13867" y="12039"/>
                  </a:lnTo>
                  <a:lnTo>
                    <a:pt x="13766" y="12801"/>
                  </a:lnTo>
                  <a:lnTo>
                    <a:pt x="16205" y="12039"/>
                  </a:lnTo>
                  <a:lnTo>
                    <a:pt x="17360" y="11772"/>
                  </a:lnTo>
                  <a:lnTo>
                    <a:pt x="68776" y="11772"/>
                  </a:lnTo>
                  <a:lnTo>
                    <a:pt x="67868" y="11252"/>
                  </a:lnTo>
                  <a:lnTo>
                    <a:pt x="67996" y="10718"/>
                  </a:lnTo>
                  <a:lnTo>
                    <a:pt x="68096" y="10299"/>
                  </a:lnTo>
                  <a:close/>
                </a:path>
                <a:path w="71120" h="32385">
                  <a:moveTo>
                    <a:pt x="68856" y="6451"/>
                  </a:moveTo>
                  <a:lnTo>
                    <a:pt x="8229" y="6451"/>
                  </a:lnTo>
                  <a:lnTo>
                    <a:pt x="9537" y="6756"/>
                  </a:lnTo>
                  <a:lnTo>
                    <a:pt x="8420" y="8293"/>
                  </a:lnTo>
                  <a:lnTo>
                    <a:pt x="7641" y="8991"/>
                  </a:lnTo>
                  <a:lnTo>
                    <a:pt x="12107" y="8991"/>
                  </a:lnTo>
                  <a:lnTo>
                    <a:pt x="10833" y="10718"/>
                  </a:lnTo>
                  <a:lnTo>
                    <a:pt x="14097" y="10299"/>
                  </a:lnTo>
                  <a:lnTo>
                    <a:pt x="68096" y="10299"/>
                  </a:lnTo>
                  <a:lnTo>
                    <a:pt x="68211" y="9817"/>
                  </a:lnTo>
                  <a:lnTo>
                    <a:pt x="70904" y="9613"/>
                  </a:lnTo>
                  <a:lnTo>
                    <a:pt x="70954" y="7874"/>
                  </a:lnTo>
                  <a:lnTo>
                    <a:pt x="68999" y="6629"/>
                  </a:lnTo>
                  <a:lnTo>
                    <a:pt x="68856" y="6451"/>
                  </a:lnTo>
                  <a:close/>
                </a:path>
                <a:path w="71120" h="32385">
                  <a:moveTo>
                    <a:pt x="10769" y="8991"/>
                  </a:moveTo>
                  <a:lnTo>
                    <a:pt x="7835" y="8991"/>
                  </a:lnTo>
                  <a:lnTo>
                    <a:pt x="8953" y="9271"/>
                  </a:lnTo>
                  <a:lnTo>
                    <a:pt x="10769" y="8991"/>
                  </a:lnTo>
                  <a:close/>
                </a:path>
                <a:path w="71120" h="32385">
                  <a:moveTo>
                    <a:pt x="69994" y="4851"/>
                  </a:moveTo>
                  <a:lnTo>
                    <a:pt x="6286" y="4851"/>
                  </a:lnTo>
                  <a:lnTo>
                    <a:pt x="4101" y="7010"/>
                  </a:lnTo>
                  <a:lnTo>
                    <a:pt x="6388" y="7010"/>
                  </a:lnTo>
                  <a:lnTo>
                    <a:pt x="8229" y="6451"/>
                  </a:lnTo>
                  <a:lnTo>
                    <a:pt x="68856" y="6451"/>
                  </a:lnTo>
                  <a:lnTo>
                    <a:pt x="68044" y="5435"/>
                  </a:lnTo>
                  <a:lnTo>
                    <a:pt x="67932" y="5295"/>
                  </a:lnTo>
                  <a:lnTo>
                    <a:pt x="69994" y="4851"/>
                  </a:lnTo>
                  <a:close/>
                </a:path>
                <a:path w="71120" h="32385">
                  <a:moveTo>
                    <a:pt x="68872" y="3467"/>
                  </a:moveTo>
                  <a:lnTo>
                    <a:pt x="4064" y="3467"/>
                  </a:lnTo>
                  <a:lnTo>
                    <a:pt x="2374" y="5702"/>
                  </a:lnTo>
                  <a:lnTo>
                    <a:pt x="3266" y="5702"/>
                  </a:lnTo>
                  <a:lnTo>
                    <a:pt x="5080" y="5435"/>
                  </a:lnTo>
                  <a:lnTo>
                    <a:pt x="6286" y="4851"/>
                  </a:lnTo>
                  <a:lnTo>
                    <a:pt x="70064" y="4851"/>
                  </a:lnTo>
                  <a:lnTo>
                    <a:pt x="68872" y="3467"/>
                  </a:lnTo>
                  <a:close/>
                </a:path>
                <a:path w="71120" h="32385">
                  <a:moveTo>
                    <a:pt x="60947" y="0"/>
                  </a:moveTo>
                  <a:lnTo>
                    <a:pt x="24422" y="0"/>
                  </a:lnTo>
                  <a:lnTo>
                    <a:pt x="16687" y="711"/>
                  </a:lnTo>
                  <a:lnTo>
                    <a:pt x="342" y="2895"/>
                  </a:lnTo>
                  <a:lnTo>
                    <a:pt x="0" y="3048"/>
                  </a:lnTo>
                  <a:lnTo>
                    <a:pt x="1930" y="4064"/>
                  </a:lnTo>
                  <a:lnTo>
                    <a:pt x="4064" y="3467"/>
                  </a:lnTo>
                  <a:lnTo>
                    <a:pt x="68872" y="3467"/>
                  </a:lnTo>
                  <a:lnTo>
                    <a:pt x="66497" y="3251"/>
                  </a:lnTo>
                  <a:lnTo>
                    <a:pt x="60464" y="2374"/>
                  </a:lnTo>
                  <a:lnTo>
                    <a:pt x="61241" y="711"/>
                  </a:lnTo>
                  <a:lnTo>
                    <a:pt x="61556" y="190"/>
                  </a:lnTo>
                  <a:lnTo>
                    <a:pt x="60947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3" name="object 2303"/>
            <p:cNvSpPr/>
            <p:nvPr/>
          </p:nvSpPr>
          <p:spPr>
            <a:xfrm>
              <a:off x="7033024" y="2751088"/>
              <a:ext cx="62865" cy="54610"/>
            </a:xfrm>
            <a:custGeom>
              <a:avLst/>
              <a:gdLst/>
              <a:ahLst/>
              <a:cxnLst/>
              <a:rect l="l" t="t" r="r" b="b"/>
              <a:pathLst>
                <a:path w="62865" h="54610">
                  <a:moveTo>
                    <a:pt x="37727" y="45339"/>
                  </a:moveTo>
                  <a:lnTo>
                    <a:pt x="36799" y="45339"/>
                  </a:lnTo>
                  <a:lnTo>
                    <a:pt x="33735" y="49911"/>
                  </a:lnTo>
                  <a:lnTo>
                    <a:pt x="31500" y="53467"/>
                  </a:lnTo>
                  <a:lnTo>
                    <a:pt x="31220" y="53975"/>
                  </a:lnTo>
                  <a:lnTo>
                    <a:pt x="31424" y="54229"/>
                  </a:lnTo>
                  <a:lnTo>
                    <a:pt x="31995" y="53975"/>
                  </a:lnTo>
                  <a:lnTo>
                    <a:pt x="33900" y="50927"/>
                  </a:lnTo>
                  <a:lnTo>
                    <a:pt x="36681" y="46736"/>
                  </a:lnTo>
                  <a:lnTo>
                    <a:pt x="37139" y="46736"/>
                  </a:lnTo>
                  <a:lnTo>
                    <a:pt x="37727" y="45339"/>
                  </a:lnTo>
                  <a:close/>
                </a:path>
                <a:path w="62865" h="54610">
                  <a:moveTo>
                    <a:pt x="37139" y="46736"/>
                  </a:moveTo>
                  <a:lnTo>
                    <a:pt x="36681" y="46736"/>
                  </a:lnTo>
                  <a:lnTo>
                    <a:pt x="36326" y="48895"/>
                  </a:lnTo>
                  <a:lnTo>
                    <a:pt x="36250" y="51562"/>
                  </a:lnTo>
                  <a:lnTo>
                    <a:pt x="36631" y="51816"/>
                  </a:lnTo>
                  <a:lnTo>
                    <a:pt x="36885" y="51562"/>
                  </a:lnTo>
                  <a:lnTo>
                    <a:pt x="37025" y="50927"/>
                  </a:lnTo>
                  <a:lnTo>
                    <a:pt x="37139" y="46736"/>
                  </a:lnTo>
                  <a:close/>
                </a:path>
                <a:path w="62865" h="54610">
                  <a:moveTo>
                    <a:pt x="40621" y="41529"/>
                  </a:moveTo>
                  <a:lnTo>
                    <a:pt x="40313" y="42418"/>
                  </a:lnTo>
                  <a:lnTo>
                    <a:pt x="39702" y="44323"/>
                  </a:lnTo>
                  <a:lnTo>
                    <a:pt x="39620" y="44577"/>
                  </a:lnTo>
                  <a:lnTo>
                    <a:pt x="39539" y="44831"/>
                  </a:lnTo>
                  <a:lnTo>
                    <a:pt x="39105" y="48895"/>
                  </a:lnTo>
                  <a:lnTo>
                    <a:pt x="38997" y="49911"/>
                  </a:lnTo>
                  <a:lnTo>
                    <a:pt x="38929" y="50546"/>
                  </a:lnTo>
                  <a:lnTo>
                    <a:pt x="39298" y="50927"/>
                  </a:lnTo>
                  <a:lnTo>
                    <a:pt x="39806" y="50292"/>
                  </a:lnTo>
                  <a:lnTo>
                    <a:pt x="39861" y="48895"/>
                  </a:lnTo>
                  <a:lnTo>
                    <a:pt x="40477" y="42926"/>
                  </a:lnTo>
                  <a:lnTo>
                    <a:pt x="40529" y="42418"/>
                  </a:lnTo>
                  <a:lnTo>
                    <a:pt x="40621" y="41529"/>
                  </a:lnTo>
                  <a:close/>
                </a:path>
                <a:path w="62865" h="54610">
                  <a:moveTo>
                    <a:pt x="42066" y="50292"/>
                  </a:moveTo>
                  <a:lnTo>
                    <a:pt x="39717" y="50292"/>
                  </a:lnTo>
                  <a:lnTo>
                    <a:pt x="39691" y="50546"/>
                  </a:lnTo>
                  <a:lnTo>
                    <a:pt x="42384" y="50546"/>
                  </a:lnTo>
                  <a:lnTo>
                    <a:pt x="42066" y="50292"/>
                  </a:lnTo>
                  <a:close/>
                </a:path>
                <a:path w="62865" h="54610">
                  <a:moveTo>
                    <a:pt x="46037" y="34988"/>
                  </a:moveTo>
                  <a:lnTo>
                    <a:pt x="45565" y="35814"/>
                  </a:lnTo>
                  <a:lnTo>
                    <a:pt x="44327" y="38735"/>
                  </a:lnTo>
                  <a:lnTo>
                    <a:pt x="42141" y="49911"/>
                  </a:lnTo>
                  <a:lnTo>
                    <a:pt x="42066" y="50292"/>
                  </a:lnTo>
                  <a:lnTo>
                    <a:pt x="42803" y="50292"/>
                  </a:lnTo>
                  <a:lnTo>
                    <a:pt x="43655" y="45847"/>
                  </a:lnTo>
                  <a:lnTo>
                    <a:pt x="46037" y="34988"/>
                  </a:lnTo>
                  <a:close/>
                </a:path>
                <a:path w="62865" h="54610">
                  <a:moveTo>
                    <a:pt x="42142" y="38989"/>
                  </a:moveTo>
                  <a:lnTo>
                    <a:pt x="41330" y="38989"/>
                  </a:lnTo>
                  <a:lnTo>
                    <a:pt x="40010" y="40767"/>
                  </a:lnTo>
                  <a:lnTo>
                    <a:pt x="38474" y="42926"/>
                  </a:lnTo>
                  <a:lnTo>
                    <a:pt x="37342" y="44577"/>
                  </a:lnTo>
                  <a:lnTo>
                    <a:pt x="36618" y="44577"/>
                  </a:lnTo>
                  <a:lnTo>
                    <a:pt x="34637" y="44958"/>
                  </a:lnTo>
                  <a:lnTo>
                    <a:pt x="31665" y="47117"/>
                  </a:lnTo>
                  <a:lnTo>
                    <a:pt x="31436" y="47498"/>
                  </a:lnTo>
                  <a:lnTo>
                    <a:pt x="32109" y="47498"/>
                  </a:lnTo>
                  <a:lnTo>
                    <a:pt x="34421" y="45847"/>
                  </a:lnTo>
                  <a:lnTo>
                    <a:pt x="36059" y="45339"/>
                  </a:lnTo>
                  <a:lnTo>
                    <a:pt x="37727" y="45339"/>
                  </a:lnTo>
                  <a:lnTo>
                    <a:pt x="37888" y="44958"/>
                  </a:lnTo>
                  <a:lnTo>
                    <a:pt x="39577" y="42545"/>
                  </a:lnTo>
                  <a:lnTo>
                    <a:pt x="40622" y="41142"/>
                  </a:lnTo>
                  <a:lnTo>
                    <a:pt x="40730" y="40767"/>
                  </a:lnTo>
                  <a:lnTo>
                    <a:pt x="40987" y="40767"/>
                  </a:lnTo>
                  <a:lnTo>
                    <a:pt x="41977" y="39243"/>
                  </a:lnTo>
                  <a:lnTo>
                    <a:pt x="42060" y="39116"/>
                  </a:lnTo>
                  <a:lnTo>
                    <a:pt x="42142" y="38989"/>
                  </a:lnTo>
                  <a:close/>
                </a:path>
                <a:path w="62865" h="54610">
                  <a:moveTo>
                    <a:pt x="52025" y="34988"/>
                  </a:moveTo>
                  <a:lnTo>
                    <a:pt x="51952" y="36703"/>
                  </a:lnTo>
                  <a:lnTo>
                    <a:pt x="51832" y="39497"/>
                  </a:lnTo>
                  <a:lnTo>
                    <a:pt x="52467" y="44323"/>
                  </a:lnTo>
                  <a:lnTo>
                    <a:pt x="52874" y="44577"/>
                  </a:lnTo>
                  <a:lnTo>
                    <a:pt x="53102" y="44323"/>
                  </a:lnTo>
                  <a:lnTo>
                    <a:pt x="53233" y="44323"/>
                  </a:lnTo>
                  <a:lnTo>
                    <a:pt x="52608" y="39497"/>
                  </a:lnTo>
                  <a:lnTo>
                    <a:pt x="52510" y="38735"/>
                  </a:lnTo>
                  <a:lnTo>
                    <a:pt x="52411" y="37973"/>
                  </a:lnTo>
                  <a:lnTo>
                    <a:pt x="52345" y="37465"/>
                  </a:lnTo>
                  <a:lnTo>
                    <a:pt x="52247" y="36703"/>
                  </a:lnTo>
                  <a:lnTo>
                    <a:pt x="52131" y="35814"/>
                  </a:lnTo>
                  <a:lnTo>
                    <a:pt x="52025" y="34988"/>
                  </a:lnTo>
                  <a:close/>
                </a:path>
                <a:path w="62865" h="54610">
                  <a:moveTo>
                    <a:pt x="48508" y="31115"/>
                  </a:moveTo>
                  <a:lnTo>
                    <a:pt x="43400" y="31115"/>
                  </a:lnTo>
                  <a:lnTo>
                    <a:pt x="47451" y="31369"/>
                  </a:lnTo>
                  <a:lnTo>
                    <a:pt x="45597" y="33401"/>
                  </a:lnTo>
                  <a:lnTo>
                    <a:pt x="43309" y="36322"/>
                  </a:lnTo>
                  <a:lnTo>
                    <a:pt x="41780" y="38354"/>
                  </a:lnTo>
                  <a:lnTo>
                    <a:pt x="40872" y="38354"/>
                  </a:lnTo>
                  <a:lnTo>
                    <a:pt x="36567" y="39243"/>
                  </a:lnTo>
                  <a:lnTo>
                    <a:pt x="31868" y="42545"/>
                  </a:lnTo>
                  <a:lnTo>
                    <a:pt x="31620" y="42926"/>
                  </a:lnTo>
                  <a:lnTo>
                    <a:pt x="32300" y="42926"/>
                  </a:lnTo>
                  <a:lnTo>
                    <a:pt x="35956" y="40513"/>
                  </a:lnTo>
                  <a:lnTo>
                    <a:pt x="35742" y="40513"/>
                  </a:lnTo>
                  <a:lnTo>
                    <a:pt x="39806" y="39243"/>
                  </a:lnTo>
                  <a:lnTo>
                    <a:pt x="41330" y="38989"/>
                  </a:lnTo>
                  <a:lnTo>
                    <a:pt x="42142" y="38989"/>
                  </a:lnTo>
                  <a:lnTo>
                    <a:pt x="42307" y="38735"/>
                  </a:lnTo>
                  <a:lnTo>
                    <a:pt x="45317" y="34798"/>
                  </a:lnTo>
                  <a:lnTo>
                    <a:pt x="46587" y="33401"/>
                  </a:lnTo>
                  <a:lnTo>
                    <a:pt x="46923" y="33401"/>
                  </a:lnTo>
                  <a:lnTo>
                    <a:pt x="48304" y="31369"/>
                  </a:lnTo>
                  <a:lnTo>
                    <a:pt x="48391" y="31242"/>
                  </a:lnTo>
                  <a:lnTo>
                    <a:pt x="48508" y="31115"/>
                  </a:lnTo>
                  <a:close/>
                </a:path>
                <a:path w="62865" h="54610">
                  <a:moveTo>
                    <a:pt x="36129" y="28227"/>
                  </a:moveTo>
                  <a:lnTo>
                    <a:pt x="34738" y="28956"/>
                  </a:lnTo>
                  <a:lnTo>
                    <a:pt x="25190" y="40767"/>
                  </a:lnTo>
                  <a:lnTo>
                    <a:pt x="25086" y="41529"/>
                  </a:lnTo>
                  <a:lnTo>
                    <a:pt x="25859" y="41142"/>
                  </a:lnTo>
                  <a:lnTo>
                    <a:pt x="25701" y="41142"/>
                  </a:lnTo>
                  <a:lnTo>
                    <a:pt x="36129" y="28227"/>
                  </a:lnTo>
                  <a:close/>
                </a:path>
                <a:path w="62865" h="54610">
                  <a:moveTo>
                    <a:pt x="43616" y="30480"/>
                  </a:moveTo>
                  <a:lnTo>
                    <a:pt x="38731" y="32131"/>
                  </a:lnTo>
                  <a:lnTo>
                    <a:pt x="38948" y="32131"/>
                  </a:lnTo>
                  <a:lnTo>
                    <a:pt x="32257" y="37465"/>
                  </a:lnTo>
                  <a:lnTo>
                    <a:pt x="31688" y="37973"/>
                  </a:lnTo>
                  <a:lnTo>
                    <a:pt x="29874" y="40513"/>
                  </a:lnTo>
                  <a:lnTo>
                    <a:pt x="29931" y="40767"/>
                  </a:lnTo>
                  <a:lnTo>
                    <a:pt x="30016" y="41142"/>
                  </a:lnTo>
                  <a:lnTo>
                    <a:pt x="29721" y="41142"/>
                  </a:lnTo>
                  <a:lnTo>
                    <a:pt x="30547" y="40767"/>
                  </a:lnTo>
                  <a:lnTo>
                    <a:pt x="32285" y="38354"/>
                  </a:lnTo>
                  <a:lnTo>
                    <a:pt x="32694" y="37973"/>
                  </a:lnTo>
                  <a:lnTo>
                    <a:pt x="39361" y="32639"/>
                  </a:lnTo>
                  <a:lnTo>
                    <a:pt x="43400" y="31115"/>
                  </a:lnTo>
                  <a:lnTo>
                    <a:pt x="48508" y="31115"/>
                  </a:lnTo>
                  <a:lnTo>
                    <a:pt x="48779" y="30822"/>
                  </a:lnTo>
                  <a:lnTo>
                    <a:pt x="49506" y="30822"/>
                  </a:lnTo>
                  <a:lnTo>
                    <a:pt x="43616" y="30480"/>
                  </a:lnTo>
                  <a:close/>
                </a:path>
                <a:path w="62865" h="54610">
                  <a:moveTo>
                    <a:pt x="40904" y="40767"/>
                  </a:moveTo>
                  <a:lnTo>
                    <a:pt x="40699" y="40767"/>
                  </a:lnTo>
                  <a:lnTo>
                    <a:pt x="40661" y="41142"/>
                  </a:lnTo>
                  <a:lnTo>
                    <a:pt x="40904" y="40767"/>
                  </a:lnTo>
                  <a:close/>
                </a:path>
                <a:path w="62865" h="54610">
                  <a:moveTo>
                    <a:pt x="40987" y="40767"/>
                  </a:moveTo>
                  <a:lnTo>
                    <a:pt x="40843" y="40767"/>
                  </a:lnTo>
                  <a:lnTo>
                    <a:pt x="40723" y="41142"/>
                  </a:lnTo>
                  <a:lnTo>
                    <a:pt x="40987" y="40767"/>
                  </a:lnTo>
                  <a:close/>
                </a:path>
                <a:path w="62865" h="54610">
                  <a:moveTo>
                    <a:pt x="24239" y="33909"/>
                  </a:moveTo>
                  <a:lnTo>
                    <a:pt x="21086" y="39243"/>
                  </a:lnTo>
                  <a:lnTo>
                    <a:pt x="21327" y="39497"/>
                  </a:lnTo>
                  <a:lnTo>
                    <a:pt x="21873" y="39116"/>
                  </a:lnTo>
                  <a:lnTo>
                    <a:pt x="24239" y="33909"/>
                  </a:lnTo>
                  <a:close/>
                </a:path>
                <a:path w="62865" h="54610">
                  <a:moveTo>
                    <a:pt x="55098" y="28067"/>
                  </a:moveTo>
                  <a:lnTo>
                    <a:pt x="54429" y="28067"/>
                  </a:lnTo>
                  <a:lnTo>
                    <a:pt x="54545" y="32131"/>
                  </a:lnTo>
                  <a:lnTo>
                    <a:pt x="54714" y="32131"/>
                  </a:lnTo>
                  <a:lnTo>
                    <a:pt x="58766" y="37973"/>
                  </a:lnTo>
                  <a:lnTo>
                    <a:pt x="59198" y="37973"/>
                  </a:lnTo>
                  <a:lnTo>
                    <a:pt x="59313" y="37465"/>
                  </a:lnTo>
                  <a:lnTo>
                    <a:pt x="55133" y="31369"/>
                  </a:lnTo>
                  <a:lnTo>
                    <a:pt x="55098" y="28067"/>
                  </a:lnTo>
                  <a:close/>
                </a:path>
                <a:path w="62865" h="54610">
                  <a:moveTo>
                    <a:pt x="19803" y="32131"/>
                  </a:moveTo>
                  <a:lnTo>
                    <a:pt x="19230" y="32639"/>
                  </a:lnTo>
                  <a:lnTo>
                    <a:pt x="18025" y="33909"/>
                  </a:lnTo>
                  <a:lnTo>
                    <a:pt x="17640" y="34402"/>
                  </a:lnTo>
                  <a:lnTo>
                    <a:pt x="16488" y="36322"/>
                  </a:lnTo>
                  <a:lnTo>
                    <a:pt x="16526" y="36957"/>
                  </a:lnTo>
                  <a:lnTo>
                    <a:pt x="17085" y="36703"/>
                  </a:lnTo>
                  <a:lnTo>
                    <a:pt x="19803" y="32131"/>
                  </a:lnTo>
                  <a:close/>
                </a:path>
                <a:path w="62865" h="54610">
                  <a:moveTo>
                    <a:pt x="12242" y="34402"/>
                  </a:moveTo>
                  <a:lnTo>
                    <a:pt x="11909" y="34402"/>
                  </a:lnTo>
                  <a:lnTo>
                    <a:pt x="12066" y="34567"/>
                  </a:lnTo>
                  <a:lnTo>
                    <a:pt x="12242" y="34402"/>
                  </a:lnTo>
                  <a:close/>
                </a:path>
                <a:path w="62865" h="54610">
                  <a:moveTo>
                    <a:pt x="14913" y="28448"/>
                  </a:moveTo>
                  <a:lnTo>
                    <a:pt x="14486" y="28448"/>
                  </a:lnTo>
                  <a:lnTo>
                    <a:pt x="11942" y="33909"/>
                  </a:lnTo>
                  <a:lnTo>
                    <a:pt x="11761" y="34402"/>
                  </a:lnTo>
                  <a:lnTo>
                    <a:pt x="12463" y="34402"/>
                  </a:lnTo>
                  <a:lnTo>
                    <a:pt x="14922" y="29210"/>
                  </a:lnTo>
                  <a:lnTo>
                    <a:pt x="15042" y="28956"/>
                  </a:lnTo>
                  <a:lnTo>
                    <a:pt x="13822" y="28956"/>
                  </a:lnTo>
                  <a:lnTo>
                    <a:pt x="14913" y="28448"/>
                  </a:lnTo>
                  <a:close/>
                </a:path>
                <a:path w="62865" h="54610">
                  <a:moveTo>
                    <a:pt x="46923" y="33401"/>
                  </a:moveTo>
                  <a:lnTo>
                    <a:pt x="46587" y="33401"/>
                  </a:lnTo>
                  <a:lnTo>
                    <a:pt x="46361" y="33909"/>
                  </a:lnTo>
                  <a:lnTo>
                    <a:pt x="46187" y="34402"/>
                  </a:lnTo>
                  <a:lnTo>
                    <a:pt x="46577" y="33909"/>
                  </a:lnTo>
                  <a:lnTo>
                    <a:pt x="46923" y="33401"/>
                  </a:lnTo>
                  <a:close/>
                </a:path>
                <a:path w="62865" h="54610">
                  <a:moveTo>
                    <a:pt x="52253" y="31115"/>
                  </a:moveTo>
                  <a:lnTo>
                    <a:pt x="52089" y="31242"/>
                  </a:lnTo>
                  <a:lnTo>
                    <a:pt x="51655" y="32131"/>
                  </a:lnTo>
                  <a:lnTo>
                    <a:pt x="51720" y="32639"/>
                  </a:lnTo>
                  <a:lnTo>
                    <a:pt x="51847" y="33618"/>
                  </a:lnTo>
                  <a:lnTo>
                    <a:pt x="51949" y="34402"/>
                  </a:lnTo>
                  <a:lnTo>
                    <a:pt x="52071" y="33909"/>
                  </a:lnTo>
                  <a:lnTo>
                    <a:pt x="52146" y="32131"/>
                  </a:lnTo>
                  <a:lnTo>
                    <a:pt x="52253" y="31115"/>
                  </a:lnTo>
                  <a:close/>
                </a:path>
                <a:path w="62865" h="54610">
                  <a:moveTo>
                    <a:pt x="28184" y="28956"/>
                  </a:moveTo>
                  <a:lnTo>
                    <a:pt x="26489" y="28956"/>
                  </a:lnTo>
                  <a:lnTo>
                    <a:pt x="24585" y="33147"/>
                  </a:lnTo>
                  <a:lnTo>
                    <a:pt x="24470" y="33401"/>
                  </a:lnTo>
                  <a:lnTo>
                    <a:pt x="24724" y="33147"/>
                  </a:lnTo>
                  <a:lnTo>
                    <a:pt x="26468" y="30822"/>
                  </a:lnTo>
                  <a:lnTo>
                    <a:pt x="28184" y="28956"/>
                  </a:lnTo>
                  <a:close/>
                </a:path>
                <a:path w="62865" h="54610">
                  <a:moveTo>
                    <a:pt x="12850" y="28067"/>
                  </a:moveTo>
                  <a:lnTo>
                    <a:pt x="11931" y="28067"/>
                  </a:lnTo>
                  <a:lnTo>
                    <a:pt x="6582" y="32766"/>
                  </a:lnTo>
                  <a:lnTo>
                    <a:pt x="6570" y="33147"/>
                  </a:lnTo>
                  <a:lnTo>
                    <a:pt x="7103" y="33147"/>
                  </a:lnTo>
                  <a:lnTo>
                    <a:pt x="12850" y="28067"/>
                  </a:lnTo>
                  <a:close/>
                </a:path>
                <a:path w="62865" h="54610">
                  <a:moveTo>
                    <a:pt x="22724" y="28956"/>
                  </a:moveTo>
                  <a:lnTo>
                    <a:pt x="21690" y="28956"/>
                  </a:lnTo>
                  <a:lnTo>
                    <a:pt x="19803" y="32131"/>
                  </a:lnTo>
                  <a:lnTo>
                    <a:pt x="20435" y="31369"/>
                  </a:lnTo>
                  <a:lnTo>
                    <a:pt x="22724" y="28956"/>
                  </a:lnTo>
                  <a:close/>
                </a:path>
                <a:path w="62865" h="54610">
                  <a:moveTo>
                    <a:pt x="54523" y="31369"/>
                  </a:moveTo>
                  <a:lnTo>
                    <a:pt x="52179" y="31369"/>
                  </a:lnTo>
                  <a:lnTo>
                    <a:pt x="52146" y="32131"/>
                  </a:lnTo>
                  <a:lnTo>
                    <a:pt x="54545" y="32131"/>
                  </a:lnTo>
                  <a:lnTo>
                    <a:pt x="54523" y="31369"/>
                  </a:lnTo>
                  <a:close/>
                </a:path>
                <a:path w="62865" h="54610">
                  <a:moveTo>
                    <a:pt x="51492" y="28067"/>
                  </a:moveTo>
                  <a:lnTo>
                    <a:pt x="50645" y="28067"/>
                  </a:lnTo>
                  <a:lnTo>
                    <a:pt x="50220" y="28448"/>
                  </a:lnTo>
                  <a:lnTo>
                    <a:pt x="48580" y="30099"/>
                  </a:lnTo>
                  <a:lnTo>
                    <a:pt x="47903" y="30822"/>
                  </a:lnTo>
                  <a:lnTo>
                    <a:pt x="48779" y="30822"/>
                  </a:lnTo>
                  <a:lnTo>
                    <a:pt x="50270" y="29210"/>
                  </a:lnTo>
                  <a:lnTo>
                    <a:pt x="51492" y="28067"/>
                  </a:lnTo>
                  <a:close/>
                </a:path>
                <a:path w="62865" h="54610">
                  <a:moveTo>
                    <a:pt x="53640" y="28067"/>
                  </a:moveTo>
                  <a:lnTo>
                    <a:pt x="52887" y="28067"/>
                  </a:lnTo>
                  <a:lnTo>
                    <a:pt x="52813" y="28227"/>
                  </a:lnTo>
                  <a:lnTo>
                    <a:pt x="52630" y="28448"/>
                  </a:lnTo>
                  <a:lnTo>
                    <a:pt x="52558" y="28956"/>
                  </a:lnTo>
                  <a:lnTo>
                    <a:pt x="52433" y="29845"/>
                  </a:lnTo>
                  <a:lnTo>
                    <a:pt x="52343" y="30480"/>
                  </a:lnTo>
                  <a:lnTo>
                    <a:pt x="52585" y="30226"/>
                  </a:lnTo>
                  <a:lnTo>
                    <a:pt x="53454" y="28448"/>
                  </a:lnTo>
                  <a:lnTo>
                    <a:pt x="53562" y="28227"/>
                  </a:lnTo>
                  <a:lnTo>
                    <a:pt x="53640" y="28067"/>
                  </a:lnTo>
                  <a:close/>
                </a:path>
                <a:path w="62865" h="54610">
                  <a:moveTo>
                    <a:pt x="8240" y="27305"/>
                  </a:moveTo>
                  <a:lnTo>
                    <a:pt x="7431" y="27305"/>
                  </a:lnTo>
                  <a:lnTo>
                    <a:pt x="3153" y="29845"/>
                  </a:lnTo>
                  <a:lnTo>
                    <a:pt x="2963" y="30099"/>
                  </a:lnTo>
                  <a:lnTo>
                    <a:pt x="3001" y="30226"/>
                  </a:lnTo>
                  <a:lnTo>
                    <a:pt x="3522" y="30226"/>
                  </a:lnTo>
                  <a:lnTo>
                    <a:pt x="7417" y="28067"/>
                  </a:lnTo>
                  <a:lnTo>
                    <a:pt x="2106" y="28067"/>
                  </a:lnTo>
                  <a:lnTo>
                    <a:pt x="8240" y="27305"/>
                  </a:lnTo>
                  <a:close/>
                </a:path>
                <a:path w="62865" h="54610">
                  <a:moveTo>
                    <a:pt x="15387" y="28227"/>
                  </a:moveTo>
                  <a:lnTo>
                    <a:pt x="13822" y="28956"/>
                  </a:lnTo>
                  <a:lnTo>
                    <a:pt x="15042" y="28956"/>
                  </a:lnTo>
                  <a:lnTo>
                    <a:pt x="15283" y="28448"/>
                  </a:lnTo>
                  <a:lnTo>
                    <a:pt x="15387" y="28227"/>
                  </a:lnTo>
                  <a:close/>
                </a:path>
                <a:path w="62865" h="54610">
                  <a:moveTo>
                    <a:pt x="21992" y="28448"/>
                  </a:moveTo>
                  <a:lnTo>
                    <a:pt x="15283" y="28448"/>
                  </a:lnTo>
                  <a:lnTo>
                    <a:pt x="15042" y="28956"/>
                  </a:lnTo>
                  <a:lnTo>
                    <a:pt x="21690" y="28956"/>
                  </a:lnTo>
                  <a:lnTo>
                    <a:pt x="21992" y="28448"/>
                  </a:lnTo>
                  <a:close/>
                </a:path>
                <a:path w="62865" h="54610">
                  <a:moveTo>
                    <a:pt x="27599" y="28448"/>
                  </a:moveTo>
                  <a:lnTo>
                    <a:pt x="23411" y="28448"/>
                  </a:lnTo>
                  <a:lnTo>
                    <a:pt x="22724" y="28956"/>
                  </a:lnTo>
                  <a:lnTo>
                    <a:pt x="26196" y="28956"/>
                  </a:lnTo>
                  <a:lnTo>
                    <a:pt x="27599" y="28448"/>
                  </a:lnTo>
                  <a:close/>
                </a:path>
                <a:path w="62865" h="54610">
                  <a:moveTo>
                    <a:pt x="35707" y="28448"/>
                  </a:moveTo>
                  <a:lnTo>
                    <a:pt x="28655" y="28448"/>
                  </a:lnTo>
                  <a:lnTo>
                    <a:pt x="28184" y="28956"/>
                  </a:lnTo>
                  <a:lnTo>
                    <a:pt x="34738" y="28956"/>
                  </a:lnTo>
                  <a:lnTo>
                    <a:pt x="35707" y="28448"/>
                  </a:lnTo>
                  <a:close/>
                </a:path>
                <a:path w="62865" h="54610">
                  <a:moveTo>
                    <a:pt x="50220" y="28448"/>
                  </a:moveTo>
                  <a:lnTo>
                    <a:pt x="35951" y="28448"/>
                  </a:lnTo>
                  <a:lnTo>
                    <a:pt x="35541" y="28956"/>
                  </a:lnTo>
                  <a:lnTo>
                    <a:pt x="49715" y="28956"/>
                  </a:lnTo>
                  <a:lnTo>
                    <a:pt x="50220" y="28448"/>
                  </a:lnTo>
                  <a:close/>
                </a:path>
                <a:path w="62865" h="54610">
                  <a:moveTo>
                    <a:pt x="52712" y="28448"/>
                  </a:moveTo>
                  <a:lnTo>
                    <a:pt x="51085" y="28448"/>
                  </a:lnTo>
                  <a:lnTo>
                    <a:pt x="50542" y="28956"/>
                  </a:lnTo>
                  <a:lnTo>
                    <a:pt x="52477" y="28956"/>
                  </a:lnTo>
                  <a:lnTo>
                    <a:pt x="52712" y="28448"/>
                  </a:lnTo>
                  <a:close/>
                </a:path>
                <a:path w="62865" h="54610">
                  <a:moveTo>
                    <a:pt x="54440" y="28448"/>
                  </a:moveTo>
                  <a:lnTo>
                    <a:pt x="53454" y="28448"/>
                  </a:lnTo>
                  <a:lnTo>
                    <a:pt x="53206" y="28956"/>
                  </a:lnTo>
                  <a:lnTo>
                    <a:pt x="54454" y="28956"/>
                  </a:lnTo>
                  <a:lnTo>
                    <a:pt x="54440" y="28448"/>
                  </a:lnTo>
                  <a:close/>
                </a:path>
                <a:path w="62865" h="54610">
                  <a:moveTo>
                    <a:pt x="5465" y="24638"/>
                  </a:moveTo>
                  <a:lnTo>
                    <a:pt x="4931" y="24765"/>
                  </a:lnTo>
                  <a:lnTo>
                    <a:pt x="4969" y="25146"/>
                  </a:lnTo>
                  <a:lnTo>
                    <a:pt x="7776" y="26797"/>
                  </a:lnTo>
                  <a:lnTo>
                    <a:pt x="5516" y="27051"/>
                  </a:lnTo>
                  <a:lnTo>
                    <a:pt x="4013" y="27305"/>
                  </a:lnTo>
                  <a:lnTo>
                    <a:pt x="0" y="28067"/>
                  </a:lnTo>
                  <a:lnTo>
                    <a:pt x="1109" y="28067"/>
                  </a:lnTo>
                  <a:lnTo>
                    <a:pt x="1047" y="28227"/>
                  </a:lnTo>
                  <a:lnTo>
                    <a:pt x="1401" y="28448"/>
                  </a:lnTo>
                  <a:lnTo>
                    <a:pt x="3217" y="28067"/>
                  </a:lnTo>
                  <a:lnTo>
                    <a:pt x="7128" y="27305"/>
                  </a:lnTo>
                  <a:lnTo>
                    <a:pt x="8792" y="27305"/>
                  </a:lnTo>
                  <a:lnTo>
                    <a:pt x="10278" y="27051"/>
                  </a:lnTo>
                  <a:lnTo>
                    <a:pt x="13377" y="26797"/>
                  </a:lnTo>
                  <a:lnTo>
                    <a:pt x="9162" y="26797"/>
                  </a:lnTo>
                  <a:lnTo>
                    <a:pt x="5465" y="24638"/>
                  </a:lnTo>
                  <a:close/>
                </a:path>
                <a:path w="62865" h="54610">
                  <a:moveTo>
                    <a:pt x="25300" y="27051"/>
                  </a:moveTo>
                  <a:lnTo>
                    <a:pt x="24955" y="27051"/>
                  </a:lnTo>
                  <a:lnTo>
                    <a:pt x="23738" y="27305"/>
                  </a:lnTo>
                  <a:lnTo>
                    <a:pt x="22672" y="27305"/>
                  </a:lnTo>
                  <a:lnTo>
                    <a:pt x="21992" y="28448"/>
                  </a:lnTo>
                  <a:lnTo>
                    <a:pt x="23411" y="28448"/>
                  </a:lnTo>
                  <a:lnTo>
                    <a:pt x="25300" y="27051"/>
                  </a:lnTo>
                  <a:close/>
                </a:path>
                <a:path w="62865" h="54610">
                  <a:moveTo>
                    <a:pt x="29716" y="27305"/>
                  </a:moveTo>
                  <a:lnTo>
                    <a:pt x="24956" y="27305"/>
                  </a:lnTo>
                  <a:lnTo>
                    <a:pt x="23926" y="28067"/>
                  </a:lnTo>
                  <a:lnTo>
                    <a:pt x="28652" y="28067"/>
                  </a:lnTo>
                  <a:lnTo>
                    <a:pt x="27599" y="28448"/>
                  </a:lnTo>
                  <a:lnTo>
                    <a:pt x="28655" y="28448"/>
                  </a:lnTo>
                  <a:lnTo>
                    <a:pt x="29716" y="27305"/>
                  </a:lnTo>
                  <a:close/>
                </a:path>
                <a:path w="62865" h="54610">
                  <a:moveTo>
                    <a:pt x="17367" y="27305"/>
                  </a:moveTo>
                  <a:lnTo>
                    <a:pt x="13713" y="27305"/>
                  </a:lnTo>
                  <a:lnTo>
                    <a:pt x="12850" y="28067"/>
                  </a:lnTo>
                  <a:lnTo>
                    <a:pt x="15463" y="28067"/>
                  </a:lnTo>
                  <a:lnTo>
                    <a:pt x="15387" y="28227"/>
                  </a:lnTo>
                  <a:lnTo>
                    <a:pt x="17367" y="27305"/>
                  </a:lnTo>
                  <a:close/>
                </a:path>
                <a:path w="62865" h="54610">
                  <a:moveTo>
                    <a:pt x="38372" y="27051"/>
                  </a:moveTo>
                  <a:lnTo>
                    <a:pt x="37463" y="27305"/>
                  </a:lnTo>
                  <a:lnTo>
                    <a:pt x="36874" y="27305"/>
                  </a:lnTo>
                  <a:lnTo>
                    <a:pt x="36129" y="28227"/>
                  </a:lnTo>
                  <a:lnTo>
                    <a:pt x="38372" y="27051"/>
                  </a:lnTo>
                  <a:close/>
                </a:path>
                <a:path w="62865" h="54610">
                  <a:moveTo>
                    <a:pt x="12799" y="27305"/>
                  </a:moveTo>
                  <a:lnTo>
                    <a:pt x="8792" y="27305"/>
                  </a:lnTo>
                  <a:lnTo>
                    <a:pt x="7417" y="28067"/>
                  </a:lnTo>
                  <a:lnTo>
                    <a:pt x="11931" y="28067"/>
                  </a:lnTo>
                  <a:lnTo>
                    <a:pt x="12799" y="27305"/>
                  </a:lnTo>
                  <a:close/>
                </a:path>
                <a:path w="62865" h="54610">
                  <a:moveTo>
                    <a:pt x="22672" y="27305"/>
                  </a:moveTo>
                  <a:lnTo>
                    <a:pt x="17696" y="27305"/>
                  </a:lnTo>
                  <a:lnTo>
                    <a:pt x="15089" y="28067"/>
                  </a:lnTo>
                  <a:lnTo>
                    <a:pt x="22219" y="28067"/>
                  </a:lnTo>
                  <a:lnTo>
                    <a:pt x="22672" y="27305"/>
                  </a:lnTo>
                  <a:close/>
                </a:path>
                <a:path w="62865" h="54610">
                  <a:moveTo>
                    <a:pt x="36874" y="27305"/>
                  </a:moveTo>
                  <a:lnTo>
                    <a:pt x="30757" y="27305"/>
                  </a:lnTo>
                  <a:lnTo>
                    <a:pt x="28652" y="28067"/>
                  </a:lnTo>
                  <a:lnTo>
                    <a:pt x="36258" y="28067"/>
                  </a:lnTo>
                  <a:lnTo>
                    <a:pt x="36874" y="27305"/>
                  </a:lnTo>
                  <a:close/>
                </a:path>
                <a:path w="62865" h="54610">
                  <a:moveTo>
                    <a:pt x="51496" y="27305"/>
                  </a:moveTo>
                  <a:lnTo>
                    <a:pt x="37888" y="27305"/>
                  </a:lnTo>
                  <a:lnTo>
                    <a:pt x="36434" y="28067"/>
                  </a:lnTo>
                  <a:lnTo>
                    <a:pt x="50645" y="28067"/>
                  </a:lnTo>
                  <a:lnTo>
                    <a:pt x="51496" y="27305"/>
                  </a:lnTo>
                  <a:close/>
                </a:path>
                <a:path w="62865" h="54610">
                  <a:moveTo>
                    <a:pt x="53239" y="27305"/>
                  </a:moveTo>
                  <a:lnTo>
                    <a:pt x="52307" y="27305"/>
                  </a:lnTo>
                  <a:lnTo>
                    <a:pt x="51492" y="28067"/>
                  </a:lnTo>
                  <a:lnTo>
                    <a:pt x="52887" y="28067"/>
                  </a:lnTo>
                  <a:lnTo>
                    <a:pt x="53239" y="27305"/>
                  </a:lnTo>
                  <a:close/>
                </a:path>
                <a:path w="62865" h="54610">
                  <a:moveTo>
                    <a:pt x="54407" y="27305"/>
                  </a:moveTo>
                  <a:lnTo>
                    <a:pt x="54013" y="27305"/>
                  </a:lnTo>
                  <a:lnTo>
                    <a:pt x="53640" y="28067"/>
                  </a:lnTo>
                  <a:lnTo>
                    <a:pt x="54429" y="28067"/>
                  </a:lnTo>
                  <a:lnTo>
                    <a:pt x="54407" y="27305"/>
                  </a:lnTo>
                  <a:close/>
                </a:path>
                <a:path w="62865" h="54610">
                  <a:moveTo>
                    <a:pt x="22041" y="26035"/>
                  </a:moveTo>
                  <a:lnTo>
                    <a:pt x="14850" y="26035"/>
                  </a:lnTo>
                  <a:lnTo>
                    <a:pt x="11853" y="26289"/>
                  </a:lnTo>
                  <a:lnTo>
                    <a:pt x="7975" y="26797"/>
                  </a:lnTo>
                  <a:lnTo>
                    <a:pt x="13377" y="26797"/>
                  </a:lnTo>
                  <a:lnTo>
                    <a:pt x="12799" y="27305"/>
                  </a:lnTo>
                  <a:lnTo>
                    <a:pt x="13713" y="27305"/>
                  </a:lnTo>
                  <a:lnTo>
                    <a:pt x="14575" y="26543"/>
                  </a:lnTo>
                  <a:lnTo>
                    <a:pt x="16137" y="26543"/>
                  </a:lnTo>
                  <a:lnTo>
                    <a:pt x="19549" y="26289"/>
                  </a:lnTo>
                  <a:lnTo>
                    <a:pt x="21172" y="26289"/>
                  </a:lnTo>
                  <a:lnTo>
                    <a:pt x="22041" y="26035"/>
                  </a:lnTo>
                  <a:close/>
                </a:path>
                <a:path w="62865" h="54610">
                  <a:moveTo>
                    <a:pt x="19434" y="26797"/>
                  </a:moveTo>
                  <a:lnTo>
                    <a:pt x="18458" y="26797"/>
                  </a:lnTo>
                  <a:lnTo>
                    <a:pt x="17367" y="27305"/>
                  </a:lnTo>
                  <a:lnTo>
                    <a:pt x="17696" y="27305"/>
                  </a:lnTo>
                  <a:lnTo>
                    <a:pt x="19434" y="26797"/>
                  </a:lnTo>
                  <a:close/>
                </a:path>
                <a:path w="62865" h="54610">
                  <a:moveTo>
                    <a:pt x="32160" y="26797"/>
                  </a:moveTo>
                  <a:lnTo>
                    <a:pt x="31135" y="26797"/>
                  </a:lnTo>
                  <a:lnTo>
                    <a:pt x="30032" y="27305"/>
                  </a:lnTo>
                  <a:lnTo>
                    <a:pt x="30757" y="27305"/>
                  </a:lnTo>
                  <a:lnTo>
                    <a:pt x="32160" y="26797"/>
                  </a:lnTo>
                  <a:close/>
                </a:path>
                <a:path w="62865" h="54610">
                  <a:moveTo>
                    <a:pt x="53111" y="26797"/>
                  </a:moveTo>
                  <a:lnTo>
                    <a:pt x="52112" y="26797"/>
                  </a:lnTo>
                  <a:lnTo>
                    <a:pt x="51780" y="27051"/>
                  </a:lnTo>
                  <a:lnTo>
                    <a:pt x="51496" y="27305"/>
                  </a:lnTo>
                  <a:lnTo>
                    <a:pt x="52394" y="27305"/>
                  </a:lnTo>
                  <a:lnTo>
                    <a:pt x="53111" y="26797"/>
                  </a:lnTo>
                  <a:close/>
                </a:path>
                <a:path w="62865" h="54610">
                  <a:moveTo>
                    <a:pt x="54261" y="26797"/>
                  </a:moveTo>
                  <a:lnTo>
                    <a:pt x="53473" y="26797"/>
                  </a:lnTo>
                  <a:lnTo>
                    <a:pt x="53356" y="27051"/>
                  </a:lnTo>
                  <a:lnTo>
                    <a:pt x="53239" y="27305"/>
                  </a:lnTo>
                  <a:lnTo>
                    <a:pt x="54013" y="27305"/>
                  </a:lnTo>
                  <a:lnTo>
                    <a:pt x="54137" y="27051"/>
                  </a:lnTo>
                  <a:lnTo>
                    <a:pt x="54261" y="26797"/>
                  </a:lnTo>
                  <a:close/>
                </a:path>
                <a:path w="62865" h="54610">
                  <a:moveTo>
                    <a:pt x="55120" y="26797"/>
                  </a:moveTo>
                  <a:lnTo>
                    <a:pt x="54392" y="26797"/>
                  </a:lnTo>
                  <a:lnTo>
                    <a:pt x="54407" y="27305"/>
                  </a:lnTo>
                  <a:lnTo>
                    <a:pt x="55111" y="27305"/>
                  </a:lnTo>
                  <a:lnTo>
                    <a:pt x="55120" y="26797"/>
                  </a:lnTo>
                  <a:close/>
                </a:path>
                <a:path w="62865" h="54610">
                  <a:moveTo>
                    <a:pt x="26173" y="26797"/>
                  </a:moveTo>
                  <a:lnTo>
                    <a:pt x="25772" y="26797"/>
                  </a:lnTo>
                  <a:lnTo>
                    <a:pt x="25086" y="27051"/>
                  </a:lnTo>
                  <a:lnTo>
                    <a:pt x="24955" y="27051"/>
                  </a:lnTo>
                  <a:lnTo>
                    <a:pt x="26173" y="26797"/>
                  </a:lnTo>
                  <a:close/>
                </a:path>
                <a:path w="62865" h="54610">
                  <a:moveTo>
                    <a:pt x="39051" y="26797"/>
                  </a:moveTo>
                  <a:lnTo>
                    <a:pt x="38857" y="26797"/>
                  </a:lnTo>
                  <a:lnTo>
                    <a:pt x="38372" y="27051"/>
                  </a:lnTo>
                  <a:lnTo>
                    <a:pt x="39051" y="26797"/>
                  </a:lnTo>
                  <a:close/>
                </a:path>
                <a:path w="62865" h="54610">
                  <a:moveTo>
                    <a:pt x="19004" y="26543"/>
                  </a:moveTo>
                  <a:lnTo>
                    <a:pt x="16137" y="26543"/>
                  </a:lnTo>
                  <a:lnTo>
                    <a:pt x="12725" y="26797"/>
                  </a:lnTo>
                  <a:lnTo>
                    <a:pt x="18458" y="26797"/>
                  </a:lnTo>
                  <a:lnTo>
                    <a:pt x="19004" y="26543"/>
                  </a:lnTo>
                  <a:close/>
                </a:path>
                <a:path w="62865" h="54610">
                  <a:moveTo>
                    <a:pt x="26458" y="26543"/>
                  </a:moveTo>
                  <a:lnTo>
                    <a:pt x="20303" y="26543"/>
                  </a:lnTo>
                  <a:lnTo>
                    <a:pt x="19434" y="26797"/>
                  </a:lnTo>
                  <a:lnTo>
                    <a:pt x="25772" y="26797"/>
                  </a:lnTo>
                  <a:lnTo>
                    <a:pt x="26458" y="26543"/>
                  </a:lnTo>
                  <a:close/>
                </a:path>
                <a:path w="62865" h="54610">
                  <a:moveTo>
                    <a:pt x="31687" y="26543"/>
                  </a:moveTo>
                  <a:lnTo>
                    <a:pt x="27390" y="26543"/>
                  </a:lnTo>
                  <a:lnTo>
                    <a:pt x="26173" y="26797"/>
                  </a:lnTo>
                  <a:lnTo>
                    <a:pt x="31135" y="26797"/>
                  </a:lnTo>
                  <a:lnTo>
                    <a:pt x="31687" y="26543"/>
                  </a:lnTo>
                  <a:close/>
                </a:path>
                <a:path w="62865" h="54610">
                  <a:moveTo>
                    <a:pt x="39341" y="26543"/>
                  </a:moveTo>
                  <a:lnTo>
                    <a:pt x="32862" y="26543"/>
                  </a:lnTo>
                  <a:lnTo>
                    <a:pt x="32160" y="26797"/>
                  </a:lnTo>
                  <a:lnTo>
                    <a:pt x="38857" y="26797"/>
                  </a:lnTo>
                  <a:lnTo>
                    <a:pt x="39341" y="26543"/>
                  </a:lnTo>
                  <a:close/>
                </a:path>
                <a:path w="62865" h="54610">
                  <a:moveTo>
                    <a:pt x="52493" y="26543"/>
                  </a:moveTo>
                  <a:lnTo>
                    <a:pt x="39845" y="26543"/>
                  </a:lnTo>
                  <a:lnTo>
                    <a:pt x="39051" y="26797"/>
                  </a:lnTo>
                  <a:lnTo>
                    <a:pt x="52112" y="26797"/>
                  </a:lnTo>
                  <a:lnTo>
                    <a:pt x="52493" y="26543"/>
                  </a:lnTo>
                  <a:close/>
                </a:path>
                <a:path w="62865" h="54610">
                  <a:moveTo>
                    <a:pt x="53590" y="26543"/>
                  </a:moveTo>
                  <a:lnTo>
                    <a:pt x="53111" y="26797"/>
                  </a:lnTo>
                  <a:lnTo>
                    <a:pt x="53473" y="26797"/>
                  </a:lnTo>
                  <a:lnTo>
                    <a:pt x="53590" y="26543"/>
                  </a:lnTo>
                  <a:close/>
                </a:path>
                <a:path w="62865" h="54610">
                  <a:moveTo>
                    <a:pt x="21172" y="26289"/>
                  </a:moveTo>
                  <a:lnTo>
                    <a:pt x="19549" y="26289"/>
                  </a:lnTo>
                  <a:lnTo>
                    <a:pt x="19004" y="26543"/>
                  </a:lnTo>
                  <a:lnTo>
                    <a:pt x="20303" y="26543"/>
                  </a:lnTo>
                  <a:lnTo>
                    <a:pt x="21172" y="26289"/>
                  </a:lnTo>
                  <a:close/>
                </a:path>
                <a:path w="62865" h="54610">
                  <a:moveTo>
                    <a:pt x="29824" y="26035"/>
                  </a:moveTo>
                  <a:lnTo>
                    <a:pt x="27829" y="26035"/>
                  </a:lnTo>
                  <a:lnTo>
                    <a:pt x="26458" y="26543"/>
                  </a:lnTo>
                  <a:lnTo>
                    <a:pt x="27390" y="26543"/>
                  </a:lnTo>
                  <a:lnTo>
                    <a:pt x="29824" y="26035"/>
                  </a:lnTo>
                  <a:close/>
                </a:path>
                <a:path w="62865" h="54610">
                  <a:moveTo>
                    <a:pt x="34967" y="25781"/>
                  </a:moveTo>
                  <a:lnTo>
                    <a:pt x="33341" y="25781"/>
                  </a:lnTo>
                  <a:lnTo>
                    <a:pt x="31687" y="26543"/>
                  </a:lnTo>
                  <a:lnTo>
                    <a:pt x="32862" y="26543"/>
                  </a:lnTo>
                  <a:lnTo>
                    <a:pt x="34967" y="25781"/>
                  </a:lnTo>
                  <a:close/>
                </a:path>
                <a:path w="62865" h="54610">
                  <a:moveTo>
                    <a:pt x="42228" y="25781"/>
                  </a:moveTo>
                  <a:lnTo>
                    <a:pt x="40795" y="25781"/>
                  </a:lnTo>
                  <a:lnTo>
                    <a:pt x="39341" y="26543"/>
                  </a:lnTo>
                  <a:lnTo>
                    <a:pt x="39845" y="26543"/>
                  </a:lnTo>
                  <a:lnTo>
                    <a:pt x="42228" y="25781"/>
                  </a:lnTo>
                  <a:close/>
                </a:path>
                <a:path w="62865" h="54610">
                  <a:moveTo>
                    <a:pt x="55132" y="26035"/>
                  </a:moveTo>
                  <a:lnTo>
                    <a:pt x="53255" y="26035"/>
                  </a:lnTo>
                  <a:lnTo>
                    <a:pt x="52493" y="26543"/>
                  </a:lnTo>
                  <a:lnTo>
                    <a:pt x="55124" y="26543"/>
                  </a:lnTo>
                  <a:lnTo>
                    <a:pt x="55132" y="26035"/>
                  </a:lnTo>
                  <a:close/>
                </a:path>
                <a:path w="62865" h="54610">
                  <a:moveTo>
                    <a:pt x="9425" y="21844"/>
                  </a:moveTo>
                  <a:lnTo>
                    <a:pt x="8716" y="21844"/>
                  </a:lnTo>
                  <a:lnTo>
                    <a:pt x="8678" y="22225"/>
                  </a:lnTo>
                  <a:lnTo>
                    <a:pt x="13502" y="26289"/>
                  </a:lnTo>
                  <a:lnTo>
                    <a:pt x="11853" y="26289"/>
                  </a:lnTo>
                  <a:lnTo>
                    <a:pt x="14850" y="26035"/>
                  </a:lnTo>
                  <a:lnTo>
                    <a:pt x="14380" y="26035"/>
                  </a:lnTo>
                  <a:lnTo>
                    <a:pt x="9425" y="21844"/>
                  </a:lnTo>
                  <a:close/>
                </a:path>
                <a:path w="62865" h="54610">
                  <a:moveTo>
                    <a:pt x="23804" y="26035"/>
                  </a:moveTo>
                  <a:lnTo>
                    <a:pt x="22041" y="26035"/>
                  </a:lnTo>
                  <a:lnTo>
                    <a:pt x="21172" y="26289"/>
                  </a:lnTo>
                  <a:lnTo>
                    <a:pt x="19409" y="26289"/>
                  </a:lnTo>
                  <a:lnTo>
                    <a:pt x="23804" y="26035"/>
                  </a:lnTo>
                  <a:close/>
                </a:path>
                <a:path w="62865" h="54610">
                  <a:moveTo>
                    <a:pt x="33341" y="25781"/>
                  </a:moveTo>
                  <a:lnTo>
                    <a:pt x="18309" y="25781"/>
                  </a:lnTo>
                  <a:lnTo>
                    <a:pt x="14380" y="26035"/>
                  </a:lnTo>
                  <a:lnTo>
                    <a:pt x="27525" y="26035"/>
                  </a:lnTo>
                  <a:lnTo>
                    <a:pt x="33341" y="25781"/>
                  </a:lnTo>
                  <a:close/>
                </a:path>
                <a:path w="62865" h="54610">
                  <a:moveTo>
                    <a:pt x="55896" y="25781"/>
                  </a:moveTo>
                  <a:lnTo>
                    <a:pt x="51172" y="25781"/>
                  </a:lnTo>
                  <a:lnTo>
                    <a:pt x="55719" y="26035"/>
                  </a:lnTo>
                  <a:lnTo>
                    <a:pt x="55439" y="26035"/>
                  </a:lnTo>
                  <a:lnTo>
                    <a:pt x="55896" y="25781"/>
                  </a:lnTo>
                  <a:close/>
                </a:path>
                <a:path w="62865" h="54610">
                  <a:moveTo>
                    <a:pt x="14494" y="19050"/>
                  </a:moveTo>
                  <a:lnTo>
                    <a:pt x="14139" y="19431"/>
                  </a:lnTo>
                  <a:lnTo>
                    <a:pt x="14213" y="19939"/>
                  </a:lnTo>
                  <a:lnTo>
                    <a:pt x="14268" y="20320"/>
                  </a:lnTo>
                  <a:lnTo>
                    <a:pt x="14361" y="20955"/>
                  </a:lnTo>
                  <a:lnTo>
                    <a:pt x="14398" y="21209"/>
                  </a:lnTo>
                  <a:lnTo>
                    <a:pt x="14491" y="21844"/>
                  </a:lnTo>
                  <a:lnTo>
                    <a:pt x="14583" y="22479"/>
                  </a:lnTo>
                  <a:lnTo>
                    <a:pt x="18343" y="24765"/>
                  </a:lnTo>
                  <a:lnTo>
                    <a:pt x="20549" y="25781"/>
                  </a:lnTo>
                  <a:lnTo>
                    <a:pt x="56222" y="25781"/>
                  </a:lnTo>
                  <a:lnTo>
                    <a:pt x="55930" y="25400"/>
                  </a:lnTo>
                  <a:lnTo>
                    <a:pt x="21443" y="25400"/>
                  </a:lnTo>
                  <a:lnTo>
                    <a:pt x="15762" y="23114"/>
                  </a:lnTo>
                  <a:lnTo>
                    <a:pt x="15383" y="23114"/>
                  </a:lnTo>
                  <a:lnTo>
                    <a:pt x="15277" y="22225"/>
                  </a:lnTo>
                  <a:lnTo>
                    <a:pt x="15156" y="21209"/>
                  </a:lnTo>
                  <a:lnTo>
                    <a:pt x="15050" y="20320"/>
                  </a:lnTo>
                  <a:lnTo>
                    <a:pt x="14944" y="19431"/>
                  </a:lnTo>
                  <a:lnTo>
                    <a:pt x="14914" y="19177"/>
                  </a:lnTo>
                  <a:lnTo>
                    <a:pt x="14494" y="19050"/>
                  </a:lnTo>
                  <a:close/>
                </a:path>
                <a:path w="62865" h="54610">
                  <a:moveTo>
                    <a:pt x="22675" y="21982"/>
                  </a:moveTo>
                  <a:lnTo>
                    <a:pt x="26559" y="24130"/>
                  </a:lnTo>
                  <a:lnTo>
                    <a:pt x="29269" y="25400"/>
                  </a:lnTo>
                  <a:lnTo>
                    <a:pt x="30954" y="25400"/>
                  </a:lnTo>
                  <a:lnTo>
                    <a:pt x="29353" y="24765"/>
                  </a:lnTo>
                  <a:lnTo>
                    <a:pt x="22675" y="21982"/>
                  </a:lnTo>
                  <a:close/>
                </a:path>
                <a:path w="62865" h="54610">
                  <a:moveTo>
                    <a:pt x="28834" y="20955"/>
                  </a:moveTo>
                  <a:lnTo>
                    <a:pt x="29085" y="21209"/>
                  </a:lnTo>
                  <a:lnTo>
                    <a:pt x="32414" y="23876"/>
                  </a:lnTo>
                  <a:lnTo>
                    <a:pt x="34218" y="25146"/>
                  </a:lnTo>
                  <a:lnTo>
                    <a:pt x="27029" y="25400"/>
                  </a:lnTo>
                  <a:lnTo>
                    <a:pt x="61929" y="25400"/>
                  </a:lnTo>
                  <a:lnTo>
                    <a:pt x="42828" y="25146"/>
                  </a:lnTo>
                  <a:lnTo>
                    <a:pt x="35578" y="25146"/>
                  </a:lnTo>
                  <a:lnTo>
                    <a:pt x="28834" y="20955"/>
                  </a:lnTo>
                  <a:close/>
                </a:path>
                <a:path w="62865" h="54610">
                  <a:moveTo>
                    <a:pt x="36084" y="9779"/>
                  </a:moveTo>
                  <a:lnTo>
                    <a:pt x="35551" y="9779"/>
                  </a:lnTo>
                  <a:lnTo>
                    <a:pt x="35551" y="10287"/>
                  </a:lnTo>
                  <a:lnTo>
                    <a:pt x="39094" y="12573"/>
                  </a:lnTo>
                  <a:lnTo>
                    <a:pt x="41901" y="13462"/>
                  </a:lnTo>
                  <a:lnTo>
                    <a:pt x="43254" y="13843"/>
                  </a:lnTo>
                  <a:lnTo>
                    <a:pt x="42897" y="13843"/>
                  </a:lnTo>
                  <a:lnTo>
                    <a:pt x="46295" y="18415"/>
                  </a:lnTo>
                  <a:lnTo>
                    <a:pt x="47908" y="20320"/>
                  </a:lnTo>
                  <a:lnTo>
                    <a:pt x="42765" y="20955"/>
                  </a:lnTo>
                  <a:lnTo>
                    <a:pt x="48353" y="20955"/>
                  </a:lnTo>
                  <a:lnTo>
                    <a:pt x="49612" y="22479"/>
                  </a:lnTo>
                  <a:lnTo>
                    <a:pt x="50164" y="23114"/>
                  </a:lnTo>
                  <a:lnTo>
                    <a:pt x="51350" y="24384"/>
                  </a:lnTo>
                  <a:lnTo>
                    <a:pt x="52525" y="25400"/>
                  </a:lnTo>
                  <a:lnTo>
                    <a:pt x="54207" y="25400"/>
                  </a:lnTo>
                  <a:lnTo>
                    <a:pt x="53344" y="25146"/>
                  </a:lnTo>
                  <a:lnTo>
                    <a:pt x="53030" y="25146"/>
                  </a:lnTo>
                  <a:lnTo>
                    <a:pt x="51134" y="23114"/>
                  </a:lnTo>
                  <a:lnTo>
                    <a:pt x="48683" y="20066"/>
                  </a:lnTo>
                  <a:lnTo>
                    <a:pt x="47787" y="18669"/>
                  </a:lnTo>
                  <a:lnTo>
                    <a:pt x="47553" y="18669"/>
                  </a:lnTo>
                  <a:lnTo>
                    <a:pt x="45203" y="15621"/>
                  </a:lnTo>
                  <a:lnTo>
                    <a:pt x="43335" y="12827"/>
                  </a:lnTo>
                  <a:lnTo>
                    <a:pt x="42155" y="12827"/>
                  </a:lnTo>
                  <a:lnTo>
                    <a:pt x="38637" y="11430"/>
                  </a:lnTo>
                  <a:lnTo>
                    <a:pt x="36084" y="9779"/>
                  </a:lnTo>
                  <a:close/>
                </a:path>
                <a:path w="62865" h="54610">
                  <a:moveTo>
                    <a:pt x="57192" y="5334"/>
                  </a:moveTo>
                  <a:lnTo>
                    <a:pt x="56760" y="5588"/>
                  </a:lnTo>
                  <a:lnTo>
                    <a:pt x="54222" y="17907"/>
                  </a:lnTo>
                  <a:lnTo>
                    <a:pt x="54169" y="18161"/>
                  </a:lnTo>
                  <a:lnTo>
                    <a:pt x="54091" y="19939"/>
                  </a:lnTo>
                  <a:lnTo>
                    <a:pt x="53981" y="25400"/>
                  </a:lnTo>
                  <a:lnTo>
                    <a:pt x="55200" y="25400"/>
                  </a:lnTo>
                  <a:lnTo>
                    <a:pt x="55316" y="24765"/>
                  </a:lnTo>
                  <a:lnTo>
                    <a:pt x="55339" y="24638"/>
                  </a:lnTo>
                  <a:lnTo>
                    <a:pt x="54635" y="24638"/>
                  </a:lnTo>
                  <a:lnTo>
                    <a:pt x="54714" y="19939"/>
                  </a:lnTo>
                  <a:lnTo>
                    <a:pt x="56755" y="9144"/>
                  </a:lnTo>
                  <a:lnTo>
                    <a:pt x="57126" y="7366"/>
                  </a:lnTo>
                  <a:lnTo>
                    <a:pt x="57232" y="6858"/>
                  </a:lnTo>
                  <a:lnTo>
                    <a:pt x="57285" y="6604"/>
                  </a:lnTo>
                  <a:lnTo>
                    <a:pt x="57391" y="6096"/>
                  </a:lnTo>
                  <a:lnTo>
                    <a:pt x="57497" y="5588"/>
                  </a:lnTo>
                  <a:lnTo>
                    <a:pt x="57192" y="5334"/>
                  </a:lnTo>
                  <a:close/>
                </a:path>
                <a:path w="62865" h="54610">
                  <a:moveTo>
                    <a:pt x="31843" y="10922"/>
                  </a:moveTo>
                  <a:lnTo>
                    <a:pt x="31529" y="10922"/>
                  </a:lnTo>
                  <a:lnTo>
                    <a:pt x="31258" y="11176"/>
                  </a:lnTo>
                  <a:lnTo>
                    <a:pt x="31162" y="13462"/>
                  </a:lnTo>
                  <a:lnTo>
                    <a:pt x="31055" y="15875"/>
                  </a:lnTo>
                  <a:lnTo>
                    <a:pt x="39390" y="23114"/>
                  </a:lnTo>
                  <a:lnTo>
                    <a:pt x="41685" y="25146"/>
                  </a:lnTo>
                  <a:lnTo>
                    <a:pt x="42828" y="25146"/>
                  </a:lnTo>
                  <a:lnTo>
                    <a:pt x="31805" y="16002"/>
                  </a:lnTo>
                  <a:lnTo>
                    <a:pt x="31915" y="13462"/>
                  </a:lnTo>
                  <a:lnTo>
                    <a:pt x="32015" y="11176"/>
                  </a:lnTo>
                  <a:lnTo>
                    <a:pt x="32198" y="11176"/>
                  </a:lnTo>
                  <a:lnTo>
                    <a:pt x="31843" y="10922"/>
                  </a:lnTo>
                  <a:close/>
                </a:path>
                <a:path w="62865" h="54610">
                  <a:moveTo>
                    <a:pt x="62551" y="10160"/>
                  </a:moveTo>
                  <a:lnTo>
                    <a:pt x="62031" y="10287"/>
                  </a:lnTo>
                  <a:lnTo>
                    <a:pt x="56170" y="20320"/>
                  </a:lnTo>
                  <a:lnTo>
                    <a:pt x="55863" y="20955"/>
                  </a:lnTo>
                  <a:lnTo>
                    <a:pt x="54889" y="23876"/>
                  </a:lnTo>
                  <a:lnTo>
                    <a:pt x="54804" y="24130"/>
                  </a:lnTo>
                  <a:lnTo>
                    <a:pt x="54684" y="24638"/>
                  </a:lnTo>
                  <a:lnTo>
                    <a:pt x="55339" y="24638"/>
                  </a:lnTo>
                  <a:lnTo>
                    <a:pt x="55432" y="24130"/>
                  </a:lnTo>
                  <a:lnTo>
                    <a:pt x="55478" y="23876"/>
                  </a:lnTo>
                  <a:lnTo>
                    <a:pt x="55571" y="23368"/>
                  </a:lnTo>
                  <a:lnTo>
                    <a:pt x="55617" y="23114"/>
                  </a:lnTo>
                  <a:lnTo>
                    <a:pt x="60240" y="14732"/>
                  </a:lnTo>
                  <a:lnTo>
                    <a:pt x="62716" y="10541"/>
                  </a:lnTo>
                  <a:lnTo>
                    <a:pt x="62606" y="10287"/>
                  </a:lnTo>
                  <a:lnTo>
                    <a:pt x="62551" y="10160"/>
                  </a:lnTo>
                  <a:close/>
                </a:path>
                <a:path w="62865" h="54610">
                  <a:moveTo>
                    <a:pt x="19854" y="16256"/>
                  </a:moveTo>
                  <a:lnTo>
                    <a:pt x="19765" y="16383"/>
                  </a:lnTo>
                  <a:lnTo>
                    <a:pt x="19717" y="16988"/>
                  </a:lnTo>
                  <a:lnTo>
                    <a:pt x="21182" y="20955"/>
                  </a:lnTo>
                  <a:lnTo>
                    <a:pt x="21276" y="21209"/>
                  </a:lnTo>
                  <a:lnTo>
                    <a:pt x="22425" y="21844"/>
                  </a:lnTo>
                  <a:lnTo>
                    <a:pt x="22201" y="21463"/>
                  </a:lnTo>
                  <a:lnTo>
                    <a:pt x="20536" y="16988"/>
                  </a:lnTo>
                  <a:lnTo>
                    <a:pt x="20410" y="16649"/>
                  </a:lnTo>
                  <a:lnTo>
                    <a:pt x="20311" y="16383"/>
                  </a:lnTo>
                  <a:lnTo>
                    <a:pt x="19854" y="16256"/>
                  </a:lnTo>
                  <a:close/>
                </a:path>
                <a:path w="62865" h="54610">
                  <a:moveTo>
                    <a:pt x="33849" y="10922"/>
                  </a:moveTo>
                  <a:lnTo>
                    <a:pt x="33460" y="11430"/>
                  </a:lnTo>
                  <a:lnTo>
                    <a:pt x="33600" y="11430"/>
                  </a:lnTo>
                  <a:lnTo>
                    <a:pt x="34407" y="13843"/>
                  </a:lnTo>
                  <a:lnTo>
                    <a:pt x="34450" y="13970"/>
                  </a:lnTo>
                  <a:lnTo>
                    <a:pt x="34650" y="14351"/>
                  </a:lnTo>
                  <a:lnTo>
                    <a:pt x="39728" y="19939"/>
                  </a:lnTo>
                  <a:lnTo>
                    <a:pt x="39844" y="20066"/>
                  </a:lnTo>
                  <a:lnTo>
                    <a:pt x="43831" y="21463"/>
                  </a:lnTo>
                  <a:lnTo>
                    <a:pt x="48353" y="20955"/>
                  </a:lnTo>
                  <a:lnTo>
                    <a:pt x="44112" y="20955"/>
                  </a:lnTo>
                  <a:lnTo>
                    <a:pt x="40288" y="19431"/>
                  </a:lnTo>
                  <a:lnTo>
                    <a:pt x="35361" y="13970"/>
                  </a:lnTo>
                  <a:lnTo>
                    <a:pt x="35246" y="13843"/>
                  </a:lnTo>
                  <a:lnTo>
                    <a:pt x="34396" y="11430"/>
                  </a:lnTo>
                  <a:lnTo>
                    <a:pt x="34306" y="11176"/>
                  </a:lnTo>
                  <a:lnTo>
                    <a:pt x="33849" y="10922"/>
                  </a:lnTo>
                  <a:close/>
                </a:path>
                <a:path w="62865" h="54610">
                  <a:moveTo>
                    <a:pt x="26471" y="14351"/>
                  </a:moveTo>
                  <a:lnTo>
                    <a:pt x="25920" y="14351"/>
                  </a:lnTo>
                  <a:lnTo>
                    <a:pt x="25734" y="14605"/>
                  </a:lnTo>
                  <a:lnTo>
                    <a:pt x="27499" y="19939"/>
                  </a:lnTo>
                  <a:lnTo>
                    <a:pt x="28768" y="20955"/>
                  </a:lnTo>
                  <a:lnTo>
                    <a:pt x="28596" y="20955"/>
                  </a:lnTo>
                  <a:lnTo>
                    <a:pt x="26593" y="14732"/>
                  </a:lnTo>
                  <a:lnTo>
                    <a:pt x="26471" y="14351"/>
                  </a:lnTo>
                  <a:close/>
                </a:path>
                <a:path w="62865" h="54610">
                  <a:moveTo>
                    <a:pt x="47624" y="18415"/>
                  </a:moveTo>
                  <a:lnTo>
                    <a:pt x="47553" y="18669"/>
                  </a:lnTo>
                  <a:lnTo>
                    <a:pt x="47787" y="18669"/>
                  </a:lnTo>
                  <a:lnTo>
                    <a:pt x="47624" y="18415"/>
                  </a:lnTo>
                  <a:close/>
                </a:path>
                <a:path w="62865" h="54610">
                  <a:moveTo>
                    <a:pt x="47521" y="16988"/>
                  </a:moveTo>
                  <a:lnTo>
                    <a:pt x="47299" y="17907"/>
                  </a:lnTo>
                  <a:lnTo>
                    <a:pt x="47461" y="18161"/>
                  </a:lnTo>
                  <a:lnTo>
                    <a:pt x="47521" y="16988"/>
                  </a:lnTo>
                  <a:close/>
                </a:path>
                <a:path w="62865" h="54610">
                  <a:moveTo>
                    <a:pt x="50321" y="2921"/>
                  </a:moveTo>
                  <a:lnTo>
                    <a:pt x="49654" y="3302"/>
                  </a:lnTo>
                  <a:lnTo>
                    <a:pt x="49626" y="4191"/>
                  </a:lnTo>
                  <a:lnTo>
                    <a:pt x="48245" y="9779"/>
                  </a:lnTo>
                  <a:lnTo>
                    <a:pt x="48151" y="10160"/>
                  </a:lnTo>
                  <a:lnTo>
                    <a:pt x="48057" y="10541"/>
                  </a:lnTo>
                  <a:lnTo>
                    <a:pt x="47963" y="10922"/>
                  </a:lnTo>
                  <a:lnTo>
                    <a:pt x="47837" y="11430"/>
                  </a:lnTo>
                  <a:lnTo>
                    <a:pt x="47737" y="11938"/>
                  </a:lnTo>
                  <a:lnTo>
                    <a:pt x="47647" y="13843"/>
                  </a:lnTo>
                  <a:lnTo>
                    <a:pt x="47532" y="16256"/>
                  </a:lnTo>
                  <a:lnTo>
                    <a:pt x="47712" y="16002"/>
                  </a:lnTo>
                  <a:lnTo>
                    <a:pt x="49585" y="7366"/>
                  </a:lnTo>
                  <a:lnTo>
                    <a:pt x="49616" y="7239"/>
                  </a:lnTo>
                  <a:lnTo>
                    <a:pt x="49712" y="6858"/>
                  </a:lnTo>
                  <a:lnTo>
                    <a:pt x="49775" y="6604"/>
                  </a:lnTo>
                  <a:lnTo>
                    <a:pt x="49870" y="6223"/>
                  </a:lnTo>
                  <a:lnTo>
                    <a:pt x="49966" y="5842"/>
                  </a:lnTo>
                  <a:lnTo>
                    <a:pt x="50029" y="5588"/>
                  </a:lnTo>
                  <a:lnTo>
                    <a:pt x="50093" y="5334"/>
                  </a:lnTo>
                  <a:lnTo>
                    <a:pt x="50156" y="5080"/>
                  </a:lnTo>
                  <a:lnTo>
                    <a:pt x="50251" y="4699"/>
                  </a:lnTo>
                  <a:lnTo>
                    <a:pt x="50315" y="4445"/>
                  </a:lnTo>
                  <a:lnTo>
                    <a:pt x="50378" y="4191"/>
                  </a:lnTo>
                  <a:lnTo>
                    <a:pt x="50474" y="3810"/>
                  </a:lnTo>
                  <a:lnTo>
                    <a:pt x="50601" y="3302"/>
                  </a:lnTo>
                  <a:lnTo>
                    <a:pt x="50321" y="2921"/>
                  </a:lnTo>
                  <a:close/>
                </a:path>
                <a:path w="62865" h="54610">
                  <a:moveTo>
                    <a:pt x="33849" y="4699"/>
                  </a:moveTo>
                  <a:lnTo>
                    <a:pt x="33303" y="4699"/>
                  </a:lnTo>
                  <a:lnTo>
                    <a:pt x="33113" y="5080"/>
                  </a:lnTo>
                  <a:lnTo>
                    <a:pt x="33323" y="5080"/>
                  </a:lnTo>
                  <a:lnTo>
                    <a:pt x="35812" y="7239"/>
                  </a:lnTo>
                  <a:lnTo>
                    <a:pt x="37596" y="7239"/>
                  </a:lnTo>
                  <a:lnTo>
                    <a:pt x="38269" y="7366"/>
                  </a:lnTo>
                  <a:lnTo>
                    <a:pt x="39399" y="8890"/>
                  </a:lnTo>
                  <a:lnTo>
                    <a:pt x="42155" y="12827"/>
                  </a:lnTo>
                  <a:lnTo>
                    <a:pt x="43335" y="12827"/>
                  </a:lnTo>
                  <a:lnTo>
                    <a:pt x="42752" y="11938"/>
                  </a:lnTo>
                  <a:lnTo>
                    <a:pt x="42549" y="11938"/>
                  </a:lnTo>
                  <a:lnTo>
                    <a:pt x="40021" y="8509"/>
                  </a:lnTo>
                  <a:lnTo>
                    <a:pt x="38917" y="6858"/>
                  </a:lnTo>
                  <a:lnTo>
                    <a:pt x="38884" y="6604"/>
                  </a:lnTo>
                  <a:lnTo>
                    <a:pt x="37481" y="6604"/>
                  </a:lnTo>
                  <a:lnTo>
                    <a:pt x="35551" y="6096"/>
                  </a:lnTo>
                  <a:lnTo>
                    <a:pt x="33849" y="4699"/>
                  </a:lnTo>
                  <a:close/>
                </a:path>
                <a:path w="62865" h="54610">
                  <a:moveTo>
                    <a:pt x="43908" y="3810"/>
                  </a:moveTo>
                  <a:lnTo>
                    <a:pt x="43450" y="4191"/>
                  </a:lnTo>
                  <a:lnTo>
                    <a:pt x="42499" y="8509"/>
                  </a:lnTo>
                  <a:lnTo>
                    <a:pt x="42549" y="11938"/>
                  </a:lnTo>
                  <a:lnTo>
                    <a:pt x="42752" y="11938"/>
                  </a:lnTo>
                  <a:lnTo>
                    <a:pt x="43544" y="7366"/>
                  </a:lnTo>
                  <a:lnTo>
                    <a:pt x="43632" y="6858"/>
                  </a:lnTo>
                  <a:lnTo>
                    <a:pt x="43743" y="6223"/>
                  </a:lnTo>
                  <a:lnTo>
                    <a:pt x="43833" y="5842"/>
                  </a:lnTo>
                  <a:lnTo>
                    <a:pt x="43954" y="5334"/>
                  </a:lnTo>
                  <a:lnTo>
                    <a:pt x="44014" y="5080"/>
                  </a:lnTo>
                  <a:lnTo>
                    <a:pt x="44104" y="4699"/>
                  </a:lnTo>
                  <a:lnTo>
                    <a:pt x="44225" y="4191"/>
                  </a:lnTo>
                  <a:lnTo>
                    <a:pt x="43908" y="3810"/>
                  </a:lnTo>
                  <a:close/>
                </a:path>
                <a:path w="62865" h="54610">
                  <a:moveTo>
                    <a:pt x="35821" y="2413"/>
                  </a:moveTo>
                  <a:lnTo>
                    <a:pt x="35005" y="2413"/>
                  </a:lnTo>
                  <a:lnTo>
                    <a:pt x="37812" y="6604"/>
                  </a:lnTo>
                  <a:lnTo>
                    <a:pt x="38884" y="6604"/>
                  </a:lnTo>
                  <a:lnTo>
                    <a:pt x="38786" y="5842"/>
                  </a:lnTo>
                  <a:lnTo>
                    <a:pt x="38155" y="5842"/>
                  </a:lnTo>
                  <a:lnTo>
                    <a:pt x="36191" y="2921"/>
                  </a:lnTo>
                  <a:lnTo>
                    <a:pt x="35821" y="2413"/>
                  </a:lnTo>
                  <a:close/>
                </a:path>
                <a:path w="62865" h="54610">
                  <a:moveTo>
                    <a:pt x="39679" y="0"/>
                  </a:moveTo>
                  <a:lnTo>
                    <a:pt x="39012" y="381"/>
                  </a:lnTo>
                  <a:lnTo>
                    <a:pt x="39201" y="381"/>
                  </a:lnTo>
                  <a:lnTo>
                    <a:pt x="38543" y="2921"/>
                  </a:lnTo>
                  <a:lnTo>
                    <a:pt x="38444" y="3302"/>
                  </a:lnTo>
                  <a:lnTo>
                    <a:pt x="38334" y="3810"/>
                  </a:lnTo>
                  <a:lnTo>
                    <a:pt x="38278" y="4445"/>
                  </a:lnTo>
                  <a:lnTo>
                    <a:pt x="38155" y="5842"/>
                  </a:lnTo>
                  <a:lnTo>
                    <a:pt x="38786" y="5842"/>
                  </a:lnTo>
                  <a:lnTo>
                    <a:pt x="38861" y="4445"/>
                  </a:lnTo>
                  <a:lnTo>
                    <a:pt x="39971" y="381"/>
                  </a:lnTo>
                  <a:lnTo>
                    <a:pt x="39679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4" name="object 2304"/>
            <p:cNvSpPr/>
            <p:nvPr/>
          </p:nvSpPr>
          <p:spPr>
            <a:xfrm>
              <a:off x="7034093" y="2776443"/>
              <a:ext cx="58419" cy="29209"/>
            </a:xfrm>
            <a:custGeom>
              <a:avLst/>
              <a:gdLst/>
              <a:ahLst/>
              <a:cxnLst/>
              <a:rect l="l" t="t" r="r" b="b"/>
              <a:pathLst>
                <a:path w="58420" h="29210">
                  <a:moveTo>
                    <a:pt x="36719" y="19824"/>
                  </a:moveTo>
                  <a:lnTo>
                    <a:pt x="35817" y="19824"/>
                  </a:lnTo>
                  <a:lnTo>
                    <a:pt x="32667" y="24434"/>
                  </a:lnTo>
                  <a:lnTo>
                    <a:pt x="30432" y="28105"/>
                  </a:lnTo>
                  <a:lnTo>
                    <a:pt x="30152" y="28625"/>
                  </a:lnTo>
                  <a:lnTo>
                    <a:pt x="30356" y="28879"/>
                  </a:lnTo>
                  <a:lnTo>
                    <a:pt x="30875" y="28625"/>
                  </a:lnTo>
                  <a:lnTo>
                    <a:pt x="31232" y="28105"/>
                  </a:lnTo>
                  <a:lnTo>
                    <a:pt x="32832" y="25501"/>
                  </a:lnTo>
                  <a:lnTo>
                    <a:pt x="35605" y="21348"/>
                  </a:lnTo>
                  <a:lnTo>
                    <a:pt x="36071" y="21348"/>
                  </a:lnTo>
                  <a:lnTo>
                    <a:pt x="36654" y="19977"/>
                  </a:lnTo>
                  <a:lnTo>
                    <a:pt x="36719" y="19824"/>
                  </a:lnTo>
                  <a:close/>
                </a:path>
                <a:path w="58420" h="29210">
                  <a:moveTo>
                    <a:pt x="36071" y="21348"/>
                  </a:moveTo>
                  <a:lnTo>
                    <a:pt x="35611" y="21348"/>
                  </a:lnTo>
                  <a:lnTo>
                    <a:pt x="35258" y="23431"/>
                  </a:lnTo>
                  <a:lnTo>
                    <a:pt x="35182" y="26161"/>
                  </a:lnTo>
                  <a:lnTo>
                    <a:pt x="35563" y="26428"/>
                  </a:lnTo>
                  <a:lnTo>
                    <a:pt x="35956" y="26022"/>
                  </a:lnTo>
                  <a:lnTo>
                    <a:pt x="36071" y="21348"/>
                  </a:lnTo>
                  <a:close/>
                </a:path>
                <a:path w="58420" h="29210">
                  <a:moveTo>
                    <a:pt x="39476" y="16126"/>
                  </a:moveTo>
                  <a:lnTo>
                    <a:pt x="39172" y="16992"/>
                  </a:lnTo>
                  <a:lnTo>
                    <a:pt x="38686" y="18668"/>
                  </a:lnTo>
                  <a:lnTo>
                    <a:pt x="38601" y="18961"/>
                  </a:lnTo>
                  <a:lnTo>
                    <a:pt x="38484" y="19367"/>
                  </a:lnTo>
                  <a:lnTo>
                    <a:pt x="38050" y="23431"/>
                  </a:lnTo>
                  <a:lnTo>
                    <a:pt x="37943" y="24434"/>
                  </a:lnTo>
                  <a:lnTo>
                    <a:pt x="37861" y="25196"/>
                  </a:lnTo>
                  <a:lnTo>
                    <a:pt x="38263" y="25501"/>
                  </a:lnTo>
                  <a:lnTo>
                    <a:pt x="38493" y="25196"/>
                  </a:lnTo>
                  <a:lnTo>
                    <a:pt x="38622" y="25196"/>
                  </a:lnTo>
                  <a:lnTo>
                    <a:pt x="38694" y="24434"/>
                  </a:lnTo>
                  <a:lnTo>
                    <a:pt x="38788" y="23431"/>
                  </a:lnTo>
                  <a:lnTo>
                    <a:pt x="38911" y="22123"/>
                  </a:lnTo>
                  <a:lnTo>
                    <a:pt x="38984" y="21348"/>
                  </a:lnTo>
                  <a:lnTo>
                    <a:pt x="39068" y="20459"/>
                  </a:lnTo>
                  <a:lnTo>
                    <a:pt x="39188" y="19189"/>
                  </a:lnTo>
                  <a:lnTo>
                    <a:pt x="39237" y="18668"/>
                  </a:lnTo>
                  <a:lnTo>
                    <a:pt x="39357" y="17398"/>
                  </a:lnTo>
                  <a:lnTo>
                    <a:pt x="39476" y="16126"/>
                  </a:lnTo>
                  <a:close/>
                </a:path>
                <a:path w="58420" h="29210">
                  <a:moveTo>
                    <a:pt x="40998" y="24891"/>
                  </a:moveTo>
                  <a:lnTo>
                    <a:pt x="38780" y="24891"/>
                  </a:lnTo>
                  <a:lnTo>
                    <a:pt x="38493" y="25196"/>
                  </a:lnTo>
                  <a:lnTo>
                    <a:pt x="41361" y="25196"/>
                  </a:lnTo>
                  <a:lnTo>
                    <a:pt x="40998" y="24891"/>
                  </a:lnTo>
                  <a:close/>
                </a:path>
                <a:path w="58420" h="29210">
                  <a:moveTo>
                    <a:pt x="44995" y="9436"/>
                  </a:moveTo>
                  <a:lnTo>
                    <a:pt x="44827" y="9604"/>
                  </a:lnTo>
                  <a:lnTo>
                    <a:pt x="43254" y="13373"/>
                  </a:lnTo>
                  <a:lnTo>
                    <a:pt x="41088" y="24434"/>
                  </a:lnTo>
                  <a:lnTo>
                    <a:pt x="40998" y="24891"/>
                  </a:lnTo>
                  <a:lnTo>
                    <a:pt x="41725" y="24891"/>
                  </a:lnTo>
                  <a:lnTo>
                    <a:pt x="42591" y="20459"/>
                  </a:lnTo>
                  <a:lnTo>
                    <a:pt x="42694" y="19977"/>
                  </a:lnTo>
                  <a:lnTo>
                    <a:pt x="42786" y="19557"/>
                  </a:lnTo>
                  <a:lnTo>
                    <a:pt x="42866" y="19189"/>
                  </a:lnTo>
                  <a:lnTo>
                    <a:pt x="42952" y="18795"/>
                  </a:lnTo>
                  <a:lnTo>
                    <a:pt x="51378" y="18795"/>
                  </a:lnTo>
                  <a:lnTo>
                    <a:pt x="42980" y="18668"/>
                  </a:lnTo>
                  <a:lnTo>
                    <a:pt x="44958" y="9604"/>
                  </a:lnTo>
                  <a:lnTo>
                    <a:pt x="44995" y="9436"/>
                  </a:lnTo>
                  <a:close/>
                </a:path>
                <a:path w="58420" h="29210">
                  <a:moveTo>
                    <a:pt x="41139" y="13525"/>
                  </a:moveTo>
                  <a:lnTo>
                    <a:pt x="40262" y="13525"/>
                  </a:lnTo>
                  <a:lnTo>
                    <a:pt x="39050" y="15163"/>
                  </a:lnTo>
                  <a:lnTo>
                    <a:pt x="37467" y="17398"/>
                  </a:lnTo>
                  <a:lnTo>
                    <a:pt x="36261" y="19189"/>
                  </a:lnTo>
                  <a:lnTo>
                    <a:pt x="35550" y="19189"/>
                  </a:lnTo>
                  <a:lnTo>
                    <a:pt x="33569" y="19557"/>
                  </a:lnTo>
                  <a:lnTo>
                    <a:pt x="30597" y="21691"/>
                  </a:lnTo>
                  <a:lnTo>
                    <a:pt x="30521" y="22123"/>
                  </a:lnTo>
                  <a:lnTo>
                    <a:pt x="31024" y="22123"/>
                  </a:lnTo>
                  <a:lnTo>
                    <a:pt x="33353" y="20459"/>
                  </a:lnTo>
                  <a:lnTo>
                    <a:pt x="34991" y="19977"/>
                  </a:lnTo>
                  <a:lnTo>
                    <a:pt x="35817" y="19824"/>
                  </a:lnTo>
                  <a:lnTo>
                    <a:pt x="36719" y="19824"/>
                  </a:lnTo>
                  <a:lnTo>
                    <a:pt x="36833" y="19557"/>
                  </a:lnTo>
                  <a:lnTo>
                    <a:pt x="38502" y="17132"/>
                  </a:lnTo>
                  <a:lnTo>
                    <a:pt x="39228" y="16126"/>
                  </a:lnTo>
                  <a:lnTo>
                    <a:pt x="39748" y="15163"/>
                  </a:lnTo>
                  <a:lnTo>
                    <a:pt x="40058" y="15163"/>
                  </a:lnTo>
                  <a:lnTo>
                    <a:pt x="41139" y="13525"/>
                  </a:lnTo>
                  <a:close/>
                </a:path>
                <a:path w="58420" h="29210">
                  <a:moveTo>
                    <a:pt x="50967" y="9604"/>
                  </a:moveTo>
                  <a:lnTo>
                    <a:pt x="51032" y="16126"/>
                  </a:lnTo>
                  <a:lnTo>
                    <a:pt x="51362" y="18668"/>
                  </a:lnTo>
                  <a:lnTo>
                    <a:pt x="51400" y="18961"/>
                  </a:lnTo>
                  <a:lnTo>
                    <a:pt x="51830" y="19189"/>
                  </a:lnTo>
                  <a:lnTo>
                    <a:pt x="52149" y="18795"/>
                  </a:lnTo>
                  <a:lnTo>
                    <a:pt x="51995" y="17576"/>
                  </a:lnTo>
                  <a:lnTo>
                    <a:pt x="51920" y="16992"/>
                  </a:lnTo>
                  <a:lnTo>
                    <a:pt x="51808" y="16126"/>
                  </a:lnTo>
                  <a:lnTo>
                    <a:pt x="51684" y="15163"/>
                  </a:lnTo>
                  <a:lnTo>
                    <a:pt x="51653" y="14922"/>
                  </a:lnTo>
                  <a:lnTo>
                    <a:pt x="51543" y="14071"/>
                  </a:lnTo>
                  <a:lnTo>
                    <a:pt x="51453" y="13373"/>
                  </a:lnTo>
                  <a:lnTo>
                    <a:pt x="51350" y="12572"/>
                  </a:lnTo>
                  <a:lnTo>
                    <a:pt x="51284" y="12064"/>
                  </a:lnTo>
                  <a:lnTo>
                    <a:pt x="51160" y="11099"/>
                  </a:lnTo>
                  <a:lnTo>
                    <a:pt x="51070" y="10401"/>
                  </a:lnTo>
                  <a:lnTo>
                    <a:pt x="50967" y="9604"/>
                  </a:lnTo>
                  <a:close/>
                </a:path>
                <a:path w="58420" h="29210">
                  <a:moveTo>
                    <a:pt x="46298" y="7353"/>
                  </a:moveTo>
                  <a:lnTo>
                    <a:pt x="45132" y="7353"/>
                  </a:lnTo>
                  <a:lnTo>
                    <a:pt x="44529" y="8026"/>
                  </a:lnTo>
                  <a:lnTo>
                    <a:pt x="42624" y="10401"/>
                  </a:lnTo>
                  <a:lnTo>
                    <a:pt x="40808" y="12814"/>
                  </a:lnTo>
                  <a:lnTo>
                    <a:pt x="39804" y="12992"/>
                  </a:lnTo>
                  <a:lnTo>
                    <a:pt x="35499" y="13893"/>
                  </a:lnTo>
                  <a:lnTo>
                    <a:pt x="30800" y="17132"/>
                  </a:lnTo>
                  <a:lnTo>
                    <a:pt x="30711" y="17576"/>
                  </a:lnTo>
                  <a:lnTo>
                    <a:pt x="31232" y="17576"/>
                  </a:lnTo>
                  <a:lnTo>
                    <a:pt x="35093" y="14922"/>
                  </a:lnTo>
                  <a:lnTo>
                    <a:pt x="38693" y="13893"/>
                  </a:lnTo>
                  <a:lnTo>
                    <a:pt x="40262" y="13525"/>
                  </a:lnTo>
                  <a:lnTo>
                    <a:pt x="41139" y="13525"/>
                  </a:lnTo>
                  <a:lnTo>
                    <a:pt x="44249" y="9436"/>
                  </a:lnTo>
                  <a:lnTo>
                    <a:pt x="45454" y="8026"/>
                  </a:lnTo>
                  <a:lnTo>
                    <a:pt x="45834" y="8026"/>
                  </a:lnTo>
                  <a:lnTo>
                    <a:pt x="46298" y="7353"/>
                  </a:lnTo>
                  <a:close/>
                </a:path>
                <a:path w="58420" h="29210">
                  <a:moveTo>
                    <a:pt x="35031" y="2833"/>
                  </a:moveTo>
                  <a:lnTo>
                    <a:pt x="34620" y="3009"/>
                  </a:lnTo>
                  <a:lnTo>
                    <a:pt x="33660" y="3505"/>
                  </a:lnTo>
                  <a:lnTo>
                    <a:pt x="23542" y="16126"/>
                  </a:lnTo>
                  <a:lnTo>
                    <a:pt x="24393" y="16126"/>
                  </a:lnTo>
                  <a:lnTo>
                    <a:pt x="35031" y="2833"/>
                  </a:lnTo>
                  <a:close/>
                </a:path>
                <a:path w="58420" h="29210">
                  <a:moveTo>
                    <a:pt x="39685" y="15163"/>
                  </a:moveTo>
                  <a:lnTo>
                    <a:pt x="39307" y="16126"/>
                  </a:lnTo>
                  <a:lnTo>
                    <a:pt x="39463" y="16126"/>
                  </a:lnTo>
                  <a:lnTo>
                    <a:pt x="39685" y="15163"/>
                  </a:lnTo>
                  <a:close/>
                </a:path>
                <a:path w="58420" h="29210">
                  <a:moveTo>
                    <a:pt x="39930" y="15163"/>
                  </a:moveTo>
                  <a:lnTo>
                    <a:pt x="39685" y="15163"/>
                  </a:lnTo>
                  <a:lnTo>
                    <a:pt x="39463" y="16126"/>
                  </a:lnTo>
                  <a:lnTo>
                    <a:pt x="39228" y="16126"/>
                  </a:lnTo>
                  <a:lnTo>
                    <a:pt x="39930" y="15163"/>
                  </a:lnTo>
                  <a:close/>
                </a:path>
                <a:path w="58420" h="29210">
                  <a:moveTo>
                    <a:pt x="40058" y="15163"/>
                  </a:moveTo>
                  <a:lnTo>
                    <a:pt x="39860" y="15163"/>
                  </a:lnTo>
                  <a:lnTo>
                    <a:pt x="39544" y="16126"/>
                  </a:lnTo>
                  <a:lnTo>
                    <a:pt x="40058" y="15163"/>
                  </a:lnTo>
                  <a:close/>
                </a:path>
                <a:path w="58420" h="29210">
                  <a:moveTo>
                    <a:pt x="38133" y="7353"/>
                  </a:moveTo>
                  <a:lnTo>
                    <a:pt x="37129" y="7353"/>
                  </a:lnTo>
                  <a:lnTo>
                    <a:pt x="31206" y="12064"/>
                  </a:lnTo>
                  <a:lnTo>
                    <a:pt x="30631" y="12572"/>
                  </a:lnTo>
                  <a:lnTo>
                    <a:pt x="28806" y="15163"/>
                  </a:lnTo>
                  <a:lnTo>
                    <a:pt x="29643" y="15163"/>
                  </a:lnTo>
                  <a:lnTo>
                    <a:pt x="31158" y="12992"/>
                  </a:lnTo>
                  <a:lnTo>
                    <a:pt x="31282" y="12814"/>
                  </a:lnTo>
                  <a:lnTo>
                    <a:pt x="31564" y="12572"/>
                  </a:lnTo>
                  <a:lnTo>
                    <a:pt x="38133" y="7353"/>
                  </a:lnTo>
                  <a:close/>
                </a:path>
                <a:path w="58420" h="29210">
                  <a:moveTo>
                    <a:pt x="23128" y="8558"/>
                  </a:moveTo>
                  <a:lnTo>
                    <a:pt x="22750" y="8962"/>
                  </a:lnTo>
                  <a:lnTo>
                    <a:pt x="21288" y="10909"/>
                  </a:lnTo>
                  <a:lnTo>
                    <a:pt x="20181" y="13373"/>
                  </a:lnTo>
                  <a:lnTo>
                    <a:pt x="20094" y="13525"/>
                  </a:lnTo>
                  <a:lnTo>
                    <a:pt x="19984" y="13893"/>
                  </a:lnTo>
                  <a:lnTo>
                    <a:pt x="20121" y="13893"/>
                  </a:lnTo>
                  <a:lnTo>
                    <a:pt x="20282" y="14071"/>
                  </a:lnTo>
                  <a:lnTo>
                    <a:pt x="20502" y="13893"/>
                  </a:lnTo>
                  <a:lnTo>
                    <a:pt x="21088" y="13525"/>
                  </a:lnTo>
                  <a:lnTo>
                    <a:pt x="20886" y="13525"/>
                  </a:lnTo>
                  <a:lnTo>
                    <a:pt x="23128" y="8558"/>
                  </a:lnTo>
                  <a:close/>
                </a:path>
                <a:path w="58420" h="29210">
                  <a:moveTo>
                    <a:pt x="55034" y="7353"/>
                  </a:moveTo>
                  <a:lnTo>
                    <a:pt x="54107" y="7353"/>
                  </a:lnTo>
                  <a:lnTo>
                    <a:pt x="57671" y="12572"/>
                  </a:lnTo>
                  <a:lnTo>
                    <a:pt x="58131" y="12572"/>
                  </a:lnTo>
                  <a:lnTo>
                    <a:pt x="58245" y="12064"/>
                  </a:lnTo>
                  <a:lnTo>
                    <a:pt x="55034" y="7353"/>
                  </a:lnTo>
                  <a:close/>
                </a:path>
                <a:path w="58420" h="29210">
                  <a:moveTo>
                    <a:pt x="18777" y="6654"/>
                  </a:moveTo>
                  <a:lnTo>
                    <a:pt x="15255" y="11315"/>
                  </a:lnTo>
                  <a:lnTo>
                    <a:pt x="15471" y="11582"/>
                  </a:lnTo>
                  <a:lnTo>
                    <a:pt x="15970" y="11315"/>
                  </a:lnTo>
                  <a:lnTo>
                    <a:pt x="16131" y="11099"/>
                  </a:lnTo>
                  <a:lnTo>
                    <a:pt x="18777" y="6654"/>
                  </a:lnTo>
                  <a:close/>
                </a:path>
                <a:path w="58420" h="29210">
                  <a:moveTo>
                    <a:pt x="14289" y="2833"/>
                  </a:moveTo>
                  <a:lnTo>
                    <a:pt x="13906" y="3009"/>
                  </a:lnTo>
                  <a:lnTo>
                    <a:pt x="13270" y="3352"/>
                  </a:lnTo>
                  <a:lnTo>
                    <a:pt x="10961" y="8309"/>
                  </a:lnTo>
                  <a:lnTo>
                    <a:pt x="10684" y="8962"/>
                  </a:lnTo>
                  <a:lnTo>
                    <a:pt x="11440" y="8962"/>
                  </a:lnTo>
                  <a:lnTo>
                    <a:pt x="14207" y="3009"/>
                  </a:lnTo>
                  <a:lnTo>
                    <a:pt x="14289" y="2833"/>
                  </a:lnTo>
                  <a:close/>
                </a:path>
                <a:path w="58420" h="29210">
                  <a:moveTo>
                    <a:pt x="45834" y="8026"/>
                  </a:moveTo>
                  <a:lnTo>
                    <a:pt x="45488" y="8026"/>
                  </a:lnTo>
                  <a:lnTo>
                    <a:pt x="45123" y="8962"/>
                  </a:lnTo>
                  <a:lnTo>
                    <a:pt x="45467" y="8558"/>
                  </a:lnTo>
                  <a:lnTo>
                    <a:pt x="45834" y="8026"/>
                  </a:lnTo>
                  <a:close/>
                </a:path>
                <a:path w="58420" h="29210">
                  <a:moveTo>
                    <a:pt x="51234" y="5346"/>
                  </a:moveTo>
                  <a:lnTo>
                    <a:pt x="50693" y="6438"/>
                  </a:lnTo>
                  <a:lnTo>
                    <a:pt x="50764" y="8026"/>
                  </a:lnTo>
                  <a:lnTo>
                    <a:pt x="50884" y="8962"/>
                  </a:lnTo>
                  <a:lnTo>
                    <a:pt x="51008" y="8558"/>
                  </a:lnTo>
                  <a:lnTo>
                    <a:pt x="51116" y="6153"/>
                  </a:lnTo>
                  <a:lnTo>
                    <a:pt x="51234" y="5346"/>
                  </a:lnTo>
                  <a:close/>
                </a:path>
                <a:path w="58420" h="29210">
                  <a:moveTo>
                    <a:pt x="28140" y="2476"/>
                  </a:moveTo>
                  <a:lnTo>
                    <a:pt x="27930" y="2476"/>
                  </a:lnTo>
                  <a:lnTo>
                    <a:pt x="25479" y="3352"/>
                  </a:lnTo>
                  <a:lnTo>
                    <a:pt x="23472" y="7797"/>
                  </a:lnTo>
                  <a:lnTo>
                    <a:pt x="23369" y="8026"/>
                  </a:lnTo>
                  <a:lnTo>
                    <a:pt x="23625" y="7797"/>
                  </a:lnTo>
                  <a:lnTo>
                    <a:pt x="25466" y="5346"/>
                  </a:lnTo>
                  <a:lnTo>
                    <a:pt x="28140" y="2476"/>
                  </a:lnTo>
                  <a:close/>
                </a:path>
                <a:path w="58420" h="29210">
                  <a:moveTo>
                    <a:pt x="13549" y="1130"/>
                  </a:moveTo>
                  <a:lnTo>
                    <a:pt x="8707" y="1130"/>
                  </a:lnTo>
                  <a:lnTo>
                    <a:pt x="5270" y="1574"/>
                  </a:lnTo>
                  <a:lnTo>
                    <a:pt x="12078" y="1574"/>
                  </a:lnTo>
                  <a:lnTo>
                    <a:pt x="5514" y="7353"/>
                  </a:lnTo>
                  <a:lnTo>
                    <a:pt x="5502" y="7797"/>
                  </a:lnTo>
                  <a:lnTo>
                    <a:pt x="5963" y="7797"/>
                  </a:lnTo>
                  <a:lnTo>
                    <a:pt x="13549" y="1130"/>
                  </a:lnTo>
                  <a:close/>
                </a:path>
                <a:path w="58420" h="29210">
                  <a:moveTo>
                    <a:pt x="45246" y="7226"/>
                  </a:moveTo>
                  <a:lnTo>
                    <a:pt x="38293" y="7226"/>
                  </a:lnTo>
                  <a:lnTo>
                    <a:pt x="38133" y="7353"/>
                  </a:lnTo>
                  <a:lnTo>
                    <a:pt x="45132" y="7353"/>
                  </a:lnTo>
                  <a:lnTo>
                    <a:pt x="45246" y="7226"/>
                  </a:lnTo>
                  <a:close/>
                </a:path>
                <a:path w="58420" h="29210">
                  <a:moveTo>
                    <a:pt x="50660" y="7226"/>
                  </a:moveTo>
                  <a:lnTo>
                    <a:pt x="46386" y="7226"/>
                  </a:lnTo>
                  <a:lnTo>
                    <a:pt x="46298" y="7353"/>
                  </a:lnTo>
                  <a:lnTo>
                    <a:pt x="50677" y="7353"/>
                  </a:lnTo>
                  <a:lnTo>
                    <a:pt x="50660" y="7226"/>
                  </a:lnTo>
                  <a:close/>
                </a:path>
                <a:path w="58420" h="29210">
                  <a:moveTo>
                    <a:pt x="54020" y="7226"/>
                  </a:moveTo>
                  <a:lnTo>
                    <a:pt x="51059" y="7226"/>
                  </a:lnTo>
                  <a:lnTo>
                    <a:pt x="51054" y="7353"/>
                  </a:lnTo>
                  <a:lnTo>
                    <a:pt x="54107" y="7353"/>
                  </a:lnTo>
                  <a:lnTo>
                    <a:pt x="54020" y="7226"/>
                  </a:lnTo>
                  <a:close/>
                </a:path>
                <a:path w="58420" h="29210">
                  <a:moveTo>
                    <a:pt x="42548" y="5041"/>
                  </a:moveTo>
                  <a:lnTo>
                    <a:pt x="38007" y="6654"/>
                  </a:lnTo>
                  <a:lnTo>
                    <a:pt x="37289" y="7226"/>
                  </a:lnTo>
                  <a:lnTo>
                    <a:pt x="38293" y="7226"/>
                  </a:lnTo>
                  <a:lnTo>
                    <a:pt x="41810" y="5943"/>
                  </a:lnTo>
                  <a:lnTo>
                    <a:pt x="47252" y="5943"/>
                  </a:lnTo>
                  <a:lnTo>
                    <a:pt x="47805" y="5346"/>
                  </a:lnTo>
                  <a:lnTo>
                    <a:pt x="46916" y="5346"/>
                  </a:lnTo>
                  <a:lnTo>
                    <a:pt x="42548" y="5041"/>
                  </a:lnTo>
                  <a:close/>
                </a:path>
                <a:path w="58420" h="29210">
                  <a:moveTo>
                    <a:pt x="47270" y="5943"/>
                  </a:moveTo>
                  <a:lnTo>
                    <a:pt x="46396" y="5943"/>
                  </a:lnTo>
                  <a:lnTo>
                    <a:pt x="45246" y="7226"/>
                  </a:lnTo>
                  <a:lnTo>
                    <a:pt x="46386" y="7226"/>
                  </a:lnTo>
                  <a:lnTo>
                    <a:pt x="47270" y="5943"/>
                  </a:lnTo>
                  <a:close/>
                </a:path>
                <a:path w="58420" h="29210">
                  <a:moveTo>
                    <a:pt x="54067" y="1130"/>
                  </a:moveTo>
                  <a:lnTo>
                    <a:pt x="53317" y="1130"/>
                  </a:lnTo>
                  <a:lnTo>
                    <a:pt x="53336" y="1727"/>
                  </a:lnTo>
                  <a:lnTo>
                    <a:pt x="53022" y="1727"/>
                  </a:lnTo>
                  <a:lnTo>
                    <a:pt x="52959" y="1854"/>
                  </a:lnTo>
                  <a:lnTo>
                    <a:pt x="53340" y="1854"/>
                  </a:lnTo>
                  <a:lnTo>
                    <a:pt x="53359" y="2476"/>
                  </a:lnTo>
                  <a:lnTo>
                    <a:pt x="53482" y="6438"/>
                  </a:lnTo>
                  <a:lnTo>
                    <a:pt x="54020" y="7226"/>
                  </a:lnTo>
                  <a:lnTo>
                    <a:pt x="54947" y="7226"/>
                  </a:lnTo>
                  <a:lnTo>
                    <a:pt x="54073" y="5943"/>
                  </a:lnTo>
                  <a:lnTo>
                    <a:pt x="54067" y="1130"/>
                  </a:lnTo>
                  <a:close/>
                </a:path>
                <a:path w="58420" h="29210">
                  <a:moveTo>
                    <a:pt x="23981" y="1854"/>
                  </a:moveTo>
                  <a:lnTo>
                    <a:pt x="21634" y="1854"/>
                  </a:lnTo>
                  <a:lnTo>
                    <a:pt x="19200" y="5943"/>
                  </a:lnTo>
                  <a:lnTo>
                    <a:pt x="19075" y="6153"/>
                  </a:lnTo>
                  <a:lnTo>
                    <a:pt x="19356" y="5943"/>
                  </a:lnTo>
                  <a:lnTo>
                    <a:pt x="21656" y="3505"/>
                  </a:lnTo>
                  <a:lnTo>
                    <a:pt x="23981" y="1854"/>
                  </a:lnTo>
                  <a:close/>
                </a:path>
                <a:path w="58420" h="29210">
                  <a:moveTo>
                    <a:pt x="54089" y="0"/>
                  </a:moveTo>
                  <a:lnTo>
                    <a:pt x="47386" y="4876"/>
                  </a:lnTo>
                  <a:lnTo>
                    <a:pt x="46916" y="5346"/>
                  </a:lnTo>
                  <a:lnTo>
                    <a:pt x="47805" y="5346"/>
                  </a:lnTo>
                  <a:lnTo>
                    <a:pt x="49202" y="3835"/>
                  </a:lnTo>
                  <a:lnTo>
                    <a:pt x="51272" y="1854"/>
                  </a:lnTo>
                  <a:lnTo>
                    <a:pt x="51400" y="1854"/>
                  </a:lnTo>
                  <a:lnTo>
                    <a:pt x="52485" y="1130"/>
                  </a:lnTo>
                  <a:lnTo>
                    <a:pt x="54067" y="1130"/>
                  </a:lnTo>
                  <a:lnTo>
                    <a:pt x="54089" y="0"/>
                  </a:lnTo>
                  <a:close/>
                </a:path>
                <a:path w="58420" h="29210">
                  <a:moveTo>
                    <a:pt x="53317" y="1130"/>
                  </a:moveTo>
                  <a:lnTo>
                    <a:pt x="52550" y="1130"/>
                  </a:lnTo>
                  <a:lnTo>
                    <a:pt x="51739" y="2833"/>
                  </a:lnTo>
                  <a:lnTo>
                    <a:pt x="51524" y="3352"/>
                  </a:lnTo>
                  <a:lnTo>
                    <a:pt x="51502" y="3505"/>
                  </a:lnTo>
                  <a:lnTo>
                    <a:pt x="51376" y="4368"/>
                  </a:lnTo>
                  <a:lnTo>
                    <a:pt x="51278" y="5041"/>
                  </a:lnTo>
                  <a:lnTo>
                    <a:pt x="51466" y="4876"/>
                  </a:lnTo>
                  <a:lnTo>
                    <a:pt x="53317" y="1130"/>
                  </a:lnTo>
                  <a:close/>
                </a:path>
                <a:path w="58420" h="29210">
                  <a:moveTo>
                    <a:pt x="7737" y="1854"/>
                  </a:moveTo>
                  <a:lnTo>
                    <a:pt x="2936" y="2476"/>
                  </a:lnTo>
                  <a:lnTo>
                    <a:pt x="5413" y="2476"/>
                  </a:lnTo>
                  <a:lnTo>
                    <a:pt x="2085" y="4368"/>
                  </a:lnTo>
                  <a:lnTo>
                    <a:pt x="1895" y="4660"/>
                  </a:lnTo>
                  <a:lnTo>
                    <a:pt x="1949" y="4876"/>
                  </a:lnTo>
                  <a:lnTo>
                    <a:pt x="2431" y="4876"/>
                  </a:lnTo>
                  <a:lnTo>
                    <a:pt x="7737" y="1854"/>
                  </a:lnTo>
                  <a:close/>
                </a:path>
                <a:path w="58420" h="29210">
                  <a:moveTo>
                    <a:pt x="7707" y="1854"/>
                  </a:moveTo>
                  <a:lnTo>
                    <a:pt x="6507" y="1854"/>
                  </a:lnTo>
                  <a:lnTo>
                    <a:pt x="5413" y="2476"/>
                  </a:lnTo>
                  <a:lnTo>
                    <a:pt x="0" y="2476"/>
                  </a:lnTo>
                  <a:lnTo>
                    <a:pt x="35" y="2833"/>
                  </a:lnTo>
                  <a:lnTo>
                    <a:pt x="333" y="3009"/>
                  </a:lnTo>
                  <a:lnTo>
                    <a:pt x="3057" y="2476"/>
                  </a:lnTo>
                  <a:lnTo>
                    <a:pt x="7707" y="1854"/>
                  </a:lnTo>
                  <a:close/>
                </a:path>
                <a:path w="58420" h="29210">
                  <a:moveTo>
                    <a:pt x="15064" y="2476"/>
                  </a:moveTo>
                  <a:lnTo>
                    <a:pt x="14455" y="2476"/>
                  </a:lnTo>
                  <a:lnTo>
                    <a:pt x="14289" y="2833"/>
                  </a:lnTo>
                  <a:lnTo>
                    <a:pt x="15064" y="2476"/>
                  </a:lnTo>
                  <a:close/>
                </a:path>
                <a:path w="58420" h="29210">
                  <a:moveTo>
                    <a:pt x="36895" y="1854"/>
                  </a:moveTo>
                  <a:lnTo>
                    <a:pt x="35814" y="1854"/>
                  </a:lnTo>
                  <a:lnTo>
                    <a:pt x="35031" y="2833"/>
                  </a:lnTo>
                  <a:lnTo>
                    <a:pt x="35670" y="2476"/>
                  </a:lnTo>
                  <a:lnTo>
                    <a:pt x="36895" y="1854"/>
                  </a:lnTo>
                  <a:close/>
                </a:path>
                <a:path w="58420" h="29210">
                  <a:moveTo>
                    <a:pt x="10189" y="1574"/>
                  </a:moveTo>
                  <a:lnTo>
                    <a:pt x="5523" y="1574"/>
                  </a:lnTo>
                  <a:lnTo>
                    <a:pt x="3787" y="1854"/>
                  </a:lnTo>
                  <a:lnTo>
                    <a:pt x="915" y="2476"/>
                  </a:lnTo>
                  <a:lnTo>
                    <a:pt x="5413" y="2476"/>
                  </a:lnTo>
                  <a:lnTo>
                    <a:pt x="6507" y="1854"/>
                  </a:lnTo>
                  <a:lnTo>
                    <a:pt x="7737" y="1854"/>
                  </a:lnTo>
                  <a:lnTo>
                    <a:pt x="10189" y="1574"/>
                  </a:lnTo>
                  <a:close/>
                </a:path>
                <a:path w="58420" h="29210">
                  <a:moveTo>
                    <a:pt x="19304" y="1130"/>
                  </a:moveTo>
                  <a:lnTo>
                    <a:pt x="17985" y="1130"/>
                  </a:lnTo>
                  <a:lnTo>
                    <a:pt x="15064" y="2476"/>
                  </a:lnTo>
                  <a:lnTo>
                    <a:pt x="14455" y="2476"/>
                  </a:lnTo>
                  <a:lnTo>
                    <a:pt x="16696" y="1854"/>
                  </a:lnTo>
                  <a:lnTo>
                    <a:pt x="22860" y="1854"/>
                  </a:lnTo>
                  <a:lnTo>
                    <a:pt x="23446" y="1727"/>
                  </a:lnTo>
                  <a:lnTo>
                    <a:pt x="17154" y="1727"/>
                  </a:lnTo>
                  <a:lnTo>
                    <a:pt x="19304" y="1130"/>
                  </a:lnTo>
                  <a:close/>
                </a:path>
                <a:path w="58420" h="29210">
                  <a:moveTo>
                    <a:pt x="34858" y="0"/>
                  </a:moveTo>
                  <a:lnTo>
                    <a:pt x="33051" y="0"/>
                  </a:lnTo>
                  <a:lnTo>
                    <a:pt x="28077" y="2476"/>
                  </a:lnTo>
                  <a:lnTo>
                    <a:pt x="27930" y="2476"/>
                  </a:lnTo>
                  <a:lnTo>
                    <a:pt x="34858" y="0"/>
                  </a:lnTo>
                  <a:close/>
                </a:path>
                <a:path w="58420" h="29210">
                  <a:moveTo>
                    <a:pt x="29582" y="1727"/>
                  </a:moveTo>
                  <a:lnTo>
                    <a:pt x="24159" y="1727"/>
                  </a:lnTo>
                  <a:lnTo>
                    <a:pt x="23981" y="1854"/>
                  </a:lnTo>
                  <a:lnTo>
                    <a:pt x="29327" y="1854"/>
                  </a:lnTo>
                  <a:lnTo>
                    <a:pt x="29582" y="1727"/>
                  </a:lnTo>
                  <a:close/>
                </a:path>
                <a:path w="58420" h="29210">
                  <a:moveTo>
                    <a:pt x="36892" y="1727"/>
                  </a:moveTo>
                  <a:lnTo>
                    <a:pt x="30026" y="1727"/>
                  </a:lnTo>
                  <a:lnTo>
                    <a:pt x="29671" y="1854"/>
                  </a:lnTo>
                  <a:lnTo>
                    <a:pt x="36475" y="1854"/>
                  </a:lnTo>
                  <a:lnTo>
                    <a:pt x="36892" y="1727"/>
                  </a:lnTo>
                  <a:close/>
                </a:path>
                <a:path w="58420" h="29210">
                  <a:moveTo>
                    <a:pt x="50544" y="1727"/>
                  </a:moveTo>
                  <a:lnTo>
                    <a:pt x="37145" y="1727"/>
                  </a:lnTo>
                  <a:lnTo>
                    <a:pt x="36895" y="1854"/>
                  </a:lnTo>
                  <a:lnTo>
                    <a:pt x="50404" y="1854"/>
                  </a:lnTo>
                  <a:lnTo>
                    <a:pt x="50544" y="1727"/>
                  </a:lnTo>
                  <a:close/>
                </a:path>
                <a:path w="58420" h="29210">
                  <a:moveTo>
                    <a:pt x="52266" y="1727"/>
                  </a:moveTo>
                  <a:lnTo>
                    <a:pt x="51590" y="1727"/>
                  </a:lnTo>
                  <a:lnTo>
                    <a:pt x="51400" y="1854"/>
                  </a:lnTo>
                  <a:lnTo>
                    <a:pt x="52205" y="1854"/>
                  </a:lnTo>
                  <a:lnTo>
                    <a:pt x="52266" y="1727"/>
                  </a:lnTo>
                  <a:close/>
                </a:path>
                <a:path w="58420" h="29210">
                  <a:moveTo>
                    <a:pt x="24374" y="1574"/>
                  </a:moveTo>
                  <a:lnTo>
                    <a:pt x="24149" y="1574"/>
                  </a:lnTo>
                  <a:lnTo>
                    <a:pt x="23446" y="1727"/>
                  </a:lnTo>
                  <a:lnTo>
                    <a:pt x="24159" y="1727"/>
                  </a:lnTo>
                  <a:lnTo>
                    <a:pt x="24374" y="1574"/>
                  </a:lnTo>
                  <a:close/>
                </a:path>
                <a:path w="58420" h="29210">
                  <a:moveTo>
                    <a:pt x="37445" y="1574"/>
                  </a:moveTo>
                  <a:lnTo>
                    <a:pt x="36892" y="1727"/>
                  </a:lnTo>
                  <a:lnTo>
                    <a:pt x="37145" y="1727"/>
                  </a:lnTo>
                  <a:lnTo>
                    <a:pt x="37445" y="1574"/>
                  </a:lnTo>
                  <a:close/>
                </a:path>
                <a:path w="58420" h="29210">
                  <a:moveTo>
                    <a:pt x="31416" y="0"/>
                  </a:moveTo>
                  <a:lnTo>
                    <a:pt x="28357" y="0"/>
                  </a:lnTo>
                  <a:lnTo>
                    <a:pt x="24374" y="1574"/>
                  </a:lnTo>
                  <a:lnTo>
                    <a:pt x="24149" y="1574"/>
                  </a:lnTo>
                  <a:lnTo>
                    <a:pt x="31416" y="0"/>
                  </a:lnTo>
                  <a:close/>
                </a:path>
                <a:path w="58420" h="29210">
                  <a:moveTo>
                    <a:pt x="41138" y="0"/>
                  </a:moveTo>
                  <a:lnTo>
                    <a:pt x="40545" y="0"/>
                  </a:lnTo>
                  <a:lnTo>
                    <a:pt x="37445" y="1574"/>
                  </a:lnTo>
                  <a:lnTo>
                    <a:pt x="38850" y="1130"/>
                  </a:lnTo>
                  <a:lnTo>
                    <a:pt x="9113" y="1130"/>
                  </a:lnTo>
                  <a:lnTo>
                    <a:pt x="41138" y="0"/>
                  </a:lnTo>
                  <a:close/>
                </a:path>
                <a:path w="58420" h="29210">
                  <a:moveTo>
                    <a:pt x="28357" y="0"/>
                  </a:moveTo>
                  <a:lnTo>
                    <a:pt x="20411" y="0"/>
                  </a:lnTo>
                  <a:lnTo>
                    <a:pt x="8530" y="1130"/>
                  </a:lnTo>
                  <a:lnTo>
                    <a:pt x="25498" y="1130"/>
                  </a:lnTo>
                  <a:lnTo>
                    <a:pt x="28357" y="0"/>
                  </a:lnTo>
                  <a:close/>
                </a:path>
                <a:path w="58420" h="29210">
                  <a:moveTo>
                    <a:pt x="33051" y="0"/>
                  </a:moveTo>
                  <a:lnTo>
                    <a:pt x="31416" y="0"/>
                  </a:lnTo>
                  <a:lnTo>
                    <a:pt x="26200" y="1130"/>
                  </a:lnTo>
                  <a:lnTo>
                    <a:pt x="30781" y="1130"/>
                  </a:lnTo>
                  <a:lnTo>
                    <a:pt x="33051" y="0"/>
                  </a:lnTo>
                  <a:close/>
                </a:path>
                <a:path w="58420" h="29210">
                  <a:moveTo>
                    <a:pt x="40545" y="0"/>
                  </a:moveTo>
                  <a:lnTo>
                    <a:pt x="34858" y="0"/>
                  </a:lnTo>
                  <a:lnTo>
                    <a:pt x="31696" y="1130"/>
                  </a:lnTo>
                  <a:lnTo>
                    <a:pt x="38320" y="1130"/>
                  </a:lnTo>
                  <a:lnTo>
                    <a:pt x="40545" y="0"/>
                  </a:lnTo>
                  <a:close/>
                </a:path>
                <a:path w="58420" h="29210">
                  <a:moveTo>
                    <a:pt x="42557" y="0"/>
                  </a:moveTo>
                  <a:lnTo>
                    <a:pt x="41138" y="0"/>
                  </a:lnTo>
                  <a:lnTo>
                    <a:pt x="9113" y="1130"/>
                  </a:lnTo>
                  <a:lnTo>
                    <a:pt x="38850" y="1130"/>
                  </a:lnTo>
                  <a:lnTo>
                    <a:pt x="42557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5" name="object 2305"/>
            <p:cNvSpPr/>
            <p:nvPr/>
          </p:nvSpPr>
          <p:spPr>
            <a:xfrm>
              <a:off x="6951421" y="3257626"/>
              <a:ext cx="19050" cy="8255"/>
            </a:xfrm>
            <a:custGeom>
              <a:avLst/>
              <a:gdLst/>
              <a:ahLst/>
              <a:cxnLst/>
              <a:rect l="l" t="t" r="r" b="b"/>
              <a:pathLst>
                <a:path w="19050" h="8254">
                  <a:moveTo>
                    <a:pt x="18669" y="292"/>
                  </a:moveTo>
                  <a:lnTo>
                    <a:pt x="18351" y="12"/>
                  </a:lnTo>
                  <a:lnTo>
                    <a:pt x="18021" y="0"/>
                  </a:lnTo>
                  <a:lnTo>
                    <a:pt x="5562" y="2120"/>
                  </a:lnTo>
                  <a:lnTo>
                    <a:pt x="0" y="7251"/>
                  </a:lnTo>
                  <a:lnTo>
                    <a:pt x="88" y="7823"/>
                  </a:lnTo>
                  <a:lnTo>
                    <a:pt x="812" y="7785"/>
                  </a:lnTo>
                  <a:lnTo>
                    <a:pt x="6172" y="2832"/>
                  </a:lnTo>
                  <a:lnTo>
                    <a:pt x="18313" y="762"/>
                  </a:lnTo>
                  <a:lnTo>
                    <a:pt x="18669" y="292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6" name="object 2306"/>
            <p:cNvSpPr/>
            <p:nvPr/>
          </p:nvSpPr>
          <p:spPr>
            <a:xfrm>
              <a:off x="6948499" y="3220181"/>
              <a:ext cx="73660" cy="59055"/>
            </a:xfrm>
            <a:custGeom>
              <a:avLst/>
              <a:gdLst/>
              <a:ahLst/>
              <a:cxnLst/>
              <a:rect l="l" t="t" r="r" b="b"/>
              <a:pathLst>
                <a:path w="73659" h="59054">
                  <a:moveTo>
                    <a:pt x="32095" y="56832"/>
                  </a:moveTo>
                  <a:lnTo>
                    <a:pt x="30239" y="56832"/>
                  </a:lnTo>
                  <a:lnTo>
                    <a:pt x="31686" y="58686"/>
                  </a:lnTo>
                  <a:lnTo>
                    <a:pt x="32059" y="56997"/>
                  </a:lnTo>
                  <a:lnTo>
                    <a:pt x="32095" y="56832"/>
                  </a:lnTo>
                  <a:close/>
                </a:path>
                <a:path w="73659" h="59054">
                  <a:moveTo>
                    <a:pt x="32258" y="56095"/>
                  </a:moveTo>
                  <a:lnTo>
                    <a:pt x="27626" y="56095"/>
                  </a:lnTo>
                  <a:lnTo>
                    <a:pt x="28867" y="58267"/>
                  </a:lnTo>
                  <a:lnTo>
                    <a:pt x="30055" y="56832"/>
                  </a:lnTo>
                  <a:lnTo>
                    <a:pt x="32095" y="56832"/>
                  </a:lnTo>
                  <a:lnTo>
                    <a:pt x="32187" y="56413"/>
                  </a:lnTo>
                  <a:lnTo>
                    <a:pt x="32258" y="56095"/>
                  </a:lnTo>
                  <a:close/>
                </a:path>
                <a:path w="73659" h="59054">
                  <a:moveTo>
                    <a:pt x="33929" y="55194"/>
                  </a:moveTo>
                  <a:lnTo>
                    <a:pt x="24701" y="55194"/>
                  </a:lnTo>
                  <a:lnTo>
                    <a:pt x="25501" y="57873"/>
                  </a:lnTo>
                  <a:lnTo>
                    <a:pt x="27538" y="56095"/>
                  </a:lnTo>
                  <a:lnTo>
                    <a:pt x="33856" y="56095"/>
                  </a:lnTo>
                  <a:lnTo>
                    <a:pt x="33929" y="55194"/>
                  </a:lnTo>
                  <a:close/>
                </a:path>
                <a:path w="73659" h="59054">
                  <a:moveTo>
                    <a:pt x="44759" y="53873"/>
                  </a:moveTo>
                  <a:lnTo>
                    <a:pt x="34036" y="53873"/>
                  </a:lnTo>
                  <a:lnTo>
                    <a:pt x="34623" y="54584"/>
                  </a:lnTo>
                  <a:lnTo>
                    <a:pt x="35068" y="55194"/>
                  </a:lnTo>
                  <a:lnTo>
                    <a:pt x="35788" y="56832"/>
                  </a:lnTo>
                  <a:lnTo>
                    <a:pt x="37833" y="56997"/>
                  </a:lnTo>
                  <a:lnTo>
                    <a:pt x="37908" y="56095"/>
                  </a:lnTo>
                  <a:lnTo>
                    <a:pt x="37983" y="55194"/>
                  </a:lnTo>
                  <a:lnTo>
                    <a:pt x="41706" y="55194"/>
                  </a:lnTo>
                  <a:lnTo>
                    <a:pt x="41706" y="54584"/>
                  </a:lnTo>
                  <a:lnTo>
                    <a:pt x="44308" y="54584"/>
                  </a:lnTo>
                  <a:lnTo>
                    <a:pt x="44759" y="53873"/>
                  </a:lnTo>
                  <a:close/>
                </a:path>
                <a:path w="73659" h="59054">
                  <a:moveTo>
                    <a:pt x="41706" y="55194"/>
                  </a:moveTo>
                  <a:lnTo>
                    <a:pt x="38560" y="55194"/>
                  </a:lnTo>
                  <a:lnTo>
                    <a:pt x="39243" y="55410"/>
                  </a:lnTo>
                  <a:lnTo>
                    <a:pt x="40363" y="56095"/>
                  </a:lnTo>
                  <a:lnTo>
                    <a:pt x="41706" y="56413"/>
                  </a:lnTo>
                  <a:lnTo>
                    <a:pt x="41706" y="55194"/>
                  </a:lnTo>
                  <a:close/>
                </a:path>
                <a:path w="73659" h="59054">
                  <a:moveTo>
                    <a:pt x="33856" y="56095"/>
                  </a:moveTo>
                  <a:lnTo>
                    <a:pt x="32258" y="56095"/>
                  </a:lnTo>
                  <a:lnTo>
                    <a:pt x="33845" y="56235"/>
                  </a:lnTo>
                  <a:lnTo>
                    <a:pt x="33856" y="56095"/>
                  </a:lnTo>
                  <a:close/>
                </a:path>
                <a:path w="73659" h="59054">
                  <a:moveTo>
                    <a:pt x="45000" y="53492"/>
                  </a:moveTo>
                  <a:lnTo>
                    <a:pt x="22401" y="53492"/>
                  </a:lnTo>
                  <a:lnTo>
                    <a:pt x="22345" y="54368"/>
                  </a:lnTo>
                  <a:lnTo>
                    <a:pt x="22236" y="56095"/>
                  </a:lnTo>
                  <a:lnTo>
                    <a:pt x="24701" y="55194"/>
                  </a:lnTo>
                  <a:lnTo>
                    <a:pt x="33929" y="55194"/>
                  </a:lnTo>
                  <a:lnTo>
                    <a:pt x="34036" y="53873"/>
                  </a:lnTo>
                  <a:lnTo>
                    <a:pt x="44759" y="53873"/>
                  </a:lnTo>
                  <a:lnTo>
                    <a:pt x="44879" y="53682"/>
                  </a:lnTo>
                  <a:lnTo>
                    <a:pt x="45000" y="53492"/>
                  </a:lnTo>
                  <a:close/>
                </a:path>
                <a:path w="73659" h="59054">
                  <a:moveTo>
                    <a:pt x="44308" y="54584"/>
                  </a:moveTo>
                  <a:lnTo>
                    <a:pt x="41706" y="54584"/>
                  </a:lnTo>
                  <a:lnTo>
                    <a:pt x="44788" y="55194"/>
                  </a:lnTo>
                  <a:lnTo>
                    <a:pt x="43921" y="55194"/>
                  </a:lnTo>
                  <a:lnTo>
                    <a:pt x="44308" y="54584"/>
                  </a:lnTo>
                  <a:close/>
                </a:path>
                <a:path w="73659" h="59054">
                  <a:moveTo>
                    <a:pt x="48018" y="53492"/>
                  </a:moveTo>
                  <a:lnTo>
                    <a:pt x="45077" y="53492"/>
                  </a:lnTo>
                  <a:lnTo>
                    <a:pt x="46101" y="53682"/>
                  </a:lnTo>
                  <a:lnTo>
                    <a:pt x="46127" y="55194"/>
                  </a:lnTo>
                  <a:lnTo>
                    <a:pt x="46766" y="54584"/>
                  </a:lnTo>
                  <a:lnTo>
                    <a:pt x="48018" y="53492"/>
                  </a:lnTo>
                  <a:close/>
                </a:path>
                <a:path w="73659" h="59054">
                  <a:moveTo>
                    <a:pt x="57172" y="50457"/>
                  </a:moveTo>
                  <a:lnTo>
                    <a:pt x="18872" y="50457"/>
                  </a:lnTo>
                  <a:lnTo>
                    <a:pt x="19964" y="54368"/>
                  </a:lnTo>
                  <a:lnTo>
                    <a:pt x="22334" y="53492"/>
                  </a:lnTo>
                  <a:lnTo>
                    <a:pt x="48018" y="53492"/>
                  </a:lnTo>
                  <a:lnTo>
                    <a:pt x="47459" y="52273"/>
                  </a:lnTo>
                  <a:lnTo>
                    <a:pt x="51378" y="52273"/>
                  </a:lnTo>
                  <a:lnTo>
                    <a:pt x="50647" y="51104"/>
                  </a:lnTo>
                  <a:lnTo>
                    <a:pt x="57775" y="51104"/>
                  </a:lnTo>
                  <a:lnTo>
                    <a:pt x="57172" y="50457"/>
                  </a:lnTo>
                  <a:close/>
                </a:path>
                <a:path w="73659" h="59054">
                  <a:moveTo>
                    <a:pt x="51378" y="52273"/>
                  </a:moveTo>
                  <a:lnTo>
                    <a:pt x="49003" y="52273"/>
                  </a:lnTo>
                  <a:lnTo>
                    <a:pt x="51943" y="53174"/>
                  </a:lnTo>
                  <a:lnTo>
                    <a:pt x="51378" y="52273"/>
                  </a:lnTo>
                  <a:close/>
                </a:path>
                <a:path w="73659" h="59054">
                  <a:moveTo>
                    <a:pt x="55460" y="51104"/>
                  </a:moveTo>
                  <a:lnTo>
                    <a:pt x="50817" y="51104"/>
                  </a:lnTo>
                  <a:lnTo>
                    <a:pt x="54645" y="52768"/>
                  </a:lnTo>
                  <a:lnTo>
                    <a:pt x="55308" y="52768"/>
                  </a:lnTo>
                  <a:lnTo>
                    <a:pt x="55403" y="51727"/>
                  </a:lnTo>
                  <a:lnTo>
                    <a:pt x="55460" y="51104"/>
                  </a:lnTo>
                  <a:close/>
                </a:path>
                <a:path w="73659" h="59054">
                  <a:moveTo>
                    <a:pt x="57775" y="51104"/>
                  </a:moveTo>
                  <a:lnTo>
                    <a:pt x="55460" y="51104"/>
                  </a:lnTo>
                  <a:lnTo>
                    <a:pt x="56289" y="51727"/>
                  </a:lnTo>
                  <a:lnTo>
                    <a:pt x="57480" y="52095"/>
                  </a:lnTo>
                  <a:lnTo>
                    <a:pt x="58697" y="52095"/>
                  </a:lnTo>
                  <a:lnTo>
                    <a:pt x="57775" y="51104"/>
                  </a:lnTo>
                  <a:close/>
                </a:path>
                <a:path w="73659" h="59054">
                  <a:moveTo>
                    <a:pt x="60041" y="46481"/>
                  </a:moveTo>
                  <a:lnTo>
                    <a:pt x="16713" y="46481"/>
                  </a:lnTo>
                  <a:lnTo>
                    <a:pt x="16631" y="47205"/>
                  </a:lnTo>
                  <a:lnTo>
                    <a:pt x="16467" y="48285"/>
                  </a:lnTo>
                  <a:lnTo>
                    <a:pt x="15519" y="50266"/>
                  </a:lnTo>
                  <a:lnTo>
                    <a:pt x="16497" y="51727"/>
                  </a:lnTo>
                  <a:lnTo>
                    <a:pt x="18872" y="50457"/>
                  </a:lnTo>
                  <a:lnTo>
                    <a:pt x="60853" y="50457"/>
                  </a:lnTo>
                  <a:lnTo>
                    <a:pt x="61238" y="50266"/>
                  </a:lnTo>
                  <a:lnTo>
                    <a:pt x="58699" y="48285"/>
                  </a:lnTo>
                  <a:lnTo>
                    <a:pt x="62357" y="46685"/>
                  </a:lnTo>
                  <a:lnTo>
                    <a:pt x="60041" y="46481"/>
                  </a:lnTo>
                  <a:close/>
                </a:path>
                <a:path w="73659" h="59054">
                  <a:moveTo>
                    <a:pt x="60853" y="50457"/>
                  </a:moveTo>
                  <a:lnTo>
                    <a:pt x="57439" y="50457"/>
                  </a:lnTo>
                  <a:lnTo>
                    <a:pt x="60159" y="50799"/>
                  </a:lnTo>
                  <a:lnTo>
                    <a:pt x="60853" y="50457"/>
                  </a:lnTo>
                  <a:close/>
                </a:path>
                <a:path w="73659" h="59054">
                  <a:moveTo>
                    <a:pt x="56616" y="38531"/>
                  </a:moveTo>
                  <a:lnTo>
                    <a:pt x="54051" y="38861"/>
                  </a:lnTo>
                  <a:lnTo>
                    <a:pt x="19688" y="38861"/>
                  </a:lnTo>
                  <a:lnTo>
                    <a:pt x="21996" y="39623"/>
                  </a:lnTo>
                  <a:lnTo>
                    <a:pt x="16840" y="43992"/>
                  </a:lnTo>
                  <a:lnTo>
                    <a:pt x="14947" y="45415"/>
                  </a:lnTo>
                  <a:lnTo>
                    <a:pt x="14815" y="46266"/>
                  </a:lnTo>
                  <a:lnTo>
                    <a:pt x="14781" y="46481"/>
                  </a:lnTo>
                  <a:lnTo>
                    <a:pt x="14668" y="47205"/>
                  </a:lnTo>
                  <a:lnTo>
                    <a:pt x="16713" y="46481"/>
                  </a:lnTo>
                  <a:lnTo>
                    <a:pt x="60041" y="46481"/>
                  </a:lnTo>
                  <a:lnTo>
                    <a:pt x="57581" y="46266"/>
                  </a:lnTo>
                  <a:lnTo>
                    <a:pt x="56540" y="44869"/>
                  </a:lnTo>
                  <a:lnTo>
                    <a:pt x="58536" y="43992"/>
                  </a:lnTo>
                  <a:lnTo>
                    <a:pt x="58761" y="43992"/>
                  </a:lnTo>
                  <a:lnTo>
                    <a:pt x="57289" y="43586"/>
                  </a:lnTo>
                  <a:lnTo>
                    <a:pt x="56159" y="43230"/>
                  </a:lnTo>
                  <a:lnTo>
                    <a:pt x="55219" y="42417"/>
                  </a:lnTo>
                  <a:lnTo>
                    <a:pt x="58026" y="41313"/>
                  </a:lnTo>
                  <a:lnTo>
                    <a:pt x="55092" y="40373"/>
                  </a:lnTo>
                  <a:lnTo>
                    <a:pt x="53644" y="40068"/>
                  </a:lnTo>
                  <a:lnTo>
                    <a:pt x="56616" y="38531"/>
                  </a:lnTo>
                  <a:close/>
                </a:path>
                <a:path w="73659" h="59054">
                  <a:moveTo>
                    <a:pt x="56504" y="37223"/>
                  </a:moveTo>
                  <a:lnTo>
                    <a:pt x="16789" y="37223"/>
                  </a:lnTo>
                  <a:lnTo>
                    <a:pt x="19011" y="37680"/>
                  </a:lnTo>
                  <a:lnTo>
                    <a:pt x="19247" y="38531"/>
                  </a:lnTo>
                  <a:lnTo>
                    <a:pt x="19339" y="38861"/>
                  </a:lnTo>
                  <a:lnTo>
                    <a:pt x="54051" y="38861"/>
                  </a:lnTo>
                  <a:lnTo>
                    <a:pt x="52882" y="37680"/>
                  </a:lnTo>
                  <a:lnTo>
                    <a:pt x="54956" y="37680"/>
                  </a:lnTo>
                  <a:lnTo>
                    <a:pt x="56504" y="37223"/>
                  </a:lnTo>
                  <a:close/>
                </a:path>
                <a:path w="73659" h="59054">
                  <a:moveTo>
                    <a:pt x="54956" y="37680"/>
                  </a:moveTo>
                  <a:lnTo>
                    <a:pt x="53195" y="37680"/>
                  </a:lnTo>
                  <a:lnTo>
                    <a:pt x="54483" y="37820"/>
                  </a:lnTo>
                  <a:lnTo>
                    <a:pt x="54956" y="37680"/>
                  </a:lnTo>
                  <a:close/>
                </a:path>
                <a:path w="73659" h="59054">
                  <a:moveTo>
                    <a:pt x="56854" y="35763"/>
                  </a:moveTo>
                  <a:lnTo>
                    <a:pt x="10058" y="35763"/>
                  </a:lnTo>
                  <a:lnTo>
                    <a:pt x="8153" y="36880"/>
                  </a:lnTo>
                  <a:lnTo>
                    <a:pt x="9220" y="37439"/>
                  </a:lnTo>
                  <a:lnTo>
                    <a:pt x="13037" y="37439"/>
                  </a:lnTo>
                  <a:lnTo>
                    <a:pt x="14998" y="37223"/>
                  </a:lnTo>
                  <a:lnTo>
                    <a:pt x="56504" y="37223"/>
                  </a:lnTo>
                  <a:lnTo>
                    <a:pt x="57666" y="36880"/>
                  </a:lnTo>
                  <a:lnTo>
                    <a:pt x="57114" y="36880"/>
                  </a:lnTo>
                  <a:lnTo>
                    <a:pt x="56854" y="35763"/>
                  </a:lnTo>
                  <a:close/>
                </a:path>
                <a:path w="73659" h="59054">
                  <a:moveTo>
                    <a:pt x="60655" y="33515"/>
                  </a:moveTo>
                  <a:lnTo>
                    <a:pt x="5921" y="33515"/>
                  </a:lnTo>
                  <a:lnTo>
                    <a:pt x="7226" y="33769"/>
                  </a:lnTo>
                  <a:lnTo>
                    <a:pt x="4724" y="34505"/>
                  </a:lnTo>
                  <a:lnTo>
                    <a:pt x="6388" y="34963"/>
                  </a:lnTo>
                  <a:lnTo>
                    <a:pt x="8588" y="35763"/>
                  </a:lnTo>
                  <a:lnTo>
                    <a:pt x="55844" y="35763"/>
                  </a:lnTo>
                  <a:lnTo>
                    <a:pt x="58267" y="34797"/>
                  </a:lnTo>
                  <a:lnTo>
                    <a:pt x="60266" y="34797"/>
                  </a:lnTo>
                  <a:lnTo>
                    <a:pt x="59537" y="33921"/>
                  </a:lnTo>
                  <a:lnTo>
                    <a:pt x="60655" y="33515"/>
                  </a:lnTo>
                  <a:close/>
                </a:path>
                <a:path w="73659" h="59054">
                  <a:moveTo>
                    <a:pt x="60266" y="34797"/>
                  </a:moveTo>
                  <a:lnTo>
                    <a:pt x="58267" y="34797"/>
                  </a:lnTo>
                  <a:lnTo>
                    <a:pt x="60060" y="35763"/>
                  </a:lnTo>
                  <a:lnTo>
                    <a:pt x="61070" y="35763"/>
                  </a:lnTo>
                  <a:lnTo>
                    <a:pt x="60266" y="34797"/>
                  </a:lnTo>
                  <a:close/>
                </a:path>
                <a:path w="73659" h="59054">
                  <a:moveTo>
                    <a:pt x="2197" y="19481"/>
                  </a:moveTo>
                  <a:lnTo>
                    <a:pt x="2649" y="20675"/>
                  </a:lnTo>
                  <a:lnTo>
                    <a:pt x="2755" y="20954"/>
                  </a:lnTo>
                  <a:lnTo>
                    <a:pt x="2832" y="21158"/>
                  </a:lnTo>
                  <a:lnTo>
                    <a:pt x="114" y="21158"/>
                  </a:lnTo>
                  <a:lnTo>
                    <a:pt x="698" y="22199"/>
                  </a:lnTo>
                  <a:lnTo>
                    <a:pt x="1663" y="23482"/>
                  </a:lnTo>
                  <a:lnTo>
                    <a:pt x="2794" y="24409"/>
                  </a:lnTo>
                  <a:lnTo>
                    <a:pt x="245" y="24409"/>
                  </a:lnTo>
                  <a:lnTo>
                    <a:pt x="347" y="24777"/>
                  </a:lnTo>
                  <a:lnTo>
                    <a:pt x="456" y="25171"/>
                  </a:lnTo>
                  <a:lnTo>
                    <a:pt x="558" y="25539"/>
                  </a:lnTo>
                  <a:lnTo>
                    <a:pt x="1701" y="27863"/>
                  </a:lnTo>
                  <a:lnTo>
                    <a:pt x="2273" y="27863"/>
                  </a:lnTo>
                  <a:lnTo>
                    <a:pt x="3289" y="27990"/>
                  </a:lnTo>
                  <a:lnTo>
                    <a:pt x="723" y="28498"/>
                  </a:lnTo>
                  <a:lnTo>
                    <a:pt x="1701" y="29705"/>
                  </a:lnTo>
                  <a:lnTo>
                    <a:pt x="3187" y="30810"/>
                  </a:lnTo>
                  <a:lnTo>
                    <a:pt x="5027" y="31432"/>
                  </a:lnTo>
                  <a:lnTo>
                    <a:pt x="4759" y="31432"/>
                  </a:lnTo>
                  <a:lnTo>
                    <a:pt x="2425" y="32003"/>
                  </a:lnTo>
                  <a:lnTo>
                    <a:pt x="3797" y="32880"/>
                  </a:lnTo>
                  <a:lnTo>
                    <a:pt x="5671" y="33515"/>
                  </a:lnTo>
                  <a:lnTo>
                    <a:pt x="63561" y="33515"/>
                  </a:lnTo>
                  <a:lnTo>
                    <a:pt x="62788" y="32562"/>
                  </a:lnTo>
                  <a:lnTo>
                    <a:pt x="60198" y="31432"/>
                  </a:lnTo>
                  <a:lnTo>
                    <a:pt x="61193" y="30810"/>
                  </a:lnTo>
                  <a:lnTo>
                    <a:pt x="60919" y="30810"/>
                  </a:lnTo>
                  <a:lnTo>
                    <a:pt x="64020" y="30213"/>
                  </a:lnTo>
                  <a:lnTo>
                    <a:pt x="61620" y="28981"/>
                  </a:lnTo>
                  <a:lnTo>
                    <a:pt x="62750" y="28270"/>
                  </a:lnTo>
                  <a:lnTo>
                    <a:pt x="64236" y="27863"/>
                  </a:lnTo>
                  <a:lnTo>
                    <a:pt x="65468" y="27190"/>
                  </a:lnTo>
                  <a:lnTo>
                    <a:pt x="63030" y="25171"/>
                  </a:lnTo>
                  <a:lnTo>
                    <a:pt x="64173" y="24777"/>
                  </a:lnTo>
                  <a:lnTo>
                    <a:pt x="65574" y="24409"/>
                  </a:lnTo>
                  <a:lnTo>
                    <a:pt x="2794" y="24409"/>
                  </a:lnTo>
                  <a:lnTo>
                    <a:pt x="203" y="24256"/>
                  </a:lnTo>
                  <a:lnTo>
                    <a:pt x="66742" y="24256"/>
                  </a:lnTo>
                  <a:lnTo>
                    <a:pt x="65034" y="22199"/>
                  </a:lnTo>
                  <a:lnTo>
                    <a:pt x="67271" y="21158"/>
                  </a:lnTo>
                  <a:lnTo>
                    <a:pt x="2832" y="21158"/>
                  </a:lnTo>
                  <a:lnTo>
                    <a:pt x="0" y="20954"/>
                  </a:lnTo>
                  <a:lnTo>
                    <a:pt x="67715" y="20954"/>
                  </a:lnTo>
                  <a:lnTo>
                    <a:pt x="68021" y="20815"/>
                  </a:lnTo>
                  <a:lnTo>
                    <a:pt x="67667" y="20675"/>
                  </a:lnTo>
                  <a:lnTo>
                    <a:pt x="5791" y="20675"/>
                  </a:lnTo>
                  <a:lnTo>
                    <a:pt x="2197" y="19481"/>
                  </a:lnTo>
                  <a:close/>
                </a:path>
                <a:path w="73659" h="59054">
                  <a:moveTo>
                    <a:pt x="7454" y="15036"/>
                  </a:moveTo>
                  <a:lnTo>
                    <a:pt x="7402" y="15824"/>
                  </a:lnTo>
                  <a:lnTo>
                    <a:pt x="7279" y="17665"/>
                  </a:lnTo>
                  <a:lnTo>
                    <a:pt x="7218" y="18580"/>
                  </a:lnTo>
                  <a:lnTo>
                    <a:pt x="5406" y="18580"/>
                  </a:lnTo>
                  <a:lnTo>
                    <a:pt x="5791" y="20675"/>
                  </a:lnTo>
                  <a:lnTo>
                    <a:pt x="67667" y="20675"/>
                  </a:lnTo>
                  <a:lnTo>
                    <a:pt x="65900" y="19977"/>
                  </a:lnTo>
                  <a:lnTo>
                    <a:pt x="67157" y="19316"/>
                  </a:lnTo>
                  <a:lnTo>
                    <a:pt x="68859" y="18580"/>
                  </a:lnTo>
                  <a:lnTo>
                    <a:pt x="8753" y="18580"/>
                  </a:lnTo>
                  <a:lnTo>
                    <a:pt x="5359" y="18326"/>
                  </a:lnTo>
                  <a:lnTo>
                    <a:pt x="69106" y="18326"/>
                  </a:lnTo>
                  <a:lnTo>
                    <a:pt x="69748" y="17665"/>
                  </a:lnTo>
                  <a:lnTo>
                    <a:pt x="68424" y="16294"/>
                  </a:lnTo>
                  <a:lnTo>
                    <a:pt x="9753" y="16294"/>
                  </a:lnTo>
                  <a:lnTo>
                    <a:pt x="7454" y="15036"/>
                  </a:lnTo>
                  <a:close/>
                </a:path>
                <a:path w="73659" h="59054">
                  <a:moveTo>
                    <a:pt x="10457" y="12230"/>
                  </a:moveTo>
                  <a:lnTo>
                    <a:pt x="9836" y="12763"/>
                  </a:lnTo>
                  <a:lnTo>
                    <a:pt x="9215" y="13423"/>
                  </a:lnTo>
                  <a:lnTo>
                    <a:pt x="9546" y="15036"/>
                  </a:lnTo>
                  <a:lnTo>
                    <a:pt x="9594" y="15328"/>
                  </a:lnTo>
                  <a:lnTo>
                    <a:pt x="9676" y="15824"/>
                  </a:lnTo>
                  <a:lnTo>
                    <a:pt x="9753" y="16294"/>
                  </a:lnTo>
                  <a:lnTo>
                    <a:pt x="68424" y="16294"/>
                  </a:lnTo>
                  <a:lnTo>
                    <a:pt x="67970" y="15824"/>
                  </a:lnTo>
                  <a:lnTo>
                    <a:pt x="69811" y="15328"/>
                  </a:lnTo>
                  <a:lnTo>
                    <a:pt x="71691" y="14096"/>
                  </a:lnTo>
                  <a:lnTo>
                    <a:pt x="69707" y="13639"/>
                  </a:lnTo>
                  <a:lnTo>
                    <a:pt x="11518" y="13639"/>
                  </a:lnTo>
                  <a:lnTo>
                    <a:pt x="10883" y="12928"/>
                  </a:lnTo>
                  <a:lnTo>
                    <a:pt x="10457" y="12230"/>
                  </a:lnTo>
                  <a:close/>
                </a:path>
                <a:path w="73659" h="59054">
                  <a:moveTo>
                    <a:pt x="13446" y="8572"/>
                  </a:moveTo>
                  <a:lnTo>
                    <a:pt x="13042" y="8572"/>
                  </a:lnTo>
                  <a:lnTo>
                    <a:pt x="12026" y="9918"/>
                  </a:lnTo>
                  <a:lnTo>
                    <a:pt x="11930" y="10464"/>
                  </a:lnTo>
                  <a:lnTo>
                    <a:pt x="11823" y="11074"/>
                  </a:lnTo>
                  <a:lnTo>
                    <a:pt x="11729" y="11607"/>
                  </a:lnTo>
                  <a:lnTo>
                    <a:pt x="11620" y="12230"/>
                  </a:lnTo>
                  <a:lnTo>
                    <a:pt x="12684" y="13639"/>
                  </a:lnTo>
                  <a:lnTo>
                    <a:pt x="69707" y="13639"/>
                  </a:lnTo>
                  <a:lnTo>
                    <a:pt x="68770" y="13423"/>
                  </a:lnTo>
                  <a:lnTo>
                    <a:pt x="69767" y="13423"/>
                  </a:lnTo>
                  <a:lnTo>
                    <a:pt x="71297" y="12763"/>
                  </a:lnTo>
                  <a:lnTo>
                    <a:pt x="72238" y="12230"/>
                  </a:lnTo>
                  <a:lnTo>
                    <a:pt x="72963" y="12230"/>
                  </a:lnTo>
                  <a:lnTo>
                    <a:pt x="71328" y="11607"/>
                  </a:lnTo>
                  <a:lnTo>
                    <a:pt x="34886" y="11607"/>
                  </a:lnTo>
                  <a:lnTo>
                    <a:pt x="34425" y="10464"/>
                  </a:lnTo>
                  <a:lnTo>
                    <a:pt x="34328" y="10223"/>
                  </a:lnTo>
                  <a:lnTo>
                    <a:pt x="34478" y="9918"/>
                  </a:lnTo>
                  <a:lnTo>
                    <a:pt x="34566" y="9740"/>
                  </a:lnTo>
                  <a:lnTo>
                    <a:pt x="15666" y="9740"/>
                  </a:lnTo>
                  <a:lnTo>
                    <a:pt x="13446" y="8572"/>
                  </a:lnTo>
                  <a:close/>
                </a:path>
                <a:path w="73659" h="59054">
                  <a:moveTo>
                    <a:pt x="36461" y="9740"/>
                  </a:moveTo>
                  <a:lnTo>
                    <a:pt x="34886" y="11607"/>
                  </a:lnTo>
                  <a:lnTo>
                    <a:pt x="71328" y="11607"/>
                  </a:lnTo>
                  <a:lnTo>
                    <a:pt x="70927" y="11455"/>
                  </a:lnTo>
                  <a:lnTo>
                    <a:pt x="36753" y="11455"/>
                  </a:lnTo>
                  <a:lnTo>
                    <a:pt x="36641" y="10794"/>
                  </a:lnTo>
                  <a:lnTo>
                    <a:pt x="36543" y="10223"/>
                  </a:lnTo>
                  <a:lnTo>
                    <a:pt x="36461" y="9740"/>
                  </a:lnTo>
                  <a:close/>
                </a:path>
                <a:path w="73659" h="59054">
                  <a:moveTo>
                    <a:pt x="40007" y="8572"/>
                  </a:moveTo>
                  <a:lnTo>
                    <a:pt x="39851" y="8572"/>
                  </a:lnTo>
                  <a:lnTo>
                    <a:pt x="38527" y="9740"/>
                  </a:lnTo>
                  <a:lnTo>
                    <a:pt x="38623" y="9918"/>
                  </a:lnTo>
                  <a:lnTo>
                    <a:pt x="38331" y="10464"/>
                  </a:lnTo>
                  <a:lnTo>
                    <a:pt x="38098" y="10794"/>
                  </a:lnTo>
                  <a:lnTo>
                    <a:pt x="36753" y="11455"/>
                  </a:lnTo>
                  <a:lnTo>
                    <a:pt x="70927" y="11455"/>
                  </a:lnTo>
                  <a:lnTo>
                    <a:pt x="69926" y="11074"/>
                  </a:lnTo>
                  <a:lnTo>
                    <a:pt x="70904" y="10794"/>
                  </a:lnTo>
                  <a:lnTo>
                    <a:pt x="40894" y="10794"/>
                  </a:lnTo>
                  <a:lnTo>
                    <a:pt x="40103" y="8813"/>
                  </a:lnTo>
                  <a:lnTo>
                    <a:pt x="40007" y="8572"/>
                  </a:lnTo>
                  <a:close/>
                </a:path>
                <a:path w="73659" h="59054">
                  <a:moveTo>
                    <a:pt x="43290" y="7378"/>
                  </a:moveTo>
                  <a:lnTo>
                    <a:pt x="42659" y="7378"/>
                  </a:lnTo>
                  <a:lnTo>
                    <a:pt x="42023" y="7950"/>
                  </a:lnTo>
                  <a:lnTo>
                    <a:pt x="41778" y="8254"/>
                  </a:lnTo>
                  <a:lnTo>
                    <a:pt x="41747" y="8813"/>
                  </a:lnTo>
                  <a:lnTo>
                    <a:pt x="41589" y="9740"/>
                  </a:lnTo>
                  <a:lnTo>
                    <a:pt x="40894" y="10794"/>
                  </a:lnTo>
                  <a:lnTo>
                    <a:pt x="70904" y="10794"/>
                  </a:lnTo>
                  <a:lnTo>
                    <a:pt x="72059" y="10464"/>
                  </a:lnTo>
                  <a:lnTo>
                    <a:pt x="72367" y="9918"/>
                  </a:lnTo>
                  <a:lnTo>
                    <a:pt x="72467" y="9740"/>
                  </a:lnTo>
                  <a:lnTo>
                    <a:pt x="61118" y="9740"/>
                  </a:lnTo>
                  <a:lnTo>
                    <a:pt x="60371" y="8813"/>
                  </a:lnTo>
                  <a:lnTo>
                    <a:pt x="43749" y="8813"/>
                  </a:lnTo>
                  <a:lnTo>
                    <a:pt x="43658" y="8254"/>
                  </a:lnTo>
                  <a:lnTo>
                    <a:pt x="43608" y="7950"/>
                  </a:lnTo>
                  <a:lnTo>
                    <a:pt x="43745" y="7950"/>
                  </a:lnTo>
                  <a:lnTo>
                    <a:pt x="43290" y="7378"/>
                  </a:lnTo>
                  <a:close/>
                </a:path>
                <a:path w="73659" h="59054">
                  <a:moveTo>
                    <a:pt x="16586" y="6603"/>
                  </a:moveTo>
                  <a:lnTo>
                    <a:pt x="15663" y="6603"/>
                  </a:lnTo>
                  <a:lnTo>
                    <a:pt x="14715" y="9740"/>
                  </a:lnTo>
                  <a:lnTo>
                    <a:pt x="32787" y="9740"/>
                  </a:lnTo>
                  <a:lnTo>
                    <a:pt x="32508" y="8813"/>
                  </a:lnTo>
                  <a:lnTo>
                    <a:pt x="32413" y="7950"/>
                  </a:lnTo>
                  <a:lnTo>
                    <a:pt x="32708" y="7378"/>
                  </a:lnTo>
                  <a:lnTo>
                    <a:pt x="18910" y="7378"/>
                  </a:lnTo>
                  <a:lnTo>
                    <a:pt x="16586" y="6603"/>
                  </a:lnTo>
                  <a:close/>
                </a:path>
                <a:path w="73659" h="59054">
                  <a:moveTo>
                    <a:pt x="34918" y="7950"/>
                  </a:moveTo>
                  <a:lnTo>
                    <a:pt x="34716" y="7950"/>
                  </a:lnTo>
                  <a:lnTo>
                    <a:pt x="32619" y="9740"/>
                  </a:lnTo>
                  <a:lnTo>
                    <a:pt x="34566" y="9740"/>
                  </a:lnTo>
                  <a:lnTo>
                    <a:pt x="35024" y="8813"/>
                  </a:lnTo>
                  <a:lnTo>
                    <a:pt x="34918" y="7950"/>
                  </a:lnTo>
                  <a:close/>
                </a:path>
                <a:path w="73659" h="59054">
                  <a:moveTo>
                    <a:pt x="63423" y="7378"/>
                  </a:moveTo>
                  <a:lnTo>
                    <a:pt x="61788" y="7950"/>
                  </a:lnTo>
                  <a:lnTo>
                    <a:pt x="62109" y="7950"/>
                  </a:lnTo>
                  <a:lnTo>
                    <a:pt x="62005" y="9740"/>
                  </a:lnTo>
                  <a:lnTo>
                    <a:pt x="63511" y="9740"/>
                  </a:lnTo>
                  <a:lnTo>
                    <a:pt x="63423" y="7378"/>
                  </a:lnTo>
                  <a:close/>
                </a:path>
                <a:path w="73659" h="59054">
                  <a:moveTo>
                    <a:pt x="69762" y="7378"/>
                  </a:moveTo>
                  <a:lnTo>
                    <a:pt x="69560" y="7378"/>
                  </a:lnTo>
                  <a:lnTo>
                    <a:pt x="67036" y="8813"/>
                  </a:lnTo>
                  <a:lnTo>
                    <a:pt x="68561" y="8813"/>
                  </a:lnTo>
                  <a:lnTo>
                    <a:pt x="61020" y="9740"/>
                  </a:lnTo>
                  <a:lnTo>
                    <a:pt x="69787" y="9740"/>
                  </a:lnTo>
                  <a:lnTo>
                    <a:pt x="69762" y="7378"/>
                  </a:lnTo>
                  <a:close/>
                </a:path>
                <a:path w="73659" h="59054">
                  <a:moveTo>
                    <a:pt x="73126" y="8572"/>
                  </a:moveTo>
                  <a:lnTo>
                    <a:pt x="71196" y="8813"/>
                  </a:lnTo>
                  <a:lnTo>
                    <a:pt x="69562" y="9740"/>
                  </a:lnTo>
                  <a:lnTo>
                    <a:pt x="72467" y="9740"/>
                  </a:lnTo>
                  <a:lnTo>
                    <a:pt x="73126" y="8572"/>
                  </a:lnTo>
                  <a:close/>
                </a:path>
                <a:path w="73659" h="59054">
                  <a:moveTo>
                    <a:pt x="47434" y="5981"/>
                  </a:moveTo>
                  <a:lnTo>
                    <a:pt x="44983" y="8254"/>
                  </a:lnTo>
                  <a:lnTo>
                    <a:pt x="43579" y="8813"/>
                  </a:lnTo>
                  <a:lnTo>
                    <a:pt x="47955" y="8813"/>
                  </a:lnTo>
                  <a:lnTo>
                    <a:pt x="47548" y="6603"/>
                  </a:lnTo>
                  <a:lnTo>
                    <a:pt x="47434" y="5981"/>
                  </a:lnTo>
                  <a:close/>
                </a:path>
                <a:path w="73659" h="59054">
                  <a:moveTo>
                    <a:pt x="50376" y="7378"/>
                  </a:moveTo>
                  <a:lnTo>
                    <a:pt x="49684" y="7378"/>
                  </a:lnTo>
                  <a:lnTo>
                    <a:pt x="47955" y="8813"/>
                  </a:lnTo>
                  <a:lnTo>
                    <a:pt x="50704" y="8813"/>
                  </a:lnTo>
                  <a:lnTo>
                    <a:pt x="50376" y="7378"/>
                  </a:lnTo>
                  <a:close/>
                </a:path>
                <a:path w="73659" h="59054">
                  <a:moveTo>
                    <a:pt x="52980" y="6603"/>
                  </a:moveTo>
                  <a:lnTo>
                    <a:pt x="51875" y="6603"/>
                  </a:lnTo>
                  <a:lnTo>
                    <a:pt x="51079" y="7950"/>
                  </a:lnTo>
                  <a:lnTo>
                    <a:pt x="50796" y="8572"/>
                  </a:lnTo>
                  <a:lnTo>
                    <a:pt x="50686" y="8813"/>
                  </a:lnTo>
                  <a:lnTo>
                    <a:pt x="54707" y="8813"/>
                  </a:lnTo>
                  <a:lnTo>
                    <a:pt x="52980" y="6603"/>
                  </a:lnTo>
                  <a:close/>
                </a:path>
                <a:path w="73659" h="59054">
                  <a:moveTo>
                    <a:pt x="56452" y="7378"/>
                  </a:moveTo>
                  <a:lnTo>
                    <a:pt x="56087" y="7378"/>
                  </a:lnTo>
                  <a:lnTo>
                    <a:pt x="55298" y="8813"/>
                  </a:lnTo>
                  <a:lnTo>
                    <a:pt x="57458" y="8813"/>
                  </a:lnTo>
                  <a:lnTo>
                    <a:pt x="56452" y="7378"/>
                  </a:lnTo>
                  <a:close/>
                </a:path>
                <a:path w="73659" h="59054">
                  <a:moveTo>
                    <a:pt x="59215" y="7378"/>
                  </a:moveTo>
                  <a:lnTo>
                    <a:pt x="59078" y="7378"/>
                  </a:lnTo>
                  <a:lnTo>
                    <a:pt x="58023" y="8813"/>
                  </a:lnTo>
                  <a:lnTo>
                    <a:pt x="60371" y="8813"/>
                  </a:lnTo>
                  <a:lnTo>
                    <a:pt x="59215" y="7378"/>
                  </a:lnTo>
                  <a:close/>
                </a:path>
                <a:path w="73659" h="59054">
                  <a:moveTo>
                    <a:pt x="66892" y="7378"/>
                  </a:moveTo>
                  <a:lnTo>
                    <a:pt x="66464" y="7378"/>
                  </a:lnTo>
                  <a:lnTo>
                    <a:pt x="65376" y="8813"/>
                  </a:lnTo>
                  <a:lnTo>
                    <a:pt x="67185" y="8813"/>
                  </a:lnTo>
                  <a:lnTo>
                    <a:pt x="67071" y="8254"/>
                  </a:lnTo>
                  <a:lnTo>
                    <a:pt x="67009" y="7950"/>
                  </a:lnTo>
                  <a:lnTo>
                    <a:pt x="66892" y="7378"/>
                  </a:lnTo>
                  <a:close/>
                </a:path>
                <a:path w="73659" h="59054">
                  <a:moveTo>
                    <a:pt x="19939" y="2793"/>
                  </a:moveTo>
                  <a:lnTo>
                    <a:pt x="18503" y="3822"/>
                  </a:lnTo>
                  <a:lnTo>
                    <a:pt x="18430" y="6603"/>
                  </a:lnTo>
                  <a:lnTo>
                    <a:pt x="18308" y="7378"/>
                  </a:lnTo>
                  <a:lnTo>
                    <a:pt x="32708" y="7378"/>
                  </a:lnTo>
                  <a:lnTo>
                    <a:pt x="33108" y="6603"/>
                  </a:lnTo>
                  <a:lnTo>
                    <a:pt x="31582" y="6603"/>
                  </a:lnTo>
                  <a:lnTo>
                    <a:pt x="31684" y="5156"/>
                  </a:lnTo>
                  <a:lnTo>
                    <a:pt x="31890" y="4432"/>
                  </a:lnTo>
                  <a:lnTo>
                    <a:pt x="20942" y="4432"/>
                  </a:lnTo>
                  <a:lnTo>
                    <a:pt x="19939" y="2793"/>
                  </a:lnTo>
                  <a:close/>
                </a:path>
                <a:path w="73659" h="59054">
                  <a:moveTo>
                    <a:pt x="50618" y="6603"/>
                  </a:moveTo>
                  <a:lnTo>
                    <a:pt x="50199" y="6603"/>
                  </a:lnTo>
                  <a:lnTo>
                    <a:pt x="50376" y="7378"/>
                  </a:lnTo>
                  <a:lnTo>
                    <a:pt x="49684" y="7378"/>
                  </a:lnTo>
                  <a:lnTo>
                    <a:pt x="50618" y="6603"/>
                  </a:lnTo>
                  <a:close/>
                </a:path>
                <a:path w="73659" h="59054">
                  <a:moveTo>
                    <a:pt x="67052" y="6603"/>
                  </a:moveTo>
                  <a:lnTo>
                    <a:pt x="66734" y="6603"/>
                  </a:lnTo>
                  <a:lnTo>
                    <a:pt x="66892" y="7378"/>
                  </a:lnTo>
                  <a:lnTo>
                    <a:pt x="66464" y="7378"/>
                  </a:lnTo>
                  <a:lnTo>
                    <a:pt x="67052" y="6603"/>
                  </a:lnTo>
                  <a:close/>
                </a:path>
                <a:path w="73659" h="59054">
                  <a:moveTo>
                    <a:pt x="33680" y="5156"/>
                  </a:moveTo>
                  <a:lnTo>
                    <a:pt x="31468" y="6603"/>
                  </a:lnTo>
                  <a:lnTo>
                    <a:pt x="33108" y="6603"/>
                  </a:lnTo>
                  <a:lnTo>
                    <a:pt x="33595" y="5372"/>
                  </a:lnTo>
                  <a:lnTo>
                    <a:pt x="33680" y="5156"/>
                  </a:lnTo>
                  <a:close/>
                </a:path>
                <a:path w="73659" h="59054">
                  <a:moveTo>
                    <a:pt x="23386" y="1384"/>
                  </a:moveTo>
                  <a:lnTo>
                    <a:pt x="21475" y="2082"/>
                  </a:lnTo>
                  <a:lnTo>
                    <a:pt x="22099" y="3822"/>
                  </a:lnTo>
                  <a:lnTo>
                    <a:pt x="21947" y="3822"/>
                  </a:lnTo>
                  <a:lnTo>
                    <a:pt x="20942" y="4432"/>
                  </a:lnTo>
                  <a:lnTo>
                    <a:pt x="31890" y="4432"/>
                  </a:lnTo>
                  <a:lnTo>
                    <a:pt x="31965" y="4165"/>
                  </a:lnTo>
                  <a:lnTo>
                    <a:pt x="32037" y="3987"/>
                  </a:lnTo>
                  <a:lnTo>
                    <a:pt x="30149" y="3987"/>
                  </a:lnTo>
                  <a:lnTo>
                    <a:pt x="30204" y="3352"/>
                  </a:lnTo>
                  <a:lnTo>
                    <a:pt x="24142" y="3352"/>
                  </a:lnTo>
                  <a:lnTo>
                    <a:pt x="23715" y="2082"/>
                  </a:lnTo>
                  <a:lnTo>
                    <a:pt x="23386" y="1384"/>
                  </a:lnTo>
                  <a:close/>
                </a:path>
                <a:path w="73659" h="59054">
                  <a:moveTo>
                    <a:pt x="32410" y="3060"/>
                  </a:moveTo>
                  <a:lnTo>
                    <a:pt x="30149" y="3987"/>
                  </a:lnTo>
                  <a:lnTo>
                    <a:pt x="32037" y="3987"/>
                  </a:lnTo>
                  <a:lnTo>
                    <a:pt x="32292" y="3352"/>
                  </a:lnTo>
                  <a:lnTo>
                    <a:pt x="32410" y="3060"/>
                  </a:lnTo>
                  <a:close/>
                </a:path>
                <a:path w="73659" h="59054">
                  <a:moveTo>
                    <a:pt x="27343" y="0"/>
                  </a:moveTo>
                  <a:lnTo>
                    <a:pt x="25996" y="1155"/>
                  </a:lnTo>
                  <a:lnTo>
                    <a:pt x="25374" y="2666"/>
                  </a:lnTo>
                  <a:lnTo>
                    <a:pt x="24142" y="3352"/>
                  </a:lnTo>
                  <a:lnTo>
                    <a:pt x="30204" y="3352"/>
                  </a:lnTo>
                  <a:lnTo>
                    <a:pt x="30313" y="2082"/>
                  </a:lnTo>
                  <a:lnTo>
                    <a:pt x="30373" y="1384"/>
                  </a:lnTo>
                  <a:lnTo>
                    <a:pt x="28536" y="1384"/>
                  </a:lnTo>
                  <a:lnTo>
                    <a:pt x="27343" y="0"/>
                  </a:lnTo>
                  <a:close/>
                </a:path>
                <a:path w="73659" h="59054">
                  <a:moveTo>
                    <a:pt x="30492" y="0"/>
                  </a:moveTo>
                  <a:lnTo>
                    <a:pt x="28536" y="1384"/>
                  </a:lnTo>
                  <a:lnTo>
                    <a:pt x="30373" y="1384"/>
                  </a:lnTo>
                  <a:lnTo>
                    <a:pt x="30492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7" name="object 2307"/>
            <p:cNvSpPr/>
            <p:nvPr/>
          </p:nvSpPr>
          <p:spPr>
            <a:xfrm>
              <a:off x="6963173" y="3228799"/>
              <a:ext cx="59055" cy="50165"/>
            </a:xfrm>
            <a:custGeom>
              <a:avLst/>
              <a:gdLst/>
              <a:ahLst/>
              <a:cxnLst/>
              <a:rect l="l" t="t" r="r" b="b"/>
              <a:pathLst>
                <a:path w="59054" h="50164">
                  <a:moveTo>
                    <a:pt x="17429" y="48209"/>
                  </a:moveTo>
                  <a:lnTo>
                    <a:pt x="15570" y="48209"/>
                  </a:lnTo>
                  <a:lnTo>
                    <a:pt x="17018" y="50063"/>
                  </a:lnTo>
                  <a:lnTo>
                    <a:pt x="17392" y="48374"/>
                  </a:lnTo>
                  <a:lnTo>
                    <a:pt x="17429" y="48209"/>
                  </a:lnTo>
                  <a:close/>
                </a:path>
                <a:path w="59054" h="50164">
                  <a:moveTo>
                    <a:pt x="17589" y="47485"/>
                  </a:moveTo>
                  <a:lnTo>
                    <a:pt x="12957" y="47485"/>
                  </a:lnTo>
                  <a:lnTo>
                    <a:pt x="14198" y="49644"/>
                  </a:lnTo>
                  <a:lnTo>
                    <a:pt x="15386" y="48209"/>
                  </a:lnTo>
                  <a:lnTo>
                    <a:pt x="17429" y="48209"/>
                  </a:lnTo>
                  <a:lnTo>
                    <a:pt x="17521" y="47790"/>
                  </a:lnTo>
                  <a:lnTo>
                    <a:pt x="17589" y="47485"/>
                  </a:lnTo>
                  <a:close/>
                </a:path>
                <a:path w="59054" h="50164">
                  <a:moveTo>
                    <a:pt x="19254" y="46583"/>
                  </a:moveTo>
                  <a:lnTo>
                    <a:pt x="10033" y="46583"/>
                  </a:lnTo>
                  <a:lnTo>
                    <a:pt x="10833" y="49263"/>
                  </a:lnTo>
                  <a:lnTo>
                    <a:pt x="12870" y="47485"/>
                  </a:lnTo>
                  <a:lnTo>
                    <a:pt x="19186" y="47485"/>
                  </a:lnTo>
                  <a:lnTo>
                    <a:pt x="19254" y="46583"/>
                  </a:lnTo>
                  <a:close/>
                </a:path>
                <a:path w="59054" h="50164">
                  <a:moveTo>
                    <a:pt x="30087" y="45250"/>
                  </a:moveTo>
                  <a:lnTo>
                    <a:pt x="19354" y="45250"/>
                  </a:lnTo>
                  <a:lnTo>
                    <a:pt x="19942" y="45961"/>
                  </a:lnTo>
                  <a:lnTo>
                    <a:pt x="20393" y="46583"/>
                  </a:lnTo>
                  <a:lnTo>
                    <a:pt x="21120" y="48209"/>
                  </a:lnTo>
                  <a:lnTo>
                    <a:pt x="23164" y="48374"/>
                  </a:lnTo>
                  <a:lnTo>
                    <a:pt x="23286" y="46786"/>
                  </a:lnTo>
                  <a:lnTo>
                    <a:pt x="23302" y="46583"/>
                  </a:lnTo>
                  <a:lnTo>
                    <a:pt x="27025" y="46583"/>
                  </a:lnTo>
                  <a:lnTo>
                    <a:pt x="27025" y="45961"/>
                  </a:lnTo>
                  <a:lnTo>
                    <a:pt x="29638" y="45961"/>
                  </a:lnTo>
                  <a:lnTo>
                    <a:pt x="30087" y="45250"/>
                  </a:lnTo>
                  <a:close/>
                </a:path>
                <a:path w="59054" h="50164">
                  <a:moveTo>
                    <a:pt x="27025" y="46583"/>
                  </a:moveTo>
                  <a:lnTo>
                    <a:pt x="23919" y="46583"/>
                  </a:lnTo>
                  <a:lnTo>
                    <a:pt x="24561" y="46786"/>
                  </a:lnTo>
                  <a:lnTo>
                    <a:pt x="25696" y="47485"/>
                  </a:lnTo>
                  <a:lnTo>
                    <a:pt x="27025" y="47790"/>
                  </a:lnTo>
                  <a:lnTo>
                    <a:pt x="27025" y="46583"/>
                  </a:lnTo>
                  <a:close/>
                </a:path>
                <a:path w="59054" h="50164">
                  <a:moveTo>
                    <a:pt x="19186" y="47485"/>
                  </a:moveTo>
                  <a:lnTo>
                    <a:pt x="17589" y="47485"/>
                  </a:lnTo>
                  <a:lnTo>
                    <a:pt x="19177" y="47612"/>
                  </a:lnTo>
                  <a:lnTo>
                    <a:pt x="19186" y="47485"/>
                  </a:lnTo>
                  <a:close/>
                </a:path>
                <a:path w="59054" h="50164">
                  <a:moveTo>
                    <a:pt x="30319" y="44881"/>
                  </a:moveTo>
                  <a:lnTo>
                    <a:pt x="7719" y="44881"/>
                  </a:lnTo>
                  <a:lnTo>
                    <a:pt x="7669" y="45745"/>
                  </a:lnTo>
                  <a:lnTo>
                    <a:pt x="7568" y="47485"/>
                  </a:lnTo>
                  <a:lnTo>
                    <a:pt x="10033" y="46583"/>
                  </a:lnTo>
                  <a:lnTo>
                    <a:pt x="19254" y="46583"/>
                  </a:lnTo>
                  <a:lnTo>
                    <a:pt x="19354" y="45250"/>
                  </a:lnTo>
                  <a:lnTo>
                    <a:pt x="30087" y="45250"/>
                  </a:lnTo>
                  <a:lnTo>
                    <a:pt x="30207" y="45059"/>
                  </a:lnTo>
                  <a:lnTo>
                    <a:pt x="30319" y="44881"/>
                  </a:lnTo>
                  <a:close/>
                </a:path>
                <a:path w="59054" h="50164">
                  <a:moveTo>
                    <a:pt x="29638" y="45961"/>
                  </a:moveTo>
                  <a:lnTo>
                    <a:pt x="27025" y="45961"/>
                  </a:lnTo>
                  <a:lnTo>
                    <a:pt x="30188" y="46583"/>
                  </a:lnTo>
                  <a:lnTo>
                    <a:pt x="29245" y="46583"/>
                  </a:lnTo>
                  <a:lnTo>
                    <a:pt x="29638" y="45961"/>
                  </a:lnTo>
                  <a:close/>
                </a:path>
                <a:path w="59054" h="50164">
                  <a:moveTo>
                    <a:pt x="33350" y="44881"/>
                  </a:moveTo>
                  <a:lnTo>
                    <a:pt x="30401" y="44881"/>
                  </a:lnTo>
                  <a:lnTo>
                    <a:pt x="31432" y="45059"/>
                  </a:lnTo>
                  <a:lnTo>
                    <a:pt x="31459" y="46583"/>
                  </a:lnTo>
                  <a:lnTo>
                    <a:pt x="32103" y="45961"/>
                  </a:lnTo>
                  <a:lnTo>
                    <a:pt x="33350" y="44881"/>
                  </a:lnTo>
                  <a:close/>
                </a:path>
                <a:path w="59054" h="50164">
                  <a:moveTo>
                    <a:pt x="42503" y="41833"/>
                  </a:moveTo>
                  <a:lnTo>
                    <a:pt x="4203" y="41833"/>
                  </a:lnTo>
                  <a:lnTo>
                    <a:pt x="5283" y="45745"/>
                  </a:lnTo>
                  <a:lnTo>
                    <a:pt x="7618" y="44881"/>
                  </a:lnTo>
                  <a:lnTo>
                    <a:pt x="33350" y="44881"/>
                  </a:lnTo>
                  <a:lnTo>
                    <a:pt x="32791" y="43649"/>
                  </a:lnTo>
                  <a:lnTo>
                    <a:pt x="36701" y="43649"/>
                  </a:lnTo>
                  <a:lnTo>
                    <a:pt x="35959" y="42481"/>
                  </a:lnTo>
                  <a:lnTo>
                    <a:pt x="43102" y="42481"/>
                  </a:lnTo>
                  <a:lnTo>
                    <a:pt x="42503" y="41833"/>
                  </a:lnTo>
                  <a:close/>
                </a:path>
                <a:path w="59054" h="50164">
                  <a:moveTo>
                    <a:pt x="36701" y="43649"/>
                  </a:moveTo>
                  <a:lnTo>
                    <a:pt x="34334" y="43649"/>
                  </a:lnTo>
                  <a:lnTo>
                    <a:pt x="37274" y="44551"/>
                  </a:lnTo>
                  <a:lnTo>
                    <a:pt x="36701" y="43649"/>
                  </a:lnTo>
                  <a:close/>
                </a:path>
                <a:path w="59054" h="50164">
                  <a:moveTo>
                    <a:pt x="40779" y="42481"/>
                  </a:moveTo>
                  <a:lnTo>
                    <a:pt x="36108" y="42481"/>
                  </a:lnTo>
                  <a:lnTo>
                    <a:pt x="39948" y="44145"/>
                  </a:lnTo>
                  <a:lnTo>
                    <a:pt x="40640" y="44145"/>
                  </a:lnTo>
                  <a:lnTo>
                    <a:pt x="40728" y="43091"/>
                  </a:lnTo>
                  <a:lnTo>
                    <a:pt x="40779" y="42481"/>
                  </a:lnTo>
                  <a:close/>
                </a:path>
                <a:path w="59054" h="50164">
                  <a:moveTo>
                    <a:pt x="43102" y="42481"/>
                  </a:moveTo>
                  <a:lnTo>
                    <a:pt x="40779" y="42481"/>
                  </a:lnTo>
                  <a:lnTo>
                    <a:pt x="41579" y="43091"/>
                  </a:lnTo>
                  <a:lnTo>
                    <a:pt x="42811" y="43472"/>
                  </a:lnTo>
                  <a:lnTo>
                    <a:pt x="44017" y="43472"/>
                  </a:lnTo>
                  <a:lnTo>
                    <a:pt x="43102" y="42481"/>
                  </a:lnTo>
                  <a:close/>
                </a:path>
                <a:path w="59054" h="50164">
                  <a:moveTo>
                    <a:pt x="45517" y="37871"/>
                  </a:moveTo>
                  <a:lnTo>
                    <a:pt x="2044" y="37871"/>
                  </a:lnTo>
                  <a:lnTo>
                    <a:pt x="1959" y="38582"/>
                  </a:lnTo>
                  <a:lnTo>
                    <a:pt x="1793" y="39662"/>
                  </a:lnTo>
                  <a:lnTo>
                    <a:pt x="850" y="41643"/>
                  </a:lnTo>
                  <a:lnTo>
                    <a:pt x="1816" y="43091"/>
                  </a:lnTo>
                  <a:lnTo>
                    <a:pt x="4203" y="41833"/>
                  </a:lnTo>
                  <a:lnTo>
                    <a:pt x="46177" y="41833"/>
                  </a:lnTo>
                  <a:lnTo>
                    <a:pt x="46558" y="41643"/>
                  </a:lnTo>
                  <a:lnTo>
                    <a:pt x="44030" y="39662"/>
                  </a:lnTo>
                  <a:lnTo>
                    <a:pt x="47688" y="38061"/>
                  </a:lnTo>
                  <a:lnTo>
                    <a:pt x="45517" y="37871"/>
                  </a:lnTo>
                  <a:close/>
                </a:path>
                <a:path w="59054" h="50164">
                  <a:moveTo>
                    <a:pt x="46177" y="41833"/>
                  </a:moveTo>
                  <a:lnTo>
                    <a:pt x="42771" y="41833"/>
                  </a:lnTo>
                  <a:lnTo>
                    <a:pt x="45491" y="42176"/>
                  </a:lnTo>
                  <a:lnTo>
                    <a:pt x="46177" y="41833"/>
                  </a:lnTo>
                  <a:close/>
                </a:path>
                <a:path w="59054" h="50164">
                  <a:moveTo>
                    <a:pt x="41935" y="29908"/>
                  </a:moveTo>
                  <a:lnTo>
                    <a:pt x="39382" y="30238"/>
                  </a:lnTo>
                  <a:lnTo>
                    <a:pt x="4919" y="30238"/>
                  </a:lnTo>
                  <a:lnTo>
                    <a:pt x="5232" y="30391"/>
                  </a:lnTo>
                  <a:lnTo>
                    <a:pt x="6815" y="31445"/>
                  </a:lnTo>
                  <a:lnTo>
                    <a:pt x="2171" y="35369"/>
                  </a:lnTo>
                  <a:lnTo>
                    <a:pt x="279" y="36791"/>
                  </a:lnTo>
                  <a:lnTo>
                    <a:pt x="146" y="37642"/>
                  </a:lnTo>
                  <a:lnTo>
                    <a:pt x="110" y="37871"/>
                  </a:lnTo>
                  <a:lnTo>
                    <a:pt x="0" y="38582"/>
                  </a:lnTo>
                  <a:lnTo>
                    <a:pt x="2044" y="37871"/>
                  </a:lnTo>
                  <a:lnTo>
                    <a:pt x="45517" y="37871"/>
                  </a:lnTo>
                  <a:lnTo>
                    <a:pt x="42913" y="37642"/>
                  </a:lnTo>
                  <a:lnTo>
                    <a:pt x="41871" y="36245"/>
                  </a:lnTo>
                  <a:lnTo>
                    <a:pt x="43855" y="35369"/>
                  </a:lnTo>
                  <a:lnTo>
                    <a:pt x="44078" y="35369"/>
                  </a:lnTo>
                  <a:lnTo>
                    <a:pt x="42621" y="34963"/>
                  </a:lnTo>
                  <a:lnTo>
                    <a:pt x="41478" y="34607"/>
                  </a:lnTo>
                  <a:lnTo>
                    <a:pt x="40538" y="33794"/>
                  </a:lnTo>
                  <a:lnTo>
                    <a:pt x="43345" y="32689"/>
                  </a:lnTo>
                  <a:lnTo>
                    <a:pt x="40424" y="31750"/>
                  </a:lnTo>
                  <a:lnTo>
                    <a:pt x="38963" y="31445"/>
                  </a:lnTo>
                  <a:lnTo>
                    <a:pt x="41935" y="29908"/>
                  </a:lnTo>
                  <a:close/>
                </a:path>
                <a:path w="59054" h="50164">
                  <a:moveTo>
                    <a:pt x="58436" y="0"/>
                  </a:moveTo>
                  <a:lnTo>
                    <a:pt x="58102" y="0"/>
                  </a:lnTo>
                  <a:lnTo>
                    <a:pt x="43078" y="6807"/>
                  </a:lnTo>
                  <a:lnTo>
                    <a:pt x="32677" y="12052"/>
                  </a:lnTo>
                  <a:lnTo>
                    <a:pt x="29387" y="13893"/>
                  </a:lnTo>
                  <a:lnTo>
                    <a:pt x="23596" y="17640"/>
                  </a:lnTo>
                  <a:lnTo>
                    <a:pt x="21005" y="19380"/>
                  </a:lnTo>
                  <a:lnTo>
                    <a:pt x="18313" y="20955"/>
                  </a:lnTo>
                  <a:lnTo>
                    <a:pt x="15265" y="22910"/>
                  </a:lnTo>
                  <a:lnTo>
                    <a:pt x="12230" y="24930"/>
                  </a:lnTo>
                  <a:lnTo>
                    <a:pt x="9918" y="26390"/>
                  </a:lnTo>
                  <a:lnTo>
                    <a:pt x="8867" y="27114"/>
                  </a:lnTo>
                  <a:lnTo>
                    <a:pt x="8559" y="27406"/>
                  </a:lnTo>
                  <a:lnTo>
                    <a:pt x="5156" y="29667"/>
                  </a:lnTo>
                  <a:lnTo>
                    <a:pt x="4701" y="30238"/>
                  </a:lnTo>
                  <a:lnTo>
                    <a:pt x="39382" y="30238"/>
                  </a:lnTo>
                  <a:lnTo>
                    <a:pt x="38176" y="29032"/>
                  </a:lnTo>
                  <a:lnTo>
                    <a:pt x="40373" y="29032"/>
                  </a:lnTo>
                  <a:lnTo>
                    <a:pt x="42481" y="28409"/>
                  </a:lnTo>
                  <a:lnTo>
                    <a:pt x="42303" y="27673"/>
                  </a:lnTo>
                  <a:lnTo>
                    <a:pt x="42238" y="27406"/>
                  </a:lnTo>
                  <a:lnTo>
                    <a:pt x="42112" y="26885"/>
                  </a:lnTo>
                  <a:lnTo>
                    <a:pt x="41835" y="26885"/>
                  </a:lnTo>
                  <a:lnTo>
                    <a:pt x="43599" y="26174"/>
                  </a:lnTo>
                  <a:lnTo>
                    <a:pt x="45591" y="26174"/>
                  </a:lnTo>
                  <a:lnTo>
                    <a:pt x="44856" y="25298"/>
                  </a:lnTo>
                  <a:lnTo>
                    <a:pt x="45869" y="24930"/>
                  </a:lnTo>
                  <a:lnTo>
                    <a:pt x="48900" y="24930"/>
                  </a:lnTo>
                  <a:lnTo>
                    <a:pt x="48107" y="23939"/>
                  </a:lnTo>
                  <a:lnTo>
                    <a:pt x="45761" y="22910"/>
                  </a:lnTo>
                  <a:lnTo>
                    <a:pt x="45368" y="22910"/>
                  </a:lnTo>
                  <a:lnTo>
                    <a:pt x="46634" y="22110"/>
                  </a:lnTo>
                  <a:lnTo>
                    <a:pt x="49339" y="21590"/>
                  </a:lnTo>
                  <a:lnTo>
                    <a:pt x="46939" y="20358"/>
                  </a:lnTo>
                  <a:lnTo>
                    <a:pt x="48082" y="19646"/>
                  </a:lnTo>
                  <a:lnTo>
                    <a:pt x="49568" y="19240"/>
                  </a:lnTo>
                  <a:lnTo>
                    <a:pt x="50787" y="18580"/>
                  </a:lnTo>
                  <a:lnTo>
                    <a:pt x="48361" y="16548"/>
                  </a:lnTo>
                  <a:lnTo>
                    <a:pt x="49504" y="16154"/>
                  </a:lnTo>
                  <a:lnTo>
                    <a:pt x="51968" y="15519"/>
                  </a:lnTo>
                  <a:lnTo>
                    <a:pt x="50355" y="13563"/>
                  </a:lnTo>
                  <a:lnTo>
                    <a:pt x="53352" y="12192"/>
                  </a:lnTo>
                  <a:lnTo>
                    <a:pt x="51219" y="11353"/>
                  </a:lnTo>
                  <a:lnTo>
                    <a:pt x="52476" y="10706"/>
                  </a:lnTo>
                  <a:lnTo>
                    <a:pt x="54178" y="9956"/>
                  </a:lnTo>
                  <a:lnTo>
                    <a:pt x="55079" y="9042"/>
                  </a:lnTo>
                  <a:lnTo>
                    <a:pt x="53289" y="7200"/>
                  </a:lnTo>
                  <a:lnTo>
                    <a:pt x="54763" y="6807"/>
                  </a:lnTo>
                  <a:lnTo>
                    <a:pt x="54988" y="6807"/>
                  </a:lnTo>
                  <a:lnTo>
                    <a:pt x="57023" y="5473"/>
                  </a:lnTo>
                  <a:lnTo>
                    <a:pt x="54089" y="4800"/>
                  </a:lnTo>
                  <a:lnTo>
                    <a:pt x="55422" y="4660"/>
                  </a:lnTo>
                  <a:lnTo>
                    <a:pt x="56629" y="4140"/>
                  </a:lnTo>
                  <a:lnTo>
                    <a:pt x="57848" y="3441"/>
                  </a:lnTo>
                  <a:lnTo>
                    <a:pt x="55245" y="2463"/>
                  </a:lnTo>
                  <a:lnTo>
                    <a:pt x="57378" y="1841"/>
                  </a:lnTo>
                  <a:lnTo>
                    <a:pt x="58436" y="0"/>
                  </a:lnTo>
                  <a:close/>
                </a:path>
                <a:path w="59054" h="50164">
                  <a:moveTo>
                    <a:pt x="40373" y="29032"/>
                  </a:moveTo>
                  <a:lnTo>
                    <a:pt x="38176" y="29032"/>
                  </a:lnTo>
                  <a:lnTo>
                    <a:pt x="39814" y="29197"/>
                  </a:lnTo>
                  <a:lnTo>
                    <a:pt x="40373" y="29032"/>
                  </a:lnTo>
                  <a:close/>
                </a:path>
                <a:path w="59054" h="50164">
                  <a:moveTo>
                    <a:pt x="45591" y="26174"/>
                  </a:moveTo>
                  <a:lnTo>
                    <a:pt x="43599" y="26174"/>
                  </a:lnTo>
                  <a:lnTo>
                    <a:pt x="44919" y="26885"/>
                  </a:lnTo>
                  <a:lnTo>
                    <a:pt x="46380" y="27114"/>
                  </a:lnTo>
                  <a:lnTo>
                    <a:pt x="45591" y="26174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8" name="object 2308"/>
            <p:cNvSpPr/>
            <p:nvPr/>
          </p:nvSpPr>
          <p:spPr>
            <a:xfrm>
              <a:off x="6954861" y="3227242"/>
              <a:ext cx="62230" cy="45720"/>
            </a:xfrm>
            <a:custGeom>
              <a:avLst/>
              <a:gdLst/>
              <a:ahLst/>
              <a:cxnLst/>
              <a:rect l="l" t="t" r="r" b="b"/>
              <a:pathLst>
                <a:path w="62229" h="45720">
                  <a:moveTo>
                    <a:pt x="22359" y="37210"/>
                  </a:moveTo>
                  <a:lnTo>
                    <a:pt x="22398" y="37464"/>
                  </a:lnTo>
                  <a:lnTo>
                    <a:pt x="25815" y="44830"/>
                  </a:lnTo>
                  <a:lnTo>
                    <a:pt x="25933" y="45084"/>
                  </a:lnTo>
                  <a:lnTo>
                    <a:pt x="26466" y="45338"/>
                  </a:lnTo>
                  <a:lnTo>
                    <a:pt x="26627" y="45084"/>
                  </a:lnTo>
                  <a:lnTo>
                    <a:pt x="26648" y="44830"/>
                  </a:lnTo>
                  <a:lnTo>
                    <a:pt x="24697" y="40639"/>
                  </a:lnTo>
                  <a:lnTo>
                    <a:pt x="24462" y="40258"/>
                  </a:lnTo>
                  <a:lnTo>
                    <a:pt x="22359" y="37210"/>
                  </a:lnTo>
                  <a:close/>
                </a:path>
                <a:path w="62229" h="45720">
                  <a:moveTo>
                    <a:pt x="26797" y="33179"/>
                  </a:moveTo>
                  <a:lnTo>
                    <a:pt x="34886" y="41528"/>
                  </a:lnTo>
                  <a:lnTo>
                    <a:pt x="37998" y="44830"/>
                  </a:lnTo>
                  <a:lnTo>
                    <a:pt x="39090" y="45084"/>
                  </a:lnTo>
                  <a:lnTo>
                    <a:pt x="38515" y="45084"/>
                  </a:lnTo>
                  <a:lnTo>
                    <a:pt x="38573" y="44830"/>
                  </a:lnTo>
                  <a:lnTo>
                    <a:pt x="38658" y="44449"/>
                  </a:lnTo>
                  <a:lnTo>
                    <a:pt x="36703" y="42417"/>
                  </a:lnTo>
                  <a:lnTo>
                    <a:pt x="30792" y="36112"/>
                  </a:lnTo>
                  <a:lnTo>
                    <a:pt x="29926" y="35432"/>
                  </a:lnTo>
                  <a:lnTo>
                    <a:pt x="26797" y="33179"/>
                  </a:lnTo>
                  <a:close/>
                </a:path>
                <a:path w="62229" h="45720">
                  <a:moveTo>
                    <a:pt x="35195" y="36112"/>
                  </a:moveTo>
                  <a:lnTo>
                    <a:pt x="35382" y="36448"/>
                  </a:lnTo>
                  <a:lnTo>
                    <a:pt x="40839" y="43560"/>
                  </a:lnTo>
                  <a:lnTo>
                    <a:pt x="41325" y="43560"/>
                  </a:lnTo>
                  <a:lnTo>
                    <a:pt x="41490" y="43179"/>
                  </a:lnTo>
                  <a:lnTo>
                    <a:pt x="37981" y="38607"/>
                  </a:lnTo>
                  <a:lnTo>
                    <a:pt x="37019" y="37718"/>
                  </a:lnTo>
                  <a:lnTo>
                    <a:pt x="35195" y="36112"/>
                  </a:lnTo>
                  <a:close/>
                </a:path>
                <a:path w="62229" h="45720">
                  <a:moveTo>
                    <a:pt x="15419" y="30733"/>
                  </a:moveTo>
                  <a:lnTo>
                    <a:pt x="14655" y="30733"/>
                  </a:lnTo>
                  <a:lnTo>
                    <a:pt x="17703" y="35432"/>
                  </a:lnTo>
                  <a:lnTo>
                    <a:pt x="17529" y="35432"/>
                  </a:lnTo>
                  <a:lnTo>
                    <a:pt x="17492" y="36448"/>
                  </a:lnTo>
                  <a:lnTo>
                    <a:pt x="17373" y="42925"/>
                  </a:lnTo>
                  <a:lnTo>
                    <a:pt x="17602" y="43179"/>
                  </a:lnTo>
                  <a:lnTo>
                    <a:pt x="18008" y="42798"/>
                  </a:lnTo>
                  <a:lnTo>
                    <a:pt x="18124" y="39750"/>
                  </a:lnTo>
                  <a:lnTo>
                    <a:pt x="18249" y="36448"/>
                  </a:lnTo>
                  <a:lnTo>
                    <a:pt x="18288" y="35432"/>
                  </a:lnTo>
                  <a:lnTo>
                    <a:pt x="15843" y="31241"/>
                  </a:lnTo>
                  <a:lnTo>
                    <a:pt x="16226" y="31241"/>
                  </a:lnTo>
                  <a:lnTo>
                    <a:pt x="15419" y="30733"/>
                  </a:lnTo>
                  <a:close/>
                </a:path>
                <a:path w="62229" h="45720">
                  <a:moveTo>
                    <a:pt x="28397" y="32726"/>
                  </a:moveTo>
                  <a:lnTo>
                    <a:pt x="26505" y="32726"/>
                  </a:lnTo>
                  <a:lnTo>
                    <a:pt x="29629" y="33781"/>
                  </a:lnTo>
                  <a:lnTo>
                    <a:pt x="33638" y="35432"/>
                  </a:lnTo>
                  <a:lnTo>
                    <a:pt x="35390" y="36112"/>
                  </a:lnTo>
                  <a:lnTo>
                    <a:pt x="37985" y="37210"/>
                  </a:lnTo>
                  <a:lnTo>
                    <a:pt x="39370" y="37718"/>
                  </a:lnTo>
                  <a:lnTo>
                    <a:pt x="40970" y="38861"/>
                  </a:lnTo>
                  <a:lnTo>
                    <a:pt x="43561" y="42798"/>
                  </a:lnTo>
                  <a:lnTo>
                    <a:pt x="44081" y="42925"/>
                  </a:lnTo>
                  <a:lnTo>
                    <a:pt x="44098" y="42290"/>
                  </a:lnTo>
                  <a:lnTo>
                    <a:pt x="42748" y="40258"/>
                  </a:lnTo>
                  <a:lnTo>
                    <a:pt x="41351" y="38607"/>
                  </a:lnTo>
                  <a:lnTo>
                    <a:pt x="42938" y="38607"/>
                  </a:lnTo>
                  <a:lnTo>
                    <a:pt x="40386" y="37464"/>
                  </a:lnTo>
                  <a:lnTo>
                    <a:pt x="41148" y="37210"/>
                  </a:lnTo>
                  <a:lnTo>
                    <a:pt x="39624" y="37210"/>
                  </a:lnTo>
                  <a:lnTo>
                    <a:pt x="35759" y="35432"/>
                  </a:lnTo>
                  <a:lnTo>
                    <a:pt x="33274" y="34543"/>
                  </a:lnTo>
                  <a:lnTo>
                    <a:pt x="34388" y="34162"/>
                  </a:lnTo>
                  <a:lnTo>
                    <a:pt x="32410" y="34162"/>
                  </a:lnTo>
                  <a:lnTo>
                    <a:pt x="28397" y="32726"/>
                  </a:lnTo>
                  <a:close/>
                </a:path>
                <a:path w="62229" h="45720">
                  <a:moveTo>
                    <a:pt x="42938" y="38607"/>
                  </a:moveTo>
                  <a:lnTo>
                    <a:pt x="41351" y="38607"/>
                  </a:lnTo>
                  <a:lnTo>
                    <a:pt x="45910" y="40639"/>
                  </a:lnTo>
                  <a:lnTo>
                    <a:pt x="49174" y="42290"/>
                  </a:lnTo>
                  <a:lnTo>
                    <a:pt x="49784" y="42290"/>
                  </a:lnTo>
                  <a:lnTo>
                    <a:pt x="49847" y="41909"/>
                  </a:lnTo>
                  <a:lnTo>
                    <a:pt x="45491" y="39750"/>
                  </a:lnTo>
                  <a:lnTo>
                    <a:pt x="42938" y="38607"/>
                  </a:lnTo>
                  <a:close/>
                </a:path>
                <a:path w="62229" h="45720">
                  <a:moveTo>
                    <a:pt x="42783" y="36112"/>
                  </a:moveTo>
                  <a:lnTo>
                    <a:pt x="42041" y="36112"/>
                  </a:lnTo>
                  <a:lnTo>
                    <a:pt x="40209" y="36859"/>
                  </a:lnTo>
                  <a:lnTo>
                    <a:pt x="39624" y="37210"/>
                  </a:lnTo>
                  <a:lnTo>
                    <a:pt x="41148" y="37210"/>
                  </a:lnTo>
                  <a:lnTo>
                    <a:pt x="42811" y="36702"/>
                  </a:lnTo>
                  <a:lnTo>
                    <a:pt x="46113" y="36702"/>
                  </a:lnTo>
                  <a:lnTo>
                    <a:pt x="46062" y="36448"/>
                  </a:lnTo>
                  <a:lnTo>
                    <a:pt x="47618" y="36448"/>
                  </a:lnTo>
                  <a:lnTo>
                    <a:pt x="42783" y="36112"/>
                  </a:lnTo>
                  <a:close/>
                </a:path>
                <a:path w="62229" h="45720">
                  <a:moveTo>
                    <a:pt x="45853" y="36702"/>
                  </a:moveTo>
                  <a:lnTo>
                    <a:pt x="42811" y="36702"/>
                  </a:lnTo>
                  <a:lnTo>
                    <a:pt x="46276" y="36859"/>
                  </a:lnTo>
                  <a:lnTo>
                    <a:pt x="45563" y="36859"/>
                  </a:lnTo>
                  <a:lnTo>
                    <a:pt x="45853" y="36702"/>
                  </a:lnTo>
                  <a:close/>
                </a:path>
                <a:path w="62229" h="45720">
                  <a:moveTo>
                    <a:pt x="19867" y="33534"/>
                  </a:moveTo>
                  <a:lnTo>
                    <a:pt x="19740" y="33534"/>
                  </a:lnTo>
                  <a:lnTo>
                    <a:pt x="20152" y="34035"/>
                  </a:lnTo>
                  <a:lnTo>
                    <a:pt x="20256" y="34162"/>
                  </a:lnTo>
                  <a:lnTo>
                    <a:pt x="21833" y="36448"/>
                  </a:lnTo>
                  <a:lnTo>
                    <a:pt x="21770" y="36112"/>
                  </a:lnTo>
                  <a:lnTo>
                    <a:pt x="20866" y="34162"/>
                  </a:lnTo>
                  <a:lnTo>
                    <a:pt x="19867" y="33534"/>
                  </a:lnTo>
                  <a:close/>
                </a:path>
                <a:path w="62229" h="45720">
                  <a:moveTo>
                    <a:pt x="37503" y="32257"/>
                  </a:moveTo>
                  <a:lnTo>
                    <a:pt x="33362" y="33781"/>
                  </a:lnTo>
                  <a:lnTo>
                    <a:pt x="32410" y="34162"/>
                  </a:lnTo>
                  <a:lnTo>
                    <a:pt x="34388" y="34162"/>
                  </a:lnTo>
                  <a:lnTo>
                    <a:pt x="38404" y="32892"/>
                  </a:lnTo>
                  <a:lnTo>
                    <a:pt x="43510" y="32892"/>
                  </a:lnTo>
                  <a:lnTo>
                    <a:pt x="43493" y="32726"/>
                  </a:lnTo>
                  <a:lnTo>
                    <a:pt x="48001" y="32726"/>
                  </a:lnTo>
                  <a:lnTo>
                    <a:pt x="37503" y="32257"/>
                  </a:lnTo>
                  <a:close/>
                </a:path>
                <a:path w="62229" h="45720">
                  <a:moveTo>
                    <a:pt x="16629" y="30733"/>
                  </a:moveTo>
                  <a:lnTo>
                    <a:pt x="15546" y="30733"/>
                  </a:lnTo>
                  <a:lnTo>
                    <a:pt x="15843" y="31241"/>
                  </a:lnTo>
                  <a:lnTo>
                    <a:pt x="16226" y="31241"/>
                  </a:lnTo>
                  <a:lnTo>
                    <a:pt x="19867" y="33534"/>
                  </a:lnTo>
                  <a:lnTo>
                    <a:pt x="19740" y="33534"/>
                  </a:lnTo>
                  <a:lnTo>
                    <a:pt x="18275" y="31749"/>
                  </a:lnTo>
                  <a:lnTo>
                    <a:pt x="16629" y="30733"/>
                  </a:lnTo>
                  <a:close/>
                </a:path>
                <a:path w="62229" h="45720">
                  <a:moveTo>
                    <a:pt x="21947" y="30733"/>
                  </a:moveTo>
                  <a:lnTo>
                    <a:pt x="19659" y="30733"/>
                  </a:lnTo>
                  <a:lnTo>
                    <a:pt x="23215" y="31749"/>
                  </a:lnTo>
                  <a:lnTo>
                    <a:pt x="27289" y="33534"/>
                  </a:lnTo>
                  <a:lnTo>
                    <a:pt x="26727" y="33179"/>
                  </a:lnTo>
                  <a:lnTo>
                    <a:pt x="26168" y="32726"/>
                  </a:lnTo>
                  <a:lnTo>
                    <a:pt x="28397" y="32726"/>
                  </a:lnTo>
                  <a:lnTo>
                    <a:pt x="27088" y="32257"/>
                  </a:lnTo>
                  <a:lnTo>
                    <a:pt x="24066" y="31241"/>
                  </a:lnTo>
                  <a:lnTo>
                    <a:pt x="23739" y="31241"/>
                  </a:lnTo>
                  <a:lnTo>
                    <a:pt x="21947" y="30733"/>
                  </a:lnTo>
                  <a:close/>
                </a:path>
                <a:path w="62229" h="45720">
                  <a:moveTo>
                    <a:pt x="43510" y="32892"/>
                  </a:moveTo>
                  <a:lnTo>
                    <a:pt x="38404" y="32892"/>
                  </a:lnTo>
                  <a:lnTo>
                    <a:pt x="43683" y="33179"/>
                  </a:lnTo>
                  <a:lnTo>
                    <a:pt x="43022" y="33179"/>
                  </a:lnTo>
                  <a:lnTo>
                    <a:pt x="43510" y="32892"/>
                  </a:lnTo>
                  <a:close/>
                </a:path>
                <a:path w="62229" h="45720">
                  <a:moveTo>
                    <a:pt x="13728" y="30733"/>
                  </a:moveTo>
                  <a:lnTo>
                    <a:pt x="12636" y="30733"/>
                  </a:lnTo>
                  <a:lnTo>
                    <a:pt x="14719" y="31241"/>
                  </a:lnTo>
                  <a:lnTo>
                    <a:pt x="13627" y="31241"/>
                  </a:lnTo>
                  <a:lnTo>
                    <a:pt x="13728" y="30733"/>
                  </a:lnTo>
                  <a:close/>
                </a:path>
                <a:path w="62229" h="45720">
                  <a:moveTo>
                    <a:pt x="546" y="21208"/>
                  </a:moveTo>
                  <a:lnTo>
                    <a:pt x="0" y="21208"/>
                  </a:lnTo>
                  <a:lnTo>
                    <a:pt x="63" y="21716"/>
                  </a:lnTo>
                  <a:lnTo>
                    <a:pt x="4432" y="24002"/>
                  </a:lnTo>
                  <a:lnTo>
                    <a:pt x="12750" y="28574"/>
                  </a:lnTo>
                  <a:lnTo>
                    <a:pt x="14262" y="30225"/>
                  </a:lnTo>
                  <a:lnTo>
                    <a:pt x="13754" y="30606"/>
                  </a:lnTo>
                  <a:lnTo>
                    <a:pt x="13627" y="31241"/>
                  </a:lnTo>
                  <a:lnTo>
                    <a:pt x="14046" y="31241"/>
                  </a:lnTo>
                  <a:lnTo>
                    <a:pt x="14655" y="30733"/>
                  </a:lnTo>
                  <a:lnTo>
                    <a:pt x="16629" y="30733"/>
                  </a:lnTo>
                  <a:lnTo>
                    <a:pt x="16423" y="30606"/>
                  </a:lnTo>
                  <a:lnTo>
                    <a:pt x="21499" y="30606"/>
                  </a:lnTo>
                  <a:lnTo>
                    <a:pt x="20154" y="30225"/>
                  </a:lnTo>
                  <a:lnTo>
                    <a:pt x="18639" y="29971"/>
                  </a:lnTo>
                  <a:lnTo>
                    <a:pt x="15876" y="29971"/>
                  </a:lnTo>
                  <a:lnTo>
                    <a:pt x="16443" y="29590"/>
                  </a:lnTo>
                  <a:lnTo>
                    <a:pt x="14632" y="29590"/>
                  </a:lnTo>
                  <a:lnTo>
                    <a:pt x="11252" y="26796"/>
                  </a:lnTo>
                  <a:lnTo>
                    <a:pt x="546" y="21208"/>
                  </a:lnTo>
                  <a:close/>
                </a:path>
                <a:path w="62229" h="45720">
                  <a:moveTo>
                    <a:pt x="14655" y="30733"/>
                  </a:moveTo>
                  <a:lnTo>
                    <a:pt x="14046" y="31241"/>
                  </a:lnTo>
                  <a:lnTo>
                    <a:pt x="14985" y="31241"/>
                  </a:lnTo>
                  <a:lnTo>
                    <a:pt x="14655" y="30733"/>
                  </a:lnTo>
                  <a:close/>
                </a:path>
                <a:path w="62229" h="45720">
                  <a:moveTo>
                    <a:pt x="15546" y="30733"/>
                  </a:moveTo>
                  <a:lnTo>
                    <a:pt x="15419" y="30733"/>
                  </a:lnTo>
                  <a:lnTo>
                    <a:pt x="16226" y="31241"/>
                  </a:lnTo>
                  <a:lnTo>
                    <a:pt x="15843" y="31241"/>
                  </a:lnTo>
                  <a:lnTo>
                    <a:pt x="15546" y="30733"/>
                  </a:lnTo>
                  <a:close/>
                </a:path>
                <a:path w="62229" h="45720">
                  <a:moveTo>
                    <a:pt x="19342" y="30733"/>
                  </a:moveTo>
                  <a:lnTo>
                    <a:pt x="16629" y="30733"/>
                  </a:lnTo>
                  <a:lnTo>
                    <a:pt x="17452" y="31241"/>
                  </a:lnTo>
                  <a:lnTo>
                    <a:pt x="21755" y="31241"/>
                  </a:lnTo>
                  <a:lnTo>
                    <a:pt x="19342" y="30733"/>
                  </a:lnTo>
                  <a:close/>
                </a:path>
                <a:path w="62229" h="45720">
                  <a:moveTo>
                    <a:pt x="21499" y="30606"/>
                  </a:moveTo>
                  <a:lnTo>
                    <a:pt x="18738" y="30606"/>
                  </a:lnTo>
                  <a:lnTo>
                    <a:pt x="21755" y="31241"/>
                  </a:lnTo>
                  <a:lnTo>
                    <a:pt x="21437" y="31241"/>
                  </a:lnTo>
                  <a:lnTo>
                    <a:pt x="19659" y="30733"/>
                  </a:lnTo>
                  <a:lnTo>
                    <a:pt x="21947" y="30733"/>
                  </a:lnTo>
                  <a:lnTo>
                    <a:pt x="21499" y="30606"/>
                  </a:lnTo>
                  <a:close/>
                </a:path>
                <a:path w="62229" h="45720">
                  <a:moveTo>
                    <a:pt x="23799" y="30733"/>
                  </a:moveTo>
                  <a:lnTo>
                    <a:pt x="21947" y="30733"/>
                  </a:lnTo>
                  <a:lnTo>
                    <a:pt x="23739" y="31241"/>
                  </a:lnTo>
                  <a:lnTo>
                    <a:pt x="23122" y="31241"/>
                  </a:lnTo>
                  <a:lnTo>
                    <a:pt x="23799" y="30733"/>
                  </a:lnTo>
                  <a:close/>
                </a:path>
                <a:path w="62229" h="45720">
                  <a:moveTo>
                    <a:pt x="31496" y="27431"/>
                  </a:moveTo>
                  <a:lnTo>
                    <a:pt x="26266" y="28574"/>
                  </a:lnTo>
                  <a:lnTo>
                    <a:pt x="26678" y="28574"/>
                  </a:lnTo>
                  <a:lnTo>
                    <a:pt x="23122" y="31241"/>
                  </a:lnTo>
                  <a:lnTo>
                    <a:pt x="24066" y="31241"/>
                  </a:lnTo>
                  <a:lnTo>
                    <a:pt x="27221" y="29082"/>
                  </a:lnTo>
                  <a:lnTo>
                    <a:pt x="26807" y="29082"/>
                  </a:lnTo>
                  <a:lnTo>
                    <a:pt x="31597" y="28066"/>
                  </a:lnTo>
                  <a:lnTo>
                    <a:pt x="36660" y="28066"/>
                  </a:lnTo>
                  <a:lnTo>
                    <a:pt x="31496" y="27431"/>
                  </a:lnTo>
                  <a:close/>
                </a:path>
                <a:path w="62229" h="45720">
                  <a:moveTo>
                    <a:pt x="36660" y="28066"/>
                  </a:moveTo>
                  <a:lnTo>
                    <a:pt x="31597" y="28066"/>
                  </a:lnTo>
                  <a:lnTo>
                    <a:pt x="40462" y="29082"/>
                  </a:lnTo>
                  <a:lnTo>
                    <a:pt x="43102" y="30225"/>
                  </a:lnTo>
                  <a:lnTo>
                    <a:pt x="43942" y="30225"/>
                  </a:lnTo>
                  <a:lnTo>
                    <a:pt x="43992" y="29971"/>
                  </a:lnTo>
                  <a:lnTo>
                    <a:pt x="44159" y="29971"/>
                  </a:lnTo>
                  <a:lnTo>
                    <a:pt x="40792" y="28574"/>
                  </a:lnTo>
                  <a:lnTo>
                    <a:pt x="36660" y="28066"/>
                  </a:lnTo>
                  <a:close/>
                </a:path>
                <a:path w="62229" h="45720">
                  <a:moveTo>
                    <a:pt x="2540" y="14350"/>
                  </a:moveTo>
                  <a:lnTo>
                    <a:pt x="1993" y="14350"/>
                  </a:lnTo>
                  <a:lnTo>
                    <a:pt x="2001" y="14858"/>
                  </a:lnTo>
                  <a:lnTo>
                    <a:pt x="5041" y="18033"/>
                  </a:lnTo>
                  <a:lnTo>
                    <a:pt x="12674" y="26415"/>
                  </a:lnTo>
                  <a:lnTo>
                    <a:pt x="14469" y="29590"/>
                  </a:lnTo>
                  <a:lnTo>
                    <a:pt x="15290" y="29590"/>
                  </a:lnTo>
                  <a:lnTo>
                    <a:pt x="14440" y="28193"/>
                  </a:lnTo>
                  <a:lnTo>
                    <a:pt x="11341" y="23621"/>
                  </a:lnTo>
                  <a:lnTo>
                    <a:pt x="2540" y="14350"/>
                  </a:lnTo>
                  <a:close/>
                </a:path>
                <a:path w="62229" h="45720">
                  <a:moveTo>
                    <a:pt x="17049" y="20229"/>
                  </a:moveTo>
                  <a:lnTo>
                    <a:pt x="16925" y="23494"/>
                  </a:lnTo>
                  <a:lnTo>
                    <a:pt x="16548" y="26415"/>
                  </a:lnTo>
                  <a:lnTo>
                    <a:pt x="16471" y="26796"/>
                  </a:lnTo>
                  <a:lnTo>
                    <a:pt x="16344" y="27431"/>
                  </a:lnTo>
                  <a:lnTo>
                    <a:pt x="16294" y="27685"/>
                  </a:lnTo>
                  <a:lnTo>
                    <a:pt x="16184" y="28701"/>
                  </a:lnTo>
                  <a:lnTo>
                    <a:pt x="15349" y="29590"/>
                  </a:lnTo>
                  <a:lnTo>
                    <a:pt x="16443" y="29590"/>
                  </a:lnTo>
                  <a:lnTo>
                    <a:pt x="17767" y="28701"/>
                  </a:lnTo>
                  <a:lnTo>
                    <a:pt x="16611" y="28701"/>
                  </a:lnTo>
                  <a:lnTo>
                    <a:pt x="16977" y="27685"/>
                  </a:lnTo>
                  <a:lnTo>
                    <a:pt x="17068" y="27431"/>
                  </a:lnTo>
                  <a:lnTo>
                    <a:pt x="17437" y="25399"/>
                  </a:lnTo>
                  <a:lnTo>
                    <a:pt x="17579" y="24256"/>
                  </a:lnTo>
                  <a:lnTo>
                    <a:pt x="17675" y="23494"/>
                  </a:lnTo>
                  <a:lnTo>
                    <a:pt x="17754" y="22859"/>
                  </a:lnTo>
                  <a:lnTo>
                    <a:pt x="19242" y="22224"/>
                  </a:lnTo>
                  <a:lnTo>
                    <a:pt x="17856" y="22224"/>
                  </a:lnTo>
                  <a:lnTo>
                    <a:pt x="17973" y="21208"/>
                  </a:lnTo>
                  <a:lnTo>
                    <a:pt x="18046" y="20573"/>
                  </a:lnTo>
                  <a:lnTo>
                    <a:pt x="17272" y="20573"/>
                  </a:lnTo>
                  <a:lnTo>
                    <a:pt x="17285" y="20446"/>
                  </a:lnTo>
                  <a:lnTo>
                    <a:pt x="17049" y="20229"/>
                  </a:lnTo>
                  <a:close/>
                </a:path>
                <a:path w="62229" h="45720">
                  <a:moveTo>
                    <a:pt x="26555" y="5460"/>
                  </a:moveTo>
                  <a:lnTo>
                    <a:pt x="26490" y="6095"/>
                  </a:lnTo>
                  <a:lnTo>
                    <a:pt x="29097" y="9905"/>
                  </a:lnTo>
                  <a:lnTo>
                    <a:pt x="29100" y="10286"/>
                  </a:lnTo>
                  <a:lnTo>
                    <a:pt x="25124" y="22224"/>
                  </a:lnTo>
                  <a:lnTo>
                    <a:pt x="24650" y="23494"/>
                  </a:lnTo>
                  <a:lnTo>
                    <a:pt x="16611" y="28701"/>
                  </a:lnTo>
                  <a:lnTo>
                    <a:pt x="17767" y="28701"/>
                  </a:lnTo>
                  <a:lnTo>
                    <a:pt x="21170" y="26415"/>
                  </a:lnTo>
                  <a:lnTo>
                    <a:pt x="25184" y="24002"/>
                  </a:lnTo>
                  <a:lnTo>
                    <a:pt x="28411" y="23113"/>
                  </a:lnTo>
                  <a:lnTo>
                    <a:pt x="26492" y="23113"/>
                  </a:lnTo>
                  <a:lnTo>
                    <a:pt x="26912" y="22859"/>
                  </a:lnTo>
                  <a:lnTo>
                    <a:pt x="25641" y="22859"/>
                  </a:lnTo>
                  <a:lnTo>
                    <a:pt x="26194" y="21208"/>
                  </a:lnTo>
                  <a:lnTo>
                    <a:pt x="27183" y="18033"/>
                  </a:lnTo>
                  <a:lnTo>
                    <a:pt x="29479" y="10286"/>
                  </a:lnTo>
                  <a:lnTo>
                    <a:pt x="29592" y="9905"/>
                  </a:lnTo>
                  <a:lnTo>
                    <a:pt x="29668" y="9651"/>
                  </a:lnTo>
                  <a:lnTo>
                    <a:pt x="29743" y="9397"/>
                  </a:lnTo>
                  <a:lnTo>
                    <a:pt x="27165" y="5714"/>
                  </a:lnTo>
                  <a:lnTo>
                    <a:pt x="26555" y="5460"/>
                  </a:lnTo>
                  <a:close/>
                </a:path>
                <a:path w="62229" h="45720">
                  <a:moveTo>
                    <a:pt x="33553" y="22478"/>
                  </a:moveTo>
                  <a:lnTo>
                    <a:pt x="31959" y="22622"/>
                  </a:lnTo>
                  <a:lnTo>
                    <a:pt x="47701" y="28066"/>
                  </a:lnTo>
                  <a:lnTo>
                    <a:pt x="47866" y="28193"/>
                  </a:lnTo>
                  <a:lnTo>
                    <a:pt x="48399" y="28066"/>
                  </a:lnTo>
                  <a:lnTo>
                    <a:pt x="48412" y="27685"/>
                  </a:lnTo>
                  <a:lnTo>
                    <a:pt x="48260" y="27558"/>
                  </a:lnTo>
                  <a:lnTo>
                    <a:pt x="47599" y="27431"/>
                  </a:lnTo>
                  <a:lnTo>
                    <a:pt x="33553" y="22478"/>
                  </a:lnTo>
                  <a:close/>
                </a:path>
                <a:path w="62229" h="45720">
                  <a:moveTo>
                    <a:pt x="45067" y="21081"/>
                  </a:moveTo>
                  <a:lnTo>
                    <a:pt x="49860" y="24256"/>
                  </a:lnTo>
                  <a:lnTo>
                    <a:pt x="50507" y="24256"/>
                  </a:lnTo>
                  <a:lnTo>
                    <a:pt x="50571" y="24002"/>
                  </a:lnTo>
                  <a:lnTo>
                    <a:pt x="47993" y="22224"/>
                  </a:lnTo>
                  <a:lnTo>
                    <a:pt x="45067" y="21081"/>
                  </a:lnTo>
                  <a:close/>
                </a:path>
                <a:path w="62229" h="45720">
                  <a:moveTo>
                    <a:pt x="29334" y="22859"/>
                  </a:moveTo>
                  <a:lnTo>
                    <a:pt x="26492" y="23113"/>
                  </a:lnTo>
                  <a:lnTo>
                    <a:pt x="28411" y="23113"/>
                  </a:lnTo>
                  <a:lnTo>
                    <a:pt x="29334" y="22859"/>
                  </a:lnTo>
                  <a:close/>
                </a:path>
                <a:path w="62229" h="45720">
                  <a:moveTo>
                    <a:pt x="34121" y="13207"/>
                  </a:moveTo>
                  <a:lnTo>
                    <a:pt x="33698" y="13842"/>
                  </a:lnTo>
                  <a:lnTo>
                    <a:pt x="31156" y="19176"/>
                  </a:lnTo>
                  <a:lnTo>
                    <a:pt x="31035" y="19430"/>
                  </a:lnTo>
                  <a:lnTo>
                    <a:pt x="30914" y="19684"/>
                  </a:lnTo>
                  <a:lnTo>
                    <a:pt x="30784" y="19684"/>
                  </a:lnTo>
                  <a:lnTo>
                    <a:pt x="29070" y="20827"/>
                  </a:lnTo>
                  <a:lnTo>
                    <a:pt x="25641" y="22859"/>
                  </a:lnTo>
                  <a:lnTo>
                    <a:pt x="26912" y="22859"/>
                  </a:lnTo>
                  <a:lnTo>
                    <a:pt x="29857" y="21081"/>
                  </a:lnTo>
                  <a:lnTo>
                    <a:pt x="31686" y="19938"/>
                  </a:lnTo>
                  <a:lnTo>
                    <a:pt x="35181" y="19176"/>
                  </a:lnTo>
                  <a:lnTo>
                    <a:pt x="31929" y="19176"/>
                  </a:lnTo>
                  <a:lnTo>
                    <a:pt x="32816" y="16890"/>
                  </a:lnTo>
                  <a:lnTo>
                    <a:pt x="34121" y="13207"/>
                  </a:lnTo>
                  <a:close/>
                </a:path>
                <a:path w="62229" h="45720">
                  <a:moveTo>
                    <a:pt x="31178" y="22351"/>
                  </a:moveTo>
                  <a:lnTo>
                    <a:pt x="29334" y="22859"/>
                  </a:lnTo>
                  <a:lnTo>
                    <a:pt x="31959" y="22622"/>
                  </a:lnTo>
                  <a:lnTo>
                    <a:pt x="31178" y="22351"/>
                  </a:lnTo>
                  <a:close/>
                </a:path>
                <a:path w="62229" h="45720">
                  <a:moveTo>
                    <a:pt x="24790" y="6730"/>
                  </a:moveTo>
                  <a:lnTo>
                    <a:pt x="24578" y="6984"/>
                  </a:lnTo>
                  <a:lnTo>
                    <a:pt x="24530" y="7365"/>
                  </a:lnTo>
                  <a:lnTo>
                    <a:pt x="24874" y="8889"/>
                  </a:lnTo>
                  <a:lnTo>
                    <a:pt x="24800" y="11890"/>
                  </a:lnTo>
                  <a:lnTo>
                    <a:pt x="24704" y="12426"/>
                  </a:lnTo>
                  <a:lnTo>
                    <a:pt x="24617" y="12908"/>
                  </a:lnTo>
                  <a:lnTo>
                    <a:pt x="24563" y="13207"/>
                  </a:lnTo>
                  <a:lnTo>
                    <a:pt x="24450" y="13842"/>
                  </a:lnTo>
                  <a:lnTo>
                    <a:pt x="24404" y="14096"/>
                  </a:lnTo>
                  <a:lnTo>
                    <a:pt x="24290" y="14731"/>
                  </a:lnTo>
                  <a:lnTo>
                    <a:pt x="24199" y="15239"/>
                  </a:lnTo>
                  <a:lnTo>
                    <a:pt x="24085" y="15874"/>
                  </a:lnTo>
                  <a:lnTo>
                    <a:pt x="23971" y="16509"/>
                  </a:lnTo>
                  <a:lnTo>
                    <a:pt x="23903" y="16890"/>
                  </a:lnTo>
                  <a:lnTo>
                    <a:pt x="23812" y="17398"/>
                  </a:lnTo>
                  <a:lnTo>
                    <a:pt x="21551" y="20446"/>
                  </a:lnTo>
                  <a:lnTo>
                    <a:pt x="17856" y="22224"/>
                  </a:lnTo>
                  <a:lnTo>
                    <a:pt x="19242" y="22224"/>
                  </a:lnTo>
                  <a:lnTo>
                    <a:pt x="21920" y="21081"/>
                  </a:lnTo>
                  <a:lnTo>
                    <a:pt x="24536" y="17652"/>
                  </a:lnTo>
                  <a:lnTo>
                    <a:pt x="24604" y="17269"/>
                  </a:lnTo>
                  <a:lnTo>
                    <a:pt x="24671" y="16890"/>
                  </a:lnTo>
                  <a:lnTo>
                    <a:pt x="24738" y="16509"/>
                  </a:lnTo>
                  <a:lnTo>
                    <a:pt x="24851" y="15874"/>
                  </a:lnTo>
                  <a:lnTo>
                    <a:pt x="24963" y="15239"/>
                  </a:lnTo>
                  <a:lnTo>
                    <a:pt x="25053" y="14731"/>
                  </a:lnTo>
                  <a:lnTo>
                    <a:pt x="25165" y="14096"/>
                  </a:lnTo>
                  <a:lnTo>
                    <a:pt x="25210" y="13842"/>
                  </a:lnTo>
                  <a:lnTo>
                    <a:pt x="25323" y="13207"/>
                  </a:lnTo>
                  <a:lnTo>
                    <a:pt x="25376" y="12908"/>
                  </a:lnTo>
                  <a:lnTo>
                    <a:pt x="25461" y="12426"/>
                  </a:lnTo>
                  <a:lnTo>
                    <a:pt x="25556" y="11890"/>
                  </a:lnTo>
                  <a:lnTo>
                    <a:pt x="25681" y="8889"/>
                  </a:lnTo>
                  <a:lnTo>
                    <a:pt x="25342" y="7365"/>
                  </a:lnTo>
                  <a:lnTo>
                    <a:pt x="25234" y="6984"/>
                  </a:lnTo>
                  <a:lnTo>
                    <a:pt x="24790" y="6730"/>
                  </a:lnTo>
                  <a:close/>
                </a:path>
                <a:path w="62229" h="45720">
                  <a:moveTo>
                    <a:pt x="40424" y="18033"/>
                  </a:moveTo>
                  <a:lnTo>
                    <a:pt x="37652" y="18638"/>
                  </a:lnTo>
                  <a:lnTo>
                    <a:pt x="41490" y="19684"/>
                  </a:lnTo>
                  <a:lnTo>
                    <a:pt x="45067" y="21081"/>
                  </a:lnTo>
                  <a:lnTo>
                    <a:pt x="40424" y="18033"/>
                  </a:lnTo>
                  <a:close/>
                </a:path>
                <a:path w="62229" h="45720">
                  <a:moveTo>
                    <a:pt x="17824" y="12426"/>
                  </a:moveTo>
                  <a:lnTo>
                    <a:pt x="17708" y="13207"/>
                  </a:lnTo>
                  <a:lnTo>
                    <a:pt x="17586" y="17269"/>
                  </a:lnTo>
                  <a:lnTo>
                    <a:pt x="17479" y="18638"/>
                  </a:lnTo>
                  <a:lnTo>
                    <a:pt x="17394" y="19430"/>
                  </a:lnTo>
                  <a:lnTo>
                    <a:pt x="17272" y="20573"/>
                  </a:lnTo>
                  <a:lnTo>
                    <a:pt x="18046" y="20573"/>
                  </a:lnTo>
                  <a:lnTo>
                    <a:pt x="18170" y="19430"/>
                  </a:lnTo>
                  <a:lnTo>
                    <a:pt x="18291" y="18033"/>
                  </a:lnTo>
                  <a:lnTo>
                    <a:pt x="18391" y="16890"/>
                  </a:lnTo>
                  <a:lnTo>
                    <a:pt x="18514" y="15239"/>
                  </a:lnTo>
                  <a:lnTo>
                    <a:pt x="18618" y="13842"/>
                  </a:lnTo>
                  <a:lnTo>
                    <a:pt x="19265" y="13207"/>
                  </a:lnTo>
                  <a:lnTo>
                    <a:pt x="19513" y="12908"/>
                  </a:lnTo>
                  <a:lnTo>
                    <a:pt x="18254" y="12908"/>
                  </a:lnTo>
                  <a:lnTo>
                    <a:pt x="17824" y="12426"/>
                  </a:lnTo>
                  <a:close/>
                </a:path>
                <a:path w="62229" h="45720">
                  <a:moveTo>
                    <a:pt x="16437" y="19176"/>
                  </a:moveTo>
                  <a:lnTo>
                    <a:pt x="16533" y="19430"/>
                  </a:lnTo>
                  <a:lnTo>
                    <a:pt x="17049" y="20229"/>
                  </a:lnTo>
                  <a:lnTo>
                    <a:pt x="16932" y="19684"/>
                  </a:lnTo>
                  <a:lnTo>
                    <a:pt x="16437" y="19176"/>
                  </a:lnTo>
                  <a:close/>
                </a:path>
                <a:path w="62229" h="45720">
                  <a:moveTo>
                    <a:pt x="47911" y="17269"/>
                  </a:moveTo>
                  <a:lnTo>
                    <a:pt x="52641" y="19684"/>
                  </a:lnTo>
                  <a:lnTo>
                    <a:pt x="53276" y="19684"/>
                  </a:lnTo>
                  <a:lnTo>
                    <a:pt x="53314" y="19430"/>
                  </a:lnTo>
                  <a:lnTo>
                    <a:pt x="53111" y="19176"/>
                  </a:lnTo>
                  <a:lnTo>
                    <a:pt x="50711" y="18033"/>
                  </a:lnTo>
                  <a:lnTo>
                    <a:pt x="47911" y="17269"/>
                  </a:lnTo>
                  <a:close/>
                </a:path>
                <a:path w="62229" h="45720">
                  <a:moveTo>
                    <a:pt x="40097" y="10286"/>
                  </a:moveTo>
                  <a:lnTo>
                    <a:pt x="39679" y="10794"/>
                  </a:lnTo>
                  <a:lnTo>
                    <a:pt x="35273" y="16890"/>
                  </a:lnTo>
                  <a:lnTo>
                    <a:pt x="34887" y="17269"/>
                  </a:lnTo>
                  <a:lnTo>
                    <a:pt x="31771" y="19176"/>
                  </a:lnTo>
                  <a:lnTo>
                    <a:pt x="32843" y="19176"/>
                  </a:lnTo>
                  <a:lnTo>
                    <a:pt x="35572" y="17652"/>
                  </a:lnTo>
                  <a:lnTo>
                    <a:pt x="38689" y="16509"/>
                  </a:lnTo>
                  <a:lnTo>
                    <a:pt x="36391" y="16509"/>
                  </a:lnTo>
                  <a:lnTo>
                    <a:pt x="37960" y="14096"/>
                  </a:lnTo>
                  <a:lnTo>
                    <a:pt x="40097" y="10286"/>
                  </a:lnTo>
                  <a:close/>
                </a:path>
                <a:path w="62229" h="45720">
                  <a:moveTo>
                    <a:pt x="37652" y="18638"/>
                  </a:moveTo>
                  <a:lnTo>
                    <a:pt x="36498" y="18638"/>
                  </a:lnTo>
                  <a:lnTo>
                    <a:pt x="32013" y="19176"/>
                  </a:lnTo>
                  <a:lnTo>
                    <a:pt x="35181" y="19176"/>
                  </a:lnTo>
                  <a:lnTo>
                    <a:pt x="37652" y="18638"/>
                  </a:lnTo>
                  <a:close/>
                </a:path>
                <a:path w="62229" h="45720">
                  <a:moveTo>
                    <a:pt x="7249" y="8889"/>
                  </a:moveTo>
                  <a:lnTo>
                    <a:pt x="6527" y="8889"/>
                  </a:lnTo>
                  <a:lnTo>
                    <a:pt x="6477" y="9143"/>
                  </a:lnTo>
                  <a:lnTo>
                    <a:pt x="9512" y="12064"/>
                  </a:lnTo>
                  <a:lnTo>
                    <a:pt x="15913" y="18638"/>
                  </a:lnTo>
                  <a:lnTo>
                    <a:pt x="15599" y="18033"/>
                  </a:lnTo>
                  <a:lnTo>
                    <a:pt x="13436" y="14858"/>
                  </a:lnTo>
                  <a:lnTo>
                    <a:pt x="7799" y="9397"/>
                  </a:lnTo>
                  <a:lnTo>
                    <a:pt x="7249" y="8889"/>
                  </a:lnTo>
                  <a:close/>
                </a:path>
                <a:path w="62229" h="45720">
                  <a:moveTo>
                    <a:pt x="43192" y="14858"/>
                  </a:moveTo>
                  <a:lnTo>
                    <a:pt x="40411" y="15874"/>
                  </a:lnTo>
                  <a:lnTo>
                    <a:pt x="43738" y="16128"/>
                  </a:lnTo>
                  <a:lnTo>
                    <a:pt x="47911" y="17269"/>
                  </a:lnTo>
                  <a:lnTo>
                    <a:pt x="43192" y="14858"/>
                  </a:lnTo>
                  <a:close/>
                </a:path>
                <a:path w="62229" h="45720">
                  <a:moveTo>
                    <a:pt x="46763" y="6984"/>
                  </a:moveTo>
                  <a:lnTo>
                    <a:pt x="46683" y="7221"/>
                  </a:lnTo>
                  <a:lnTo>
                    <a:pt x="43251" y="12064"/>
                  </a:lnTo>
                  <a:lnTo>
                    <a:pt x="43012" y="12426"/>
                  </a:lnTo>
                  <a:lnTo>
                    <a:pt x="42597" y="12908"/>
                  </a:lnTo>
                  <a:lnTo>
                    <a:pt x="38326" y="15239"/>
                  </a:lnTo>
                  <a:lnTo>
                    <a:pt x="36268" y="16509"/>
                  </a:lnTo>
                  <a:lnTo>
                    <a:pt x="37541" y="16509"/>
                  </a:lnTo>
                  <a:lnTo>
                    <a:pt x="43230" y="13207"/>
                  </a:lnTo>
                  <a:lnTo>
                    <a:pt x="47133" y="12064"/>
                  </a:lnTo>
                  <a:lnTo>
                    <a:pt x="44081" y="12064"/>
                  </a:lnTo>
                  <a:lnTo>
                    <a:pt x="45250" y="10286"/>
                  </a:lnTo>
                  <a:lnTo>
                    <a:pt x="46738" y="7365"/>
                  </a:lnTo>
                  <a:lnTo>
                    <a:pt x="46763" y="6984"/>
                  </a:lnTo>
                  <a:close/>
                </a:path>
                <a:path w="62229" h="45720">
                  <a:moveTo>
                    <a:pt x="40421" y="15874"/>
                  </a:moveTo>
                  <a:lnTo>
                    <a:pt x="37541" y="16509"/>
                  </a:lnTo>
                  <a:lnTo>
                    <a:pt x="38689" y="16509"/>
                  </a:lnTo>
                  <a:lnTo>
                    <a:pt x="40421" y="15874"/>
                  </a:lnTo>
                  <a:close/>
                </a:path>
                <a:path w="62229" h="45720">
                  <a:moveTo>
                    <a:pt x="50168" y="11175"/>
                  </a:moveTo>
                  <a:lnTo>
                    <a:pt x="48911" y="11175"/>
                  </a:lnTo>
                  <a:lnTo>
                    <a:pt x="55156" y="15239"/>
                  </a:lnTo>
                  <a:lnTo>
                    <a:pt x="55753" y="15239"/>
                  </a:lnTo>
                  <a:lnTo>
                    <a:pt x="55816" y="14858"/>
                  </a:lnTo>
                  <a:lnTo>
                    <a:pt x="55664" y="14731"/>
                  </a:lnTo>
                  <a:lnTo>
                    <a:pt x="55111" y="14350"/>
                  </a:lnTo>
                  <a:lnTo>
                    <a:pt x="50911" y="11683"/>
                  </a:lnTo>
                  <a:lnTo>
                    <a:pt x="48434" y="11683"/>
                  </a:lnTo>
                  <a:lnTo>
                    <a:pt x="50168" y="11175"/>
                  </a:lnTo>
                  <a:close/>
                </a:path>
                <a:path w="62229" h="45720">
                  <a:moveTo>
                    <a:pt x="14693" y="634"/>
                  </a:moveTo>
                  <a:lnTo>
                    <a:pt x="14033" y="634"/>
                  </a:lnTo>
                  <a:lnTo>
                    <a:pt x="13957" y="1015"/>
                  </a:lnTo>
                  <a:lnTo>
                    <a:pt x="17602" y="4444"/>
                  </a:lnTo>
                  <a:lnTo>
                    <a:pt x="17964" y="5206"/>
                  </a:lnTo>
                  <a:lnTo>
                    <a:pt x="17886" y="12426"/>
                  </a:lnTo>
                  <a:lnTo>
                    <a:pt x="18254" y="12908"/>
                  </a:lnTo>
                  <a:lnTo>
                    <a:pt x="18679" y="12908"/>
                  </a:lnTo>
                  <a:lnTo>
                    <a:pt x="18769" y="11683"/>
                  </a:lnTo>
                  <a:lnTo>
                    <a:pt x="18893" y="9905"/>
                  </a:lnTo>
                  <a:lnTo>
                    <a:pt x="18992" y="8127"/>
                  </a:lnTo>
                  <a:lnTo>
                    <a:pt x="19088" y="5968"/>
                  </a:lnTo>
                  <a:lnTo>
                    <a:pt x="19672" y="5714"/>
                  </a:lnTo>
                  <a:lnTo>
                    <a:pt x="20286" y="5206"/>
                  </a:lnTo>
                  <a:lnTo>
                    <a:pt x="19138" y="5206"/>
                  </a:lnTo>
                  <a:lnTo>
                    <a:pt x="19160" y="4698"/>
                  </a:lnTo>
                  <a:lnTo>
                    <a:pt x="18389" y="4698"/>
                  </a:lnTo>
                  <a:lnTo>
                    <a:pt x="17279" y="3174"/>
                  </a:lnTo>
                  <a:lnTo>
                    <a:pt x="16960" y="2793"/>
                  </a:lnTo>
                  <a:lnTo>
                    <a:pt x="14693" y="634"/>
                  </a:lnTo>
                  <a:close/>
                </a:path>
                <a:path w="62229" h="45720">
                  <a:moveTo>
                    <a:pt x="22733" y="6730"/>
                  </a:moveTo>
                  <a:lnTo>
                    <a:pt x="22250" y="6984"/>
                  </a:lnTo>
                  <a:lnTo>
                    <a:pt x="21325" y="8889"/>
                  </a:lnTo>
                  <a:lnTo>
                    <a:pt x="21201" y="9143"/>
                  </a:lnTo>
                  <a:lnTo>
                    <a:pt x="21078" y="9397"/>
                  </a:lnTo>
                  <a:lnTo>
                    <a:pt x="20955" y="9651"/>
                  </a:lnTo>
                  <a:lnTo>
                    <a:pt x="19570" y="11683"/>
                  </a:lnTo>
                  <a:lnTo>
                    <a:pt x="18514" y="12908"/>
                  </a:lnTo>
                  <a:lnTo>
                    <a:pt x="19513" y="12908"/>
                  </a:lnTo>
                  <a:lnTo>
                    <a:pt x="20947" y="11175"/>
                  </a:lnTo>
                  <a:lnTo>
                    <a:pt x="21218" y="10794"/>
                  </a:lnTo>
                  <a:lnTo>
                    <a:pt x="22841" y="7365"/>
                  </a:lnTo>
                  <a:lnTo>
                    <a:pt x="22948" y="6984"/>
                  </a:lnTo>
                  <a:lnTo>
                    <a:pt x="23139" y="6984"/>
                  </a:lnTo>
                  <a:lnTo>
                    <a:pt x="22733" y="6730"/>
                  </a:lnTo>
                  <a:close/>
                </a:path>
                <a:path w="62229" h="45720">
                  <a:moveTo>
                    <a:pt x="13017" y="6095"/>
                  </a:moveTo>
                  <a:lnTo>
                    <a:pt x="12471" y="6095"/>
                  </a:lnTo>
                  <a:lnTo>
                    <a:pt x="12344" y="6730"/>
                  </a:lnTo>
                  <a:lnTo>
                    <a:pt x="12642" y="6730"/>
                  </a:lnTo>
                  <a:lnTo>
                    <a:pt x="13994" y="8127"/>
                  </a:lnTo>
                  <a:lnTo>
                    <a:pt x="17502" y="12064"/>
                  </a:lnTo>
                  <a:lnTo>
                    <a:pt x="17484" y="11683"/>
                  </a:lnTo>
                  <a:lnTo>
                    <a:pt x="16844" y="10286"/>
                  </a:lnTo>
                  <a:lnTo>
                    <a:pt x="16728" y="10032"/>
                  </a:lnTo>
                  <a:lnTo>
                    <a:pt x="16669" y="9905"/>
                  </a:lnTo>
                  <a:lnTo>
                    <a:pt x="16487" y="9651"/>
                  </a:lnTo>
                  <a:lnTo>
                    <a:pt x="13017" y="6095"/>
                  </a:lnTo>
                  <a:close/>
                </a:path>
                <a:path w="62229" h="45720">
                  <a:moveTo>
                    <a:pt x="33350" y="5460"/>
                  </a:moveTo>
                  <a:lnTo>
                    <a:pt x="33020" y="5460"/>
                  </a:lnTo>
                  <a:lnTo>
                    <a:pt x="32913" y="6095"/>
                  </a:lnTo>
                  <a:lnTo>
                    <a:pt x="34337" y="11683"/>
                  </a:lnTo>
                  <a:lnTo>
                    <a:pt x="34434" y="12064"/>
                  </a:lnTo>
                  <a:lnTo>
                    <a:pt x="34588" y="11890"/>
                  </a:lnTo>
                  <a:lnTo>
                    <a:pt x="34841" y="11175"/>
                  </a:lnTo>
                  <a:lnTo>
                    <a:pt x="34826" y="10794"/>
                  </a:lnTo>
                  <a:lnTo>
                    <a:pt x="33700" y="6095"/>
                  </a:lnTo>
                  <a:lnTo>
                    <a:pt x="33609" y="5714"/>
                  </a:lnTo>
                  <a:lnTo>
                    <a:pt x="33807" y="5714"/>
                  </a:lnTo>
                  <a:lnTo>
                    <a:pt x="33350" y="5460"/>
                  </a:lnTo>
                  <a:close/>
                </a:path>
                <a:path w="62229" h="45720">
                  <a:moveTo>
                    <a:pt x="52043" y="3047"/>
                  </a:moveTo>
                  <a:lnTo>
                    <a:pt x="51305" y="3047"/>
                  </a:lnTo>
                  <a:lnTo>
                    <a:pt x="49436" y="8889"/>
                  </a:lnTo>
                  <a:lnTo>
                    <a:pt x="49354" y="9143"/>
                  </a:lnTo>
                  <a:lnTo>
                    <a:pt x="49273" y="9397"/>
                  </a:lnTo>
                  <a:lnTo>
                    <a:pt x="49065" y="9397"/>
                  </a:lnTo>
                  <a:lnTo>
                    <a:pt x="45834" y="11048"/>
                  </a:lnTo>
                  <a:lnTo>
                    <a:pt x="44081" y="12064"/>
                  </a:lnTo>
                  <a:lnTo>
                    <a:pt x="45288" y="12064"/>
                  </a:lnTo>
                  <a:lnTo>
                    <a:pt x="47828" y="10794"/>
                  </a:lnTo>
                  <a:lnTo>
                    <a:pt x="49366" y="9905"/>
                  </a:lnTo>
                  <a:lnTo>
                    <a:pt x="53771" y="9905"/>
                  </a:lnTo>
                  <a:lnTo>
                    <a:pt x="50520" y="9397"/>
                  </a:lnTo>
                  <a:lnTo>
                    <a:pt x="51536" y="8889"/>
                  </a:lnTo>
                  <a:lnTo>
                    <a:pt x="50241" y="8889"/>
                  </a:lnTo>
                  <a:lnTo>
                    <a:pt x="51534" y="4698"/>
                  </a:lnTo>
                  <a:lnTo>
                    <a:pt x="51612" y="4444"/>
                  </a:lnTo>
                  <a:lnTo>
                    <a:pt x="51690" y="4190"/>
                  </a:lnTo>
                  <a:lnTo>
                    <a:pt x="51808" y="3809"/>
                  </a:lnTo>
                  <a:lnTo>
                    <a:pt x="51886" y="3555"/>
                  </a:lnTo>
                  <a:lnTo>
                    <a:pt x="52004" y="3174"/>
                  </a:lnTo>
                  <a:lnTo>
                    <a:pt x="52043" y="3047"/>
                  </a:lnTo>
                  <a:close/>
                </a:path>
                <a:path w="62229" h="45720">
                  <a:moveTo>
                    <a:pt x="47728" y="11890"/>
                  </a:moveTo>
                  <a:lnTo>
                    <a:pt x="46169" y="12064"/>
                  </a:lnTo>
                  <a:lnTo>
                    <a:pt x="47133" y="12064"/>
                  </a:lnTo>
                  <a:lnTo>
                    <a:pt x="47728" y="11890"/>
                  </a:lnTo>
                  <a:close/>
                </a:path>
                <a:path w="62229" h="45720">
                  <a:moveTo>
                    <a:pt x="49575" y="11683"/>
                  </a:moveTo>
                  <a:lnTo>
                    <a:pt x="48434" y="11683"/>
                  </a:lnTo>
                  <a:lnTo>
                    <a:pt x="47728" y="11890"/>
                  </a:lnTo>
                  <a:lnTo>
                    <a:pt x="49575" y="11683"/>
                  </a:lnTo>
                  <a:close/>
                </a:path>
                <a:path w="62229" h="45720">
                  <a:moveTo>
                    <a:pt x="53771" y="9905"/>
                  </a:moveTo>
                  <a:lnTo>
                    <a:pt x="50322" y="9905"/>
                  </a:lnTo>
                  <a:lnTo>
                    <a:pt x="60703" y="11683"/>
                  </a:lnTo>
                  <a:lnTo>
                    <a:pt x="58737" y="11683"/>
                  </a:lnTo>
                  <a:lnTo>
                    <a:pt x="59702" y="11175"/>
                  </a:lnTo>
                  <a:lnTo>
                    <a:pt x="59696" y="11048"/>
                  </a:lnTo>
                  <a:lnTo>
                    <a:pt x="59918" y="11048"/>
                  </a:lnTo>
                  <a:lnTo>
                    <a:pt x="59461" y="10794"/>
                  </a:lnTo>
                  <a:lnTo>
                    <a:pt x="53771" y="9905"/>
                  </a:lnTo>
                  <a:close/>
                </a:path>
                <a:path w="62229" h="45720">
                  <a:moveTo>
                    <a:pt x="39458" y="3809"/>
                  </a:moveTo>
                  <a:lnTo>
                    <a:pt x="39141" y="4190"/>
                  </a:lnTo>
                  <a:lnTo>
                    <a:pt x="40112" y="8889"/>
                  </a:lnTo>
                  <a:lnTo>
                    <a:pt x="40217" y="9397"/>
                  </a:lnTo>
                  <a:lnTo>
                    <a:pt x="40322" y="9905"/>
                  </a:lnTo>
                  <a:lnTo>
                    <a:pt x="40881" y="8889"/>
                  </a:lnTo>
                  <a:lnTo>
                    <a:pt x="40315" y="6095"/>
                  </a:lnTo>
                  <a:lnTo>
                    <a:pt x="40237" y="5714"/>
                  </a:lnTo>
                  <a:lnTo>
                    <a:pt x="40135" y="5206"/>
                  </a:lnTo>
                  <a:lnTo>
                    <a:pt x="40032" y="4698"/>
                  </a:lnTo>
                  <a:lnTo>
                    <a:pt x="39929" y="4190"/>
                  </a:lnTo>
                  <a:lnTo>
                    <a:pt x="40125" y="4190"/>
                  </a:lnTo>
                  <a:lnTo>
                    <a:pt x="39458" y="3809"/>
                  </a:lnTo>
                  <a:close/>
                </a:path>
                <a:path w="62229" h="45720">
                  <a:moveTo>
                    <a:pt x="56629" y="3174"/>
                  </a:moveTo>
                  <a:lnTo>
                    <a:pt x="55867" y="3555"/>
                  </a:lnTo>
                  <a:lnTo>
                    <a:pt x="56050" y="3555"/>
                  </a:lnTo>
                  <a:lnTo>
                    <a:pt x="54132" y="6984"/>
                  </a:lnTo>
                  <a:lnTo>
                    <a:pt x="53939" y="6984"/>
                  </a:lnTo>
                  <a:lnTo>
                    <a:pt x="51562" y="8127"/>
                  </a:lnTo>
                  <a:lnTo>
                    <a:pt x="50241" y="8889"/>
                  </a:lnTo>
                  <a:lnTo>
                    <a:pt x="51536" y="8889"/>
                  </a:lnTo>
                  <a:lnTo>
                    <a:pt x="53060" y="8127"/>
                  </a:lnTo>
                  <a:lnTo>
                    <a:pt x="54686" y="7365"/>
                  </a:lnTo>
                  <a:lnTo>
                    <a:pt x="58135" y="7221"/>
                  </a:lnTo>
                  <a:lnTo>
                    <a:pt x="60682" y="7221"/>
                  </a:lnTo>
                  <a:lnTo>
                    <a:pt x="61013" y="6730"/>
                  </a:lnTo>
                  <a:lnTo>
                    <a:pt x="56108" y="6730"/>
                  </a:lnTo>
                  <a:lnTo>
                    <a:pt x="57451" y="6095"/>
                  </a:lnTo>
                  <a:lnTo>
                    <a:pt x="55411" y="6095"/>
                  </a:lnTo>
                  <a:lnTo>
                    <a:pt x="56819" y="3555"/>
                  </a:lnTo>
                  <a:lnTo>
                    <a:pt x="56629" y="3174"/>
                  </a:lnTo>
                  <a:close/>
                </a:path>
                <a:path w="62229" h="45720">
                  <a:moveTo>
                    <a:pt x="45961" y="3555"/>
                  </a:moveTo>
                  <a:lnTo>
                    <a:pt x="45385" y="3555"/>
                  </a:lnTo>
                  <a:lnTo>
                    <a:pt x="45224" y="3809"/>
                  </a:lnTo>
                  <a:lnTo>
                    <a:pt x="46640" y="6730"/>
                  </a:lnTo>
                  <a:lnTo>
                    <a:pt x="46763" y="6984"/>
                  </a:lnTo>
                  <a:lnTo>
                    <a:pt x="46878" y="7221"/>
                  </a:lnTo>
                  <a:lnTo>
                    <a:pt x="46933" y="6984"/>
                  </a:lnTo>
                  <a:lnTo>
                    <a:pt x="47030" y="6730"/>
                  </a:lnTo>
                  <a:lnTo>
                    <a:pt x="47386" y="6095"/>
                  </a:lnTo>
                  <a:lnTo>
                    <a:pt x="47138" y="6095"/>
                  </a:lnTo>
                  <a:lnTo>
                    <a:pt x="46079" y="3809"/>
                  </a:lnTo>
                  <a:lnTo>
                    <a:pt x="45961" y="3555"/>
                  </a:lnTo>
                  <a:close/>
                </a:path>
                <a:path w="62229" h="45720">
                  <a:moveTo>
                    <a:pt x="61842" y="3809"/>
                  </a:moveTo>
                  <a:lnTo>
                    <a:pt x="61290" y="3809"/>
                  </a:lnTo>
                  <a:lnTo>
                    <a:pt x="59098" y="4698"/>
                  </a:lnTo>
                  <a:lnTo>
                    <a:pt x="57378" y="5460"/>
                  </a:lnTo>
                  <a:lnTo>
                    <a:pt x="55872" y="6095"/>
                  </a:lnTo>
                  <a:lnTo>
                    <a:pt x="57451" y="6095"/>
                  </a:lnTo>
                  <a:lnTo>
                    <a:pt x="58293" y="5714"/>
                  </a:lnTo>
                  <a:lnTo>
                    <a:pt x="59512" y="5206"/>
                  </a:lnTo>
                  <a:lnTo>
                    <a:pt x="61556" y="4444"/>
                  </a:lnTo>
                  <a:lnTo>
                    <a:pt x="61842" y="3809"/>
                  </a:lnTo>
                  <a:close/>
                </a:path>
                <a:path w="62229" h="45720">
                  <a:moveTo>
                    <a:pt x="22148" y="1269"/>
                  </a:moveTo>
                  <a:lnTo>
                    <a:pt x="21685" y="1269"/>
                  </a:lnTo>
                  <a:lnTo>
                    <a:pt x="21215" y="1523"/>
                  </a:lnTo>
                  <a:lnTo>
                    <a:pt x="21408" y="1523"/>
                  </a:lnTo>
                  <a:lnTo>
                    <a:pt x="20990" y="2793"/>
                  </a:lnTo>
                  <a:lnTo>
                    <a:pt x="20864" y="3174"/>
                  </a:lnTo>
                  <a:lnTo>
                    <a:pt x="20739" y="3555"/>
                  </a:lnTo>
                  <a:lnTo>
                    <a:pt x="19748" y="4698"/>
                  </a:lnTo>
                  <a:lnTo>
                    <a:pt x="19138" y="5206"/>
                  </a:lnTo>
                  <a:lnTo>
                    <a:pt x="20286" y="5206"/>
                  </a:lnTo>
                  <a:lnTo>
                    <a:pt x="21209" y="4444"/>
                  </a:lnTo>
                  <a:lnTo>
                    <a:pt x="22199" y="1523"/>
                  </a:lnTo>
                  <a:lnTo>
                    <a:pt x="22148" y="1269"/>
                  </a:lnTo>
                  <a:close/>
                </a:path>
                <a:path w="62229" h="45720">
                  <a:moveTo>
                    <a:pt x="18948" y="0"/>
                  </a:moveTo>
                  <a:lnTo>
                    <a:pt x="18580" y="380"/>
                  </a:lnTo>
                  <a:lnTo>
                    <a:pt x="18476" y="2793"/>
                  </a:lnTo>
                  <a:lnTo>
                    <a:pt x="18389" y="4698"/>
                  </a:lnTo>
                  <a:lnTo>
                    <a:pt x="19160" y="4698"/>
                  </a:lnTo>
                  <a:lnTo>
                    <a:pt x="19240" y="2793"/>
                  </a:lnTo>
                  <a:lnTo>
                    <a:pt x="19342" y="380"/>
                  </a:lnTo>
                  <a:lnTo>
                    <a:pt x="18948" y="0"/>
                  </a:lnTo>
                  <a:close/>
                </a:path>
                <a:path w="62229" h="45720">
                  <a:moveTo>
                    <a:pt x="51949" y="2793"/>
                  </a:moveTo>
                  <a:lnTo>
                    <a:pt x="51581" y="2793"/>
                  </a:lnTo>
                  <a:lnTo>
                    <a:pt x="51111" y="3047"/>
                  </a:lnTo>
                  <a:lnTo>
                    <a:pt x="52216" y="3047"/>
                  </a:lnTo>
                  <a:lnTo>
                    <a:pt x="51949" y="2793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9" name="object 2309"/>
            <p:cNvSpPr/>
            <p:nvPr/>
          </p:nvSpPr>
          <p:spPr>
            <a:xfrm>
              <a:off x="6968711" y="3231177"/>
              <a:ext cx="48260" cy="41910"/>
            </a:xfrm>
            <a:custGeom>
              <a:avLst/>
              <a:gdLst/>
              <a:ahLst/>
              <a:cxnLst/>
              <a:rect l="l" t="t" r="r" b="b"/>
              <a:pathLst>
                <a:path w="48259" h="41910">
                  <a:moveTo>
                    <a:pt x="8526" y="33185"/>
                  </a:moveTo>
                  <a:lnTo>
                    <a:pt x="8556" y="33464"/>
                  </a:lnTo>
                  <a:lnTo>
                    <a:pt x="12013" y="40995"/>
                  </a:lnTo>
                  <a:lnTo>
                    <a:pt x="12077" y="41135"/>
                  </a:lnTo>
                  <a:lnTo>
                    <a:pt x="12611" y="41402"/>
                  </a:lnTo>
                  <a:lnTo>
                    <a:pt x="12777" y="41135"/>
                  </a:lnTo>
                  <a:lnTo>
                    <a:pt x="12865" y="40995"/>
                  </a:lnTo>
                  <a:lnTo>
                    <a:pt x="12712" y="40703"/>
                  </a:lnTo>
                  <a:lnTo>
                    <a:pt x="10881" y="36690"/>
                  </a:lnTo>
                  <a:lnTo>
                    <a:pt x="10794" y="36499"/>
                  </a:lnTo>
                  <a:lnTo>
                    <a:pt x="8526" y="33185"/>
                  </a:lnTo>
                  <a:close/>
                </a:path>
                <a:path w="48259" h="41910">
                  <a:moveTo>
                    <a:pt x="13175" y="29371"/>
                  </a:moveTo>
                  <a:lnTo>
                    <a:pt x="13524" y="29819"/>
                  </a:lnTo>
                  <a:lnTo>
                    <a:pt x="21150" y="37642"/>
                  </a:lnTo>
                  <a:lnTo>
                    <a:pt x="24273" y="40995"/>
                  </a:lnTo>
                  <a:lnTo>
                    <a:pt x="24680" y="40995"/>
                  </a:lnTo>
                  <a:lnTo>
                    <a:pt x="24760" y="40703"/>
                  </a:lnTo>
                  <a:lnTo>
                    <a:pt x="24815" y="40500"/>
                  </a:lnTo>
                  <a:lnTo>
                    <a:pt x="23812" y="39408"/>
                  </a:lnTo>
                  <a:lnTo>
                    <a:pt x="16908" y="32054"/>
                  </a:lnTo>
                  <a:lnTo>
                    <a:pt x="16143" y="31470"/>
                  </a:lnTo>
                  <a:lnTo>
                    <a:pt x="13175" y="29371"/>
                  </a:lnTo>
                  <a:close/>
                </a:path>
                <a:path w="48259" h="41910">
                  <a:moveTo>
                    <a:pt x="21543" y="32283"/>
                  </a:moveTo>
                  <a:lnTo>
                    <a:pt x="21918" y="32880"/>
                  </a:lnTo>
                  <a:lnTo>
                    <a:pt x="26704" y="39141"/>
                  </a:lnTo>
                  <a:lnTo>
                    <a:pt x="26947" y="39408"/>
                  </a:lnTo>
                  <a:lnTo>
                    <a:pt x="27482" y="39547"/>
                  </a:lnTo>
                  <a:lnTo>
                    <a:pt x="27530" y="39408"/>
                  </a:lnTo>
                  <a:lnTo>
                    <a:pt x="27622" y="39141"/>
                  </a:lnTo>
                  <a:lnTo>
                    <a:pt x="27488" y="38938"/>
                  </a:lnTo>
                  <a:lnTo>
                    <a:pt x="24146" y="34645"/>
                  </a:lnTo>
                  <a:lnTo>
                    <a:pt x="24028" y="34493"/>
                  </a:lnTo>
                  <a:lnTo>
                    <a:pt x="21543" y="32283"/>
                  </a:lnTo>
                  <a:close/>
                </a:path>
                <a:path w="48259" h="41910">
                  <a:moveTo>
                    <a:pt x="3992" y="38938"/>
                  </a:moveTo>
                  <a:lnTo>
                    <a:pt x="3563" y="38938"/>
                  </a:lnTo>
                  <a:lnTo>
                    <a:pt x="3759" y="39141"/>
                  </a:lnTo>
                  <a:lnTo>
                    <a:pt x="3992" y="38938"/>
                  </a:lnTo>
                  <a:close/>
                </a:path>
                <a:path w="48259" h="41910">
                  <a:moveTo>
                    <a:pt x="47942" y="0"/>
                  </a:moveTo>
                  <a:lnTo>
                    <a:pt x="47500" y="0"/>
                  </a:lnTo>
                  <a:lnTo>
                    <a:pt x="46367" y="457"/>
                  </a:lnTo>
                  <a:lnTo>
                    <a:pt x="43433" y="1562"/>
                  </a:lnTo>
                  <a:lnTo>
                    <a:pt x="41254" y="2489"/>
                  </a:lnTo>
                  <a:lnTo>
                    <a:pt x="39154" y="3454"/>
                  </a:lnTo>
                  <a:lnTo>
                    <a:pt x="33756" y="6146"/>
                  </a:lnTo>
                  <a:lnTo>
                    <a:pt x="31572" y="7721"/>
                  </a:lnTo>
                  <a:lnTo>
                    <a:pt x="26784" y="10490"/>
                  </a:lnTo>
                  <a:lnTo>
                    <a:pt x="24269" y="11671"/>
                  </a:lnTo>
                  <a:lnTo>
                    <a:pt x="19357" y="14441"/>
                  </a:lnTo>
                  <a:lnTo>
                    <a:pt x="18124" y="15100"/>
                  </a:lnTo>
                  <a:lnTo>
                    <a:pt x="16573" y="16014"/>
                  </a:lnTo>
                  <a:lnTo>
                    <a:pt x="12217" y="18923"/>
                  </a:lnTo>
                  <a:lnTo>
                    <a:pt x="9994" y="20320"/>
                  </a:lnTo>
                  <a:lnTo>
                    <a:pt x="8496" y="21209"/>
                  </a:lnTo>
                  <a:lnTo>
                    <a:pt x="5626" y="23164"/>
                  </a:lnTo>
                  <a:lnTo>
                    <a:pt x="713" y="26635"/>
                  </a:lnTo>
                  <a:lnTo>
                    <a:pt x="3682" y="31203"/>
                  </a:lnTo>
                  <a:lnTo>
                    <a:pt x="3643" y="32283"/>
                  </a:lnTo>
                  <a:lnTo>
                    <a:pt x="3516" y="35712"/>
                  </a:lnTo>
                  <a:lnTo>
                    <a:pt x="3397" y="38938"/>
                  </a:lnTo>
                  <a:lnTo>
                    <a:pt x="4147" y="38938"/>
                  </a:lnTo>
                  <a:lnTo>
                    <a:pt x="4270" y="35712"/>
                  </a:lnTo>
                  <a:lnTo>
                    <a:pt x="4378" y="32880"/>
                  </a:lnTo>
                  <a:lnTo>
                    <a:pt x="4432" y="31470"/>
                  </a:lnTo>
                  <a:lnTo>
                    <a:pt x="2013" y="27292"/>
                  </a:lnTo>
                  <a:lnTo>
                    <a:pt x="1925" y="27139"/>
                  </a:lnTo>
                  <a:lnTo>
                    <a:pt x="2189" y="27139"/>
                  </a:lnTo>
                  <a:lnTo>
                    <a:pt x="1373" y="26635"/>
                  </a:lnTo>
                  <a:lnTo>
                    <a:pt x="2683" y="26635"/>
                  </a:lnTo>
                  <a:lnTo>
                    <a:pt x="2455" y="26492"/>
                  </a:lnTo>
                  <a:lnTo>
                    <a:pt x="7661" y="26492"/>
                  </a:lnTo>
                  <a:lnTo>
                    <a:pt x="4464" y="25920"/>
                  </a:lnTo>
                  <a:lnTo>
                    <a:pt x="2074" y="25920"/>
                  </a:lnTo>
                  <a:lnTo>
                    <a:pt x="7327" y="22466"/>
                  </a:lnTo>
                  <a:lnTo>
                    <a:pt x="11287" y="19977"/>
                  </a:lnTo>
                  <a:lnTo>
                    <a:pt x="14450" y="19113"/>
                  </a:lnTo>
                  <a:lnTo>
                    <a:pt x="12636" y="19113"/>
                  </a:lnTo>
                  <a:lnTo>
                    <a:pt x="15984" y="17041"/>
                  </a:lnTo>
                  <a:lnTo>
                    <a:pt x="17683" y="16014"/>
                  </a:lnTo>
                  <a:lnTo>
                    <a:pt x="17419" y="16014"/>
                  </a:lnTo>
                  <a:lnTo>
                    <a:pt x="21648" y="15100"/>
                  </a:lnTo>
                  <a:lnTo>
                    <a:pt x="19227" y="15100"/>
                  </a:lnTo>
                  <a:lnTo>
                    <a:pt x="21729" y="13601"/>
                  </a:lnTo>
                  <a:lnTo>
                    <a:pt x="24919" y="12458"/>
                  </a:lnTo>
                  <a:lnTo>
                    <a:pt x="23685" y="12458"/>
                  </a:lnTo>
                  <a:lnTo>
                    <a:pt x="27470" y="10287"/>
                  </a:lnTo>
                  <a:lnTo>
                    <a:pt x="29387" y="9232"/>
                  </a:lnTo>
                  <a:lnTo>
                    <a:pt x="32746" y="8242"/>
                  </a:lnTo>
                  <a:lnTo>
                    <a:pt x="31191" y="8242"/>
                  </a:lnTo>
                  <a:lnTo>
                    <a:pt x="32516" y="7518"/>
                  </a:lnTo>
                  <a:lnTo>
                    <a:pt x="35737" y="5854"/>
                  </a:lnTo>
                  <a:lnTo>
                    <a:pt x="39597" y="5854"/>
                  </a:lnTo>
                  <a:lnTo>
                    <a:pt x="36664" y="5372"/>
                  </a:lnTo>
                  <a:lnTo>
                    <a:pt x="40590" y="3454"/>
                  </a:lnTo>
                  <a:lnTo>
                    <a:pt x="37954" y="3454"/>
                  </a:lnTo>
                  <a:lnTo>
                    <a:pt x="46901" y="3098"/>
                  </a:lnTo>
                  <a:lnTo>
                    <a:pt x="47294" y="2781"/>
                  </a:lnTo>
                  <a:lnTo>
                    <a:pt x="42072" y="2781"/>
                  </a:lnTo>
                  <a:lnTo>
                    <a:pt x="44145" y="1828"/>
                  </a:lnTo>
                  <a:lnTo>
                    <a:pt x="45973" y="1066"/>
                  </a:lnTo>
                  <a:lnTo>
                    <a:pt x="47568" y="457"/>
                  </a:lnTo>
                  <a:lnTo>
                    <a:pt x="47942" y="0"/>
                  </a:lnTo>
                  <a:close/>
                </a:path>
                <a:path w="48259" h="41910">
                  <a:moveTo>
                    <a:pt x="14548" y="28663"/>
                  </a:moveTo>
                  <a:lnTo>
                    <a:pt x="12376" y="28663"/>
                  </a:lnTo>
                  <a:lnTo>
                    <a:pt x="14527" y="29371"/>
                  </a:lnTo>
                  <a:lnTo>
                    <a:pt x="15773" y="29819"/>
                  </a:lnTo>
                  <a:lnTo>
                    <a:pt x="18516" y="30873"/>
                  </a:lnTo>
                  <a:lnTo>
                    <a:pt x="21095" y="32054"/>
                  </a:lnTo>
                  <a:lnTo>
                    <a:pt x="21450" y="32054"/>
                  </a:lnTo>
                  <a:lnTo>
                    <a:pt x="22109" y="32283"/>
                  </a:lnTo>
                  <a:lnTo>
                    <a:pt x="24142" y="33185"/>
                  </a:lnTo>
                  <a:lnTo>
                    <a:pt x="25526" y="33769"/>
                  </a:lnTo>
                  <a:lnTo>
                    <a:pt x="27114" y="34899"/>
                  </a:lnTo>
                  <a:lnTo>
                    <a:pt x="29798" y="38938"/>
                  </a:lnTo>
                  <a:lnTo>
                    <a:pt x="30225" y="38938"/>
                  </a:lnTo>
                  <a:lnTo>
                    <a:pt x="30298" y="38328"/>
                  </a:lnTo>
                  <a:lnTo>
                    <a:pt x="28905" y="36233"/>
                  </a:lnTo>
                  <a:lnTo>
                    <a:pt x="27508" y="34645"/>
                  </a:lnTo>
                  <a:lnTo>
                    <a:pt x="29212" y="34645"/>
                  </a:lnTo>
                  <a:lnTo>
                    <a:pt x="26530" y="33464"/>
                  </a:lnTo>
                  <a:lnTo>
                    <a:pt x="27271" y="33185"/>
                  </a:lnTo>
                  <a:lnTo>
                    <a:pt x="25869" y="33185"/>
                  </a:lnTo>
                  <a:lnTo>
                    <a:pt x="21905" y="31470"/>
                  </a:lnTo>
                  <a:lnTo>
                    <a:pt x="19418" y="30492"/>
                  </a:lnTo>
                  <a:lnTo>
                    <a:pt x="20346" y="30175"/>
                  </a:lnTo>
                  <a:lnTo>
                    <a:pt x="18554" y="30175"/>
                  </a:lnTo>
                  <a:lnTo>
                    <a:pt x="16463" y="29371"/>
                  </a:lnTo>
                  <a:lnTo>
                    <a:pt x="14548" y="28663"/>
                  </a:lnTo>
                  <a:close/>
                </a:path>
                <a:path w="48259" h="41910">
                  <a:moveTo>
                    <a:pt x="29212" y="34645"/>
                  </a:moveTo>
                  <a:lnTo>
                    <a:pt x="27508" y="34645"/>
                  </a:lnTo>
                  <a:lnTo>
                    <a:pt x="32067" y="36690"/>
                  </a:lnTo>
                  <a:lnTo>
                    <a:pt x="35318" y="38328"/>
                  </a:lnTo>
                  <a:lnTo>
                    <a:pt x="35925" y="38328"/>
                  </a:lnTo>
                  <a:lnTo>
                    <a:pt x="36004" y="37934"/>
                  </a:lnTo>
                  <a:lnTo>
                    <a:pt x="35483" y="37642"/>
                  </a:lnTo>
                  <a:lnTo>
                    <a:pt x="31635" y="35712"/>
                  </a:lnTo>
                  <a:lnTo>
                    <a:pt x="29212" y="34645"/>
                  </a:lnTo>
                  <a:close/>
                </a:path>
                <a:path w="48259" h="41910">
                  <a:moveTo>
                    <a:pt x="28295" y="32054"/>
                  </a:moveTo>
                  <a:lnTo>
                    <a:pt x="26274" y="32880"/>
                  </a:lnTo>
                  <a:lnTo>
                    <a:pt x="25710" y="33185"/>
                  </a:lnTo>
                  <a:lnTo>
                    <a:pt x="27260" y="33185"/>
                  </a:lnTo>
                  <a:lnTo>
                    <a:pt x="28339" y="32880"/>
                  </a:lnTo>
                  <a:lnTo>
                    <a:pt x="32265" y="32880"/>
                  </a:lnTo>
                  <a:lnTo>
                    <a:pt x="32191" y="32283"/>
                  </a:lnTo>
                  <a:lnTo>
                    <a:pt x="31940" y="32283"/>
                  </a:lnTo>
                  <a:lnTo>
                    <a:pt x="28295" y="32054"/>
                  </a:lnTo>
                  <a:close/>
                </a:path>
                <a:path w="48259" h="41910">
                  <a:moveTo>
                    <a:pt x="5802" y="29371"/>
                  </a:moveTo>
                  <a:lnTo>
                    <a:pt x="6465" y="30175"/>
                  </a:lnTo>
                  <a:lnTo>
                    <a:pt x="7908" y="32283"/>
                  </a:lnTo>
                  <a:lnTo>
                    <a:pt x="7909" y="32054"/>
                  </a:lnTo>
                  <a:lnTo>
                    <a:pt x="7046" y="30175"/>
                  </a:lnTo>
                  <a:lnTo>
                    <a:pt x="6529" y="29819"/>
                  </a:lnTo>
                  <a:lnTo>
                    <a:pt x="5802" y="29371"/>
                  </a:lnTo>
                  <a:close/>
                </a:path>
                <a:path w="48259" h="41910">
                  <a:moveTo>
                    <a:pt x="21095" y="32054"/>
                  </a:moveTo>
                  <a:lnTo>
                    <a:pt x="21374" y="32283"/>
                  </a:lnTo>
                  <a:lnTo>
                    <a:pt x="21594" y="32283"/>
                  </a:lnTo>
                  <a:lnTo>
                    <a:pt x="21095" y="32054"/>
                  </a:lnTo>
                  <a:close/>
                </a:path>
                <a:path w="48259" h="41910">
                  <a:moveTo>
                    <a:pt x="23647" y="28270"/>
                  </a:moveTo>
                  <a:lnTo>
                    <a:pt x="19426" y="29819"/>
                  </a:lnTo>
                  <a:lnTo>
                    <a:pt x="18554" y="30175"/>
                  </a:lnTo>
                  <a:lnTo>
                    <a:pt x="20346" y="30175"/>
                  </a:lnTo>
                  <a:lnTo>
                    <a:pt x="21387" y="29819"/>
                  </a:lnTo>
                  <a:lnTo>
                    <a:pt x="23026" y="29371"/>
                  </a:lnTo>
                  <a:lnTo>
                    <a:pt x="25471" y="28663"/>
                  </a:lnTo>
                  <a:lnTo>
                    <a:pt x="32485" y="28663"/>
                  </a:lnTo>
                  <a:lnTo>
                    <a:pt x="23647" y="28270"/>
                  </a:lnTo>
                  <a:close/>
                </a:path>
                <a:path w="48259" h="41910">
                  <a:moveTo>
                    <a:pt x="2683" y="26635"/>
                  </a:moveTo>
                  <a:lnTo>
                    <a:pt x="1633" y="26635"/>
                  </a:lnTo>
                  <a:lnTo>
                    <a:pt x="1925" y="27139"/>
                  </a:lnTo>
                  <a:lnTo>
                    <a:pt x="2189" y="27139"/>
                  </a:lnTo>
                  <a:lnTo>
                    <a:pt x="5802" y="29371"/>
                  </a:lnTo>
                  <a:lnTo>
                    <a:pt x="4432" y="27736"/>
                  </a:lnTo>
                  <a:lnTo>
                    <a:pt x="2683" y="26635"/>
                  </a:lnTo>
                  <a:close/>
                </a:path>
                <a:path w="48259" h="41910">
                  <a:moveTo>
                    <a:pt x="17652" y="23469"/>
                  </a:moveTo>
                  <a:lnTo>
                    <a:pt x="12957" y="24523"/>
                  </a:lnTo>
                  <a:lnTo>
                    <a:pt x="9361" y="27139"/>
                  </a:lnTo>
                  <a:lnTo>
                    <a:pt x="7245" y="27139"/>
                  </a:lnTo>
                  <a:lnTo>
                    <a:pt x="9359" y="27736"/>
                  </a:lnTo>
                  <a:lnTo>
                    <a:pt x="13201" y="29371"/>
                  </a:lnTo>
                  <a:lnTo>
                    <a:pt x="12227" y="28663"/>
                  </a:lnTo>
                  <a:lnTo>
                    <a:pt x="14548" y="28663"/>
                  </a:lnTo>
                  <a:lnTo>
                    <a:pt x="12890" y="28067"/>
                  </a:lnTo>
                  <a:lnTo>
                    <a:pt x="10210" y="27292"/>
                  </a:lnTo>
                  <a:lnTo>
                    <a:pt x="13550" y="24980"/>
                  </a:lnTo>
                  <a:lnTo>
                    <a:pt x="17334" y="24180"/>
                  </a:lnTo>
                  <a:lnTo>
                    <a:pt x="24069" y="24180"/>
                  </a:lnTo>
                  <a:lnTo>
                    <a:pt x="17652" y="23469"/>
                  </a:lnTo>
                  <a:close/>
                </a:path>
                <a:path w="48259" h="41910">
                  <a:moveTo>
                    <a:pt x="22572" y="28663"/>
                  </a:moveTo>
                  <a:lnTo>
                    <a:pt x="18414" y="28663"/>
                  </a:lnTo>
                  <a:lnTo>
                    <a:pt x="34679" y="29371"/>
                  </a:lnTo>
                  <a:lnTo>
                    <a:pt x="20640" y="29371"/>
                  </a:lnTo>
                  <a:lnTo>
                    <a:pt x="22572" y="28663"/>
                  </a:lnTo>
                  <a:close/>
                </a:path>
                <a:path w="48259" h="41910">
                  <a:moveTo>
                    <a:pt x="29970" y="28663"/>
                  </a:moveTo>
                  <a:lnTo>
                    <a:pt x="25471" y="28663"/>
                  </a:lnTo>
                  <a:lnTo>
                    <a:pt x="23026" y="29371"/>
                  </a:lnTo>
                  <a:lnTo>
                    <a:pt x="28845" y="29371"/>
                  </a:lnTo>
                  <a:lnTo>
                    <a:pt x="29970" y="28663"/>
                  </a:lnTo>
                  <a:close/>
                </a:path>
                <a:path w="48259" h="41910">
                  <a:moveTo>
                    <a:pt x="713" y="26635"/>
                  </a:moveTo>
                  <a:lnTo>
                    <a:pt x="0" y="27139"/>
                  </a:lnTo>
                  <a:lnTo>
                    <a:pt x="278" y="27139"/>
                  </a:lnTo>
                  <a:lnTo>
                    <a:pt x="713" y="26635"/>
                  </a:lnTo>
                  <a:close/>
                </a:path>
                <a:path w="48259" h="41910">
                  <a:moveTo>
                    <a:pt x="1633" y="26635"/>
                  </a:moveTo>
                  <a:lnTo>
                    <a:pt x="1373" y="26635"/>
                  </a:lnTo>
                  <a:lnTo>
                    <a:pt x="2189" y="27139"/>
                  </a:lnTo>
                  <a:lnTo>
                    <a:pt x="1925" y="27139"/>
                  </a:lnTo>
                  <a:lnTo>
                    <a:pt x="1633" y="26635"/>
                  </a:lnTo>
                  <a:close/>
                </a:path>
                <a:path w="48259" h="41910">
                  <a:moveTo>
                    <a:pt x="7228" y="26492"/>
                  </a:moveTo>
                  <a:lnTo>
                    <a:pt x="4292" y="26492"/>
                  </a:lnTo>
                  <a:lnTo>
                    <a:pt x="7448" y="27139"/>
                  </a:lnTo>
                  <a:lnTo>
                    <a:pt x="9690" y="27139"/>
                  </a:lnTo>
                  <a:lnTo>
                    <a:pt x="7228" y="26492"/>
                  </a:lnTo>
                  <a:close/>
                </a:path>
                <a:path w="48259" h="41910">
                  <a:moveTo>
                    <a:pt x="24011" y="24180"/>
                  </a:moveTo>
                  <a:lnTo>
                    <a:pt x="18520" y="24180"/>
                  </a:lnTo>
                  <a:lnTo>
                    <a:pt x="26619" y="25120"/>
                  </a:lnTo>
                  <a:lnTo>
                    <a:pt x="29919" y="26492"/>
                  </a:lnTo>
                  <a:lnTo>
                    <a:pt x="30054" y="26492"/>
                  </a:lnTo>
                  <a:lnTo>
                    <a:pt x="30149" y="25920"/>
                  </a:lnTo>
                  <a:lnTo>
                    <a:pt x="28350" y="25120"/>
                  </a:lnTo>
                  <a:lnTo>
                    <a:pt x="26949" y="24523"/>
                  </a:lnTo>
                  <a:lnTo>
                    <a:pt x="24011" y="24180"/>
                  </a:lnTo>
                  <a:close/>
                </a:path>
                <a:path w="48259" h="41910">
                  <a:moveTo>
                    <a:pt x="19697" y="18478"/>
                  </a:moveTo>
                  <a:lnTo>
                    <a:pt x="18134" y="18619"/>
                  </a:lnTo>
                  <a:lnTo>
                    <a:pt x="33990" y="24180"/>
                  </a:lnTo>
                  <a:lnTo>
                    <a:pt x="34550" y="24180"/>
                  </a:lnTo>
                  <a:lnTo>
                    <a:pt x="34569" y="23736"/>
                  </a:lnTo>
                  <a:lnTo>
                    <a:pt x="34731" y="23736"/>
                  </a:lnTo>
                  <a:lnTo>
                    <a:pt x="19697" y="18478"/>
                  </a:lnTo>
                  <a:close/>
                </a:path>
                <a:path w="48259" h="41910">
                  <a:moveTo>
                    <a:pt x="31096" y="17041"/>
                  </a:moveTo>
                  <a:lnTo>
                    <a:pt x="36017" y="20320"/>
                  </a:lnTo>
                  <a:lnTo>
                    <a:pt x="36652" y="20320"/>
                  </a:lnTo>
                  <a:lnTo>
                    <a:pt x="36728" y="19977"/>
                  </a:lnTo>
                  <a:lnTo>
                    <a:pt x="34137" y="18211"/>
                  </a:lnTo>
                  <a:lnTo>
                    <a:pt x="31096" y="17041"/>
                  </a:lnTo>
                  <a:close/>
                </a:path>
                <a:path w="48259" h="41910">
                  <a:moveTo>
                    <a:pt x="15159" y="18923"/>
                  </a:moveTo>
                  <a:lnTo>
                    <a:pt x="14754" y="18923"/>
                  </a:lnTo>
                  <a:lnTo>
                    <a:pt x="12636" y="19113"/>
                  </a:lnTo>
                  <a:lnTo>
                    <a:pt x="14450" y="19113"/>
                  </a:lnTo>
                  <a:lnTo>
                    <a:pt x="15159" y="18923"/>
                  </a:lnTo>
                  <a:close/>
                </a:path>
                <a:path w="48259" h="41910">
                  <a:moveTo>
                    <a:pt x="17335" y="18338"/>
                  </a:moveTo>
                  <a:lnTo>
                    <a:pt x="15159" y="18923"/>
                  </a:lnTo>
                  <a:lnTo>
                    <a:pt x="14754" y="18923"/>
                  </a:lnTo>
                  <a:lnTo>
                    <a:pt x="18134" y="18619"/>
                  </a:lnTo>
                  <a:lnTo>
                    <a:pt x="17335" y="18338"/>
                  </a:lnTo>
                  <a:close/>
                </a:path>
                <a:path w="48259" h="41910">
                  <a:moveTo>
                    <a:pt x="26581" y="14033"/>
                  </a:moveTo>
                  <a:lnTo>
                    <a:pt x="23462" y="14707"/>
                  </a:lnTo>
                  <a:lnTo>
                    <a:pt x="23877" y="14707"/>
                  </a:lnTo>
                  <a:lnTo>
                    <a:pt x="27734" y="15748"/>
                  </a:lnTo>
                  <a:lnTo>
                    <a:pt x="31096" y="17041"/>
                  </a:lnTo>
                  <a:lnTo>
                    <a:pt x="26581" y="14033"/>
                  </a:lnTo>
                  <a:close/>
                </a:path>
                <a:path w="48259" h="41910">
                  <a:moveTo>
                    <a:pt x="33808" y="13172"/>
                  </a:moveTo>
                  <a:lnTo>
                    <a:pt x="38798" y="15748"/>
                  </a:lnTo>
                  <a:lnTo>
                    <a:pt x="39427" y="15748"/>
                  </a:lnTo>
                  <a:lnTo>
                    <a:pt x="39471" y="15354"/>
                  </a:lnTo>
                  <a:lnTo>
                    <a:pt x="36952" y="14033"/>
                  </a:lnTo>
                  <a:lnTo>
                    <a:pt x="33808" y="13172"/>
                  </a:lnTo>
                  <a:close/>
                </a:path>
                <a:path w="48259" h="41910">
                  <a:moveTo>
                    <a:pt x="23462" y="14707"/>
                  </a:moveTo>
                  <a:lnTo>
                    <a:pt x="19227" y="15100"/>
                  </a:lnTo>
                  <a:lnTo>
                    <a:pt x="21648" y="15100"/>
                  </a:lnTo>
                  <a:lnTo>
                    <a:pt x="23462" y="14707"/>
                  </a:lnTo>
                  <a:close/>
                </a:path>
                <a:path w="48259" h="41910">
                  <a:moveTo>
                    <a:pt x="29349" y="10871"/>
                  </a:moveTo>
                  <a:lnTo>
                    <a:pt x="26248" y="11982"/>
                  </a:lnTo>
                  <a:lnTo>
                    <a:pt x="27489" y="11982"/>
                  </a:lnTo>
                  <a:lnTo>
                    <a:pt x="29883" y="12128"/>
                  </a:lnTo>
                  <a:lnTo>
                    <a:pt x="33808" y="13172"/>
                  </a:lnTo>
                  <a:lnTo>
                    <a:pt x="29349" y="10871"/>
                  </a:lnTo>
                  <a:close/>
                </a:path>
                <a:path w="48259" h="41910">
                  <a:moveTo>
                    <a:pt x="26248" y="11982"/>
                  </a:moveTo>
                  <a:lnTo>
                    <a:pt x="23685" y="12458"/>
                  </a:lnTo>
                  <a:lnTo>
                    <a:pt x="24919" y="12458"/>
                  </a:lnTo>
                  <a:lnTo>
                    <a:pt x="26248" y="11982"/>
                  </a:lnTo>
                  <a:close/>
                </a:path>
                <a:path w="48259" h="41910">
                  <a:moveTo>
                    <a:pt x="36855" y="7518"/>
                  </a:moveTo>
                  <a:lnTo>
                    <a:pt x="35265" y="7721"/>
                  </a:lnTo>
                  <a:lnTo>
                    <a:pt x="35887" y="7721"/>
                  </a:lnTo>
                  <a:lnTo>
                    <a:pt x="41313" y="11252"/>
                  </a:lnTo>
                  <a:lnTo>
                    <a:pt x="41905" y="11252"/>
                  </a:lnTo>
                  <a:lnTo>
                    <a:pt x="41971" y="10871"/>
                  </a:lnTo>
                  <a:lnTo>
                    <a:pt x="36855" y="7518"/>
                  </a:lnTo>
                  <a:close/>
                </a:path>
                <a:path w="48259" h="41910">
                  <a:moveTo>
                    <a:pt x="33934" y="7891"/>
                  </a:moveTo>
                  <a:lnTo>
                    <a:pt x="31191" y="8242"/>
                  </a:lnTo>
                  <a:lnTo>
                    <a:pt x="32746" y="8242"/>
                  </a:lnTo>
                  <a:lnTo>
                    <a:pt x="33934" y="7891"/>
                  </a:lnTo>
                  <a:close/>
                </a:path>
                <a:path w="48259" h="41910">
                  <a:moveTo>
                    <a:pt x="35575" y="7518"/>
                  </a:moveTo>
                  <a:lnTo>
                    <a:pt x="35200" y="7518"/>
                  </a:lnTo>
                  <a:lnTo>
                    <a:pt x="33934" y="7891"/>
                  </a:lnTo>
                  <a:lnTo>
                    <a:pt x="35265" y="7721"/>
                  </a:lnTo>
                  <a:lnTo>
                    <a:pt x="35887" y="7721"/>
                  </a:lnTo>
                  <a:lnTo>
                    <a:pt x="35575" y="7518"/>
                  </a:lnTo>
                  <a:close/>
                </a:path>
                <a:path w="48259" h="41910">
                  <a:moveTo>
                    <a:pt x="39597" y="5854"/>
                  </a:moveTo>
                  <a:lnTo>
                    <a:pt x="35737" y="5854"/>
                  </a:lnTo>
                  <a:lnTo>
                    <a:pt x="45921" y="7518"/>
                  </a:lnTo>
                  <a:lnTo>
                    <a:pt x="45189" y="7518"/>
                  </a:lnTo>
                  <a:lnTo>
                    <a:pt x="45859" y="7200"/>
                  </a:lnTo>
                  <a:lnTo>
                    <a:pt x="45846" y="6972"/>
                  </a:lnTo>
                  <a:lnTo>
                    <a:pt x="45618" y="6845"/>
                  </a:lnTo>
                  <a:lnTo>
                    <a:pt x="39597" y="5854"/>
                  </a:lnTo>
                  <a:close/>
                </a:path>
                <a:path w="48259" h="41910">
                  <a:moveTo>
                    <a:pt x="47221" y="2489"/>
                  </a:moveTo>
                  <a:lnTo>
                    <a:pt x="40215" y="2781"/>
                  </a:lnTo>
                  <a:lnTo>
                    <a:pt x="47294" y="2781"/>
                  </a:lnTo>
                  <a:lnTo>
                    <a:pt x="47221" y="2489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0" name="object 2310"/>
            <p:cNvSpPr/>
            <p:nvPr/>
          </p:nvSpPr>
          <p:spPr>
            <a:xfrm>
              <a:off x="6948846" y="2497071"/>
              <a:ext cx="33020" cy="119380"/>
            </a:xfrm>
            <a:custGeom>
              <a:avLst/>
              <a:gdLst/>
              <a:ahLst/>
              <a:cxnLst/>
              <a:rect l="l" t="t" r="r" b="b"/>
              <a:pathLst>
                <a:path w="33020" h="119380">
                  <a:moveTo>
                    <a:pt x="14960" y="0"/>
                  </a:moveTo>
                  <a:lnTo>
                    <a:pt x="13754" y="1828"/>
                  </a:lnTo>
                  <a:lnTo>
                    <a:pt x="16052" y="12585"/>
                  </a:lnTo>
                  <a:lnTo>
                    <a:pt x="19431" y="32054"/>
                  </a:lnTo>
                  <a:lnTo>
                    <a:pt x="19646" y="37274"/>
                  </a:lnTo>
                  <a:lnTo>
                    <a:pt x="17932" y="42519"/>
                  </a:lnTo>
                  <a:lnTo>
                    <a:pt x="9156" y="50622"/>
                  </a:lnTo>
                  <a:lnTo>
                    <a:pt x="5867" y="53352"/>
                  </a:lnTo>
                  <a:lnTo>
                    <a:pt x="5676" y="55537"/>
                  </a:lnTo>
                  <a:lnTo>
                    <a:pt x="6870" y="56095"/>
                  </a:lnTo>
                  <a:lnTo>
                    <a:pt x="7848" y="55740"/>
                  </a:lnTo>
                  <a:lnTo>
                    <a:pt x="15278" y="49568"/>
                  </a:lnTo>
                  <a:lnTo>
                    <a:pt x="19608" y="43611"/>
                  </a:lnTo>
                  <a:lnTo>
                    <a:pt x="19494" y="45707"/>
                  </a:lnTo>
                  <a:lnTo>
                    <a:pt x="17983" y="54356"/>
                  </a:lnTo>
                  <a:lnTo>
                    <a:pt x="14655" y="65633"/>
                  </a:lnTo>
                  <a:lnTo>
                    <a:pt x="10807" y="72440"/>
                  </a:lnTo>
                  <a:lnTo>
                    <a:pt x="520" y="78663"/>
                  </a:lnTo>
                  <a:lnTo>
                    <a:pt x="0" y="80784"/>
                  </a:lnTo>
                  <a:lnTo>
                    <a:pt x="1333" y="81534"/>
                  </a:lnTo>
                  <a:lnTo>
                    <a:pt x="2120" y="81318"/>
                  </a:lnTo>
                  <a:lnTo>
                    <a:pt x="7988" y="77762"/>
                  </a:lnTo>
                  <a:lnTo>
                    <a:pt x="12623" y="73126"/>
                  </a:lnTo>
                  <a:lnTo>
                    <a:pt x="10934" y="81813"/>
                  </a:lnTo>
                  <a:lnTo>
                    <a:pt x="10617" y="87160"/>
                  </a:lnTo>
                  <a:lnTo>
                    <a:pt x="10960" y="89433"/>
                  </a:lnTo>
                  <a:lnTo>
                    <a:pt x="11582" y="91617"/>
                  </a:lnTo>
                  <a:lnTo>
                    <a:pt x="11442" y="97802"/>
                  </a:lnTo>
                  <a:lnTo>
                    <a:pt x="3467" y="102971"/>
                  </a:lnTo>
                  <a:lnTo>
                    <a:pt x="2908" y="105168"/>
                  </a:lnTo>
                  <a:lnTo>
                    <a:pt x="4203" y="105892"/>
                  </a:lnTo>
                  <a:lnTo>
                    <a:pt x="5041" y="105638"/>
                  </a:lnTo>
                  <a:lnTo>
                    <a:pt x="10896" y="101866"/>
                  </a:lnTo>
                  <a:lnTo>
                    <a:pt x="13423" y="96608"/>
                  </a:lnTo>
                  <a:lnTo>
                    <a:pt x="19545" y="110070"/>
                  </a:lnTo>
                  <a:lnTo>
                    <a:pt x="19418" y="117576"/>
                  </a:lnTo>
                  <a:lnTo>
                    <a:pt x="20929" y="119164"/>
                  </a:lnTo>
                  <a:lnTo>
                    <a:pt x="22517" y="117640"/>
                  </a:lnTo>
                  <a:lnTo>
                    <a:pt x="22593" y="112826"/>
                  </a:lnTo>
                  <a:lnTo>
                    <a:pt x="21691" y="108775"/>
                  </a:lnTo>
                  <a:lnTo>
                    <a:pt x="20434" y="105168"/>
                  </a:lnTo>
                  <a:lnTo>
                    <a:pt x="24345" y="107543"/>
                  </a:lnTo>
                  <a:lnTo>
                    <a:pt x="31203" y="110299"/>
                  </a:lnTo>
                  <a:lnTo>
                    <a:pt x="32639" y="109347"/>
                  </a:lnTo>
                  <a:lnTo>
                    <a:pt x="31800" y="107327"/>
                  </a:lnTo>
                  <a:lnTo>
                    <a:pt x="25895" y="104876"/>
                  </a:lnTo>
                  <a:lnTo>
                    <a:pt x="19024" y="101193"/>
                  </a:lnTo>
                  <a:lnTo>
                    <a:pt x="13589" y="89522"/>
                  </a:lnTo>
                  <a:lnTo>
                    <a:pt x="14160" y="81788"/>
                  </a:lnTo>
                  <a:lnTo>
                    <a:pt x="17297" y="85826"/>
                  </a:lnTo>
                  <a:lnTo>
                    <a:pt x="22809" y="88519"/>
                  </a:lnTo>
                  <a:lnTo>
                    <a:pt x="24320" y="89065"/>
                  </a:lnTo>
                  <a:lnTo>
                    <a:pt x="25717" y="88163"/>
                  </a:lnTo>
                  <a:lnTo>
                    <a:pt x="24980" y="86106"/>
                  </a:lnTo>
                  <a:lnTo>
                    <a:pt x="22288" y="84836"/>
                  </a:lnTo>
                  <a:lnTo>
                    <a:pt x="15367" y="80683"/>
                  </a:lnTo>
                  <a:lnTo>
                    <a:pt x="15062" y="76441"/>
                  </a:lnTo>
                  <a:lnTo>
                    <a:pt x="15748" y="73190"/>
                  </a:lnTo>
                  <a:lnTo>
                    <a:pt x="21069" y="54178"/>
                  </a:lnTo>
                  <a:lnTo>
                    <a:pt x="23101" y="59055"/>
                  </a:lnTo>
                  <a:lnTo>
                    <a:pt x="26276" y="62826"/>
                  </a:lnTo>
                  <a:lnTo>
                    <a:pt x="27660" y="63614"/>
                  </a:lnTo>
                  <a:lnTo>
                    <a:pt x="28676" y="63246"/>
                  </a:lnTo>
                  <a:lnTo>
                    <a:pt x="28829" y="61061"/>
                  </a:lnTo>
                  <a:lnTo>
                    <a:pt x="22072" y="52997"/>
                  </a:lnTo>
                  <a:lnTo>
                    <a:pt x="22830" y="39787"/>
                  </a:lnTo>
                  <a:lnTo>
                    <a:pt x="22507" y="33521"/>
                  </a:lnTo>
                  <a:lnTo>
                    <a:pt x="21722" y="27198"/>
                  </a:lnTo>
                  <a:lnTo>
                    <a:pt x="20637" y="20713"/>
                  </a:lnTo>
                  <a:lnTo>
                    <a:pt x="16802" y="1257"/>
                  </a:lnTo>
                  <a:lnTo>
                    <a:pt x="14960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1" name="object 2311"/>
            <p:cNvSpPr/>
            <p:nvPr/>
          </p:nvSpPr>
          <p:spPr>
            <a:xfrm>
              <a:off x="6975938" y="2596178"/>
              <a:ext cx="25400" cy="26034"/>
            </a:xfrm>
            <a:custGeom>
              <a:avLst/>
              <a:gdLst/>
              <a:ahLst/>
              <a:cxnLst/>
              <a:rect l="l" t="t" r="r" b="b"/>
              <a:pathLst>
                <a:path w="25400" h="26035">
                  <a:moveTo>
                    <a:pt x="13982" y="0"/>
                  </a:moveTo>
                  <a:lnTo>
                    <a:pt x="7048" y="1828"/>
                  </a:lnTo>
                  <a:lnTo>
                    <a:pt x="3517" y="6705"/>
                  </a:lnTo>
                  <a:lnTo>
                    <a:pt x="0" y="11595"/>
                  </a:lnTo>
                  <a:lnTo>
                    <a:pt x="1092" y="18935"/>
                  </a:lnTo>
                  <a:lnTo>
                    <a:pt x="10807" y="25946"/>
                  </a:lnTo>
                  <a:lnTo>
                    <a:pt x="18008" y="24472"/>
                  </a:lnTo>
                  <a:lnTo>
                    <a:pt x="25057" y="14706"/>
                  </a:lnTo>
                  <a:lnTo>
                    <a:pt x="23698" y="7010"/>
                  </a:lnTo>
                  <a:lnTo>
                    <a:pt x="1398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2" name="object 2312"/>
            <p:cNvSpPr/>
            <p:nvPr/>
          </p:nvSpPr>
          <p:spPr>
            <a:xfrm>
              <a:off x="6990072" y="2608420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2946" y="0"/>
                  </a:moveTo>
                  <a:lnTo>
                    <a:pt x="1587" y="1130"/>
                  </a:lnTo>
                  <a:lnTo>
                    <a:pt x="215" y="2260"/>
                  </a:lnTo>
                  <a:lnTo>
                    <a:pt x="0" y="4267"/>
                  </a:lnTo>
                  <a:lnTo>
                    <a:pt x="2209" y="6946"/>
                  </a:lnTo>
                  <a:lnTo>
                    <a:pt x="4229" y="7137"/>
                  </a:lnTo>
                  <a:lnTo>
                    <a:pt x="6972" y="4864"/>
                  </a:lnTo>
                  <a:lnTo>
                    <a:pt x="7175" y="2870"/>
                  </a:lnTo>
                  <a:lnTo>
                    <a:pt x="6057" y="1536"/>
                  </a:lnTo>
                  <a:lnTo>
                    <a:pt x="4965" y="177"/>
                  </a:lnTo>
                  <a:lnTo>
                    <a:pt x="294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3" name="object 2313"/>
            <p:cNvSpPr/>
            <p:nvPr/>
          </p:nvSpPr>
          <p:spPr>
            <a:xfrm>
              <a:off x="6993073" y="2610728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53" y="0"/>
                  </a:moveTo>
                  <a:lnTo>
                    <a:pt x="0" y="2425"/>
                  </a:lnTo>
                  <a:lnTo>
                    <a:pt x="2412" y="2641"/>
                  </a:lnTo>
                  <a:lnTo>
                    <a:pt x="2666" y="215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4" name="object 2314"/>
            <p:cNvSpPr/>
            <p:nvPr/>
          </p:nvSpPr>
          <p:spPr>
            <a:xfrm>
              <a:off x="6982104" y="2603326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3479" y="0"/>
                  </a:moveTo>
                  <a:lnTo>
                    <a:pt x="1676" y="863"/>
                  </a:lnTo>
                  <a:lnTo>
                    <a:pt x="838" y="2603"/>
                  </a:lnTo>
                  <a:lnTo>
                    <a:pt x="0" y="4330"/>
                  </a:lnTo>
                  <a:lnTo>
                    <a:pt x="457" y="6261"/>
                  </a:lnTo>
                  <a:lnTo>
                    <a:pt x="1828" y="6934"/>
                  </a:lnTo>
                  <a:lnTo>
                    <a:pt x="3213" y="7594"/>
                  </a:lnTo>
                  <a:lnTo>
                    <a:pt x="4991" y="6718"/>
                  </a:lnTo>
                  <a:lnTo>
                    <a:pt x="6667" y="3263"/>
                  </a:lnTo>
                  <a:lnTo>
                    <a:pt x="6223" y="1333"/>
                  </a:lnTo>
                  <a:lnTo>
                    <a:pt x="4838" y="673"/>
                  </a:lnTo>
                  <a:lnTo>
                    <a:pt x="347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5" name="object 2315"/>
            <p:cNvSpPr/>
            <p:nvPr/>
          </p:nvSpPr>
          <p:spPr>
            <a:xfrm>
              <a:off x="6937536" y="2595022"/>
              <a:ext cx="24765" cy="25400"/>
            </a:xfrm>
            <a:custGeom>
              <a:avLst/>
              <a:gdLst/>
              <a:ahLst/>
              <a:cxnLst/>
              <a:rect l="l" t="t" r="r" b="b"/>
              <a:pathLst>
                <a:path w="24765" h="25400">
                  <a:moveTo>
                    <a:pt x="9728" y="0"/>
                  </a:moveTo>
                  <a:lnTo>
                    <a:pt x="419" y="7543"/>
                  </a:lnTo>
                  <a:lnTo>
                    <a:pt x="0" y="14884"/>
                  </a:lnTo>
                  <a:lnTo>
                    <a:pt x="7569" y="24231"/>
                  </a:lnTo>
                  <a:lnTo>
                    <a:pt x="15366" y="24917"/>
                  </a:lnTo>
                  <a:lnTo>
                    <a:pt x="24650" y="17360"/>
                  </a:lnTo>
                  <a:lnTo>
                    <a:pt x="24701" y="10172"/>
                  </a:lnTo>
                  <a:lnTo>
                    <a:pt x="20891" y="5511"/>
                  </a:lnTo>
                  <a:lnTo>
                    <a:pt x="17094" y="850"/>
                  </a:lnTo>
                  <a:lnTo>
                    <a:pt x="9728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6" name="object 2316"/>
            <p:cNvSpPr/>
            <p:nvPr/>
          </p:nvSpPr>
          <p:spPr>
            <a:xfrm>
              <a:off x="6942363" y="2608224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3860" y="0"/>
                  </a:moveTo>
                  <a:lnTo>
                    <a:pt x="685" y="1435"/>
                  </a:lnTo>
                  <a:lnTo>
                    <a:pt x="0" y="3352"/>
                  </a:lnTo>
                  <a:lnTo>
                    <a:pt x="1473" y="6578"/>
                  </a:lnTo>
                  <a:lnTo>
                    <a:pt x="3352" y="7302"/>
                  </a:lnTo>
                  <a:lnTo>
                    <a:pt x="6527" y="5867"/>
                  </a:lnTo>
                  <a:lnTo>
                    <a:pt x="7213" y="3975"/>
                  </a:lnTo>
                  <a:lnTo>
                    <a:pt x="6489" y="2349"/>
                  </a:lnTo>
                  <a:lnTo>
                    <a:pt x="5753" y="736"/>
                  </a:lnTo>
                  <a:lnTo>
                    <a:pt x="386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7" name="object 2317"/>
            <p:cNvSpPr/>
            <p:nvPr/>
          </p:nvSpPr>
          <p:spPr>
            <a:xfrm>
              <a:off x="6944160" y="2611012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838" y="0"/>
                  </a:moveTo>
                  <a:lnTo>
                    <a:pt x="0" y="2286"/>
                  </a:lnTo>
                  <a:lnTo>
                    <a:pt x="2260" y="3162"/>
                  </a:lnTo>
                  <a:lnTo>
                    <a:pt x="3098" y="876"/>
                  </a:lnTo>
                  <a:lnTo>
                    <a:pt x="83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8" name="object 2318"/>
            <p:cNvSpPr/>
            <p:nvPr/>
          </p:nvSpPr>
          <p:spPr>
            <a:xfrm>
              <a:off x="6948803" y="2598341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2946" y="0"/>
                  </a:moveTo>
                  <a:lnTo>
                    <a:pt x="1066" y="622"/>
                  </a:lnTo>
                  <a:lnTo>
                    <a:pt x="520" y="2057"/>
                  </a:lnTo>
                  <a:lnTo>
                    <a:pt x="0" y="3479"/>
                  </a:lnTo>
                  <a:lnTo>
                    <a:pt x="1016" y="5194"/>
                  </a:lnTo>
                  <a:lnTo>
                    <a:pt x="4597" y="6527"/>
                  </a:lnTo>
                  <a:lnTo>
                    <a:pt x="6515" y="5918"/>
                  </a:lnTo>
                  <a:lnTo>
                    <a:pt x="7569" y="3060"/>
                  </a:lnTo>
                  <a:lnTo>
                    <a:pt x="6540" y="1346"/>
                  </a:lnTo>
                  <a:lnTo>
                    <a:pt x="4737" y="673"/>
                  </a:lnTo>
                  <a:lnTo>
                    <a:pt x="294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9" name="object 2319"/>
            <p:cNvSpPr/>
            <p:nvPr/>
          </p:nvSpPr>
          <p:spPr>
            <a:xfrm>
              <a:off x="6938130" y="2539577"/>
              <a:ext cx="25400" cy="26034"/>
            </a:xfrm>
            <a:custGeom>
              <a:avLst/>
              <a:gdLst/>
              <a:ahLst/>
              <a:cxnLst/>
              <a:rect l="l" t="t" r="r" b="b"/>
              <a:pathLst>
                <a:path w="25400" h="26035">
                  <a:moveTo>
                    <a:pt x="12306" y="0"/>
                  </a:moveTo>
                  <a:lnTo>
                    <a:pt x="1600" y="5346"/>
                  </a:lnTo>
                  <a:lnTo>
                    <a:pt x="0" y="12331"/>
                  </a:lnTo>
                  <a:lnTo>
                    <a:pt x="2679" y="17716"/>
                  </a:lnTo>
                  <a:lnTo>
                    <a:pt x="5359" y="23113"/>
                  </a:lnTo>
                  <a:lnTo>
                    <a:pt x="12382" y="25552"/>
                  </a:lnTo>
                  <a:lnTo>
                    <a:pt x="23101" y="20218"/>
                  </a:lnTo>
                  <a:lnTo>
                    <a:pt x="25120" y="13144"/>
                  </a:lnTo>
                  <a:lnTo>
                    <a:pt x="19761" y="2362"/>
                  </a:lnTo>
                  <a:lnTo>
                    <a:pt x="1230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0" name="object 2320"/>
            <p:cNvSpPr/>
            <p:nvPr/>
          </p:nvSpPr>
          <p:spPr>
            <a:xfrm>
              <a:off x="6945702" y="2550040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4495" y="0"/>
                  </a:moveTo>
                  <a:lnTo>
                    <a:pt x="2794" y="342"/>
                  </a:lnTo>
                  <a:lnTo>
                    <a:pt x="1066" y="711"/>
                  </a:lnTo>
                  <a:lnTo>
                    <a:pt x="0" y="2400"/>
                  </a:lnTo>
                  <a:lnTo>
                    <a:pt x="355" y="4140"/>
                  </a:lnTo>
                  <a:lnTo>
                    <a:pt x="723" y="5892"/>
                  </a:lnTo>
                  <a:lnTo>
                    <a:pt x="2400" y="6997"/>
                  </a:lnTo>
                  <a:lnTo>
                    <a:pt x="5803" y="6299"/>
                  </a:lnTo>
                  <a:lnTo>
                    <a:pt x="6883" y="4597"/>
                  </a:lnTo>
                  <a:lnTo>
                    <a:pt x="6172" y="1117"/>
                  </a:lnTo>
                  <a:lnTo>
                    <a:pt x="449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1" name="object 2321"/>
            <p:cNvSpPr/>
            <p:nvPr/>
          </p:nvSpPr>
          <p:spPr>
            <a:xfrm>
              <a:off x="6947482" y="2551831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308" y="0"/>
                  </a:moveTo>
                  <a:lnTo>
                    <a:pt x="0" y="2057"/>
                  </a:lnTo>
                  <a:lnTo>
                    <a:pt x="2019" y="3403"/>
                  </a:lnTo>
                  <a:lnTo>
                    <a:pt x="3327" y="1346"/>
                  </a:lnTo>
                  <a:lnTo>
                    <a:pt x="130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2" name="object 2322"/>
            <p:cNvSpPr/>
            <p:nvPr/>
          </p:nvSpPr>
          <p:spPr>
            <a:xfrm>
              <a:off x="6963632" y="2578272"/>
              <a:ext cx="24130" cy="22860"/>
            </a:xfrm>
            <a:custGeom>
              <a:avLst/>
              <a:gdLst/>
              <a:ahLst/>
              <a:cxnLst/>
              <a:rect l="l" t="t" r="r" b="b"/>
              <a:pathLst>
                <a:path w="24129" h="22860">
                  <a:moveTo>
                    <a:pt x="6400" y="0"/>
                  </a:moveTo>
                  <a:lnTo>
                    <a:pt x="673" y="5295"/>
                  </a:lnTo>
                  <a:lnTo>
                    <a:pt x="0" y="17259"/>
                  </a:lnTo>
                  <a:lnTo>
                    <a:pt x="5257" y="22110"/>
                  </a:lnTo>
                  <a:lnTo>
                    <a:pt x="11290" y="22440"/>
                  </a:lnTo>
                  <a:lnTo>
                    <a:pt x="17297" y="22783"/>
                  </a:lnTo>
                  <a:lnTo>
                    <a:pt x="22898" y="17894"/>
                  </a:lnTo>
                  <a:lnTo>
                    <a:pt x="23558" y="5930"/>
                  </a:lnTo>
                  <a:lnTo>
                    <a:pt x="18427" y="673"/>
                  </a:lnTo>
                  <a:lnTo>
                    <a:pt x="640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3" name="object 2323"/>
            <p:cNvSpPr/>
            <p:nvPr/>
          </p:nvSpPr>
          <p:spPr>
            <a:xfrm>
              <a:off x="6972175" y="2588077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2882" y="0"/>
                  </a:moveTo>
                  <a:lnTo>
                    <a:pt x="1066" y="888"/>
                  </a:lnTo>
                  <a:lnTo>
                    <a:pt x="0" y="4203"/>
                  </a:lnTo>
                  <a:lnTo>
                    <a:pt x="952" y="5994"/>
                  </a:lnTo>
                  <a:lnTo>
                    <a:pt x="2628" y="6540"/>
                  </a:lnTo>
                  <a:lnTo>
                    <a:pt x="4330" y="7086"/>
                  </a:lnTo>
                  <a:lnTo>
                    <a:pt x="6146" y="6184"/>
                  </a:lnTo>
                  <a:lnTo>
                    <a:pt x="7200" y="2870"/>
                  </a:lnTo>
                  <a:lnTo>
                    <a:pt x="6273" y="1092"/>
                  </a:lnTo>
                  <a:lnTo>
                    <a:pt x="288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4" name="object 2324"/>
            <p:cNvSpPr/>
            <p:nvPr/>
          </p:nvSpPr>
          <p:spPr>
            <a:xfrm>
              <a:off x="6974127" y="2589989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2171" y="0"/>
                  </a:moveTo>
                  <a:lnTo>
                    <a:pt x="0" y="1092"/>
                  </a:lnTo>
                  <a:lnTo>
                    <a:pt x="1130" y="3251"/>
                  </a:lnTo>
                  <a:lnTo>
                    <a:pt x="3302" y="2171"/>
                  </a:lnTo>
                  <a:lnTo>
                    <a:pt x="217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5" name="object 2325"/>
            <p:cNvSpPr/>
            <p:nvPr/>
          </p:nvSpPr>
          <p:spPr>
            <a:xfrm>
              <a:off x="6969150" y="2555047"/>
              <a:ext cx="25400" cy="24765"/>
            </a:xfrm>
            <a:custGeom>
              <a:avLst/>
              <a:gdLst/>
              <a:ahLst/>
              <a:cxnLst/>
              <a:rect l="l" t="t" r="r" b="b"/>
              <a:pathLst>
                <a:path w="25400" h="24764">
                  <a:moveTo>
                    <a:pt x="15684" y="0"/>
                  </a:moveTo>
                  <a:lnTo>
                    <a:pt x="9829" y="1384"/>
                  </a:lnTo>
                  <a:lnTo>
                    <a:pt x="3975" y="2793"/>
                  </a:lnTo>
                  <a:lnTo>
                    <a:pt x="0" y="9055"/>
                  </a:lnTo>
                  <a:lnTo>
                    <a:pt x="2781" y="20713"/>
                  </a:lnTo>
                  <a:lnTo>
                    <a:pt x="9207" y="24295"/>
                  </a:lnTo>
                  <a:lnTo>
                    <a:pt x="20916" y="21513"/>
                  </a:lnTo>
                  <a:lnTo>
                    <a:pt x="24904" y="14795"/>
                  </a:lnTo>
                  <a:lnTo>
                    <a:pt x="22123" y="3136"/>
                  </a:lnTo>
                  <a:lnTo>
                    <a:pt x="15684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6" name="object 2326"/>
            <p:cNvSpPr/>
            <p:nvPr/>
          </p:nvSpPr>
          <p:spPr>
            <a:xfrm>
              <a:off x="6976936" y="2560233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4457" y="0"/>
                  </a:moveTo>
                  <a:lnTo>
                    <a:pt x="2692" y="774"/>
                  </a:lnTo>
                  <a:lnTo>
                    <a:pt x="927" y="1536"/>
                  </a:lnTo>
                  <a:lnTo>
                    <a:pt x="0" y="3301"/>
                  </a:lnTo>
                  <a:lnTo>
                    <a:pt x="622" y="4698"/>
                  </a:lnTo>
                  <a:lnTo>
                    <a:pt x="1219" y="6095"/>
                  </a:lnTo>
                  <a:lnTo>
                    <a:pt x="3149" y="6603"/>
                  </a:lnTo>
                  <a:lnTo>
                    <a:pt x="4902" y="5841"/>
                  </a:lnTo>
                  <a:lnTo>
                    <a:pt x="6667" y="5092"/>
                  </a:lnTo>
                  <a:lnTo>
                    <a:pt x="7594" y="3327"/>
                  </a:lnTo>
                  <a:lnTo>
                    <a:pt x="6375" y="533"/>
                  </a:lnTo>
                  <a:lnTo>
                    <a:pt x="4457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7" name="object 2327"/>
            <p:cNvSpPr/>
            <p:nvPr/>
          </p:nvSpPr>
          <p:spPr>
            <a:xfrm>
              <a:off x="6982066" y="2575205"/>
              <a:ext cx="7620" cy="5715"/>
            </a:xfrm>
            <a:custGeom>
              <a:avLst/>
              <a:gdLst/>
              <a:ahLst/>
              <a:cxnLst/>
              <a:rect l="l" t="t" r="r" b="b"/>
              <a:pathLst>
                <a:path w="7620" h="5714">
                  <a:moveTo>
                    <a:pt x="6705" y="0"/>
                  </a:moveTo>
                  <a:lnTo>
                    <a:pt x="4013" y="0"/>
                  </a:lnTo>
                  <a:lnTo>
                    <a:pt x="1638" y="698"/>
                  </a:lnTo>
                  <a:lnTo>
                    <a:pt x="0" y="2603"/>
                  </a:lnTo>
                  <a:lnTo>
                    <a:pt x="12" y="3048"/>
                  </a:lnTo>
                  <a:lnTo>
                    <a:pt x="1638" y="3060"/>
                  </a:lnTo>
                  <a:lnTo>
                    <a:pt x="2108" y="5080"/>
                  </a:lnTo>
                  <a:lnTo>
                    <a:pt x="4229" y="5283"/>
                  </a:lnTo>
                  <a:lnTo>
                    <a:pt x="7048" y="3175"/>
                  </a:lnTo>
                  <a:lnTo>
                    <a:pt x="6070" y="1447"/>
                  </a:lnTo>
                  <a:lnTo>
                    <a:pt x="6832" y="266"/>
                  </a:lnTo>
                  <a:lnTo>
                    <a:pt x="670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8" name="object 2328"/>
            <p:cNvSpPr/>
            <p:nvPr/>
          </p:nvSpPr>
          <p:spPr>
            <a:xfrm>
              <a:off x="6931652" y="2570759"/>
              <a:ext cx="26034" cy="25400"/>
            </a:xfrm>
            <a:custGeom>
              <a:avLst/>
              <a:gdLst/>
              <a:ahLst/>
              <a:cxnLst/>
              <a:rect l="l" t="t" r="r" b="b"/>
              <a:pathLst>
                <a:path w="26034" h="25400">
                  <a:moveTo>
                    <a:pt x="14401" y="0"/>
                  </a:moveTo>
                  <a:lnTo>
                    <a:pt x="7061" y="1066"/>
                  </a:lnTo>
                  <a:lnTo>
                    <a:pt x="0" y="10744"/>
                  </a:lnTo>
                  <a:lnTo>
                    <a:pt x="1447" y="17957"/>
                  </a:lnTo>
                  <a:lnTo>
                    <a:pt x="11176" y="25044"/>
                  </a:lnTo>
                  <a:lnTo>
                    <a:pt x="18884" y="23723"/>
                  </a:lnTo>
                  <a:lnTo>
                    <a:pt x="25946" y="14033"/>
                  </a:lnTo>
                  <a:lnTo>
                    <a:pt x="24130" y="7086"/>
                  </a:lnTo>
                  <a:lnTo>
                    <a:pt x="19265" y="3543"/>
                  </a:lnTo>
                  <a:lnTo>
                    <a:pt x="1440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9" name="object 2329"/>
            <p:cNvSpPr/>
            <p:nvPr/>
          </p:nvSpPr>
          <p:spPr>
            <a:xfrm>
              <a:off x="6938083" y="2574982"/>
              <a:ext cx="7620" cy="6985"/>
            </a:xfrm>
            <a:custGeom>
              <a:avLst/>
              <a:gdLst/>
              <a:ahLst/>
              <a:cxnLst/>
              <a:rect l="l" t="t" r="r" b="b"/>
              <a:pathLst>
                <a:path w="7620" h="6985">
                  <a:moveTo>
                    <a:pt x="4660" y="0"/>
                  </a:moveTo>
                  <a:lnTo>
                    <a:pt x="2844" y="660"/>
                  </a:lnTo>
                  <a:lnTo>
                    <a:pt x="1041" y="1320"/>
                  </a:lnTo>
                  <a:lnTo>
                    <a:pt x="0" y="3022"/>
                  </a:lnTo>
                  <a:lnTo>
                    <a:pt x="1041" y="5892"/>
                  </a:lnTo>
                  <a:lnTo>
                    <a:pt x="2921" y="6515"/>
                  </a:lnTo>
                  <a:lnTo>
                    <a:pt x="4737" y="5854"/>
                  </a:lnTo>
                  <a:lnTo>
                    <a:pt x="6540" y="5219"/>
                  </a:lnTo>
                  <a:lnTo>
                    <a:pt x="7569" y="3505"/>
                  </a:lnTo>
                  <a:lnTo>
                    <a:pt x="6540" y="635"/>
                  </a:lnTo>
                  <a:lnTo>
                    <a:pt x="466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0" name="object 2330"/>
            <p:cNvSpPr/>
            <p:nvPr/>
          </p:nvSpPr>
          <p:spPr>
            <a:xfrm>
              <a:off x="6936180" y="2590829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177" y="0"/>
                  </a:moveTo>
                  <a:lnTo>
                    <a:pt x="1219" y="1257"/>
                  </a:lnTo>
                  <a:lnTo>
                    <a:pt x="0" y="2921"/>
                  </a:lnTo>
                  <a:lnTo>
                    <a:pt x="1193" y="4648"/>
                  </a:lnTo>
                  <a:lnTo>
                    <a:pt x="1587" y="5600"/>
                  </a:lnTo>
                  <a:lnTo>
                    <a:pt x="4356" y="6629"/>
                  </a:lnTo>
                  <a:lnTo>
                    <a:pt x="4660" y="5435"/>
                  </a:lnTo>
                  <a:lnTo>
                    <a:pt x="5334" y="3581"/>
                  </a:lnTo>
                  <a:lnTo>
                    <a:pt x="6731" y="3390"/>
                  </a:lnTo>
                  <a:lnTo>
                    <a:pt x="4038" y="406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1" name="object 2331"/>
            <p:cNvSpPr/>
            <p:nvPr/>
          </p:nvSpPr>
          <p:spPr>
            <a:xfrm>
              <a:off x="6956698" y="2613525"/>
              <a:ext cx="23495" cy="22860"/>
            </a:xfrm>
            <a:custGeom>
              <a:avLst/>
              <a:gdLst/>
              <a:ahLst/>
              <a:cxnLst/>
              <a:rect l="l" t="t" r="r" b="b"/>
              <a:pathLst>
                <a:path w="23495" h="22860">
                  <a:moveTo>
                    <a:pt x="17132" y="0"/>
                  </a:moveTo>
                  <a:lnTo>
                    <a:pt x="11099" y="253"/>
                  </a:lnTo>
                  <a:lnTo>
                    <a:pt x="5080" y="495"/>
                  </a:lnTo>
                  <a:lnTo>
                    <a:pt x="0" y="5918"/>
                  </a:lnTo>
                  <a:lnTo>
                    <a:pt x="495" y="17881"/>
                  </a:lnTo>
                  <a:lnTo>
                    <a:pt x="6134" y="22631"/>
                  </a:lnTo>
                  <a:lnTo>
                    <a:pt x="18148" y="22123"/>
                  </a:lnTo>
                  <a:lnTo>
                    <a:pt x="23355" y="16281"/>
                  </a:lnTo>
                  <a:lnTo>
                    <a:pt x="22847" y="4305"/>
                  </a:lnTo>
                  <a:lnTo>
                    <a:pt x="1713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2" name="object 2332"/>
            <p:cNvSpPr/>
            <p:nvPr/>
          </p:nvSpPr>
          <p:spPr>
            <a:xfrm>
              <a:off x="6968841" y="2617340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2844" y="0"/>
                  </a:moveTo>
                  <a:lnTo>
                    <a:pt x="241" y="1600"/>
                  </a:lnTo>
                  <a:lnTo>
                    <a:pt x="0" y="3568"/>
                  </a:lnTo>
                  <a:lnTo>
                    <a:pt x="2019" y="6845"/>
                  </a:lnTo>
                  <a:lnTo>
                    <a:pt x="3873" y="7531"/>
                  </a:lnTo>
                  <a:lnTo>
                    <a:pt x="6489" y="5918"/>
                  </a:lnTo>
                  <a:lnTo>
                    <a:pt x="6718" y="3949"/>
                  </a:lnTo>
                  <a:lnTo>
                    <a:pt x="5727" y="2311"/>
                  </a:lnTo>
                  <a:lnTo>
                    <a:pt x="4737" y="673"/>
                  </a:lnTo>
                  <a:lnTo>
                    <a:pt x="284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3" name="object 2333"/>
            <p:cNvSpPr/>
            <p:nvPr/>
          </p:nvSpPr>
          <p:spPr>
            <a:xfrm>
              <a:off x="6966681" y="2633559"/>
              <a:ext cx="7620" cy="5715"/>
            </a:xfrm>
            <a:custGeom>
              <a:avLst/>
              <a:gdLst/>
              <a:ahLst/>
              <a:cxnLst/>
              <a:rect l="l" t="t" r="r" b="b"/>
              <a:pathLst>
                <a:path w="7620" h="5714">
                  <a:moveTo>
                    <a:pt x="4508" y="0"/>
                  </a:moveTo>
                  <a:lnTo>
                    <a:pt x="3276" y="114"/>
                  </a:lnTo>
                  <a:lnTo>
                    <a:pt x="2070" y="241"/>
                  </a:lnTo>
                  <a:lnTo>
                    <a:pt x="76" y="1790"/>
                  </a:lnTo>
                  <a:lnTo>
                    <a:pt x="0" y="2222"/>
                  </a:lnTo>
                  <a:lnTo>
                    <a:pt x="1612" y="2552"/>
                  </a:lnTo>
                  <a:lnTo>
                    <a:pt x="1663" y="4622"/>
                  </a:lnTo>
                  <a:lnTo>
                    <a:pt x="3708" y="5232"/>
                  </a:lnTo>
                  <a:lnTo>
                    <a:pt x="6896" y="3683"/>
                  </a:lnTo>
                  <a:lnTo>
                    <a:pt x="6248" y="1816"/>
                  </a:lnTo>
                  <a:lnTo>
                    <a:pt x="7226" y="787"/>
                  </a:lnTo>
                  <a:lnTo>
                    <a:pt x="7150" y="508"/>
                  </a:lnTo>
                  <a:lnTo>
                    <a:pt x="450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4" name="object 2334"/>
            <p:cNvSpPr/>
            <p:nvPr/>
          </p:nvSpPr>
          <p:spPr>
            <a:xfrm>
              <a:off x="6954316" y="2520683"/>
              <a:ext cx="19050" cy="7620"/>
            </a:xfrm>
            <a:custGeom>
              <a:avLst/>
              <a:gdLst/>
              <a:ahLst/>
              <a:cxnLst/>
              <a:rect l="l" t="t" r="r" b="b"/>
              <a:pathLst>
                <a:path w="19050" h="7619">
                  <a:moveTo>
                    <a:pt x="18859" y="6731"/>
                  </a:moveTo>
                  <a:lnTo>
                    <a:pt x="13157" y="1752"/>
                  </a:lnTo>
                  <a:lnTo>
                    <a:pt x="647" y="0"/>
                  </a:lnTo>
                  <a:lnTo>
                    <a:pt x="330" y="25"/>
                  </a:lnTo>
                  <a:lnTo>
                    <a:pt x="0" y="317"/>
                  </a:lnTo>
                  <a:lnTo>
                    <a:pt x="368" y="774"/>
                  </a:lnTo>
                  <a:lnTo>
                    <a:pt x="12560" y="2501"/>
                  </a:lnTo>
                  <a:lnTo>
                    <a:pt x="18059" y="7289"/>
                  </a:lnTo>
                  <a:lnTo>
                    <a:pt x="18821" y="7302"/>
                  </a:lnTo>
                  <a:lnTo>
                    <a:pt x="18859" y="6731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5" name="object 2335"/>
            <p:cNvSpPr/>
            <p:nvPr/>
          </p:nvSpPr>
          <p:spPr>
            <a:xfrm>
              <a:off x="6902088" y="2483433"/>
              <a:ext cx="73660" cy="59055"/>
            </a:xfrm>
            <a:custGeom>
              <a:avLst/>
              <a:gdLst/>
              <a:ahLst/>
              <a:cxnLst/>
              <a:rect l="l" t="t" r="r" b="b"/>
              <a:pathLst>
                <a:path w="73659" h="59055">
                  <a:moveTo>
                    <a:pt x="46658" y="56235"/>
                  </a:moveTo>
                  <a:lnTo>
                    <a:pt x="42110" y="56235"/>
                  </a:lnTo>
                  <a:lnTo>
                    <a:pt x="42505" y="57823"/>
                  </a:lnTo>
                  <a:lnTo>
                    <a:pt x="42622" y="58293"/>
                  </a:lnTo>
                  <a:lnTo>
                    <a:pt x="42745" y="58788"/>
                  </a:lnTo>
                  <a:lnTo>
                    <a:pt x="44237" y="56819"/>
                  </a:lnTo>
                  <a:lnTo>
                    <a:pt x="46352" y="56819"/>
                  </a:lnTo>
                  <a:lnTo>
                    <a:pt x="46545" y="56451"/>
                  </a:lnTo>
                  <a:lnTo>
                    <a:pt x="46658" y="56235"/>
                  </a:lnTo>
                  <a:close/>
                </a:path>
                <a:path w="73659" h="59055">
                  <a:moveTo>
                    <a:pt x="46352" y="56819"/>
                  </a:moveTo>
                  <a:lnTo>
                    <a:pt x="44279" y="56819"/>
                  </a:lnTo>
                  <a:lnTo>
                    <a:pt x="45577" y="58293"/>
                  </a:lnTo>
                  <a:lnTo>
                    <a:pt x="46105" y="57289"/>
                  </a:lnTo>
                  <a:lnTo>
                    <a:pt x="46225" y="57061"/>
                  </a:lnTo>
                  <a:lnTo>
                    <a:pt x="46352" y="56819"/>
                  </a:lnTo>
                  <a:close/>
                </a:path>
                <a:path w="73659" h="59055">
                  <a:moveTo>
                    <a:pt x="49410" y="56045"/>
                  </a:moveTo>
                  <a:lnTo>
                    <a:pt x="46759" y="56045"/>
                  </a:lnTo>
                  <a:lnTo>
                    <a:pt x="48943" y="57823"/>
                  </a:lnTo>
                  <a:lnTo>
                    <a:pt x="49083" y="57289"/>
                  </a:lnTo>
                  <a:lnTo>
                    <a:pt x="49207" y="56819"/>
                  </a:lnTo>
                  <a:lnTo>
                    <a:pt x="49304" y="56451"/>
                  </a:lnTo>
                  <a:lnTo>
                    <a:pt x="49410" y="56045"/>
                  </a:lnTo>
                  <a:close/>
                </a:path>
                <a:path w="73659" h="59055">
                  <a:moveTo>
                    <a:pt x="39333" y="55308"/>
                  </a:moveTo>
                  <a:lnTo>
                    <a:pt x="36357" y="55308"/>
                  </a:lnTo>
                  <a:lnTo>
                    <a:pt x="36458" y="56235"/>
                  </a:lnTo>
                  <a:lnTo>
                    <a:pt x="36573" y="57289"/>
                  </a:lnTo>
                  <a:lnTo>
                    <a:pt x="38605" y="57061"/>
                  </a:lnTo>
                  <a:lnTo>
                    <a:pt x="38858" y="56451"/>
                  </a:lnTo>
                  <a:lnTo>
                    <a:pt x="38948" y="56235"/>
                  </a:lnTo>
                  <a:lnTo>
                    <a:pt x="39027" y="56045"/>
                  </a:lnTo>
                  <a:lnTo>
                    <a:pt x="39154" y="55740"/>
                  </a:lnTo>
                  <a:lnTo>
                    <a:pt x="39249" y="55511"/>
                  </a:lnTo>
                  <a:lnTo>
                    <a:pt x="39333" y="55308"/>
                  </a:lnTo>
                  <a:close/>
                </a:path>
                <a:path w="73659" h="59055">
                  <a:moveTo>
                    <a:pt x="39460" y="55118"/>
                  </a:moveTo>
                  <a:lnTo>
                    <a:pt x="32639" y="55118"/>
                  </a:lnTo>
                  <a:lnTo>
                    <a:pt x="32674" y="56819"/>
                  </a:lnTo>
                  <a:lnTo>
                    <a:pt x="34071" y="56451"/>
                  </a:lnTo>
                  <a:lnTo>
                    <a:pt x="35138" y="55740"/>
                  </a:lnTo>
                  <a:lnTo>
                    <a:pt x="36357" y="55308"/>
                  </a:lnTo>
                  <a:lnTo>
                    <a:pt x="39316" y="55308"/>
                  </a:lnTo>
                  <a:lnTo>
                    <a:pt x="39460" y="55118"/>
                  </a:lnTo>
                  <a:close/>
                </a:path>
                <a:path w="73659" h="59055">
                  <a:moveTo>
                    <a:pt x="55306" y="52984"/>
                  </a:moveTo>
                  <a:lnTo>
                    <a:pt x="26753" y="52984"/>
                  </a:lnTo>
                  <a:lnTo>
                    <a:pt x="26227" y="54229"/>
                  </a:lnTo>
                  <a:lnTo>
                    <a:pt x="40289" y="54229"/>
                  </a:lnTo>
                  <a:lnTo>
                    <a:pt x="40389" y="55118"/>
                  </a:lnTo>
                  <a:lnTo>
                    <a:pt x="40434" y="55511"/>
                  </a:lnTo>
                  <a:lnTo>
                    <a:pt x="40540" y="56451"/>
                  </a:lnTo>
                  <a:lnTo>
                    <a:pt x="40198" y="56451"/>
                  </a:lnTo>
                  <a:lnTo>
                    <a:pt x="42110" y="56235"/>
                  </a:lnTo>
                  <a:lnTo>
                    <a:pt x="46658" y="56235"/>
                  </a:lnTo>
                  <a:lnTo>
                    <a:pt x="46759" y="56045"/>
                  </a:lnTo>
                  <a:lnTo>
                    <a:pt x="49410" y="56045"/>
                  </a:lnTo>
                  <a:lnTo>
                    <a:pt x="49491" y="55740"/>
                  </a:lnTo>
                  <a:lnTo>
                    <a:pt x="49604" y="55308"/>
                  </a:lnTo>
                  <a:lnTo>
                    <a:pt x="49654" y="55118"/>
                  </a:lnTo>
                  <a:lnTo>
                    <a:pt x="52059" y="55118"/>
                  </a:lnTo>
                  <a:lnTo>
                    <a:pt x="51982" y="54229"/>
                  </a:lnTo>
                  <a:lnTo>
                    <a:pt x="51902" y="53314"/>
                  </a:lnTo>
                  <a:lnTo>
                    <a:pt x="55036" y="53314"/>
                  </a:lnTo>
                  <a:lnTo>
                    <a:pt x="55306" y="52984"/>
                  </a:lnTo>
                  <a:close/>
                </a:path>
                <a:path w="73659" h="59055">
                  <a:moveTo>
                    <a:pt x="52059" y="55118"/>
                  </a:moveTo>
                  <a:lnTo>
                    <a:pt x="49654" y="55118"/>
                  </a:lnTo>
                  <a:lnTo>
                    <a:pt x="52435" y="56045"/>
                  </a:lnTo>
                  <a:lnTo>
                    <a:pt x="52140" y="56045"/>
                  </a:lnTo>
                  <a:lnTo>
                    <a:pt x="52059" y="55118"/>
                  </a:lnTo>
                  <a:close/>
                </a:path>
                <a:path w="73659" h="59055">
                  <a:moveTo>
                    <a:pt x="28217" y="54229"/>
                  </a:moveTo>
                  <a:lnTo>
                    <a:pt x="26457" y="54229"/>
                  </a:lnTo>
                  <a:lnTo>
                    <a:pt x="28307" y="55740"/>
                  </a:lnTo>
                  <a:lnTo>
                    <a:pt x="28217" y="54229"/>
                  </a:lnTo>
                  <a:close/>
                </a:path>
                <a:path w="73659" h="59055">
                  <a:moveTo>
                    <a:pt x="40134" y="54229"/>
                  </a:moveTo>
                  <a:lnTo>
                    <a:pt x="29462" y="54229"/>
                  </a:lnTo>
                  <a:lnTo>
                    <a:pt x="30325" y="55511"/>
                  </a:lnTo>
                  <a:lnTo>
                    <a:pt x="32072" y="55118"/>
                  </a:lnTo>
                  <a:lnTo>
                    <a:pt x="39460" y="55118"/>
                  </a:lnTo>
                  <a:lnTo>
                    <a:pt x="40134" y="54229"/>
                  </a:lnTo>
                  <a:close/>
                </a:path>
                <a:path w="73659" h="59055">
                  <a:moveTo>
                    <a:pt x="55036" y="53314"/>
                  </a:moveTo>
                  <a:lnTo>
                    <a:pt x="51902" y="53314"/>
                  </a:lnTo>
                  <a:lnTo>
                    <a:pt x="54576" y="54229"/>
                  </a:lnTo>
                  <a:lnTo>
                    <a:pt x="54291" y="54229"/>
                  </a:lnTo>
                  <a:lnTo>
                    <a:pt x="55036" y="53314"/>
                  </a:lnTo>
                  <a:close/>
                </a:path>
                <a:path w="73659" h="59055">
                  <a:moveTo>
                    <a:pt x="23180" y="51904"/>
                  </a:moveTo>
                  <a:lnTo>
                    <a:pt x="18793" y="51904"/>
                  </a:lnTo>
                  <a:lnTo>
                    <a:pt x="18872" y="52552"/>
                  </a:lnTo>
                  <a:lnTo>
                    <a:pt x="18996" y="53581"/>
                  </a:lnTo>
                  <a:lnTo>
                    <a:pt x="19590" y="53581"/>
                  </a:lnTo>
                  <a:lnTo>
                    <a:pt x="23180" y="51904"/>
                  </a:lnTo>
                  <a:close/>
                </a:path>
                <a:path w="73659" h="59055">
                  <a:moveTo>
                    <a:pt x="54594" y="51752"/>
                  </a:moveTo>
                  <a:lnTo>
                    <a:pt x="23625" y="51752"/>
                  </a:lnTo>
                  <a:lnTo>
                    <a:pt x="22536" y="53581"/>
                  </a:lnTo>
                  <a:lnTo>
                    <a:pt x="23231" y="53581"/>
                  </a:lnTo>
                  <a:lnTo>
                    <a:pt x="25006" y="52984"/>
                  </a:lnTo>
                  <a:lnTo>
                    <a:pt x="55306" y="52984"/>
                  </a:lnTo>
                  <a:lnTo>
                    <a:pt x="54682" y="51904"/>
                  </a:lnTo>
                  <a:lnTo>
                    <a:pt x="54594" y="51752"/>
                  </a:lnTo>
                  <a:close/>
                </a:path>
                <a:path w="73659" h="59055">
                  <a:moveTo>
                    <a:pt x="54388" y="51396"/>
                  </a:moveTo>
                  <a:lnTo>
                    <a:pt x="16992" y="51396"/>
                  </a:lnTo>
                  <a:lnTo>
                    <a:pt x="15605" y="52984"/>
                  </a:lnTo>
                  <a:lnTo>
                    <a:pt x="16697" y="52984"/>
                  </a:lnTo>
                  <a:lnTo>
                    <a:pt x="18006" y="52552"/>
                  </a:lnTo>
                  <a:lnTo>
                    <a:pt x="18793" y="51904"/>
                  </a:lnTo>
                  <a:lnTo>
                    <a:pt x="23180" y="51904"/>
                  </a:lnTo>
                  <a:lnTo>
                    <a:pt x="23507" y="51752"/>
                  </a:lnTo>
                  <a:lnTo>
                    <a:pt x="54594" y="51752"/>
                  </a:lnTo>
                  <a:lnTo>
                    <a:pt x="54388" y="51396"/>
                  </a:lnTo>
                  <a:close/>
                </a:path>
                <a:path w="73659" h="59055">
                  <a:moveTo>
                    <a:pt x="16362" y="51396"/>
                  </a:moveTo>
                  <a:lnTo>
                    <a:pt x="13324" y="51396"/>
                  </a:lnTo>
                  <a:lnTo>
                    <a:pt x="14094" y="51752"/>
                  </a:lnTo>
                  <a:lnTo>
                    <a:pt x="16362" y="51396"/>
                  </a:lnTo>
                  <a:close/>
                </a:path>
                <a:path w="73659" h="59055">
                  <a:moveTo>
                    <a:pt x="18295" y="39471"/>
                  </a:moveTo>
                  <a:lnTo>
                    <a:pt x="17479" y="39471"/>
                  </a:lnTo>
                  <a:lnTo>
                    <a:pt x="20279" y="40830"/>
                  </a:lnTo>
                  <a:lnTo>
                    <a:pt x="18844" y="41173"/>
                  </a:lnTo>
                  <a:lnTo>
                    <a:pt x="15923" y="42189"/>
                  </a:lnTo>
                  <a:lnTo>
                    <a:pt x="18768" y="43218"/>
                  </a:lnTo>
                  <a:lnTo>
                    <a:pt x="17866" y="44056"/>
                  </a:lnTo>
                  <a:lnTo>
                    <a:pt x="16723" y="44450"/>
                  </a:lnTo>
                  <a:lnTo>
                    <a:pt x="15415" y="44856"/>
                  </a:lnTo>
                  <a:lnTo>
                    <a:pt x="17523" y="45720"/>
                  </a:lnTo>
                  <a:lnTo>
                    <a:pt x="16507" y="47142"/>
                  </a:lnTo>
                  <a:lnTo>
                    <a:pt x="11770" y="47701"/>
                  </a:lnTo>
                  <a:lnTo>
                    <a:pt x="15453" y="49187"/>
                  </a:lnTo>
                  <a:lnTo>
                    <a:pt x="12718" y="51396"/>
                  </a:lnTo>
                  <a:lnTo>
                    <a:pt x="54194" y="51396"/>
                  </a:lnTo>
                  <a:lnTo>
                    <a:pt x="55331" y="50203"/>
                  </a:lnTo>
                  <a:lnTo>
                    <a:pt x="58502" y="50203"/>
                  </a:lnTo>
                  <a:lnTo>
                    <a:pt x="58684" y="49911"/>
                  </a:lnTo>
                  <a:lnTo>
                    <a:pt x="57630" y="47853"/>
                  </a:lnTo>
                  <a:lnTo>
                    <a:pt x="57523" y="47142"/>
                  </a:lnTo>
                  <a:lnTo>
                    <a:pt x="57477" y="46837"/>
                  </a:lnTo>
                  <a:lnTo>
                    <a:pt x="57376" y="46164"/>
                  </a:lnTo>
                  <a:lnTo>
                    <a:pt x="59309" y="46164"/>
                  </a:lnTo>
                  <a:lnTo>
                    <a:pt x="59227" y="45720"/>
                  </a:lnTo>
                  <a:lnTo>
                    <a:pt x="59103" y="45046"/>
                  </a:lnTo>
                  <a:lnTo>
                    <a:pt x="57185" y="43675"/>
                  </a:lnTo>
                  <a:lnTo>
                    <a:pt x="52081" y="39624"/>
                  </a:lnTo>
                  <a:lnTo>
                    <a:pt x="19835" y="39624"/>
                  </a:lnTo>
                  <a:lnTo>
                    <a:pt x="18295" y="39471"/>
                  </a:lnTo>
                  <a:close/>
                </a:path>
                <a:path w="73659" h="59055">
                  <a:moveTo>
                    <a:pt x="58502" y="50203"/>
                  </a:moveTo>
                  <a:lnTo>
                    <a:pt x="55331" y="50203"/>
                  </a:lnTo>
                  <a:lnTo>
                    <a:pt x="57757" y="51396"/>
                  </a:lnTo>
                  <a:lnTo>
                    <a:pt x="58502" y="50203"/>
                  </a:lnTo>
                  <a:close/>
                </a:path>
                <a:path w="73659" h="59055">
                  <a:moveTo>
                    <a:pt x="59309" y="46164"/>
                  </a:moveTo>
                  <a:lnTo>
                    <a:pt x="57376" y="46164"/>
                  </a:lnTo>
                  <a:lnTo>
                    <a:pt x="59433" y="46837"/>
                  </a:lnTo>
                  <a:lnTo>
                    <a:pt x="59309" y="46164"/>
                  </a:lnTo>
                  <a:close/>
                </a:path>
                <a:path w="73659" h="59055">
                  <a:moveTo>
                    <a:pt x="54237" y="38608"/>
                  </a:moveTo>
                  <a:lnTo>
                    <a:pt x="20798" y="38608"/>
                  </a:lnTo>
                  <a:lnTo>
                    <a:pt x="19835" y="39624"/>
                  </a:lnTo>
                  <a:lnTo>
                    <a:pt x="52081" y="39624"/>
                  </a:lnTo>
                  <a:lnTo>
                    <a:pt x="51889" y="39471"/>
                  </a:lnTo>
                  <a:lnTo>
                    <a:pt x="54237" y="38608"/>
                  </a:lnTo>
                  <a:close/>
                </a:path>
                <a:path w="73659" h="59055">
                  <a:moveTo>
                    <a:pt x="64481" y="35687"/>
                  </a:moveTo>
                  <a:lnTo>
                    <a:pt x="15504" y="35687"/>
                  </a:lnTo>
                  <a:lnTo>
                    <a:pt x="17221" y="36322"/>
                  </a:lnTo>
                  <a:lnTo>
                    <a:pt x="16999" y="36322"/>
                  </a:lnTo>
                  <a:lnTo>
                    <a:pt x="16973" y="36449"/>
                  </a:lnTo>
                  <a:lnTo>
                    <a:pt x="16848" y="37045"/>
                  </a:lnTo>
                  <a:lnTo>
                    <a:pt x="16765" y="37439"/>
                  </a:lnTo>
                  <a:lnTo>
                    <a:pt x="16672" y="37884"/>
                  </a:lnTo>
                  <a:lnTo>
                    <a:pt x="19377" y="38608"/>
                  </a:lnTo>
                  <a:lnTo>
                    <a:pt x="54551" y="38608"/>
                  </a:lnTo>
                  <a:lnTo>
                    <a:pt x="54727" y="37884"/>
                  </a:lnTo>
                  <a:lnTo>
                    <a:pt x="54836" y="37439"/>
                  </a:lnTo>
                  <a:lnTo>
                    <a:pt x="56507" y="37045"/>
                  </a:lnTo>
                  <a:lnTo>
                    <a:pt x="64337" y="37045"/>
                  </a:lnTo>
                  <a:lnTo>
                    <a:pt x="65643" y="36322"/>
                  </a:lnTo>
                  <a:lnTo>
                    <a:pt x="64481" y="35687"/>
                  </a:lnTo>
                  <a:close/>
                </a:path>
                <a:path w="73659" h="59055">
                  <a:moveTo>
                    <a:pt x="38154" y="8089"/>
                  </a:moveTo>
                  <a:lnTo>
                    <a:pt x="38227" y="9486"/>
                  </a:lnTo>
                  <a:lnTo>
                    <a:pt x="38798" y="10591"/>
                  </a:lnTo>
                  <a:lnTo>
                    <a:pt x="38664" y="10591"/>
                  </a:lnTo>
                  <a:lnTo>
                    <a:pt x="38211" y="11836"/>
                  </a:lnTo>
                  <a:lnTo>
                    <a:pt x="1270" y="11836"/>
                  </a:lnTo>
                  <a:lnTo>
                    <a:pt x="3611" y="12446"/>
                  </a:lnTo>
                  <a:lnTo>
                    <a:pt x="2893" y="12446"/>
                  </a:lnTo>
                  <a:lnTo>
                    <a:pt x="594" y="13385"/>
                  </a:lnTo>
                  <a:lnTo>
                    <a:pt x="1826" y="14046"/>
                  </a:lnTo>
                  <a:lnTo>
                    <a:pt x="3350" y="14643"/>
                  </a:lnTo>
                  <a:lnTo>
                    <a:pt x="4391" y="14643"/>
                  </a:lnTo>
                  <a:lnTo>
                    <a:pt x="1470" y="15392"/>
                  </a:lnTo>
                  <a:lnTo>
                    <a:pt x="3388" y="16560"/>
                  </a:lnTo>
                  <a:lnTo>
                    <a:pt x="5268" y="17018"/>
                  </a:lnTo>
                  <a:lnTo>
                    <a:pt x="3528" y="18910"/>
                  </a:lnTo>
                  <a:lnTo>
                    <a:pt x="4455" y="19799"/>
                  </a:lnTo>
                  <a:lnTo>
                    <a:pt x="6182" y="20497"/>
                  </a:lnTo>
                  <a:lnTo>
                    <a:pt x="7465" y="21107"/>
                  </a:lnTo>
                  <a:lnTo>
                    <a:pt x="5344" y="22009"/>
                  </a:lnTo>
                  <a:lnTo>
                    <a:pt x="8379" y="23279"/>
                  </a:lnTo>
                  <a:lnTo>
                    <a:pt x="6830" y="25273"/>
                  </a:lnTo>
                  <a:lnTo>
                    <a:pt x="8024" y="25539"/>
                  </a:lnTo>
                  <a:lnTo>
                    <a:pt x="9319" y="25857"/>
                  </a:lnTo>
                  <a:lnTo>
                    <a:pt x="10462" y="26225"/>
                  </a:lnTo>
                  <a:lnTo>
                    <a:pt x="8087" y="28295"/>
                  </a:lnTo>
                  <a:lnTo>
                    <a:pt x="9431" y="28956"/>
                  </a:lnTo>
                  <a:lnTo>
                    <a:pt x="10818" y="29311"/>
                  </a:lnTo>
                  <a:lnTo>
                    <a:pt x="11999" y="29972"/>
                  </a:lnTo>
                  <a:lnTo>
                    <a:pt x="10592" y="30746"/>
                  </a:lnTo>
                  <a:lnTo>
                    <a:pt x="9701" y="31292"/>
                  </a:lnTo>
                  <a:lnTo>
                    <a:pt x="12342" y="31724"/>
                  </a:lnTo>
                  <a:lnTo>
                    <a:pt x="13485" y="32397"/>
                  </a:lnTo>
                  <a:lnTo>
                    <a:pt x="12303" y="32918"/>
                  </a:lnTo>
                  <a:lnTo>
                    <a:pt x="10906" y="33591"/>
                  </a:lnTo>
                  <a:lnTo>
                    <a:pt x="10339" y="34340"/>
                  </a:lnTo>
                  <a:lnTo>
                    <a:pt x="10224" y="34493"/>
                  </a:lnTo>
                  <a:lnTo>
                    <a:pt x="13091" y="34493"/>
                  </a:lnTo>
                  <a:lnTo>
                    <a:pt x="14208" y="34861"/>
                  </a:lnTo>
                  <a:lnTo>
                    <a:pt x="13078" y="36322"/>
                  </a:lnTo>
                  <a:lnTo>
                    <a:pt x="12980" y="36449"/>
                  </a:lnTo>
                  <a:lnTo>
                    <a:pt x="14208" y="36449"/>
                  </a:lnTo>
                  <a:lnTo>
                    <a:pt x="15504" y="35687"/>
                  </a:lnTo>
                  <a:lnTo>
                    <a:pt x="64481" y="35687"/>
                  </a:lnTo>
                  <a:lnTo>
                    <a:pt x="63713" y="35267"/>
                  </a:lnTo>
                  <a:lnTo>
                    <a:pt x="65567" y="35052"/>
                  </a:lnTo>
                  <a:lnTo>
                    <a:pt x="67358" y="34340"/>
                  </a:lnTo>
                  <a:lnTo>
                    <a:pt x="69009" y="33832"/>
                  </a:lnTo>
                  <a:lnTo>
                    <a:pt x="66494" y="33185"/>
                  </a:lnTo>
                  <a:lnTo>
                    <a:pt x="68361" y="32778"/>
                  </a:lnTo>
                  <a:lnTo>
                    <a:pt x="69898" y="32207"/>
                  </a:lnTo>
                  <a:lnTo>
                    <a:pt x="71244" y="31292"/>
                  </a:lnTo>
                  <a:lnTo>
                    <a:pt x="68742" y="30746"/>
                  </a:lnTo>
                  <a:lnTo>
                    <a:pt x="70444" y="30099"/>
                  </a:lnTo>
                  <a:lnTo>
                    <a:pt x="71892" y="28956"/>
                  </a:lnTo>
                  <a:lnTo>
                    <a:pt x="72844" y="27724"/>
                  </a:lnTo>
                  <a:lnTo>
                    <a:pt x="70254" y="27292"/>
                  </a:lnTo>
                  <a:lnTo>
                    <a:pt x="71892" y="27038"/>
                  </a:lnTo>
                  <a:lnTo>
                    <a:pt x="72921" y="24765"/>
                  </a:lnTo>
                  <a:lnTo>
                    <a:pt x="73185" y="23685"/>
                  </a:lnTo>
                  <a:lnTo>
                    <a:pt x="70660" y="23685"/>
                  </a:lnTo>
                  <a:lnTo>
                    <a:pt x="71752" y="22745"/>
                  </a:lnTo>
                  <a:lnTo>
                    <a:pt x="72692" y="21437"/>
                  </a:lnTo>
                  <a:lnTo>
                    <a:pt x="73176" y="20497"/>
                  </a:lnTo>
                  <a:lnTo>
                    <a:pt x="70507" y="20497"/>
                  </a:lnTo>
                  <a:lnTo>
                    <a:pt x="70624" y="20154"/>
                  </a:lnTo>
                  <a:lnTo>
                    <a:pt x="67533" y="20154"/>
                  </a:lnTo>
                  <a:lnTo>
                    <a:pt x="67887" y="17894"/>
                  </a:lnTo>
                  <a:lnTo>
                    <a:pt x="66050" y="17894"/>
                  </a:lnTo>
                  <a:lnTo>
                    <a:pt x="65963" y="17018"/>
                  </a:lnTo>
                  <a:lnTo>
                    <a:pt x="65841" y="15798"/>
                  </a:lnTo>
                  <a:lnTo>
                    <a:pt x="63472" y="15798"/>
                  </a:lnTo>
                  <a:lnTo>
                    <a:pt x="63526" y="15392"/>
                  </a:lnTo>
                  <a:lnTo>
                    <a:pt x="63627" y="14643"/>
                  </a:lnTo>
                  <a:lnTo>
                    <a:pt x="63718" y="14046"/>
                  </a:lnTo>
                  <a:lnTo>
                    <a:pt x="63822" y="13385"/>
                  </a:lnTo>
                  <a:lnTo>
                    <a:pt x="63850" y="13208"/>
                  </a:lnTo>
                  <a:lnTo>
                    <a:pt x="60449" y="13208"/>
                  </a:lnTo>
                  <a:lnTo>
                    <a:pt x="61441" y="11836"/>
                  </a:lnTo>
                  <a:lnTo>
                    <a:pt x="61357" y="11188"/>
                  </a:lnTo>
                  <a:lnTo>
                    <a:pt x="61235" y="10591"/>
                  </a:lnTo>
                  <a:lnTo>
                    <a:pt x="61134" y="10096"/>
                  </a:lnTo>
                  <a:lnTo>
                    <a:pt x="40648" y="10096"/>
                  </a:lnTo>
                  <a:lnTo>
                    <a:pt x="38154" y="8089"/>
                  </a:lnTo>
                  <a:close/>
                </a:path>
                <a:path w="73659" h="59055">
                  <a:moveTo>
                    <a:pt x="73238" y="23469"/>
                  </a:moveTo>
                  <a:lnTo>
                    <a:pt x="70660" y="23685"/>
                  </a:lnTo>
                  <a:lnTo>
                    <a:pt x="73185" y="23685"/>
                  </a:lnTo>
                  <a:lnTo>
                    <a:pt x="73238" y="23469"/>
                  </a:lnTo>
                  <a:close/>
                </a:path>
                <a:path w="73659" h="59055">
                  <a:moveTo>
                    <a:pt x="73352" y="20154"/>
                  </a:moveTo>
                  <a:lnTo>
                    <a:pt x="70166" y="20497"/>
                  </a:lnTo>
                  <a:lnTo>
                    <a:pt x="73176" y="20497"/>
                  </a:lnTo>
                  <a:lnTo>
                    <a:pt x="73352" y="20154"/>
                  </a:lnTo>
                  <a:close/>
                </a:path>
                <a:path w="73659" h="59055">
                  <a:moveTo>
                    <a:pt x="71104" y="18745"/>
                  </a:moveTo>
                  <a:lnTo>
                    <a:pt x="67272" y="20154"/>
                  </a:lnTo>
                  <a:lnTo>
                    <a:pt x="70624" y="20154"/>
                  </a:lnTo>
                  <a:lnTo>
                    <a:pt x="71048" y="18910"/>
                  </a:lnTo>
                  <a:lnTo>
                    <a:pt x="71104" y="18745"/>
                  </a:lnTo>
                  <a:close/>
                </a:path>
                <a:path w="73659" h="59055">
                  <a:moveTo>
                    <a:pt x="67917" y="17703"/>
                  </a:moveTo>
                  <a:lnTo>
                    <a:pt x="66050" y="17894"/>
                  </a:lnTo>
                  <a:lnTo>
                    <a:pt x="67887" y="17894"/>
                  </a:lnTo>
                  <a:lnTo>
                    <a:pt x="67917" y="17703"/>
                  </a:lnTo>
                  <a:close/>
                </a:path>
                <a:path w="73659" h="59055">
                  <a:moveTo>
                    <a:pt x="65726" y="14643"/>
                  </a:moveTo>
                  <a:lnTo>
                    <a:pt x="65391" y="14643"/>
                  </a:lnTo>
                  <a:lnTo>
                    <a:pt x="63472" y="15798"/>
                  </a:lnTo>
                  <a:lnTo>
                    <a:pt x="65841" y="15798"/>
                  </a:lnTo>
                  <a:lnTo>
                    <a:pt x="65726" y="14643"/>
                  </a:lnTo>
                  <a:close/>
                </a:path>
                <a:path w="73659" h="59055">
                  <a:moveTo>
                    <a:pt x="62819" y="11836"/>
                  </a:moveTo>
                  <a:lnTo>
                    <a:pt x="62586" y="11836"/>
                  </a:lnTo>
                  <a:lnTo>
                    <a:pt x="62214" y="12446"/>
                  </a:lnTo>
                  <a:lnTo>
                    <a:pt x="61597" y="13208"/>
                  </a:lnTo>
                  <a:lnTo>
                    <a:pt x="63850" y="13208"/>
                  </a:lnTo>
                  <a:lnTo>
                    <a:pt x="63904" y="12865"/>
                  </a:lnTo>
                  <a:lnTo>
                    <a:pt x="62819" y="11836"/>
                  </a:lnTo>
                  <a:close/>
                </a:path>
                <a:path w="73659" h="59055">
                  <a:moveTo>
                    <a:pt x="2034" y="10096"/>
                  </a:moveTo>
                  <a:lnTo>
                    <a:pt x="0" y="10096"/>
                  </a:lnTo>
                  <a:lnTo>
                    <a:pt x="1065" y="11836"/>
                  </a:lnTo>
                  <a:lnTo>
                    <a:pt x="36561" y="11836"/>
                  </a:lnTo>
                  <a:lnTo>
                    <a:pt x="35100" y="11188"/>
                  </a:lnTo>
                  <a:lnTo>
                    <a:pt x="32179" y="11188"/>
                  </a:lnTo>
                  <a:lnTo>
                    <a:pt x="31946" y="10858"/>
                  </a:lnTo>
                  <a:lnTo>
                    <a:pt x="3248" y="10858"/>
                  </a:lnTo>
                  <a:lnTo>
                    <a:pt x="2034" y="10096"/>
                  </a:lnTo>
                  <a:close/>
                </a:path>
                <a:path w="73659" h="59055">
                  <a:moveTo>
                    <a:pt x="36654" y="10096"/>
                  </a:moveTo>
                  <a:lnTo>
                    <a:pt x="36501" y="10591"/>
                  </a:lnTo>
                  <a:lnTo>
                    <a:pt x="36413" y="11188"/>
                  </a:lnTo>
                  <a:lnTo>
                    <a:pt x="36317" y="11836"/>
                  </a:lnTo>
                  <a:lnTo>
                    <a:pt x="38211" y="11836"/>
                  </a:lnTo>
                  <a:lnTo>
                    <a:pt x="36654" y="10096"/>
                  </a:lnTo>
                  <a:close/>
                </a:path>
                <a:path w="73659" h="59055">
                  <a:moveTo>
                    <a:pt x="33177" y="8953"/>
                  </a:moveTo>
                  <a:lnTo>
                    <a:pt x="33001" y="8953"/>
                  </a:lnTo>
                  <a:lnTo>
                    <a:pt x="32398" y="10591"/>
                  </a:lnTo>
                  <a:lnTo>
                    <a:pt x="32300" y="10858"/>
                  </a:lnTo>
                  <a:lnTo>
                    <a:pt x="32179" y="11188"/>
                  </a:lnTo>
                  <a:lnTo>
                    <a:pt x="34928" y="11188"/>
                  </a:lnTo>
                  <a:lnTo>
                    <a:pt x="33979" y="9486"/>
                  </a:lnTo>
                  <a:lnTo>
                    <a:pt x="33806" y="9486"/>
                  </a:lnTo>
                  <a:lnTo>
                    <a:pt x="33177" y="8953"/>
                  </a:lnTo>
                  <a:close/>
                </a:path>
                <a:path w="73659" h="59055">
                  <a:moveTo>
                    <a:pt x="3494" y="8648"/>
                  </a:moveTo>
                  <a:lnTo>
                    <a:pt x="3213" y="8648"/>
                  </a:lnTo>
                  <a:lnTo>
                    <a:pt x="3248" y="10858"/>
                  </a:lnTo>
                  <a:lnTo>
                    <a:pt x="31946" y="10858"/>
                  </a:lnTo>
                  <a:lnTo>
                    <a:pt x="31758" y="10591"/>
                  </a:lnTo>
                  <a:lnTo>
                    <a:pt x="8179" y="10591"/>
                  </a:lnTo>
                  <a:lnTo>
                    <a:pt x="7781" y="10096"/>
                  </a:lnTo>
                  <a:lnTo>
                    <a:pt x="6194" y="10096"/>
                  </a:lnTo>
                  <a:lnTo>
                    <a:pt x="3494" y="8648"/>
                  </a:lnTo>
                  <a:close/>
                </a:path>
                <a:path w="73659" h="59055">
                  <a:moveTo>
                    <a:pt x="10228" y="8648"/>
                  </a:moveTo>
                  <a:lnTo>
                    <a:pt x="9558" y="8648"/>
                  </a:lnTo>
                  <a:lnTo>
                    <a:pt x="9534" y="10591"/>
                  </a:lnTo>
                  <a:lnTo>
                    <a:pt x="11033" y="10591"/>
                  </a:lnTo>
                  <a:lnTo>
                    <a:pt x="10921" y="9486"/>
                  </a:lnTo>
                  <a:lnTo>
                    <a:pt x="10866" y="8953"/>
                  </a:lnTo>
                  <a:lnTo>
                    <a:pt x="11170" y="8953"/>
                  </a:lnTo>
                  <a:lnTo>
                    <a:pt x="10228" y="8648"/>
                  </a:lnTo>
                  <a:close/>
                </a:path>
                <a:path w="73659" h="59055">
                  <a:moveTo>
                    <a:pt x="13887" y="8293"/>
                  </a:moveTo>
                  <a:lnTo>
                    <a:pt x="13504" y="8648"/>
                  </a:lnTo>
                  <a:lnTo>
                    <a:pt x="12046" y="10591"/>
                  </a:lnTo>
                  <a:lnTo>
                    <a:pt x="31758" y="10591"/>
                  </a:lnTo>
                  <a:lnTo>
                    <a:pt x="31409" y="10096"/>
                  </a:lnTo>
                  <a:lnTo>
                    <a:pt x="15301" y="10096"/>
                  </a:lnTo>
                  <a:lnTo>
                    <a:pt x="13887" y="8293"/>
                  </a:lnTo>
                  <a:close/>
                </a:path>
                <a:path w="73659" h="59055">
                  <a:moveTo>
                    <a:pt x="6169" y="8089"/>
                  </a:moveTo>
                  <a:lnTo>
                    <a:pt x="6132" y="8293"/>
                  </a:lnTo>
                  <a:lnTo>
                    <a:pt x="6012" y="8953"/>
                  </a:lnTo>
                  <a:lnTo>
                    <a:pt x="5915" y="9486"/>
                  </a:lnTo>
                  <a:lnTo>
                    <a:pt x="5805" y="10096"/>
                  </a:lnTo>
                  <a:lnTo>
                    <a:pt x="7781" y="10096"/>
                  </a:lnTo>
                  <a:lnTo>
                    <a:pt x="6169" y="8089"/>
                  </a:lnTo>
                  <a:close/>
                </a:path>
                <a:path w="73659" h="59055">
                  <a:moveTo>
                    <a:pt x="16781" y="8089"/>
                  </a:moveTo>
                  <a:lnTo>
                    <a:pt x="16607" y="8089"/>
                  </a:lnTo>
                  <a:lnTo>
                    <a:pt x="15301" y="10096"/>
                  </a:lnTo>
                  <a:lnTo>
                    <a:pt x="17983" y="10096"/>
                  </a:lnTo>
                  <a:lnTo>
                    <a:pt x="16903" y="8293"/>
                  </a:lnTo>
                  <a:lnTo>
                    <a:pt x="16781" y="8089"/>
                  </a:lnTo>
                  <a:close/>
                </a:path>
                <a:path w="73659" h="59055">
                  <a:moveTo>
                    <a:pt x="20952" y="7150"/>
                  </a:moveTo>
                  <a:lnTo>
                    <a:pt x="19775" y="7581"/>
                  </a:lnTo>
                  <a:lnTo>
                    <a:pt x="17949" y="10096"/>
                  </a:lnTo>
                  <a:lnTo>
                    <a:pt x="31337" y="10096"/>
                  </a:lnTo>
                  <a:lnTo>
                    <a:pt x="31288" y="9486"/>
                  </a:lnTo>
                  <a:lnTo>
                    <a:pt x="22298" y="9486"/>
                  </a:lnTo>
                  <a:lnTo>
                    <a:pt x="21892" y="8648"/>
                  </a:lnTo>
                  <a:lnTo>
                    <a:pt x="20952" y="7150"/>
                  </a:lnTo>
                  <a:close/>
                </a:path>
                <a:path w="73659" h="59055">
                  <a:moveTo>
                    <a:pt x="39227" y="5346"/>
                  </a:moveTo>
                  <a:lnTo>
                    <a:pt x="39837" y="6781"/>
                  </a:lnTo>
                  <a:lnTo>
                    <a:pt x="40552" y="8089"/>
                  </a:lnTo>
                  <a:lnTo>
                    <a:pt x="40489" y="8953"/>
                  </a:lnTo>
                  <a:lnTo>
                    <a:pt x="40189" y="10096"/>
                  </a:lnTo>
                  <a:lnTo>
                    <a:pt x="61134" y="10096"/>
                  </a:lnTo>
                  <a:lnTo>
                    <a:pt x="61011" y="9486"/>
                  </a:lnTo>
                  <a:lnTo>
                    <a:pt x="60591" y="8953"/>
                  </a:lnTo>
                  <a:lnTo>
                    <a:pt x="58176" y="8953"/>
                  </a:lnTo>
                  <a:lnTo>
                    <a:pt x="57572" y="7150"/>
                  </a:lnTo>
                  <a:lnTo>
                    <a:pt x="57504" y="6946"/>
                  </a:lnTo>
                  <a:lnTo>
                    <a:pt x="54594" y="6946"/>
                  </a:lnTo>
                  <a:lnTo>
                    <a:pt x="54565" y="6781"/>
                  </a:lnTo>
                  <a:lnTo>
                    <a:pt x="41532" y="6781"/>
                  </a:lnTo>
                  <a:lnTo>
                    <a:pt x="39227" y="5346"/>
                  </a:lnTo>
                  <a:close/>
                </a:path>
                <a:path w="73659" h="59055">
                  <a:moveTo>
                    <a:pt x="22692" y="7581"/>
                  </a:moveTo>
                  <a:lnTo>
                    <a:pt x="22587" y="8089"/>
                  </a:lnTo>
                  <a:lnTo>
                    <a:pt x="22472" y="8648"/>
                  </a:lnTo>
                  <a:lnTo>
                    <a:pt x="22409" y="8953"/>
                  </a:lnTo>
                  <a:lnTo>
                    <a:pt x="22298" y="9486"/>
                  </a:lnTo>
                  <a:lnTo>
                    <a:pt x="25139" y="9486"/>
                  </a:lnTo>
                  <a:lnTo>
                    <a:pt x="22692" y="7581"/>
                  </a:lnTo>
                  <a:close/>
                </a:path>
                <a:path w="73659" h="59055">
                  <a:moveTo>
                    <a:pt x="25731" y="6781"/>
                  </a:moveTo>
                  <a:lnTo>
                    <a:pt x="25466" y="6781"/>
                  </a:lnTo>
                  <a:lnTo>
                    <a:pt x="25439" y="6946"/>
                  </a:lnTo>
                  <a:lnTo>
                    <a:pt x="25337" y="7581"/>
                  </a:lnTo>
                  <a:lnTo>
                    <a:pt x="25222" y="8293"/>
                  </a:lnTo>
                  <a:lnTo>
                    <a:pt x="25115" y="8953"/>
                  </a:lnTo>
                  <a:lnTo>
                    <a:pt x="25029" y="9486"/>
                  </a:lnTo>
                  <a:lnTo>
                    <a:pt x="29897" y="9486"/>
                  </a:lnTo>
                  <a:lnTo>
                    <a:pt x="27677" y="8648"/>
                  </a:lnTo>
                  <a:lnTo>
                    <a:pt x="27868" y="8648"/>
                  </a:lnTo>
                  <a:lnTo>
                    <a:pt x="25731" y="6781"/>
                  </a:lnTo>
                  <a:close/>
                </a:path>
                <a:path w="73659" h="59055">
                  <a:moveTo>
                    <a:pt x="29995" y="7581"/>
                  </a:moveTo>
                  <a:lnTo>
                    <a:pt x="29503" y="8089"/>
                  </a:lnTo>
                  <a:lnTo>
                    <a:pt x="29399" y="8293"/>
                  </a:lnTo>
                  <a:lnTo>
                    <a:pt x="29346" y="8648"/>
                  </a:lnTo>
                  <a:lnTo>
                    <a:pt x="29222" y="9486"/>
                  </a:lnTo>
                  <a:lnTo>
                    <a:pt x="31288" y="9486"/>
                  </a:lnTo>
                  <a:lnTo>
                    <a:pt x="31219" y="8648"/>
                  </a:lnTo>
                  <a:lnTo>
                    <a:pt x="30859" y="8293"/>
                  </a:lnTo>
                  <a:lnTo>
                    <a:pt x="29995" y="7581"/>
                  </a:lnTo>
                  <a:close/>
                </a:path>
                <a:path w="73659" h="59055">
                  <a:moveTo>
                    <a:pt x="59898" y="8089"/>
                  </a:moveTo>
                  <a:lnTo>
                    <a:pt x="59673" y="8089"/>
                  </a:lnTo>
                  <a:lnTo>
                    <a:pt x="58176" y="8953"/>
                  </a:lnTo>
                  <a:lnTo>
                    <a:pt x="60591" y="8953"/>
                  </a:lnTo>
                  <a:lnTo>
                    <a:pt x="59898" y="8089"/>
                  </a:lnTo>
                  <a:close/>
                </a:path>
                <a:path w="73659" h="59055">
                  <a:moveTo>
                    <a:pt x="9562" y="8293"/>
                  </a:moveTo>
                  <a:lnTo>
                    <a:pt x="9128" y="8293"/>
                  </a:lnTo>
                  <a:lnTo>
                    <a:pt x="10228" y="8648"/>
                  </a:lnTo>
                  <a:lnTo>
                    <a:pt x="9558" y="8648"/>
                  </a:lnTo>
                  <a:lnTo>
                    <a:pt x="9562" y="8293"/>
                  </a:lnTo>
                  <a:close/>
                </a:path>
                <a:path w="73659" h="59055">
                  <a:moveTo>
                    <a:pt x="57185" y="5994"/>
                  </a:moveTo>
                  <a:lnTo>
                    <a:pt x="54594" y="6946"/>
                  </a:lnTo>
                  <a:lnTo>
                    <a:pt x="57504" y="6946"/>
                  </a:lnTo>
                  <a:lnTo>
                    <a:pt x="57185" y="5994"/>
                  </a:lnTo>
                  <a:close/>
                </a:path>
                <a:path w="73659" h="59055">
                  <a:moveTo>
                    <a:pt x="40569" y="3263"/>
                  </a:moveTo>
                  <a:lnTo>
                    <a:pt x="40597" y="3606"/>
                  </a:lnTo>
                  <a:lnTo>
                    <a:pt x="40786" y="4064"/>
                  </a:lnTo>
                  <a:lnTo>
                    <a:pt x="40891" y="4318"/>
                  </a:lnTo>
                  <a:lnTo>
                    <a:pt x="41223" y="5346"/>
                  </a:lnTo>
                  <a:lnTo>
                    <a:pt x="41277" y="5575"/>
                  </a:lnTo>
                  <a:lnTo>
                    <a:pt x="41356" y="6781"/>
                  </a:lnTo>
                  <a:lnTo>
                    <a:pt x="54565" y="6781"/>
                  </a:lnTo>
                  <a:lnTo>
                    <a:pt x="54427" y="5994"/>
                  </a:lnTo>
                  <a:lnTo>
                    <a:pt x="54345" y="4318"/>
                  </a:lnTo>
                  <a:lnTo>
                    <a:pt x="52066" y="4318"/>
                  </a:lnTo>
                  <a:lnTo>
                    <a:pt x="51604" y="4064"/>
                  </a:lnTo>
                  <a:lnTo>
                    <a:pt x="42695" y="4064"/>
                  </a:lnTo>
                  <a:lnTo>
                    <a:pt x="40569" y="3263"/>
                  </a:lnTo>
                  <a:close/>
                </a:path>
                <a:path w="73659" h="59055">
                  <a:moveTo>
                    <a:pt x="52917" y="2616"/>
                  </a:moveTo>
                  <a:lnTo>
                    <a:pt x="52492" y="3263"/>
                  </a:lnTo>
                  <a:lnTo>
                    <a:pt x="51884" y="4318"/>
                  </a:lnTo>
                  <a:lnTo>
                    <a:pt x="54345" y="4318"/>
                  </a:lnTo>
                  <a:lnTo>
                    <a:pt x="54341" y="3606"/>
                  </a:lnTo>
                  <a:lnTo>
                    <a:pt x="53872" y="3263"/>
                  </a:lnTo>
                  <a:lnTo>
                    <a:pt x="52917" y="2616"/>
                  </a:lnTo>
                  <a:close/>
                </a:path>
                <a:path w="73659" h="59055">
                  <a:moveTo>
                    <a:pt x="42339" y="190"/>
                  </a:moveTo>
                  <a:lnTo>
                    <a:pt x="42425" y="1130"/>
                  </a:lnTo>
                  <a:lnTo>
                    <a:pt x="42499" y="1930"/>
                  </a:lnTo>
                  <a:lnTo>
                    <a:pt x="42621" y="3263"/>
                  </a:lnTo>
                  <a:lnTo>
                    <a:pt x="42695" y="4064"/>
                  </a:lnTo>
                  <a:lnTo>
                    <a:pt x="51604" y="4064"/>
                  </a:lnTo>
                  <a:lnTo>
                    <a:pt x="50772" y="3606"/>
                  </a:lnTo>
                  <a:lnTo>
                    <a:pt x="50883" y="3263"/>
                  </a:lnTo>
                  <a:lnTo>
                    <a:pt x="48702" y="3263"/>
                  </a:lnTo>
                  <a:lnTo>
                    <a:pt x="47457" y="2616"/>
                  </a:lnTo>
                  <a:lnTo>
                    <a:pt x="46906" y="1422"/>
                  </a:lnTo>
                  <a:lnTo>
                    <a:pt x="44244" y="1422"/>
                  </a:lnTo>
                  <a:lnTo>
                    <a:pt x="42339" y="190"/>
                  </a:lnTo>
                  <a:close/>
                </a:path>
                <a:path w="73659" h="59055">
                  <a:moveTo>
                    <a:pt x="49413" y="1270"/>
                  </a:moveTo>
                  <a:lnTo>
                    <a:pt x="49097" y="1930"/>
                  </a:lnTo>
                  <a:lnTo>
                    <a:pt x="48702" y="3263"/>
                  </a:lnTo>
                  <a:lnTo>
                    <a:pt x="50883" y="3263"/>
                  </a:lnTo>
                  <a:lnTo>
                    <a:pt x="51318" y="1930"/>
                  </a:lnTo>
                  <a:lnTo>
                    <a:pt x="49413" y="1270"/>
                  </a:lnTo>
                  <a:close/>
                </a:path>
                <a:path w="73659" h="59055">
                  <a:moveTo>
                    <a:pt x="45412" y="0"/>
                  </a:moveTo>
                  <a:lnTo>
                    <a:pt x="44484" y="1130"/>
                  </a:lnTo>
                  <a:lnTo>
                    <a:pt x="44369" y="1270"/>
                  </a:lnTo>
                  <a:lnTo>
                    <a:pt x="44244" y="1422"/>
                  </a:lnTo>
                  <a:lnTo>
                    <a:pt x="46906" y="1422"/>
                  </a:lnTo>
                  <a:lnTo>
                    <a:pt x="46836" y="1270"/>
                  </a:lnTo>
                  <a:lnTo>
                    <a:pt x="46771" y="1130"/>
                  </a:lnTo>
                  <a:lnTo>
                    <a:pt x="45412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6" name="object 2336"/>
            <p:cNvSpPr/>
            <p:nvPr/>
          </p:nvSpPr>
          <p:spPr>
            <a:xfrm>
              <a:off x="6901991" y="2493374"/>
              <a:ext cx="59690" cy="48895"/>
            </a:xfrm>
            <a:custGeom>
              <a:avLst/>
              <a:gdLst/>
              <a:ahLst/>
              <a:cxnLst/>
              <a:rect l="l" t="t" r="r" b="b"/>
              <a:pathLst>
                <a:path w="59690" h="48894">
                  <a:moveTo>
                    <a:pt x="46757" y="46278"/>
                  </a:moveTo>
                  <a:lnTo>
                    <a:pt x="42204" y="46278"/>
                  </a:lnTo>
                  <a:lnTo>
                    <a:pt x="42600" y="47879"/>
                  </a:lnTo>
                  <a:lnTo>
                    <a:pt x="42716" y="48348"/>
                  </a:lnTo>
                  <a:lnTo>
                    <a:pt x="42839" y="48844"/>
                  </a:lnTo>
                  <a:lnTo>
                    <a:pt x="44331" y="46875"/>
                  </a:lnTo>
                  <a:lnTo>
                    <a:pt x="46440" y="46875"/>
                  </a:lnTo>
                  <a:lnTo>
                    <a:pt x="46636" y="46507"/>
                  </a:lnTo>
                  <a:lnTo>
                    <a:pt x="46757" y="46278"/>
                  </a:lnTo>
                  <a:close/>
                </a:path>
                <a:path w="59690" h="48894">
                  <a:moveTo>
                    <a:pt x="46440" y="46875"/>
                  </a:moveTo>
                  <a:lnTo>
                    <a:pt x="44372" y="46875"/>
                  </a:lnTo>
                  <a:lnTo>
                    <a:pt x="45658" y="48348"/>
                  </a:lnTo>
                  <a:lnTo>
                    <a:pt x="46440" y="46875"/>
                  </a:lnTo>
                  <a:close/>
                </a:path>
                <a:path w="59690" h="48894">
                  <a:moveTo>
                    <a:pt x="49499" y="46101"/>
                  </a:moveTo>
                  <a:lnTo>
                    <a:pt x="46852" y="46101"/>
                  </a:lnTo>
                  <a:lnTo>
                    <a:pt x="49024" y="47879"/>
                  </a:lnTo>
                  <a:lnTo>
                    <a:pt x="49166" y="47345"/>
                  </a:lnTo>
                  <a:lnTo>
                    <a:pt x="49292" y="46875"/>
                  </a:lnTo>
                  <a:lnTo>
                    <a:pt x="49391" y="46507"/>
                  </a:lnTo>
                  <a:lnTo>
                    <a:pt x="49499" y="46101"/>
                  </a:lnTo>
                  <a:close/>
                </a:path>
                <a:path w="59690" h="48894">
                  <a:moveTo>
                    <a:pt x="39421" y="45377"/>
                  </a:moveTo>
                  <a:lnTo>
                    <a:pt x="36451" y="45377"/>
                  </a:lnTo>
                  <a:lnTo>
                    <a:pt x="36549" y="46278"/>
                  </a:lnTo>
                  <a:lnTo>
                    <a:pt x="36666" y="47345"/>
                  </a:lnTo>
                  <a:lnTo>
                    <a:pt x="38698" y="47117"/>
                  </a:lnTo>
                  <a:lnTo>
                    <a:pt x="38952" y="46507"/>
                  </a:lnTo>
                  <a:lnTo>
                    <a:pt x="39047" y="46278"/>
                  </a:lnTo>
                  <a:lnTo>
                    <a:pt x="39121" y="46101"/>
                  </a:lnTo>
                  <a:lnTo>
                    <a:pt x="39247" y="45796"/>
                  </a:lnTo>
                  <a:lnTo>
                    <a:pt x="39342" y="45567"/>
                  </a:lnTo>
                  <a:lnTo>
                    <a:pt x="39421" y="45377"/>
                  </a:lnTo>
                  <a:close/>
                </a:path>
                <a:path w="59690" h="48894">
                  <a:moveTo>
                    <a:pt x="39555" y="45173"/>
                  </a:moveTo>
                  <a:lnTo>
                    <a:pt x="32732" y="45173"/>
                  </a:lnTo>
                  <a:lnTo>
                    <a:pt x="32768" y="46875"/>
                  </a:lnTo>
                  <a:lnTo>
                    <a:pt x="34165" y="46507"/>
                  </a:lnTo>
                  <a:lnTo>
                    <a:pt x="35219" y="45796"/>
                  </a:lnTo>
                  <a:lnTo>
                    <a:pt x="36451" y="45377"/>
                  </a:lnTo>
                  <a:lnTo>
                    <a:pt x="39399" y="45377"/>
                  </a:lnTo>
                  <a:lnTo>
                    <a:pt x="39555" y="45173"/>
                  </a:lnTo>
                  <a:close/>
                </a:path>
                <a:path w="59690" h="48894">
                  <a:moveTo>
                    <a:pt x="55399" y="43040"/>
                  </a:moveTo>
                  <a:lnTo>
                    <a:pt x="26846" y="43040"/>
                  </a:lnTo>
                  <a:lnTo>
                    <a:pt x="26312" y="44284"/>
                  </a:lnTo>
                  <a:lnTo>
                    <a:pt x="40394" y="44284"/>
                  </a:lnTo>
                  <a:lnTo>
                    <a:pt x="40511" y="45377"/>
                  </a:lnTo>
                  <a:lnTo>
                    <a:pt x="40633" y="46507"/>
                  </a:lnTo>
                  <a:lnTo>
                    <a:pt x="40314" y="46507"/>
                  </a:lnTo>
                  <a:lnTo>
                    <a:pt x="42204" y="46278"/>
                  </a:lnTo>
                  <a:lnTo>
                    <a:pt x="46757" y="46278"/>
                  </a:lnTo>
                  <a:lnTo>
                    <a:pt x="46852" y="46101"/>
                  </a:lnTo>
                  <a:lnTo>
                    <a:pt x="49499" y="46101"/>
                  </a:lnTo>
                  <a:lnTo>
                    <a:pt x="49581" y="45796"/>
                  </a:lnTo>
                  <a:lnTo>
                    <a:pt x="49693" y="45377"/>
                  </a:lnTo>
                  <a:lnTo>
                    <a:pt x="49747" y="45173"/>
                  </a:lnTo>
                  <a:lnTo>
                    <a:pt x="52156" y="45173"/>
                  </a:lnTo>
                  <a:lnTo>
                    <a:pt x="52030" y="43637"/>
                  </a:lnTo>
                  <a:lnTo>
                    <a:pt x="52008" y="43370"/>
                  </a:lnTo>
                  <a:lnTo>
                    <a:pt x="55130" y="43370"/>
                  </a:lnTo>
                  <a:lnTo>
                    <a:pt x="55399" y="43040"/>
                  </a:lnTo>
                  <a:close/>
                </a:path>
                <a:path w="59690" h="48894">
                  <a:moveTo>
                    <a:pt x="52156" y="45173"/>
                  </a:moveTo>
                  <a:lnTo>
                    <a:pt x="49747" y="45173"/>
                  </a:lnTo>
                  <a:lnTo>
                    <a:pt x="52529" y="46101"/>
                  </a:lnTo>
                  <a:lnTo>
                    <a:pt x="52232" y="46101"/>
                  </a:lnTo>
                  <a:lnTo>
                    <a:pt x="52156" y="45173"/>
                  </a:lnTo>
                  <a:close/>
                </a:path>
                <a:path w="59690" h="48894">
                  <a:moveTo>
                    <a:pt x="28310" y="44284"/>
                  </a:moveTo>
                  <a:lnTo>
                    <a:pt x="26526" y="44284"/>
                  </a:lnTo>
                  <a:lnTo>
                    <a:pt x="28418" y="45796"/>
                  </a:lnTo>
                  <a:lnTo>
                    <a:pt x="28310" y="44284"/>
                  </a:lnTo>
                  <a:close/>
                </a:path>
                <a:path w="59690" h="48894">
                  <a:moveTo>
                    <a:pt x="40238" y="44284"/>
                  </a:moveTo>
                  <a:lnTo>
                    <a:pt x="29554" y="44284"/>
                  </a:lnTo>
                  <a:lnTo>
                    <a:pt x="30279" y="45377"/>
                  </a:lnTo>
                  <a:lnTo>
                    <a:pt x="30405" y="45567"/>
                  </a:lnTo>
                  <a:lnTo>
                    <a:pt x="32207" y="45173"/>
                  </a:lnTo>
                  <a:lnTo>
                    <a:pt x="39555" y="45173"/>
                  </a:lnTo>
                  <a:lnTo>
                    <a:pt x="40238" y="44284"/>
                  </a:lnTo>
                  <a:close/>
                </a:path>
                <a:path w="59690" h="48894">
                  <a:moveTo>
                    <a:pt x="55130" y="43370"/>
                  </a:moveTo>
                  <a:lnTo>
                    <a:pt x="52008" y="43370"/>
                  </a:lnTo>
                  <a:lnTo>
                    <a:pt x="54668" y="44284"/>
                  </a:lnTo>
                  <a:lnTo>
                    <a:pt x="54384" y="44284"/>
                  </a:lnTo>
                  <a:lnTo>
                    <a:pt x="55130" y="43370"/>
                  </a:lnTo>
                  <a:close/>
                </a:path>
                <a:path w="59690" h="48894">
                  <a:moveTo>
                    <a:pt x="23245" y="41973"/>
                  </a:moveTo>
                  <a:lnTo>
                    <a:pt x="18886" y="41973"/>
                  </a:lnTo>
                  <a:lnTo>
                    <a:pt x="18959" y="42608"/>
                  </a:lnTo>
                  <a:lnTo>
                    <a:pt x="19077" y="43637"/>
                  </a:lnTo>
                  <a:lnTo>
                    <a:pt x="19670" y="43637"/>
                  </a:lnTo>
                  <a:lnTo>
                    <a:pt x="23245" y="41973"/>
                  </a:lnTo>
                  <a:close/>
                </a:path>
                <a:path w="59690" h="48894">
                  <a:moveTo>
                    <a:pt x="54687" y="41808"/>
                  </a:moveTo>
                  <a:lnTo>
                    <a:pt x="23718" y="41808"/>
                  </a:lnTo>
                  <a:lnTo>
                    <a:pt x="22629" y="43637"/>
                  </a:lnTo>
                  <a:lnTo>
                    <a:pt x="23324" y="43637"/>
                  </a:lnTo>
                  <a:lnTo>
                    <a:pt x="25100" y="43040"/>
                  </a:lnTo>
                  <a:lnTo>
                    <a:pt x="55399" y="43040"/>
                  </a:lnTo>
                  <a:lnTo>
                    <a:pt x="54783" y="41973"/>
                  </a:lnTo>
                  <a:lnTo>
                    <a:pt x="54687" y="41808"/>
                  </a:lnTo>
                  <a:close/>
                </a:path>
                <a:path w="59690" h="48894">
                  <a:moveTo>
                    <a:pt x="54482" y="41452"/>
                  </a:moveTo>
                  <a:lnTo>
                    <a:pt x="17084" y="41452"/>
                  </a:lnTo>
                  <a:lnTo>
                    <a:pt x="15686" y="43040"/>
                  </a:lnTo>
                  <a:lnTo>
                    <a:pt x="16789" y="43040"/>
                  </a:lnTo>
                  <a:lnTo>
                    <a:pt x="18112" y="42608"/>
                  </a:lnTo>
                  <a:lnTo>
                    <a:pt x="18886" y="41973"/>
                  </a:lnTo>
                  <a:lnTo>
                    <a:pt x="23245" y="41973"/>
                  </a:lnTo>
                  <a:lnTo>
                    <a:pt x="23600" y="41808"/>
                  </a:lnTo>
                  <a:lnTo>
                    <a:pt x="54687" y="41808"/>
                  </a:lnTo>
                  <a:lnTo>
                    <a:pt x="54482" y="41452"/>
                  </a:lnTo>
                  <a:close/>
                </a:path>
                <a:path w="59690" h="48894">
                  <a:moveTo>
                    <a:pt x="16456" y="41452"/>
                  </a:moveTo>
                  <a:lnTo>
                    <a:pt x="13417" y="41452"/>
                  </a:lnTo>
                  <a:lnTo>
                    <a:pt x="14187" y="41808"/>
                  </a:lnTo>
                  <a:lnTo>
                    <a:pt x="16456" y="41452"/>
                  </a:lnTo>
                  <a:close/>
                </a:path>
                <a:path w="59690" h="48894">
                  <a:moveTo>
                    <a:pt x="17362" y="29425"/>
                  </a:moveTo>
                  <a:lnTo>
                    <a:pt x="20372" y="30886"/>
                  </a:lnTo>
                  <a:lnTo>
                    <a:pt x="18937" y="31242"/>
                  </a:lnTo>
                  <a:lnTo>
                    <a:pt x="16029" y="32258"/>
                  </a:lnTo>
                  <a:lnTo>
                    <a:pt x="18861" y="33274"/>
                  </a:lnTo>
                  <a:lnTo>
                    <a:pt x="17959" y="34124"/>
                  </a:lnTo>
                  <a:lnTo>
                    <a:pt x="15508" y="34925"/>
                  </a:lnTo>
                  <a:lnTo>
                    <a:pt x="17616" y="35775"/>
                  </a:lnTo>
                  <a:lnTo>
                    <a:pt x="16600" y="37198"/>
                  </a:lnTo>
                  <a:lnTo>
                    <a:pt x="11863" y="37757"/>
                  </a:lnTo>
                  <a:lnTo>
                    <a:pt x="15546" y="39243"/>
                  </a:lnTo>
                  <a:lnTo>
                    <a:pt x="12812" y="41452"/>
                  </a:lnTo>
                  <a:lnTo>
                    <a:pt x="54287" y="41452"/>
                  </a:lnTo>
                  <a:lnTo>
                    <a:pt x="55424" y="40259"/>
                  </a:lnTo>
                  <a:lnTo>
                    <a:pt x="58595" y="40259"/>
                  </a:lnTo>
                  <a:lnTo>
                    <a:pt x="58777" y="39966"/>
                  </a:lnTo>
                  <a:lnTo>
                    <a:pt x="57723" y="37909"/>
                  </a:lnTo>
                  <a:lnTo>
                    <a:pt x="57615" y="37198"/>
                  </a:lnTo>
                  <a:lnTo>
                    <a:pt x="57569" y="36893"/>
                  </a:lnTo>
                  <a:lnTo>
                    <a:pt x="57469" y="36233"/>
                  </a:lnTo>
                  <a:lnTo>
                    <a:pt x="59401" y="36233"/>
                  </a:lnTo>
                  <a:lnTo>
                    <a:pt x="59322" y="35775"/>
                  </a:lnTo>
                  <a:lnTo>
                    <a:pt x="59209" y="35115"/>
                  </a:lnTo>
                  <a:lnTo>
                    <a:pt x="57279" y="33743"/>
                  </a:lnTo>
                  <a:lnTo>
                    <a:pt x="52491" y="29921"/>
                  </a:lnTo>
                  <a:lnTo>
                    <a:pt x="52843" y="29679"/>
                  </a:lnTo>
                  <a:lnTo>
                    <a:pt x="19915" y="29679"/>
                  </a:lnTo>
                  <a:lnTo>
                    <a:pt x="17362" y="29425"/>
                  </a:lnTo>
                  <a:close/>
                </a:path>
                <a:path w="59690" h="48894">
                  <a:moveTo>
                    <a:pt x="58595" y="40259"/>
                  </a:moveTo>
                  <a:lnTo>
                    <a:pt x="55424" y="40259"/>
                  </a:lnTo>
                  <a:lnTo>
                    <a:pt x="57850" y="41452"/>
                  </a:lnTo>
                  <a:lnTo>
                    <a:pt x="58595" y="40259"/>
                  </a:lnTo>
                  <a:close/>
                </a:path>
                <a:path w="59690" h="48894">
                  <a:moveTo>
                    <a:pt x="59401" y="36233"/>
                  </a:moveTo>
                  <a:lnTo>
                    <a:pt x="57469" y="36233"/>
                  </a:lnTo>
                  <a:lnTo>
                    <a:pt x="59514" y="36893"/>
                  </a:lnTo>
                  <a:lnTo>
                    <a:pt x="59401" y="36233"/>
                  </a:lnTo>
                  <a:close/>
                </a:path>
                <a:path w="59690" h="48894">
                  <a:moveTo>
                    <a:pt x="54407" y="28448"/>
                  </a:moveTo>
                  <a:lnTo>
                    <a:pt x="21109" y="28448"/>
                  </a:lnTo>
                  <a:lnTo>
                    <a:pt x="19915" y="29679"/>
                  </a:lnTo>
                  <a:lnTo>
                    <a:pt x="52843" y="29679"/>
                  </a:lnTo>
                  <a:lnTo>
                    <a:pt x="54065" y="28841"/>
                  </a:lnTo>
                  <a:lnTo>
                    <a:pt x="54412" y="28663"/>
                  </a:lnTo>
                  <a:lnTo>
                    <a:pt x="54589" y="28663"/>
                  </a:lnTo>
                  <a:lnTo>
                    <a:pt x="54407" y="28448"/>
                  </a:lnTo>
                  <a:close/>
                </a:path>
                <a:path w="59690" h="48894">
                  <a:moveTo>
                    <a:pt x="50409" y="25742"/>
                  </a:moveTo>
                  <a:lnTo>
                    <a:pt x="15597" y="25742"/>
                  </a:lnTo>
                  <a:lnTo>
                    <a:pt x="17108" y="26301"/>
                  </a:lnTo>
                  <a:lnTo>
                    <a:pt x="16766" y="27940"/>
                  </a:lnTo>
                  <a:lnTo>
                    <a:pt x="19471" y="28663"/>
                  </a:lnTo>
                  <a:lnTo>
                    <a:pt x="21109" y="28448"/>
                  </a:lnTo>
                  <a:lnTo>
                    <a:pt x="54407" y="28448"/>
                  </a:lnTo>
                  <a:lnTo>
                    <a:pt x="54129" y="28117"/>
                  </a:lnTo>
                  <a:lnTo>
                    <a:pt x="51219" y="26301"/>
                  </a:lnTo>
                  <a:lnTo>
                    <a:pt x="50409" y="25742"/>
                  </a:lnTo>
                  <a:close/>
                </a:path>
                <a:path w="59690" h="48894">
                  <a:moveTo>
                    <a:pt x="357" y="0"/>
                  </a:moveTo>
                  <a:lnTo>
                    <a:pt x="0" y="0"/>
                  </a:lnTo>
                  <a:lnTo>
                    <a:pt x="1119" y="1828"/>
                  </a:lnTo>
                  <a:lnTo>
                    <a:pt x="3265" y="2387"/>
                  </a:lnTo>
                  <a:lnTo>
                    <a:pt x="687" y="3454"/>
                  </a:lnTo>
                  <a:lnTo>
                    <a:pt x="1919" y="4102"/>
                  </a:lnTo>
                  <a:lnTo>
                    <a:pt x="3443" y="4699"/>
                  </a:lnTo>
                  <a:lnTo>
                    <a:pt x="4485" y="4699"/>
                  </a:lnTo>
                  <a:lnTo>
                    <a:pt x="1551" y="5448"/>
                  </a:lnTo>
                  <a:lnTo>
                    <a:pt x="3481" y="6629"/>
                  </a:lnTo>
                  <a:lnTo>
                    <a:pt x="5361" y="7073"/>
                  </a:lnTo>
                  <a:lnTo>
                    <a:pt x="3621" y="8966"/>
                  </a:lnTo>
                  <a:lnTo>
                    <a:pt x="4548" y="9855"/>
                  </a:lnTo>
                  <a:lnTo>
                    <a:pt x="6275" y="10553"/>
                  </a:lnTo>
                  <a:lnTo>
                    <a:pt x="7558" y="11163"/>
                  </a:lnTo>
                  <a:lnTo>
                    <a:pt x="5450" y="12065"/>
                  </a:lnTo>
                  <a:lnTo>
                    <a:pt x="8472" y="13335"/>
                  </a:lnTo>
                  <a:lnTo>
                    <a:pt x="6923" y="15328"/>
                  </a:lnTo>
                  <a:lnTo>
                    <a:pt x="8117" y="15595"/>
                  </a:lnTo>
                  <a:lnTo>
                    <a:pt x="9412" y="15913"/>
                  </a:lnTo>
                  <a:lnTo>
                    <a:pt x="10555" y="16281"/>
                  </a:lnTo>
                  <a:lnTo>
                    <a:pt x="8180" y="18351"/>
                  </a:lnTo>
                  <a:lnTo>
                    <a:pt x="9425" y="18986"/>
                  </a:lnTo>
                  <a:lnTo>
                    <a:pt x="10911" y="19367"/>
                  </a:lnTo>
                  <a:lnTo>
                    <a:pt x="12092" y="20040"/>
                  </a:lnTo>
                  <a:lnTo>
                    <a:pt x="9717" y="21336"/>
                  </a:lnTo>
                  <a:lnTo>
                    <a:pt x="12435" y="21780"/>
                  </a:lnTo>
                  <a:lnTo>
                    <a:pt x="13578" y="22453"/>
                  </a:lnTo>
                  <a:lnTo>
                    <a:pt x="12397" y="22974"/>
                  </a:lnTo>
                  <a:lnTo>
                    <a:pt x="11000" y="23647"/>
                  </a:lnTo>
                  <a:lnTo>
                    <a:pt x="10317" y="24549"/>
                  </a:lnTo>
                  <a:lnTo>
                    <a:pt x="13184" y="24549"/>
                  </a:lnTo>
                  <a:lnTo>
                    <a:pt x="14494" y="24980"/>
                  </a:lnTo>
                  <a:lnTo>
                    <a:pt x="14252" y="24980"/>
                  </a:lnTo>
                  <a:lnTo>
                    <a:pt x="12854" y="26771"/>
                  </a:lnTo>
                  <a:lnTo>
                    <a:pt x="14302" y="26504"/>
                  </a:lnTo>
                  <a:lnTo>
                    <a:pt x="15597" y="25742"/>
                  </a:lnTo>
                  <a:lnTo>
                    <a:pt x="50409" y="25742"/>
                  </a:lnTo>
                  <a:lnTo>
                    <a:pt x="49278" y="24980"/>
                  </a:lnTo>
                  <a:lnTo>
                    <a:pt x="46969" y="23647"/>
                  </a:lnTo>
                  <a:lnTo>
                    <a:pt x="43998" y="21780"/>
                  </a:lnTo>
                  <a:lnTo>
                    <a:pt x="40705" y="19799"/>
                  </a:lnTo>
                  <a:lnTo>
                    <a:pt x="38055" y="18351"/>
                  </a:lnTo>
                  <a:lnTo>
                    <a:pt x="35346" y="16637"/>
                  </a:lnTo>
                  <a:lnTo>
                    <a:pt x="29440" y="13068"/>
                  </a:lnTo>
                  <a:lnTo>
                    <a:pt x="26100" y="11315"/>
                  </a:lnTo>
                  <a:lnTo>
                    <a:pt x="15546" y="6375"/>
                  </a:lnTo>
                  <a:lnTo>
                    <a:pt x="357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7" name="object 2337"/>
            <p:cNvSpPr/>
            <p:nvPr/>
          </p:nvSpPr>
          <p:spPr>
            <a:xfrm>
              <a:off x="6907027" y="2490505"/>
              <a:ext cx="62865" cy="45720"/>
            </a:xfrm>
            <a:custGeom>
              <a:avLst/>
              <a:gdLst/>
              <a:ahLst/>
              <a:cxnLst/>
              <a:rect l="l" t="t" r="r" b="b"/>
              <a:pathLst>
                <a:path w="62865" h="45719">
                  <a:moveTo>
                    <a:pt x="36096" y="33146"/>
                  </a:moveTo>
                  <a:lnTo>
                    <a:pt x="35226" y="33781"/>
                  </a:lnTo>
                  <a:lnTo>
                    <a:pt x="32555" y="35813"/>
                  </a:lnTo>
                  <a:lnTo>
                    <a:pt x="31860" y="36414"/>
                  </a:lnTo>
                  <a:lnTo>
                    <a:pt x="24282" y="44957"/>
                  </a:lnTo>
                  <a:lnTo>
                    <a:pt x="24367" y="45211"/>
                  </a:lnTo>
                  <a:lnTo>
                    <a:pt x="24451" y="45465"/>
                  </a:lnTo>
                  <a:lnTo>
                    <a:pt x="24830" y="45465"/>
                  </a:lnTo>
                  <a:lnTo>
                    <a:pt x="27965" y="41909"/>
                  </a:lnTo>
                  <a:lnTo>
                    <a:pt x="35416" y="33781"/>
                  </a:lnTo>
                  <a:lnTo>
                    <a:pt x="36096" y="33146"/>
                  </a:lnTo>
                  <a:close/>
                </a:path>
                <a:path w="62865" h="45719">
                  <a:moveTo>
                    <a:pt x="40517" y="37083"/>
                  </a:moveTo>
                  <a:lnTo>
                    <a:pt x="40278" y="37337"/>
                  </a:lnTo>
                  <a:lnTo>
                    <a:pt x="38176" y="40639"/>
                  </a:lnTo>
                  <a:lnTo>
                    <a:pt x="37083" y="43179"/>
                  </a:lnTo>
                  <a:lnTo>
                    <a:pt x="36973" y="43433"/>
                  </a:lnTo>
                  <a:lnTo>
                    <a:pt x="36864" y="43687"/>
                  </a:lnTo>
                  <a:lnTo>
                    <a:pt x="36755" y="43941"/>
                  </a:lnTo>
                  <a:lnTo>
                    <a:pt x="36395" y="44957"/>
                  </a:lnTo>
                  <a:lnTo>
                    <a:pt x="36487" y="45465"/>
                  </a:lnTo>
                  <a:lnTo>
                    <a:pt x="36931" y="45465"/>
                  </a:lnTo>
                  <a:lnTo>
                    <a:pt x="40027" y="38226"/>
                  </a:lnTo>
                  <a:lnTo>
                    <a:pt x="40136" y="37972"/>
                  </a:lnTo>
                  <a:lnTo>
                    <a:pt x="40245" y="37718"/>
                  </a:lnTo>
                  <a:lnTo>
                    <a:pt x="40300" y="37591"/>
                  </a:lnTo>
                  <a:lnTo>
                    <a:pt x="40409" y="37337"/>
                  </a:lnTo>
                  <a:lnTo>
                    <a:pt x="40517" y="37083"/>
                  </a:lnTo>
                  <a:close/>
                </a:path>
                <a:path w="62865" h="45719">
                  <a:moveTo>
                    <a:pt x="27378" y="36707"/>
                  </a:moveTo>
                  <a:lnTo>
                    <a:pt x="24904" y="38988"/>
                  </a:lnTo>
                  <a:lnTo>
                    <a:pt x="21612" y="43433"/>
                  </a:lnTo>
                  <a:lnTo>
                    <a:pt x="21590" y="44068"/>
                  </a:lnTo>
                  <a:lnTo>
                    <a:pt x="22161" y="43941"/>
                  </a:lnTo>
                  <a:lnTo>
                    <a:pt x="27378" y="36707"/>
                  </a:lnTo>
                  <a:close/>
                </a:path>
                <a:path w="62865" h="45719">
                  <a:moveTo>
                    <a:pt x="22128" y="39242"/>
                  </a:moveTo>
                  <a:lnTo>
                    <a:pt x="21437" y="39242"/>
                  </a:lnTo>
                  <a:lnTo>
                    <a:pt x="20066" y="40893"/>
                  </a:lnTo>
                  <a:lnTo>
                    <a:pt x="18925" y="42671"/>
                  </a:lnTo>
                  <a:lnTo>
                    <a:pt x="18856" y="43687"/>
                  </a:lnTo>
                  <a:lnTo>
                    <a:pt x="18300" y="43687"/>
                  </a:lnTo>
                  <a:lnTo>
                    <a:pt x="19342" y="43433"/>
                  </a:lnTo>
                  <a:lnTo>
                    <a:pt x="21818" y="39496"/>
                  </a:lnTo>
                  <a:lnTo>
                    <a:pt x="22128" y="39242"/>
                  </a:lnTo>
                  <a:close/>
                </a:path>
                <a:path w="62865" h="45719">
                  <a:moveTo>
                    <a:pt x="22453" y="37337"/>
                  </a:moveTo>
                  <a:lnTo>
                    <a:pt x="19926" y="37337"/>
                  </a:lnTo>
                  <a:lnTo>
                    <a:pt x="21577" y="37718"/>
                  </a:lnTo>
                  <a:lnTo>
                    <a:pt x="22364" y="37972"/>
                  </a:lnTo>
                  <a:lnTo>
                    <a:pt x="17322" y="40385"/>
                  </a:lnTo>
                  <a:lnTo>
                    <a:pt x="13538" y="42417"/>
                  </a:lnTo>
                  <a:lnTo>
                    <a:pt x="13208" y="42671"/>
                  </a:lnTo>
                  <a:lnTo>
                    <a:pt x="13100" y="43179"/>
                  </a:lnTo>
                  <a:lnTo>
                    <a:pt x="13716" y="43179"/>
                  </a:lnTo>
                  <a:lnTo>
                    <a:pt x="16929" y="41401"/>
                  </a:lnTo>
                  <a:lnTo>
                    <a:pt x="21437" y="39242"/>
                  </a:lnTo>
                  <a:lnTo>
                    <a:pt x="22128" y="39242"/>
                  </a:lnTo>
                  <a:lnTo>
                    <a:pt x="23368" y="38226"/>
                  </a:lnTo>
                  <a:lnTo>
                    <a:pt x="24495" y="37718"/>
                  </a:lnTo>
                  <a:lnTo>
                    <a:pt x="23101" y="37718"/>
                  </a:lnTo>
                  <a:lnTo>
                    <a:pt x="22453" y="37337"/>
                  </a:lnTo>
                  <a:close/>
                </a:path>
                <a:path w="62865" h="45719">
                  <a:moveTo>
                    <a:pt x="47879" y="30606"/>
                  </a:moveTo>
                  <a:lnTo>
                    <a:pt x="46984" y="30606"/>
                  </a:lnTo>
                  <a:lnTo>
                    <a:pt x="44514" y="35051"/>
                  </a:lnTo>
                  <a:lnTo>
                    <a:pt x="44531" y="37591"/>
                  </a:lnTo>
                  <a:lnTo>
                    <a:pt x="44645" y="39242"/>
                  </a:lnTo>
                  <a:lnTo>
                    <a:pt x="44759" y="40893"/>
                  </a:lnTo>
                  <a:lnTo>
                    <a:pt x="44881" y="42671"/>
                  </a:lnTo>
                  <a:lnTo>
                    <a:pt x="45406" y="43179"/>
                  </a:lnTo>
                  <a:lnTo>
                    <a:pt x="45148" y="43179"/>
                  </a:lnTo>
                  <a:lnTo>
                    <a:pt x="45656" y="42671"/>
                  </a:lnTo>
                  <a:lnTo>
                    <a:pt x="45532" y="40893"/>
                  </a:lnTo>
                  <a:lnTo>
                    <a:pt x="45416" y="39242"/>
                  </a:lnTo>
                  <a:lnTo>
                    <a:pt x="45300" y="37591"/>
                  </a:lnTo>
                  <a:lnTo>
                    <a:pt x="45176" y="35813"/>
                  </a:lnTo>
                  <a:lnTo>
                    <a:pt x="45123" y="35051"/>
                  </a:lnTo>
                  <a:lnTo>
                    <a:pt x="47879" y="30606"/>
                  </a:lnTo>
                  <a:close/>
                </a:path>
                <a:path w="62865" h="45719">
                  <a:moveTo>
                    <a:pt x="25095" y="32765"/>
                  </a:moveTo>
                  <a:lnTo>
                    <a:pt x="19405" y="33146"/>
                  </a:lnTo>
                  <a:lnTo>
                    <a:pt x="23301" y="33146"/>
                  </a:lnTo>
                  <a:lnTo>
                    <a:pt x="27889" y="34416"/>
                  </a:lnTo>
                  <a:lnTo>
                    <a:pt x="29387" y="34797"/>
                  </a:lnTo>
                  <a:lnTo>
                    <a:pt x="27190" y="35813"/>
                  </a:lnTo>
                  <a:lnTo>
                    <a:pt x="25048" y="36707"/>
                  </a:lnTo>
                  <a:lnTo>
                    <a:pt x="23101" y="37718"/>
                  </a:lnTo>
                  <a:lnTo>
                    <a:pt x="24495" y="37718"/>
                  </a:lnTo>
                  <a:lnTo>
                    <a:pt x="25905" y="37083"/>
                  </a:lnTo>
                  <a:lnTo>
                    <a:pt x="28894" y="35813"/>
                  </a:lnTo>
                  <a:lnTo>
                    <a:pt x="31102" y="34797"/>
                  </a:lnTo>
                  <a:lnTo>
                    <a:pt x="32048" y="34416"/>
                  </a:lnTo>
                  <a:lnTo>
                    <a:pt x="30213" y="34416"/>
                  </a:lnTo>
                  <a:lnTo>
                    <a:pt x="29260" y="34162"/>
                  </a:lnTo>
                  <a:lnTo>
                    <a:pt x="25095" y="32765"/>
                  </a:lnTo>
                  <a:close/>
                </a:path>
                <a:path w="62865" h="45719">
                  <a:moveTo>
                    <a:pt x="20562" y="36707"/>
                  </a:moveTo>
                  <a:lnTo>
                    <a:pt x="15119" y="37083"/>
                  </a:lnTo>
                  <a:lnTo>
                    <a:pt x="16662" y="37083"/>
                  </a:lnTo>
                  <a:lnTo>
                    <a:pt x="16649" y="37337"/>
                  </a:lnTo>
                  <a:lnTo>
                    <a:pt x="17094" y="37591"/>
                  </a:lnTo>
                  <a:lnTo>
                    <a:pt x="19926" y="37337"/>
                  </a:lnTo>
                  <a:lnTo>
                    <a:pt x="22453" y="37337"/>
                  </a:lnTo>
                  <a:lnTo>
                    <a:pt x="20562" y="36707"/>
                  </a:lnTo>
                  <a:close/>
                </a:path>
                <a:path w="62865" h="45719">
                  <a:moveTo>
                    <a:pt x="42581" y="33781"/>
                  </a:moveTo>
                  <a:lnTo>
                    <a:pt x="42341" y="33781"/>
                  </a:lnTo>
                  <a:lnTo>
                    <a:pt x="41770" y="34162"/>
                  </a:lnTo>
                  <a:lnTo>
                    <a:pt x="40804" y="36414"/>
                  </a:lnTo>
                  <a:lnTo>
                    <a:pt x="41248" y="35813"/>
                  </a:lnTo>
                  <a:lnTo>
                    <a:pt x="42299" y="34162"/>
                  </a:lnTo>
                  <a:lnTo>
                    <a:pt x="42581" y="33781"/>
                  </a:lnTo>
                  <a:close/>
                </a:path>
                <a:path w="62865" h="45719">
                  <a:moveTo>
                    <a:pt x="34467" y="28447"/>
                  </a:moveTo>
                  <a:lnTo>
                    <a:pt x="31465" y="28447"/>
                  </a:lnTo>
                  <a:lnTo>
                    <a:pt x="34485" y="29082"/>
                  </a:lnTo>
                  <a:lnTo>
                    <a:pt x="34889" y="29082"/>
                  </a:lnTo>
                  <a:lnTo>
                    <a:pt x="38493" y="31368"/>
                  </a:lnTo>
                  <a:lnTo>
                    <a:pt x="35852" y="32257"/>
                  </a:lnTo>
                  <a:lnTo>
                    <a:pt x="33303" y="33146"/>
                  </a:lnTo>
                  <a:lnTo>
                    <a:pt x="30213" y="34416"/>
                  </a:lnTo>
                  <a:lnTo>
                    <a:pt x="32048" y="34416"/>
                  </a:lnTo>
                  <a:lnTo>
                    <a:pt x="35202" y="33146"/>
                  </a:lnTo>
                  <a:lnTo>
                    <a:pt x="36728" y="32638"/>
                  </a:lnTo>
                  <a:lnTo>
                    <a:pt x="37510" y="32638"/>
                  </a:lnTo>
                  <a:lnTo>
                    <a:pt x="39357" y="31749"/>
                  </a:lnTo>
                  <a:lnTo>
                    <a:pt x="41558" y="31114"/>
                  </a:lnTo>
                  <a:lnTo>
                    <a:pt x="39255" y="31114"/>
                  </a:lnTo>
                  <a:lnTo>
                    <a:pt x="35826" y="28828"/>
                  </a:lnTo>
                  <a:lnTo>
                    <a:pt x="36220" y="28828"/>
                  </a:lnTo>
                  <a:lnTo>
                    <a:pt x="34467" y="28447"/>
                  </a:lnTo>
                  <a:close/>
                </a:path>
                <a:path w="62865" h="45719">
                  <a:moveTo>
                    <a:pt x="23301" y="33146"/>
                  </a:moveTo>
                  <a:lnTo>
                    <a:pt x="19138" y="33146"/>
                  </a:lnTo>
                  <a:lnTo>
                    <a:pt x="19075" y="33781"/>
                  </a:lnTo>
                  <a:lnTo>
                    <a:pt x="25595" y="33781"/>
                  </a:lnTo>
                  <a:lnTo>
                    <a:pt x="23301" y="33146"/>
                  </a:lnTo>
                  <a:close/>
                </a:path>
                <a:path w="62865" h="45719">
                  <a:moveTo>
                    <a:pt x="27334" y="33146"/>
                  </a:moveTo>
                  <a:lnTo>
                    <a:pt x="26231" y="33146"/>
                  </a:lnTo>
                  <a:lnTo>
                    <a:pt x="28124" y="33781"/>
                  </a:lnTo>
                  <a:lnTo>
                    <a:pt x="19545" y="33781"/>
                  </a:lnTo>
                  <a:lnTo>
                    <a:pt x="27334" y="33146"/>
                  </a:lnTo>
                  <a:close/>
                </a:path>
                <a:path w="62865" h="45719">
                  <a:moveTo>
                    <a:pt x="37510" y="32638"/>
                  </a:moveTo>
                  <a:lnTo>
                    <a:pt x="36728" y="32638"/>
                  </a:lnTo>
                  <a:lnTo>
                    <a:pt x="36381" y="32902"/>
                  </a:lnTo>
                  <a:lnTo>
                    <a:pt x="35356" y="33781"/>
                  </a:lnTo>
                  <a:lnTo>
                    <a:pt x="35136" y="33781"/>
                  </a:lnTo>
                  <a:lnTo>
                    <a:pt x="37510" y="32638"/>
                  </a:lnTo>
                  <a:close/>
                </a:path>
                <a:path w="62865" h="45719">
                  <a:moveTo>
                    <a:pt x="48260" y="30098"/>
                  </a:moveTo>
                  <a:lnTo>
                    <a:pt x="44386" y="30352"/>
                  </a:lnTo>
                  <a:lnTo>
                    <a:pt x="46133" y="30352"/>
                  </a:lnTo>
                  <a:lnTo>
                    <a:pt x="44297" y="31622"/>
                  </a:lnTo>
                  <a:lnTo>
                    <a:pt x="42581" y="33781"/>
                  </a:lnTo>
                  <a:lnTo>
                    <a:pt x="42341" y="33781"/>
                  </a:lnTo>
                  <a:lnTo>
                    <a:pt x="47104" y="30606"/>
                  </a:lnTo>
                  <a:lnTo>
                    <a:pt x="48818" y="30606"/>
                  </a:lnTo>
                  <a:lnTo>
                    <a:pt x="48780" y="30352"/>
                  </a:lnTo>
                  <a:lnTo>
                    <a:pt x="48260" y="30098"/>
                  </a:lnTo>
                  <a:close/>
                </a:path>
                <a:path w="62865" h="45719">
                  <a:moveTo>
                    <a:pt x="42919" y="30098"/>
                  </a:moveTo>
                  <a:lnTo>
                    <a:pt x="42763" y="30098"/>
                  </a:lnTo>
                  <a:lnTo>
                    <a:pt x="39903" y="30987"/>
                  </a:lnTo>
                  <a:lnTo>
                    <a:pt x="39255" y="31114"/>
                  </a:lnTo>
                  <a:lnTo>
                    <a:pt x="41558" y="31114"/>
                  </a:lnTo>
                  <a:lnTo>
                    <a:pt x="44386" y="30352"/>
                  </a:lnTo>
                  <a:lnTo>
                    <a:pt x="41789" y="30352"/>
                  </a:lnTo>
                  <a:lnTo>
                    <a:pt x="42919" y="30098"/>
                  </a:lnTo>
                  <a:close/>
                </a:path>
                <a:path w="62865" h="45719">
                  <a:moveTo>
                    <a:pt x="31546" y="27812"/>
                  </a:moveTo>
                  <a:lnTo>
                    <a:pt x="30119" y="27812"/>
                  </a:lnTo>
                  <a:lnTo>
                    <a:pt x="21691" y="29082"/>
                  </a:lnTo>
                  <a:lnTo>
                    <a:pt x="18796" y="30352"/>
                  </a:lnTo>
                  <a:lnTo>
                    <a:pt x="18542" y="30606"/>
                  </a:lnTo>
                  <a:lnTo>
                    <a:pt x="18580" y="30987"/>
                  </a:lnTo>
                  <a:lnTo>
                    <a:pt x="19138" y="30987"/>
                  </a:lnTo>
                  <a:lnTo>
                    <a:pt x="22034" y="29590"/>
                  </a:lnTo>
                  <a:lnTo>
                    <a:pt x="29978" y="28447"/>
                  </a:lnTo>
                  <a:lnTo>
                    <a:pt x="34467" y="28447"/>
                  </a:lnTo>
                  <a:lnTo>
                    <a:pt x="31546" y="27812"/>
                  </a:lnTo>
                  <a:close/>
                </a:path>
                <a:path w="62865" h="45719">
                  <a:moveTo>
                    <a:pt x="48818" y="30606"/>
                  </a:moveTo>
                  <a:lnTo>
                    <a:pt x="47879" y="30606"/>
                  </a:lnTo>
                  <a:lnTo>
                    <a:pt x="48545" y="30987"/>
                  </a:lnTo>
                  <a:lnTo>
                    <a:pt x="48875" y="30987"/>
                  </a:lnTo>
                  <a:lnTo>
                    <a:pt x="48818" y="30606"/>
                  </a:lnTo>
                  <a:close/>
                </a:path>
                <a:path w="62865" h="45719">
                  <a:moveTo>
                    <a:pt x="46542" y="28828"/>
                  </a:moveTo>
                  <a:lnTo>
                    <a:pt x="45097" y="28828"/>
                  </a:lnTo>
                  <a:lnTo>
                    <a:pt x="46431" y="29717"/>
                  </a:lnTo>
                  <a:lnTo>
                    <a:pt x="44615" y="29717"/>
                  </a:lnTo>
                  <a:lnTo>
                    <a:pt x="41789" y="30352"/>
                  </a:lnTo>
                  <a:lnTo>
                    <a:pt x="46133" y="30352"/>
                  </a:lnTo>
                  <a:lnTo>
                    <a:pt x="46500" y="30098"/>
                  </a:lnTo>
                  <a:lnTo>
                    <a:pt x="48260" y="30098"/>
                  </a:lnTo>
                  <a:lnTo>
                    <a:pt x="48572" y="29717"/>
                  </a:lnTo>
                  <a:lnTo>
                    <a:pt x="48677" y="29590"/>
                  </a:lnTo>
                  <a:lnTo>
                    <a:pt x="48781" y="29463"/>
                  </a:lnTo>
                  <a:lnTo>
                    <a:pt x="47165" y="29463"/>
                  </a:lnTo>
                  <a:lnTo>
                    <a:pt x="46542" y="28828"/>
                  </a:lnTo>
                  <a:close/>
                </a:path>
                <a:path w="62865" h="45719">
                  <a:moveTo>
                    <a:pt x="48247" y="30098"/>
                  </a:moveTo>
                  <a:lnTo>
                    <a:pt x="46500" y="30098"/>
                  </a:lnTo>
                  <a:lnTo>
                    <a:pt x="46133" y="30352"/>
                  </a:lnTo>
                  <a:lnTo>
                    <a:pt x="44386" y="30352"/>
                  </a:lnTo>
                  <a:lnTo>
                    <a:pt x="48247" y="30098"/>
                  </a:lnTo>
                  <a:close/>
                </a:path>
                <a:path w="62865" h="45719">
                  <a:moveTo>
                    <a:pt x="60071" y="13842"/>
                  </a:moveTo>
                  <a:lnTo>
                    <a:pt x="59537" y="13842"/>
                  </a:lnTo>
                  <a:lnTo>
                    <a:pt x="58877" y="14604"/>
                  </a:lnTo>
                  <a:lnTo>
                    <a:pt x="51229" y="23102"/>
                  </a:lnTo>
                  <a:lnTo>
                    <a:pt x="51104" y="23240"/>
                  </a:lnTo>
                  <a:lnTo>
                    <a:pt x="50990" y="23367"/>
                  </a:lnTo>
                  <a:lnTo>
                    <a:pt x="48094" y="27812"/>
                  </a:lnTo>
                  <a:lnTo>
                    <a:pt x="47205" y="29463"/>
                  </a:lnTo>
                  <a:lnTo>
                    <a:pt x="48781" y="29463"/>
                  </a:lnTo>
                  <a:lnTo>
                    <a:pt x="49094" y="29082"/>
                  </a:lnTo>
                  <a:lnTo>
                    <a:pt x="48224" y="29082"/>
                  </a:lnTo>
                  <a:lnTo>
                    <a:pt x="49733" y="26161"/>
                  </a:lnTo>
                  <a:lnTo>
                    <a:pt x="57461" y="17271"/>
                  </a:lnTo>
                  <a:lnTo>
                    <a:pt x="60047" y="14350"/>
                  </a:lnTo>
                  <a:lnTo>
                    <a:pt x="60071" y="13842"/>
                  </a:lnTo>
                  <a:close/>
                </a:path>
                <a:path w="62865" h="45719">
                  <a:moveTo>
                    <a:pt x="61709" y="20573"/>
                  </a:moveTo>
                  <a:lnTo>
                    <a:pt x="51168" y="26542"/>
                  </a:lnTo>
                  <a:lnTo>
                    <a:pt x="48301" y="29082"/>
                  </a:lnTo>
                  <a:lnTo>
                    <a:pt x="49094" y="29082"/>
                  </a:lnTo>
                  <a:lnTo>
                    <a:pt x="49511" y="28574"/>
                  </a:lnTo>
                  <a:lnTo>
                    <a:pt x="49616" y="28447"/>
                  </a:lnTo>
                  <a:lnTo>
                    <a:pt x="50582" y="27812"/>
                  </a:lnTo>
                  <a:lnTo>
                    <a:pt x="57912" y="23494"/>
                  </a:lnTo>
                  <a:lnTo>
                    <a:pt x="62191" y="21081"/>
                  </a:lnTo>
                  <a:lnTo>
                    <a:pt x="62255" y="20700"/>
                  </a:lnTo>
                  <a:lnTo>
                    <a:pt x="61709" y="20573"/>
                  </a:lnTo>
                  <a:close/>
                </a:path>
                <a:path w="62865" h="45719">
                  <a:moveTo>
                    <a:pt x="29811" y="23102"/>
                  </a:moveTo>
                  <a:lnTo>
                    <a:pt x="28133" y="23102"/>
                  </a:lnTo>
                  <a:lnTo>
                    <a:pt x="14211" y="28447"/>
                  </a:lnTo>
                  <a:lnTo>
                    <a:pt x="14084" y="28828"/>
                  </a:lnTo>
                  <a:lnTo>
                    <a:pt x="14782" y="28828"/>
                  </a:lnTo>
                  <a:lnTo>
                    <a:pt x="29811" y="23102"/>
                  </a:lnTo>
                  <a:close/>
                </a:path>
                <a:path w="62865" h="45719">
                  <a:moveTo>
                    <a:pt x="44716" y="28574"/>
                  </a:moveTo>
                  <a:lnTo>
                    <a:pt x="35445" y="28574"/>
                  </a:lnTo>
                  <a:lnTo>
                    <a:pt x="35826" y="28828"/>
                  </a:lnTo>
                  <a:lnTo>
                    <a:pt x="45097" y="28828"/>
                  </a:lnTo>
                  <a:lnTo>
                    <a:pt x="44716" y="28574"/>
                  </a:lnTo>
                  <a:close/>
                </a:path>
                <a:path w="62865" h="45719">
                  <a:moveTo>
                    <a:pt x="47684" y="28574"/>
                  </a:moveTo>
                  <a:lnTo>
                    <a:pt x="46294" y="28574"/>
                  </a:lnTo>
                  <a:lnTo>
                    <a:pt x="46542" y="28828"/>
                  </a:lnTo>
                  <a:lnTo>
                    <a:pt x="47547" y="28828"/>
                  </a:lnTo>
                  <a:lnTo>
                    <a:pt x="47684" y="28574"/>
                  </a:lnTo>
                  <a:close/>
                </a:path>
                <a:path w="62865" h="45719">
                  <a:moveTo>
                    <a:pt x="48875" y="28574"/>
                  </a:moveTo>
                  <a:lnTo>
                    <a:pt x="48486" y="28574"/>
                  </a:lnTo>
                  <a:lnTo>
                    <a:pt x="48355" y="28828"/>
                  </a:lnTo>
                  <a:lnTo>
                    <a:pt x="48588" y="28828"/>
                  </a:lnTo>
                  <a:lnTo>
                    <a:pt x="48875" y="28574"/>
                  </a:lnTo>
                  <a:close/>
                </a:path>
                <a:path w="62865" h="45719">
                  <a:moveTo>
                    <a:pt x="33268" y="23102"/>
                  </a:moveTo>
                  <a:lnTo>
                    <a:pt x="37172" y="24002"/>
                  </a:lnTo>
                  <a:lnTo>
                    <a:pt x="41236" y="26415"/>
                  </a:lnTo>
                  <a:lnTo>
                    <a:pt x="44716" y="28574"/>
                  </a:lnTo>
                  <a:lnTo>
                    <a:pt x="45859" y="28574"/>
                  </a:lnTo>
                  <a:lnTo>
                    <a:pt x="37668" y="23621"/>
                  </a:lnTo>
                  <a:lnTo>
                    <a:pt x="37566" y="23367"/>
                  </a:lnTo>
                  <a:lnTo>
                    <a:pt x="37515" y="23240"/>
                  </a:lnTo>
                  <a:lnTo>
                    <a:pt x="35839" y="23240"/>
                  </a:lnTo>
                  <a:lnTo>
                    <a:pt x="33268" y="23102"/>
                  </a:lnTo>
                  <a:close/>
                </a:path>
                <a:path w="62865" h="45719">
                  <a:moveTo>
                    <a:pt x="37045" y="6857"/>
                  </a:moveTo>
                  <a:lnTo>
                    <a:pt x="36601" y="7111"/>
                  </a:lnTo>
                  <a:lnTo>
                    <a:pt x="36147" y="9397"/>
                  </a:lnTo>
                  <a:lnTo>
                    <a:pt x="36214" y="10988"/>
                  </a:lnTo>
                  <a:lnTo>
                    <a:pt x="37145" y="15493"/>
                  </a:lnTo>
                  <a:lnTo>
                    <a:pt x="37223" y="15874"/>
                  </a:lnTo>
                  <a:lnTo>
                    <a:pt x="37302" y="16255"/>
                  </a:lnTo>
                  <a:lnTo>
                    <a:pt x="37351" y="16493"/>
                  </a:lnTo>
                  <a:lnTo>
                    <a:pt x="37460" y="17017"/>
                  </a:lnTo>
                  <a:lnTo>
                    <a:pt x="37564" y="17525"/>
                  </a:lnTo>
                  <a:lnTo>
                    <a:pt x="37672" y="17846"/>
                  </a:lnTo>
                  <a:lnTo>
                    <a:pt x="40335" y="21081"/>
                  </a:lnTo>
                  <a:lnTo>
                    <a:pt x="45126" y="23102"/>
                  </a:lnTo>
                  <a:lnTo>
                    <a:pt x="44589" y="23102"/>
                  </a:lnTo>
                  <a:lnTo>
                    <a:pt x="44611" y="23240"/>
                  </a:lnTo>
                  <a:lnTo>
                    <a:pt x="44732" y="24002"/>
                  </a:lnTo>
                  <a:lnTo>
                    <a:pt x="44852" y="24764"/>
                  </a:lnTo>
                  <a:lnTo>
                    <a:pt x="44912" y="25145"/>
                  </a:lnTo>
                  <a:lnTo>
                    <a:pt x="45389" y="27304"/>
                  </a:lnTo>
                  <a:lnTo>
                    <a:pt x="45812" y="28447"/>
                  </a:lnTo>
                  <a:lnTo>
                    <a:pt x="45859" y="28574"/>
                  </a:lnTo>
                  <a:lnTo>
                    <a:pt x="46389" y="28574"/>
                  </a:lnTo>
                  <a:lnTo>
                    <a:pt x="45921" y="26542"/>
                  </a:lnTo>
                  <a:lnTo>
                    <a:pt x="45834" y="26161"/>
                  </a:lnTo>
                  <a:lnTo>
                    <a:pt x="45754" y="25653"/>
                  </a:lnTo>
                  <a:lnTo>
                    <a:pt x="45674" y="25145"/>
                  </a:lnTo>
                  <a:lnTo>
                    <a:pt x="45614" y="24764"/>
                  </a:lnTo>
                  <a:lnTo>
                    <a:pt x="45495" y="24002"/>
                  </a:lnTo>
                  <a:lnTo>
                    <a:pt x="45375" y="23240"/>
                  </a:lnTo>
                  <a:lnTo>
                    <a:pt x="45255" y="22097"/>
                  </a:lnTo>
                  <a:lnTo>
                    <a:pt x="44437" y="22097"/>
                  </a:lnTo>
                  <a:lnTo>
                    <a:pt x="40690" y="20446"/>
                  </a:lnTo>
                  <a:lnTo>
                    <a:pt x="38341" y="17525"/>
                  </a:lnTo>
                  <a:lnTo>
                    <a:pt x="37758" y="14731"/>
                  </a:lnTo>
                  <a:lnTo>
                    <a:pt x="37678" y="14350"/>
                  </a:lnTo>
                  <a:lnTo>
                    <a:pt x="37572" y="13842"/>
                  </a:lnTo>
                  <a:lnTo>
                    <a:pt x="37493" y="13461"/>
                  </a:lnTo>
                  <a:lnTo>
                    <a:pt x="37387" y="12953"/>
                  </a:lnTo>
                  <a:lnTo>
                    <a:pt x="37339" y="7365"/>
                  </a:lnTo>
                  <a:lnTo>
                    <a:pt x="37469" y="7365"/>
                  </a:lnTo>
                  <a:lnTo>
                    <a:pt x="37045" y="6857"/>
                  </a:lnTo>
                  <a:close/>
                </a:path>
                <a:path w="62865" h="45719">
                  <a:moveTo>
                    <a:pt x="17198" y="21792"/>
                  </a:moveTo>
                  <a:lnTo>
                    <a:pt x="15241" y="22605"/>
                  </a:lnTo>
                  <a:lnTo>
                    <a:pt x="14160" y="23102"/>
                  </a:lnTo>
                  <a:lnTo>
                    <a:pt x="11785" y="24764"/>
                  </a:lnTo>
                  <a:lnTo>
                    <a:pt x="11874" y="25145"/>
                  </a:lnTo>
                  <a:lnTo>
                    <a:pt x="12496" y="25145"/>
                  </a:lnTo>
                  <a:lnTo>
                    <a:pt x="17198" y="21792"/>
                  </a:lnTo>
                  <a:close/>
                </a:path>
                <a:path w="62865" h="45719">
                  <a:moveTo>
                    <a:pt x="24861" y="19124"/>
                  </a:moveTo>
                  <a:lnTo>
                    <a:pt x="30543" y="20192"/>
                  </a:lnTo>
                  <a:lnTo>
                    <a:pt x="34175" y="22224"/>
                  </a:lnTo>
                  <a:lnTo>
                    <a:pt x="35839" y="23240"/>
                  </a:lnTo>
                  <a:lnTo>
                    <a:pt x="37515" y="23240"/>
                  </a:lnTo>
                  <a:lnTo>
                    <a:pt x="37460" y="23102"/>
                  </a:lnTo>
                  <a:lnTo>
                    <a:pt x="36874" y="23102"/>
                  </a:lnTo>
                  <a:lnTo>
                    <a:pt x="31254" y="19811"/>
                  </a:lnTo>
                  <a:lnTo>
                    <a:pt x="31123" y="19557"/>
                  </a:lnTo>
                  <a:lnTo>
                    <a:pt x="30886" y="19557"/>
                  </a:lnTo>
                  <a:lnTo>
                    <a:pt x="24861" y="19124"/>
                  </a:lnTo>
                  <a:close/>
                </a:path>
                <a:path w="62865" h="45719">
                  <a:moveTo>
                    <a:pt x="31115" y="22605"/>
                  </a:moveTo>
                  <a:lnTo>
                    <a:pt x="29811" y="23102"/>
                  </a:lnTo>
                  <a:lnTo>
                    <a:pt x="33268" y="23102"/>
                  </a:lnTo>
                  <a:lnTo>
                    <a:pt x="31115" y="22605"/>
                  </a:lnTo>
                  <a:close/>
                </a:path>
                <a:path w="62865" h="45719">
                  <a:moveTo>
                    <a:pt x="35318" y="5841"/>
                  </a:moveTo>
                  <a:lnTo>
                    <a:pt x="34658" y="5841"/>
                  </a:lnTo>
                  <a:lnTo>
                    <a:pt x="32181" y="9778"/>
                  </a:lnTo>
                  <a:lnTo>
                    <a:pt x="35657" y="20192"/>
                  </a:lnTo>
                  <a:lnTo>
                    <a:pt x="36719" y="23102"/>
                  </a:lnTo>
                  <a:lnTo>
                    <a:pt x="37460" y="23102"/>
                  </a:lnTo>
                  <a:lnTo>
                    <a:pt x="37261" y="22605"/>
                  </a:lnTo>
                  <a:lnTo>
                    <a:pt x="36567" y="20700"/>
                  </a:lnTo>
                  <a:lnTo>
                    <a:pt x="36521" y="20573"/>
                  </a:lnTo>
                  <a:lnTo>
                    <a:pt x="39917" y="20573"/>
                  </a:lnTo>
                  <a:lnTo>
                    <a:pt x="36475" y="20446"/>
                  </a:lnTo>
                  <a:lnTo>
                    <a:pt x="36429" y="20319"/>
                  </a:lnTo>
                  <a:lnTo>
                    <a:pt x="39708" y="20319"/>
                  </a:lnTo>
                  <a:lnTo>
                    <a:pt x="36383" y="20192"/>
                  </a:lnTo>
                  <a:lnTo>
                    <a:pt x="33053" y="10988"/>
                  </a:lnTo>
                  <a:lnTo>
                    <a:pt x="32937" y="10667"/>
                  </a:lnTo>
                  <a:lnTo>
                    <a:pt x="32836" y="10032"/>
                  </a:lnTo>
                  <a:lnTo>
                    <a:pt x="35336" y="6222"/>
                  </a:lnTo>
                  <a:lnTo>
                    <a:pt x="35318" y="5841"/>
                  </a:lnTo>
                  <a:close/>
                </a:path>
                <a:path w="62865" h="45719">
                  <a:moveTo>
                    <a:pt x="39357" y="6857"/>
                  </a:moveTo>
                  <a:lnTo>
                    <a:pt x="38912" y="6857"/>
                  </a:lnTo>
                  <a:lnTo>
                    <a:pt x="39026" y="7365"/>
                  </a:lnTo>
                  <a:lnTo>
                    <a:pt x="40666" y="10667"/>
                  </a:lnTo>
                  <a:lnTo>
                    <a:pt x="40853" y="10988"/>
                  </a:lnTo>
                  <a:lnTo>
                    <a:pt x="42645" y="12953"/>
                  </a:lnTo>
                  <a:lnTo>
                    <a:pt x="43149" y="13461"/>
                  </a:lnTo>
                  <a:lnTo>
                    <a:pt x="43421" y="13842"/>
                  </a:lnTo>
                  <a:lnTo>
                    <a:pt x="43474" y="14350"/>
                  </a:lnTo>
                  <a:lnTo>
                    <a:pt x="43594" y="15493"/>
                  </a:lnTo>
                  <a:lnTo>
                    <a:pt x="43698" y="16493"/>
                  </a:lnTo>
                  <a:lnTo>
                    <a:pt x="43821" y="17525"/>
                  </a:lnTo>
                  <a:lnTo>
                    <a:pt x="43945" y="18541"/>
                  </a:lnTo>
                  <a:lnTo>
                    <a:pt x="44069" y="19557"/>
                  </a:lnTo>
                  <a:lnTo>
                    <a:pt x="44179" y="20319"/>
                  </a:lnTo>
                  <a:lnTo>
                    <a:pt x="44289" y="21081"/>
                  </a:lnTo>
                  <a:lnTo>
                    <a:pt x="44392" y="21792"/>
                  </a:lnTo>
                  <a:lnTo>
                    <a:pt x="44437" y="22097"/>
                  </a:lnTo>
                  <a:lnTo>
                    <a:pt x="45255" y="22097"/>
                  </a:lnTo>
                  <a:lnTo>
                    <a:pt x="45191" y="20446"/>
                  </a:lnTo>
                  <a:lnTo>
                    <a:pt x="44970" y="20446"/>
                  </a:lnTo>
                  <a:lnTo>
                    <a:pt x="44850" y="19557"/>
                  </a:lnTo>
                  <a:lnTo>
                    <a:pt x="44287" y="12699"/>
                  </a:lnTo>
                  <a:lnTo>
                    <a:pt x="43319" y="12699"/>
                  </a:lnTo>
                  <a:lnTo>
                    <a:pt x="42322" y="11429"/>
                  </a:lnTo>
                  <a:lnTo>
                    <a:pt x="41078" y="9778"/>
                  </a:lnTo>
                  <a:lnTo>
                    <a:pt x="40852" y="9397"/>
                  </a:lnTo>
                  <a:lnTo>
                    <a:pt x="39676" y="7111"/>
                  </a:lnTo>
                  <a:lnTo>
                    <a:pt x="39865" y="7111"/>
                  </a:lnTo>
                  <a:lnTo>
                    <a:pt x="39357" y="6857"/>
                  </a:lnTo>
                  <a:close/>
                </a:path>
                <a:path w="62865" h="45719">
                  <a:moveTo>
                    <a:pt x="21755" y="18541"/>
                  </a:moveTo>
                  <a:lnTo>
                    <a:pt x="17198" y="21792"/>
                  </a:lnTo>
                  <a:lnTo>
                    <a:pt x="20739" y="20319"/>
                  </a:lnTo>
                  <a:lnTo>
                    <a:pt x="24624" y="19124"/>
                  </a:lnTo>
                  <a:lnTo>
                    <a:pt x="24855" y="19124"/>
                  </a:lnTo>
                  <a:lnTo>
                    <a:pt x="21755" y="18541"/>
                  </a:lnTo>
                  <a:close/>
                </a:path>
                <a:path w="62865" h="45719">
                  <a:moveTo>
                    <a:pt x="14690" y="17846"/>
                  </a:moveTo>
                  <a:lnTo>
                    <a:pt x="11468" y="18795"/>
                  </a:lnTo>
                  <a:lnTo>
                    <a:pt x="8902" y="20319"/>
                  </a:lnTo>
                  <a:lnTo>
                    <a:pt x="8953" y="20573"/>
                  </a:lnTo>
                  <a:lnTo>
                    <a:pt x="9601" y="20700"/>
                  </a:lnTo>
                  <a:lnTo>
                    <a:pt x="14690" y="17846"/>
                  </a:lnTo>
                  <a:close/>
                </a:path>
                <a:path w="62865" h="45719">
                  <a:moveTo>
                    <a:pt x="44197" y="20446"/>
                  </a:moveTo>
                  <a:lnTo>
                    <a:pt x="40690" y="20446"/>
                  </a:lnTo>
                  <a:lnTo>
                    <a:pt x="40978" y="20573"/>
                  </a:lnTo>
                  <a:lnTo>
                    <a:pt x="44216" y="20573"/>
                  </a:lnTo>
                  <a:lnTo>
                    <a:pt x="44197" y="20446"/>
                  </a:lnTo>
                  <a:close/>
                </a:path>
                <a:path w="62865" h="45719">
                  <a:moveTo>
                    <a:pt x="53619" y="20446"/>
                  </a:moveTo>
                  <a:lnTo>
                    <a:pt x="45191" y="20446"/>
                  </a:lnTo>
                  <a:lnTo>
                    <a:pt x="45195" y="20573"/>
                  </a:lnTo>
                  <a:lnTo>
                    <a:pt x="53505" y="20573"/>
                  </a:lnTo>
                  <a:lnTo>
                    <a:pt x="53619" y="20446"/>
                  </a:lnTo>
                  <a:close/>
                </a:path>
                <a:path w="62865" h="45719">
                  <a:moveTo>
                    <a:pt x="45181" y="20192"/>
                  </a:moveTo>
                  <a:lnTo>
                    <a:pt x="45042" y="20319"/>
                  </a:lnTo>
                  <a:lnTo>
                    <a:pt x="44970" y="20446"/>
                  </a:lnTo>
                  <a:lnTo>
                    <a:pt x="45191" y="20446"/>
                  </a:lnTo>
                  <a:lnTo>
                    <a:pt x="45181" y="20192"/>
                  </a:lnTo>
                  <a:close/>
                </a:path>
                <a:path w="62865" h="45719">
                  <a:moveTo>
                    <a:pt x="44161" y="20192"/>
                  </a:moveTo>
                  <a:lnTo>
                    <a:pt x="40486" y="20192"/>
                  </a:lnTo>
                  <a:lnTo>
                    <a:pt x="40588" y="20319"/>
                  </a:lnTo>
                  <a:lnTo>
                    <a:pt x="44179" y="20319"/>
                  </a:lnTo>
                  <a:lnTo>
                    <a:pt x="44161" y="20192"/>
                  </a:lnTo>
                  <a:close/>
                </a:path>
                <a:path w="62865" h="45719">
                  <a:moveTo>
                    <a:pt x="45114" y="20192"/>
                  </a:moveTo>
                  <a:lnTo>
                    <a:pt x="44936" y="20192"/>
                  </a:lnTo>
                  <a:lnTo>
                    <a:pt x="44953" y="20319"/>
                  </a:lnTo>
                  <a:lnTo>
                    <a:pt x="45114" y="20192"/>
                  </a:lnTo>
                  <a:close/>
                </a:path>
                <a:path w="62865" h="45719">
                  <a:moveTo>
                    <a:pt x="53848" y="20192"/>
                  </a:moveTo>
                  <a:lnTo>
                    <a:pt x="45181" y="20192"/>
                  </a:lnTo>
                  <a:lnTo>
                    <a:pt x="45186" y="20319"/>
                  </a:lnTo>
                  <a:lnTo>
                    <a:pt x="53733" y="20319"/>
                  </a:lnTo>
                  <a:lnTo>
                    <a:pt x="53848" y="20192"/>
                  </a:lnTo>
                  <a:close/>
                </a:path>
                <a:path w="62865" h="45719">
                  <a:moveTo>
                    <a:pt x="45615" y="19303"/>
                  </a:moveTo>
                  <a:lnTo>
                    <a:pt x="45277" y="19557"/>
                  </a:lnTo>
                  <a:lnTo>
                    <a:pt x="45181" y="20192"/>
                  </a:lnTo>
                  <a:lnTo>
                    <a:pt x="45329" y="19811"/>
                  </a:lnTo>
                  <a:lnTo>
                    <a:pt x="45615" y="19303"/>
                  </a:lnTo>
                  <a:close/>
                </a:path>
                <a:path w="62865" h="45719">
                  <a:moveTo>
                    <a:pt x="22117" y="16493"/>
                  </a:moveTo>
                  <a:lnTo>
                    <a:pt x="21912" y="16493"/>
                  </a:lnTo>
                  <a:lnTo>
                    <a:pt x="26581" y="18033"/>
                  </a:lnTo>
                  <a:lnTo>
                    <a:pt x="29352" y="19557"/>
                  </a:lnTo>
                  <a:lnTo>
                    <a:pt x="31123" y="19557"/>
                  </a:lnTo>
                  <a:lnTo>
                    <a:pt x="30992" y="19303"/>
                  </a:lnTo>
                  <a:lnTo>
                    <a:pt x="30213" y="19303"/>
                  </a:lnTo>
                  <a:lnTo>
                    <a:pt x="27063" y="17525"/>
                  </a:lnTo>
                  <a:lnTo>
                    <a:pt x="26619" y="17017"/>
                  </a:lnTo>
                  <a:lnTo>
                    <a:pt x="25392" y="17017"/>
                  </a:lnTo>
                  <a:lnTo>
                    <a:pt x="22117" y="16493"/>
                  </a:lnTo>
                  <a:close/>
                </a:path>
                <a:path w="62865" h="45719">
                  <a:moveTo>
                    <a:pt x="27971" y="13461"/>
                  </a:moveTo>
                  <a:lnTo>
                    <a:pt x="28004" y="13842"/>
                  </a:lnTo>
                  <a:lnTo>
                    <a:pt x="29226" y="17017"/>
                  </a:lnTo>
                  <a:lnTo>
                    <a:pt x="30134" y="19124"/>
                  </a:lnTo>
                  <a:lnTo>
                    <a:pt x="30213" y="19303"/>
                  </a:lnTo>
                  <a:lnTo>
                    <a:pt x="30992" y="19303"/>
                  </a:lnTo>
                  <a:lnTo>
                    <a:pt x="27971" y="13461"/>
                  </a:lnTo>
                  <a:close/>
                </a:path>
                <a:path w="62865" h="45719">
                  <a:moveTo>
                    <a:pt x="55333" y="8254"/>
                  </a:moveTo>
                  <a:lnTo>
                    <a:pt x="54800" y="8254"/>
                  </a:lnTo>
                  <a:lnTo>
                    <a:pt x="48628" y="14604"/>
                  </a:lnTo>
                  <a:lnTo>
                    <a:pt x="45891" y="18795"/>
                  </a:lnTo>
                  <a:lnTo>
                    <a:pt x="46206" y="18541"/>
                  </a:lnTo>
                  <a:lnTo>
                    <a:pt x="52476" y="11683"/>
                  </a:lnTo>
                  <a:lnTo>
                    <a:pt x="55410" y="8762"/>
                  </a:lnTo>
                  <a:lnTo>
                    <a:pt x="55333" y="8254"/>
                  </a:lnTo>
                  <a:close/>
                </a:path>
                <a:path w="62865" h="45719">
                  <a:moveTo>
                    <a:pt x="18884" y="15493"/>
                  </a:moveTo>
                  <a:lnTo>
                    <a:pt x="14690" y="17846"/>
                  </a:lnTo>
                  <a:lnTo>
                    <a:pt x="18795" y="16636"/>
                  </a:lnTo>
                  <a:lnTo>
                    <a:pt x="20027" y="16636"/>
                  </a:lnTo>
                  <a:lnTo>
                    <a:pt x="21912" y="16493"/>
                  </a:lnTo>
                  <a:lnTo>
                    <a:pt x="18884" y="15493"/>
                  </a:lnTo>
                  <a:close/>
                </a:path>
                <a:path w="62865" h="45719">
                  <a:moveTo>
                    <a:pt x="14696" y="12699"/>
                  </a:moveTo>
                  <a:lnTo>
                    <a:pt x="14214" y="12699"/>
                  </a:lnTo>
                  <a:lnTo>
                    <a:pt x="18796" y="13842"/>
                  </a:lnTo>
                  <a:lnTo>
                    <a:pt x="24841" y="17017"/>
                  </a:lnTo>
                  <a:lnTo>
                    <a:pt x="26619" y="17017"/>
                  </a:lnTo>
                  <a:lnTo>
                    <a:pt x="26324" y="16636"/>
                  </a:lnTo>
                  <a:lnTo>
                    <a:pt x="25405" y="16636"/>
                  </a:lnTo>
                  <a:lnTo>
                    <a:pt x="21635" y="14604"/>
                  </a:lnTo>
                  <a:lnTo>
                    <a:pt x="19240" y="13461"/>
                  </a:lnTo>
                  <a:lnTo>
                    <a:pt x="18959" y="13080"/>
                  </a:lnTo>
                  <a:lnTo>
                    <a:pt x="18865" y="12953"/>
                  </a:lnTo>
                  <a:lnTo>
                    <a:pt x="16967" y="12953"/>
                  </a:lnTo>
                  <a:lnTo>
                    <a:pt x="14696" y="12699"/>
                  </a:lnTo>
                  <a:close/>
                </a:path>
                <a:path w="62865" h="45719">
                  <a:moveTo>
                    <a:pt x="22498" y="11683"/>
                  </a:moveTo>
                  <a:lnTo>
                    <a:pt x="22523" y="11937"/>
                  </a:lnTo>
                  <a:lnTo>
                    <a:pt x="24104" y="14604"/>
                  </a:lnTo>
                  <a:lnTo>
                    <a:pt x="25448" y="16493"/>
                  </a:lnTo>
                  <a:lnTo>
                    <a:pt x="25550" y="16636"/>
                  </a:lnTo>
                  <a:lnTo>
                    <a:pt x="26324" y="16636"/>
                  </a:lnTo>
                  <a:lnTo>
                    <a:pt x="22498" y="11683"/>
                  </a:lnTo>
                  <a:close/>
                </a:path>
                <a:path w="62865" h="45719">
                  <a:moveTo>
                    <a:pt x="11290" y="12318"/>
                  </a:moveTo>
                  <a:lnTo>
                    <a:pt x="6261" y="15874"/>
                  </a:lnTo>
                  <a:lnTo>
                    <a:pt x="6337" y="16255"/>
                  </a:lnTo>
                  <a:lnTo>
                    <a:pt x="6934" y="16255"/>
                  </a:lnTo>
                  <a:lnTo>
                    <a:pt x="12130" y="12699"/>
                  </a:lnTo>
                  <a:lnTo>
                    <a:pt x="14696" y="12699"/>
                  </a:lnTo>
                  <a:lnTo>
                    <a:pt x="11290" y="12318"/>
                  </a:lnTo>
                  <a:close/>
                </a:path>
                <a:path w="62865" h="45719">
                  <a:moveTo>
                    <a:pt x="13779" y="10667"/>
                  </a:moveTo>
                  <a:lnTo>
                    <a:pt x="12357" y="10667"/>
                  </a:lnTo>
                  <a:lnTo>
                    <a:pt x="16967" y="12953"/>
                  </a:lnTo>
                  <a:lnTo>
                    <a:pt x="18865" y="12953"/>
                  </a:lnTo>
                  <a:lnTo>
                    <a:pt x="18677" y="12699"/>
                  </a:lnTo>
                  <a:lnTo>
                    <a:pt x="17907" y="12699"/>
                  </a:lnTo>
                  <a:lnTo>
                    <a:pt x="14496" y="10988"/>
                  </a:lnTo>
                  <a:lnTo>
                    <a:pt x="13779" y="10667"/>
                  </a:lnTo>
                  <a:close/>
                </a:path>
                <a:path w="62865" h="45719">
                  <a:moveTo>
                    <a:pt x="482" y="5079"/>
                  </a:moveTo>
                  <a:lnTo>
                    <a:pt x="0" y="5206"/>
                  </a:lnTo>
                  <a:lnTo>
                    <a:pt x="228" y="5587"/>
                  </a:lnTo>
                  <a:lnTo>
                    <a:pt x="3835" y="6857"/>
                  </a:lnTo>
                  <a:lnTo>
                    <a:pt x="5727" y="7746"/>
                  </a:lnTo>
                  <a:lnTo>
                    <a:pt x="736" y="7746"/>
                  </a:lnTo>
                  <a:lnTo>
                    <a:pt x="711" y="8000"/>
                  </a:lnTo>
                  <a:lnTo>
                    <a:pt x="1117" y="8254"/>
                  </a:lnTo>
                  <a:lnTo>
                    <a:pt x="7200" y="8254"/>
                  </a:lnTo>
                  <a:lnTo>
                    <a:pt x="11404" y="10159"/>
                  </a:lnTo>
                  <a:lnTo>
                    <a:pt x="2501" y="11937"/>
                  </a:lnTo>
                  <a:lnTo>
                    <a:pt x="2070" y="12191"/>
                  </a:lnTo>
                  <a:lnTo>
                    <a:pt x="2279" y="12191"/>
                  </a:lnTo>
                  <a:lnTo>
                    <a:pt x="2273" y="12318"/>
                  </a:lnTo>
                  <a:lnTo>
                    <a:pt x="3016" y="12699"/>
                  </a:lnTo>
                  <a:lnTo>
                    <a:pt x="2129" y="12699"/>
                  </a:lnTo>
                  <a:lnTo>
                    <a:pt x="12357" y="10667"/>
                  </a:lnTo>
                  <a:lnTo>
                    <a:pt x="13779" y="10667"/>
                  </a:lnTo>
                  <a:lnTo>
                    <a:pt x="12611" y="10159"/>
                  </a:lnTo>
                  <a:lnTo>
                    <a:pt x="12566" y="10032"/>
                  </a:lnTo>
                  <a:lnTo>
                    <a:pt x="12478" y="9778"/>
                  </a:lnTo>
                  <a:lnTo>
                    <a:pt x="11957" y="9778"/>
                  </a:lnTo>
                  <a:lnTo>
                    <a:pt x="8953" y="8381"/>
                  </a:lnTo>
                  <a:lnTo>
                    <a:pt x="7962" y="8000"/>
                  </a:lnTo>
                  <a:lnTo>
                    <a:pt x="7706" y="8000"/>
                  </a:lnTo>
                  <a:lnTo>
                    <a:pt x="7337" y="7365"/>
                  </a:lnTo>
                  <a:lnTo>
                    <a:pt x="6565" y="7365"/>
                  </a:lnTo>
                  <a:lnTo>
                    <a:pt x="4445" y="6476"/>
                  </a:lnTo>
                  <a:lnTo>
                    <a:pt x="2016" y="5587"/>
                  </a:lnTo>
                  <a:lnTo>
                    <a:pt x="482" y="5079"/>
                  </a:lnTo>
                  <a:close/>
                </a:path>
                <a:path w="62865" h="45719">
                  <a:moveTo>
                    <a:pt x="12687" y="12318"/>
                  </a:moveTo>
                  <a:lnTo>
                    <a:pt x="12130" y="12699"/>
                  </a:lnTo>
                  <a:lnTo>
                    <a:pt x="14214" y="12699"/>
                  </a:lnTo>
                  <a:lnTo>
                    <a:pt x="12687" y="12318"/>
                  </a:lnTo>
                  <a:close/>
                </a:path>
                <a:path w="62865" h="45719">
                  <a:moveTo>
                    <a:pt x="15019" y="7746"/>
                  </a:moveTo>
                  <a:lnTo>
                    <a:pt x="15074" y="8000"/>
                  </a:lnTo>
                  <a:lnTo>
                    <a:pt x="16745" y="10988"/>
                  </a:lnTo>
                  <a:lnTo>
                    <a:pt x="17907" y="12699"/>
                  </a:lnTo>
                  <a:lnTo>
                    <a:pt x="18677" y="12699"/>
                  </a:lnTo>
                  <a:lnTo>
                    <a:pt x="15019" y="7746"/>
                  </a:lnTo>
                  <a:close/>
                </a:path>
                <a:path w="62865" h="45719">
                  <a:moveTo>
                    <a:pt x="28782" y="5841"/>
                  </a:moveTo>
                  <a:lnTo>
                    <a:pt x="28454" y="5841"/>
                  </a:lnTo>
                  <a:lnTo>
                    <a:pt x="28009" y="6095"/>
                  </a:lnTo>
                  <a:lnTo>
                    <a:pt x="27936" y="7365"/>
                  </a:lnTo>
                  <a:lnTo>
                    <a:pt x="27506" y="9397"/>
                  </a:lnTo>
                  <a:lnTo>
                    <a:pt x="27418" y="12318"/>
                  </a:lnTo>
                  <a:lnTo>
                    <a:pt x="27565" y="12699"/>
                  </a:lnTo>
                  <a:lnTo>
                    <a:pt x="27678" y="11937"/>
                  </a:lnTo>
                  <a:lnTo>
                    <a:pt x="28393" y="8762"/>
                  </a:lnTo>
                  <a:lnTo>
                    <a:pt x="28507" y="8254"/>
                  </a:lnTo>
                  <a:lnTo>
                    <a:pt x="28622" y="7746"/>
                  </a:lnTo>
                  <a:lnTo>
                    <a:pt x="28708" y="7365"/>
                  </a:lnTo>
                  <a:lnTo>
                    <a:pt x="28822" y="6857"/>
                  </a:lnTo>
                  <a:lnTo>
                    <a:pt x="28908" y="6476"/>
                  </a:lnTo>
                  <a:lnTo>
                    <a:pt x="28994" y="6095"/>
                  </a:lnTo>
                  <a:lnTo>
                    <a:pt x="28782" y="5841"/>
                  </a:lnTo>
                  <a:close/>
                </a:path>
                <a:path w="62865" h="45719">
                  <a:moveTo>
                    <a:pt x="40233" y="1396"/>
                  </a:moveTo>
                  <a:lnTo>
                    <a:pt x="39522" y="1396"/>
                  </a:lnTo>
                  <a:lnTo>
                    <a:pt x="39509" y="1523"/>
                  </a:lnTo>
                  <a:lnTo>
                    <a:pt x="40530" y="4317"/>
                  </a:lnTo>
                  <a:lnTo>
                    <a:pt x="40622" y="4571"/>
                  </a:lnTo>
                  <a:lnTo>
                    <a:pt x="40750" y="4571"/>
                  </a:lnTo>
                  <a:lnTo>
                    <a:pt x="42138" y="5587"/>
                  </a:lnTo>
                  <a:lnTo>
                    <a:pt x="42917" y="6095"/>
                  </a:lnTo>
                  <a:lnTo>
                    <a:pt x="42970" y="8762"/>
                  </a:lnTo>
                  <a:lnTo>
                    <a:pt x="43083" y="10032"/>
                  </a:lnTo>
                  <a:lnTo>
                    <a:pt x="43207" y="11429"/>
                  </a:lnTo>
                  <a:lnTo>
                    <a:pt x="43319" y="12699"/>
                  </a:lnTo>
                  <a:lnTo>
                    <a:pt x="44287" y="12699"/>
                  </a:lnTo>
                  <a:lnTo>
                    <a:pt x="44272" y="12191"/>
                  </a:lnTo>
                  <a:lnTo>
                    <a:pt x="44043" y="12191"/>
                  </a:lnTo>
                  <a:lnTo>
                    <a:pt x="43923" y="10988"/>
                  </a:lnTo>
                  <a:lnTo>
                    <a:pt x="43807" y="9778"/>
                  </a:lnTo>
                  <a:lnTo>
                    <a:pt x="43688" y="8254"/>
                  </a:lnTo>
                  <a:lnTo>
                    <a:pt x="43662" y="5587"/>
                  </a:lnTo>
                  <a:lnTo>
                    <a:pt x="43815" y="5206"/>
                  </a:lnTo>
                  <a:lnTo>
                    <a:pt x="42659" y="5206"/>
                  </a:lnTo>
                  <a:lnTo>
                    <a:pt x="40995" y="3555"/>
                  </a:lnTo>
                  <a:lnTo>
                    <a:pt x="40278" y="1523"/>
                  </a:lnTo>
                  <a:lnTo>
                    <a:pt x="40233" y="1396"/>
                  </a:lnTo>
                  <a:close/>
                </a:path>
                <a:path w="62865" h="45719">
                  <a:moveTo>
                    <a:pt x="49352" y="5841"/>
                  </a:moveTo>
                  <a:lnTo>
                    <a:pt x="48806" y="5841"/>
                  </a:lnTo>
                  <a:lnTo>
                    <a:pt x="45546" y="9397"/>
                  </a:lnTo>
                  <a:lnTo>
                    <a:pt x="45250" y="9778"/>
                  </a:lnTo>
                  <a:lnTo>
                    <a:pt x="44043" y="12191"/>
                  </a:lnTo>
                  <a:lnTo>
                    <a:pt x="44272" y="12191"/>
                  </a:lnTo>
                  <a:lnTo>
                    <a:pt x="47993" y="7746"/>
                  </a:lnTo>
                  <a:lnTo>
                    <a:pt x="49453" y="6222"/>
                  </a:lnTo>
                  <a:lnTo>
                    <a:pt x="49352" y="5841"/>
                  </a:lnTo>
                  <a:close/>
                </a:path>
                <a:path w="62865" h="45719">
                  <a:moveTo>
                    <a:pt x="22466" y="4571"/>
                  </a:moveTo>
                  <a:lnTo>
                    <a:pt x="21869" y="4571"/>
                  </a:lnTo>
                  <a:lnTo>
                    <a:pt x="21757" y="5206"/>
                  </a:lnTo>
                  <a:lnTo>
                    <a:pt x="21645" y="5841"/>
                  </a:lnTo>
                  <a:lnTo>
                    <a:pt x="21533" y="6476"/>
                  </a:lnTo>
                  <a:lnTo>
                    <a:pt x="21421" y="7111"/>
                  </a:lnTo>
                  <a:lnTo>
                    <a:pt x="21309" y="7746"/>
                  </a:lnTo>
                  <a:lnTo>
                    <a:pt x="21220" y="8254"/>
                  </a:lnTo>
                  <a:lnTo>
                    <a:pt x="21130" y="8762"/>
                  </a:lnTo>
                  <a:lnTo>
                    <a:pt x="21018" y="9397"/>
                  </a:lnTo>
                  <a:lnTo>
                    <a:pt x="21771" y="10667"/>
                  </a:lnTo>
                  <a:lnTo>
                    <a:pt x="21811" y="9397"/>
                  </a:lnTo>
                  <a:lnTo>
                    <a:pt x="21920" y="8762"/>
                  </a:lnTo>
                  <a:lnTo>
                    <a:pt x="22007" y="8254"/>
                  </a:lnTo>
                  <a:lnTo>
                    <a:pt x="22095" y="7746"/>
                  </a:lnTo>
                  <a:lnTo>
                    <a:pt x="22204" y="7111"/>
                  </a:lnTo>
                  <a:lnTo>
                    <a:pt x="22313" y="6476"/>
                  </a:lnTo>
                  <a:lnTo>
                    <a:pt x="22422" y="5841"/>
                  </a:lnTo>
                  <a:lnTo>
                    <a:pt x="22531" y="5206"/>
                  </a:lnTo>
                  <a:lnTo>
                    <a:pt x="22618" y="4698"/>
                  </a:lnTo>
                  <a:lnTo>
                    <a:pt x="22466" y="4571"/>
                  </a:lnTo>
                  <a:close/>
                </a:path>
                <a:path w="62865" h="45719">
                  <a:moveTo>
                    <a:pt x="9918" y="3555"/>
                  </a:moveTo>
                  <a:lnTo>
                    <a:pt x="9651" y="3936"/>
                  </a:lnTo>
                  <a:lnTo>
                    <a:pt x="11729" y="9778"/>
                  </a:lnTo>
                  <a:lnTo>
                    <a:pt x="12478" y="9778"/>
                  </a:lnTo>
                  <a:lnTo>
                    <a:pt x="10445" y="3936"/>
                  </a:lnTo>
                  <a:lnTo>
                    <a:pt x="10642" y="3936"/>
                  </a:lnTo>
                  <a:lnTo>
                    <a:pt x="9918" y="3555"/>
                  </a:lnTo>
                  <a:close/>
                </a:path>
                <a:path w="62865" h="45719">
                  <a:moveTo>
                    <a:pt x="16459" y="4317"/>
                  </a:moveTo>
                  <a:lnTo>
                    <a:pt x="15745" y="4317"/>
                  </a:lnTo>
                  <a:lnTo>
                    <a:pt x="14685" y="6857"/>
                  </a:lnTo>
                  <a:lnTo>
                    <a:pt x="14579" y="7111"/>
                  </a:lnTo>
                  <a:lnTo>
                    <a:pt x="14737" y="7365"/>
                  </a:lnTo>
                  <a:lnTo>
                    <a:pt x="15074" y="8000"/>
                  </a:lnTo>
                  <a:lnTo>
                    <a:pt x="15105" y="7746"/>
                  </a:lnTo>
                  <a:lnTo>
                    <a:pt x="14737" y="7365"/>
                  </a:lnTo>
                  <a:lnTo>
                    <a:pt x="15271" y="7365"/>
                  </a:lnTo>
                  <a:lnTo>
                    <a:pt x="16437" y="4698"/>
                  </a:lnTo>
                  <a:lnTo>
                    <a:pt x="16492" y="4571"/>
                  </a:lnTo>
                  <a:lnTo>
                    <a:pt x="16636" y="4571"/>
                  </a:lnTo>
                  <a:lnTo>
                    <a:pt x="16459" y="4317"/>
                  </a:lnTo>
                  <a:close/>
                </a:path>
                <a:path w="62865" h="45719">
                  <a:moveTo>
                    <a:pt x="5378" y="4317"/>
                  </a:moveTo>
                  <a:lnTo>
                    <a:pt x="5058" y="4317"/>
                  </a:lnTo>
                  <a:lnTo>
                    <a:pt x="5014" y="4698"/>
                  </a:lnTo>
                  <a:lnTo>
                    <a:pt x="6565" y="7365"/>
                  </a:lnTo>
                  <a:lnTo>
                    <a:pt x="7337" y="7365"/>
                  </a:lnTo>
                  <a:lnTo>
                    <a:pt x="5786" y="4698"/>
                  </a:lnTo>
                  <a:lnTo>
                    <a:pt x="5712" y="4571"/>
                  </a:lnTo>
                  <a:lnTo>
                    <a:pt x="5899" y="4571"/>
                  </a:lnTo>
                  <a:lnTo>
                    <a:pt x="5378" y="4317"/>
                  </a:lnTo>
                  <a:close/>
                </a:path>
                <a:path w="62865" h="45719">
                  <a:moveTo>
                    <a:pt x="42684" y="0"/>
                  </a:moveTo>
                  <a:lnTo>
                    <a:pt x="42354" y="126"/>
                  </a:lnTo>
                  <a:lnTo>
                    <a:pt x="42418" y="1396"/>
                  </a:lnTo>
                  <a:lnTo>
                    <a:pt x="42543" y="3555"/>
                  </a:lnTo>
                  <a:lnTo>
                    <a:pt x="42659" y="5206"/>
                  </a:lnTo>
                  <a:lnTo>
                    <a:pt x="43815" y="5206"/>
                  </a:lnTo>
                  <a:lnTo>
                    <a:pt x="44018" y="4698"/>
                  </a:lnTo>
                  <a:lnTo>
                    <a:pt x="44069" y="4571"/>
                  </a:lnTo>
                  <a:lnTo>
                    <a:pt x="43395" y="4571"/>
                  </a:lnTo>
                  <a:lnTo>
                    <a:pt x="43302" y="3555"/>
                  </a:lnTo>
                  <a:lnTo>
                    <a:pt x="43225" y="2666"/>
                  </a:lnTo>
                  <a:lnTo>
                    <a:pt x="43108" y="761"/>
                  </a:lnTo>
                  <a:lnTo>
                    <a:pt x="43096" y="507"/>
                  </a:lnTo>
                  <a:lnTo>
                    <a:pt x="43226" y="507"/>
                  </a:lnTo>
                  <a:lnTo>
                    <a:pt x="42684" y="0"/>
                  </a:lnTo>
                  <a:close/>
                </a:path>
                <a:path w="62865" h="45719">
                  <a:moveTo>
                    <a:pt x="47650" y="507"/>
                  </a:moveTo>
                  <a:lnTo>
                    <a:pt x="46964" y="507"/>
                  </a:lnTo>
                  <a:lnTo>
                    <a:pt x="44757" y="2666"/>
                  </a:lnTo>
                  <a:lnTo>
                    <a:pt x="44539" y="2920"/>
                  </a:lnTo>
                  <a:lnTo>
                    <a:pt x="43395" y="4571"/>
                  </a:lnTo>
                  <a:lnTo>
                    <a:pt x="44069" y="4571"/>
                  </a:lnTo>
                  <a:lnTo>
                    <a:pt x="44170" y="4317"/>
                  </a:lnTo>
                  <a:lnTo>
                    <a:pt x="47701" y="761"/>
                  </a:lnTo>
                  <a:lnTo>
                    <a:pt x="47650" y="507"/>
                  </a:lnTo>
                  <a:close/>
                </a:path>
                <a:path w="62865" h="45719">
                  <a:moveTo>
                    <a:pt x="16764" y="3936"/>
                  </a:moveTo>
                  <a:lnTo>
                    <a:pt x="16192" y="3936"/>
                  </a:lnTo>
                  <a:lnTo>
                    <a:pt x="16459" y="4317"/>
                  </a:lnTo>
                  <a:lnTo>
                    <a:pt x="15316" y="4317"/>
                  </a:lnTo>
                  <a:lnTo>
                    <a:pt x="16764" y="3936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8" name="object 2338"/>
            <p:cNvSpPr/>
            <p:nvPr/>
          </p:nvSpPr>
          <p:spPr>
            <a:xfrm>
              <a:off x="6907029" y="2495620"/>
              <a:ext cx="49530" cy="40640"/>
            </a:xfrm>
            <a:custGeom>
              <a:avLst/>
              <a:gdLst/>
              <a:ahLst/>
              <a:cxnLst/>
              <a:rect l="l" t="t" r="r" b="b"/>
              <a:pathLst>
                <a:path w="49529" h="40639">
                  <a:moveTo>
                    <a:pt x="40486" y="31953"/>
                  </a:moveTo>
                  <a:lnTo>
                    <a:pt x="40261" y="32169"/>
                  </a:lnTo>
                  <a:lnTo>
                    <a:pt x="38290" y="35229"/>
                  </a:lnTo>
                  <a:lnTo>
                    <a:pt x="38176" y="35407"/>
                  </a:lnTo>
                  <a:lnTo>
                    <a:pt x="36385" y="39662"/>
                  </a:lnTo>
                  <a:lnTo>
                    <a:pt x="36499" y="40360"/>
                  </a:lnTo>
                  <a:lnTo>
                    <a:pt x="36766" y="40220"/>
                  </a:lnTo>
                  <a:lnTo>
                    <a:pt x="36973" y="40220"/>
                  </a:lnTo>
                  <a:lnTo>
                    <a:pt x="40394" y="32169"/>
                  </a:lnTo>
                  <a:lnTo>
                    <a:pt x="40486" y="31953"/>
                  </a:lnTo>
                  <a:close/>
                </a:path>
                <a:path w="49529" h="40639">
                  <a:moveTo>
                    <a:pt x="35640" y="28374"/>
                  </a:moveTo>
                  <a:lnTo>
                    <a:pt x="35257" y="28587"/>
                  </a:lnTo>
                  <a:lnTo>
                    <a:pt x="32054" y="31013"/>
                  </a:lnTo>
                  <a:lnTo>
                    <a:pt x="25194" y="38773"/>
                  </a:lnTo>
                  <a:lnTo>
                    <a:pt x="24282" y="39827"/>
                  </a:lnTo>
                  <a:lnTo>
                    <a:pt x="24409" y="40220"/>
                  </a:lnTo>
                  <a:lnTo>
                    <a:pt x="24898" y="40220"/>
                  </a:lnTo>
                  <a:lnTo>
                    <a:pt x="27965" y="36741"/>
                  </a:lnTo>
                  <a:lnTo>
                    <a:pt x="35640" y="28374"/>
                  </a:lnTo>
                  <a:close/>
                </a:path>
                <a:path w="49529" h="40639">
                  <a:moveTo>
                    <a:pt x="27339" y="31563"/>
                  </a:moveTo>
                  <a:lnTo>
                    <a:pt x="26977" y="31813"/>
                  </a:lnTo>
                  <a:lnTo>
                    <a:pt x="24904" y="33782"/>
                  </a:lnTo>
                  <a:lnTo>
                    <a:pt x="21603" y="38252"/>
                  </a:lnTo>
                  <a:lnTo>
                    <a:pt x="21590" y="38938"/>
                  </a:lnTo>
                  <a:lnTo>
                    <a:pt x="22161" y="38773"/>
                  </a:lnTo>
                  <a:lnTo>
                    <a:pt x="27339" y="31563"/>
                  </a:lnTo>
                  <a:close/>
                </a:path>
                <a:path w="49529" h="40639">
                  <a:moveTo>
                    <a:pt x="22138" y="34036"/>
                  </a:moveTo>
                  <a:lnTo>
                    <a:pt x="21437" y="34036"/>
                  </a:lnTo>
                  <a:lnTo>
                    <a:pt x="20066" y="35661"/>
                  </a:lnTo>
                  <a:lnTo>
                    <a:pt x="18857" y="37579"/>
                  </a:lnTo>
                  <a:lnTo>
                    <a:pt x="18863" y="38493"/>
                  </a:lnTo>
                  <a:lnTo>
                    <a:pt x="18517" y="38493"/>
                  </a:lnTo>
                  <a:lnTo>
                    <a:pt x="19342" y="38252"/>
                  </a:lnTo>
                  <a:lnTo>
                    <a:pt x="21818" y="34277"/>
                  </a:lnTo>
                  <a:lnTo>
                    <a:pt x="22138" y="34036"/>
                  </a:lnTo>
                  <a:close/>
                </a:path>
                <a:path w="49529" h="40639">
                  <a:moveTo>
                    <a:pt x="22453" y="32169"/>
                  </a:moveTo>
                  <a:lnTo>
                    <a:pt x="20029" y="32169"/>
                  </a:lnTo>
                  <a:lnTo>
                    <a:pt x="21577" y="32550"/>
                  </a:lnTo>
                  <a:lnTo>
                    <a:pt x="22377" y="32829"/>
                  </a:lnTo>
                  <a:lnTo>
                    <a:pt x="17322" y="35229"/>
                  </a:lnTo>
                  <a:lnTo>
                    <a:pt x="13538" y="37274"/>
                  </a:lnTo>
                  <a:lnTo>
                    <a:pt x="13042" y="37579"/>
                  </a:lnTo>
                  <a:lnTo>
                    <a:pt x="13095" y="37998"/>
                  </a:lnTo>
                  <a:lnTo>
                    <a:pt x="13621" y="37998"/>
                  </a:lnTo>
                  <a:lnTo>
                    <a:pt x="16929" y="36220"/>
                  </a:lnTo>
                  <a:lnTo>
                    <a:pt x="21437" y="34036"/>
                  </a:lnTo>
                  <a:lnTo>
                    <a:pt x="22138" y="34036"/>
                  </a:lnTo>
                  <a:lnTo>
                    <a:pt x="23368" y="33108"/>
                  </a:lnTo>
                  <a:lnTo>
                    <a:pt x="24611" y="32550"/>
                  </a:lnTo>
                  <a:lnTo>
                    <a:pt x="23230" y="32550"/>
                  </a:lnTo>
                  <a:lnTo>
                    <a:pt x="22453" y="32169"/>
                  </a:lnTo>
                  <a:close/>
                </a:path>
                <a:path w="49529" h="40639">
                  <a:moveTo>
                    <a:pt x="47786" y="25539"/>
                  </a:moveTo>
                  <a:lnTo>
                    <a:pt x="46926" y="25539"/>
                  </a:lnTo>
                  <a:lnTo>
                    <a:pt x="44465" y="30010"/>
                  </a:lnTo>
                  <a:lnTo>
                    <a:pt x="44528" y="32550"/>
                  </a:lnTo>
                  <a:lnTo>
                    <a:pt x="44634" y="34036"/>
                  </a:lnTo>
                  <a:lnTo>
                    <a:pt x="44749" y="35661"/>
                  </a:lnTo>
                  <a:lnTo>
                    <a:pt x="44864" y="37274"/>
                  </a:lnTo>
                  <a:lnTo>
                    <a:pt x="44957" y="37579"/>
                  </a:lnTo>
                  <a:lnTo>
                    <a:pt x="45457" y="37998"/>
                  </a:lnTo>
                  <a:lnTo>
                    <a:pt x="45123" y="37998"/>
                  </a:lnTo>
                  <a:lnTo>
                    <a:pt x="45542" y="37579"/>
                  </a:lnTo>
                  <a:lnTo>
                    <a:pt x="45431" y="34277"/>
                  </a:lnTo>
                  <a:lnTo>
                    <a:pt x="45309" y="32550"/>
                  </a:lnTo>
                  <a:lnTo>
                    <a:pt x="45201" y="31013"/>
                  </a:lnTo>
                  <a:lnTo>
                    <a:pt x="45130" y="30010"/>
                  </a:lnTo>
                  <a:lnTo>
                    <a:pt x="45277" y="29654"/>
                  </a:lnTo>
                  <a:lnTo>
                    <a:pt x="47786" y="25539"/>
                  </a:lnTo>
                  <a:close/>
                </a:path>
                <a:path w="49529" h="40639">
                  <a:moveTo>
                    <a:pt x="20800" y="31563"/>
                  </a:moveTo>
                  <a:lnTo>
                    <a:pt x="19572" y="31563"/>
                  </a:lnTo>
                  <a:lnTo>
                    <a:pt x="16929" y="31813"/>
                  </a:lnTo>
                  <a:lnTo>
                    <a:pt x="16662" y="31953"/>
                  </a:lnTo>
                  <a:lnTo>
                    <a:pt x="16694" y="32169"/>
                  </a:lnTo>
                  <a:lnTo>
                    <a:pt x="17360" y="32550"/>
                  </a:lnTo>
                  <a:lnTo>
                    <a:pt x="15394" y="32550"/>
                  </a:lnTo>
                  <a:lnTo>
                    <a:pt x="19643" y="32169"/>
                  </a:lnTo>
                  <a:lnTo>
                    <a:pt x="22453" y="32169"/>
                  </a:lnTo>
                  <a:lnTo>
                    <a:pt x="20800" y="31563"/>
                  </a:lnTo>
                  <a:close/>
                </a:path>
                <a:path w="49529" h="40639">
                  <a:moveTo>
                    <a:pt x="27548" y="28374"/>
                  </a:moveTo>
                  <a:lnTo>
                    <a:pt x="24731" y="28374"/>
                  </a:lnTo>
                  <a:lnTo>
                    <a:pt x="27889" y="29171"/>
                  </a:lnTo>
                  <a:lnTo>
                    <a:pt x="29375" y="29654"/>
                  </a:lnTo>
                  <a:lnTo>
                    <a:pt x="27190" y="30581"/>
                  </a:lnTo>
                  <a:lnTo>
                    <a:pt x="22964" y="32550"/>
                  </a:lnTo>
                  <a:lnTo>
                    <a:pt x="24619" y="32550"/>
                  </a:lnTo>
                  <a:lnTo>
                    <a:pt x="26160" y="31813"/>
                  </a:lnTo>
                  <a:lnTo>
                    <a:pt x="27395" y="31268"/>
                  </a:lnTo>
                  <a:lnTo>
                    <a:pt x="27790" y="31013"/>
                  </a:lnTo>
                  <a:lnTo>
                    <a:pt x="28289" y="31013"/>
                  </a:lnTo>
                  <a:lnTo>
                    <a:pt x="30314" y="30010"/>
                  </a:lnTo>
                  <a:lnTo>
                    <a:pt x="31978" y="29311"/>
                  </a:lnTo>
                  <a:lnTo>
                    <a:pt x="30226" y="29311"/>
                  </a:lnTo>
                  <a:lnTo>
                    <a:pt x="29260" y="28943"/>
                  </a:lnTo>
                  <a:lnTo>
                    <a:pt x="27548" y="28374"/>
                  </a:lnTo>
                  <a:close/>
                </a:path>
                <a:path w="49529" h="40639">
                  <a:moveTo>
                    <a:pt x="28289" y="31013"/>
                  </a:moveTo>
                  <a:lnTo>
                    <a:pt x="27974" y="31013"/>
                  </a:lnTo>
                  <a:lnTo>
                    <a:pt x="27395" y="31268"/>
                  </a:lnTo>
                  <a:lnTo>
                    <a:pt x="27589" y="31268"/>
                  </a:lnTo>
                  <a:lnTo>
                    <a:pt x="27312" y="31563"/>
                  </a:lnTo>
                  <a:lnTo>
                    <a:pt x="27179" y="31563"/>
                  </a:lnTo>
                  <a:lnTo>
                    <a:pt x="28289" y="31013"/>
                  </a:lnTo>
                  <a:close/>
                </a:path>
                <a:path w="49529" h="40639">
                  <a:moveTo>
                    <a:pt x="27974" y="31013"/>
                  </a:moveTo>
                  <a:lnTo>
                    <a:pt x="27829" y="31013"/>
                  </a:lnTo>
                  <a:lnTo>
                    <a:pt x="27589" y="31268"/>
                  </a:lnTo>
                  <a:lnTo>
                    <a:pt x="27395" y="31268"/>
                  </a:lnTo>
                  <a:lnTo>
                    <a:pt x="27974" y="31013"/>
                  </a:lnTo>
                  <a:close/>
                </a:path>
                <a:path w="49529" h="40639">
                  <a:moveTo>
                    <a:pt x="43096" y="27978"/>
                  </a:moveTo>
                  <a:lnTo>
                    <a:pt x="42616" y="28374"/>
                  </a:lnTo>
                  <a:lnTo>
                    <a:pt x="41764" y="28943"/>
                  </a:lnTo>
                  <a:lnTo>
                    <a:pt x="40885" y="31013"/>
                  </a:lnTo>
                  <a:lnTo>
                    <a:pt x="41283" y="30581"/>
                  </a:lnTo>
                  <a:lnTo>
                    <a:pt x="42339" y="28943"/>
                  </a:lnTo>
                  <a:lnTo>
                    <a:pt x="43096" y="27978"/>
                  </a:lnTo>
                  <a:close/>
                </a:path>
                <a:path w="49529" h="40639">
                  <a:moveTo>
                    <a:pt x="36376" y="23977"/>
                  </a:moveTo>
                  <a:lnTo>
                    <a:pt x="35090" y="23977"/>
                  </a:lnTo>
                  <a:lnTo>
                    <a:pt x="38493" y="26187"/>
                  </a:lnTo>
                  <a:lnTo>
                    <a:pt x="35852" y="27051"/>
                  </a:lnTo>
                  <a:lnTo>
                    <a:pt x="33400" y="27978"/>
                  </a:lnTo>
                  <a:lnTo>
                    <a:pt x="30226" y="29311"/>
                  </a:lnTo>
                  <a:lnTo>
                    <a:pt x="31978" y="29311"/>
                  </a:lnTo>
                  <a:lnTo>
                    <a:pt x="32856" y="28943"/>
                  </a:lnTo>
                  <a:lnTo>
                    <a:pt x="35323" y="27978"/>
                  </a:lnTo>
                  <a:lnTo>
                    <a:pt x="36506" y="27559"/>
                  </a:lnTo>
                  <a:lnTo>
                    <a:pt x="37299" y="27559"/>
                  </a:lnTo>
                  <a:lnTo>
                    <a:pt x="39357" y="26606"/>
                  </a:lnTo>
                  <a:lnTo>
                    <a:pt x="41470" y="25946"/>
                  </a:lnTo>
                  <a:lnTo>
                    <a:pt x="39243" y="25946"/>
                  </a:lnTo>
                  <a:lnTo>
                    <a:pt x="36376" y="23977"/>
                  </a:lnTo>
                  <a:close/>
                </a:path>
                <a:path w="49529" h="40639">
                  <a:moveTo>
                    <a:pt x="25095" y="27559"/>
                  </a:moveTo>
                  <a:lnTo>
                    <a:pt x="19405" y="27978"/>
                  </a:lnTo>
                  <a:lnTo>
                    <a:pt x="19147" y="27978"/>
                  </a:lnTo>
                  <a:lnTo>
                    <a:pt x="19205" y="28374"/>
                  </a:lnTo>
                  <a:lnTo>
                    <a:pt x="19545" y="28587"/>
                  </a:lnTo>
                  <a:lnTo>
                    <a:pt x="22452" y="28374"/>
                  </a:lnTo>
                  <a:lnTo>
                    <a:pt x="27548" y="28374"/>
                  </a:lnTo>
                  <a:lnTo>
                    <a:pt x="25095" y="27559"/>
                  </a:lnTo>
                  <a:close/>
                </a:path>
                <a:path w="49529" h="40639">
                  <a:moveTo>
                    <a:pt x="37299" y="27559"/>
                  </a:moveTo>
                  <a:lnTo>
                    <a:pt x="36615" y="27559"/>
                  </a:lnTo>
                  <a:lnTo>
                    <a:pt x="36255" y="27831"/>
                  </a:lnTo>
                  <a:lnTo>
                    <a:pt x="35619" y="28374"/>
                  </a:lnTo>
                  <a:lnTo>
                    <a:pt x="36394" y="27978"/>
                  </a:lnTo>
                  <a:lnTo>
                    <a:pt x="37299" y="27559"/>
                  </a:lnTo>
                  <a:close/>
                </a:path>
                <a:path w="49529" h="40639">
                  <a:moveTo>
                    <a:pt x="47879" y="25387"/>
                  </a:moveTo>
                  <a:lnTo>
                    <a:pt x="45916" y="25387"/>
                  </a:lnTo>
                  <a:lnTo>
                    <a:pt x="44297" y="26466"/>
                  </a:lnTo>
                  <a:lnTo>
                    <a:pt x="43213" y="27831"/>
                  </a:lnTo>
                  <a:lnTo>
                    <a:pt x="43096" y="27978"/>
                  </a:lnTo>
                  <a:lnTo>
                    <a:pt x="43442" y="27831"/>
                  </a:lnTo>
                  <a:lnTo>
                    <a:pt x="46926" y="25539"/>
                  </a:lnTo>
                  <a:lnTo>
                    <a:pt x="47786" y="25539"/>
                  </a:lnTo>
                  <a:lnTo>
                    <a:pt x="47879" y="25387"/>
                  </a:lnTo>
                  <a:close/>
                </a:path>
                <a:path w="49529" h="40639">
                  <a:moveTo>
                    <a:pt x="43681" y="25387"/>
                  </a:moveTo>
                  <a:lnTo>
                    <a:pt x="41193" y="25387"/>
                  </a:lnTo>
                  <a:lnTo>
                    <a:pt x="39243" y="25946"/>
                  </a:lnTo>
                  <a:lnTo>
                    <a:pt x="41470" y="25946"/>
                  </a:lnTo>
                  <a:lnTo>
                    <a:pt x="41917" y="25806"/>
                  </a:lnTo>
                  <a:lnTo>
                    <a:pt x="43681" y="25387"/>
                  </a:lnTo>
                  <a:close/>
                </a:path>
                <a:path w="49529" h="40639">
                  <a:moveTo>
                    <a:pt x="25569" y="23977"/>
                  </a:moveTo>
                  <a:lnTo>
                    <a:pt x="21538" y="23977"/>
                  </a:lnTo>
                  <a:lnTo>
                    <a:pt x="20236" y="24574"/>
                  </a:lnTo>
                  <a:lnTo>
                    <a:pt x="18542" y="25387"/>
                  </a:lnTo>
                  <a:lnTo>
                    <a:pt x="18576" y="25806"/>
                  </a:lnTo>
                  <a:lnTo>
                    <a:pt x="19138" y="25806"/>
                  </a:lnTo>
                  <a:lnTo>
                    <a:pt x="21802" y="24574"/>
                  </a:lnTo>
                  <a:lnTo>
                    <a:pt x="21294" y="24574"/>
                  </a:lnTo>
                  <a:lnTo>
                    <a:pt x="25569" y="23977"/>
                  </a:lnTo>
                  <a:close/>
                </a:path>
                <a:path w="49529" h="40639">
                  <a:moveTo>
                    <a:pt x="46047" y="23977"/>
                  </a:moveTo>
                  <a:lnTo>
                    <a:pt x="45609" y="23977"/>
                  </a:lnTo>
                  <a:lnTo>
                    <a:pt x="46551" y="24574"/>
                  </a:lnTo>
                  <a:lnTo>
                    <a:pt x="44615" y="24574"/>
                  </a:lnTo>
                  <a:lnTo>
                    <a:pt x="40704" y="25387"/>
                  </a:lnTo>
                  <a:lnTo>
                    <a:pt x="47879" y="25387"/>
                  </a:lnTo>
                  <a:lnTo>
                    <a:pt x="48121" y="25539"/>
                  </a:lnTo>
                  <a:lnTo>
                    <a:pt x="47688" y="25539"/>
                  </a:lnTo>
                  <a:lnTo>
                    <a:pt x="49022" y="25806"/>
                  </a:lnTo>
                  <a:lnTo>
                    <a:pt x="48800" y="25806"/>
                  </a:lnTo>
                  <a:lnTo>
                    <a:pt x="46047" y="23977"/>
                  </a:lnTo>
                  <a:close/>
                </a:path>
                <a:path w="49529" h="40639">
                  <a:moveTo>
                    <a:pt x="29916" y="17910"/>
                  </a:moveTo>
                  <a:lnTo>
                    <a:pt x="28063" y="17910"/>
                  </a:lnTo>
                  <a:lnTo>
                    <a:pt x="13913" y="23342"/>
                  </a:lnTo>
                  <a:lnTo>
                    <a:pt x="14058" y="23342"/>
                  </a:lnTo>
                  <a:lnTo>
                    <a:pt x="14069" y="23469"/>
                  </a:lnTo>
                  <a:lnTo>
                    <a:pt x="13483" y="23469"/>
                  </a:lnTo>
                  <a:lnTo>
                    <a:pt x="15331" y="23977"/>
                  </a:lnTo>
                  <a:lnTo>
                    <a:pt x="14121" y="23977"/>
                  </a:lnTo>
                  <a:lnTo>
                    <a:pt x="29916" y="17910"/>
                  </a:lnTo>
                  <a:close/>
                </a:path>
                <a:path w="49529" h="40639">
                  <a:moveTo>
                    <a:pt x="24731" y="23469"/>
                  </a:moveTo>
                  <a:lnTo>
                    <a:pt x="15735" y="23469"/>
                  </a:lnTo>
                  <a:lnTo>
                    <a:pt x="13830" y="23977"/>
                  </a:lnTo>
                  <a:lnTo>
                    <a:pt x="21170" y="23977"/>
                  </a:lnTo>
                  <a:lnTo>
                    <a:pt x="24731" y="23469"/>
                  </a:lnTo>
                  <a:close/>
                </a:path>
                <a:path w="49529" h="40639">
                  <a:moveTo>
                    <a:pt x="32316" y="23469"/>
                  </a:moveTo>
                  <a:lnTo>
                    <a:pt x="29045" y="23469"/>
                  </a:lnTo>
                  <a:lnTo>
                    <a:pt x="25587" y="23977"/>
                  </a:lnTo>
                  <a:lnTo>
                    <a:pt x="35090" y="23977"/>
                  </a:lnTo>
                  <a:lnTo>
                    <a:pt x="32316" y="23469"/>
                  </a:lnTo>
                  <a:close/>
                </a:path>
                <a:path w="49529" h="40639">
                  <a:moveTo>
                    <a:pt x="44806" y="23469"/>
                  </a:moveTo>
                  <a:lnTo>
                    <a:pt x="35636" y="23469"/>
                  </a:lnTo>
                  <a:lnTo>
                    <a:pt x="36376" y="23977"/>
                  </a:lnTo>
                  <a:lnTo>
                    <a:pt x="45609" y="23977"/>
                  </a:lnTo>
                  <a:lnTo>
                    <a:pt x="44806" y="23469"/>
                  </a:lnTo>
                  <a:close/>
                </a:path>
                <a:path w="49529" h="40639">
                  <a:moveTo>
                    <a:pt x="30962" y="22580"/>
                  </a:moveTo>
                  <a:lnTo>
                    <a:pt x="24731" y="23469"/>
                  </a:lnTo>
                  <a:lnTo>
                    <a:pt x="29045" y="23469"/>
                  </a:lnTo>
                  <a:lnTo>
                    <a:pt x="29910" y="23342"/>
                  </a:lnTo>
                  <a:lnTo>
                    <a:pt x="34968" y="23342"/>
                  </a:lnTo>
                  <a:lnTo>
                    <a:pt x="30962" y="22580"/>
                  </a:lnTo>
                  <a:close/>
                </a:path>
                <a:path w="49529" h="40639">
                  <a:moveTo>
                    <a:pt x="34968" y="23342"/>
                  </a:moveTo>
                  <a:lnTo>
                    <a:pt x="31623" y="23342"/>
                  </a:lnTo>
                  <a:lnTo>
                    <a:pt x="32316" y="23469"/>
                  </a:lnTo>
                  <a:lnTo>
                    <a:pt x="35636" y="23469"/>
                  </a:lnTo>
                  <a:lnTo>
                    <a:pt x="34968" y="23342"/>
                  </a:lnTo>
                  <a:close/>
                </a:path>
                <a:path w="49529" h="40639">
                  <a:moveTo>
                    <a:pt x="33057" y="17910"/>
                  </a:moveTo>
                  <a:lnTo>
                    <a:pt x="37172" y="18884"/>
                  </a:lnTo>
                  <a:lnTo>
                    <a:pt x="41236" y="21272"/>
                  </a:lnTo>
                  <a:lnTo>
                    <a:pt x="44806" y="23469"/>
                  </a:lnTo>
                  <a:lnTo>
                    <a:pt x="45283" y="23469"/>
                  </a:lnTo>
                  <a:lnTo>
                    <a:pt x="42951" y="21920"/>
                  </a:lnTo>
                  <a:lnTo>
                    <a:pt x="40030" y="20066"/>
                  </a:lnTo>
                  <a:lnTo>
                    <a:pt x="38506" y="19215"/>
                  </a:lnTo>
                  <a:lnTo>
                    <a:pt x="36601" y="18084"/>
                  </a:lnTo>
                  <a:lnTo>
                    <a:pt x="35839" y="18084"/>
                  </a:lnTo>
                  <a:lnTo>
                    <a:pt x="33057" y="17910"/>
                  </a:lnTo>
                  <a:close/>
                </a:path>
                <a:path w="49529" h="40639">
                  <a:moveTo>
                    <a:pt x="17301" y="16559"/>
                  </a:moveTo>
                  <a:lnTo>
                    <a:pt x="15183" y="17449"/>
                  </a:lnTo>
                  <a:lnTo>
                    <a:pt x="14193" y="17910"/>
                  </a:lnTo>
                  <a:lnTo>
                    <a:pt x="11785" y="19646"/>
                  </a:lnTo>
                  <a:lnTo>
                    <a:pt x="11878" y="20066"/>
                  </a:lnTo>
                  <a:lnTo>
                    <a:pt x="12353" y="20066"/>
                  </a:lnTo>
                  <a:lnTo>
                    <a:pt x="17301" y="16559"/>
                  </a:lnTo>
                  <a:close/>
                </a:path>
                <a:path w="49529" h="40639">
                  <a:moveTo>
                    <a:pt x="24871" y="13991"/>
                  </a:moveTo>
                  <a:lnTo>
                    <a:pt x="30884" y="15113"/>
                  </a:lnTo>
                  <a:lnTo>
                    <a:pt x="30655" y="15113"/>
                  </a:lnTo>
                  <a:lnTo>
                    <a:pt x="32410" y="16103"/>
                  </a:lnTo>
                  <a:lnTo>
                    <a:pt x="35839" y="18084"/>
                  </a:lnTo>
                  <a:lnTo>
                    <a:pt x="36601" y="18084"/>
                  </a:lnTo>
                  <a:lnTo>
                    <a:pt x="31833" y="15113"/>
                  </a:lnTo>
                  <a:lnTo>
                    <a:pt x="30293" y="14262"/>
                  </a:lnTo>
                  <a:lnTo>
                    <a:pt x="29121" y="14262"/>
                  </a:lnTo>
                  <a:lnTo>
                    <a:pt x="24871" y="13991"/>
                  </a:lnTo>
                  <a:close/>
                </a:path>
                <a:path w="49529" h="40639">
                  <a:moveTo>
                    <a:pt x="29261" y="17449"/>
                  </a:moveTo>
                  <a:lnTo>
                    <a:pt x="25733" y="17449"/>
                  </a:lnTo>
                  <a:lnTo>
                    <a:pt x="33057" y="17910"/>
                  </a:lnTo>
                  <a:lnTo>
                    <a:pt x="28063" y="17910"/>
                  </a:lnTo>
                  <a:lnTo>
                    <a:pt x="29261" y="17449"/>
                  </a:lnTo>
                  <a:close/>
                </a:path>
                <a:path w="49529" h="40639">
                  <a:moveTo>
                    <a:pt x="31115" y="17449"/>
                  </a:moveTo>
                  <a:lnTo>
                    <a:pt x="29916" y="17910"/>
                  </a:lnTo>
                  <a:lnTo>
                    <a:pt x="33057" y="17910"/>
                  </a:lnTo>
                  <a:lnTo>
                    <a:pt x="31115" y="17449"/>
                  </a:lnTo>
                  <a:close/>
                </a:path>
                <a:path w="49529" h="40639">
                  <a:moveTo>
                    <a:pt x="21742" y="13411"/>
                  </a:moveTo>
                  <a:lnTo>
                    <a:pt x="17301" y="16559"/>
                  </a:lnTo>
                  <a:lnTo>
                    <a:pt x="20739" y="15113"/>
                  </a:lnTo>
                  <a:lnTo>
                    <a:pt x="24468" y="13991"/>
                  </a:lnTo>
                  <a:lnTo>
                    <a:pt x="24861" y="13991"/>
                  </a:lnTo>
                  <a:lnTo>
                    <a:pt x="21742" y="13411"/>
                  </a:lnTo>
                  <a:close/>
                </a:path>
                <a:path w="49529" h="40639">
                  <a:moveTo>
                    <a:pt x="14369" y="12839"/>
                  </a:moveTo>
                  <a:lnTo>
                    <a:pt x="14192" y="12839"/>
                  </a:lnTo>
                  <a:lnTo>
                    <a:pt x="11166" y="13742"/>
                  </a:lnTo>
                  <a:lnTo>
                    <a:pt x="11306" y="13742"/>
                  </a:lnTo>
                  <a:lnTo>
                    <a:pt x="8902" y="15113"/>
                  </a:lnTo>
                  <a:lnTo>
                    <a:pt x="8959" y="15481"/>
                  </a:lnTo>
                  <a:lnTo>
                    <a:pt x="9601" y="15481"/>
                  </a:lnTo>
                  <a:lnTo>
                    <a:pt x="14369" y="12839"/>
                  </a:lnTo>
                  <a:close/>
                </a:path>
                <a:path w="49529" h="40639">
                  <a:moveTo>
                    <a:pt x="21987" y="11346"/>
                  </a:moveTo>
                  <a:lnTo>
                    <a:pt x="26581" y="12839"/>
                  </a:lnTo>
                  <a:lnTo>
                    <a:pt x="29121" y="14262"/>
                  </a:lnTo>
                  <a:lnTo>
                    <a:pt x="30322" y="14262"/>
                  </a:lnTo>
                  <a:lnTo>
                    <a:pt x="28566" y="13411"/>
                  </a:lnTo>
                  <a:lnTo>
                    <a:pt x="25435" y="11747"/>
                  </a:lnTo>
                  <a:lnTo>
                    <a:pt x="24599" y="11747"/>
                  </a:lnTo>
                  <a:lnTo>
                    <a:pt x="21987" y="11346"/>
                  </a:lnTo>
                  <a:close/>
                </a:path>
                <a:path w="49529" h="40639">
                  <a:moveTo>
                    <a:pt x="18884" y="10337"/>
                  </a:moveTo>
                  <a:lnTo>
                    <a:pt x="14369" y="12839"/>
                  </a:lnTo>
                  <a:lnTo>
                    <a:pt x="14192" y="12839"/>
                  </a:lnTo>
                  <a:lnTo>
                    <a:pt x="18364" y="11595"/>
                  </a:lnTo>
                  <a:lnTo>
                    <a:pt x="21206" y="11346"/>
                  </a:lnTo>
                  <a:lnTo>
                    <a:pt x="21987" y="11346"/>
                  </a:lnTo>
                  <a:lnTo>
                    <a:pt x="18884" y="10337"/>
                  </a:lnTo>
                  <a:close/>
                </a:path>
                <a:path w="49529" h="40639">
                  <a:moveTo>
                    <a:pt x="14193" y="7481"/>
                  </a:moveTo>
                  <a:lnTo>
                    <a:pt x="18796" y="8686"/>
                  </a:lnTo>
                  <a:lnTo>
                    <a:pt x="20751" y="9690"/>
                  </a:lnTo>
                  <a:lnTo>
                    <a:pt x="24599" y="11747"/>
                  </a:lnTo>
                  <a:lnTo>
                    <a:pt x="25435" y="11747"/>
                  </a:lnTo>
                  <a:lnTo>
                    <a:pt x="24110" y="11049"/>
                  </a:lnTo>
                  <a:lnTo>
                    <a:pt x="21437" y="9880"/>
                  </a:lnTo>
                  <a:lnTo>
                    <a:pt x="17533" y="7759"/>
                  </a:lnTo>
                  <a:lnTo>
                    <a:pt x="16967" y="7759"/>
                  </a:lnTo>
                  <a:lnTo>
                    <a:pt x="14193" y="7481"/>
                  </a:lnTo>
                  <a:close/>
                </a:path>
                <a:path w="49529" h="40639">
                  <a:moveTo>
                    <a:pt x="12945" y="6908"/>
                  </a:moveTo>
                  <a:lnTo>
                    <a:pt x="12008" y="6908"/>
                  </a:lnTo>
                  <a:lnTo>
                    <a:pt x="14193" y="7481"/>
                  </a:lnTo>
                  <a:lnTo>
                    <a:pt x="10856" y="7481"/>
                  </a:lnTo>
                  <a:lnTo>
                    <a:pt x="6565" y="10464"/>
                  </a:lnTo>
                  <a:lnTo>
                    <a:pt x="6261" y="10693"/>
                  </a:lnTo>
                  <a:lnTo>
                    <a:pt x="6337" y="11049"/>
                  </a:lnTo>
                  <a:lnTo>
                    <a:pt x="6934" y="11049"/>
                  </a:lnTo>
                  <a:lnTo>
                    <a:pt x="12945" y="6908"/>
                  </a:lnTo>
                  <a:close/>
                </a:path>
                <a:path w="49529" h="40639">
                  <a:moveTo>
                    <a:pt x="13830" y="5499"/>
                  </a:moveTo>
                  <a:lnTo>
                    <a:pt x="12357" y="5499"/>
                  </a:lnTo>
                  <a:lnTo>
                    <a:pt x="13893" y="6223"/>
                  </a:lnTo>
                  <a:lnTo>
                    <a:pt x="16967" y="7759"/>
                  </a:lnTo>
                  <a:lnTo>
                    <a:pt x="17533" y="7759"/>
                  </a:lnTo>
                  <a:lnTo>
                    <a:pt x="17021" y="7481"/>
                  </a:lnTo>
                  <a:lnTo>
                    <a:pt x="16088" y="6908"/>
                  </a:lnTo>
                  <a:lnTo>
                    <a:pt x="14351" y="5740"/>
                  </a:lnTo>
                  <a:lnTo>
                    <a:pt x="13830" y="5499"/>
                  </a:lnTo>
                  <a:close/>
                </a:path>
                <a:path w="49529" h="40639">
                  <a:moveTo>
                    <a:pt x="453" y="0"/>
                  </a:moveTo>
                  <a:lnTo>
                    <a:pt x="0" y="0"/>
                  </a:lnTo>
                  <a:lnTo>
                    <a:pt x="277" y="419"/>
                  </a:lnTo>
                  <a:lnTo>
                    <a:pt x="1993" y="1016"/>
                  </a:lnTo>
                  <a:lnTo>
                    <a:pt x="3835" y="1714"/>
                  </a:lnTo>
                  <a:lnTo>
                    <a:pt x="5934" y="2616"/>
                  </a:lnTo>
                  <a:lnTo>
                    <a:pt x="736" y="2616"/>
                  </a:lnTo>
                  <a:lnTo>
                    <a:pt x="711" y="2768"/>
                  </a:lnTo>
                  <a:lnTo>
                    <a:pt x="1286" y="3200"/>
                  </a:lnTo>
                  <a:lnTo>
                    <a:pt x="7348" y="3200"/>
                  </a:lnTo>
                  <a:lnTo>
                    <a:pt x="8585" y="3733"/>
                  </a:lnTo>
                  <a:lnTo>
                    <a:pt x="11404" y="5054"/>
                  </a:lnTo>
                  <a:lnTo>
                    <a:pt x="2501" y="6781"/>
                  </a:lnTo>
                  <a:lnTo>
                    <a:pt x="2286" y="6908"/>
                  </a:lnTo>
                  <a:lnTo>
                    <a:pt x="1778" y="6908"/>
                  </a:lnTo>
                  <a:lnTo>
                    <a:pt x="3017" y="7481"/>
                  </a:lnTo>
                  <a:lnTo>
                    <a:pt x="2177" y="7481"/>
                  </a:lnTo>
                  <a:lnTo>
                    <a:pt x="12357" y="5499"/>
                  </a:lnTo>
                  <a:lnTo>
                    <a:pt x="13830" y="5499"/>
                  </a:lnTo>
                  <a:lnTo>
                    <a:pt x="8877" y="3200"/>
                  </a:lnTo>
                  <a:lnTo>
                    <a:pt x="6489" y="2197"/>
                  </a:lnTo>
                  <a:lnTo>
                    <a:pt x="4521" y="1435"/>
                  </a:lnTo>
                  <a:lnTo>
                    <a:pt x="3373" y="1016"/>
                  </a:lnTo>
                  <a:lnTo>
                    <a:pt x="1574" y="419"/>
                  </a:lnTo>
                  <a:lnTo>
                    <a:pt x="453" y="0"/>
                  </a:lnTo>
                  <a:close/>
                </a:path>
                <a:path w="49529" h="40639">
                  <a:moveTo>
                    <a:pt x="11679" y="6908"/>
                  </a:moveTo>
                  <a:lnTo>
                    <a:pt x="8496" y="6908"/>
                  </a:lnTo>
                  <a:lnTo>
                    <a:pt x="14193" y="7481"/>
                  </a:lnTo>
                  <a:lnTo>
                    <a:pt x="10856" y="7481"/>
                  </a:lnTo>
                  <a:lnTo>
                    <a:pt x="11679" y="6908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9" name="object 2339"/>
            <p:cNvSpPr/>
            <p:nvPr/>
          </p:nvSpPr>
          <p:spPr>
            <a:xfrm>
              <a:off x="6848310" y="3007537"/>
              <a:ext cx="14604" cy="14604"/>
            </a:xfrm>
            <a:custGeom>
              <a:avLst/>
              <a:gdLst/>
              <a:ahLst/>
              <a:cxnLst/>
              <a:rect l="l" t="t" r="r" b="b"/>
              <a:pathLst>
                <a:path w="14604" h="14605">
                  <a:moveTo>
                    <a:pt x="14605" y="13690"/>
                  </a:moveTo>
                  <a:lnTo>
                    <a:pt x="11417" y="6807"/>
                  </a:lnTo>
                  <a:lnTo>
                    <a:pt x="711" y="114"/>
                  </a:lnTo>
                  <a:lnTo>
                    <a:pt x="393" y="0"/>
                  </a:lnTo>
                  <a:lnTo>
                    <a:pt x="0" y="139"/>
                  </a:lnTo>
                  <a:lnTo>
                    <a:pt x="139" y="711"/>
                  </a:lnTo>
                  <a:lnTo>
                    <a:pt x="10566" y="7239"/>
                  </a:lnTo>
                  <a:lnTo>
                    <a:pt x="13639" y="13881"/>
                  </a:lnTo>
                  <a:lnTo>
                    <a:pt x="14325" y="14185"/>
                  </a:lnTo>
                  <a:lnTo>
                    <a:pt x="14605" y="1369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0" name="object 2340"/>
            <p:cNvSpPr/>
            <p:nvPr/>
          </p:nvSpPr>
          <p:spPr>
            <a:xfrm>
              <a:off x="6806870" y="2961118"/>
              <a:ext cx="67945" cy="64135"/>
            </a:xfrm>
            <a:custGeom>
              <a:avLst/>
              <a:gdLst/>
              <a:ahLst/>
              <a:cxnLst/>
              <a:rect l="l" t="t" r="r" b="b"/>
              <a:pathLst>
                <a:path w="67945" h="64135">
                  <a:moveTo>
                    <a:pt x="34570" y="61188"/>
                  </a:moveTo>
                  <a:lnTo>
                    <a:pt x="28905" y="61188"/>
                  </a:lnTo>
                  <a:lnTo>
                    <a:pt x="30162" y="63690"/>
                  </a:lnTo>
                  <a:lnTo>
                    <a:pt x="31915" y="61518"/>
                  </a:lnTo>
                  <a:lnTo>
                    <a:pt x="34458" y="61518"/>
                  </a:lnTo>
                  <a:lnTo>
                    <a:pt x="34570" y="61188"/>
                  </a:lnTo>
                  <a:close/>
                </a:path>
                <a:path w="67945" h="64135">
                  <a:moveTo>
                    <a:pt x="34458" y="61518"/>
                  </a:moveTo>
                  <a:lnTo>
                    <a:pt x="31915" y="61518"/>
                  </a:lnTo>
                  <a:lnTo>
                    <a:pt x="33858" y="63284"/>
                  </a:lnTo>
                  <a:lnTo>
                    <a:pt x="34272" y="62064"/>
                  </a:lnTo>
                  <a:lnTo>
                    <a:pt x="34333" y="61887"/>
                  </a:lnTo>
                  <a:lnTo>
                    <a:pt x="34458" y="61518"/>
                  </a:lnTo>
                  <a:close/>
                </a:path>
                <a:path w="67945" h="64135">
                  <a:moveTo>
                    <a:pt x="34691" y="60833"/>
                  </a:moveTo>
                  <a:lnTo>
                    <a:pt x="26301" y="60833"/>
                  </a:lnTo>
                  <a:lnTo>
                    <a:pt x="26824" y="62560"/>
                  </a:lnTo>
                  <a:lnTo>
                    <a:pt x="26885" y="62763"/>
                  </a:lnTo>
                  <a:lnTo>
                    <a:pt x="28905" y="61188"/>
                  </a:lnTo>
                  <a:lnTo>
                    <a:pt x="34570" y="61188"/>
                  </a:lnTo>
                  <a:lnTo>
                    <a:pt x="34691" y="60833"/>
                  </a:lnTo>
                  <a:close/>
                </a:path>
                <a:path w="67945" h="64135">
                  <a:moveTo>
                    <a:pt x="37832" y="60833"/>
                  </a:moveTo>
                  <a:lnTo>
                    <a:pt x="34763" y="60833"/>
                  </a:lnTo>
                  <a:lnTo>
                    <a:pt x="36601" y="62560"/>
                  </a:lnTo>
                  <a:lnTo>
                    <a:pt x="37947" y="61887"/>
                  </a:lnTo>
                  <a:lnTo>
                    <a:pt x="37832" y="60833"/>
                  </a:lnTo>
                  <a:close/>
                </a:path>
                <a:path w="67945" h="64135">
                  <a:moveTo>
                    <a:pt x="42559" y="56718"/>
                  </a:moveTo>
                  <a:lnTo>
                    <a:pt x="23799" y="56718"/>
                  </a:lnTo>
                  <a:lnTo>
                    <a:pt x="23129" y="58788"/>
                  </a:lnTo>
                  <a:lnTo>
                    <a:pt x="23063" y="58991"/>
                  </a:lnTo>
                  <a:lnTo>
                    <a:pt x="24574" y="59461"/>
                  </a:lnTo>
                  <a:lnTo>
                    <a:pt x="24496" y="59905"/>
                  </a:lnTo>
                  <a:lnTo>
                    <a:pt x="24398" y="60464"/>
                  </a:lnTo>
                  <a:lnTo>
                    <a:pt x="24333" y="60833"/>
                  </a:lnTo>
                  <a:lnTo>
                    <a:pt x="24213" y="61518"/>
                  </a:lnTo>
                  <a:lnTo>
                    <a:pt x="24117" y="62064"/>
                  </a:lnTo>
                  <a:lnTo>
                    <a:pt x="26301" y="60833"/>
                  </a:lnTo>
                  <a:lnTo>
                    <a:pt x="37832" y="60833"/>
                  </a:lnTo>
                  <a:lnTo>
                    <a:pt x="37731" y="59905"/>
                  </a:lnTo>
                  <a:lnTo>
                    <a:pt x="38822" y="59461"/>
                  </a:lnTo>
                  <a:lnTo>
                    <a:pt x="42223" y="59461"/>
                  </a:lnTo>
                  <a:lnTo>
                    <a:pt x="42205" y="57950"/>
                  </a:lnTo>
                  <a:lnTo>
                    <a:pt x="42559" y="56718"/>
                  </a:lnTo>
                  <a:close/>
                </a:path>
                <a:path w="67945" h="64135">
                  <a:moveTo>
                    <a:pt x="42223" y="59461"/>
                  </a:moveTo>
                  <a:lnTo>
                    <a:pt x="39197" y="59461"/>
                  </a:lnTo>
                  <a:lnTo>
                    <a:pt x="40890" y="61518"/>
                  </a:lnTo>
                  <a:lnTo>
                    <a:pt x="40683" y="61518"/>
                  </a:lnTo>
                  <a:lnTo>
                    <a:pt x="42278" y="60464"/>
                  </a:lnTo>
                  <a:lnTo>
                    <a:pt x="42223" y="59461"/>
                  </a:lnTo>
                  <a:close/>
                </a:path>
                <a:path w="67945" h="64135">
                  <a:moveTo>
                    <a:pt x="42313" y="51955"/>
                  </a:moveTo>
                  <a:lnTo>
                    <a:pt x="12699" y="51955"/>
                  </a:lnTo>
                  <a:lnTo>
                    <a:pt x="13792" y="52197"/>
                  </a:lnTo>
                  <a:lnTo>
                    <a:pt x="13977" y="53276"/>
                  </a:lnTo>
                  <a:lnTo>
                    <a:pt x="14096" y="53975"/>
                  </a:lnTo>
                  <a:lnTo>
                    <a:pt x="16446" y="54457"/>
                  </a:lnTo>
                  <a:lnTo>
                    <a:pt x="15673" y="56273"/>
                  </a:lnTo>
                  <a:lnTo>
                    <a:pt x="19697" y="56273"/>
                  </a:lnTo>
                  <a:lnTo>
                    <a:pt x="19157" y="57950"/>
                  </a:lnTo>
                  <a:lnTo>
                    <a:pt x="19088" y="58166"/>
                  </a:lnTo>
                  <a:lnTo>
                    <a:pt x="21031" y="58788"/>
                  </a:lnTo>
                  <a:lnTo>
                    <a:pt x="22453" y="57442"/>
                  </a:lnTo>
                  <a:lnTo>
                    <a:pt x="23799" y="56718"/>
                  </a:lnTo>
                  <a:lnTo>
                    <a:pt x="42559" y="56718"/>
                  </a:lnTo>
                  <a:lnTo>
                    <a:pt x="42621" y="56502"/>
                  </a:lnTo>
                  <a:lnTo>
                    <a:pt x="44580" y="56502"/>
                  </a:lnTo>
                  <a:lnTo>
                    <a:pt x="44634" y="56273"/>
                  </a:lnTo>
                  <a:lnTo>
                    <a:pt x="43446" y="54152"/>
                  </a:lnTo>
                  <a:lnTo>
                    <a:pt x="42437" y="52197"/>
                  </a:lnTo>
                  <a:lnTo>
                    <a:pt x="42313" y="51955"/>
                  </a:lnTo>
                  <a:close/>
                </a:path>
                <a:path w="67945" h="64135">
                  <a:moveTo>
                    <a:pt x="44580" y="56502"/>
                  </a:moveTo>
                  <a:lnTo>
                    <a:pt x="42621" y="56502"/>
                  </a:lnTo>
                  <a:lnTo>
                    <a:pt x="44234" y="57950"/>
                  </a:lnTo>
                  <a:lnTo>
                    <a:pt x="44528" y="56718"/>
                  </a:lnTo>
                  <a:lnTo>
                    <a:pt x="44580" y="56502"/>
                  </a:lnTo>
                  <a:close/>
                </a:path>
                <a:path w="67945" h="64135">
                  <a:moveTo>
                    <a:pt x="408" y="39281"/>
                  </a:moveTo>
                  <a:lnTo>
                    <a:pt x="902" y="39827"/>
                  </a:lnTo>
                  <a:lnTo>
                    <a:pt x="3233" y="42265"/>
                  </a:lnTo>
                  <a:lnTo>
                    <a:pt x="2684" y="42265"/>
                  </a:lnTo>
                  <a:lnTo>
                    <a:pt x="0" y="42964"/>
                  </a:lnTo>
                  <a:lnTo>
                    <a:pt x="812" y="43929"/>
                  </a:lnTo>
                  <a:lnTo>
                    <a:pt x="3746" y="44729"/>
                  </a:lnTo>
                  <a:lnTo>
                    <a:pt x="1701" y="45669"/>
                  </a:lnTo>
                  <a:lnTo>
                    <a:pt x="5054" y="45999"/>
                  </a:lnTo>
                  <a:lnTo>
                    <a:pt x="4559" y="47599"/>
                  </a:lnTo>
                  <a:lnTo>
                    <a:pt x="5346" y="47840"/>
                  </a:lnTo>
                  <a:lnTo>
                    <a:pt x="9481" y="47840"/>
                  </a:lnTo>
                  <a:lnTo>
                    <a:pt x="7470" y="49276"/>
                  </a:lnTo>
                  <a:lnTo>
                    <a:pt x="7767" y="49276"/>
                  </a:lnTo>
                  <a:lnTo>
                    <a:pt x="10642" y="49555"/>
                  </a:lnTo>
                  <a:lnTo>
                    <a:pt x="11976" y="50126"/>
                  </a:lnTo>
                  <a:lnTo>
                    <a:pt x="10998" y="51041"/>
                  </a:lnTo>
                  <a:lnTo>
                    <a:pt x="12115" y="53276"/>
                  </a:lnTo>
                  <a:lnTo>
                    <a:pt x="12593" y="52197"/>
                  </a:lnTo>
                  <a:lnTo>
                    <a:pt x="12699" y="51955"/>
                  </a:lnTo>
                  <a:lnTo>
                    <a:pt x="42313" y="51955"/>
                  </a:lnTo>
                  <a:lnTo>
                    <a:pt x="40577" y="48590"/>
                  </a:lnTo>
                  <a:lnTo>
                    <a:pt x="40465" y="48374"/>
                  </a:lnTo>
                  <a:lnTo>
                    <a:pt x="40347" y="48145"/>
                  </a:lnTo>
                  <a:lnTo>
                    <a:pt x="43360" y="48145"/>
                  </a:lnTo>
                  <a:lnTo>
                    <a:pt x="43775" y="47599"/>
                  </a:lnTo>
                  <a:lnTo>
                    <a:pt x="60016" y="47599"/>
                  </a:lnTo>
                  <a:lnTo>
                    <a:pt x="59433" y="47167"/>
                  </a:lnTo>
                  <a:lnTo>
                    <a:pt x="61086" y="47167"/>
                  </a:lnTo>
                  <a:lnTo>
                    <a:pt x="62890" y="46723"/>
                  </a:lnTo>
                  <a:lnTo>
                    <a:pt x="64227" y="45999"/>
                  </a:lnTo>
                  <a:lnTo>
                    <a:pt x="63812" y="45669"/>
                  </a:lnTo>
                  <a:lnTo>
                    <a:pt x="62077" y="44526"/>
                  </a:lnTo>
                  <a:lnTo>
                    <a:pt x="64156" y="44526"/>
                  </a:lnTo>
                  <a:lnTo>
                    <a:pt x="65544" y="43307"/>
                  </a:lnTo>
                  <a:lnTo>
                    <a:pt x="66357" y="42265"/>
                  </a:lnTo>
                  <a:lnTo>
                    <a:pt x="63931" y="41402"/>
                  </a:lnTo>
                  <a:lnTo>
                    <a:pt x="65290" y="40970"/>
                  </a:lnTo>
                  <a:lnTo>
                    <a:pt x="65730" y="40716"/>
                  </a:lnTo>
                  <a:lnTo>
                    <a:pt x="4914" y="40716"/>
                  </a:lnTo>
                  <a:lnTo>
                    <a:pt x="408" y="39281"/>
                  </a:lnTo>
                  <a:close/>
                </a:path>
                <a:path w="67945" h="64135">
                  <a:moveTo>
                    <a:pt x="60016" y="47599"/>
                  </a:moveTo>
                  <a:lnTo>
                    <a:pt x="44373" y="47599"/>
                  </a:lnTo>
                  <a:lnTo>
                    <a:pt x="46520" y="48018"/>
                  </a:lnTo>
                  <a:lnTo>
                    <a:pt x="47751" y="48590"/>
                  </a:lnTo>
                  <a:lnTo>
                    <a:pt x="48971" y="49276"/>
                  </a:lnTo>
                  <a:lnTo>
                    <a:pt x="49524" y="49555"/>
                  </a:lnTo>
                  <a:lnTo>
                    <a:pt x="50780" y="50126"/>
                  </a:lnTo>
                  <a:lnTo>
                    <a:pt x="53066" y="51041"/>
                  </a:lnTo>
                  <a:lnTo>
                    <a:pt x="54307" y="51041"/>
                  </a:lnTo>
                  <a:lnTo>
                    <a:pt x="52954" y="49276"/>
                  </a:lnTo>
                  <a:lnTo>
                    <a:pt x="57362" y="49276"/>
                  </a:lnTo>
                  <a:lnTo>
                    <a:pt x="56235" y="48374"/>
                  </a:lnTo>
                  <a:lnTo>
                    <a:pt x="61062" y="48374"/>
                  </a:lnTo>
                  <a:lnTo>
                    <a:pt x="60016" y="47599"/>
                  </a:lnTo>
                  <a:close/>
                </a:path>
                <a:path w="67945" h="64135">
                  <a:moveTo>
                    <a:pt x="57362" y="49276"/>
                  </a:moveTo>
                  <a:lnTo>
                    <a:pt x="53267" y="49276"/>
                  </a:lnTo>
                  <a:lnTo>
                    <a:pt x="54171" y="49555"/>
                  </a:lnTo>
                  <a:lnTo>
                    <a:pt x="54711" y="49555"/>
                  </a:lnTo>
                  <a:lnTo>
                    <a:pt x="59283" y="50126"/>
                  </a:lnTo>
                  <a:lnTo>
                    <a:pt x="58426" y="50126"/>
                  </a:lnTo>
                  <a:lnTo>
                    <a:pt x="57362" y="49276"/>
                  </a:lnTo>
                  <a:close/>
                </a:path>
                <a:path w="67945" h="64135">
                  <a:moveTo>
                    <a:pt x="61062" y="48374"/>
                  </a:moveTo>
                  <a:lnTo>
                    <a:pt x="56235" y="48374"/>
                  </a:lnTo>
                  <a:lnTo>
                    <a:pt x="58679" y="48869"/>
                  </a:lnTo>
                  <a:lnTo>
                    <a:pt x="59753" y="48869"/>
                  </a:lnTo>
                  <a:lnTo>
                    <a:pt x="61353" y="48590"/>
                  </a:lnTo>
                  <a:lnTo>
                    <a:pt x="61062" y="48374"/>
                  </a:lnTo>
                  <a:close/>
                </a:path>
                <a:path w="67945" h="64135">
                  <a:moveTo>
                    <a:pt x="43360" y="48145"/>
                  </a:moveTo>
                  <a:lnTo>
                    <a:pt x="40347" y="48145"/>
                  </a:lnTo>
                  <a:lnTo>
                    <a:pt x="43562" y="48374"/>
                  </a:lnTo>
                  <a:lnTo>
                    <a:pt x="43186" y="48374"/>
                  </a:lnTo>
                  <a:lnTo>
                    <a:pt x="43360" y="48145"/>
                  </a:lnTo>
                  <a:close/>
                </a:path>
                <a:path w="67945" h="64135">
                  <a:moveTo>
                    <a:pt x="64156" y="44526"/>
                  </a:moveTo>
                  <a:lnTo>
                    <a:pt x="62077" y="44526"/>
                  </a:lnTo>
                  <a:lnTo>
                    <a:pt x="63665" y="44958"/>
                  </a:lnTo>
                  <a:lnTo>
                    <a:pt x="64156" y="44526"/>
                  </a:lnTo>
                  <a:close/>
                </a:path>
                <a:path w="67945" h="64135">
                  <a:moveTo>
                    <a:pt x="4851" y="38176"/>
                  </a:moveTo>
                  <a:lnTo>
                    <a:pt x="6413" y="39827"/>
                  </a:lnTo>
                  <a:lnTo>
                    <a:pt x="4914" y="40716"/>
                  </a:lnTo>
                  <a:lnTo>
                    <a:pt x="65730" y="40716"/>
                  </a:lnTo>
                  <a:lnTo>
                    <a:pt x="66674" y="40170"/>
                  </a:lnTo>
                  <a:lnTo>
                    <a:pt x="67817" y="39281"/>
                  </a:lnTo>
                  <a:lnTo>
                    <a:pt x="65242" y="38442"/>
                  </a:lnTo>
                  <a:lnTo>
                    <a:pt x="7046" y="38442"/>
                  </a:lnTo>
                  <a:lnTo>
                    <a:pt x="4851" y="38176"/>
                  </a:lnTo>
                  <a:close/>
                </a:path>
                <a:path w="67945" h="64135">
                  <a:moveTo>
                    <a:pt x="6426" y="35953"/>
                  </a:moveTo>
                  <a:lnTo>
                    <a:pt x="8585" y="38049"/>
                  </a:lnTo>
                  <a:lnTo>
                    <a:pt x="7416" y="38442"/>
                  </a:lnTo>
                  <a:lnTo>
                    <a:pt x="65090" y="38442"/>
                  </a:lnTo>
                  <a:lnTo>
                    <a:pt x="66344" y="37071"/>
                  </a:lnTo>
                  <a:lnTo>
                    <a:pt x="62572" y="36804"/>
                  </a:lnTo>
                  <a:lnTo>
                    <a:pt x="62777" y="36487"/>
                  </a:lnTo>
                  <a:lnTo>
                    <a:pt x="10921" y="36487"/>
                  </a:lnTo>
                  <a:lnTo>
                    <a:pt x="9486" y="36220"/>
                  </a:lnTo>
                  <a:lnTo>
                    <a:pt x="6426" y="35953"/>
                  </a:lnTo>
                  <a:close/>
                </a:path>
                <a:path w="67945" h="64135">
                  <a:moveTo>
                    <a:pt x="8775" y="33934"/>
                  </a:moveTo>
                  <a:lnTo>
                    <a:pt x="10921" y="36487"/>
                  </a:lnTo>
                  <a:lnTo>
                    <a:pt x="62777" y="36487"/>
                  </a:lnTo>
                  <a:lnTo>
                    <a:pt x="63594" y="35217"/>
                  </a:lnTo>
                  <a:lnTo>
                    <a:pt x="11010" y="35217"/>
                  </a:lnTo>
                  <a:lnTo>
                    <a:pt x="8775" y="33934"/>
                  </a:lnTo>
                  <a:close/>
                </a:path>
                <a:path w="67945" h="64135">
                  <a:moveTo>
                    <a:pt x="61452" y="29857"/>
                  </a:moveTo>
                  <a:lnTo>
                    <a:pt x="8674" y="29857"/>
                  </a:lnTo>
                  <a:lnTo>
                    <a:pt x="9829" y="30975"/>
                  </a:lnTo>
                  <a:lnTo>
                    <a:pt x="8851" y="32321"/>
                  </a:lnTo>
                  <a:lnTo>
                    <a:pt x="11010" y="34086"/>
                  </a:lnTo>
                  <a:lnTo>
                    <a:pt x="12598" y="34556"/>
                  </a:lnTo>
                  <a:lnTo>
                    <a:pt x="11010" y="35217"/>
                  </a:lnTo>
                  <a:lnTo>
                    <a:pt x="63594" y="35217"/>
                  </a:lnTo>
                  <a:lnTo>
                    <a:pt x="63855" y="34810"/>
                  </a:lnTo>
                  <a:lnTo>
                    <a:pt x="62077" y="34239"/>
                  </a:lnTo>
                  <a:lnTo>
                    <a:pt x="63072" y="31254"/>
                  </a:lnTo>
                  <a:lnTo>
                    <a:pt x="60578" y="31254"/>
                  </a:lnTo>
                  <a:lnTo>
                    <a:pt x="61264" y="30137"/>
                  </a:lnTo>
                  <a:lnTo>
                    <a:pt x="61452" y="29857"/>
                  </a:lnTo>
                  <a:close/>
                </a:path>
                <a:path w="67945" h="64135">
                  <a:moveTo>
                    <a:pt x="63165" y="30975"/>
                  </a:moveTo>
                  <a:lnTo>
                    <a:pt x="60578" y="31254"/>
                  </a:lnTo>
                  <a:lnTo>
                    <a:pt x="63072" y="31254"/>
                  </a:lnTo>
                  <a:lnTo>
                    <a:pt x="63165" y="30975"/>
                  </a:lnTo>
                  <a:close/>
                </a:path>
                <a:path w="67945" h="64135">
                  <a:moveTo>
                    <a:pt x="29726" y="7454"/>
                  </a:moveTo>
                  <a:lnTo>
                    <a:pt x="29404" y="7772"/>
                  </a:lnTo>
                  <a:lnTo>
                    <a:pt x="28038" y="9855"/>
                  </a:lnTo>
                  <a:lnTo>
                    <a:pt x="4684" y="9855"/>
                  </a:lnTo>
                  <a:lnTo>
                    <a:pt x="5054" y="10820"/>
                  </a:lnTo>
                  <a:lnTo>
                    <a:pt x="6445" y="12268"/>
                  </a:lnTo>
                  <a:lnTo>
                    <a:pt x="7264" y="13246"/>
                  </a:lnTo>
                  <a:lnTo>
                    <a:pt x="5026" y="13246"/>
                  </a:lnTo>
                  <a:lnTo>
                    <a:pt x="7226" y="15608"/>
                  </a:lnTo>
                  <a:lnTo>
                    <a:pt x="5003" y="16802"/>
                  </a:lnTo>
                  <a:lnTo>
                    <a:pt x="7937" y="19138"/>
                  </a:lnTo>
                  <a:lnTo>
                    <a:pt x="6778" y="20066"/>
                  </a:lnTo>
                  <a:lnTo>
                    <a:pt x="4914" y="20066"/>
                  </a:lnTo>
                  <a:lnTo>
                    <a:pt x="7785" y="23202"/>
                  </a:lnTo>
                  <a:lnTo>
                    <a:pt x="5092" y="23418"/>
                  </a:lnTo>
                  <a:lnTo>
                    <a:pt x="8213" y="26047"/>
                  </a:lnTo>
                  <a:lnTo>
                    <a:pt x="5333" y="26047"/>
                  </a:lnTo>
                  <a:lnTo>
                    <a:pt x="4343" y="26593"/>
                  </a:lnTo>
                  <a:lnTo>
                    <a:pt x="7823" y="28549"/>
                  </a:lnTo>
                  <a:lnTo>
                    <a:pt x="5765" y="29654"/>
                  </a:lnTo>
                  <a:lnTo>
                    <a:pt x="7175" y="30010"/>
                  </a:lnTo>
                  <a:lnTo>
                    <a:pt x="8674" y="29857"/>
                  </a:lnTo>
                  <a:lnTo>
                    <a:pt x="61452" y="29857"/>
                  </a:lnTo>
                  <a:lnTo>
                    <a:pt x="62179" y="28778"/>
                  </a:lnTo>
                  <a:lnTo>
                    <a:pt x="61710" y="27673"/>
                  </a:lnTo>
                  <a:lnTo>
                    <a:pt x="58877" y="27673"/>
                  </a:lnTo>
                  <a:lnTo>
                    <a:pt x="60401" y="26797"/>
                  </a:lnTo>
                  <a:lnTo>
                    <a:pt x="60896" y="24485"/>
                  </a:lnTo>
                  <a:lnTo>
                    <a:pt x="60622" y="23418"/>
                  </a:lnTo>
                  <a:lnTo>
                    <a:pt x="60566" y="23202"/>
                  </a:lnTo>
                  <a:lnTo>
                    <a:pt x="60475" y="22847"/>
                  </a:lnTo>
                  <a:lnTo>
                    <a:pt x="58521" y="22847"/>
                  </a:lnTo>
                  <a:lnTo>
                    <a:pt x="58807" y="20066"/>
                  </a:lnTo>
                  <a:lnTo>
                    <a:pt x="58860" y="19558"/>
                  </a:lnTo>
                  <a:lnTo>
                    <a:pt x="56095" y="19558"/>
                  </a:lnTo>
                  <a:lnTo>
                    <a:pt x="56426" y="18211"/>
                  </a:lnTo>
                  <a:lnTo>
                    <a:pt x="56806" y="17322"/>
                  </a:lnTo>
                  <a:lnTo>
                    <a:pt x="39128" y="17322"/>
                  </a:lnTo>
                  <a:lnTo>
                    <a:pt x="38961" y="16802"/>
                  </a:lnTo>
                  <a:lnTo>
                    <a:pt x="38860" y="16484"/>
                  </a:lnTo>
                  <a:lnTo>
                    <a:pt x="37477" y="16484"/>
                  </a:lnTo>
                  <a:lnTo>
                    <a:pt x="36423" y="15303"/>
                  </a:lnTo>
                  <a:lnTo>
                    <a:pt x="36321" y="14287"/>
                  </a:lnTo>
                  <a:lnTo>
                    <a:pt x="33896" y="14287"/>
                  </a:lnTo>
                  <a:lnTo>
                    <a:pt x="33816" y="13906"/>
                  </a:lnTo>
                  <a:lnTo>
                    <a:pt x="33709" y="13398"/>
                  </a:lnTo>
                  <a:lnTo>
                    <a:pt x="33591" y="12839"/>
                  </a:lnTo>
                  <a:lnTo>
                    <a:pt x="33961" y="11836"/>
                  </a:lnTo>
                  <a:lnTo>
                    <a:pt x="33845" y="11061"/>
                  </a:lnTo>
                  <a:lnTo>
                    <a:pt x="33517" y="10388"/>
                  </a:lnTo>
                  <a:lnTo>
                    <a:pt x="31076" y="10388"/>
                  </a:lnTo>
                  <a:lnTo>
                    <a:pt x="29726" y="7454"/>
                  </a:lnTo>
                  <a:close/>
                </a:path>
                <a:path w="67945" h="64135">
                  <a:moveTo>
                    <a:pt x="61506" y="27190"/>
                  </a:moveTo>
                  <a:lnTo>
                    <a:pt x="58877" y="27673"/>
                  </a:lnTo>
                  <a:lnTo>
                    <a:pt x="61710" y="27673"/>
                  </a:lnTo>
                  <a:lnTo>
                    <a:pt x="61506" y="27190"/>
                  </a:lnTo>
                  <a:close/>
                </a:path>
                <a:path w="67945" h="64135">
                  <a:moveTo>
                    <a:pt x="60426" y="22656"/>
                  </a:moveTo>
                  <a:lnTo>
                    <a:pt x="58521" y="22847"/>
                  </a:lnTo>
                  <a:lnTo>
                    <a:pt x="60475" y="22847"/>
                  </a:lnTo>
                  <a:lnTo>
                    <a:pt x="60426" y="22656"/>
                  </a:lnTo>
                  <a:close/>
                </a:path>
                <a:path w="67945" h="64135">
                  <a:moveTo>
                    <a:pt x="42710" y="11836"/>
                  </a:moveTo>
                  <a:lnTo>
                    <a:pt x="42811" y="15100"/>
                  </a:lnTo>
                  <a:lnTo>
                    <a:pt x="41704" y="16484"/>
                  </a:lnTo>
                  <a:lnTo>
                    <a:pt x="39966" y="16484"/>
                  </a:lnTo>
                  <a:lnTo>
                    <a:pt x="39128" y="17322"/>
                  </a:lnTo>
                  <a:lnTo>
                    <a:pt x="56806" y="17322"/>
                  </a:lnTo>
                  <a:lnTo>
                    <a:pt x="57164" y="16484"/>
                  </a:lnTo>
                  <a:lnTo>
                    <a:pt x="56995" y="16014"/>
                  </a:lnTo>
                  <a:lnTo>
                    <a:pt x="54736" y="16014"/>
                  </a:lnTo>
                  <a:lnTo>
                    <a:pt x="54083" y="15100"/>
                  </a:lnTo>
                  <a:lnTo>
                    <a:pt x="53837" y="15100"/>
                  </a:lnTo>
                  <a:lnTo>
                    <a:pt x="54915" y="13906"/>
                  </a:lnTo>
                  <a:lnTo>
                    <a:pt x="44132" y="13906"/>
                  </a:lnTo>
                  <a:lnTo>
                    <a:pt x="42710" y="11836"/>
                  </a:lnTo>
                  <a:close/>
                </a:path>
                <a:path w="67945" h="64135">
                  <a:moveTo>
                    <a:pt x="38416" y="15100"/>
                  </a:moveTo>
                  <a:lnTo>
                    <a:pt x="38217" y="15303"/>
                  </a:lnTo>
                  <a:lnTo>
                    <a:pt x="37477" y="16484"/>
                  </a:lnTo>
                  <a:lnTo>
                    <a:pt x="38860" y="16484"/>
                  </a:lnTo>
                  <a:lnTo>
                    <a:pt x="38579" y="15608"/>
                  </a:lnTo>
                  <a:lnTo>
                    <a:pt x="38481" y="15303"/>
                  </a:lnTo>
                  <a:lnTo>
                    <a:pt x="38416" y="15100"/>
                  </a:lnTo>
                  <a:close/>
                </a:path>
                <a:path w="67945" h="64135">
                  <a:moveTo>
                    <a:pt x="40628" y="13906"/>
                  </a:moveTo>
                  <a:lnTo>
                    <a:pt x="40373" y="14287"/>
                  </a:lnTo>
                  <a:lnTo>
                    <a:pt x="40098" y="15100"/>
                  </a:lnTo>
                  <a:lnTo>
                    <a:pt x="40198" y="16484"/>
                  </a:lnTo>
                  <a:lnTo>
                    <a:pt x="41936" y="16484"/>
                  </a:lnTo>
                  <a:lnTo>
                    <a:pt x="40628" y="13906"/>
                  </a:lnTo>
                  <a:close/>
                </a:path>
                <a:path w="67945" h="64135">
                  <a:moveTo>
                    <a:pt x="56436" y="15100"/>
                  </a:moveTo>
                  <a:lnTo>
                    <a:pt x="56025" y="15100"/>
                  </a:lnTo>
                  <a:lnTo>
                    <a:pt x="54736" y="16014"/>
                  </a:lnTo>
                  <a:lnTo>
                    <a:pt x="56995" y="16014"/>
                  </a:lnTo>
                  <a:lnTo>
                    <a:pt x="56560" y="15303"/>
                  </a:lnTo>
                  <a:lnTo>
                    <a:pt x="56436" y="15100"/>
                  </a:lnTo>
                  <a:close/>
                </a:path>
                <a:path w="67945" h="64135">
                  <a:moveTo>
                    <a:pt x="35636" y="12484"/>
                  </a:moveTo>
                  <a:lnTo>
                    <a:pt x="33896" y="14287"/>
                  </a:lnTo>
                  <a:lnTo>
                    <a:pt x="36321" y="14287"/>
                  </a:lnTo>
                  <a:lnTo>
                    <a:pt x="36197" y="13639"/>
                  </a:lnTo>
                  <a:lnTo>
                    <a:pt x="35636" y="12484"/>
                  </a:lnTo>
                  <a:close/>
                </a:path>
                <a:path w="67945" h="64135">
                  <a:moveTo>
                    <a:pt x="44691" y="10388"/>
                  </a:moveTo>
                  <a:lnTo>
                    <a:pt x="44579" y="12268"/>
                  </a:lnTo>
                  <a:lnTo>
                    <a:pt x="44504" y="12839"/>
                  </a:lnTo>
                  <a:lnTo>
                    <a:pt x="44362" y="13246"/>
                  </a:lnTo>
                  <a:lnTo>
                    <a:pt x="44309" y="13398"/>
                  </a:lnTo>
                  <a:lnTo>
                    <a:pt x="44225" y="13639"/>
                  </a:lnTo>
                  <a:lnTo>
                    <a:pt x="44132" y="13906"/>
                  </a:lnTo>
                  <a:lnTo>
                    <a:pt x="54915" y="13906"/>
                  </a:lnTo>
                  <a:lnTo>
                    <a:pt x="55156" y="13639"/>
                  </a:lnTo>
                  <a:lnTo>
                    <a:pt x="54296" y="12839"/>
                  </a:lnTo>
                  <a:lnTo>
                    <a:pt x="51333" y="12839"/>
                  </a:lnTo>
                  <a:lnTo>
                    <a:pt x="51333" y="12268"/>
                  </a:lnTo>
                  <a:lnTo>
                    <a:pt x="46584" y="12268"/>
                  </a:lnTo>
                  <a:lnTo>
                    <a:pt x="44691" y="10388"/>
                  </a:lnTo>
                  <a:close/>
                </a:path>
                <a:path w="67945" h="64135">
                  <a:moveTo>
                    <a:pt x="53682" y="12268"/>
                  </a:moveTo>
                  <a:lnTo>
                    <a:pt x="50573" y="12839"/>
                  </a:lnTo>
                  <a:lnTo>
                    <a:pt x="54296" y="12839"/>
                  </a:lnTo>
                  <a:lnTo>
                    <a:pt x="53682" y="12268"/>
                  </a:lnTo>
                  <a:close/>
                </a:path>
                <a:path w="67945" h="64135">
                  <a:moveTo>
                    <a:pt x="47856" y="8699"/>
                  </a:moveTo>
                  <a:lnTo>
                    <a:pt x="48212" y="9855"/>
                  </a:lnTo>
                  <a:lnTo>
                    <a:pt x="47930" y="9855"/>
                  </a:lnTo>
                  <a:lnTo>
                    <a:pt x="47002" y="11315"/>
                  </a:lnTo>
                  <a:lnTo>
                    <a:pt x="46268" y="12268"/>
                  </a:lnTo>
                  <a:lnTo>
                    <a:pt x="51333" y="12268"/>
                  </a:lnTo>
                  <a:lnTo>
                    <a:pt x="51215" y="10820"/>
                  </a:lnTo>
                  <a:lnTo>
                    <a:pt x="51004" y="10388"/>
                  </a:lnTo>
                  <a:lnTo>
                    <a:pt x="48930" y="10388"/>
                  </a:lnTo>
                  <a:lnTo>
                    <a:pt x="47856" y="8699"/>
                  </a:lnTo>
                  <a:close/>
                </a:path>
                <a:path w="67945" h="64135">
                  <a:moveTo>
                    <a:pt x="33337" y="10020"/>
                  </a:moveTo>
                  <a:lnTo>
                    <a:pt x="31076" y="10388"/>
                  </a:lnTo>
                  <a:lnTo>
                    <a:pt x="33517" y="10388"/>
                  </a:lnTo>
                  <a:lnTo>
                    <a:pt x="33337" y="10020"/>
                  </a:lnTo>
                  <a:close/>
                </a:path>
                <a:path w="67945" h="64135">
                  <a:moveTo>
                    <a:pt x="50744" y="9855"/>
                  </a:moveTo>
                  <a:lnTo>
                    <a:pt x="49796" y="9855"/>
                  </a:lnTo>
                  <a:lnTo>
                    <a:pt x="48729" y="10388"/>
                  </a:lnTo>
                  <a:lnTo>
                    <a:pt x="51004" y="10388"/>
                  </a:lnTo>
                  <a:lnTo>
                    <a:pt x="50825" y="10020"/>
                  </a:lnTo>
                  <a:lnTo>
                    <a:pt x="50744" y="9855"/>
                  </a:lnTo>
                  <a:close/>
                </a:path>
                <a:path w="67945" h="64135">
                  <a:moveTo>
                    <a:pt x="4140" y="5575"/>
                  </a:moveTo>
                  <a:lnTo>
                    <a:pt x="5430" y="7454"/>
                  </a:lnTo>
                  <a:lnTo>
                    <a:pt x="6639" y="8394"/>
                  </a:lnTo>
                  <a:lnTo>
                    <a:pt x="6966" y="8699"/>
                  </a:lnTo>
                  <a:lnTo>
                    <a:pt x="7454" y="9855"/>
                  </a:lnTo>
                  <a:lnTo>
                    <a:pt x="28158" y="9855"/>
                  </a:lnTo>
                  <a:lnTo>
                    <a:pt x="27547" y="8699"/>
                  </a:lnTo>
                  <a:lnTo>
                    <a:pt x="25577" y="8699"/>
                  </a:lnTo>
                  <a:lnTo>
                    <a:pt x="25493" y="7454"/>
                  </a:lnTo>
                  <a:lnTo>
                    <a:pt x="21361" y="7454"/>
                  </a:lnTo>
                  <a:lnTo>
                    <a:pt x="21241" y="6400"/>
                  </a:lnTo>
                  <a:lnTo>
                    <a:pt x="18922" y="6400"/>
                  </a:lnTo>
                  <a:lnTo>
                    <a:pt x="18849" y="6096"/>
                  </a:lnTo>
                  <a:lnTo>
                    <a:pt x="7111" y="6096"/>
                  </a:lnTo>
                  <a:lnTo>
                    <a:pt x="4140" y="5575"/>
                  </a:lnTo>
                  <a:close/>
                </a:path>
                <a:path w="67945" h="64135">
                  <a:moveTo>
                    <a:pt x="26708" y="7112"/>
                  </a:moveTo>
                  <a:lnTo>
                    <a:pt x="25577" y="8699"/>
                  </a:lnTo>
                  <a:lnTo>
                    <a:pt x="27547" y="8699"/>
                  </a:lnTo>
                  <a:lnTo>
                    <a:pt x="26708" y="7112"/>
                  </a:lnTo>
                  <a:close/>
                </a:path>
                <a:path w="67945" h="64135">
                  <a:moveTo>
                    <a:pt x="25296" y="6096"/>
                  </a:moveTo>
                  <a:lnTo>
                    <a:pt x="23753" y="6096"/>
                  </a:lnTo>
                  <a:lnTo>
                    <a:pt x="21361" y="7454"/>
                  </a:lnTo>
                  <a:lnTo>
                    <a:pt x="25493" y="7454"/>
                  </a:lnTo>
                  <a:lnTo>
                    <a:pt x="25443" y="7112"/>
                  </a:lnTo>
                  <a:lnTo>
                    <a:pt x="25340" y="6400"/>
                  </a:lnTo>
                  <a:lnTo>
                    <a:pt x="25296" y="6096"/>
                  </a:lnTo>
                  <a:close/>
                </a:path>
                <a:path w="67945" h="64135">
                  <a:moveTo>
                    <a:pt x="21081" y="5003"/>
                  </a:moveTo>
                  <a:lnTo>
                    <a:pt x="18922" y="6400"/>
                  </a:lnTo>
                  <a:lnTo>
                    <a:pt x="21241" y="6400"/>
                  </a:lnTo>
                  <a:lnTo>
                    <a:pt x="21147" y="5575"/>
                  </a:lnTo>
                  <a:lnTo>
                    <a:pt x="21081" y="5003"/>
                  </a:lnTo>
                  <a:close/>
                </a:path>
                <a:path w="67945" h="64135">
                  <a:moveTo>
                    <a:pt x="5062" y="0"/>
                  </a:moveTo>
                  <a:lnTo>
                    <a:pt x="5063" y="889"/>
                  </a:lnTo>
                  <a:lnTo>
                    <a:pt x="5314" y="2171"/>
                  </a:lnTo>
                  <a:lnTo>
                    <a:pt x="6934" y="3479"/>
                  </a:lnTo>
                  <a:lnTo>
                    <a:pt x="4212" y="3479"/>
                  </a:lnTo>
                  <a:lnTo>
                    <a:pt x="5016" y="4508"/>
                  </a:lnTo>
                  <a:lnTo>
                    <a:pt x="5498" y="5003"/>
                  </a:lnTo>
                  <a:lnTo>
                    <a:pt x="6153" y="5575"/>
                  </a:lnTo>
                  <a:lnTo>
                    <a:pt x="7111" y="6096"/>
                  </a:lnTo>
                  <a:lnTo>
                    <a:pt x="18849" y="6096"/>
                  </a:lnTo>
                  <a:lnTo>
                    <a:pt x="18723" y="5575"/>
                  </a:lnTo>
                  <a:lnTo>
                    <a:pt x="15933" y="5575"/>
                  </a:lnTo>
                  <a:lnTo>
                    <a:pt x="15388" y="4508"/>
                  </a:lnTo>
                  <a:lnTo>
                    <a:pt x="13695" y="4508"/>
                  </a:lnTo>
                  <a:lnTo>
                    <a:pt x="12141" y="3644"/>
                  </a:lnTo>
                  <a:lnTo>
                    <a:pt x="11849" y="2527"/>
                  </a:lnTo>
                  <a:lnTo>
                    <a:pt x="11806" y="2362"/>
                  </a:lnTo>
                  <a:lnTo>
                    <a:pt x="10388" y="2362"/>
                  </a:lnTo>
                  <a:lnTo>
                    <a:pt x="10240" y="2171"/>
                  </a:lnTo>
                  <a:lnTo>
                    <a:pt x="7632" y="2171"/>
                  </a:lnTo>
                  <a:lnTo>
                    <a:pt x="6769" y="889"/>
                  </a:lnTo>
                  <a:lnTo>
                    <a:pt x="5062" y="0"/>
                  </a:lnTo>
                  <a:close/>
                </a:path>
                <a:path w="67945" h="64135">
                  <a:moveTo>
                    <a:pt x="18364" y="4089"/>
                  </a:moveTo>
                  <a:lnTo>
                    <a:pt x="15667" y="5575"/>
                  </a:lnTo>
                  <a:lnTo>
                    <a:pt x="18723" y="5575"/>
                  </a:lnTo>
                  <a:lnTo>
                    <a:pt x="18585" y="5003"/>
                  </a:lnTo>
                  <a:lnTo>
                    <a:pt x="18465" y="4508"/>
                  </a:lnTo>
                  <a:lnTo>
                    <a:pt x="18364" y="4089"/>
                  </a:lnTo>
                  <a:close/>
                </a:path>
                <a:path w="67945" h="64135">
                  <a:moveTo>
                    <a:pt x="14376" y="2527"/>
                  </a:moveTo>
                  <a:lnTo>
                    <a:pt x="14046" y="3276"/>
                  </a:lnTo>
                  <a:lnTo>
                    <a:pt x="13464" y="4508"/>
                  </a:lnTo>
                  <a:lnTo>
                    <a:pt x="15388" y="4508"/>
                  </a:lnTo>
                  <a:lnTo>
                    <a:pt x="14376" y="2527"/>
                  </a:lnTo>
                  <a:close/>
                </a:path>
                <a:path w="67945" h="64135">
                  <a:moveTo>
                    <a:pt x="11421" y="889"/>
                  </a:moveTo>
                  <a:lnTo>
                    <a:pt x="10514" y="2171"/>
                  </a:lnTo>
                  <a:lnTo>
                    <a:pt x="10388" y="2362"/>
                  </a:lnTo>
                  <a:lnTo>
                    <a:pt x="11806" y="2362"/>
                  </a:lnTo>
                  <a:lnTo>
                    <a:pt x="11421" y="889"/>
                  </a:lnTo>
                  <a:close/>
                </a:path>
                <a:path w="67945" h="64135">
                  <a:moveTo>
                    <a:pt x="8547" y="0"/>
                  </a:moveTo>
                  <a:lnTo>
                    <a:pt x="7632" y="2171"/>
                  </a:lnTo>
                  <a:lnTo>
                    <a:pt x="10240" y="2171"/>
                  </a:lnTo>
                  <a:lnTo>
                    <a:pt x="8547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1" name="object 2341"/>
            <p:cNvSpPr/>
            <p:nvPr/>
          </p:nvSpPr>
          <p:spPr>
            <a:xfrm>
              <a:off x="6806867" y="2961049"/>
              <a:ext cx="45085" cy="64135"/>
            </a:xfrm>
            <a:custGeom>
              <a:avLst/>
              <a:gdLst/>
              <a:ahLst/>
              <a:cxnLst/>
              <a:rect l="l" t="t" r="r" b="b"/>
              <a:pathLst>
                <a:path w="45084" h="64135">
                  <a:moveTo>
                    <a:pt x="34585" y="61252"/>
                  </a:moveTo>
                  <a:lnTo>
                    <a:pt x="28917" y="61252"/>
                  </a:lnTo>
                  <a:lnTo>
                    <a:pt x="30162" y="63754"/>
                  </a:lnTo>
                  <a:lnTo>
                    <a:pt x="31927" y="61582"/>
                  </a:lnTo>
                  <a:lnTo>
                    <a:pt x="34470" y="61582"/>
                  </a:lnTo>
                  <a:lnTo>
                    <a:pt x="34585" y="61252"/>
                  </a:lnTo>
                  <a:close/>
                </a:path>
                <a:path w="45084" h="64135">
                  <a:moveTo>
                    <a:pt x="34470" y="61582"/>
                  </a:moveTo>
                  <a:lnTo>
                    <a:pt x="31927" y="61582"/>
                  </a:lnTo>
                  <a:lnTo>
                    <a:pt x="33858" y="63347"/>
                  </a:lnTo>
                  <a:lnTo>
                    <a:pt x="34470" y="61582"/>
                  </a:lnTo>
                  <a:close/>
                </a:path>
                <a:path w="45084" h="64135">
                  <a:moveTo>
                    <a:pt x="34704" y="60909"/>
                  </a:moveTo>
                  <a:lnTo>
                    <a:pt x="26301" y="60909"/>
                  </a:lnTo>
                  <a:lnTo>
                    <a:pt x="26823" y="62623"/>
                  </a:lnTo>
                  <a:lnTo>
                    <a:pt x="26885" y="62826"/>
                  </a:lnTo>
                  <a:lnTo>
                    <a:pt x="28917" y="61252"/>
                  </a:lnTo>
                  <a:lnTo>
                    <a:pt x="34585" y="61252"/>
                  </a:lnTo>
                  <a:lnTo>
                    <a:pt x="34704" y="60909"/>
                  </a:lnTo>
                  <a:close/>
                </a:path>
                <a:path w="45084" h="64135">
                  <a:moveTo>
                    <a:pt x="37840" y="60909"/>
                  </a:moveTo>
                  <a:lnTo>
                    <a:pt x="34776" y="60909"/>
                  </a:lnTo>
                  <a:lnTo>
                    <a:pt x="36614" y="62623"/>
                  </a:lnTo>
                  <a:lnTo>
                    <a:pt x="37947" y="61950"/>
                  </a:lnTo>
                  <a:lnTo>
                    <a:pt x="37840" y="60909"/>
                  </a:lnTo>
                  <a:close/>
                </a:path>
                <a:path w="45084" h="64135">
                  <a:moveTo>
                    <a:pt x="42575" y="56781"/>
                  </a:moveTo>
                  <a:lnTo>
                    <a:pt x="23787" y="56781"/>
                  </a:lnTo>
                  <a:lnTo>
                    <a:pt x="23139" y="58851"/>
                  </a:lnTo>
                  <a:lnTo>
                    <a:pt x="23075" y="59055"/>
                  </a:lnTo>
                  <a:lnTo>
                    <a:pt x="24587" y="59524"/>
                  </a:lnTo>
                  <a:lnTo>
                    <a:pt x="24504" y="59982"/>
                  </a:lnTo>
                  <a:lnTo>
                    <a:pt x="24406" y="60528"/>
                  </a:lnTo>
                  <a:lnTo>
                    <a:pt x="24337" y="60909"/>
                  </a:lnTo>
                  <a:lnTo>
                    <a:pt x="24215" y="61582"/>
                  </a:lnTo>
                  <a:lnTo>
                    <a:pt x="24117" y="62128"/>
                  </a:lnTo>
                  <a:lnTo>
                    <a:pt x="26301" y="60909"/>
                  </a:lnTo>
                  <a:lnTo>
                    <a:pt x="37840" y="60909"/>
                  </a:lnTo>
                  <a:lnTo>
                    <a:pt x="37744" y="59982"/>
                  </a:lnTo>
                  <a:lnTo>
                    <a:pt x="38856" y="59524"/>
                  </a:lnTo>
                  <a:lnTo>
                    <a:pt x="42228" y="59524"/>
                  </a:lnTo>
                  <a:lnTo>
                    <a:pt x="42219" y="58013"/>
                  </a:lnTo>
                  <a:lnTo>
                    <a:pt x="42575" y="56781"/>
                  </a:lnTo>
                  <a:close/>
                </a:path>
                <a:path w="45084" h="64135">
                  <a:moveTo>
                    <a:pt x="42228" y="59524"/>
                  </a:moveTo>
                  <a:lnTo>
                    <a:pt x="39188" y="59524"/>
                  </a:lnTo>
                  <a:lnTo>
                    <a:pt x="40904" y="61582"/>
                  </a:lnTo>
                  <a:lnTo>
                    <a:pt x="40697" y="61582"/>
                  </a:lnTo>
                  <a:lnTo>
                    <a:pt x="42278" y="60528"/>
                  </a:lnTo>
                  <a:lnTo>
                    <a:pt x="42228" y="59524"/>
                  </a:lnTo>
                  <a:close/>
                </a:path>
                <a:path w="45084" h="64135">
                  <a:moveTo>
                    <a:pt x="42633" y="56578"/>
                  </a:moveTo>
                  <a:lnTo>
                    <a:pt x="19632" y="56578"/>
                  </a:lnTo>
                  <a:lnTo>
                    <a:pt x="19170" y="58013"/>
                  </a:lnTo>
                  <a:lnTo>
                    <a:pt x="19100" y="58229"/>
                  </a:lnTo>
                  <a:lnTo>
                    <a:pt x="21043" y="58851"/>
                  </a:lnTo>
                  <a:lnTo>
                    <a:pt x="22466" y="57505"/>
                  </a:lnTo>
                  <a:lnTo>
                    <a:pt x="23787" y="56781"/>
                  </a:lnTo>
                  <a:lnTo>
                    <a:pt x="42575" y="56781"/>
                  </a:lnTo>
                  <a:lnTo>
                    <a:pt x="42633" y="56578"/>
                  </a:lnTo>
                  <a:close/>
                </a:path>
                <a:path w="45084" h="64135">
                  <a:moveTo>
                    <a:pt x="44579" y="56578"/>
                  </a:moveTo>
                  <a:lnTo>
                    <a:pt x="42633" y="56578"/>
                  </a:lnTo>
                  <a:lnTo>
                    <a:pt x="44246" y="58013"/>
                  </a:lnTo>
                  <a:lnTo>
                    <a:pt x="44532" y="56781"/>
                  </a:lnTo>
                  <a:lnTo>
                    <a:pt x="44579" y="56578"/>
                  </a:lnTo>
                  <a:close/>
                </a:path>
                <a:path w="45084" h="64135">
                  <a:moveTo>
                    <a:pt x="42324" y="52019"/>
                  </a:moveTo>
                  <a:lnTo>
                    <a:pt x="12712" y="52019"/>
                  </a:lnTo>
                  <a:lnTo>
                    <a:pt x="13804" y="52260"/>
                  </a:lnTo>
                  <a:lnTo>
                    <a:pt x="13988" y="53340"/>
                  </a:lnTo>
                  <a:lnTo>
                    <a:pt x="14109" y="54051"/>
                  </a:lnTo>
                  <a:lnTo>
                    <a:pt x="16446" y="54521"/>
                  </a:lnTo>
                  <a:lnTo>
                    <a:pt x="15586" y="56578"/>
                  </a:lnTo>
                  <a:lnTo>
                    <a:pt x="44838" y="56578"/>
                  </a:lnTo>
                  <a:lnTo>
                    <a:pt x="43459" y="54216"/>
                  </a:lnTo>
                  <a:lnTo>
                    <a:pt x="42449" y="52260"/>
                  </a:lnTo>
                  <a:lnTo>
                    <a:pt x="42324" y="52019"/>
                  </a:lnTo>
                  <a:close/>
                </a:path>
                <a:path w="45084" h="64135">
                  <a:moveTo>
                    <a:pt x="380" y="39344"/>
                  </a:moveTo>
                  <a:lnTo>
                    <a:pt x="3124" y="42227"/>
                  </a:lnTo>
                  <a:lnTo>
                    <a:pt x="0" y="43040"/>
                  </a:lnTo>
                  <a:lnTo>
                    <a:pt x="825" y="43992"/>
                  </a:lnTo>
                  <a:lnTo>
                    <a:pt x="3731" y="44805"/>
                  </a:lnTo>
                  <a:lnTo>
                    <a:pt x="1714" y="45732"/>
                  </a:lnTo>
                  <a:lnTo>
                    <a:pt x="5054" y="46062"/>
                  </a:lnTo>
                  <a:lnTo>
                    <a:pt x="4559" y="47663"/>
                  </a:lnTo>
                  <a:lnTo>
                    <a:pt x="5359" y="47917"/>
                  </a:lnTo>
                  <a:lnTo>
                    <a:pt x="9476" y="47917"/>
                  </a:lnTo>
                  <a:lnTo>
                    <a:pt x="7518" y="49314"/>
                  </a:lnTo>
                  <a:lnTo>
                    <a:pt x="10655" y="49618"/>
                  </a:lnTo>
                  <a:lnTo>
                    <a:pt x="11976" y="50190"/>
                  </a:lnTo>
                  <a:lnTo>
                    <a:pt x="11010" y="51104"/>
                  </a:lnTo>
                  <a:lnTo>
                    <a:pt x="12128" y="53340"/>
                  </a:lnTo>
                  <a:lnTo>
                    <a:pt x="12605" y="52260"/>
                  </a:lnTo>
                  <a:lnTo>
                    <a:pt x="12712" y="52019"/>
                  </a:lnTo>
                  <a:lnTo>
                    <a:pt x="42324" y="52019"/>
                  </a:lnTo>
                  <a:lnTo>
                    <a:pt x="40652" y="48780"/>
                  </a:lnTo>
                  <a:lnTo>
                    <a:pt x="42519" y="48437"/>
                  </a:lnTo>
                  <a:lnTo>
                    <a:pt x="43073" y="48437"/>
                  </a:lnTo>
                  <a:lnTo>
                    <a:pt x="42910" y="47917"/>
                  </a:lnTo>
                  <a:lnTo>
                    <a:pt x="42780" y="47663"/>
                  </a:lnTo>
                  <a:lnTo>
                    <a:pt x="40576" y="44399"/>
                  </a:lnTo>
                  <a:lnTo>
                    <a:pt x="40397" y="43992"/>
                  </a:lnTo>
                  <a:lnTo>
                    <a:pt x="39776" y="43040"/>
                  </a:lnTo>
                  <a:lnTo>
                    <a:pt x="38165" y="40779"/>
                  </a:lnTo>
                  <a:lnTo>
                    <a:pt x="4914" y="40779"/>
                  </a:lnTo>
                  <a:lnTo>
                    <a:pt x="380" y="39344"/>
                  </a:lnTo>
                  <a:close/>
                </a:path>
                <a:path w="45084" h="64135">
                  <a:moveTo>
                    <a:pt x="4851" y="38252"/>
                  </a:moveTo>
                  <a:lnTo>
                    <a:pt x="6413" y="39890"/>
                  </a:lnTo>
                  <a:lnTo>
                    <a:pt x="4914" y="40779"/>
                  </a:lnTo>
                  <a:lnTo>
                    <a:pt x="38163" y="40779"/>
                  </a:lnTo>
                  <a:lnTo>
                    <a:pt x="36650" y="38519"/>
                  </a:lnTo>
                  <a:lnTo>
                    <a:pt x="7251" y="38519"/>
                  </a:lnTo>
                  <a:lnTo>
                    <a:pt x="4851" y="38252"/>
                  </a:lnTo>
                  <a:close/>
                </a:path>
                <a:path w="45084" h="64135">
                  <a:moveTo>
                    <a:pt x="6438" y="36029"/>
                  </a:moveTo>
                  <a:lnTo>
                    <a:pt x="8585" y="38112"/>
                  </a:lnTo>
                  <a:lnTo>
                    <a:pt x="7404" y="38519"/>
                  </a:lnTo>
                  <a:lnTo>
                    <a:pt x="36650" y="38519"/>
                  </a:lnTo>
                  <a:lnTo>
                    <a:pt x="36106" y="37706"/>
                  </a:lnTo>
                  <a:lnTo>
                    <a:pt x="35291" y="36550"/>
                  </a:lnTo>
                  <a:lnTo>
                    <a:pt x="10934" y="36550"/>
                  </a:lnTo>
                  <a:lnTo>
                    <a:pt x="9486" y="36296"/>
                  </a:lnTo>
                  <a:lnTo>
                    <a:pt x="6438" y="36029"/>
                  </a:lnTo>
                  <a:close/>
                </a:path>
                <a:path w="45084" h="64135">
                  <a:moveTo>
                    <a:pt x="8788" y="33997"/>
                  </a:moveTo>
                  <a:lnTo>
                    <a:pt x="10934" y="36550"/>
                  </a:lnTo>
                  <a:lnTo>
                    <a:pt x="35291" y="36550"/>
                  </a:lnTo>
                  <a:lnTo>
                    <a:pt x="34395" y="35280"/>
                  </a:lnTo>
                  <a:lnTo>
                    <a:pt x="11023" y="35280"/>
                  </a:lnTo>
                  <a:lnTo>
                    <a:pt x="8788" y="33997"/>
                  </a:lnTo>
                  <a:close/>
                </a:path>
                <a:path w="45084" h="64135">
                  <a:moveTo>
                    <a:pt x="30596" y="29908"/>
                  </a:moveTo>
                  <a:lnTo>
                    <a:pt x="8686" y="29908"/>
                  </a:lnTo>
                  <a:lnTo>
                    <a:pt x="9842" y="31038"/>
                  </a:lnTo>
                  <a:lnTo>
                    <a:pt x="8964" y="32232"/>
                  </a:lnTo>
                  <a:lnTo>
                    <a:pt x="8851" y="32385"/>
                  </a:lnTo>
                  <a:lnTo>
                    <a:pt x="11023" y="34150"/>
                  </a:lnTo>
                  <a:lnTo>
                    <a:pt x="12997" y="34734"/>
                  </a:lnTo>
                  <a:lnTo>
                    <a:pt x="12336" y="34734"/>
                  </a:lnTo>
                  <a:lnTo>
                    <a:pt x="11023" y="35280"/>
                  </a:lnTo>
                  <a:lnTo>
                    <a:pt x="34395" y="35280"/>
                  </a:lnTo>
                  <a:lnTo>
                    <a:pt x="32245" y="32385"/>
                  </a:lnTo>
                  <a:lnTo>
                    <a:pt x="30705" y="30073"/>
                  </a:lnTo>
                  <a:lnTo>
                    <a:pt x="30596" y="29908"/>
                  </a:lnTo>
                  <a:close/>
                </a:path>
                <a:path w="45084" h="64135">
                  <a:moveTo>
                    <a:pt x="4152" y="5638"/>
                  </a:moveTo>
                  <a:lnTo>
                    <a:pt x="5410" y="7493"/>
                  </a:lnTo>
                  <a:lnTo>
                    <a:pt x="6946" y="8686"/>
                  </a:lnTo>
                  <a:lnTo>
                    <a:pt x="7376" y="9702"/>
                  </a:lnTo>
                  <a:lnTo>
                    <a:pt x="7467" y="9918"/>
                  </a:lnTo>
                  <a:lnTo>
                    <a:pt x="4683" y="9918"/>
                  </a:lnTo>
                  <a:lnTo>
                    <a:pt x="5067" y="10883"/>
                  </a:lnTo>
                  <a:lnTo>
                    <a:pt x="6362" y="12230"/>
                  </a:lnTo>
                  <a:lnTo>
                    <a:pt x="7277" y="13309"/>
                  </a:lnTo>
                  <a:lnTo>
                    <a:pt x="5039" y="13309"/>
                  </a:lnTo>
                  <a:lnTo>
                    <a:pt x="7238" y="15671"/>
                  </a:lnTo>
                  <a:lnTo>
                    <a:pt x="5016" y="16865"/>
                  </a:lnTo>
                  <a:lnTo>
                    <a:pt x="7924" y="19202"/>
                  </a:lnTo>
                  <a:lnTo>
                    <a:pt x="6937" y="20015"/>
                  </a:lnTo>
                  <a:lnTo>
                    <a:pt x="6159" y="20015"/>
                  </a:lnTo>
                  <a:lnTo>
                    <a:pt x="4914" y="20142"/>
                  </a:lnTo>
                  <a:lnTo>
                    <a:pt x="7797" y="23266"/>
                  </a:lnTo>
                  <a:lnTo>
                    <a:pt x="5105" y="23482"/>
                  </a:lnTo>
                  <a:lnTo>
                    <a:pt x="8226" y="26111"/>
                  </a:lnTo>
                  <a:lnTo>
                    <a:pt x="5346" y="26111"/>
                  </a:lnTo>
                  <a:lnTo>
                    <a:pt x="4356" y="26670"/>
                  </a:lnTo>
                  <a:lnTo>
                    <a:pt x="7835" y="28613"/>
                  </a:lnTo>
                  <a:lnTo>
                    <a:pt x="5765" y="29730"/>
                  </a:lnTo>
                  <a:lnTo>
                    <a:pt x="7188" y="30073"/>
                  </a:lnTo>
                  <a:lnTo>
                    <a:pt x="8686" y="29908"/>
                  </a:lnTo>
                  <a:lnTo>
                    <a:pt x="30596" y="29908"/>
                  </a:lnTo>
                  <a:lnTo>
                    <a:pt x="26492" y="23990"/>
                  </a:lnTo>
                  <a:lnTo>
                    <a:pt x="24155" y="21018"/>
                  </a:lnTo>
                  <a:lnTo>
                    <a:pt x="16569" y="12230"/>
                  </a:lnTo>
                  <a:lnTo>
                    <a:pt x="14404" y="9918"/>
                  </a:lnTo>
                  <a:lnTo>
                    <a:pt x="5705" y="9918"/>
                  </a:lnTo>
                  <a:lnTo>
                    <a:pt x="4597" y="9702"/>
                  </a:lnTo>
                  <a:lnTo>
                    <a:pt x="14202" y="9702"/>
                  </a:lnTo>
                  <a:lnTo>
                    <a:pt x="10879" y="6159"/>
                  </a:lnTo>
                  <a:lnTo>
                    <a:pt x="7111" y="6159"/>
                  </a:lnTo>
                  <a:lnTo>
                    <a:pt x="4152" y="5638"/>
                  </a:lnTo>
                  <a:close/>
                </a:path>
                <a:path w="45084" h="64135">
                  <a:moveTo>
                    <a:pt x="4952" y="0"/>
                  </a:moveTo>
                  <a:lnTo>
                    <a:pt x="5219" y="2159"/>
                  </a:lnTo>
                  <a:lnTo>
                    <a:pt x="6946" y="3543"/>
                  </a:lnTo>
                  <a:lnTo>
                    <a:pt x="4225" y="3543"/>
                  </a:lnTo>
                  <a:lnTo>
                    <a:pt x="5029" y="4572"/>
                  </a:lnTo>
                  <a:lnTo>
                    <a:pt x="6164" y="5638"/>
                  </a:lnTo>
                  <a:lnTo>
                    <a:pt x="7111" y="6159"/>
                  </a:lnTo>
                  <a:lnTo>
                    <a:pt x="10879" y="6159"/>
                  </a:lnTo>
                  <a:lnTo>
                    <a:pt x="5270" y="177"/>
                  </a:lnTo>
                  <a:lnTo>
                    <a:pt x="4952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2" name="object 2342"/>
            <p:cNvSpPr/>
            <p:nvPr/>
          </p:nvSpPr>
          <p:spPr>
            <a:xfrm>
              <a:off x="6810716" y="2965277"/>
              <a:ext cx="56515" cy="53340"/>
            </a:xfrm>
            <a:custGeom>
              <a:avLst/>
              <a:gdLst/>
              <a:ahLst/>
              <a:cxnLst/>
              <a:rect l="l" t="t" r="r" b="b"/>
              <a:pathLst>
                <a:path w="56515" h="53339">
                  <a:moveTo>
                    <a:pt x="38671" y="42418"/>
                  </a:moveTo>
                  <a:lnTo>
                    <a:pt x="37172" y="42418"/>
                  </a:lnTo>
                  <a:lnTo>
                    <a:pt x="32981" y="45720"/>
                  </a:lnTo>
                  <a:lnTo>
                    <a:pt x="30530" y="52197"/>
                  </a:lnTo>
                  <a:lnTo>
                    <a:pt x="30441" y="52578"/>
                  </a:lnTo>
                  <a:lnTo>
                    <a:pt x="30670" y="52959"/>
                  </a:lnTo>
                  <a:lnTo>
                    <a:pt x="31106" y="52959"/>
                  </a:lnTo>
                  <a:lnTo>
                    <a:pt x="33756" y="45720"/>
                  </a:lnTo>
                  <a:lnTo>
                    <a:pt x="37033" y="43434"/>
                  </a:lnTo>
                  <a:lnTo>
                    <a:pt x="39395" y="43434"/>
                  </a:lnTo>
                  <a:lnTo>
                    <a:pt x="37465" y="42926"/>
                  </a:lnTo>
                  <a:lnTo>
                    <a:pt x="37761" y="42926"/>
                  </a:lnTo>
                  <a:lnTo>
                    <a:pt x="38125" y="42672"/>
                  </a:lnTo>
                  <a:lnTo>
                    <a:pt x="38842" y="42672"/>
                  </a:lnTo>
                  <a:lnTo>
                    <a:pt x="38671" y="42418"/>
                  </a:lnTo>
                  <a:close/>
                </a:path>
                <a:path w="56515" h="53339">
                  <a:moveTo>
                    <a:pt x="28946" y="45450"/>
                  </a:moveTo>
                  <a:lnTo>
                    <a:pt x="25171" y="47879"/>
                  </a:lnTo>
                  <a:lnTo>
                    <a:pt x="21793" y="51054"/>
                  </a:lnTo>
                  <a:lnTo>
                    <a:pt x="21551" y="51308"/>
                  </a:lnTo>
                  <a:lnTo>
                    <a:pt x="21628" y="51689"/>
                  </a:lnTo>
                  <a:lnTo>
                    <a:pt x="22237" y="51689"/>
                  </a:lnTo>
                  <a:lnTo>
                    <a:pt x="28946" y="45450"/>
                  </a:lnTo>
                  <a:close/>
                </a:path>
                <a:path w="56515" h="53339">
                  <a:moveTo>
                    <a:pt x="26593" y="40132"/>
                  </a:moveTo>
                  <a:lnTo>
                    <a:pt x="21386" y="41402"/>
                  </a:lnTo>
                  <a:lnTo>
                    <a:pt x="10693" y="46228"/>
                  </a:lnTo>
                  <a:lnTo>
                    <a:pt x="10655" y="46609"/>
                  </a:lnTo>
                  <a:lnTo>
                    <a:pt x="11163" y="46863"/>
                  </a:lnTo>
                  <a:lnTo>
                    <a:pt x="15303" y="44958"/>
                  </a:lnTo>
                  <a:lnTo>
                    <a:pt x="25751" y="40386"/>
                  </a:lnTo>
                  <a:lnTo>
                    <a:pt x="26593" y="40132"/>
                  </a:lnTo>
                  <a:close/>
                </a:path>
                <a:path w="56515" h="53339">
                  <a:moveTo>
                    <a:pt x="32141" y="43434"/>
                  </a:moveTo>
                  <a:lnTo>
                    <a:pt x="31115" y="43434"/>
                  </a:lnTo>
                  <a:lnTo>
                    <a:pt x="28946" y="45450"/>
                  </a:lnTo>
                  <a:lnTo>
                    <a:pt x="31686" y="43688"/>
                  </a:lnTo>
                  <a:lnTo>
                    <a:pt x="32141" y="43434"/>
                  </a:lnTo>
                  <a:close/>
                </a:path>
                <a:path w="56515" h="53339">
                  <a:moveTo>
                    <a:pt x="16729" y="40132"/>
                  </a:moveTo>
                  <a:lnTo>
                    <a:pt x="16258" y="40132"/>
                  </a:lnTo>
                  <a:lnTo>
                    <a:pt x="13352" y="41148"/>
                  </a:lnTo>
                  <a:lnTo>
                    <a:pt x="13483" y="41148"/>
                  </a:lnTo>
                  <a:lnTo>
                    <a:pt x="8610" y="43815"/>
                  </a:lnTo>
                  <a:lnTo>
                    <a:pt x="8585" y="44323"/>
                  </a:lnTo>
                  <a:lnTo>
                    <a:pt x="9194" y="44450"/>
                  </a:lnTo>
                  <a:lnTo>
                    <a:pt x="16729" y="40132"/>
                  </a:lnTo>
                  <a:close/>
                </a:path>
                <a:path w="56515" h="53339">
                  <a:moveTo>
                    <a:pt x="35821" y="40767"/>
                  </a:moveTo>
                  <a:lnTo>
                    <a:pt x="33181" y="40767"/>
                  </a:lnTo>
                  <a:lnTo>
                    <a:pt x="35001" y="41148"/>
                  </a:lnTo>
                  <a:lnTo>
                    <a:pt x="36804" y="41783"/>
                  </a:lnTo>
                  <a:lnTo>
                    <a:pt x="34417" y="42164"/>
                  </a:lnTo>
                  <a:lnTo>
                    <a:pt x="32141" y="43434"/>
                  </a:lnTo>
                  <a:lnTo>
                    <a:pt x="31115" y="43434"/>
                  </a:lnTo>
                  <a:lnTo>
                    <a:pt x="37172" y="42418"/>
                  </a:lnTo>
                  <a:lnTo>
                    <a:pt x="38671" y="42418"/>
                  </a:lnTo>
                  <a:lnTo>
                    <a:pt x="40460" y="41529"/>
                  </a:lnTo>
                  <a:lnTo>
                    <a:pt x="38950" y="41529"/>
                  </a:lnTo>
                  <a:lnTo>
                    <a:pt x="39108" y="41402"/>
                  </a:lnTo>
                  <a:lnTo>
                    <a:pt x="37510" y="41402"/>
                  </a:lnTo>
                  <a:lnTo>
                    <a:pt x="35821" y="40767"/>
                  </a:lnTo>
                  <a:close/>
                </a:path>
                <a:path w="56515" h="53339">
                  <a:moveTo>
                    <a:pt x="37761" y="42926"/>
                  </a:moveTo>
                  <a:lnTo>
                    <a:pt x="37465" y="42926"/>
                  </a:lnTo>
                  <a:lnTo>
                    <a:pt x="39395" y="43434"/>
                  </a:lnTo>
                  <a:lnTo>
                    <a:pt x="37033" y="43434"/>
                  </a:lnTo>
                  <a:lnTo>
                    <a:pt x="37761" y="42926"/>
                  </a:lnTo>
                  <a:close/>
                </a:path>
                <a:path w="56515" h="53339">
                  <a:moveTo>
                    <a:pt x="38277" y="42926"/>
                  </a:moveTo>
                  <a:lnTo>
                    <a:pt x="37761" y="42926"/>
                  </a:lnTo>
                  <a:lnTo>
                    <a:pt x="37033" y="43434"/>
                  </a:lnTo>
                  <a:lnTo>
                    <a:pt x="38582" y="43434"/>
                  </a:lnTo>
                  <a:lnTo>
                    <a:pt x="38277" y="42926"/>
                  </a:lnTo>
                  <a:close/>
                </a:path>
                <a:path w="56515" h="53339">
                  <a:moveTo>
                    <a:pt x="38842" y="42672"/>
                  </a:moveTo>
                  <a:lnTo>
                    <a:pt x="38125" y="42672"/>
                  </a:lnTo>
                  <a:lnTo>
                    <a:pt x="38582" y="43434"/>
                  </a:lnTo>
                  <a:lnTo>
                    <a:pt x="38878" y="43434"/>
                  </a:lnTo>
                  <a:lnTo>
                    <a:pt x="39014" y="42926"/>
                  </a:lnTo>
                  <a:lnTo>
                    <a:pt x="38842" y="42672"/>
                  </a:lnTo>
                  <a:close/>
                </a:path>
                <a:path w="56515" h="53339">
                  <a:moveTo>
                    <a:pt x="6462" y="42164"/>
                  </a:moveTo>
                  <a:lnTo>
                    <a:pt x="6273" y="42164"/>
                  </a:lnTo>
                  <a:lnTo>
                    <a:pt x="6273" y="42672"/>
                  </a:lnTo>
                  <a:lnTo>
                    <a:pt x="7391" y="42926"/>
                  </a:lnTo>
                  <a:lnTo>
                    <a:pt x="6648" y="42926"/>
                  </a:lnTo>
                  <a:lnTo>
                    <a:pt x="7385" y="42418"/>
                  </a:lnTo>
                  <a:lnTo>
                    <a:pt x="6085" y="42418"/>
                  </a:lnTo>
                  <a:lnTo>
                    <a:pt x="6462" y="42164"/>
                  </a:lnTo>
                  <a:close/>
                </a:path>
                <a:path w="56515" h="53339">
                  <a:moveTo>
                    <a:pt x="10706" y="40132"/>
                  </a:moveTo>
                  <a:lnTo>
                    <a:pt x="9732" y="40132"/>
                  </a:lnTo>
                  <a:lnTo>
                    <a:pt x="8534" y="40767"/>
                  </a:lnTo>
                  <a:lnTo>
                    <a:pt x="6085" y="42418"/>
                  </a:lnTo>
                  <a:lnTo>
                    <a:pt x="7385" y="42418"/>
                  </a:lnTo>
                  <a:lnTo>
                    <a:pt x="10706" y="40132"/>
                  </a:lnTo>
                  <a:close/>
                </a:path>
                <a:path w="56515" h="53339">
                  <a:moveTo>
                    <a:pt x="11627" y="42164"/>
                  </a:moveTo>
                  <a:lnTo>
                    <a:pt x="7754" y="42164"/>
                  </a:lnTo>
                  <a:lnTo>
                    <a:pt x="7385" y="42418"/>
                  </a:lnTo>
                  <a:lnTo>
                    <a:pt x="11163" y="42418"/>
                  </a:lnTo>
                  <a:lnTo>
                    <a:pt x="11627" y="42164"/>
                  </a:lnTo>
                  <a:close/>
                </a:path>
                <a:path w="56515" h="53339">
                  <a:moveTo>
                    <a:pt x="19698" y="42164"/>
                  </a:moveTo>
                  <a:lnTo>
                    <a:pt x="13183" y="42164"/>
                  </a:lnTo>
                  <a:lnTo>
                    <a:pt x="12740" y="42418"/>
                  </a:lnTo>
                  <a:lnTo>
                    <a:pt x="19135" y="42418"/>
                  </a:lnTo>
                  <a:lnTo>
                    <a:pt x="19698" y="42164"/>
                  </a:lnTo>
                  <a:close/>
                </a:path>
                <a:path w="56515" h="53339">
                  <a:moveTo>
                    <a:pt x="34417" y="42164"/>
                  </a:moveTo>
                  <a:lnTo>
                    <a:pt x="21688" y="42164"/>
                  </a:lnTo>
                  <a:lnTo>
                    <a:pt x="21108" y="42418"/>
                  </a:lnTo>
                  <a:lnTo>
                    <a:pt x="33961" y="42418"/>
                  </a:lnTo>
                  <a:lnTo>
                    <a:pt x="34417" y="42164"/>
                  </a:lnTo>
                  <a:close/>
                </a:path>
                <a:path w="56515" h="53339">
                  <a:moveTo>
                    <a:pt x="54838" y="39243"/>
                  </a:moveTo>
                  <a:lnTo>
                    <a:pt x="54279" y="39243"/>
                  </a:lnTo>
                  <a:lnTo>
                    <a:pt x="42799" y="40386"/>
                  </a:lnTo>
                  <a:lnTo>
                    <a:pt x="38950" y="41529"/>
                  </a:lnTo>
                  <a:lnTo>
                    <a:pt x="40460" y="41529"/>
                  </a:lnTo>
                  <a:lnTo>
                    <a:pt x="40716" y="41402"/>
                  </a:lnTo>
                  <a:lnTo>
                    <a:pt x="55079" y="39878"/>
                  </a:lnTo>
                  <a:lnTo>
                    <a:pt x="55283" y="39497"/>
                  </a:lnTo>
                  <a:lnTo>
                    <a:pt x="54838" y="39243"/>
                  </a:lnTo>
                  <a:close/>
                </a:path>
                <a:path w="56515" h="53339">
                  <a:moveTo>
                    <a:pt x="27768" y="29886"/>
                  </a:moveTo>
                  <a:lnTo>
                    <a:pt x="31000" y="32385"/>
                  </a:lnTo>
                  <a:lnTo>
                    <a:pt x="34001" y="36576"/>
                  </a:lnTo>
                  <a:lnTo>
                    <a:pt x="37258" y="41402"/>
                  </a:lnTo>
                  <a:lnTo>
                    <a:pt x="37985" y="41402"/>
                  </a:lnTo>
                  <a:lnTo>
                    <a:pt x="37566" y="40386"/>
                  </a:lnTo>
                  <a:lnTo>
                    <a:pt x="37617" y="40132"/>
                  </a:lnTo>
                  <a:lnTo>
                    <a:pt x="37090" y="40132"/>
                  </a:lnTo>
                  <a:lnTo>
                    <a:pt x="37103" y="39878"/>
                  </a:lnTo>
                  <a:lnTo>
                    <a:pt x="36743" y="39497"/>
                  </a:lnTo>
                  <a:lnTo>
                    <a:pt x="33921" y="35433"/>
                  </a:lnTo>
                  <a:lnTo>
                    <a:pt x="31714" y="32385"/>
                  </a:lnTo>
                  <a:lnTo>
                    <a:pt x="31687" y="31242"/>
                  </a:lnTo>
                  <a:lnTo>
                    <a:pt x="30339" y="31242"/>
                  </a:lnTo>
                  <a:lnTo>
                    <a:pt x="27768" y="29886"/>
                  </a:lnTo>
                  <a:close/>
                </a:path>
                <a:path w="56515" h="53339">
                  <a:moveTo>
                    <a:pt x="56095" y="32385"/>
                  </a:moveTo>
                  <a:lnTo>
                    <a:pt x="55296" y="32385"/>
                  </a:lnTo>
                  <a:lnTo>
                    <a:pt x="43916" y="37338"/>
                  </a:lnTo>
                  <a:lnTo>
                    <a:pt x="40040" y="39878"/>
                  </a:lnTo>
                  <a:lnTo>
                    <a:pt x="39622" y="40132"/>
                  </a:lnTo>
                  <a:lnTo>
                    <a:pt x="37985" y="41402"/>
                  </a:lnTo>
                  <a:lnTo>
                    <a:pt x="39108" y="41402"/>
                  </a:lnTo>
                  <a:lnTo>
                    <a:pt x="41630" y="39370"/>
                  </a:lnTo>
                  <a:lnTo>
                    <a:pt x="56007" y="32766"/>
                  </a:lnTo>
                  <a:lnTo>
                    <a:pt x="56095" y="32385"/>
                  </a:lnTo>
                  <a:close/>
                </a:path>
                <a:path w="56515" h="53339">
                  <a:moveTo>
                    <a:pt x="31521" y="39878"/>
                  </a:moveTo>
                  <a:lnTo>
                    <a:pt x="27593" y="39878"/>
                  </a:lnTo>
                  <a:lnTo>
                    <a:pt x="26593" y="40132"/>
                  </a:lnTo>
                  <a:lnTo>
                    <a:pt x="25751" y="40386"/>
                  </a:lnTo>
                  <a:lnTo>
                    <a:pt x="29845" y="40386"/>
                  </a:lnTo>
                  <a:lnTo>
                    <a:pt x="33940" y="40767"/>
                  </a:lnTo>
                  <a:lnTo>
                    <a:pt x="36048" y="40767"/>
                  </a:lnTo>
                  <a:lnTo>
                    <a:pt x="33223" y="40132"/>
                  </a:lnTo>
                  <a:lnTo>
                    <a:pt x="31521" y="39878"/>
                  </a:lnTo>
                  <a:close/>
                </a:path>
                <a:path w="56515" h="53339">
                  <a:moveTo>
                    <a:pt x="14820" y="30607"/>
                  </a:moveTo>
                  <a:lnTo>
                    <a:pt x="11341" y="30734"/>
                  </a:lnTo>
                  <a:lnTo>
                    <a:pt x="11252" y="30988"/>
                  </a:lnTo>
                  <a:lnTo>
                    <a:pt x="11734" y="31369"/>
                  </a:lnTo>
                  <a:lnTo>
                    <a:pt x="14897" y="31369"/>
                  </a:lnTo>
                  <a:lnTo>
                    <a:pt x="23469" y="33782"/>
                  </a:lnTo>
                  <a:lnTo>
                    <a:pt x="27025" y="36195"/>
                  </a:lnTo>
                  <a:lnTo>
                    <a:pt x="28815" y="38989"/>
                  </a:lnTo>
                  <a:lnTo>
                    <a:pt x="28897" y="39116"/>
                  </a:lnTo>
                  <a:lnTo>
                    <a:pt x="29059" y="39370"/>
                  </a:lnTo>
                  <a:lnTo>
                    <a:pt x="29141" y="39497"/>
                  </a:lnTo>
                  <a:lnTo>
                    <a:pt x="1390" y="39497"/>
                  </a:lnTo>
                  <a:lnTo>
                    <a:pt x="1257" y="39878"/>
                  </a:lnTo>
                  <a:lnTo>
                    <a:pt x="2002" y="40386"/>
                  </a:lnTo>
                  <a:lnTo>
                    <a:pt x="0" y="40386"/>
                  </a:lnTo>
                  <a:lnTo>
                    <a:pt x="7264" y="39878"/>
                  </a:lnTo>
                  <a:lnTo>
                    <a:pt x="30099" y="39878"/>
                  </a:lnTo>
                  <a:lnTo>
                    <a:pt x="27889" y="36195"/>
                  </a:lnTo>
                  <a:lnTo>
                    <a:pt x="27736" y="35941"/>
                  </a:lnTo>
                  <a:lnTo>
                    <a:pt x="23825" y="33274"/>
                  </a:lnTo>
                  <a:lnTo>
                    <a:pt x="14820" y="30607"/>
                  </a:lnTo>
                  <a:close/>
                </a:path>
                <a:path w="56515" h="53339">
                  <a:moveTo>
                    <a:pt x="45350" y="40132"/>
                  </a:moveTo>
                  <a:lnTo>
                    <a:pt x="40684" y="40132"/>
                  </a:lnTo>
                  <a:lnTo>
                    <a:pt x="40369" y="40386"/>
                  </a:lnTo>
                  <a:lnTo>
                    <a:pt x="42799" y="40386"/>
                  </a:lnTo>
                  <a:lnTo>
                    <a:pt x="45350" y="40132"/>
                  </a:lnTo>
                  <a:close/>
                </a:path>
                <a:path w="56515" h="53339">
                  <a:moveTo>
                    <a:pt x="10212" y="39878"/>
                  </a:moveTo>
                  <a:lnTo>
                    <a:pt x="7950" y="39878"/>
                  </a:lnTo>
                  <a:lnTo>
                    <a:pt x="2946" y="40132"/>
                  </a:lnTo>
                  <a:lnTo>
                    <a:pt x="9732" y="40132"/>
                  </a:lnTo>
                  <a:lnTo>
                    <a:pt x="10212" y="39878"/>
                  </a:lnTo>
                  <a:close/>
                </a:path>
                <a:path w="56515" h="53339">
                  <a:moveTo>
                    <a:pt x="16984" y="39878"/>
                  </a:moveTo>
                  <a:lnTo>
                    <a:pt x="11967" y="39878"/>
                  </a:lnTo>
                  <a:lnTo>
                    <a:pt x="10706" y="40132"/>
                  </a:lnTo>
                  <a:lnTo>
                    <a:pt x="16258" y="40132"/>
                  </a:lnTo>
                  <a:lnTo>
                    <a:pt x="16984" y="39878"/>
                  </a:lnTo>
                  <a:close/>
                </a:path>
                <a:path w="56515" h="53339">
                  <a:moveTo>
                    <a:pt x="25158" y="39878"/>
                  </a:moveTo>
                  <a:lnTo>
                    <a:pt x="17172" y="39878"/>
                  </a:lnTo>
                  <a:lnTo>
                    <a:pt x="16729" y="40132"/>
                  </a:lnTo>
                  <a:lnTo>
                    <a:pt x="28994" y="40132"/>
                  </a:lnTo>
                  <a:lnTo>
                    <a:pt x="25158" y="39878"/>
                  </a:lnTo>
                  <a:close/>
                </a:path>
                <a:path w="56515" h="53339">
                  <a:moveTo>
                    <a:pt x="37931" y="16764"/>
                  </a:moveTo>
                  <a:lnTo>
                    <a:pt x="37375" y="16764"/>
                  </a:lnTo>
                  <a:lnTo>
                    <a:pt x="36211" y="18415"/>
                  </a:lnTo>
                  <a:lnTo>
                    <a:pt x="35617" y="19431"/>
                  </a:lnTo>
                  <a:lnTo>
                    <a:pt x="34491" y="24511"/>
                  </a:lnTo>
                  <a:lnTo>
                    <a:pt x="34464" y="28575"/>
                  </a:lnTo>
                  <a:lnTo>
                    <a:pt x="34978" y="30480"/>
                  </a:lnTo>
                  <a:lnTo>
                    <a:pt x="35012" y="30607"/>
                  </a:lnTo>
                  <a:lnTo>
                    <a:pt x="35115" y="30988"/>
                  </a:lnTo>
                  <a:lnTo>
                    <a:pt x="38239" y="34290"/>
                  </a:lnTo>
                  <a:lnTo>
                    <a:pt x="37972" y="35306"/>
                  </a:lnTo>
                  <a:lnTo>
                    <a:pt x="37872" y="35687"/>
                  </a:lnTo>
                  <a:lnTo>
                    <a:pt x="37805" y="35941"/>
                  </a:lnTo>
                  <a:lnTo>
                    <a:pt x="37738" y="36195"/>
                  </a:lnTo>
                  <a:lnTo>
                    <a:pt x="37638" y="36576"/>
                  </a:lnTo>
                  <a:lnTo>
                    <a:pt x="37521" y="37084"/>
                  </a:lnTo>
                  <a:lnTo>
                    <a:pt x="37465" y="37338"/>
                  </a:lnTo>
                  <a:lnTo>
                    <a:pt x="37354" y="37846"/>
                  </a:lnTo>
                  <a:lnTo>
                    <a:pt x="37243" y="38354"/>
                  </a:lnTo>
                  <a:lnTo>
                    <a:pt x="37134" y="39243"/>
                  </a:lnTo>
                  <a:lnTo>
                    <a:pt x="37008" y="39878"/>
                  </a:lnTo>
                  <a:lnTo>
                    <a:pt x="37184" y="40132"/>
                  </a:lnTo>
                  <a:lnTo>
                    <a:pt x="37617" y="40132"/>
                  </a:lnTo>
                  <a:lnTo>
                    <a:pt x="37668" y="39878"/>
                  </a:lnTo>
                  <a:lnTo>
                    <a:pt x="37769" y="39370"/>
                  </a:lnTo>
                  <a:lnTo>
                    <a:pt x="37846" y="38989"/>
                  </a:lnTo>
                  <a:lnTo>
                    <a:pt x="37947" y="38481"/>
                  </a:lnTo>
                  <a:lnTo>
                    <a:pt x="38049" y="37973"/>
                  </a:lnTo>
                  <a:lnTo>
                    <a:pt x="39039" y="34290"/>
                  </a:lnTo>
                  <a:lnTo>
                    <a:pt x="39077" y="34036"/>
                  </a:lnTo>
                  <a:lnTo>
                    <a:pt x="39183" y="33782"/>
                  </a:lnTo>
                  <a:lnTo>
                    <a:pt x="39289" y="33528"/>
                  </a:lnTo>
                  <a:lnTo>
                    <a:pt x="38442" y="33528"/>
                  </a:lnTo>
                  <a:lnTo>
                    <a:pt x="36146" y="30988"/>
                  </a:lnTo>
                  <a:lnTo>
                    <a:pt x="36031" y="30861"/>
                  </a:lnTo>
                  <a:lnTo>
                    <a:pt x="35801" y="30607"/>
                  </a:lnTo>
                  <a:lnTo>
                    <a:pt x="35687" y="30480"/>
                  </a:lnTo>
                  <a:lnTo>
                    <a:pt x="35207" y="28575"/>
                  </a:lnTo>
                  <a:lnTo>
                    <a:pt x="35143" y="28321"/>
                  </a:lnTo>
                  <a:lnTo>
                    <a:pt x="35079" y="28067"/>
                  </a:lnTo>
                  <a:lnTo>
                    <a:pt x="34983" y="27686"/>
                  </a:lnTo>
                  <a:lnTo>
                    <a:pt x="34887" y="27305"/>
                  </a:lnTo>
                  <a:lnTo>
                    <a:pt x="34823" y="27051"/>
                  </a:lnTo>
                  <a:lnTo>
                    <a:pt x="34759" y="26797"/>
                  </a:lnTo>
                  <a:lnTo>
                    <a:pt x="36360" y="19431"/>
                  </a:lnTo>
                  <a:lnTo>
                    <a:pt x="37943" y="17272"/>
                  </a:lnTo>
                  <a:lnTo>
                    <a:pt x="38071" y="17272"/>
                  </a:lnTo>
                  <a:lnTo>
                    <a:pt x="37931" y="16764"/>
                  </a:lnTo>
                  <a:close/>
                </a:path>
                <a:path w="56515" h="53339">
                  <a:moveTo>
                    <a:pt x="7251" y="35941"/>
                  </a:moveTo>
                  <a:lnTo>
                    <a:pt x="6946" y="35941"/>
                  </a:lnTo>
                  <a:lnTo>
                    <a:pt x="6921" y="36195"/>
                  </a:lnTo>
                  <a:lnTo>
                    <a:pt x="7150" y="36576"/>
                  </a:lnTo>
                  <a:lnTo>
                    <a:pt x="9842" y="37465"/>
                  </a:lnTo>
                  <a:lnTo>
                    <a:pt x="11201" y="38481"/>
                  </a:lnTo>
                  <a:lnTo>
                    <a:pt x="11678" y="38989"/>
                  </a:lnTo>
                  <a:lnTo>
                    <a:pt x="11798" y="39116"/>
                  </a:lnTo>
                  <a:lnTo>
                    <a:pt x="6210" y="39243"/>
                  </a:lnTo>
                  <a:lnTo>
                    <a:pt x="1917" y="39497"/>
                  </a:lnTo>
                  <a:lnTo>
                    <a:pt x="27774" y="39497"/>
                  </a:lnTo>
                  <a:lnTo>
                    <a:pt x="23431" y="39116"/>
                  </a:lnTo>
                  <a:lnTo>
                    <a:pt x="12611" y="39116"/>
                  </a:lnTo>
                  <a:lnTo>
                    <a:pt x="12153" y="38481"/>
                  </a:lnTo>
                  <a:lnTo>
                    <a:pt x="10693" y="37084"/>
                  </a:lnTo>
                  <a:lnTo>
                    <a:pt x="7251" y="35941"/>
                  </a:lnTo>
                  <a:close/>
                </a:path>
                <a:path w="56515" h="53339">
                  <a:moveTo>
                    <a:pt x="11049" y="33401"/>
                  </a:moveTo>
                  <a:lnTo>
                    <a:pt x="10744" y="33528"/>
                  </a:lnTo>
                  <a:lnTo>
                    <a:pt x="10756" y="33782"/>
                  </a:lnTo>
                  <a:lnTo>
                    <a:pt x="10960" y="34036"/>
                  </a:lnTo>
                  <a:lnTo>
                    <a:pt x="15354" y="35687"/>
                  </a:lnTo>
                  <a:lnTo>
                    <a:pt x="18326" y="37973"/>
                  </a:lnTo>
                  <a:lnTo>
                    <a:pt x="19507" y="38989"/>
                  </a:lnTo>
                  <a:lnTo>
                    <a:pt x="12611" y="39116"/>
                  </a:lnTo>
                  <a:lnTo>
                    <a:pt x="20396" y="39116"/>
                  </a:lnTo>
                  <a:lnTo>
                    <a:pt x="19792" y="38481"/>
                  </a:lnTo>
                  <a:lnTo>
                    <a:pt x="16433" y="35306"/>
                  </a:lnTo>
                  <a:lnTo>
                    <a:pt x="11049" y="33401"/>
                  </a:lnTo>
                  <a:close/>
                </a:path>
                <a:path w="56515" h="53339">
                  <a:moveTo>
                    <a:pt x="39700" y="17272"/>
                  </a:moveTo>
                  <a:lnTo>
                    <a:pt x="39687" y="21844"/>
                  </a:lnTo>
                  <a:lnTo>
                    <a:pt x="40536" y="24511"/>
                  </a:lnTo>
                  <a:lnTo>
                    <a:pt x="40812" y="25273"/>
                  </a:lnTo>
                  <a:lnTo>
                    <a:pt x="40698" y="26162"/>
                  </a:lnTo>
                  <a:lnTo>
                    <a:pt x="39324" y="30480"/>
                  </a:lnTo>
                  <a:lnTo>
                    <a:pt x="38515" y="33274"/>
                  </a:lnTo>
                  <a:lnTo>
                    <a:pt x="38442" y="33528"/>
                  </a:lnTo>
                  <a:lnTo>
                    <a:pt x="39289" y="33528"/>
                  </a:lnTo>
                  <a:lnTo>
                    <a:pt x="39764" y="32385"/>
                  </a:lnTo>
                  <a:lnTo>
                    <a:pt x="39792" y="31623"/>
                  </a:lnTo>
                  <a:lnTo>
                    <a:pt x="40728" y="28575"/>
                  </a:lnTo>
                  <a:lnTo>
                    <a:pt x="41200" y="27305"/>
                  </a:lnTo>
                  <a:lnTo>
                    <a:pt x="42172" y="24892"/>
                  </a:lnTo>
                  <a:lnTo>
                    <a:pt x="42276" y="24638"/>
                  </a:lnTo>
                  <a:lnTo>
                    <a:pt x="42329" y="24511"/>
                  </a:lnTo>
                  <a:lnTo>
                    <a:pt x="41275" y="24511"/>
                  </a:lnTo>
                  <a:lnTo>
                    <a:pt x="40208" y="17780"/>
                  </a:lnTo>
                  <a:lnTo>
                    <a:pt x="39700" y="17272"/>
                  </a:lnTo>
                  <a:close/>
                </a:path>
                <a:path w="56515" h="53339">
                  <a:moveTo>
                    <a:pt x="39903" y="32051"/>
                  </a:moveTo>
                  <a:lnTo>
                    <a:pt x="39432" y="32385"/>
                  </a:lnTo>
                  <a:lnTo>
                    <a:pt x="39764" y="32385"/>
                  </a:lnTo>
                  <a:lnTo>
                    <a:pt x="39903" y="32051"/>
                  </a:lnTo>
                  <a:close/>
                </a:path>
                <a:path w="56515" h="53339">
                  <a:moveTo>
                    <a:pt x="41044" y="31242"/>
                  </a:moveTo>
                  <a:lnTo>
                    <a:pt x="40665" y="31369"/>
                  </a:lnTo>
                  <a:lnTo>
                    <a:pt x="40081" y="31623"/>
                  </a:lnTo>
                  <a:lnTo>
                    <a:pt x="39903" y="32051"/>
                  </a:lnTo>
                  <a:lnTo>
                    <a:pt x="41044" y="31242"/>
                  </a:lnTo>
                  <a:close/>
                </a:path>
                <a:path w="56515" h="53339">
                  <a:moveTo>
                    <a:pt x="20901" y="22352"/>
                  </a:moveTo>
                  <a:lnTo>
                    <a:pt x="22118" y="23114"/>
                  </a:lnTo>
                  <a:lnTo>
                    <a:pt x="26530" y="26162"/>
                  </a:lnTo>
                  <a:lnTo>
                    <a:pt x="30190" y="31242"/>
                  </a:lnTo>
                  <a:lnTo>
                    <a:pt x="30962" y="31242"/>
                  </a:lnTo>
                  <a:lnTo>
                    <a:pt x="27305" y="26162"/>
                  </a:lnTo>
                  <a:lnTo>
                    <a:pt x="27266" y="25273"/>
                  </a:lnTo>
                  <a:lnTo>
                    <a:pt x="26593" y="25273"/>
                  </a:lnTo>
                  <a:lnTo>
                    <a:pt x="26312" y="24892"/>
                  </a:lnTo>
                  <a:lnTo>
                    <a:pt x="25552" y="24892"/>
                  </a:lnTo>
                  <a:lnTo>
                    <a:pt x="20901" y="22352"/>
                  </a:lnTo>
                  <a:close/>
                </a:path>
                <a:path w="56515" h="53339">
                  <a:moveTo>
                    <a:pt x="36758" y="14986"/>
                  </a:moveTo>
                  <a:lnTo>
                    <a:pt x="35746" y="14986"/>
                  </a:lnTo>
                  <a:lnTo>
                    <a:pt x="32283" y="17272"/>
                  </a:lnTo>
                  <a:lnTo>
                    <a:pt x="32195" y="18161"/>
                  </a:lnTo>
                  <a:lnTo>
                    <a:pt x="32070" y="19431"/>
                  </a:lnTo>
                  <a:lnTo>
                    <a:pt x="31944" y="20701"/>
                  </a:lnTo>
                  <a:lnTo>
                    <a:pt x="31894" y="21209"/>
                  </a:lnTo>
                  <a:lnTo>
                    <a:pt x="31781" y="22352"/>
                  </a:lnTo>
                  <a:lnTo>
                    <a:pt x="31680" y="23368"/>
                  </a:lnTo>
                  <a:lnTo>
                    <a:pt x="31568" y="24511"/>
                  </a:lnTo>
                  <a:lnTo>
                    <a:pt x="31442" y="25781"/>
                  </a:lnTo>
                  <a:lnTo>
                    <a:pt x="31317" y="27051"/>
                  </a:lnTo>
                  <a:lnTo>
                    <a:pt x="31196" y="28321"/>
                  </a:lnTo>
                  <a:lnTo>
                    <a:pt x="31071" y="29886"/>
                  </a:lnTo>
                  <a:lnTo>
                    <a:pt x="30962" y="31242"/>
                  </a:lnTo>
                  <a:lnTo>
                    <a:pt x="31687" y="31242"/>
                  </a:lnTo>
                  <a:lnTo>
                    <a:pt x="31720" y="30734"/>
                  </a:lnTo>
                  <a:lnTo>
                    <a:pt x="35046" y="30734"/>
                  </a:lnTo>
                  <a:lnTo>
                    <a:pt x="31729" y="30607"/>
                  </a:lnTo>
                  <a:lnTo>
                    <a:pt x="31779" y="29886"/>
                  </a:lnTo>
                  <a:lnTo>
                    <a:pt x="31906" y="28067"/>
                  </a:lnTo>
                  <a:lnTo>
                    <a:pt x="31994" y="26797"/>
                  </a:lnTo>
                  <a:lnTo>
                    <a:pt x="32100" y="25273"/>
                  </a:lnTo>
                  <a:lnTo>
                    <a:pt x="32153" y="24511"/>
                  </a:lnTo>
                  <a:lnTo>
                    <a:pt x="32251" y="23114"/>
                  </a:lnTo>
                  <a:lnTo>
                    <a:pt x="32339" y="21844"/>
                  </a:lnTo>
                  <a:lnTo>
                    <a:pt x="32419" y="20701"/>
                  </a:lnTo>
                  <a:lnTo>
                    <a:pt x="32507" y="19431"/>
                  </a:lnTo>
                  <a:lnTo>
                    <a:pt x="32622" y="17780"/>
                  </a:lnTo>
                  <a:lnTo>
                    <a:pt x="32810" y="17780"/>
                  </a:lnTo>
                  <a:lnTo>
                    <a:pt x="36741" y="15240"/>
                  </a:lnTo>
                  <a:lnTo>
                    <a:pt x="36758" y="14986"/>
                  </a:lnTo>
                  <a:close/>
                </a:path>
                <a:path w="56515" h="53339">
                  <a:moveTo>
                    <a:pt x="41541" y="30988"/>
                  </a:moveTo>
                  <a:lnTo>
                    <a:pt x="39974" y="30988"/>
                  </a:lnTo>
                  <a:lnTo>
                    <a:pt x="39901" y="31242"/>
                  </a:lnTo>
                  <a:lnTo>
                    <a:pt x="40957" y="31242"/>
                  </a:lnTo>
                  <a:lnTo>
                    <a:pt x="41541" y="30988"/>
                  </a:lnTo>
                  <a:close/>
                </a:path>
                <a:path w="56515" h="53339">
                  <a:moveTo>
                    <a:pt x="45666" y="28321"/>
                  </a:moveTo>
                  <a:lnTo>
                    <a:pt x="45534" y="28321"/>
                  </a:lnTo>
                  <a:lnTo>
                    <a:pt x="41420" y="30988"/>
                  </a:lnTo>
                  <a:lnTo>
                    <a:pt x="41833" y="30861"/>
                  </a:lnTo>
                  <a:lnTo>
                    <a:pt x="47091" y="28575"/>
                  </a:lnTo>
                  <a:lnTo>
                    <a:pt x="45011" y="28575"/>
                  </a:lnTo>
                  <a:lnTo>
                    <a:pt x="45666" y="28321"/>
                  </a:lnTo>
                  <a:close/>
                </a:path>
                <a:path w="56515" h="53339">
                  <a:moveTo>
                    <a:pt x="39285" y="30607"/>
                  </a:moveTo>
                  <a:lnTo>
                    <a:pt x="35801" y="30607"/>
                  </a:lnTo>
                  <a:lnTo>
                    <a:pt x="39246" y="30734"/>
                  </a:lnTo>
                  <a:close/>
                </a:path>
                <a:path w="56515" h="53339">
                  <a:moveTo>
                    <a:pt x="42007" y="30607"/>
                  </a:moveTo>
                  <a:lnTo>
                    <a:pt x="40083" y="30607"/>
                  </a:lnTo>
                  <a:lnTo>
                    <a:pt x="41812" y="30734"/>
                  </a:lnTo>
                  <a:lnTo>
                    <a:pt x="42007" y="30607"/>
                  </a:lnTo>
                  <a:close/>
                </a:path>
                <a:path w="56515" h="53339">
                  <a:moveTo>
                    <a:pt x="26073" y="28575"/>
                  </a:moveTo>
                  <a:lnTo>
                    <a:pt x="25282" y="28575"/>
                  </a:lnTo>
                  <a:lnTo>
                    <a:pt x="27768" y="29886"/>
                  </a:lnTo>
                  <a:lnTo>
                    <a:pt x="26073" y="28575"/>
                  </a:lnTo>
                  <a:close/>
                </a:path>
                <a:path w="56515" h="53339">
                  <a:moveTo>
                    <a:pt x="8928" y="27051"/>
                  </a:moveTo>
                  <a:lnTo>
                    <a:pt x="8077" y="27051"/>
                  </a:lnTo>
                  <a:lnTo>
                    <a:pt x="7975" y="27305"/>
                  </a:lnTo>
                  <a:lnTo>
                    <a:pt x="8382" y="27686"/>
                  </a:lnTo>
                  <a:lnTo>
                    <a:pt x="26073" y="28575"/>
                  </a:lnTo>
                  <a:lnTo>
                    <a:pt x="25282" y="28575"/>
                  </a:lnTo>
                  <a:lnTo>
                    <a:pt x="23837" y="27813"/>
                  </a:lnTo>
                  <a:lnTo>
                    <a:pt x="8928" y="27051"/>
                  </a:lnTo>
                  <a:close/>
                </a:path>
                <a:path w="56515" h="53339">
                  <a:moveTo>
                    <a:pt x="53517" y="25273"/>
                  </a:moveTo>
                  <a:lnTo>
                    <a:pt x="45011" y="28575"/>
                  </a:lnTo>
                  <a:lnTo>
                    <a:pt x="47091" y="28575"/>
                  </a:lnTo>
                  <a:lnTo>
                    <a:pt x="50012" y="27305"/>
                  </a:lnTo>
                  <a:lnTo>
                    <a:pt x="53911" y="25781"/>
                  </a:lnTo>
                  <a:lnTo>
                    <a:pt x="53996" y="25527"/>
                  </a:lnTo>
                  <a:lnTo>
                    <a:pt x="54559" y="25527"/>
                  </a:lnTo>
                  <a:lnTo>
                    <a:pt x="53517" y="25273"/>
                  </a:lnTo>
                  <a:close/>
                </a:path>
                <a:path w="56515" h="53339">
                  <a:moveTo>
                    <a:pt x="26966" y="18415"/>
                  </a:moveTo>
                  <a:lnTo>
                    <a:pt x="26809" y="19431"/>
                  </a:lnTo>
                  <a:lnTo>
                    <a:pt x="26708" y="21209"/>
                  </a:lnTo>
                  <a:lnTo>
                    <a:pt x="26593" y="25273"/>
                  </a:lnTo>
                  <a:lnTo>
                    <a:pt x="27266" y="25273"/>
                  </a:lnTo>
                  <a:lnTo>
                    <a:pt x="27171" y="23114"/>
                  </a:lnTo>
                  <a:lnTo>
                    <a:pt x="27066" y="20701"/>
                  </a:lnTo>
                  <a:lnTo>
                    <a:pt x="26966" y="18415"/>
                  </a:lnTo>
                  <a:close/>
                </a:path>
                <a:path w="56515" h="53339">
                  <a:moveTo>
                    <a:pt x="14630" y="12573"/>
                  </a:moveTo>
                  <a:lnTo>
                    <a:pt x="14901" y="12827"/>
                  </a:lnTo>
                  <a:lnTo>
                    <a:pt x="18389" y="15621"/>
                  </a:lnTo>
                  <a:lnTo>
                    <a:pt x="19773" y="17272"/>
                  </a:lnTo>
                  <a:lnTo>
                    <a:pt x="22440" y="20701"/>
                  </a:lnTo>
                  <a:lnTo>
                    <a:pt x="21713" y="20701"/>
                  </a:lnTo>
                  <a:lnTo>
                    <a:pt x="22965" y="21844"/>
                  </a:lnTo>
                  <a:lnTo>
                    <a:pt x="23605" y="22352"/>
                  </a:lnTo>
                  <a:lnTo>
                    <a:pt x="25552" y="24892"/>
                  </a:lnTo>
                  <a:lnTo>
                    <a:pt x="26312" y="24892"/>
                  </a:lnTo>
                  <a:lnTo>
                    <a:pt x="24434" y="22352"/>
                  </a:lnTo>
                  <a:lnTo>
                    <a:pt x="24282" y="21844"/>
                  </a:lnTo>
                  <a:lnTo>
                    <a:pt x="24123" y="21209"/>
                  </a:lnTo>
                  <a:lnTo>
                    <a:pt x="23539" y="21209"/>
                  </a:lnTo>
                  <a:lnTo>
                    <a:pt x="23252" y="20828"/>
                  </a:lnTo>
                  <a:lnTo>
                    <a:pt x="23157" y="20701"/>
                  </a:lnTo>
                  <a:lnTo>
                    <a:pt x="22440" y="20701"/>
                  </a:lnTo>
                  <a:lnTo>
                    <a:pt x="20387" y="19431"/>
                  </a:lnTo>
                  <a:lnTo>
                    <a:pt x="22200" y="19431"/>
                  </a:lnTo>
                  <a:lnTo>
                    <a:pt x="19188" y="15621"/>
                  </a:lnTo>
                  <a:lnTo>
                    <a:pt x="19087" y="15494"/>
                  </a:lnTo>
                  <a:lnTo>
                    <a:pt x="18953" y="15240"/>
                  </a:lnTo>
                  <a:lnTo>
                    <a:pt x="18708" y="14224"/>
                  </a:lnTo>
                  <a:lnTo>
                    <a:pt x="18046" y="14224"/>
                  </a:lnTo>
                  <a:lnTo>
                    <a:pt x="17855" y="13970"/>
                  </a:lnTo>
                  <a:lnTo>
                    <a:pt x="17106" y="13970"/>
                  </a:lnTo>
                  <a:lnTo>
                    <a:pt x="14630" y="12573"/>
                  </a:lnTo>
                  <a:close/>
                </a:path>
                <a:path w="56515" h="53339">
                  <a:moveTo>
                    <a:pt x="42697" y="12573"/>
                  </a:moveTo>
                  <a:lnTo>
                    <a:pt x="42430" y="12573"/>
                  </a:lnTo>
                  <a:lnTo>
                    <a:pt x="42316" y="12827"/>
                  </a:lnTo>
                  <a:lnTo>
                    <a:pt x="42299" y="13081"/>
                  </a:lnTo>
                  <a:lnTo>
                    <a:pt x="42185" y="16002"/>
                  </a:lnTo>
                  <a:lnTo>
                    <a:pt x="43070" y="17553"/>
                  </a:lnTo>
                  <a:lnTo>
                    <a:pt x="43459" y="18161"/>
                  </a:lnTo>
                  <a:lnTo>
                    <a:pt x="41740" y="23114"/>
                  </a:lnTo>
                  <a:lnTo>
                    <a:pt x="41275" y="24511"/>
                  </a:lnTo>
                  <a:lnTo>
                    <a:pt x="42098" y="24511"/>
                  </a:lnTo>
                  <a:lnTo>
                    <a:pt x="42960" y="21844"/>
                  </a:lnTo>
                  <a:lnTo>
                    <a:pt x="44183" y="18415"/>
                  </a:lnTo>
                  <a:lnTo>
                    <a:pt x="45466" y="17272"/>
                  </a:lnTo>
                  <a:lnTo>
                    <a:pt x="43675" y="17272"/>
                  </a:lnTo>
                  <a:lnTo>
                    <a:pt x="43421" y="16764"/>
                  </a:lnTo>
                  <a:lnTo>
                    <a:pt x="43016" y="15621"/>
                  </a:lnTo>
                  <a:lnTo>
                    <a:pt x="42917" y="12827"/>
                  </a:lnTo>
                  <a:lnTo>
                    <a:pt x="42697" y="12573"/>
                  </a:lnTo>
                  <a:close/>
                </a:path>
                <a:path w="56515" h="53339">
                  <a:moveTo>
                    <a:pt x="49555" y="20701"/>
                  </a:moveTo>
                  <a:lnTo>
                    <a:pt x="48508" y="20701"/>
                  </a:lnTo>
                  <a:lnTo>
                    <a:pt x="44633" y="22352"/>
                  </a:lnTo>
                  <a:lnTo>
                    <a:pt x="44482" y="22352"/>
                  </a:lnTo>
                  <a:lnTo>
                    <a:pt x="41992" y="24511"/>
                  </a:lnTo>
                  <a:lnTo>
                    <a:pt x="42329" y="24511"/>
                  </a:lnTo>
                  <a:lnTo>
                    <a:pt x="47783" y="21844"/>
                  </a:lnTo>
                  <a:lnTo>
                    <a:pt x="49491" y="21209"/>
                  </a:lnTo>
                  <a:lnTo>
                    <a:pt x="49555" y="20701"/>
                  </a:lnTo>
                  <a:close/>
                </a:path>
                <a:path w="56515" h="53339">
                  <a:moveTo>
                    <a:pt x="12989" y="22352"/>
                  </a:moveTo>
                  <a:lnTo>
                    <a:pt x="7924" y="22352"/>
                  </a:lnTo>
                  <a:lnTo>
                    <a:pt x="7086" y="23114"/>
                  </a:lnTo>
                  <a:lnTo>
                    <a:pt x="7442" y="23114"/>
                  </a:lnTo>
                  <a:lnTo>
                    <a:pt x="8039" y="23368"/>
                  </a:lnTo>
                  <a:lnTo>
                    <a:pt x="12989" y="22352"/>
                  </a:lnTo>
                  <a:close/>
                </a:path>
                <a:path w="56515" h="53339">
                  <a:moveTo>
                    <a:pt x="12045" y="21844"/>
                  </a:moveTo>
                  <a:lnTo>
                    <a:pt x="2882" y="21844"/>
                  </a:lnTo>
                  <a:lnTo>
                    <a:pt x="18364" y="22352"/>
                  </a:lnTo>
                  <a:lnTo>
                    <a:pt x="23168" y="23114"/>
                  </a:lnTo>
                  <a:lnTo>
                    <a:pt x="22118" y="23114"/>
                  </a:lnTo>
                  <a:lnTo>
                    <a:pt x="21015" y="22352"/>
                  </a:lnTo>
                  <a:lnTo>
                    <a:pt x="9112" y="22352"/>
                  </a:lnTo>
                  <a:lnTo>
                    <a:pt x="12045" y="21844"/>
                  </a:lnTo>
                  <a:close/>
                </a:path>
                <a:path w="56515" h="53339">
                  <a:moveTo>
                    <a:pt x="19360" y="21209"/>
                  </a:moveTo>
                  <a:lnTo>
                    <a:pt x="18558" y="21209"/>
                  </a:lnTo>
                  <a:lnTo>
                    <a:pt x="12989" y="22352"/>
                  </a:lnTo>
                  <a:lnTo>
                    <a:pt x="21015" y="22352"/>
                  </a:lnTo>
                  <a:lnTo>
                    <a:pt x="19360" y="21209"/>
                  </a:lnTo>
                  <a:close/>
                </a:path>
                <a:path w="56515" h="53339">
                  <a:moveTo>
                    <a:pt x="22702" y="15240"/>
                  </a:moveTo>
                  <a:lnTo>
                    <a:pt x="22755" y="16764"/>
                  </a:lnTo>
                  <a:lnTo>
                    <a:pt x="22848" y="17553"/>
                  </a:lnTo>
                  <a:lnTo>
                    <a:pt x="22948" y="18415"/>
                  </a:lnTo>
                  <a:lnTo>
                    <a:pt x="23373" y="20701"/>
                  </a:lnTo>
                  <a:lnTo>
                    <a:pt x="23467" y="21209"/>
                  </a:lnTo>
                  <a:lnTo>
                    <a:pt x="24123" y="21209"/>
                  </a:lnTo>
                  <a:lnTo>
                    <a:pt x="22883" y="16002"/>
                  </a:lnTo>
                  <a:lnTo>
                    <a:pt x="22762" y="15494"/>
                  </a:lnTo>
                  <a:lnTo>
                    <a:pt x="22702" y="15240"/>
                  </a:lnTo>
                  <a:close/>
                </a:path>
                <a:path w="56515" h="53339">
                  <a:moveTo>
                    <a:pt x="17957" y="17272"/>
                  </a:moveTo>
                  <a:lnTo>
                    <a:pt x="16304" y="17272"/>
                  </a:lnTo>
                  <a:lnTo>
                    <a:pt x="12954" y="17553"/>
                  </a:lnTo>
                  <a:lnTo>
                    <a:pt x="17850" y="18161"/>
                  </a:lnTo>
                  <a:lnTo>
                    <a:pt x="17177" y="18161"/>
                  </a:lnTo>
                  <a:lnTo>
                    <a:pt x="20677" y="19431"/>
                  </a:lnTo>
                  <a:lnTo>
                    <a:pt x="20322" y="19431"/>
                  </a:lnTo>
                  <a:lnTo>
                    <a:pt x="17957" y="17272"/>
                  </a:lnTo>
                  <a:close/>
                </a:path>
                <a:path w="56515" h="53339">
                  <a:moveTo>
                    <a:pt x="10687" y="17272"/>
                  </a:moveTo>
                  <a:lnTo>
                    <a:pt x="6773" y="17272"/>
                  </a:lnTo>
                  <a:lnTo>
                    <a:pt x="6654" y="17780"/>
                  </a:lnTo>
                  <a:lnTo>
                    <a:pt x="7512" y="18161"/>
                  </a:lnTo>
                  <a:lnTo>
                    <a:pt x="5713" y="18161"/>
                  </a:lnTo>
                  <a:lnTo>
                    <a:pt x="12954" y="17553"/>
                  </a:lnTo>
                  <a:lnTo>
                    <a:pt x="10687" y="17272"/>
                  </a:lnTo>
                  <a:close/>
                </a:path>
                <a:path w="56515" h="53339">
                  <a:moveTo>
                    <a:pt x="30772" y="12319"/>
                  </a:moveTo>
                  <a:lnTo>
                    <a:pt x="30147" y="12319"/>
                  </a:lnTo>
                  <a:lnTo>
                    <a:pt x="26962" y="16764"/>
                  </a:lnTo>
                  <a:lnTo>
                    <a:pt x="26954" y="18161"/>
                  </a:lnTo>
                  <a:lnTo>
                    <a:pt x="26791" y="18161"/>
                  </a:lnTo>
                  <a:lnTo>
                    <a:pt x="30791" y="12827"/>
                  </a:lnTo>
                  <a:lnTo>
                    <a:pt x="30772" y="12319"/>
                  </a:lnTo>
                  <a:close/>
                </a:path>
                <a:path w="56515" h="53339">
                  <a:moveTo>
                    <a:pt x="45948" y="12827"/>
                  </a:moveTo>
                  <a:lnTo>
                    <a:pt x="45402" y="12827"/>
                  </a:lnTo>
                  <a:lnTo>
                    <a:pt x="45321" y="13081"/>
                  </a:lnTo>
                  <a:lnTo>
                    <a:pt x="45199" y="13462"/>
                  </a:lnTo>
                  <a:lnTo>
                    <a:pt x="44601" y="14986"/>
                  </a:lnTo>
                  <a:lnTo>
                    <a:pt x="43783" y="17272"/>
                  </a:lnTo>
                  <a:lnTo>
                    <a:pt x="44581" y="17272"/>
                  </a:lnTo>
                  <a:lnTo>
                    <a:pt x="46101" y="13081"/>
                  </a:lnTo>
                  <a:lnTo>
                    <a:pt x="45948" y="12827"/>
                  </a:lnTo>
                  <a:close/>
                </a:path>
                <a:path w="56515" h="53339">
                  <a:moveTo>
                    <a:pt x="50228" y="14986"/>
                  </a:moveTo>
                  <a:lnTo>
                    <a:pt x="49213" y="14986"/>
                  </a:lnTo>
                  <a:lnTo>
                    <a:pt x="46482" y="16002"/>
                  </a:lnTo>
                  <a:lnTo>
                    <a:pt x="44421" y="17272"/>
                  </a:lnTo>
                  <a:lnTo>
                    <a:pt x="45466" y="17272"/>
                  </a:lnTo>
                  <a:lnTo>
                    <a:pt x="50114" y="15494"/>
                  </a:lnTo>
                  <a:lnTo>
                    <a:pt x="50228" y="14986"/>
                  </a:lnTo>
                  <a:close/>
                </a:path>
                <a:path w="56515" h="53339">
                  <a:moveTo>
                    <a:pt x="17519" y="8890"/>
                  </a:moveTo>
                  <a:lnTo>
                    <a:pt x="18046" y="14224"/>
                  </a:lnTo>
                  <a:lnTo>
                    <a:pt x="18708" y="14224"/>
                  </a:lnTo>
                  <a:lnTo>
                    <a:pt x="17773" y="10033"/>
                  </a:lnTo>
                  <a:lnTo>
                    <a:pt x="17688" y="9652"/>
                  </a:lnTo>
                  <a:lnTo>
                    <a:pt x="17604" y="9271"/>
                  </a:lnTo>
                  <a:lnTo>
                    <a:pt x="17519" y="8890"/>
                  </a:lnTo>
                  <a:close/>
                </a:path>
                <a:path w="56515" h="53339">
                  <a:moveTo>
                    <a:pt x="4305" y="7239"/>
                  </a:moveTo>
                  <a:lnTo>
                    <a:pt x="4051" y="7239"/>
                  </a:lnTo>
                  <a:lnTo>
                    <a:pt x="3937" y="7366"/>
                  </a:lnTo>
                  <a:lnTo>
                    <a:pt x="4375" y="7992"/>
                  </a:lnTo>
                  <a:lnTo>
                    <a:pt x="4815" y="7992"/>
                  </a:lnTo>
                  <a:lnTo>
                    <a:pt x="13817" y="10033"/>
                  </a:lnTo>
                  <a:lnTo>
                    <a:pt x="14812" y="11176"/>
                  </a:lnTo>
                  <a:lnTo>
                    <a:pt x="17106" y="13970"/>
                  </a:lnTo>
                  <a:lnTo>
                    <a:pt x="17855" y="13970"/>
                  </a:lnTo>
                  <a:lnTo>
                    <a:pt x="16802" y="12573"/>
                  </a:lnTo>
                  <a:lnTo>
                    <a:pt x="14274" y="9652"/>
                  </a:lnTo>
                  <a:lnTo>
                    <a:pt x="14306" y="9271"/>
                  </a:lnTo>
                  <a:lnTo>
                    <a:pt x="13119" y="9271"/>
                  </a:lnTo>
                  <a:lnTo>
                    <a:pt x="4305" y="7239"/>
                  </a:lnTo>
                  <a:close/>
                </a:path>
                <a:path w="56515" h="53339">
                  <a:moveTo>
                    <a:pt x="25476" y="8382"/>
                  </a:moveTo>
                  <a:lnTo>
                    <a:pt x="24968" y="8382"/>
                  </a:lnTo>
                  <a:lnTo>
                    <a:pt x="22335" y="12319"/>
                  </a:lnTo>
                  <a:lnTo>
                    <a:pt x="22399" y="13716"/>
                  </a:lnTo>
                  <a:lnTo>
                    <a:pt x="22512" y="13462"/>
                  </a:lnTo>
                  <a:lnTo>
                    <a:pt x="25628" y="8890"/>
                  </a:lnTo>
                  <a:lnTo>
                    <a:pt x="25574" y="8711"/>
                  </a:lnTo>
                  <a:lnTo>
                    <a:pt x="25476" y="8382"/>
                  </a:lnTo>
                  <a:close/>
                </a:path>
                <a:path w="56515" h="53339">
                  <a:moveTo>
                    <a:pt x="12153" y="11176"/>
                  </a:moveTo>
                  <a:lnTo>
                    <a:pt x="5795" y="12319"/>
                  </a:lnTo>
                  <a:lnTo>
                    <a:pt x="6134" y="12319"/>
                  </a:lnTo>
                  <a:lnTo>
                    <a:pt x="6032" y="12827"/>
                  </a:lnTo>
                  <a:lnTo>
                    <a:pt x="6324" y="12827"/>
                  </a:lnTo>
                  <a:lnTo>
                    <a:pt x="6858" y="13081"/>
                  </a:lnTo>
                  <a:lnTo>
                    <a:pt x="5902" y="13081"/>
                  </a:lnTo>
                  <a:lnTo>
                    <a:pt x="13158" y="11742"/>
                  </a:lnTo>
                  <a:lnTo>
                    <a:pt x="12153" y="11176"/>
                  </a:lnTo>
                  <a:close/>
                </a:path>
                <a:path w="56515" h="53339">
                  <a:moveTo>
                    <a:pt x="13547" y="11742"/>
                  </a:moveTo>
                  <a:lnTo>
                    <a:pt x="13158" y="11742"/>
                  </a:lnTo>
                  <a:lnTo>
                    <a:pt x="14180" y="12319"/>
                  </a:lnTo>
                  <a:lnTo>
                    <a:pt x="13950" y="12065"/>
                  </a:lnTo>
                  <a:lnTo>
                    <a:pt x="13547" y="11742"/>
                  </a:lnTo>
                  <a:close/>
                </a:path>
                <a:path w="56515" h="53339">
                  <a:moveTo>
                    <a:pt x="5008" y="2794"/>
                  </a:moveTo>
                  <a:lnTo>
                    <a:pt x="4292" y="2794"/>
                  </a:lnTo>
                  <a:lnTo>
                    <a:pt x="4559" y="3302"/>
                  </a:lnTo>
                  <a:lnTo>
                    <a:pt x="10083" y="5842"/>
                  </a:lnTo>
                  <a:lnTo>
                    <a:pt x="11087" y="6858"/>
                  </a:lnTo>
                  <a:lnTo>
                    <a:pt x="13119" y="9271"/>
                  </a:lnTo>
                  <a:lnTo>
                    <a:pt x="14306" y="9271"/>
                  </a:lnTo>
                  <a:lnTo>
                    <a:pt x="14338" y="8890"/>
                  </a:lnTo>
                  <a:lnTo>
                    <a:pt x="13614" y="8890"/>
                  </a:lnTo>
                  <a:lnTo>
                    <a:pt x="10668" y="5588"/>
                  </a:lnTo>
                  <a:lnTo>
                    <a:pt x="10573" y="4699"/>
                  </a:lnTo>
                  <a:lnTo>
                    <a:pt x="9867" y="4699"/>
                  </a:lnTo>
                  <a:lnTo>
                    <a:pt x="9746" y="4572"/>
                  </a:lnTo>
                  <a:lnTo>
                    <a:pt x="8978" y="4572"/>
                  </a:lnTo>
                  <a:lnTo>
                    <a:pt x="5008" y="2794"/>
                  </a:lnTo>
                  <a:close/>
                </a:path>
                <a:path w="56515" h="53339">
                  <a:moveTo>
                    <a:pt x="14490" y="2540"/>
                  </a:moveTo>
                  <a:lnTo>
                    <a:pt x="14109" y="2794"/>
                  </a:lnTo>
                  <a:lnTo>
                    <a:pt x="14089" y="3048"/>
                  </a:lnTo>
                  <a:lnTo>
                    <a:pt x="13965" y="4572"/>
                  </a:lnTo>
                  <a:lnTo>
                    <a:pt x="13862" y="5842"/>
                  </a:lnTo>
                  <a:lnTo>
                    <a:pt x="13738" y="7366"/>
                  </a:lnTo>
                  <a:lnTo>
                    <a:pt x="13614" y="8890"/>
                  </a:lnTo>
                  <a:lnTo>
                    <a:pt x="14338" y="8890"/>
                  </a:lnTo>
                  <a:lnTo>
                    <a:pt x="14464" y="7366"/>
                  </a:lnTo>
                  <a:lnTo>
                    <a:pt x="14591" y="5842"/>
                  </a:lnTo>
                  <a:lnTo>
                    <a:pt x="14696" y="4572"/>
                  </a:lnTo>
                  <a:lnTo>
                    <a:pt x="14719" y="2794"/>
                  </a:lnTo>
                  <a:lnTo>
                    <a:pt x="14490" y="2540"/>
                  </a:lnTo>
                  <a:close/>
                </a:path>
                <a:path w="56515" h="53339">
                  <a:moveTo>
                    <a:pt x="20091" y="5588"/>
                  </a:moveTo>
                  <a:lnTo>
                    <a:pt x="19583" y="5588"/>
                  </a:lnTo>
                  <a:lnTo>
                    <a:pt x="17297" y="7747"/>
                  </a:lnTo>
                  <a:lnTo>
                    <a:pt x="17405" y="8382"/>
                  </a:lnTo>
                  <a:lnTo>
                    <a:pt x="17479" y="8711"/>
                  </a:lnTo>
                  <a:lnTo>
                    <a:pt x="17302" y="8711"/>
                  </a:lnTo>
                  <a:lnTo>
                    <a:pt x="20167" y="6096"/>
                  </a:lnTo>
                  <a:lnTo>
                    <a:pt x="20091" y="5588"/>
                  </a:lnTo>
                  <a:close/>
                </a:path>
                <a:path w="56515" h="53339">
                  <a:moveTo>
                    <a:pt x="9842" y="1143"/>
                  </a:moveTo>
                  <a:lnTo>
                    <a:pt x="9538" y="1651"/>
                  </a:lnTo>
                  <a:lnTo>
                    <a:pt x="9854" y="4572"/>
                  </a:lnTo>
                  <a:lnTo>
                    <a:pt x="9867" y="4699"/>
                  </a:lnTo>
                  <a:lnTo>
                    <a:pt x="10573" y="4699"/>
                  </a:lnTo>
                  <a:lnTo>
                    <a:pt x="10425" y="3302"/>
                  </a:lnTo>
                  <a:lnTo>
                    <a:pt x="10344" y="2540"/>
                  </a:lnTo>
                  <a:lnTo>
                    <a:pt x="10249" y="1651"/>
                  </a:lnTo>
                  <a:lnTo>
                    <a:pt x="9842" y="1143"/>
                  </a:lnTo>
                  <a:close/>
                </a:path>
                <a:path w="56515" h="53339">
                  <a:moveTo>
                    <a:pt x="5283" y="0"/>
                  </a:moveTo>
                  <a:lnTo>
                    <a:pt x="4787" y="0"/>
                  </a:lnTo>
                  <a:lnTo>
                    <a:pt x="4838" y="508"/>
                  </a:lnTo>
                  <a:lnTo>
                    <a:pt x="6184" y="1651"/>
                  </a:lnTo>
                  <a:lnTo>
                    <a:pt x="7708" y="3302"/>
                  </a:lnTo>
                  <a:lnTo>
                    <a:pt x="8978" y="4572"/>
                  </a:lnTo>
                  <a:lnTo>
                    <a:pt x="9746" y="4572"/>
                  </a:lnTo>
                  <a:lnTo>
                    <a:pt x="8293" y="3048"/>
                  </a:lnTo>
                  <a:lnTo>
                    <a:pt x="7003" y="1651"/>
                  </a:lnTo>
                  <a:lnTo>
                    <a:pt x="6498" y="1143"/>
                  </a:lnTo>
                  <a:lnTo>
                    <a:pt x="5283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3" name="object 2343"/>
            <p:cNvSpPr/>
            <p:nvPr/>
          </p:nvSpPr>
          <p:spPr>
            <a:xfrm>
              <a:off x="6801789" y="2965196"/>
              <a:ext cx="47625" cy="53340"/>
            </a:xfrm>
            <a:custGeom>
              <a:avLst/>
              <a:gdLst/>
              <a:ahLst/>
              <a:cxnLst/>
              <a:rect l="l" t="t" r="r" b="b"/>
              <a:pathLst>
                <a:path w="47625" h="53339">
                  <a:moveTo>
                    <a:pt x="47079" y="42468"/>
                  </a:moveTo>
                  <a:lnTo>
                    <a:pt x="46100" y="42468"/>
                  </a:lnTo>
                  <a:lnTo>
                    <a:pt x="42190" y="45466"/>
                  </a:lnTo>
                  <a:lnTo>
                    <a:pt x="41895" y="45720"/>
                  </a:lnTo>
                  <a:lnTo>
                    <a:pt x="39446" y="52285"/>
                  </a:lnTo>
                  <a:lnTo>
                    <a:pt x="39369" y="52565"/>
                  </a:lnTo>
                  <a:lnTo>
                    <a:pt x="39499" y="52832"/>
                  </a:lnTo>
                  <a:lnTo>
                    <a:pt x="39598" y="53035"/>
                  </a:lnTo>
                  <a:lnTo>
                    <a:pt x="40081" y="52832"/>
                  </a:lnTo>
                  <a:lnTo>
                    <a:pt x="42684" y="45720"/>
                  </a:lnTo>
                  <a:lnTo>
                    <a:pt x="46905" y="42824"/>
                  </a:lnTo>
                  <a:lnTo>
                    <a:pt x="47304" y="42824"/>
                  </a:lnTo>
                  <a:lnTo>
                    <a:pt x="47079" y="42468"/>
                  </a:lnTo>
                  <a:close/>
                </a:path>
                <a:path w="47625" h="53339">
                  <a:moveTo>
                    <a:pt x="37602" y="45720"/>
                  </a:moveTo>
                  <a:lnTo>
                    <a:pt x="36640" y="46266"/>
                  </a:lnTo>
                  <a:lnTo>
                    <a:pt x="34099" y="47917"/>
                  </a:lnTo>
                  <a:lnTo>
                    <a:pt x="30721" y="51066"/>
                  </a:lnTo>
                  <a:lnTo>
                    <a:pt x="30479" y="51269"/>
                  </a:lnTo>
                  <a:lnTo>
                    <a:pt x="30568" y="51739"/>
                  </a:lnTo>
                  <a:lnTo>
                    <a:pt x="31138" y="51739"/>
                  </a:lnTo>
                  <a:lnTo>
                    <a:pt x="37602" y="45720"/>
                  </a:lnTo>
                  <a:close/>
                </a:path>
                <a:path w="47625" h="53339">
                  <a:moveTo>
                    <a:pt x="34751" y="40417"/>
                  </a:moveTo>
                  <a:lnTo>
                    <a:pt x="34551" y="40417"/>
                  </a:lnTo>
                  <a:lnTo>
                    <a:pt x="30314" y="41389"/>
                  </a:lnTo>
                  <a:lnTo>
                    <a:pt x="19621" y="46266"/>
                  </a:lnTo>
                  <a:lnTo>
                    <a:pt x="19583" y="46685"/>
                  </a:lnTo>
                  <a:lnTo>
                    <a:pt x="20091" y="46850"/>
                  </a:lnTo>
                  <a:lnTo>
                    <a:pt x="24231" y="44945"/>
                  </a:lnTo>
                  <a:lnTo>
                    <a:pt x="34751" y="40417"/>
                  </a:lnTo>
                  <a:close/>
                </a:path>
                <a:path w="47625" h="53339">
                  <a:moveTo>
                    <a:pt x="41436" y="43230"/>
                  </a:moveTo>
                  <a:lnTo>
                    <a:pt x="40030" y="43459"/>
                  </a:lnTo>
                  <a:lnTo>
                    <a:pt x="38091" y="45264"/>
                  </a:lnTo>
                  <a:lnTo>
                    <a:pt x="38662" y="44945"/>
                  </a:lnTo>
                  <a:lnTo>
                    <a:pt x="40601" y="43662"/>
                  </a:lnTo>
                  <a:lnTo>
                    <a:pt x="41436" y="43230"/>
                  </a:lnTo>
                  <a:close/>
                </a:path>
                <a:path w="47625" h="53339">
                  <a:moveTo>
                    <a:pt x="26684" y="39331"/>
                  </a:moveTo>
                  <a:lnTo>
                    <a:pt x="23364" y="39331"/>
                  </a:lnTo>
                  <a:lnTo>
                    <a:pt x="18743" y="40417"/>
                  </a:lnTo>
                  <a:lnTo>
                    <a:pt x="24327" y="40417"/>
                  </a:lnTo>
                  <a:lnTo>
                    <a:pt x="22644" y="41008"/>
                  </a:lnTo>
                  <a:lnTo>
                    <a:pt x="17538" y="43891"/>
                  </a:lnTo>
                  <a:lnTo>
                    <a:pt x="17509" y="44437"/>
                  </a:lnTo>
                  <a:lnTo>
                    <a:pt x="18122" y="44437"/>
                  </a:lnTo>
                  <a:lnTo>
                    <a:pt x="25028" y="40417"/>
                  </a:lnTo>
                  <a:lnTo>
                    <a:pt x="26684" y="39331"/>
                  </a:lnTo>
                  <a:close/>
                </a:path>
                <a:path w="47625" h="53339">
                  <a:moveTo>
                    <a:pt x="44666" y="40754"/>
                  </a:moveTo>
                  <a:lnTo>
                    <a:pt x="41896" y="40754"/>
                  </a:lnTo>
                  <a:lnTo>
                    <a:pt x="43929" y="41148"/>
                  </a:lnTo>
                  <a:lnTo>
                    <a:pt x="45732" y="41833"/>
                  </a:lnTo>
                  <a:lnTo>
                    <a:pt x="43121" y="42278"/>
                  </a:lnTo>
                  <a:lnTo>
                    <a:pt x="43271" y="42278"/>
                  </a:lnTo>
                  <a:lnTo>
                    <a:pt x="41436" y="43230"/>
                  </a:lnTo>
                  <a:lnTo>
                    <a:pt x="46100" y="42468"/>
                  </a:lnTo>
                  <a:lnTo>
                    <a:pt x="47079" y="42468"/>
                  </a:lnTo>
                  <a:lnTo>
                    <a:pt x="46395" y="41389"/>
                  </a:lnTo>
                  <a:lnTo>
                    <a:pt x="46260" y="41389"/>
                  </a:lnTo>
                  <a:lnTo>
                    <a:pt x="44666" y="40754"/>
                  </a:lnTo>
                  <a:close/>
                </a:path>
                <a:path w="47625" h="53339">
                  <a:moveTo>
                    <a:pt x="47304" y="42824"/>
                  </a:moveTo>
                  <a:lnTo>
                    <a:pt x="47123" y="42824"/>
                  </a:lnTo>
                  <a:lnTo>
                    <a:pt x="47401" y="43230"/>
                  </a:lnTo>
                  <a:lnTo>
                    <a:pt x="47561" y="43230"/>
                  </a:lnTo>
                  <a:lnTo>
                    <a:pt x="47304" y="42824"/>
                  </a:lnTo>
                  <a:close/>
                </a:path>
                <a:path w="47625" h="53339">
                  <a:moveTo>
                    <a:pt x="23364" y="39331"/>
                  </a:moveTo>
                  <a:lnTo>
                    <a:pt x="20404" y="39331"/>
                  </a:lnTo>
                  <a:lnTo>
                    <a:pt x="17462" y="40754"/>
                  </a:lnTo>
                  <a:lnTo>
                    <a:pt x="15189" y="42278"/>
                  </a:lnTo>
                  <a:lnTo>
                    <a:pt x="15189" y="42824"/>
                  </a:lnTo>
                  <a:lnTo>
                    <a:pt x="15747" y="42824"/>
                  </a:lnTo>
                  <a:lnTo>
                    <a:pt x="19323" y="40417"/>
                  </a:lnTo>
                  <a:lnTo>
                    <a:pt x="18743" y="40417"/>
                  </a:lnTo>
                  <a:lnTo>
                    <a:pt x="23364" y="39331"/>
                  </a:lnTo>
                  <a:close/>
                </a:path>
                <a:path w="47625" h="53339">
                  <a:moveTo>
                    <a:pt x="36667" y="29905"/>
                  </a:moveTo>
                  <a:lnTo>
                    <a:pt x="39928" y="32410"/>
                  </a:lnTo>
                  <a:lnTo>
                    <a:pt x="42671" y="36258"/>
                  </a:lnTo>
                  <a:lnTo>
                    <a:pt x="46143" y="41389"/>
                  </a:lnTo>
                  <a:lnTo>
                    <a:pt x="46395" y="41389"/>
                  </a:lnTo>
                  <a:lnTo>
                    <a:pt x="43967" y="37553"/>
                  </a:lnTo>
                  <a:lnTo>
                    <a:pt x="42075" y="34645"/>
                  </a:lnTo>
                  <a:lnTo>
                    <a:pt x="41033" y="33261"/>
                  </a:lnTo>
                  <a:lnTo>
                    <a:pt x="39518" y="31140"/>
                  </a:lnTo>
                  <a:lnTo>
                    <a:pt x="39027" y="31140"/>
                  </a:lnTo>
                  <a:lnTo>
                    <a:pt x="36667" y="29905"/>
                  </a:lnTo>
                  <a:close/>
                </a:path>
                <a:path w="47625" h="53339">
                  <a:moveTo>
                    <a:pt x="43338" y="40417"/>
                  </a:moveTo>
                  <a:lnTo>
                    <a:pt x="39262" y="40417"/>
                  </a:lnTo>
                  <a:lnTo>
                    <a:pt x="42158" y="40754"/>
                  </a:lnTo>
                  <a:lnTo>
                    <a:pt x="44875" y="40754"/>
                  </a:lnTo>
                  <a:lnTo>
                    <a:pt x="43338" y="40417"/>
                  </a:lnTo>
                  <a:close/>
                </a:path>
                <a:path w="47625" h="53339">
                  <a:moveTo>
                    <a:pt x="20404" y="39331"/>
                  </a:moveTo>
                  <a:lnTo>
                    <a:pt x="10367" y="39331"/>
                  </a:lnTo>
                  <a:lnTo>
                    <a:pt x="10036" y="40417"/>
                  </a:lnTo>
                  <a:lnTo>
                    <a:pt x="18159" y="40417"/>
                  </a:lnTo>
                  <a:lnTo>
                    <a:pt x="20404" y="39331"/>
                  </a:lnTo>
                  <a:close/>
                </a:path>
                <a:path w="47625" h="53339">
                  <a:moveTo>
                    <a:pt x="27282" y="39331"/>
                  </a:moveTo>
                  <a:lnTo>
                    <a:pt x="26684" y="39331"/>
                  </a:lnTo>
                  <a:lnTo>
                    <a:pt x="25026" y="40417"/>
                  </a:lnTo>
                  <a:lnTo>
                    <a:pt x="24660" y="40417"/>
                  </a:lnTo>
                  <a:lnTo>
                    <a:pt x="27282" y="39331"/>
                  </a:lnTo>
                  <a:close/>
                </a:path>
                <a:path w="47625" h="53339">
                  <a:moveTo>
                    <a:pt x="27421" y="39331"/>
                  </a:moveTo>
                  <a:lnTo>
                    <a:pt x="27282" y="39331"/>
                  </a:lnTo>
                  <a:lnTo>
                    <a:pt x="24660" y="40417"/>
                  </a:lnTo>
                  <a:lnTo>
                    <a:pt x="24327" y="40417"/>
                  </a:lnTo>
                  <a:lnTo>
                    <a:pt x="27421" y="39331"/>
                  </a:lnTo>
                  <a:close/>
                </a:path>
                <a:path w="47625" h="53339">
                  <a:moveTo>
                    <a:pt x="35642" y="39331"/>
                  </a:moveTo>
                  <a:lnTo>
                    <a:pt x="27421" y="39331"/>
                  </a:lnTo>
                  <a:lnTo>
                    <a:pt x="24327" y="40417"/>
                  </a:lnTo>
                  <a:lnTo>
                    <a:pt x="0" y="40417"/>
                  </a:lnTo>
                  <a:lnTo>
                    <a:pt x="35642" y="39331"/>
                  </a:lnTo>
                  <a:close/>
                </a:path>
                <a:path w="47625" h="53339">
                  <a:moveTo>
                    <a:pt x="36207" y="39331"/>
                  </a:moveTo>
                  <a:lnTo>
                    <a:pt x="35642" y="39331"/>
                  </a:lnTo>
                  <a:lnTo>
                    <a:pt x="0" y="40417"/>
                  </a:lnTo>
                  <a:lnTo>
                    <a:pt x="44023" y="40417"/>
                  </a:lnTo>
                  <a:lnTo>
                    <a:pt x="36207" y="39331"/>
                  </a:lnTo>
                  <a:close/>
                </a:path>
                <a:path w="47625" h="53339">
                  <a:moveTo>
                    <a:pt x="16254" y="35979"/>
                  </a:moveTo>
                  <a:lnTo>
                    <a:pt x="15866" y="35979"/>
                  </a:lnTo>
                  <a:lnTo>
                    <a:pt x="15672" y="36258"/>
                  </a:lnTo>
                  <a:lnTo>
                    <a:pt x="15856" y="36258"/>
                  </a:lnTo>
                  <a:lnTo>
                    <a:pt x="16078" y="36550"/>
                  </a:lnTo>
                  <a:lnTo>
                    <a:pt x="19032" y="37553"/>
                  </a:lnTo>
                  <a:lnTo>
                    <a:pt x="18882" y="37553"/>
                  </a:lnTo>
                  <a:lnTo>
                    <a:pt x="20116" y="38531"/>
                  </a:lnTo>
                  <a:lnTo>
                    <a:pt x="20970" y="39331"/>
                  </a:lnTo>
                  <a:lnTo>
                    <a:pt x="21742" y="39331"/>
                  </a:lnTo>
                  <a:lnTo>
                    <a:pt x="21069" y="38531"/>
                  </a:lnTo>
                  <a:lnTo>
                    <a:pt x="19621" y="37122"/>
                  </a:lnTo>
                  <a:lnTo>
                    <a:pt x="16254" y="35979"/>
                  </a:lnTo>
                  <a:close/>
                </a:path>
                <a:path w="47625" h="53339">
                  <a:moveTo>
                    <a:pt x="20094" y="33489"/>
                  </a:moveTo>
                  <a:lnTo>
                    <a:pt x="19672" y="33489"/>
                  </a:lnTo>
                  <a:lnTo>
                    <a:pt x="19690" y="33794"/>
                  </a:lnTo>
                  <a:lnTo>
                    <a:pt x="19888" y="34074"/>
                  </a:lnTo>
                  <a:lnTo>
                    <a:pt x="24282" y="35687"/>
                  </a:lnTo>
                  <a:lnTo>
                    <a:pt x="27254" y="38023"/>
                  </a:lnTo>
                  <a:lnTo>
                    <a:pt x="28721" y="39331"/>
                  </a:lnTo>
                  <a:lnTo>
                    <a:pt x="29548" y="39331"/>
                  </a:lnTo>
                  <a:lnTo>
                    <a:pt x="28600" y="38366"/>
                  </a:lnTo>
                  <a:lnTo>
                    <a:pt x="25349" y="35394"/>
                  </a:lnTo>
                  <a:lnTo>
                    <a:pt x="20094" y="33489"/>
                  </a:lnTo>
                  <a:close/>
                </a:path>
                <a:path w="47625" h="53339">
                  <a:moveTo>
                    <a:pt x="24015" y="30746"/>
                  </a:moveTo>
                  <a:lnTo>
                    <a:pt x="20269" y="30746"/>
                  </a:lnTo>
                  <a:lnTo>
                    <a:pt x="20149" y="31140"/>
                  </a:lnTo>
                  <a:lnTo>
                    <a:pt x="20323" y="31140"/>
                  </a:lnTo>
                  <a:lnTo>
                    <a:pt x="20662" y="31381"/>
                  </a:lnTo>
                  <a:lnTo>
                    <a:pt x="23958" y="31381"/>
                  </a:lnTo>
                  <a:lnTo>
                    <a:pt x="32384" y="33794"/>
                  </a:lnTo>
                  <a:lnTo>
                    <a:pt x="35598" y="35979"/>
                  </a:lnTo>
                  <a:lnTo>
                    <a:pt x="35978" y="36258"/>
                  </a:lnTo>
                  <a:lnTo>
                    <a:pt x="37954" y="39331"/>
                  </a:lnTo>
                  <a:lnTo>
                    <a:pt x="38716" y="39331"/>
                  </a:lnTo>
                  <a:lnTo>
                    <a:pt x="36652" y="35979"/>
                  </a:lnTo>
                  <a:lnTo>
                    <a:pt x="32771" y="33261"/>
                  </a:lnTo>
                  <a:lnTo>
                    <a:pt x="24015" y="30746"/>
                  </a:lnTo>
                  <a:close/>
                </a:path>
                <a:path w="47625" h="53339">
                  <a:moveTo>
                    <a:pt x="31049" y="23101"/>
                  </a:moveTo>
                  <a:lnTo>
                    <a:pt x="31400" y="23402"/>
                  </a:lnTo>
                  <a:lnTo>
                    <a:pt x="35458" y="26212"/>
                  </a:lnTo>
                  <a:lnTo>
                    <a:pt x="36728" y="27927"/>
                  </a:lnTo>
                  <a:lnTo>
                    <a:pt x="39027" y="31140"/>
                  </a:lnTo>
                  <a:lnTo>
                    <a:pt x="39518" y="31140"/>
                  </a:lnTo>
                  <a:lnTo>
                    <a:pt x="36575" y="26771"/>
                  </a:lnTo>
                  <a:lnTo>
                    <a:pt x="35172" y="24917"/>
                  </a:lnTo>
                  <a:lnTo>
                    <a:pt x="34480" y="24917"/>
                  </a:lnTo>
                  <a:lnTo>
                    <a:pt x="31049" y="23101"/>
                  </a:lnTo>
                  <a:close/>
                </a:path>
                <a:path w="47625" h="53339">
                  <a:moveTo>
                    <a:pt x="35001" y="28625"/>
                  </a:moveTo>
                  <a:lnTo>
                    <a:pt x="34222" y="28625"/>
                  </a:lnTo>
                  <a:lnTo>
                    <a:pt x="36667" y="29905"/>
                  </a:lnTo>
                  <a:lnTo>
                    <a:pt x="35001" y="28625"/>
                  </a:lnTo>
                  <a:close/>
                </a:path>
                <a:path w="47625" h="53339">
                  <a:moveTo>
                    <a:pt x="18085" y="27051"/>
                  </a:moveTo>
                  <a:lnTo>
                    <a:pt x="17005" y="27051"/>
                  </a:lnTo>
                  <a:lnTo>
                    <a:pt x="16903" y="27317"/>
                  </a:lnTo>
                  <a:lnTo>
                    <a:pt x="17340" y="27686"/>
                  </a:lnTo>
                  <a:lnTo>
                    <a:pt x="35001" y="28625"/>
                  </a:lnTo>
                  <a:lnTo>
                    <a:pt x="34222" y="28625"/>
                  </a:lnTo>
                  <a:lnTo>
                    <a:pt x="32887" y="27927"/>
                  </a:lnTo>
                  <a:lnTo>
                    <a:pt x="33912" y="27927"/>
                  </a:lnTo>
                  <a:lnTo>
                    <a:pt x="18085" y="27051"/>
                  </a:lnTo>
                  <a:close/>
                </a:path>
                <a:path w="47625" h="53339">
                  <a:moveTo>
                    <a:pt x="29128" y="19321"/>
                  </a:moveTo>
                  <a:lnTo>
                    <a:pt x="32379" y="22275"/>
                  </a:lnTo>
                  <a:lnTo>
                    <a:pt x="32874" y="22791"/>
                  </a:lnTo>
                  <a:lnTo>
                    <a:pt x="34480" y="24917"/>
                  </a:lnTo>
                  <a:lnTo>
                    <a:pt x="35172" y="24917"/>
                  </a:lnTo>
                  <a:lnTo>
                    <a:pt x="31873" y="20777"/>
                  </a:lnTo>
                  <a:lnTo>
                    <a:pt x="31368" y="20777"/>
                  </a:lnTo>
                  <a:lnTo>
                    <a:pt x="29128" y="19321"/>
                  </a:lnTo>
                  <a:close/>
                </a:path>
                <a:path w="47625" h="53339">
                  <a:moveTo>
                    <a:pt x="22445" y="22275"/>
                  </a:moveTo>
                  <a:lnTo>
                    <a:pt x="18633" y="22275"/>
                  </a:lnTo>
                  <a:lnTo>
                    <a:pt x="16100" y="22791"/>
                  </a:lnTo>
                  <a:lnTo>
                    <a:pt x="16425" y="22791"/>
                  </a:lnTo>
                  <a:lnTo>
                    <a:pt x="16370" y="23101"/>
                  </a:lnTo>
                  <a:lnTo>
                    <a:pt x="16927" y="23402"/>
                  </a:lnTo>
                  <a:lnTo>
                    <a:pt x="22445" y="22275"/>
                  </a:lnTo>
                  <a:close/>
                </a:path>
                <a:path w="47625" h="53339">
                  <a:moveTo>
                    <a:pt x="28105" y="21120"/>
                  </a:moveTo>
                  <a:lnTo>
                    <a:pt x="22445" y="22275"/>
                  </a:lnTo>
                  <a:lnTo>
                    <a:pt x="26479" y="22275"/>
                  </a:lnTo>
                  <a:lnTo>
                    <a:pt x="30517" y="22791"/>
                  </a:lnTo>
                  <a:lnTo>
                    <a:pt x="28105" y="21120"/>
                  </a:lnTo>
                  <a:close/>
                </a:path>
                <a:path w="47625" h="53339">
                  <a:moveTo>
                    <a:pt x="23719" y="12687"/>
                  </a:moveTo>
                  <a:lnTo>
                    <a:pt x="23978" y="12915"/>
                  </a:lnTo>
                  <a:lnTo>
                    <a:pt x="27317" y="15608"/>
                  </a:lnTo>
                  <a:lnTo>
                    <a:pt x="28780" y="17424"/>
                  </a:lnTo>
                  <a:lnTo>
                    <a:pt x="31368" y="20777"/>
                  </a:lnTo>
                  <a:lnTo>
                    <a:pt x="31873" y="20777"/>
                  </a:lnTo>
                  <a:lnTo>
                    <a:pt x="31114" y="19824"/>
                  </a:lnTo>
                  <a:lnTo>
                    <a:pt x="29235" y="17780"/>
                  </a:lnTo>
                  <a:lnTo>
                    <a:pt x="26357" y="14008"/>
                  </a:lnTo>
                  <a:lnTo>
                    <a:pt x="26034" y="14008"/>
                  </a:lnTo>
                  <a:lnTo>
                    <a:pt x="23719" y="12687"/>
                  </a:lnTo>
                  <a:close/>
                </a:path>
                <a:path w="47625" h="53339">
                  <a:moveTo>
                    <a:pt x="26746" y="17157"/>
                  </a:moveTo>
                  <a:lnTo>
                    <a:pt x="21830" y="17569"/>
                  </a:lnTo>
                  <a:lnTo>
                    <a:pt x="25755" y="18084"/>
                  </a:lnTo>
                  <a:lnTo>
                    <a:pt x="29323" y="19321"/>
                  </a:lnTo>
                  <a:lnTo>
                    <a:pt x="29128" y="19321"/>
                  </a:lnTo>
                  <a:lnTo>
                    <a:pt x="26746" y="17157"/>
                  </a:lnTo>
                  <a:close/>
                </a:path>
                <a:path w="47625" h="53339">
                  <a:moveTo>
                    <a:pt x="18689" y="17157"/>
                  </a:moveTo>
                  <a:lnTo>
                    <a:pt x="18453" y="17157"/>
                  </a:lnTo>
                  <a:lnTo>
                    <a:pt x="15519" y="17424"/>
                  </a:lnTo>
                  <a:lnTo>
                    <a:pt x="15631" y="17780"/>
                  </a:lnTo>
                  <a:lnTo>
                    <a:pt x="16214" y="18084"/>
                  </a:lnTo>
                  <a:lnTo>
                    <a:pt x="15687" y="18084"/>
                  </a:lnTo>
                  <a:lnTo>
                    <a:pt x="21830" y="17569"/>
                  </a:lnTo>
                  <a:lnTo>
                    <a:pt x="18689" y="17157"/>
                  </a:lnTo>
                  <a:close/>
                </a:path>
                <a:path w="47625" h="53339">
                  <a:moveTo>
                    <a:pt x="13397" y="7251"/>
                  </a:moveTo>
                  <a:lnTo>
                    <a:pt x="12979" y="7251"/>
                  </a:lnTo>
                  <a:lnTo>
                    <a:pt x="12865" y="7442"/>
                  </a:lnTo>
                  <a:lnTo>
                    <a:pt x="13220" y="7848"/>
                  </a:lnTo>
                  <a:lnTo>
                    <a:pt x="22745" y="10058"/>
                  </a:lnTo>
                  <a:lnTo>
                    <a:pt x="23850" y="11341"/>
                  </a:lnTo>
                  <a:lnTo>
                    <a:pt x="26034" y="14008"/>
                  </a:lnTo>
                  <a:lnTo>
                    <a:pt x="26357" y="14008"/>
                  </a:lnTo>
                  <a:lnTo>
                    <a:pt x="25882" y="13385"/>
                  </a:lnTo>
                  <a:lnTo>
                    <a:pt x="24610" y="11341"/>
                  </a:lnTo>
                  <a:lnTo>
                    <a:pt x="24507" y="11176"/>
                  </a:lnTo>
                  <a:lnTo>
                    <a:pt x="22855" y="9258"/>
                  </a:lnTo>
                  <a:lnTo>
                    <a:pt x="22047" y="9258"/>
                  </a:lnTo>
                  <a:lnTo>
                    <a:pt x="13397" y="7251"/>
                  </a:lnTo>
                  <a:close/>
                </a:path>
                <a:path w="47625" h="53339">
                  <a:moveTo>
                    <a:pt x="21069" y="11176"/>
                  </a:moveTo>
                  <a:lnTo>
                    <a:pt x="15062" y="12319"/>
                  </a:lnTo>
                  <a:lnTo>
                    <a:pt x="14985" y="12687"/>
                  </a:lnTo>
                  <a:lnTo>
                    <a:pt x="15519" y="12915"/>
                  </a:lnTo>
                  <a:lnTo>
                    <a:pt x="22017" y="11716"/>
                  </a:lnTo>
                  <a:lnTo>
                    <a:pt x="21069" y="11176"/>
                  </a:lnTo>
                  <a:close/>
                </a:path>
                <a:path w="47625" h="53339">
                  <a:moveTo>
                    <a:pt x="22490" y="11716"/>
                  </a:moveTo>
                  <a:lnTo>
                    <a:pt x="22017" y="11716"/>
                  </a:lnTo>
                  <a:lnTo>
                    <a:pt x="23719" y="12687"/>
                  </a:lnTo>
                  <a:lnTo>
                    <a:pt x="22490" y="11716"/>
                  </a:lnTo>
                  <a:close/>
                </a:path>
                <a:path w="47625" h="53339">
                  <a:moveTo>
                    <a:pt x="13652" y="2679"/>
                  </a:moveTo>
                  <a:lnTo>
                    <a:pt x="13220" y="2806"/>
                  </a:lnTo>
                  <a:lnTo>
                    <a:pt x="13487" y="3263"/>
                  </a:lnTo>
                  <a:lnTo>
                    <a:pt x="19011" y="5803"/>
                  </a:lnTo>
                  <a:lnTo>
                    <a:pt x="20015" y="6908"/>
                  </a:lnTo>
                  <a:lnTo>
                    <a:pt x="22047" y="9258"/>
                  </a:lnTo>
                  <a:lnTo>
                    <a:pt x="22855" y="9258"/>
                  </a:lnTo>
                  <a:lnTo>
                    <a:pt x="20497" y="6553"/>
                  </a:lnTo>
                  <a:lnTo>
                    <a:pt x="18732" y="4648"/>
                  </a:lnTo>
                  <a:lnTo>
                    <a:pt x="17906" y="4648"/>
                  </a:lnTo>
                  <a:lnTo>
                    <a:pt x="13652" y="2679"/>
                  </a:lnTo>
                  <a:close/>
                </a:path>
                <a:path w="47625" h="53339">
                  <a:moveTo>
                    <a:pt x="16872" y="2806"/>
                  </a:moveTo>
                  <a:lnTo>
                    <a:pt x="16170" y="2806"/>
                  </a:lnTo>
                  <a:lnTo>
                    <a:pt x="17906" y="4648"/>
                  </a:lnTo>
                  <a:lnTo>
                    <a:pt x="18732" y="4648"/>
                  </a:lnTo>
                  <a:lnTo>
                    <a:pt x="16872" y="2806"/>
                  </a:lnTo>
                  <a:close/>
                </a:path>
                <a:path w="47625" h="53339">
                  <a:moveTo>
                    <a:pt x="13922" y="0"/>
                  </a:moveTo>
                  <a:lnTo>
                    <a:pt x="13715" y="0"/>
                  </a:lnTo>
                  <a:lnTo>
                    <a:pt x="13754" y="469"/>
                  </a:lnTo>
                  <a:lnTo>
                    <a:pt x="15112" y="1739"/>
                  </a:lnTo>
                  <a:lnTo>
                    <a:pt x="16044" y="2679"/>
                  </a:lnTo>
                  <a:lnTo>
                    <a:pt x="16739" y="2679"/>
                  </a:lnTo>
                  <a:lnTo>
                    <a:pt x="13922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4" name="object 2344"/>
            <p:cNvSpPr/>
            <p:nvPr/>
          </p:nvSpPr>
          <p:spPr>
            <a:xfrm>
              <a:off x="6895763" y="3314443"/>
              <a:ext cx="69215" cy="16510"/>
            </a:xfrm>
            <a:custGeom>
              <a:avLst/>
              <a:gdLst/>
              <a:ahLst/>
              <a:cxnLst/>
              <a:rect l="l" t="t" r="r" b="b"/>
              <a:pathLst>
                <a:path w="69215" h="16510">
                  <a:moveTo>
                    <a:pt x="45061" y="0"/>
                  </a:moveTo>
                  <a:lnTo>
                    <a:pt x="7808" y="10307"/>
                  </a:lnTo>
                  <a:lnTo>
                    <a:pt x="0" y="15656"/>
                  </a:lnTo>
                  <a:lnTo>
                    <a:pt x="2273" y="16469"/>
                  </a:lnTo>
                  <a:lnTo>
                    <a:pt x="8613" y="13688"/>
                  </a:lnTo>
                  <a:lnTo>
                    <a:pt x="24288" y="8109"/>
                  </a:lnTo>
                  <a:lnTo>
                    <a:pt x="45078" y="3478"/>
                  </a:lnTo>
                  <a:lnTo>
                    <a:pt x="66763" y="3541"/>
                  </a:lnTo>
                  <a:lnTo>
                    <a:pt x="68732" y="2156"/>
                  </a:lnTo>
                  <a:lnTo>
                    <a:pt x="67373" y="175"/>
                  </a:lnTo>
                  <a:lnTo>
                    <a:pt x="45061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5" name="object 2345"/>
            <p:cNvSpPr/>
            <p:nvPr/>
          </p:nvSpPr>
          <p:spPr>
            <a:xfrm>
              <a:off x="6798640" y="3267341"/>
              <a:ext cx="119380" cy="126364"/>
            </a:xfrm>
            <a:custGeom>
              <a:avLst/>
              <a:gdLst/>
              <a:ahLst/>
              <a:cxnLst/>
              <a:rect l="l" t="t" r="r" b="b"/>
              <a:pathLst>
                <a:path w="119379" h="126364">
                  <a:moveTo>
                    <a:pt x="116662" y="40132"/>
                  </a:moveTo>
                  <a:lnTo>
                    <a:pt x="116611" y="38100"/>
                  </a:lnTo>
                  <a:lnTo>
                    <a:pt x="116573" y="36957"/>
                  </a:lnTo>
                  <a:lnTo>
                    <a:pt x="116560" y="36576"/>
                  </a:lnTo>
                  <a:lnTo>
                    <a:pt x="115100" y="36703"/>
                  </a:lnTo>
                  <a:lnTo>
                    <a:pt x="113665" y="36957"/>
                  </a:lnTo>
                  <a:lnTo>
                    <a:pt x="112153" y="36957"/>
                  </a:lnTo>
                  <a:lnTo>
                    <a:pt x="111556" y="34036"/>
                  </a:lnTo>
                  <a:lnTo>
                    <a:pt x="112153" y="33528"/>
                  </a:lnTo>
                  <a:lnTo>
                    <a:pt x="112598" y="33147"/>
                  </a:lnTo>
                  <a:lnTo>
                    <a:pt x="113639" y="32258"/>
                  </a:lnTo>
                  <a:lnTo>
                    <a:pt x="114388" y="31623"/>
                  </a:lnTo>
                  <a:lnTo>
                    <a:pt x="114325" y="31115"/>
                  </a:lnTo>
                  <a:lnTo>
                    <a:pt x="114236" y="30480"/>
                  </a:lnTo>
                  <a:lnTo>
                    <a:pt x="114122" y="29718"/>
                  </a:lnTo>
                  <a:lnTo>
                    <a:pt x="114020" y="28956"/>
                  </a:lnTo>
                  <a:lnTo>
                    <a:pt x="113982" y="28702"/>
                  </a:lnTo>
                  <a:lnTo>
                    <a:pt x="109778" y="28321"/>
                  </a:lnTo>
                  <a:lnTo>
                    <a:pt x="112280" y="23495"/>
                  </a:lnTo>
                  <a:lnTo>
                    <a:pt x="109791" y="23495"/>
                  </a:lnTo>
                  <a:lnTo>
                    <a:pt x="108077" y="22987"/>
                  </a:lnTo>
                  <a:lnTo>
                    <a:pt x="107721" y="21209"/>
                  </a:lnTo>
                  <a:lnTo>
                    <a:pt x="107569" y="21209"/>
                  </a:lnTo>
                  <a:lnTo>
                    <a:pt x="109537" y="19304"/>
                  </a:lnTo>
                  <a:lnTo>
                    <a:pt x="109499" y="19050"/>
                  </a:lnTo>
                  <a:lnTo>
                    <a:pt x="109372" y="18034"/>
                  </a:lnTo>
                  <a:lnTo>
                    <a:pt x="109270" y="17272"/>
                  </a:lnTo>
                  <a:lnTo>
                    <a:pt x="107848" y="18034"/>
                  </a:lnTo>
                  <a:lnTo>
                    <a:pt x="105803" y="19050"/>
                  </a:lnTo>
                  <a:lnTo>
                    <a:pt x="104711" y="19050"/>
                  </a:lnTo>
                  <a:lnTo>
                    <a:pt x="105486" y="17653"/>
                  </a:lnTo>
                  <a:lnTo>
                    <a:pt x="105689" y="17272"/>
                  </a:lnTo>
                  <a:lnTo>
                    <a:pt x="105752" y="15494"/>
                  </a:lnTo>
                  <a:lnTo>
                    <a:pt x="104851" y="13716"/>
                  </a:lnTo>
                  <a:lnTo>
                    <a:pt x="103847" y="14224"/>
                  </a:lnTo>
                  <a:lnTo>
                    <a:pt x="102920" y="15240"/>
                  </a:lnTo>
                  <a:lnTo>
                    <a:pt x="101752" y="15494"/>
                  </a:lnTo>
                  <a:lnTo>
                    <a:pt x="101739" y="14986"/>
                  </a:lnTo>
                  <a:lnTo>
                    <a:pt x="101790" y="13716"/>
                  </a:lnTo>
                  <a:lnTo>
                    <a:pt x="102260" y="12065"/>
                  </a:lnTo>
                  <a:lnTo>
                    <a:pt x="102362" y="11684"/>
                  </a:lnTo>
                  <a:lnTo>
                    <a:pt x="101282" y="10541"/>
                  </a:lnTo>
                  <a:lnTo>
                    <a:pt x="99352" y="11684"/>
                  </a:lnTo>
                  <a:lnTo>
                    <a:pt x="99555" y="11684"/>
                  </a:lnTo>
                  <a:lnTo>
                    <a:pt x="99529" y="12065"/>
                  </a:lnTo>
                  <a:lnTo>
                    <a:pt x="99415" y="13335"/>
                  </a:lnTo>
                  <a:lnTo>
                    <a:pt x="99377" y="13716"/>
                  </a:lnTo>
                  <a:lnTo>
                    <a:pt x="98234" y="14986"/>
                  </a:lnTo>
                  <a:lnTo>
                    <a:pt x="96151" y="13335"/>
                  </a:lnTo>
                  <a:lnTo>
                    <a:pt x="96050" y="13970"/>
                  </a:lnTo>
                  <a:lnTo>
                    <a:pt x="95948" y="14605"/>
                  </a:lnTo>
                  <a:lnTo>
                    <a:pt x="95872" y="14986"/>
                  </a:lnTo>
                  <a:lnTo>
                    <a:pt x="95237" y="16764"/>
                  </a:lnTo>
                  <a:lnTo>
                    <a:pt x="93814" y="17653"/>
                  </a:lnTo>
                  <a:lnTo>
                    <a:pt x="93726" y="16764"/>
                  </a:lnTo>
                  <a:lnTo>
                    <a:pt x="93611" y="15748"/>
                  </a:lnTo>
                  <a:lnTo>
                    <a:pt x="93624" y="13335"/>
                  </a:lnTo>
                  <a:lnTo>
                    <a:pt x="93764" y="12065"/>
                  </a:lnTo>
                  <a:lnTo>
                    <a:pt x="93802" y="11684"/>
                  </a:lnTo>
                  <a:lnTo>
                    <a:pt x="93916" y="10541"/>
                  </a:lnTo>
                  <a:lnTo>
                    <a:pt x="91198" y="8509"/>
                  </a:lnTo>
                  <a:lnTo>
                    <a:pt x="91160" y="8890"/>
                  </a:lnTo>
                  <a:lnTo>
                    <a:pt x="91046" y="9906"/>
                  </a:lnTo>
                  <a:lnTo>
                    <a:pt x="90538" y="11684"/>
                  </a:lnTo>
                  <a:lnTo>
                    <a:pt x="90081" y="11684"/>
                  </a:lnTo>
                  <a:lnTo>
                    <a:pt x="89281" y="12065"/>
                  </a:lnTo>
                  <a:lnTo>
                    <a:pt x="87858" y="10287"/>
                  </a:lnTo>
                  <a:lnTo>
                    <a:pt x="87706" y="9906"/>
                  </a:lnTo>
                  <a:lnTo>
                    <a:pt x="86956" y="8128"/>
                  </a:lnTo>
                  <a:lnTo>
                    <a:pt x="85394" y="6477"/>
                  </a:lnTo>
                  <a:lnTo>
                    <a:pt x="85280" y="6858"/>
                  </a:lnTo>
                  <a:lnTo>
                    <a:pt x="85242" y="8128"/>
                  </a:lnTo>
                  <a:lnTo>
                    <a:pt x="85153" y="8890"/>
                  </a:lnTo>
                  <a:lnTo>
                    <a:pt x="85039" y="9906"/>
                  </a:lnTo>
                  <a:lnTo>
                    <a:pt x="83769" y="9906"/>
                  </a:lnTo>
                  <a:lnTo>
                    <a:pt x="83210" y="8509"/>
                  </a:lnTo>
                  <a:lnTo>
                    <a:pt x="82384" y="7493"/>
                  </a:lnTo>
                  <a:lnTo>
                    <a:pt x="83045" y="7493"/>
                  </a:lnTo>
                  <a:lnTo>
                    <a:pt x="80848" y="6858"/>
                  </a:lnTo>
                  <a:lnTo>
                    <a:pt x="80886" y="9144"/>
                  </a:lnTo>
                  <a:lnTo>
                    <a:pt x="80721" y="9144"/>
                  </a:lnTo>
                  <a:lnTo>
                    <a:pt x="79387" y="10160"/>
                  </a:lnTo>
                  <a:lnTo>
                    <a:pt x="78282" y="9144"/>
                  </a:lnTo>
                  <a:lnTo>
                    <a:pt x="76771" y="7747"/>
                  </a:lnTo>
                  <a:lnTo>
                    <a:pt x="77965" y="4953"/>
                  </a:lnTo>
                  <a:lnTo>
                    <a:pt x="75476" y="5842"/>
                  </a:lnTo>
                  <a:lnTo>
                    <a:pt x="73901" y="6477"/>
                  </a:lnTo>
                  <a:lnTo>
                    <a:pt x="73787" y="7493"/>
                  </a:lnTo>
                  <a:lnTo>
                    <a:pt x="73723" y="8128"/>
                  </a:lnTo>
                  <a:lnTo>
                    <a:pt x="73609" y="9144"/>
                  </a:lnTo>
                  <a:lnTo>
                    <a:pt x="73164" y="8890"/>
                  </a:lnTo>
                  <a:lnTo>
                    <a:pt x="70688" y="7493"/>
                  </a:lnTo>
                  <a:lnTo>
                    <a:pt x="70510" y="7493"/>
                  </a:lnTo>
                  <a:lnTo>
                    <a:pt x="69557" y="4953"/>
                  </a:lnTo>
                  <a:lnTo>
                    <a:pt x="69456" y="4699"/>
                  </a:lnTo>
                  <a:lnTo>
                    <a:pt x="68122" y="3683"/>
                  </a:lnTo>
                  <a:lnTo>
                    <a:pt x="68173" y="8890"/>
                  </a:lnTo>
                  <a:lnTo>
                    <a:pt x="65582" y="4699"/>
                  </a:lnTo>
                  <a:lnTo>
                    <a:pt x="65493" y="4572"/>
                  </a:lnTo>
                  <a:lnTo>
                    <a:pt x="64160" y="2413"/>
                  </a:lnTo>
                  <a:lnTo>
                    <a:pt x="63093" y="1651"/>
                  </a:lnTo>
                  <a:lnTo>
                    <a:pt x="62966" y="2413"/>
                  </a:lnTo>
                  <a:lnTo>
                    <a:pt x="62903" y="2794"/>
                  </a:lnTo>
                  <a:lnTo>
                    <a:pt x="62788" y="3302"/>
                  </a:lnTo>
                  <a:lnTo>
                    <a:pt x="62699" y="3683"/>
                  </a:lnTo>
                  <a:lnTo>
                    <a:pt x="62611" y="4064"/>
                  </a:lnTo>
                  <a:lnTo>
                    <a:pt x="61455" y="4572"/>
                  </a:lnTo>
                  <a:lnTo>
                    <a:pt x="60820" y="2794"/>
                  </a:lnTo>
                  <a:lnTo>
                    <a:pt x="59639" y="1270"/>
                  </a:lnTo>
                  <a:lnTo>
                    <a:pt x="59855" y="1270"/>
                  </a:lnTo>
                  <a:lnTo>
                    <a:pt x="57746" y="0"/>
                  </a:lnTo>
                  <a:lnTo>
                    <a:pt x="57962" y="1270"/>
                  </a:lnTo>
                  <a:lnTo>
                    <a:pt x="58026" y="1651"/>
                  </a:lnTo>
                  <a:lnTo>
                    <a:pt x="58153" y="2413"/>
                  </a:lnTo>
                  <a:lnTo>
                    <a:pt x="58216" y="2794"/>
                  </a:lnTo>
                  <a:lnTo>
                    <a:pt x="58293" y="3302"/>
                  </a:lnTo>
                  <a:lnTo>
                    <a:pt x="58420" y="4064"/>
                  </a:lnTo>
                  <a:lnTo>
                    <a:pt x="58483" y="4457"/>
                  </a:lnTo>
                  <a:lnTo>
                    <a:pt x="54737" y="1270"/>
                  </a:lnTo>
                  <a:lnTo>
                    <a:pt x="52527" y="1270"/>
                  </a:lnTo>
                  <a:lnTo>
                    <a:pt x="52819" y="2413"/>
                  </a:lnTo>
                  <a:lnTo>
                    <a:pt x="52908" y="2794"/>
                  </a:lnTo>
                  <a:lnTo>
                    <a:pt x="53035" y="3302"/>
                  </a:lnTo>
                  <a:lnTo>
                    <a:pt x="54381" y="4953"/>
                  </a:lnTo>
                  <a:lnTo>
                    <a:pt x="54444" y="6858"/>
                  </a:lnTo>
                  <a:lnTo>
                    <a:pt x="47637" y="6858"/>
                  </a:lnTo>
                  <a:lnTo>
                    <a:pt x="54432" y="12065"/>
                  </a:lnTo>
                  <a:lnTo>
                    <a:pt x="54279" y="12065"/>
                  </a:lnTo>
                  <a:lnTo>
                    <a:pt x="54368" y="13335"/>
                  </a:lnTo>
                  <a:lnTo>
                    <a:pt x="54419" y="13970"/>
                  </a:lnTo>
                  <a:lnTo>
                    <a:pt x="54533" y="15494"/>
                  </a:lnTo>
                  <a:lnTo>
                    <a:pt x="54102" y="15494"/>
                  </a:lnTo>
                  <a:lnTo>
                    <a:pt x="53263" y="15748"/>
                  </a:lnTo>
                  <a:lnTo>
                    <a:pt x="52082" y="15240"/>
                  </a:lnTo>
                  <a:lnTo>
                    <a:pt x="49593" y="15494"/>
                  </a:lnTo>
                  <a:lnTo>
                    <a:pt x="50939" y="15494"/>
                  </a:lnTo>
                  <a:lnTo>
                    <a:pt x="52971" y="18034"/>
                  </a:lnTo>
                  <a:lnTo>
                    <a:pt x="53708" y="19050"/>
                  </a:lnTo>
                  <a:lnTo>
                    <a:pt x="54267" y="21209"/>
                  </a:lnTo>
                  <a:lnTo>
                    <a:pt x="49593" y="21209"/>
                  </a:lnTo>
                  <a:lnTo>
                    <a:pt x="52705" y="25146"/>
                  </a:lnTo>
                  <a:lnTo>
                    <a:pt x="54457" y="26924"/>
                  </a:lnTo>
                  <a:lnTo>
                    <a:pt x="48971" y="27432"/>
                  </a:lnTo>
                  <a:lnTo>
                    <a:pt x="52819" y="28956"/>
                  </a:lnTo>
                  <a:lnTo>
                    <a:pt x="53492" y="32258"/>
                  </a:lnTo>
                  <a:lnTo>
                    <a:pt x="51358" y="30480"/>
                  </a:lnTo>
                  <a:lnTo>
                    <a:pt x="46913" y="29718"/>
                  </a:lnTo>
                  <a:lnTo>
                    <a:pt x="46075" y="33147"/>
                  </a:lnTo>
                  <a:lnTo>
                    <a:pt x="43510" y="33147"/>
                  </a:lnTo>
                  <a:lnTo>
                    <a:pt x="42214" y="30480"/>
                  </a:lnTo>
                  <a:lnTo>
                    <a:pt x="40500" y="28956"/>
                  </a:lnTo>
                  <a:lnTo>
                    <a:pt x="40360" y="28829"/>
                  </a:lnTo>
                  <a:lnTo>
                    <a:pt x="40360" y="28956"/>
                  </a:lnTo>
                  <a:lnTo>
                    <a:pt x="40259" y="31115"/>
                  </a:lnTo>
                  <a:lnTo>
                    <a:pt x="40144" y="32258"/>
                  </a:lnTo>
                  <a:lnTo>
                    <a:pt x="40830" y="33401"/>
                  </a:lnTo>
                  <a:lnTo>
                    <a:pt x="40906" y="33528"/>
                  </a:lnTo>
                  <a:lnTo>
                    <a:pt x="39001" y="33401"/>
                  </a:lnTo>
                  <a:lnTo>
                    <a:pt x="34950" y="31115"/>
                  </a:lnTo>
                  <a:lnTo>
                    <a:pt x="35064" y="32258"/>
                  </a:lnTo>
                  <a:lnTo>
                    <a:pt x="35153" y="33147"/>
                  </a:lnTo>
                  <a:lnTo>
                    <a:pt x="35255" y="33528"/>
                  </a:lnTo>
                  <a:lnTo>
                    <a:pt x="37833" y="37719"/>
                  </a:lnTo>
                  <a:lnTo>
                    <a:pt x="35661" y="38100"/>
                  </a:lnTo>
                  <a:lnTo>
                    <a:pt x="33464" y="37338"/>
                  </a:lnTo>
                  <a:lnTo>
                    <a:pt x="31432" y="36703"/>
                  </a:lnTo>
                  <a:lnTo>
                    <a:pt x="32258" y="38100"/>
                  </a:lnTo>
                  <a:lnTo>
                    <a:pt x="33578" y="39497"/>
                  </a:lnTo>
                  <a:lnTo>
                    <a:pt x="33642" y="40132"/>
                  </a:lnTo>
                  <a:lnTo>
                    <a:pt x="33743" y="41148"/>
                  </a:lnTo>
                  <a:lnTo>
                    <a:pt x="31534" y="41402"/>
                  </a:lnTo>
                  <a:lnTo>
                    <a:pt x="29908" y="41148"/>
                  </a:lnTo>
                  <a:lnTo>
                    <a:pt x="26784" y="41148"/>
                  </a:lnTo>
                  <a:lnTo>
                    <a:pt x="27825" y="43180"/>
                  </a:lnTo>
                  <a:lnTo>
                    <a:pt x="28562" y="44704"/>
                  </a:lnTo>
                  <a:lnTo>
                    <a:pt x="28460" y="47117"/>
                  </a:lnTo>
                  <a:lnTo>
                    <a:pt x="26530" y="46863"/>
                  </a:lnTo>
                  <a:lnTo>
                    <a:pt x="24434" y="46355"/>
                  </a:lnTo>
                  <a:lnTo>
                    <a:pt x="22517" y="45974"/>
                  </a:lnTo>
                  <a:lnTo>
                    <a:pt x="23723" y="46736"/>
                  </a:lnTo>
                  <a:lnTo>
                    <a:pt x="24206" y="49911"/>
                  </a:lnTo>
                  <a:lnTo>
                    <a:pt x="23228" y="50927"/>
                  </a:lnTo>
                  <a:lnTo>
                    <a:pt x="23101" y="51054"/>
                  </a:lnTo>
                  <a:lnTo>
                    <a:pt x="17729" y="51054"/>
                  </a:lnTo>
                  <a:lnTo>
                    <a:pt x="18580" y="52070"/>
                  </a:lnTo>
                  <a:lnTo>
                    <a:pt x="19761" y="53086"/>
                  </a:lnTo>
                  <a:lnTo>
                    <a:pt x="20015" y="54610"/>
                  </a:lnTo>
                  <a:lnTo>
                    <a:pt x="14630" y="54610"/>
                  </a:lnTo>
                  <a:lnTo>
                    <a:pt x="12585" y="55499"/>
                  </a:lnTo>
                  <a:lnTo>
                    <a:pt x="13779" y="56642"/>
                  </a:lnTo>
                  <a:lnTo>
                    <a:pt x="15633" y="59563"/>
                  </a:lnTo>
                  <a:lnTo>
                    <a:pt x="13500" y="60452"/>
                  </a:lnTo>
                  <a:lnTo>
                    <a:pt x="10452" y="59817"/>
                  </a:lnTo>
                  <a:lnTo>
                    <a:pt x="9156" y="59817"/>
                  </a:lnTo>
                  <a:lnTo>
                    <a:pt x="6756" y="60579"/>
                  </a:lnTo>
                  <a:lnTo>
                    <a:pt x="8331" y="61595"/>
                  </a:lnTo>
                  <a:lnTo>
                    <a:pt x="9436" y="62611"/>
                  </a:lnTo>
                  <a:lnTo>
                    <a:pt x="10325" y="64389"/>
                  </a:lnTo>
                  <a:lnTo>
                    <a:pt x="8318" y="63500"/>
                  </a:lnTo>
                  <a:lnTo>
                    <a:pt x="6210" y="63500"/>
                  </a:lnTo>
                  <a:lnTo>
                    <a:pt x="3873" y="63754"/>
                  </a:lnTo>
                  <a:lnTo>
                    <a:pt x="4902" y="64897"/>
                  </a:lnTo>
                  <a:lnTo>
                    <a:pt x="6451" y="66167"/>
                  </a:lnTo>
                  <a:lnTo>
                    <a:pt x="6591" y="67183"/>
                  </a:lnTo>
                  <a:lnTo>
                    <a:pt x="6680" y="67818"/>
                  </a:lnTo>
                  <a:lnTo>
                    <a:pt x="3149" y="67183"/>
                  </a:lnTo>
                  <a:lnTo>
                    <a:pt x="0" y="69723"/>
                  </a:lnTo>
                  <a:lnTo>
                    <a:pt x="2921" y="70993"/>
                  </a:lnTo>
                  <a:lnTo>
                    <a:pt x="3073" y="71247"/>
                  </a:lnTo>
                  <a:lnTo>
                    <a:pt x="5600" y="70612"/>
                  </a:lnTo>
                  <a:lnTo>
                    <a:pt x="6553" y="72390"/>
                  </a:lnTo>
                  <a:lnTo>
                    <a:pt x="4483" y="74041"/>
                  </a:lnTo>
                  <a:lnTo>
                    <a:pt x="3594" y="75184"/>
                  </a:lnTo>
                  <a:lnTo>
                    <a:pt x="5105" y="75692"/>
                  </a:lnTo>
                  <a:lnTo>
                    <a:pt x="7213" y="75438"/>
                  </a:lnTo>
                  <a:lnTo>
                    <a:pt x="8521" y="74549"/>
                  </a:lnTo>
                  <a:lnTo>
                    <a:pt x="8699" y="75184"/>
                  </a:lnTo>
                  <a:lnTo>
                    <a:pt x="8775" y="75438"/>
                  </a:lnTo>
                  <a:lnTo>
                    <a:pt x="8839" y="75692"/>
                  </a:lnTo>
                  <a:lnTo>
                    <a:pt x="8915" y="75946"/>
                  </a:lnTo>
                  <a:lnTo>
                    <a:pt x="7886" y="76962"/>
                  </a:lnTo>
                  <a:lnTo>
                    <a:pt x="7429" y="78359"/>
                  </a:lnTo>
                  <a:lnTo>
                    <a:pt x="8356" y="78359"/>
                  </a:lnTo>
                  <a:lnTo>
                    <a:pt x="9245" y="78486"/>
                  </a:lnTo>
                  <a:lnTo>
                    <a:pt x="11112" y="76835"/>
                  </a:lnTo>
                  <a:lnTo>
                    <a:pt x="11036" y="76962"/>
                  </a:lnTo>
                  <a:lnTo>
                    <a:pt x="13995" y="76962"/>
                  </a:lnTo>
                  <a:lnTo>
                    <a:pt x="14109" y="76708"/>
                  </a:lnTo>
                  <a:lnTo>
                    <a:pt x="11252" y="76708"/>
                  </a:lnTo>
                  <a:lnTo>
                    <a:pt x="11404" y="76327"/>
                  </a:lnTo>
                  <a:lnTo>
                    <a:pt x="11912" y="75438"/>
                  </a:lnTo>
                  <a:lnTo>
                    <a:pt x="14262" y="76327"/>
                  </a:lnTo>
                  <a:lnTo>
                    <a:pt x="14109" y="76708"/>
                  </a:lnTo>
                  <a:lnTo>
                    <a:pt x="116268" y="76708"/>
                  </a:lnTo>
                  <a:lnTo>
                    <a:pt x="115341" y="75438"/>
                  </a:lnTo>
                  <a:lnTo>
                    <a:pt x="114681" y="74549"/>
                  </a:lnTo>
                  <a:lnTo>
                    <a:pt x="114312" y="74041"/>
                  </a:lnTo>
                  <a:lnTo>
                    <a:pt x="111848" y="72136"/>
                  </a:lnTo>
                  <a:lnTo>
                    <a:pt x="114376" y="72136"/>
                  </a:lnTo>
                  <a:lnTo>
                    <a:pt x="115481" y="71628"/>
                  </a:lnTo>
                  <a:lnTo>
                    <a:pt x="106197" y="65151"/>
                  </a:lnTo>
                  <a:lnTo>
                    <a:pt x="104673" y="64389"/>
                  </a:lnTo>
                  <a:lnTo>
                    <a:pt x="102895" y="63500"/>
                  </a:lnTo>
                  <a:lnTo>
                    <a:pt x="101536" y="62611"/>
                  </a:lnTo>
                  <a:lnTo>
                    <a:pt x="101384" y="62611"/>
                  </a:lnTo>
                  <a:lnTo>
                    <a:pt x="100965" y="60960"/>
                  </a:lnTo>
                  <a:lnTo>
                    <a:pt x="101079" y="60452"/>
                  </a:lnTo>
                  <a:lnTo>
                    <a:pt x="101447" y="58674"/>
                  </a:lnTo>
                  <a:lnTo>
                    <a:pt x="98412" y="54737"/>
                  </a:lnTo>
                  <a:lnTo>
                    <a:pt x="109423" y="50927"/>
                  </a:lnTo>
                  <a:lnTo>
                    <a:pt x="112852" y="49911"/>
                  </a:lnTo>
                  <a:lnTo>
                    <a:pt x="113207" y="49911"/>
                  </a:lnTo>
                  <a:lnTo>
                    <a:pt x="114922" y="47117"/>
                  </a:lnTo>
                  <a:lnTo>
                    <a:pt x="115074" y="46863"/>
                  </a:lnTo>
                  <a:lnTo>
                    <a:pt x="115150" y="46736"/>
                  </a:lnTo>
                  <a:lnTo>
                    <a:pt x="116382" y="46736"/>
                  </a:lnTo>
                  <a:lnTo>
                    <a:pt x="112903" y="46355"/>
                  </a:lnTo>
                  <a:lnTo>
                    <a:pt x="111671" y="46355"/>
                  </a:lnTo>
                  <a:lnTo>
                    <a:pt x="113487" y="43180"/>
                  </a:lnTo>
                  <a:lnTo>
                    <a:pt x="115341" y="41402"/>
                  </a:lnTo>
                  <a:lnTo>
                    <a:pt x="116662" y="40132"/>
                  </a:lnTo>
                  <a:close/>
                </a:path>
                <a:path w="119379" h="126364">
                  <a:moveTo>
                    <a:pt x="119303" y="85725"/>
                  </a:moveTo>
                  <a:lnTo>
                    <a:pt x="118884" y="84709"/>
                  </a:lnTo>
                  <a:lnTo>
                    <a:pt x="118719" y="84328"/>
                  </a:lnTo>
                  <a:lnTo>
                    <a:pt x="118618" y="84074"/>
                  </a:lnTo>
                  <a:lnTo>
                    <a:pt x="118503" y="83820"/>
                  </a:lnTo>
                  <a:lnTo>
                    <a:pt x="118237" y="83185"/>
                  </a:lnTo>
                  <a:lnTo>
                    <a:pt x="118186" y="83058"/>
                  </a:lnTo>
                  <a:lnTo>
                    <a:pt x="117856" y="82550"/>
                  </a:lnTo>
                  <a:lnTo>
                    <a:pt x="117182" y="81661"/>
                  </a:lnTo>
                  <a:lnTo>
                    <a:pt x="116420" y="80645"/>
                  </a:lnTo>
                  <a:lnTo>
                    <a:pt x="114109" y="78359"/>
                  </a:lnTo>
                  <a:lnTo>
                    <a:pt x="115963" y="78359"/>
                  </a:lnTo>
                  <a:lnTo>
                    <a:pt x="116890" y="78867"/>
                  </a:lnTo>
                  <a:lnTo>
                    <a:pt x="118224" y="79121"/>
                  </a:lnTo>
                  <a:lnTo>
                    <a:pt x="117716" y="78486"/>
                  </a:lnTo>
                  <a:lnTo>
                    <a:pt x="117602" y="78359"/>
                  </a:lnTo>
                  <a:lnTo>
                    <a:pt x="116789" y="77343"/>
                  </a:lnTo>
                  <a:lnTo>
                    <a:pt x="116471" y="76962"/>
                  </a:lnTo>
                  <a:lnTo>
                    <a:pt x="47332" y="76962"/>
                  </a:lnTo>
                  <a:lnTo>
                    <a:pt x="47332" y="94234"/>
                  </a:lnTo>
                  <a:lnTo>
                    <a:pt x="45466" y="94234"/>
                  </a:lnTo>
                  <a:lnTo>
                    <a:pt x="47117" y="93091"/>
                  </a:lnTo>
                  <a:lnTo>
                    <a:pt x="47269" y="93853"/>
                  </a:lnTo>
                  <a:lnTo>
                    <a:pt x="47332" y="94234"/>
                  </a:lnTo>
                  <a:lnTo>
                    <a:pt x="47332" y="76962"/>
                  </a:lnTo>
                  <a:lnTo>
                    <a:pt x="13995" y="76962"/>
                  </a:lnTo>
                  <a:lnTo>
                    <a:pt x="12585" y="80391"/>
                  </a:lnTo>
                  <a:lnTo>
                    <a:pt x="14795" y="80530"/>
                  </a:lnTo>
                  <a:lnTo>
                    <a:pt x="16471" y="77343"/>
                  </a:lnTo>
                  <a:lnTo>
                    <a:pt x="19367" y="79375"/>
                  </a:lnTo>
                  <a:lnTo>
                    <a:pt x="18211" y="82550"/>
                  </a:lnTo>
                  <a:lnTo>
                    <a:pt x="18338" y="83185"/>
                  </a:lnTo>
                  <a:lnTo>
                    <a:pt x="18453" y="83820"/>
                  </a:lnTo>
                  <a:lnTo>
                    <a:pt x="18503" y="84074"/>
                  </a:lnTo>
                  <a:lnTo>
                    <a:pt x="20167" y="84328"/>
                  </a:lnTo>
                  <a:lnTo>
                    <a:pt x="21450" y="83058"/>
                  </a:lnTo>
                  <a:lnTo>
                    <a:pt x="22136" y="81661"/>
                  </a:lnTo>
                  <a:lnTo>
                    <a:pt x="22771" y="83058"/>
                  </a:lnTo>
                  <a:lnTo>
                    <a:pt x="22821" y="83185"/>
                  </a:lnTo>
                  <a:lnTo>
                    <a:pt x="22313" y="84709"/>
                  </a:lnTo>
                  <a:lnTo>
                    <a:pt x="22212" y="85725"/>
                  </a:lnTo>
                  <a:lnTo>
                    <a:pt x="22390" y="86995"/>
                  </a:lnTo>
                  <a:lnTo>
                    <a:pt x="24130" y="87249"/>
                  </a:lnTo>
                  <a:lnTo>
                    <a:pt x="24638" y="85217"/>
                  </a:lnTo>
                  <a:lnTo>
                    <a:pt x="24765" y="84709"/>
                  </a:lnTo>
                  <a:lnTo>
                    <a:pt x="25933" y="83820"/>
                  </a:lnTo>
                  <a:lnTo>
                    <a:pt x="26568" y="85217"/>
                  </a:lnTo>
                  <a:lnTo>
                    <a:pt x="26682" y="85725"/>
                  </a:lnTo>
                  <a:lnTo>
                    <a:pt x="25476" y="88392"/>
                  </a:lnTo>
                  <a:lnTo>
                    <a:pt x="25361" y="88646"/>
                  </a:lnTo>
                  <a:lnTo>
                    <a:pt x="27800" y="91821"/>
                  </a:lnTo>
                  <a:lnTo>
                    <a:pt x="30365" y="89662"/>
                  </a:lnTo>
                  <a:lnTo>
                    <a:pt x="31635" y="88392"/>
                  </a:lnTo>
                  <a:lnTo>
                    <a:pt x="31915" y="89662"/>
                  </a:lnTo>
                  <a:lnTo>
                    <a:pt x="32004" y="90043"/>
                  </a:lnTo>
                  <a:lnTo>
                    <a:pt x="30759" y="91059"/>
                  </a:lnTo>
                  <a:lnTo>
                    <a:pt x="30683" y="91821"/>
                  </a:lnTo>
                  <a:lnTo>
                    <a:pt x="30619" y="92329"/>
                  </a:lnTo>
                  <a:lnTo>
                    <a:pt x="32499" y="92710"/>
                  </a:lnTo>
                  <a:lnTo>
                    <a:pt x="33820" y="91059"/>
                  </a:lnTo>
                  <a:lnTo>
                    <a:pt x="35496" y="90805"/>
                  </a:lnTo>
                  <a:lnTo>
                    <a:pt x="35445" y="93091"/>
                  </a:lnTo>
                  <a:lnTo>
                    <a:pt x="34201" y="94488"/>
                  </a:lnTo>
                  <a:lnTo>
                    <a:pt x="33794" y="96520"/>
                  </a:lnTo>
                  <a:lnTo>
                    <a:pt x="35699" y="96520"/>
                  </a:lnTo>
                  <a:lnTo>
                    <a:pt x="37617" y="94234"/>
                  </a:lnTo>
                  <a:lnTo>
                    <a:pt x="40767" y="94488"/>
                  </a:lnTo>
                  <a:lnTo>
                    <a:pt x="41325" y="94488"/>
                  </a:lnTo>
                  <a:lnTo>
                    <a:pt x="40728" y="96520"/>
                  </a:lnTo>
                  <a:lnTo>
                    <a:pt x="40805" y="97282"/>
                  </a:lnTo>
                  <a:lnTo>
                    <a:pt x="40906" y="98310"/>
                  </a:lnTo>
                  <a:lnTo>
                    <a:pt x="43599" y="97282"/>
                  </a:lnTo>
                  <a:lnTo>
                    <a:pt x="44843" y="94742"/>
                  </a:lnTo>
                  <a:lnTo>
                    <a:pt x="45097" y="94488"/>
                  </a:lnTo>
                  <a:lnTo>
                    <a:pt x="47383" y="94488"/>
                  </a:lnTo>
                  <a:lnTo>
                    <a:pt x="47434" y="94742"/>
                  </a:lnTo>
                  <a:lnTo>
                    <a:pt x="46659" y="97282"/>
                  </a:lnTo>
                  <a:lnTo>
                    <a:pt x="46583" y="97536"/>
                  </a:lnTo>
                  <a:lnTo>
                    <a:pt x="46507" y="97790"/>
                  </a:lnTo>
                  <a:lnTo>
                    <a:pt x="46393" y="98171"/>
                  </a:lnTo>
                  <a:lnTo>
                    <a:pt x="48729" y="97282"/>
                  </a:lnTo>
                  <a:lnTo>
                    <a:pt x="50888" y="95377"/>
                  </a:lnTo>
                  <a:lnTo>
                    <a:pt x="53479" y="95250"/>
                  </a:lnTo>
                  <a:lnTo>
                    <a:pt x="53505" y="95377"/>
                  </a:lnTo>
                  <a:lnTo>
                    <a:pt x="53619" y="96647"/>
                  </a:lnTo>
                  <a:lnTo>
                    <a:pt x="52959" y="97790"/>
                  </a:lnTo>
                  <a:lnTo>
                    <a:pt x="52451" y="98806"/>
                  </a:lnTo>
                  <a:lnTo>
                    <a:pt x="53721" y="98425"/>
                  </a:lnTo>
                  <a:lnTo>
                    <a:pt x="55206" y="97536"/>
                  </a:lnTo>
                  <a:lnTo>
                    <a:pt x="56248" y="96647"/>
                  </a:lnTo>
                  <a:lnTo>
                    <a:pt x="56159" y="97282"/>
                  </a:lnTo>
                  <a:lnTo>
                    <a:pt x="56045" y="98171"/>
                  </a:lnTo>
                  <a:lnTo>
                    <a:pt x="55956" y="98806"/>
                  </a:lnTo>
                  <a:lnTo>
                    <a:pt x="55829" y="99695"/>
                  </a:lnTo>
                  <a:lnTo>
                    <a:pt x="54127" y="101346"/>
                  </a:lnTo>
                  <a:lnTo>
                    <a:pt x="52895" y="103759"/>
                  </a:lnTo>
                  <a:lnTo>
                    <a:pt x="54597" y="103886"/>
                  </a:lnTo>
                  <a:lnTo>
                    <a:pt x="56235" y="103124"/>
                  </a:lnTo>
                  <a:lnTo>
                    <a:pt x="57518" y="102108"/>
                  </a:lnTo>
                  <a:lnTo>
                    <a:pt x="56845" y="105283"/>
                  </a:lnTo>
                  <a:lnTo>
                    <a:pt x="54432" y="107569"/>
                  </a:lnTo>
                  <a:lnTo>
                    <a:pt x="52374" y="109855"/>
                  </a:lnTo>
                  <a:lnTo>
                    <a:pt x="53835" y="109855"/>
                  </a:lnTo>
                  <a:lnTo>
                    <a:pt x="55041" y="108966"/>
                  </a:lnTo>
                  <a:lnTo>
                    <a:pt x="56489" y="108966"/>
                  </a:lnTo>
                  <a:lnTo>
                    <a:pt x="55448" y="111125"/>
                  </a:lnTo>
                  <a:lnTo>
                    <a:pt x="53924" y="113157"/>
                  </a:lnTo>
                  <a:lnTo>
                    <a:pt x="52362" y="114808"/>
                  </a:lnTo>
                  <a:lnTo>
                    <a:pt x="53467" y="115316"/>
                  </a:lnTo>
                  <a:lnTo>
                    <a:pt x="55029" y="114935"/>
                  </a:lnTo>
                  <a:lnTo>
                    <a:pt x="56299" y="114935"/>
                  </a:lnTo>
                  <a:lnTo>
                    <a:pt x="55841" y="116967"/>
                  </a:lnTo>
                  <a:lnTo>
                    <a:pt x="54635" y="121031"/>
                  </a:lnTo>
                  <a:lnTo>
                    <a:pt x="54597" y="121158"/>
                  </a:lnTo>
                  <a:lnTo>
                    <a:pt x="52120" y="122301"/>
                  </a:lnTo>
                  <a:lnTo>
                    <a:pt x="52539" y="122301"/>
                  </a:lnTo>
                  <a:lnTo>
                    <a:pt x="52209" y="122809"/>
                  </a:lnTo>
                  <a:lnTo>
                    <a:pt x="55600" y="122809"/>
                  </a:lnTo>
                  <a:lnTo>
                    <a:pt x="56210" y="121539"/>
                  </a:lnTo>
                  <a:lnTo>
                    <a:pt x="56337" y="121285"/>
                  </a:lnTo>
                  <a:lnTo>
                    <a:pt x="57696" y="121920"/>
                  </a:lnTo>
                  <a:lnTo>
                    <a:pt x="57785" y="123825"/>
                  </a:lnTo>
                  <a:lnTo>
                    <a:pt x="56794" y="124968"/>
                  </a:lnTo>
                  <a:lnTo>
                    <a:pt x="57962" y="124968"/>
                  </a:lnTo>
                  <a:lnTo>
                    <a:pt x="58750" y="124460"/>
                  </a:lnTo>
                  <a:lnTo>
                    <a:pt x="59677" y="123825"/>
                  </a:lnTo>
                  <a:lnTo>
                    <a:pt x="61849" y="121539"/>
                  </a:lnTo>
                  <a:lnTo>
                    <a:pt x="64185" y="121285"/>
                  </a:lnTo>
                  <a:lnTo>
                    <a:pt x="64071" y="121920"/>
                  </a:lnTo>
                  <a:lnTo>
                    <a:pt x="63995" y="122301"/>
                  </a:lnTo>
                  <a:lnTo>
                    <a:pt x="63906" y="122809"/>
                  </a:lnTo>
                  <a:lnTo>
                    <a:pt x="63804" y="123317"/>
                  </a:lnTo>
                  <a:lnTo>
                    <a:pt x="63715" y="123825"/>
                  </a:lnTo>
                  <a:lnTo>
                    <a:pt x="63639" y="124206"/>
                  </a:lnTo>
                  <a:lnTo>
                    <a:pt x="63550" y="125603"/>
                  </a:lnTo>
                  <a:lnTo>
                    <a:pt x="66827" y="125857"/>
                  </a:lnTo>
                  <a:lnTo>
                    <a:pt x="66929" y="125222"/>
                  </a:lnTo>
                  <a:lnTo>
                    <a:pt x="67056" y="124460"/>
                  </a:lnTo>
                  <a:lnTo>
                    <a:pt x="67157" y="123825"/>
                  </a:lnTo>
                  <a:lnTo>
                    <a:pt x="67246" y="123317"/>
                  </a:lnTo>
                  <a:lnTo>
                    <a:pt x="67335" y="122809"/>
                  </a:lnTo>
                  <a:lnTo>
                    <a:pt x="67411" y="122301"/>
                  </a:lnTo>
                  <a:lnTo>
                    <a:pt x="69596" y="121920"/>
                  </a:lnTo>
                  <a:lnTo>
                    <a:pt x="69900" y="122809"/>
                  </a:lnTo>
                  <a:lnTo>
                    <a:pt x="70027" y="124968"/>
                  </a:lnTo>
                  <a:lnTo>
                    <a:pt x="69583" y="125857"/>
                  </a:lnTo>
                  <a:lnTo>
                    <a:pt x="72491" y="125222"/>
                  </a:lnTo>
                  <a:lnTo>
                    <a:pt x="73926" y="121920"/>
                  </a:lnTo>
                  <a:lnTo>
                    <a:pt x="74218" y="121285"/>
                  </a:lnTo>
                  <a:lnTo>
                    <a:pt x="75615" y="118999"/>
                  </a:lnTo>
                  <a:lnTo>
                    <a:pt x="77292" y="119380"/>
                  </a:lnTo>
                  <a:lnTo>
                    <a:pt x="77965" y="121031"/>
                  </a:lnTo>
                  <a:lnTo>
                    <a:pt x="78511" y="122809"/>
                  </a:lnTo>
                  <a:lnTo>
                    <a:pt x="79921" y="121285"/>
                  </a:lnTo>
                  <a:lnTo>
                    <a:pt x="81127" y="119888"/>
                  </a:lnTo>
                  <a:lnTo>
                    <a:pt x="81241" y="119761"/>
                  </a:lnTo>
                  <a:lnTo>
                    <a:pt x="81711" y="118999"/>
                  </a:lnTo>
                  <a:lnTo>
                    <a:pt x="82334" y="117983"/>
                  </a:lnTo>
                  <a:lnTo>
                    <a:pt x="83337" y="118618"/>
                  </a:lnTo>
                  <a:lnTo>
                    <a:pt x="83883" y="119761"/>
                  </a:lnTo>
                  <a:lnTo>
                    <a:pt x="83947" y="121031"/>
                  </a:lnTo>
                  <a:lnTo>
                    <a:pt x="86817" y="119253"/>
                  </a:lnTo>
                  <a:lnTo>
                    <a:pt x="87630" y="117983"/>
                  </a:lnTo>
                  <a:lnTo>
                    <a:pt x="89331" y="115316"/>
                  </a:lnTo>
                  <a:lnTo>
                    <a:pt x="89382" y="114935"/>
                  </a:lnTo>
                  <a:lnTo>
                    <a:pt x="89357" y="114554"/>
                  </a:lnTo>
                  <a:lnTo>
                    <a:pt x="89230" y="113157"/>
                  </a:lnTo>
                  <a:lnTo>
                    <a:pt x="89103" y="111760"/>
                  </a:lnTo>
                  <a:lnTo>
                    <a:pt x="89090" y="111633"/>
                  </a:lnTo>
                  <a:lnTo>
                    <a:pt x="90741" y="112649"/>
                  </a:lnTo>
                  <a:lnTo>
                    <a:pt x="90995" y="114554"/>
                  </a:lnTo>
                  <a:lnTo>
                    <a:pt x="91020" y="116332"/>
                  </a:lnTo>
                  <a:lnTo>
                    <a:pt x="93764" y="115062"/>
                  </a:lnTo>
                  <a:lnTo>
                    <a:pt x="94615" y="112014"/>
                  </a:lnTo>
                  <a:lnTo>
                    <a:pt x="94716" y="111633"/>
                  </a:lnTo>
                  <a:lnTo>
                    <a:pt x="95275" y="109855"/>
                  </a:lnTo>
                  <a:lnTo>
                    <a:pt x="95351" y="109601"/>
                  </a:lnTo>
                  <a:lnTo>
                    <a:pt x="95427" y="109347"/>
                  </a:lnTo>
                  <a:lnTo>
                    <a:pt x="95504" y="109093"/>
                  </a:lnTo>
                  <a:lnTo>
                    <a:pt x="96786" y="109855"/>
                  </a:lnTo>
                  <a:lnTo>
                    <a:pt x="97548" y="111633"/>
                  </a:lnTo>
                  <a:lnTo>
                    <a:pt x="97624" y="113411"/>
                  </a:lnTo>
                  <a:lnTo>
                    <a:pt x="99263" y="112014"/>
                  </a:lnTo>
                  <a:lnTo>
                    <a:pt x="101041" y="109347"/>
                  </a:lnTo>
                  <a:lnTo>
                    <a:pt x="101028" y="109093"/>
                  </a:lnTo>
                  <a:lnTo>
                    <a:pt x="101028" y="108966"/>
                  </a:lnTo>
                  <a:lnTo>
                    <a:pt x="100926" y="107188"/>
                  </a:lnTo>
                  <a:lnTo>
                    <a:pt x="103403" y="108966"/>
                  </a:lnTo>
                  <a:lnTo>
                    <a:pt x="104381" y="107569"/>
                  </a:lnTo>
                  <a:lnTo>
                    <a:pt x="104521" y="107188"/>
                  </a:lnTo>
                  <a:lnTo>
                    <a:pt x="104952" y="106045"/>
                  </a:lnTo>
                  <a:lnTo>
                    <a:pt x="104825" y="104267"/>
                  </a:lnTo>
                  <a:lnTo>
                    <a:pt x="106045" y="105537"/>
                  </a:lnTo>
                  <a:lnTo>
                    <a:pt x="107988" y="107823"/>
                  </a:lnTo>
                  <a:lnTo>
                    <a:pt x="108534" y="108966"/>
                  </a:lnTo>
                  <a:lnTo>
                    <a:pt x="108585" y="109093"/>
                  </a:lnTo>
                  <a:lnTo>
                    <a:pt x="108712" y="109347"/>
                  </a:lnTo>
                  <a:lnTo>
                    <a:pt x="108826" y="109601"/>
                  </a:lnTo>
                  <a:lnTo>
                    <a:pt x="109816" y="108585"/>
                  </a:lnTo>
                  <a:lnTo>
                    <a:pt x="109575" y="107823"/>
                  </a:lnTo>
                  <a:lnTo>
                    <a:pt x="109499" y="107569"/>
                  </a:lnTo>
                  <a:lnTo>
                    <a:pt x="109410" y="105791"/>
                  </a:lnTo>
                  <a:lnTo>
                    <a:pt x="110782" y="106045"/>
                  </a:lnTo>
                  <a:lnTo>
                    <a:pt x="112179" y="107569"/>
                  </a:lnTo>
                  <a:lnTo>
                    <a:pt x="113182" y="108585"/>
                  </a:lnTo>
                  <a:lnTo>
                    <a:pt x="113284" y="105791"/>
                  </a:lnTo>
                  <a:lnTo>
                    <a:pt x="113182" y="104267"/>
                  </a:lnTo>
                  <a:lnTo>
                    <a:pt x="113093" y="103124"/>
                  </a:lnTo>
                  <a:lnTo>
                    <a:pt x="113004" y="102235"/>
                  </a:lnTo>
                  <a:lnTo>
                    <a:pt x="112966" y="102108"/>
                  </a:lnTo>
                  <a:lnTo>
                    <a:pt x="112356" y="100076"/>
                  </a:lnTo>
                  <a:lnTo>
                    <a:pt x="112242" y="99695"/>
                  </a:lnTo>
                  <a:lnTo>
                    <a:pt x="113588" y="100076"/>
                  </a:lnTo>
                  <a:lnTo>
                    <a:pt x="115125" y="100711"/>
                  </a:lnTo>
                  <a:lnTo>
                    <a:pt x="115697" y="102108"/>
                  </a:lnTo>
                  <a:lnTo>
                    <a:pt x="115938" y="101346"/>
                  </a:lnTo>
                  <a:lnTo>
                    <a:pt x="116205" y="100076"/>
                  </a:lnTo>
                  <a:lnTo>
                    <a:pt x="116293" y="99695"/>
                  </a:lnTo>
                  <a:lnTo>
                    <a:pt x="116395" y="98806"/>
                  </a:lnTo>
                  <a:lnTo>
                    <a:pt x="116509" y="97282"/>
                  </a:lnTo>
                  <a:lnTo>
                    <a:pt x="116560" y="96647"/>
                  </a:lnTo>
                  <a:lnTo>
                    <a:pt x="116674" y="95250"/>
                  </a:lnTo>
                  <a:lnTo>
                    <a:pt x="116725" y="94488"/>
                  </a:lnTo>
                  <a:lnTo>
                    <a:pt x="116890" y="94488"/>
                  </a:lnTo>
                  <a:lnTo>
                    <a:pt x="116738" y="94361"/>
                  </a:lnTo>
                  <a:lnTo>
                    <a:pt x="116586" y="94234"/>
                  </a:lnTo>
                  <a:lnTo>
                    <a:pt x="115227" y="93091"/>
                  </a:lnTo>
                  <a:lnTo>
                    <a:pt x="114617" y="92583"/>
                  </a:lnTo>
                  <a:lnTo>
                    <a:pt x="117627" y="92583"/>
                  </a:lnTo>
                  <a:lnTo>
                    <a:pt x="118681" y="93853"/>
                  </a:lnTo>
                  <a:lnTo>
                    <a:pt x="118554" y="92710"/>
                  </a:lnTo>
                  <a:lnTo>
                    <a:pt x="118541" y="92583"/>
                  </a:lnTo>
                  <a:lnTo>
                    <a:pt x="118465" y="91821"/>
                  </a:lnTo>
                  <a:lnTo>
                    <a:pt x="118351" y="90805"/>
                  </a:lnTo>
                  <a:lnTo>
                    <a:pt x="118338" y="90678"/>
                  </a:lnTo>
                  <a:lnTo>
                    <a:pt x="117640" y="88646"/>
                  </a:lnTo>
                  <a:lnTo>
                    <a:pt x="117551" y="88392"/>
                  </a:lnTo>
                  <a:lnTo>
                    <a:pt x="117195" y="87376"/>
                  </a:lnTo>
                  <a:lnTo>
                    <a:pt x="115303" y="84709"/>
                  </a:lnTo>
                  <a:lnTo>
                    <a:pt x="116624" y="84709"/>
                  </a:lnTo>
                  <a:lnTo>
                    <a:pt x="118541" y="85217"/>
                  </a:lnTo>
                  <a:lnTo>
                    <a:pt x="118313" y="85217"/>
                  </a:lnTo>
                  <a:lnTo>
                    <a:pt x="119303" y="85725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6" name="object 2346"/>
            <p:cNvSpPr/>
            <p:nvPr/>
          </p:nvSpPr>
          <p:spPr>
            <a:xfrm>
              <a:off x="6798559" y="3267349"/>
              <a:ext cx="116839" cy="69850"/>
            </a:xfrm>
            <a:custGeom>
              <a:avLst/>
              <a:gdLst/>
              <a:ahLst/>
              <a:cxnLst/>
              <a:rect l="l" t="t" r="r" b="b"/>
              <a:pathLst>
                <a:path w="116840" h="69850">
                  <a:moveTo>
                    <a:pt x="3238" y="67081"/>
                  </a:moveTo>
                  <a:lnTo>
                    <a:pt x="0" y="69797"/>
                  </a:lnTo>
                  <a:lnTo>
                    <a:pt x="15624" y="69797"/>
                  </a:lnTo>
                  <a:lnTo>
                    <a:pt x="55205" y="67703"/>
                  </a:lnTo>
                  <a:lnTo>
                    <a:pt x="6769" y="67703"/>
                  </a:lnTo>
                  <a:lnTo>
                    <a:pt x="3238" y="67081"/>
                  </a:lnTo>
                  <a:close/>
                </a:path>
                <a:path w="116840" h="69850">
                  <a:moveTo>
                    <a:pt x="8407" y="63398"/>
                  </a:moveTo>
                  <a:lnTo>
                    <a:pt x="6183" y="63398"/>
                  </a:lnTo>
                  <a:lnTo>
                    <a:pt x="3161" y="63728"/>
                  </a:lnTo>
                  <a:lnTo>
                    <a:pt x="4053" y="63728"/>
                  </a:lnTo>
                  <a:lnTo>
                    <a:pt x="4991" y="64795"/>
                  </a:lnTo>
                  <a:lnTo>
                    <a:pt x="6540" y="66065"/>
                  </a:lnTo>
                  <a:lnTo>
                    <a:pt x="6682" y="67081"/>
                  </a:lnTo>
                  <a:lnTo>
                    <a:pt x="6769" y="67703"/>
                  </a:lnTo>
                  <a:lnTo>
                    <a:pt x="55205" y="67703"/>
                  </a:lnTo>
                  <a:lnTo>
                    <a:pt x="63810" y="66065"/>
                  </a:lnTo>
                  <a:lnTo>
                    <a:pt x="69303" y="64935"/>
                  </a:lnTo>
                  <a:lnTo>
                    <a:pt x="73804" y="64312"/>
                  </a:lnTo>
                  <a:lnTo>
                    <a:pt x="10401" y="64312"/>
                  </a:lnTo>
                  <a:lnTo>
                    <a:pt x="8407" y="63398"/>
                  </a:lnTo>
                  <a:close/>
                </a:path>
                <a:path w="116840" h="69850">
                  <a:moveTo>
                    <a:pt x="10780" y="59855"/>
                  </a:moveTo>
                  <a:lnTo>
                    <a:pt x="8883" y="59855"/>
                  </a:lnTo>
                  <a:lnTo>
                    <a:pt x="6845" y="60540"/>
                  </a:lnTo>
                  <a:lnTo>
                    <a:pt x="8420" y="61480"/>
                  </a:lnTo>
                  <a:lnTo>
                    <a:pt x="9512" y="62509"/>
                  </a:lnTo>
                  <a:lnTo>
                    <a:pt x="10401" y="64312"/>
                  </a:lnTo>
                  <a:lnTo>
                    <a:pt x="74094" y="64312"/>
                  </a:lnTo>
                  <a:lnTo>
                    <a:pt x="76415" y="63728"/>
                  </a:lnTo>
                  <a:lnTo>
                    <a:pt x="79697" y="63398"/>
                  </a:lnTo>
                  <a:lnTo>
                    <a:pt x="79127" y="63398"/>
                  </a:lnTo>
                  <a:lnTo>
                    <a:pt x="80441" y="63157"/>
                  </a:lnTo>
                  <a:lnTo>
                    <a:pt x="84391" y="62242"/>
                  </a:lnTo>
                  <a:lnTo>
                    <a:pt x="89181" y="61480"/>
                  </a:lnTo>
                  <a:lnTo>
                    <a:pt x="90919" y="61163"/>
                  </a:lnTo>
                  <a:lnTo>
                    <a:pt x="92760" y="60744"/>
                  </a:lnTo>
                  <a:lnTo>
                    <a:pt x="93418" y="60540"/>
                  </a:lnTo>
                  <a:lnTo>
                    <a:pt x="14007" y="60540"/>
                  </a:lnTo>
                  <a:lnTo>
                    <a:pt x="10780" y="59855"/>
                  </a:lnTo>
                  <a:close/>
                </a:path>
                <a:path w="116840" h="69850">
                  <a:moveTo>
                    <a:pt x="99641" y="54470"/>
                  </a:moveTo>
                  <a:lnTo>
                    <a:pt x="14732" y="54470"/>
                  </a:lnTo>
                  <a:lnTo>
                    <a:pt x="12674" y="55460"/>
                  </a:lnTo>
                  <a:lnTo>
                    <a:pt x="13868" y="56603"/>
                  </a:lnTo>
                  <a:lnTo>
                    <a:pt x="15722" y="59474"/>
                  </a:lnTo>
                  <a:lnTo>
                    <a:pt x="13395" y="60540"/>
                  </a:lnTo>
                  <a:lnTo>
                    <a:pt x="93178" y="60540"/>
                  </a:lnTo>
                  <a:lnTo>
                    <a:pt x="95415" y="59855"/>
                  </a:lnTo>
                  <a:lnTo>
                    <a:pt x="99898" y="59029"/>
                  </a:lnTo>
                  <a:lnTo>
                    <a:pt x="100385" y="59029"/>
                  </a:lnTo>
                  <a:lnTo>
                    <a:pt x="101384" y="58432"/>
                  </a:lnTo>
                  <a:lnTo>
                    <a:pt x="100914" y="57569"/>
                  </a:lnTo>
                  <a:lnTo>
                    <a:pt x="99641" y="54470"/>
                  </a:lnTo>
                  <a:close/>
                </a:path>
                <a:path w="116840" h="69850">
                  <a:moveTo>
                    <a:pt x="94488" y="60210"/>
                  </a:moveTo>
                  <a:lnTo>
                    <a:pt x="92978" y="60540"/>
                  </a:lnTo>
                  <a:lnTo>
                    <a:pt x="93418" y="60540"/>
                  </a:lnTo>
                  <a:lnTo>
                    <a:pt x="94488" y="60210"/>
                  </a:lnTo>
                  <a:close/>
                </a:path>
                <a:path w="116840" h="69850">
                  <a:moveTo>
                    <a:pt x="17818" y="50952"/>
                  </a:moveTo>
                  <a:lnTo>
                    <a:pt x="18656" y="52044"/>
                  </a:lnTo>
                  <a:lnTo>
                    <a:pt x="19850" y="53047"/>
                  </a:lnTo>
                  <a:lnTo>
                    <a:pt x="20094" y="54470"/>
                  </a:lnTo>
                  <a:lnTo>
                    <a:pt x="99063" y="54470"/>
                  </a:lnTo>
                  <a:lnTo>
                    <a:pt x="105945" y="52044"/>
                  </a:lnTo>
                  <a:lnTo>
                    <a:pt x="22894" y="52044"/>
                  </a:lnTo>
                  <a:lnTo>
                    <a:pt x="18973" y="51422"/>
                  </a:lnTo>
                  <a:lnTo>
                    <a:pt x="17818" y="50952"/>
                  </a:lnTo>
                  <a:close/>
                </a:path>
                <a:path w="116840" h="69850">
                  <a:moveTo>
                    <a:pt x="22593" y="45885"/>
                  </a:moveTo>
                  <a:lnTo>
                    <a:pt x="23587" y="46558"/>
                  </a:lnTo>
                  <a:lnTo>
                    <a:pt x="23822" y="46774"/>
                  </a:lnTo>
                  <a:lnTo>
                    <a:pt x="24270" y="49720"/>
                  </a:lnTo>
                  <a:lnTo>
                    <a:pt x="24295" y="49885"/>
                  </a:lnTo>
                  <a:lnTo>
                    <a:pt x="22055" y="52044"/>
                  </a:lnTo>
                  <a:lnTo>
                    <a:pt x="105945" y="52044"/>
                  </a:lnTo>
                  <a:lnTo>
                    <a:pt x="109512" y="50787"/>
                  </a:lnTo>
                  <a:lnTo>
                    <a:pt x="113385" y="49720"/>
                  </a:lnTo>
                  <a:lnTo>
                    <a:pt x="115044" y="47002"/>
                  </a:lnTo>
                  <a:lnTo>
                    <a:pt x="28562" y="47002"/>
                  </a:lnTo>
                  <a:lnTo>
                    <a:pt x="26619" y="46774"/>
                  </a:lnTo>
                  <a:lnTo>
                    <a:pt x="24511" y="46355"/>
                  </a:lnTo>
                  <a:lnTo>
                    <a:pt x="22593" y="45885"/>
                  </a:lnTo>
                  <a:close/>
                </a:path>
                <a:path w="116840" h="69850">
                  <a:moveTo>
                    <a:pt x="30298" y="41135"/>
                  </a:moveTo>
                  <a:lnTo>
                    <a:pt x="26873" y="41135"/>
                  </a:lnTo>
                  <a:lnTo>
                    <a:pt x="27920" y="43154"/>
                  </a:lnTo>
                  <a:lnTo>
                    <a:pt x="28651" y="44653"/>
                  </a:lnTo>
                  <a:lnTo>
                    <a:pt x="28562" y="47002"/>
                  </a:lnTo>
                  <a:lnTo>
                    <a:pt x="115044" y="47002"/>
                  </a:lnTo>
                  <a:lnTo>
                    <a:pt x="115316" y="46558"/>
                  </a:lnTo>
                  <a:lnTo>
                    <a:pt x="111823" y="46202"/>
                  </a:lnTo>
                  <a:lnTo>
                    <a:pt x="113576" y="43154"/>
                  </a:lnTo>
                  <a:lnTo>
                    <a:pt x="115407" y="41389"/>
                  </a:lnTo>
                  <a:lnTo>
                    <a:pt x="31623" y="41389"/>
                  </a:lnTo>
                  <a:lnTo>
                    <a:pt x="30298" y="41135"/>
                  </a:lnTo>
                  <a:close/>
                </a:path>
                <a:path w="116840" h="69850">
                  <a:moveTo>
                    <a:pt x="31521" y="36664"/>
                  </a:moveTo>
                  <a:lnTo>
                    <a:pt x="32346" y="38036"/>
                  </a:lnTo>
                  <a:lnTo>
                    <a:pt x="33680" y="39446"/>
                  </a:lnTo>
                  <a:lnTo>
                    <a:pt x="33741" y="40081"/>
                  </a:lnTo>
                  <a:lnTo>
                    <a:pt x="33842" y="41135"/>
                  </a:lnTo>
                  <a:lnTo>
                    <a:pt x="33201" y="41135"/>
                  </a:lnTo>
                  <a:lnTo>
                    <a:pt x="31623" y="41389"/>
                  </a:lnTo>
                  <a:lnTo>
                    <a:pt x="115407" y="41389"/>
                  </a:lnTo>
                  <a:lnTo>
                    <a:pt x="116763" y="40081"/>
                  </a:lnTo>
                  <a:lnTo>
                    <a:pt x="116698" y="38036"/>
                  </a:lnTo>
                  <a:lnTo>
                    <a:pt x="35970" y="38036"/>
                  </a:lnTo>
                  <a:lnTo>
                    <a:pt x="33553" y="37338"/>
                  </a:lnTo>
                  <a:lnTo>
                    <a:pt x="31521" y="36664"/>
                  </a:lnTo>
                  <a:close/>
                </a:path>
                <a:path w="116840" h="69850">
                  <a:moveTo>
                    <a:pt x="35039" y="31013"/>
                  </a:moveTo>
                  <a:lnTo>
                    <a:pt x="37922" y="37617"/>
                  </a:lnTo>
                  <a:lnTo>
                    <a:pt x="35362" y="38036"/>
                  </a:lnTo>
                  <a:lnTo>
                    <a:pt x="116698" y="38036"/>
                  </a:lnTo>
                  <a:lnTo>
                    <a:pt x="116660" y="36868"/>
                  </a:lnTo>
                  <a:lnTo>
                    <a:pt x="112242" y="36868"/>
                  </a:lnTo>
                  <a:lnTo>
                    <a:pt x="111645" y="33997"/>
                  </a:lnTo>
                  <a:lnTo>
                    <a:pt x="112258" y="33464"/>
                  </a:lnTo>
                  <a:lnTo>
                    <a:pt x="40995" y="33464"/>
                  </a:lnTo>
                  <a:lnTo>
                    <a:pt x="39090" y="33299"/>
                  </a:lnTo>
                  <a:lnTo>
                    <a:pt x="35039" y="31013"/>
                  </a:lnTo>
                  <a:close/>
                </a:path>
                <a:path w="116840" h="69850">
                  <a:moveTo>
                    <a:pt x="116654" y="36664"/>
                  </a:moveTo>
                  <a:lnTo>
                    <a:pt x="114743" y="36664"/>
                  </a:lnTo>
                  <a:lnTo>
                    <a:pt x="113753" y="36868"/>
                  </a:lnTo>
                  <a:lnTo>
                    <a:pt x="116660" y="36868"/>
                  </a:lnTo>
                  <a:lnTo>
                    <a:pt x="116654" y="36664"/>
                  </a:lnTo>
                  <a:close/>
                </a:path>
                <a:path w="116840" h="69850">
                  <a:moveTo>
                    <a:pt x="40518" y="28829"/>
                  </a:moveTo>
                  <a:lnTo>
                    <a:pt x="40425" y="29654"/>
                  </a:lnTo>
                  <a:lnTo>
                    <a:pt x="40334" y="31013"/>
                  </a:lnTo>
                  <a:lnTo>
                    <a:pt x="40233" y="32156"/>
                  </a:lnTo>
                  <a:lnTo>
                    <a:pt x="40899" y="33299"/>
                  </a:lnTo>
                  <a:lnTo>
                    <a:pt x="40995" y="33464"/>
                  </a:lnTo>
                  <a:lnTo>
                    <a:pt x="112258" y="33464"/>
                  </a:lnTo>
                  <a:lnTo>
                    <a:pt x="112740" y="33045"/>
                  </a:lnTo>
                  <a:lnTo>
                    <a:pt x="46164" y="33045"/>
                  </a:lnTo>
                  <a:lnTo>
                    <a:pt x="43535" y="32918"/>
                  </a:lnTo>
                  <a:lnTo>
                    <a:pt x="42291" y="30441"/>
                  </a:lnTo>
                  <a:lnTo>
                    <a:pt x="40518" y="28829"/>
                  </a:lnTo>
                  <a:close/>
                </a:path>
                <a:path w="116840" h="69850">
                  <a:moveTo>
                    <a:pt x="47002" y="29654"/>
                  </a:moveTo>
                  <a:lnTo>
                    <a:pt x="46195" y="32918"/>
                  </a:lnTo>
                  <a:lnTo>
                    <a:pt x="46164" y="33045"/>
                  </a:lnTo>
                  <a:lnTo>
                    <a:pt x="112740" y="33045"/>
                  </a:lnTo>
                  <a:lnTo>
                    <a:pt x="113762" y="32156"/>
                  </a:lnTo>
                  <a:lnTo>
                    <a:pt x="53581" y="32156"/>
                  </a:lnTo>
                  <a:lnTo>
                    <a:pt x="51466" y="30441"/>
                  </a:lnTo>
                  <a:lnTo>
                    <a:pt x="50622" y="30276"/>
                  </a:lnTo>
                  <a:lnTo>
                    <a:pt x="47002" y="29654"/>
                  </a:lnTo>
                  <a:close/>
                </a:path>
                <a:path w="116840" h="69850">
                  <a:moveTo>
                    <a:pt x="49479" y="20853"/>
                  </a:moveTo>
                  <a:lnTo>
                    <a:pt x="52793" y="25095"/>
                  </a:lnTo>
                  <a:lnTo>
                    <a:pt x="54546" y="26911"/>
                  </a:lnTo>
                  <a:lnTo>
                    <a:pt x="49060" y="27317"/>
                  </a:lnTo>
                  <a:lnTo>
                    <a:pt x="52908" y="28829"/>
                  </a:lnTo>
                  <a:lnTo>
                    <a:pt x="53075" y="29654"/>
                  </a:lnTo>
                  <a:lnTo>
                    <a:pt x="53201" y="30276"/>
                  </a:lnTo>
                  <a:lnTo>
                    <a:pt x="53234" y="30441"/>
                  </a:lnTo>
                  <a:lnTo>
                    <a:pt x="53350" y="31013"/>
                  </a:lnTo>
                  <a:lnTo>
                    <a:pt x="53455" y="31534"/>
                  </a:lnTo>
                  <a:lnTo>
                    <a:pt x="53581" y="32156"/>
                  </a:lnTo>
                  <a:lnTo>
                    <a:pt x="113762" y="32156"/>
                  </a:lnTo>
                  <a:lnTo>
                    <a:pt x="114477" y="31534"/>
                  </a:lnTo>
                  <a:lnTo>
                    <a:pt x="114405" y="31013"/>
                  </a:lnTo>
                  <a:lnTo>
                    <a:pt x="114303" y="30276"/>
                  </a:lnTo>
                  <a:lnTo>
                    <a:pt x="114217" y="29654"/>
                  </a:lnTo>
                  <a:lnTo>
                    <a:pt x="114103" y="28829"/>
                  </a:lnTo>
                  <a:lnTo>
                    <a:pt x="114071" y="28600"/>
                  </a:lnTo>
                  <a:lnTo>
                    <a:pt x="109867" y="28219"/>
                  </a:lnTo>
                  <a:lnTo>
                    <a:pt x="112369" y="23406"/>
                  </a:lnTo>
                  <a:lnTo>
                    <a:pt x="109612" y="23406"/>
                  </a:lnTo>
                  <a:lnTo>
                    <a:pt x="108153" y="22987"/>
                  </a:lnTo>
                  <a:lnTo>
                    <a:pt x="107815" y="21145"/>
                  </a:lnTo>
                  <a:lnTo>
                    <a:pt x="54356" y="21145"/>
                  </a:lnTo>
                  <a:lnTo>
                    <a:pt x="49479" y="20853"/>
                  </a:lnTo>
                  <a:close/>
                </a:path>
                <a:path w="116840" h="69850">
                  <a:moveTo>
                    <a:pt x="52171" y="15201"/>
                  </a:moveTo>
                  <a:lnTo>
                    <a:pt x="49993" y="15468"/>
                  </a:lnTo>
                  <a:lnTo>
                    <a:pt x="51023" y="15468"/>
                  </a:lnTo>
                  <a:lnTo>
                    <a:pt x="52534" y="17259"/>
                  </a:lnTo>
                  <a:lnTo>
                    <a:pt x="53759" y="18808"/>
                  </a:lnTo>
                  <a:lnTo>
                    <a:pt x="54281" y="20853"/>
                  </a:lnTo>
                  <a:lnTo>
                    <a:pt x="54356" y="21145"/>
                  </a:lnTo>
                  <a:lnTo>
                    <a:pt x="107815" y="21145"/>
                  </a:lnTo>
                  <a:lnTo>
                    <a:pt x="107784" y="20980"/>
                  </a:lnTo>
                  <a:lnTo>
                    <a:pt x="109613" y="19253"/>
                  </a:lnTo>
                  <a:lnTo>
                    <a:pt x="109571" y="18935"/>
                  </a:lnTo>
                  <a:lnTo>
                    <a:pt x="104800" y="18935"/>
                  </a:lnTo>
                  <a:lnTo>
                    <a:pt x="105590" y="17564"/>
                  </a:lnTo>
                  <a:lnTo>
                    <a:pt x="93903" y="17564"/>
                  </a:lnTo>
                  <a:lnTo>
                    <a:pt x="93808" y="16649"/>
                  </a:lnTo>
                  <a:lnTo>
                    <a:pt x="93704" y="15646"/>
                  </a:lnTo>
                  <a:lnTo>
                    <a:pt x="53352" y="15646"/>
                  </a:lnTo>
                  <a:lnTo>
                    <a:pt x="52171" y="15201"/>
                  </a:lnTo>
                  <a:close/>
                </a:path>
                <a:path w="116840" h="69850">
                  <a:moveTo>
                    <a:pt x="109350" y="17259"/>
                  </a:moveTo>
                  <a:lnTo>
                    <a:pt x="107937" y="17919"/>
                  </a:lnTo>
                  <a:lnTo>
                    <a:pt x="106307" y="18808"/>
                  </a:lnTo>
                  <a:lnTo>
                    <a:pt x="105943" y="18808"/>
                  </a:lnTo>
                  <a:lnTo>
                    <a:pt x="104800" y="18935"/>
                  </a:lnTo>
                  <a:lnTo>
                    <a:pt x="109571" y="18935"/>
                  </a:lnTo>
                  <a:lnTo>
                    <a:pt x="109555" y="18808"/>
                  </a:lnTo>
                  <a:lnTo>
                    <a:pt x="109437" y="17919"/>
                  </a:lnTo>
                  <a:lnTo>
                    <a:pt x="109350" y="17259"/>
                  </a:lnTo>
                  <a:close/>
                </a:path>
                <a:path w="116840" h="69850">
                  <a:moveTo>
                    <a:pt x="96227" y="13271"/>
                  </a:moveTo>
                  <a:lnTo>
                    <a:pt x="96171" y="13665"/>
                  </a:lnTo>
                  <a:lnTo>
                    <a:pt x="96099" y="14160"/>
                  </a:lnTo>
                  <a:lnTo>
                    <a:pt x="95999" y="14859"/>
                  </a:lnTo>
                  <a:lnTo>
                    <a:pt x="95313" y="16649"/>
                  </a:lnTo>
                  <a:lnTo>
                    <a:pt x="93903" y="17564"/>
                  </a:lnTo>
                  <a:lnTo>
                    <a:pt x="105590" y="17564"/>
                  </a:lnTo>
                  <a:lnTo>
                    <a:pt x="105765" y="17259"/>
                  </a:lnTo>
                  <a:lnTo>
                    <a:pt x="105838" y="15468"/>
                  </a:lnTo>
                  <a:lnTo>
                    <a:pt x="101841" y="15468"/>
                  </a:lnTo>
                  <a:lnTo>
                    <a:pt x="101826" y="14859"/>
                  </a:lnTo>
                  <a:lnTo>
                    <a:pt x="98310" y="14859"/>
                  </a:lnTo>
                  <a:lnTo>
                    <a:pt x="96227" y="13271"/>
                  </a:lnTo>
                  <a:close/>
                </a:path>
                <a:path w="116840" h="69850">
                  <a:moveTo>
                    <a:pt x="54779" y="1231"/>
                  </a:moveTo>
                  <a:lnTo>
                    <a:pt x="52616" y="1231"/>
                  </a:lnTo>
                  <a:lnTo>
                    <a:pt x="52914" y="2387"/>
                  </a:lnTo>
                  <a:lnTo>
                    <a:pt x="53006" y="2743"/>
                  </a:lnTo>
                  <a:lnTo>
                    <a:pt x="53124" y="3200"/>
                  </a:lnTo>
                  <a:lnTo>
                    <a:pt x="54285" y="4635"/>
                  </a:lnTo>
                  <a:lnTo>
                    <a:pt x="54471" y="4889"/>
                  </a:lnTo>
                  <a:lnTo>
                    <a:pt x="54536" y="7175"/>
                  </a:lnTo>
                  <a:lnTo>
                    <a:pt x="48226" y="7175"/>
                  </a:lnTo>
                  <a:lnTo>
                    <a:pt x="54356" y="11874"/>
                  </a:lnTo>
                  <a:lnTo>
                    <a:pt x="54479" y="13665"/>
                  </a:lnTo>
                  <a:lnTo>
                    <a:pt x="54604" y="15468"/>
                  </a:lnTo>
                  <a:lnTo>
                    <a:pt x="54144" y="15468"/>
                  </a:lnTo>
                  <a:lnTo>
                    <a:pt x="53352" y="15646"/>
                  </a:lnTo>
                  <a:lnTo>
                    <a:pt x="93704" y="15646"/>
                  </a:lnTo>
                  <a:lnTo>
                    <a:pt x="93715" y="13271"/>
                  </a:lnTo>
                  <a:lnTo>
                    <a:pt x="93844" y="12026"/>
                  </a:lnTo>
                  <a:lnTo>
                    <a:pt x="89369" y="12026"/>
                  </a:lnTo>
                  <a:lnTo>
                    <a:pt x="87947" y="10236"/>
                  </a:lnTo>
                  <a:lnTo>
                    <a:pt x="79612" y="10236"/>
                  </a:lnTo>
                  <a:lnTo>
                    <a:pt x="78433" y="9131"/>
                  </a:lnTo>
                  <a:lnTo>
                    <a:pt x="73698" y="9131"/>
                  </a:lnTo>
                  <a:lnTo>
                    <a:pt x="73276" y="8890"/>
                  </a:lnTo>
                  <a:lnTo>
                    <a:pt x="68270" y="8890"/>
                  </a:lnTo>
                  <a:lnTo>
                    <a:pt x="65639" y="4635"/>
                  </a:lnTo>
                  <a:lnTo>
                    <a:pt x="61553" y="4635"/>
                  </a:lnTo>
                  <a:lnTo>
                    <a:pt x="61475" y="4406"/>
                  </a:lnTo>
                  <a:lnTo>
                    <a:pt x="58559" y="4406"/>
                  </a:lnTo>
                  <a:lnTo>
                    <a:pt x="54779" y="1231"/>
                  </a:lnTo>
                  <a:close/>
                </a:path>
                <a:path w="116840" h="69850">
                  <a:moveTo>
                    <a:pt x="104940" y="13665"/>
                  </a:moveTo>
                  <a:lnTo>
                    <a:pt x="103936" y="14160"/>
                  </a:lnTo>
                  <a:lnTo>
                    <a:pt x="102997" y="15201"/>
                  </a:lnTo>
                  <a:lnTo>
                    <a:pt x="101841" y="15468"/>
                  </a:lnTo>
                  <a:lnTo>
                    <a:pt x="105881" y="15468"/>
                  </a:lnTo>
                  <a:lnTo>
                    <a:pt x="104940" y="13665"/>
                  </a:lnTo>
                  <a:close/>
                </a:path>
                <a:path w="116840" h="69850">
                  <a:moveTo>
                    <a:pt x="101358" y="10490"/>
                  </a:moveTo>
                  <a:lnTo>
                    <a:pt x="99656" y="11531"/>
                  </a:lnTo>
                  <a:lnTo>
                    <a:pt x="99611" y="12026"/>
                  </a:lnTo>
                  <a:lnTo>
                    <a:pt x="99496" y="13271"/>
                  </a:lnTo>
                  <a:lnTo>
                    <a:pt x="99408" y="13665"/>
                  </a:lnTo>
                  <a:lnTo>
                    <a:pt x="98310" y="14859"/>
                  </a:lnTo>
                  <a:lnTo>
                    <a:pt x="101826" y="14859"/>
                  </a:lnTo>
                  <a:lnTo>
                    <a:pt x="101876" y="13665"/>
                  </a:lnTo>
                  <a:lnTo>
                    <a:pt x="102351" y="12026"/>
                  </a:lnTo>
                  <a:lnTo>
                    <a:pt x="102450" y="11684"/>
                  </a:lnTo>
                  <a:lnTo>
                    <a:pt x="101358" y="10490"/>
                  </a:lnTo>
                  <a:close/>
                </a:path>
                <a:path w="116840" h="69850">
                  <a:moveTo>
                    <a:pt x="91274" y="8445"/>
                  </a:moveTo>
                  <a:lnTo>
                    <a:pt x="91230" y="8890"/>
                  </a:lnTo>
                  <a:lnTo>
                    <a:pt x="91135" y="9855"/>
                  </a:lnTo>
                  <a:lnTo>
                    <a:pt x="90703" y="11303"/>
                  </a:lnTo>
                  <a:lnTo>
                    <a:pt x="89369" y="12026"/>
                  </a:lnTo>
                  <a:lnTo>
                    <a:pt x="93844" y="12026"/>
                  </a:lnTo>
                  <a:lnTo>
                    <a:pt x="93919" y="11303"/>
                  </a:lnTo>
                  <a:lnTo>
                    <a:pt x="94004" y="10490"/>
                  </a:lnTo>
                  <a:lnTo>
                    <a:pt x="91274" y="8445"/>
                  </a:lnTo>
                  <a:close/>
                </a:path>
                <a:path w="116840" h="69850">
                  <a:moveTo>
                    <a:pt x="80924" y="6845"/>
                  </a:moveTo>
                  <a:lnTo>
                    <a:pt x="80975" y="8890"/>
                  </a:lnTo>
                  <a:lnTo>
                    <a:pt x="79320" y="10236"/>
                  </a:lnTo>
                  <a:lnTo>
                    <a:pt x="87947" y="10236"/>
                  </a:lnTo>
                  <a:lnTo>
                    <a:pt x="87792" y="9855"/>
                  </a:lnTo>
                  <a:lnTo>
                    <a:pt x="87714" y="9664"/>
                  </a:lnTo>
                  <a:lnTo>
                    <a:pt x="83807" y="9664"/>
                  </a:lnTo>
                  <a:lnTo>
                    <a:pt x="83286" y="8445"/>
                  </a:lnTo>
                  <a:lnTo>
                    <a:pt x="82257" y="7175"/>
                  </a:lnTo>
                  <a:lnTo>
                    <a:pt x="80924" y="6845"/>
                  </a:lnTo>
                  <a:close/>
                </a:path>
                <a:path w="116840" h="69850">
                  <a:moveTo>
                    <a:pt x="85464" y="6350"/>
                  </a:moveTo>
                  <a:lnTo>
                    <a:pt x="85376" y="6845"/>
                  </a:lnTo>
                  <a:lnTo>
                    <a:pt x="85329" y="8026"/>
                  </a:lnTo>
                  <a:lnTo>
                    <a:pt x="85232" y="8890"/>
                  </a:lnTo>
                  <a:lnTo>
                    <a:pt x="85144" y="9664"/>
                  </a:lnTo>
                  <a:lnTo>
                    <a:pt x="87714" y="9664"/>
                  </a:lnTo>
                  <a:lnTo>
                    <a:pt x="87045" y="8026"/>
                  </a:lnTo>
                  <a:lnTo>
                    <a:pt x="85464" y="6350"/>
                  </a:lnTo>
                  <a:close/>
                </a:path>
                <a:path w="116840" h="69850">
                  <a:moveTo>
                    <a:pt x="78054" y="4889"/>
                  </a:moveTo>
                  <a:lnTo>
                    <a:pt x="75565" y="5765"/>
                  </a:lnTo>
                  <a:lnTo>
                    <a:pt x="73990" y="6350"/>
                  </a:lnTo>
                  <a:lnTo>
                    <a:pt x="73938" y="6845"/>
                  </a:lnTo>
                  <a:lnTo>
                    <a:pt x="73814" y="8026"/>
                  </a:lnTo>
                  <a:lnTo>
                    <a:pt x="73698" y="9131"/>
                  </a:lnTo>
                  <a:lnTo>
                    <a:pt x="78433" y="9131"/>
                  </a:lnTo>
                  <a:lnTo>
                    <a:pt x="76847" y="7645"/>
                  </a:lnTo>
                  <a:lnTo>
                    <a:pt x="78054" y="4889"/>
                  </a:lnTo>
                  <a:close/>
                </a:path>
                <a:path w="116840" h="69850">
                  <a:moveTo>
                    <a:pt x="68211" y="3657"/>
                  </a:moveTo>
                  <a:lnTo>
                    <a:pt x="68262" y="8890"/>
                  </a:lnTo>
                  <a:lnTo>
                    <a:pt x="73276" y="8890"/>
                  </a:lnTo>
                  <a:lnTo>
                    <a:pt x="70748" y="7442"/>
                  </a:lnTo>
                  <a:lnTo>
                    <a:pt x="70591" y="7442"/>
                  </a:lnTo>
                  <a:lnTo>
                    <a:pt x="69639" y="4889"/>
                  </a:lnTo>
                  <a:lnTo>
                    <a:pt x="69545" y="4635"/>
                  </a:lnTo>
                  <a:lnTo>
                    <a:pt x="68211" y="3657"/>
                  </a:lnTo>
                  <a:close/>
                </a:path>
                <a:path w="116840" h="69850">
                  <a:moveTo>
                    <a:pt x="63182" y="1536"/>
                  </a:moveTo>
                  <a:lnTo>
                    <a:pt x="63048" y="2387"/>
                  </a:lnTo>
                  <a:lnTo>
                    <a:pt x="62992" y="2743"/>
                  </a:lnTo>
                  <a:lnTo>
                    <a:pt x="62890" y="3200"/>
                  </a:lnTo>
                  <a:lnTo>
                    <a:pt x="62789" y="3657"/>
                  </a:lnTo>
                  <a:lnTo>
                    <a:pt x="62699" y="4064"/>
                  </a:lnTo>
                  <a:lnTo>
                    <a:pt x="61385" y="4635"/>
                  </a:lnTo>
                  <a:lnTo>
                    <a:pt x="65639" y="4635"/>
                  </a:lnTo>
                  <a:lnTo>
                    <a:pt x="64249" y="2387"/>
                  </a:lnTo>
                  <a:lnTo>
                    <a:pt x="63182" y="1536"/>
                  </a:lnTo>
                  <a:close/>
                </a:path>
                <a:path w="116840" h="69850">
                  <a:moveTo>
                    <a:pt x="57835" y="0"/>
                  </a:moveTo>
                  <a:lnTo>
                    <a:pt x="58228" y="2387"/>
                  </a:lnTo>
                  <a:lnTo>
                    <a:pt x="58286" y="2743"/>
                  </a:lnTo>
                  <a:lnTo>
                    <a:pt x="58361" y="3200"/>
                  </a:lnTo>
                  <a:lnTo>
                    <a:pt x="58436" y="3657"/>
                  </a:lnTo>
                  <a:lnTo>
                    <a:pt x="58559" y="4406"/>
                  </a:lnTo>
                  <a:lnTo>
                    <a:pt x="61475" y="4406"/>
                  </a:lnTo>
                  <a:lnTo>
                    <a:pt x="60909" y="2743"/>
                  </a:lnTo>
                  <a:lnTo>
                    <a:pt x="59524" y="965"/>
                  </a:lnTo>
                  <a:lnTo>
                    <a:pt x="57835" y="0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7" name="object 2347"/>
            <p:cNvSpPr/>
            <p:nvPr/>
          </p:nvSpPr>
          <p:spPr>
            <a:xfrm>
              <a:off x="6807733" y="3274800"/>
              <a:ext cx="101600" cy="109220"/>
            </a:xfrm>
            <a:custGeom>
              <a:avLst/>
              <a:gdLst/>
              <a:ahLst/>
              <a:cxnLst/>
              <a:rect l="l" t="t" r="r" b="b"/>
              <a:pathLst>
                <a:path w="101600" h="109220">
                  <a:moveTo>
                    <a:pt x="62412" y="97536"/>
                  </a:moveTo>
                  <a:lnTo>
                    <a:pt x="61429" y="97536"/>
                  </a:lnTo>
                  <a:lnTo>
                    <a:pt x="61516" y="98806"/>
                  </a:lnTo>
                  <a:lnTo>
                    <a:pt x="61621" y="100330"/>
                  </a:lnTo>
                  <a:lnTo>
                    <a:pt x="61734" y="101981"/>
                  </a:lnTo>
                  <a:lnTo>
                    <a:pt x="63186" y="108331"/>
                  </a:lnTo>
                  <a:lnTo>
                    <a:pt x="63245" y="108585"/>
                  </a:lnTo>
                  <a:lnTo>
                    <a:pt x="64007" y="108966"/>
                  </a:lnTo>
                  <a:lnTo>
                    <a:pt x="64465" y="108331"/>
                  </a:lnTo>
                  <a:lnTo>
                    <a:pt x="62834" y="101219"/>
                  </a:lnTo>
                  <a:lnTo>
                    <a:pt x="62717" y="100711"/>
                  </a:lnTo>
                  <a:lnTo>
                    <a:pt x="62630" y="100330"/>
                  </a:lnTo>
                  <a:lnTo>
                    <a:pt x="62542" y="99949"/>
                  </a:lnTo>
                  <a:lnTo>
                    <a:pt x="62426" y="99441"/>
                  </a:lnTo>
                  <a:lnTo>
                    <a:pt x="62412" y="97536"/>
                  </a:lnTo>
                  <a:close/>
                </a:path>
                <a:path w="101600" h="109220">
                  <a:moveTo>
                    <a:pt x="62569" y="96012"/>
                  </a:moveTo>
                  <a:lnTo>
                    <a:pt x="60832" y="96012"/>
                  </a:lnTo>
                  <a:lnTo>
                    <a:pt x="58263" y="101092"/>
                  </a:lnTo>
                  <a:lnTo>
                    <a:pt x="56349" y="105029"/>
                  </a:lnTo>
                  <a:lnTo>
                    <a:pt x="56299" y="105283"/>
                  </a:lnTo>
                  <a:lnTo>
                    <a:pt x="56629" y="105791"/>
                  </a:lnTo>
                  <a:lnTo>
                    <a:pt x="57480" y="105537"/>
                  </a:lnTo>
                  <a:lnTo>
                    <a:pt x="58521" y="103378"/>
                  </a:lnTo>
                  <a:lnTo>
                    <a:pt x="61303" y="97790"/>
                  </a:lnTo>
                  <a:lnTo>
                    <a:pt x="61429" y="97536"/>
                  </a:lnTo>
                  <a:lnTo>
                    <a:pt x="62412" y="97536"/>
                  </a:lnTo>
                  <a:lnTo>
                    <a:pt x="62530" y="96393"/>
                  </a:lnTo>
                  <a:lnTo>
                    <a:pt x="62569" y="96012"/>
                  </a:lnTo>
                  <a:close/>
                </a:path>
                <a:path w="101600" h="109220">
                  <a:moveTo>
                    <a:pt x="69002" y="83566"/>
                  </a:moveTo>
                  <a:lnTo>
                    <a:pt x="67163" y="83566"/>
                  </a:lnTo>
                  <a:lnTo>
                    <a:pt x="65608" y="86487"/>
                  </a:lnTo>
                  <a:lnTo>
                    <a:pt x="61582" y="94488"/>
                  </a:lnTo>
                  <a:lnTo>
                    <a:pt x="60477" y="94615"/>
                  </a:lnTo>
                  <a:lnTo>
                    <a:pt x="57302" y="95631"/>
                  </a:lnTo>
                  <a:lnTo>
                    <a:pt x="53365" y="100330"/>
                  </a:lnTo>
                  <a:lnTo>
                    <a:pt x="53225" y="100711"/>
                  </a:lnTo>
                  <a:lnTo>
                    <a:pt x="53387" y="101092"/>
                  </a:lnTo>
                  <a:lnTo>
                    <a:pt x="54330" y="101092"/>
                  </a:lnTo>
                  <a:lnTo>
                    <a:pt x="57137" y="97790"/>
                  </a:lnTo>
                  <a:lnTo>
                    <a:pt x="59486" y="96393"/>
                  </a:lnTo>
                  <a:lnTo>
                    <a:pt x="60832" y="96012"/>
                  </a:lnTo>
                  <a:lnTo>
                    <a:pt x="62569" y="96012"/>
                  </a:lnTo>
                  <a:lnTo>
                    <a:pt x="62661" y="95123"/>
                  </a:lnTo>
                  <a:lnTo>
                    <a:pt x="66406" y="87757"/>
                  </a:lnTo>
                  <a:lnTo>
                    <a:pt x="68420" y="83947"/>
                  </a:lnTo>
                  <a:lnTo>
                    <a:pt x="68487" y="83820"/>
                  </a:lnTo>
                  <a:lnTo>
                    <a:pt x="68943" y="83693"/>
                  </a:lnTo>
                  <a:close/>
                </a:path>
                <a:path w="101600" h="109220">
                  <a:moveTo>
                    <a:pt x="79799" y="87757"/>
                  </a:moveTo>
                  <a:lnTo>
                    <a:pt x="78475" y="87757"/>
                  </a:lnTo>
                  <a:lnTo>
                    <a:pt x="78572" y="88392"/>
                  </a:lnTo>
                  <a:lnTo>
                    <a:pt x="78668" y="89027"/>
                  </a:lnTo>
                  <a:lnTo>
                    <a:pt x="79679" y="94488"/>
                  </a:lnTo>
                  <a:lnTo>
                    <a:pt x="80559" y="98806"/>
                  </a:lnTo>
                  <a:lnTo>
                    <a:pt x="80613" y="99060"/>
                  </a:lnTo>
                  <a:lnTo>
                    <a:pt x="80721" y="99568"/>
                  </a:lnTo>
                  <a:lnTo>
                    <a:pt x="81470" y="100076"/>
                  </a:lnTo>
                  <a:lnTo>
                    <a:pt x="81792" y="99568"/>
                  </a:lnTo>
                  <a:lnTo>
                    <a:pt x="81852" y="98806"/>
                  </a:lnTo>
                  <a:lnTo>
                    <a:pt x="80412" y="91567"/>
                  </a:lnTo>
                  <a:lnTo>
                    <a:pt x="80161" y="90043"/>
                  </a:lnTo>
                  <a:lnTo>
                    <a:pt x="80080" y="89535"/>
                  </a:lnTo>
                  <a:lnTo>
                    <a:pt x="80000" y="89027"/>
                  </a:lnTo>
                  <a:lnTo>
                    <a:pt x="79899" y="88392"/>
                  </a:lnTo>
                  <a:lnTo>
                    <a:pt x="79799" y="87757"/>
                  </a:lnTo>
                  <a:close/>
                </a:path>
                <a:path w="101600" h="109220">
                  <a:moveTo>
                    <a:pt x="68943" y="83693"/>
                  </a:moveTo>
                  <a:lnTo>
                    <a:pt x="68554" y="83693"/>
                  </a:lnTo>
                  <a:lnTo>
                    <a:pt x="68445" y="85979"/>
                  </a:lnTo>
                  <a:lnTo>
                    <a:pt x="68371" y="90043"/>
                  </a:lnTo>
                  <a:lnTo>
                    <a:pt x="70030" y="98806"/>
                  </a:lnTo>
                  <a:lnTo>
                    <a:pt x="70078" y="99060"/>
                  </a:lnTo>
                  <a:lnTo>
                    <a:pt x="70167" y="99441"/>
                  </a:lnTo>
                  <a:lnTo>
                    <a:pt x="70904" y="99949"/>
                  </a:lnTo>
                  <a:lnTo>
                    <a:pt x="71193" y="99568"/>
                  </a:lnTo>
                  <a:lnTo>
                    <a:pt x="71294" y="98806"/>
                  </a:lnTo>
                  <a:lnTo>
                    <a:pt x="70855" y="96393"/>
                  </a:lnTo>
                  <a:lnTo>
                    <a:pt x="70351" y="93345"/>
                  </a:lnTo>
                  <a:lnTo>
                    <a:pt x="69842" y="90043"/>
                  </a:lnTo>
                  <a:lnTo>
                    <a:pt x="69764" y="89535"/>
                  </a:lnTo>
                  <a:lnTo>
                    <a:pt x="69686" y="89027"/>
                  </a:lnTo>
                  <a:lnTo>
                    <a:pt x="69588" y="88392"/>
                  </a:lnTo>
                  <a:lnTo>
                    <a:pt x="69490" y="87757"/>
                  </a:lnTo>
                  <a:lnTo>
                    <a:pt x="79799" y="87757"/>
                  </a:lnTo>
                  <a:lnTo>
                    <a:pt x="69471" y="87630"/>
                  </a:lnTo>
                  <a:lnTo>
                    <a:pt x="68904" y="83947"/>
                  </a:lnTo>
                  <a:lnTo>
                    <a:pt x="77897" y="83947"/>
                  </a:lnTo>
                  <a:lnTo>
                    <a:pt x="77878" y="83820"/>
                  </a:lnTo>
                  <a:lnTo>
                    <a:pt x="68884" y="83820"/>
                  </a:lnTo>
                  <a:close/>
                </a:path>
                <a:path w="101600" h="109220">
                  <a:moveTo>
                    <a:pt x="91727" y="83566"/>
                  </a:moveTo>
                  <a:lnTo>
                    <a:pt x="90483" y="83566"/>
                  </a:lnTo>
                  <a:lnTo>
                    <a:pt x="91968" y="92583"/>
                  </a:lnTo>
                  <a:lnTo>
                    <a:pt x="92011" y="92837"/>
                  </a:lnTo>
                  <a:lnTo>
                    <a:pt x="92748" y="93345"/>
                  </a:lnTo>
                  <a:lnTo>
                    <a:pt x="93256" y="92583"/>
                  </a:lnTo>
                  <a:lnTo>
                    <a:pt x="91785" y="83947"/>
                  </a:lnTo>
                  <a:lnTo>
                    <a:pt x="91727" y="83566"/>
                  </a:lnTo>
                  <a:close/>
                </a:path>
                <a:path w="101600" h="109220">
                  <a:moveTo>
                    <a:pt x="78708" y="65024"/>
                  </a:moveTo>
                  <a:lnTo>
                    <a:pt x="77279" y="65024"/>
                  </a:lnTo>
                  <a:lnTo>
                    <a:pt x="74650" y="69596"/>
                  </a:lnTo>
                  <a:lnTo>
                    <a:pt x="71701" y="74930"/>
                  </a:lnTo>
                  <a:lnTo>
                    <a:pt x="68986" y="80137"/>
                  </a:lnTo>
                  <a:lnTo>
                    <a:pt x="67475" y="80899"/>
                  </a:lnTo>
                  <a:lnTo>
                    <a:pt x="62852" y="83566"/>
                  </a:lnTo>
                  <a:lnTo>
                    <a:pt x="57086" y="89154"/>
                  </a:lnTo>
                  <a:lnTo>
                    <a:pt x="56953" y="89535"/>
                  </a:lnTo>
                  <a:lnTo>
                    <a:pt x="56908" y="89662"/>
                  </a:lnTo>
                  <a:lnTo>
                    <a:pt x="57073" y="90043"/>
                  </a:lnTo>
                  <a:lnTo>
                    <a:pt x="57962" y="90043"/>
                  </a:lnTo>
                  <a:lnTo>
                    <a:pt x="62141" y="85979"/>
                  </a:lnTo>
                  <a:lnTo>
                    <a:pt x="65567" y="83566"/>
                  </a:lnTo>
                  <a:lnTo>
                    <a:pt x="65963" y="83312"/>
                  </a:lnTo>
                  <a:lnTo>
                    <a:pt x="67906" y="82169"/>
                  </a:lnTo>
                  <a:lnTo>
                    <a:pt x="69652" y="82169"/>
                  </a:lnTo>
                  <a:lnTo>
                    <a:pt x="70951" y="79375"/>
                  </a:lnTo>
                  <a:lnTo>
                    <a:pt x="71069" y="79121"/>
                  </a:lnTo>
                  <a:lnTo>
                    <a:pt x="70929" y="79121"/>
                  </a:lnTo>
                  <a:lnTo>
                    <a:pt x="72885" y="75438"/>
                  </a:lnTo>
                  <a:lnTo>
                    <a:pt x="76695" y="68580"/>
                  </a:lnTo>
                  <a:lnTo>
                    <a:pt x="78208" y="68580"/>
                  </a:lnTo>
                  <a:lnTo>
                    <a:pt x="78290" y="67818"/>
                  </a:lnTo>
                  <a:lnTo>
                    <a:pt x="78371" y="67056"/>
                  </a:lnTo>
                  <a:lnTo>
                    <a:pt x="78466" y="66167"/>
                  </a:lnTo>
                  <a:lnTo>
                    <a:pt x="78562" y="65278"/>
                  </a:lnTo>
                  <a:lnTo>
                    <a:pt x="78708" y="65024"/>
                  </a:lnTo>
                  <a:close/>
                </a:path>
                <a:path w="101600" h="109220">
                  <a:moveTo>
                    <a:pt x="63991" y="62992"/>
                  </a:moveTo>
                  <a:lnTo>
                    <a:pt x="62333" y="62992"/>
                  </a:lnTo>
                  <a:lnTo>
                    <a:pt x="56849" y="70993"/>
                  </a:lnTo>
                  <a:lnTo>
                    <a:pt x="51922" y="80137"/>
                  </a:lnTo>
                  <a:lnTo>
                    <a:pt x="50259" y="87122"/>
                  </a:lnTo>
                  <a:lnTo>
                    <a:pt x="50138" y="87630"/>
                  </a:lnTo>
                  <a:lnTo>
                    <a:pt x="50012" y="88519"/>
                  </a:lnTo>
                  <a:lnTo>
                    <a:pt x="50672" y="89154"/>
                  </a:lnTo>
                  <a:lnTo>
                    <a:pt x="51149" y="88519"/>
                  </a:lnTo>
                  <a:lnTo>
                    <a:pt x="53603" y="79375"/>
                  </a:lnTo>
                  <a:lnTo>
                    <a:pt x="59226" y="69596"/>
                  </a:lnTo>
                  <a:lnTo>
                    <a:pt x="63991" y="62992"/>
                  </a:lnTo>
                  <a:close/>
                </a:path>
                <a:path w="101600" h="109220">
                  <a:moveTo>
                    <a:pt x="58134" y="88138"/>
                  </a:moveTo>
                  <a:lnTo>
                    <a:pt x="51244" y="88138"/>
                  </a:lnTo>
                  <a:lnTo>
                    <a:pt x="51244" y="88392"/>
                  </a:lnTo>
                  <a:lnTo>
                    <a:pt x="57872" y="88392"/>
                  </a:lnTo>
                  <a:lnTo>
                    <a:pt x="58134" y="88138"/>
                  </a:lnTo>
                  <a:close/>
                </a:path>
                <a:path w="101600" h="109220">
                  <a:moveTo>
                    <a:pt x="64777" y="88138"/>
                  </a:moveTo>
                  <a:lnTo>
                    <a:pt x="59921" y="88138"/>
                  </a:lnTo>
                  <a:lnTo>
                    <a:pt x="59660" y="88392"/>
                  </a:lnTo>
                  <a:lnTo>
                    <a:pt x="64649" y="88392"/>
                  </a:lnTo>
                  <a:lnTo>
                    <a:pt x="64777" y="88138"/>
                  </a:lnTo>
                  <a:close/>
                </a:path>
                <a:path w="101600" h="109220">
                  <a:moveTo>
                    <a:pt x="68342" y="88138"/>
                  </a:moveTo>
                  <a:lnTo>
                    <a:pt x="66211" y="88138"/>
                  </a:lnTo>
                  <a:lnTo>
                    <a:pt x="66080" y="88392"/>
                  </a:lnTo>
                  <a:lnTo>
                    <a:pt x="68329" y="88392"/>
                  </a:lnTo>
                  <a:lnTo>
                    <a:pt x="68342" y="88138"/>
                  </a:lnTo>
                  <a:close/>
                </a:path>
                <a:path w="101600" h="109220">
                  <a:moveTo>
                    <a:pt x="78533" y="88138"/>
                  </a:moveTo>
                  <a:lnTo>
                    <a:pt x="69549" y="88138"/>
                  </a:lnTo>
                  <a:lnTo>
                    <a:pt x="69588" y="88392"/>
                  </a:lnTo>
                  <a:lnTo>
                    <a:pt x="78572" y="88392"/>
                  </a:lnTo>
                  <a:lnTo>
                    <a:pt x="78533" y="88138"/>
                  </a:lnTo>
                  <a:close/>
                </a:path>
                <a:path w="101600" h="109220">
                  <a:moveTo>
                    <a:pt x="91210" y="88138"/>
                  </a:moveTo>
                  <a:lnTo>
                    <a:pt x="79859" y="88138"/>
                  </a:lnTo>
                  <a:lnTo>
                    <a:pt x="79899" y="88392"/>
                  </a:lnTo>
                  <a:lnTo>
                    <a:pt x="91250" y="88392"/>
                  </a:lnTo>
                  <a:lnTo>
                    <a:pt x="91210" y="88138"/>
                  </a:lnTo>
                  <a:close/>
                </a:path>
                <a:path w="101600" h="109220">
                  <a:moveTo>
                    <a:pt x="79912" y="62992"/>
                  </a:moveTo>
                  <a:lnTo>
                    <a:pt x="78447" y="62992"/>
                  </a:lnTo>
                  <a:lnTo>
                    <a:pt x="78003" y="63754"/>
                  </a:lnTo>
                  <a:lnTo>
                    <a:pt x="70561" y="63754"/>
                  </a:lnTo>
                  <a:lnTo>
                    <a:pt x="53914" y="87757"/>
                  </a:lnTo>
                  <a:lnTo>
                    <a:pt x="54267" y="88138"/>
                  </a:lnTo>
                  <a:lnTo>
                    <a:pt x="55016" y="87757"/>
                  </a:lnTo>
                  <a:lnTo>
                    <a:pt x="56431" y="82169"/>
                  </a:lnTo>
                  <a:lnTo>
                    <a:pt x="56527" y="81788"/>
                  </a:lnTo>
                  <a:lnTo>
                    <a:pt x="64757" y="68961"/>
                  </a:lnTo>
                  <a:lnTo>
                    <a:pt x="70510" y="65278"/>
                  </a:lnTo>
                  <a:lnTo>
                    <a:pt x="77279" y="65024"/>
                  </a:lnTo>
                  <a:lnTo>
                    <a:pt x="78708" y="65024"/>
                  </a:lnTo>
                  <a:lnTo>
                    <a:pt x="78854" y="64770"/>
                  </a:lnTo>
                  <a:lnTo>
                    <a:pt x="79912" y="62992"/>
                  </a:lnTo>
                  <a:close/>
                </a:path>
                <a:path w="101600" h="109220">
                  <a:moveTo>
                    <a:pt x="79135" y="83566"/>
                  </a:moveTo>
                  <a:lnTo>
                    <a:pt x="77839" y="83566"/>
                  </a:lnTo>
                  <a:lnTo>
                    <a:pt x="78205" y="85979"/>
                  </a:lnTo>
                  <a:lnTo>
                    <a:pt x="78282" y="86487"/>
                  </a:lnTo>
                  <a:lnTo>
                    <a:pt x="78379" y="87122"/>
                  </a:lnTo>
                  <a:lnTo>
                    <a:pt x="78456" y="87630"/>
                  </a:lnTo>
                  <a:lnTo>
                    <a:pt x="79778" y="87630"/>
                  </a:lnTo>
                  <a:lnTo>
                    <a:pt x="79195" y="83947"/>
                  </a:lnTo>
                  <a:lnTo>
                    <a:pt x="79135" y="83566"/>
                  </a:lnTo>
                  <a:close/>
                </a:path>
                <a:path w="101600" h="109220">
                  <a:moveTo>
                    <a:pt x="90523" y="83820"/>
                  </a:moveTo>
                  <a:lnTo>
                    <a:pt x="79175" y="83820"/>
                  </a:lnTo>
                  <a:lnTo>
                    <a:pt x="79195" y="83947"/>
                  </a:lnTo>
                  <a:lnTo>
                    <a:pt x="90544" y="83947"/>
                  </a:lnTo>
                  <a:lnTo>
                    <a:pt x="90523" y="83820"/>
                  </a:lnTo>
                  <a:close/>
                </a:path>
                <a:path w="101600" h="109220">
                  <a:moveTo>
                    <a:pt x="53039" y="62992"/>
                  </a:moveTo>
                  <a:lnTo>
                    <a:pt x="51343" y="62992"/>
                  </a:lnTo>
                  <a:lnTo>
                    <a:pt x="47847" y="67818"/>
                  </a:lnTo>
                  <a:lnTo>
                    <a:pt x="43822" y="74930"/>
                  </a:lnTo>
                  <a:lnTo>
                    <a:pt x="40881" y="83058"/>
                  </a:lnTo>
                  <a:lnTo>
                    <a:pt x="41186" y="83566"/>
                  </a:lnTo>
                  <a:lnTo>
                    <a:pt x="41338" y="83820"/>
                  </a:lnTo>
                  <a:lnTo>
                    <a:pt x="42100" y="83312"/>
                  </a:lnTo>
                  <a:lnTo>
                    <a:pt x="45747" y="73914"/>
                  </a:lnTo>
                  <a:lnTo>
                    <a:pt x="50550" y="66167"/>
                  </a:lnTo>
                  <a:lnTo>
                    <a:pt x="53039" y="62992"/>
                  </a:lnTo>
                  <a:close/>
                </a:path>
                <a:path w="101600" h="109220">
                  <a:moveTo>
                    <a:pt x="67298" y="83312"/>
                  </a:moveTo>
                  <a:lnTo>
                    <a:pt x="65928" y="83312"/>
                  </a:lnTo>
                  <a:lnTo>
                    <a:pt x="65567" y="83566"/>
                  </a:lnTo>
                  <a:lnTo>
                    <a:pt x="67163" y="83566"/>
                  </a:lnTo>
                  <a:lnTo>
                    <a:pt x="67298" y="83312"/>
                  </a:lnTo>
                  <a:close/>
                </a:path>
                <a:path w="101600" h="109220">
                  <a:moveTo>
                    <a:pt x="77801" y="83312"/>
                  </a:moveTo>
                  <a:lnTo>
                    <a:pt x="69120" y="83312"/>
                  </a:lnTo>
                  <a:lnTo>
                    <a:pt x="69002" y="83566"/>
                  </a:lnTo>
                  <a:lnTo>
                    <a:pt x="77839" y="83566"/>
                  </a:lnTo>
                  <a:lnTo>
                    <a:pt x="77801" y="83312"/>
                  </a:lnTo>
                  <a:close/>
                </a:path>
                <a:path w="101600" h="109220">
                  <a:moveTo>
                    <a:pt x="90443" y="83312"/>
                  </a:moveTo>
                  <a:lnTo>
                    <a:pt x="79094" y="83312"/>
                  </a:lnTo>
                  <a:lnTo>
                    <a:pt x="79135" y="83566"/>
                  </a:lnTo>
                  <a:lnTo>
                    <a:pt x="90483" y="83566"/>
                  </a:lnTo>
                  <a:lnTo>
                    <a:pt x="90443" y="83312"/>
                  </a:lnTo>
                  <a:close/>
                </a:path>
                <a:path w="101600" h="109220">
                  <a:moveTo>
                    <a:pt x="69652" y="82169"/>
                  </a:moveTo>
                  <a:lnTo>
                    <a:pt x="67906" y="82169"/>
                  </a:lnTo>
                  <a:lnTo>
                    <a:pt x="67298" y="83312"/>
                  </a:lnTo>
                  <a:lnTo>
                    <a:pt x="69120" y="83312"/>
                  </a:lnTo>
                  <a:lnTo>
                    <a:pt x="69652" y="82169"/>
                  </a:lnTo>
                  <a:close/>
                </a:path>
                <a:path w="101600" h="109220">
                  <a:moveTo>
                    <a:pt x="78208" y="68580"/>
                  </a:moveTo>
                  <a:lnTo>
                    <a:pt x="76695" y="68580"/>
                  </a:lnTo>
                  <a:lnTo>
                    <a:pt x="76762" y="73533"/>
                  </a:lnTo>
                  <a:lnTo>
                    <a:pt x="76888" y="74930"/>
                  </a:lnTo>
                  <a:lnTo>
                    <a:pt x="76934" y="75438"/>
                  </a:lnTo>
                  <a:lnTo>
                    <a:pt x="77026" y="76454"/>
                  </a:lnTo>
                  <a:lnTo>
                    <a:pt x="77083" y="77089"/>
                  </a:lnTo>
                  <a:lnTo>
                    <a:pt x="77174" y="78105"/>
                  </a:lnTo>
                  <a:lnTo>
                    <a:pt x="77266" y="79121"/>
                  </a:lnTo>
                  <a:lnTo>
                    <a:pt x="77392" y="80518"/>
                  </a:lnTo>
                  <a:lnTo>
                    <a:pt x="77762" y="83058"/>
                  </a:lnTo>
                  <a:lnTo>
                    <a:pt x="77801" y="83312"/>
                  </a:lnTo>
                  <a:lnTo>
                    <a:pt x="79094" y="83312"/>
                  </a:lnTo>
                  <a:lnTo>
                    <a:pt x="78913" y="82169"/>
                  </a:lnTo>
                  <a:lnTo>
                    <a:pt x="78792" y="81407"/>
                  </a:lnTo>
                  <a:lnTo>
                    <a:pt x="78696" y="80518"/>
                  </a:lnTo>
                  <a:lnTo>
                    <a:pt x="78572" y="79121"/>
                  </a:lnTo>
                  <a:lnTo>
                    <a:pt x="78481" y="78105"/>
                  </a:lnTo>
                  <a:lnTo>
                    <a:pt x="78391" y="77089"/>
                  </a:lnTo>
                  <a:lnTo>
                    <a:pt x="78335" y="76454"/>
                  </a:lnTo>
                  <a:lnTo>
                    <a:pt x="78208" y="68580"/>
                  </a:lnTo>
                  <a:close/>
                </a:path>
                <a:path w="101600" h="109220">
                  <a:moveTo>
                    <a:pt x="88894" y="62992"/>
                  </a:moveTo>
                  <a:lnTo>
                    <a:pt x="87705" y="62992"/>
                  </a:lnTo>
                  <a:lnTo>
                    <a:pt x="87775" y="63754"/>
                  </a:lnTo>
                  <a:lnTo>
                    <a:pt x="87891" y="65024"/>
                  </a:lnTo>
                  <a:lnTo>
                    <a:pt x="87995" y="66167"/>
                  </a:lnTo>
                  <a:lnTo>
                    <a:pt x="88077" y="67056"/>
                  </a:lnTo>
                  <a:lnTo>
                    <a:pt x="89622" y="78105"/>
                  </a:lnTo>
                  <a:lnTo>
                    <a:pt x="90402" y="83058"/>
                  </a:lnTo>
                  <a:lnTo>
                    <a:pt x="90443" y="83312"/>
                  </a:lnTo>
                  <a:lnTo>
                    <a:pt x="91689" y="83312"/>
                  </a:lnTo>
                  <a:lnTo>
                    <a:pt x="90270" y="73914"/>
                  </a:lnTo>
                  <a:lnTo>
                    <a:pt x="90213" y="73533"/>
                  </a:lnTo>
                  <a:lnTo>
                    <a:pt x="90136" y="73025"/>
                  </a:lnTo>
                  <a:lnTo>
                    <a:pt x="90023" y="72136"/>
                  </a:lnTo>
                  <a:lnTo>
                    <a:pt x="89945" y="71501"/>
                  </a:lnTo>
                  <a:lnTo>
                    <a:pt x="89835" y="70612"/>
                  </a:lnTo>
                  <a:lnTo>
                    <a:pt x="89709" y="69596"/>
                  </a:lnTo>
                  <a:lnTo>
                    <a:pt x="89584" y="68580"/>
                  </a:lnTo>
                  <a:lnTo>
                    <a:pt x="89490" y="67818"/>
                  </a:lnTo>
                  <a:lnTo>
                    <a:pt x="89396" y="67056"/>
                  </a:lnTo>
                  <a:lnTo>
                    <a:pt x="89286" y="66167"/>
                  </a:lnTo>
                  <a:lnTo>
                    <a:pt x="89176" y="65278"/>
                  </a:lnTo>
                  <a:lnTo>
                    <a:pt x="89051" y="64262"/>
                  </a:lnTo>
                  <a:lnTo>
                    <a:pt x="88925" y="63246"/>
                  </a:lnTo>
                  <a:lnTo>
                    <a:pt x="88894" y="62992"/>
                  </a:lnTo>
                  <a:close/>
                </a:path>
                <a:path w="101600" h="109220">
                  <a:moveTo>
                    <a:pt x="93043" y="62992"/>
                  </a:moveTo>
                  <a:lnTo>
                    <a:pt x="91694" y="62992"/>
                  </a:lnTo>
                  <a:lnTo>
                    <a:pt x="95132" y="70612"/>
                  </a:lnTo>
                  <a:lnTo>
                    <a:pt x="98834" y="78105"/>
                  </a:lnTo>
                  <a:lnTo>
                    <a:pt x="100712" y="81788"/>
                  </a:lnTo>
                  <a:lnTo>
                    <a:pt x="101066" y="81788"/>
                  </a:lnTo>
                  <a:lnTo>
                    <a:pt x="101485" y="81915"/>
                  </a:lnTo>
                  <a:lnTo>
                    <a:pt x="101435" y="80518"/>
                  </a:lnTo>
                  <a:lnTo>
                    <a:pt x="98144" y="73914"/>
                  </a:lnTo>
                  <a:lnTo>
                    <a:pt x="94195" y="65659"/>
                  </a:lnTo>
                  <a:lnTo>
                    <a:pt x="93153" y="63246"/>
                  </a:lnTo>
                  <a:lnTo>
                    <a:pt x="93043" y="62992"/>
                  </a:lnTo>
                  <a:close/>
                </a:path>
                <a:path w="101600" h="109220">
                  <a:moveTo>
                    <a:pt x="44737" y="62992"/>
                  </a:moveTo>
                  <a:lnTo>
                    <a:pt x="42712" y="62992"/>
                  </a:lnTo>
                  <a:lnTo>
                    <a:pt x="42403" y="63246"/>
                  </a:lnTo>
                  <a:lnTo>
                    <a:pt x="37949" y="67818"/>
                  </a:lnTo>
                  <a:lnTo>
                    <a:pt x="33735" y="73533"/>
                  </a:lnTo>
                  <a:lnTo>
                    <a:pt x="30746" y="80518"/>
                  </a:lnTo>
                  <a:lnTo>
                    <a:pt x="31178" y="81280"/>
                  </a:lnTo>
                  <a:lnTo>
                    <a:pt x="31940" y="80772"/>
                  </a:lnTo>
                  <a:lnTo>
                    <a:pt x="35798" y="72644"/>
                  </a:lnTo>
                  <a:lnTo>
                    <a:pt x="41184" y="66167"/>
                  </a:lnTo>
                  <a:lnTo>
                    <a:pt x="44737" y="62992"/>
                  </a:lnTo>
                  <a:close/>
                </a:path>
                <a:path w="101600" h="109220">
                  <a:moveTo>
                    <a:pt x="32102" y="62992"/>
                  </a:moveTo>
                  <a:lnTo>
                    <a:pt x="30227" y="62992"/>
                  </a:lnTo>
                  <a:lnTo>
                    <a:pt x="28549" y="64262"/>
                  </a:lnTo>
                  <a:lnTo>
                    <a:pt x="22415" y="69850"/>
                  </a:lnTo>
                  <a:lnTo>
                    <a:pt x="22337" y="70612"/>
                  </a:lnTo>
                  <a:lnTo>
                    <a:pt x="22247" y="71501"/>
                  </a:lnTo>
                  <a:lnTo>
                    <a:pt x="22130" y="72644"/>
                  </a:lnTo>
                  <a:lnTo>
                    <a:pt x="22014" y="73787"/>
                  </a:lnTo>
                  <a:lnTo>
                    <a:pt x="21897" y="74930"/>
                  </a:lnTo>
                  <a:lnTo>
                    <a:pt x="21852" y="76454"/>
                  </a:lnTo>
                  <a:lnTo>
                    <a:pt x="22339" y="77089"/>
                  </a:lnTo>
                  <a:lnTo>
                    <a:pt x="23012" y="76454"/>
                  </a:lnTo>
                  <a:lnTo>
                    <a:pt x="23117" y="75438"/>
                  </a:lnTo>
                  <a:lnTo>
                    <a:pt x="23169" y="74930"/>
                  </a:lnTo>
                  <a:lnTo>
                    <a:pt x="23287" y="73787"/>
                  </a:lnTo>
                  <a:lnTo>
                    <a:pt x="23406" y="72644"/>
                  </a:lnTo>
                  <a:lnTo>
                    <a:pt x="23524" y="71501"/>
                  </a:lnTo>
                  <a:lnTo>
                    <a:pt x="23616" y="70612"/>
                  </a:lnTo>
                  <a:lnTo>
                    <a:pt x="23721" y="69596"/>
                  </a:lnTo>
                  <a:lnTo>
                    <a:pt x="23799" y="68834"/>
                  </a:lnTo>
                  <a:lnTo>
                    <a:pt x="32102" y="62992"/>
                  </a:lnTo>
                  <a:close/>
                </a:path>
                <a:path w="101600" h="109220">
                  <a:moveTo>
                    <a:pt x="21931" y="62738"/>
                  </a:moveTo>
                  <a:lnTo>
                    <a:pt x="20332" y="62738"/>
                  </a:lnTo>
                  <a:lnTo>
                    <a:pt x="12712" y="72136"/>
                  </a:lnTo>
                  <a:lnTo>
                    <a:pt x="12814" y="73025"/>
                  </a:lnTo>
                  <a:lnTo>
                    <a:pt x="13587" y="73025"/>
                  </a:lnTo>
                  <a:lnTo>
                    <a:pt x="21931" y="62738"/>
                  </a:lnTo>
                  <a:close/>
                </a:path>
                <a:path w="101600" h="109220">
                  <a:moveTo>
                    <a:pt x="13119" y="62992"/>
                  </a:moveTo>
                  <a:lnTo>
                    <a:pt x="11175" y="62992"/>
                  </a:lnTo>
                  <a:lnTo>
                    <a:pt x="6553" y="67056"/>
                  </a:lnTo>
                  <a:lnTo>
                    <a:pt x="6502" y="67945"/>
                  </a:lnTo>
                  <a:lnTo>
                    <a:pt x="7404" y="67945"/>
                  </a:lnTo>
                  <a:lnTo>
                    <a:pt x="13119" y="62992"/>
                  </a:lnTo>
                  <a:close/>
                </a:path>
                <a:path w="101600" h="109220">
                  <a:moveTo>
                    <a:pt x="673" y="61468"/>
                  </a:moveTo>
                  <a:lnTo>
                    <a:pt x="0" y="61976"/>
                  </a:lnTo>
                  <a:lnTo>
                    <a:pt x="596" y="62738"/>
                  </a:lnTo>
                  <a:lnTo>
                    <a:pt x="3873" y="62992"/>
                  </a:lnTo>
                  <a:lnTo>
                    <a:pt x="15405" y="62992"/>
                  </a:lnTo>
                  <a:lnTo>
                    <a:pt x="20332" y="62738"/>
                  </a:lnTo>
                  <a:lnTo>
                    <a:pt x="30120" y="61976"/>
                  </a:lnTo>
                  <a:lnTo>
                    <a:pt x="31569" y="61976"/>
                  </a:lnTo>
                  <a:lnTo>
                    <a:pt x="31905" y="61722"/>
                  </a:lnTo>
                  <a:lnTo>
                    <a:pt x="3670" y="61722"/>
                  </a:lnTo>
                  <a:lnTo>
                    <a:pt x="673" y="61468"/>
                  </a:lnTo>
                  <a:close/>
                </a:path>
                <a:path w="101600" h="109220">
                  <a:moveTo>
                    <a:pt x="30562" y="62738"/>
                  </a:moveTo>
                  <a:lnTo>
                    <a:pt x="22618" y="62738"/>
                  </a:lnTo>
                  <a:lnTo>
                    <a:pt x="13119" y="62992"/>
                  </a:lnTo>
                  <a:lnTo>
                    <a:pt x="30227" y="62992"/>
                  </a:lnTo>
                  <a:lnTo>
                    <a:pt x="30562" y="62738"/>
                  </a:lnTo>
                  <a:close/>
                </a:path>
                <a:path w="101600" h="109220">
                  <a:moveTo>
                    <a:pt x="43021" y="62738"/>
                  </a:moveTo>
                  <a:lnTo>
                    <a:pt x="32463" y="62738"/>
                  </a:lnTo>
                  <a:lnTo>
                    <a:pt x="32102" y="62992"/>
                  </a:lnTo>
                  <a:lnTo>
                    <a:pt x="42712" y="62992"/>
                  </a:lnTo>
                  <a:lnTo>
                    <a:pt x="43021" y="62738"/>
                  </a:lnTo>
                  <a:close/>
                </a:path>
                <a:path w="101600" h="109220">
                  <a:moveTo>
                    <a:pt x="51527" y="62738"/>
                  </a:moveTo>
                  <a:lnTo>
                    <a:pt x="45021" y="62738"/>
                  </a:lnTo>
                  <a:lnTo>
                    <a:pt x="44737" y="62992"/>
                  </a:lnTo>
                  <a:lnTo>
                    <a:pt x="51343" y="62992"/>
                  </a:lnTo>
                  <a:lnTo>
                    <a:pt x="51527" y="62738"/>
                  </a:lnTo>
                  <a:close/>
                </a:path>
                <a:path w="101600" h="109220">
                  <a:moveTo>
                    <a:pt x="62507" y="62738"/>
                  </a:moveTo>
                  <a:lnTo>
                    <a:pt x="53240" y="62738"/>
                  </a:lnTo>
                  <a:lnTo>
                    <a:pt x="53039" y="62992"/>
                  </a:lnTo>
                  <a:lnTo>
                    <a:pt x="62333" y="62992"/>
                  </a:lnTo>
                  <a:lnTo>
                    <a:pt x="62507" y="62738"/>
                  </a:lnTo>
                  <a:close/>
                </a:path>
                <a:path w="101600" h="109220">
                  <a:moveTo>
                    <a:pt x="78595" y="62738"/>
                  </a:moveTo>
                  <a:lnTo>
                    <a:pt x="64175" y="62738"/>
                  </a:lnTo>
                  <a:lnTo>
                    <a:pt x="63991" y="62992"/>
                  </a:lnTo>
                  <a:lnTo>
                    <a:pt x="78447" y="62992"/>
                  </a:lnTo>
                  <a:lnTo>
                    <a:pt x="78595" y="62738"/>
                  </a:lnTo>
                  <a:close/>
                </a:path>
                <a:path w="101600" h="109220">
                  <a:moveTo>
                    <a:pt x="87682" y="62738"/>
                  </a:moveTo>
                  <a:lnTo>
                    <a:pt x="80057" y="62738"/>
                  </a:lnTo>
                  <a:lnTo>
                    <a:pt x="79912" y="62992"/>
                  </a:lnTo>
                  <a:lnTo>
                    <a:pt x="87705" y="62992"/>
                  </a:lnTo>
                  <a:lnTo>
                    <a:pt x="87682" y="62738"/>
                  </a:lnTo>
                  <a:close/>
                </a:path>
                <a:path w="101600" h="109220">
                  <a:moveTo>
                    <a:pt x="91579" y="62738"/>
                  </a:moveTo>
                  <a:lnTo>
                    <a:pt x="88862" y="62738"/>
                  </a:lnTo>
                  <a:lnTo>
                    <a:pt x="88894" y="62992"/>
                  </a:lnTo>
                  <a:lnTo>
                    <a:pt x="91694" y="62992"/>
                  </a:lnTo>
                  <a:lnTo>
                    <a:pt x="91579" y="62738"/>
                  </a:lnTo>
                  <a:close/>
                </a:path>
                <a:path w="101600" h="109220">
                  <a:moveTo>
                    <a:pt x="34018" y="61722"/>
                  </a:moveTo>
                  <a:lnTo>
                    <a:pt x="33354" y="61722"/>
                  </a:lnTo>
                  <a:lnTo>
                    <a:pt x="30120" y="61976"/>
                  </a:lnTo>
                  <a:lnTo>
                    <a:pt x="31569" y="61976"/>
                  </a:lnTo>
                  <a:lnTo>
                    <a:pt x="30562" y="62738"/>
                  </a:lnTo>
                  <a:lnTo>
                    <a:pt x="32463" y="62738"/>
                  </a:lnTo>
                  <a:lnTo>
                    <a:pt x="33185" y="62230"/>
                  </a:lnTo>
                  <a:lnTo>
                    <a:pt x="34018" y="61722"/>
                  </a:lnTo>
                  <a:close/>
                </a:path>
                <a:path w="101600" h="109220">
                  <a:moveTo>
                    <a:pt x="25463" y="39624"/>
                  </a:moveTo>
                  <a:lnTo>
                    <a:pt x="25120" y="40259"/>
                  </a:lnTo>
                  <a:lnTo>
                    <a:pt x="25184" y="40513"/>
                  </a:lnTo>
                  <a:lnTo>
                    <a:pt x="27571" y="45085"/>
                  </a:lnTo>
                  <a:lnTo>
                    <a:pt x="35406" y="54102"/>
                  </a:lnTo>
                  <a:lnTo>
                    <a:pt x="35917" y="54610"/>
                  </a:lnTo>
                  <a:lnTo>
                    <a:pt x="40233" y="57658"/>
                  </a:lnTo>
                  <a:lnTo>
                    <a:pt x="44729" y="59055"/>
                  </a:lnTo>
                  <a:lnTo>
                    <a:pt x="41173" y="59563"/>
                  </a:lnTo>
                  <a:lnTo>
                    <a:pt x="33947" y="60325"/>
                  </a:lnTo>
                  <a:lnTo>
                    <a:pt x="45959" y="60325"/>
                  </a:lnTo>
                  <a:lnTo>
                    <a:pt x="43021" y="62738"/>
                  </a:lnTo>
                  <a:lnTo>
                    <a:pt x="45021" y="62738"/>
                  </a:lnTo>
                  <a:lnTo>
                    <a:pt x="46158" y="61722"/>
                  </a:lnTo>
                  <a:lnTo>
                    <a:pt x="48780" y="59817"/>
                  </a:lnTo>
                  <a:lnTo>
                    <a:pt x="53875" y="59055"/>
                  </a:lnTo>
                  <a:lnTo>
                    <a:pt x="56346" y="59055"/>
                  </a:lnTo>
                  <a:lnTo>
                    <a:pt x="56692" y="58674"/>
                  </a:lnTo>
                  <a:lnTo>
                    <a:pt x="48437" y="58674"/>
                  </a:lnTo>
                  <a:lnTo>
                    <a:pt x="39817" y="55245"/>
                  </a:lnTo>
                  <a:lnTo>
                    <a:pt x="39640" y="55245"/>
                  </a:lnTo>
                  <a:lnTo>
                    <a:pt x="32516" y="48895"/>
                  </a:lnTo>
                  <a:lnTo>
                    <a:pt x="27962" y="42672"/>
                  </a:lnTo>
                  <a:lnTo>
                    <a:pt x="26301" y="39878"/>
                  </a:lnTo>
                  <a:lnTo>
                    <a:pt x="25463" y="39624"/>
                  </a:lnTo>
                  <a:close/>
                </a:path>
                <a:path w="101600" h="109220">
                  <a:moveTo>
                    <a:pt x="56346" y="59055"/>
                  </a:moveTo>
                  <a:lnTo>
                    <a:pt x="54616" y="59055"/>
                  </a:lnTo>
                  <a:lnTo>
                    <a:pt x="51711" y="62484"/>
                  </a:lnTo>
                  <a:lnTo>
                    <a:pt x="51527" y="62738"/>
                  </a:lnTo>
                  <a:lnTo>
                    <a:pt x="53240" y="62738"/>
                  </a:lnTo>
                  <a:lnTo>
                    <a:pt x="54846" y="60706"/>
                  </a:lnTo>
                  <a:lnTo>
                    <a:pt x="56346" y="59055"/>
                  </a:lnTo>
                  <a:close/>
                </a:path>
                <a:path w="101600" h="109220">
                  <a:moveTo>
                    <a:pt x="68654" y="57023"/>
                  </a:moveTo>
                  <a:lnTo>
                    <a:pt x="66979" y="57023"/>
                  </a:lnTo>
                  <a:lnTo>
                    <a:pt x="62494" y="62738"/>
                  </a:lnTo>
                  <a:lnTo>
                    <a:pt x="64175" y="62738"/>
                  </a:lnTo>
                  <a:lnTo>
                    <a:pt x="65371" y="61087"/>
                  </a:lnTo>
                  <a:lnTo>
                    <a:pt x="68654" y="57023"/>
                  </a:lnTo>
                  <a:close/>
                </a:path>
                <a:path w="101600" h="109220">
                  <a:moveTo>
                    <a:pt x="85940" y="53848"/>
                  </a:moveTo>
                  <a:lnTo>
                    <a:pt x="84581" y="53848"/>
                  </a:lnTo>
                  <a:lnTo>
                    <a:pt x="82905" y="55753"/>
                  </a:lnTo>
                  <a:lnTo>
                    <a:pt x="80594" y="59309"/>
                  </a:lnTo>
                  <a:lnTo>
                    <a:pt x="78595" y="62738"/>
                  </a:lnTo>
                  <a:lnTo>
                    <a:pt x="80057" y="62738"/>
                  </a:lnTo>
                  <a:lnTo>
                    <a:pt x="82379" y="58674"/>
                  </a:lnTo>
                  <a:lnTo>
                    <a:pt x="82697" y="58166"/>
                  </a:lnTo>
                  <a:lnTo>
                    <a:pt x="85470" y="54102"/>
                  </a:lnTo>
                  <a:lnTo>
                    <a:pt x="85940" y="53848"/>
                  </a:lnTo>
                  <a:close/>
                </a:path>
                <a:path w="101600" h="109220">
                  <a:moveTo>
                    <a:pt x="89427" y="53340"/>
                  </a:moveTo>
                  <a:lnTo>
                    <a:pt x="87233" y="53340"/>
                  </a:lnTo>
                  <a:lnTo>
                    <a:pt x="87345" y="59055"/>
                  </a:lnTo>
                  <a:lnTo>
                    <a:pt x="87461" y="60325"/>
                  </a:lnTo>
                  <a:lnTo>
                    <a:pt x="87566" y="61468"/>
                  </a:lnTo>
                  <a:lnTo>
                    <a:pt x="87682" y="62738"/>
                  </a:lnTo>
                  <a:lnTo>
                    <a:pt x="88862" y="62738"/>
                  </a:lnTo>
                  <a:lnTo>
                    <a:pt x="88738" y="61087"/>
                  </a:lnTo>
                  <a:lnTo>
                    <a:pt x="88627" y="59055"/>
                  </a:lnTo>
                  <a:lnTo>
                    <a:pt x="88503" y="56769"/>
                  </a:lnTo>
                  <a:lnTo>
                    <a:pt x="88386" y="54610"/>
                  </a:lnTo>
                  <a:lnTo>
                    <a:pt x="89827" y="54610"/>
                  </a:lnTo>
                  <a:lnTo>
                    <a:pt x="89427" y="53340"/>
                  </a:lnTo>
                  <a:close/>
                </a:path>
                <a:path w="101600" h="109220">
                  <a:moveTo>
                    <a:pt x="89827" y="54610"/>
                  </a:moveTo>
                  <a:lnTo>
                    <a:pt x="88427" y="54610"/>
                  </a:lnTo>
                  <a:lnTo>
                    <a:pt x="91025" y="61468"/>
                  </a:lnTo>
                  <a:lnTo>
                    <a:pt x="91121" y="61722"/>
                  </a:lnTo>
                  <a:lnTo>
                    <a:pt x="91235" y="61976"/>
                  </a:lnTo>
                  <a:lnTo>
                    <a:pt x="91350" y="62230"/>
                  </a:lnTo>
                  <a:lnTo>
                    <a:pt x="91465" y="62484"/>
                  </a:lnTo>
                  <a:lnTo>
                    <a:pt x="91579" y="62738"/>
                  </a:lnTo>
                  <a:lnTo>
                    <a:pt x="92934" y="62738"/>
                  </a:lnTo>
                  <a:lnTo>
                    <a:pt x="90959" y="58166"/>
                  </a:lnTo>
                  <a:lnTo>
                    <a:pt x="89827" y="54610"/>
                  </a:lnTo>
                  <a:close/>
                </a:path>
                <a:path w="101600" h="109220">
                  <a:moveTo>
                    <a:pt x="33354" y="61722"/>
                  </a:moveTo>
                  <a:lnTo>
                    <a:pt x="31905" y="61722"/>
                  </a:lnTo>
                  <a:lnTo>
                    <a:pt x="31569" y="61976"/>
                  </a:lnTo>
                  <a:lnTo>
                    <a:pt x="30120" y="61976"/>
                  </a:lnTo>
                  <a:lnTo>
                    <a:pt x="33354" y="61722"/>
                  </a:lnTo>
                  <a:close/>
                </a:path>
                <a:path w="101600" h="109220">
                  <a:moveTo>
                    <a:pt x="4127" y="57023"/>
                  </a:moveTo>
                  <a:lnTo>
                    <a:pt x="3276" y="57277"/>
                  </a:lnTo>
                  <a:lnTo>
                    <a:pt x="3187" y="57658"/>
                  </a:lnTo>
                  <a:lnTo>
                    <a:pt x="3530" y="58166"/>
                  </a:lnTo>
                  <a:lnTo>
                    <a:pt x="10248" y="61722"/>
                  </a:lnTo>
                  <a:lnTo>
                    <a:pt x="12852" y="61722"/>
                  </a:lnTo>
                  <a:lnTo>
                    <a:pt x="4127" y="57023"/>
                  </a:lnTo>
                  <a:close/>
                </a:path>
                <a:path w="101600" h="109220">
                  <a:moveTo>
                    <a:pt x="9982" y="50165"/>
                  </a:moveTo>
                  <a:lnTo>
                    <a:pt x="9118" y="50165"/>
                  </a:lnTo>
                  <a:lnTo>
                    <a:pt x="9023" y="50419"/>
                  </a:lnTo>
                  <a:lnTo>
                    <a:pt x="8928" y="50673"/>
                  </a:lnTo>
                  <a:lnTo>
                    <a:pt x="9063" y="50927"/>
                  </a:lnTo>
                  <a:lnTo>
                    <a:pt x="9131" y="51054"/>
                  </a:lnTo>
                  <a:lnTo>
                    <a:pt x="20383" y="61468"/>
                  </a:lnTo>
                  <a:lnTo>
                    <a:pt x="15278" y="61722"/>
                  </a:lnTo>
                  <a:lnTo>
                    <a:pt x="32901" y="61722"/>
                  </a:lnTo>
                  <a:lnTo>
                    <a:pt x="35551" y="61468"/>
                  </a:lnTo>
                  <a:lnTo>
                    <a:pt x="22274" y="61468"/>
                  </a:lnTo>
                  <a:lnTo>
                    <a:pt x="9982" y="50165"/>
                  </a:lnTo>
                  <a:close/>
                </a:path>
                <a:path w="101600" h="109220">
                  <a:moveTo>
                    <a:pt x="39526" y="61087"/>
                  </a:moveTo>
                  <a:lnTo>
                    <a:pt x="27673" y="61087"/>
                  </a:lnTo>
                  <a:lnTo>
                    <a:pt x="19367" y="61468"/>
                  </a:lnTo>
                  <a:lnTo>
                    <a:pt x="35551" y="61468"/>
                  </a:lnTo>
                  <a:lnTo>
                    <a:pt x="39526" y="61087"/>
                  </a:lnTo>
                  <a:close/>
                </a:path>
                <a:path w="101600" h="109220">
                  <a:moveTo>
                    <a:pt x="26771" y="59055"/>
                  </a:moveTo>
                  <a:lnTo>
                    <a:pt x="26447" y="59055"/>
                  </a:lnTo>
                  <a:lnTo>
                    <a:pt x="30568" y="60706"/>
                  </a:lnTo>
                  <a:lnTo>
                    <a:pt x="26320" y="61087"/>
                  </a:lnTo>
                  <a:lnTo>
                    <a:pt x="39190" y="61087"/>
                  </a:lnTo>
                  <a:lnTo>
                    <a:pt x="45124" y="60325"/>
                  </a:lnTo>
                  <a:lnTo>
                    <a:pt x="33947" y="60325"/>
                  </a:lnTo>
                  <a:lnTo>
                    <a:pt x="26771" y="59055"/>
                  </a:lnTo>
                  <a:close/>
                </a:path>
                <a:path w="101600" h="109220">
                  <a:moveTo>
                    <a:pt x="24228" y="58166"/>
                  </a:moveTo>
                  <a:lnTo>
                    <a:pt x="23745" y="58166"/>
                  </a:lnTo>
                  <a:lnTo>
                    <a:pt x="23901" y="58547"/>
                  </a:lnTo>
                  <a:lnTo>
                    <a:pt x="26771" y="59055"/>
                  </a:lnTo>
                  <a:lnTo>
                    <a:pt x="26447" y="59055"/>
                  </a:lnTo>
                  <a:lnTo>
                    <a:pt x="24228" y="58166"/>
                  </a:lnTo>
                  <a:close/>
                </a:path>
                <a:path w="101600" h="109220">
                  <a:moveTo>
                    <a:pt x="40335" y="28194"/>
                  </a:moveTo>
                  <a:lnTo>
                    <a:pt x="39395" y="28194"/>
                  </a:lnTo>
                  <a:lnTo>
                    <a:pt x="39238" y="28702"/>
                  </a:lnTo>
                  <a:lnTo>
                    <a:pt x="65938" y="55880"/>
                  </a:lnTo>
                  <a:lnTo>
                    <a:pt x="62788" y="56515"/>
                  </a:lnTo>
                  <a:lnTo>
                    <a:pt x="55073" y="57658"/>
                  </a:lnTo>
                  <a:lnTo>
                    <a:pt x="54855" y="57658"/>
                  </a:lnTo>
                  <a:lnTo>
                    <a:pt x="48437" y="58674"/>
                  </a:lnTo>
                  <a:lnTo>
                    <a:pt x="56692" y="58674"/>
                  </a:lnTo>
                  <a:lnTo>
                    <a:pt x="66979" y="57023"/>
                  </a:lnTo>
                  <a:lnTo>
                    <a:pt x="68654" y="57023"/>
                  </a:lnTo>
                  <a:lnTo>
                    <a:pt x="68859" y="56769"/>
                  </a:lnTo>
                  <a:lnTo>
                    <a:pt x="74628" y="55753"/>
                  </a:lnTo>
                  <a:lnTo>
                    <a:pt x="68942" y="55753"/>
                  </a:lnTo>
                  <a:lnTo>
                    <a:pt x="59994" y="50419"/>
                  </a:lnTo>
                  <a:lnTo>
                    <a:pt x="50806" y="41148"/>
                  </a:lnTo>
                  <a:lnTo>
                    <a:pt x="43427" y="32258"/>
                  </a:lnTo>
                  <a:lnTo>
                    <a:pt x="40335" y="28194"/>
                  </a:lnTo>
                  <a:close/>
                </a:path>
                <a:path w="101600" h="109220">
                  <a:moveTo>
                    <a:pt x="18316" y="46101"/>
                  </a:moveTo>
                  <a:lnTo>
                    <a:pt x="18040" y="46101"/>
                  </a:lnTo>
                  <a:lnTo>
                    <a:pt x="17868" y="46482"/>
                  </a:lnTo>
                  <a:lnTo>
                    <a:pt x="17754" y="46736"/>
                  </a:lnTo>
                  <a:lnTo>
                    <a:pt x="21701" y="56515"/>
                  </a:lnTo>
                  <a:lnTo>
                    <a:pt x="21804" y="56769"/>
                  </a:lnTo>
                  <a:lnTo>
                    <a:pt x="21906" y="57023"/>
                  </a:lnTo>
                  <a:lnTo>
                    <a:pt x="22009" y="57277"/>
                  </a:lnTo>
                  <a:lnTo>
                    <a:pt x="24228" y="58166"/>
                  </a:lnTo>
                  <a:lnTo>
                    <a:pt x="23745" y="58166"/>
                  </a:lnTo>
                  <a:lnTo>
                    <a:pt x="19077" y="46736"/>
                  </a:lnTo>
                  <a:lnTo>
                    <a:pt x="18973" y="46482"/>
                  </a:lnTo>
                  <a:lnTo>
                    <a:pt x="18316" y="46101"/>
                  </a:lnTo>
                  <a:close/>
                </a:path>
                <a:path w="101600" h="109220">
                  <a:moveTo>
                    <a:pt x="33324" y="33274"/>
                  </a:moveTo>
                  <a:lnTo>
                    <a:pt x="53858" y="58166"/>
                  </a:lnTo>
                  <a:lnTo>
                    <a:pt x="51646" y="58166"/>
                  </a:lnTo>
                  <a:lnTo>
                    <a:pt x="54855" y="57658"/>
                  </a:lnTo>
                  <a:lnTo>
                    <a:pt x="56151" y="57658"/>
                  </a:lnTo>
                  <a:lnTo>
                    <a:pt x="46669" y="52197"/>
                  </a:lnTo>
                  <a:lnTo>
                    <a:pt x="39846" y="44196"/>
                  </a:lnTo>
                  <a:lnTo>
                    <a:pt x="35613" y="36957"/>
                  </a:lnTo>
                  <a:lnTo>
                    <a:pt x="34124" y="33655"/>
                  </a:lnTo>
                  <a:lnTo>
                    <a:pt x="33324" y="33274"/>
                  </a:lnTo>
                  <a:close/>
                </a:path>
                <a:path w="101600" h="109220">
                  <a:moveTo>
                    <a:pt x="66481" y="57658"/>
                  </a:moveTo>
                  <a:lnTo>
                    <a:pt x="63023" y="57658"/>
                  </a:lnTo>
                  <a:lnTo>
                    <a:pt x="59858" y="58166"/>
                  </a:lnTo>
                  <a:lnTo>
                    <a:pt x="66082" y="58166"/>
                  </a:lnTo>
                  <a:lnTo>
                    <a:pt x="66481" y="57658"/>
                  </a:lnTo>
                  <a:close/>
                </a:path>
                <a:path w="101600" h="109220">
                  <a:moveTo>
                    <a:pt x="81667" y="57658"/>
                  </a:moveTo>
                  <a:lnTo>
                    <a:pt x="68141" y="57658"/>
                  </a:lnTo>
                  <a:lnTo>
                    <a:pt x="67730" y="58166"/>
                  </a:lnTo>
                  <a:lnTo>
                    <a:pt x="81337" y="58166"/>
                  </a:lnTo>
                  <a:lnTo>
                    <a:pt x="81667" y="57658"/>
                  </a:lnTo>
                  <a:close/>
                </a:path>
                <a:path w="101600" h="109220">
                  <a:moveTo>
                    <a:pt x="87218" y="57658"/>
                  </a:moveTo>
                  <a:lnTo>
                    <a:pt x="83044" y="57658"/>
                  </a:lnTo>
                  <a:lnTo>
                    <a:pt x="82697" y="58166"/>
                  </a:lnTo>
                  <a:lnTo>
                    <a:pt x="87264" y="58166"/>
                  </a:lnTo>
                  <a:lnTo>
                    <a:pt x="87218" y="57658"/>
                  </a:lnTo>
                  <a:close/>
                </a:path>
                <a:path w="101600" h="109220">
                  <a:moveTo>
                    <a:pt x="89581" y="57658"/>
                  </a:moveTo>
                  <a:lnTo>
                    <a:pt x="88551" y="57658"/>
                  </a:lnTo>
                  <a:lnTo>
                    <a:pt x="88579" y="58166"/>
                  </a:lnTo>
                  <a:lnTo>
                    <a:pt x="89774" y="58166"/>
                  </a:lnTo>
                  <a:lnTo>
                    <a:pt x="89581" y="57658"/>
                  </a:lnTo>
                  <a:close/>
                </a:path>
                <a:path w="101600" h="109220">
                  <a:moveTo>
                    <a:pt x="78965" y="43688"/>
                  </a:moveTo>
                  <a:lnTo>
                    <a:pt x="77279" y="43688"/>
                  </a:lnTo>
                  <a:lnTo>
                    <a:pt x="78041" y="44450"/>
                  </a:lnTo>
                  <a:lnTo>
                    <a:pt x="80962" y="47879"/>
                  </a:lnTo>
                  <a:lnTo>
                    <a:pt x="83390" y="50165"/>
                  </a:lnTo>
                  <a:lnTo>
                    <a:pt x="83599" y="50419"/>
                  </a:lnTo>
                  <a:lnTo>
                    <a:pt x="86334" y="52197"/>
                  </a:lnTo>
                  <a:lnTo>
                    <a:pt x="82613" y="52959"/>
                  </a:lnTo>
                  <a:lnTo>
                    <a:pt x="67106" y="55753"/>
                  </a:lnTo>
                  <a:lnTo>
                    <a:pt x="74666" y="55753"/>
                  </a:lnTo>
                  <a:lnTo>
                    <a:pt x="80810" y="54610"/>
                  </a:lnTo>
                  <a:lnTo>
                    <a:pt x="84581" y="53848"/>
                  </a:lnTo>
                  <a:lnTo>
                    <a:pt x="85940" y="53848"/>
                  </a:lnTo>
                  <a:lnTo>
                    <a:pt x="86880" y="53340"/>
                  </a:lnTo>
                  <a:lnTo>
                    <a:pt x="89427" y="53340"/>
                  </a:lnTo>
                  <a:lnTo>
                    <a:pt x="89308" y="52959"/>
                  </a:lnTo>
                  <a:lnTo>
                    <a:pt x="88772" y="52959"/>
                  </a:lnTo>
                  <a:lnTo>
                    <a:pt x="90258" y="52578"/>
                  </a:lnTo>
                  <a:lnTo>
                    <a:pt x="90728" y="51943"/>
                  </a:lnTo>
                  <a:lnTo>
                    <a:pt x="90166" y="51562"/>
                  </a:lnTo>
                  <a:lnTo>
                    <a:pt x="89115" y="51562"/>
                  </a:lnTo>
                  <a:lnTo>
                    <a:pt x="89188" y="50927"/>
                  </a:lnTo>
                  <a:lnTo>
                    <a:pt x="86652" y="50927"/>
                  </a:lnTo>
                  <a:lnTo>
                    <a:pt x="84010" y="49149"/>
                  </a:lnTo>
                  <a:lnTo>
                    <a:pt x="81051" y="46101"/>
                  </a:lnTo>
                  <a:lnTo>
                    <a:pt x="78965" y="43688"/>
                  </a:lnTo>
                  <a:close/>
                </a:path>
                <a:path w="101600" h="109220">
                  <a:moveTo>
                    <a:pt x="89979" y="51435"/>
                  </a:moveTo>
                  <a:lnTo>
                    <a:pt x="89115" y="51562"/>
                  </a:lnTo>
                  <a:lnTo>
                    <a:pt x="90166" y="51562"/>
                  </a:lnTo>
                  <a:lnTo>
                    <a:pt x="89979" y="51435"/>
                  </a:lnTo>
                  <a:close/>
                </a:path>
                <a:path w="101600" h="109220">
                  <a:moveTo>
                    <a:pt x="85077" y="28702"/>
                  </a:moveTo>
                  <a:lnTo>
                    <a:pt x="83661" y="28702"/>
                  </a:lnTo>
                  <a:lnTo>
                    <a:pt x="83691" y="29464"/>
                  </a:lnTo>
                  <a:lnTo>
                    <a:pt x="83804" y="32258"/>
                  </a:lnTo>
                  <a:lnTo>
                    <a:pt x="83876" y="34036"/>
                  </a:lnTo>
                  <a:lnTo>
                    <a:pt x="83994" y="36957"/>
                  </a:lnTo>
                  <a:lnTo>
                    <a:pt x="84091" y="39370"/>
                  </a:lnTo>
                  <a:lnTo>
                    <a:pt x="84213" y="41148"/>
                  </a:lnTo>
                  <a:lnTo>
                    <a:pt x="84336" y="42164"/>
                  </a:lnTo>
                  <a:lnTo>
                    <a:pt x="84458" y="43180"/>
                  </a:lnTo>
                  <a:lnTo>
                    <a:pt x="84565" y="44069"/>
                  </a:lnTo>
                  <a:lnTo>
                    <a:pt x="84688" y="45085"/>
                  </a:lnTo>
                  <a:lnTo>
                    <a:pt x="84810" y="46101"/>
                  </a:lnTo>
                  <a:lnTo>
                    <a:pt x="84886" y="46736"/>
                  </a:lnTo>
                  <a:lnTo>
                    <a:pt x="86331" y="50165"/>
                  </a:lnTo>
                  <a:lnTo>
                    <a:pt x="86438" y="50419"/>
                  </a:lnTo>
                  <a:lnTo>
                    <a:pt x="86545" y="50673"/>
                  </a:lnTo>
                  <a:lnTo>
                    <a:pt x="86652" y="50927"/>
                  </a:lnTo>
                  <a:lnTo>
                    <a:pt x="89188" y="50927"/>
                  </a:lnTo>
                  <a:lnTo>
                    <a:pt x="89217" y="50673"/>
                  </a:lnTo>
                  <a:lnTo>
                    <a:pt x="87841" y="50673"/>
                  </a:lnTo>
                  <a:lnTo>
                    <a:pt x="87772" y="50165"/>
                  </a:lnTo>
                  <a:lnTo>
                    <a:pt x="85599" y="40513"/>
                  </a:lnTo>
                  <a:lnTo>
                    <a:pt x="85521" y="38735"/>
                  </a:lnTo>
                  <a:lnTo>
                    <a:pt x="85403" y="36068"/>
                  </a:lnTo>
                  <a:lnTo>
                    <a:pt x="85279" y="33274"/>
                  </a:lnTo>
                  <a:lnTo>
                    <a:pt x="85234" y="32258"/>
                  </a:lnTo>
                  <a:lnTo>
                    <a:pt x="85111" y="29464"/>
                  </a:lnTo>
                  <a:lnTo>
                    <a:pt x="85077" y="28702"/>
                  </a:lnTo>
                  <a:close/>
                </a:path>
                <a:path w="101600" h="109220">
                  <a:moveTo>
                    <a:pt x="86438" y="50419"/>
                  </a:moveTo>
                  <a:lnTo>
                    <a:pt x="85897" y="50419"/>
                  </a:lnTo>
                  <a:lnTo>
                    <a:pt x="86274" y="50673"/>
                  </a:lnTo>
                  <a:lnTo>
                    <a:pt x="86545" y="50673"/>
                  </a:lnTo>
                  <a:lnTo>
                    <a:pt x="86438" y="50419"/>
                  </a:lnTo>
                  <a:close/>
                </a:path>
                <a:path w="101600" h="109220">
                  <a:moveTo>
                    <a:pt x="94955" y="28702"/>
                  </a:moveTo>
                  <a:lnTo>
                    <a:pt x="93555" y="28702"/>
                  </a:lnTo>
                  <a:lnTo>
                    <a:pt x="91256" y="34544"/>
                  </a:lnTo>
                  <a:lnTo>
                    <a:pt x="88991" y="42164"/>
                  </a:lnTo>
                  <a:lnTo>
                    <a:pt x="88081" y="48895"/>
                  </a:lnTo>
                  <a:lnTo>
                    <a:pt x="87961" y="49784"/>
                  </a:lnTo>
                  <a:lnTo>
                    <a:pt x="87887" y="50673"/>
                  </a:lnTo>
                  <a:lnTo>
                    <a:pt x="89217" y="50673"/>
                  </a:lnTo>
                  <a:lnTo>
                    <a:pt x="89665" y="46736"/>
                  </a:lnTo>
                  <a:lnTo>
                    <a:pt x="89737" y="46101"/>
                  </a:lnTo>
                  <a:lnTo>
                    <a:pt x="89853" y="45085"/>
                  </a:lnTo>
                  <a:lnTo>
                    <a:pt x="89968" y="44069"/>
                  </a:lnTo>
                  <a:lnTo>
                    <a:pt x="90070" y="43180"/>
                  </a:lnTo>
                  <a:lnTo>
                    <a:pt x="92288" y="35433"/>
                  </a:lnTo>
                  <a:lnTo>
                    <a:pt x="92397" y="35052"/>
                  </a:lnTo>
                  <a:lnTo>
                    <a:pt x="94779" y="29083"/>
                  </a:lnTo>
                  <a:lnTo>
                    <a:pt x="94955" y="28702"/>
                  </a:lnTo>
                  <a:close/>
                </a:path>
                <a:path w="101600" h="109220">
                  <a:moveTo>
                    <a:pt x="47561" y="27686"/>
                  </a:moveTo>
                  <a:lnTo>
                    <a:pt x="47218" y="28194"/>
                  </a:lnTo>
                  <a:lnTo>
                    <a:pt x="47450" y="28702"/>
                  </a:lnTo>
                  <a:lnTo>
                    <a:pt x="50545" y="33655"/>
                  </a:lnTo>
                  <a:lnTo>
                    <a:pt x="62661" y="43561"/>
                  </a:lnTo>
                  <a:lnTo>
                    <a:pt x="70078" y="45466"/>
                  </a:lnTo>
                  <a:lnTo>
                    <a:pt x="75736" y="44069"/>
                  </a:lnTo>
                  <a:lnTo>
                    <a:pt x="69722" y="44069"/>
                  </a:lnTo>
                  <a:lnTo>
                    <a:pt x="63055" y="42164"/>
                  </a:lnTo>
                  <a:lnTo>
                    <a:pt x="51667" y="32893"/>
                  </a:lnTo>
                  <a:lnTo>
                    <a:pt x="51190" y="32258"/>
                  </a:lnTo>
                  <a:lnTo>
                    <a:pt x="48623" y="28194"/>
                  </a:lnTo>
                  <a:lnTo>
                    <a:pt x="49364" y="28194"/>
                  </a:lnTo>
                  <a:lnTo>
                    <a:pt x="47561" y="27686"/>
                  </a:lnTo>
                  <a:close/>
                </a:path>
                <a:path w="101600" h="109220">
                  <a:moveTo>
                    <a:pt x="51532" y="23114"/>
                  </a:moveTo>
                  <a:lnTo>
                    <a:pt x="50469" y="23114"/>
                  </a:lnTo>
                  <a:lnTo>
                    <a:pt x="50342" y="23495"/>
                  </a:lnTo>
                  <a:lnTo>
                    <a:pt x="50622" y="24003"/>
                  </a:lnTo>
                  <a:lnTo>
                    <a:pt x="58592" y="29464"/>
                  </a:lnTo>
                  <a:lnTo>
                    <a:pt x="59822" y="29464"/>
                  </a:lnTo>
                  <a:lnTo>
                    <a:pt x="66895" y="30099"/>
                  </a:lnTo>
                  <a:lnTo>
                    <a:pt x="67132" y="30099"/>
                  </a:lnTo>
                  <a:lnTo>
                    <a:pt x="70154" y="34544"/>
                  </a:lnTo>
                  <a:lnTo>
                    <a:pt x="73224" y="38735"/>
                  </a:lnTo>
                  <a:lnTo>
                    <a:pt x="76403" y="42545"/>
                  </a:lnTo>
                  <a:lnTo>
                    <a:pt x="69722" y="44069"/>
                  </a:lnTo>
                  <a:lnTo>
                    <a:pt x="75736" y="44069"/>
                  </a:lnTo>
                  <a:lnTo>
                    <a:pt x="77279" y="43688"/>
                  </a:lnTo>
                  <a:lnTo>
                    <a:pt x="78965" y="43688"/>
                  </a:lnTo>
                  <a:lnTo>
                    <a:pt x="78087" y="42672"/>
                  </a:lnTo>
                  <a:lnTo>
                    <a:pt x="77977" y="42545"/>
                  </a:lnTo>
                  <a:lnTo>
                    <a:pt x="76531" y="38862"/>
                  </a:lnTo>
                  <a:lnTo>
                    <a:pt x="76482" y="38735"/>
                  </a:lnTo>
                  <a:lnTo>
                    <a:pt x="74929" y="38735"/>
                  </a:lnTo>
                  <a:lnTo>
                    <a:pt x="72847" y="36068"/>
                  </a:lnTo>
                  <a:lnTo>
                    <a:pt x="70579" y="32893"/>
                  </a:lnTo>
                  <a:lnTo>
                    <a:pt x="67744" y="28702"/>
                  </a:lnTo>
                  <a:lnTo>
                    <a:pt x="66243" y="28702"/>
                  </a:lnTo>
                  <a:lnTo>
                    <a:pt x="61163" y="28194"/>
                  </a:lnTo>
                  <a:lnTo>
                    <a:pt x="62368" y="28194"/>
                  </a:lnTo>
                  <a:lnTo>
                    <a:pt x="57696" y="27305"/>
                  </a:lnTo>
                  <a:lnTo>
                    <a:pt x="51532" y="23114"/>
                  </a:lnTo>
                  <a:close/>
                </a:path>
                <a:path w="101600" h="109220">
                  <a:moveTo>
                    <a:pt x="73423" y="28702"/>
                  </a:moveTo>
                  <a:lnTo>
                    <a:pt x="72042" y="28702"/>
                  </a:lnTo>
                  <a:lnTo>
                    <a:pt x="72129" y="29083"/>
                  </a:lnTo>
                  <a:lnTo>
                    <a:pt x="72215" y="29464"/>
                  </a:lnTo>
                  <a:lnTo>
                    <a:pt x="74929" y="38735"/>
                  </a:lnTo>
                  <a:lnTo>
                    <a:pt x="76482" y="38735"/>
                  </a:lnTo>
                  <a:lnTo>
                    <a:pt x="75185" y="35433"/>
                  </a:lnTo>
                  <a:lnTo>
                    <a:pt x="73623" y="29464"/>
                  </a:lnTo>
                  <a:lnTo>
                    <a:pt x="73523" y="29083"/>
                  </a:lnTo>
                  <a:lnTo>
                    <a:pt x="73423" y="28702"/>
                  </a:lnTo>
                  <a:close/>
                </a:path>
                <a:path w="101600" h="109220">
                  <a:moveTo>
                    <a:pt x="65895" y="28194"/>
                  </a:moveTo>
                  <a:lnTo>
                    <a:pt x="62368" y="28194"/>
                  </a:lnTo>
                  <a:lnTo>
                    <a:pt x="65038" y="28702"/>
                  </a:lnTo>
                  <a:lnTo>
                    <a:pt x="66243" y="28702"/>
                  </a:lnTo>
                  <a:lnTo>
                    <a:pt x="65895" y="28194"/>
                  </a:lnTo>
                  <a:close/>
                </a:path>
                <a:path w="101600" h="109220">
                  <a:moveTo>
                    <a:pt x="71926" y="28194"/>
                  </a:moveTo>
                  <a:lnTo>
                    <a:pt x="67463" y="28194"/>
                  </a:lnTo>
                  <a:lnTo>
                    <a:pt x="67757" y="28702"/>
                  </a:lnTo>
                  <a:lnTo>
                    <a:pt x="72042" y="28702"/>
                  </a:lnTo>
                  <a:lnTo>
                    <a:pt x="71926" y="28194"/>
                  </a:lnTo>
                  <a:close/>
                </a:path>
                <a:path w="101600" h="109220">
                  <a:moveTo>
                    <a:pt x="83640" y="28194"/>
                  </a:moveTo>
                  <a:lnTo>
                    <a:pt x="73290" y="28194"/>
                  </a:lnTo>
                  <a:lnTo>
                    <a:pt x="73423" y="28702"/>
                  </a:lnTo>
                  <a:lnTo>
                    <a:pt x="83661" y="28702"/>
                  </a:lnTo>
                  <a:lnTo>
                    <a:pt x="83640" y="28194"/>
                  </a:lnTo>
                  <a:close/>
                </a:path>
                <a:path w="101600" h="109220">
                  <a:moveTo>
                    <a:pt x="93779" y="28194"/>
                  </a:moveTo>
                  <a:lnTo>
                    <a:pt x="85094" y="28194"/>
                  </a:lnTo>
                  <a:lnTo>
                    <a:pt x="85077" y="28702"/>
                  </a:lnTo>
                  <a:lnTo>
                    <a:pt x="93547" y="28702"/>
                  </a:lnTo>
                  <a:lnTo>
                    <a:pt x="93779" y="28194"/>
                  </a:lnTo>
                  <a:close/>
                </a:path>
                <a:path w="101600" h="109220">
                  <a:moveTo>
                    <a:pt x="51311" y="13970"/>
                  </a:moveTo>
                  <a:lnTo>
                    <a:pt x="50059" y="13970"/>
                  </a:lnTo>
                  <a:lnTo>
                    <a:pt x="49974" y="14224"/>
                  </a:lnTo>
                  <a:lnTo>
                    <a:pt x="50241" y="14732"/>
                  </a:lnTo>
                  <a:lnTo>
                    <a:pt x="55130" y="18288"/>
                  </a:lnTo>
                  <a:lnTo>
                    <a:pt x="59613" y="18288"/>
                  </a:lnTo>
                  <a:lnTo>
                    <a:pt x="61645" y="21717"/>
                  </a:lnTo>
                  <a:lnTo>
                    <a:pt x="63893" y="25273"/>
                  </a:lnTo>
                  <a:lnTo>
                    <a:pt x="65895" y="28194"/>
                  </a:lnTo>
                  <a:lnTo>
                    <a:pt x="67463" y="28194"/>
                  </a:lnTo>
                  <a:lnTo>
                    <a:pt x="65333" y="24511"/>
                  </a:lnTo>
                  <a:lnTo>
                    <a:pt x="65023" y="24511"/>
                  </a:lnTo>
                  <a:lnTo>
                    <a:pt x="63449" y="22098"/>
                  </a:lnTo>
                  <a:lnTo>
                    <a:pt x="60502" y="17399"/>
                  </a:lnTo>
                  <a:lnTo>
                    <a:pt x="60368" y="17018"/>
                  </a:lnTo>
                  <a:lnTo>
                    <a:pt x="57505" y="17018"/>
                  </a:lnTo>
                  <a:lnTo>
                    <a:pt x="54775" y="16510"/>
                  </a:lnTo>
                  <a:lnTo>
                    <a:pt x="51311" y="13970"/>
                  </a:lnTo>
                  <a:close/>
                </a:path>
                <a:path w="101600" h="109220">
                  <a:moveTo>
                    <a:pt x="67830" y="4572"/>
                  </a:moveTo>
                  <a:lnTo>
                    <a:pt x="67119" y="5588"/>
                  </a:lnTo>
                  <a:lnTo>
                    <a:pt x="67341" y="5588"/>
                  </a:lnTo>
                  <a:lnTo>
                    <a:pt x="68066" y="9779"/>
                  </a:lnTo>
                  <a:lnTo>
                    <a:pt x="69703" y="18288"/>
                  </a:lnTo>
                  <a:lnTo>
                    <a:pt x="69826" y="18923"/>
                  </a:lnTo>
                  <a:lnTo>
                    <a:pt x="71724" y="27305"/>
                  </a:lnTo>
                  <a:lnTo>
                    <a:pt x="71811" y="27686"/>
                  </a:lnTo>
                  <a:lnTo>
                    <a:pt x="71926" y="28194"/>
                  </a:lnTo>
                  <a:lnTo>
                    <a:pt x="73290" y="28194"/>
                  </a:lnTo>
                  <a:lnTo>
                    <a:pt x="72526" y="25273"/>
                  </a:lnTo>
                  <a:lnTo>
                    <a:pt x="70294" y="14732"/>
                  </a:lnTo>
                  <a:lnTo>
                    <a:pt x="70187" y="14224"/>
                  </a:lnTo>
                  <a:lnTo>
                    <a:pt x="68632" y="5588"/>
                  </a:lnTo>
                  <a:lnTo>
                    <a:pt x="68541" y="5080"/>
                  </a:lnTo>
                  <a:lnTo>
                    <a:pt x="67830" y="4572"/>
                  </a:lnTo>
                  <a:close/>
                </a:path>
                <a:path w="101600" h="109220">
                  <a:moveTo>
                    <a:pt x="85153" y="13970"/>
                  </a:moveTo>
                  <a:lnTo>
                    <a:pt x="84480" y="14478"/>
                  </a:lnTo>
                  <a:lnTo>
                    <a:pt x="83792" y="21717"/>
                  </a:lnTo>
                  <a:lnTo>
                    <a:pt x="83756" y="22098"/>
                  </a:lnTo>
                  <a:lnTo>
                    <a:pt x="83640" y="28194"/>
                  </a:lnTo>
                  <a:lnTo>
                    <a:pt x="85094" y="28194"/>
                  </a:lnTo>
                  <a:lnTo>
                    <a:pt x="85220" y="24511"/>
                  </a:lnTo>
                  <a:lnTo>
                    <a:pt x="85316" y="21717"/>
                  </a:lnTo>
                  <a:lnTo>
                    <a:pt x="85411" y="18923"/>
                  </a:lnTo>
                  <a:lnTo>
                    <a:pt x="85715" y="14732"/>
                  </a:lnTo>
                  <a:lnTo>
                    <a:pt x="85734" y="14478"/>
                  </a:lnTo>
                  <a:lnTo>
                    <a:pt x="85382" y="14224"/>
                  </a:lnTo>
                  <a:lnTo>
                    <a:pt x="85153" y="13970"/>
                  </a:lnTo>
                  <a:close/>
                </a:path>
                <a:path w="101600" h="109220">
                  <a:moveTo>
                    <a:pt x="95618" y="25781"/>
                  </a:moveTo>
                  <a:lnTo>
                    <a:pt x="94767" y="26035"/>
                  </a:lnTo>
                  <a:lnTo>
                    <a:pt x="93779" y="28194"/>
                  </a:lnTo>
                  <a:lnTo>
                    <a:pt x="95191" y="28194"/>
                  </a:lnTo>
                  <a:lnTo>
                    <a:pt x="95897" y="26670"/>
                  </a:lnTo>
                  <a:lnTo>
                    <a:pt x="95698" y="26035"/>
                  </a:lnTo>
                  <a:lnTo>
                    <a:pt x="95618" y="25781"/>
                  </a:lnTo>
                  <a:close/>
                </a:path>
                <a:path w="101600" h="109220">
                  <a:moveTo>
                    <a:pt x="62725" y="4826"/>
                  </a:moveTo>
                  <a:lnTo>
                    <a:pt x="62496" y="5080"/>
                  </a:lnTo>
                  <a:lnTo>
                    <a:pt x="62165" y="5588"/>
                  </a:lnTo>
                  <a:lnTo>
                    <a:pt x="63139" y="16510"/>
                  </a:lnTo>
                  <a:lnTo>
                    <a:pt x="63239" y="17399"/>
                  </a:lnTo>
                  <a:lnTo>
                    <a:pt x="64896" y="24003"/>
                  </a:lnTo>
                  <a:lnTo>
                    <a:pt x="64928" y="24130"/>
                  </a:lnTo>
                  <a:lnTo>
                    <a:pt x="65023" y="24511"/>
                  </a:lnTo>
                  <a:lnTo>
                    <a:pt x="65333" y="24511"/>
                  </a:lnTo>
                  <a:lnTo>
                    <a:pt x="65112" y="24130"/>
                  </a:lnTo>
                  <a:lnTo>
                    <a:pt x="63493" y="6350"/>
                  </a:lnTo>
                  <a:lnTo>
                    <a:pt x="63423" y="5588"/>
                  </a:lnTo>
                  <a:lnTo>
                    <a:pt x="63753" y="5588"/>
                  </a:lnTo>
                  <a:lnTo>
                    <a:pt x="62725" y="4826"/>
                  </a:lnTo>
                  <a:close/>
                </a:path>
                <a:path w="101600" h="109220">
                  <a:moveTo>
                    <a:pt x="49745" y="0"/>
                  </a:moveTo>
                  <a:lnTo>
                    <a:pt x="49441" y="635"/>
                  </a:lnTo>
                  <a:lnTo>
                    <a:pt x="49491" y="889"/>
                  </a:lnTo>
                  <a:lnTo>
                    <a:pt x="53619" y="8509"/>
                  </a:lnTo>
                  <a:lnTo>
                    <a:pt x="58839" y="17018"/>
                  </a:lnTo>
                  <a:lnTo>
                    <a:pt x="60368" y="17018"/>
                  </a:lnTo>
                  <a:lnTo>
                    <a:pt x="59559" y="14732"/>
                  </a:lnTo>
                  <a:lnTo>
                    <a:pt x="59470" y="14478"/>
                  </a:lnTo>
                  <a:lnTo>
                    <a:pt x="59380" y="14224"/>
                  </a:lnTo>
                  <a:lnTo>
                    <a:pt x="58514" y="14224"/>
                  </a:lnTo>
                  <a:lnTo>
                    <a:pt x="58477" y="13970"/>
                  </a:lnTo>
                  <a:lnTo>
                    <a:pt x="56216" y="10287"/>
                  </a:lnTo>
                  <a:lnTo>
                    <a:pt x="53860" y="6350"/>
                  </a:lnTo>
                  <a:lnTo>
                    <a:pt x="50767" y="635"/>
                  </a:lnTo>
                  <a:lnTo>
                    <a:pt x="50584" y="254"/>
                  </a:lnTo>
                  <a:lnTo>
                    <a:pt x="49745" y="0"/>
                  </a:lnTo>
                  <a:close/>
                </a:path>
                <a:path w="101600" h="109220">
                  <a:moveTo>
                    <a:pt x="58318" y="3683"/>
                  </a:moveTo>
                  <a:lnTo>
                    <a:pt x="57708" y="4318"/>
                  </a:lnTo>
                  <a:lnTo>
                    <a:pt x="57734" y="4572"/>
                  </a:lnTo>
                  <a:lnTo>
                    <a:pt x="57839" y="8509"/>
                  </a:lnTo>
                  <a:lnTo>
                    <a:pt x="57947" y="10287"/>
                  </a:lnTo>
                  <a:lnTo>
                    <a:pt x="58420" y="13970"/>
                  </a:lnTo>
                  <a:lnTo>
                    <a:pt x="58572" y="14224"/>
                  </a:lnTo>
                  <a:lnTo>
                    <a:pt x="59380" y="14224"/>
                  </a:lnTo>
                  <a:lnTo>
                    <a:pt x="59290" y="13970"/>
                  </a:lnTo>
                  <a:lnTo>
                    <a:pt x="59145" y="10287"/>
                  </a:lnTo>
                  <a:lnTo>
                    <a:pt x="59035" y="6350"/>
                  </a:lnTo>
                  <a:lnTo>
                    <a:pt x="58978" y="4318"/>
                  </a:lnTo>
                  <a:lnTo>
                    <a:pt x="58318" y="3683"/>
                  </a:lnTo>
                  <a:close/>
                </a:path>
                <a:path w="101600" h="109220">
                  <a:moveTo>
                    <a:pt x="67253" y="5080"/>
                  </a:moveTo>
                  <a:lnTo>
                    <a:pt x="63398" y="5080"/>
                  </a:lnTo>
                  <a:lnTo>
                    <a:pt x="63423" y="5588"/>
                  </a:lnTo>
                  <a:lnTo>
                    <a:pt x="67341" y="5588"/>
                  </a:lnTo>
                  <a:lnTo>
                    <a:pt x="67253" y="508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8" name="object 2348"/>
            <p:cNvSpPr/>
            <p:nvPr/>
          </p:nvSpPr>
          <p:spPr>
            <a:xfrm>
              <a:off x="6807732" y="3274798"/>
              <a:ext cx="96520" cy="62865"/>
            </a:xfrm>
            <a:custGeom>
              <a:avLst/>
              <a:gdLst/>
              <a:ahLst/>
              <a:cxnLst/>
              <a:rect l="l" t="t" r="r" b="b"/>
              <a:pathLst>
                <a:path w="96520" h="62864">
                  <a:moveTo>
                    <a:pt x="24928" y="62395"/>
                  </a:moveTo>
                  <a:lnTo>
                    <a:pt x="2578" y="62395"/>
                  </a:lnTo>
                  <a:lnTo>
                    <a:pt x="5092" y="62649"/>
                  </a:lnTo>
                  <a:lnTo>
                    <a:pt x="20318" y="62649"/>
                  </a:lnTo>
                  <a:lnTo>
                    <a:pt x="24928" y="62395"/>
                  </a:lnTo>
                  <a:close/>
                </a:path>
                <a:path w="96520" h="62864">
                  <a:moveTo>
                    <a:pt x="988" y="61391"/>
                  </a:moveTo>
                  <a:lnTo>
                    <a:pt x="643" y="61391"/>
                  </a:lnTo>
                  <a:lnTo>
                    <a:pt x="0" y="61937"/>
                  </a:lnTo>
                  <a:lnTo>
                    <a:pt x="70" y="62395"/>
                  </a:lnTo>
                  <a:lnTo>
                    <a:pt x="25107" y="62395"/>
                  </a:lnTo>
                  <a:lnTo>
                    <a:pt x="27949" y="61696"/>
                  </a:lnTo>
                  <a:lnTo>
                    <a:pt x="4774" y="61696"/>
                  </a:lnTo>
                  <a:lnTo>
                    <a:pt x="988" y="61391"/>
                  </a:lnTo>
                  <a:close/>
                </a:path>
                <a:path w="96520" h="62864">
                  <a:moveTo>
                    <a:pt x="4114" y="56972"/>
                  </a:moveTo>
                  <a:lnTo>
                    <a:pt x="3276" y="57226"/>
                  </a:lnTo>
                  <a:lnTo>
                    <a:pt x="3236" y="57632"/>
                  </a:lnTo>
                  <a:lnTo>
                    <a:pt x="3397" y="57886"/>
                  </a:lnTo>
                  <a:lnTo>
                    <a:pt x="3635" y="58140"/>
                  </a:lnTo>
                  <a:lnTo>
                    <a:pt x="10248" y="61696"/>
                  </a:lnTo>
                  <a:lnTo>
                    <a:pt x="12899" y="61696"/>
                  </a:lnTo>
                  <a:lnTo>
                    <a:pt x="4114" y="56972"/>
                  </a:lnTo>
                  <a:close/>
                </a:path>
                <a:path w="96520" h="62864">
                  <a:moveTo>
                    <a:pt x="29190" y="61391"/>
                  </a:moveTo>
                  <a:lnTo>
                    <a:pt x="20989" y="61391"/>
                  </a:lnTo>
                  <a:lnTo>
                    <a:pt x="13408" y="61696"/>
                  </a:lnTo>
                  <a:lnTo>
                    <a:pt x="27949" y="61696"/>
                  </a:lnTo>
                  <a:lnTo>
                    <a:pt x="29190" y="61391"/>
                  </a:lnTo>
                  <a:close/>
                </a:path>
                <a:path w="96520" h="62864">
                  <a:moveTo>
                    <a:pt x="10010" y="50126"/>
                  </a:moveTo>
                  <a:lnTo>
                    <a:pt x="9118" y="50126"/>
                  </a:lnTo>
                  <a:lnTo>
                    <a:pt x="9131" y="51015"/>
                  </a:lnTo>
                  <a:lnTo>
                    <a:pt x="20383" y="61391"/>
                  </a:lnTo>
                  <a:lnTo>
                    <a:pt x="22260" y="61391"/>
                  </a:lnTo>
                  <a:lnTo>
                    <a:pt x="10010" y="50126"/>
                  </a:lnTo>
                  <a:close/>
                </a:path>
                <a:path w="96520" h="62864">
                  <a:moveTo>
                    <a:pt x="26843" y="59042"/>
                  </a:moveTo>
                  <a:lnTo>
                    <a:pt x="26620" y="59042"/>
                  </a:lnTo>
                  <a:lnTo>
                    <a:pt x="30568" y="60629"/>
                  </a:lnTo>
                  <a:lnTo>
                    <a:pt x="27724" y="60896"/>
                  </a:lnTo>
                  <a:lnTo>
                    <a:pt x="24904" y="61112"/>
                  </a:lnTo>
                  <a:lnTo>
                    <a:pt x="20219" y="61391"/>
                  </a:lnTo>
                  <a:lnTo>
                    <a:pt x="28815" y="61391"/>
                  </a:lnTo>
                  <a:lnTo>
                    <a:pt x="37291" y="60299"/>
                  </a:lnTo>
                  <a:lnTo>
                    <a:pt x="33947" y="60299"/>
                  </a:lnTo>
                  <a:lnTo>
                    <a:pt x="26843" y="59042"/>
                  </a:lnTo>
                  <a:close/>
                </a:path>
                <a:path w="96520" h="62864">
                  <a:moveTo>
                    <a:pt x="38671" y="60121"/>
                  </a:moveTo>
                  <a:lnTo>
                    <a:pt x="35744" y="60121"/>
                  </a:lnTo>
                  <a:lnTo>
                    <a:pt x="33947" y="60299"/>
                  </a:lnTo>
                  <a:lnTo>
                    <a:pt x="37291" y="60299"/>
                  </a:lnTo>
                  <a:lnTo>
                    <a:pt x="38671" y="60121"/>
                  </a:lnTo>
                  <a:close/>
                </a:path>
                <a:path w="96520" h="62864">
                  <a:moveTo>
                    <a:pt x="38541" y="54241"/>
                  </a:moveTo>
                  <a:lnTo>
                    <a:pt x="35572" y="54241"/>
                  </a:lnTo>
                  <a:lnTo>
                    <a:pt x="35737" y="54432"/>
                  </a:lnTo>
                  <a:lnTo>
                    <a:pt x="40233" y="57632"/>
                  </a:lnTo>
                  <a:lnTo>
                    <a:pt x="44729" y="59042"/>
                  </a:lnTo>
                  <a:lnTo>
                    <a:pt x="41160" y="59512"/>
                  </a:lnTo>
                  <a:lnTo>
                    <a:pt x="36050" y="60121"/>
                  </a:lnTo>
                  <a:lnTo>
                    <a:pt x="42651" y="60121"/>
                  </a:lnTo>
                  <a:lnTo>
                    <a:pt x="50012" y="59296"/>
                  </a:lnTo>
                  <a:lnTo>
                    <a:pt x="52044" y="59042"/>
                  </a:lnTo>
                  <a:lnTo>
                    <a:pt x="53084" y="59042"/>
                  </a:lnTo>
                  <a:lnTo>
                    <a:pt x="56627" y="58559"/>
                  </a:lnTo>
                  <a:lnTo>
                    <a:pt x="48437" y="58559"/>
                  </a:lnTo>
                  <a:lnTo>
                    <a:pt x="39492" y="55104"/>
                  </a:lnTo>
                  <a:lnTo>
                    <a:pt x="38541" y="54241"/>
                  </a:lnTo>
                  <a:close/>
                </a:path>
                <a:path w="96520" h="62864">
                  <a:moveTo>
                    <a:pt x="23746" y="57886"/>
                  </a:moveTo>
                  <a:lnTo>
                    <a:pt x="23746" y="58140"/>
                  </a:lnTo>
                  <a:lnTo>
                    <a:pt x="23916" y="58559"/>
                  </a:lnTo>
                  <a:lnTo>
                    <a:pt x="24116" y="58559"/>
                  </a:lnTo>
                  <a:lnTo>
                    <a:pt x="26843" y="59042"/>
                  </a:lnTo>
                  <a:lnTo>
                    <a:pt x="26620" y="59042"/>
                  </a:lnTo>
                  <a:lnTo>
                    <a:pt x="23746" y="57886"/>
                  </a:lnTo>
                  <a:close/>
                </a:path>
                <a:path w="96520" h="62864">
                  <a:moveTo>
                    <a:pt x="50275" y="54241"/>
                  </a:moveTo>
                  <a:lnTo>
                    <a:pt x="46020" y="54241"/>
                  </a:lnTo>
                  <a:lnTo>
                    <a:pt x="46765" y="55104"/>
                  </a:lnTo>
                  <a:lnTo>
                    <a:pt x="46875" y="55232"/>
                  </a:lnTo>
                  <a:lnTo>
                    <a:pt x="53251" y="57886"/>
                  </a:lnTo>
                  <a:lnTo>
                    <a:pt x="51663" y="58140"/>
                  </a:lnTo>
                  <a:lnTo>
                    <a:pt x="48437" y="58559"/>
                  </a:lnTo>
                  <a:lnTo>
                    <a:pt x="57007" y="58559"/>
                  </a:lnTo>
                  <a:lnTo>
                    <a:pt x="61504" y="57632"/>
                  </a:lnTo>
                  <a:lnTo>
                    <a:pt x="56160" y="57632"/>
                  </a:lnTo>
                  <a:lnTo>
                    <a:pt x="50275" y="54241"/>
                  </a:lnTo>
                  <a:close/>
                </a:path>
                <a:path w="96520" h="62864">
                  <a:moveTo>
                    <a:pt x="22164" y="54241"/>
                  </a:moveTo>
                  <a:lnTo>
                    <a:pt x="20812" y="54241"/>
                  </a:lnTo>
                  <a:lnTo>
                    <a:pt x="21921" y="56972"/>
                  </a:lnTo>
                  <a:lnTo>
                    <a:pt x="22103" y="57226"/>
                  </a:lnTo>
                  <a:lnTo>
                    <a:pt x="23746" y="57886"/>
                  </a:lnTo>
                  <a:lnTo>
                    <a:pt x="23540" y="57632"/>
                  </a:lnTo>
                  <a:lnTo>
                    <a:pt x="22241" y="54432"/>
                  </a:lnTo>
                  <a:lnTo>
                    <a:pt x="22164" y="54241"/>
                  </a:lnTo>
                  <a:close/>
                </a:path>
                <a:path w="96520" h="62864">
                  <a:moveTo>
                    <a:pt x="40392" y="28219"/>
                  </a:moveTo>
                  <a:lnTo>
                    <a:pt x="39359" y="28219"/>
                  </a:lnTo>
                  <a:lnTo>
                    <a:pt x="39204" y="28536"/>
                  </a:lnTo>
                  <a:lnTo>
                    <a:pt x="65938" y="55879"/>
                  </a:lnTo>
                  <a:lnTo>
                    <a:pt x="62788" y="56426"/>
                  </a:lnTo>
                  <a:lnTo>
                    <a:pt x="59410" y="56972"/>
                  </a:lnTo>
                  <a:lnTo>
                    <a:pt x="54981" y="57632"/>
                  </a:lnTo>
                  <a:lnTo>
                    <a:pt x="61504" y="57632"/>
                  </a:lnTo>
                  <a:lnTo>
                    <a:pt x="66370" y="56629"/>
                  </a:lnTo>
                  <a:lnTo>
                    <a:pt x="70700" y="55879"/>
                  </a:lnTo>
                  <a:lnTo>
                    <a:pt x="73558" y="55498"/>
                  </a:lnTo>
                  <a:lnTo>
                    <a:pt x="68601" y="55498"/>
                  </a:lnTo>
                  <a:lnTo>
                    <a:pt x="59994" y="50345"/>
                  </a:lnTo>
                  <a:lnTo>
                    <a:pt x="50806" y="41119"/>
                  </a:lnTo>
                  <a:lnTo>
                    <a:pt x="43427" y="32231"/>
                  </a:lnTo>
                  <a:lnTo>
                    <a:pt x="40392" y="28219"/>
                  </a:lnTo>
                  <a:close/>
                </a:path>
                <a:path w="96520" h="62864">
                  <a:moveTo>
                    <a:pt x="78961" y="43624"/>
                  </a:moveTo>
                  <a:lnTo>
                    <a:pt x="77279" y="43624"/>
                  </a:lnTo>
                  <a:lnTo>
                    <a:pt x="78041" y="44449"/>
                  </a:lnTo>
                  <a:lnTo>
                    <a:pt x="80962" y="47815"/>
                  </a:lnTo>
                  <a:lnTo>
                    <a:pt x="83624" y="50345"/>
                  </a:lnTo>
                  <a:lnTo>
                    <a:pt x="83894" y="50571"/>
                  </a:lnTo>
                  <a:lnTo>
                    <a:pt x="86395" y="52159"/>
                  </a:lnTo>
                  <a:lnTo>
                    <a:pt x="86144" y="52159"/>
                  </a:lnTo>
                  <a:lnTo>
                    <a:pt x="76276" y="54114"/>
                  </a:lnTo>
                  <a:lnTo>
                    <a:pt x="68220" y="55498"/>
                  </a:lnTo>
                  <a:lnTo>
                    <a:pt x="73558" y="55498"/>
                  </a:lnTo>
                  <a:lnTo>
                    <a:pt x="79248" y="54241"/>
                  </a:lnTo>
                  <a:lnTo>
                    <a:pt x="84783" y="52882"/>
                  </a:lnTo>
                  <a:lnTo>
                    <a:pt x="90468" y="51549"/>
                  </a:lnTo>
                  <a:lnTo>
                    <a:pt x="89115" y="51549"/>
                  </a:lnTo>
                  <a:lnTo>
                    <a:pt x="89199" y="50812"/>
                  </a:lnTo>
                  <a:lnTo>
                    <a:pt x="86652" y="50812"/>
                  </a:lnTo>
                  <a:lnTo>
                    <a:pt x="84010" y="49072"/>
                  </a:lnTo>
                  <a:lnTo>
                    <a:pt x="81038" y="46088"/>
                  </a:lnTo>
                  <a:lnTo>
                    <a:pt x="78961" y="43624"/>
                  </a:lnTo>
                  <a:close/>
                </a:path>
                <a:path w="96520" h="62864">
                  <a:moveTo>
                    <a:pt x="35463" y="54114"/>
                  </a:moveTo>
                  <a:lnTo>
                    <a:pt x="22112" y="54114"/>
                  </a:lnTo>
                  <a:lnTo>
                    <a:pt x="22164" y="54241"/>
                  </a:lnTo>
                  <a:lnTo>
                    <a:pt x="35572" y="54241"/>
                  </a:lnTo>
                  <a:lnTo>
                    <a:pt x="35463" y="54114"/>
                  </a:lnTo>
                  <a:close/>
                </a:path>
                <a:path w="96520" h="62864">
                  <a:moveTo>
                    <a:pt x="45911" y="54114"/>
                  </a:moveTo>
                  <a:lnTo>
                    <a:pt x="38400" y="54114"/>
                  </a:lnTo>
                  <a:lnTo>
                    <a:pt x="38541" y="54241"/>
                  </a:lnTo>
                  <a:lnTo>
                    <a:pt x="46020" y="54241"/>
                  </a:lnTo>
                  <a:lnTo>
                    <a:pt x="45911" y="54114"/>
                  </a:lnTo>
                  <a:close/>
                </a:path>
                <a:path w="96520" h="62864">
                  <a:moveTo>
                    <a:pt x="18110" y="45910"/>
                  </a:moveTo>
                  <a:lnTo>
                    <a:pt x="17716" y="46507"/>
                  </a:lnTo>
                  <a:lnTo>
                    <a:pt x="17754" y="46710"/>
                  </a:lnTo>
                  <a:lnTo>
                    <a:pt x="20761" y="54114"/>
                  </a:lnTo>
                  <a:lnTo>
                    <a:pt x="22112" y="54114"/>
                  </a:lnTo>
                  <a:lnTo>
                    <a:pt x="19107" y="46710"/>
                  </a:lnTo>
                  <a:lnTo>
                    <a:pt x="19025" y="46507"/>
                  </a:lnTo>
                  <a:lnTo>
                    <a:pt x="18910" y="46253"/>
                  </a:lnTo>
                  <a:lnTo>
                    <a:pt x="18110" y="45910"/>
                  </a:lnTo>
                  <a:close/>
                </a:path>
                <a:path w="96520" h="62864">
                  <a:moveTo>
                    <a:pt x="25463" y="39573"/>
                  </a:moveTo>
                  <a:lnTo>
                    <a:pt x="25120" y="40170"/>
                  </a:lnTo>
                  <a:lnTo>
                    <a:pt x="25260" y="40614"/>
                  </a:lnTo>
                  <a:lnTo>
                    <a:pt x="27571" y="44996"/>
                  </a:lnTo>
                  <a:lnTo>
                    <a:pt x="35463" y="54114"/>
                  </a:lnTo>
                  <a:lnTo>
                    <a:pt x="38400" y="54114"/>
                  </a:lnTo>
                  <a:lnTo>
                    <a:pt x="32513" y="48777"/>
                  </a:lnTo>
                  <a:lnTo>
                    <a:pt x="27965" y="42664"/>
                  </a:lnTo>
                  <a:lnTo>
                    <a:pt x="26314" y="39852"/>
                  </a:lnTo>
                  <a:lnTo>
                    <a:pt x="25463" y="39573"/>
                  </a:lnTo>
                  <a:close/>
                </a:path>
                <a:path w="96520" h="62864">
                  <a:moveTo>
                    <a:pt x="33312" y="33210"/>
                  </a:moveTo>
                  <a:lnTo>
                    <a:pt x="33077" y="33566"/>
                  </a:lnTo>
                  <a:lnTo>
                    <a:pt x="32956" y="34010"/>
                  </a:lnTo>
                  <a:lnTo>
                    <a:pt x="35039" y="39344"/>
                  </a:lnTo>
                  <a:lnTo>
                    <a:pt x="41998" y="49580"/>
                  </a:lnTo>
                  <a:lnTo>
                    <a:pt x="45911" y="54114"/>
                  </a:lnTo>
                  <a:lnTo>
                    <a:pt x="50055" y="54114"/>
                  </a:lnTo>
                  <a:lnTo>
                    <a:pt x="46661" y="52159"/>
                  </a:lnTo>
                  <a:lnTo>
                    <a:pt x="39838" y="44162"/>
                  </a:lnTo>
                  <a:lnTo>
                    <a:pt x="35603" y="36849"/>
                  </a:lnTo>
                  <a:lnTo>
                    <a:pt x="34314" y="34010"/>
                  </a:lnTo>
                  <a:lnTo>
                    <a:pt x="34221" y="33807"/>
                  </a:lnTo>
                  <a:lnTo>
                    <a:pt x="34112" y="33566"/>
                  </a:lnTo>
                  <a:lnTo>
                    <a:pt x="33312" y="33210"/>
                  </a:lnTo>
                  <a:close/>
                </a:path>
                <a:path w="96520" h="62864">
                  <a:moveTo>
                    <a:pt x="89979" y="51371"/>
                  </a:moveTo>
                  <a:lnTo>
                    <a:pt x="89115" y="51549"/>
                  </a:lnTo>
                  <a:lnTo>
                    <a:pt x="90675" y="51549"/>
                  </a:lnTo>
                  <a:lnTo>
                    <a:pt x="89979" y="51371"/>
                  </a:lnTo>
                  <a:close/>
                </a:path>
                <a:path w="96520" h="62864">
                  <a:moveTo>
                    <a:pt x="85226" y="13995"/>
                  </a:moveTo>
                  <a:lnTo>
                    <a:pt x="85044" y="13995"/>
                  </a:lnTo>
                  <a:lnTo>
                    <a:pt x="84467" y="14465"/>
                  </a:lnTo>
                  <a:lnTo>
                    <a:pt x="83783" y="21615"/>
                  </a:lnTo>
                  <a:lnTo>
                    <a:pt x="83863" y="33807"/>
                  </a:lnTo>
                  <a:lnTo>
                    <a:pt x="83987" y="36849"/>
                  </a:lnTo>
                  <a:lnTo>
                    <a:pt x="84090" y="39344"/>
                  </a:lnTo>
                  <a:lnTo>
                    <a:pt x="84213" y="41119"/>
                  </a:lnTo>
                  <a:lnTo>
                    <a:pt x="84340" y="42163"/>
                  </a:lnTo>
                  <a:lnTo>
                    <a:pt x="84401" y="42664"/>
                  </a:lnTo>
                  <a:lnTo>
                    <a:pt x="84498" y="43459"/>
                  </a:lnTo>
                  <a:lnTo>
                    <a:pt x="84584" y="44162"/>
                  </a:lnTo>
                  <a:lnTo>
                    <a:pt x="84686" y="44996"/>
                  </a:lnTo>
                  <a:lnTo>
                    <a:pt x="86550" y="50571"/>
                  </a:lnTo>
                  <a:lnTo>
                    <a:pt x="86652" y="50812"/>
                  </a:lnTo>
                  <a:lnTo>
                    <a:pt x="89199" y="50812"/>
                  </a:lnTo>
                  <a:lnTo>
                    <a:pt x="89226" y="50571"/>
                  </a:lnTo>
                  <a:lnTo>
                    <a:pt x="87833" y="50571"/>
                  </a:lnTo>
                  <a:lnTo>
                    <a:pt x="87765" y="50126"/>
                  </a:lnTo>
                  <a:lnTo>
                    <a:pt x="85737" y="41119"/>
                  </a:lnTo>
                  <a:lnTo>
                    <a:pt x="85624" y="40614"/>
                  </a:lnTo>
                  <a:lnTo>
                    <a:pt x="85610" y="14465"/>
                  </a:lnTo>
                  <a:lnTo>
                    <a:pt x="85226" y="13995"/>
                  </a:lnTo>
                  <a:close/>
                </a:path>
                <a:path w="96520" h="62864">
                  <a:moveTo>
                    <a:pt x="95631" y="25717"/>
                  </a:moveTo>
                  <a:lnTo>
                    <a:pt x="87865" y="50571"/>
                  </a:lnTo>
                  <a:lnTo>
                    <a:pt x="89226" y="50571"/>
                  </a:lnTo>
                  <a:lnTo>
                    <a:pt x="89338" y="49580"/>
                  </a:lnTo>
                  <a:lnTo>
                    <a:pt x="89428" y="48777"/>
                  </a:lnTo>
                  <a:lnTo>
                    <a:pt x="89537" y="47815"/>
                  </a:lnTo>
                  <a:lnTo>
                    <a:pt x="89662" y="46710"/>
                  </a:lnTo>
                  <a:lnTo>
                    <a:pt x="89752" y="45910"/>
                  </a:lnTo>
                  <a:lnTo>
                    <a:pt x="89856" y="44996"/>
                  </a:lnTo>
                  <a:lnTo>
                    <a:pt x="89950" y="44162"/>
                  </a:lnTo>
                  <a:lnTo>
                    <a:pt x="90070" y="43100"/>
                  </a:lnTo>
                  <a:lnTo>
                    <a:pt x="92284" y="35440"/>
                  </a:lnTo>
                  <a:lnTo>
                    <a:pt x="92397" y="35051"/>
                  </a:lnTo>
                  <a:lnTo>
                    <a:pt x="94603" y="29450"/>
                  </a:lnTo>
                  <a:lnTo>
                    <a:pt x="94682" y="29248"/>
                  </a:lnTo>
                  <a:lnTo>
                    <a:pt x="94779" y="29003"/>
                  </a:lnTo>
                  <a:lnTo>
                    <a:pt x="95897" y="26555"/>
                  </a:lnTo>
                  <a:lnTo>
                    <a:pt x="95719" y="25996"/>
                  </a:lnTo>
                  <a:lnTo>
                    <a:pt x="95631" y="25717"/>
                  </a:lnTo>
                  <a:close/>
                </a:path>
                <a:path w="96520" h="62864">
                  <a:moveTo>
                    <a:pt x="48302" y="27660"/>
                  </a:moveTo>
                  <a:lnTo>
                    <a:pt x="47561" y="27660"/>
                  </a:lnTo>
                  <a:lnTo>
                    <a:pt x="47269" y="28219"/>
                  </a:lnTo>
                  <a:lnTo>
                    <a:pt x="47379" y="28536"/>
                  </a:lnTo>
                  <a:lnTo>
                    <a:pt x="50577" y="33566"/>
                  </a:lnTo>
                  <a:lnTo>
                    <a:pt x="62661" y="43459"/>
                  </a:lnTo>
                  <a:lnTo>
                    <a:pt x="70065" y="45440"/>
                  </a:lnTo>
                  <a:lnTo>
                    <a:pt x="75141" y="44162"/>
                  </a:lnTo>
                  <a:lnTo>
                    <a:pt x="70097" y="44162"/>
                  </a:lnTo>
                  <a:lnTo>
                    <a:pt x="63055" y="42163"/>
                  </a:lnTo>
                  <a:lnTo>
                    <a:pt x="51647" y="32839"/>
                  </a:lnTo>
                  <a:lnTo>
                    <a:pt x="51196" y="32231"/>
                  </a:lnTo>
                  <a:lnTo>
                    <a:pt x="48302" y="27660"/>
                  </a:lnTo>
                  <a:close/>
                </a:path>
                <a:path w="96520" h="62864">
                  <a:moveTo>
                    <a:pt x="51346" y="22923"/>
                  </a:moveTo>
                  <a:lnTo>
                    <a:pt x="50469" y="23075"/>
                  </a:lnTo>
                  <a:lnTo>
                    <a:pt x="50342" y="23456"/>
                  </a:lnTo>
                  <a:lnTo>
                    <a:pt x="50622" y="23952"/>
                  </a:lnTo>
                  <a:lnTo>
                    <a:pt x="58407" y="29248"/>
                  </a:lnTo>
                  <a:lnTo>
                    <a:pt x="66267" y="30010"/>
                  </a:lnTo>
                  <a:lnTo>
                    <a:pt x="67132" y="30010"/>
                  </a:lnTo>
                  <a:lnTo>
                    <a:pt x="70154" y="34480"/>
                  </a:lnTo>
                  <a:lnTo>
                    <a:pt x="73215" y="38671"/>
                  </a:lnTo>
                  <a:lnTo>
                    <a:pt x="76502" y="42664"/>
                  </a:lnTo>
                  <a:lnTo>
                    <a:pt x="75873" y="42664"/>
                  </a:lnTo>
                  <a:lnTo>
                    <a:pt x="69252" y="44162"/>
                  </a:lnTo>
                  <a:lnTo>
                    <a:pt x="75141" y="44162"/>
                  </a:lnTo>
                  <a:lnTo>
                    <a:pt x="77279" y="43624"/>
                  </a:lnTo>
                  <a:lnTo>
                    <a:pt x="78961" y="43624"/>
                  </a:lnTo>
                  <a:lnTo>
                    <a:pt x="78152" y="42664"/>
                  </a:lnTo>
                  <a:lnTo>
                    <a:pt x="77853" y="42163"/>
                  </a:lnTo>
                  <a:lnTo>
                    <a:pt x="76516" y="38811"/>
                  </a:lnTo>
                  <a:lnTo>
                    <a:pt x="76461" y="38671"/>
                  </a:lnTo>
                  <a:lnTo>
                    <a:pt x="74942" y="38671"/>
                  </a:lnTo>
                  <a:lnTo>
                    <a:pt x="72834" y="35966"/>
                  </a:lnTo>
                  <a:lnTo>
                    <a:pt x="70877" y="33210"/>
                  </a:lnTo>
                  <a:lnTo>
                    <a:pt x="67674" y="28536"/>
                  </a:lnTo>
                  <a:lnTo>
                    <a:pt x="64378" y="28536"/>
                  </a:lnTo>
                  <a:lnTo>
                    <a:pt x="57696" y="27279"/>
                  </a:lnTo>
                  <a:lnTo>
                    <a:pt x="51346" y="22923"/>
                  </a:lnTo>
                  <a:close/>
                </a:path>
                <a:path w="96520" h="62864">
                  <a:moveTo>
                    <a:pt x="67818" y="4571"/>
                  </a:moveTo>
                  <a:lnTo>
                    <a:pt x="67399" y="5079"/>
                  </a:lnTo>
                  <a:lnTo>
                    <a:pt x="67465" y="6273"/>
                  </a:lnTo>
                  <a:lnTo>
                    <a:pt x="68068" y="9778"/>
                  </a:lnTo>
                  <a:lnTo>
                    <a:pt x="69707" y="18287"/>
                  </a:lnTo>
                  <a:lnTo>
                    <a:pt x="69813" y="18833"/>
                  </a:lnTo>
                  <a:lnTo>
                    <a:pt x="71722" y="27279"/>
                  </a:lnTo>
                  <a:lnTo>
                    <a:pt x="71808" y="27660"/>
                  </a:lnTo>
                  <a:lnTo>
                    <a:pt x="71935" y="28219"/>
                  </a:lnTo>
                  <a:lnTo>
                    <a:pt x="72007" y="28536"/>
                  </a:lnTo>
                  <a:lnTo>
                    <a:pt x="72113" y="29003"/>
                  </a:lnTo>
                  <a:lnTo>
                    <a:pt x="72215" y="29450"/>
                  </a:lnTo>
                  <a:lnTo>
                    <a:pt x="74942" y="38671"/>
                  </a:lnTo>
                  <a:lnTo>
                    <a:pt x="76461" y="38671"/>
                  </a:lnTo>
                  <a:lnTo>
                    <a:pt x="75173" y="35440"/>
                  </a:lnTo>
                  <a:lnTo>
                    <a:pt x="72497" y="25158"/>
                  </a:lnTo>
                  <a:lnTo>
                    <a:pt x="70288" y="14668"/>
                  </a:lnTo>
                  <a:lnTo>
                    <a:pt x="68624" y="5537"/>
                  </a:lnTo>
                  <a:lnTo>
                    <a:pt x="68541" y="5079"/>
                  </a:lnTo>
                  <a:lnTo>
                    <a:pt x="67818" y="4571"/>
                  </a:lnTo>
                  <a:close/>
                </a:path>
                <a:path w="96520" h="62864">
                  <a:moveTo>
                    <a:pt x="50965" y="13652"/>
                  </a:moveTo>
                  <a:lnTo>
                    <a:pt x="50128" y="13652"/>
                  </a:lnTo>
                  <a:lnTo>
                    <a:pt x="50031" y="13995"/>
                  </a:lnTo>
                  <a:lnTo>
                    <a:pt x="49974" y="14198"/>
                  </a:lnTo>
                  <a:lnTo>
                    <a:pt x="50125" y="14465"/>
                  </a:lnTo>
                  <a:lnTo>
                    <a:pt x="50241" y="14668"/>
                  </a:lnTo>
                  <a:lnTo>
                    <a:pt x="55253" y="18287"/>
                  </a:lnTo>
                  <a:lnTo>
                    <a:pt x="59601" y="18287"/>
                  </a:lnTo>
                  <a:lnTo>
                    <a:pt x="61645" y="21615"/>
                  </a:lnTo>
                  <a:lnTo>
                    <a:pt x="63774" y="24971"/>
                  </a:lnTo>
                  <a:lnTo>
                    <a:pt x="66149" y="28536"/>
                  </a:lnTo>
                  <a:lnTo>
                    <a:pt x="67697" y="28536"/>
                  </a:lnTo>
                  <a:lnTo>
                    <a:pt x="65448" y="24688"/>
                  </a:lnTo>
                  <a:lnTo>
                    <a:pt x="65337" y="24498"/>
                  </a:lnTo>
                  <a:lnTo>
                    <a:pt x="65024" y="24498"/>
                  </a:lnTo>
                  <a:lnTo>
                    <a:pt x="63449" y="22059"/>
                  </a:lnTo>
                  <a:lnTo>
                    <a:pt x="60502" y="17297"/>
                  </a:lnTo>
                  <a:lnTo>
                    <a:pt x="60405" y="17030"/>
                  </a:lnTo>
                  <a:lnTo>
                    <a:pt x="57879" y="17030"/>
                  </a:lnTo>
                  <a:lnTo>
                    <a:pt x="54762" y="16395"/>
                  </a:lnTo>
                  <a:lnTo>
                    <a:pt x="50965" y="13652"/>
                  </a:lnTo>
                  <a:close/>
                </a:path>
                <a:path w="96520" h="62864">
                  <a:moveTo>
                    <a:pt x="62712" y="4775"/>
                  </a:moveTo>
                  <a:lnTo>
                    <a:pt x="62459" y="5079"/>
                  </a:lnTo>
                  <a:lnTo>
                    <a:pt x="62161" y="5537"/>
                  </a:lnTo>
                  <a:lnTo>
                    <a:pt x="63132" y="16395"/>
                  </a:lnTo>
                  <a:lnTo>
                    <a:pt x="63223" y="17297"/>
                  </a:lnTo>
                  <a:lnTo>
                    <a:pt x="64630" y="22923"/>
                  </a:lnTo>
                  <a:lnTo>
                    <a:pt x="64668" y="23075"/>
                  </a:lnTo>
                  <a:lnTo>
                    <a:pt x="64763" y="23456"/>
                  </a:lnTo>
                  <a:lnTo>
                    <a:pt x="64887" y="23952"/>
                  </a:lnTo>
                  <a:lnTo>
                    <a:pt x="64922" y="24091"/>
                  </a:lnTo>
                  <a:lnTo>
                    <a:pt x="65024" y="24498"/>
                  </a:lnTo>
                  <a:lnTo>
                    <a:pt x="65337" y="24498"/>
                  </a:lnTo>
                  <a:lnTo>
                    <a:pt x="65100" y="24091"/>
                  </a:lnTo>
                  <a:lnTo>
                    <a:pt x="63490" y="6273"/>
                  </a:lnTo>
                  <a:lnTo>
                    <a:pt x="63423" y="5537"/>
                  </a:lnTo>
                  <a:lnTo>
                    <a:pt x="63665" y="5537"/>
                  </a:lnTo>
                  <a:lnTo>
                    <a:pt x="62712" y="4775"/>
                  </a:lnTo>
                  <a:close/>
                </a:path>
                <a:path w="96520" h="62864">
                  <a:moveTo>
                    <a:pt x="49745" y="0"/>
                  </a:moveTo>
                  <a:lnTo>
                    <a:pt x="49607" y="253"/>
                  </a:lnTo>
                  <a:lnTo>
                    <a:pt x="49491" y="838"/>
                  </a:lnTo>
                  <a:lnTo>
                    <a:pt x="53619" y="8445"/>
                  </a:lnTo>
                  <a:lnTo>
                    <a:pt x="58851" y="17030"/>
                  </a:lnTo>
                  <a:lnTo>
                    <a:pt x="60405" y="17030"/>
                  </a:lnTo>
                  <a:lnTo>
                    <a:pt x="59539" y="14668"/>
                  </a:lnTo>
                  <a:lnTo>
                    <a:pt x="59465" y="14465"/>
                  </a:lnTo>
                  <a:lnTo>
                    <a:pt x="59367" y="14198"/>
                  </a:lnTo>
                  <a:lnTo>
                    <a:pt x="59293" y="13995"/>
                  </a:lnTo>
                  <a:lnTo>
                    <a:pt x="58496" y="13995"/>
                  </a:lnTo>
                  <a:lnTo>
                    <a:pt x="53860" y="6273"/>
                  </a:lnTo>
                  <a:lnTo>
                    <a:pt x="50768" y="584"/>
                  </a:lnTo>
                  <a:lnTo>
                    <a:pt x="50685" y="431"/>
                  </a:lnTo>
                  <a:lnTo>
                    <a:pt x="50584" y="253"/>
                  </a:lnTo>
                  <a:lnTo>
                    <a:pt x="49745" y="0"/>
                  </a:lnTo>
                  <a:close/>
                </a:path>
                <a:path w="96520" h="62864">
                  <a:moveTo>
                    <a:pt x="58331" y="3568"/>
                  </a:moveTo>
                  <a:lnTo>
                    <a:pt x="57714" y="4279"/>
                  </a:lnTo>
                  <a:lnTo>
                    <a:pt x="57828" y="8445"/>
                  </a:lnTo>
                  <a:lnTo>
                    <a:pt x="57930" y="10237"/>
                  </a:lnTo>
                  <a:lnTo>
                    <a:pt x="58444" y="13652"/>
                  </a:lnTo>
                  <a:lnTo>
                    <a:pt x="58496" y="13995"/>
                  </a:lnTo>
                  <a:lnTo>
                    <a:pt x="59237" y="13995"/>
                  </a:lnTo>
                  <a:lnTo>
                    <a:pt x="59125" y="9778"/>
                  </a:lnTo>
                  <a:lnTo>
                    <a:pt x="59000" y="5079"/>
                  </a:lnTo>
                  <a:lnTo>
                    <a:pt x="58978" y="4279"/>
                  </a:lnTo>
                  <a:lnTo>
                    <a:pt x="58331" y="3568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9" name="object 2349"/>
            <p:cNvSpPr/>
            <p:nvPr/>
          </p:nvSpPr>
          <p:spPr>
            <a:xfrm>
              <a:off x="6907007" y="2459950"/>
              <a:ext cx="46355" cy="41275"/>
            </a:xfrm>
            <a:custGeom>
              <a:avLst/>
              <a:gdLst/>
              <a:ahLst/>
              <a:cxnLst/>
              <a:rect l="l" t="t" r="r" b="b"/>
              <a:pathLst>
                <a:path w="46354" h="41275">
                  <a:moveTo>
                    <a:pt x="647" y="0"/>
                  </a:moveTo>
                  <a:lnTo>
                    <a:pt x="0" y="1168"/>
                  </a:lnTo>
                  <a:lnTo>
                    <a:pt x="266" y="2044"/>
                  </a:lnTo>
                  <a:lnTo>
                    <a:pt x="4160" y="7439"/>
                  </a:lnTo>
                  <a:lnTo>
                    <a:pt x="13715" y="18783"/>
                  </a:lnTo>
                  <a:lnTo>
                    <a:pt x="27577" y="31555"/>
                  </a:lnTo>
                  <a:lnTo>
                    <a:pt x="44386" y="41236"/>
                  </a:lnTo>
                  <a:lnTo>
                    <a:pt x="46291" y="40360"/>
                  </a:lnTo>
                  <a:lnTo>
                    <a:pt x="45427" y="38455"/>
                  </a:lnTo>
                  <a:lnTo>
                    <a:pt x="29117" y="28965"/>
                  </a:lnTo>
                  <a:lnTo>
                    <a:pt x="15557" y="16349"/>
                  </a:lnTo>
                  <a:lnTo>
                    <a:pt x="6255" y="5274"/>
                  </a:lnTo>
                  <a:lnTo>
                    <a:pt x="2717" y="406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0" name="object 2350"/>
            <p:cNvSpPr/>
            <p:nvPr/>
          </p:nvSpPr>
          <p:spPr>
            <a:xfrm>
              <a:off x="6837934" y="2395207"/>
              <a:ext cx="102235" cy="106045"/>
            </a:xfrm>
            <a:custGeom>
              <a:avLst/>
              <a:gdLst/>
              <a:ahLst/>
              <a:cxnLst/>
              <a:rect l="l" t="t" r="r" b="b"/>
              <a:pathLst>
                <a:path w="102234" h="106044">
                  <a:moveTo>
                    <a:pt x="47332" y="101219"/>
                  </a:moveTo>
                  <a:lnTo>
                    <a:pt x="44983" y="101219"/>
                  </a:lnTo>
                  <a:lnTo>
                    <a:pt x="44869" y="101473"/>
                  </a:lnTo>
                  <a:lnTo>
                    <a:pt x="47218" y="101473"/>
                  </a:lnTo>
                  <a:lnTo>
                    <a:pt x="47332" y="101219"/>
                  </a:lnTo>
                  <a:close/>
                </a:path>
                <a:path w="102234" h="106044">
                  <a:moveTo>
                    <a:pt x="49542" y="101473"/>
                  </a:moveTo>
                  <a:lnTo>
                    <a:pt x="49491" y="101219"/>
                  </a:lnTo>
                  <a:lnTo>
                    <a:pt x="47218" y="101473"/>
                  </a:lnTo>
                  <a:lnTo>
                    <a:pt x="49542" y="101473"/>
                  </a:lnTo>
                  <a:close/>
                </a:path>
                <a:path w="102234" h="106044">
                  <a:moveTo>
                    <a:pt x="52082" y="102870"/>
                  </a:moveTo>
                  <a:lnTo>
                    <a:pt x="49822" y="102870"/>
                  </a:lnTo>
                  <a:lnTo>
                    <a:pt x="49720" y="102362"/>
                  </a:lnTo>
                  <a:lnTo>
                    <a:pt x="46304" y="102362"/>
                  </a:lnTo>
                  <a:lnTo>
                    <a:pt x="44335" y="102616"/>
                  </a:lnTo>
                  <a:lnTo>
                    <a:pt x="44869" y="101473"/>
                  </a:lnTo>
                  <a:lnTo>
                    <a:pt x="41998" y="101473"/>
                  </a:lnTo>
                  <a:lnTo>
                    <a:pt x="41846" y="101981"/>
                  </a:lnTo>
                  <a:lnTo>
                    <a:pt x="41440" y="102870"/>
                  </a:lnTo>
                  <a:lnTo>
                    <a:pt x="41376" y="102997"/>
                  </a:lnTo>
                  <a:lnTo>
                    <a:pt x="42367" y="102870"/>
                  </a:lnTo>
                  <a:lnTo>
                    <a:pt x="44221" y="102870"/>
                  </a:lnTo>
                  <a:lnTo>
                    <a:pt x="49733" y="102870"/>
                  </a:lnTo>
                  <a:lnTo>
                    <a:pt x="49022" y="104267"/>
                  </a:lnTo>
                  <a:lnTo>
                    <a:pt x="49847" y="105791"/>
                  </a:lnTo>
                  <a:lnTo>
                    <a:pt x="51181" y="105410"/>
                  </a:lnTo>
                  <a:lnTo>
                    <a:pt x="51689" y="103505"/>
                  </a:lnTo>
                  <a:lnTo>
                    <a:pt x="52082" y="102870"/>
                  </a:lnTo>
                  <a:close/>
                </a:path>
                <a:path w="102234" h="106044">
                  <a:moveTo>
                    <a:pt x="52692" y="102870"/>
                  </a:moveTo>
                  <a:lnTo>
                    <a:pt x="52400" y="102362"/>
                  </a:lnTo>
                  <a:lnTo>
                    <a:pt x="52082" y="102870"/>
                  </a:lnTo>
                  <a:lnTo>
                    <a:pt x="52692" y="102870"/>
                  </a:lnTo>
                  <a:close/>
                </a:path>
                <a:path w="102234" h="106044">
                  <a:moveTo>
                    <a:pt x="56083" y="102870"/>
                  </a:moveTo>
                  <a:lnTo>
                    <a:pt x="52692" y="102870"/>
                  </a:lnTo>
                  <a:lnTo>
                    <a:pt x="53924" y="105029"/>
                  </a:lnTo>
                  <a:lnTo>
                    <a:pt x="55168" y="104267"/>
                  </a:lnTo>
                  <a:lnTo>
                    <a:pt x="55308" y="104267"/>
                  </a:lnTo>
                  <a:lnTo>
                    <a:pt x="56083" y="102870"/>
                  </a:lnTo>
                  <a:close/>
                </a:path>
                <a:path w="102234" h="106044">
                  <a:moveTo>
                    <a:pt x="56146" y="101473"/>
                  </a:moveTo>
                  <a:lnTo>
                    <a:pt x="49542" y="101473"/>
                  </a:lnTo>
                  <a:lnTo>
                    <a:pt x="49644" y="101981"/>
                  </a:lnTo>
                  <a:lnTo>
                    <a:pt x="49720" y="102362"/>
                  </a:lnTo>
                  <a:lnTo>
                    <a:pt x="52400" y="102362"/>
                  </a:lnTo>
                  <a:lnTo>
                    <a:pt x="56146" y="102362"/>
                  </a:lnTo>
                  <a:lnTo>
                    <a:pt x="56146" y="101473"/>
                  </a:lnTo>
                  <a:close/>
                </a:path>
                <a:path w="102234" h="106044">
                  <a:moveTo>
                    <a:pt x="57899" y="102870"/>
                  </a:moveTo>
                  <a:lnTo>
                    <a:pt x="57581" y="102362"/>
                  </a:lnTo>
                  <a:lnTo>
                    <a:pt x="56146" y="102362"/>
                  </a:lnTo>
                  <a:lnTo>
                    <a:pt x="56146" y="102870"/>
                  </a:lnTo>
                  <a:lnTo>
                    <a:pt x="57899" y="102870"/>
                  </a:lnTo>
                  <a:close/>
                </a:path>
                <a:path w="102234" h="106044">
                  <a:moveTo>
                    <a:pt x="59753" y="102362"/>
                  </a:moveTo>
                  <a:lnTo>
                    <a:pt x="59486" y="101473"/>
                  </a:lnTo>
                  <a:lnTo>
                    <a:pt x="56705" y="101473"/>
                  </a:lnTo>
                  <a:lnTo>
                    <a:pt x="57340" y="101981"/>
                  </a:lnTo>
                  <a:lnTo>
                    <a:pt x="57581" y="102362"/>
                  </a:lnTo>
                  <a:lnTo>
                    <a:pt x="59753" y="102362"/>
                  </a:lnTo>
                  <a:close/>
                </a:path>
                <a:path w="102234" h="106044">
                  <a:moveTo>
                    <a:pt x="59905" y="102870"/>
                  </a:moveTo>
                  <a:lnTo>
                    <a:pt x="57899" y="102870"/>
                  </a:lnTo>
                  <a:lnTo>
                    <a:pt x="58813" y="104267"/>
                  </a:lnTo>
                  <a:lnTo>
                    <a:pt x="59905" y="102870"/>
                  </a:lnTo>
                  <a:close/>
                </a:path>
                <a:path w="102234" h="106044">
                  <a:moveTo>
                    <a:pt x="101930" y="37465"/>
                  </a:moveTo>
                  <a:lnTo>
                    <a:pt x="98996" y="38354"/>
                  </a:lnTo>
                  <a:lnTo>
                    <a:pt x="97853" y="37973"/>
                  </a:lnTo>
                  <a:lnTo>
                    <a:pt x="98259" y="37211"/>
                  </a:lnTo>
                  <a:lnTo>
                    <a:pt x="98120" y="37211"/>
                  </a:lnTo>
                  <a:lnTo>
                    <a:pt x="99390" y="36068"/>
                  </a:lnTo>
                  <a:lnTo>
                    <a:pt x="99072" y="34925"/>
                  </a:lnTo>
                  <a:lnTo>
                    <a:pt x="97675" y="35814"/>
                  </a:lnTo>
                  <a:lnTo>
                    <a:pt x="93713" y="37096"/>
                  </a:lnTo>
                  <a:lnTo>
                    <a:pt x="94615" y="35814"/>
                  </a:lnTo>
                  <a:lnTo>
                    <a:pt x="94767" y="34925"/>
                  </a:lnTo>
                  <a:lnTo>
                    <a:pt x="94780" y="32893"/>
                  </a:lnTo>
                  <a:lnTo>
                    <a:pt x="92087" y="33274"/>
                  </a:lnTo>
                  <a:lnTo>
                    <a:pt x="93141" y="31623"/>
                  </a:lnTo>
                  <a:lnTo>
                    <a:pt x="93027" y="29718"/>
                  </a:lnTo>
                  <a:lnTo>
                    <a:pt x="93002" y="29337"/>
                  </a:lnTo>
                  <a:lnTo>
                    <a:pt x="92976" y="28956"/>
                  </a:lnTo>
                  <a:lnTo>
                    <a:pt x="92748" y="28194"/>
                  </a:lnTo>
                  <a:lnTo>
                    <a:pt x="92367" y="27051"/>
                  </a:lnTo>
                  <a:lnTo>
                    <a:pt x="91719" y="28194"/>
                  </a:lnTo>
                  <a:lnTo>
                    <a:pt x="90131" y="29337"/>
                  </a:lnTo>
                  <a:lnTo>
                    <a:pt x="88861" y="29337"/>
                  </a:lnTo>
                  <a:lnTo>
                    <a:pt x="89395" y="27051"/>
                  </a:lnTo>
                  <a:lnTo>
                    <a:pt x="90017" y="24638"/>
                  </a:lnTo>
                  <a:lnTo>
                    <a:pt x="90081" y="24384"/>
                  </a:lnTo>
                  <a:lnTo>
                    <a:pt x="90144" y="24130"/>
                  </a:lnTo>
                  <a:lnTo>
                    <a:pt x="88760" y="22098"/>
                  </a:lnTo>
                  <a:lnTo>
                    <a:pt x="88595" y="22098"/>
                  </a:lnTo>
                  <a:lnTo>
                    <a:pt x="87858" y="23368"/>
                  </a:lnTo>
                  <a:lnTo>
                    <a:pt x="86842" y="24638"/>
                  </a:lnTo>
                  <a:lnTo>
                    <a:pt x="85153" y="24638"/>
                  </a:lnTo>
                  <a:lnTo>
                    <a:pt x="86956" y="22098"/>
                  </a:lnTo>
                  <a:lnTo>
                    <a:pt x="86931" y="21463"/>
                  </a:lnTo>
                  <a:lnTo>
                    <a:pt x="86817" y="17907"/>
                  </a:lnTo>
                  <a:lnTo>
                    <a:pt x="86436" y="17145"/>
                  </a:lnTo>
                  <a:lnTo>
                    <a:pt x="85458" y="15240"/>
                  </a:lnTo>
                  <a:lnTo>
                    <a:pt x="82867" y="16903"/>
                  </a:lnTo>
                  <a:lnTo>
                    <a:pt x="82842" y="14986"/>
                  </a:lnTo>
                  <a:lnTo>
                    <a:pt x="82740" y="14478"/>
                  </a:lnTo>
                  <a:lnTo>
                    <a:pt x="82638" y="13970"/>
                  </a:lnTo>
                  <a:lnTo>
                    <a:pt x="82169" y="11684"/>
                  </a:lnTo>
                  <a:lnTo>
                    <a:pt x="82016" y="11684"/>
                  </a:lnTo>
                  <a:lnTo>
                    <a:pt x="81140" y="12573"/>
                  </a:lnTo>
                  <a:lnTo>
                    <a:pt x="79705" y="13716"/>
                  </a:lnTo>
                  <a:lnTo>
                    <a:pt x="78625" y="13335"/>
                  </a:lnTo>
                  <a:lnTo>
                    <a:pt x="78270" y="13335"/>
                  </a:lnTo>
                  <a:lnTo>
                    <a:pt x="78257" y="12319"/>
                  </a:lnTo>
                  <a:lnTo>
                    <a:pt x="78333" y="9906"/>
                  </a:lnTo>
                  <a:lnTo>
                    <a:pt x="78511" y="8382"/>
                  </a:lnTo>
                  <a:lnTo>
                    <a:pt x="78574" y="7747"/>
                  </a:lnTo>
                  <a:lnTo>
                    <a:pt x="78651" y="7112"/>
                  </a:lnTo>
                  <a:lnTo>
                    <a:pt x="76822" y="5334"/>
                  </a:lnTo>
                  <a:lnTo>
                    <a:pt x="75095" y="8382"/>
                  </a:lnTo>
                  <a:lnTo>
                    <a:pt x="74358" y="7747"/>
                  </a:lnTo>
                  <a:lnTo>
                    <a:pt x="73609" y="7112"/>
                  </a:lnTo>
                  <a:lnTo>
                    <a:pt x="73863" y="6477"/>
                  </a:lnTo>
                  <a:lnTo>
                    <a:pt x="74752" y="4191"/>
                  </a:lnTo>
                  <a:lnTo>
                    <a:pt x="72707" y="3175"/>
                  </a:lnTo>
                  <a:lnTo>
                    <a:pt x="72047" y="3175"/>
                  </a:lnTo>
                  <a:lnTo>
                    <a:pt x="71615" y="3937"/>
                  </a:lnTo>
                  <a:lnTo>
                    <a:pt x="70726" y="6477"/>
                  </a:lnTo>
                  <a:lnTo>
                    <a:pt x="69265" y="5334"/>
                  </a:lnTo>
                  <a:lnTo>
                    <a:pt x="69138" y="5334"/>
                  </a:lnTo>
                  <a:lnTo>
                    <a:pt x="68605" y="3175"/>
                  </a:lnTo>
                  <a:lnTo>
                    <a:pt x="68453" y="2540"/>
                  </a:lnTo>
                  <a:lnTo>
                    <a:pt x="66890" y="635"/>
                  </a:lnTo>
                  <a:lnTo>
                    <a:pt x="67056" y="1778"/>
                  </a:lnTo>
                  <a:lnTo>
                    <a:pt x="66141" y="3175"/>
                  </a:lnTo>
                  <a:lnTo>
                    <a:pt x="64808" y="3175"/>
                  </a:lnTo>
                  <a:lnTo>
                    <a:pt x="64922" y="1778"/>
                  </a:lnTo>
                  <a:lnTo>
                    <a:pt x="65125" y="1778"/>
                  </a:lnTo>
                  <a:lnTo>
                    <a:pt x="62433" y="0"/>
                  </a:lnTo>
                  <a:lnTo>
                    <a:pt x="62293" y="635"/>
                  </a:lnTo>
                  <a:lnTo>
                    <a:pt x="63030" y="1778"/>
                  </a:lnTo>
                  <a:lnTo>
                    <a:pt x="63411" y="2540"/>
                  </a:lnTo>
                  <a:lnTo>
                    <a:pt x="62585" y="5969"/>
                  </a:lnTo>
                  <a:lnTo>
                    <a:pt x="62039" y="7747"/>
                  </a:lnTo>
                  <a:lnTo>
                    <a:pt x="58991" y="6096"/>
                  </a:lnTo>
                  <a:lnTo>
                    <a:pt x="59347" y="7747"/>
                  </a:lnTo>
                  <a:lnTo>
                    <a:pt x="59461" y="8382"/>
                  </a:lnTo>
                  <a:lnTo>
                    <a:pt x="59537" y="12319"/>
                  </a:lnTo>
                  <a:lnTo>
                    <a:pt x="56794" y="9906"/>
                  </a:lnTo>
                  <a:lnTo>
                    <a:pt x="57302" y="12319"/>
                  </a:lnTo>
                  <a:lnTo>
                    <a:pt x="58102" y="14986"/>
                  </a:lnTo>
                  <a:lnTo>
                    <a:pt x="58102" y="15494"/>
                  </a:lnTo>
                  <a:lnTo>
                    <a:pt x="57556" y="17145"/>
                  </a:lnTo>
                  <a:lnTo>
                    <a:pt x="57467" y="17399"/>
                  </a:lnTo>
                  <a:lnTo>
                    <a:pt x="57391" y="17653"/>
                  </a:lnTo>
                  <a:lnTo>
                    <a:pt x="57302" y="17907"/>
                  </a:lnTo>
                  <a:lnTo>
                    <a:pt x="56692" y="16383"/>
                  </a:lnTo>
                  <a:lnTo>
                    <a:pt x="56388" y="16002"/>
                  </a:lnTo>
                  <a:lnTo>
                    <a:pt x="55892" y="15240"/>
                  </a:lnTo>
                  <a:lnTo>
                    <a:pt x="55359" y="14986"/>
                  </a:lnTo>
                  <a:lnTo>
                    <a:pt x="54546" y="14605"/>
                  </a:lnTo>
                  <a:lnTo>
                    <a:pt x="54521" y="14986"/>
                  </a:lnTo>
                  <a:lnTo>
                    <a:pt x="54571" y="17653"/>
                  </a:lnTo>
                  <a:lnTo>
                    <a:pt x="54648" y="17907"/>
                  </a:lnTo>
                  <a:lnTo>
                    <a:pt x="54724" y="18161"/>
                  </a:lnTo>
                  <a:lnTo>
                    <a:pt x="54800" y="18415"/>
                  </a:lnTo>
                  <a:lnTo>
                    <a:pt x="54902" y="19050"/>
                  </a:lnTo>
                  <a:lnTo>
                    <a:pt x="54394" y="20320"/>
                  </a:lnTo>
                  <a:lnTo>
                    <a:pt x="53886" y="21336"/>
                  </a:lnTo>
                  <a:lnTo>
                    <a:pt x="53543" y="20320"/>
                  </a:lnTo>
                  <a:lnTo>
                    <a:pt x="52895" y="19050"/>
                  </a:lnTo>
                  <a:lnTo>
                    <a:pt x="52552" y="18669"/>
                  </a:lnTo>
                  <a:lnTo>
                    <a:pt x="52006" y="18161"/>
                  </a:lnTo>
                  <a:lnTo>
                    <a:pt x="51257" y="21221"/>
                  </a:lnTo>
                  <a:lnTo>
                    <a:pt x="49784" y="20320"/>
                  </a:lnTo>
                  <a:lnTo>
                    <a:pt x="49453" y="20320"/>
                  </a:lnTo>
                  <a:lnTo>
                    <a:pt x="49034" y="19050"/>
                  </a:lnTo>
                  <a:lnTo>
                    <a:pt x="48907" y="18669"/>
                  </a:lnTo>
                  <a:lnTo>
                    <a:pt x="48831" y="18415"/>
                  </a:lnTo>
                  <a:lnTo>
                    <a:pt x="48742" y="18161"/>
                  </a:lnTo>
                  <a:lnTo>
                    <a:pt x="48666" y="17907"/>
                  </a:lnTo>
                  <a:lnTo>
                    <a:pt x="48577" y="17653"/>
                  </a:lnTo>
                  <a:lnTo>
                    <a:pt x="47320" y="16002"/>
                  </a:lnTo>
                  <a:lnTo>
                    <a:pt x="47104" y="16383"/>
                  </a:lnTo>
                  <a:lnTo>
                    <a:pt x="46939" y="17145"/>
                  </a:lnTo>
                  <a:lnTo>
                    <a:pt x="46824" y="17653"/>
                  </a:lnTo>
                  <a:lnTo>
                    <a:pt x="46697" y="18161"/>
                  </a:lnTo>
                  <a:lnTo>
                    <a:pt x="46570" y="18669"/>
                  </a:lnTo>
                  <a:lnTo>
                    <a:pt x="46482" y="19050"/>
                  </a:lnTo>
                  <a:lnTo>
                    <a:pt x="45466" y="20193"/>
                  </a:lnTo>
                  <a:lnTo>
                    <a:pt x="44856" y="18669"/>
                  </a:lnTo>
                  <a:lnTo>
                    <a:pt x="44754" y="18415"/>
                  </a:lnTo>
                  <a:lnTo>
                    <a:pt x="44653" y="18161"/>
                  </a:lnTo>
                  <a:lnTo>
                    <a:pt x="44551" y="17907"/>
                  </a:lnTo>
                  <a:lnTo>
                    <a:pt x="44653" y="16383"/>
                  </a:lnTo>
                  <a:lnTo>
                    <a:pt x="44704" y="15494"/>
                  </a:lnTo>
                  <a:lnTo>
                    <a:pt x="43116" y="13462"/>
                  </a:lnTo>
                  <a:lnTo>
                    <a:pt x="42392" y="14478"/>
                  </a:lnTo>
                  <a:lnTo>
                    <a:pt x="42164" y="14986"/>
                  </a:lnTo>
                  <a:lnTo>
                    <a:pt x="42049" y="15494"/>
                  </a:lnTo>
                  <a:lnTo>
                    <a:pt x="41935" y="16002"/>
                  </a:lnTo>
                  <a:lnTo>
                    <a:pt x="41859" y="16383"/>
                  </a:lnTo>
                  <a:lnTo>
                    <a:pt x="41313" y="16383"/>
                  </a:lnTo>
                  <a:lnTo>
                    <a:pt x="39128" y="15240"/>
                  </a:lnTo>
                  <a:lnTo>
                    <a:pt x="38912" y="15240"/>
                  </a:lnTo>
                  <a:lnTo>
                    <a:pt x="38442" y="12573"/>
                  </a:lnTo>
                  <a:lnTo>
                    <a:pt x="37033" y="11684"/>
                  </a:lnTo>
                  <a:lnTo>
                    <a:pt x="36449" y="13335"/>
                  </a:lnTo>
                  <a:lnTo>
                    <a:pt x="36563" y="13970"/>
                  </a:lnTo>
                  <a:lnTo>
                    <a:pt x="36690" y="15240"/>
                  </a:lnTo>
                  <a:lnTo>
                    <a:pt x="35763" y="16764"/>
                  </a:lnTo>
                  <a:lnTo>
                    <a:pt x="34937" y="16002"/>
                  </a:lnTo>
                  <a:lnTo>
                    <a:pt x="34709" y="16002"/>
                  </a:lnTo>
                  <a:lnTo>
                    <a:pt x="34620" y="15494"/>
                  </a:lnTo>
                  <a:lnTo>
                    <a:pt x="34531" y="14986"/>
                  </a:lnTo>
                  <a:lnTo>
                    <a:pt x="34442" y="14478"/>
                  </a:lnTo>
                  <a:lnTo>
                    <a:pt x="34353" y="13970"/>
                  </a:lnTo>
                  <a:lnTo>
                    <a:pt x="32816" y="13335"/>
                  </a:lnTo>
                  <a:lnTo>
                    <a:pt x="31877" y="16776"/>
                  </a:lnTo>
                  <a:lnTo>
                    <a:pt x="31534" y="15494"/>
                  </a:lnTo>
                  <a:lnTo>
                    <a:pt x="31457" y="15240"/>
                  </a:lnTo>
                  <a:lnTo>
                    <a:pt x="30467" y="12573"/>
                  </a:lnTo>
                  <a:lnTo>
                    <a:pt x="26911" y="13970"/>
                  </a:lnTo>
                  <a:lnTo>
                    <a:pt x="27216" y="13970"/>
                  </a:lnTo>
                  <a:lnTo>
                    <a:pt x="27114" y="14986"/>
                  </a:lnTo>
                  <a:lnTo>
                    <a:pt x="27000" y="16002"/>
                  </a:lnTo>
                  <a:lnTo>
                    <a:pt x="26885" y="17145"/>
                  </a:lnTo>
                  <a:lnTo>
                    <a:pt x="26416" y="17145"/>
                  </a:lnTo>
                  <a:lnTo>
                    <a:pt x="25552" y="17780"/>
                  </a:lnTo>
                  <a:lnTo>
                    <a:pt x="25501" y="17653"/>
                  </a:lnTo>
                  <a:lnTo>
                    <a:pt x="24930" y="16383"/>
                  </a:lnTo>
                  <a:lnTo>
                    <a:pt x="25120" y="16383"/>
                  </a:lnTo>
                  <a:lnTo>
                    <a:pt x="25628" y="14478"/>
                  </a:lnTo>
                  <a:lnTo>
                    <a:pt x="26022" y="14478"/>
                  </a:lnTo>
                  <a:lnTo>
                    <a:pt x="24612" y="13970"/>
                  </a:lnTo>
                  <a:lnTo>
                    <a:pt x="24155" y="13970"/>
                  </a:lnTo>
                  <a:lnTo>
                    <a:pt x="23329" y="14986"/>
                  </a:lnTo>
                  <a:lnTo>
                    <a:pt x="22885" y="17145"/>
                  </a:lnTo>
                  <a:lnTo>
                    <a:pt x="22542" y="17145"/>
                  </a:lnTo>
                  <a:lnTo>
                    <a:pt x="21755" y="17653"/>
                  </a:lnTo>
                  <a:lnTo>
                    <a:pt x="21742" y="16002"/>
                  </a:lnTo>
                  <a:lnTo>
                    <a:pt x="21615" y="15494"/>
                  </a:lnTo>
                  <a:lnTo>
                    <a:pt x="21551" y="15240"/>
                  </a:lnTo>
                  <a:lnTo>
                    <a:pt x="21488" y="14986"/>
                  </a:lnTo>
                  <a:lnTo>
                    <a:pt x="21729" y="14986"/>
                  </a:lnTo>
                  <a:lnTo>
                    <a:pt x="20624" y="14478"/>
                  </a:lnTo>
                  <a:lnTo>
                    <a:pt x="19862" y="14478"/>
                  </a:lnTo>
                  <a:lnTo>
                    <a:pt x="19227" y="15240"/>
                  </a:lnTo>
                  <a:lnTo>
                    <a:pt x="18859" y="17145"/>
                  </a:lnTo>
                  <a:lnTo>
                    <a:pt x="18770" y="17653"/>
                  </a:lnTo>
                  <a:lnTo>
                    <a:pt x="18669" y="18161"/>
                  </a:lnTo>
                  <a:lnTo>
                    <a:pt x="15595" y="18415"/>
                  </a:lnTo>
                  <a:lnTo>
                    <a:pt x="15608" y="18161"/>
                  </a:lnTo>
                  <a:lnTo>
                    <a:pt x="15709" y="16002"/>
                  </a:lnTo>
                  <a:lnTo>
                    <a:pt x="15748" y="15240"/>
                  </a:lnTo>
                  <a:lnTo>
                    <a:pt x="13982" y="14478"/>
                  </a:lnTo>
                  <a:lnTo>
                    <a:pt x="13868" y="15494"/>
                  </a:lnTo>
                  <a:lnTo>
                    <a:pt x="13766" y="16383"/>
                  </a:lnTo>
                  <a:lnTo>
                    <a:pt x="13652" y="17145"/>
                  </a:lnTo>
                  <a:lnTo>
                    <a:pt x="13614" y="17399"/>
                  </a:lnTo>
                  <a:lnTo>
                    <a:pt x="13500" y="18161"/>
                  </a:lnTo>
                  <a:lnTo>
                    <a:pt x="11303" y="17907"/>
                  </a:lnTo>
                  <a:lnTo>
                    <a:pt x="11328" y="17145"/>
                  </a:lnTo>
                  <a:lnTo>
                    <a:pt x="11226" y="16002"/>
                  </a:lnTo>
                  <a:lnTo>
                    <a:pt x="10718" y="14478"/>
                  </a:lnTo>
                  <a:lnTo>
                    <a:pt x="11036" y="14478"/>
                  </a:lnTo>
                  <a:lnTo>
                    <a:pt x="9613" y="13970"/>
                  </a:lnTo>
                  <a:lnTo>
                    <a:pt x="9220" y="13970"/>
                  </a:lnTo>
                  <a:lnTo>
                    <a:pt x="8382" y="17005"/>
                  </a:lnTo>
                  <a:lnTo>
                    <a:pt x="7937" y="16002"/>
                  </a:lnTo>
                  <a:lnTo>
                    <a:pt x="8153" y="16002"/>
                  </a:lnTo>
                  <a:lnTo>
                    <a:pt x="6197" y="14478"/>
                  </a:lnTo>
                  <a:lnTo>
                    <a:pt x="4953" y="14478"/>
                  </a:lnTo>
                  <a:lnTo>
                    <a:pt x="5041" y="14986"/>
                  </a:lnTo>
                  <a:lnTo>
                    <a:pt x="5130" y="15494"/>
                  </a:lnTo>
                  <a:lnTo>
                    <a:pt x="5270" y="16002"/>
                  </a:lnTo>
                  <a:lnTo>
                    <a:pt x="5715" y="17145"/>
                  </a:lnTo>
                  <a:lnTo>
                    <a:pt x="5816" y="17399"/>
                  </a:lnTo>
                  <a:lnTo>
                    <a:pt x="5918" y="17653"/>
                  </a:lnTo>
                  <a:lnTo>
                    <a:pt x="6019" y="17907"/>
                  </a:lnTo>
                  <a:lnTo>
                    <a:pt x="5765" y="17907"/>
                  </a:lnTo>
                  <a:lnTo>
                    <a:pt x="4495" y="18669"/>
                  </a:lnTo>
                  <a:lnTo>
                    <a:pt x="3098" y="17399"/>
                  </a:lnTo>
                  <a:lnTo>
                    <a:pt x="3556" y="17399"/>
                  </a:lnTo>
                  <a:lnTo>
                    <a:pt x="3009" y="17335"/>
                  </a:lnTo>
                  <a:lnTo>
                    <a:pt x="2819" y="17145"/>
                  </a:lnTo>
                  <a:lnTo>
                    <a:pt x="2641" y="17272"/>
                  </a:lnTo>
                  <a:lnTo>
                    <a:pt x="1727" y="17145"/>
                  </a:lnTo>
                  <a:lnTo>
                    <a:pt x="0" y="17145"/>
                  </a:lnTo>
                  <a:lnTo>
                    <a:pt x="1168" y="20320"/>
                  </a:lnTo>
                  <a:lnTo>
                    <a:pt x="1447" y="20320"/>
                  </a:lnTo>
                  <a:lnTo>
                    <a:pt x="4051" y="21336"/>
                  </a:lnTo>
                  <a:lnTo>
                    <a:pt x="3136" y="22479"/>
                  </a:lnTo>
                  <a:lnTo>
                    <a:pt x="1435" y="22733"/>
                  </a:lnTo>
                  <a:lnTo>
                    <a:pt x="152" y="23114"/>
                  </a:lnTo>
                  <a:lnTo>
                    <a:pt x="1765" y="24384"/>
                  </a:lnTo>
                  <a:lnTo>
                    <a:pt x="3581" y="25400"/>
                  </a:lnTo>
                  <a:lnTo>
                    <a:pt x="5257" y="25400"/>
                  </a:lnTo>
                  <a:lnTo>
                    <a:pt x="3810" y="26416"/>
                  </a:lnTo>
                  <a:lnTo>
                    <a:pt x="2527" y="26670"/>
                  </a:lnTo>
                  <a:lnTo>
                    <a:pt x="939" y="26670"/>
                  </a:lnTo>
                  <a:lnTo>
                    <a:pt x="3378" y="28956"/>
                  </a:lnTo>
                  <a:lnTo>
                    <a:pt x="5969" y="29718"/>
                  </a:lnTo>
                  <a:lnTo>
                    <a:pt x="7137" y="31369"/>
                  </a:lnTo>
                  <a:lnTo>
                    <a:pt x="4254" y="32893"/>
                  </a:lnTo>
                  <a:lnTo>
                    <a:pt x="4013" y="32893"/>
                  </a:lnTo>
                  <a:lnTo>
                    <a:pt x="2578" y="33274"/>
                  </a:lnTo>
                  <a:lnTo>
                    <a:pt x="3149" y="33274"/>
                  </a:lnTo>
                  <a:lnTo>
                    <a:pt x="4267" y="34925"/>
                  </a:lnTo>
                  <a:lnTo>
                    <a:pt x="4406" y="34925"/>
                  </a:lnTo>
                  <a:lnTo>
                    <a:pt x="6477" y="36068"/>
                  </a:lnTo>
                  <a:lnTo>
                    <a:pt x="8166" y="37211"/>
                  </a:lnTo>
                  <a:lnTo>
                    <a:pt x="4953" y="38735"/>
                  </a:lnTo>
                  <a:lnTo>
                    <a:pt x="6045" y="38862"/>
                  </a:lnTo>
                  <a:lnTo>
                    <a:pt x="8648" y="39878"/>
                  </a:lnTo>
                  <a:lnTo>
                    <a:pt x="9258" y="42037"/>
                  </a:lnTo>
                  <a:lnTo>
                    <a:pt x="9359" y="42418"/>
                  </a:lnTo>
                  <a:lnTo>
                    <a:pt x="7594" y="44577"/>
                  </a:lnTo>
                  <a:lnTo>
                    <a:pt x="6311" y="44704"/>
                  </a:lnTo>
                  <a:lnTo>
                    <a:pt x="9728" y="45720"/>
                  </a:lnTo>
                  <a:lnTo>
                    <a:pt x="11290" y="46482"/>
                  </a:lnTo>
                  <a:lnTo>
                    <a:pt x="10312" y="48260"/>
                  </a:lnTo>
                  <a:lnTo>
                    <a:pt x="7239" y="50165"/>
                  </a:lnTo>
                  <a:lnTo>
                    <a:pt x="7607" y="50165"/>
                  </a:lnTo>
                  <a:lnTo>
                    <a:pt x="9080" y="51308"/>
                  </a:lnTo>
                  <a:lnTo>
                    <a:pt x="11112" y="51943"/>
                  </a:lnTo>
                  <a:lnTo>
                    <a:pt x="12611" y="53213"/>
                  </a:lnTo>
                  <a:lnTo>
                    <a:pt x="11798" y="54356"/>
                  </a:lnTo>
                  <a:lnTo>
                    <a:pt x="10185" y="54864"/>
                  </a:lnTo>
                  <a:lnTo>
                    <a:pt x="8966" y="55499"/>
                  </a:lnTo>
                  <a:lnTo>
                    <a:pt x="10769" y="55880"/>
                  </a:lnTo>
                  <a:lnTo>
                    <a:pt x="12712" y="56388"/>
                  </a:lnTo>
                  <a:lnTo>
                    <a:pt x="14173" y="57658"/>
                  </a:lnTo>
                  <a:lnTo>
                    <a:pt x="12407" y="58547"/>
                  </a:lnTo>
                  <a:lnTo>
                    <a:pt x="10287" y="59690"/>
                  </a:lnTo>
                  <a:lnTo>
                    <a:pt x="9004" y="61341"/>
                  </a:lnTo>
                  <a:lnTo>
                    <a:pt x="13144" y="61341"/>
                  </a:lnTo>
                  <a:lnTo>
                    <a:pt x="14668" y="62103"/>
                  </a:lnTo>
                  <a:lnTo>
                    <a:pt x="12204" y="65405"/>
                  </a:lnTo>
                  <a:lnTo>
                    <a:pt x="14312" y="64897"/>
                  </a:lnTo>
                  <a:lnTo>
                    <a:pt x="16319" y="63627"/>
                  </a:lnTo>
                  <a:lnTo>
                    <a:pt x="18351" y="64643"/>
                  </a:lnTo>
                  <a:lnTo>
                    <a:pt x="17487" y="67564"/>
                  </a:lnTo>
                  <a:lnTo>
                    <a:pt x="21158" y="68961"/>
                  </a:lnTo>
                  <a:lnTo>
                    <a:pt x="23533" y="68580"/>
                  </a:lnTo>
                  <a:lnTo>
                    <a:pt x="21577" y="70739"/>
                  </a:lnTo>
                  <a:lnTo>
                    <a:pt x="18008" y="70231"/>
                  </a:lnTo>
                  <a:lnTo>
                    <a:pt x="21945" y="72898"/>
                  </a:lnTo>
                  <a:lnTo>
                    <a:pt x="19824" y="73533"/>
                  </a:lnTo>
                  <a:lnTo>
                    <a:pt x="15468" y="75311"/>
                  </a:lnTo>
                  <a:lnTo>
                    <a:pt x="19253" y="77216"/>
                  </a:lnTo>
                  <a:lnTo>
                    <a:pt x="17792" y="78740"/>
                  </a:lnTo>
                  <a:lnTo>
                    <a:pt x="16078" y="79375"/>
                  </a:lnTo>
                  <a:lnTo>
                    <a:pt x="14135" y="80010"/>
                  </a:lnTo>
                  <a:lnTo>
                    <a:pt x="16929" y="81661"/>
                  </a:lnTo>
                  <a:lnTo>
                    <a:pt x="15189" y="84074"/>
                  </a:lnTo>
                  <a:lnTo>
                    <a:pt x="8318" y="84963"/>
                  </a:lnTo>
                  <a:lnTo>
                    <a:pt x="13233" y="87757"/>
                  </a:lnTo>
                  <a:lnTo>
                    <a:pt x="12204" y="89408"/>
                  </a:lnTo>
                  <a:lnTo>
                    <a:pt x="10439" y="90043"/>
                  </a:lnTo>
                  <a:lnTo>
                    <a:pt x="9067" y="91567"/>
                  </a:lnTo>
                  <a:lnTo>
                    <a:pt x="9398" y="91567"/>
                  </a:lnTo>
                  <a:lnTo>
                    <a:pt x="10706" y="92329"/>
                  </a:lnTo>
                  <a:lnTo>
                    <a:pt x="15062" y="91567"/>
                  </a:lnTo>
                  <a:lnTo>
                    <a:pt x="12471" y="94742"/>
                  </a:lnTo>
                  <a:lnTo>
                    <a:pt x="13957" y="94742"/>
                  </a:lnTo>
                  <a:lnTo>
                    <a:pt x="16078" y="93853"/>
                  </a:lnTo>
                  <a:lnTo>
                    <a:pt x="17348" y="92710"/>
                  </a:lnTo>
                  <a:lnTo>
                    <a:pt x="17272" y="95758"/>
                  </a:lnTo>
                  <a:lnTo>
                    <a:pt x="18224" y="95758"/>
                  </a:lnTo>
                  <a:lnTo>
                    <a:pt x="23837" y="92710"/>
                  </a:lnTo>
                  <a:lnTo>
                    <a:pt x="24307" y="92456"/>
                  </a:lnTo>
                  <a:lnTo>
                    <a:pt x="21907" y="96520"/>
                  </a:lnTo>
                  <a:lnTo>
                    <a:pt x="23114" y="96520"/>
                  </a:lnTo>
                  <a:lnTo>
                    <a:pt x="25171" y="94742"/>
                  </a:lnTo>
                  <a:lnTo>
                    <a:pt x="28498" y="94742"/>
                  </a:lnTo>
                  <a:lnTo>
                    <a:pt x="27482" y="96901"/>
                  </a:lnTo>
                  <a:lnTo>
                    <a:pt x="29908" y="99822"/>
                  </a:lnTo>
                  <a:lnTo>
                    <a:pt x="30022" y="98806"/>
                  </a:lnTo>
                  <a:lnTo>
                    <a:pt x="30099" y="98044"/>
                  </a:lnTo>
                  <a:lnTo>
                    <a:pt x="30187" y="97282"/>
                  </a:lnTo>
                  <a:lnTo>
                    <a:pt x="29591" y="97282"/>
                  </a:lnTo>
                  <a:lnTo>
                    <a:pt x="33248" y="96520"/>
                  </a:lnTo>
                  <a:lnTo>
                    <a:pt x="33858" y="98044"/>
                  </a:lnTo>
                  <a:lnTo>
                    <a:pt x="32931" y="99568"/>
                  </a:lnTo>
                  <a:lnTo>
                    <a:pt x="36322" y="98806"/>
                  </a:lnTo>
                  <a:lnTo>
                    <a:pt x="36245" y="99568"/>
                  </a:lnTo>
                  <a:lnTo>
                    <a:pt x="36169" y="100203"/>
                  </a:lnTo>
                  <a:lnTo>
                    <a:pt x="36068" y="101219"/>
                  </a:lnTo>
                  <a:lnTo>
                    <a:pt x="35979" y="101981"/>
                  </a:lnTo>
                  <a:lnTo>
                    <a:pt x="37604" y="101473"/>
                  </a:lnTo>
                  <a:lnTo>
                    <a:pt x="37846" y="101473"/>
                  </a:lnTo>
                  <a:lnTo>
                    <a:pt x="41998" y="101473"/>
                  </a:lnTo>
                  <a:lnTo>
                    <a:pt x="42062" y="101219"/>
                  </a:lnTo>
                  <a:lnTo>
                    <a:pt x="38417" y="101219"/>
                  </a:lnTo>
                  <a:lnTo>
                    <a:pt x="38011" y="101346"/>
                  </a:lnTo>
                  <a:lnTo>
                    <a:pt x="39522" y="100203"/>
                  </a:lnTo>
                  <a:lnTo>
                    <a:pt x="39319" y="100203"/>
                  </a:lnTo>
                  <a:lnTo>
                    <a:pt x="41160" y="99568"/>
                  </a:lnTo>
                  <a:lnTo>
                    <a:pt x="41605" y="99568"/>
                  </a:lnTo>
                  <a:lnTo>
                    <a:pt x="42202" y="100584"/>
                  </a:lnTo>
                  <a:lnTo>
                    <a:pt x="42062" y="101219"/>
                  </a:lnTo>
                  <a:lnTo>
                    <a:pt x="44983" y="101219"/>
                  </a:lnTo>
                  <a:lnTo>
                    <a:pt x="45618" y="99822"/>
                  </a:lnTo>
                  <a:lnTo>
                    <a:pt x="45745" y="99568"/>
                  </a:lnTo>
                  <a:lnTo>
                    <a:pt x="46266" y="98806"/>
                  </a:lnTo>
                  <a:lnTo>
                    <a:pt x="47371" y="97282"/>
                  </a:lnTo>
                  <a:lnTo>
                    <a:pt x="48006" y="98552"/>
                  </a:lnTo>
                  <a:lnTo>
                    <a:pt x="47967" y="98806"/>
                  </a:lnTo>
                  <a:lnTo>
                    <a:pt x="47853" y="99568"/>
                  </a:lnTo>
                  <a:lnTo>
                    <a:pt x="47764" y="100203"/>
                  </a:lnTo>
                  <a:lnTo>
                    <a:pt x="47332" y="101219"/>
                  </a:lnTo>
                  <a:lnTo>
                    <a:pt x="49491" y="101219"/>
                  </a:lnTo>
                  <a:lnTo>
                    <a:pt x="56146" y="101219"/>
                  </a:lnTo>
                  <a:lnTo>
                    <a:pt x="56146" y="101473"/>
                  </a:lnTo>
                  <a:lnTo>
                    <a:pt x="56705" y="101473"/>
                  </a:lnTo>
                  <a:lnTo>
                    <a:pt x="56337" y="101219"/>
                  </a:lnTo>
                  <a:lnTo>
                    <a:pt x="59410" y="101219"/>
                  </a:lnTo>
                  <a:lnTo>
                    <a:pt x="59220" y="100584"/>
                  </a:lnTo>
                  <a:lnTo>
                    <a:pt x="59512" y="100584"/>
                  </a:lnTo>
                  <a:lnTo>
                    <a:pt x="60350" y="99568"/>
                  </a:lnTo>
                  <a:lnTo>
                    <a:pt x="60731" y="99568"/>
                  </a:lnTo>
                  <a:lnTo>
                    <a:pt x="63804" y="100977"/>
                  </a:lnTo>
                  <a:lnTo>
                    <a:pt x="63881" y="99568"/>
                  </a:lnTo>
                  <a:lnTo>
                    <a:pt x="63995" y="97282"/>
                  </a:lnTo>
                  <a:lnTo>
                    <a:pt x="64033" y="96520"/>
                  </a:lnTo>
                  <a:lnTo>
                    <a:pt x="64554" y="96520"/>
                  </a:lnTo>
                  <a:lnTo>
                    <a:pt x="67360" y="97929"/>
                  </a:lnTo>
                  <a:lnTo>
                    <a:pt x="68376" y="96520"/>
                  </a:lnTo>
                  <a:lnTo>
                    <a:pt x="68935" y="95758"/>
                  </a:lnTo>
                  <a:lnTo>
                    <a:pt x="68592" y="94742"/>
                  </a:lnTo>
                  <a:lnTo>
                    <a:pt x="67906" y="92710"/>
                  </a:lnTo>
                  <a:lnTo>
                    <a:pt x="68135" y="92456"/>
                  </a:lnTo>
                  <a:lnTo>
                    <a:pt x="69596" y="90805"/>
                  </a:lnTo>
                  <a:lnTo>
                    <a:pt x="70764" y="91567"/>
                  </a:lnTo>
                  <a:lnTo>
                    <a:pt x="71704" y="92329"/>
                  </a:lnTo>
                  <a:lnTo>
                    <a:pt x="72771" y="93091"/>
                  </a:lnTo>
                  <a:lnTo>
                    <a:pt x="74193" y="90805"/>
                  </a:lnTo>
                  <a:lnTo>
                    <a:pt x="74434" y="90424"/>
                  </a:lnTo>
                  <a:lnTo>
                    <a:pt x="73393" y="86741"/>
                  </a:lnTo>
                  <a:lnTo>
                    <a:pt x="73431" y="83693"/>
                  </a:lnTo>
                  <a:lnTo>
                    <a:pt x="76174" y="84963"/>
                  </a:lnTo>
                  <a:lnTo>
                    <a:pt x="76161" y="83693"/>
                  </a:lnTo>
                  <a:lnTo>
                    <a:pt x="76123" y="81661"/>
                  </a:lnTo>
                  <a:lnTo>
                    <a:pt x="73825" y="79375"/>
                  </a:lnTo>
                  <a:lnTo>
                    <a:pt x="73266" y="78740"/>
                  </a:lnTo>
                  <a:lnTo>
                    <a:pt x="67132" y="71501"/>
                  </a:lnTo>
                  <a:lnTo>
                    <a:pt x="68859" y="70739"/>
                  </a:lnTo>
                  <a:lnTo>
                    <a:pt x="71170" y="69723"/>
                  </a:lnTo>
                  <a:lnTo>
                    <a:pt x="71551" y="68580"/>
                  </a:lnTo>
                  <a:lnTo>
                    <a:pt x="71767" y="67945"/>
                  </a:lnTo>
                  <a:lnTo>
                    <a:pt x="72580" y="67056"/>
                  </a:lnTo>
                  <a:lnTo>
                    <a:pt x="72694" y="66929"/>
                  </a:lnTo>
                  <a:lnTo>
                    <a:pt x="77584" y="67056"/>
                  </a:lnTo>
                  <a:lnTo>
                    <a:pt x="79514" y="67310"/>
                  </a:lnTo>
                  <a:lnTo>
                    <a:pt x="81445" y="67564"/>
                  </a:lnTo>
                  <a:lnTo>
                    <a:pt x="83324" y="67564"/>
                  </a:lnTo>
                  <a:lnTo>
                    <a:pt x="84289" y="67564"/>
                  </a:lnTo>
                  <a:lnTo>
                    <a:pt x="85344" y="67564"/>
                  </a:lnTo>
                  <a:lnTo>
                    <a:pt x="85750" y="67310"/>
                  </a:lnTo>
                  <a:lnTo>
                    <a:pt x="86156" y="67056"/>
                  </a:lnTo>
                  <a:lnTo>
                    <a:pt x="86360" y="66929"/>
                  </a:lnTo>
                  <a:lnTo>
                    <a:pt x="87376" y="66294"/>
                  </a:lnTo>
                  <a:lnTo>
                    <a:pt x="84861" y="64262"/>
                  </a:lnTo>
                  <a:lnTo>
                    <a:pt x="87541" y="64008"/>
                  </a:lnTo>
                  <a:lnTo>
                    <a:pt x="88353" y="63627"/>
                  </a:lnTo>
                  <a:lnTo>
                    <a:pt x="90233" y="62738"/>
                  </a:lnTo>
                  <a:lnTo>
                    <a:pt x="92710" y="61849"/>
                  </a:lnTo>
                  <a:lnTo>
                    <a:pt x="89281" y="60706"/>
                  </a:lnTo>
                  <a:lnTo>
                    <a:pt x="92024" y="59944"/>
                  </a:lnTo>
                  <a:lnTo>
                    <a:pt x="94348" y="59055"/>
                  </a:lnTo>
                  <a:lnTo>
                    <a:pt x="96456" y="57404"/>
                  </a:lnTo>
                  <a:lnTo>
                    <a:pt x="95605" y="57404"/>
                  </a:lnTo>
                  <a:lnTo>
                    <a:pt x="94018" y="56896"/>
                  </a:lnTo>
                  <a:lnTo>
                    <a:pt x="93027" y="56388"/>
                  </a:lnTo>
                  <a:lnTo>
                    <a:pt x="95567" y="55245"/>
                  </a:lnTo>
                  <a:lnTo>
                    <a:pt x="97891" y="53213"/>
                  </a:lnTo>
                  <a:lnTo>
                    <a:pt x="99136" y="51562"/>
                  </a:lnTo>
                  <a:lnTo>
                    <a:pt x="99517" y="51054"/>
                  </a:lnTo>
                  <a:lnTo>
                    <a:pt x="98209" y="51562"/>
                  </a:lnTo>
                  <a:lnTo>
                    <a:pt x="95935" y="50165"/>
                  </a:lnTo>
                  <a:lnTo>
                    <a:pt x="98310" y="49784"/>
                  </a:lnTo>
                  <a:lnTo>
                    <a:pt x="100291" y="45720"/>
                  </a:lnTo>
                  <a:lnTo>
                    <a:pt x="100609" y="44704"/>
                  </a:lnTo>
                  <a:lnTo>
                    <a:pt x="100723" y="44323"/>
                  </a:lnTo>
                  <a:lnTo>
                    <a:pt x="100876" y="43815"/>
                  </a:lnTo>
                  <a:lnTo>
                    <a:pt x="100990" y="43434"/>
                  </a:lnTo>
                  <a:lnTo>
                    <a:pt x="99898" y="44323"/>
                  </a:lnTo>
                  <a:lnTo>
                    <a:pt x="98844" y="44323"/>
                  </a:lnTo>
                  <a:lnTo>
                    <a:pt x="97307" y="43815"/>
                  </a:lnTo>
                  <a:lnTo>
                    <a:pt x="99072" y="42037"/>
                  </a:lnTo>
                  <a:lnTo>
                    <a:pt x="100596" y="39878"/>
                  </a:lnTo>
                  <a:lnTo>
                    <a:pt x="101447" y="38354"/>
                  </a:lnTo>
                  <a:lnTo>
                    <a:pt x="101930" y="37465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1" name="object 2351"/>
            <p:cNvSpPr/>
            <p:nvPr/>
          </p:nvSpPr>
          <p:spPr>
            <a:xfrm>
              <a:off x="6837845" y="2411990"/>
              <a:ext cx="76835" cy="89535"/>
            </a:xfrm>
            <a:custGeom>
              <a:avLst/>
              <a:gdLst/>
              <a:ahLst/>
              <a:cxnLst/>
              <a:rect l="l" t="t" r="r" b="b"/>
              <a:pathLst>
                <a:path w="76834" h="89535">
                  <a:moveTo>
                    <a:pt x="56235" y="84366"/>
                  </a:moveTo>
                  <a:lnTo>
                    <a:pt x="49580" y="84366"/>
                  </a:lnTo>
                  <a:lnTo>
                    <a:pt x="49641" y="84658"/>
                  </a:lnTo>
                  <a:lnTo>
                    <a:pt x="49753" y="86105"/>
                  </a:lnTo>
                  <a:lnTo>
                    <a:pt x="49194" y="87287"/>
                  </a:lnTo>
                  <a:lnTo>
                    <a:pt x="49110" y="87464"/>
                  </a:lnTo>
                  <a:lnTo>
                    <a:pt x="49936" y="88988"/>
                  </a:lnTo>
                  <a:lnTo>
                    <a:pt x="51282" y="88582"/>
                  </a:lnTo>
                  <a:lnTo>
                    <a:pt x="51777" y="86601"/>
                  </a:lnTo>
                  <a:lnTo>
                    <a:pt x="52489" y="85458"/>
                  </a:lnTo>
                  <a:lnTo>
                    <a:pt x="56235" y="85458"/>
                  </a:lnTo>
                  <a:lnTo>
                    <a:pt x="56235" y="84366"/>
                  </a:lnTo>
                  <a:close/>
                </a:path>
                <a:path w="76834" h="89535">
                  <a:moveTo>
                    <a:pt x="56235" y="85458"/>
                  </a:moveTo>
                  <a:lnTo>
                    <a:pt x="52489" y="85458"/>
                  </a:lnTo>
                  <a:lnTo>
                    <a:pt x="54025" y="88188"/>
                  </a:lnTo>
                  <a:lnTo>
                    <a:pt x="55460" y="87287"/>
                  </a:lnTo>
                  <a:lnTo>
                    <a:pt x="56235" y="85864"/>
                  </a:lnTo>
                  <a:lnTo>
                    <a:pt x="56235" y="85458"/>
                  </a:lnTo>
                  <a:close/>
                </a:path>
                <a:path w="76834" h="89535">
                  <a:moveTo>
                    <a:pt x="59447" y="84162"/>
                  </a:moveTo>
                  <a:lnTo>
                    <a:pt x="56235" y="84162"/>
                  </a:lnTo>
                  <a:lnTo>
                    <a:pt x="58915" y="87464"/>
                  </a:lnTo>
                  <a:lnTo>
                    <a:pt x="59955" y="86105"/>
                  </a:lnTo>
                  <a:lnTo>
                    <a:pt x="59939" y="85864"/>
                  </a:lnTo>
                  <a:lnTo>
                    <a:pt x="59590" y="84658"/>
                  </a:lnTo>
                  <a:lnTo>
                    <a:pt x="59506" y="84366"/>
                  </a:lnTo>
                  <a:lnTo>
                    <a:pt x="59447" y="84162"/>
                  </a:lnTo>
                  <a:close/>
                </a:path>
                <a:path w="76834" h="89535">
                  <a:moveTo>
                    <a:pt x="45804" y="82727"/>
                  </a:moveTo>
                  <a:lnTo>
                    <a:pt x="41610" y="82727"/>
                  </a:lnTo>
                  <a:lnTo>
                    <a:pt x="41584" y="83350"/>
                  </a:lnTo>
                  <a:lnTo>
                    <a:pt x="41465" y="86105"/>
                  </a:lnTo>
                  <a:lnTo>
                    <a:pt x="43627" y="85864"/>
                  </a:lnTo>
                  <a:lnTo>
                    <a:pt x="44384" y="85864"/>
                  </a:lnTo>
                  <a:lnTo>
                    <a:pt x="45701" y="82956"/>
                  </a:lnTo>
                  <a:lnTo>
                    <a:pt x="45804" y="82727"/>
                  </a:lnTo>
                  <a:close/>
                </a:path>
                <a:path w="76834" h="89535">
                  <a:moveTo>
                    <a:pt x="46381" y="81876"/>
                  </a:moveTo>
                  <a:lnTo>
                    <a:pt x="36410" y="81876"/>
                  </a:lnTo>
                  <a:lnTo>
                    <a:pt x="36297" y="82956"/>
                  </a:lnTo>
                  <a:lnTo>
                    <a:pt x="36193" y="83946"/>
                  </a:lnTo>
                  <a:lnTo>
                    <a:pt x="36067" y="85140"/>
                  </a:lnTo>
                  <a:lnTo>
                    <a:pt x="37686" y="84658"/>
                  </a:lnTo>
                  <a:lnTo>
                    <a:pt x="37944" y="84658"/>
                  </a:lnTo>
                  <a:lnTo>
                    <a:pt x="39675" y="83350"/>
                  </a:lnTo>
                  <a:lnTo>
                    <a:pt x="40598" y="82956"/>
                  </a:lnTo>
                  <a:lnTo>
                    <a:pt x="41190" y="82727"/>
                  </a:lnTo>
                  <a:lnTo>
                    <a:pt x="45753" y="82727"/>
                  </a:lnTo>
                  <a:lnTo>
                    <a:pt x="46381" y="81876"/>
                  </a:lnTo>
                  <a:close/>
                </a:path>
                <a:path w="76834" h="89535">
                  <a:moveTo>
                    <a:pt x="64094" y="80416"/>
                  </a:moveTo>
                  <a:lnTo>
                    <a:pt x="47459" y="80416"/>
                  </a:lnTo>
                  <a:lnTo>
                    <a:pt x="48107" y="81711"/>
                  </a:lnTo>
                  <a:lnTo>
                    <a:pt x="48083" y="81876"/>
                  </a:lnTo>
                  <a:lnTo>
                    <a:pt x="47957" y="82727"/>
                  </a:lnTo>
                  <a:lnTo>
                    <a:pt x="47866" y="83350"/>
                  </a:lnTo>
                  <a:lnTo>
                    <a:pt x="47617" y="83946"/>
                  </a:lnTo>
                  <a:lnTo>
                    <a:pt x="47526" y="84162"/>
                  </a:lnTo>
                  <a:lnTo>
                    <a:pt x="47442" y="84366"/>
                  </a:lnTo>
                  <a:lnTo>
                    <a:pt x="47320" y="84658"/>
                  </a:lnTo>
                  <a:lnTo>
                    <a:pt x="49580" y="84366"/>
                  </a:lnTo>
                  <a:lnTo>
                    <a:pt x="56235" y="84366"/>
                  </a:lnTo>
                  <a:lnTo>
                    <a:pt x="56235" y="84162"/>
                  </a:lnTo>
                  <a:lnTo>
                    <a:pt x="59447" y="84162"/>
                  </a:lnTo>
                  <a:lnTo>
                    <a:pt x="59385" y="83946"/>
                  </a:lnTo>
                  <a:lnTo>
                    <a:pt x="60441" y="82727"/>
                  </a:lnTo>
                  <a:lnTo>
                    <a:pt x="63970" y="82727"/>
                  </a:lnTo>
                  <a:lnTo>
                    <a:pt x="64094" y="80416"/>
                  </a:lnTo>
                  <a:close/>
                </a:path>
                <a:path w="76834" h="89535">
                  <a:moveTo>
                    <a:pt x="63970" y="82727"/>
                  </a:moveTo>
                  <a:lnTo>
                    <a:pt x="60790" y="82727"/>
                  </a:lnTo>
                  <a:lnTo>
                    <a:pt x="63921" y="84162"/>
                  </a:lnTo>
                  <a:lnTo>
                    <a:pt x="63970" y="82727"/>
                  </a:lnTo>
                  <a:close/>
                </a:path>
                <a:path w="76834" h="89535">
                  <a:moveTo>
                    <a:pt x="68660" y="77850"/>
                  </a:moveTo>
                  <a:lnTo>
                    <a:pt x="28600" y="77850"/>
                  </a:lnTo>
                  <a:lnTo>
                    <a:pt x="27584" y="80060"/>
                  </a:lnTo>
                  <a:lnTo>
                    <a:pt x="29997" y="82956"/>
                  </a:lnTo>
                  <a:lnTo>
                    <a:pt x="30117" y="81876"/>
                  </a:lnTo>
                  <a:lnTo>
                    <a:pt x="30215" y="81000"/>
                  </a:lnTo>
                  <a:lnTo>
                    <a:pt x="30280" y="80416"/>
                  </a:lnTo>
                  <a:lnTo>
                    <a:pt x="29955" y="80416"/>
                  </a:lnTo>
                  <a:lnTo>
                    <a:pt x="33350" y="79641"/>
                  </a:lnTo>
                  <a:lnTo>
                    <a:pt x="68511" y="79641"/>
                  </a:lnTo>
                  <a:lnTo>
                    <a:pt x="69037" y="78968"/>
                  </a:lnTo>
                  <a:lnTo>
                    <a:pt x="68660" y="77850"/>
                  </a:lnTo>
                  <a:close/>
                </a:path>
                <a:path w="76834" h="89535">
                  <a:moveTo>
                    <a:pt x="64136" y="79641"/>
                  </a:moveTo>
                  <a:lnTo>
                    <a:pt x="33350" y="79641"/>
                  </a:lnTo>
                  <a:lnTo>
                    <a:pt x="33861" y="81000"/>
                  </a:lnTo>
                  <a:lnTo>
                    <a:pt x="33947" y="81229"/>
                  </a:lnTo>
                  <a:lnTo>
                    <a:pt x="33019" y="82727"/>
                  </a:lnTo>
                  <a:lnTo>
                    <a:pt x="36410" y="81876"/>
                  </a:lnTo>
                  <a:lnTo>
                    <a:pt x="46381" y="81876"/>
                  </a:lnTo>
                  <a:lnTo>
                    <a:pt x="47459" y="80416"/>
                  </a:lnTo>
                  <a:lnTo>
                    <a:pt x="64094" y="80416"/>
                  </a:lnTo>
                  <a:lnTo>
                    <a:pt x="64136" y="79641"/>
                  </a:lnTo>
                  <a:close/>
                </a:path>
                <a:path w="76834" h="89535">
                  <a:moveTo>
                    <a:pt x="68511" y="79641"/>
                  </a:moveTo>
                  <a:lnTo>
                    <a:pt x="64577" y="79641"/>
                  </a:lnTo>
                  <a:lnTo>
                    <a:pt x="67449" y="81000"/>
                  </a:lnTo>
                  <a:lnTo>
                    <a:pt x="68511" y="79641"/>
                  </a:lnTo>
                  <a:close/>
                </a:path>
                <a:path w="76834" h="89535">
                  <a:moveTo>
                    <a:pt x="68200" y="75653"/>
                  </a:moveTo>
                  <a:lnTo>
                    <a:pt x="24409" y="75653"/>
                  </a:lnTo>
                  <a:lnTo>
                    <a:pt x="22003" y="79641"/>
                  </a:lnTo>
                  <a:lnTo>
                    <a:pt x="23188" y="79641"/>
                  </a:lnTo>
                  <a:lnTo>
                    <a:pt x="25351" y="77850"/>
                  </a:lnTo>
                  <a:lnTo>
                    <a:pt x="68660" y="77850"/>
                  </a:lnTo>
                  <a:lnTo>
                    <a:pt x="68102" y="76199"/>
                  </a:lnTo>
                  <a:lnTo>
                    <a:pt x="68004" y="75907"/>
                  </a:lnTo>
                  <a:lnTo>
                    <a:pt x="68200" y="75653"/>
                  </a:lnTo>
                  <a:close/>
                </a:path>
                <a:path w="76834" h="89535">
                  <a:moveTo>
                    <a:pt x="23929" y="75907"/>
                  </a:moveTo>
                  <a:lnTo>
                    <a:pt x="17449" y="75907"/>
                  </a:lnTo>
                  <a:lnTo>
                    <a:pt x="17359" y="78968"/>
                  </a:lnTo>
                  <a:lnTo>
                    <a:pt x="16993" y="78968"/>
                  </a:lnTo>
                  <a:lnTo>
                    <a:pt x="18554" y="78752"/>
                  </a:lnTo>
                  <a:lnTo>
                    <a:pt x="23929" y="75907"/>
                  </a:lnTo>
                  <a:close/>
                </a:path>
                <a:path w="76834" h="89535">
                  <a:moveTo>
                    <a:pt x="69028" y="74726"/>
                  </a:moveTo>
                  <a:lnTo>
                    <a:pt x="15163" y="74726"/>
                  </a:lnTo>
                  <a:lnTo>
                    <a:pt x="12558" y="77850"/>
                  </a:lnTo>
                  <a:lnTo>
                    <a:pt x="14113" y="77850"/>
                  </a:lnTo>
                  <a:lnTo>
                    <a:pt x="16179" y="77012"/>
                  </a:lnTo>
                  <a:lnTo>
                    <a:pt x="17449" y="75907"/>
                  </a:lnTo>
                  <a:lnTo>
                    <a:pt x="23929" y="75907"/>
                  </a:lnTo>
                  <a:lnTo>
                    <a:pt x="24409" y="75653"/>
                  </a:lnTo>
                  <a:lnTo>
                    <a:pt x="68200" y="75653"/>
                  </a:lnTo>
                  <a:lnTo>
                    <a:pt x="69028" y="74726"/>
                  </a:lnTo>
                  <a:close/>
                </a:path>
                <a:path w="76834" h="89535">
                  <a:moveTo>
                    <a:pt x="74259" y="73977"/>
                  </a:moveTo>
                  <a:lnTo>
                    <a:pt x="69697" y="73977"/>
                  </a:lnTo>
                  <a:lnTo>
                    <a:pt x="70613" y="74510"/>
                  </a:lnTo>
                  <a:lnTo>
                    <a:pt x="70938" y="74726"/>
                  </a:lnTo>
                  <a:lnTo>
                    <a:pt x="71793" y="75488"/>
                  </a:lnTo>
                  <a:lnTo>
                    <a:pt x="72859" y="76199"/>
                  </a:lnTo>
                  <a:lnTo>
                    <a:pt x="74259" y="73977"/>
                  </a:lnTo>
                  <a:close/>
                </a:path>
                <a:path w="76834" h="89535">
                  <a:moveTo>
                    <a:pt x="18746" y="53454"/>
                  </a:moveTo>
                  <a:lnTo>
                    <a:pt x="18243" y="53454"/>
                  </a:lnTo>
                  <a:lnTo>
                    <a:pt x="22034" y="56083"/>
                  </a:lnTo>
                  <a:lnTo>
                    <a:pt x="19913" y="56667"/>
                  </a:lnTo>
                  <a:lnTo>
                    <a:pt x="15570" y="58394"/>
                  </a:lnTo>
                  <a:lnTo>
                    <a:pt x="19354" y="60324"/>
                  </a:lnTo>
                  <a:lnTo>
                    <a:pt x="17894" y="61810"/>
                  </a:lnTo>
                  <a:lnTo>
                    <a:pt x="16179" y="62471"/>
                  </a:lnTo>
                  <a:lnTo>
                    <a:pt x="14236" y="63169"/>
                  </a:lnTo>
                  <a:lnTo>
                    <a:pt x="17172" y="64858"/>
                  </a:lnTo>
                  <a:lnTo>
                    <a:pt x="16956" y="64858"/>
                  </a:lnTo>
                  <a:lnTo>
                    <a:pt x="15278" y="67271"/>
                  </a:lnTo>
                  <a:lnTo>
                    <a:pt x="8420" y="68135"/>
                  </a:lnTo>
                  <a:lnTo>
                    <a:pt x="13322" y="70942"/>
                  </a:lnTo>
                  <a:lnTo>
                    <a:pt x="12293" y="72593"/>
                  </a:lnTo>
                  <a:lnTo>
                    <a:pt x="10553" y="73253"/>
                  </a:lnTo>
                  <a:lnTo>
                    <a:pt x="9283" y="74510"/>
                  </a:lnTo>
                  <a:lnTo>
                    <a:pt x="10827" y="75488"/>
                  </a:lnTo>
                  <a:lnTo>
                    <a:pt x="15163" y="74726"/>
                  </a:lnTo>
                  <a:lnTo>
                    <a:pt x="69028" y="74726"/>
                  </a:lnTo>
                  <a:lnTo>
                    <a:pt x="69697" y="73977"/>
                  </a:lnTo>
                  <a:lnTo>
                    <a:pt x="74259" y="73977"/>
                  </a:lnTo>
                  <a:lnTo>
                    <a:pt x="74523" y="73558"/>
                  </a:lnTo>
                  <a:lnTo>
                    <a:pt x="73482" y="69849"/>
                  </a:lnTo>
                  <a:lnTo>
                    <a:pt x="73520" y="66801"/>
                  </a:lnTo>
                  <a:lnTo>
                    <a:pt x="76256" y="66801"/>
                  </a:lnTo>
                  <a:lnTo>
                    <a:pt x="76225" y="64858"/>
                  </a:lnTo>
                  <a:lnTo>
                    <a:pt x="73910" y="62471"/>
                  </a:lnTo>
                  <a:lnTo>
                    <a:pt x="67868" y="55333"/>
                  </a:lnTo>
                  <a:lnTo>
                    <a:pt x="69723" y="53911"/>
                  </a:lnTo>
                  <a:lnTo>
                    <a:pt x="21666" y="53911"/>
                  </a:lnTo>
                  <a:lnTo>
                    <a:pt x="18746" y="53454"/>
                  </a:lnTo>
                  <a:close/>
                </a:path>
                <a:path w="76834" h="89535">
                  <a:moveTo>
                    <a:pt x="76256" y="66801"/>
                  </a:moveTo>
                  <a:lnTo>
                    <a:pt x="73520" y="66801"/>
                  </a:lnTo>
                  <a:lnTo>
                    <a:pt x="76443" y="68135"/>
                  </a:lnTo>
                  <a:lnTo>
                    <a:pt x="76277" y="68135"/>
                  </a:lnTo>
                  <a:lnTo>
                    <a:pt x="76256" y="66801"/>
                  </a:lnTo>
                  <a:close/>
                </a:path>
                <a:path w="76834" h="89535">
                  <a:moveTo>
                    <a:pt x="69970" y="51727"/>
                  </a:moveTo>
                  <a:lnTo>
                    <a:pt x="23621" y="51727"/>
                  </a:lnTo>
                  <a:lnTo>
                    <a:pt x="21666" y="53911"/>
                  </a:lnTo>
                  <a:lnTo>
                    <a:pt x="69723" y="53911"/>
                  </a:lnTo>
                  <a:lnTo>
                    <a:pt x="70319" y="53454"/>
                  </a:lnTo>
                  <a:lnTo>
                    <a:pt x="71069" y="53022"/>
                  </a:lnTo>
                  <a:lnTo>
                    <a:pt x="70561" y="52158"/>
                  </a:lnTo>
                  <a:lnTo>
                    <a:pt x="70205" y="51930"/>
                  </a:lnTo>
                  <a:lnTo>
                    <a:pt x="69970" y="51727"/>
                  </a:lnTo>
                  <a:close/>
                </a:path>
                <a:path w="76834" h="89535">
                  <a:moveTo>
                    <a:pt x="64777" y="46735"/>
                  </a:moveTo>
                  <a:lnTo>
                    <a:pt x="16421" y="46735"/>
                  </a:lnTo>
                  <a:lnTo>
                    <a:pt x="18453" y="47790"/>
                  </a:lnTo>
                  <a:lnTo>
                    <a:pt x="17589" y="50711"/>
                  </a:lnTo>
                  <a:lnTo>
                    <a:pt x="21486" y="52158"/>
                  </a:lnTo>
                  <a:lnTo>
                    <a:pt x="20631" y="52158"/>
                  </a:lnTo>
                  <a:lnTo>
                    <a:pt x="23621" y="51727"/>
                  </a:lnTo>
                  <a:lnTo>
                    <a:pt x="69970" y="51727"/>
                  </a:lnTo>
                  <a:lnTo>
                    <a:pt x="67195" y="49326"/>
                  </a:lnTo>
                  <a:lnTo>
                    <a:pt x="66128" y="48171"/>
                  </a:lnTo>
                  <a:lnTo>
                    <a:pt x="65853" y="47790"/>
                  </a:lnTo>
                  <a:lnTo>
                    <a:pt x="65595" y="47510"/>
                  </a:lnTo>
                  <a:lnTo>
                    <a:pt x="64777" y="46735"/>
                  </a:lnTo>
                  <a:close/>
                </a:path>
                <a:path w="76834" h="89535">
                  <a:moveTo>
                    <a:pt x="0" y="0"/>
                  </a:moveTo>
                  <a:lnTo>
                    <a:pt x="1206" y="3365"/>
                  </a:lnTo>
                  <a:lnTo>
                    <a:pt x="4140" y="4444"/>
                  </a:lnTo>
                  <a:lnTo>
                    <a:pt x="3225" y="5575"/>
                  </a:lnTo>
                  <a:lnTo>
                    <a:pt x="1523" y="5841"/>
                  </a:lnTo>
                  <a:lnTo>
                    <a:pt x="253" y="6273"/>
                  </a:lnTo>
                  <a:lnTo>
                    <a:pt x="1866" y="7492"/>
                  </a:lnTo>
                  <a:lnTo>
                    <a:pt x="3467" y="8394"/>
                  </a:lnTo>
                  <a:lnTo>
                    <a:pt x="5359" y="8597"/>
                  </a:lnTo>
                  <a:lnTo>
                    <a:pt x="3898" y="9575"/>
                  </a:lnTo>
                  <a:lnTo>
                    <a:pt x="2447" y="9880"/>
                  </a:lnTo>
                  <a:lnTo>
                    <a:pt x="1028" y="9880"/>
                  </a:lnTo>
                  <a:lnTo>
                    <a:pt x="3492" y="12039"/>
                  </a:lnTo>
                  <a:lnTo>
                    <a:pt x="6057" y="12890"/>
                  </a:lnTo>
                  <a:lnTo>
                    <a:pt x="7226" y="14579"/>
                  </a:lnTo>
                  <a:lnTo>
                    <a:pt x="4584" y="15900"/>
                  </a:lnTo>
                  <a:lnTo>
                    <a:pt x="3174" y="16243"/>
                  </a:lnTo>
                  <a:lnTo>
                    <a:pt x="4279" y="17894"/>
                  </a:lnTo>
                  <a:lnTo>
                    <a:pt x="6578" y="19151"/>
                  </a:lnTo>
                  <a:lnTo>
                    <a:pt x="8254" y="20319"/>
                  </a:lnTo>
                  <a:lnTo>
                    <a:pt x="5054" y="21869"/>
                  </a:lnTo>
                  <a:lnTo>
                    <a:pt x="6134" y="22034"/>
                  </a:lnTo>
                  <a:lnTo>
                    <a:pt x="8750" y="23063"/>
                  </a:lnTo>
                  <a:lnTo>
                    <a:pt x="9093" y="24231"/>
                  </a:lnTo>
                  <a:lnTo>
                    <a:pt x="9448" y="25539"/>
                  </a:lnTo>
                  <a:lnTo>
                    <a:pt x="7637" y="27787"/>
                  </a:lnTo>
                  <a:lnTo>
                    <a:pt x="6413" y="27787"/>
                  </a:lnTo>
                  <a:lnTo>
                    <a:pt x="8064" y="28295"/>
                  </a:lnTo>
                  <a:lnTo>
                    <a:pt x="9829" y="28892"/>
                  </a:lnTo>
                  <a:lnTo>
                    <a:pt x="11391" y="29565"/>
                  </a:lnTo>
                  <a:lnTo>
                    <a:pt x="10401" y="31368"/>
                  </a:lnTo>
                  <a:lnTo>
                    <a:pt x="9194" y="32194"/>
                  </a:lnTo>
                  <a:lnTo>
                    <a:pt x="7531" y="33235"/>
                  </a:lnTo>
                  <a:lnTo>
                    <a:pt x="9169" y="34416"/>
                  </a:lnTo>
                  <a:lnTo>
                    <a:pt x="11201" y="35140"/>
                  </a:lnTo>
                  <a:lnTo>
                    <a:pt x="12712" y="36360"/>
                  </a:lnTo>
                  <a:lnTo>
                    <a:pt x="11887" y="37490"/>
                  </a:lnTo>
                  <a:lnTo>
                    <a:pt x="9992" y="38061"/>
                  </a:lnTo>
                  <a:lnTo>
                    <a:pt x="10122" y="38061"/>
                  </a:lnTo>
                  <a:lnTo>
                    <a:pt x="9067" y="38633"/>
                  </a:lnTo>
                  <a:lnTo>
                    <a:pt x="11267" y="39128"/>
                  </a:lnTo>
                  <a:lnTo>
                    <a:pt x="12801" y="39522"/>
                  </a:lnTo>
                  <a:lnTo>
                    <a:pt x="14274" y="40741"/>
                  </a:lnTo>
                  <a:lnTo>
                    <a:pt x="12496" y="41668"/>
                  </a:lnTo>
                  <a:lnTo>
                    <a:pt x="10375" y="42824"/>
                  </a:lnTo>
                  <a:lnTo>
                    <a:pt x="9138" y="44488"/>
                  </a:lnTo>
                  <a:lnTo>
                    <a:pt x="13246" y="44488"/>
                  </a:lnTo>
                  <a:lnTo>
                    <a:pt x="14770" y="45199"/>
                  </a:lnTo>
                  <a:lnTo>
                    <a:pt x="13614" y="45846"/>
                  </a:lnTo>
                  <a:lnTo>
                    <a:pt x="12915" y="47345"/>
                  </a:lnTo>
                  <a:lnTo>
                    <a:pt x="12293" y="48475"/>
                  </a:lnTo>
                  <a:lnTo>
                    <a:pt x="13781" y="48171"/>
                  </a:lnTo>
                  <a:lnTo>
                    <a:pt x="14205" y="48171"/>
                  </a:lnTo>
                  <a:lnTo>
                    <a:pt x="16421" y="46735"/>
                  </a:lnTo>
                  <a:lnTo>
                    <a:pt x="64777" y="46735"/>
                  </a:lnTo>
                  <a:lnTo>
                    <a:pt x="64388" y="46367"/>
                  </a:lnTo>
                  <a:lnTo>
                    <a:pt x="59982" y="42697"/>
                  </a:lnTo>
                  <a:lnTo>
                    <a:pt x="57416" y="40271"/>
                  </a:lnTo>
                  <a:lnTo>
                    <a:pt x="56070" y="39128"/>
                  </a:lnTo>
                  <a:lnTo>
                    <a:pt x="54648" y="38061"/>
                  </a:lnTo>
                  <a:lnTo>
                    <a:pt x="53390" y="36842"/>
                  </a:lnTo>
                  <a:lnTo>
                    <a:pt x="49847" y="34048"/>
                  </a:lnTo>
                  <a:lnTo>
                    <a:pt x="46481" y="31000"/>
                  </a:lnTo>
                  <a:lnTo>
                    <a:pt x="43091" y="28016"/>
                  </a:lnTo>
                  <a:lnTo>
                    <a:pt x="3602" y="19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2" name="object 2352"/>
            <p:cNvSpPr/>
            <p:nvPr/>
          </p:nvSpPr>
          <p:spPr>
            <a:xfrm>
              <a:off x="6844532" y="2408341"/>
              <a:ext cx="85090" cy="81915"/>
            </a:xfrm>
            <a:custGeom>
              <a:avLst/>
              <a:gdLst/>
              <a:ahLst/>
              <a:cxnLst/>
              <a:rect l="l" t="t" r="r" b="b"/>
              <a:pathLst>
                <a:path w="85090" h="81914">
                  <a:moveTo>
                    <a:pt x="63207" y="54356"/>
                  </a:moveTo>
                  <a:lnTo>
                    <a:pt x="60109" y="54356"/>
                  </a:lnTo>
                  <a:lnTo>
                    <a:pt x="57797" y="56134"/>
                  </a:lnTo>
                  <a:lnTo>
                    <a:pt x="56875" y="56896"/>
                  </a:lnTo>
                  <a:lnTo>
                    <a:pt x="53777" y="60960"/>
                  </a:lnTo>
                  <a:lnTo>
                    <a:pt x="46335" y="72517"/>
                  </a:lnTo>
                  <a:lnTo>
                    <a:pt x="46253" y="72644"/>
                  </a:lnTo>
                  <a:lnTo>
                    <a:pt x="42799" y="80137"/>
                  </a:lnTo>
                  <a:lnTo>
                    <a:pt x="42557" y="80899"/>
                  </a:lnTo>
                  <a:lnTo>
                    <a:pt x="42659" y="81153"/>
                  </a:lnTo>
                  <a:lnTo>
                    <a:pt x="42760" y="81407"/>
                  </a:lnTo>
                  <a:lnTo>
                    <a:pt x="43497" y="81153"/>
                  </a:lnTo>
                  <a:lnTo>
                    <a:pt x="45123" y="77851"/>
                  </a:lnTo>
                  <a:lnTo>
                    <a:pt x="49206" y="70358"/>
                  </a:lnTo>
                  <a:lnTo>
                    <a:pt x="54784" y="61722"/>
                  </a:lnTo>
                  <a:lnTo>
                    <a:pt x="60896" y="55245"/>
                  </a:lnTo>
                  <a:lnTo>
                    <a:pt x="62124" y="55245"/>
                  </a:lnTo>
                  <a:lnTo>
                    <a:pt x="62280" y="54991"/>
                  </a:lnTo>
                  <a:lnTo>
                    <a:pt x="63842" y="54991"/>
                  </a:lnTo>
                  <a:lnTo>
                    <a:pt x="63207" y="54356"/>
                  </a:lnTo>
                  <a:close/>
                </a:path>
                <a:path w="85090" h="81914">
                  <a:moveTo>
                    <a:pt x="47975" y="58420"/>
                  </a:moveTo>
                  <a:lnTo>
                    <a:pt x="45986" y="58420"/>
                  </a:lnTo>
                  <a:lnTo>
                    <a:pt x="39891" y="64135"/>
                  </a:lnTo>
                  <a:lnTo>
                    <a:pt x="33594" y="70866"/>
                  </a:lnTo>
                  <a:lnTo>
                    <a:pt x="28388" y="76708"/>
                  </a:lnTo>
                  <a:lnTo>
                    <a:pt x="25526" y="80137"/>
                  </a:lnTo>
                  <a:lnTo>
                    <a:pt x="25641" y="80899"/>
                  </a:lnTo>
                  <a:lnTo>
                    <a:pt x="26308" y="80899"/>
                  </a:lnTo>
                  <a:lnTo>
                    <a:pt x="31485" y="74803"/>
                  </a:lnTo>
                  <a:lnTo>
                    <a:pt x="38101" y="67564"/>
                  </a:lnTo>
                  <a:lnTo>
                    <a:pt x="44748" y="60960"/>
                  </a:lnTo>
                  <a:lnTo>
                    <a:pt x="47975" y="58420"/>
                  </a:lnTo>
                  <a:close/>
                </a:path>
                <a:path w="85090" h="81914">
                  <a:moveTo>
                    <a:pt x="32878" y="64643"/>
                  </a:moveTo>
                  <a:lnTo>
                    <a:pt x="32308" y="64643"/>
                  </a:lnTo>
                  <a:lnTo>
                    <a:pt x="27762" y="69342"/>
                  </a:lnTo>
                  <a:lnTo>
                    <a:pt x="22110" y="77216"/>
                  </a:lnTo>
                  <a:lnTo>
                    <a:pt x="21945" y="77470"/>
                  </a:lnTo>
                  <a:lnTo>
                    <a:pt x="21805" y="77851"/>
                  </a:lnTo>
                  <a:lnTo>
                    <a:pt x="21932" y="78486"/>
                  </a:lnTo>
                  <a:lnTo>
                    <a:pt x="22578" y="78486"/>
                  </a:lnTo>
                  <a:lnTo>
                    <a:pt x="32194" y="65024"/>
                  </a:lnTo>
                  <a:lnTo>
                    <a:pt x="32878" y="64643"/>
                  </a:lnTo>
                  <a:close/>
                </a:path>
                <a:path w="85090" h="81914">
                  <a:moveTo>
                    <a:pt x="23743" y="69723"/>
                  </a:moveTo>
                  <a:lnTo>
                    <a:pt x="22783" y="69723"/>
                  </a:lnTo>
                  <a:lnTo>
                    <a:pt x="20485" y="72517"/>
                  </a:lnTo>
                  <a:lnTo>
                    <a:pt x="18152" y="76327"/>
                  </a:lnTo>
                  <a:lnTo>
                    <a:pt x="18084" y="77470"/>
                  </a:lnTo>
                  <a:lnTo>
                    <a:pt x="18872" y="77216"/>
                  </a:lnTo>
                  <a:lnTo>
                    <a:pt x="23279" y="70104"/>
                  </a:lnTo>
                  <a:lnTo>
                    <a:pt x="23743" y="69723"/>
                  </a:lnTo>
                  <a:close/>
                </a:path>
                <a:path w="85090" h="81914">
                  <a:moveTo>
                    <a:pt x="62124" y="55245"/>
                  </a:moveTo>
                  <a:lnTo>
                    <a:pt x="60896" y="55245"/>
                  </a:lnTo>
                  <a:lnTo>
                    <a:pt x="56522" y="62992"/>
                  </a:lnTo>
                  <a:lnTo>
                    <a:pt x="56226" y="63627"/>
                  </a:lnTo>
                  <a:lnTo>
                    <a:pt x="56126" y="65024"/>
                  </a:lnTo>
                  <a:lnTo>
                    <a:pt x="56016" y="66548"/>
                  </a:lnTo>
                  <a:lnTo>
                    <a:pt x="55907" y="68072"/>
                  </a:lnTo>
                  <a:lnTo>
                    <a:pt x="55815" y="69342"/>
                  </a:lnTo>
                  <a:lnTo>
                    <a:pt x="55761" y="70104"/>
                  </a:lnTo>
                  <a:lnTo>
                    <a:pt x="55642" y="71755"/>
                  </a:lnTo>
                  <a:lnTo>
                    <a:pt x="55523" y="73406"/>
                  </a:lnTo>
                  <a:lnTo>
                    <a:pt x="55399" y="76708"/>
                  </a:lnTo>
                  <a:lnTo>
                    <a:pt x="55816" y="77216"/>
                  </a:lnTo>
                  <a:lnTo>
                    <a:pt x="56283" y="76708"/>
                  </a:lnTo>
                  <a:lnTo>
                    <a:pt x="56418" y="76327"/>
                  </a:lnTo>
                  <a:lnTo>
                    <a:pt x="56525" y="74803"/>
                  </a:lnTo>
                  <a:lnTo>
                    <a:pt x="56623" y="73406"/>
                  </a:lnTo>
                  <a:lnTo>
                    <a:pt x="56738" y="71755"/>
                  </a:lnTo>
                  <a:lnTo>
                    <a:pt x="56854" y="70104"/>
                  </a:lnTo>
                  <a:lnTo>
                    <a:pt x="56908" y="69342"/>
                  </a:lnTo>
                  <a:lnTo>
                    <a:pt x="57032" y="67564"/>
                  </a:lnTo>
                  <a:lnTo>
                    <a:pt x="57157" y="65786"/>
                  </a:lnTo>
                  <a:lnTo>
                    <a:pt x="57273" y="64135"/>
                  </a:lnTo>
                  <a:lnTo>
                    <a:pt x="57353" y="62992"/>
                  </a:lnTo>
                  <a:lnTo>
                    <a:pt x="62124" y="55245"/>
                  </a:lnTo>
                  <a:close/>
                </a:path>
                <a:path w="85090" h="81914">
                  <a:moveTo>
                    <a:pt x="23107" y="66167"/>
                  </a:moveTo>
                  <a:lnTo>
                    <a:pt x="20688" y="66167"/>
                  </a:lnTo>
                  <a:lnTo>
                    <a:pt x="23355" y="67056"/>
                  </a:lnTo>
                  <a:lnTo>
                    <a:pt x="24383" y="67564"/>
                  </a:lnTo>
                  <a:lnTo>
                    <a:pt x="16700" y="71755"/>
                  </a:lnTo>
                  <a:lnTo>
                    <a:pt x="10261" y="75565"/>
                  </a:lnTo>
                  <a:lnTo>
                    <a:pt x="10083" y="75819"/>
                  </a:lnTo>
                  <a:lnTo>
                    <a:pt x="10071" y="76327"/>
                  </a:lnTo>
                  <a:lnTo>
                    <a:pt x="11178" y="76327"/>
                  </a:lnTo>
                  <a:lnTo>
                    <a:pt x="15913" y="73406"/>
                  </a:lnTo>
                  <a:lnTo>
                    <a:pt x="22783" y="69723"/>
                  </a:lnTo>
                  <a:lnTo>
                    <a:pt x="23743" y="69723"/>
                  </a:lnTo>
                  <a:lnTo>
                    <a:pt x="25755" y="68072"/>
                  </a:lnTo>
                  <a:lnTo>
                    <a:pt x="27663" y="67056"/>
                  </a:lnTo>
                  <a:lnTo>
                    <a:pt x="25746" y="67056"/>
                  </a:lnTo>
                  <a:lnTo>
                    <a:pt x="24869" y="66548"/>
                  </a:lnTo>
                  <a:lnTo>
                    <a:pt x="16992" y="66548"/>
                  </a:lnTo>
                  <a:lnTo>
                    <a:pt x="23107" y="66167"/>
                  </a:lnTo>
                  <a:close/>
                </a:path>
                <a:path w="85090" h="81914">
                  <a:moveTo>
                    <a:pt x="29438" y="58166"/>
                  </a:moveTo>
                  <a:lnTo>
                    <a:pt x="21272" y="58801"/>
                  </a:lnTo>
                  <a:lnTo>
                    <a:pt x="20840" y="59055"/>
                  </a:lnTo>
                  <a:lnTo>
                    <a:pt x="20726" y="59436"/>
                  </a:lnTo>
                  <a:lnTo>
                    <a:pt x="28362" y="59436"/>
                  </a:lnTo>
                  <a:lnTo>
                    <a:pt x="33032" y="61214"/>
                  </a:lnTo>
                  <a:lnTo>
                    <a:pt x="35077" y="62103"/>
                  </a:lnTo>
                  <a:lnTo>
                    <a:pt x="31762" y="63627"/>
                  </a:lnTo>
                  <a:lnTo>
                    <a:pt x="28262" y="65532"/>
                  </a:lnTo>
                  <a:lnTo>
                    <a:pt x="25278" y="67056"/>
                  </a:lnTo>
                  <a:lnTo>
                    <a:pt x="27663" y="67056"/>
                  </a:lnTo>
                  <a:lnTo>
                    <a:pt x="30048" y="65786"/>
                  </a:lnTo>
                  <a:lnTo>
                    <a:pt x="32308" y="64643"/>
                  </a:lnTo>
                  <a:lnTo>
                    <a:pt x="32878" y="64643"/>
                  </a:lnTo>
                  <a:lnTo>
                    <a:pt x="36296" y="62738"/>
                  </a:lnTo>
                  <a:lnTo>
                    <a:pt x="39005" y="61468"/>
                  </a:lnTo>
                  <a:lnTo>
                    <a:pt x="36347" y="61468"/>
                  </a:lnTo>
                  <a:lnTo>
                    <a:pt x="29438" y="58166"/>
                  </a:lnTo>
                  <a:close/>
                </a:path>
                <a:path w="85090" h="81914">
                  <a:moveTo>
                    <a:pt x="22123" y="65024"/>
                  </a:moveTo>
                  <a:lnTo>
                    <a:pt x="16890" y="65532"/>
                  </a:lnTo>
                  <a:lnTo>
                    <a:pt x="16497" y="65786"/>
                  </a:lnTo>
                  <a:lnTo>
                    <a:pt x="16408" y="66167"/>
                  </a:lnTo>
                  <a:lnTo>
                    <a:pt x="16992" y="66548"/>
                  </a:lnTo>
                  <a:lnTo>
                    <a:pt x="21831" y="66548"/>
                  </a:lnTo>
                  <a:lnTo>
                    <a:pt x="20688" y="66167"/>
                  </a:lnTo>
                  <a:lnTo>
                    <a:pt x="24191" y="66167"/>
                  </a:lnTo>
                  <a:lnTo>
                    <a:pt x="22123" y="65024"/>
                  </a:lnTo>
                  <a:close/>
                </a:path>
                <a:path w="85090" h="81914">
                  <a:moveTo>
                    <a:pt x="24191" y="66167"/>
                  </a:moveTo>
                  <a:lnTo>
                    <a:pt x="23107" y="66167"/>
                  </a:lnTo>
                  <a:lnTo>
                    <a:pt x="16992" y="66548"/>
                  </a:lnTo>
                  <a:lnTo>
                    <a:pt x="24880" y="66548"/>
                  </a:lnTo>
                  <a:lnTo>
                    <a:pt x="24191" y="66167"/>
                  </a:lnTo>
                  <a:close/>
                </a:path>
                <a:path w="85090" h="81914">
                  <a:moveTo>
                    <a:pt x="43026" y="50546"/>
                  </a:moveTo>
                  <a:lnTo>
                    <a:pt x="38620" y="50546"/>
                  </a:lnTo>
                  <a:lnTo>
                    <a:pt x="44449" y="52070"/>
                  </a:lnTo>
                  <a:lnTo>
                    <a:pt x="48793" y="56134"/>
                  </a:lnTo>
                  <a:lnTo>
                    <a:pt x="44830" y="57531"/>
                  </a:lnTo>
                  <a:lnTo>
                    <a:pt x="40551" y="59436"/>
                  </a:lnTo>
                  <a:lnTo>
                    <a:pt x="36347" y="61468"/>
                  </a:lnTo>
                  <a:lnTo>
                    <a:pt x="39005" y="61468"/>
                  </a:lnTo>
                  <a:lnTo>
                    <a:pt x="40089" y="60960"/>
                  </a:lnTo>
                  <a:lnTo>
                    <a:pt x="43230" y="59563"/>
                  </a:lnTo>
                  <a:lnTo>
                    <a:pt x="45986" y="58420"/>
                  </a:lnTo>
                  <a:lnTo>
                    <a:pt x="47975" y="58420"/>
                  </a:lnTo>
                  <a:lnTo>
                    <a:pt x="49910" y="56896"/>
                  </a:lnTo>
                  <a:lnTo>
                    <a:pt x="53132" y="55753"/>
                  </a:lnTo>
                  <a:lnTo>
                    <a:pt x="49910" y="55753"/>
                  </a:lnTo>
                  <a:lnTo>
                    <a:pt x="45453" y="51308"/>
                  </a:lnTo>
                  <a:lnTo>
                    <a:pt x="45786" y="51308"/>
                  </a:lnTo>
                  <a:lnTo>
                    <a:pt x="43026" y="50546"/>
                  </a:lnTo>
                  <a:close/>
                </a:path>
                <a:path w="85090" h="81914">
                  <a:moveTo>
                    <a:pt x="57669" y="60960"/>
                  </a:moveTo>
                  <a:lnTo>
                    <a:pt x="55503" y="60960"/>
                  </a:lnTo>
                  <a:lnTo>
                    <a:pt x="55263" y="61214"/>
                  </a:lnTo>
                  <a:lnTo>
                    <a:pt x="57526" y="61214"/>
                  </a:lnTo>
                  <a:lnTo>
                    <a:pt x="57669" y="60960"/>
                  </a:lnTo>
                  <a:close/>
                </a:path>
                <a:path w="85090" h="81914">
                  <a:moveTo>
                    <a:pt x="26362" y="59436"/>
                  </a:moveTo>
                  <a:lnTo>
                    <a:pt x="20913" y="59436"/>
                  </a:lnTo>
                  <a:lnTo>
                    <a:pt x="21361" y="59817"/>
                  </a:lnTo>
                  <a:lnTo>
                    <a:pt x="26362" y="59436"/>
                  </a:lnTo>
                  <a:close/>
                </a:path>
                <a:path w="85090" h="81914">
                  <a:moveTo>
                    <a:pt x="60628" y="51308"/>
                  </a:moveTo>
                  <a:lnTo>
                    <a:pt x="58273" y="51308"/>
                  </a:lnTo>
                  <a:lnTo>
                    <a:pt x="60588" y="53467"/>
                  </a:lnTo>
                  <a:lnTo>
                    <a:pt x="57823" y="53467"/>
                  </a:lnTo>
                  <a:lnTo>
                    <a:pt x="54533" y="54229"/>
                  </a:lnTo>
                  <a:lnTo>
                    <a:pt x="51271" y="55245"/>
                  </a:lnTo>
                  <a:lnTo>
                    <a:pt x="50545" y="55499"/>
                  </a:lnTo>
                  <a:lnTo>
                    <a:pt x="49910" y="55753"/>
                  </a:lnTo>
                  <a:lnTo>
                    <a:pt x="53132" y="55753"/>
                  </a:lnTo>
                  <a:lnTo>
                    <a:pt x="53847" y="55499"/>
                  </a:lnTo>
                  <a:lnTo>
                    <a:pt x="58371" y="54356"/>
                  </a:lnTo>
                  <a:lnTo>
                    <a:pt x="63207" y="54356"/>
                  </a:lnTo>
                  <a:lnTo>
                    <a:pt x="63080" y="54229"/>
                  </a:lnTo>
                  <a:lnTo>
                    <a:pt x="62813" y="54229"/>
                  </a:lnTo>
                  <a:lnTo>
                    <a:pt x="64353" y="52832"/>
                  </a:lnTo>
                  <a:lnTo>
                    <a:pt x="61446" y="52832"/>
                  </a:lnTo>
                  <a:lnTo>
                    <a:pt x="60642" y="51562"/>
                  </a:lnTo>
                  <a:lnTo>
                    <a:pt x="60628" y="51308"/>
                  </a:lnTo>
                  <a:close/>
                </a:path>
                <a:path w="85090" h="81914">
                  <a:moveTo>
                    <a:pt x="63601" y="54991"/>
                  </a:moveTo>
                  <a:lnTo>
                    <a:pt x="62280" y="54991"/>
                  </a:lnTo>
                  <a:lnTo>
                    <a:pt x="62864" y="55499"/>
                  </a:lnTo>
                  <a:lnTo>
                    <a:pt x="63626" y="55499"/>
                  </a:lnTo>
                  <a:lnTo>
                    <a:pt x="63601" y="54991"/>
                  </a:lnTo>
                  <a:close/>
                </a:path>
                <a:path w="85090" h="81914">
                  <a:moveTo>
                    <a:pt x="38887" y="49403"/>
                  </a:moveTo>
                  <a:lnTo>
                    <a:pt x="25425" y="51562"/>
                  </a:lnTo>
                  <a:lnTo>
                    <a:pt x="20840" y="53848"/>
                  </a:lnTo>
                  <a:lnTo>
                    <a:pt x="20631" y="54229"/>
                  </a:lnTo>
                  <a:lnTo>
                    <a:pt x="20624" y="54356"/>
                  </a:lnTo>
                  <a:lnTo>
                    <a:pt x="19837" y="54356"/>
                  </a:lnTo>
                  <a:lnTo>
                    <a:pt x="21774" y="54991"/>
                  </a:lnTo>
                  <a:lnTo>
                    <a:pt x="21141" y="54991"/>
                  </a:lnTo>
                  <a:lnTo>
                    <a:pt x="25304" y="52832"/>
                  </a:lnTo>
                  <a:lnTo>
                    <a:pt x="24190" y="52832"/>
                  </a:lnTo>
                  <a:lnTo>
                    <a:pt x="38620" y="50546"/>
                  </a:lnTo>
                  <a:lnTo>
                    <a:pt x="43026" y="50546"/>
                  </a:lnTo>
                  <a:lnTo>
                    <a:pt x="38887" y="49403"/>
                  </a:lnTo>
                  <a:close/>
                </a:path>
                <a:path w="85090" h="81914">
                  <a:moveTo>
                    <a:pt x="63761" y="51308"/>
                  </a:moveTo>
                  <a:lnTo>
                    <a:pt x="62487" y="51308"/>
                  </a:lnTo>
                  <a:lnTo>
                    <a:pt x="61607" y="52832"/>
                  </a:lnTo>
                  <a:lnTo>
                    <a:pt x="62752" y="52832"/>
                  </a:lnTo>
                  <a:lnTo>
                    <a:pt x="63761" y="51308"/>
                  </a:lnTo>
                  <a:close/>
                </a:path>
                <a:path w="85090" h="81914">
                  <a:moveTo>
                    <a:pt x="66033" y="51308"/>
                  </a:moveTo>
                  <a:lnTo>
                    <a:pt x="64438" y="51308"/>
                  </a:lnTo>
                  <a:lnTo>
                    <a:pt x="62526" y="52832"/>
                  </a:lnTo>
                  <a:lnTo>
                    <a:pt x="64353" y="52832"/>
                  </a:lnTo>
                  <a:lnTo>
                    <a:pt x="66033" y="51308"/>
                  </a:lnTo>
                  <a:close/>
                </a:path>
                <a:path w="85090" h="81914">
                  <a:moveTo>
                    <a:pt x="58000" y="51054"/>
                  </a:moveTo>
                  <a:lnTo>
                    <a:pt x="45198" y="51054"/>
                  </a:lnTo>
                  <a:lnTo>
                    <a:pt x="45453" y="51308"/>
                  </a:lnTo>
                  <a:lnTo>
                    <a:pt x="58273" y="51308"/>
                  </a:lnTo>
                  <a:lnTo>
                    <a:pt x="58000" y="51054"/>
                  </a:lnTo>
                  <a:close/>
                </a:path>
                <a:path w="85090" h="81914">
                  <a:moveTo>
                    <a:pt x="59812" y="51054"/>
                  </a:moveTo>
                  <a:lnTo>
                    <a:pt x="59560" y="51054"/>
                  </a:lnTo>
                  <a:lnTo>
                    <a:pt x="59855" y="51308"/>
                  </a:lnTo>
                  <a:lnTo>
                    <a:pt x="59812" y="51054"/>
                  </a:lnTo>
                  <a:close/>
                </a:path>
                <a:path w="85090" h="81914">
                  <a:moveTo>
                    <a:pt x="62634" y="51054"/>
                  </a:moveTo>
                  <a:lnTo>
                    <a:pt x="60613" y="51054"/>
                  </a:lnTo>
                  <a:lnTo>
                    <a:pt x="60628" y="51308"/>
                  </a:lnTo>
                  <a:lnTo>
                    <a:pt x="62487" y="51308"/>
                  </a:lnTo>
                  <a:lnTo>
                    <a:pt x="62634" y="51054"/>
                  </a:lnTo>
                  <a:close/>
                </a:path>
                <a:path w="85090" h="81914">
                  <a:moveTo>
                    <a:pt x="64756" y="51054"/>
                  </a:moveTo>
                  <a:lnTo>
                    <a:pt x="63930" y="51054"/>
                  </a:lnTo>
                  <a:lnTo>
                    <a:pt x="63761" y="51308"/>
                  </a:lnTo>
                  <a:lnTo>
                    <a:pt x="64438" y="51308"/>
                  </a:lnTo>
                  <a:lnTo>
                    <a:pt x="64756" y="51054"/>
                  </a:lnTo>
                  <a:close/>
                </a:path>
                <a:path w="85090" h="81914">
                  <a:moveTo>
                    <a:pt x="26060" y="35687"/>
                  </a:moveTo>
                  <a:lnTo>
                    <a:pt x="21399" y="35687"/>
                  </a:lnTo>
                  <a:lnTo>
                    <a:pt x="40017" y="35941"/>
                  </a:lnTo>
                  <a:lnTo>
                    <a:pt x="42392" y="37846"/>
                  </a:lnTo>
                  <a:lnTo>
                    <a:pt x="46812" y="41529"/>
                  </a:lnTo>
                  <a:lnTo>
                    <a:pt x="37781" y="42418"/>
                  </a:lnTo>
                  <a:lnTo>
                    <a:pt x="27522" y="45212"/>
                  </a:lnTo>
                  <a:lnTo>
                    <a:pt x="18942" y="48387"/>
                  </a:lnTo>
                  <a:lnTo>
                    <a:pt x="14947" y="50038"/>
                  </a:lnTo>
                  <a:lnTo>
                    <a:pt x="14719" y="50292"/>
                  </a:lnTo>
                  <a:lnTo>
                    <a:pt x="14681" y="50800"/>
                  </a:lnTo>
                  <a:lnTo>
                    <a:pt x="15405" y="51054"/>
                  </a:lnTo>
                  <a:lnTo>
                    <a:pt x="19521" y="49403"/>
                  </a:lnTo>
                  <a:lnTo>
                    <a:pt x="28963" y="45974"/>
                  </a:lnTo>
                  <a:lnTo>
                    <a:pt x="39913" y="43053"/>
                  </a:lnTo>
                  <a:lnTo>
                    <a:pt x="50406" y="43053"/>
                  </a:lnTo>
                  <a:lnTo>
                    <a:pt x="49352" y="42164"/>
                  </a:lnTo>
                  <a:lnTo>
                    <a:pt x="49256" y="41529"/>
                  </a:lnTo>
                  <a:lnTo>
                    <a:pt x="49199" y="41148"/>
                  </a:lnTo>
                  <a:lnTo>
                    <a:pt x="48082" y="41148"/>
                  </a:lnTo>
                  <a:lnTo>
                    <a:pt x="45910" y="39370"/>
                  </a:lnTo>
                  <a:lnTo>
                    <a:pt x="43560" y="37338"/>
                  </a:lnTo>
                  <a:lnTo>
                    <a:pt x="41867" y="35941"/>
                  </a:lnTo>
                  <a:lnTo>
                    <a:pt x="25520" y="35941"/>
                  </a:lnTo>
                  <a:lnTo>
                    <a:pt x="26060" y="35687"/>
                  </a:lnTo>
                  <a:close/>
                </a:path>
                <a:path w="85090" h="81914">
                  <a:moveTo>
                    <a:pt x="50406" y="43053"/>
                  </a:moveTo>
                  <a:lnTo>
                    <a:pt x="48701" y="43053"/>
                  </a:lnTo>
                  <a:lnTo>
                    <a:pt x="53771" y="47371"/>
                  </a:lnTo>
                  <a:lnTo>
                    <a:pt x="58000" y="51054"/>
                  </a:lnTo>
                  <a:lnTo>
                    <a:pt x="59560" y="51054"/>
                  </a:lnTo>
                  <a:lnTo>
                    <a:pt x="57353" y="49149"/>
                  </a:lnTo>
                  <a:lnTo>
                    <a:pt x="53860" y="45974"/>
                  </a:lnTo>
                  <a:lnTo>
                    <a:pt x="50406" y="43053"/>
                  </a:lnTo>
                  <a:close/>
                </a:path>
                <a:path w="85090" h="81914">
                  <a:moveTo>
                    <a:pt x="55936" y="37592"/>
                  </a:moveTo>
                  <a:lnTo>
                    <a:pt x="53642" y="37592"/>
                  </a:lnTo>
                  <a:lnTo>
                    <a:pt x="53774" y="37846"/>
                  </a:lnTo>
                  <a:lnTo>
                    <a:pt x="53922" y="37846"/>
                  </a:lnTo>
                  <a:lnTo>
                    <a:pt x="59283" y="41021"/>
                  </a:lnTo>
                  <a:lnTo>
                    <a:pt x="59812" y="51054"/>
                  </a:lnTo>
                  <a:lnTo>
                    <a:pt x="60613" y="51054"/>
                  </a:lnTo>
                  <a:lnTo>
                    <a:pt x="60516" y="39751"/>
                  </a:lnTo>
                  <a:lnTo>
                    <a:pt x="59296" y="39751"/>
                  </a:lnTo>
                  <a:lnTo>
                    <a:pt x="55936" y="37592"/>
                  </a:lnTo>
                  <a:close/>
                </a:path>
                <a:path w="85090" h="81914">
                  <a:moveTo>
                    <a:pt x="73916" y="37592"/>
                  </a:moveTo>
                  <a:lnTo>
                    <a:pt x="72529" y="37592"/>
                  </a:lnTo>
                  <a:lnTo>
                    <a:pt x="68201" y="43053"/>
                  </a:lnTo>
                  <a:lnTo>
                    <a:pt x="63220" y="50038"/>
                  </a:lnTo>
                  <a:lnTo>
                    <a:pt x="62634" y="51054"/>
                  </a:lnTo>
                  <a:lnTo>
                    <a:pt x="63930" y="51054"/>
                  </a:lnTo>
                  <a:lnTo>
                    <a:pt x="66705" y="46863"/>
                  </a:lnTo>
                  <a:lnTo>
                    <a:pt x="72393" y="39497"/>
                  </a:lnTo>
                  <a:lnTo>
                    <a:pt x="73916" y="37592"/>
                  </a:lnTo>
                  <a:close/>
                </a:path>
                <a:path w="85090" h="81914">
                  <a:moveTo>
                    <a:pt x="83400" y="37338"/>
                  </a:moveTo>
                  <a:lnTo>
                    <a:pt x="74119" y="37338"/>
                  </a:lnTo>
                  <a:lnTo>
                    <a:pt x="73916" y="37592"/>
                  </a:lnTo>
                  <a:lnTo>
                    <a:pt x="83967" y="37592"/>
                  </a:lnTo>
                  <a:lnTo>
                    <a:pt x="81235" y="39370"/>
                  </a:lnTo>
                  <a:lnTo>
                    <a:pt x="75136" y="43434"/>
                  </a:lnTo>
                  <a:lnTo>
                    <a:pt x="68101" y="48387"/>
                  </a:lnTo>
                  <a:lnTo>
                    <a:pt x="64756" y="51054"/>
                  </a:lnTo>
                  <a:lnTo>
                    <a:pt x="66277" y="51054"/>
                  </a:lnTo>
                  <a:lnTo>
                    <a:pt x="72097" y="46863"/>
                  </a:lnTo>
                  <a:lnTo>
                    <a:pt x="78882" y="42164"/>
                  </a:lnTo>
                  <a:lnTo>
                    <a:pt x="84747" y="38354"/>
                  </a:lnTo>
                  <a:lnTo>
                    <a:pt x="84865" y="37846"/>
                  </a:lnTo>
                  <a:lnTo>
                    <a:pt x="84924" y="37592"/>
                  </a:lnTo>
                  <a:lnTo>
                    <a:pt x="83400" y="37338"/>
                  </a:lnTo>
                  <a:close/>
                </a:path>
                <a:path w="85090" h="81914">
                  <a:moveTo>
                    <a:pt x="32219" y="33655"/>
                  </a:moveTo>
                  <a:lnTo>
                    <a:pt x="26060" y="35687"/>
                  </a:lnTo>
                  <a:lnTo>
                    <a:pt x="16344" y="40259"/>
                  </a:lnTo>
                  <a:lnTo>
                    <a:pt x="12433" y="43434"/>
                  </a:lnTo>
                  <a:lnTo>
                    <a:pt x="12344" y="44196"/>
                  </a:lnTo>
                  <a:lnTo>
                    <a:pt x="13119" y="44323"/>
                  </a:lnTo>
                  <a:lnTo>
                    <a:pt x="15677" y="42418"/>
                  </a:lnTo>
                  <a:lnTo>
                    <a:pt x="22067" y="38862"/>
                  </a:lnTo>
                  <a:lnTo>
                    <a:pt x="31068" y="35687"/>
                  </a:lnTo>
                  <a:lnTo>
                    <a:pt x="41559" y="35687"/>
                  </a:lnTo>
                  <a:lnTo>
                    <a:pt x="41097" y="35306"/>
                  </a:lnTo>
                  <a:lnTo>
                    <a:pt x="41068" y="35179"/>
                  </a:lnTo>
                  <a:lnTo>
                    <a:pt x="40954" y="34671"/>
                  </a:lnTo>
                  <a:lnTo>
                    <a:pt x="40897" y="34417"/>
                  </a:lnTo>
                  <a:lnTo>
                    <a:pt x="38163" y="34417"/>
                  </a:lnTo>
                  <a:lnTo>
                    <a:pt x="32219" y="33655"/>
                  </a:lnTo>
                  <a:close/>
                </a:path>
                <a:path w="85090" h="81914">
                  <a:moveTo>
                    <a:pt x="49952" y="10160"/>
                  </a:moveTo>
                  <a:lnTo>
                    <a:pt x="49086" y="10160"/>
                  </a:lnTo>
                  <a:lnTo>
                    <a:pt x="47307" y="16002"/>
                  </a:lnTo>
                  <a:lnTo>
                    <a:pt x="46916" y="17399"/>
                  </a:lnTo>
                  <a:lnTo>
                    <a:pt x="47031" y="32131"/>
                  </a:lnTo>
                  <a:lnTo>
                    <a:pt x="47145" y="33655"/>
                  </a:lnTo>
                  <a:lnTo>
                    <a:pt x="47268" y="35179"/>
                  </a:lnTo>
                  <a:lnTo>
                    <a:pt x="47372" y="35941"/>
                  </a:lnTo>
                  <a:lnTo>
                    <a:pt x="47493" y="36830"/>
                  </a:lnTo>
                  <a:lnTo>
                    <a:pt x="47597" y="37592"/>
                  </a:lnTo>
                  <a:lnTo>
                    <a:pt x="47701" y="38354"/>
                  </a:lnTo>
                  <a:lnTo>
                    <a:pt x="47770" y="38862"/>
                  </a:lnTo>
                  <a:lnTo>
                    <a:pt x="47839" y="39370"/>
                  </a:lnTo>
                  <a:lnTo>
                    <a:pt x="47960" y="40259"/>
                  </a:lnTo>
                  <a:lnTo>
                    <a:pt x="48082" y="41148"/>
                  </a:lnTo>
                  <a:lnTo>
                    <a:pt x="49199" y="41148"/>
                  </a:lnTo>
                  <a:lnTo>
                    <a:pt x="49180" y="41021"/>
                  </a:lnTo>
                  <a:lnTo>
                    <a:pt x="49065" y="40259"/>
                  </a:lnTo>
                  <a:lnTo>
                    <a:pt x="48951" y="39497"/>
                  </a:lnTo>
                  <a:lnTo>
                    <a:pt x="48855" y="38862"/>
                  </a:lnTo>
                  <a:lnTo>
                    <a:pt x="48779" y="38354"/>
                  </a:lnTo>
                  <a:lnTo>
                    <a:pt x="48664" y="37592"/>
                  </a:lnTo>
                  <a:lnTo>
                    <a:pt x="48561" y="36576"/>
                  </a:lnTo>
                  <a:lnTo>
                    <a:pt x="48441" y="35306"/>
                  </a:lnTo>
                  <a:lnTo>
                    <a:pt x="48358" y="34417"/>
                  </a:lnTo>
                  <a:lnTo>
                    <a:pt x="48274" y="33528"/>
                  </a:lnTo>
                  <a:lnTo>
                    <a:pt x="48202" y="32766"/>
                  </a:lnTo>
                  <a:lnTo>
                    <a:pt x="48106" y="31750"/>
                  </a:lnTo>
                  <a:lnTo>
                    <a:pt x="48014" y="17907"/>
                  </a:lnTo>
                  <a:lnTo>
                    <a:pt x="49787" y="11430"/>
                  </a:lnTo>
                  <a:lnTo>
                    <a:pt x="49857" y="11176"/>
                  </a:lnTo>
                  <a:lnTo>
                    <a:pt x="49952" y="10160"/>
                  </a:lnTo>
                  <a:close/>
                </a:path>
                <a:path w="85090" h="81914">
                  <a:moveTo>
                    <a:pt x="61495" y="37592"/>
                  </a:moveTo>
                  <a:lnTo>
                    <a:pt x="59308" y="37592"/>
                  </a:lnTo>
                  <a:lnTo>
                    <a:pt x="59296" y="39751"/>
                  </a:lnTo>
                  <a:lnTo>
                    <a:pt x="60516" y="39751"/>
                  </a:lnTo>
                  <a:lnTo>
                    <a:pt x="61380" y="37846"/>
                  </a:lnTo>
                  <a:lnTo>
                    <a:pt x="61495" y="37592"/>
                  </a:lnTo>
                  <a:close/>
                </a:path>
                <a:path w="85090" h="81914">
                  <a:moveTo>
                    <a:pt x="53510" y="37338"/>
                  </a:moveTo>
                  <a:lnTo>
                    <a:pt x="48626" y="37338"/>
                  </a:lnTo>
                  <a:lnTo>
                    <a:pt x="48664" y="37592"/>
                  </a:lnTo>
                  <a:lnTo>
                    <a:pt x="53642" y="37592"/>
                  </a:lnTo>
                  <a:lnTo>
                    <a:pt x="53510" y="37338"/>
                  </a:lnTo>
                  <a:close/>
                </a:path>
                <a:path w="85090" h="81914">
                  <a:moveTo>
                    <a:pt x="59309" y="37338"/>
                  </a:moveTo>
                  <a:lnTo>
                    <a:pt x="55541" y="37338"/>
                  </a:lnTo>
                  <a:lnTo>
                    <a:pt x="55936" y="37592"/>
                  </a:lnTo>
                  <a:lnTo>
                    <a:pt x="59308" y="37592"/>
                  </a:lnTo>
                  <a:lnTo>
                    <a:pt x="59309" y="37338"/>
                  </a:lnTo>
                  <a:close/>
                </a:path>
                <a:path w="85090" h="81914">
                  <a:moveTo>
                    <a:pt x="72731" y="37338"/>
                  </a:moveTo>
                  <a:lnTo>
                    <a:pt x="61610" y="37338"/>
                  </a:lnTo>
                  <a:lnTo>
                    <a:pt x="61495" y="37592"/>
                  </a:lnTo>
                  <a:lnTo>
                    <a:pt x="72529" y="37592"/>
                  </a:lnTo>
                  <a:lnTo>
                    <a:pt x="72731" y="37338"/>
                  </a:lnTo>
                  <a:close/>
                </a:path>
                <a:path w="85090" h="81914">
                  <a:moveTo>
                    <a:pt x="84358" y="37338"/>
                  </a:moveTo>
                  <a:lnTo>
                    <a:pt x="83400" y="37338"/>
                  </a:lnTo>
                  <a:lnTo>
                    <a:pt x="84924" y="37592"/>
                  </a:lnTo>
                  <a:lnTo>
                    <a:pt x="83967" y="37592"/>
                  </a:lnTo>
                  <a:lnTo>
                    <a:pt x="84358" y="37338"/>
                  </a:lnTo>
                  <a:close/>
                </a:path>
                <a:path w="85090" h="81914">
                  <a:moveTo>
                    <a:pt x="52293" y="12319"/>
                  </a:moveTo>
                  <a:lnTo>
                    <a:pt x="51917" y="12319"/>
                  </a:lnTo>
                  <a:lnTo>
                    <a:pt x="51612" y="12446"/>
                  </a:lnTo>
                  <a:lnTo>
                    <a:pt x="51473" y="12827"/>
                  </a:lnTo>
                  <a:lnTo>
                    <a:pt x="50171" y="17399"/>
                  </a:lnTo>
                  <a:lnTo>
                    <a:pt x="50222" y="21844"/>
                  </a:lnTo>
                  <a:lnTo>
                    <a:pt x="50336" y="24765"/>
                  </a:lnTo>
                  <a:lnTo>
                    <a:pt x="50440" y="27432"/>
                  </a:lnTo>
                  <a:lnTo>
                    <a:pt x="50564" y="30607"/>
                  </a:lnTo>
                  <a:lnTo>
                    <a:pt x="50675" y="31877"/>
                  </a:lnTo>
                  <a:lnTo>
                    <a:pt x="53510" y="37338"/>
                  </a:lnTo>
                  <a:lnTo>
                    <a:pt x="55541" y="37338"/>
                  </a:lnTo>
                  <a:lnTo>
                    <a:pt x="54355" y="36576"/>
                  </a:lnTo>
                  <a:lnTo>
                    <a:pt x="51663" y="31242"/>
                  </a:lnTo>
                  <a:lnTo>
                    <a:pt x="51537" y="28194"/>
                  </a:lnTo>
                  <a:lnTo>
                    <a:pt x="51416" y="25273"/>
                  </a:lnTo>
                  <a:lnTo>
                    <a:pt x="51289" y="21844"/>
                  </a:lnTo>
                  <a:lnTo>
                    <a:pt x="51164" y="18161"/>
                  </a:lnTo>
                  <a:lnTo>
                    <a:pt x="51155" y="17907"/>
                  </a:lnTo>
                  <a:lnTo>
                    <a:pt x="52186" y="14224"/>
                  </a:lnTo>
                  <a:lnTo>
                    <a:pt x="52293" y="13843"/>
                  </a:lnTo>
                  <a:lnTo>
                    <a:pt x="52400" y="13462"/>
                  </a:lnTo>
                  <a:lnTo>
                    <a:pt x="52435" y="13335"/>
                  </a:lnTo>
                  <a:lnTo>
                    <a:pt x="52542" y="12954"/>
                  </a:lnTo>
                  <a:lnTo>
                    <a:pt x="52577" y="12827"/>
                  </a:lnTo>
                  <a:lnTo>
                    <a:pt x="52364" y="12446"/>
                  </a:lnTo>
                  <a:lnTo>
                    <a:pt x="52293" y="12319"/>
                  </a:lnTo>
                  <a:close/>
                </a:path>
                <a:path w="85090" h="81914">
                  <a:moveTo>
                    <a:pt x="55613" y="12319"/>
                  </a:moveTo>
                  <a:lnTo>
                    <a:pt x="54863" y="12319"/>
                  </a:lnTo>
                  <a:lnTo>
                    <a:pt x="54962" y="13335"/>
                  </a:lnTo>
                  <a:lnTo>
                    <a:pt x="56641" y="19431"/>
                  </a:lnTo>
                  <a:lnTo>
                    <a:pt x="58856" y="23368"/>
                  </a:lnTo>
                  <a:lnTo>
                    <a:pt x="59728" y="24765"/>
                  </a:lnTo>
                  <a:lnTo>
                    <a:pt x="59670" y="26035"/>
                  </a:lnTo>
                  <a:lnTo>
                    <a:pt x="59562" y="28448"/>
                  </a:lnTo>
                  <a:lnTo>
                    <a:pt x="59435" y="31750"/>
                  </a:lnTo>
                  <a:lnTo>
                    <a:pt x="59309" y="37338"/>
                  </a:lnTo>
                  <a:lnTo>
                    <a:pt x="61610" y="37338"/>
                  </a:lnTo>
                  <a:lnTo>
                    <a:pt x="61841" y="36830"/>
                  </a:lnTo>
                  <a:lnTo>
                    <a:pt x="60439" y="36830"/>
                  </a:lnTo>
                  <a:lnTo>
                    <a:pt x="60557" y="31750"/>
                  </a:lnTo>
                  <a:lnTo>
                    <a:pt x="60676" y="28956"/>
                  </a:lnTo>
                  <a:lnTo>
                    <a:pt x="60777" y="27432"/>
                  </a:lnTo>
                  <a:lnTo>
                    <a:pt x="60882" y="26035"/>
                  </a:lnTo>
                  <a:lnTo>
                    <a:pt x="61006" y="24765"/>
                  </a:lnTo>
                  <a:lnTo>
                    <a:pt x="61129" y="23495"/>
                  </a:lnTo>
                  <a:lnTo>
                    <a:pt x="61203" y="22733"/>
                  </a:lnTo>
                  <a:lnTo>
                    <a:pt x="59816" y="22733"/>
                  </a:lnTo>
                  <a:lnTo>
                    <a:pt x="58788" y="20828"/>
                  </a:lnTo>
                  <a:lnTo>
                    <a:pt x="57233" y="17399"/>
                  </a:lnTo>
                  <a:lnTo>
                    <a:pt x="56929" y="16383"/>
                  </a:lnTo>
                  <a:lnTo>
                    <a:pt x="56333" y="14224"/>
                  </a:lnTo>
                  <a:lnTo>
                    <a:pt x="56227" y="13843"/>
                  </a:lnTo>
                  <a:lnTo>
                    <a:pt x="56122" y="13462"/>
                  </a:lnTo>
                  <a:lnTo>
                    <a:pt x="56087" y="13335"/>
                  </a:lnTo>
                  <a:lnTo>
                    <a:pt x="55982" y="12954"/>
                  </a:lnTo>
                  <a:lnTo>
                    <a:pt x="55947" y="12827"/>
                  </a:lnTo>
                  <a:lnTo>
                    <a:pt x="55841" y="12446"/>
                  </a:lnTo>
                  <a:lnTo>
                    <a:pt x="55613" y="12319"/>
                  </a:lnTo>
                  <a:close/>
                </a:path>
                <a:path w="85090" h="81914">
                  <a:moveTo>
                    <a:pt x="83350" y="25273"/>
                  </a:moveTo>
                  <a:lnTo>
                    <a:pt x="82588" y="25273"/>
                  </a:lnTo>
                  <a:lnTo>
                    <a:pt x="74446" y="35179"/>
                  </a:lnTo>
                  <a:lnTo>
                    <a:pt x="72731" y="37338"/>
                  </a:lnTo>
                  <a:lnTo>
                    <a:pt x="74119" y="37338"/>
                  </a:lnTo>
                  <a:lnTo>
                    <a:pt x="78485" y="31877"/>
                  </a:lnTo>
                  <a:lnTo>
                    <a:pt x="83400" y="26035"/>
                  </a:lnTo>
                  <a:lnTo>
                    <a:pt x="83350" y="25273"/>
                  </a:lnTo>
                  <a:close/>
                </a:path>
                <a:path w="85090" h="81914">
                  <a:moveTo>
                    <a:pt x="77863" y="15240"/>
                  </a:moveTo>
                  <a:lnTo>
                    <a:pt x="77088" y="15240"/>
                  </a:lnTo>
                  <a:lnTo>
                    <a:pt x="66928" y="26416"/>
                  </a:lnTo>
                  <a:lnTo>
                    <a:pt x="62324" y="33528"/>
                  </a:lnTo>
                  <a:lnTo>
                    <a:pt x="60439" y="36830"/>
                  </a:lnTo>
                  <a:lnTo>
                    <a:pt x="61841" y="36830"/>
                  </a:lnTo>
                  <a:lnTo>
                    <a:pt x="62532" y="35306"/>
                  </a:lnTo>
                  <a:lnTo>
                    <a:pt x="62590" y="35179"/>
                  </a:lnTo>
                  <a:lnTo>
                    <a:pt x="62917" y="34671"/>
                  </a:lnTo>
                  <a:lnTo>
                    <a:pt x="67497" y="28194"/>
                  </a:lnTo>
                  <a:lnTo>
                    <a:pt x="73091" y="21431"/>
                  </a:lnTo>
                  <a:lnTo>
                    <a:pt x="77889" y="16002"/>
                  </a:lnTo>
                  <a:lnTo>
                    <a:pt x="77863" y="15240"/>
                  </a:lnTo>
                  <a:close/>
                </a:path>
                <a:path w="85090" h="81914">
                  <a:moveTo>
                    <a:pt x="28282" y="28956"/>
                  </a:moveTo>
                  <a:lnTo>
                    <a:pt x="23494" y="29337"/>
                  </a:lnTo>
                  <a:lnTo>
                    <a:pt x="13220" y="32766"/>
                  </a:lnTo>
                  <a:lnTo>
                    <a:pt x="9258" y="35306"/>
                  </a:lnTo>
                  <a:lnTo>
                    <a:pt x="9258" y="35941"/>
                  </a:lnTo>
                  <a:lnTo>
                    <a:pt x="10020" y="36068"/>
                  </a:lnTo>
                  <a:lnTo>
                    <a:pt x="12507" y="34671"/>
                  </a:lnTo>
                  <a:lnTo>
                    <a:pt x="18618" y="32131"/>
                  </a:lnTo>
                  <a:lnTo>
                    <a:pt x="26026" y="30607"/>
                  </a:lnTo>
                  <a:lnTo>
                    <a:pt x="35466" y="30607"/>
                  </a:lnTo>
                  <a:lnTo>
                    <a:pt x="35102" y="29845"/>
                  </a:lnTo>
                  <a:lnTo>
                    <a:pt x="32283" y="29845"/>
                  </a:lnTo>
                  <a:lnTo>
                    <a:pt x="28282" y="28956"/>
                  </a:lnTo>
                  <a:close/>
                </a:path>
                <a:path w="85090" h="81914">
                  <a:moveTo>
                    <a:pt x="41559" y="35687"/>
                  </a:moveTo>
                  <a:lnTo>
                    <a:pt x="31068" y="35687"/>
                  </a:lnTo>
                  <a:lnTo>
                    <a:pt x="30348" y="35941"/>
                  </a:lnTo>
                  <a:lnTo>
                    <a:pt x="41867" y="35941"/>
                  </a:lnTo>
                  <a:lnTo>
                    <a:pt x="41559" y="35687"/>
                  </a:lnTo>
                  <a:close/>
                </a:path>
                <a:path w="85090" h="81914">
                  <a:moveTo>
                    <a:pt x="35466" y="30607"/>
                  </a:moveTo>
                  <a:lnTo>
                    <a:pt x="27466" y="30607"/>
                  </a:lnTo>
                  <a:lnTo>
                    <a:pt x="34874" y="31750"/>
                  </a:lnTo>
                  <a:lnTo>
                    <a:pt x="38163" y="34417"/>
                  </a:lnTo>
                  <a:lnTo>
                    <a:pt x="39895" y="34417"/>
                  </a:lnTo>
                  <a:lnTo>
                    <a:pt x="35648" y="30988"/>
                  </a:lnTo>
                  <a:lnTo>
                    <a:pt x="35466" y="30607"/>
                  </a:lnTo>
                  <a:close/>
                </a:path>
                <a:path w="85090" h="81914">
                  <a:moveTo>
                    <a:pt x="40773" y="10160"/>
                  </a:moveTo>
                  <a:lnTo>
                    <a:pt x="39916" y="10160"/>
                  </a:lnTo>
                  <a:lnTo>
                    <a:pt x="37195" y="19431"/>
                  </a:lnTo>
                  <a:lnTo>
                    <a:pt x="37307" y="21431"/>
                  </a:lnTo>
                  <a:lnTo>
                    <a:pt x="38912" y="30607"/>
                  </a:lnTo>
                  <a:lnTo>
                    <a:pt x="39766" y="34417"/>
                  </a:lnTo>
                  <a:lnTo>
                    <a:pt x="40897" y="34417"/>
                  </a:lnTo>
                  <a:lnTo>
                    <a:pt x="40725" y="33655"/>
                  </a:lnTo>
                  <a:lnTo>
                    <a:pt x="40696" y="33528"/>
                  </a:lnTo>
                  <a:lnTo>
                    <a:pt x="40582" y="33020"/>
                  </a:lnTo>
                  <a:lnTo>
                    <a:pt x="40544" y="32766"/>
                  </a:lnTo>
                  <a:lnTo>
                    <a:pt x="40450" y="32131"/>
                  </a:lnTo>
                  <a:lnTo>
                    <a:pt x="40393" y="31750"/>
                  </a:lnTo>
                  <a:lnTo>
                    <a:pt x="40280" y="30988"/>
                  </a:lnTo>
                  <a:lnTo>
                    <a:pt x="40223" y="30607"/>
                  </a:lnTo>
                  <a:lnTo>
                    <a:pt x="40109" y="29845"/>
                  </a:lnTo>
                  <a:lnTo>
                    <a:pt x="40034" y="29337"/>
                  </a:lnTo>
                  <a:lnTo>
                    <a:pt x="39977" y="28956"/>
                  </a:lnTo>
                  <a:lnTo>
                    <a:pt x="39864" y="28194"/>
                  </a:lnTo>
                  <a:lnTo>
                    <a:pt x="39839" y="17399"/>
                  </a:lnTo>
                  <a:lnTo>
                    <a:pt x="40812" y="11430"/>
                  </a:lnTo>
                  <a:lnTo>
                    <a:pt x="40936" y="10668"/>
                  </a:lnTo>
                  <a:lnTo>
                    <a:pt x="40773" y="10160"/>
                  </a:lnTo>
                  <a:close/>
                </a:path>
                <a:path w="85090" h="81914">
                  <a:moveTo>
                    <a:pt x="18824" y="21844"/>
                  </a:moveTo>
                  <a:lnTo>
                    <a:pt x="18500" y="21844"/>
                  </a:lnTo>
                  <a:lnTo>
                    <a:pt x="24739" y="24130"/>
                  </a:lnTo>
                  <a:lnTo>
                    <a:pt x="29819" y="27940"/>
                  </a:lnTo>
                  <a:lnTo>
                    <a:pt x="32283" y="29845"/>
                  </a:lnTo>
                  <a:lnTo>
                    <a:pt x="35102" y="29845"/>
                  </a:lnTo>
                  <a:lnTo>
                    <a:pt x="34980" y="29591"/>
                  </a:lnTo>
                  <a:lnTo>
                    <a:pt x="33807" y="29591"/>
                  </a:lnTo>
                  <a:lnTo>
                    <a:pt x="31089" y="27432"/>
                  </a:lnTo>
                  <a:lnTo>
                    <a:pt x="25488" y="23368"/>
                  </a:lnTo>
                  <a:lnTo>
                    <a:pt x="25018" y="22352"/>
                  </a:lnTo>
                  <a:lnTo>
                    <a:pt x="22351" y="22352"/>
                  </a:lnTo>
                  <a:lnTo>
                    <a:pt x="18824" y="21844"/>
                  </a:lnTo>
                  <a:close/>
                </a:path>
                <a:path w="85090" h="81914">
                  <a:moveTo>
                    <a:pt x="30122" y="19431"/>
                  </a:moveTo>
                  <a:lnTo>
                    <a:pt x="33807" y="29591"/>
                  </a:lnTo>
                  <a:lnTo>
                    <a:pt x="34980" y="29591"/>
                  </a:lnTo>
                  <a:lnTo>
                    <a:pt x="30122" y="19431"/>
                  </a:lnTo>
                  <a:close/>
                </a:path>
                <a:path w="85090" h="81914">
                  <a:moveTo>
                    <a:pt x="16756" y="20828"/>
                  </a:moveTo>
                  <a:lnTo>
                    <a:pt x="15727" y="20828"/>
                  </a:lnTo>
                  <a:lnTo>
                    <a:pt x="17375" y="21431"/>
                  </a:lnTo>
                  <a:lnTo>
                    <a:pt x="14124" y="21431"/>
                  </a:lnTo>
                  <a:lnTo>
                    <a:pt x="6298" y="27432"/>
                  </a:lnTo>
                  <a:lnTo>
                    <a:pt x="6595" y="27432"/>
                  </a:lnTo>
                  <a:lnTo>
                    <a:pt x="6527" y="27940"/>
                  </a:lnTo>
                  <a:lnTo>
                    <a:pt x="7378" y="27940"/>
                  </a:lnTo>
                  <a:lnTo>
                    <a:pt x="16756" y="20828"/>
                  </a:lnTo>
                  <a:close/>
                </a:path>
                <a:path w="85090" h="81914">
                  <a:moveTo>
                    <a:pt x="57353" y="2032"/>
                  </a:moveTo>
                  <a:lnTo>
                    <a:pt x="56972" y="2286"/>
                  </a:lnTo>
                  <a:lnTo>
                    <a:pt x="56895" y="2667"/>
                  </a:lnTo>
                  <a:lnTo>
                    <a:pt x="57286" y="5080"/>
                  </a:lnTo>
                  <a:lnTo>
                    <a:pt x="57327" y="5334"/>
                  </a:lnTo>
                  <a:lnTo>
                    <a:pt x="57430" y="5969"/>
                  </a:lnTo>
                  <a:lnTo>
                    <a:pt x="57512" y="6477"/>
                  </a:lnTo>
                  <a:lnTo>
                    <a:pt x="57636" y="7239"/>
                  </a:lnTo>
                  <a:lnTo>
                    <a:pt x="57759" y="8001"/>
                  </a:lnTo>
                  <a:lnTo>
                    <a:pt x="59885" y="10160"/>
                  </a:lnTo>
                  <a:lnTo>
                    <a:pt x="60464" y="10668"/>
                  </a:lnTo>
                  <a:lnTo>
                    <a:pt x="60364" y="12319"/>
                  </a:lnTo>
                  <a:lnTo>
                    <a:pt x="60271" y="13843"/>
                  </a:lnTo>
                  <a:lnTo>
                    <a:pt x="60158" y="16002"/>
                  </a:lnTo>
                  <a:lnTo>
                    <a:pt x="60049" y="18161"/>
                  </a:lnTo>
                  <a:lnTo>
                    <a:pt x="59933" y="20447"/>
                  </a:lnTo>
                  <a:lnTo>
                    <a:pt x="59816" y="22733"/>
                  </a:lnTo>
                  <a:lnTo>
                    <a:pt x="61203" y="22733"/>
                  </a:lnTo>
                  <a:lnTo>
                    <a:pt x="61265" y="22098"/>
                  </a:lnTo>
                  <a:lnTo>
                    <a:pt x="61378" y="21844"/>
                  </a:lnTo>
                  <a:lnTo>
                    <a:pt x="60972" y="21844"/>
                  </a:lnTo>
                  <a:lnTo>
                    <a:pt x="61081" y="19431"/>
                  </a:lnTo>
                  <a:lnTo>
                    <a:pt x="61179" y="17399"/>
                  </a:lnTo>
                  <a:lnTo>
                    <a:pt x="61301" y="15240"/>
                  </a:lnTo>
                  <a:lnTo>
                    <a:pt x="61417" y="13335"/>
                  </a:lnTo>
                  <a:lnTo>
                    <a:pt x="61544" y="11430"/>
                  </a:lnTo>
                  <a:lnTo>
                    <a:pt x="61594" y="10668"/>
                  </a:lnTo>
                  <a:lnTo>
                    <a:pt x="62220" y="9271"/>
                  </a:lnTo>
                  <a:lnTo>
                    <a:pt x="60591" y="9271"/>
                  </a:lnTo>
                  <a:lnTo>
                    <a:pt x="59791" y="8255"/>
                  </a:lnTo>
                  <a:lnTo>
                    <a:pt x="58747" y="6477"/>
                  </a:lnTo>
                  <a:lnTo>
                    <a:pt x="58554" y="5969"/>
                  </a:lnTo>
                  <a:lnTo>
                    <a:pt x="57996" y="2667"/>
                  </a:lnTo>
                  <a:lnTo>
                    <a:pt x="58131" y="2667"/>
                  </a:lnTo>
                  <a:lnTo>
                    <a:pt x="57353" y="2032"/>
                  </a:lnTo>
                  <a:close/>
                </a:path>
                <a:path w="85090" h="81914">
                  <a:moveTo>
                    <a:pt x="18130" y="18161"/>
                  </a:moveTo>
                  <a:lnTo>
                    <a:pt x="16306" y="18161"/>
                  </a:lnTo>
                  <a:lnTo>
                    <a:pt x="22351" y="22352"/>
                  </a:lnTo>
                  <a:lnTo>
                    <a:pt x="25018" y="22352"/>
                  </a:lnTo>
                  <a:lnTo>
                    <a:pt x="24900" y="22098"/>
                  </a:lnTo>
                  <a:lnTo>
                    <a:pt x="23736" y="22098"/>
                  </a:lnTo>
                  <a:lnTo>
                    <a:pt x="19088" y="18796"/>
                  </a:lnTo>
                  <a:lnTo>
                    <a:pt x="18130" y="18161"/>
                  </a:lnTo>
                  <a:close/>
                </a:path>
                <a:path w="85090" h="81914">
                  <a:moveTo>
                    <a:pt x="23367" y="6477"/>
                  </a:moveTo>
                  <a:lnTo>
                    <a:pt x="22656" y="6731"/>
                  </a:lnTo>
                  <a:lnTo>
                    <a:pt x="20080" y="12319"/>
                  </a:lnTo>
                  <a:lnTo>
                    <a:pt x="20377" y="12319"/>
                  </a:lnTo>
                  <a:lnTo>
                    <a:pt x="22146" y="17907"/>
                  </a:lnTo>
                  <a:lnTo>
                    <a:pt x="22227" y="18161"/>
                  </a:lnTo>
                  <a:lnTo>
                    <a:pt x="22341" y="18521"/>
                  </a:lnTo>
                  <a:lnTo>
                    <a:pt x="22428" y="18796"/>
                  </a:lnTo>
                  <a:lnTo>
                    <a:pt x="23635" y="21844"/>
                  </a:lnTo>
                  <a:lnTo>
                    <a:pt x="23736" y="22098"/>
                  </a:lnTo>
                  <a:lnTo>
                    <a:pt x="24900" y="22098"/>
                  </a:lnTo>
                  <a:lnTo>
                    <a:pt x="20899" y="13462"/>
                  </a:lnTo>
                  <a:lnTo>
                    <a:pt x="20840" y="13335"/>
                  </a:lnTo>
                  <a:lnTo>
                    <a:pt x="23634" y="7239"/>
                  </a:lnTo>
                  <a:lnTo>
                    <a:pt x="23456" y="6731"/>
                  </a:lnTo>
                  <a:lnTo>
                    <a:pt x="23367" y="6477"/>
                  </a:lnTo>
                  <a:close/>
                </a:path>
                <a:path w="85090" h="81914">
                  <a:moveTo>
                    <a:pt x="17375" y="21431"/>
                  </a:moveTo>
                  <a:lnTo>
                    <a:pt x="15960" y="21431"/>
                  </a:lnTo>
                  <a:lnTo>
                    <a:pt x="18824" y="21844"/>
                  </a:lnTo>
                  <a:lnTo>
                    <a:pt x="18500" y="21844"/>
                  </a:lnTo>
                  <a:lnTo>
                    <a:pt x="17375" y="21431"/>
                  </a:lnTo>
                  <a:close/>
                </a:path>
                <a:path w="85090" h="81914">
                  <a:moveTo>
                    <a:pt x="69900" y="10668"/>
                  </a:moveTo>
                  <a:lnTo>
                    <a:pt x="69138" y="10668"/>
                  </a:lnTo>
                  <a:lnTo>
                    <a:pt x="64116" y="16383"/>
                  </a:lnTo>
                  <a:lnTo>
                    <a:pt x="63269" y="17399"/>
                  </a:lnTo>
                  <a:lnTo>
                    <a:pt x="60972" y="21844"/>
                  </a:lnTo>
                  <a:lnTo>
                    <a:pt x="61378" y="21844"/>
                  </a:lnTo>
                  <a:lnTo>
                    <a:pt x="67462" y="14224"/>
                  </a:lnTo>
                  <a:lnTo>
                    <a:pt x="69964" y="11430"/>
                  </a:lnTo>
                  <a:lnTo>
                    <a:pt x="69900" y="10668"/>
                  </a:lnTo>
                  <a:close/>
                </a:path>
                <a:path w="85090" h="81914">
                  <a:moveTo>
                    <a:pt x="1296" y="8001"/>
                  </a:moveTo>
                  <a:lnTo>
                    <a:pt x="0" y="8001"/>
                  </a:lnTo>
                  <a:lnTo>
                    <a:pt x="241" y="8636"/>
                  </a:lnTo>
                  <a:lnTo>
                    <a:pt x="1546" y="9271"/>
                  </a:lnTo>
                  <a:lnTo>
                    <a:pt x="3262" y="10160"/>
                  </a:lnTo>
                  <a:lnTo>
                    <a:pt x="5054" y="11176"/>
                  </a:lnTo>
                  <a:lnTo>
                    <a:pt x="7792" y="12827"/>
                  </a:lnTo>
                  <a:lnTo>
                    <a:pt x="412" y="12827"/>
                  </a:lnTo>
                  <a:lnTo>
                    <a:pt x="368" y="12954"/>
                  </a:lnTo>
                  <a:lnTo>
                    <a:pt x="901" y="13462"/>
                  </a:lnTo>
                  <a:lnTo>
                    <a:pt x="9512" y="13843"/>
                  </a:lnTo>
                  <a:lnTo>
                    <a:pt x="13008" y="16002"/>
                  </a:lnTo>
                  <a:lnTo>
                    <a:pt x="15062" y="17399"/>
                  </a:lnTo>
                  <a:lnTo>
                    <a:pt x="2057" y="20193"/>
                  </a:lnTo>
                  <a:lnTo>
                    <a:pt x="1689" y="20447"/>
                  </a:lnTo>
                  <a:lnTo>
                    <a:pt x="1625" y="20828"/>
                  </a:lnTo>
                  <a:lnTo>
                    <a:pt x="2631" y="21431"/>
                  </a:lnTo>
                  <a:lnTo>
                    <a:pt x="1234" y="21431"/>
                  </a:lnTo>
                  <a:lnTo>
                    <a:pt x="16306" y="18161"/>
                  </a:lnTo>
                  <a:lnTo>
                    <a:pt x="18130" y="18161"/>
                  </a:lnTo>
                  <a:lnTo>
                    <a:pt x="16980" y="17399"/>
                  </a:lnTo>
                  <a:lnTo>
                    <a:pt x="16808" y="17399"/>
                  </a:lnTo>
                  <a:lnTo>
                    <a:pt x="16655" y="16383"/>
                  </a:lnTo>
                  <a:lnTo>
                    <a:pt x="15557" y="16383"/>
                  </a:lnTo>
                  <a:lnTo>
                    <a:pt x="13766" y="15240"/>
                  </a:lnTo>
                  <a:lnTo>
                    <a:pt x="10261" y="12954"/>
                  </a:lnTo>
                  <a:lnTo>
                    <a:pt x="10091" y="12446"/>
                  </a:lnTo>
                  <a:lnTo>
                    <a:pt x="10049" y="12319"/>
                  </a:lnTo>
                  <a:lnTo>
                    <a:pt x="9256" y="12319"/>
                  </a:lnTo>
                  <a:lnTo>
                    <a:pt x="5577" y="10160"/>
                  </a:lnTo>
                  <a:lnTo>
                    <a:pt x="3301" y="8890"/>
                  </a:lnTo>
                  <a:lnTo>
                    <a:pt x="1296" y="8001"/>
                  </a:lnTo>
                  <a:close/>
                </a:path>
                <a:path w="85090" h="81914">
                  <a:moveTo>
                    <a:pt x="31838" y="7239"/>
                  </a:moveTo>
                  <a:lnTo>
                    <a:pt x="30543" y="8001"/>
                  </a:lnTo>
                  <a:lnTo>
                    <a:pt x="31090" y="8001"/>
                  </a:lnTo>
                  <a:lnTo>
                    <a:pt x="28972" y="16002"/>
                  </a:lnTo>
                  <a:lnTo>
                    <a:pt x="28949" y="16383"/>
                  </a:lnTo>
                  <a:lnTo>
                    <a:pt x="29475" y="17907"/>
                  </a:lnTo>
                  <a:lnTo>
                    <a:pt x="29715" y="17399"/>
                  </a:lnTo>
                  <a:lnTo>
                    <a:pt x="31852" y="9271"/>
                  </a:lnTo>
                  <a:lnTo>
                    <a:pt x="31952" y="8890"/>
                  </a:lnTo>
                  <a:lnTo>
                    <a:pt x="32019" y="8636"/>
                  </a:lnTo>
                  <a:lnTo>
                    <a:pt x="32119" y="8255"/>
                  </a:lnTo>
                  <a:lnTo>
                    <a:pt x="32186" y="8001"/>
                  </a:lnTo>
                  <a:lnTo>
                    <a:pt x="31838" y="7239"/>
                  </a:lnTo>
                  <a:close/>
                </a:path>
                <a:path w="85090" h="81914">
                  <a:moveTo>
                    <a:pt x="14452" y="5334"/>
                  </a:moveTo>
                  <a:lnTo>
                    <a:pt x="14008" y="5969"/>
                  </a:lnTo>
                  <a:lnTo>
                    <a:pt x="15387" y="15240"/>
                  </a:lnTo>
                  <a:lnTo>
                    <a:pt x="15500" y="16002"/>
                  </a:lnTo>
                  <a:lnTo>
                    <a:pt x="15557" y="16383"/>
                  </a:lnTo>
                  <a:lnTo>
                    <a:pt x="16655" y="16383"/>
                  </a:lnTo>
                  <a:lnTo>
                    <a:pt x="15580" y="9271"/>
                  </a:lnTo>
                  <a:lnTo>
                    <a:pt x="15484" y="8636"/>
                  </a:lnTo>
                  <a:lnTo>
                    <a:pt x="15388" y="8001"/>
                  </a:lnTo>
                  <a:lnTo>
                    <a:pt x="15273" y="7239"/>
                  </a:lnTo>
                  <a:lnTo>
                    <a:pt x="15158" y="6477"/>
                  </a:lnTo>
                  <a:lnTo>
                    <a:pt x="15081" y="5969"/>
                  </a:lnTo>
                  <a:lnTo>
                    <a:pt x="15214" y="5969"/>
                  </a:lnTo>
                  <a:lnTo>
                    <a:pt x="14452" y="5334"/>
                  </a:lnTo>
                  <a:close/>
                </a:path>
                <a:path w="85090" h="81914">
                  <a:moveTo>
                    <a:pt x="939" y="12446"/>
                  </a:moveTo>
                  <a:lnTo>
                    <a:pt x="215" y="12827"/>
                  </a:lnTo>
                  <a:lnTo>
                    <a:pt x="10902" y="12827"/>
                  </a:lnTo>
                  <a:lnTo>
                    <a:pt x="939" y="12446"/>
                  </a:lnTo>
                  <a:close/>
                </a:path>
                <a:path w="85090" h="81914">
                  <a:moveTo>
                    <a:pt x="7713" y="6477"/>
                  </a:moveTo>
                  <a:lnTo>
                    <a:pt x="7425" y="6477"/>
                  </a:lnTo>
                  <a:lnTo>
                    <a:pt x="7315" y="6731"/>
                  </a:lnTo>
                  <a:lnTo>
                    <a:pt x="7193" y="7239"/>
                  </a:lnTo>
                  <a:lnTo>
                    <a:pt x="8912" y="12319"/>
                  </a:lnTo>
                  <a:lnTo>
                    <a:pt x="10049" y="12319"/>
                  </a:lnTo>
                  <a:lnTo>
                    <a:pt x="8178" y="6731"/>
                  </a:lnTo>
                  <a:lnTo>
                    <a:pt x="7713" y="6477"/>
                  </a:lnTo>
                  <a:close/>
                </a:path>
                <a:path w="85090" h="81914">
                  <a:moveTo>
                    <a:pt x="61772" y="0"/>
                  </a:moveTo>
                  <a:lnTo>
                    <a:pt x="61264" y="254"/>
                  </a:lnTo>
                  <a:lnTo>
                    <a:pt x="61190" y="635"/>
                  </a:lnTo>
                  <a:lnTo>
                    <a:pt x="61099" y="1651"/>
                  </a:lnTo>
                  <a:lnTo>
                    <a:pt x="60871" y="5080"/>
                  </a:lnTo>
                  <a:lnTo>
                    <a:pt x="60777" y="6477"/>
                  </a:lnTo>
                  <a:lnTo>
                    <a:pt x="60676" y="8001"/>
                  </a:lnTo>
                  <a:lnTo>
                    <a:pt x="60591" y="9271"/>
                  </a:lnTo>
                  <a:lnTo>
                    <a:pt x="62220" y="9271"/>
                  </a:lnTo>
                  <a:lnTo>
                    <a:pt x="62675" y="8255"/>
                  </a:lnTo>
                  <a:lnTo>
                    <a:pt x="61747" y="8255"/>
                  </a:lnTo>
                  <a:lnTo>
                    <a:pt x="62119" y="2667"/>
                  </a:lnTo>
                  <a:lnTo>
                    <a:pt x="62193" y="1651"/>
                  </a:lnTo>
                  <a:lnTo>
                    <a:pt x="62268" y="635"/>
                  </a:lnTo>
                  <a:lnTo>
                    <a:pt x="61772" y="0"/>
                  </a:lnTo>
                  <a:close/>
                </a:path>
                <a:path w="85090" h="81914">
                  <a:moveTo>
                    <a:pt x="68709" y="889"/>
                  </a:moveTo>
                  <a:lnTo>
                    <a:pt x="67932" y="889"/>
                  </a:lnTo>
                  <a:lnTo>
                    <a:pt x="63893" y="5080"/>
                  </a:lnTo>
                  <a:lnTo>
                    <a:pt x="61747" y="8255"/>
                  </a:lnTo>
                  <a:lnTo>
                    <a:pt x="62675" y="8255"/>
                  </a:lnTo>
                  <a:lnTo>
                    <a:pt x="62789" y="8001"/>
                  </a:lnTo>
                  <a:lnTo>
                    <a:pt x="63377" y="7239"/>
                  </a:lnTo>
                  <a:lnTo>
                    <a:pt x="68600" y="1651"/>
                  </a:lnTo>
                  <a:lnTo>
                    <a:pt x="68709" y="889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3" name="object 2353"/>
            <p:cNvSpPr/>
            <p:nvPr/>
          </p:nvSpPr>
          <p:spPr>
            <a:xfrm>
              <a:off x="6844532" y="2416024"/>
              <a:ext cx="64135" cy="74295"/>
            </a:xfrm>
            <a:custGeom>
              <a:avLst/>
              <a:gdLst/>
              <a:ahLst/>
              <a:cxnLst/>
              <a:rect l="l" t="t" r="r" b="b"/>
              <a:pathLst>
                <a:path w="64134" h="74294">
                  <a:moveTo>
                    <a:pt x="62110" y="46672"/>
                  </a:moveTo>
                  <a:lnTo>
                    <a:pt x="60109" y="46672"/>
                  </a:lnTo>
                  <a:lnTo>
                    <a:pt x="57823" y="48387"/>
                  </a:lnTo>
                  <a:lnTo>
                    <a:pt x="42526" y="73088"/>
                  </a:lnTo>
                  <a:lnTo>
                    <a:pt x="42662" y="73456"/>
                  </a:lnTo>
                  <a:lnTo>
                    <a:pt x="42760" y="73723"/>
                  </a:lnTo>
                  <a:lnTo>
                    <a:pt x="43484" y="73456"/>
                  </a:lnTo>
                  <a:lnTo>
                    <a:pt x="45112" y="70141"/>
                  </a:lnTo>
                  <a:lnTo>
                    <a:pt x="49198" y="62601"/>
                  </a:lnTo>
                  <a:lnTo>
                    <a:pt x="54777" y="53990"/>
                  </a:lnTo>
                  <a:lnTo>
                    <a:pt x="60883" y="47459"/>
                  </a:lnTo>
                  <a:lnTo>
                    <a:pt x="62140" y="47459"/>
                  </a:lnTo>
                  <a:lnTo>
                    <a:pt x="62280" y="47231"/>
                  </a:lnTo>
                  <a:lnTo>
                    <a:pt x="62695" y="47231"/>
                  </a:lnTo>
                  <a:lnTo>
                    <a:pt x="62110" y="46672"/>
                  </a:lnTo>
                  <a:close/>
                </a:path>
                <a:path w="64134" h="74294">
                  <a:moveTo>
                    <a:pt x="47990" y="50647"/>
                  </a:moveTo>
                  <a:lnTo>
                    <a:pt x="45974" y="50647"/>
                  </a:lnTo>
                  <a:lnTo>
                    <a:pt x="39881" y="56362"/>
                  </a:lnTo>
                  <a:lnTo>
                    <a:pt x="33588" y="63072"/>
                  </a:lnTo>
                  <a:lnTo>
                    <a:pt x="28386" y="68990"/>
                  </a:lnTo>
                  <a:lnTo>
                    <a:pt x="25514" y="72377"/>
                  </a:lnTo>
                  <a:lnTo>
                    <a:pt x="25641" y="73088"/>
                  </a:lnTo>
                  <a:lnTo>
                    <a:pt x="26348" y="73088"/>
                  </a:lnTo>
                  <a:lnTo>
                    <a:pt x="31474" y="67117"/>
                  </a:lnTo>
                  <a:lnTo>
                    <a:pt x="38095" y="59834"/>
                  </a:lnTo>
                  <a:lnTo>
                    <a:pt x="44901" y="53022"/>
                  </a:lnTo>
                  <a:lnTo>
                    <a:pt x="46134" y="52095"/>
                  </a:lnTo>
                  <a:lnTo>
                    <a:pt x="47990" y="50647"/>
                  </a:lnTo>
                  <a:close/>
                </a:path>
                <a:path w="64134" h="74294">
                  <a:moveTo>
                    <a:pt x="31792" y="57581"/>
                  </a:moveTo>
                  <a:lnTo>
                    <a:pt x="31471" y="57785"/>
                  </a:lnTo>
                  <a:lnTo>
                    <a:pt x="27762" y="61556"/>
                  </a:lnTo>
                  <a:lnTo>
                    <a:pt x="21780" y="69951"/>
                  </a:lnTo>
                  <a:lnTo>
                    <a:pt x="21815" y="70141"/>
                  </a:lnTo>
                  <a:lnTo>
                    <a:pt x="21920" y="70700"/>
                  </a:lnTo>
                  <a:lnTo>
                    <a:pt x="22552" y="70700"/>
                  </a:lnTo>
                  <a:lnTo>
                    <a:pt x="22771" y="70434"/>
                  </a:lnTo>
                  <a:lnTo>
                    <a:pt x="31792" y="57581"/>
                  </a:lnTo>
                  <a:close/>
                </a:path>
                <a:path w="64134" h="74294">
                  <a:moveTo>
                    <a:pt x="23795" y="61937"/>
                  </a:moveTo>
                  <a:lnTo>
                    <a:pt x="22783" y="61937"/>
                  </a:lnTo>
                  <a:lnTo>
                    <a:pt x="20417" y="64897"/>
                  </a:lnTo>
                  <a:lnTo>
                    <a:pt x="18611" y="67830"/>
                  </a:lnTo>
                  <a:lnTo>
                    <a:pt x="17934" y="68990"/>
                  </a:lnTo>
                  <a:lnTo>
                    <a:pt x="18037" y="69456"/>
                  </a:lnTo>
                  <a:lnTo>
                    <a:pt x="18084" y="69672"/>
                  </a:lnTo>
                  <a:lnTo>
                    <a:pt x="18754" y="69456"/>
                  </a:lnTo>
                  <a:lnTo>
                    <a:pt x="19138" y="68990"/>
                  </a:lnTo>
                  <a:lnTo>
                    <a:pt x="23266" y="62369"/>
                  </a:lnTo>
                  <a:lnTo>
                    <a:pt x="23795" y="61937"/>
                  </a:lnTo>
                  <a:close/>
                </a:path>
                <a:path w="64134" h="74294">
                  <a:moveTo>
                    <a:pt x="62140" y="47459"/>
                  </a:moveTo>
                  <a:lnTo>
                    <a:pt x="60883" y="47459"/>
                  </a:lnTo>
                  <a:lnTo>
                    <a:pt x="56235" y="55740"/>
                  </a:lnTo>
                  <a:lnTo>
                    <a:pt x="56191" y="56362"/>
                  </a:lnTo>
                  <a:lnTo>
                    <a:pt x="56069" y="58064"/>
                  </a:lnTo>
                  <a:lnTo>
                    <a:pt x="55942" y="59834"/>
                  </a:lnTo>
                  <a:lnTo>
                    <a:pt x="55819" y="61556"/>
                  </a:lnTo>
                  <a:lnTo>
                    <a:pt x="55761" y="62369"/>
                  </a:lnTo>
                  <a:lnTo>
                    <a:pt x="55649" y="63944"/>
                  </a:lnTo>
                  <a:lnTo>
                    <a:pt x="55524" y="65684"/>
                  </a:lnTo>
                  <a:lnTo>
                    <a:pt x="55422" y="67117"/>
                  </a:lnTo>
                  <a:lnTo>
                    <a:pt x="55390" y="68990"/>
                  </a:lnTo>
                  <a:lnTo>
                    <a:pt x="55803" y="69456"/>
                  </a:lnTo>
                  <a:lnTo>
                    <a:pt x="56327" y="68990"/>
                  </a:lnTo>
                  <a:lnTo>
                    <a:pt x="56446" y="67995"/>
                  </a:lnTo>
                  <a:lnTo>
                    <a:pt x="56509" y="67117"/>
                  </a:lnTo>
                  <a:lnTo>
                    <a:pt x="56611" y="65684"/>
                  </a:lnTo>
                  <a:lnTo>
                    <a:pt x="56734" y="63944"/>
                  </a:lnTo>
                  <a:lnTo>
                    <a:pt x="56846" y="62369"/>
                  </a:lnTo>
                  <a:lnTo>
                    <a:pt x="56904" y="61556"/>
                  </a:lnTo>
                  <a:lnTo>
                    <a:pt x="57026" y="59834"/>
                  </a:lnTo>
                  <a:lnTo>
                    <a:pt x="57152" y="58064"/>
                  </a:lnTo>
                  <a:lnTo>
                    <a:pt x="57273" y="56362"/>
                  </a:lnTo>
                  <a:lnTo>
                    <a:pt x="57353" y="55244"/>
                  </a:lnTo>
                  <a:lnTo>
                    <a:pt x="62140" y="47459"/>
                  </a:lnTo>
                  <a:close/>
                </a:path>
                <a:path w="64134" h="74294">
                  <a:moveTo>
                    <a:pt x="22672" y="57581"/>
                  </a:moveTo>
                  <a:lnTo>
                    <a:pt x="19032" y="57581"/>
                  </a:lnTo>
                  <a:lnTo>
                    <a:pt x="16891" y="57785"/>
                  </a:lnTo>
                  <a:lnTo>
                    <a:pt x="16476" y="58064"/>
                  </a:lnTo>
                  <a:lnTo>
                    <a:pt x="16359" y="58610"/>
                  </a:lnTo>
                  <a:lnTo>
                    <a:pt x="21433" y="58610"/>
                  </a:lnTo>
                  <a:lnTo>
                    <a:pt x="23355" y="59258"/>
                  </a:lnTo>
                  <a:lnTo>
                    <a:pt x="24466" y="59834"/>
                  </a:lnTo>
                  <a:lnTo>
                    <a:pt x="24304" y="59834"/>
                  </a:lnTo>
                  <a:lnTo>
                    <a:pt x="16700" y="63944"/>
                  </a:lnTo>
                  <a:lnTo>
                    <a:pt x="10261" y="67830"/>
                  </a:lnTo>
                  <a:lnTo>
                    <a:pt x="10083" y="67995"/>
                  </a:lnTo>
                  <a:lnTo>
                    <a:pt x="10062" y="68990"/>
                  </a:lnTo>
                  <a:lnTo>
                    <a:pt x="10487" y="68990"/>
                  </a:lnTo>
                  <a:lnTo>
                    <a:pt x="15900" y="65684"/>
                  </a:lnTo>
                  <a:lnTo>
                    <a:pt x="22783" y="61937"/>
                  </a:lnTo>
                  <a:lnTo>
                    <a:pt x="23795" y="61937"/>
                  </a:lnTo>
                  <a:lnTo>
                    <a:pt x="25755" y="60337"/>
                  </a:lnTo>
                  <a:lnTo>
                    <a:pt x="27787" y="59258"/>
                  </a:lnTo>
                  <a:lnTo>
                    <a:pt x="25608" y="59258"/>
                  </a:lnTo>
                  <a:lnTo>
                    <a:pt x="24650" y="58610"/>
                  </a:lnTo>
                  <a:lnTo>
                    <a:pt x="22672" y="57581"/>
                  </a:lnTo>
                  <a:close/>
                </a:path>
                <a:path w="64134" h="74294">
                  <a:moveTo>
                    <a:pt x="29438" y="50431"/>
                  </a:moveTo>
                  <a:lnTo>
                    <a:pt x="21272" y="50990"/>
                  </a:lnTo>
                  <a:lnTo>
                    <a:pt x="20828" y="51257"/>
                  </a:lnTo>
                  <a:lnTo>
                    <a:pt x="20709" y="51752"/>
                  </a:lnTo>
                  <a:lnTo>
                    <a:pt x="28419" y="51752"/>
                  </a:lnTo>
                  <a:lnTo>
                    <a:pt x="33032" y="53403"/>
                  </a:lnTo>
                  <a:lnTo>
                    <a:pt x="35077" y="54317"/>
                  </a:lnTo>
                  <a:lnTo>
                    <a:pt x="31750" y="55918"/>
                  </a:lnTo>
                  <a:lnTo>
                    <a:pt x="28511" y="57581"/>
                  </a:lnTo>
                  <a:lnTo>
                    <a:pt x="25396" y="59258"/>
                  </a:lnTo>
                  <a:lnTo>
                    <a:pt x="27787" y="59258"/>
                  </a:lnTo>
                  <a:lnTo>
                    <a:pt x="30035" y="58064"/>
                  </a:lnTo>
                  <a:lnTo>
                    <a:pt x="31869" y="57152"/>
                  </a:lnTo>
                  <a:lnTo>
                    <a:pt x="32641" y="56595"/>
                  </a:lnTo>
                  <a:lnTo>
                    <a:pt x="33365" y="56595"/>
                  </a:lnTo>
                  <a:lnTo>
                    <a:pt x="36296" y="54952"/>
                  </a:lnTo>
                  <a:lnTo>
                    <a:pt x="38943" y="53695"/>
                  </a:lnTo>
                  <a:lnTo>
                    <a:pt x="36334" y="53695"/>
                  </a:lnTo>
                  <a:lnTo>
                    <a:pt x="35052" y="53022"/>
                  </a:lnTo>
                  <a:lnTo>
                    <a:pt x="29438" y="50431"/>
                  </a:lnTo>
                  <a:close/>
                </a:path>
                <a:path w="64134" h="74294">
                  <a:moveTo>
                    <a:pt x="19701" y="58610"/>
                  </a:moveTo>
                  <a:lnTo>
                    <a:pt x="16685" y="58610"/>
                  </a:lnTo>
                  <a:lnTo>
                    <a:pt x="16992" y="58864"/>
                  </a:lnTo>
                  <a:lnTo>
                    <a:pt x="19701" y="58610"/>
                  </a:lnTo>
                  <a:close/>
                </a:path>
                <a:path w="64134" h="74294">
                  <a:moveTo>
                    <a:pt x="23555" y="57152"/>
                  </a:moveTo>
                  <a:lnTo>
                    <a:pt x="21847" y="57152"/>
                  </a:lnTo>
                  <a:lnTo>
                    <a:pt x="22672" y="57581"/>
                  </a:lnTo>
                  <a:lnTo>
                    <a:pt x="19032" y="57581"/>
                  </a:lnTo>
                  <a:lnTo>
                    <a:pt x="23555" y="57152"/>
                  </a:lnTo>
                  <a:close/>
                </a:path>
                <a:path w="64134" h="74294">
                  <a:moveTo>
                    <a:pt x="33365" y="56595"/>
                  </a:moveTo>
                  <a:lnTo>
                    <a:pt x="32641" y="56595"/>
                  </a:lnTo>
                  <a:lnTo>
                    <a:pt x="32089" y="57152"/>
                  </a:lnTo>
                  <a:lnTo>
                    <a:pt x="31795" y="57581"/>
                  </a:lnTo>
                  <a:lnTo>
                    <a:pt x="31605" y="57581"/>
                  </a:lnTo>
                  <a:lnTo>
                    <a:pt x="33365" y="56595"/>
                  </a:lnTo>
                  <a:close/>
                </a:path>
                <a:path w="64134" h="74294">
                  <a:moveTo>
                    <a:pt x="43043" y="42799"/>
                  </a:moveTo>
                  <a:lnTo>
                    <a:pt x="38608" y="42799"/>
                  </a:lnTo>
                  <a:lnTo>
                    <a:pt x="44684" y="44361"/>
                  </a:lnTo>
                  <a:lnTo>
                    <a:pt x="44504" y="44361"/>
                  </a:lnTo>
                  <a:lnTo>
                    <a:pt x="48793" y="48387"/>
                  </a:lnTo>
                  <a:lnTo>
                    <a:pt x="44831" y="49822"/>
                  </a:lnTo>
                  <a:lnTo>
                    <a:pt x="40417" y="51752"/>
                  </a:lnTo>
                  <a:lnTo>
                    <a:pt x="36334" y="53695"/>
                  </a:lnTo>
                  <a:lnTo>
                    <a:pt x="38943" y="53695"/>
                  </a:lnTo>
                  <a:lnTo>
                    <a:pt x="40360" y="53022"/>
                  </a:lnTo>
                  <a:lnTo>
                    <a:pt x="43230" y="51752"/>
                  </a:lnTo>
                  <a:lnTo>
                    <a:pt x="45974" y="50647"/>
                  </a:lnTo>
                  <a:lnTo>
                    <a:pt x="47990" y="50647"/>
                  </a:lnTo>
                  <a:lnTo>
                    <a:pt x="49911" y="49149"/>
                  </a:lnTo>
                  <a:lnTo>
                    <a:pt x="53234" y="47955"/>
                  </a:lnTo>
                  <a:lnTo>
                    <a:pt x="49911" y="47955"/>
                  </a:lnTo>
                  <a:lnTo>
                    <a:pt x="45313" y="43421"/>
                  </a:lnTo>
                  <a:lnTo>
                    <a:pt x="43043" y="42799"/>
                  </a:lnTo>
                  <a:close/>
                </a:path>
                <a:path w="64134" h="74294">
                  <a:moveTo>
                    <a:pt x="26095" y="51752"/>
                  </a:moveTo>
                  <a:lnTo>
                    <a:pt x="20955" y="51752"/>
                  </a:lnTo>
                  <a:lnTo>
                    <a:pt x="21348" y="52095"/>
                  </a:lnTo>
                  <a:lnTo>
                    <a:pt x="26095" y="51752"/>
                  </a:lnTo>
                  <a:close/>
                </a:path>
                <a:path w="64134" h="74294">
                  <a:moveTo>
                    <a:pt x="49732" y="35302"/>
                  </a:moveTo>
                  <a:lnTo>
                    <a:pt x="48653" y="35302"/>
                  </a:lnTo>
                  <a:lnTo>
                    <a:pt x="53771" y="39636"/>
                  </a:lnTo>
                  <a:lnTo>
                    <a:pt x="60566" y="45656"/>
                  </a:lnTo>
                  <a:lnTo>
                    <a:pt x="57823" y="45656"/>
                  </a:lnTo>
                  <a:lnTo>
                    <a:pt x="54533" y="46418"/>
                  </a:lnTo>
                  <a:lnTo>
                    <a:pt x="50615" y="47739"/>
                  </a:lnTo>
                  <a:lnTo>
                    <a:pt x="49911" y="47955"/>
                  </a:lnTo>
                  <a:lnTo>
                    <a:pt x="53234" y="47955"/>
                  </a:lnTo>
                  <a:lnTo>
                    <a:pt x="53835" y="47739"/>
                  </a:lnTo>
                  <a:lnTo>
                    <a:pt x="57218" y="46863"/>
                  </a:lnTo>
                  <a:lnTo>
                    <a:pt x="56680" y="46863"/>
                  </a:lnTo>
                  <a:lnTo>
                    <a:pt x="60109" y="46672"/>
                  </a:lnTo>
                  <a:lnTo>
                    <a:pt x="62110" y="46672"/>
                  </a:lnTo>
                  <a:lnTo>
                    <a:pt x="56057" y="40855"/>
                  </a:lnTo>
                  <a:lnTo>
                    <a:pt x="52434" y="37504"/>
                  </a:lnTo>
                  <a:lnTo>
                    <a:pt x="49732" y="35302"/>
                  </a:lnTo>
                  <a:close/>
                </a:path>
                <a:path w="64134" h="74294">
                  <a:moveTo>
                    <a:pt x="62695" y="47231"/>
                  </a:moveTo>
                  <a:lnTo>
                    <a:pt x="62280" y="47231"/>
                  </a:lnTo>
                  <a:lnTo>
                    <a:pt x="62852" y="47739"/>
                  </a:lnTo>
                  <a:lnTo>
                    <a:pt x="63715" y="47955"/>
                  </a:lnTo>
                  <a:lnTo>
                    <a:pt x="63453" y="47955"/>
                  </a:lnTo>
                  <a:lnTo>
                    <a:pt x="62695" y="47231"/>
                  </a:lnTo>
                  <a:close/>
                </a:path>
                <a:path w="64134" h="74294">
                  <a:moveTo>
                    <a:pt x="38874" y="41656"/>
                  </a:moveTo>
                  <a:lnTo>
                    <a:pt x="25412" y="43751"/>
                  </a:lnTo>
                  <a:lnTo>
                    <a:pt x="20828" y="46126"/>
                  </a:lnTo>
                  <a:lnTo>
                    <a:pt x="20632" y="46418"/>
                  </a:lnTo>
                  <a:lnTo>
                    <a:pt x="20612" y="46863"/>
                  </a:lnTo>
                  <a:lnTo>
                    <a:pt x="21386" y="47078"/>
                  </a:lnTo>
                  <a:lnTo>
                    <a:pt x="25781" y="44792"/>
                  </a:lnTo>
                  <a:lnTo>
                    <a:pt x="38608" y="42799"/>
                  </a:lnTo>
                  <a:lnTo>
                    <a:pt x="43043" y="42799"/>
                  </a:lnTo>
                  <a:lnTo>
                    <a:pt x="38874" y="41656"/>
                  </a:lnTo>
                  <a:close/>
                </a:path>
                <a:path w="64134" h="74294">
                  <a:moveTo>
                    <a:pt x="41868" y="28359"/>
                  </a:moveTo>
                  <a:lnTo>
                    <a:pt x="40256" y="28359"/>
                  </a:lnTo>
                  <a:lnTo>
                    <a:pt x="42392" y="30086"/>
                  </a:lnTo>
                  <a:lnTo>
                    <a:pt x="46812" y="33769"/>
                  </a:lnTo>
                  <a:lnTo>
                    <a:pt x="36711" y="34717"/>
                  </a:lnTo>
                  <a:lnTo>
                    <a:pt x="37423" y="34717"/>
                  </a:lnTo>
                  <a:lnTo>
                    <a:pt x="27517" y="37504"/>
                  </a:lnTo>
                  <a:lnTo>
                    <a:pt x="18937" y="40661"/>
                  </a:lnTo>
                  <a:lnTo>
                    <a:pt x="14947" y="42316"/>
                  </a:lnTo>
                  <a:lnTo>
                    <a:pt x="14719" y="42519"/>
                  </a:lnTo>
                  <a:lnTo>
                    <a:pt x="14668" y="43040"/>
                  </a:lnTo>
                  <a:lnTo>
                    <a:pt x="15672" y="43421"/>
                  </a:lnTo>
                  <a:lnTo>
                    <a:pt x="15160" y="43421"/>
                  </a:lnTo>
                  <a:lnTo>
                    <a:pt x="19411" y="41656"/>
                  </a:lnTo>
                  <a:lnTo>
                    <a:pt x="28959" y="38187"/>
                  </a:lnTo>
                  <a:lnTo>
                    <a:pt x="39911" y="35302"/>
                  </a:lnTo>
                  <a:lnTo>
                    <a:pt x="49732" y="35302"/>
                  </a:lnTo>
                  <a:lnTo>
                    <a:pt x="47459" y="33413"/>
                  </a:lnTo>
                  <a:lnTo>
                    <a:pt x="41868" y="28359"/>
                  </a:lnTo>
                  <a:close/>
                </a:path>
                <a:path w="64134" h="74294">
                  <a:moveTo>
                    <a:pt x="32219" y="25857"/>
                  </a:moveTo>
                  <a:lnTo>
                    <a:pt x="27125" y="27597"/>
                  </a:lnTo>
                  <a:lnTo>
                    <a:pt x="26822" y="27597"/>
                  </a:lnTo>
                  <a:lnTo>
                    <a:pt x="16344" y="32575"/>
                  </a:lnTo>
                  <a:lnTo>
                    <a:pt x="12471" y="35648"/>
                  </a:lnTo>
                  <a:lnTo>
                    <a:pt x="12348" y="36537"/>
                  </a:lnTo>
                  <a:lnTo>
                    <a:pt x="13106" y="36537"/>
                  </a:lnTo>
                  <a:lnTo>
                    <a:pt x="15671" y="34717"/>
                  </a:lnTo>
                  <a:lnTo>
                    <a:pt x="22064" y="31089"/>
                  </a:lnTo>
                  <a:lnTo>
                    <a:pt x="29929" y="28359"/>
                  </a:lnTo>
                  <a:lnTo>
                    <a:pt x="41884" y="28359"/>
                  </a:lnTo>
                  <a:lnTo>
                    <a:pt x="39737" y="26682"/>
                  </a:lnTo>
                  <a:lnTo>
                    <a:pt x="38163" y="26682"/>
                  </a:lnTo>
                  <a:lnTo>
                    <a:pt x="32219" y="25857"/>
                  </a:lnTo>
                  <a:close/>
                </a:path>
                <a:path w="64134" h="74294">
                  <a:moveTo>
                    <a:pt x="28282" y="21132"/>
                  </a:moveTo>
                  <a:lnTo>
                    <a:pt x="23495" y="21577"/>
                  </a:lnTo>
                  <a:lnTo>
                    <a:pt x="13220" y="25044"/>
                  </a:lnTo>
                  <a:lnTo>
                    <a:pt x="9423" y="27444"/>
                  </a:lnTo>
                  <a:lnTo>
                    <a:pt x="9258" y="27597"/>
                  </a:lnTo>
                  <a:lnTo>
                    <a:pt x="9258" y="28359"/>
                  </a:lnTo>
                  <a:lnTo>
                    <a:pt x="10007" y="28359"/>
                  </a:lnTo>
                  <a:lnTo>
                    <a:pt x="12501" y="26984"/>
                  </a:lnTo>
                  <a:lnTo>
                    <a:pt x="18615" y="24403"/>
                  </a:lnTo>
                  <a:lnTo>
                    <a:pt x="26638" y="22726"/>
                  </a:lnTo>
                  <a:lnTo>
                    <a:pt x="34365" y="22726"/>
                  </a:lnTo>
                  <a:lnTo>
                    <a:pt x="33465" y="22047"/>
                  </a:lnTo>
                  <a:lnTo>
                    <a:pt x="32283" y="22047"/>
                  </a:lnTo>
                  <a:lnTo>
                    <a:pt x="28282" y="21132"/>
                  </a:lnTo>
                  <a:close/>
                </a:path>
                <a:path w="64134" h="74294">
                  <a:moveTo>
                    <a:pt x="34365" y="22726"/>
                  </a:moveTo>
                  <a:lnTo>
                    <a:pt x="26638" y="22726"/>
                  </a:lnTo>
                  <a:lnTo>
                    <a:pt x="34861" y="24066"/>
                  </a:lnTo>
                  <a:lnTo>
                    <a:pt x="38163" y="26682"/>
                  </a:lnTo>
                  <a:lnTo>
                    <a:pt x="39737" y="26682"/>
                  </a:lnTo>
                  <a:lnTo>
                    <a:pt x="39509" y="26504"/>
                  </a:lnTo>
                  <a:lnTo>
                    <a:pt x="37909" y="25400"/>
                  </a:lnTo>
                  <a:lnTo>
                    <a:pt x="34365" y="22726"/>
                  </a:lnTo>
                  <a:close/>
                </a:path>
                <a:path w="64134" h="74294">
                  <a:moveTo>
                    <a:pt x="18502" y="14070"/>
                  </a:moveTo>
                  <a:lnTo>
                    <a:pt x="24726" y="16383"/>
                  </a:lnTo>
                  <a:lnTo>
                    <a:pt x="29951" y="20243"/>
                  </a:lnTo>
                  <a:lnTo>
                    <a:pt x="32283" y="22047"/>
                  </a:lnTo>
                  <a:lnTo>
                    <a:pt x="33465" y="22047"/>
                  </a:lnTo>
                  <a:lnTo>
                    <a:pt x="31597" y="20637"/>
                  </a:lnTo>
                  <a:lnTo>
                    <a:pt x="28206" y="18605"/>
                  </a:lnTo>
                  <a:lnTo>
                    <a:pt x="23098" y="14643"/>
                  </a:lnTo>
                  <a:lnTo>
                    <a:pt x="22352" y="14643"/>
                  </a:lnTo>
                  <a:lnTo>
                    <a:pt x="18502" y="14070"/>
                  </a:lnTo>
                  <a:close/>
                </a:path>
                <a:path w="64134" h="74294">
                  <a:moveTo>
                    <a:pt x="14585" y="13487"/>
                  </a:moveTo>
                  <a:lnTo>
                    <a:pt x="14381" y="13487"/>
                  </a:lnTo>
                  <a:lnTo>
                    <a:pt x="6972" y="19164"/>
                  </a:lnTo>
                  <a:lnTo>
                    <a:pt x="6616" y="19456"/>
                  </a:lnTo>
                  <a:lnTo>
                    <a:pt x="6524" y="20243"/>
                  </a:lnTo>
                  <a:lnTo>
                    <a:pt x="7378" y="20243"/>
                  </a:lnTo>
                  <a:lnTo>
                    <a:pt x="15859" y="13728"/>
                  </a:lnTo>
                  <a:lnTo>
                    <a:pt x="16206" y="13728"/>
                  </a:lnTo>
                  <a:lnTo>
                    <a:pt x="14585" y="13487"/>
                  </a:lnTo>
                  <a:close/>
                </a:path>
                <a:path w="64134" h="74294">
                  <a:moveTo>
                    <a:pt x="18320" y="10452"/>
                  </a:moveTo>
                  <a:lnTo>
                    <a:pt x="16306" y="10452"/>
                  </a:lnTo>
                  <a:lnTo>
                    <a:pt x="18313" y="11798"/>
                  </a:lnTo>
                  <a:lnTo>
                    <a:pt x="20474" y="13296"/>
                  </a:lnTo>
                  <a:lnTo>
                    <a:pt x="22352" y="14643"/>
                  </a:lnTo>
                  <a:lnTo>
                    <a:pt x="23098" y="14643"/>
                  </a:lnTo>
                  <a:lnTo>
                    <a:pt x="21920" y="13728"/>
                  </a:lnTo>
                  <a:lnTo>
                    <a:pt x="19075" y="10947"/>
                  </a:lnTo>
                  <a:lnTo>
                    <a:pt x="18320" y="10452"/>
                  </a:lnTo>
                  <a:close/>
                </a:path>
                <a:path w="64134" h="74294">
                  <a:moveTo>
                    <a:pt x="16421" y="13296"/>
                  </a:moveTo>
                  <a:lnTo>
                    <a:pt x="15859" y="13728"/>
                  </a:lnTo>
                  <a:lnTo>
                    <a:pt x="16206" y="13728"/>
                  </a:lnTo>
                  <a:lnTo>
                    <a:pt x="18502" y="14070"/>
                  </a:lnTo>
                  <a:lnTo>
                    <a:pt x="16421" y="13296"/>
                  </a:lnTo>
                  <a:close/>
                </a:path>
                <a:path w="64134" h="74294">
                  <a:moveTo>
                    <a:pt x="927" y="4660"/>
                  </a:moveTo>
                  <a:lnTo>
                    <a:pt x="457" y="4927"/>
                  </a:lnTo>
                  <a:lnTo>
                    <a:pt x="355" y="5194"/>
                  </a:lnTo>
                  <a:lnTo>
                    <a:pt x="889" y="5765"/>
                  </a:lnTo>
                  <a:lnTo>
                    <a:pt x="9499" y="6083"/>
                  </a:lnTo>
                  <a:lnTo>
                    <a:pt x="11341" y="7188"/>
                  </a:lnTo>
                  <a:lnTo>
                    <a:pt x="13182" y="8369"/>
                  </a:lnTo>
                  <a:lnTo>
                    <a:pt x="15049" y="9613"/>
                  </a:lnTo>
                  <a:lnTo>
                    <a:pt x="2044" y="12433"/>
                  </a:lnTo>
                  <a:lnTo>
                    <a:pt x="1689" y="12674"/>
                  </a:lnTo>
                  <a:lnTo>
                    <a:pt x="1594" y="13296"/>
                  </a:lnTo>
                  <a:lnTo>
                    <a:pt x="1953" y="13296"/>
                  </a:lnTo>
                  <a:lnTo>
                    <a:pt x="2260" y="13487"/>
                  </a:lnTo>
                  <a:lnTo>
                    <a:pt x="16306" y="10452"/>
                  </a:lnTo>
                  <a:lnTo>
                    <a:pt x="18320" y="10452"/>
                  </a:lnTo>
                  <a:lnTo>
                    <a:pt x="13093" y="7023"/>
                  </a:lnTo>
                  <a:lnTo>
                    <a:pt x="9693" y="4927"/>
                  </a:lnTo>
                  <a:lnTo>
                    <a:pt x="7581" y="4927"/>
                  </a:lnTo>
                  <a:lnTo>
                    <a:pt x="927" y="4660"/>
                  </a:lnTo>
                  <a:close/>
                </a:path>
                <a:path w="64134" h="74294">
                  <a:moveTo>
                    <a:pt x="177" y="0"/>
                  </a:moveTo>
                  <a:lnTo>
                    <a:pt x="0" y="215"/>
                  </a:lnTo>
                  <a:lnTo>
                    <a:pt x="371" y="1016"/>
                  </a:lnTo>
                  <a:lnTo>
                    <a:pt x="2590" y="2095"/>
                  </a:lnTo>
                  <a:lnTo>
                    <a:pt x="5054" y="3429"/>
                  </a:lnTo>
                  <a:lnTo>
                    <a:pt x="7581" y="4927"/>
                  </a:lnTo>
                  <a:lnTo>
                    <a:pt x="9693" y="4927"/>
                  </a:lnTo>
                  <a:lnTo>
                    <a:pt x="8712" y="4356"/>
                  </a:lnTo>
                  <a:lnTo>
                    <a:pt x="6096" y="2921"/>
                  </a:lnTo>
                  <a:lnTo>
                    <a:pt x="4140" y="1943"/>
                  </a:lnTo>
                  <a:lnTo>
                    <a:pt x="2133" y="1016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4" name="object 2354"/>
            <p:cNvSpPr/>
            <p:nvPr/>
          </p:nvSpPr>
          <p:spPr>
            <a:xfrm>
              <a:off x="6789445" y="2947657"/>
              <a:ext cx="52705" cy="22225"/>
            </a:xfrm>
            <a:custGeom>
              <a:avLst/>
              <a:gdLst/>
              <a:ahLst/>
              <a:cxnLst/>
              <a:rect l="l" t="t" r="r" b="b"/>
              <a:pathLst>
                <a:path w="52704" h="22225">
                  <a:moveTo>
                    <a:pt x="52616" y="20447"/>
                  </a:moveTo>
                  <a:lnTo>
                    <a:pt x="38252" y="11188"/>
                  </a:lnTo>
                  <a:lnTo>
                    <a:pt x="21869" y="4889"/>
                  </a:lnTo>
                  <a:lnTo>
                    <a:pt x="8153" y="1257"/>
                  </a:lnTo>
                  <a:lnTo>
                    <a:pt x="1828" y="0"/>
                  </a:lnTo>
                  <a:lnTo>
                    <a:pt x="901" y="50"/>
                  </a:lnTo>
                  <a:lnTo>
                    <a:pt x="0" y="825"/>
                  </a:lnTo>
                  <a:lnTo>
                    <a:pt x="1028" y="2184"/>
                  </a:lnTo>
                  <a:lnTo>
                    <a:pt x="6731" y="3352"/>
                  </a:lnTo>
                  <a:lnTo>
                    <a:pt x="20116" y="6870"/>
                  </a:lnTo>
                  <a:lnTo>
                    <a:pt x="36271" y="13004"/>
                  </a:lnTo>
                  <a:lnTo>
                    <a:pt x="50304" y="21958"/>
                  </a:lnTo>
                  <a:lnTo>
                    <a:pt x="52374" y="22059"/>
                  </a:lnTo>
                  <a:lnTo>
                    <a:pt x="52616" y="20447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5" name="object 2355"/>
            <p:cNvSpPr/>
            <p:nvPr/>
          </p:nvSpPr>
          <p:spPr>
            <a:xfrm>
              <a:off x="6644220" y="2842443"/>
              <a:ext cx="206375" cy="165100"/>
            </a:xfrm>
            <a:custGeom>
              <a:avLst/>
              <a:gdLst/>
              <a:ahLst/>
              <a:cxnLst/>
              <a:rect l="l" t="t" r="r" b="b"/>
              <a:pathLst>
                <a:path w="206375" h="165100">
                  <a:moveTo>
                    <a:pt x="128295" y="158750"/>
                  </a:moveTo>
                  <a:lnTo>
                    <a:pt x="115176" y="158750"/>
                  </a:lnTo>
                  <a:lnTo>
                    <a:pt x="116065" y="161290"/>
                  </a:lnTo>
                  <a:lnTo>
                    <a:pt x="114909" y="163830"/>
                  </a:lnTo>
                  <a:lnTo>
                    <a:pt x="116789" y="165100"/>
                  </a:lnTo>
                  <a:lnTo>
                    <a:pt x="119392" y="165100"/>
                  </a:lnTo>
                  <a:lnTo>
                    <a:pt x="119964" y="162560"/>
                  </a:lnTo>
                  <a:lnTo>
                    <a:pt x="121145" y="160020"/>
                  </a:lnTo>
                  <a:lnTo>
                    <a:pt x="128473" y="160020"/>
                  </a:lnTo>
                  <a:lnTo>
                    <a:pt x="128295" y="158750"/>
                  </a:lnTo>
                  <a:close/>
                </a:path>
                <a:path w="206375" h="165100">
                  <a:moveTo>
                    <a:pt x="128473" y="160020"/>
                  </a:moveTo>
                  <a:lnTo>
                    <a:pt x="121145" y="160020"/>
                  </a:lnTo>
                  <a:lnTo>
                    <a:pt x="122796" y="161290"/>
                  </a:lnTo>
                  <a:lnTo>
                    <a:pt x="123482" y="163830"/>
                  </a:lnTo>
                  <a:lnTo>
                    <a:pt x="124726" y="165100"/>
                  </a:lnTo>
                  <a:lnTo>
                    <a:pt x="127381" y="162560"/>
                  </a:lnTo>
                  <a:lnTo>
                    <a:pt x="128651" y="161290"/>
                  </a:lnTo>
                  <a:lnTo>
                    <a:pt x="128473" y="160020"/>
                  </a:lnTo>
                  <a:close/>
                </a:path>
                <a:path w="206375" h="165100">
                  <a:moveTo>
                    <a:pt x="135034" y="158750"/>
                  </a:moveTo>
                  <a:lnTo>
                    <a:pt x="128295" y="158750"/>
                  </a:lnTo>
                  <a:lnTo>
                    <a:pt x="130708" y="160020"/>
                  </a:lnTo>
                  <a:lnTo>
                    <a:pt x="132473" y="161290"/>
                  </a:lnTo>
                  <a:lnTo>
                    <a:pt x="134239" y="163830"/>
                  </a:lnTo>
                  <a:lnTo>
                    <a:pt x="136118" y="161290"/>
                  </a:lnTo>
                  <a:lnTo>
                    <a:pt x="135034" y="158750"/>
                  </a:lnTo>
                  <a:close/>
                </a:path>
                <a:path w="206375" h="165100">
                  <a:moveTo>
                    <a:pt x="107492" y="154940"/>
                  </a:moveTo>
                  <a:lnTo>
                    <a:pt x="99047" y="154940"/>
                  </a:lnTo>
                  <a:lnTo>
                    <a:pt x="100634" y="157480"/>
                  </a:lnTo>
                  <a:lnTo>
                    <a:pt x="99479" y="161290"/>
                  </a:lnTo>
                  <a:lnTo>
                    <a:pt x="105244" y="160020"/>
                  </a:lnTo>
                  <a:lnTo>
                    <a:pt x="107492" y="154940"/>
                  </a:lnTo>
                  <a:close/>
                </a:path>
                <a:path w="206375" h="165100">
                  <a:moveTo>
                    <a:pt x="142179" y="152400"/>
                  </a:moveTo>
                  <a:lnTo>
                    <a:pt x="110172" y="152400"/>
                  </a:lnTo>
                  <a:lnTo>
                    <a:pt x="111721" y="153670"/>
                  </a:lnTo>
                  <a:lnTo>
                    <a:pt x="111633" y="154940"/>
                  </a:lnTo>
                  <a:lnTo>
                    <a:pt x="111544" y="156210"/>
                  </a:lnTo>
                  <a:lnTo>
                    <a:pt x="110718" y="158750"/>
                  </a:lnTo>
                  <a:lnTo>
                    <a:pt x="112344" y="160020"/>
                  </a:lnTo>
                  <a:lnTo>
                    <a:pt x="113982" y="158750"/>
                  </a:lnTo>
                  <a:lnTo>
                    <a:pt x="135034" y="158750"/>
                  </a:lnTo>
                  <a:lnTo>
                    <a:pt x="134493" y="157480"/>
                  </a:lnTo>
                  <a:lnTo>
                    <a:pt x="136499" y="156210"/>
                  </a:lnTo>
                  <a:lnTo>
                    <a:pt x="143367" y="156210"/>
                  </a:lnTo>
                  <a:lnTo>
                    <a:pt x="142179" y="152400"/>
                  </a:lnTo>
                  <a:close/>
                </a:path>
                <a:path w="206375" h="165100">
                  <a:moveTo>
                    <a:pt x="108832" y="153670"/>
                  </a:moveTo>
                  <a:lnTo>
                    <a:pt x="88595" y="153670"/>
                  </a:lnTo>
                  <a:lnTo>
                    <a:pt x="90678" y="154940"/>
                  </a:lnTo>
                  <a:lnTo>
                    <a:pt x="89509" y="157480"/>
                  </a:lnTo>
                  <a:lnTo>
                    <a:pt x="88569" y="158750"/>
                  </a:lnTo>
                  <a:lnTo>
                    <a:pt x="92506" y="158750"/>
                  </a:lnTo>
                  <a:lnTo>
                    <a:pt x="95529" y="156210"/>
                  </a:lnTo>
                  <a:lnTo>
                    <a:pt x="99047" y="154940"/>
                  </a:lnTo>
                  <a:lnTo>
                    <a:pt x="107492" y="154940"/>
                  </a:lnTo>
                  <a:lnTo>
                    <a:pt x="108832" y="153670"/>
                  </a:lnTo>
                  <a:close/>
                </a:path>
                <a:path w="206375" h="165100">
                  <a:moveTo>
                    <a:pt x="143367" y="156210"/>
                  </a:moveTo>
                  <a:lnTo>
                    <a:pt x="138785" y="156210"/>
                  </a:lnTo>
                  <a:lnTo>
                    <a:pt x="141185" y="157480"/>
                  </a:lnTo>
                  <a:lnTo>
                    <a:pt x="143433" y="158750"/>
                  </a:lnTo>
                  <a:lnTo>
                    <a:pt x="143764" y="157480"/>
                  </a:lnTo>
                  <a:lnTo>
                    <a:pt x="143367" y="156210"/>
                  </a:lnTo>
                  <a:close/>
                </a:path>
                <a:path w="206375" h="165100">
                  <a:moveTo>
                    <a:pt x="150816" y="147320"/>
                  </a:moveTo>
                  <a:lnTo>
                    <a:pt x="72326" y="147320"/>
                  </a:lnTo>
                  <a:lnTo>
                    <a:pt x="70764" y="151130"/>
                  </a:lnTo>
                  <a:lnTo>
                    <a:pt x="76123" y="156210"/>
                  </a:lnTo>
                  <a:lnTo>
                    <a:pt x="76187" y="151130"/>
                  </a:lnTo>
                  <a:lnTo>
                    <a:pt x="142989" y="151130"/>
                  </a:lnTo>
                  <a:lnTo>
                    <a:pt x="144284" y="149860"/>
                  </a:lnTo>
                  <a:lnTo>
                    <a:pt x="152577" y="149860"/>
                  </a:lnTo>
                  <a:lnTo>
                    <a:pt x="150816" y="147320"/>
                  </a:lnTo>
                  <a:close/>
                </a:path>
                <a:path w="206375" h="165100">
                  <a:moveTo>
                    <a:pt x="141782" y="151130"/>
                  </a:moveTo>
                  <a:lnTo>
                    <a:pt x="82067" y="151130"/>
                  </a:lnTo>
                  <a:lnTo>
                    <a:pt x="83578" y="153670"/>
                  </a:lnTo>
                  <a:lnTo>
                    <a:pt x="82042" y="154940"/>
                  </a:lnTo>
                  <a:lnTo>
                    <a:pt x="84366" y="156210"/>
                  </a:lnTo>
                  <a:lnTo>
                    <a:pt x="86918" y="154940"/>
                  </a:lnTo>
                  <a:lnTo>
                    <a:pt x="88595" y="153670"/>
                  </a:lnTo>
                  <a:lnTo>
                    <a:pt x="108832" y="153670"/>
                  </a:lnTo>
                  <a:lnTo>
                    <a:pt x="110172" y="152400"/>
                  </a:lnTo>
                  <a:lnTo>
                    <a:pt x="142179" y="152400"/>
                  </a:lnTo>
                  <a:lnTo>
                    <a:pt x="141782" y="151130"/>
                  </a:lnTo>
                  <a:close/>
                </a:path>
                <a:path w="206375" h="165100">
                  <a:moveTo>
                    <a:pt x="152577" y="149860"/>
                  </a:moveTo>
                  <a:lnTo>
                    <a:pt x="144284" y="149860"/>
                  </a:lnTo>
                  <a:lnTo>
                    <a:pt x="148361" y="152400"/>
                  </a:lnTo>
                  <a:lnTo>
                    <a:pt x="149847" y="153670"/>
                  </a:lnTo>
                  <a:lnTo>
                    <a:pt x="152577" y="149860"/>
                  </a:lnTo>
                  <a:close/>
                </a:path>
                <a:path w="206375" h="165100">
                  <a:moveTo>
                    <a:pt x="151908" y="143510"/>
                  </a:moveTo>
                  <a:lnTo>
                    <a:pt x="63576" y="143510"/>
                  </a:lnTo>
                  <a:lnTo>
                    <a:pt x="59715" y="149860"/>
                  </a:lnTo>
                  <a:lnTo>
                    <a:pt x="62484" y="149860"/>
                  </a:lnTo>
                  <a:lnTo>
                    <a:pt x="66014" y="147320"/>
                  </a:lnTo>
                  <a:lnTo>
                    <a:pt x="150816" y="147320"/>
                  </a:lnTo>
                  <a:lnTo>
                    <a:pt x="149936" y="146050"/>
                  </a:lnTo>
                  <a:lnTo>
                    <a:pt x="151908" y="143510"/>
                  </a:lnTo>
                  <a:close/>
                </a:path>
                <a:path w="206375" h="165100">
                  <a:moveTo>
                    <a:pt x="60833" y="144780"/>
                  </a:moveTo>
                  <a:lnTo>
                    <a:pt x="49860" y="144780"/>
                  </a:lnTo>
                  <a:lnTo>
                    <a:pt x="51346" y="146050"/>
                  </a:lnTo>
                  <a:lnTo>
                    <a:pt x="50863" y="147320"/>
                  </a:lnTo>
                  <a:lnTo>
                    <a:pt x="50253" y="148590"/>
                  </a:lnTo>
                  <a:lnTo>
                    <a:pt x="52603" y="148590"/>
                  </a:lnTo>
                  <a:lnTo>
                    <a:pt x="60833" y="144780"/>
                  </a:lnTo>
                  <a:close/>
                </a:path>
                <a:path w="206375" h="165100">
                  <a:moveTo>
                    <a:pt x="152895" y="142240"/>
                  </a:moveTo>
                  <a:lnTo>
                    <a:pt x="45097" y="142240"/>
                  </a:lnTo>
                  <a:lnTo>
                    <a:pt x="40767" y="147320"/>
                  </a:lnTo>
                  <a:lnTo>
                    <a:pt x="44094" y="147320"/>
                  </a:lnTo>
                  <a:lnTo>
                    <a:pt x="47586" y="146050"/>
                  </a:lnTo>
                  <a:lnTo>
                    <a:pt x="49860" y="144780"/>
                  </a:lnTo>
                  <a:lnTo>
                    <a:pt x="60833" y="144780"/>
                  </a:lnTo>
                  <a:lnTo>
                    <a:pt x="63576" y="143510"/>
                  </a:lnTo>
                  <a:lnTo>
                    <a:pt x="151908" y="143510"/>
                  </a:lnTo>
                  <a:lnTo>
                    <a:pt x="152895" y="142240"/>
                  </a:lnTo>
                  <a:close/>
                </a:path>
                <a:path w="206375" h="165100">
                  <a:moveTo>
                    <a:pt x="162331" y="142240"/>
                  </a:moveTo>
                  <a:lnTo>
                    <a:pt x="152895" y="142240"/>
                  </a:lnTo>
                  <a:lnTo>
                    <a:pt x="155308" y="143510"/>
                  </a:lnTo>
                  <a:lnTo>
                    <a:pt x="157353" y="144780"/>
                  </a:lnTo>
                  <a:lnTo>
                    <a:pt x="159613" y="146050"/>
                  </a:lnTo>
                  <a:lnTo>
                    <a:pt x="162331" y="142240"/>
                  </a:lnTo>
                  <a:close/>
                </a:path>
                <a:path w="206375" h="165100">
                  <a:moveTo>
                    <a:pt x="46596" y="109220"/>
                  </a:moveTo>
                  <a:lnTo>
                    <a:pt x="54927" y="113030"/>
                  </a:lnTo>
                  <a:lnTo>
                    <a:pt x="42608" y="116840"/>
                  </a:lnTo>
                  <a:lnTo>
                    <a:pt x="50507" y="119380"/>
                  </a:lnTo>
                  <a:lnTo>
                    <a:pt x="47866" y="121920"/>
                  </a:lnTo>
                  <a:lnTo>
                    <a:pt x="44640" y="123190"/>
                  </a:lnTo>
                  <a:lnTo>
                    <a:pt x="40906" y="124460"/>
                  </a:lnTo>
                  <a:lnTo>
                    <a:pt x="42773" y="125730"/>
                  </a:lnTo>
                  <a:lnTo>
                    <a:pt x="44945" y="125730"/>
                  </a:lnTo>
                  <a:lnTo>
                    <a:pt x="46748" y="127000"/>
                  </a:lnTo>
                  <a:lnTo>
                    <a:pt x="43114" y="129540"/>
                  </a:lnTo>
                  <a:lnTo>
                    <a:pt x="38760" y="130810"/>
                  </a:lnTo>
                  <a:lnTo>
                    <a:pt x="36883" y="133350"/>
                  </a:lnTo>
                  <a:lnTo>
                    <a:pt x="40678" y="135890"/>
                  </a:lnTo>
                  <a:lnTo>
                    <a:pt x="38976" y="138430"/>
                  </a:lnTo>
                  <a:lnTo>
                    <a:pt x="35674" y="139700"/>
                  </a:lnTo>
                  <a:lnTo>
                    <a:pt x="33413" y="142240"/>
                  </a:lnTo>
                  <a:lnTo>
                    <a:pt x="36601" y="143510"/>
                  </a:lnTo>
                  <a:lnTo>
                    <a:pt x="45097" y="142240"/>
                  </a:lnTo>
                  <a:lnTo>
                    <a:pt x="162331" y="142240"/>
                  </a:lnTo>
                  <a:lnTo>
                    <a:pt x="159537" y="135890"/>
                  </a:lnTo>
                  <a:lnTo>
                    <a:pt x="158991" y="130810"/>
                  </a:lnTo>
                  <a:lnTo>
                    <a:pt x="164357" y="130810"/>
                  </a:lnTo>
                  <a:lnTo>
                    <a:pt x="163982" y="128270"/>
                  </a:lnTo>
                  <a:lnTo>
                    <a:pt x="158623" y="124460"/>
                  </a:lnTo>
                  <a:lnTo>
                    <a:pt x="144081" y="111760"/>
                  </a:lnTo>
                  <a:lnTo>
                    <a:pt x="147904" y="110490"/>
                  </a:lnTo>
                  <a:lnTo>
                    <a:pt x="53771" y="110490"/>
                  </a:lnTo>
                  <a:lnTo>
                    <a:pt x="46596" y="109220"/>
                  </a:lnTo>
                  <a:close/>
                </a:path>
                <a:path w="206375" h="165100">
                  <a:moveTo>
                    <a:pt x="164357" y="130810"/>
                  </a:moveTo>
                  <a:lnTo>
                    <a:pt x="158991" y="130810"/>
                  </a:lnTo>
                  <a:lnTo>
                    <a:pt x="160972" y="132080"/>
                  </a:lnTo>
                  <a:lnTo>
                    <a:pt x="162737" y="133350"/>
                  </a:lnTo>
                  <a:lnTo>
                    <a:pt x="164731" y="133350"/>
                  </a:lnTo>
                  <a:lnTo>
                    <a:pt x="164357" y="130810"/>
                  </a:lnTo>
                  <a:close/>
                </a:path>
                <a:path w="206375" h="165100">
                  <a:moveTo>
                    <a:pt x="192760" y="97790"/>
                  </a:moveTo>
                  <a:lnTo>
                    <a:pt x="41922" y="97790"/>
                  </a:lnTo>
                  <a:lnTo>
                    <a:pt x="46151" y="100330"/>
                  </a:lnTo>
                  <a:lnTo>
                    <a:pt x="45034" y="104140"/>
                  </a:lnTo>
                  <a:lnTo>
                    <a:pt x="52552" y="106680"/>
                  </a:lnTo>
                  <a:lnTo>
                    <a:pt x="57200" y="106680"/>
                  </a:lnTo>
                  <a:lnTo>
                    <a:pt x="53771" y="110490"/>
                  </a:lnTo>
                  <a:lnTo>
                    <a:pt x="147904" y="110490"/>
                  </a:lnTo>
                  <a:lnTo>
                    <a:pt x="151726" y="109220"/>
                  </a:lnTo>
                  <a:lnTo>
                    <a:pt x="152539" y="106680"/>
                  </a:lnTo>
                  <a:lnTo>
                    <a:pt x="154228" y="105410"/>
                  </a:lnTo>
                  <a:lnTo>
                    <a:pt x="181356" y="105410"/>
                  </a:lnTo>
                  <a:lnTo>
                    <a:pt x="183108" y="104140"/>
                  </a:lnTo>
                  <a:lnTo>
                    <a:pt x="181724" y="102870"/>
                  </a:lnTo>
                  <a:lnTo>
                    <a:pt x="179590" y="101600"/>
                  </a:lnTo>
                  <a:lnTo>
                    <a:pt x="177749" y="101600"/>
                  </a:lnTo>
                  <a:lnTo>
                    <a:pt x="188048" y="99060"/>
                  </a:lnTo>
                  <a:lnTo>
                    <a:pt x="192760" y="97790"/>
                  </a:lnTo>
                  <a:close/>
                </a:path>
                <a:path w="206375" h="165100">
                  <a:moveTo>
                    <a:pt x="181356" y="105410"/>
                  </a:moveTo>
                  <a:lnTo>
                    <a:pt x="167728" y="105410"/>
                  </a:lnTo>
                  <a:lnTo>
                    <a:pt x="174485" y="106680"/>
                  </a:lnTo>
                  <a:lnTo>
                    <a:pt x="177292" y="106680"/>
                  </a:lnTo>
                  <a:lnTo>
                    <a:pt x="181356" y="105410"/>
                  </a:lnTo>
                  <a:close/>
                </a:path>
                <a:path w="206375" h="165100">
                  <a:moveTo>
                    <a:pt x="190525" y="96520"/>
                  </a:moveTo>
                  <a:lnTo>
                    <a:pt x="36195" y="96520"/>
                  </a:lnTo>
                  <a:lnTo>
                    <a:pt x="35115" y="99060"/>
                  </a:lnTo>
                  <a:lnTo>
                    <a:pt x="34099" y="101600"/>
                  </a:lnTo>
                  <a:lnTo>
                    <a:pt x="38188" y="100330"/>
                  </a:lnTo>
                  <a:lnTo>
                    <a:pt x="41922" y="97790"/>
                  </a:lnTo>
                  <a:lnTo>
                    <a:pt x="192760" y="97790"/>
                  </a:lnTo>
                  <a:lnTo>
                    <a:pt x="190525" y="96520"/>
                  </a:lnTo>
                  <a:close/>
                </a:path>
                <a:path w="206375" h="165100">
                  <a:moveTo>
                    <a:pt x="205498" y="68580"/>
                  </a:moveTo>
                  <a:lnTo>
                    <a:pt x="203441" y="69850"/>
                  </a:lnTo>
                  <a:lnTo>
                    <a:pt x="25298" y="69850"/>
                  </a:lnTo>
                  <a:lnTo>
                    <a:pt x="28460" y="71120"/>
                  </a:lnTo>
                  <a:lnTo>
                    <a:pt x="26936" y="73660"/>
                  </a:lnTo>
                  <a:lnTo>
                    <a:pt x="24688" y="74930"/>
                  </a:lnTo>
                  <a:lnTo>
                    <a:pt x="21628" y="77470"/>
                  </a:lnTo>
                  <a:lnTo>
                    <a:pt x="25082" y="78740"/>
                  </a:lnTo>
                  <a:lnTo>
                    <a:pt x="29248" y="80010"/>
                  </a:lnTo>
                  <a:lnTo>
                    <a:pt x="32499" y="82550"/>
                  </a:lnTo>
                  <a:lnTo>
                    <a:pt x="31115" y="83820"/>
                  </a:lnTo>
                  <a:lnTo>
                    <a:pt x="28016" y="85090"/>
                  </a:lnTo>
                  <a:lnTo>
                    <a:pt x="25717" y="85090"/>
                  </a:lnTo>
                  <a:lnTo>
                    <a:pt x="29387" y="86360"/>
                  </a:lnTo>
                  <a:lnTo>
                    <a:pt x="33312" y="87630"/>
                  </a:lnTo>
                  <a:lnTo>
                    <a:pt x="36461" y="88900"/>
                  </a:lnTo>
                  <a:lnTo>
                    <a:pt x="33147" y="90170"/>
                  </a:lnTo>
                  <a:lnTo>
                    <a:pt x="27165" y="93980"/>
                  </a:lnTo>
                  <a:lnTo>
                    <a:pt x="35204" y="95250"/>
                  </a:lnTo>
                  <a:lnTo>
                    <a:pt x="38341" y="96520"/>
                  </a:lnTo>
                  <a:lnTo>
                    <a:pt x="187845" y="96520"/>
                  </a:lnTo>
                  <a:lnTo>
                    <a:pt x="185712" y="95250"/>
                  </a:lnTo>
                  <a:lnTo>
                    <a:pt x="191046" y="93980"/>
                  </a:lnTo>
                  <a:lnTo>
                    <a:pt x="195389" y="92710"/>
                  </a:lnTo>
                  <a:lnTo>
                    <a:pt x="199275" y="90170"/>
                  </a:lnTo>
                  <a:lnTo>
                    <a:pt x="194360" y="90170"/>
                  </a:lnTo>
                  <a:lnTo>
                    <a:pt x="192278" y="88900"/>
                  </a:lnTo>
                  <a:lnTo>
                    <a:pt x="197104" y="87630"/>
                  </a:lnTo>
                  <a:lnTo>
                    <a:pt x="204076" y="81280"/>
                  </a:lnTo>
                  <a:lnTo>
                    <a:pt x="201561" y="81280"/>
                  </a:lnTo>
                  <a:lnTo>
                    <a:pt x="199059" y="80010"/>
                  </a:lnTo>
                  <a:lnTo>
                    <a:pt x="196799" y="78740"/>
                  </a:lnTo>
                  <a:lnTo>
                    <a:pt x="201409" y="78740"/>
                  </a:lnTo>
                  <a:lnTo>
                    <a:pt x="204520" y="72390"/>
                  </a:lnTo>
                  <a:lnTo>
                    <a:pt x="205498" y="68580"/>
                  </a:lnTo>
                  <a:close/>
                </a:path>
                <a:path w="206375" h="165100">
                  <a:moveTo>
                    <a:pt x="199898" y="54610"/>
                  </a:moveTo>
                  <a:lnTo>
                    <a:pt x="197345" y="57150"/>
                  </a:lnTo>
                  <a:lnTo>
                    <a:pt x="189814" y="58420"/>
                  </a:lnTo>
                  <a:lnTo>
                    <a:pt x="14414" y="58420"/>
                  </a:lnTo>
                  <a:lnTo>
                    <a:pt x="16586" y="59690"/>
                  </a:lnTo>
                  <a:lnTo>
                    <a:pt x="21958" y="60960"/>
                  </a:lnTo>
                  <a:lnTo>
                    <a:pt x="22872" y="63500"/>
                  </a:lnTo>
                  <a:lnTo>
                    <a:pt x="23850" y="64770"/>
                  </a:lnTo>
                  <a:lnTo>
                    <a:pt x="20815" y="68580"/>
                  </a:lnTo>
                  <a:lnTo>
                    <a:pt x="18313" y="68580"/>
                  </a:lnTo>
                  <a:lnTo>
                    <a:pt x="21653" y="69850"/>
                  </a:lnTo>
                  <a:lnTo>
                    <a:pt x="200558" y="69850"/>
                  </a:lnTo>
                  <a:lnTo>
                    <a:pt x="198234" y="68580"/>
                  </a:lnTo>
                  <a:lnTo>
                    <a:pt x="201409" y="66040"/>
                  </a:lnTo>
                  <a:lnTo>
                    <a:pt x="204127" y="63500"/>
                  </a:lnTo>
                  <a:lnTo>
                    <a:pt x="205447" y="60960"/>
                  </a:lnTo>
                  <a:lnTo>
                    <a:pt x="200469" y="60960"/>
                  </a:lnTo>
                  <a:lnTo>
                    <a:pt x="198132" y="59690"/>
                  </a:lnTo>
                  <a:lnTo>
                    <a:pt x="199047" y="58420"/>
                  </a:lnTo>
                  <a:lnTo>
                    <a:pt x="200799" y="57150"/>
                  </a:lnTo>
                  <a:lnTo>
                    <a:pt x="199898" y="54610"/>
                  </a:lnTo>
                  <a:close/>
                </a:path>
                <a:path w="206375" h="165100">
                  <a:moveTo>
                    <a:pt x="206108" y="59690"/>
                  </a:moveTo>
                  <a:lnTo>
                    <a:pt x="203758" y="59690"/>
                  </a:lnTo>
                  <a:lnTo>
                    <a:pt x="200469" y="60960"/>
                  </a:lnTo>
                  <a:lnTo>
                    <a:pt x="205447" y="60960"/>
                  </a:lnTo>
                  <a:lnTo>
                    <a:pt x="206108" y="59690"/>
                  </a:lnTo>
                  <a:close/>
                </a:path>
                <a:path w="206375" h="165100">
                  <a:moveTo>
                    <a:pt x="0" y="24130"/>
                  </a:moveTo>
                  <a:lnTo>
                    <a:pt x="3086" y="30480"/>
                  </a:lnTo>
                  <a:lnTo>
                    <a:pt x="9055" y="31750"/>
                  </a:lnTo>
                  <a:lnTo>
                    <a:pt x="7518" y="33020"/>
                  </a:lnTo>
                  <a:lnTo>
                    <a:pt x="4178" y="34290"/>
                  </a:lnTo>
                  <a:lnTo>
                    <a:pt x="1739" y="34290"/>
                  </a:lnTo>
                  <a:lnTo>
                    <a:pt x="5194" y="36830"/>
                  </a:lnTo>
                  <a:lnTo>
                    <a:pt x="8572" y="38100"/>
                  </a:lnTo>
                  <a:lnTo>
                    <a:pt x="12331" y="38100"/>
                  </a:lnTo>
                  <a:lnTo>
                    <a:pt x="9664" y="39370"/>
                  </a:lnTo>
                  <a:lnTo>
                    <a:pt x="7213" y="40640"/>
                  </a:lnTo>
                  <a:lnTo>
                    <a:pt x="4013" y="40640"/>
                  </a:lnTo>
                  <a:lnTo>
                    <a:pt x="5664" y="41910"/>
                  </a:lnTo>
                  <a:lnTo>
                    <a:pt x="7239" y="43180"/>
                  </a:lnTo>
                  <a:lnTo>
                    <a:pt x="10502" y="44450"/>
                  </a:lnTo>
                  <a:lnTo>
                    <a:pt x="13893" y="44450"/>
                  </a:lnTo>
                  <a:lnTo>
                    <a:pt x="17259" y="46990"/>
                  </a:lnTo>
                  <a:lnTo>
                    <a:pt x="12268" y="49530"/>
                  </a:lnTo>
                  <a:lnTo>
                    <a:pt x="9537" y="49530"/>
                  </a:lnTo>
                  <a:lnTo>
                    <a:pt x="12077" y="53340"/>
                  </a:lnTo>
                  <a:lnTo>
                    <a:pt x="16865" y="54610"/>
                  </a:lnTo>
                  <a:lnTo>
                    <a:pt x="20447" y="57150"/>
                  </a:lnTo>
                  <a:lnTo>
                    <a:pt x="19113" y="58420"/>
                  </a:lnTo>
                  <a:lnTo>
                    <a:pt x="189814" y="58420"/>
                  </a:lnTo>
                  <a:lnTo>
                    <a:pt x="191287" y="57150"/>
                  </a:lnTo>
                  <a:lnTo>
                    <a:pt x="191452" y="54610"/>
                  </a:lnTo>
                  <a:lnTo>
                    <a:pt x="191217" y="53340"/>
                  </a:lnTo>
                  <a:lnTo>
                    <a:pt x="187540" y="53340"/>
                  </a:lnTo>
                  <a:lnTo>
                    <a:pt x="185762" y="52070"/>
                  </a:lnTo>
                  <a:lnTo>
                    <a:pt x="187540" y="49530"/>
                  </a:lnTo>
                  <a:lnTo>
                    <a:pt x="186601" y="45720"/>
                  </a:lnTo>
                  <a:lnTo>
                    <a:pt x="178625" y="45720"/>
                  </a:lnTo>
                  <a:lnTo>
                    <a:pt x="179209" y="43180"/>
                  </a:lnTo>
                  <a:lnTo>
                    <a:pt x="179885" y="39370"/>
                  </a:lnTo>
                  <a:lnTo>
                    <a:pt x="170345" y="39370"/>
                  </a:lnTo>
                  <a:lnTo>
                    <a:pt x="173380" y="34290"/>
                  </a:lnTo>
                  <a:lnTo>
                    <a:pt x="173146" y="33020"/>
                  </a:lnTo>
                  <a:lnTo>
                    <a:pt x="102539" y="33020"/>
                  </a:lnTo>
                  <a:lnTo>
                    <a:pt x="98526" y="30480"/>
                  </a:lnTo>
                  <a:lnTo>
                    <a:pt x="90868" y="30480"/>
                  </a:lnTo>
                  <a:lnTo>
                    <a:pt x="88569" y="27940"/>
                  </a:lnTo>
                  <a:lnTo>
                    <a:pt x="9436" y="27940"/>
                  </a:lnTo>
                  <a:lnTo>
                    <a:pt x="5842" y="25400"/>
                  </a:lnTo>
                  <a:lnTo>
                    <a:pt x="5473" y="25400"/>
                  </a:lnTo>
                  <a:lnTo>
                    <a:pt x="0" y="24130"/>
                  </a:lnTo>
                  <a:close/>
                </a:path>
                <a:path w="206375" h="165100">
                  <a:moveTo>
                    <a:pt x="190982" y="52070"/>
                  </a:moveTo>
                  <a:lnTo>
                    <a:pt x="189433" y="52070"/>
                  </a:lnTo>
                  <a:lnTo>
                    <a:pt x="187540" y="53340"/>
                  </a:lnTo>
                  <a:lnTo>
                    <a:pt x="191217" y="53340"/>
                  </a:lnTo>
                  <a:lnTo>
                    <a:pt x="190982" y="52070"/>
                  </a:lnTo>
                  <a:close/>
                </a:path>
                <a:path w="206375" h="165100">
                  <a:moveTo>
                    <a:pt x="185077" y="43180"/>
                  </a:moveTo>
                  <a:lnTo>
                    <a:pt x="184010" y="44450"/>
                  </a:lnTo>
                  <a:lnTo>
                    <a:pt x="181140" y="45720"/>
                  </a:lnTo>
                  <a:lnTo>
                    <a:pt x="186601" y="45720"/>
                  </a:lnTo>
                  <a:lnTo>
                    <a:pt x="185077" y="43180"/>
                  </a:lnTo>
                  <a:close/>
                </a:path>
                <a:path w="206375" h="165100">
                  <a:moveTo>
                    <a:pt x="176733" y="34290"/>
                  </a:moveTo>
                  <a:lnTo>
                    <a:pt x="175399" y="36830"/>
                  </a:lnTo>
                  <a:lnTo>
                    <a:pt x="173647" y="39370"/>
                  </a:lnTo>
                  <a:lnTo>
                    <a:pt x="179885" y="39370"/>
                  </a:lnTo>
                  <a:lnTo>
                    <a:pt x="180111" y="38100"/>
                  </a:lnTo>
                  <a:lnTo>
                    <a:pt x="176733" y="34290"/>
                  </a:lnTo>
                  <a:close/>
                </a:path>
                <a:path w="206375" h="165100">
                  <a:moveTo>
                    <a:pt x="103365" y="27940"/>
                  </a:moveTo>
                  <a:lnTo>
                    <a:pt x="103479" y="29210"/>
                  </a:lnTo>
                  <a:lnTo>
                    <a:pt x="103771" y="31750"/>
                  </a:lnTo>
                  <a:lnTo>
                    <a:pt x="102539" y="33020"/>
                  </a:lnTo>
                  <a:lnTo>
                    <a:pt x="107810" y="33020"/>
                  </a:lnTo>
                  <a:lnTo>
                    <a:pt x="106870" y="31750"/>
                  </a:lnTo>
                  <a:lnTo>
                    <a:pt x="105194" y="29210"/>
                  </a:lnTo>
                  <a:lnTo>
                    <a:pt x="103365" y="27940"/>
                  </a:lnTo>
                  <a:close/>
                </a:path>
                <a:path w="206375" h="165100">
                  <a:moveTo>
                    <a:pt x="110490" y="22860"/>
                  </a:moveTo>
                  <a:lnTo>
                    <a:pt x="107708" y="22860"/>
                  </a:lnTo>
                  <a:lnTo>
                    <a:pt x="107759" y="24130"/>
                  </a:lnTo>
                  <a:lnTo>
                    <a:pt x="107861" y="26670"/>
                  </a:lnTo>
                  <a:lnTo>
                    <a:pt x="109385" y="29210"/>
                  </a:lnTo>
                  <a:lnTo>
                    <a:pt x="107810" y="33020"/>
                  </a:lnTo>
                  <a:lnTo>
                    <a:pt x="173146" y="33020"/>
                  </a:lnTo>
                  <a:lnTo>
                    <a:pt x="172212" y="27940"/>
                  </a:lnTo>
                  <a:lnTo>
                    <a:pt x="113804" y="27940"/>
                  </a:lnTo>
                  <a:lnTo>
                    <a:pt x="112534" y="25400"/>
                  </a:lnTo>
                  <a:lnTo>
                    <a:pt x="110490" y="22860"/>
                  </a:lnTo>
                  <a:close/>
                </a:path>
                <a:path w="206375" h="165100">
                  <a:moveTo>
                    <a:pt x="93472" y="24130"/>
                  </a:moveTo>
                  <a:lnTo>
                    <a:pt x="92621" y="29210"/>
                  </a:lnTo>
                  <a:lnTo>
                    <a:pt x="90868" y="30480"/>
                  </a:lnTo>
                  <a:lnTo>
                    <a:pt x="98526" y="30480"/>
                  </a:lnTo>
                  <a:lnTo>
                    <a:pt x="96507" y="26670"/>
                  </a:lnTo>
                  <a:lnTo>
                    <a:pt x="93472" y="24130"/>
                  </a:lnTo>
                  <a:close/>
                </a:path>
                <a:path w="206375" h="165100">
                  <a:moveTo>
                    <a:pt x="9512" y="20320"/>
                  </a:moveTo>
                  <a:lnTo>
                    <a:pt x="10223" y="22860"/>
                  </a:lnTo>
                  <a:lnTo>
                    <a:pt x="12192" y="26670"/>
                  </a:lnTo>
                  <a:lnTo>
                    <a:pt x="9436" y="27940"/>
                  </a:lnTo>
                  <a:lnTo>
                    <a:pt x="31343" y="27940"/>
                  </a:lnTo>
                  <a:lnTo>
                    <a:pt x="31264" y="26670"/>
                  </a:lnTo>
                  <a:lnTo>
                    <a:pt x="22796" y="26670"/>
                  </a:lnTo>
                  <a:lnTo>
                    <a:pt x="22694" y="25400"/>
                  </a:lnTo>
                  <a:lnTo>
                    <a:pt x="16802" y="25400"/>
                  </a:lnTo>
                  <a:lnTo>
                    <a:pt x="15443" y="22860"/>
                  </a:lnTo>
                  <a:lnTo>
                    <a:pt x="12319" y="21590"/>
                  </a:lnTo>
                  <a:lnTo>
                    <a:pt x="9512" y="20320"/>
                  </a:lnTo>
                  <a:close/>
                </a:path>
                <a:path w="206375" h="165100">
                  <a:moveTo>
                    <a:pt x="59601" y="19050"/>
                  </a:moveTo>
                  <a:lnTo>
                    <a:pt x="53467" y="20320"/>
                  </a:lnTo>
                  <a:lnTo>
                    <a:pt x="53517" y="25400"/>
                  </a:lnTo>
                  <a:lnTo>
                    <a:pt x="50965" y="26670"/>
                  </a:lnTo>
                  <a:lnTo>
                    <a:pt x="34404" y="26670"/>
                  </a:lnTo>
                  <a:lnTo>
                    <a:pt x="31343" y="27940"/>
                  </a:lnTo>
                  <a:lnTo>
                    <a:pt x="88569" y="27940"/>
                  </a:lnTo>
                  <a:lnTo>
                    <a:pt x="88468" y="25400"/>
                  </a:lnTo>
                  <a:lnTo>
                    <a:pt x="63220" y="25400"/>
                  </a:lnTo>
                  <a:lnTo>
                    <a:pt x="62115" y="22860"/>
                  </a:lnTo>
                  <a:lnTo>
                    <a:pt x="59601" y="19050"/>
                  </a:lnTo>
                  <a:close/>
                </a:path>
                <a:path w="206375" h="165100">
                  <a:moveTo>
                    <a:pt x="111213" y="15240"/>
                  </a:moveTo>
                  <a:lnTo>
                    <a:pt x="112801" y="19050"/>
                  </a:lnTo>
                  <a:lnTo>
                    <a:pt x="115036" y="22860"/>
                  </a:lnTo>
                  <a:lnTo>
                    <a:pt x="113804" y="27940"/>
                  </a:lnTo>
                  <a:lnTo>
                    <a:pt x="172212" y="27940"/>
                  </a:lnTo>
                  <a:lnTo>
                    <a:pt x="171149" y="26670"/>
                  </a:lnTo>
                  <a:lnTo>
                    <a:pt x="164236" y="26670"/>
                  </a:lnTo>
                  <a:lnTo>
                    <a:pt x="163842" y="24130"/>
                  </a:lnTo>
                  <a:lnTo>
                    <a:pt x="163190" y="21590"/>
                  </a:lnTo>
                  <a:lnTo>
                    <a:pt x="157314" y="21590"/>
                  </a:lnTo>
                  <a:lnTo>
                    <a:pt x="154381" y="20320"/>
                  </a:lnTo>
                  <a:lnTo>
                    <a:pt x="154190" y="19050"/>
                  </a:lnTo>
                  <a:lnTo>
                    <a:pt x="117119" y="19050"/>
                  </a:lnTo>
                  <a:lnTo>
                    <a:pt x="114769" y="17780"/>
                  </a:lnTo>
                  <a:lnTo>
                    <a:pt x="113550" y="16510"/>
                  </a:lnTo>
                  <a:lnTo>
                    <a:pt x="111213" y="15240"/>
                  </a:lnTo>
                  <a:close/>
                </a:path>
                <a:path w="206375" h="165100">
                  <a:moveTo>
                    <a:pt x="27393" y="21590"/>
                  </a:moveTo>
                  <a:lnTo>
                    <a:pt x="27266" y="24130"/>
                  </a:lnTo>
                  <a:lnTo>
                    <a:pt x="27165" y="26670"/>
                  </a:lnTo>
                  <a:lnTo>
                    <a:pt x="31264" y="26670"/>
                  </a:lnTo>
                  <a:lnTo>
                    <a:pt x="31184" y="25400"/>
                  </a:lnTo>
                  <a:lnTo>
                    <a:pt x="31105" y="24130"/>
                  </a:lnTo>
                  <a:lnTo>
                    <a:pt x="31026" y="22860"/>
                  </a:lnTo>
                  <a:lnTo>
                    <a:pt x="27393" y="21590"/>
                  </a:lnTo>
                  <a:close/>
                </a:path>
                <a:path w="206375" h="165100">
                  <a:moveTo>
                    <a:pt x="39433" y="20320"/>
                  </a:moveTo>
                  <a:lnTo>
                    <a:pt x="37922" y="22860"/>
                  </a:lnTo>
                  <a:lnTo>
                    <a:pt x="37426" y="26670"/>
                  </a:lnTo>
                  <a:lnTo>
                    <a:pt x="43408" y="26670"/>
                  </a:lnTo>
                  <a:lnTo>
                    <a:pt x="43294" y="24130"/>
                  </a:lnTo>
                  <a:lnTo>
                    <a:pt x="42214" y="21590"/>
                  </a:lnTo>
                  <a:lnTo>
                    <a:pt x="39433" y="20320"/>
                  </a:lnTo>
                  <a:close/>
                </a:path>
                <a:path w="206375" h="165100">
                  <a:moveTo>
                    <a:pt x="47586" y="20320"/>
                  </a:moveTo>
                  <a:lnTo>
                    <a:pt x="45935" y="21590"/>
                  </a:lnTo>
                  <a:lnTo>
                    <a:pt x="45825" y="22860"/>
                  </a:lnTo>
                  <a:lnTo>
                    <a:pt x="45715" y="24130"/>
                  </a:lnTo>
                  <a:lnTo>
                    <a:pt x="45605" y="25400"/>
                  </a:lnTo>
                  <a:lnTo>
                    <a:pt x="43408" y="26670"/>
                  </a:lnTo>
                  <a:lnTo>
                    <a:pt x="50965" y="26670"/>
                  </a:lnTo>
                  <a:lnTo>
                    <a:pt x="49695" y="24130"/>
                  </a:lnTo>
                  <a:lnTo>
                    <a:pt x="50495" y="21590"/>
                  </a:lnTo>
                  <a:lnTo>
                    <a:pt x="47586" y="20320"/>
                  </a:lnTo>
                  <a:close/>
                </a:path>
                <a:path w="206375" h="165100">
                  <a:moveTo>
                    <a:pt x="169024" y="24130"/>
                  </a:moveTo>
                  <a:lnTo>
                    <a:pt x="168109" y="25400"/>
                  </a:lnTo>
                  <a:lnTo>
                    <a:pt x="166319" y="26670"/>
                  </a:lnTo>
                  <a:lnTo>
                    <a:pt x="171149" y="26670"/>
                  </a:lnTo>
                  <a:lnTo>
                    <a:pt x="169024" y="24130"/>
                  </a:lnTo>
                  <a:close/>
                </a:path>
                <a:path w="206375" h="165100">
                  <a:moveTo>
                    <a:pt x="20828" y="20320"/>
                  </a:moveTo>
                  <a:lnTo>
                    <a:pt x="17868" y="20320"/>
                  </a:lnTo>
                  <a:lnTo>
                    <a:pt x="17614" y="21590"/>
                  </a:lnTo>
                  <a:lnTo>
                    <a:pt x="18491" y="24130"/>
                  </a:lnTo>
                  <a:lnTo>
                    <a:pt x="16802" y="25400"/>
                  </a:lnTo>
                  <a:lnTo>
                    <a:pt x="22694" y="25400"/>
                  </a:lnTo>
                  <a:lnTo>
                    <a:pt x="22593" y="24130"/>
                  </a:lnTo>
                  <a:lnTo>
                    <a:pt x="20828" y="20320"/>
                  </a:lnTo>
                  <a:close/>
                </a:path>
                <a:path w="206375" h="165100">
                  <a:moveTo>
                    <a:pt x="67614" y="20320"/>
                  </a:moveTo>
                  <a:lnTo>
                    <a:pt x="64477" y="20320"/>
                  </a:lnTo>
                  <a:lnTo>
                    <a:pt x="63677" y="21590"/>
                  </a:lnTo>
                  <a:lnTo>
                    <a:pt x="64947" y="24130"/>
                  </a:lnTo>
                  <a:lnTo>
                    <a:pt x="63220" y="25400"/>
                  </a:lnTo>
                  <a:lnTo>
                    <a:pt x="70967" y="25400"/>
                  </a:lnTo>
                  <a:lnTo>
                    <a:pt x="68554" y="24130"/>
                  </a:lnTo>
                  <a:lnTo>
                    <a:pt x="67614" y="20320"/>
                  </a:lnTo>
                  <a:close/>
                </a:path>
                <a:path w="206375" h="165100">
                  <a:moveTo>
                    <a:pt x="72440" y="17780"/>
                  </a:moveTo>
                  <a:lnTo>
                    <a:pt x="71653" y="20320"/>
                  </a:lnTo>
                  <a:lnTo>
                    <a:pt x="72618" y="22860"/>
                  </a:lnTo>
                  <a:lnTo>
                    <a:pt x="70967" y="25400"/>
                  </a:lnTo>
                  <a:lnTo>
                    <a:pt x="82842" y="25400"/>
                  </a:lnTo>
                  <a:lnTo>
                    <a:pt x="76796" y="22860"/>
                  </a:lnTo>
                  <a:lnTo>
                    <a:pt x="75399" y="19050"/>
                  </a:lnTo>
                  <a:lnTo>
                    <a:pt x="72440" y="17780"/>
                  </a:lnTo>
                  <a:close/>
                </a:path>
                <a:path w="206375" h="165100">
                  <a:moveTo>
                    <a:pt x="84836" y="20320"/>
                  </a:moveTo>
                  <a:lnTo>
                    <a:pt x="83299" y="21590"/>
                  </a:lnTo>
                  <a:lnTo>
                    <a:pt x="82842" y="25400"/>
                  </a:lnTo>
                  <a:lnTo>
                    <a:pt x="88468" y="25400"/>
                  </a:lnTo>
                  <a:lnTo>
                    <a:pt x="88366" y="22860"/>
                  </a:lnTo>
                  <a:lnTo>
                    <a:pt x="84836" y="20320"/>
                  </a:lnTo>
                  <a:close/>
                </a:path>
                <a:path w="206375" h="165100">
                  <a:moveTo>
                    <a:pt x="161721" y="17780"/>
                  </a:moveTo>
                  <a:lnTo>
                    <a:pt x="159905" y="19050"/>
                  </a:lnTo>
                  <a:lnTo>
                    <a:pt x="157314" y="21590"/>
                  </a:lnTo>
                  <a:lnTo>
                    <a:pt x="163190" y="21590"/>
                  </a:lnTo>
                  <a:lnTo>
                    <a:pt x="162864" y="20320"/>
                  </a:lnTo>
                  <a:lnTo>
                    <a:pt x="161721" y="17780"/>
                  </a:lnTo>
                  <a:close/>
                </a:path>
                <a:path w="206375" h="165100">
                  <a:moveTo>
                    <a:pt x="116916" y="8890"/>
                  </a:moveTo>
                  <a:lnTo>
                    <a:pt x="114782" y="8890"/>
                  </a:lnTo>
                  <a:lnTo>
                    <a:pt x="116014" y="12700"/>
                  </a:lnTo>
                  <a:lnTo>
                    <a:pt x="116979" y="15240"/>
                  </a:lnTo>
                  <a:lnTo>
                    <a:pt x="117026" y="16510"/>
                  </a:lnTo>
                  <a:lnTo>
                    <a:pt x="117119" y="19050"/>
                  </a:lnTo>
                  <a:lnTo>
                    <a:pt x="154190" y="19050"/>
                  </a:lnTo>
                  <a:lnTo>
                    <a:pt x="153809" y="16510"/>
                  </a:lnTo>
                  <a:lnTo>
                    <a:pt x="153895" y="12700"/>
                  </a:lnTo>
                  <a:lnTo>
                    <a:pt x="147078" y="12700"/>
                  </a:lnTo>
                  <a:lnTo>
                    <a:pt x="143878" y="11430"/>
                  </a:lnTo>
                  <a:lnTo>
                    <a:pt x="121132" y="11430"/>
                  </a:lnTo>
                  <a:lnTo>
                    <a:pt x="119087" y="10160"/>
                  </a:lnTo>
                  <a:lnTo>
                    <a:pt x="116916" y="8890"/>
                  </a:lnTo>
                  <a:close/>
                </a:path>
                <a:path w="206375" h="165100">
                  <a:moveTo>
                    <a:pt x="149910" y="7620"/>
                  </a:moveTo>
                  <a:lnTo>
                    <a:pt x="149936" y="10160"/>
                  </a:lnTo>
                  <a:lnTo>
                    <a:pt x="148818" y="11430"/>
                  </a:lnTo>
                  <a:lnTo>
                    <a:pt x="147078" y="12700"/>
                  </a:lnTo>
                  <a:lnTo>
                    <a:pt x="153895" y="12700"/>
                  </a:lnTo>
                  <a:lnTo>
                    <a:pt x="153924" y="11430"/>
                  </a:lnTo>
                  <a:lnTo>
                    <a:pt x="149910" y="7620"/>
                  </a:lnTo>
                  <a:close/>
                </a:path>
                <a:path w="206375" h="165100">
                  <a:moveTo>
                    <a:pt x="120434" y="0"/>
                  </a:moveTo>
                  <a:lnTo>
                    <a:pt x="120154" y="0"/>
                  </a:lnTo>
                  <a:lnTo>
                    <a:pt x="122834" y="3810"/>
                  </a:lnTo>
                  <a:lnTo>
                    <a:pt x="121856" y="8890"/>
                  </a:lnTo>
                  <a:lnTo>
                    <a:pt x="121132" y="11430"/>
                  </a:lnTo>
                  <a:lnTo>
                    <a:pt x="143878" y="11430"/>
                  </a:lnTo>
                  <a:lnTo>
                    <a:pt x="144297" y="10160"/>
                  </a:lnTo>
                  <a:lnTo>
                    <a:pt x="138087" y="10160"/>
                  </a:lnTo>
                  <a:lnTo>
                    <a:pt x="134581" y="7620"/>
                  </a:lnTo>
                  <a:lnTo>
                    <a:pt x="133413" y="5080"/>
                  </a:lnTo>
                  <a:lnTo>
                    <a:pt x="128320" y="5080"/>
                  </a:lnTo>
                  <a:lnTo>
                    <a:pt x="125679" y="3810"/>
                  </a:lnTo>
                  <a:lnTo>
                    <a:pt x="125653" y="2540"/>
                  </a:lnTo>
                  <a:lnTo>
                    <a:pt x="120434" y="0"/>
                  </a:lnTo>
                  <a:close/>
                </a:path>
                <a:path w="206375" h="165100">
                  <a:moveTo>
                    <a:pt x="140233" y="3810"/>
                  </a:moveTo>
                  <a:lnTo>
                    <a:pt x="139319" y="6350"/>
                  </a:lnTo>
                  <a:lnTo>
                    <a:pt x="138087" y="10160"/>
                  </a:lnTo>
                  <a:lnTo>
                    <a:pt x="144297" y="10160"/>
                  </a:lnTo>
                  <a:lnTo>
                    <a:pt x="145554" y="6350"/>
                  </a:lnTo>
                  <a:lnTo>
                    <a:pt x="140233" y="3810"/>
                  </a:lnTo>
                  <a:close/>
                </a:path>
                <a:path w="206375" h="165100">
                  <a:moveTo>
                    <a:pt x="129057" y="0"/>
                  </a:moveTo>
                  <a:lnTo>
                    <a:pt x="129857" y="2540"/>
                  </a:lnTo>
                  <a:lnTo>
                    <a:pt x="128320" y="5080"/>
                  </a:lnTo>
                  <a:lnTo>
                    <a:pt x="133413" y="5080"/>
                  </a:lnTo>
                  <a:lnTo>
                    <a:pt x="132829" y="3810"/>
                  </a:lnTo>
                  <a:lnTo>
                    <a:pt x="131838" y="2540"/>
                  </a:lnTo>
                  <a:lnTo>
                    <a:pt x="130962" y="1270"/>
                  </a:lnTo>
                  <a:lnTo>
                    <a:pt x="129057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6" name="object 2356"/>
            <p:cNvSpPr/>
            <p:nvPr/>
          </p:nvSpPr>
          <p:spPr>
            <a:xfrm>
              <a:off x="6644233" y="2866326"/>
              <a:ext cx="165100" cy="141605"/>
            </a:xfrm>
            <a:custGeom>
              <a:avLst/>
              <a:gdLst/>
              <a:ahLst/>
              <a:cxnLst/>
              <a:rect l="l" t="t" r="r" b="b"/>
              <a:pathLst>
                <a:path w="165100" h="141605">
                  <a:moveTo>
                    <a:pt x="128302" y="133921"/>
                  </a:moveTo>
                  <a:lnTo>
                    <a:pt x="115163" y="133921"/>
                  </a:lnTo>
                  <a:lnTo>
                    <a:pt x="115838" y="135686"/>
                  </a:lnTo>
                  <a:lnTo>
                    <a:pt x="115953" y="136461"/>
                  </a:lnTo>
                  <a:lnTo>
                    <a:pt x="114884" y="138785"/>
                  </a:lnTo>
                  <a:lnTo>
                    <a:pt x="116776" y="141211"/>
                  </a:lnTo>
                  <a:lnTo>
                    <a:pt x="119380" y="140576"/>
                  </a:lnTo>
                  <a:lnTo>
                    <a:pt x="119951" y="137477"/>
                  </a:lnTo>
                  <a:lnTo>
                    <a:pt x="121119" y="135686"/>
                  </a:lnTo>
                  <a:lnTo>
                    <a:pt x="128548" y="135686"/>
                  </a:lnTo>
                  <a:lnTo>
                    <a:pt x="128431" y="134848"/>
                  </a:lnTo>
                  <a:lnTo>
                    <a:pt x="128358" y="134327"/>
                  </a:lnTo>
                  <a:lnTo>
                    <a:pt x="128302" y="133921"/>
                  </a:lnTo>
                  <a:close/>
                </a:path>
                <a:path w="165100" h="141605">
                  <a:moveTo>
                    <a:pt x="128548" y="135686"/>
                  </a:moveTo>
                  <a:lnTo>
                    <a:pt x="121119" y="135686"/>
                  </a:lnTo>
                  <a:lnTo>
                    <a:pt x="122783" y="136855"/>
                  </a:lnTo>
                  <a:lnTo>
                    <a:pt x="123530" y="138785"/>
                  </a:lnTo>
                  <a:lnTo>
                    <a:pt x="124714" y="140017"/>
                  </a:lnTo>
                  <a:lnTo>
                    <a:pt x="127097" y="138785"/>
                  </a:lnTo>
                  <a:lnTo>
                    <a:pt x="127287" y="138785"/>
                  </a:lnTo>
                  <a:lnTo>
                    <a:pt x="128629" y="136461"/>
                  </a:lnTo>
                  <a:lnTo>
                    <a:pt x="128548" y="135686"/>
                  </a:lnTo>
                  <a:close/>
                </a:path>
                <a:path w="165100" h="141605">
                  <a:moveTo>
                    <a:pt x="134691" y="133921"/>
                  </a:moveTo>
                  <a:lnTo>
                    <a:pt x="128535" y="133921"/>
                  </a:lnTo>
                  <a:lnTo>
                    <a:pt x="130695" y="135115"/>
                  </a:lnTo>
                  <a:lnTo>
                    <a:pt x="132473" y="137160"/>
                  </a:lnTo>
                  <a:lnTo>
                    <a:pt x="134239" y="138976"/>
                  </a:lnTo>
                  <a:lnTo>
                    <a:pt x="136072" y="136855"/>
                  </a:lnTo>
                  <a:lnTo>
                    <a:pt x="135932" y="136461"/>
                  </a:lnTo>
                  <a:lnTo>
                    <a:pt x="134691" y="133921"/>
                  </a:lnTo>
                  <a:close/>
                </a:path>
                <a:path w="165100" h="141605">
                  <a:moveTo>
                    <a:pt x="108500" y="129692"/>
                  </a:moveTo>
                  <a:lnTo>
                    <a:pt x="88582" y="129692"/>
                  </a:lnTo>
                  <a:lnTo>
                    <a:pt x="91052" y="130949"/>
                  </a:lnTo>
                  <a:lnTo>
                    <a:pt x="99101" y="130949"/>
                  </a:lnTo>
                  <a:lnTo>
                    <a:pt x="100477" y="132524"/>
                  </a:lnTo>
                  <a:lnTo>
                    <a:pt x="99561" y="136245"/>
                  </a:lnTo>
                  <a:lnTo>
                    <a:pt x="99466" y="136461"/>
                  </a:lnTo>
                  <a:lnTo>
                    <a:pt x="105232" y="135991"/>
                  </a:lnTo>
                  <a:lnTo>
                    <a:pt x="107236" y="131495"/>
                  </a:lnTo>
                  <a:lnTo>
                    <a:pt x="107361" y="131216"/>
                  </a:lnTo>
                  <a:lnTo>
                    <a:pt x="107480" y="130949"/>
                  </a:lnTo>
                  <a:lnTo>
                    <a:pt x="108500" y="129692"/>
                  </a:lnTo>
                  <a:close/>
                </a:path>
                <a:path w="165100" h="141605">
                  <a:moveTo>
                    <a:pt x="141916" y="127647"/>
                  </a:moveTo>
                  <a:lnTo>
                    <a:pt x="110159" y="127647"/>
                  </a:lnTo>
                  <a:lnTo>
                    <a:pt x="111709" y="129692"/>
                  </a:lnTo>
                  <a:lnTo>
                    <a:pt x="111629" y="130949"/>
                  </a:lnTo>
                  <a:lnTo>
                    <a:pt x="111565" y="131965"/>
                  </a:lnTo>
                  <a:lnTo>
                    <a:pt x="111451" y="132524"/>
                  </a:lnTo>
                  <a:lnTo>
                    <a:pt x="110718" y="134327"/>
                  </a:lnTo>
                  <a:lnTo>
                    <a:pt x="112570" y="135115"/>
                  </a:lnTo>
                  <a:lnTo>
                    <a:pt x="111323" y="135115"/>
                  </a:lnTo>
                  <a:lnTo>
                    <a:pt x="113969" y="134848"/>
                  </a:lnTo>
                  <a:lnTo>
                    <a:pt x="115163" y="133921"/>
                  </a:lnTo>
                  <a:lnTo>
                    <a:pt x="134691" y="133921"/>
                  </a:lnTo>
                  <a:lnTo>
                    <a:pt x="134493" y="133515"/>
                  </a:lnTo>
                  <a:lnTo>
                    <a:pt x="136380" y="131495"/>
                  </a:lnTo>
                  <a:lnTo>
                    <a:pt x="143374" y="131495"/>
                  </a:lnTo>
                  <a:lnTo>
                    <a:pt x="141916" y="127647"/>
                  </a:lnTo>
                  <a:close/>
                </a:path>
                <a:path w="165100" h="141605">
                  <a:moveTo>
                    <a:pt x="98790" y="130949"/>
                  </a:moveTo>
                  <a:lnTo>
                    <a:pt x="90594" y="130949"/>
                  </a:lnTo>
                  <a:lnTo>
                    <a:pt x="89670" y="133070"/>
                  </a:lnTo>
                  <a:lnTo>
                    <a:pt x="89457" y="133515"/>
                  </a:lnTo>
                  <a:lnTo>
                    <a:pt x="88539" y="134848"/>
                  </a:lnTo>
                  <a:lnTo>
                    <a:pt x="92386" y="133921"/>
                  </a:lnTo>
                  <a:lnTo>
                    <a:pt x="93093" y="133515"/>
                  </a:lnTo>
                  <a:lnTo>
                    <a:pt x="95529" y="131965"/>
                  </a:lnTo>
                  <a:lnTo>
                    <a:pt x="98790" y="130949"/>
                  </a:lnTo>
                  <a:close/>
                </a:path>
                <a:path w="165100" h="141605">
                  <a:moveTo>
                    <a:pt x="143374" y="131495"/>
                  </a:moveTo>
                  <a:lnTo>
                    <a:pt x="136991" y="131495"/>
                  </a:lnTo>
                  <a:lnTo>
                    <a:pt x="139065" y="131965"/>
                  </a:lnTo>
                  <a:lnTo>
                    <a:pt x="138915" y="131965"/>
                  </a:lnTo>
                  <a:lnTo>
                    <a:pt x="141173" y="133070"/>
                  </a:lnTo>
                  <a:lnTo>
                    <a:pt x="143490" y="133921"/>
                  </a:lnTo>
                  <a:lnTo>
                    <a:pt x="143552" y="131965"/>
                  </a:lnTo>
                  <a:lnTo>
                    <a:pt x="143374" y="131495"/>
                  </a:lnTo>
                  <a:close/>
                </a:path>
                <a:path w="165100" h="141605">
                  <a:moveTo>
                    <a:pt x="143585" y="126111"/>
                  </a:moveTo>
                  <a:lnTo>
                    <a:pt x="82054" y="126111"/>
                  </a:lnTo>
                  <a:lnTo>
                    <a:pt x="83566" y="128625"/>
                  </a:lnTo>
                  <a:lnTo>
                    <a:pt x="82029" y="130949"/>
                  </a:lnTo>
                  <a:lnTo>
                    <a:pt x="84340" y="131495"/>
                  </a:lnTo>
                  <a:lnTo>
                    <a:pt x="86310" y="130949"/>
                  </a:lnTo>
                  <a:lnTo>
                    <a:pt x="86652" y="130949"/>
                  </a:lnTo>
                  <a:lnTo>
                    <a:pt x="88582" y="129692"/>
                  </a:lnTo>
                  <a:lnTo>
                    <a:pt x="108500" y="129692"/>
                  </a:lnTo>
                  <a:lnTo>
                    <a:pt x="110159" y="127647"/>
                  </a:lnTo>
                  <a:lnTo>
                    <a:pt x="141916" y="127647"/>
                  </a:lnTo>
                  <a:lnTo>
                    <a:pt x="141757" y="127228"/>
                  </a:lnTo>
                  <a:lnTo>
                    <a:pt x="142784" y="126619"/>
                  </a:lnTo>
                  <a:lnTo>
                    <a:pt x="143585" y="126111"/>
                  </a:lnTo>
                  <a:close/>
                </a:path>
                <a:path w="165100" h="141605">
                  <a:moveTo>
                    <a:pt x="151116" y="123177"/>
                  </a:moveTo>
                  <a:lnTo>
                    <a:pt x="72326" y="123177"/>
                  </a:lnTo>
                  <a:lnTo>
                    <a:pt x="70751" y="126619"/>
                  </a:lnTo>
                  <a:lnTo>
                    <a:pt x="76111" y="131216"/>
                  </a:lnTo>
                  <a:lnTo>
                    <a:pt x="76173" y="127228"/>
                  </a:lnTo>
                  <a:lnTo>
                    <a:pt x="75744" y="127228"/>
                  </a:lnTo>
                  <a:lnTo>
                    <a:pt x="82054" y="126111"/>
                  </a:lnTo>
                  <a:lnTo>
                    <a:pt x="143585" y="126111"/>
                  </a:lnTo>
                  <a:lnTo>
                    <a:pt x="144272" y="125666"/>
                  </a:lnTo>
                  <a:lnTo>
                    <a:pt x="152467" y="125666"/>
                  </a:lnTo>
                  <a:lnTo>
                    <a:pt x="151116" y="123177"/>
                  </a:lnTo>
                  <a:close/>
                </a:path>
                <a:path w="165100" h="141605">
                  <a:moveTo>
                    <a:pt x="152467" y="125666"/>
                  </a:moveTo>
                  <a:lnTo>
                    <a:pt x="144272" y="125666"/>
                  </a:lnTo>
                  <a:lnTo>
                    <a:pt x="148361" y="128384"/>
                  </a:lnTo>
                  <a:lnTo>
                    <a:pt x="149847" y="129070"/>
                  </a:lnTo>
                  <a:lnTo>
                    <a:pt x="152577" y="125869"/>
                  </a:lnTo>
                  <a:lnTo>
                    <a:pt x="152467" y="125666"/>
                  </a:lnTo>
                  <a:close/>
                </a:path>
                <a:path w="165100" h="141605">
                  <a:moveTo>
                    <a:pt x="151344" y="119583"/>
                  </a:moveTo>
                  <a:lnTo>
                    <a:pt x="63563" y="119583"/>
                  </a:lnTo>
                  <a:lnTo>
                    <a:pt x="59702" y="125666"/>
                  </a:lnTo>
                  <a:lnTo>
                    <a:pt x="62484" y="125450"/>
                  </a:lnTo>
                  <a:lnTo>
                    <a:pt x="65798" y="123177"/>
                  </a:lnTo>
                  <a:lnTo>
                    <a:pt x="151116" y="123177"/>
                  </a:lnTo>
                  <a:lnTo>
                    <a:pt x="149923" y="120980"/>
                  </a:lnTo>
                  <a:lnTo>
                    <a:pt x="151344" y="119583"/>
                  </a:lnTo>
                  <a:close/>
                </a:path>
                <a:path w="165100" h="141605">
                  <a:moveTo>
                    <a:pt x="62888" y="119875"/>
                  </a:moveTo>
                  <a:lnTo>
                    <a:pt x="49847" y="119875"/>
                  </a:lnTo>
                  <a:lnTo>
                    <a:pt x="51333" y="121285"/>
                  </a:lnTo>
                  <a:lnTo>
                    <a:pt x="50969" y="122643"/>
                  </a:lnTo>
                  <a:lnTo>
                    <a:pt x="50807" y="123177"/>
                  </a:lnTo>
                  <a:lnTo>
                    <a:pt x="50340" y="124333"/>
                  </a:lnTo>
                  <a:lnTo>
                    <a:pt x="50253" y="124548"/>
                  </a:lnTo>
                  <a:lnTo>
                    <a:pt x="52590" y="124333"/>
                  </a:lnTo>
                  <a:lnTo>
                    <a:pt x="62888" y="119875"/>
                  </a:lnTo>
                  <a:close/>
                </a:path>
                <a:path w="165100" h="141605">
                  <a:moveTo>
                    <a:pt x="152895" y="118059"/>
                  </a:moveTo>
                  <a:lnTo>
                    <a:pt x="44978" y="118059"/>
                  </a:lnTo>
                  <a:lnTo>
                    <a:pt x="40718" y="122643"/>
                  </a:lnTo>
                  <a:lnTo>
                    <a:pt x="44094" y="122643"/>
                  </a:lnTo>
                  <a:lnTo>
                    <a:pt x="47479" y="121589"/>
                  </a:lnTo>
                  <a:lnTo>
                    <a:pt x="47939" y="121285"/>
                  </a:lnTo>
                  <a:lnTo>
                    <a:pt x="49847" y="119875"/>
                  </a:lnTo>
                  <a:lnTo>
                    <a:pt x="62888" y="119875"/>
                  </a:lnTo>
                  <a:lnTo>
                    <a:pt x="63563" y="119583"/>
                  </a:lnTo>
                  <a:lnTo>
                    <a:pt x="151344" y="119583"/>
                  </a:lnTo>
                  <a:lnTo>
                    <a:pt x="152895" y="118059"/>
                  </a:lnTo>
                  <a:close/>
                </a:path>
                <a:path w="165100" h="141605">
                  <a:moveTo>
                    <a:pt x="161949" y="118059"/>
                  </a:moveTo>
                  <a:lnTo>
                    <a:pt x="152895" y="118059"/>
                  </a:lnTo>
                  <a:lnTo>
                    <a:pt x="155282" y="119138"/>
                  </a:lnTo>
                  <a:lnTo>
                    <a:pt x="157340" y="120472"/>
                  </a:lnTo>
                  <a:lnTo>
                    <a:pt x="159613" y="121589"/>
                  </a:lnTo>
                  <a:lnTo>
                    <a:pt x="161949" y="118059"/>
                  </a:lnTo>
                  <a:close/>
                </a:path>
                <a:path w="165100" h="141605">
                  <a:moveTo>
                    <a:pt x="46596" y="84404"/>
                  </a:moveTo>
                  <a:lnTo>
                    <a:pt x="54914" y="88773"/>
                  </a:lnTo>
                  <a:lnTo>
                    <a:pt x="50863" y="89636"/>
                  </a:lnTo>
                  <a:lnTo>
                    <a:pt x="42608" y="92265"/>
                  </a:lnTo>
                  <a:lnTo>
                    <a:pt x="50495" y="95389"/>
                  </a:lnTo>
                  <a:lnTo>
                    <a:pt x="47853" y="97663"/>
                  </a:lnTo>
                  <a:lnTo>
                    <a:pt x="44627" y="98653"/>
                  </a:lnTo>
                  <a:lnTo>
                    <a:pt x="40579" y="99796"/>
                  </a:lnTo>
                  <a:lnTo>
                    <a:pt x="41049" y="99796"/>
                  </a:lnTo>
                  <a:lnTo>
                    <a:pt x="42760" y="100774"/>
                  </a:lnTo>
                  <a:lnTo>
                    <a:pt x="44919" y="101104"/>
                  </a:lnTo>
                  <a:lnTo>
                    <a:pt x="46736" y="102311"/>
                  </a:lnTo>
                  <a:lnTo>
                    <a:pt x="43104" y="104824"/>
                  </a:lnTo>
                  <a:lnTo>
                    <a:pt x="38747" y="106881"/>
                  </a:lnTo>
                  <a:lnTo>
                    <a:pt x="36866" y="109060"/>
                  </a:lnTo>
                  <a:lnTo>
                    <a:pt x="40665" y="111937"/>
                  </a:lnTo>
                  <a:lnTo>
                    <a:pt x="38976" y="114503"/>
                  </a:lnTo>
                  <a:lnTo>
                    <a:pt x="35661" y="115506"/>
                  </a:lnTo>
                  <a:lnTo>
                    <a:pt x="33326" y="117500"/>
                  </a:lnTo>
                  <a:lnTo>
                    <a:pt x="33528" y="117500"/>
                  </a:lnTo>
                  <a:lnTo>
                    <a:pt x="36818" y="119138"/>
                  </a:lnTo>
                  <a:lnTo>
                    <a:pt x="35689" y="119138"/>
                  </a:lnTo>
                  <a:lnTo>
                    <a:pt x="44185" y="118059"/>
                  </a:lnTo>
                  <a:lnTo>
                    <a:pt x="161949" y="118059"/>
                  </a:lnTo>
                  <a:lnTo>
                    <a:pt x="162318" y="117500"/>
                  </a:lnTo>
                  <a:lnTo>
                    <a:pt x="159512" y="111607"/>
                  </a:lnTo>
                  <a:lnTo>
                    <a:pt x="159006" y="107200"/>
                  </a:lnTo>
                  <a:lnTo>
                    <a:pt x="158970" y="106881"/>
                  </a:lnTo>
                  <a:lnTo>
                    <a:pt x="164419" y="106881"/>
                  </a:lnTo>
                  <a:lnTo>
                    <a:pt x="163969" y="103847"/>
                  </a:lnTo>
                  <a:lnTo>
                    <a:pt x="158610" y="99796"/>
                  </a:lnTo>
                  <a:lnTo>
                    <a:pt x="145583" y="88773"/>
                  </a:lnTo>
                  <a:lnTo>
                    <a:pt x="145341" y="88773"/>
                  </a:lnTo>
                  <a:lnTo>
                    <a:pt x="149961" y="85775"/>
                  </a:lnTo>
                  <a:lnTo>
                    <a:pt x="150856" y="85356"/>
                  </a:lnTo>
                  <a:lnTo>
                    <a:pt x="53759" y="85356"/>
                  </a:lnTo>
                  <a:lnTo>
                    <a:pt x="46596" y="84404"/>
                  </a:lnTo>
                  <a:close/>
                </a:path>
                <a:path w="165100" h="141605">
                  <a:moveTo>
                    <a:pt x="164419" y="106881"/>
                  </a:moveTo>
                  <a:lnTo>
                    <a:pt x="159170" y="106881"/>
                  </a:lnTo>
                  <a:lnTo>
                    <a:pt x="160959" y="107200"/>
                  </a:lnTo>
                  <a:lnTo>
                    <a:pt x="162737" y="108546"/>
                  </a:lnTo>
                  <a:lnTo>
                    <a:pt x="164719" y="108902"/>
                  </a:lnTo>
                  <a:lnTo>
                    <a:pt x="164466" y="107200"/>
                  </a:lnTo>
                  <a:lnTo>
                    <a:pt x="164419" y="106881"/>
                  </a:lnTo>
                  <a:close/>
                </a:path>
                <a:path w="165100" h="141605">
                  <a:moveTo>
                    <a:pt x="147185" y="81927"/>
                  </a:moveTo>
                  <a:lnTo>
                    <a:pt x="57188" y="81927"/>
                  </a:lnTo>
                  <a:lnTo>
                    <a:pt x="53759" y="85356"/>
                  </a:lnTo>
                  <a:lnTo>
                    <a:pt x="150856" y="85356"/>
                  </a:lnTo>
                  <a:lnTo>
                    <a:pt x="151371" y="85115"/>
                  </a:lnTo>
                  <a:lnTo>
                    <a:pt x="150202" y="83756"/>
                  </a:lnTo>
                  <a:lnTo>
                    <a:pt x="149440" y="83375"/>
                  </a:lnTo>
                  <a:lnTo>
                    <a:pt x="147185" y="81927"/>
                  </a:lnTo>
                  <a:close/>
                </a:path>
                <a:path w="165100" h="141605">
                  <a:moveTo>
                    <a:pt x="135881" y="73914"/>
                  </a:moveTo>
                  <a:lnTo>
                    <a:pt x="41910" y="73914"/>
                  </a:lnTo>
                  <a:lnTo>
                    <a:pt x="46139" y="75603"/>
                  </a:lnTo>
                  <a:lnTo>
                    <a:pt x="45021" y="80200"/>
                  </a:lnTo>
                  <a:lnTo>
                    <a:pt x="52539" y="82423"/>
                  </a:lnTo>
                  <a:lnTo>
                    <a:pt x="57188" y="81927"/>
                  </a:lnTo>
                  <a:lnTo>
                    <a:pt x="147185" y="81927"/>
                  </a:lnTo>
                  <a:lnTo>
                    <a:pt x="142951" y="79209"/>
                  </a:lnTo>
                  <a:lnTo>
                    <a:pt x="140589" y="77381"/>
                  </a:lnTo>
                  <a:lnTo>
                    <a:pt x="140772" y="77381"/>
                  </a:lnTo>
                  <a:lnTo>
                    <a:pt x="139395" y="76301"/>
                  </a:lnTo>
                  <a:lnTo>
                    <a:pt x="136804" y="74510"/>
                  </a:lnTo>
                  <a:lnTo>
                    <a:pt x="135881" y="73914"/>
                  </a:lnTo>
                  <a:close/>
                </a:path>
                <a:path w="165100" h="141605">
                  <a:moveTo>
                    <a:pt x="140772" y="77381"/>
                  </a:moveTo>
                  <a:lnTo>
                    <a:pt x="140589" y="77381"/>
                  </a:lnTo>
                  <a:lnTo>
                    <a:pt x="141744" y="78143"/>
                  </a:lnTo>
                  <a:lnTo>
                    <a:pt x="140772" y="77381"/>
                  </a:lnTo>
                  <a:close/>
                </a:path>
                <a:path w="165100" h="141605">
                  <a:moveTo>
                    <a:pt x="0" y="0"/>
                  </a:moveTo>
                  <a:lnTo>
                    <a:pt x="3086" y="5346"/>
                  </a:lnTo>
                  <a:lnTo>
                    <a:pt x="9042" y="7086"/>
                  </a:lnTo>
                  <a:lnTo>
                    <a:pt x="7505" y="8864"/>
                  </a:lnTo>
                  <a:lnTo>
                    <a:pt x="4165" y="9245"/>
                  </a:lnTo>
                  <a:lnTo>
                    <a:pt x="1739" y="9880"/>
                  </a:lnTo>
                  <a:lnTo>
                    <a:pt x="5181" y="11823"/>
                  </a:lnTo>
                  <a:lnTo>
                    <a:pt x="8559" y="13309"/>
                  </a:lnTo>
                  <a:lnTo>
                    <a:pt x="12319" y="13677"/>
                  </a:lnTo>
                  <a:lnTo>
                    <a:pt x="9652" y="15151"/>
                  </a:lnTo>
                  <a:lnTo>
                    <a:pt x="7200" y="15570"/>
                  </a:lnTo>
                  <a:lnTo>
                    <a:pt x="4000" y="15570"/>
                  </a:lnTo>
                  <a:lnTo>
                    <a:pt x="5651" y="16865"/>
                  </a:lnTo>
                  <a:lnTo>
                    <a:pt x="7226" y="18199"/>
                  </a:lnTo>
                  <a:lnTo>
                    <a:pt x="10490" y="19519"/>
                  </a:lnTo>
                  <a:lnTo>
                    <a:pt x="13881" y="19748"/>
                  </a:lnTo>
                  <a:lnTo>
                    <a:pt x="17246" y="23101"/>
                  </a:lnTo>
                  <a:lnTo>
                    <a:pt x="12255" y="25120"/>
                  </a:lnTo>
                  <a:lnTo>
                    <a:pt x="9537" y="25641"/>
                  </a:lnTo>
                  <a:lnTo>
                    <a:pt x="12065" y="28244"/>
                  </a:lnTo>
                  <a:lnTo>
                    <a:pt x="16865" y="30314"/>
                  </a:lnTo>
                  <a:lnTo>
                    <a:pt x="20434" y="32143"/>
                  </a:lnTo>
                  <a:lnTo>
                    <a:pt x="19100" y="33528"/>
                  </a:lnTo>
                  <a:lnTo>
                    <a:pt x="16522" y="33896"/>
                  </a:lnTo>
                  <a:lnTo>
                    <a:pt x="14414" y="34518"/>
                  </a:lnTo>
                  <a:lnTo>
                    <a:pt x="16586" y="34823"/>
                  </a:lnTo>
                  <a:lnTo>
                    <a:pt x="21932" y="36499"/>
                  </a:lnTo>
                  <a:lnTo>
                    <a:pt x="22860" y="38366"/>
                  </a:lnTo>
                  <a:lnTo>
                    <a:pt x="23837" y="40411"/>
                  </a:lnTo>
                  <a:lnTo>
                    <a:pt x="20802" y="43751"/>
                  </a:lnTo>
                  <a:lnTo>
                    <a:pt x="18300" y="43878"/>
                  </a:lnTo>
                  <a:lnTo>
                    <a:pt x="21640" y="44716"/>
                  </a:lnTo>
                  <a:lnTo>
                    <a:pt x="25285" y="45694"/>
                  </a:lnTo>
                  <a:lnTo>
                    <a:pt x="28448" y="46812"/>
                  </a:lnTo>
                  <a:lnTo>
                    <a:pt x="26924" y="49618"/>
                  </a:lnTo>
                  <a:lnTo>
                    <a:pt x="24676" y="50850"/>
                  </a:lnTo>
                  <a:lnTo>
                    <a:pt x="21615" y="52489"/>
                  </a:lnTo>
                  <a:lnTo>
                    <a:pt x="25069" y="54368"/>
                  </a:lnTo>
                  <a:lnTo>
                    <a:pt x="29235" y="55537"/>
                  </a:lnTo>
                  <a:lnTo>
                    <a:pt x="32499" y="57531"/>
                  </a:lnTo>
                  <a:lnTo>
                    <a:pt x="31102" y="59283"/>
                  </a:lnTo>
                  <a:lnTo>
                    <a:pt x="28003" y="59994"/>
                  </a:lnTo>
                  <a:lnTo>
                    <a:pt x="25717" y="60998"/>
                  </a:lnTo>
                  <a:lnTo>
                    <a:pt x="29387" y="61658"/>
                  </a:lnTo>
                  <a:lnTo>
                    <a:pt x="33299" y="62484"/>
                  </a:lnTo>
                  <a:lnTo>
                    <a:pt x="36461" y="64427"/>
                  </a:lnTo>
                  <a:lnTo>
                    <a:pt x="29146" y="67602"/>
                  </a:lnTo>
                  <a:lnTo>
                    <a:pt x="27081" y="70180"/>
                  </a:lnTo>
                  <a:lnTo>
                    <a:pt x="30492" y="70180"/>
                  </a:lnTo>
                  <a:lnTo>
                    <a:pt x="35191" y="70319"/>
                  </a:lnTo>
                  <a:lnTo>
                    <a:pt x="38328" y="71462"/>
                  </a:lnTo>
                  <a:lnTo>
                    <a:pt x="36195" y="72440"/>
                  </a:lnTo>
                  <a:lnTo>
                    <a:pt x="35102" y="74790"/>
                  </a:lnTo>
                  <a:lnTo>
                    <a:pt x="34086" y="76555"/>
                  </a:lnTo>
                  <a:lnTo>
                    <a:pt x="38176" y="75933"/>
                  </a:lnTo>
                  <a:lnTo>
                    <a:pt x="41910" y="73914"/>
                  </a:lnTo>
                  <a:lnTo>
                    <a:pt x="135881" y="73914"/>
                  </a:lnTo>
                  <a:lnTo>
                    <a:pt x="134645" y="73113"/>
                  </a:lnTo>
                  <a:lnTo>
                    <a:pt x="127317" y="68605"/>
                  </a:lnTo>
                  <a:lnTo>
                    <a:pt x="124536" y="66649"/>
                  </a:lnTo>
                  <a:lnTo>
                    <a:pt x="121742" y="64719"/>
                  </a:lnTo>
                  <a:lnTo>
                    <a:pt x="118897" y="62877"/>
                  </a:lnTo>
                  <a:lnTo>
                    <a:pt x="115862" y="61214"/>
                  </a:lnTo>
                  <a:lnTo>
                    <a:pt x="113189" y="59283"/>
                  </a:lnTo>
                  <a:lnTo>
                    <a:pt x="107465" y="55811"/>
                  </a:lnTo>
                  <a:lnTo>
                    <a:pt x="101906" y="52285"/>
                  </a:lnTo>
                  <a:lnTo>
                    <a:pt x="90893" y="45110"/>
                  </a:lnTo>
                  <a:lnTo>
                    <a:pt x="84111" y="40866"/>
                  </a:lnTo>
                  <a:lnTo>
                    <a:pt x="44980" y="20491"/>
                  </a:lnTo>
                  <a:lnTo>
                    <a:pt x="7518" y="32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7" name="object 2357"/>
            <p:cNvSpPr/>
            <p:nvPr/>
          </p:nvSpPr>
          <p:spPr>
            <a:xfrm>
              <a:off x="6658338" y="2862077"/>
              <a:ext cx="174625" cy="128270"/>
            </a:xfrm>
            <a:custGeom>
              <a:avLst/>
              <a:gdLst/>
              <a:ahLst/>
              <a:cxnLst/>
              <a:rect l="l" t="t" r="r" b="b"/>
              <a:pathLst>
                <a:path w="174625" h="128269">
                  <a:moveTo>
                    <a:pt x="120624" y="0"/>
                  </a:moveTo>
                  <a:lnTo>
                    <a:pt x="119684" y="393"/>
                  </a:lnTo>
                  <a:lnTo>
                    <a:pt x="119557" y="787"/>
                  </a:lnTo>
                  <a:lnTo>
                    <a:pt x="120129" y="14541"/>
                  </a:lnTo>
                  <a:lnTo>
                    <a:pt x="118376" y="13004"/>
                  </a:lnTo>
                  <a:lnTo>
                    <a:pt x="115595" y="9829"/>
                  </a:lnTo>
                  <a:lnTo>
                    <a:pt x="113614" y="3886"/>
                  </a:lnTo>
                  <a:lnTo>
                    <a:pt x="112280" y="3162"/>
                  </a:lnTo>
                  <a:lnTo>
                    <a:pt x="111594" y="3530"/>
                  </a:lnTo>
                  <a:lnTo>
                    <a:pt x="111518" y="4140"/>
                  </a:lnTo>
                  <a:lnTo>
                    <a:pt x="114300" y="12446"/>
                  </a:lnTo>
                  <a:lnTo>
                    <a:pt x="120230" y="16840"/>
                  </a:lnTo>
                  <a:lnTo>
                    <a:pt x="121348" y="35712"/>
                  </a:lnTo>
                  <a:lnTo>
                    <a:pt x="118910" y="32639"/>
                  </a:lnTo>
                  <a:lnTo>
                    <a:pt x="115023" y="27139"/>
                  </a:lnTo>
                  <a:lnTo>
                    <a:pt x="111379" y="19380"/>
                  </a:lnTo>
                  <a:lnTo>
                    <a:pt x="109982" y="18783"/>
                  </a:lnTo>
                  <a:lnTo>
                    <a:pt x="109410" y="19138"/>
                  </a:lnTo>
                  <a:lnTo>
                    <a:pt x="109372" y="19824"/>
                  </a:lnTo>
                  <a:lnTo>
                    <a:pt x="114376" y="30518"/>
                  </a:lnTo>
                  <a:lnTo>
                    <a:pt x="121564" y="38887"/>
                  </a:lnTo>
                  <a:lnTo>
                    <a:pt x="122885" y="55232"/>
                  </a:lnTo>
                  <a:lnTo>
                    <a:pt x="123761" y="62433"/>
                  </a:lnTo>
                  <a:lnTo>
                    <a:pt x="116690" y="57971"/>
                  </a:lnTo>
                  <a:lnTo>
                    <a:pt x="111169" y="52273"/>
                  </a:lnTo>
                  <a:lnTo>
                    <a:pt x="107220" y="45356"/>
                  </a:lnTo>
                  <a:lnTo>
                    <a:pt x="104863" y="37236"/>
                  </a:lnTo>
                  <a:lnTo>
                    <a:pt x="103212" y="28003"/>
                  </a:lnTo>
                  <a:lnTo>
                    <a:pt x="105041" y="20142"/>
                  </a:lnTo>
                  <a:lnTo>
                    <a:pt x="104190" y="18999"/>
                  </a:lnTo>
                  <a:lnTo>
                    <a:pt x="103022" y="19354"/>
                  </a:lnTo>
                  <a:lnTo>
                    <a:pt x="101003" y="27736"/>
                  </a:lnTo>
                  <a:lnTo>
                    <a:pt x="102717" y="37236"/>
                  </a:lnTo>
                  <a:lnTo>
                    <a:pt x="105329" y="46006"/>
                  </a:lnTo>
                  <a:lnTo>
                    <a:pt x="109797" y="53527"/>
                  </a:lnTo>
                  <a:lnTo>
                    <a:pt x="116047" y="59699"/>
                  </a:lnTo>
                  <a:lnTo>
                    <a:pt x="124002" y="64427"/>
                  </a:lnTo>
                  <a:lnTo>
                    <a:pt x="124904" y="71361"/>
                  </a:lnTo>
                  <a:lnTo>
                    <a:pt x="125971" y="77203"/>
                  </a:lnTo>
                  <a:lnTo>
                    <a:pt x="127203" y="80721"/>
                  </a:lnTo>
                  <a:lnTo>
                    <a:pt x="104559" y="66179"/>
                  </a:lnTo>
                  <a:lnTo>
                    <a:pt x="102193" y="58584"/>
                  </a:lnTo>
                  <a:lnTo>
                    <a:pt x="98699" y="44396"/>
                  </a:lnTo>
                  <a:lnTo>
                    <a:pt x="96856" y="28764"/>
                  </a:lnTo>
                  <a:lnTo>
                    <a:pt x="99441" y="16840"/>
                  </a:lnTo>
                  <a:lnTo>
                    <a:pt x="99644" y="16535"/>
                  </a:lnTo>
                  <a:lnTo>
                    <a:pt x="99212" y="15354"/>
                  </a:lnTo>
                  <a:lnTo>
                    <a:pt x="97751" y="15532"/>
                  </a:lnTo>
                  <a:lnTo>
                    <a:pt x="97510" y="15862"/>
                  </a:lnTo>
                  <a:lnTo>
                    <a:pt x="94715" y="26749"/>
                  </a:lnTo>
                  <a:lnTo>
                    <a:pt x="95883" y="40949"/>
                  </a:lnTo>
                  <a:lnTo>
                    <a:pt x="98944" y="54747"/>
                  </a:lnTo>
                  <a:lnTo>
                    <a:pt x="101828" y="64427"/>
                  </a:lnTo>
                  <a:lnTo>
                    <a:pt x="86893" y="55245"/>
                  </a:lnTo>
                  <a:lnTo>
                    <a:pt x="85361" y="51535"/>
                  </a:lnTo>
                  <a:lnTo>
                    <a:pt x="82507" y="42381"/>
                  </a:lnTo>
                  <a:lnTo>
                    <a:pt x="80502" y="29829"/>
                  </a:lnTo>
                  <a:lnTo>
                    <a:pt x="81559" y="16014"/>
                  </a:lnTo>
                  <a:lnTo>
                    <a:pt x="80683" y="14947"/>
                  </a:lnTo>
                  <a:lnTo>
                    <a:pt x="79425" y="15519"/>
                  </a:lnTo>
                  <a:lnTo>
                    <a:pt x="78237" y="27081"/>
                  </a:lnTo>
                  <a:lnTo>
                    <a:pt x="79403" y="38034"/>
                  </a:lnTo>
                  <a:lnTo>
                    <a:pt x="81708" y="47214"/>
                  </a:lnTo>
                  <a:lnTo>
                    <a:pt x="83934" y="53454"/>
                  </a:lnTo>
                  <a:lnTo>
                    <a:pt x="75184" y="48234"/>
                  </a:lnTo>
                  <a:lnTo>
                    <a:pt x="72442" y="44126"/>
                  </a:lnTo>
                  <a:lnTo>
                    <a:pt x="67787" y="35429"/>
                  </a:lnTo>
                  <a:lnTo>
                    <a:pt x="63973" y="24013"/>
                  </a:lnTo>
                  <a:lnTo>
                    <a:pt x="63754" y="11747"/>
                  </a:lnTo>
                  <a:lnTo>
                    <a:pt x="62865" y="10693"/>
                  </a:lnTo>
                  <a:lnTo>
                    <a:pt x="61620" y="11277"/>
                  </a:lnTo>
                  <a:lnTo>
                    <a:pt x="61367" y="21481"/>
                  </a:lnTo>
                  <a:lnTo>
                    <a:pt x="63834" y="31268"/>
                  </a:lnTo>
                  <a:lnTo>
                    <a:pt x="67605" y="39725"/>
                  </a:lnTo>
                  <a:lnTo>
                    <a:pt x="71259" y="45935"/>
                  </a:lnTo>
                  <a:lnTo>
                    <a:pt x="53543" y="35864"/>
                  </a:lnTo>
                  <a:lnTo>
                    <a:pt x="51373" y="32590"/>
                  </a:lnTo>
                  <a:lnTo>
                    <a:pt x="48028" y="26171"/>
                  </a:lnTo>
                  <a:lnTo>
                    <a:pt x="45706" y="18251"/>
                  </a:lnTo>
                  <a:lnTo>
                    <a:pt x="46609" y="10477"/>
                  </a:lnTo>
                  <a:lnTo>
                    <a:pt x="45923" y="9347"/>
                  </a:lnTo>
                  <a:lnTo>
                    <a:pt x="44513" y="9740"/>
                  </a:lnTo>
                  <a:lnTo>
                    <a:pt x="43346" y="16212"/>
                  </a:lnTo>
                  <a:lnTo>
                    <a:pt x="44575" y="22909"/>
                  </a:lnTo>
                  <a:lnTo>
                    <a:pt x="47097" y="29041"/>
                  </a:lnTo>
                  <a:lnTo>
                    <a:pt x="49809" y="33820"/>
                  </a:lnTo>
                  <a:lnTo>
                    <a:pt x="35077" y="26047"/>
                  </a:lnTo>
                  <a:lnTo>
                    <a:pt x="29375" y="8051"/>
                  </a:lnTo>
                  <a:lnTo>
                    <a:pt x="28054" y="7327"/>
                  </a:lnTo>
                  <a:lnTo>
                    <a:pt x="27254" y="8255"/>
                  </a:lnTo>
                  <a:lnTo>
                    <a:pt x="32486" y="24726"/>
                  </a:lnTo>
                  <a:lnTo>
                    <a:pt x="21285" y="19253"/>
                  </a:lnTo>
                  <a:lnTo>
                    <a:pt x="15913" y="9347"/>
                  </a:lnTo>
                  <a:lnTo>
                    <a:pt x="14452" y="8788"/>
                  </a:lnTo>
                  <a:lnTo>
                    <a:pt x="13944" y="9855"/>
                  </a:lnTo>
                  <a:lnTo>
                    <a:pt x="18275" y="17868"/>
                  </a:lnTo>
                  <a:lnTo>
                    <a:pt x="12382" y="15163"/>
                  </a:lnTo>
                  <a:lnTo>
                    <a:pt x="1358" y="10718"/>
                  </a:lnTo>
                  <a:lnTo>
                    <a:pt x="0" y="10998"/>
                  </a:lnTo>
                  <a:lnTo>
                    <a:pt x="609" y="12255"/>
                  </a:lnTo>
                  <a:lnTo>
                    <a:pt x="5486" y="14109"/>
                  </a:lnTo>
                  <a:lnTo>
                    <a:pt x="15938" y="18681"/>
                  </a:lnTo>
                  <a:lnTo>
                    <a:pt x="2730" y="18122"/>
                  </a:lnTo>
                  <a:lnTo>
                    <a:pt x="1841" y="18516"/>
                  </a:lnTo>
                  <a:lnTo>
                    <a:pt x="1739" y="18935"/>
                  </a:lnTo>
                  <a:lnTo>
                    <a:pt x="2870" y="19837"/>
                  </a:lnTo>
                  <a:lnTo>
                    <a:pt x="19989" y="20548"/>
                  </a:lnTo>
                  <a:lnTo>
                    <a:pt x="31661" y="26238"/>
                  </a:lnTo>
                  <a:lnTo>
                    <a:pt x="6489" y="30391"/>
                  </a:lnTo>
                  <a:lnTo>
                    <a:pt x="5854" y="30746"/>
                  </a:lnTo>
                  <a:lnTo>
                    <a:pt x="5791" y="31407"/>
                  </a:lnTo>
                  <a:lnTo>
                    <a:pt x="7150" y="32054"/>
                  </a:lnTo>
                  <a:lnTo>
                    <a:pt x="34328" y="27559"/>
                  </a:lnTo>
                  <a:lnTo>
                    <a:pt x="47129" y="34328"/>
                  </a:lnTo>
                  <a:lnTo>
                    <a:pt x="35776" y="34540"/>
                  </a:lnTo>
                  <a:lnTo>
                    <a:pt x="26303" y="37018"/>
                  </a:lnTo>
                  <a:lnTo>
                    <a:pt x="19699" y="39952"/>
                  </a:lnTo>
                  <a:lnTo>
                    <a:pt x="16738" y="41732"/>
                  </a:lnTo>
                  <a:lnTo>
                    <a:pt x="16916" y="42735"/>
                  </a:lnTo>
                  <a:lnTo>
                    <a:pt x="18453" y="42887"/>
                  </a:lnTo>
                  <a:lnTo>
                    <a:pt x="21396" y="41229"/>
                  </a:lnTo>
                  <a:lnTo>
                    <a:pt x="28992" y="38068"/>
                  </a:lnTo>
                  <a:lnTo>
                    <a:pt x="39757" y="35869"/>
                  </a:lnTo>
                  <a:lnTo>
                    <a:pt x="52209" y="37096"/>
                  </a:lnTo>
                  <a:lnTo>
                    <a:pt x="68287" y="46215"/>
                  </a:lnTo>
                  <a:lnTo>
                    <a:pt x="61962" y="45470"/>
                  </a:lnTo>
                  <a:lnTo>
                    <a:pt x="55232" y="45507"/>
                  </a:lnTo>
                  <a:lnTo>
                    <a:pt x="48149" y="46329"/>
                  </a:lnTo>
                  <a:lnTo>
                    <a:pt x="40767" y="47942"/>
                  </a:lnTo>
                  <a:lnTo>
                    <a:pt x="31153" y="50495"/>
                  </a:lnTo>
                  <a:lnTo>
                    <a:pt x="23825" y="54406"/>
                  </a:lnTo>
                  <a:lnTo>
                    <a:pt x="23926" y="55346"/>
                  </a:lnTo>
                  <a:lnTo>
                    <a:pt x="25450" y="55613"/>
                  </a:lnTo>
                  <a:lnTo>
                    <a:pt x="30104" y="53507"/>
                  </a:lnTo>
                  <a:lnTo>
                    <a:pt x="41679" y="49587"/>
                  </a:lnTo>
                  <a:lnTo>
                    <a:pt x="57224" y="47133"/>
                  </a:lnTo>
                  <a:lnTo>
                    <a:pt x="73787" y="49428"/>
                  </a:lnTo>
                  <a:lnTo>
                    <a:pt x="80835" y="53632"/>
                  </a:lnTo>
                  <a:lnTo>
                    <a:pt x="71983" y="53345"/>
                  </a:lnTo>
                  <a:lnTo>
                    <a:pt x="63507" y="54352"/>
                  </a:lnTo>
                  <a:lnTo>
                    <a:pt x="55730" y="56221"/>
                  </a:lnTo>
                  <a:lnTo>
                    <a:pt x="48971" y="58521"/>
                  </a:lnTo>
                  <a:lnTo>
                    <a:pt x="38849" y="62407"/>
                  </a:lnTo>
                  <a:lnTo>
                    <a:pt x="31534" y="67386"/>
                  </a:lnTo>
                  <a:lnTo>
                    <a:pt x="31737" y="68364"/>
                  </a:lnTo>
                  <a:lnTo>
                    <a:pt x="33248" y="68529"/>
                  </a:lnTo>
                  <a:lnTo>
                    <a:pt x="37957" y="65749"/>
                  </a:lnTo>
                  <a:lnTo>
                    <a:pt x="49880" y="60194"/>
                  </a:lnTo>
                  <a:lnTo>
                    <a:pt x="66368" y="55674"/>
                  </a:lnTo>
                  <a:lnTo>
                    <a:pt x="84772" y="55994"/>
                  </a:lnTo>
                  <a:lnTo>
                    <a:pt x="99390" y="64960"/>
                  </a:lnTo>
                  <a:lnTo>
                    <a:pt x="81683" y="66112"/>
                  </a:lnTo>
                  <a:lnTo>
                    <a:pt x="61958" y="70426"/>
                  </a:lnTo>
                  <a:lnTo>
                    <a:pt x="45617" y="75184"/>
                  </a:lnTo>
                  <a:lnTo>
                    <a:pt x="38061" y="77673"/>
                  </a:lnTo>
                  <a:lnTo>
                    <a:pt x="37642" y="78003"/>
                  </a:lnTo>
                  <a:lnTo>
                    <a:pt x="37668" y="78803"/>
                  </a:lnTo>
                  <a:lnTo>
                    <a:pt x="39141" y="79260"/>
                  </a:lnTo>
                  <a:lnTo>
                    <a:pt x="46965" y="76693"/>
                  </a:lnTo>
                  <a:lnTo>
                    <a:pt x="64966" y="71534"/>
                  </a:lnTo>
                  <a:lnTo>
                    <a:pt x="86054" y="67253"/>
                  </a:lnTo>
                  <a:lnTo>
                    <a:pt x="103136" y="67322"/>
                  </a:lnTo>
                  <a:lnTo>
                    <a:pt x="128765" y="83883"/>
                  </a:lnTo>
                  <a:lnTo>
                    <a:pt x="123621" y="83947"/>
                  </a:lnTo>
                  <a:lnTo>
                    <a:pt x="117233" y="85090"/>
                  </a:lnTo>
                  <a:lnTo>
                    <a:pt x="108419" y="87388"/>
                  </a:lnTo>
                  <a:lnTo>
                    <a:pt x="100352" y="82764"/>
                  </a:lnTo>
                  <a:lnTo>
                    <a:pt x="91246" y="79789"/>
                  </a:lnTo>
                  <a:lnTo>
                    <a:pt x="81230" y="78492"/>
                  </a:lnTo>
                  <a:lnTo>
                    <a:pt x="70434" y="78905"/>
                  </a:lnTo>
                  <a:lnTo>
                    <a:pt x="59080" y="80200"/>
                  </a:lnTo>
                  <a:lnTo>
                    <a:pt x="50114" y="84124"/>
                  </a:lnTo>
                  <a:lnTo>
                    <a:pt x="50177" y="84975"/>
                  </a:lnTo>
                  <a:lnTo>
                    <a:pt x="51676" y="85369"/>
                  </a:lnTo>
                  <a:lnTo>
                    <a:pt x="60032" y="81864"/>
                  </a:lnTo>
                  <a:lnTo>
                    <a:pt x="71056" y="80581"/>
                  </a:lnTo>
                  <a:lnTo>
                    <a:pt x="81116" y="80169"/>
                  </a:lnTo>
                  <a:lnTo>
                    <a:pt x="90358" y="81275"/>
                  </a:lnTo>
                  <a:lnTo>
                    <a:pt x="98751" y="83897"/>
                  </a:lnTo>
                  <a:lnTo>
                    <a:pt x="106260" y="88036"/>
                  </a:lnTo>
                  <a:lnTo>
                    <a:pt x="98717" y="90208"/>
                  </a:lnTo>
                  <a:lnTo>
                    <a:pt x="82689" y="96126"/>
                  </a:lnTo>
                  <a:lnTo>
                    <a:pt x="79070" y="94832"/>
                  </a:lnTo>
                  <a:lnTo>
                    <a:pt x="72515" y="93117"/>
                  </a:lnTo>
                  <a:lnTo>
                    <a:pt x="63453" y="91748"/>
                  </a:lnTo>
                  <a:lnTo>
                    <a:pt x="52311" y="91490"/>
                  </a:lnTo>
                  <a:lnTo>
                    <a:pt x="51523" y="91884"/>
                  </a:lnTo>
                  <a:lnTo>
                    <a:pt x="51447" y="92392"/>
                  </a:lnTo>
                  <a:lnTo>
                    <a:pt x="52679" y="93205"/>
                  </a:lnTo>
                  <a:lnTo>
                    <a:pt x="61964" y="93348"/>
                  </a:lnTo>
                  <a:lnTo>
                    <a:pt x="69864" y="94345"/>
                  </a:lnTo>
                  <a:lnTo>
                    <a:pt x="76080" y="95727"/>
                  </a:lnTo>
                  <a:lnTo>
                    <a:pt x="80314" y="97028"/>
                  </a:lnTo>
                  <a:lnTo>
                    <a:pt x="74079" y="99466"/>
                  </a:lnTo>
                  <a:lnTo>
                    <a:pt x="62357" y="104495"/>
                  </a:lnTo>
                  <a:lnTo>
                    <a:pt x="60591" y="103543"/>
                  </a:lnTo>
                  <a:lnTo>
                    <a:pt x="55270" y="101422"/>
                  </a:lnTo>
                  <a:lnTo>
                    <a:pt x="45034" y="102069"/>
                  </a:lnTo>
                  <a:lnTo>
                    <a:pt x="44284" y="102450"/>
                  </a:lnTo>
                  <a:lnTo>
                    <a:pt x="44196" y="103009"/>
                  </a:lnTo>
                  <a:lnTo>
                    <a:pt x="45466" y="103771"/>
                  </a:lnTo>
                  <a:lnTo>
                    <a:pt x="53416" y="103263"/>
                  </a:lnTo>
                  <a:lnTo>
                    <a:pt x="58089" y="104559"/>
                  </a:lnTo>
                  <a:lnTo>
                    <a:pt x="60274" y="105397"/>
                  </a:lnTo>
                  <a:lnTo>
                    <a:pt x="50236" y="109924"/>
                  </a:lnTo>
                  <a:lnTo>
                    <a:pt x="33616" y="117983"/>
                  </a:lnTo>
                  <a:lnTo>
                    <a:pt x="33718" y="118897"/>
                  </a:lnTo>
                  <a:lnTo>
                    <a:pt x="35229" y="119214"/>
                  </a:lnTo>
                  <a:lnTo>
                    <a:pt x="44678" y="114490"/>
                  </a:lnTo>
                  <a:lnTo>
                    <a:pt x="57543" y="108724"/>
                  </a:lnTo>
                  <a:lnTo>
                    <a:pt x="53555" y="113220"/>
                  </a:lnTo>
                  <a:lnTo>
                    <a:pt x="49301" y="119621"/>
                  </a:lnTo>
                  <a:lnTo>
                    <a:pt x="49809" y="120827"/>
                  </a:lnTo>
                  <a:lnTo>
                    <a:pt x="51257" y="120548"/>
                  </a:lnTo>
                  <a:lnTo>
                    <a:pt x="58610" y="109461"/>
                  </a:lnTo>
                  <a:lnTo>
                    <a:pt x="63080" y="106286"/>
                  </a:lnTo>
                  <a:lnTo>
                    <a:pt x="75387" y="101079"/>
                  </a:lnTo>
                  <a:lnTo>
                    <a:pt x="69210" y="107188"/>
                  </a:lnTo>
                  <a:lnTo>
                    <a:pt x="63446" y="113647"/>
                  </a:lnTo>
                  <a:lnTo>
                    <a:pt x="57162" y="121310"/>
                  </a:lnTo>
                  <a:lnTo>
                    <a:pt x="57581" y="122516"/>
                  </a:lnTo>
                  <a:lnTo>
                    <a:pt x="59067" y="122326"/>
                  </a:lnTo>
                  <a:lnTo>
                    <a:pt x="68146" y="111453"/>
                  </a:lnTo>
                  <a:lnTo>
                    <a:pt x="75939" y="103336"/>
                  </a:lnTo>
                  <a:lnTo>
                    <a:pt x="82892" y="98094"/>
                  </a:lnTo>
                  <a:lnTo>
                    <a:pt x="90538" y="95148"/>
                  </a:lnTo>
                  <a:lnTo>
                    <a:pt x="101142" y="91541"/>
                  </a:lnTo>
                  <a:lnTo>
                    <a:pt x="90252" y="100387"/>
                  </a:lnTo>
                  <a:lnTo>
                    <a:pt x="79159" y="110799"/>
                  </a:lnTo>
                  <a:lnTo>
                    <a:pt x="65138" y="125171"/>
                  </a:lnTo>
                  <a:lnTo>
                    <a:pt x="65430" y="126390"/>
                  </a:lnTo>
                  <a:lnTo>
                    <a:pt x="66954" y="126263"/>
                  </a:lnTo>
                  <a:lnTo>
                    <a:pt x="75783" y="117099"/>
                  </a:lnTo>
                  <a:lnTo>
                    <a:pt x="87401" y="105800"/>
                  </a:lnTo>
                  <a:lnTo>
                    <a:pt x="122936" y="85763"/>
                  </a:lnTo>
                  <a:lnTo>
                    <a:pt x="128333" y="85598"/>
                  </a:lnTo>
                  <a:lnTo>
                    <a:pt x="122567" y="89242"/>
                  </a:lnTo>
                  <a:lnTo>
                    <a:pt x="116979" y="95910"/>
                  </a:lnTo>
                  <a:lnTo>
                    <a:pt x="112255" y="102819"/>
                  </a:lnTo>
                  <a:lnTo>
                    <a:pt x="106986" y="111118"/>
                  </a:lnTo>
                  <a:lnTo>
                    <a:pt x="102808" y="118579"/>
                  </a:lnTo>
                  <a:lnTo>
                    <a:pt x="98780" y="126606"/>
                  </a:lnTo>
                  <a:lnTo>
                    <a:pt x="99479" y="127749"/>
                  </a:lnTo>
                  <a:lnTo>
                    <a:pt x="100850" y="127342"/>
                  </a:lnTo>
                  <a:lnTo>
                    <a:pt x="103392" y="122165"/>
                  </a:lnTo>
                  <a:lnTo>
                    <a:pt x="109942" y="110409"/>
                  </a:lnTo>
                  <a:lnTo>
                    <a:pt x="119233" y="96998"/>
                  </a:lnTo>
                  <a:lnTo>
                    <a:pt x="129997" y="86855"/>
                  </a:lnTo>
                  <a:lnTo>
                    <a:pt x="125778" y="97438"/>
                  </a:lnTo>
                  <a:lnTo>
                    <a:pt x="123818" y="108167"/>
                  </a:lnTo>
                  <a:lnTo>
                    <a:pt x="123278" y="116632"/>
                  </a:lnTo>
                  <a:lnTo>
                    <a:pt x="123317" y="120421"/>
                  </a:lnTo>
                  <a:lnTo>
                    <a:pt x="124434" y="121386"/>
                  </a:lnTo>
                  <a:lnTo>
                    <a:pt x="125450" y="120599"/>
                  </a:lnTo>
                  <a:lnTo>
                    <a:pt x="125446" y="116932"/>
                  </a:lnTo>
                  <a:lnTo>
                    <a:pt x="126045" y="108161"/>
                  </a:lnTo>
                  <a:lnTo>
                    <a:pt x="128167" y="97087"/>
                  </a:lnTo>
                  <a:lnTo>
                    <a:pt x="132727" y="86512"/>
                  </a:lnTo>
                  <a:lnTo>
                    <a:pt x="133985" y="87350"/>
                  </a:lnTo>
                  <a:lnTo>
                    <a:pt x="135496" y="87325"/>
                  </a:lnTo>
                  <a:lnTo>
                    <a:pt x="135267" y="86118"/>
                  </a:lnTo>
                  <a:lnTo>
                    <a:pt x="133870" y="85166"/>
                  </a:lnTo>
                  <a:lnTo>
                    <a:pt x="140178" y="80292"/>
                  </a:lnTo>
                  <a:lnTo>
                    <a:pt x="150844" y="73715"/>
                  </a:lnTo>
                  <a:lnTo>
                    <a:pt x="163024" y="66812"/>
                  </a:lnTo>
                  <a:lnTo>
                    <a:pt x="173875" y="60960"/>
                  </a:lnTo>
                  <a:lnTo>
                    <a:pt x="174053" y="59791"/>
                  </a:lnTo>
                  <a:lnTo>
                    <a:pt x="172529" y="59512"/>
                  </a:lnTo>
                  <a:lnTo>
                    <a:pt x="155851" y="68611"/>
                  </a:lnTo>
                  <a:lnTo>
                    <a:pt x="143218" y="76039"/>
                  </a:lnTo>
                  <a:lnTo>
                    <a:pt x="133667" y="82588"/>
                  </a:lnTo>
                  <a:lnTo>
                    <a:pt x="139865" y="73897"/>
                  </a:lnTo>
                  <a:lnTo>
                    <a:pt x="149620" y="62344"/>
                  </a:lnTo>
                  <a:lnTo>
                    <a:pt x="160158" y="50648"/>
                  </a:lnTo>
                  <a:lnTo>
                    <a:pt x="168706" y="41529"/>
                  </a:lnTo>
                  <a:lnTo>
                    <a:pt x="168452" y="40297"/>
                  </a:lnTo>
                  <a:lnTo>
                    <a:pt x="133591" y="78765"/>
                  </a:lnTo>
                  <a:lnTo>
                    <a:pt x="130975" y="83235"/>
                  </a:lnTo>
                  <a:lnTo>
                    <a:pt x="128765" y="81051"/>
                  </a:lnTo>
                  <a:lnTo>
                    <a:pt x="127317" y="73787"/>
                  </a:lnTo>
                  <a:lnTo>
                    <a:pt x="125984" y="63017"/>
                  </a:lnTo>
                  <a:lnTo>
                    <a:pt x="129437" y="55226"/>
                  </a:lnTo>
                  <a:lnTo>
                    <a:pt x="137677" y="44618"/>
                  </a:lnTo>
                  <a:lnTo>
                    <a:pt x="147522" y="33853"/>
                  </a:lnTo>
                  <a:lnTo>
                    <a:pt x="155790" y="25590"/>
                  </a:lnTo>
                  <a:lnTo>
                    <a:pt x="155575" y="24358"/>
                  </a:lnTo>
                  <a:lnTo>
                    <a:pt x="128346" y="53009"/>
                  </a:lnTo>
                  <a:lnTo>
                    <a:pt x="125412" y="57873"/>
                  </a:lnTo>
                  <a:lnTo>
                    <a:pt x="123939" y="41338"/>
                  </a:lnTo>
                  <a:lnTo>
                    <a:pt x="124117" y="41529"/>
                  </a:lnTo>
                  <a:lnTo>
                    <a:pt x="124117" y="39192"/>
                  </a:lnTo>
                  <a:lnTo>
                    <a:pt x="125852" y="34522"/>
                  </a:lnTo>
                  <a:lnTo>
                    <a:pt x="130033" y="28513"/>
                  </a:lnTo>
                  <a:lnTo>
                    <a:pt x="135013" y="22591"/>
                  </a:lnTo>
                  <a:lnTo>
                    <a:pt x="139141" y="18186"/>
                  </a:lnTo>
                  <a:lnTo>
                    <a:pt x="138887" y="16967"/>
                  </a:lnTo>
                  <a:lnTo>
                    <a:pt x="137350" y="17030"/>
                  </a:lnTo>
                  <a:lnTo>
                    <a:pt x="127228" y="27330"/>
                  </a:lnTo>
                  <a:lnTo>
                    <a:pt x="123456" y="34417"/>
                  </a:lnTo>
                  <a:lnTo>
                    <a:pt x="122428" y="16751"/>
                  </a:lnTo>
                  <a:lnTo>
                    <a:pt x="124447" y="12255"/>
                  </a:lnTo>
                  <a:lnTo>
                    <a:pt x="134607" y="2806"/>
                  </a:lnTo>
                  <a:lnTo>
                    <a:pt x="134505" y="1460"/>
                  </a:lnTo>
                  <a:lnTo>
                    <a:pt x="132994" y="1511"/>
                  </a:lnTo>
                  <a:lnTo>
                    <a:pt x="125869" y="8102"/>
                  </a:lnTo>
                  <a:lnTo>
                    <a:pt x="122237" y="13030"/>
                  </a:lnTo>
                  <a:lnTo>
                    <a:pt x="121716" y="952"/>
                  </a:lnTo>
                  <a:lnTo>
                    <a:pt x="120624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8" name="object 2358"/>
            <p:cNvSpPr/>
            <p:nvPr/>
          </p:nvSpPr>
          <p:spPr>
            <a:xfrm>
              <a:off x="6658333" y="2872851"/>
              <a:ext cx="135255" cy="117475"/>
            </a:xfrm>
            <a:custGeom>
              <a:avLst/>
              <a:gdLst/>
              <a:ahLst/>
              <a:cxnLst/>
              <a:rect l="l" t="t" r="r" b="b"/>
              <a:pathLst>
                <a:path w="135254" h="117475">
                  <a:moveTo>
                    <a:pt x="304" y="0"/>
                  </a:moveTo>
                  <a:lnTo>
                    <a:pt x="0" y="228"/>
                  </a:lnTo>
                  <a:lnTo>
                    <a:pt x="609" y="1473"/>
                  </a:lnTo>
                  <a:lnTo>
                    <a:pt x="5486" y="3340"/>
                  </a:lnTo>
                  <a:lnTo>
                    <a:pt x="15938" y="7899"/>
                  </a:lnTo>
                  <a:lnTo>
                    <a:pt x="2730" y="7340"/>
                  </a:lnTo>
                  <a:lnTo>
                    <a:pt x="1841" y="7734"/>
                  </a:lnTo>
                  <a:lnTo>
                    <a:pt x="1739" y="8166"/>
                  </a:lnTo>
                  <a:lnTo>
                    <a:pt x="2870" y="9067"/>
                  </a:lnTo>
                  <a:lnTo>
                    <a:pt x="19989" y="9766"/>
                  </a:lnTo>
                  <a:lnTo>
                    <a:pt x="31661" y="15455"/>
                  </a:lnTo>
                  <a:lnTo>
                    <a:pt x="6489" y="19608"/>
                  </a:lnTo>
                  <a:lnTo>
                    <a:pt x="5854" y="19977"/>
                  </a:lnTo>
                  <a:lnTo>
                    <a:pt x="5791" y="20624"/>
                  </a:lnTo>
                  <a:lnTo>
                    <a:pt x="7137" y="21285"/>
                  </a:lnTo>
                  <a:lnTo>
                    <a:pt x="34328" y="16789"/>
                  </a:lnTo>
                  <a:lnTo>
                    <a:pt x="47129" y="23558"/>
                  </a:lnTo>
                  <a:lnTo>
                    <a:pt x="35776" y="23763"/>
                  </a:lnTo>
                  <a:lnTo>
                    <a:pt x="26303" y="26238"/>
                  </a:lnTo>
                  <a:lnTo>
                    <a:pt x="19699" y="29169"/>
                  </a:lnTo>
                  <a:lnTo>
                    <a:pt x="16738" y="30949"/>
                  </a:lnTo>
                  <a:lnTo>
                    <a:pt x="16916" y="31953"/>
                  </a:lnTo>
                  <a:lnTo>
                    <a:pt x="18453" y="32118"/>
                  </a:lnTo>
                  <a:lnTo>
                    <a:pt x="21396" y="30457"/>
                  </a:lnTo>
                  <a:lnTo>
                    <a:pt x="28992" y="27293"/>
                  </a:lnTo>
                  <a:lnTo>
                    <a:pt x="39757" y="25094"/>
                  </a:lnTo>
                  <a:lnTo>
                    <a:pt x="52209" y="26327"/>
                  </a:lnTo>
                  <a:lnTo>
                    <a:pt x="68287" y="35445"/>
                  </a:lnTo>
                  <a:lnTo>
                    <a:pt x="61962" y="34701"/>
                  </a:lnTo>
                  <a:lnTo>
                    <a:pt x="55232" y="34737"/>
                  </a:lnTo>
                  <a:lnTo>
                    <a:pt x="48149" y="35560"/>
                  </a:lnTo>
                  <a:lnTo>
                    <a:pt x="40767" y="37172"/>
                  </a:lnTo>
                  <a:lnTo>
                    <a:pt x="31153" y="39725"/>
                  </a:lnTo>
                  <a:lnTo>
                    <a:pt x="23825" y="43637"/>
                  </a:lnTo>
                  <a:lnTo>
                    <a:pt x="23926" y="44564"/>
                  </a:lnTo>
                  <a:lnTo>
                    <a:pt x="25450" y="44831"/>
                  </a:lnTo>
                  <a:lnTo>
                    <a:pt x="30104" y="42732"/>
                  </a:lnTo>
                  <a:lnTo>
                    <a:pt x="41679" y="38815"/>
                  </a:lnTo>
                  <a:lnTo>
                    <a:pt x="57224" y="36363"/>
                  </a:lnTo>
                  <a:lnTo>
                    <a:pt x="73787" y="38658"/>
                  </a:lnTo>
                  <a:lnTo>
                    <a:pt x="80835" y="42862"/>
                  </a:lnTo>
                  <a:lnTo>
                    <a:pt x="71983" y="42574"/>
                  </a:lnTo>
                  <a:lnTo>
                    <a:pt x="63507" y="43578"/>
                  </a:lnTo>
                  <a:lnTo>
                    <a:pt x="55730" y="45446"/>
                  </a:lnTo>
                  <a:lnTo>
                    <a:pt x="48971" y="47752"/>
                  </a:lnTo>
                  <a:lnTo>
                    <a:pt x="38849" y="51625"/>
                  </a:lnTo>
                  <a:lnTo>
                    <a:pt x="31534" y="56616"/>
                  </a:lnTo>
                  <a:lnTo>
                    <a:pt x="31737" y="57594"/>
                  </a:lnTo>
                  <a:lnTo>
                    <a:pt x="33248" y="57759"/>
                  </a:lnTo>
                  <a:lnTo>
                    <a:pt x="37957" y="54977"/>
                  </a:lnTo>
                  <a:lnTo>
                    <a:pt x="49880" y="49420"/>
                  </a:lnTo>
                  <a:lnTo>
                    <a:pt x="66368" y="44899"/>
                  </a:lnTo>
                  <a:lnTo>
                    <a:pt x="84772" y="45224"/>
                  </a:lnTo>
                  <a:lnTo>
                    <a:pt x="99390" y="54190"/>
                  </a:lnTo>
                  <a:lnTo>
                    <a:pt x="81683" y="55335"/>
                  </a:lnTo>
                  <a:lnTo>
                    <a:pt x="61958" y="59645"/>
                  </a:lnTo>
                  <a:lnTo>
                    <a:pt x="45617" y="64402"/>
                  </a:lnTo>
                  <a:lnTo>
                    <a:pt x="38061" y="66890"/>
                  </a:lnTo>
                  <a:lnTo>
                    <a:pt x="37642" y="67221"/>
                  </a:lnTo>
                  <a:lnTo>
                    <a:pt x="37668" y="68033"/>
                  </a:lnTo>
                  <a:lnTo>
                    <a:pt x="39141" y="68478"/>
                  </a:lnTo>
                  <a:lnTo>
                    <a:pt x="46960" y="65916"/>
                  </a:lnTo>
                  <a:lnTo>
                    <a:pt x="64962" y="60758"/>
                  </a:lnTo>
                  <a:lnTo>
                    <a:pt x="86052" y="56478"/>
                  </a:lnTo>
                  <a:lnTo>
                    <a:pt x="103136" y="56553"/>
                  </a:lnTo>
                  <a:lnTo>
                    <a:pt x="128778" y="73101"/>
                  </a:lnTo>
                  <a:lnTo>
                    <a:pt x="123634" y="73177"/>
                  </a:lnTo>
                  <a:lnTo>
                    <a:pt x="117221" y="74320"/>
                  </a:lnTo>
                  <a:lnTo>
                    <a:pt x="108419" y="76619"/>
                  </a:lnTo>
                  <a:lnTo>
                    <a:pt x="100352" y="71994"/>
                  </a:lnTo>
                  <a:lnTo>
                    <a:pt x="91246" y="69018"/>
                  </a:lnTo>
                  <a:lnTo>
                    <a:pt x="81230" y="67717"/>
                  </a:lnTo>
                  <a:lnTo>
                    <a:pt x="70434" y="68122"/>
                  </a:lnTo>
                  <a:lnTo>
                    <a:pt x="59080" y="69418"/>
                  </a:lnTo>
                  <a:lnTo>
                    <a:pt x="50114" y="73355"/>
                  </a:lnTo>
                  <a:lnTo>
                    <a:pt x="50177" y="74193"/>
                  </a:lnTo>
                  <a:lnTo>
                    <a:pt x="51676" y="74587"/>
                  </a:lnTo>
                  <a:lnTo>
                    <a:pt x="60032" y="71081"/>
                  </a:lnTo>
                  <a:lnTo>
                    <a:pt x="71056" y="69799"/>
                  </a:lnTo>
                  <a:lnTo>
                    <a:pt x="81116" y="69394"/>
                  </a:lnTo>
                  <a:lnTo>
                    <a:pt x="90358" y="70502"/>
                  </a:lnTo>
                  <a:lnTo>
                    <a:pt x="98751" y="73122"/>
                  </a:lnTo>
                  <a:lnTo>
                    <a:pt x="106260" y="77254"/>
                  </a:lnTo>
                  <a:lnTo>
                    <a:pt x="98717" y="79425"/>
                  </a:lnTo>
                  <a:lnTo>
                    <a:pt x="82689" y="85356"/>
                  </a:lnTo>
                  <a:lnTo>
                    <a:pt x="79070" y="84062"/>
                  </a:lnTo>
                  <a:lnTo>
                    <a:pt x="72515" y="82346"/>
                  </a:lnTo>
                  <a:lnTo>
                    <a:pt x="63453" y="80974"/>
                  </a:lnTo>
                  <a:lnTo>
                    <a:pt x="52311" y="80708"/>
                  </a:lnTo>
                  <a:lnTo>
                    <a:pt x="51523" y="81114"/>
                  </a:lnTo>
                  <a:lnTo>
                    <a:pt x="51447" y="81622"/>
                  </a:lnTo>
                  <a:lnTo>
                    <a:pt x="52679" y="82435"/>
                  </a:lnTo>
                  <a:lnTo>
                    <a:pt x="61964" y="82579"/>
                  </a:lnTo>
                  <a:lnTo>
                    <a:pt x="69864" y="83575"/>
                  </a:lnTo>
                  <a:lnTo>
                    <a:pt x="76080" y="84957"/>
                  </a:lnTo>
                  <a:lnTo>
                    <a:pt x="80314" y="86258"/>
                  </a:lnTo>
                  <a:lnTo>
                    <a:pt x="74079" y="88684"/>
                  </a:lnTo>
                  <a:lnTo>
                    <a:pt x="62357" y="93726"/>
                  </a:lnTo>
                  <a:lnTo>
                    <a:pt x="60591" y="92760"/>
                  </a:lnTo>
                  <a:lnTo>
                    <a:pt x="55283" y="90652"/>
                  </a:lnTo>
                  <a:lnTo>
                    <a:pt x="45034" y="91300"/>
                  </a:lnTo>
                  <a:lnTo>
                    <a:pt x="44284" y="91668"/>
                  </a:lnTo>
                  <a:lnTo>
                    <a:pt x="44196" y="92240"/>
                  </a:lnTo>
                  <a:lnTo>
                    <a:pt x="45466" y="93002"/>
                  </a:lnTo>
                  <a:lnTo>
                    <a:pt x="53416" y="92494"/>
                  </a:lnTo>
                  <a:lnTo>
                    <a:pt x="58102" y="93789"/>
                  </a:lnTo>
                  <a:lnTo>
                    <a:pt x="60274" y="94627"/>
                  </a:lnTo>
                  <a:lnTo>
                    <a:pt x="50236" y="99153"/>
                  </a:lnTo>
                  <a:lnTo>
                    <a:pt x="33616" y="107213"/>
                  </a:lnTo>
                  <a:lnTo>
                    <a:pt x="33718" y="108115"/>
                  </a:lnTo>
                  <a:lnTo>
                    <a:pt x="35229" y="108445"/>
                  </a:lnTo>
                  <a:lnTo>
                    <a:pt x="44678" y="103720"/>
                  </a:lnTo>
                  <a:lnTo>
                    <a:pt x="57543" y="97955"/>
                  </a:lnTo>
                  <a:lnTo>
                    <a:pt x="53555" y="102450"/>
                  </a:lnTo>
                  <a:lnTo>
                    <a:pt x="49301" y="108839"/>
                  </a:lnTo>
                  <a:lnTo>
                    <a:pt x="49809" y="110045"/>
                  </a:lnTo>
                  <a:lnTo>
                    <a:pt x="51244" y="109766"/>
                  </a:lnTo>
                  <a:lnTo>
                    <a:pt x="58597" y="98679"/>
                  </a:lnTo>
                  <a:lnTo>
                    <a:pt x="63080" y="95516"/>
                  </a:lnTo>
                  <a:lnTo>
                    <a:pt x="75387" y="90309"/>
                  </a:lnTo>
                  <a:lnTo>
                    <a:pt x="69210" y="96412"/>
                  </a:lnTo>
                  <a:lnTo>
                    <a:pt x="63446" y="102868"/>
                  </a:lnTo>
                  <a:lnTo>
                    <a:pt x="57162" y="110540"/>
                  </a:lnTo>
                  <a:lnTo>
                    <a:pt x="57581" y="111747"/>
                  </a:lnTo>
                  <a:lnTo>
                    <a:pt x="59067" y="111556"/>
                  </a:lnTo>
                  <a:lnTo>
                    <a:pt x="68151" y="100682"/>
                  </a:lnTo>
                  <a:lnTo>
                    <a:pt x="75941" y="92561"/>
                  </a:lnTo>
                  <a:lnTo>
                    <a:pt x="82892" y="87312"/>
                  </a:lnTo>
                  <a:lnTo>
                    <a:pt x="90538" y="84378"/>
                  </a:lnTo>
                  <a:lnTo>
                    <a:pt x="101155" y="80759"/>
                  </a:lnTo>
                  <a:lnTo>
                    <a:pt x="90263" y="89612"/>
                  </a:lnTo>
                  <a:lnTo>
                    <a:pt x="79167" y="100028"/>
                  </a:lnTo>
                  <a:lnTo>
                    <a:pt x="65151" y="114401"/>
                  </a:lnTo>
                  <a:lnTo>
                    <a:pt x="65443" y="115608"/>
                  </a:lnTo>
                  <a:lnTo>
                    <a:pt x="66941" y="115493"/>
                  </a:lnTo>
                  <a:lnTo>
                    <a:pt x="75778" y="106324"/>
                  </a:lnTo>
                  <a:lnTo>
                    <a:pt x="87401" y="95026"/>
                  </a:lnTo>
                  <a:lnTo>
                    <a:pt x="122936" y="74993"/>
                  </a:lnTo>
                  <a:lnTo>
                    <a:pt x="128333" y="74828"/>
                  </a:lnTo>
                  <a:lnTo>
                    <a:pt x="122567" y="78473"/>
                  </a:lnTo>
                  <a:lnTo>
                    <a:pt x="116979" y="85140"/>
                  </a:lnTo>
                  <a:lnTo>
                    <a:pt x="112242" y="92036"/>
                  </a:lnTo>
                  <a:lnTo>
                    <a:pt x="106981" y="100341"/>
                  </a:lnTo>
                  <a:lnTo>
                    <a:pt x="102808" y="107803"/>
                  </a:lnTo>
                  <a:lnTo>
                    <a:pt x="98793" y="115836"/>
                  </a:lnTo>
                  <a:lnTo>
                    <a:pt x="99479" y="116979"/>
                  </a:lnTo>
                  <a:lnTo>
                    <a:pt x="100850" y="116560"/>
                  </a:lnTo>
                  <a:lnTo>
                    <a:pt x="103392" y="111388"/>
                  </a:lnTo>
                  <a:lnTo>
                    <a:pt x="109942" y="99633"/>
                  </a:lnTo>
                  <a:lnTo>
                    <a:pt x="119233" y="86222"/>
                  </a:lnTo>
                  <a:lnTo>
                    <a:pt x="129997" y="76085"/>
                  </a:lnTo>
                  <a:lnTo>
                    <a:pt x="125778" y="86668"/>
                  </a:lnTo>
                  <a:lnTo>
                    <a:pt x="123818" y="97397"/>
                  </a:lnTo>
                  <a:lnTo>
                    <a:pt x="123278" y="105862"/>
                  </a:lnTo>
                  <a:lnTo>
                    <a:pt x="123317" y="109651"/>
                  </a:lnTo>
                  <a:lnTo>
                    <a:pt x="124434" y="110604"/>
                  </a:lnTo>
                  <a:lnTo>
                    <a:pt x="125450" y="109816"/>
                  </a:lnTo>
                  <a:lnTo>
                    <a:pt x="125446" y="106155"/>
                  </a:lnTo>
                  <a:lnTo>
                    <a:pt x="126045" y="97385"/>
                  </a:lnTo>
                  <a:lnTo>
                    <a:pt x="128167" y="86312"/>
                  </a:lnTo>
                  <a:lnTo>
                    <a:pt x="132727" y="75742"/>
                  </a:lnTo>
                  <a:lnTo>
                    <a:pt x="133985" y="76568"/>
                  </a:lnTo>
                  <a:lnTo>
                    <a:pt x="135001" y="76784"/>
                  </a:lnTo>
                  <a:lnTo>
                    <a:pt x="111112" y="60083"/>
                  </a:lnTo>
                  <a:lnTo>
                    <a:pt x="100596" y="53657"/>
                  </a:lnTo>
                  <a:lnTo>
                    <a:pt x="88341" y="45453"/>
                  </a:lnTo>
                  <a:lnTo>
                    <a:pt x="66611" y="33210"/>
                  </a:lnTo>
                  <a:lnTo>
                    <a:pt x="59524" y="29921"/>
                  </a:lnTo>
                  <a:lnTo>
                    <a:pt x="46088" y="22098"/>
                  </a:lnTo>
                  <a:lnTo>
                    <a:pt x="39878" y="17653"/>
                  </a:lnTo>
                  <a:lnTo>
                    <a:pt x="24701" y="10083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9" name="object 2359"/>
            <p:cNvSpPr/>
            <p:nvPr/>
          </p:nvSpPr>
          <p:spPr>
            <a:xfrm>
              <a:off x="6780076" y="2715545"/>
              <a:ext cx="50165" cy="119380"/>
            </a:xfrm>
            <a:custGeom>
              <a:avLst/>
              <a:gdLst/>
              <a:ahLst/>
              <a:cxnLst/>
              <a:rect l="l" t="t" r="r" b="b"/>
              <a:pathLst>
                <a:path w="50165" h="119380">
                  <a:moveTo>
                    <a:pt x="698" y="0"/>
                  </a:moveTo>
                  <a:lnTo>
                    <a:pt x="0" y="2197"/>
                  </a:lnTo>
                  <a:lnTo>
                    <a:pt x="5397" y="12458"/>
                  </a:lnTo>
                  <a:lnTo>
                    <a:pt x="14363" y="31254"/>
                  </a:lnTo>
                  <a:lnTo>
                    <a:pt x="16078" y="36474"/>
                  </a:lnTo>
                  <a:lnTo>
                    <a:pt x="15824" y="42303"/>
                  </a:lnTo>
                  <a:lnTo>
                    <a:pt x="9232" y="52997"/>
                  </a:lnTo>
                  <a:lnTo>
                    <a:pt x="6680" y="56718"/>
                  </a:lnTo>
                  <a:lnTo>
                    <a:pt x="7099" y="58978"/>
                  </a:lnTo>
                  <a:lnTo>
                    <a:pt x="8458" y="59220"/>
                  </a:lnTo>
                  <a:lnTo>
                    <a:pt x="9359" y="58572"/>
                  </a:lnTo>
                  <a:lnTo>
                    <a:pt x="15125" y="50177"/>
                  </a:lnTo>
                  <a:lnTo>
                    <a:pt x="17856" y="42925"/>
                  </a:lnTo>
                  <a:lnTo>
                    <a:pt x="18669" y="47269"/>
                  </a:lnTo>
                  <a:lnTo>
                    <a:pt x="19253" y="54279"/>
                  </a:lnTo>
                  <a:lnTo>
                    <a:pt x="19100" y="66674"/>
                  </a:lnTo>
                  <a:lnTo>
                    <a:pt x="17119" y="74650"/>
                  </a:lnTo>
                  <a:lnTo>
                    <a:pt x="8458" y="83908"/>
                  </a:lnTo>
                  <a:lnTo>
                    <a:pt x="8521" y="86220"/>
                  </a:lnTo>
                  <a:lnTo>
                    <a:pt x="10096" y="86601"/>
                  </a:lnTo>
                  <a:lnTo>
                    <a:pt x="10845" y="86144"/>
                  </a:lnTo>
                  <a:lnTo>
                    <a:pt x="15773" y="80886"/>
                  </a:lnTo>
                  <a:lnTo>
                    <a:pt x="19164" y="74841"/>
                  </a:lnTo>
                  <a:lnTo>
                    <a:pt x="19913" y="84150"/>
                  </a:lnTo>
                  <a:lnTo>
                    <a:pt x="21120" y="89662"/>
                  </a:lnTo>
                  <a:lnTo>
                    <a:pt x="22136" y="91871"/>
                  </a:lnTo>
                  <a:lnTo>
                    <a:pt x="23380" y="93903"/>
                  </a:lnTo>
                  <a:lnTo>
                    <a:pt x="25006" y="100228"/>
                  </a:lnTo>
                  <a:lnTo>
                    <a:pt x="18351" y="107772"/>
                  </a:lnTo>
                  <a:lnTo>
                    <a:pt x="18415" y="110121"/>
                  </a:lnTo>
                  <a:lnTo>
                    <a:pt x="19939" y="110489"/>
                  </a:lnTo>
                  <a:lnTo>
                    <a:pt x="20726" y="109994"/>
                  </a:lnTo>
                  <a:lnTo>
                    <a:pt x="25577" y="104495"/>
                  </a:lnTo>
                  <a:lnTo>
                    <a:pt x="26670" y="98450"/>
                  </a:lnTo>
                  <a:lnTo>
                    <a:pt x="36703" y="110363"/>
                  </a:lnTo>
                  <a:lnTo>
                    <a:pt x="38696" y="118033"/>
                  </a:lnTo>
                  <a:lnTo>
                    <a:pt x="40690" y="119202"/>
                  </a:lnTo>
                  <a:lnTo>
                    <a:pt x="41859" y="117195"/>
                  </a:lnTo>
                  <a:lnTo>
                    <a:pt x="40589" y="112306"/>
                  </a:lnTo>
                  <a:lnTo>
                    <a:pt x="38519" y="108432"/>
                  </a:lnTo>
                  <a:lnTo>
                    <a:pt x="36220" y="105143"/>
                  </a:lnTo>
                  <a:lnTo>
                    <a:pt x="40868" y="106425"/>
                  </a:lnTo>
                  <a:lnTo>
                    <a:pt x="48602" y="107289"/>
                  </a:lnTo>
                  <a:lnTo>
                    <a:pt x="49784" y="105905"/>
                  </a:lnTo>
                  <a:lnTo>
                    <a:pt x="48348" y="104101"/>
                  </a:lnTo>
                  <a:lnTo>
                    <a:pt x="41681" y="103289"/>
                  </a:lnTo>
                  <a:lnTo>
                    <a:pt x="33629" y="101498"/>
                  </a:lnTo>
                  <a:lnTo>
                    <a:pt x="24790" y="91198"/>
                  </a:lnTo>
                  <a:lnTo>
                    <a:pt x="23177" y="83197"/>
                  </a:lnTo>
                  <a:lnTo>
                    <a:pt x="27520" y="86410"/>
                  </a:lnTo>
                  <a:lnTo>
                    <a:pt x="33883" y="87566"/>
                  </a:lnTo>
                  <a:lnTo>
                    <a:pt x="35547" y="87693"/>
                  </a:lnTo>
                  <a:lnTo>
                    <a:pt x="36715" y="86398"/>
                  </a:lnTo>
                  <a:lnTo>
                    <a:pt x="35382" y="84518"/>
                  </a:lnTo>
                  <a:lnTo>
                    <a:pt x="32308" y="83985"/>
                  </a:lnTo>
                  <a:lnTo>
                    <a:pt x="24091" y="81737"/>
                  </a:lnTo>
                  <a:lnTo>
                    <a:pt x="22580" y="77520"/>
                  </a:lnTo>
                  <a:lnTo>
                    <a:pt x="22339" y="74028"/>
                  </a:lnTo>
                  <a:lnTo>
                    <a:pt x="22339" y="53225"/>
                  </a:lnTo>
                  <a:lnTo>
                    <a:pt x="25793" y="57594"/>
                  </a:lnTo>
                  <a:lnTo>
                    <a:pt x="30365" y="60705"/>
                  </a:lnTo>
                  <a:lnTo>
                    <a:pt x="31711" y="60909"/>
                  </a:lnTo>
                  <a:lnTo>
                    <a:pt x="32626" y="60248"/>
                  </a:lnTo>
                  <a:lnTo>
                    <a:pt x="32169" y="58000"/>
                  </a:lnTo>
                  <a:lnTo>
                    <a:pt x="23012" y="51739"/>
                  </a:lnTo>
                  <a:lnTo>
                    <a:pt x="20029" y="38115"/>
                  </a:lnTo>
                  <a:lnTo>
                    <a:pt x="17916" y="31848"/>
                  </a:lnTo>
                  <a:lnTo>
                    <a:pt x="15313" y="25662"/>
                  </a:lnTo>
                  <a:lnTo>
                    <a:pt x="12357" y="19405"/>
                  </a:lnTo>
                  <a:lnTo>
                    <a:pt x="2933" y="736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0" name="object 2360"/>
            <p:cNvSpPr/>
            <p:nvPr/>
          </p:nvSpPr>
          <p:spPr>
            <a:xfrm>
              <a:off x="6824610" y="2808677"/>
              <a:ext cx="26670" cy="27305"/>
            </a:xfrm>
            <a:custGeom>
              <a:avLst/>
              <a:gdLst/>
              <a:ahLst/>
              <a:cxnLst/>
              <a:rect l="l" t="t" r="r" b="b"/>
              <a:pathLst>
                <a:path w="26670" h="27305">
                  <a:moveTo>
                    <a:pt x="10871" y="0"/>
                  </a:moveTo>
                  <a:lnTo>
                    <a:pt x="4368" y="3822"/>
                  </a:lnTo>
                  <a:lnTo>
                    <a:pt x="2184" y="9766"/>
                  </a:lnTo>
                  <a:lnTo>
                    <a:pt x="0" y="15722"/>
                  </a:lnTo>
                  <a:lnTo>
                    <a:pt x="3200" y="22860"/>
                  </a:lnTo>
                  <a:lnTo>
                    <a:pt x="15049" y="27216"/>
                  </a:lnTo>
                  <a:lnTo>
                    <a:pt x="21932" y="23647"/>
                  </a:lnTo>
                  <a:lnTo>
                    <a:pt x="26314" y="11747"/>
                  </a:lnTo>
                  <a:lnTo>
                    <a:pt x="22733" y="4330"/>
                  </a:lnTo>
                  <a:lnTo>
                    <a:pt x="1087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1" name="object 2361"/>
            <p:cNvSpPr/>
            <p:nvPr/>
          </p:nvSpPr>
          <p:spPr>
            <a:xfrm>
              <a:off x="6840005" y="2819800"/>
              <a:ext cx="7620" cy="8255"/>
            </a:xfrm>
            <a:custGeom>
              <a:avLst/>
              <a:gdLst/>
              <a:ahLst/>
              <a:cxnLst/>
              <a:rect l="l" t="t" r="r" b="b"/>
              <a:pathLst>
                <a:path w="7620" h="8255">
                  <a:moveTo>
                    <a:pt x="4229" y="0"/>
                  </a:moveTo>
                  <a:lnTo>
                    <a:pt x="2146" y="393"/>
                  </a:lnTo>
                  <a:lnTo>
                    <a:pt x="1066" y="1930"/>
                  </a:lnTo>
                  <a:lnTo>
                    <a:pt x="0" y="3454"/>
                  </a:lnTo>
                  <a:lnTo>
                    <a:pt x="342" y="5562"/>
                  </a:lnTo>
                  <a:lnTo>
                    <a:pt x="1828" y="6616"/>
                  </a:lnTo>
                  <a:lnTo>
                    <a:pt x="3378" y="7658"/>
                  </a:lnTo>
                  <a:lnTo>
                    <a:pt x="5435" y="7277"/>
                  </a:lnTo>
                  <a:lnTo>
                    <a:pt x="6515" y="5740"/>
                  </a:lnTo>
                  <a:lnTo>
                    <a:pt x="7581" y="4190"/>
                  </a:lnTo>
                  <a:lnTo>
                    <a:pt x="7238" y="2095"/>
                  </a:lnTo>
                  <a:lnTo>
                    <a:pt x="5727" y="1054"/>
                  </a:lnTo>
                  <a:lnTo>
                    <a:pt x="422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2" name="object 2362"/>
            <p:cNvSpPr/>
            <p:nvPr/>
          </p:nvSpPr>
          <p:spPr>
            <a:xfrm>
              <a:off x="6843110" y="2821979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514" y="0"/>
                  </a:moveTo>
                  <a:lnTo>
                    <a:pt x="0" y="469"/>
                  </a:lnTo>
                  <a:lnTo>
                    <a:pt x="431" y="2997"/>
                  </a:lnTo>
                  <a:lnTo>
                    <a:pt x="2933" y="2527"/>
                  </a:lnTo>
                  <a:lnTo>
                    <a:pt x="251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3" name="object 2363"/>
            <p:cNvSpPr/>
            <p:nvPr/>
          </p:nvSpPr>
          <p:spPr>
            <a:xfrm>
              <a:off x="6830855" y="2817154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5">
                  <a:moveTo>
                    <a:pt x="2273" y="0"/>
                  </a:moveTo>
                  <a:lnTo>
                    <a:pt x="698" y="1396"/>
                  </a:lnTo>
                  <a:lnTo>
                    <a:pt x="342" y="3378"/>
                  </a:lnTo>
                  <a:lnTo>
                    <a:pt x="0" y="5384"/>
                  </a:lnTo>
                  <a:lnTo>
                    <a:pt x="1003" y="7213"/>
                  </a:lnTo>
                  <a:lnTo>
                    <a:pt x="4165" y="7772"/>
                  </a:lnTo>
                  <a:lnTo>
                    <a:pt x="5727" y="6375"/>
                  </a:lnTo>
                  <a:lnTo>
                    <a:pt x="6451" y="2400"/>
                  </a:lnTo>
                  <a:lnTo>
                    <a:pt x="5448" y="558"/>
                  </a:lnTo>
                  <a:lnTo>
                    <a:pt x="3860" y="292"/>
                  </a:lnTo>
                  <a:lnTo>
                    <a:pt x="227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4" name="object 2364"/>
            <p:cNvSpPr/>
            <p:nvPr/>
          </p:nvSpPr>
          <p:spPr>
            <a:xfrm>
              <a:off x="6784600" y="2818368"/>
              <a:ext cx="27940" cy="26670"/>
            </a:xfrm>
            <a:custGeom>
              <a:avLst/>
              <a:gdLst/>
              <a:ahLst/>
              <a:cxnLst/>
              <a:rect l="l" t="t" r="r" b="b"/>
              <a:pathLst>
                <a:path w="27940" h="26669">
                  <a:moveTo>
                    <a:pt x="15024" y="0"/>
                  </a:moveTo>
                  <a:lnTo>
                    <a:pt x="7289" y="1257"/>
                  </a:lnTo>
                  <a:lnTo>
                    <a:pt x="0" y="11556"/>
                  </a:lnTo>
                  <a:lnTo>
                    <a:pt x="1663" y="19138"/>
                  </a:lnTo>
                  <a:lnTo>
                    <a:pt x="12014" y="26454"/>
                  </a:lnTo>
                  <a:lnTo>
                    <a:pt x="20129" y="24930"/>
                  </a:lnTo>
                  <a:lnTo>
                    <a:pt x="27393" y="14604"/>
                  </a:lnTo>
                  <a:lnTo>
                    <a:pt x="25387" y="7327"/>
                  </a:lnTo>
                  <a:lnTo>
                    <a:pt x="20193" y="3682"/>
                  </a:lnTo>
                  <a:lnTo>
                    <a:pt x="15024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5" name="object 2365"/>
            <p:cNvSpPr/>
            <p:nvPr/>
          </p:nvSpPr>
          <p:spPr>
            <a:xfrm>
              <a:off x="6791617" y="2833330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2984" y="0"/>
                  </a:moveTo>
                  <a:lnTo>
                    <a:pt x="1587" y="1181"/>
                  </a:lnTo>
                  <a:lnTo>
                    <a:pt x="165" y="2349"/>
                  </a:lnTo>
                  <a:lnTo>
                    <a:pt x="0" y="4483"/>
                  </a:lnTo>
                  <a:lnTo>
                    <a:pt x="2425" y="7353"/>
                  </a:lnTo>
                  <a:lnTo>
                    <a:pt x="4533" y="7543"/>
                  </a:lnTo>
                  <a:lnTo>
                    <a:pt x="5956" y="6362"/>
                  </a:lnTo>
                  <a:lnTo>
                    <a:pt x="7353" y="5181"/>
                  </a:lnTo>
                  <a:lnTo>
                    <a:pt x="7518" y="3060"/>
                  </a:lnTo>
                  <a:lnTo>
                    <a:pt x="6311" y="1638"/>
                  </a:lnTo>
                  <a:lnTo>
                    <a:pt x="5105" y="203"/>
                  </a:lnTo>
                  <a:lnTo>
                    <a:pt x="298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6" name="object 2366"/>
            <p:cNvSpPr/>
            <p:nvPr/>
          </p:nvSpPr>
          <p:spPr>
            <a:xfrm>
              <a:off x="6793952" y="2836495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90" y="0"/>
                  </a:moveTo>
                  <a:lnTo>
                    <a:pt x="0" y="2565"/>
                  </a:lnTo>
                  <a:lnTo>
                    <a:pt x="2540" y="2794"/>
                  </a:lnTo>
                  <a:lnTo>
                    <a:pt x="2743" y="254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7" name="object 2367"/>
            <p:cNvSpPr/>
            <p:nvPr/>
          </p:nvSpPr>
          <p:spPr>
            <a:xfrm>
              <a:off x="6795385" y="2821738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1993" y="0"/>
                  </a:moveTo>
                  <a:lnTo>
                    <a:pt x="266" y="1155"/>
                  </a:lnTo>
                  <a:lnTo>
                    <a:pt x="0" y="4368"/>
                  </a:lnTo>
                  <a:lnTo>
                    <a:pt x="1536" y="5803"/>
                  </a:lnTo>
                  <a:lnTo>
                    <a:pt x="5549" y="6146"/>
                  </a:lnTo>
                  <a:lnTo>
                    <a:pt x="7289" y="4978"/>
                  </a:lnTo>
                  <a:lnTo>
                    <a:pt x="7556" y="1778"/>
                  </a:lnTo>
                  <a:lnTo>
                    <a:pt x="6032" y="330"/>
                  </a:lnTo>
                  <a:lnTo>
                    <a:pt x="4025" y="165"/>
                  </a:lnTo>
                  <a:lnTo>
                    <a:pt x="199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8" name="object 2368"/>
            <p:cNvSpPr/>
            <p:nvPr/>
          </p:nvSpPr>
          <p:spPr>
            <a:xfrm>
              <a:off x="6769977" y="2762469"/>
              <a:ext cx="26670" cy="26034"/>
            </a:xfrm>
            <a:custGeom>
              <a:avLst/>
              <a:gdLst/>
              <a:ahLst/>
              <a:cxnLst/>
              <a:rect l="l" t="t" r="r" b="b"/>
              <a:pathLst>
                <a:path w="26670" h="26035">
                  <a:moveTo>
                    <a:pt x="9347" y="0"/>
                  </a:moveTo>
                  <a:lnTo>
                    <a:pt x="0" y="8470"/>
                  </a:lnTo>
                  <a:lnTo>
                    <a:pt x="368" y="16014"/>
                  </a:lnTo>
                  <a:lnTo>
                    <a:pt x="4635" y="20726"/>
                  </a:lnTo>
                  <a:lnTo>
                    <a:pt x="8890" y="25412"/>
                  </a:lnTo>
                  <a:lnTo>
                    <a:pt x="16687" y="25920"/>
                  </a:lnTo>
                  <a:lnTo>
                    <a:pt x="26047" y="17437"/>
                  </a:lnTo>
                  <a:lnTo>
                    <a:pt x="26098" y="9690"/>
                  </a:lnTo>
                  <a:lnTo>
                    <a:pt x="17589" y="279"/>
                  </a:lnTo>
                  <a:lnTo>
                    <a:pt x="9347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9" name="object 2369"/>
            <p:cNvSpPr/>
            <p:nvPr/>
          </p:nvSpPr>
          <p:spPr>
            <a:xfrm>
              <a:off x="6778170" y="2773154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3886" y="0"/>
                  </a:moveTo>
                  <a:lnTo>
                    <a:pt x="609" y="1689"/>
                  </a:lnTo>
                  <a:lnTo>
                    <a:pt x="0" y="3721"/>
                  </a:lnTo>
                  <a:lnTo>
                    <a:pt x="876" y="5384"/>
                  </a:lnTo>
                  <a:lnTo>
                    <a:pt x="1739" y="7048"/>
                  </a:lnTo>
                  <a:lnTo>
                    <a:pt x="3746" y="7721"/>
                  </a:lnTo>
                  <a:lnTo>
                    <a:pt x="6997" y="6019"/>
                  </a:lnTo>
                  <a:lnTo>
                    <a:pt x="7632" y="3987"/>
                  </a:lnTo>
                  <a:lnTo>
                    <a:pt x="5892" y="660"/>
                  </a:lnTo>
                  <a:lnTo>
                    <a:pt x="388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0" name="object 2370"/>
            <p:cNvSpPr/>
            <p:nvPr/>
          </p:nvSpPr>
          <p:spPr>
            <a:xfrm>
              <a:off x="6780386" y="2775387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749" y="0"/>
                  </a:moveTo>
                  <a:lnTo>
                    <a:pt x="0" y="2451"/>
                  </a:lnTo>
                  <a:lnTo>
                    <a:pt x="2451" y="3251"/>
                  </a:lnTo>
                  <a:lnTo>
                    <a:pt x="3200" y="800"/>
                  </a:lnTo>
                  <a:lnTo>
                    <a:pt x="74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1" name="object 2371"/>
            <p:cNvSpPr/>
            <p:nvPr/>
          </p:nvSpPr>
          <p:spPr>
            <a:xfrm>
              <a:off x="6805908" y="2793408"/>
              <a:ext cx="26670" cy="26034"/>
            </a:xfrm>
            <a:custGeom>
              <a:avLst/>
              <a:gdLst/>
              <a:ahLst/>
              <a:cxnLst/>
              <a:rect l="l" t="t" r="r" b="b"/>
              <a:pathLst>
                <a:path w="26670" h="26035">
                  <a:moveTo>
                    <a:pt x="16700" y="0"/>
                  </a:moveTo>
                  <a:lnTo>
                    <a:pt x="4318" y="2743"/>
                  </a:lnTo>
                  <a:lnTo>
                    <a:pt x="0" y="9753"/>
                  </a:lnTo>
                  <a:lnTo>
                    <a:pt x="2730" y="22072"/>
                  </a:lnTo>
                  <a:lnTo>
                    <a:pt x="9474" y="25501"/>
                  </a:lnTo>
                  <a:lnTo>
                    <a:pt x="15671" y="24130"/>
                  </a:lnTo>
                  <a:lnTo>
                    <a:pt x="21856" y="22758"/>
                  </a:lnTo>
                  <a:lnTo>
                    <a:pt x="26149" y="16217"/>
                  </a:lnTo>
                  <a:lnTo>
                    <a:pt x="23406" y="3886"/>
                  </a:lnTo>
                  <a:lnTo>
                    <a:pt x="1670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2" name="object 2372"/>
            <p:cNvSpPr/>
            <p:nvPr/>
          </p:nvSpPr>
          <p:spPr>
            <a:xfrm>
              <a:off x="6816385" y="2804655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1727" y="0"/>
                  </a:moveTo>
                  <a:lnTo>
                    <a:pt x="139" y="1422"/>
                  </a:lnTo>
                  <a:lnTo>
                    <a:pt x="0" y="5105"/>
                  </a:lnTo>
                  <a:lnTo>
                    <a:pt x="1473" y="6654"/>
                  </a:lnTo>
                  <a:lnTo>
                    <a:pt x="3340" y="6718"/>
                  </a:lnTo>
                  <a:lnTo>
                    <a:pt x="5207" y="6794"/>
                  </a:lnTo>
                  <a:lnTo>
                    <a:pt x="6794" y="5372"/>
                  </a:lnTo>
                  <a:lnTo>
                    <a:pt x="6870" y="3517"/>
                  </a:lnTo>
                  <a:lnTo>
                    <a:pt x="6921" y="1701"/>
                  </a:lnTo>
                  <a:lnTo>
                    <a:pt x="5486" y="152"/>
                  </a:lnTo>
                  <a:lnTo>
                    <a:pt x="172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3" name="object 2373"/>
            <p:cNvSpPr/>
            <p:nvPr/>
          </p:nvSpPr>
          <p:spPr>
            <a:xfrm>
              <a:off x="6818022" y="2806254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905" y="0"/>
                  </a:moveTo>
                  <a:lnTo>
                    <a:pt x="0" y="1727"/>
                  </a:lnTo>
                  <a:lnTo>
                    <a:pt x="1765" y="3594"/>
                  </a:lnTo>
                  <a:lnTo>
                    <a:pt x="3657" y="1879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4" name="object 2374"/>
            <p:cNvSpPr/>
            <p:nvPr/>
          </p:nvSpPr>
          <p:spPr>
            <a:xfrm>
              <a:off x="6805300" y="2768365"/>
              <a:ext cx="27305" cy="26670"/>
            </a:xfrm>
            <a:custGeom>
              <a:avLst/>
              <a:gdLst/>
              <a:ahLst/>
              <a:cxnLst/>
              <a:rect l="l" t="t" r="r" b="b"/>
              <a:pathLst>
                <a:path w="27304" h="26669">
                  <a:moveTo>
                    <a:pt x="13309" y="0"/>
                  </a:moveTo>
                  <a:lnTo>
                    <a:pt x="7785" y="3073"/>
                  </a:lnTo>
                  <a:lnTo>
                    <a:pt x="2235" y="6172"/>
                  </a:lnTo>
                  <a:lnTo>
                    <a:pt x="0" y="13665"/>
                  </a:lnTo>
                  <a:lnTo>
                    <a:pt x="6134" y="24701"/>
                  </a:lnTo>
                  <a:lnTo>
                    <a:pt x="13665" y="26492"/>
                  </a:lnTo>
                  <a:lnTo>
                    <a:pt x="24752" y="20332"/>
                  </a:lnTo>
                  <a:lnTo>
                    <a:pt x="26885" y="12382"/>
                  </a:lnTo>
                  <a:lnTo>
                    <a:pt x="20764" y="1346"/>
                  </a:lnTo>
                  <a:lnTo>
                    <a:pt x="1330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5" name="object 2375"/>
            <p:cNvSpPr/>
            <p:nvPr/>
          </p:nvSpPr>
          <p:spPr>
            <a:xfrm>
              <a:off x="6813025" y="2774608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5689" y="0"/>
                  </a:moveTo>
                  <a:lnTo>
                    <a:pt x="3594" y="12"/>
                  </a:lnTo>
                  <a:lnTo>
                    <a:pt x="2006" y="1295"/>
                  </a:lnTo>
                  <a:lnTo>
                    <a:pt x="444" y="2578"/>
                  </a:lnTo>
                  <a:lnTo>
                    <a:pt x="0" y="4622"/>
                  </a:lnTo>
                  <a:lnTo>
                    <a:pt x="2044" y="7112"/>
                  </a:lnTo>
                  <a:lnTo>
                    <a:pt x="4152" y="7086"/>
                  </a:lnTo>
                  <a:lnTo>
                    <a:pt x="7277" y="4533"/>
                  </a:lnTo>
                  <a:lnTo>
                    <a:pt x="7721" y="2476"/>
                  </a:lnTo>
                  <a:lnTo>
                    <a:pt x="6692" y="1244"/>
                  </a:lnTo>
                  <a:lnTo>
                    <a:pt x="568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6" name="object 2376"/>
            <p:cNvSpPr/>
            <p:nvPr/>
          </p:nvSpPr>
          <p:spPr>
            <a:xfrm>
              <a:off x="6822443" y="2787939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6134" y="0"/>
                  </a:moveTo>
                  <a:lnTo>
                    <a:pt x="2095" y="1231"/>
                  </a:lnTo>
                  <a:lnTo>
                    <a:pt x="0" y="4762"/>
                  </a:lnTo>
                  <a:lnTo>
                    <a:pt x="1663" y="4305"/>
                  </a:lnTo>
                  <a:lnTo>
                    <a:pt x="2705" y="6223"/>
                  </a:lnTo>
                  <a:lnTo>
                    <a:pt x="4902" y="5829"/>
                  </a:lnTo>
                  <a:lnTo>
                    <a:pt x="7175" y="2882"/>
                  </a:lnTo>
                  <a:lnTo>
                    <a:pt x="5689" y="1422"/>
                  </a:lnTo>
                  <a:lnTo>
                    <a:pt x="613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7" name="object 2377"/>
            <p:cNvSpPr/>
            <p:nvPr/>
          </p:nvSpPr>
          <p:spPr>
            <a:xfrm>
              <a:off x="6772198" y="2795360"/>
              <a:ext cx="27305" cy="26670"/>
            </a:xfrm>
            <a:custGeom>
              <a:avLst/>
              <a:gdLst/>
              <a:ahLst/>
              <a:cxnLst/>
              <a:rect l="l" t="t" r="r" b="b"/>
              <a:pathLst>
                <a:path w="27304" h="26669">
                  <a:moveTo>
                    <a:pt x="11557" y="0"/>
                  </a:moveTo>
                  <a:lnTo>
                    <a:pt x="4419" y="3162"/>
                  </a:lnTo>
                  <a:lnTo>
                    <a:pt x="0" y="14998"/>
                  </a:lnTo>
                  <a:lnTo>
                    <a:pt x="3517" y="21894"/>
                  </a:lnTo>
                  <a:lnTo>
                    <a:pt x="15417" y="26327"/>
                  </a:lnTo>
                  <a:lnTo>
                    <a:pt x="22847" y="22783"/>
                  </a:lnTo>
                  <a:lnTo>
                    <a:pt x="27254" y="10947"/>
                  </a:lnTo>
                  <a:lnTo>
                    <a:pt x="23444" y="4419"/>
                  </a:lnTo>
                  <a:lnTo>
                    <a:pt x="17500" y="2209"/>
                  </a:lnTo>
                  <a:lnTo>
                    <a:pt x="11557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8" name="object 2378"/>
            <p:cNvSpPr/>
            <p:nvPr/>
          </p:nvSpPr>
          <p:spPr>
            <a:xfrm>
              <a:off x="6777740" y="2800594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3848" y="0"/>
                  </a:moveTo>
                  <a:lnTo>
                    <a:pt x="2222" y="1181"/>
                  </a:lnTo>
                  <a:lnTo>
                    <a:pt x="558" y="2362"/>
                  </a:lnTo>
                  <a:lnTo>
                    <a:pt x="0" y="4394"/>
                  </a:lnTo>
                  <a:lnTo>
                    <a:pt x="1879" y="6997"/>
                  </a:lnTo>
                  <a:lnTo>
                    <a:pt x="3962" y="7099"/>
                  </a:lnTo>
                  <a:lnTo>
                    <a:pt x="7251" y="4737"/>
                  </a:lnTo>
                  <a:lnTo>
                    <a:pt x="7810" y="2730"/>
                  </a:lnTo>
                  <a:lnTo>
                    <a:pt x="5943" y="114"/>
                  </a:lnTo>
                  <a:lnTo>
                    <a:pt x="3848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9" name="object 2379"/>
            <p:cNvSpPr/>
            <p:nvPr/>
          </p:nvSpPr>
          <p:spPr>
            <a:xfrm>
              <a:off x="6779629" y="2817382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2806" y="0"/>
                  </a:moveTo>
                  <a:lnTo>
                    <a:pt x="254" y="711"/>
                  </a:lnTo>
                  <a:lnTo>
                    <a:pt x="0" y="1104"/>
                  </a:lnTo>
                  <a:lnTo>
                    <a:pt x="1435" y="2070"/>
                  </a:lnTo>
                  <a:lnTo>
                    <a:pt x="647" y="4102"/>
                  </a:lnTo>
                  <a:lnTo>
                    <a:pt x="2362" y="5524"/>
                  </a:lnTo>
                  <a:lnTo>
                    <a:pt x="3022" y="6375"/>
                  </a:lnTo>
                  <a:lnTo>
                    <a:pt x="6121" y="6629"/>
                  </a:lnTo>
                  <a:lnTo>
                    <a:pt x="6096" y="5333"/>
                  </a:lnTo>
                  <a:lnTo>
                    <a:pt x="6235" y="3263"/>
                  </a:lnTo>
                  <a:lnTo>
                    <a:pt x="7607" y="2666"/>
                  </a:lnTo>
                  <a:lnTo>
                    <a:pt x="7645" y="2362"/>
                  </a:lnTo>
                  <a:lnTo>
                    <a:pt x="5283" y="787"/>
                  </a:lnTo>
                  <a:lnTo>
                    <a:pt x="280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0" name="object 2380"/>
            <p:cNvSpPr/>
            <p:nvPr/>
          </p:nvSpPr>
          <p:spPr>
            <a:xfrm>
              <a:off x="6808398" y="2830842"/>
              <a:ext cx="26670" cy="26670"/>
            </a:xfrm>
            <a:custGeom>
              <a:avLst/>
              <a:gdLst/>
              <a:ahLst/>
              <a:cxnLst/>
              <a:rect l="l" t="t" r="r" b="b"/>
              <a:pathLst>
                <a:path w="26670" h="26669">
                  <a:moveTo>
                    <a:pt x="15709" y="0"/>
                  </a:moveTo>
                  <a:lnTo>
                    <a:pt x="9664" y="1968"/>
                  </a:lnTo>
                  <a:lnTo>
                    <a:pt x="3632" y="3937"/>
                  </a:lnTo>
                  <a:lnTo>
                    <a:pt x="0" y="10871"/>
                  </a:lnTo>
                  <a:lnTo>
                    <a:pt x="3936" y="22872"/>
                  </a:lnTo>
                  <a:lnTo>
                    <a:pt x="10985" y="26085"/>
                  </a:lnTo>
                  <a:lnTo>
                    <a:pt x="23063" y="22148"/>
                  </a:lnTo>
                  <a:lnTo>
                    <a:pt x="26669" y="14732"/>
                  </a:lnTo>
                  <a:lnTo>
                    <a:pt x="22745" y="2730"/>
                  </a:lnTo>
                  <a:lnTo>
                    <a:pt x="1570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1" name="object 2381"/>
            <p:cNvSpPr/>
            <p:nvPr/>
          </p:nvSpPr>
          <p:spPr>
            <a:xfrm>
              <a:off x="6820837" y="2835318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2197" y="0"/>
                  </a:moveTo>
                  <a:lnTo>
                    <a:pt x="0" y="2362"/>
                  </a:lnTo>
                  <a:lnTo>
                    <a:pt x="317" y="4445"/>
                  </a:lnTo>
                  <a:lnTo>
                    <a:pt x="1816" y="5803"/>
                  </a:lnTo>
                  <a:lnTo>
                    <a:pt x="3302" y="7175"/>
                  </a:lnTo>
                  <a:lnTo>
                    <a:pt x="5372" y="7340"/>
                  </a:lnTo>
                  <a:lnTo>
                    <a:pt x="6477" y="6159"/>
                  </a:lnTo>
                  <a:lnTo>
                    <a:pt x="7569" y="4965"/>
                  </a:lnTo>
                  <a:lnTo>
                    <a:pt x="7251" y="2895"/>
                  </a:lnTo>
                  <a:lnTo>
                    <a:pt x="5778" y="1524"/>
                  </a:lnTo>
                  <a:lnTo>
                    <a:pt x="4292" y="152"/>
                  </a:lnTo>
                  <a:lnTo>
                    <a:pt x="2197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2" name="object 2382"/>
            <p:cNvSpPr/>
            <p:nvPr/>
          </p:nvSpPr>
          <p:spPr>
            <a:xfrm>
              <a:off x="6823160" y="2851679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6807" y="0"/>
                  </a:moveTo>
                  <a:lnTo>
                    <a:pt x="3987" y="241"/>
                  </a:lnTo>
                  <a:lnTo>
                    <a:pt x="1587" y="1155"/>
                  </a:lnTo>
                  <a:lnTo>
                    <a:pt x="0" y="3314"/>
                  </a:lnTo>
                  <a:lnTo>
                    <a:pt x="63" y="3771"/>
                  </a:lnTo>
                  <a:lnTo>
                    <a:pt x="1777" y="3644"/>
                  </a:lnTo>
                  <a:lnTo>
                    <a:pt x="2412" y="5714"/>
                  </a:lnTo>
                  <a:lnTo>
                    <a:pt x="4673" y="5765"/>
                  </a:lnTo>
                  <a:lnTo>
                    <a:pt x="7454" y="3301"/>
                  </a:lnTo>
                  <a:lnTo>
                    <a:pt x="6273" y="1574"/>
                  </a:lnTo>
                  <a:lnTo>
                    <a:pt x="6984" y="253"/>
                  </a:lnTo>
                  <a:lnTo>
                    <a:pt x="680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3" name="object 2383"/>
            <p:cNvSpPr/>
            <p:nvPr/>
          </p:nvSpPr>
          <p:spPr>
            <a:xfrm>
              <a:off x="7090740" y="2876486"/>
              <a:ext cx="15240" cy="20320"/>
            </a:xfrm>
            <a:custGeom>
              <a:avLst/>
              <a:gdLst/>
              <a:ahLst/>
              <a:cxnLst/>
              <a:rect l="l" t="t" r="r" b="b"/>
              <a:pathLst>
                <a:path w="15240" h="20319">
                  <a:moveTo>
                    <a:pt x="14706" y="5994"/>
                  </a:moveTo>
                  <a:lnTo>
                    <a:pt x="14173" y="3048"/>
                  </a:lnTo>
                  <a:lnTo>
                    <a:pt x="13423" y="1739"/>
                  </a:lnTo>
                  <a:lnTo>
                    <a:pt x="13398" y="977"/>
                  </a:lnTo>
                  <a:lnTo>
                    <a:pt x="12750" y="0"/>
                  </a:lnTo>
                  <a:lnTo>
                    <a:pt x="11430" y="342"/>
                  </a:lnTo>
                  <a:lnTo>
                    <a:pt x="12268" y="1219"/>
                  </a:lnTo>
                  <a:lnTo>
                    <a:pt x="12801" y="3924"/>
                  </a:lnTo>
                  <a:lnTo>
                    <a:pt x="9906" y="9093"/>
                  </a:lnTo>
                  <a:lnTo>
                    <a:pt x="406" y="17411"/>
                  </a:lnTo>
                  <a:lnTo>
                    <a:pt x="0" y="19685"/>
                  </a:lnTo>
                  <a:lnTo>
                    <a:pt x="2133" y="20116"/>
                  </a:lnTo>
                  <a:lnTo>
                    <a:pt x="11772" y="11404"/>
                  </a:lnTo>
                  <a:lnTo>
                    <a:pt x="14706" y="5994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4" name="object 2384"/>
            <p:cNvSpPr/>
            <p:nvPr/>
          </p:nvSpPr>
          <p:spPr>
            <a:xfrm>
              <a:off x="7064377" y="2808897"/>
              <a:ext cx="86360" cy="111760"/>
            </a:xfrm>
            <a:custGeom>
              <a:avLst/>
              <a:gdLst/>
              <a:ahLst/>
              <a:cxnLst/>
              <a:rect l="l" t="t" r="r" b="b"/>
              <a:pathLst>
                <a:path w="86359" h="111760">
                  <a:moveTo>
                    <a:pt x="66263" y="106172"/>
                  </a:moveTo>
                  <a:lnTo>
                    <a:pt x="60883" y="106172"/>
                  </a:lnTo>
                  <a:lnTo>
                    <a:pt x="62204" y="108204"/>
                  </a:lnTo>
                  <a:lnTo>
                    <a:pt x="63957" y="110109"/>
                  </a:lnTo>
                  <a:lnTo>
                    <a:pt x="65620" y="111506"/>
                  </a:lnTo>
                  <a:lnTo>
                    <a:pt x="65366" y="110363"/>
                  </a:lnTo>
                  <a:lnTo>
                    <a:pt x="65004" y="109093"/>
                  </a:lnTo>
                  <a:lnTo>
                    <a:pt x="64956" y="108204"/>
                  </a:lnTo>
                  <a:lnTo>
                    <a:pt x="65086" y="107696"/>
                  </a:lnTo>
                  <a:lnTo>
                    <a:pt x="65151" y="107442"/>
                  </a:lnTo>
                  <a:lnTo>
                    <a:pt x="66624" y="107442"/>
                  </a:lnTo>
                  <a:lnTo>
                    <a:pt x="66371" y="106553"/>
                  </a:lnTo>
                  <a:lnTo>
                    <a:pt x="66263" y="106172"/>
                  </a:lnTo>
                  <a:close/>
                </a:path>
                <a:path w="86359" h="111760">
                  <a:moveTo>
                    <a:pt x="65688" y="104013"/>
                  </a:moveTo>
                  <a:lnTo>
                    <a:pt x="55918" y="104013"/>
                  </a:lnTo>
                  <a:lnTo>
                    <a:pt x="56051" y="104902"/>
                  </a:lnTo>
                  <a:lnTo>
                    <a:pt x="56165" y="105664"/>
                  </a:lnTo>
                  <a:lnTo>
                    <a:pt x="56241" y="106172"/>
                  </a:lnTo>
                  <a:lnTo>
                    <a:pt x="56299" y="106553"/>
                  </a:lnTo>
                  <a:lnTo>
                    <a:pt x="59524" y="109093"/>
                  </a:lnTo>
                  <a:lnTo>
                    <a:pt x="61277" y="110109"/>
                  </a:lnTo>
                  <a:lnTo>
                    <a:pt x="60739" y="109093"/>
                  </a:lnTo>
                  <a:lnTo>
                    <a:pt x="60655" y="107315"/>
                  </a:lnTo>
                  <a:lnTo>
                    <a:pt x="60807" y="106553"/>
                  </a:lnTo>
                  <a:lnTo>
                    <a:pt x="60883" y="106172"/>
                  </a:lnTo>
                  <a:lnTo>
                    <a:pt x="66263" y="106172"/>
                  </a:lnTo>
                  <a:lnTo>
                    <a:pt x="65938" y="105029"/>
                  </a:lnTo>
                  <a:lnTo>
                    <a:pt x="65688" y="104013"/>
                  </a:lnTo>
                  <a:close/>
                </a:path>
                <a:path w="86359" h="111760">
                  <a:moveTo>
                    <a:pt x="66624" y="107442"/>
                  </a:moveTo>
                  <a:lnTo>
                    <a:pt x="65151" y="107442"/>
                  </a:lnTo>
                  <a:lnTo>
                    <a:pt x="67153" y="108839"/>
                  </a:lnTo>
                  <a:lnTo>
                    <a:pt x="67157" y="108585"/>
                  </a:lnTo>
                  <a:lnTo>
                    <a:pt x="66742" y="107696"/>
                  </a:lnTo>
                  <a:lnTo>
                    <a:pt x="66624" y="107442"/>
                  </a:lnTo>
                  <a:close/>
                </a:path>
                <a:path w="86359" h="111760">
                  <a:moveTo>
                    <a:pt x="70580" y="100076"/>
                  </a:moveTo>
                  <a:lnTo>
                    <a:pt x="50825" y="100076"/>
                  </a:lnTo>
                  <a:lnTo>
                    <a:pt x="51737" y="102616"/>
                  </a:lnTo>
                  <a:lnTo>
                    <a:pt x="51828" y="102870"/>
                  </a:lnTo>
                  <a:lnTo>
                    <a:pt x="53517" y="105664"/>
                  </a:lnTo>
                  <a:lnTo>
                    <a:pt x="55346" y="107696"/>
                  </a:lnTo>
                  <a:lnTo>
                    <a:pt x="55070" y="106553"/>
                  </a:lnTo>
                  <a:lnTo>
                    <a:pt x="54978" y="106172"/>
                  </a:lnTo>
                  <a:lnTo>
                    <a:pt x="55918" y="104013"/>
                  </a:lnTo>
                  <a:lnTo>
                    <a:pt x="65688" y="104013"/>
                  </a:lnTo>
                  <a:lnTo>
                    <a:pt x="65594" y="103632"/>
                  </a:lnTo>
                  <a:lnTo>
                    <a:pt x="65532" y="103378"/>
                  </a:lnTo>
                  <a:lnTo>
                    <a:pt x="68300" y="103378"/>
                  </a:lnTo>
                  <a:lnTo>
                    <a:pt x="68199" y="102616"/>
                  </a:lnTo>
                  <a:lnTo>
                    <a:pt x="68148" y="102235"/>
                  </a:lnTo>
                  <a:lnTo>
                    <a:pt x="71298" y="102235"/>
                  </a:lnTo>
                  <a:lnTo>
                    <a:pt x="70692" y="101092"/>
                  </a:lnTo>
                  <a:lnTo>
                    <a:pt x="70580" y="100076"/>
                  </a:lnTo>
                  <a:close/>
                </a:path>
                <a:path w="86359" h="111760">
                  <a:moveTo>
                    <a:pt x="68300" y="103378"/>
                  </a:moveTo>
                  <a:lnTo>
                    <a:pt x="65532" y="103378"/>
                  </a:lnTo>
                  <a:lnTo>
                    <a:pt x="68503" y="104902"/>
                  </a:lnTo>
                  <a:lnTo>
                    <a:pt x="68385" y="104013"/>
                  </a:lnTo>
                  <a:lnTo>
                    <a:pt x="68300" y="103378"/>
                  </a:lnTo>
                  <a:close/>
                </a:path>
                <a:path w="86359" h="111760">
                  <a:moveTo>
                    <a:pt x="80632" y="95250"/>
                  </a:moveTo>
                  <a:lnTo>
                    <a:pt x="47104" y="95250"/>
                  </a:lnTo>
                  <a:lnTo>
                    <a:pt x="47790" y="98425"/>
                  </a:lnTo>
                  <a:lnTo>
                    <a:pt x="48489" y="100584"/>
                  </a:lnTo>
                  <a:lnTo>
                    <a:pt x="48612" y="100965"/>
                  </a:lnTo>
                  <a:lnTo>
                    <a:pt x="50088" y="103632"/>
                  </a:lnTo>
                  <a:lnTo>
                    <a:pt x="50101" y="102235"/>
                  </a:lnTo>
                  <a:lnTo>
                    <a:pt x="50253" y="101600"/>
                  </a:lnTo>
                  <a:lnTo>
                    <a:pt x="50375" y="101092"/>
                  </a:lnTo>
                  <a:lnTo>
                    <a:pt x="50825" y="100076"/>
                  </a:lnTo>
                  <a:lnTo>
                    <a:pt x="70580" y="100076"/>
                  </a:lnTo>
                  <a:lnTo>
                    <a:pt x="70561" y="99695"/>
                  </a:lnTo>
                  <a:lnTo>
                    <a:pt x="74464" y="99695"/>
                  </a:lnTo>
                  <a:lnTo>
                    <a:pt x="73533" y="98425"/>
                  </a:lnTo>
                  <a:lnTo>
                    <a:pt x="73431" y="96901"/>
                  </a:lnTo>
                  <a:lnTo>
                    <a:pt x="78491" y="96901"/>
                  </a:lnTo>
                  <a:lnTo>
                    <a:pt x="78108" y="96012"/>
                  </a:lnTo>
                  <a:lnTo>
                    <a:pt x="81013" y="95885"/>
                  </a:lnTo>
                  <a:lnTo>
                    <a:pt x="80632" y="95250"/>
                  </a:lnTo>
                  <a:close/>
                </a:path>
                <a:path w="86359" h="111760">
                  <a:moveTo>
                    <a:pt x="71298" y="102235"/>
                  </a:moveTo>
                  <a:lnTo>
                    <a:pt x="68148" y="102235"/>
                  </a:lnTo>
                  <a:lnTo>
                    <a:pt x="69433" y="103632"/>
                  </a:lnTo>
                  <a:lnTo>
                    <a:pt x="71107" y="103632"/>
                  </a:lnTo>
                  <a:lnTo>
                    <a:pt x="72263" y="103378"/>
                  </a:lnTo>
                  <a:lnTo>
                    <a:pt x="71501" y="102616"/>
                  </a:lnTo>
                  <a:lnTo>
                    <a:pt x="71298" y="102235"/>
                  </a:lnTo>
                  <a:close/>
                </a:path>
                <a:path w="86359" h="111760">
                  <a:moveTo>
                    <a:pt x="74482" y="99695"/>
                  </a:moveTo>
                  <a:lnTo>
                    <a:pt x="70561" y="99695"/>
                  </a:lnTo>
                  <a:lnTo>
                    <a:pt x="72136" y="100584"/>
                  </a:lnTo>
                  <a:lnTo>
                    <a:pt x="74002" y="101600"/>
                  </a:lnTo>
                  <a:lnTo>
                    <a:pt x="75260" y="100584"/>
                  </a:lnTo>
                  <a:lnTo>
                    <a:pt x="74482" y="99695"/>
                  </a:lnTo>
                  <a:close/>
                </a:path>
                <a:path w="86359" h="111760">
                  <a:moveTo>
                    <a:pt x="78491" y="96901"/>
                  </a:moveTo>
                  <a:lnTo>
                    <a:pt x="73431" y="96901"/>
                  </a:lnTo>
                  <a:lnTo>
                    <a:pt x="74979" y="98806"/>
                  </a:lnTo>
                  <a:lnTo>
                    <a:pt x="77622" y="99314"/>
                  </a:lnTo>
                  <a:lnTo>
                    <a:pt x="79146" y="98425"/>
                  </a:lnTo>
                  <a:lnTo>
                    <a:pt x="78491" y="96901"/>
                  </a:lnTo>
                  <a:close/>
                </a:path>
                <a:path w="86359" h="111760">
                  <a:moveTo>
                    <a:pt x="82867" y="89789"/>
                  </a:moveTo>
                  <a:lnTo>
                    <a:pt x="43840" y="89789"/>
                  </a:lnTo>
                  <a:lnTo>
                    <a:pt x="44111" y="92202"/>
                  </a:lnTo>
                  <a:lnTo>
                    <a:pt x="44183" y="92837"/>
                  </a:lnTo>
                  <a:lnTo>
                    <a:pt x="45268" y="95885"/>
                  </a:lnTo>
                  <a:lnTo>
                    <a:pt x="46015" y="98425"/>
                  </a:lnTo>
                  <a:lnTo>
                    <a:pt x="46126" y="98806"/>
                  </a:lnTo>
                  <a:lnTo>
                    <a:pt x="47104" y="95250"/>
                  </a:lnTo>
                  <a:lnTo>
                    <a:pt x="80632" y="95250"/>
                  </a:lnTo>
                  <a:lnTo>
                    <a:pt x="80479" y="94996"/>
                  </a:lnTo>
                  <a:lnTo>
                    <a:pt x="79781" y="93599"/>
                  </a:lnTo>
                  <a:lnTo>
                    <a:pt x="79899" y="92710"/>
                  </a:lnTo>
                  <a:lnTo>
                    <a:pt x="79933" y="92456"/>
                  </a:lnTo>
                  <a:lnTo>
                    <a:pt x="84176" y="92456"/>
                  </a:lnTo>
                  <a:lnTo>
                    <a:pt x="84150" y="92202"/>
                  </a:lnTo>
                  <a:lnTo>
                    <a:pt x="82550" y="90424"/>
                  </a:lnTo>
                  <a:lnTo>
                    <a:pt x="82867" y="89789"/>
                  </a:lnTo>
                  <a:close/>
                </a:path>
                <a:path w="86359" h="111760">
                  <a:moveTo>
                    <a:pt x="81013" y="95885"/>
                  </a:moveTo>
                  <a:lnTo>
                    <a:pt x="78054" y="95885"/>
                  </a:lnTo>
                  <a:lnTo>
                    <a:pt x="81089" y="96012"/>
                  </a:lnTo>
                  <a:close/>
                </a:path>
                <a:path w="86359" h="111760">
                  <a:moveTo>
                    <a:pt x="84176" y="92456"/>
                  </a:moveTo>
                  <a:lnTo>
                    <a:pt x="79933" y="92456"/>
                  </a:lnTo>
                  <a:lnTo>
                    <a:pt x="81343" y="92710"/>
                  </a:lnTo>
                  <a:lnTo>
                    <a:pt x="83388" y="93599"/>
                  </a:lnTo>
                  <a:lnTo>
                    <a:pt x="84176" y="92456"/>
                  </a:lnTo>
                  <a:close/>
                </a:path>
                <a:path w="86359" h="111760">
                  <a:moveTo>
                    <a:pt x="75418" y="68961"/>
                  </a:moveTo>
                  <a:lnTo>
                    <a:pt x="37045" y="68961"/>
                  </a:lnTo>
                  <a:lnTo>
                    <a:pt x="38496" y="73406"/>
                  </a:lnTo>
                  <a:lnTo>
                    <a:pt x="38620" y="73787"/>
                  </a:lnTo>
                  <a:lnTo>
                    <a:pt x="40122" y="74803"/>
                  </a:lnTo>
                  <a:lnTo>
                    <a:pt x="40401" y="75057"/>
                  </a:lnTo>
                  <a:lnTo>
                    <a:pt x="41041" y="75946"/>
                  </a:lnTo>
                  <a:lnTo>
                    <a:pt x="41160" y="90170"/>
                  </a:lnTo>
                  <a:lnTo>
                    <a:pt x="42125" y="92202"/>
                  </a:lnTo>
                  <a:lnTo>
                    <a:pt x="43840" y="89789"/>
                  </a:lnTo>
                  <a:lnTo>
                    <a:pt x="82867" y="89789"/>
                  </a:lnTo>
                  <a:lnTo>
                    <a:pt x="83121" y="89281"/>
                  </a:lnTo>
                  <a:lnTo>
                    <a:pt x="85204" y="89281"/>
                  </a:lnTo>
                  <a:lnTo>
                    <a:pt x="85331" y="88773"/>
                  </a:lnTo>
                  <a:lnTo>
                    <a:pt x="84696" y="88138"/>
                  </a:lnTo>
                  <a:lnTo>
                    <a:pt x="83324" y="86995"/>
                  </a:lnTo>
                  <a:lnTo>
                    <a:pt x="83908" y="85852"/>
                  </a:lnTo>
                  <a:lnTo>
                    <a:pt x="85293" y="85852"/>
                  </a:lnTo>
                  <a:lnTo>
                    <a:pt x="86296" y="84709"/>
                  </a:lnTo>
                  <a:lnTo>
                    <a:pt x="84823" y="82677"/>
                  </a:lnTo>
                  <a:lnTo>
                    <a:pt x="85915" y="81153"/>
                  </a:lnTo>
                  <a:lnTo>
                    <a:pt x="82143" y="79502"/>
                  </a:lnTo>
                  <a:lnTo>
                    <a:pt x="82854" y="77343"/>
                  </a:lnTo>
                  <a:lnTo>
                    <a:pt x="81800" y="77343"/>
                  </a:lnTo>
                  <a:lnTo>
                    <a:pt x="80645" y="77089"/>
                  </a:lnTo>
                  <a:lnTo>
                    <a:pt x="79451" y="76581"/>
                  </a:lnTo>
                  <a:lnTo>
                    <a:pt x="80657" y="74803"/>
                  </a:lnTo>
                  <a:lnTo>
                    <a:pt x="77711" y="74803"/>
                  </a:lnTo>
                  <a:lnTo>
                    <a:pt x="76123" y="73406"/>
                  </a:lnTo>
                  <a:lnTo>
                    <a:pt x="77863" y="71882"/>
                  </a:lnTo>
                  <a:lnTo>
                    <a:pt x="76699" y="71247"/>
                  </a:lnTo>
                  <a:lnTo>
                    <a:pt x="75349" y="71247"/>
                  </a:lnTo>
                  <a:lnTo>
                    <a:pt x="73850" y="69723"/>
                  </a:lnTo>
                  <a:lnTo>
                    <a:pt x="75418" y="68961"/>
                  </a:lnTo>
                  <a:close/>
                </a:path>
                <a:path w="86359" h="111760">
                  <a:moveTo>
                    <a:pt x="85204" y="89281"/>
                  </a:moveTo>
                  <a:lnTo>
                    <a:pt x="83121" y="89281"/>
                  </a:lnTo>
                  <a:lnTo>
                    <a:pt x="84823" y="90805"/>
                  </a:lnTo>
                  <a:lnTo>
                    <a:pt x="85204" y="89281"/>
                  </a:lnTo>
                  <a:close/>
                </a:path>
                <a:path w="86359" h="111760">
                  <a:moveTo>
                    <a:pt x="74180" y="62865"/>
                  </a:moveTo>
                  <a:lnTo>
                    <a:pt x="15365" y="62865"/>
                  </a:lnTo>
                  <a:lnTo>
                    <a:pt x="17373" y="65405"/>
                  </a:lnTo>
                  <a:lnTo>
                    <a:pt x="14820" y="68453"/>
                  </a:lnTo>
                  <a:lnTo>
                    <a:pt x="17792" y="71247"/>
                  </a:lnTo>
                  <a:lnTo>
                    <a:pt x="21882" y="71247"/>
                  </a:lnTo>
                  <a:lnTo>
                    <a:pt x="25095" y="72263"/>
                  </a:lnTo>
                  <a:lnTo>
                    <a:pt x="23882" y="74803"/>
                  </a:lnTo>
                  <a:lnTo>
                    <a:pt x="23761" y="75057"/>
                  </a:lnTo>
                  <a:lnTo>
                    <a:pt x="27127" y="75946"/>
                  </a:lnTo>
                  <a:lnTo>
                    <a:pt x="29705" y="73914"/>
                  </a:lnTo>
                  <a:lnTo>
                    <a:pt x="37045" y="68961"/>
                  </a:lnTo>
                  <a:lnTo>
                    <a:pt x="75845" y="68961"/>
                  </a:lnTo>
                  <a:lnTo>
                    <a:pt x="73850" y="67437"/>
                  </a:lnTo>
                  <a:lnTo>
                    <a:pt x="74434" y="66167"/>
                  </a:lnTo>
                  <a:lnTo>
                    <a:pt x="75819" y="66167"/>
                  </a:lnTo>
                  <a:lnTo>
                    <a:pt x="76720" y="65405"/>
                  </a:lnTo>
                  <a:lnTo>
                    <a:pt x="74180" y="62865"/>
                  </a:lnTo>
                  <a:close/>
                </a:path>
                <a:path w="86359" h="111760">
                  <a:moveTo>
                    <a:pt x="76466" y="71120"/>
                  </a:moveTo>
                  <a:lnTo>
                    <a:pt x="75349" y="71247"/>
                  </a:lnTo>
                  <a:lnTo>
                    <a:pt x="76699" y="71247"/>
                  </a:lnTo>
                  <a:lnTo>
                    <a:pt x="76466" y="71120"/>
                  </a:lnTo>
                  <a:close/>
                </a:path>
                <a:path w="86359" h="111760">
                  <a:moveTo>
                    <a:pt x="5435" y="34798"/>
                  </a:moveTo>
                  <a:lnTo>
                    <a:pt x="5515" y="35560"/>
                  </a:lnTo>
                  <a:lnTo>
                    <a:pt x="5568" y="36068"/>
                  </a:lnTo>
                  <a:lnTo>
                    <a:pt x="5674" y="37084"/>
                  </a:lnTo>
                  <a:lnTo>
                    <a:pt x="5727" y="37592"/>
                  </a:lnTo>
                  <a:lnTo>
                    <a:pt x="674" y="37592"/>
                  </a:lnTo>
                  <a:lnTo>
                    <a:pt x="2921" y="38989"/>
                  </a:lnTo>
                  <a:lnTo>
                    <a:pt x="4330" y="40386"/>
                  </a:lnTo>
                  <a:lnTo>
                    <a:pt x="850" y="40894"/>
                  </a:lnTo>
                  <a:lnTo>
                    <a:pt x="1968" y="43053"/>
                  </a:lnTo>
                  <a:lnTo>
                    <a:pt x="3708" y="44704"/>
                  </a:lnTo>
                  <a:lnTo>
                    <a:pt x="6123" y="45593"/>
                  </a:lnTo>
                  <a:lnTo>
                    <a:pt x="5627" y="45593"/>
                  </a:lnTo>
                  <a:lnTo>
                    <a:pt x="4724" y="46355"/>
                  </a:lnTo>
                  <a:lnTo>
                    <a:pt x="3086" y="46736"/>
                  </a:lnTo>
                  <a:lnTo>
                    <a:pt x="1625" y="47117"/>
                  </a:lnTo>
                  <a:lnTo>
                    <a:pt x="3340" y="49022"/>
                  </a:lnTo>
                  <a:lnTo>
                    <a:pt x="5943" y="49276"/>
                  </a:lnTo>
                  <a:lnTo>
                    <a:pt x="7543" y="51308"/>
                  </a:lnTo>
                  <a:lnTo>
                    <a:pt x="7150" y="52451"/>
                  </a:lnTo>
                  <a:lnTo>
                    <a:pt x="6248" y="53467"/>
                  </a:lnTo>
                  <a:lnTo>
                    <a:pt x="5588" y="54610"/>
                  </a:lnTo>
                  <a:lnTo>
                    <a:pt x="11540" y="57023"/>
                  </a:lnTo>
                  <a:lnTo>
                    <a:pt x="11152" y="57023"/>
                  </a:lnTo>
                  <a:lnTo>
                    <a:pt x="9296" y="60198"/>
                  </a:lnTo>
                  <a:lnTo>
                    <a:pt x="11671" y="62865"/>
                  </a:lnTo>
                  <a:lnTo>
                    <a:pt x="75656" y="62865"/>
                  </a:lnTo>
                  <a:lnTo>
                    <a:pt x="76873" y="63500"/>
                  </a:lnTo>
                  <a:lnTo>
                    <a:pt x="77927" y="62611"/>
                  </a:lnTo>
                  <a:lnTo>
                    <a:pt x="77165" y="61595"/>
                  </a:lnTo>
                  <a:lnTo>
                    <a:pt x="76111" y="60833"/>
                  </a:lnTo>
                  <a:lnTo>
                    <a:pt x="76492" y="59690"/>
                  </a:lnTo>
                  <a:lnTo>
                    <a:pt x="78625" y="58166"/>
                  </a:lnTo>
                  <a:lnTo>
                    <a:pt x="77660" y="57404"/>
                  </a:lnTo>
                  <a:lnTo>
                    <a:pt x="76657" y="57023"/>
                  </a:lnTo>
                  <a:lnTo>
                    <a:pt x="75704" y="55880"/>
                  </a:lnTo>
                  <a:lnTo>
                    <a:pt x="77457" y="54356"/>
                  </a:lnTo>
                  <a:lnTo>
                    <a:pt x="75629" y="52705"/>
                  </a:lnTo>
                  <a:lnTo>
                    <a:pt x="77800" y="52705"/>
                  </a:lnTo>
                  <a:lnTo>
                    <a:pt x="76873" y="49784"/>
                  </a:lnTo>
                  <a:lnTo>
                    <a:pt x="75260" y="48768"/>
                  </a:lnTo>
                  <a:lnTo>
                    <a:pt x="74694" y="47498"/>
                  </a:lnTo>
                  <a:lnTo>
                    <a:pt x="76784" y="47498"/>
                  </a:lnTo>
                  <a:lnTo>
                    <a:pt x="76060" y="46355"/>
                  </a:lnTo>
                  <a:lnTo>
                    <a:pt x="75018" y="45593"/>
                  </a:lnTo>
                  <a:lnTo>
                    <a:pt x="74472" y="44323"/>
                  </a:lnTo>
                  <a:lnTo>
                    <a:pt x="76327" y="44069"/>
                  </a:lnTo>
                  <a:lnTo>
                    <a:pt x="75730" y="43053"/>
                  </a:lnTo>
                  <a:lnTo>
                    <a:pt x="74053" y="41783"/>
                  </a:lnTo>
                  <a:lnTo>
                    <a:pt x="73748" y="39243"/>
                  </a:lnTo>
                  <a:lnTo>
                    <a:pt x="75907" y="39243"/>
                  </a:lnTo>
                  <a:lnTo>
                    <a:pt x="73774" y="37592"/>
                  </a:lnTo>
                  <a:lnTo>
                    <a:pt x="73799" y="37211"/>
                  </a:lnTo>
                  <a:lnTo>
                    <a:pt x="8915" y="37211"/>
                  </a:lnTo>
                  <a:lnTo>
                    <a:pt x="6985" y="36068"/>
                  </a:lnTo>
                  <a:lnTo>
                    <a:pt x="5435" y="34798"/>
                  </a:lnTo>
                  <a:close/>
                </a:path>
                <a:path w="86359" h="111760">
                  <a:moveTo>
                    <a:pt x="75907" y="39243"/>
                  </a:moveTo>
                  <a:lnTo>
                    <a:pt x="73748" y="39243"/>
                  </a:lnTo>
                  <a:lnTo>
                    <a:pt x="75539" y="40386"/>
                  </a:lnTo>
                  <a:lnTo>
                    <a:pt x="75907" y="39243"/>
                  </a:lnTo>
                  <a:close/>
                </a:path>
                <a:path w="86359" h="111760">
                  <a:moveTo>
                    <a:pt x="2084" y="35560"/>
                  </a:moveTo>
                  <a:lnTo>
                    <a:pt x="0" y="35560"/>
                  </a:lnTo>
                  <a:lnTo>
                    <a:pt x="375" y="37084"/>
                  </a:lnTo>
                  <a:lnTo>
                    <a:pt x="501" y="37592"/>
                  </a:lnTo>
                  <a:lnTo>
                    <a:pt x="5727" y="37592"/>
                  </a:lnTo>
                  <a:lnTo>
                    <a:pt x="3924" y="37211"/>
                  </a:lnTo>
                  <a:lnTo>
                    <a:pt x="2084" y="35560"/>
                  </a:lnTo>
                  <a:close/>
                </a:path>
                <a:path w="86359" h="111760">
                  <a:moveTo>
                    <a:pt x="3886" y="27305"/>
                  </a:moveTo>
                  <a:lnTo>
                    <a:pt x="3995" y="28575"/>
                  </a:lnTo>
                  <a:lnTo>
                    <a:pt x="4082" y="29591"/>
                  </a:lnTo>
                  <a:lnTo>
                    <a:pt x="4191" y="30861"/>
                  </a:lnTo>
                  <a:lnTo>
                    <a:pt x="8013" y="34290"/>
                  </a:lnTo>
                  <a:lnTo>
                    <a:pt x="10452" y="37084"/>
                  </a:lnTo>
                  <a:lnTo>
                    <a:pt x="8915" y="37211"/>
                  </a:lnTo>
                  <a:lnTo>
                    <a:pt x="73799" y="37211"/>
                  </a:lnTo>
                  <a:lnTo>
                    <a:pt x="73875" y="36068"/>
                  </a:lnTo>
                  <a:lnTo>
                    <a:pt x="76073" y="35814"/>
                  </a:lnTo>
                  <a:lnTo>
                    <a:pt x="74193" y="34036"/>
                  </a:lnTo>
                  <a:lnTo>
                    <a:pt x="75514" y="32385"/>
                  </a:lnTo>
                  <a:lnTo>
                    <a:pt x="74752" y="32004"/>
                  </a:lnTo>
                  <a:lnTo>
                    <a:pt x="73672" y="32004"/>
                  </a:lnTo>
                  <a:lnTo>
                    <a:pt x="73088" y="30480"/>
                  </a:lnTo>
                  <a:lnTo>
                    <a:pt x="73888" y="29845"/>
                  </a:lnTo>
                  <a:lnTo>
                    <a:pt x="73888" y="29591"/>
                  </a:lnTo>
                  <a:lnTo>
                    <a:pt x="6769" y="29591"/>
                  </a:lnTo>
                  <a:lnTo>
                    <a:pt x="5219" y="28575"/>
                  </a:lnTo>
                  <a:lnTo>
                    <a:pt x="3886" y="27305"/>
                  </a:lnTo>
                  <a:close/>
                </a:path>
                <a:path w="86359" h="111760">
                  <a:moveTo>
                    <a:pt x="5831" y="22098"/>
                  </a:moveTo>
                  <a:lnTo>
                    <a:pt x="5292" y="22098"/>
                  </a:lnTo>
                  <a:lnTo>
                    <a:pt x="5814" y="24130"/>
                  </a:lnTo>
                  <a:lnTo>
                    <a:pt x="5880" y="24384"/>
                  </a:lnTo>
                  <a:lnTo>
                    <a:pt x="7018" y="26416"/>
                  </a:lnTo>
                  <a:lnTo>
                    <a:pt x="7216" y="26670"/>
                  </a:lnTo>
                  <a:lnTo>
                    <a:pt x="8115" y="29337"/>
                  </a:lnTo>
                  <a:lnTo>
                    <a:pt x="6769" y="29591"/>
                  </a:lnTo>
                  <a:lnTo>
                    <a:pt x="73888" y="29591"/>
                  </a:lnTo>
                  <a:lnTo>
                    <a:pt x="73888" y="29337"/>
                  </a:lnTo>
                  <a:lnTo>
                    <a:pt x="71654" y="29337"/>
                  </a:lnTo>
                  <a:lnTo>
                    <a:pt x="71189" y="28575"/>
                  </a:lnTo>
                  <a:lnTo>
                    <a:pt x="69164" y="28575"/>
                  </a:lnTo>
                  <a:lnTo>
                    <a:pt x="68956" y="28067"/>
                  </a:lnTo>
                  <a:lnTo>
                    <a:pt x="68853" y="27813"/>
                  </a:lnTo>
                  <a:lnTo>
                    <a:pt x="65608" y="27813"/>
                  </a:lnTo>
                  <a:lnTo>
                    <a:pt x="65199" y="26670"/>
                  </a:lnTo>
                  <a:lnTo>
                    <a:pt x="65109" y="26416"/>
                  </a:lnTo>
                  <a:lnTo>
                    <a:pt x="39048" y="26416"/>
                  </a:lnTo>
                  <a:lnTo>
                    <a:pt x="37518" y="24130"/>
                  </a:lnTo>
                  <a:lnTo>
                    <a:pt x="9229" y="24130"/>
                  </a:lnTo>
                  <a:lnTo>
                    <a:pt x="5831" y="22098"/>
                  </a:lnTo>
                  <a:close/>
                </a:path>
                <a:path w="86359" h="111760">
                  <a:moveTo>
                    <a:pt x="72072" y="27305"/>
                  </a:moveTo>
                  <a:lnTo>
                    <a:pt x="71544" y="29337"/>
                  </a:lnTo>
                  <a:lnTo>
                    <a:pt x="73888" y="29337"/>
                  </a:lnTo>
                  <a:lnTo>
                    <a:pt x="73888" y="27813"/>
                  </a:lnTo>
                  <a:lnTo>
                    <a:pt x="74493" y="27813"/>
                  </a:lnTo>
                  <a:lnTo>
                    <a:pt x="72072" y="27305"/>
                  </a:lnTo>
                  <a:close/>
                </a:path>
                <a:path w="86359" h="111760">
                  <a:moveTo>
                    <a:pt x="70332" y="25527"/>
                  </a:moveTo>
                  <a:lnTo>
                    <a:pt x="69164" y="28575"/>
                  </a:lnTo>
                  <a:lnTo>
                    <a:pt x="71189" y="28575"/>
                  </a:lnTo>
                  <a:lnTo>
                    <a:pt x="70878" y="28067"/>
                  </a:lnTo>
                  <a:lnTo>
                    <a:pt x="70786" y="27559"/>
                  </a:lnTo>
                  <a:lnTo>
                    <a:pt x="70740" y="27305"/>
                  </a:lnTo>
                  <a:lnTo>
                    <a:pt x="70624" y="26670"/>
                  </a:lnTo>
                  <a:lnTo>
                    <a:pt x="70559" y="26416"/>
                  </a:lnTo>
                  <a:lnTo>
                    <a:pt x="70462" y="26035"/>
                  </a:lnTo>
                  <a:lnTo>
                    <a:pt x="70397" y="25781"/>
                  </a:lnTo>
                  <a:lnTo>
                    <a:pt x="70332" y="25527"/>
                  </a:lnTo>
                  <a:close/>
                </a:path>
                <a:path w="86359" h="111760">
                  <a:moveTo>
                    <a:pt x="68211" y="24765"/>
                  </a:moveTo>
                  <a:lnTo>
                    <a:pt x="66992" y="25781"/>
                  </a:lnTo>
                  <a:lnTo>
                    <a:pt x="66655" y="27305"/>
                  </a:lnTo>
                  <a:lnTo>
                    <a:pt x="66598" y="27559"/>
                  </a:lnTo>
                  <a:lnTo>
                    <a:pt x="65608" y="27813"/>
                  </a:lnTo>
                  <a:lnTo>
                    <a:pt x="68853" y="27813"/>
                  </a:lnTo>
                  <a:lnTo>
                    <a:pt x="68749" y="27559"/>
                  </a:lnTo>
                  <a:lnTo>
                    <a:pt x="68645" y="27305"/>
                  </a:lnTo>
                  <a:lnTo>
                    <a:pt x="68446" y="26670"/>
                  </a:lnTo>
                  <a:lnTo>
                    <a:pt x="68383" y="26416"/>
                  </a:lnTo>
                  <a:lnTo>
                    <a:pt x="68257" y="25527"/>
                  </a:lnTo>
                  <a:lnTo>
                    <a:pt x="68211" y="24765"/>
                  </a:lnTo>
                  <a:close/>
                </a:path>
                <a:path w="86359" h="111760">
                  <a:moveTo>
                    <a:pt x="39725" y="21082"/>
                  </a:moveTo>
                  <a:lnTo>
                    <a:pt x="38520" y="24130"/>
                  </a:lnTo>
                  <a:lnTo>
                    <a:pt x="38656" y="24130"/>
                  </a:lnTo>
                  <a:lnTo>
                    <a:pt x="38747" y="24765"/>
                  </a:lnTo>
                  <a:lnTo>
                    <a:pt x="38855" y="25527"/>
                  </a:lnTo>
                  <a:lnTo>
                    <a:pt x="38981" y="26416"/>
                  </a:lnTo>
                  <a:lnTo>
                    <a:pt x="61976" y="26416"/>
                  </a:lnTo>
                  <a:lnTo>
                    <a:pt x="61842" y="26035"/>
                  </a:lnTo>
                  <a:lnTo>
                    <a:pt x="61753" y="25781"/>
                  </a:lnTo>
                  <a:lnTo>
                    <a:pt x="61664" y="25527"/>
                  </a:lnTo>
                  <a:lnTo>
                    <a:pt x="61620" y="25400"/>
                  </a:lnTo>
                  <a:lnTo>
                    <a:pt x="59397" y="25400"/>
                  </a:lnTo>
                  <a:lnTo>
                    <a:pt x="59223" y="25146"/>
                  </a:lnTo>
                  <a:lnTo>
                    <a:pt x="55803" y="25146"/>
                  </a:lnTo>
                  <a:lnTo>
                    <a:pt x="54483" y="23495"/>
                  </a:lnTo>
                  <a:lnTo>
                    <a:pt x="54425" y="23368"/>
                  </a:lnTo>
                  <a:lnTo>
                    <a:pt x="42280" y="23368"/>
                  </a:lnTo>
                  <a:lnTo>
                    <a:pt x="39725" y="21082"/>
                  </a:lnTo>
                  <a:close/>
                </a:path>
                <a:path w="86359" h="111760">
                  <a:moveTo>
                    <a:pt x="64452" y="24130"/>
                  </a:moveTo>
                  <a:lnTo>
                    <a:pt x="64159" y="24130"/>
                  </a:lnTo>
                  <a:lnTo>
                    <a:pt x="61976" y="26416"/>
                  </a:lnTo>
                  <a:lnTo>
                    <a:pt x="65109" y="26416"/>
                  </a:lnTo>
                  <a:lnTo>
                    <a:pt x="64973" y="26035"/>
                  </a:lnTo>
                  <a:lnTo>
                    <a:pt x="64882" y="25781"/>
                  </a:lnTo>
                  <a:lnTo>
                    <a:pt x="64791" y="25527"/>
                  </a:lnTo>
                  <a:lnTo>
                    <a:pt x="64746" y="25400"/>
                  </a:lnTo>
                  <a:lnTo>
                    <a:pt x="64655" y="25146"/>
                  </a:lnTo>
                  <a:lnTo>
                    <a:pt x="64579" y="24765"/>
                  </a:lnTo>
                  <a:lnTo>
                    <a:pt x="64503" y="24384"/>
                  </a:lnTo>
                  <a:lnTo>
                    <a:pt x="64452" y="24130"/>
                  </a:lnTo>
                  <a:close/>
                </a:path>
                <a:path w="86359" h="111760">
                  <a:moveTo>
                    <a:pt x="60909" y="23368"/>
                  </a:moveTo>
                  <a:lnTo>
                    <a:pt x="60662" y="23368"/>
                  </a:lnTo>
                  <a:lnTo>
                    <a:pt x="59397" y="25400"/>
                  </a:lnTo>
                  <a:lnTo>
                    <a:pt x="61620" y="25400"/>
                  </a:lnTo>
                  <a:lnTo>
                    <a:pt x="60953" y="23495"/>
                  </a:lnTo>
                  <a:lnTo>
                    <a:pt x="60909" y="23368"/>
                  </a:lnTo>
                  <a:close/>
                </a:path>
                <a:path w="86359" h="111760">
                  <a:moveTo>
                    <a:pt x="57132" y="22098"/>
                  </a:moveTo>
                  <a:lnTo>
                    <a:pt x="56773" y="22098"/>
                  </a:lnTo>
                  <a:lnTo>
                    <a:pt x="56222" y="24130"/>
                  </a:lnTo>
                  <a:lnTo>
                    <a:pt x="55803" y="25146"/>
                  </a:lnTo>
                  <a:lnTo>
                    <a:pt x="59223" y="25146"/>
                  </a:lnTo>
                  <a:lnTo>
                    <a:pt x="57132" y="22098"/>
                  </a:lnTo>
                  <a:close/>
                </a:path>
                <a:path w="86359" h="111760">
                  <a:moveTo>
                    <a:pt x="8230" y="19812"/>
                  </a:moveTo>
                  <a:lnTo>
                    <a:pt x="8067" y="19812"/>
                  </a:lnTo>
                  <a:lnTo>
                    <a:pt x="7683" y="20828"/>
                  </a:lnTo>
                  <a:lnTo>
                    <a:pt x="8100" y="22098"/>
                  </a:lnTo>
                  <a:lnTo>
                    <a:pt x="8403" y="22860"/>
                  </a:lnTo>
                  <a:lnTo>
                    <a:pt x="9085" y="24130"/>
                  </a:lnTo>
                  <a:lnTo>
                    <a:pt x="37518" y="24130"/>
                  </a:lnTo>
                  <a:lnTo>
                    <a:pt x="37092" y="23495"/>
                  </a:lnTo>
                  <a:lnTo>
                    <a:pt x="37079" y="22860"/>
                  </a:lnTo>
                  <a:lnTo>
                    <a:pt x="35156" y="22860"/>
                  </a:lnTo>
                  <a:lnTo>
                    <a:pt x="34987" y="22098"/>
                  </a:lnTo>
                  <a:lnTo>
                    <a:pt x="10303" y="22098"/>
                  </a:lnTo>
                  <a:lnTo>
                    <a:pt x="8230" y="19812"/>
                  </a:lnTo>
                  <a:close/>
                </a:path>
                <a:path w="86359" h="111760">
                  <a:moveTo>
                    <a:pt x="41465" y="17272"/>
                  </a:moveTo>
                  <a:lnTo>
                    <a:pt x="41824" y="19177"/>
                  </a:lnTo>
                  <a:lnTo>
                    <a:pt x="41871" y="19431"/>
                  </a:lnTo>
                  <a:lnTo>
                    <a:pt x="43107" y="22098"/>
                  </a:lnTo>
                  <a:lnTo>
                    <a:pt x="42834" y="22098"/>
                  </a:lnTo>
                  <a:lnTo>
                    <a:pt x="42061" y="23368"/>
                  </a:lnTo>
                  <a:lnTo>
                    <a:pt x="50939" y="23368"/>
                  </a:lnTo>
                  <a:lnTo>
                    <a:pt x="50589" y="22860"/>
                  </a:lnTo>
                  <a:lnTo>
                    <a:pt x="47739" y="22860"/>
                  </a:lnTo>
                  <a:lnTo>
                    <a:pt x="47028" y="21082"/>
                  </a:lnTo>
                  <a:lnTo>
                    <a:pt x="44183" y="21082"/>
                  </a:lnTo>
                  <a:lnTo>
                    <a:pt x="43766" y="20066"/>
                  </a:lnTo>
                  <a:lnTo>
                    <a:pt x="43662" y="19812"/>
                  </a:lnTo>
                  <a:lnTo>
                    <a:pt x="42405" y="18415"/>
                  </a:lnTo>
                  <a:lnTo>
                    <a:pt x="41465" y="17272"/>
                  </a:lnTo>
                  <a:close/>
                </a:path>
                <a:path w="86359" h="111760">
                  <a:moveTo>
                    <a:pt x="53277" y="20828"/>
                  </a:moveTo>
                  <a:lnTo>
                    <a:pt x="52696" y="20828"/>
                  </a:lnTo>
                  <a:lnTo>
                    <a:pt x="50939" y="23368"/>
                  </a:lnTo>
                  <a:lnTo>
                    <a:pt x="54425" y="23368"/>
                  </a:lnTo>
                  <a:lnTo>
                    <a:pt x="53392" y="21082"/>
                  </a:lnTo>
                  <a:lnTo>
                    <a:pt x="53277" y="20828"/>
                  </a:lnTo>
                  <a:close/>
                </a:path>
                <a:path w="86359" h="111760">
                  <a:moveTo>
                    <a:pt x="60978" y="22860"/>
                  </a:moveTo>
                  <a:lnTo>
                    <a:pt x="60731" y="22860"/>
                  </a:lnTo>
                  <a:lnTo>
                    <a:pt x="60909" y="23368"/>
                  </a:lnTo>
                  <a:lnTo>
                    <a:pt x="60662" y="23368"/>
                  </a:lnTo>
                  <a:lnTo>
                    <a:pt x="60978" y="22860"/>
                  </a:lnTo>
                  <a:close/>
                </a:path>
                <a:path w="86359" h="111760">
                  <a:moveTo>
                    <a:pt x="37367" y="20828"/>
                  </a:moveTo>
                  <a:lnTo>
                    <a:pt x="36952" y="20828"/>
                  </a:lnTo>
                  <a:lnTo>
                    <a:pt x="35006" y="22860"/>
                  </a:lnTo>
                  <a:lnTo>
                    <a:pt x="37079" y="22860"/>
                  </a:lnTo>
                  <a:lnTo>
                    <a:pt x="37331" y="21082"/>
                  </a:lnTo>
                  <a:lnTo>
                    <a:pt x="37367" y="20828"/>
                  </a:lnTo>
                  <a:close/>
                </a:path>
                <a:path w="86359" h="111760">
                  <a:moveTo>
                    <a:pt x="49123" y="19177"/>
                  </a:moveTo>
                  <a:lnTo>
                    <a:pt x="48824" y="20828"/>
                  </a:lnTo>
                  <a:lnTo>
                    <a:pt x="48766" y="21082"/>
                  </a:lnTo>
                  <a:lnTo>
                    <a:pt x="48418" y="22098"/>
                  </a:lnTo>
                  <a:lnTo>
                    <a:pt x="47542" y="22860"/>
                  </a:lnTo>
                  <a:lnTo>
                    <a:pt x="50589" y="22860"/>
                  </a:lnTo>
                  <a:lnTo>
                    <a:pt x="50063" y="22098"/>
                  </a:lnTo>
                  <a:lnTo>
                    <a:pt x="49805" y="21082"/>
                  </a:lnTo>
                  <a:lnTo>
                    <a:pt x="49741" y="20828"/>
                  </a:lnTo>
                  <a:lnTo>
                    <a:pt x="49488" y="20066"/>
                  </a:lnTo>
                  <a:lnTo>
                    <a:pt x="49227" y="19431"/>
                  </a:lnTo>
                  <a:lnTo>
                    <a:pt x="49123" y="19177"/>
                  </a:lnTo>
                  <a:close/>
                </a:path>
                <a:path w="86359" h="111760">
                  <a:moveTo>
                    <a:pt x="33035" y="15494"/>
                  </a:moveTo>
                  <a:lnTo>
                    <a:pt x="32747" y="15748"/>
                  </a:lnTo>
                  <a:lnTo>
                    <a:pt x="31267" y="18034"/>
                  </a:lnTo>
                  <a:lnTo>
                    <a:pt x="10871" y="18034"/>
                  </a:lnTo>
                  <a:lnTo>
                    <a:pt x="11684" y="22098"/>
                  </a:lnTo>
                  <a:lnTo>
                    <a:pt x="34987" y="22098"/>
                  </a:lnTo>
                  <a:lnTo>
                    <a:pt x="34538" y="20066"/>
                  </a:lnTo>
                  <a:lnTo>
                    <a:pt x="34430" y="19812"/>
                  </a:lnTo>
                  <a:lnTo>
                    <a:pt x="33117" y="15748"/>
                  </a:lnTo>
                  <a:lnTo>
                    <a:pt x="33035" y="15494"/>
                  </a:lnTo>
                  <a:close/>
                </a:path>
                <a:path w="86359" h="111760">
                  <a:moveTo>
                    <a:pt x="44665" y="16510"/>
                  </a:moveTo>
                  <a:lnTo>
                    <a:pt x="44691" y="20066"/>
                  </a:lnTo>
                  <a:lnTo>
                    <a:pt x="44310" y="20828"/>
                  </a:lnTo>
                  <a:lnTo>
                    <a:pt x="44183" y="21082"/>
                  </a:lnTo>
                  <a:lnTo>
                    <a:pt x="47028" y="21082"/>
                  </a:lnTo>
                  <a:lnTo>
                    <a:pt x="45997" y="18415"/>
                  </a:lnTo>
                  <a:lnTo>
                    <a:pt x="45765" y="18034"/>
                  </a:lnTo>
                  <a:lnTo>
                    <a:pt x="44665" y="16510"/>
                  </a:lnTo>
                  <a:close/>
                </a:path>
                <a:path w="86359" h="111760">
                  <a:moveTo>
                    <a:pt x="37682" y="20066"/>
                  </a:moveTo>
                  <a:lnTo>
                    <a:pt x="37475" y="20066"/>
                  </a:lnTo>
                  <a:lnTo>
                    <a:pt x="37367" y="20828"/>
                  </a:lnTo>
                  <a:lnTo>
                    <a:pt x="36952" y="20828"/>
                  </a:lnTo>
                  <a:lnTo>
                    <a:pt x="37682" y="20066"/>
                  </a:lnTo>
                  <a:close/>
                </a:path>
                <a:path w="86359" h="111760">
                  <a:moveTo>
                    <a:pt x="53223" y="20066"/>
                  </a:moveTo>
                  <a:lnTo>
                    <a:pt x="52933" y="20066"/>
                  </a:lnTo>
                  <a:lnTo>
                    <a:pt x="53277" y="20828"/>
                  </a:lnTo>
                  <a:lnTo>
                    <a:pt x="52696" y="20828"/>
                  </a:lnTo>
                  <a:lnTo>
                    <a:pt x="53223" y="20066"/>
                  </a:lnTo>
                  <a:close/>
                </a:path>
                <a:path w="86359" h="111760">
                  <a:moveTo>
                    <a:pt x="11277" y="15494"/>
                  </a:moveTo>
                  <a:lnTo>
                    <a:pt x="9994" y="15748"/>
                  </a:lnTo>
                  <a:lnTo>
                    <a:pt x="7962" y="16256"/>
                  </a:lnTo>
                  <a:lnTo>
                    <a:pt x="10701" y="18034"/>
                  </a:lnTo>
                  <a:lnTo>
                    <a:pt x="31267" y="18034"/>
                  </a:lnTo>
                  <a:lnTo>
                    <a:pt x="31116" y="17780"/>
                  </a:lnTo>
                  <a:lnTo>
                    <a:pt x="13703" y="17780"/>
                  </a:lnTo>
                  <a:lnTo>
                    <a:pt x="11277" y="15494"/>
                  </a:lnTo>
                  <a:close/>
                </a:path>
                <a:path w="86359" h="111760">
                  <a:moveTo>
                    <a:pt x="11976" y="9906"/>
                  </a:moveTo>
                  <a:lnTo>
                    <a:pt x="12173" y="11557"/>
                  </a:lnTo>
                  <a:lnTo>
                    <a:pt x="13158" y="13335"/>
                  </a:lnTo>
                  <a:lnTo>
                    <a:pt x="13788" y="14605"/>
                  </a:lnTo>
                  <a:lnTo>
                    <a:pt x="13703" y="17780"/>
                  </a:lnTo>
                  <a:lnTo>
                    <a:pt x="31116" y="17780"/>
                  </a:lnTo>
                  <a:lnTo>
                    <a:pt x="29908" y="15748"/>
                  </a:lnTo>
                  <a:lnTo>
                    <a:pt x="29558" y="14605"/>
                  </a:lnTo>
                  <a:lnTo>
                    <a:pt x="16141" y="14605"/>
                  </a:lnTo>
                  <a:lnTo>
                    <a:pt x="11976" y="9906"/>
                  </a:lnTo>
                  <a:close/>
                </a:path>
                <a:path w="86359" h="111760">
                  <a:moveTo>
                    <a:pt x="12750" y="5334"/>
                  </a:moveTo>
                  <a:lnTo>
                    <a:pt x="12847" y="6096"/>
                  </a:lnTo>
                  <a:lnTo>
                    <a:pt x="12928" y="6731"/>
                  </a:lnTo>
                  <a:lnTo>
                    <a:pt x="16141" y="14605"/>
                  </a:lnTo>
                  <a:lnTo>
                    <a:pt x="29558" y="14605"/>
                  </a:lnTo>
                  <a:lnTo>
                    <a:pt x="29169" y="13335"/>
                  </a:lnTo>
                  <a:lnTo>
                    <a:pt x="27127" y="13335"/>
                  </a:lnTo>
                  <a:lnTo>
                    <a:pt x="24714" y="10160"/>
                  </a:lnTo>
                  <a:lnTo>
                    <a:pt x="24394" y="7366"/>
                  </a:lnTo>
                  <a:lnTo>
                    <a:pt x="15938" y="7366"/>
                  </a:lnTo>
                  <a:lnTo>
                    <a:pt x="12750" y="5334"/>
                  </a:lnTo>
                  <a:close/>
                </a:path>
                <a:path w="86359" h="111760">
                  <a:moveTo>
                    <a:pt x="28625" y="11557"/>
                  </a:moveTo>
                  <a:lnTo>
                    <a:pt x="27127" y="13335"/>
                  </a:lnTo>
                  <a:lnTo>
                    <a:pt x="29169" y="13335"/>
                  </a:lnTo>
                  <a:lnTo>
                    <a:pt x="28625" y="11557"/>
                  </a:lnTo>
                  <a:close/>
                </a:path>
                <a:path w="86359" h="111760">
                  <a:moveTo>
                    <a:pt x="14122" y="1270"/>
                  </a:moveTo>
                  <a:lnTo>
                    <a:pt x="14058" y="3048"/>
                  </a:lnTo>
                  <a:lnTo>
                    <a:pt x="14808" y="5334"/>
                  </a:lnTo>
                  <a:lnTo>
                    <a:pt x="15938" y="7366"/>
                  </a:lnTo>
                  <a:lnTo>
                    <a:pt x="24394" y="7366"/>
                  </a:lnTo>
                  <a:lnTo>
                    <a:pt x="24322" y="6731"/>
                  </a:lnTo>
                  <a:lnTo>
                    <a:pt x="24249" y="6096"/>
                  </a:lnTo>
                  <a:lnTo>
                    <a:pt x="21120" y="6096"/>
                  </a:lnTo>
                  <a:lnTo>
                    <a:pt x="20810" y="5715"/>
                  </a:lnTo>
                  <a:lnTo>
                    <a:pt x="17246" y="5715"/>
                  </a:lnTo>
                  <a:lnTo>
                    <a:pt x="14122" y="1270"/>
                  </a:lnTo>
                  <a:close/>
                </a:path>
                <a:path w="86359" h="111760">
                  <a:moveTo>
                    <a:pt x="23901" y="3048"/>
                  </a:moveTo>
                  <a:lnTo>
                    <a:pt x="21120" y="6096"/>
                  </a:lnTo>
                  <a:lnTo>
                    <a:pt x="24249" y="6096"/>
                  </a:lnTo>
                  <a:lnTo>
                    <a:pt x="24017" y="4064"/>
                  </a:lnTo>
                  <a:lnTo>
                    <a:pt x="23901" y="3048"/>
                  </a:lnTo>
                  <a:close/>
                </a:path>
                <a:path w="86359" h="111760">
                  <a:moveTo>
                    <a:pt x="17551" y="0"/>
                  </a:moveTo>
                  <a:lnTo>
                    <a:pt x="16497" y="889"/>
                  </a:lnTo>
                  <a:lnTo>
                    <a:pt x="17187" y="5334"/>
                  </a:lnTo>
                  <a:lnTo>
                    <a:pt x="17246" y="5715"/>
                  </a:lnTo>
                  <a:lnTo>
                    <a:pt x="20810" y="5715"/>
                  </a:lnTo>
                  <a:lnTo>
                    <a:pt x="19469" y="4064"/>
                  </a:lnTo>
                  <a:lnTo>
                    <a:pt x="18796" y="2032"/>
                  </a:lnTo>
                  <a:lnTo>
                    <a:pt x="17551" y="0"/>
                  </a:lnTo>
                  <a:close/>
                </a:path>
              </a:pathLst>
            </a:custGeom>
            <a:solidFill>
              <a:srgbClr val="5F8B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5" name="object 2385"/>
            <p:cNvSpPr/>
            <p:nvPr/>
          </p:nvSpPr>
          <p:spPr>
            <a:xfrm>
              <a:off x="7064368" y="2808791"/>
              <a:ext cx="74930" cy="76200"/>
            </a:xfrm>
            <a:custGeom>
              <a:avLst/>
              <a:gdLst/>
              <a:ahLst/>
              <a:cxnLst/>
              <a:rect l="l" t="t" r="r" b="b"/>
              <a:pathLst>
                <a:path w="74929" h="76200">
                  <a:moveTo>
                    <a:pt x="1943" y="35496"/>
                  </a:moveTo>
                  <a:lnTo>
                    <a:pt x="0" y="35623"/>
                  </a:lnTo>
                  <a:lnTo>
                    <a:pt x="426" y="37249"/>
                  </a:lnTo>
                  <a:lnTo>
                    <a:pt x="482" y="37464"/>
                  </a:lnTo>
                  <a:lnTo>
                    <a:pt x="2933" y="39039"/>
                  </a:lnTo>
                  <a:lnTo>
                    <a:pt x="4330" y="40462"/>
                  </a:lnTo>
                  <a:lnTo>
                    <a:pt x="863" y="40944"/>
                  </a:lnTo>
                  <a:lnTo>
                    <a:pt x="1981" y="43103"/>
                  </a:lnTo>
                  <a:lnTo>
                    <a:pt x="3708" y="44703"/>
                  </a:lnTo>
                  <a:lnTo>
                    <a:pt x="5791" y="45478"/>
                  </a:lnTo>
                  <a:lnTo>
                    <a:pt x="4737" y="46456"/>
                  </a:lnTo>
                  <a:lnTo>
                    <a:pt x="3086" y="46774"/>
                  </a:lnTo>
                  <a:lnTo>
                    <a:pt x="1638" y="47155"/>
                  </a:lnTo>
                  <a:lnTo>
                    <a:pt x="3352" y="49123"/>
                  </a:lnTo>
                  <a:lnTo>
                    <a:pt x="5956" y="49339"/>
                  </a:lnTo>
                  <a:lnTo>
                    <a:pt x="7556" y="51333"/>
                  </a:lnTo>
                  <a:lnTo>
                    <a:pt x="7162" y="52527"/>
                  </a:lnTo>
                  <a:lnTo>
                    <a:pt x="6261" y="53568"/>
                  </a:lnTo>
                  <a:lnTo>
                    <a:pt x="5600" y="54648"/>
                  </a:lnTo>
                  <a:lnTo>
                    <a:pt x="11239" y="56895"/>
                  </a:lnTo>
                  <a:lnTo>
                    <a:pt x="9296" y="60223"/>
                  </a:lnTo>
                  <a:lnTo>
                    <a:pt x="11671" y="62903"/>
                  </a:lnTo>
                  <a:lnTo>
                    <a:pt x="15328" y="62903"/>
                  </a:lnTo>
                  <a:lnTo>
                    <a:pt x="17386" y="65493"/>
                  </a:lnTo>
                  <a:lnTo>
                    <a:pt x="14859" y="68503"/>
                  </a:lnTo>
                  <a:lnTo>
                    <a:pt x="17792" y="71335"/>
                  </a:lnTo>
                  <a:lnTo>
                    <a:pt x="22057" y="71335"/>
                  </a:lnTo>
                  <a:lnTo>
                    <a:pt x="25107" y="72288"/>
                  </a:lnTo>
                  <a:lnTo>
                    <a:pt x="23774" y="75082"/>
                  </a:lnTo>
                  <a:lnTo>
                    <a:pt x="27139" y="75945"/>
                  </a:lnTo>
                  <a:lnTo>
                    <a:pt x="29705" y="73901"/>
                  </a:lnTo>
                  <a:lnTo>
                    <a:pt x="36372" y="69468"/>
                  </a:lnTo>
                  <a:lnTo>
                    <a:pt x="43263" y="69468"/>
                  </a:lnTo>
                  <a:lnTo>
                    <a:pt x="44297" y="68503"/>
                  </a:lnTo>
                  <a:lnTo>
                    <a:pt x="46354" y="66154"/>
                  </a:lnTo>
                  <a:lnTo>
                    <a:pt x="49174" y="63296"/>
                  </a:lnTo>
                  <a:lnTo>
                    <a:pt x="51739" y="60464"/>
                  </a:lnTo>
                  <a:lnTo>
                    <a:pt x="53809" y="57950"/>
                  </a:lnTo>
                  <a:lnTo>
                    <a:pt x="55943" y="55765"/>
                  </a:lnTo>
                  <a:lnTo>
                    <a:pt x="60375" y="51053"/>
                  </a:lnTo>
                  <a:lnTo>
                    <a:pt x="62433" y="48310"/>
                  </a:lnTo>
                  <a:lnTo>
                    <a:pt x="67779" y="39700"/>
                  </a:lnTo>
                  <a:lnTo>
                    <a:pt x="68880" y="37617"/>
                  </a:lnTo>
                  <a:lnTo>
                    <a:pt x="5740" y="37617"/>
                  </a:lnTo>
                  <a:lnTo>
                    <a:pt x="3936" y="37249"/>
                  </a:lnTo>
                  <a:lnTo>
                    <a:pt x="1943" y="35496"/>
                  </a:lnTo>
                  <a:close/>
                </a:path>
                <a:path w="74929" h="76200">
                  <a:moveTo>
                    <a:pt x="43249" y="69468"/>
                  </a:moveTo>
                  <a:lnTo>
                    <a:pt x="36372" y="69468"/>
                  </a:lnTo>
                  <a:lnTo>
                    <a:pt x="38138" y="72656"/>
                  </a:lnTo>
                  <a:lnTo>
                    <a:pt x="38557" y="73583"/>
                  </a:lnTo>
                  <a:lnTo>
                    <a:pt x="39357" y="73291"/>
                  </a:lnTo>
                  <a:lnTo>
                    <a:pt x="42368" y="70180"/>
                  </a:lnTo>
                  <a:lnTo>
                    <a:pt x="43249" y="69468"/>
                  </a:lnTo>
                  <a:close/>
                </a:path>
                <a:path w="74929" h="76200">
                  <a:moveTo>
                    <a:pt x="5448" y="34848"/>
                  </a:moveTo>
                  <a:lnTo>
                    <a:pt x="5516" y="35496"/>
                  </a:lnTo>
                  <a:lnTo>
                    <a:pt x="5583" y="36131"/>
                  </a:lnTo>
                  <a:lnTo>
                    <a:pt x="5701" y="37249"/>
                  </a:lnTo>
                  <a:lnTo>
                    <a:pt x="5740" y="37617"/>
                  </a:lnTo>
                  <a:lnTo>
                    <a:pt x="68880" y="37617"/>
                  </a:lnTo>
                  <a:lnTo>
                    <a:pt x="68961" y="37464"/>
                  </a:lnTo>
                  <a:lnTo>
                    <a:pt x="69075" y="37249"/>
                  </a:lnTo>
                  <a:lnTo>
                    <a:pt x="8940" y="37249"/>
                  </a:lnTo>
                  <a:lnTo>
                    <a:pt x="6997" y="36131"/>
                  </a:lnTo>
                  <a:lnTo>
                    <a:pt x="5448" y="34848"/>
                  </a:lnTo>
                  <a:close/>
                </a:path>
                <a:path w="74929" h="76200">
                  <a:moveTo>
                    <a:pt x="3927" y="27406"/>
                  </a:moveTo>
                  <a:lnTo>
                    <a:pt x="3963" y="28130"/>
                  </a:lnTo>
                  <a:lnTo>
                    <a:pt x="4077" y="29451"/>
                  </a:lnTo>
                  <a:lnTo>
                    <a:pt x="4203" y="30911"/>
                  </a:lnTo>
                  <a:lnTo>
                    <a:pt x="8013" y="34289"/>
                  </a:lnTo>
                  <a:lnTo>
                    <a:pt x="10527" y="37249"/>
                  </a:lnTo>
                  <a:lnTo>
                    <a:pt x="69075" y="37249"/>
                  </a:lnTo>
                  <a:lnTo>
                    <a:pt x="73108" y="29616"/>
                  </a:lnTo>
                  <a:lnTo>
                    <a:pt x="6769" y="29616"/>
                  </a:lnTo>
                  <a:lnTo>
                    <a:pt x="5344" y="28651"/>
                  </a:lnTo>
                  <a:lnTo>
                    <a:pt x="3927" y="27406"/>
                  </a:lnTo>
                  <a:close/>
                </a:path>
                <a:path w="74929" h="76200">
                  <a:moveTo>
                    <a:pt x="5206" y="21805"/>
                  </a:moveTo>
                  <a:lnTo>
                    <a:pt x="5463" y="22783"/>
                  </a:lnTo>
                  <a:lnTo>
                    <a:pt x="5556" y="23139"/>
                  </a:lnTo>
                  <a:lnTo>
                    <a:pt x="5673" y="23583"/>
                  </a:lnTo>
                  <a:lnTo>
                    <a:pt x="5786" y="24015"/>
                  </a:lnTo>
                  <a:lnTo>
                    <a:pt x="5892" y="24422"/>
                  </a:lnTo>
                  <a:lnTo>
                    <a:pt x="7315" y="26987"/>
                  </a:lnTo>
                  <a:lnTo>
                    <a:pt x="8056" y="29235"/>
                  </a:lnTo>
                  <a:lnTo>
                    <a:pt x="8127" y="29451"/>
                  </a:lnTo>
                  <a:lnTo>
                    <a:pt x="6769" y="29616"/>
                  </a:lnTo>
                  <a:lnTo>
                    <a:pt x="73108" y="29616"/>
                  </a:lnTo>
                  <a:lnTo>
                    <a:pt x="73195" y="29451"/>
                  </a:lnTo>
                  <a:lnTo>
                    <a:pt x="73309" y="29235"/>
                  </a:lnTo>
                  <a:lnTo>
                    <a:pt x="71589" y="29235"/>
                  </a:lnTo>
                  <a:lnTo>
                    <a:pt x="71220" y="28651"/>
                  </a:lnTo>
                  <a:lnTo>
                    <a:pt x="69176" y="28651"/>
                  </a:lnTo>
                  <a:lnTo>
                    <a:pt x="68962" y="28130"/>
                  </a:lnTo>
                  <a:lnTo>
                    <a:pt x="68847" y="27851"/>
                  </a:lnTo>
                  <a:lnTo>
                    <a:pt x="65608" y="27851"/>
                  </a:lnTo>
                  <a:lnTo>
                    <a:pt x="65510" y="27571"/>
                  </a:lnTo>
                  <a:lnTo>
                    <a:pt x="65399" y="27254"/>
                  </a:lnTo>
                  <a:lnTo>
                    <a:pt x="65306" y="26987"/>
                  </a:lnTo>
                  <a:lnTo>
                    <a:pt x="65208" y="26708"/>
                  </a:lnTo>
                  <a:lnTo>
                    <a:pt x="65106" y="26415"/>
                  </a:lnTo>
                  <a:lnTo>
                    <a:pt x="39023" y="26415"/>
                  </a:lnTo>
                  <a:lnTo>
                    <a:pt x="37514" y="24168"/>
                  </a:lnTo>
                  <a:lnTo>
                    <a:pt x="37412" y="24015"/>
                  </a:lnTo>
                  <a:lnTo>
                    <a:pt x="9029" y="24015"/>
                  </a:lnTo>
                  <a:lnTo>
                    <a:pt x="5206" y="21805"/>
                  </a:lnTo>
                  <a:close/>
                </a:path>
                <a:path w="74929" h="76200">
                  <a:moveTo>
                    <a:pt x="72072" y="27406"/>
                  </a:moveTo>
                  <a:lnTo>
                    <a:pt x="71589" y="29235"/>
                  </a:lnTo>
                  <a:lnTo>
                    <a:pt x="73309" y="29235"/>
                  </a:lnTo>
                  <a:lnTo>
                    <a:pt x="73893" y="28130"/>
                  </a:lnTo>
                  <a:lnTo>
                    <a:pt x="73913" y="27851"/>
                  </a:lnTo>
                  <a:lnTo>
                    <a:pt x="74650" y="27851"/>
                  </a:lnTo>
                  <a:lnTo>
                    <a:pt x="72072" y="27406"/>
                  </a:lnTo>
                  <a:close/>
                </a:path>
                <a:path w="74929" h="76200">
                  <a:moveTo>
                    <a:pt x="70345" y="25552"/>
                  </a:moveTo>
                  <a:lnTo>
                    <a:pt x="69658" y="26415"/>
                  </a:lnTo>
                  <a:lnTo>
                    <a:pt x="69227" y="27254"/>
                  </a:lnTo>
                  <a:lnTo>
                    <a:pt x="69176" y="28651"/>
                  </a:lnTo>
                  <a:lnTo>
                    <a:pt x="71220" y="28651"/>
                  </a:lnTo>
                  <a:lnTo>
                    <a:pt x="70891" y="28130"/>
                  </a:lnTo>
                  <a:lnTo>
                    <a:pt x="70791" y="27571"/>
                  </a:lnTo>
                  <a:lnTo>
                    <a:pt x="70687" y="26987"/>
                  </a:lnTo>
                  <a:lnTo>
                    <a:pt x="70563" y="26415"/>
                  </a:lnTo>
                  <a:lnTo>
                    <a:pt x="70467" y="26034"/>
                  </a:lnTo>
                  <a:lnTo>
                    <a:pt x="70345" y="25552"/>
                  </a:lnTo>
                  <a:close/>
                </a:path>
                <a:path w="74929" h="76200">
                  <a:moveTo>
                    <a:pt x="68224" y="24777"/>
                  </a:moveTo>
                  <a:lnTo>
                    <a:pt x="67005" y="25857"/>
                  </a:lnTo>
                  <a:lnTo>
                    <a:pt x="66964" y="26034"/>
                  </a:lnTo>
                  <a:lnTo>
                    <a:pt x="66876" y="26415"/>
                  </a:lnTo>
                  <a:lnTo>
                    <a:pt x="66809" y="26708"/>
                  </a:lnTo>
                  <a:lnTo>
                    <a:pt x="66684" y="27254"/>
                  </a:lnTo>
                  <a:lnTo>
                    <a:pt x="66611" y="27571"/>
                  </a:lnTo>
                  <a:lnTo>
                    <a:pt x="65608" y="27851"/>
                  </a:lnTo>
                  <a:lnTo>
                    <a:pt x="68847" y="27851"/>
                  </a:lnTo>
                  <a:lnTo>
                    <a:pt x="68732" y="27571"/>
                  </a:lnTo>
                  <a:lnTo>
                    <a:pt x="68664" y="27406"/>
                  </a:lnTo>
                  <a:lnTo>
                    <a:pt x="68601" y="27254"/>
                  </a:lnTo>
                  <a:lnTo>
                    <a:pt x="68519" y="26987"/>
                  </a:lnTo>
                  <a:lnTo>
                    <a:pt x="68455" y="26708"/>
                  </a:lnTo>
                  <a:lnTo>
                    <a:pt x="68388" y="26415"/>
                  </a:lnTo>
                  <a:lnTo>
                    <a:pt x="68271" y="25552"/>
                  </a:lnTo>
                  <a:lnTo>
                    <a:pt x="68224" y="24777"/>
                  </a:lnTo>
                  <a:close/>
                </a:path>
                <a:path w="74929" h="76200">
                  <a:moveTo>
                    <a:pt x="39794" y="21183"/>
                  </a:moveTo>
                  <a:lnTo>
                    <a:pt x="39473" y="21805"/>
                  </a:lnTo>
                  <a:lnTo>
                    <a:pt x="39089" y="22783"/>
                  </a:lnTo>
                  <a:lnTo>
                    <a:pt x="38975" y="26415"/>
                  </a:lnTo>
                  <a:lnTo>
                    <a:pt x="61975" y="26415"/>
                  </a:lnTo>
                  <a:lnTo>
                    <a:pt x="61843" y="26034"/>
                  </a:lnTo>
                  <a:lnTo>
                    <a:pt x="61781" y="25857"/>
                  </a:lnTo>
                  <a:lnTo>
                    <a:pt x="61674" y="25552"/>
                  </a:lnTo>
                  <a:lnTo>
                    <a:pt x="59453" y="25552"/>
                  </a:lnTo>
                  <a:lnTo>
                    <a:pt x="59212" y="25196"/>
                  </a:lnTo>
                  <a:lnTo>
                    <a:pt x="55839" y="25196"/>
                  </a:lnTo>
                  <a:lnTo>
                    <a:pt x="54495" y="23583"/>
                  </a:lnTo>
                  <a:lnTo>
                    <a:pt x="54429" y="23431"/>
                  </a:lnTo>
                  <a:lnTo>
                    <a:pt x="42277" y="23431"/>
                  </a:lnTo>
                  <a:lnTo>
                    <a:pt x="39794" y="21183"/>
                  </a:lnTo>
                  <a:close/>
                </a:path>
                <a:path w="74929" h="76200">
                  <a:moveTo>
                    <a:pt x="64415" y="24015"/>
                  </a:moveTo>
                  <a:lnTo>
                    <a:pt x="64189" y="24168"/>
                  </a:lnTo>
                  <a:lnTo>
                    <a:pt x="61975" y="26415"/>
                  </a:lnTo>
                  <a:lnTo>
                    <a:pt x="65106" y="26415"/>
                  </a:lnTo>
                  <a:lnTo>
                    <a:pt x="64973" y="26034"/>
                  </a:lnTo>
                  <a:lnTo>
                    <a:pt x="64911" y="25857"/>
                  </a:lnTo>
                  <a:lnTo>
                    <a:pt x="64805" y="25552"/>
                  </a:lnTo>
                  <a:lnTo>
                    <a:pt x="64681" y="25196"/>
                  </a:lnTo>
                  <a:lnTo>
                    <a:pt x="64587" y="24777"/>
                  </a:lnTo>
                  <a:lnTo>
                    <a:pt x="64507" y="24422"/>
                  </a:lnTo>
                  <a:lnTo>
                    <a:pt x="64415" y="24015"/>
                  </a:lnTo>
                  <a:close/>
                </a:path>
                <a:path w="74929" h="76200">
                  <a:moveTo>
                    <a:pt x="60832" y="23139"/>
                  </a:moveTo>
                  <a:lnTo>
                    <a:pt x="59372" y="25552"/>
                  </a:lnTo>
                  <a:lnTo>
                    <a:pt x="61674" y="25552"/>
                  </a:lnTo>
                  <a:lnTo>
                    <a:pt x="60988" y="23583"/>
                  </a:lnTo>
                  <a:lnTo>
                    <a:pt x="60934" y="23431"/>
                  </a:lnTo>
                  <a:lnTo>
                    <a:pt x="60832" y="23139"/>
                  </a:lnTo>
                  <a:close/>
                </a:path>
                <a:path w="74929" h="76200">
                  <a:moveTo>
                    <a:pt x="56917" y="21805"/>
                  </a:moveTo>
                  <a:lnTo>
                    <a:pt x="56810" y="22047"/>
                  </a:lnTo>
                  <a:lnTo>
                    <a:pt x="56626" y="22783"/>
                  </a:lnTo>
                  <a:lnTo>
                    <a:pt x="56529" y="23139"/>
                  </a:lnTo>
                  <a:lnTo>
                    <a:pt x="56446" y="23431"/>
                  </a:lnTo>
                  <a:lnTo>
                    <a:pt x="56402" y="23583"/>
                  </a:lnTo>
                  <a:lnTo>
                    <a:pt x="56279" y="24015"/>
                  </a:lnTo>
                  <a:lnTo>
                    <a:pt x="56235" y="24168"/>
                  </a:lnTo>
                  <a:lnTo>
                    <a:pt x="55824" y="25196"/>
                  </a:lnTo>
                  <a:lnTo>
                    <a:pt x="59212" y="25196"/>
                  </a:lnTo>
                  <a:lnTo>
                    <a:pt x="56917" y="21805"/>
                  </a:lnTo>
                  <a:close/>
                </a:path>
                <a:path w="74929" h="76200">
                  <a:moveTo>
                    <a:pt x="8151" y="19824"/>
                  </a:moveTo>
                  <a:lnTo>
                    <a:pt x="7983" y="20142"/>
                  </a:lnTo>
                  <a:lnTo>
                    <a:pt x="7876" y="20396"/>
                  </a:lnTo>
                  <a:lnTo>
                    <a:pt x="7791" y="21183"/>
                  </a:lnTo>
                  <a:lnTo>
                    <a:pt x="8351" y="22783"/>
                  </a:lnTo>
                  <a:lnTo>
                    <a:pt x="9029" y="24015"/>
                  </a:lnTo>
                  <a:lnTo>
                    <a:pt x="37412" y="24015"/>
                  </a:lnTo>
                  <a:lnTo>
                    <a:pt x="37122" y="23583"/>
                  </a:lnTo>
                  <a:lnTo>
                    <a:pt x="37113" y="22783"/>
                  </a:lnTo>
                  <a:lnTo>
                    <a:pt x="35152" y="22783"/>
                  </a:lnTo>
                  <a:lnTo>
                    <a:pt x="35010" y="22174"/>
                  </a:lnTo>
                  <a:lnTo>
                    <a:pt x="34980" y="22047"/>
                  </a:lnTo>
                  <a:lnTo>
                    <a:pt x="12433" y="22047"/>
                  </a:lnTo>
                  <a:lnTo>
                    <a:pt x="10744" y="21805"/>
                  </a:lnTo>
                  <a:lnTo>
                    <a:pt x="9971" y="21805"/>
                  </a:lnTo>
                  <a:lnTo>
                    <a:pt x="8151" y="19824"/>
                  </a:lnTo>
                  <a:close/>
                </a:path>
                <a:path w="74929" h="76200">
                  <a:moveTo>
                    <a:pt x="41478" y="17360"/>
                  </a:moveTo>
                  <a:lnTo>
                    <a:pt x="41826" y="19176"/>
                  </a:lnTo>
                  <a:lnTo>
                    <a:pt x="41884" y="19481"/>
                  </a:lnTo>
                  <a:lnTo>
                    <a:pt x="42933" y="21805"/>
                  </a:lnTo>
                  <a:lnTo>
                    <a:pt x="42867" y="22174"/>
                  </a:lnTo>
                  <a:lnTo>
                    <a:pt x="42079" y="23431"/>
                  </a:lnTo>
                  <a:lnTo>
                    <a:pt x="50957" y="23431"/>
                  </a:lnTo>
                  <a:lnTo>
                    <a:pt x="50601" y="22923"/>
                  </a:lnTo>
                  <a:lnTo>
                    <a:pt x="50503" y="22783"/>
                  </a:lnTo>
                  <a:lnTo>
                    <a:pt x="47701" y="22783"/>
                  </a:lnTo>
                  <a:lnTo>
                    <a:pt x="47044" y="21183"/>
                  </a:lnTo>
                  <a:lnTo>
                    <a:pt x="44183" y="21183"/>
                  </a:lnTo>
                  <a:lnTo>
                    <a:pt x="44059" y="20853"/>
                  </a:lnTo>
                  <a:lnTo>
                    <a:pt x="43950" y="20561"/>
                  </a:lnTo>
                  <a:lnTo>
                    <a:pt x="43888" y="20396"/>
                  </a:lnTo>
                  <a:lnTo>
                    <a:pt x="43793" y="20142"/>
                  </a:lnTo>
                  <a:lnTo>
                    <a:pt x="43675" y="19824"/>
                  </a:lnTo>
                  <a:lnTo>
                    <a:pt x="42417" y="18478"/>
                  </a:lnTo>
                  <a:lnTo>
                    <a:pt x="41478" y="17360"/>
                  </a:lnTo>
                  <a:close/>
                </a:path>
                <a:path w="74929" h="76200">
                  <a:moveTo>
                    <a:pt x="53106" y="20396"/>
                  </a:moveTo>
                  <a:lnTo>
                    <a:pt x="52906" y="20561"/>
                  </a:lnTo>
                  <a:lnTo>
                    <a:pt x="50922" y="23431"/>
                  </a:lnTo>
                  <a:lnTo>
                    <a:pt x="54429" y="23431"/>
                  </a:lnTo>
                  <a:lnTo>
                    <a:pt x="53178" y="20561"/>
                  </a:lnTo>
                  <a:lnTo>
                    <a:pt x="53106" y="20396"/>
                  </a:lnTo>
                  <a:close/>
                </a:path>
                <a:path w="74929" h="76200">
                  <a:moveTo>
                    <a:pt x="37455" y="20396"/>
                  </a:moveTo>
                  <a:lnTo>
                    <a:pt x="37243" y="20561"/>
                  </a:lnTo>
                  <a:lnTo>
                    <a:pt x="35091" y="22783"/>
                  </a:lnTo>
                  <a:lnTo>
                    <a:pt x="37113" y="22783"/>
                  </a:lnTo>
                  <a:lnTo>
                    <a:pt x="37219" y="22047"/>
                  </a:lnTo>
                  <a:lnTo>
                    <a:pt x="37342" y="21183"/>
                  </a:lnTo>
                  <a:lnTo>
                    <a:pt x="37455" y="20396"/>
                  </a:lnTo>
                  <a:close/>
                </a:path>
                <a:path w="74929" h="76200">
                  <a:moveTo>
                    <a:pt x="49136" y="19176"/>
                  </a:moveTo>
                  <a:lnTo>
                    <a:pt x="49023" y="19824"/>
                  </a:lnTo>
                  <a:lnTo>
                    <a:pt x="48923" y="20396"/>
                  </a:lnTo>
                  <a:lnTo>
                    <a:pt x="48629" y="21805"/>
                  </a:lnTo>
                  <a:lnTo>
                    <a:pt x="48577" y="22047"/>
                  </a:lnTo>
                  <a:lnTo>
                    <a:pt x="47701" y="22783"/>
                  </a:lnTo>
                  <a:lnTo>
                    <a:pt x="50503" y="22783"/>
                  </a:lnTo>
                  <a:lnTo>
                    <a:pt x="50076" y="22174"/>
                  </a:lnTo>
                  <a:lnTo>
                    <a:pt x="49828" y="21183"/>
                  </a:lnTo>
                  <a:lnTo>
                    <a:pt x="49745" y="20853"/>
                  </a:lnTo>
                  <a:lnTo>
                    <a:pt x="49672" y="20561"/>
                  </a:lnTo>
                  <a:lnTo>
                    <a:pt x="49254" y="19481"/>
                  </a:lnTo>
                  <a:lnTo>
                    <a:pt x="49136" y="19176"/>
                  </a:lnTo>
                  <a:close/>
                </a:path>
                <a:path w="74929" h="76200">
                  <a:moveTo>
                    <a:pt x="11290" y="15493"/>
                  </a:moveTo>
                  <a:lnTo>
                    <a:pt x="10007" y="15811"/>
                  </a:lnTo>
                  <a:lnTo>
                    <a:pt x="7962" y="16357"/>
                  </a:lnTo>
                  <a:lnTo>
                    <a:pt x="10909" y="18224"/>
                  </a:lnTo>
                  <a:lnTo>
                    <a:pt x="11095" y="19176"/>
                  </a:lnTo>
                  <a:lnTo>
                    <a:pt x="11221" y="19824"/>
                  </a:lnTo>
                  <a:lnTo>
                    <a:pt x="11283" y="20142"/>
                  </a:lnTo>
                  <a:lnTo>
                    <a:pt x="11365" y="20561"/>
                  </a:lnTo>
                  <a:lnTo>
                    <a:pt x="11486" y="21183"/>
                  </a:lnTo>
                  <a:lnTo>
                    <a:pt x="11608" y="21805"/>
                  </a:lnTo>
                  <a:lnTo>
                    <a:pt x="11655" y="22047"/>
                  </a:lnTo>
                  <a:lnTo>
                    <a:pt x="34980" y="22047"/>
                  </a:lnTo>
                  <a:lnTo>
                    <a:pt x="34778" y="21183"/>
                  </a:lnTo>
                  <a:lnTo>
                    <a:pt x="34701" y="20853"/>
                  </a:lnTo>
                  <a:lnTo>
                    <a:pt x="34594" y="20396"/>
                  </a:lnTo>
                  <a:lnTo>
                    <a:pt x="33986" y="18478"/>
                  </a:lnTo>
                  <a:lnTo>
                    <a:pt x="33905" y="18224"/>
                  </a:lnTo>
                  <a:lnTo>
                    <a:pt x="33845" y="18033"/>
                  </a:lnTo>
                  <a:lnTo>
                    <a:pt x="31292" y="18033"/>
                  </a:lnTo>
                  <a:lnTo>
                    <a:pt x="31168" y="17830"/>
                  </a:lnTo>
                  <a:lnTo>
                    <a:pt x="13715" y="17830"/>
                  </a:lnTo>
                  <a:lnTo>
                    <a:pt x="11290" y="15493"/>
                  </a:lnTo>
                  <a:close/>
                </a:path>
                <a:path w="74929" h="76200">
                  <a:moveTo>
                    <a:pt x="44678" y="16560"/>
                  </a:moveTo>
                  <a:lnTo>
                    <a:pt x="44703" y="20142"/>
                  </a:lnTo>
                  <a:lnTo>
                    <a:pt x="44183" y="21183"/>
                  </a:lnTo>
                  <a:lnTo>
                    <a:pt x="47044" y="21183"/>
                  </a:lnTo>
                  <a:lnTo>
                    <a:pt x="46004" y="18478"/>
                  </a:lnTo>
                  <a:lnTo>
                    <a:pt x="45861" y="18224"/>
                  </a:lnTo>
                  <a:lnTo>
                    <a:pt x="44678" y="16560"/>
                  </a:lnTo>
                  <a:close/>
                </a:path>
                <a:path w="74929" h="76200">
                  <a:moveTo>
                    <a:pt x="33039" y="15493"/>
                  </a:moveTo>
                  <a:lnTo>
                    <a:pt x="32735" y="15811"/>
                  </a:lnTo>
                  <a:lnTo>
                    <a:pt x="31292" y="18033"/>
                  </a:lnTo>
                  <a:lnTo>
                    <a:pt x="33845" y="18033"/>
                  </a:lnTo>
                  <a:lnTo>
                    <a:pt x="33140" y="15811"/>
                  </a:lnTo>
                  <a:lnTo>
                    <a:pt x="33039" y="15493"/>
                  </a:lnTo>
                  <a:close/>
                </a:path>
                <a:path w="74929" h="76200">
                  <a:moveTo>
                    <a:pt x="11988" y="9944"/>
                  </a:moveTo>
                  <a:lnTo>
                    <a:pt x="12010" y="10248"/>
                  </a:lnTo>
                  <a:lnTo>
                    <a:pt x="12124" y="11556"/>
                  </a:lnTo>
                  <a:lnTo>
                    <a:pt x="13804" y="14490"/>
                  </a:lnTo>
                  <a:lnTo>
                    <a:pt x="13715" y="17830"/>
                  </a:lnTo>
                  <a:lnTo>
                    <a:pt x="31168" y="17830"/>
                  </a:lnTo>
                  <a:lnTo>
                    <a:pt x="29928" y="15811"/>
                  </a:lnTo>
                  <a:lnTo>
                    <a:pt x="29583" y="14681"/>
                  </a:lnTo>
                  <a:lnTo>
                    <a:pt x="16154" y="14681"/>
                  </a:lnTo>
                  <a:lnTo>
                    <a:pt x="11988" y="9944"/>
                  </a:lnTo>
                  <a:close/>
                </a:path>
                <a:path w="74929" h="76200">
                  <a:moveTo>
                    <a:pt x="12763" y="5435"/>
                  </a:moveTo>
                  <a:lnTo>
                    <a:pt x="12865" y="6184"/>
                  </a:lnTo>
                  <a:lnTo>
                    <a:pt x="12941" y="6743"/>
                  </a:lnTo>
                  <a:lnTo>
                    <a:pt x="16077" y="14490"/>
                  </a:lnTo>
                  <a:lnTo>
                    <a:pt x="16154" y="14681"/>
                  </a:lnTo>
                  <a:lnTo>
                    <a:pt x="29583" y="14681"/>
                  </a:lnTo>
                  <a:lnTo>
                    <a:pt x="29179" y="13347"/>
                  </a:lnTo>
                  <a:lnTo>
                    <a:pt x="27139" y="13347"/>
                  </a:lnTo>
                  <a:lnTo>
                    <a:pt x="24726" y="10248"/>
                  </a:lnTo>
                  <a:lnTo>
                    <a:pt x="24399" y="7353"/>
                  </a:lnTo>
                  <a:lnTo>
                    <a:pt x="15951" y="7353"/>
                  </a:lnTo>
                  <a:lnTo>
                    <a:pt x="12763" y="5435"/>
                  </a:lnTo>
                  <a:close/>
                </a:path>
                <a:path w="74929" h="76200">
                  <a:moveTo>
                    <a:pt x="28638" y="11556"/>
                  </a:moveTo>
                  <a:lnTo>
                    <a:pt x="27139" y="13347"/>
                  </a:lnTo>
                  <a:lnTo>
                    <a:pt x="29179" y="13347"/>
                  </a:lnTo>
                  <a:lnTo>
                    <a:pt x="28638" y="11556"/>
                  </a:lnTo>
                  <a:close/>
                </a:path>
                <a:path w="74929" h="76200">
                  <a:moveTo>
                    <a:pt x="14122" y="1371"/>
                  </a:moveTo>
                  <a:lnTo>
                    <a:pt x="14071" y="3060"/>
                  </a:lnTo>
                  <a:lnTo>
                    <a:pt x="14857" y="5435"/>
                  </a:lnTo>
                  <a:lnTo>
                    <a:pt x="15951" y="7353"/>
                  </a:lnTo>
                  <a:lnTo>
                    <a:pt x="24399" y="7353"/>
                  </a:lnTo>
                  <a:lnTo>
                    <a:pt x="24330" y="6743"/>
                  </a:lnTo>
                  <a:lnTo>
                    <a:pt x="24267" y="6184"/>
                  </a:lnTo>
                  <a:lnTo>
                    <a:pt x="21132" y="6184"/>
                  </a:lnTo>
                  <a:lnTo>
                    <a:pt x="20767" y="5740"/>
                  </a:lnTo>
                  <a:lnTo>
                    <a:pt x="17246" y="5740"/>
                  </a:lnTo>
                  <a:lnTo>
                    <a:pt x="14122" y="1371"/>
                  </a:lnTo>
                  <a:close/>
                </a:path>
                <a:path w="74929" h="76200">
                  <a:moveTo>
                    <a:pt x="23914" y="3060"/>
                  </a:moveTo>
                  <a:lnTo>
                    <a:pt x="21132" y="6184"/>
                  </a:lnTo>
                  <a:lnTo>
                    <a:pt x="24267" y="6184"/>
                  </a:lnTo>
                  <a:lnTo>
                    <a:pt x="24040" y="4178"/>
                  </a:lnTo>
                  <a:lnTo>
                    <a:pt x="23914" y="3060"/>
                  </a:lnTo>
                  <a:close/>
                </a:path>
                <a:path w="74929" h="76200">
                  <a:moveTo>
                    <a:pt x="17551" y="0"/>
                  </a:moveTo>
                  <a:lnTo>
                    <a:pt x="16497" y="888"/>
                  </a:lnTo>
                  <a:lnTo>
                    <a:pt x="17199" y="5435"/>
                  </a:lnTo>
                  <a:lnTo>
                    <a:pt x="17246" y="5740"/>
                  </a:lnTo>
                  <a:lnTo>
                    <a:pt x="20767" y="5740"/>
                  </a:lnTo>
                  <a:lnTo>
                    <a:pt x="19481" y="4178"/>
                  </a:lnTo>
                  <a:lnTo>
                    <a:pt x="18808" y="2057"/>
                  </a:lnTo>
                  <a:lnTo>
                    <a:pt x="17551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6" name="object 2386"/>
            <p:cNvSpPr/>
            <p:nvPr/>
          </p:nvSpPr>
          <p:spPr>
            <a:xfrm>
              <a:off x="7077831" y="2817537"/>
              <a:ext cx="66040" cy="90805"/>
            </a:xfrm>
            <a:custGeom>
              <a:avLst/>
              <a:gdLst/>
              <a:ahLst/>
              <a:cxnLst/>
              <a:rect l="l" t="t" r="r" b="b"/>
              <a:pathLst>
                <a:path w="66040" h="90805">
                  <a:moveTo>
                    <a:pt x="30061" y="64643"/>
                  </a:moveTo>
                  <a:lnTo>
                    <a:pt x="28892" y="64643"/>
                  </a:lnTo>
                  <a:lnTo>
                    <a:pt x="33612" y="69723"/>
                  </a:lnTo>
                  <a:lnTo>
                    <a:pt x="39743" y="77089"/>
                  </a:lnTo>
                  <a:lnTo>
                    <a:pt x="45842" y="84836"/>
                  </a:lnTo>
                  <a:lnTo>
                    <a:pt x="50371" y="90678"/>
                  </a:lnTo>
                  <a:lnTo>
                    <a:pt x="51015" y="90805"/>
                  </a:lnTo>
                  <a:lnTo>
                    <a:pt x="50926" y="90043"/>
                  </a:lnTo>
                  <a:lnTo>
                    <a:pt x="48493" y="86995"/>
                  </a:lnTo>
                  <a:lnTo>
                    <a:pt x="43253" y="80264"/>
                  </a:lnTo>
                  <a:lnTo>
                    <a:pt x="36965" y="72390"/>
                  </a:lnTo>
                  <a:lnTo>
                    <a:pt x="33981" y="68961"/>
                  </a:lnTo>
                  <a:lnTo>
                    <a:pt x="43236" y="68961"/>
                  </a:lnTo>
                  <a:lnTo>
                    <a:pt x="33870" y="68834"/>
                  </a:lnTo>
                  <a:lnTo>
                    <a:pt x="30987" y="65532"/>
                  </a:lnTo>
                  <a:lnTo>
                    <a:pt x="30061" y="64643"/>
                  </a:lnTo>
                  <a:close/>
                </a:path>
                <a:path w="66040" h="90805">
                  <a:moveTo>
                    <a:pt x="29532" y="64135"/>
                  </a:moveTo>
                  <a:lnTo>
                    <a:pt x="27444" y="64135"/>
                  </a:lnTo>
                  <a:lnTo>
                    <a:pt x="30246" y="68580"/>
                  </a:lnTo>
                  <a:lnTo>
                    <a:pt x="33949" y="75565"/>
                  </a:lnTo>
                  <a:lnTo>
                    <a:pt x="37949" y="83566"/>
                  </a:lnTo>
                  <a:lnTo>
                    <a:pt x="41050" y="89916"/>
                  </a:lnTo>
                  <a:lnTo>
                    <a:pt x="41236" y="90297"/>
                  </a:lnTo>
                  <a:lnTo>
                    <a:pt x="41821" y="90678"/>
                  </a:lnTo>
                  <a:lnTo>
                    <a:pt x="41935" y="89916"/>
                  </a:lnTo>
                  <a:lnTo>
                    <a:pt x="40315" y="86487"/>
                  </a:lnTo>
                  <a:lnTo>
                    <a:pt x="37059" y="79756"/>
                  </a:lnTo>
                  <a:lnTo>
                    <a:pt x="32678" y="71247"/>
                  </a:lnTo>
                  <a:lnTo>
                    <a:pt x="31372" y="68961"/>
                  </a:lnTo>
                  <a:lnTo>
                    <a:pt x="32904" y="68961"/>
                  </a:lnTo>
                  <a:lnTo>
                    <a:pt x="31299" y="68834"/>
                  </a:lnTo>
                  <a:lnTo>
                    <a:pt x="28892" y="64643"/>
                  </a:lnTo>
                  <a:lnTo>
                    <a:pt x="30061" y="64643"/>
                  </a:lnTo>
                  <a:lnTo>
                    <a:pt x="29532" y="64135"/>
                  </a:lnTo>
                  <a:close/>
                </a:path>
                <a:path w="66040" h="90805">
                  <a:moveTo>
                    <a:pt x="53266" y="80264"/>
                  </a:moveTo>
                  <a:lnTo>
                    <a:pt x="52227" y="80264"/>
                  </a:lnTo>
                  <a:lnTo>
                    <a:pt x="53180" y="81534"/>
                  </a:lnTo>
                  <a:lnTo>
                    <a:pt x="57048" y="86995"/>
                  </a:lnTo>
                  <a:lnTo>
                    <a:pt x="57556" y="86995"/>
                  </a:lnTo>
                  <a:lnTo>
                    <a:pt x="57495" y="86487"/>
                  </a:lnTo>
                  <a:lnTo>
                    <a:pt x="56426" y="84836"/>
                  </a:lnTo>
                  <a:lnTo>
                    <a:pt x="53793" y="81026"/>
                  </a:lnTo>
                  <a:lnTo>
                    <a:pt x="65900" y="81026"/>
                  </a:lnTo>
                  <a:lnTo>
                    <a:pt x="53705" y="80899"/>
                  </a:lnTo>
                  <a:lnTo>
                    <a:pt x="53266" y="80264"/>
                  </a:lnTo>
                  <a:close/>
                </a:path>
                <a:path w="66040" h="90805">
                  <a:moveTo>
                    <a:pt x="65792" y="80264"/>
                  </a:moveTo>
                  <a:lnTo>
                    <a:pt x="65044" y="80264"/>
                  </a:lnTo>
                  <a:lnTo>
                    <a:pt x="65455" y="80899"/>
                  </a:lnTo>
                  <a:lnTo>
                    <a:pt x="65900" y="81026"/>
                  </a:lnTo>
                  <a:lnTo>
                    <a:pt x="65792" y="80264"/>
                  </a:lnTo>
                  <a:close/>
                </a:path>
                <a:path w="66040" h="90805">
                  <a:moveTo>
                    <a:pt x="60049" y="80264"/>
                  </a:moveTo>
                  <a:lnTo>
                    <a:pt x="59488" y="80264"/>
                  </a:lnTo>
                  <a:lnTo>
                    <a:pt x="59663" y="80518"/>
                  </a:lnTo>
                  <a:lnTo>
                    <a:pt x="60070" y="80518"/>
                  </a:lnTo>
                  <a:lnTo>
                    <a:pt x="60049" y="80264"/>
                  </a:lnTo>
                  <a:close/>
                </a:path>
                <a:path w="66040" h="90805">
                  <a:moveTo>
                    <a:pt x="59400" y="80137"/>
                  </a:moveTo>
                  <a:lnTo>
                    <a:pt x="53178" y="80137"/>
                  </a:lnTo>
                  <a:lnTo>
                    <a:pt x="59488" y="80264"/>
                  </a:lnTo>
                  <a:close/>
                </a:path>
                <a:path w="66040" h="90805">
                  <a:moveTo>
                    <a:pt x="64962" y="80137"/>
                  </a:moveTo>
                  <a:lnTo>
                    <a:pt x="60039" y="80137"/>
                  </a:lnTo>
                  <a:lnTo>
                    <a:pt x="65044" y="80264"/>
                  </a:lnTo>
                  <a:close/>
                </a:path>
                <a:path w="66040" h="90805">
                  <a:moveTo>
                    <a:pt x="45831" y="70612"/>
                  </a:moveTo>
                  <a:lnTo>
                    <a:pt x="44621" y="70612"/>
                  </a:lnTo>
                  <a:lnTo>
                    <a:pt x="48032" y="74676"/>
                  </a:lnTo>
                  <a:lnTo>
                    <a:pt x="52132" y="80137"/>
                  </a:lnTo>
                  <a:lnTo>
                    <a:pt x="53178" y="80137"/>
                  </a:lnTo>
                  <a:lnTo>
                    <a:pt x="49491" y="74803"/>
                  </a:lnTo>
                  <a:lnTo>
                    <a:pt x="45831" y="70612"/>
                  </a:lnTo>
                  <a:close/>
                </a:path>
                <a:path w="66040" h="90805">
                  <a:moveTo>
                    <a:pt x="53361" y="71120"/>
                  </a:moveTo>
                  <a:lnTo>
                    <a:pt x="52917" y="71120"/>
                  </a:lnTo>
                  <a:lnTo>
                    <a:pt x="57734" y="77724"/>
                  </a:lnTo>
                  <a:lnTo>
                    <a:pt x="59400" y="80137"/>
                  </a:lnTo>
                  <a:lnTo>
                    <a:pt x="60039" y="80137"/>
                  </a:lnTo>
                  <a:lnTo>
                    <a:pt x="60007" y="79756"/>
                  </a:lnTo>
                  <a:lnTo>
                    <a:pt x="59804" y="79502"/>
                  </a:lnTo>
                  <a:lnTo>
                    <a:pt x="55486" y="73279"/>
                  </a:lnTo>
                  <a:lnTo>
                    <a:pt x="53486" y="71247"/>
                  </a:lnTo>
                  <a:close/>
                </a:path>
                <a:path w="66040" h="90805">
                  <a:moveTo>
                    <a:pt x="57357" y="71120"/>
                  </a:moveTo>
                  <a:lnTo>
                    <a:pt x="55003" y="71120"/>
                  </a:lnTo>
                  <a:lnTo>
                    <a:pt x="59664" y="73025"/>
                  </a:lnTo>
                  <a:lnTo>
                    <a:pt x="61506" y="74803"/>
                  </a:lnTo>
                  <a:lnTo>
                    <a:pt x="64962" y="80137"/>
                  </a:lnTo>
                  <a:lnTo>
                    <a:pt x="65722" y="80137"/>
                  </a:lnTo>
                  <a:lnTo>
                    <a:pt x="63118" y="76073"/>
                  </a:lnTo>
                  <a:lnTo>
                    <a:pt x="61137" y="73660"/>
                  </a:lnTo>
                  <a:lnTo>
                    <a:pt x="63404" y="73660"/>
                  </a:lnTo>
                  <a:lnTo>
                    <a:pt x="60477" y="72390"/>
                  </a:lnTo>
                  <a:lnTo>
                    <a:pt x="60886" y="72009"/>
                  </a:lnTo>
                  <a:lnTo>
                    <a:pt x="59537" y="72009"/>
                  </a:lnTo>
                  <a:lnTo>
                    <a:pt x="57357" y="71120"/>
                  </a:lnTo>
                  <a:close/>
                </a:path>
                <a:path w="66040" h="90805">
                  <a:moveTo>
                    <a:pt x="63404" y="73660"/>
                  </a:moveTo>
                  <a:lnTo>
                    <a:pt x="61137" y="73660"/>
                  </a:lnTo>
                  <a:lnTo>
                    <a:pt x="62928" y="74295"/>
                  </a:lnTo>
                  <a:lnTo>
                    <a:pt x="65684" y="75565"/>
                  </a:lnTo>
                  <a:lnTo>
                    <a:pt x="65989" y="75184"/>
                  </a:lnTo>
                  <a:lnTo>
                    <a:pt x="65874" y="74803"/>
                  </a:lnTo>
                  <a:lnTo>
                    <a:pt x="65684" y="74676"/>
                  </a:lnTo>
                  <a:lnTo>
                    <a:pt x="63404" y="73660"/>
                  </a:lnTo>
                  <a:close/>
                </a:path>
                <a:path w="66040" h="90805">
                  <a:moveTo>
                    <a:pt x="64544" y="71120"/>
                  </a:moveTo>
                  <a:lnTo>
                    <a:pt x="60272" y="71120"/>
                  </a:lnTo>
                  <a:lnTo>
                    <a:pt x="59918" y="71501"/>
                  </a:lnTo>
                  <a:lnTo>
                    <a:pt x="59632" y="71882"/>
                  </a:lnTo>
                  <a:lnTo>
                    <a:pt x="60886" y="72009"/>
                  </a:lnTo>
                  <a:lnTo>
                    <a:pt x="61023" y="71882"/>
                  </a:lnTo>
                  <a:lnTo>
                    <a:pt x="62166" y="71247"/>
                  </a:lnTo>
                  <a:lnTo>
                    <a:pt x="64484" y="71247"/>
                  </a:lnTo>
                  <a:close/>
                </a:path>
                <a:path w="66040" h="90805">
                  <a:moveTo>
                    <a:pt x="64484" y="71247"/>
                  </a:moveTo>
                  <a:lnTo>
                    <a:pt x="62166" y="71247"/>
                  </a:lnTo>
                  <a:lnTo>
                    <a:pt x="64363" y="71501"/>
                  </a:lnTo>
                  <a:lnTo>
                    <a:pt x="64484" y="71247"/>
                  </a:lnTo>
                  <a:close/>
                </a:path>
                <a:path w="66040" h="90805">
                  <a:moveTo>
                    <a:pt x="54673" y="70993"/>
                  </a:moveTo>
                  <a:lnTo>
                    <a:pt x="53236" y="70993"/>
                  </a:lnTo>
                  <a:lnTo>
                    <a:pt x="55003" y="71120"/>
                  </a:lnTo>
                  <a:lnTo>
                    <a:pt x="54673" y="70993"/>
                  </a:lnTo>
                  <a:close/>
                </a:path>
                <a:path w="66040" h="90805">
                  <a:moveTo>
                    <a:pt x="60391" y="70993"/>
                  </a:moveTo>
                  <a:lnTo>
                    <a:pt x="57046" y="70993"/>
                  </a:lnTo>
                  <a:lnTo>
                    <a:pt x="57357" y="71120"/>
                  </a:lnTo>
                  <a:lnTo>
                    <a:pt x="60272" y="71120"/>
                  </a:lnTo>
                  <a:close/>
                </a:path>
                <a:path w="66040" h="90805">
                  <a:moveTo>
                    <a:pt x="52861" y="70612"/>
                  </a:moveTo>
                  <a:lnTo>
                    <a:pt x="52547" y="70612"/>
                  </a:lnTo>
                  <a:lnTo>
                    <a:pt x="52825" y="70993"/>
                  </a:lnTo>
                  <a:lnTo>
                    <a:pt x="53236" y="70993"/>
                  </a:lnTo>
                  <a:lnTo>
                    <a:pt x="52861" y="70612"/>
                  </a:lnTo>
                  <a:close/>
                </a:path>
                <a:path w="66040" h="90805">
                  <a:moveTo>
                    <a:pt x="56112" y="70612"/>
                  </a:moveTo>
                  <a:lnTo>
                    <a:pt x="53682" y="70612"/>
                  </a:lnTo>
                  <a:lnTo>
                    <a:pt x="54673" y="70993"/>
                  </a:lnTo>
                  <a:lnTo>
                    <a:pt x="57046" y="70993"/>
                  </a:lnTo>
                  <a:lnTo>
                    <a:pt x="56112" y="70612"/>
                  </a:lnTo>
                  <a:close/>
                </a:path>
                <a:path w="66040" h="90805">
                  <a:moveTo>
                    <a:pt x="64427" y="70612"/>
                  </a:moveTo>
                  <a:lnTo>
                    <a:pt x="60745" y="70612"/>
                  </a:lnTo>
                  <a:lnTo>
                    <a:pt x="60391" y="70993"/>
                  </a:lnTo>
                  <a:lnTo>
                    <a:pt x="64604" y="70993"/>
                  </a:lnTo>
                  <a:lnTo>
                    <a:pt x="64427" y="70612"/>
                  </a:lnTo>
                  <a:close/>
                </a:path>
                <a:path w="66040" h="90805">
                  <a:moveTo>
                    <a:pt x="52454" y="70485"/>
                  </a:moveTo>
                  <a:lnTo>
                    <a:pt x="45720" y="70485"/>
                  </a:lnTo>
                  <a:lnTo>
                    <a:pt x="52547" y="70612"/>
                  </a:lnTo>
                  <a:close/>
                </a:path>
                <a:path w="66040" h="90805">
                  <a:moveTo>
                    <a:pt x="53352" y="70485"/>
                  </a:moveTo>
                  <a:lnTo>
                    <a:pt x="52737" y="70485"/>
                  </a:lnTo>
                  <a:lnTo>
                    <a:pt x="53682" y="70612"/>
                  </a:lnTo>
                  <a:lnTo>
                    <a:pt x="53352" y="70485"/>
                  </a:lnTo>
                  <a:close/>
                </a:path>
                <a:path w="66040" h="90805">
                  <a:moveTo>
                    <a:pt x="60863" y="70485"/>
                  </a:moveTo>
                  <a:lnTo>
                    <a:pt x="55800" y="70485"/>
                  </a:lnTo>
                  <a:lnTo>
                    <a:pt x="56112" y="70612"/>
                  </a:lnTo>
                  <a:lnTo>
                    <a:pt x="60745" y="70612"/>
                  </a:lnTo>
                  <a:close/>
                </a:path>
                <a:path w="66040" h="90805">
                  <a:moveTo>
                    <a:pt x="33500" y="62357"/>
                  </a:moveTo>
                  <a:lnTo>
                    <a:pt x="29679" y="62357"/>
                  </a:lnTo>
                  <a:lnTo>
                    <a:pt x="33578" y="63373"/>
                  </a:lnTo>
                  <a:lnTo>
                    <a:pt x="38582" y="65151"/>
                  </a:lnTo>
                  <a:lnTo>
                    <a:pt x="38996" y="65151"/>
                  </a:lnTo>
                  <a:lnTo>
                    <a:pt x="42916" y="68580"/>
                  </a:lnTo>
                  <a:lnTo>
                    <a:pt x="44515" y="70485"/>
                  </a:lnTo>
                  <a:lnTo>
                    <a:pt x="45720" y="70485"/>
                  </a:lnTo>
                  <a:lnTo>
                    <a:pt x="44056" y="68580"/>
                  </a:lnTo>
                  <a:lnTo>
                    <a:pt x="41630" y="66167"/>
                  </a:lnTo>
                  <a:lnTo>
                    <a:pt x="44780" y="66167"/>
                  </a:lnTo>
                  <a:lnTo>
                    <a:pt x="43171" y="65532"/>
                  </a:lnTo>
                  <a:lnTo>
                    <a:pt x="42070" y="65151"/>
                  </a:lnTo>
                  <a:lnTo>
                    <a:pt x="39734" y="64389"/>
                  </a:lnTo>
                  <a:lnTo>
                    <a:pt x="39270" y="64389"/>
                  </a:lnTo>
                  <a:lnTo>
                    <a:pt x="39565" y="63881"/>
                  </a:lnTo>
                  <a:lnTo>
                    <a:pt x="38341" y="63881"/>
                  </a:lnTo>
                  <a:lnTo>
                    <a:pt x="35214" y="62865"/>
                  </a:lnTo>
                  <a:lnTo>
                    <a:pt x="33500" y="62357"/>
                  </a:lnTo>
                  <a:close/>
                </a:path>
                <a:path w="66040" h="90805">
                  <a:moveTo>
                    <a:pt x="51987" y="69723"/>
                  </a:moveTo>
                  <a:lnTo>
                    <a:pt x="52270" y="70233"/>
                  </a:lnTo>
                  <a:lnTo>
                    <a:pt x="52454" y="70485"/>
                  </a:lnTo>
                  <a:lnTo>
                    <a:pt x="52737" y="70485"/>
                  </a:lnTo>
                  <a:lnTo>
                    <a:pt x="51987" y="69723"/>
                  </a:lnTo>
                  <a:close/>
                </a:path>
                <a:path w="66040" h="90805">
                  <a:moveTo>
                    <a:pt x="53083" y="69376"/>
                  </a:moveTo>
                  <a:lnTo>
                    <a:pt x="51646" y="69376"/>
                  </a:lnTo>
                  <a:lnTo>
                    <a:pt x="52489" y="70233"/>
                  </a:lnTo>
                  <a:lnTo>
                    <a:pt x="52697" y="70233"/>
                  </a:lnTo>
                  <a:lnTo>
                    <a:pt x="53352" y="70485"/>
                  </a:lnTo>
                  <a:lnTo>
                    <a:pt x="55800" y="70485"/>
                  </a:lnTo>
                  <a:lnTo>
                    <a:pt x="53083" y="69376"/>
                  </a:lnTo>
                  <a:close/>
                </a:path>
                <a:path w="66040" h="90805">
                  <a:moveTo>
                    <a:pt x="61124" y="70233"/>
                  </a:moveTo>
                  <a:lnTo>
                    <a:pt x="60863" y="70485"/>
                  </a:lnTo>
                  <a:lnTo>
                    <a:pt x="64173" y="70485"/>
                  </a:lnTo>
                  <a:lnTo>
                    <a:pt x="61124" y="70233"/>
                  </a:lnTo>
                  <a:close/>
                </a:path>
                <a:path w="66040" h="90805">
                  <a:moveTo>
                    <a:pt x="44780" y="66167"/>
                  </a:moveTo>
                  <a:lnTo>
                    <a:pt x="41630" y="66167"/>
                  </a:lnTo>
                  <a:lnTo>
                    <a:pt x="43290" y="66675"/>
                  </a:lnTo>
                  <a:lnTo>
                    <a:pt x="44449" y="67056"/>
                  </a:lnTo>
                  <a:lnTo>
                    <a:pt x="46761" y="67945"/>
                  </a:lnTo>
                  <a:lnTo>
                    <a:pt x="49250" y="68961"/>
                  </a:lnTo>
                  <a:lnTo>
                    <a:pt x="52489" y="70233"/>
                  </a:lnTo>
                  <a:lnTo>
                    <a:pt x="52270" y="70233"/>
                  </a:lnTo>
                  <a:lnTo>
                    <a:pt x="51646" y="69376"/>
                  </a:lnTo>
                  <a:lnTo>
                    <a:pt x="53083" y="69376"/>
                  </a:lnTo>
                  <a:lnTo>
                    <a:pt x="51752" y="68834"/>
                  </a:lnTo>
                  <a:lnTo>
                    <a:pt x="53009" y="68326"/>
                  </a:lnTo>
                  <a:lnTo>
                    <a:pt x="50355" y="68326"/>
                  </a:lnTo>
                  <a:lnTo>
                    <a:pt x="44780" y="66167"/>
                  </a:lnTo>
                  <a:close/>
                </a:path>
                <a:path w="66040" h="90805">
                  <a:moveTo>
                    <a:pt x="48939" y="68834"/>
                  </a:moveTo>
                  <a:lnTo>
                    <a:pt x="44278" y="68834"/>
                  </a:lnTo>
                  <a:lnTo>
                    <a:pt x="49250" y="68961"/>
                  </a:lnTo>
                  <a:lnTo>
                    <a:pt x="48939" y="68834"/>
                  </a:lnTo>
                  <a:close/>
                </a:path>
                <a:path w="66040" h="90805">
                  <a:moveTo>
                    <a:pt x="58038" y="66548"/>
                  </a:moveTo>
                  <a:lnTo>
                    <a:pt x="53771" y="66675"/>
                  </a:lnTo>
                  <a:lnTo>
                    <a:pt x="51457" y="67691"/>
                  </a:lnTo>
                  <a:lnTo>
                    <a:pt x="50965" y="67945"/>
                  </a:lnTo>
                  <a:lnTo>
                    <a:pt x="50355" y="68326"/>
                  </a:lnTo>
                  <a:lnTo>
                    <a:pt x="53009" y="68326"/>
                  </a:lnTo>
                  <a:lnTo>
                    <a:pt x="55219" y="67691"/>
                  </a:lnTo>
                  <a:lnTo>
                    <a:pt x="58229" y="67691"/>
                  </a:lnTo>
                  <a:lnTo>
                    <a:pt x="58483" y="67056"/>
                  </a:lnTo>
                  <a:lnTo>
                    <a:pt x="58331" y="66675"/>
                  </a:lnTo>
                  <a:lnTo>
                    <a:pt x="58038" y="66548"/>
                  </a:lnTo>
                  <a:close/>
                </a:path>
                <a:path w="66040" h="90805">
                  <a:moveTo>
                    <a:pt x="5194" y="48260"/>
                  </a:moveTo>
                  <a:lnTo>
                    <a:pt x="4762" y="48514"/>
                  </a:lnTo>
                  <a:lnTo>
                    <a:pt x="4468" y="48514"/>
                  </a:lnTo>
                  <a:lnTo>
                    <a:pt x="5170" y="49657"/>
                  </a:lnTo>
                  <a:lnTo>
                    <a:pt x="5389" y="49657"/>
                  </a:lnTo>
                  <a:lnTo>
                    <a:pt x="7467" y="50546"/>
                  </a:lnTo>
                  <a:lnTo>
                    <a:pt x="13107" y="53467"/>
                  </a:lnTo>
                  <a:lnTo>
                    <a:pt x="20132" y="57785"/>
                  </a:lnTo>
                  <a:lnTo>
                    <a:pt x="26657" y="63119"/>
                  </a:lnTo>
                  <a:lnTo>
                    <a:pt x="26187" y="63627"/>
                  </a:lnTo>
                  <a:lnTo>
                    <a:pt x="26238" y="64389"/>
                  </a:lnTo>
                  <a:lnTo>
                    <a:pt x="26923" y="64643"/>
                  </a:lnTo>
                  <a:lnTo>
                    <a:pt x="27444" y="64135"/>
                  </a:lnTo>
                  <a:lnTo>
                    <a:pt x="29532" y="64135"/>
                  </a:lnTo>
                  <a:lnTo>
                    <a:pt x="28473" y="63119"/>
                  </a:lnTo>
                  <a:lnTo>
                    <a:pt x="28676" y="62865"/>
                  </a:lnTo>
                  <a:lnTo>
                    <a:pt x="29679" y="62357"/>
                  </a:lnTo>
                  <a:lnTo>
                    <a:pt x="33500" y="62357"/>
                  </a:lnTo>
                  <a:lnTo>
                    <a:pt x="31737" y="61849"/>
                  </a:lnTo>
                  <a:lnTo>
                    <a:pt x="29806" y="61722"/>
                  </a:lnTo>
                  <a:lnTo>
                    <a:pt x="26521" y="61722"/>
                  </a:lnTo>
                  <a:lnTo>
                    <a:pt x="18656" y="54102"/>
                  </a:lnTo>
                  <a:lnTo>
                    <a:pt x="5194" y="48260"/>
                  </a:lnTo>
                  <a:close/>
                </a:path>
                <a:path w="66040" h="90805">
                  <a:moveTo>
                    <a:pt x="48594" y="59182"/>
                  </a:moveTo>
                  <a:lnTo>
                    <a:pt x="45465" y="59182"/>
                  </a:lnTo>
                  <a:lnTo>
                    <a:pt x="55308" y="62357"/>
                  </a:lnTo>
                  <a:lnTo>
                    <a:pt x="54852" y="62357"/>
                  </a:lnTo>
                  <a:lnTo>
                    <a:pt x="57835" y="64643"/>
                  </a:lnTo>
                  <a:lnTo>
                    <a:pt x="58216" y="64389"/>
                  </a:lnTo>
                  <a:lnTo>
                    <a:pt x="58115" y="64135"/>
                  </a:lnTo>
                  <a:lnTo>
                    <a:pt x="58013" y="63881"/>
                  </a:lnTo>
                  <a:lnTo>
                    <a:pt x="57835" y="63627"/>
                  </a:lnTo>
                  <a:lnTo>
                    <a:pt x="54571" y="61087"/>
                  </a:lnTo>
                  <a:lnTo>
                    <a:pt x="48594" y="59182"/>
                  </a:lnTo>
                  <a:close/>
                </a:path>
                <a:path w="66040" h="90805">
                  <a:moveTo>
                    <a:pt x="45008" y="58039"/>
                  </a:moveTo>
                  <a:lnTo>
                    <a:pt x="40716" y="59309"/>
                  </a:lnTo>
                  <a:lnTo>
                    <a:pt x="38341" y="63881"/>
                  </a:lnTo>
                  <a:lnTo>
                    <a:pt x="39565" y="63881"/>
                  </a:lnTo>
                  <a:lnTo>
                    <a:pt x="41630" y="60325"/>
                  </a:lnTo>
                  <a:lnTo>
                    <a:pt x="45465" y="59182"/>
                  </a:lnTo>
                  <a:lnTo>
                    <a:pt x="48594" y="59182"/>
                  </a:lnTo>
                  <a:lnTo>
                    <a:pt x="45008" y="58039"/>
                  </a:lnTo>
                  <a:close/>
                </a:path>
                <a:path w="66040" h="90805">
                  <a:moveTo>
                    <a:pt x="42530" y="53848"/>
                  </a:moveTo>
                  <a:lnTo>
                    <a:pt x="37071" y="53848"/>
                  </a:lnTo>
                  <a:lnTo>
                    <a:pt x="38760" y="54102"/>
                  </a:lnTo>
                  <a:lnTo>
                    <a:pt x="54918" y="57023"/>
                  </a:lnTo>
                  <a:lnTo>
                    <a:pt x="54319" y="57023"/>
                  </a:lnTo>
                  <a:lnTo>
                    <a:pt x="59069" y="62865"/>
                  </a:lnTo>
                  <a:lnTo>
                    <a:pt x="59239" y="62865"/>
                  </a:lnTo>
                  <a:lnTo>
                    <a:pt x="59785" y="63119"/>
                  </a:lnTo>
                  <a:lnTo>
                    <a:pt x="59529" y="63119"/>
                  </a:lnTo>
                  <a:lnTo>
                    <a:pt x="59427" y="62357"/>
                  </a:lnTo>
                  <a:lnTo>
                    <a:pt x="59095" y="61849"/>
                  </a:lnTo>
                  <a:lnTo>
                    <a:pt x="54787" y="56642"/>
                  </a:lnTo>
                  <a:lnTo>
                    <a:pt x="42530" y="53848"/>
                  </a:lnTo>
                  <a:close/>
                </a:path>
                <a:path w="66040" h="90805">
                  <a:moveTo>
                    <a:pt x="800" y="32004"/>
                  </a:moveTo>
                  <a:lnTo>
                    <a:pt x="0" y="32004"/>
                  </a:lnTo>
                  <a:lnTo>
                    <a:pt x="200" y="32615"/>
                  </a:lnTo>
                  <a:lnTo>
                    <a:pt x="156" y="32766"/>
                  </a:lnTo>
                  <a:lnTo>
                    <a:pt x="3684" y="36068"/>
                  </a:lnTo>
                  <a:lnTo>
                    <a:pt x="11467" y="43561"/>
                  </a:lnTo>
                  <a:lnTo>
                    <a:pt x="20012" y="52832"/>
                  </a:lnTo>
                  <a:lnTo>
                    <a:pt x="26483" y="61722"/>
                  </a:lnTo>
                  <a:lnTo>
                    <a:pt x="28105" y="61722"/>
                  </a:lnTo>
                  <a:lnTo>
                    <a:pt x="28070" y="61087"/>
                  </a:lnTo>
                  <a:lnTo>
                    <a:pt x="27114" y="61087"/>
                  </a:lnTo>
                  <a:lnTo>
                    <a:pt x="24930" y="57023"/>
                  </a:lnTo>
                  <a:lnTo>
                    <a:pt x="20954" y="52197"/>
                  </a:lnTo>
                  <a:lnTo>
                    <a:pt x="16223" y="47117"/>
                  </a:lnTo>
                  <a:lnTo>
                    <a:pt x="9603" y="39878"/>
                  </a:lnTo>
                  <a:lnTo>
                    <a:pt x="8774" y="39116"/>
                  </a:lnTo>
                  <a:lnTo>
                    <a:pt x="800" y="32004"/>
                  </a:lnTo>
                  <a:close/>
                </a:path>
                <a:path w="66040" h="90805">
                  <a:moveTo>
                    <a:pt x="29336" y="17653"/>
                  </a:moveTo>
                  <a:lnTo>
                    <a:pt x="29427" y="19050"/>
                  </a:lnTo>
                  <a:lnTo>
                    <a:pt x="30589" y="22733"/>
                  </a:lnTo>
                  <a:lnTo>
                    <a:pt x="33433" y="32615"/>
                  </a:lnTo>
                  <a:lnTo>
                    <a:pt x="33838" y="34290"/>
                  </a:lnTo>
                  <a:lnTo>
                    <a:pt x="36114" y="44323"/>
                  </a:lnTo>
                  <a:lnTo>
                    <a:pt x="36143" y="44450"/>
                  </a:lnTo>
                  <a:lnTo>
                    <a:pt x="36247" y="46990"/>
                  </a:lnTo>
                  <a:lnTo>
                    <a:pt x="36371" y="52959"/>
                  </a:lnTo>
                  <a:lnTo>
                    <a:pt x="33007" y="56642"/>
                  </a:lnTo>
                  <a:lnTo>
                    <a:pt x="30105" y="59690"/>
                  </a:lnTo>
                  <a:lnTo>
                    <a:pt x="28105" y="61722"/>
                  </a:lnTo>
                  <a:lnTo>
                    <a:pt x="29806" y="61722"/>
                  </a:lnTo>
                  <a:lnTo>
                    <a:pt x="32051" y="59309"/>
                  </a:lnTo>
                  <a:lnTo>
                    <a:pt x="34239" y="57023"/>
                  </a:lnTo>
                  <a:lnTo>
                    <a:pt x="37071" y="53848"/>
                  </a:lnTo>
                  <a:lnTo>
                    <a:pt x="42657" y="53848"/>
                  </a:lnTo>
                  <a:lnTo>
                    <a:pt x="37871" y="52959"/>
                  </a:lnTo>
                  <a:lnTo>
                    <a:pt x="39078" y="51562"/>
                  </a:lnTo>
                  <a:lnTo>
                    <a:pt x="37553" y="51562"/>
                  </a:lnTo>
                  <a:lnTo>
                    <a:pt x="36940" y="45720"/>
                  </a:lnTo>
                  <a:lnTo>
                    <a:pt x="36873" y="45085"/>
                  </a:lnTo>
                  <a:lnTo>
                    <a:pt x="36793" y="44323"/>
                  </a:lnTo>
                  <a:lnTo>
                    <a:pt x="36686" y="43307"/>
                  </a:lnTo>
                  <a:lnTo>
                    <a:pt x="36620" y="42672"/>
                  </a:lnTo>
                  <a:lnTo>
                    <a:pt x="34094" y="32004"/>
                  </a:lnTo>
                  <a:lnTo>
                    <a:pt x="31379" y="22733"/>
                  </a:lnTo>
                  <a:lnTo>
                    <a:pt x="30023" y="18669"/>
                  </a:lnTo>
                  <a:lnTo>
                    <a:pt x="29981" y="18542"/>
                  </a:lnTo>
                  <a:lnTo>
                    <a:pt x="29896" y="18288"/>
                  </a:lnTo>
                  <a:lnTo>
                    <a:pt x="29811" y="18034"/>
                  </a:lnTo>
                  <a:lnTo>
                    <a:pt x="29984" y="18034"/>
                  </a:lnTo>
                  <a:lnTo>
                    <a:pt x="29336" y="17653"/>
                  </a:lnTo>
                  <a:close/>
                </a:path>
                <a:path w="66040" h="90805">
                  <a:moveTo>
                    <a:pt x="965" y="13589"/>
                  </a:moveTo>
                  <a:lnTo>
                    <a:pt x="1041" y="14478"/>
                  </a:lnTo>
                  <a:lnTo>
                    <a:pt x="7171" y="22733"/>
                  </a:lnTo>
                  <a:lnTo>
                    <a:pt x="14130" y="32615"/>
                  </a:lnTo>
                  <a:lnTo>
                    <a:pt x="20854" y="42672"/>
                  </a:lnTo>
                  <a:lnTo>
                    <a:pt x="24752" y="49657"/>
                  </a:lnTo>
                  <a:lnTo>
                    <a:pt x="25862" y="53467"/>
                  </a:lnTo>
                  <a:lnTo>
                    <a:pt x="25973" y="53848"/>
                  </a:lnTo>
                  <a:lnTo>
                    <a:pt x="26047" y="54102"/>
                  </a:lnTo>
                  <a:lnTo>
                    <a:pt x="26818" y="57785"/>
                  </a:lnTo>
                  <a:lnTo>
                    <a:pt x="26898" y="58166"/>
                  </a:lnTo>
                  <a:lnTo>
                    <a:pt x="27011" y="59690"/>
                  </a:lnTo>
                  <a:lnTo>
                    <a:pt x="27114" y="61087"/>
                  </a:lnTo>
                  <a:lnTo>
                    <a:pt x="28070" y="61087"/>
                  </a:lnTo>
                  <a:lnTo>
                    <a:pt x="27952" y="58928"/>
                  </a:lnTo>
                  <a:lnTo>
                    <a:pt x="27228" y="55245"/>
                  </a:lnTo>
                  <a:lnTo>
                    <a:pt x="26047" y="51054"/>
                  </a:lnTo>
                  <a:lnTo>
                    <a:pt x="25793" y="50038"/>
                  </a:lnTo>
                  <a:lnTo>
                    <a:pt x="27197" y="48929"/>
                  </a:lnTo>
                  <a:lnTo>
                    <a:pt x="25434" y="48929"/>
                  </a:lnTo>
                  <a:lnTo>
                    <a:pt x="24302" y="45085"/>
                  </a:lnTo>
                  <a:lnTo>
                    <a:pt x="23329" y="45085"/>
                  </a:lnTo>
                  <a:lnTo>
                    <a:pt x="17809" y="36322"/>
                  </a:lnTo>
                  <a:lnTo>
                    <a:pt x="11169" y="26670"/>
                  </a:lnTo>
                  <a:lnTo>
                    <a:pt x="5327" y="18669"/>
                  </a:lnTo>
                  <a:lnTo>
                    <a:pt x="1765" y="13843"/>
                  </a:lnTo>
                  <a:lnTo>
                    <a:pt x="965" y="13589"/>
                  </a:lnTo>
                  <a:close/>
                </a:path>
                <a:path w="66040" h="90805">
                  <a:moveTo>
                    <a:pt x="51580" y="48929"/>
                  </a:moveTo>
                  <a:lnTo>
                    <a:pt x="51281" y="48929"/>
                  </a:lnTo>
                  <a:lnTo>
                    <a:pt x="58737" y="55118"/>
                  </a:lnTo>
                  <a:lnTo>
                    <a:pt x="59181" y="55118"/>
                  </a:lnTo>
                  <a:lnTo>
                    <a:pt x="58877" y="54356"/>
                  </a:lnTo>
                  <a:lnTo>
                    <a:pt x="52616" y="49149"/>
                  </a:lnTo>
                  <a:lnTo>
                    <a:pt x="51580" y="48929"/>
                  </a:lnTo>
                  <a:close/>
                </a:path>
                <a:path w="66040" h="90805">
                  <a:moveTo>
                    <a:pt x="34543" y="18542"/>
                  </a:moveTo>
                  <a:lnTo>
                    <a:pt x="34431" y="19050"/>
                  </a:lnTo>
                  <a:lnTo>
                    <a:pt x="35964" y="22225"/>
                  </a:lnTo>
                  <a:lnTo>
                    <a:pt x="38666" y="28956"/>
                  </a:lnTo>
                  <a:lnTo>
                    <a:pt x="38854" y="29464"/>
                  </a:lnTo>
                  <a:lnTo>
                    <a:pt x="41274" y="38100"/>
                  </a:lnTo>
                  <a:lnTo>
                    <a:pt x="41396" y="39878"/>
                  </a:lnTo>
                  <a:lnTo>
                    <a:pt x="41410" y="47117"/>
                  </a:lnTo>
                  <a:lnTo>
                    <a:pt x="37553" y="51562"/>
                  </a:lnTo>
                  <a:lnTo>
                    <a:pt x="39078" y="51562"/>
                  </a:lnTo>
                  <a:lnTo>
                    <a:pt x="40614" y="49784"/>
                  </a:lnTo>
                  <a:lnTo>
                    <a:pt x="41892" y="48260"/>
                  </a:lnTo>
                  <a:lnTo>
                    <a:pt x="48415" y="48260"/>
                  </a:lnTo>
                  <a:lnTo>
                    <a:pt x="45415" y="47625"/>
                  </a:lnTo>
                  <a:lnTo>
                    <a:pt x="42798" y="47117"/>
                  </a:lnTo>
                  <a:lnTo>
                    <a:pt x="43949" y="45720"/>
                  </a:lnTo>
                  <a:lnTo>
                    <a:pt x="42633" y="45720"/>
                  </a:lnTo>
                  <a:lnTo>
                    <a:pt x="42736" y="44323"/>
                  </a:lnTo>
                  <a:lnTo>
                    <a:pt x="42856" y="42672"/>
                  </a:lnTo>
                  <a:lnTo>
                    <a:pt x="42977" y="41021"/>
                  </a:lnTo>
                  <a:lnTo>
                    <a:pt x="43014" y="40513"/>
                  </a:lnTo>
                  <a:lnTo>
                    <a:pt x="41556" y="35179"/>
                  </a:lnTo>
                  <a:lnTo>
                    <a:pt x="41452" y="34798"/>
                  </a:lnTo>
                  <a:lnTo>
                    <a:pt x="41382" y="34544"/>
                  </a:lnTo>
                  <a:lnTo>
                    <a:pt x="41313" y="34290"/>
                  </a:lnTo>
                  <a:lnTo>
                    <a:pt x="37644" y="24003"/>
                  </a:lnTo>
                  <a:lnTo>
                    <a:pt x="37553" y="23749"/>
                  </a:lnTo>
                  <a:lnTo>
                    <a:pt x="35026" y="18669"/>
                  </a:lnTo>
                  <a:lnTo>
                    <a:pt x="34543" y="18542"/>
                  </a:lnTo>
                  <a:close/>
                </a:path>
                <a:path w="66040" h="90805">
                  <a:moveTo>
                    <a:pt x="26238" y="21463"/>
                  </a:moveTo>
                  <a:lnTo>
                    <a:pt x="26135" y="22225"/>
                  </a:lnTo>
                  <a:lnTo>
                    <a:pt x="27858" y="26670"/>
                  </a:lnTo>
                  <a:lnTo>
                    <a:pt x="28122" y="27432"/>
                  </a:lnTo>
                  <a:lnTo>
                    <a:pt x="29091" y="34290"/>
                  </a:lnTo>
                  <a:lnTo>
                    <a:pt x="29129" y="34544"/>
                  </a:lnTo>
                  <a:lnTo>
                    <a:pt x="29226" y="35179"/>
                  </a:lnTo>
                  <a:lnTo>
                    <a:pt x="29303" y="35687"/>
                  </a:lnTo>
                  <a:lnTo>
                    <a:pt x="29361" y="36068"/>
                  </a:lnTo>
                  <a:lnTo>
                    <a:pt x="29457" y="36703"/>
                  </a:lnTo>
                  <a:lnTo>
                    <a:pt x="29553" y="37338"/>
                  </a:lnTo>
                  <a:lnTo>
                    <a:pt x="29669" y="38100"/>
                  </a:lnTo>
                  <a:lnTo>
                    <a:pt x="29715" y="41910"/>
                  </a:lnTo>
                  <a:lnTo>
                    <a:pt x="28841" y="45720"/>
                  </a:lnTo>
                  <a:lnTo>
                    <a:pt x="25203" y="48929"/>
                  </a:lnTo>
                  <a:lnTo>
                    <a:pt x="27197" y="48929"/>
                  </a:lnTo>
                  <a:lnTo>
                    <a:pt x="29654" y="46990"/>
                  </a:lnTo>
                  <a:lnTo>
                    <a:pt x="30839" y="41910"/>
                  </a:lnTo>
                  <a:lnTo>
                    <a:pt x="30782" y="39878"/>
                  </a:lnTo>
                  <a:lnTo>
                    <a:pt x="29254" y="29464"/>
                  </a:lnTo>
                  <a:lnTo>
                    <a:pt x="29179" y="28956"/>
                  </a:lnTo>
                  <a:lnTo>
                    <a:pt x="29123" y="28575"/>
                  </a:lnTo>
                  <a:lnTo>
                    <a:pt x="29049" y="28067"/>
                  </a:lnTo>
                  <a:lnTo>
                    <a:pt x="28955" y="27432"/>
                  </a:lnTo>
                  <a:lnTo>
                    <a:pt x="26949" y="22225"/>
                  </a:lnTo>
                  <a:lnTo>
                    <a:pt x="26720" y="21717"/>
                  </a:lnTo>
                  <a:lnTo>
                    <a:pt x="26238" y="21463"/>
                  </a:lnTo>
                  <a:close/>
                </a:path>
                <a:path w="66040" h="90805">
                  <a:moveTo>
                    <a:pt x="48415" y="48260"/>
                  </a:moveTo>
                  <a:lnTo>
                    <a:pt x="43654" y="48260"/>
                  </a:lnTo>
                  <a:lnTo>
                    <a:pt x="51580" y="48929"/>
                  </a:lnTo>
                  <a:lnTo>
                    <a:pt x="48415" y="48260"/>
                  </a:lnTo>
                  <a:close/>
                </a:path>
                <a:path w="66040" h="90805">
                  <a:moveTo>
                    <a:pt x="54648" y="43307"/>
                  </a:moveTo>
                  <a:lnTo>
                    <a:pt x="53582" y="43307"/>
                  </a:lnTo>
                  <a:lnTo>
                    <a:pt x="59880" y="48514"/>
                  </a:lnTo>
                  <a:lnTo>
                    <a:pt x="60318" y="48514"/>
                  </a:lnTo>
                  <a:lnTo>
                    <a:pt x="60007" y="47625"/>
                  </a:lnTo>
                  <a:lnTo>
                    <a:pt x="54648" y="43307"/>
                  </a:lnTo>
                  <a:close/>
                </a:path>
                <a:path w="66040" h="90805">
                  <a:moveTo>
                    <a:pt x="41033" y="19558"/>
                  </a:moveTo>
                  <a:lnTo>
                    <a:pt x="40544" y="19558"/>
                  </a:lnTo>
                  <a:lnTo>
                    <a:pt x="40631" y="20193"/>
                  </a:lnTo>
                  <a:lnTo>
                    <a:pt x="41584" y="22733"/>
                  </a:lnTo>
                  <a:lnTo>
                    <a:pt x="43463" y="28575"/>
                  </a:lnTo>
                  <a:lnTo>
                    <a:pt x="43586" y="28956"/>
                  </a:lnTo>
                  <a:lnTo>
                    <a:pt x="44605" y="34290"/>
                  </a:lnTo>
                  <a:lnTo>
                    <a:pt x="44518" y="42672"/>
                  </a:lnTo>
                  <a:lnTo>
                    <a:pt x="44437" y="43561"/>
                  </a:lnTo>
                  <a:lnTo>
                    <a:pt x="42633" y="45720"/>
                  </a:lnTo>
                  <a:lnTo>
                    <a:pt x="43949" y="45720"/>
                  </a:lnTo>
                  <a:lnTo>
                    <a:pt x="44996" y="44450"/>
                  </a:lnTo>
                  <a:lnTo>
                    <a:pt x="45707" y="44323"/>
                  </a:lnTo>
                  <a:lnTo>
                    <a:pt x="52570" y="43307"/>
                  </a:lnTo>
                  <a:lnTo>
                    <a:pt x="45948" y="43307"/>
                  </a:lnTo>
                  <a:lnTo>
                    <a:pt x="47045" y="41910"/>
                  </a:lnTo>
                  <a:lnTo>
                    <a:pt x="45745" y="41910"/>
                  </a:lnTo>
                  <a:lnTo>
                    <a:pt x="45770" y="34290"/>
                  </a:lnTo>
                  <a:lnTo>
                    <a:pt x="43068" y="24384"/>
                  </a:lnTo>
                  <a:lnTo>
                    <a:pt x="42964" y="24003"/>
                  </a:lnTo>
                  <a:lnTo>
                    <a:pt x="41324" y="20193"/>
                  </a:lnTo>
                  <a:lnTo>
                    <a:pt x="41033" y="19558"/>
                  </a:lnTo>
                  <a:close/>
                </a:path>
                <a:path w="66040" h="90805">
                  <a:moveTo>
                    <a:pt x="3594" y="10922"/>
                  </a:moveTo>
                  <a:lnTo>
                    <a:pt x="3721" y="11811"/>
                  </a:lnTo>
                  <a:lnTo>
                    <a:pt x="5903" y="14478"/>
                  </a:lnTo>
                  <a:lnTo>
                    <a:pt x="10620" y="20574"/>
                  </a:lnTo>
                  <a:lnTo>
                    <a:pt x="15992" y="28067"/>
                  </a:lnTo>
                  <a:lnTo>
                    <a:pt x="19240" y="33401"/>
                  </a:lnTo>
                  <a:lnTo>
                    <a:pt x="20987" y="38100"/>
                  </a:lnTo>
                  <a:lnTo>
                    <a:pt x="23329" y="45085"/>
                  </a:lnTo>
                  <a:lnTo>
                    <a:pt x="24302" y="45085"/>
                  </a:lnTo>
                  <a:lnTo>
                    <a:pt x="24115" y="44450"/>
                  </a:lnTo>
                  <a:lnTo>
                    <a:pt x="22137" y="38735"/>
                  </a:lnTo>
                  <a:lnTo>
                    <a:pt x="20710" y="34798"/>
                  </a:lnTo>
                  <a:lnTo>
                    <a:pt x="20618" y="34544"/>
                  </a:lnTo>
                  <a:lnTo>
                    <a:pt x="20526" y="34290"/>
                  </a:lnTo>
                  <a:lnTo>
                    <a:pt x="20294" y="34290"/>
                  </a:lnTo>
                  <a:lnTo>
                    <a:pt x="21120" y="32766"/>
                  </a:lnTo>
                  <a:lnTo>
                    <a:pt x="21196" y="32615"/>
                  </a:lnTo>
                  <a:lnTo>
                    <a:pt x="19876" y="32615"/>
                  </a:lnTo>
                  <a:lnTo>
                    <a:pt x="18348" y="28575"/>
                  </a:lnTo>
                  <a:lnTo>
                    <a:pt x="17360" y="28575"/>
                  </a:lnTo>
                  <a:lnTo>
                    <a:pt x="12877" y="21717"/>
                  </a:lnTo>
                  <a:lnTo>
                    <a:pt x="4432" y="11176"/>
                  </a:lnTo>
                  <a:lnTo>
                    <a:pt x="3594" y="10922"/>
                  </a:lnTo>
                  <a:close/>
                </a:path>
                <a:path w="66040" h="90805">
                  <a:moveTo>
                    <a:pt x="21208" y="43307"/>
                  </a:moveTo>
                  <a:lnTo>
                    <a:pt x="12738" y="43307"/>
                  </a:lnTo>
                  <a:lnTo>
                    <a:pt x="12971" y="43561"/>
                  </a:lnTo>
                  <a:lnTo>
                    <a:pt x="21350" y="43561"/>
                  </a:lnTo>
                  <a:lnTo>
                    <a:pt x="21208" y="43307"/>
                  </a:lnTo>
                  <a:close/>
                </a:path>
                <a:path w="66040" h="90805">
                  <a:moveTo>
                    <a:pt x="22736" y="43307"/>
                  </a:moveTo>
                  <a:lnTo>
                    <a:pt x="22209" y="43307"/>
                  </a:lnTo>
                  <a:lnTo>
                    <a:pt x="22369" y="43561"/>
                  </a:lnTo>
                  <a:lnTo>
                    <a:pt x="22820" y="43561"/>
                  </a:lnTo>
                  <a:lnTo>
                    <a:pt x="22736" y="43307"/>
                  </a:lnTo>
                  <a:close/>
                </a:path>
                <a:path w="66040" h="90805">
                  <a:moveTo>
                    <a:pt x="29394" y="43307"/>
                  </a:moveTo>
                  <a:lnTo>
                    <a:pt x="23732" y="43307"/>
                  </a:lnTo>
                  <a:lnTo>
                    <a:pt x="23820" y="43561"/>
                  </a:lnTo>
                  <a:lnTo>
                    <a:pt x="29336" y="43561"/>
                  </a:lnTo>
                  <a:lnTo>
                    <a:pt x="29394" y="43307"/>
                  </a:lnTo>
                  <a:close/>
                </a:path>
                <a:path w="66040" h="90805">
                  <a:moveTo>
                    <a:pt x="35884" y="43307"/>
                  </a:moveTo>
                  <a:lnTo>
                    <a:pt x="30513" y="43307"/>
                  </a:lnTo>
                  <a:lnTo>
                    <a:pt x="30454" y="43561"/>
                  </a:lnTo>
                  <a:lnTo>
                    <a:pt x="35942" y="43561"/>
                  </a:lnTo>
                  <a:lnTo>
                    <a:pt x="35884" y="43307"/>
                  </a:lnTo>
                  <a:close/>
                </a:path>
                <a:path w="66040" h="90805">
                  <a:moveTo>
                    <a:pt x="41511" y="43307"/>
                  </a:moveTo>
                  <a:lnTo>
                    <a:pt x="36686" y="43307"/>
                  </a:lnTo>
                  <a:lnTo>
                    <a:pt x="36713" y="43561"/>
                  </a:lnTo>
                  <a:lnTo>
                    <a:pt x="41520" y="43561"/>
                  </a:lnTo>
                  <a:lnTo>
                    <a:pt x="41511" y="43307"/>
                  </a:lnTo>
                  <a:close/>
                </a:path>
                <a:path w="66040" h="90805">
                  <a:moveTo>
                    <a:pt x="44460" y="43307"/>
                  </a:moveTo>
                  <a:lnTo>
                    <a:pt x="42810" y="43307"/>
                  </a:lnTo>
                  <a:lnTo>
                    <a:pt x="42791" y="43561"/>
                  </a:lnTo>
                  <a:lnTo>
                    <a:pt x="44437" y="43561"/>
                  </a:lnTo>
                  <a:lnTo>
                    <a:pt x="44460" y="43307"/>
                  </a:lnTo>
                  <a:close/>
                </a:path>
                <a:path w="66040" h="90805">
                  <a:moveTo>
                    <a:pt x="53582" y="43307"/>
                  </a:moveTo>
                  <a:lnTo>
                    <a:pt x="52570" y="43307"/>
                  </a:lnTo>
                  <a:lnTo>
                    <a:pt x="50855" y="43561"/>
                  </a:lnTo>
                  <a:lnTo>
                    <a:pt x="53889" y="43561"/>
                  </a:lnTo>
                  <a:lnTo>
                    <a:pt x="53582" y="43307"/>
                  </a:lnTo>
                  <a:close/>
                </a:path>
                <a:path w="66040" h="90805">
                  <a:moveTo>
                    <a:pt x="50580" y="33147"/>
                  </a:moveTo>
                  <a:lnTo>
                    <a:pt x="50398" y="33401"/>
                  </a:lnTo>
                  <a:lnTo>
                    <a:pt x="49755" y="35687"/>
                  </a:lnTo>
                  <a:lnTo>
                    <a:pt x="49648" y="36068"/>
                  </a:lnTo>
                  <a:lnTo>
                    <a:pt x="49576" y="36322"/>
                  </a:lnTo>
                  <a:lnTo>
                    <a:pt x="49469" y="36703"/>
                  </a:lnTo>
                  <a:lnTo>
                    <a:pt x="49398" y="36957"/>
                  </a:lnTo>
                  <a:lnTo>
                    <a:pt x="49233" y="37338"/>
                  </a:lnTo>
                  <a:lnTo>
                    <a:pt x="48302" y="38608"/>
                  </a:lnTo>
                  <a:lnTo>
                    <a:pt x="45745" y="41910"/>
                  </a:lnTo>
                  <a:lnTo>
                    <a:pt x="47045" y="41910"/>
                  </a:lnTo>
                  <a:lnTo>
                    <a:pt x="48640" y="39878"/>
                  </a:lnTo>
                  <a:lnTo>
                    <a:pt x="49898" y="38100"/>
                  </a:lnTo>
                  <a:lnTo>
                    <a:pt x="49408" y="38100"/>
                  </a:lnTo>
                  <a:lnTo>
                    <a:pt x="56083" y="37338"/>
                  </a:lnTo>
                  <a:lnTo>
                    <a:pt x="56883" y="37338"/>
                  </a:lnTo>
                  <a:lnTo>
                    <a:pt x="52730" y="36957"/>
                  </a:lnTo>
                  <a:lnTo>
                    <a:pt x="50685" y="36957"/>
                  </a:lnTo>
                  <a:lnTo>
                    <a:pt x="51563" y="35687"/>
                  </a:lnTo>
                  <a:lnTo>
                    <a:pt x="50393" y="35687"/>
                  </a:lnTo>
                  <a:lnTo>
                    <a:pt x="50496" y="34290"/>
                  </a:lnTo>
                  <a:lnTo>
                    <a:pt x="50580" y="33147"/>
                  </a:lnTo>
                  <a:close/>
                </a:path>
                <a:path w="66040" h="90805">
                  <a:moveTo>
                    <a:pt x="56883" y="37338"/>
                  </a:moveTo>
                  <a:lnTo>
                    <a:pt x="56152" y="37338"/>
                  </a:lnTo>
                  <a:lnTo>
                    <a:pt x="59880" y="41656"/>
                  </a:lnTo>
                  <a:lnTo>
                    <a:pt x="60274" y="41656"/>
                  </a:lnTo>
                  <a:lnTo>
                    <a:pt x="60159" y="41275"/>
                  </a:lnTo>
                  <a:lnTo>
                    <a:pt x="60083" y="41021"/>
                  </a:lnTo>
                  <a:lnTo>
                    <a:pt x="56883" y="37338"/>
                  </a:lnTo>
                  <a:close/>
                </a:path>
                <a:path w="66040" h="90805">
                  <a:moveTo>
                    <a:pt x="50584" y="19050"/>
                  </a:moveTo>
                  <a:lnTo>
                    <a:pt x="50343" y="19558"/>
                  </a:lnTo>
                  <a:lnTo>
                    <a:pt x="52870" y="32004"/>
                  </a:lnTo>
                  <a:lnTo>
                    <a:pt x="51244" y="34544"/>
                  </a:lnTo>
                  <a:lnTo>
                    <a:pt x="50393" y="35687"/>
                  </a:lnTo>
                  <a:lnTo>
                    <a:pt x="51563" y="35687"/>
                  </a:lnTo>
                  <a:lnTo>
                    <a:pt x="52528" y="34290"/>
                  </a:lnTo>
                  <a:lnTo>
                    <a:pt x="53492" y="32766"/>
                  </a:lnTo>
                  <a:lnTo>
                    <a:pt x="56028" y="32766"/>
                  </a:lnTo>
                  <a:lnTo>
                    <a:pt x="53962" y="32004"/>
                  </a:lnTo>
                  <a:lnTo>
                    <a:pt x="54345" y="31369"/>
                  </a:lnTo>
                  <a:lnTo>
                    <a:pt x="53327" y="31369"/>
                  </a:lnTo>
                  <a:lnTo>
                    <a:pt x="52196" y="25654"/>
                  </a:lnTo>
                  <a:lnTo>
                    <a:pt x="52146" y="25400"/>
                  </a:lnTo>
                  <a:lnTo>
                    <a:pt x="52045" y="24892"/>
                  </a:lnTo>
                  <a:lnTo>
                    <a:pt x="51945" y="24384"/>
                  </a:lnTo>
                  <a:lnTo>
                    <a:pt x="51819" y="23749"/>
                  </a:lnTo>
                  <a:lnTo>
                    <a:pt x="51719" y="23241"/>
                  </a:lnTo>
                  <a:lnTo>
                    <a:pt x="51618" y="22733"/>
                  </a:lnTo>
                  <a:lnTo>
                    <a:pt x="51518" y="22225"/>
                  </a:lnTo>
                  <a:lnTo>
                    <a:pt x="51417" y="21717"/>
                  </a:lnTo>
                  <a:lnTo>
                    <a:pt x="51317" y="21209"/>
                  </a:lnTo>
                  <a:lnTo>
                    <a:pt x="51191" y="20574"/>
                  </a:lnTo>
                  <a:lnTo>
                    <a:pt x="51066" y="19939"/>
                  </a:lnTo>
                  <a:lnTo>
                    <a:pt x="50990" y="19558"/>
                  </a:lnTo>
                  <a:lnTo>
                    <a:pt x="50584" y="19050"/>
                  </a:lnTo>
                  <a:close/>
                </a:path>
                <a:path w="66040" h="90805">
                  <a:moveTo>
                    <a:pt x="56028" y="32766"/>
                  </a:moveTo>
                  <a:lnTo>
                    <a:pt x="53492" y="32766"/>
                  </a:lnTo>
                  <a:lnTo>
                    <a:pt x="60299" y="35179"/>
                  </a:lnTo>
                  <a:lnTo>
                    <a:pt x="60528" y="34798"/>
                  </a:lnTo>
                  <a:lnTo>
                    <a:pt x="60159" y="34290"/>
                  </a:lnTo>
                  <a:lnTo>
                    <a:pt x="56028" y="32766"/>
                  </a:lnTo>
                  <a:close/>
                </a:path>
                <a:path w="66040" h="90805">
                  <a:moveTo>
                    <a:pt x="22377" y="19558"/>
                  </a:moveTo>
                  <a:lnTo>
                    <a:pt x="22136" y="19558"/>
                  </a:lnTo>
                  <a:lnTo>
                    <a:pt x="21526" y="19939"/>
                  </a:lnTo>
                  <a:lnTo>
                    <a:pt x="21739" y="19939"/>
                  </a:lnTo>
                  <a:lnTo>
                    <a:pt x="21757" y="20193"/>
                  </a:lnTo>
                  <a:lnTo>
                    <a:pt x="21869" y="21717"/>
                  </a:lnTo>
                  <a:lnTo>
                    <a:pt x="21982" y="23241"/>
                  </a:lnTo>
                  <a:lnTo>
                    <a:pt x="22084" y="26924"/>
                  </a:lnTo>
                  <a:lnTo>
                    <a:pt x="20748" y="30557"/>
                  </a:lnTo>
                  <a:lnTo>
                    <a:pt x="20637" y="30861"/>
                  </a:lnTo>
                  <a:lnTo>
                    <a:pt x="19787" y="32615"/>
                  </a:lnTo>
                  <a:lnTo>
                    <a:pt x="21196" y="32615"/>
                  </a:lnTo>
                  <a:lnTo>
                    <a:pt x="23227" y="28575"/>
                  </a:lnTo>
                  <a:lnTo>
                    <a:pt x="23163" y="26670"/>
                  </a:lnTo>
                  <a:lnTo>
                    <a:pt x="23071" y="25400"/>
                  </a:lnTo>
                  <a:lnTo>
                    <a:pt x="22952" y="23749"/>
                  </a:lnTo>
                  <a:lnTo>
                    <a:pt x="22841" y="22225"/>
                  </a:lnTo>
                  <a:lnTo>
                    <a:pt x="22722" y="20574"/>
                  </a:lnTo>
                  <a:lnTo>
                    <a:pt x="22694" y="20193"/>
                  </a:lnTo>
                  <a:lnTo>
                    <a:pt x="22377" y="19558"/>
                  </a:lnTo>
                  <a:close/>
                </a:path>
                <a:path w="66040" h="90805">
                  <a:moveTo>
                    <a:pt x="50770" y="30557"/>
                  </a:moveTo>
                  <a:lnTo>
                    <a:pt x="50729" y="31115"/>
                  </a:lnTo>
                  <a:lnTo>
                    <a:pt x="50619" y="32615"/>
                  </a:lnTo>
                  <a:lnTo>
                    <a:pt x="50969" y="31369"/>
                  </a:lnTo>
                  <a:lnTo>
                    <a:pt x="50917" y="30861"/>
                  </a:lnTo>
                  <a:lnTo>
                    <a:pt x="50770" y="30557"/>
                  </a:lnTo>
                  <a:close/>
                </a:path>
                <a:path w="66040" h="90805">
                  <a:moveTo>
                    <a:pt x="55575" y="21209"/>
                  </a:moveTo>
                  <a:lnTo>
                    <a:pt x="55092" y="21209"/>
                  </a:lnTo>
                  <a:lnTo>
                    <a:pt x="55163" y="23749"/>
                  </a:lnTo>
                  <a:lnTo>
                    <a:pt x="55283" y="28067"/>
                  </a:lnTo>
                  <a:lnTo>
                    <a:pt x="53327" y="31369"/>
                  </a:lnTo>
                  <a:lnTo>
                    <a:pt x="54345" y="31369"/>
                  </a:lnTo>
                  <a:lnTo>
                    <a:pt x="55803" y="28956"/>
                  </a:lnTo>
                  <a:lnTo>
                    <a:pt x="59575" y="28956"/>
                  </a:lnTo>
                  <a:lnTo>
                    <a:pt x="59181" y="28575"/>
                  </a:lnTo>
                  <a:lnTo>
                    <a:pt x="56286" y="28067"/>
                  </a:lnTo>
                  <a:lnTo>
                    <a:pt x="56867" y="26924"/>
                  </a:lnTo>
                  <a:lnTo>
                    <a:pt x="55892" y="26924"/>
                  </a:lnTo>
                  <a:lnTo>
                    <a:pt x="55778" y="22225"/>
                  </a:lnTo>
                  <a:lnTo>
                    <a:pt x="55670" y="21463"/>
                  </a:lnTo>
                  <a:lnTo>
                    <a:pt x="55575" y="21209"/>
                  </a:lnTo>
                  <a:close/>
                </a:path>
                <a:path w="66040" h="90805">
                  <a:moveTo>
                    <a:pt x="46088" y="20193"/>
                  </a:moveTo>
                  <a:lnTo>
                    <a:pt x="46100" y="20955"/>
                  </a:lnTo>
                  <a:lnTo>
                    <a:pt x="50770" y="30557"/>
                  </a:lnTo>
                  <a:lnTo>
                    <a:pt x="50850" y="29464"/>
                  </a:lnTo>
                  <a:lnTo>
                    <a:pt x="47119" y="21717"/>
                  </a:lnTo>
                  <a:lnTo>
                    <a:pt x="46996" y="21463"/>
                  </a:lnTo>
                  <a:lnTo>
                    <a:pt x="46874" y="21209"/>
                  </a:lnTo>
                  <a:lnTo>
                    <a:pt x="46752" y="20955"/>
                  </a:lnTo>
                  <a:lnTo>
                    <a:pt x="46629" y="20701"/>
                  </a:lnTo>
                  <a:lnTo>
                    <a:pt x="46568" y="20574"/>
                  </a:lnTo>
                  <a:lnTo>
                    <a:pt x="46716" y="20574"/>
                  </a:lnTo>
                  <a:lnTo>
                    <a:pt x="46088" y="20193"/>
                  </a:lnTo>
                  <a:close/>
                </a:path>
                <a:path w="66040" h="90805">
                  <a:moveTo>
                    <a:pt x="59575" y="28956"/>
                  </a:moveTo>
                  <a:lnTo>
                    <a:pt x="55803" y="28956"/>
                  </a:lnTo>
                  <a:lnTo>
                    <a:pt x="59410" y="29464"/>
                  </a:lnTo>
                  <a:lnTo>
                    <a:pt x="59575" y="28956"/>
                  </a:lnTo>
                  <a:close/>
                </a:path>
                <a:path w="66040" h="90805">
                  <a:moveTo>
                    <a:pt x="4737" y="7493"/>
                  </a:moveTo>
                  <a:lnTo>
                    <a:pt x="4978" y="8509"/>
                  </a:lnTo>
                  <a:lnTo>
                    <a:pt x="12064" y="16764"/>
                  </a:lnTo>
                  <a:lnTo>
                    <a:pt x="14084" y="20193"/>
                  </a:lnTo>
                  <a:lnTo>
                    <a:pt x="16179" y="25400"/>
                  </a:lnTo>
                  <a:lnTo>
                    <a:pt x="17360" y="28575"/>
                  </a:lnTo>
                  <a:lnTo>
                    <a:pt x="18350" y="28575"/>
                  </a:lnTo>
                  <a:lnTo>
                    <a:pt x="15624" y="21717"/>
                  </a:lnTo>
                  <a:lnTo>
                    <a:pt x="15522" y="21463"/>
                  </a:lnTo>
                  <a:lnTo>
                    <a:pt x="15419" y="21209"/>
                  </a:lnTo>
                  <a:lnTo>
                    <a:pt x="15317" y="20955"/>
                  </a:lnTo>
                  <a:lnTo>
                    <a:pt x="15215" y="20701"/>
                  </a:lnTo>
                  <a:lnTo>
                    <a:pt x="15163" y="20574"/>
                  </a:lnTo>
                  <a:lnTo>
                    <a:pt x="15747" y="19939"/>
                  </a:lnTo>
                  <a:lnTo>
                    <a:pt x="16316" y="19050"/>
                  </a:lnTo>
                  <a:lnTo>
                    <a:pt x="14540" y="19050"/>
                  </a:lnTo>
                  <a:lnTo>
                    <a:pt x="13453" y="16383"/>
                  </a:lnTo>
                  <a:lnTo>
                    <a:pt x="12534" y="16383"/>
                  </a:lnTo>
                  <a:lnTo>
                    <a:pt x="9784" y="12700"/>
                  </a:lnTo>
                  <a:lnTo>
                    <a:pt x="5524" y="7747"/>
                  </a:lnTo>
                  <a:lnTo>
                    <a:pt x="4737" y="7493"/>
                  </a:lnTo>
                  <a:close/>
                </a:path>
                <a:path w="66040" h="90805">
                  <a:moveTo>
                    <a:pt x="58376" y="22733"/>
                  </a:moveTo>
                  <a:lnTo>
                    <a:pt x="57896" y="22733"/>
                  </a:lnTo>
                  <a:lnTo>
                    <a:pt x="57472" y="23749"/>
                  </a:lnTo>
                  <a:lnTo>
                    <a:pt x="57365" y="24003"/>
                  </a:lnTo>
                  <a:lnTo>
                    <a:pt x="56680" y="25400"/>
                  </a:lnTo>
                  <a:lnTo>
                    <a:pt x="55892" y="26924"/>
                  </a:lnTo>
                  <a:lnTo>
                    <a:pt x="56867" y="26924"/>
                  </a:lnTo>
                  <a:lnTo>
                    <a:pt x="57899" y="24892"/>
                  </a:lnTo>
                  <a:lnTo>
                    <a:pt x="58508" y="23241"/>
                  </a:lnTo>
                  <a:lnTo>
                    <a:pt x="58376" y="22733"/>
                  </a:lnTo>
                  <a:close/>
                </a:path>
                <a:path w="66040" h="90805">
                  <a:moveTo>
                    <a:pt x="15938" y="11811"/>
                  </a:moveTo>
                  <a:lnTo>
                    <a:pt x="15468" y="12192"/>
                  </a:lnTo>
                  <a:lnTo>
                    <a:pt x="15849" y="16383"/>
                  </a:lnTo>
                  <a:lnTo>
                    <a:pt x="15189" y="18034"/>
                  </a:lnTo>
                  <a:lnTo>
                    <a:pt x="15087" y="18288"/>
                  </a:lnTo>
                  <a:lnTo>
                    <a:pt x="14663" y="19050"/>
                  </a:lnTo>
                  <a:lnTo>
                    <a:pt x="16316" y="19050"/>
                  </a:lnTo>
                  <a:lnTo>
                    <a:pt x="16967" y="18034"/>
                  </a:lnTo>
                  <a:lnTo>
                    <a:pt x="16653" y="14478"/>
                  </a:lnTo>
                  <a:lnTo>
                    <a:pt x="16575" y="13589"/>
                  </a:lnTo>
                  <a:lnTo>
                    <a:pt x="16497" y="12700"/>
                  </a:lnTo>
                  <a:lnTo>
                    <a:pt x="16243" y="12192"/>
                  </a:lnTo>
                  <a:lnTo>
                    <a:pt x="15938" y="11811"/>
                  </a:lnTo>
                  <a:close/>
                </a:path>
                <a:path w="66040" h="90805">
                  <a:moveTo>
                    <a:pt x="5943" y="0"/>
                  </a:moveTo>
                  <a:lnTo>
                    <a:pt x="5727" y="635"/>
                  </a:lnTo>
                  <a:lnTo>
                    <a:pt x="8839" y="7493"/>
                  </a:lnTo>
                  <a:lnTo>
                    <a:pt x="12534" y="16383"/>
                  </a:lnTo>
                  <a:lnTo>
                    <a:pt x="13453" y="16383"/>
                  </a:lnTo>
                  <a:lnTo>
                    <a:pt x="10553" y="9271"/>
                  </a:lnTo>
                  <a:lnTo>
                    <a:pt x="6718" y="635"/>
                  </a:lnTo>
                  <a:lnTo>
                    <a:pt x="6527" y="254"/>
                  </a:lnTo>
                  <a:lnTo>
                    <a:pt x="5943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7" name="object 2387"/>
            <p:cNvSpPr/>
            <p:nvPr/>
          </p:nvSpPr>
          <p:spPr>
            <a:xfrm>
              <a:off x="7077843" y="2817422"/>
              <a:ext cx="60325" cy="64769"/>
            </a:xfrm>
            <a:custGeom>
              <a:avLst/>
              <a:gdLst/>
              <a:ahLst/>
              <a:cxnLst/>
              <a:rect l="l" t="t" r="r" b="b"/>
              <a:pathLst>
                <a:path w="60325" h="64769">
                  <a:moveTo>
                    <a:pt x="5181" y="48348"/>
                  </a:moveTo>
                  <a:lnTo>
                    <a:pt x="4366" y="48780"/>
                  </a:lnTo>
                  <a:lnTo>
                    <a:pt x="4590" y="48780"/>
                  </a:lnTo>
                  <a:lnTo>
                    <a:pt x="5174" y="49695"/>
                  </a:lnTo>
                  <a:lnTo>
                    <a:pt x="5372" y="49695"/>
                  </a:lnTo>
                  <a:lnTo>
                    <a:pt x="7462" y="50643"/>
                  </a:lnTo>
                  <a:lnTo>
                    <a:pt x="13101" y="53525"/>
                  </a:lnTo>
                  <a:lnTo>
                    <a:pt x="20125" y="57838"/>
                  </a:lnTo>
                  <a:lnTo>
                    <a:pt x="26644" y="63207"/>
                  </a:lnTo>
                  <a:lnTo>
                    <a:pt x="26175" y="63677"/>
                  </a:lnTo>
                  <a:lnTo>
                    <a:pt x="26086" y="64185"/>
                  </a:lnTo>
                  <a:lnTo>
                    <a:pt x="28641" y="61760"/>
                  </a:lnTo>
                  <a:lnTo>
                    <a:pt x="26451" y="61760"/>
                  </a:lnTo>
                  <a:lnTo>
                    <a:pt x="26139" y="61328"/>
                  </a:lnTo>
                  <a:lnTo>
                    <a:pt x="25817" y="61112"/>
                  </a:lnTo>
                  <a:lnTo>
                    <a:pt x="18722" y="54203"/>
                  </a:lnTo>
                  <a:lnTo>
                    <a:pt x="17242" y="53525"/>
                  </a:lnTo>
                  <a:lnTo>
                    <a:pt x="5181" y="48348"/>
                  </a:lnTo>
                  <a:close/>
                </a:path>
                <a:path w="60325" h="64769">
                  <a:moveTo>
                    <a:pt x="828" y="32118"/>
                  </a:moveTo>
                  <a:lnTo>
                    <a:pt x="0" y="32118"/>
                  </a:lnTo>
                  <a:lnTo>
                    <a:pt x="123" y="32499"/>
                  </a:lnTo>
                  <a:lnTo>
                    <a:pt x="185" y="32691"/>
                  </a:lnTo>
                  <a:lnTo>
                    <a:pt x="335" y="33032"/>
                  </a:lnTo>
                  <a:lnTo>
                    <a:pt x="3677" y="36098"/>
                  </a:lnTo>
                  <a:lnTo>
                    <a:pt x="11402" y="43573"/>
                  </a:lnTo>
                  <a:lnTo>
                    <a:pt x="20014" y="52844"/>
                  </a:lnTo>
                  <a:lnTo>
                    <a:pt x="25983" y="61112"/>
                  </a:lnTo>
                  <a:lnTo>
                    <a:pt x="26039" y="61328"/>
                  </a:lnTo>
                  <a:lnTo>
                    <a:pt x="26482" y="61760"/>
                  </a:lnTo>
                  <a:lnTo>
                    <a:pt x="28092" y="61760"/>
                  </a:lnTo>
                  <a:lnTo>
                    <a:pt x="28056" y="61112"/>
                  </a:lnTo>
                  <a:lnTo>
                    <a:pt x="27114" y="61112"/>
                  </a:lnTo>
                  <a:lnTo>
                    <a:pt x="24930" y="57048"/>
                  </a:lnTo>
                  <a:lnTo>
                    <a:pt x="21080" y="52349"/>
                  </a:lnTo>
                  <a:lnTo>
                    <a:pt x="16688" y="47637"/>
                  </a:lnTo>
                  <a:lnTo>
                    <a:pt x="9474" y="39827"/>
                  </a:lnTo>
                  <a:lnTo>
                    <a:pt x="828" y="32118"/>
                  </a:lnTo>
                  <a:close/>
                </a:path>
                <a:path w="60325" h="64769">
                  <a:moveTo>
                    <a:pt x="29337" y="17703"/>
                  </a:moveTo>
                  <a:lnTo>
                    <a:pt x="29432" y="19176"/>
                  </a:lnTo>
                  <a:lnTo>
                    <a:pt x="30629" y="22961"/>
                  </a:lnTo>
                  <a:lnTo>
                    <a:pt x="33230" y="31948"/>
                  </a:lnTo>
                  <a:lnTo>
                    <a:pt x="33279" y="32118"/>
                  </a:lnTo>
                  <a:lnTo>
                    <a:pt x="33389" y="32499"/>
                  </a:lnTo>
                  <a:lnTo>
                    <a:pt x="33445" y="32691"/>
                  </a:lnTo>
                  <a:lnTo>
                    <a:pt x="33542" y="33032"/>
                  </a:lnTo>
                  <a:lnTo>
                    <a:pt x="36064" y="44208"/>
                  </a:lnTo>
                  <a:lnTo>
                    <a:pt x="36131" y="44506"/>
                  </a:lnTo>
                  <a:lnTo>
                    <a:pt x="36235" y="47040"/>
                  </a:lnTo>
                  <a:lnTo>
                    <a:pt x="36361" y="50101"/>
                  </a:lnTo>
                  <a:lnTo>
                    <a:pt x="36474" y="52844"/>
                  </a:lnTo>
                  <a:lnTo>
                    <a:pt x="33007" y="56667"/>
                  </a:lnTo>
                  <a:lnTo>
                    <a:pt x="29972" y="59842"/>
                  </a:lnTo>
                  <a:lnTo>
                    <a:pt x="28092" y="61760"/>
                  </a:lnTo>
                  <a:lnTo>
                    <a:pt x="28641" y="61760"/>
                  </a:lnTo>
                  <a:lnTo>
                    <a:pt x="32029" y="58623"/>
                  </a:lnTo>
                  <a:lnTo>
                    <a:pt x="34811" y="55930"/>
                  </a:lnTo>
                  <a:lnTo>
                    <a:pt x="35979" y="54470"/>
                  </a:lnTo>
                  <a:lnTo>
                    <a:pt x="37833" y="52349"/>
                  </a:lnTo>
                  <a:lnTo>
                    <a:pt x="38552" y="51625"/>
                  </a:lnTo>
                  <a:lnTo>
                    <a:pt x="37554" y="51625"/>
                  </a:lnTo>
                  <a:lnTo>
                    <a:pt x="36940" y="45821"/>
                  </a:lnTo>
                  <a:lnTo>
                    <a:pt x="36863" y="45097"/>
                  </a:lnTo>
                  <a:lnTo>
                    <a:pt x="36769" y="44208"/>
                  </a:lnTo>
                  <a:lnTo>
                    <a:pt x="36702" y="43573"/>
                  </a:lnTo>
                  <a:lnTo>
                    <a:pt x="36613" y="42726"/>
                  </a:lnTo>
                  <a:lnTo>
                    <a:pt x="29769" y="17983"/>
                  </a:lnTo>
                  <a:lnTo>
                    <a:pt x="29337" y="17703"/>
                  </a:lnTo>
                  <a:close/>
                </a:path>
                <a:path w="60325" h="64769">
                  <a:moveTo>
                    <a:pt x="952" y="13588"/>
                  </a:moveTo>
                  <a:lnTo>
                    <a:pt x="975" y="13855"/>
                  </a:lnTo>
                  <a:lnTo>
                    <a:pt x="1090" y="14560"/>
                  </a:lnTo>
                  <a:lnTo>
                    <a:pt x="7281" y="22961"/>
                  </a:lnTo>
                  <a:lnTo>
                    <a:pt x="14607" y="33312"/>
                  </a:lnTo>
                  <a:lnTo>
                    <a:pt x="27114" y="61112"/>
                  </a:lnTo>
                  <a:lnTo>
                    <a:pt x="28056" y="61112"/>
                  </a:lnTo>
                  <a:lnTo>
                    <a:pt x="27940" y="59016"/>
                  </a:lnTo>
                  <a:lnTo>
                    <a:pt x="27331" y="55930"/>
                  </a:lnTo>
                  <a:lnTo>
                    <a:pt x="27216" y="55346"/>
                  </a:lnTo>
                  <a:lnTo>
                    <a:pt x="26035" y="51168"/>
                  </a:lnTo>
                  <a:lnTo>
                    <a:pt x="25916" y="50643"/>
                  </a:lnTo>
                  <a:lnTo>
                    <a:pt x="25794" y="50101"/>
                  </a:lnTo>
                  <a:lnTo>
                    <a:pt x="27434" y="48780"/>
                  </a:lnTo>
                  <a:lnTo>
                    <a:pt x="25374" y="48780"/>
                  </a:lnTo>
                  <a:lnTo>
                    <a:pt x="24300" y="45097"/>
                  </a:lnTo>
                  <a:lnTo>
                    <a:pt x="23317" y="45097"/>
                  </a:lnTo>
                  <a:lnTo>
                    <a:pt x="17798" y="36370"/>
                  </a:lnTo>
                  <a:lnTo>
                    <a:pt x="11276" y="26936"/>
                  </a:lnTo>
                  <a:lnTo>
                    <a:pt x="5227" y="18544"/>
                  </a:lnTo>
                  <a:lnTo>
                    <a:pt x="1752" y="13855"/>
                  </a:lnTo>
                  <a:lnTo>
                    <a:pt x="952" y="13588"/>
                  </a:lnTo>
                  <a:close/>
                </a:path>
                <a:path w="60325" h="64769">
                  <a:moveTo>
                    <a:pt x="34536" y="18544"/>
                  </a:moveTo>
                  <a:lnTo>
                    <a:pt x="34493" y="19176"/>
                  </a:lnTo>
                  <a:lnTo>
                    <a:pt x="35959" y="22326"/>
                  </a:lnTo>
                  <a:lnTo>
                    <a:pt x="38830" y="29463"/>
                  </a:lnTo>
                  <a:lnTo>
                    <a:pt x="41339" y="38440"/>
                  </a:lnTo>
                  <a:lnTo>
                    <a:pt x="41432" y="41287"/>
                  </a:lnTo>
                  <a:lnTo>
                    <a:pt x="41551" y="47040"/>
                  </a:lnTo>
                  <a:lnTo>
                    <a:pt x="37554" y="51625"/>
                  </a:lnTo>
                  <a:lnTo>
                    <a:pt x="38552" y="51625"/>
                  </a:lnTo>
                  <a:lnTo>
                    <a:pt x="41378" y="48780"/>
                  </a:lnTo>
                  <a:lnTo>
                    <a:pt x="41763" y="48348"/>
                  </a:lnTo>
                  <a:lnTo>
                    <a:pt x="42812" y="47040"/>
                  </a:lnTo>
                  <a:lnTo>
                    <a:pt x="43709" y="45821"/>
                  </a:lnTo>
                  <a:lnTo>
                    <a:pt x="42614" y="45821"/>
                  </a:lnTo>
                  <a:lnTo>
                    <a:pt x="42738" y="44208"/>
                  </a:lnTo>
                  <a:lnTo>
                    <a:pt x="42851" y="42726"/>
                  </a:lnTo>
                  <a:lnTo>
                    <a:pt x="42961" y="41287"/>
                  </a:lnTo>
                  <a:lnTo>
                    <a:pt x="43015" y="40589"/>
                  </a:lnTo>
                  <a:lnTo>
                    <a:pt x="41363" y="34531"/>
                  </a:lnTo>
                  <a:lnTo>
                    <a:pt x="41300" y="34302"/>
                  </a:lnTo>
                  <a:lnTo>
                    <a:pt x="37784" y="24409"/>
                  </a:lnTo>
                  <a:lnTo>
                    <a:pt x="37662" y="24066"/>
                  </a:lnTo>
                  <a:lnTo>
                    <a:pt x="37554" y="23761"/>
                  </a:lnTo>
                  <a:lnTo>
                    <a:pt x="35058" y="18795"/>
                  </a:lnTo>
                  <a:lnTo>
                    <a:pt x="34536" y="18544"/>
                  </a:lnTo>
                  <a:close/>
                </a:path>
                <a:path w="60325" h="64769">
                  <a:moveTo>
                    <a:pt x="26238" y="21551"/>
                  </a:moveTo>
                  <a:lnTo>
                    <a:pt x="26135" y="22326"/>
                  </a:lnTo>
                  <a:lnTo>
                    <a:pt x="27739" y="26479"/>
                  </a:lnTo>
                  <a:lnTo>
                    <a:pt x="28105" y="27482"/>
                  </a:lnTo>
                  <a:lnTo>
                    <a:pt x="29701" y="38440"/>
                  </a:lnTo>
                  <a:lnTo>
                    <a:pt x="29808" y="39154"/>
                  </a:lnTo>
                  <a:lnTo>
                    <a:pt x="29909" y="39827"/>
                  </a:lnTo>
                  <a:lnTo>
                    <a:pt x="30023" y="40589"/>
                  </a:lnTo>
                  <a:lnTo>
                    <a:pt x="28829" y="45821"/>
                  </a:lnTo>
                  <a:lnTo>
                    <a:pt x="25374" y="48780"/>
                  </a:lnTo>
                  <a:lnTo>
                    <a:pt x="27434" y="48780"/>
                  </a:lnTo>
                  <a:lnTo>
                    <a:pt x="29594" y="47040"/>
                  </a:lnTo>
                  <a:lnTo>
                    <a:pt x="29917" y="45821"/>
                  </a:lnTo>
                  <a:lnTo>
                    <a:pt x="30830" y="41909"/>
                  </a:lnTo>
                  <a:lnTo>
                    <a:pt x="30759" y="39827"/>
                  </a:lnTo>
                  <a:lnTo>
                    <a:pt x="29974" y="34531"/>
                  </a:lnTo>
                  <a:lnTo>
                    <a:pt x="29901" y="34035"/>
                  </a:lnTo>
                  <a:lnTo>
                    <a:pt x="29794" y="33312"/>
                  </a:lnTo>
                  <a:lnTo>
                    <a:pt x="29673" y="32499"/>
                  </a:lnTo>
                  <a:lnTo>
                    <a:pt x="29592" y="31948"/>
                  </a:lnTo>
                  <a:lnTo>
                    <a:pt x="29485" y="31229"/>
                  </a:lnTo>
                  <a:lnTo>
                    <a:pt x="29401" y="30659"/>
                  </a:lnTo>
                  <a:lnTo>
                    <a:pt x="29294" y="29933"/>
                  </a:lnTo>
                  <a:lnTo>
                    <a:pt x="29224" y="29463"/>
                  </a:lnTo>
                  <a:lnTo>
                    <a:pt x="29151" y="28968"/>
                  </a:lnTo>
                  <a:lnTo>
                    <a:pt x="29094" y="28587"/>
                  </a:lnTo>
                  <a:lnTo>
                    <a:pt x="29021" y="28092"/>
                  </a:lnTo>
                  <a:lnTo>
                    <a:pt x="28930" y="27482"/>
                  </a:lnTo>
                  <a:lnTo>
                    <a:pt x="26937" y="22326"/>
                  </a:lnTo>
                  <a:lnTo>
                    <a:pt x="26708" y="21818"/>
                  </a:lnTo>
                  <a:lnTo>
                    <a:pt x="26238" y="21551"/>
                  </a:lnTo>
                  <a:close/>
                </a:path>
                <a:path w="60325" h="64769">
                  <a:moveTo>
                    <a:pt x="40774" y="19176"/>
                  </a:moveTo>
                  <a:lnTo>
                    <a:pt x="40821" y="20785"/>
                  </a:lnTo>
                  <a:lnTo>
                    <a:pt x="41441" y="22326"/>
                  </a:lnTo>
                  <a:lnTo>
                    <a:pt x="43453" y="28587"/>
                  </a:lnTo>
                  <a:lnTo>
                    <a:pt x="43575" y="28968"/>
                  </a:lnTo>
                  <a:lnTo>
                    <a:pt x="44874" y="35763"/>
                  </a:lnTo>
                  <a:lnTo>
                    <a:pt x="44800" y="39471"/>
                  </a:lnTo>
                  <a:lnTo>
                    <a:pt x="44698" y="40589"/>
                  </a:lnTo>
                  <a:lnTo>
                    <a:pt x="44592" y="41744"/>
                  </a:lnTo>
                  <a:lnTo>
                    <a:pt x="44502" y="42726"/>
                  </a:lnTo>
                  <a:lnTo>
                    <a:pt x="44424" y="43573"/>
                  </a:lnTo>
                  <a:lnTo>
                    <a:pt x="42547" y="45821"/>
                  </a:lnTo>
                  <a:lnTo>
                    <a:pt x="43709" y="45821"/>
                  </a:lnTo>
                  <a:lnTo>
                    <a:pt x="46589" y="41909"/>
                  </a:lnTo>
                  <a:lnTo>
                    <a:pt x="45733" y="41909"/>
                  </a:lnTo>
                  <a:lnTo>
                    <a:pt x="45827" y="41287"/>
                  </a:lnTo>
                  <a:lnTo>
                    <a:pt x="41370" y="20294"/>
                  </a:lnTo>
                  <a:lnTo>
                    <a:pt x="41269" y="20053"/>
                  </a:lnTo>
                  <a:lnTo>
                    <a:pt x="40774" y="19176"/>
                  </a:lnTo>
                  <a:close/>
                </a:path>
                <a:path w="60325" h="64769">
                  <a:moveTo>
                    <a:pt x="3594" y="10947"/>
                  </a:moveTo>
                  <a:lnTo>
                    <a:pt x="3630" y="11226"/>
                  </a:lnTo>
                  <a:lnTo>
                    <a:pt x="3789" y="11925"/>
                  </a:lnTo>
                  <a:lnTo>
                    <a:pt x="5896" y="14560"/>
                  </a:lnTo>
                  <a:lnTo>
                    <a:pt x="10711" y="20785"/>
                  </a:lnTo>
                  <a:lnTo>
                    <a:pt x="23317" y="45097"/>
                  </a:lnTo>
                  <a:lnTo>
                    <a:pt x="24300" y="45097"/>
                  </a:lnTo>
                  <a:lnTo>
                    <a:pt x="20518" y="34302"/>
                  </a:lnTo>
                  <a:lnTo>
                    <a:pt x="20421" y="34035"/>
                  </a:lnTo>
                  <a:lnTo>
                    <a:pt x="20993" y="33032"/>
                  </a:lnTo>
                  <a:lnTo>
                    <a:pt x="21166" y="32691"/>
                  </a:lnTo>
                  <a:lnTo>
                    <a:pt x="21263" y="32499"/>
                  </a:lnTo>
                  <a:lnTo>
                    <a:pt x="19825" y="32499"/>
                  </a:lnTo>
                  <a:lnTo>
                    <a:pt x="18348" y="28587"/>
                  </a:lnTo>
                  <a:lnTo>
                    <a:pt x="17348" y="28587"/>
                  </a:lnTo>
                  <a:lnTo>
                    <a:pt x="12898" y="21818"/>
                  </a:lnTo>
                  <a:lnTo>
                    <a:pt x="4966" y="11925"/>
                  </a:lnTo>
                  <a:lnTo>
                    <a:pt x="4432" y="11226"/>
                  </a:lnTo>
                  <a:lnTo>
                    <a:pt x="3594" y="10947"/>
                  </a:lnTo>
                  <a:close/>
                </a:path>
                <a:path w="60325" h="64769">
                  <a:moveTo>
                    <a:pt x="50586" y="33032"/>
                  </a:moveTo>
                  <a:lnTo>
                    <a:pt x="50433" y="33312"/>
                  </a:lnTo>
                  <a:lnTo>
                    <a:pt x="49314" y="37223"/>
                  </a:lnTo>
                  <a:lnTo>
                    <a:pt x="48196" y="38773"/>
                  </a:lnTo>
                  <a:lnTo>
                    <a:pt x="45733" y="41909"/>
                  </a:lnTo>
                  <a:lnTo>
                    <a:pt x="46589" y="41909"/>
                  </a:lnTo>
                  <a:lnTo>
                    <a:pt x="46710" y="41744"/>
                  </a:lnTo>
                  <a:lnTo>
                    <a:pt x="47955" y="39471"/>
                  </a:lnTo>
                  <a:lnTo>
                    <a:pt x="49466" y="37553"/>
                  </a:lnTo>
                  <a:lnTo>
                    <a:pt x="50916" y="35763"/>
                  </a:lnTo>
                  <a:lnTo>
                    <a:pt x="50393" y="35763"/>
                  </a:lnTo>
                  <a:lnTo>
                    <a:pt x="50515" y="34035"/>
                  </a:lnTo>
                  <a:lnTo>
                    <a:pt x="50586" y="33032"/>
                  </a:lnTo>
                  <a:close/>
                </a:path>
                <a:path w="60325" h="64769">
                  <a:moveTo>
                    <a:pt x="50787" y="19176"/>
                  </a:moveTo>
                  <a:lnTo>
                    <a:pt x="50248" y="19176"/>
                  </a:lnTo>
                  <a:lnTo>
                    <a:pt x="52574" y="30659"/>
                  </a:lnTo>
                  <a:lnTo>
                    <a:pt x="52613" y="30848"/>
                  </a:lnTo>
                  <a:lnTo>
                    <a:pt x="52721" y="31381"/>
                  </a:lnTo>
                  <a:lnTo>
                    <a:pt x="52836" y="31948"/>
                  </a:lnTo>
                  <a:lnTo>
                    <a:pt x="52870" y="32118"/>
                  </a:lnTo>
                  <a:lnTo>
                    <a:pt x="52044" y="33312"/>
                  </a:lnTo>
                  <a:lnTo>
                    <a:pt x="51244" y="34531"/>
                  </a:lnTo>
                  <a:lnTo>
                    <a:pt x="50393" y="35763"/>
                  </a:lnTo>
                  <a:lnTo>
                    <a:pt x="50891" y="35763"/>
                  </a:lnTo>
                  <a:lnTo>
                    <a:pt x="52544" y="34302"/>
                  </a:lnTo>
                  <a:lnTo>
                    <a:pt x="52744" y="34035"/>
                  </a:lnTo>
                  <a:lnTo>
                    <a:pt x="53949" y="32118"/>
                  </a:lnTo>
                  <a:lnTo>
                    <a:pt x="54386" y="31381"/>
                  </a:lnTo>
                  <a:lnTo>
                    <a:pt x="53314" y="31381"/>
                  </a:lnTo>
                  <a:lnTo>
                    <a:pt x="51641" y="22961"/>
                  </a:lnTo>
                  <a:lnTo>
                    <a:pt x="51515" y="22326"/>
                  </a:lnTo>
                  <a:lnTo>
                    <a:pt x="51414" y="21818"/>
                  </a:lnTo>
                  <a:lnTo>
                    <a:pt x="51316" y="21323"/>
                  </a:lnTo>
                  <a:lnTo>
                    <a:pt x="51209" y="20785"/>
                  </a:lnTo>
                  <a:lnTo>
                    <a:pt x="51111" y="20294"/>
                  </a:lnTo>
                  <a:lnTo>
                    <a:pt x="51064" y="20053"/>
                  </a:lnTo>
                  <a:lnTo>
                    <a:pt x="50787" y="19176"/>
                  </a:lnTo>
                  <a:close/>
                </a:path>
                <a:path w="60325" h="64769">
                  <a:moveTo>
                    <a:pt x="22564" y="20053"/>
                  </a:moveTo>
                  <a:lnTo>
                    <a:pt x="21731" y="20053"/>
                  </a:lnTo>
                  <a:lnTo>
                    <a:pt x="21771" y="20599"/>
                  </a:lnTo>
                  <a:lnTo>
                    <a:pt x="21897" y="22326"/>
                  </a:lnTo>
                  <a:lnTo>
                    <a:pt x="22003" y="23761"/>
                  </a:lnTo>
                  <a:lnTo>
                    <a:pt x="22094" y="26936"/>
                  </a:lnTo>
                  <a:lnTo>
                    <a:pt x="20708" y="30659"/>
                  </a:lnTo>
                  <a:lnTo>
                    <a:pt x="20637" y="30848"/>
                  </a:lnTo>
                  <a:lnTo>
                    <a:pt x="19825" y="32499"/>
                  </a:lnTo>
                  <a:lnTo>
                    <a:pt x="21263" y="32499"/>
                  </a:lnTo>
                  <a:lnTo>
                    <a:pt x="23247" y="28587"/>
                  </a:lnTo>
                  <a:lnTo>
                    <a:pt x="23131" y="26479"/>
                  </a:lnTo>
                  <a:lnTo>
                    <a:pt x="23044" y="25285"/>
                  </a:lnTo>
                  <a:lnTo>
                    <a:pt x="22934" y="23761"/>
                  </a:lnTo>
                  <a:lnTo>
                    <a:pt x="22829" y="22326"/>
                  </a:lnTo>
                  <a:lnTo>
                    <a:pt x="22704" y="20599"/>
                  </a:lnTo>
                  <a:lnTo>
                    <a:pt x="22682" y="20294"/>
                  </a:lnTo>
                  <a:lnTo>
                    <a:pt x="22564" y="20053"/>
                  </a:lnTo>
                  <a:close/>
                </a:path>
                <a:path w="60325" h="64769">
                  <a:moveTo>
                    <a:pt x="50845" y="30848"/>
                  </a:moveTo>
                  <a:lnTo>
                    <a:pt x="50713" y="31229"/>
                  </a:lnTo>
                  <a:lnTo>
                    <a:pt x="50651" y="32118"/>
                  </a:lnTo>
                  <a:lnTo>
                    <a:pt x="50823" y="31948"/>
                  </a:lnTo>
                  <a:lnTo>
                    <a:pt x="50985" y="31381"/>
                  </a:lnTo>
                  <a:lnTo>
                    <a:pt x="51028" y="31229"/>
                  </a:lnTo>
                  <a:lnTo>
                    <a:pt x="50845" y="30848"/>
                  </a:lnTo>
                  <a:close/>
                </a:path>
                <a:path w="60325" h="64769">
                  <a:moveTo>
                    <a:pt x="55423" y="21132"/>
                  </a:moveTo>
                  <a:lnTo>
                    <a:pt x="55080" y="21323"/>
                  </a:lnTo>
                  <a:lnTo>
                    <a:pt x="55144" y="23761"/>
                  </a:lnTo>
                  <a:lnTo>
                    <a:pt x="55258" y="28092"/>
                  </a:lnTo>
                  <a:lnTo>
                    <a:pt x="53404" y="31229"/>
                  </a:lnTo>
                  <a:lnTo>
                    <a:pt x="53314" y="31381"/>
                  </a:lnTo>
                  <a:lnTo>
                    <a:pt x="54386" y="31381"/>
                  </a:lnTo>
                  <a:lnTo>
                    <a:pt x="55245" y="29933"/>
                  </a:lnTo>
                  <a:lnTo>
                    <a:pt x="56260" y="28092"/>
                  </a:lnTo>
                  <a:lnTo>
                    <a:pt x="56789" y="26936"/>
                  </a:lnTo>
                  <a:lnTo>
                    <a:pt x="55893" y="26936"/>
                  </a:lnTo>
                  <a:lnTo>
                    <a:pt x="55768" y="22326"/>
                  </a:lnTo>
                  <a:lnTo>
                    <a:pt x="55663" y="21551"/>
                  </a:lnTo>
                  <a:lnTo>
                    <a:pt x="55568" y="21323"/>
                  </a:lnTo>
                  <a:lnTo>
                    <a:pt x="55423" y="21132"/>
                  </a:lnTo>
                  <a:close/>
                </a:path>
                <a:path w="60325" h="64769">
                  <a:moveTo>
                    <a:pt x="46088" y="20294"/>
                  </a:moveTo>
                  <a:lnTo>
                    <a:pt x="46162" y="21132"/>
                  </a:lnTo>
                  <a:lnTo>
                    <a:pt x="50754" y="30659"/>
                  </a:lnTo>
                  <a:lnTo>
                    <a:pt x="50838" y="29463"/>
                  </a:lnTo>
                  <a:lnTo>
                    <a:pt x="46622" y="20785"/>
                  </a:lnTo>
                  <a:lnTo>
                    <a:pt x="46532" y="20599"/>
                  </a:lnTo>
                  <a:lnTo>
                    <a:pt x="46088" y="20294"/>
                  </a:lnTo>
                  <a:close/>
                </a:path>
                <a:path w="60325" h="64769">
                  <a:moveTo>
                    <a:pt x="4737" y="7543"/>
                  </a:moveTo>
                  <a:lnTo>
                    <a:pt x="4859" y="8064"/>
                  </a:lnTo>
                  <a:lnTo>
                    <a:pt x="4966" y="8521"/>
                  </a:lnTo>
                  <a:lnTo>
                    <a:pt x="12052" y="16776"/>
                  </a:lnTo>
                  <a:lnTo>
                    <a:pt x="14071" y="20294"/>
                  </a:lnTo>
                  <a:lnTo>
                    <a:pt x="16083" y="25285"/>
                  </a:lnTo>
                  <a:lnTo>
                    <a:pt x="17348" y="28587"/>
                  </a:lnTo>
                  <a:lnTo>
                    <a:pt x="18351" y="28587"/>
                  </a:lnTo>
                  <a:lnTo>
                    <a:pt x="15239" y="20785"/>
                  </a:lnTo>
                  <a:lnTo>
                    <a:pt x="15164" y="20599"/>
                  </a:lnTo>
                  <a:lnTo>
                    <a:pt x="15735" y="20053"/>
                  </a:lnTo>
                  <a:lnTo>
                    <a:pt x="16302" y="19176"/>
                  </a:lnTo>
                  <a:lnTo>
                    <a:pt x="14592" y="19176"/>
                  </a:lnTo>
                  <a:lnTo>
                    <a:pt x="13609" y="16776"/>
                  </a:lnTo>
                  <a:lnTo>
                    <a:pt x="13495" y="16497"/>
                  </a:lnTo>
                  <a:lnTo>
                    <a:pt x="12522" y="16497"/>
                  </a:lnTo>
                  <a:lnTo>
                    <a:pt x="9734" y="12725"/>
                  </a:lnTo>
                  <a:lnTo>
                    <a:pt x="5715" y="8064"/>
                  </a:lnTo>
                  <a:lnTo>
                    <a:pt x="5512" y="7785"/>
                  </a:lnTo>
                  <a:lnTo>
                    <a:pt x="4737" y="7543"/>
                  </a:lnTo>
                  <a:close/>
                </a:path>
                <a:path w="60325" h="64769">
                  <a:moveTo>
                    <a:pt x="58431" y="22961"/>
                  </a:moveTo>
                  <a:lnTo>
                    <a:pt x="57790" y="22961"/>
                  </a:lnTo>
                  <a:lnTo>
                    <a:pt x="57329" y="24066"/>
                  </a:lnTo>
                  <a:lnTo>
                    <a:pt x="56757" y="25285"/>
                  </a:lnTo>
                  <a:lnTo>
                    <a:pt x="56135" y="26479"/>
                  </a:lnTo>
                  <a:lnTo>
                    <a:pt x="56061" y="26619"/>
                  </a:lnTo>
                  <a:lnTo>
                    <a:pt x="55980" y="26771"/>
                  </a:lnTo>
                  <a:lnTo>
                    <a:pt x="55893" y="26936"/>
                  </a:lnTo>
                  <a:lnTo>
                    <a:pt x="56789" y="26936"/>
                  </a:lnTo>
                  <a:lnTo>
                    <a:pt x="57306" y="25755"/>
                  </a:lnTo>
                  <a:lnTo>
                    <a:pt x="57971" y="24066"/>
                  </a:lnTo>
                  <a:lnTo>
                    <a:pt x="58431" y="22961"/>
                  </a:lnTo>
                  <a:close/>
                </a:path>
                <a:path w="60325" h="64769">
                  <a:moveTo>
                    <a:pt x="58053" y="22326"/>
                  </a:moveTo>
                  <a:lnTo>
                    <a:pt x="56494" y="22326"/>
                  </a:lnTo>
                  <a:lnTo>
                    <a:pt x="59775" y="22961"/>
                  </a:lnTo>
                  <a:lnTo>
                    <a:pt x="57790" y="22961"/>
                  </a:lnTo>
                  <a:lnTo>
                    <a:pt x="58053" y="22326"/>
                  </a:lnTo>
                  <a:close/>
                </a:path>
                <a:path w="60325" h="64769">
                  <a:moveTo>
                    <a:pt x="22622" y="19176"/>
                  </a:moveTo>
                  <a:lnTo>
                    <a:pt x="21665" y="19176"/>
                  </a:lnTo>
                  <a:lnTo>
                    <a:pt x="22785" y="20053"/>
                  </a:lnTo>
                  <a:lnTo>
                    <a:pt x="21465" y="20053"/>
                  </a:lnTo>
                  <a:lnTo>
                    <a:pt x="22622" y="19176"/>
                  </a:lnTo>
                  <a:close/>
                </a:path>
                <a:path w="60325" h="64769">
                  <a:moveTo>
                    <a:pt x="15926" y="11925"/>
                  </a:moveTo>
                  <a:lnTo>
                    <a:pt x="15468" y="12268"/>
                  </a:lnTo>
                  <a:lnTo>
                    <a:pt x="15508" y="12725"/>
                  </a:lnTo>
                  <a:lnTo>
                    <a:pt x="15607" y="13855"/>
                  </a:lnTo>
                  <a:lnTo>
                    <a:pt x="15724" y="16776"/>
                  </a:lnTo>
                  <a:lnTo>
                    <a:pt x="15075" y="18389"/>
                  </a:lnTo>
                  <a:lnTo>
                    <a:pt x="14592" y="19176"/>
                  </a:lnTo>
                  <a:lnTo>
                    <a:pt x="16302" y="19176"/>
                  </a:lnTo>
                  <a:lnTo>
                    <a:pt x="17074" y="17983"/>
                  </a:lnTo>
                  <a:lnTo>
                    <a:pt x="16928" y="17703"/>
                  </a:lnTo>
                  <a:lnTo>
                    <a:pt x="16648" y="14560"/>
                  </a:lnTo>
                  <a:lnTo>
                    <a:pt x="16561" y="13588"/>
                  </a:lnTo>
                  <a:lnTo>
                    <a:pt x="16484" y="12725"/>
                  </a:lnTo>
                  <a:lnTo>
                    <a:pt x="16261" y="12268"/>
                  </a:lnTo>
                  <a:lnTo>
                    <a:pt x="15926" y="11925"/>
                  </a:lnTo>
                  <a:close/>
                </a:path>
                <a:path w="60325" h="64769">
                  <a:moveTo>
                    <a:pt x="5943" y="0"/>
                  </a:moveTo>
                  <a:lnTo>
                    <a:pt x="5816" y="838"/>
                  </a:lnTo>
                  <a:lnTo>
                    <a:pt x="8826" y="7543"/>
                  </a:lnTo>
                  <a:lnTo>
                    <a:pt x="12522" y="16497"/>
                  </a:lnTo>
                  <a:lnTo>
                    <a:pt x="13495" y="16497"/>
                  </a:lnTo>
                  <a:lnTo>
                    <a:pt x="10541" y="9283"/>
                  </a:lnTo>
                  <a:lnTo>
                    <a:pt x="6785" y="838"/>
                  </a:lnTo>
                  <a:lnTo>
                    <a:pt x="6705" y="660"/>
                  </a:lnTo>
                  <a:lnTo>
                    <a:pt x="6528" y="368"/>
                  </a:lnTo>
                  <a:lnTo>
                    <a:pt x="5943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8" name="object 2388"/>
            <p:cNvSpPr/>
            <p:nvPr/>
          </p:nvSpPr>
          <p:spPr>
            <a:xfrm>
              <a:off x="7059841" y="2897428"/>
              <a:ext cx="44450" cy="19050"/>
            </a:xfrm>
            <a:custGeom>
              <a:avLst/>
              <a:gdLst/>
              <a:ahLst/>
              <a:cxnLst/>
              <a:rect l="l" t="t" r="r" b="b"/>
              <a:pathLst>
                <a:path w="44450" h="19050">
                  <a:moveTo>
                    <a:pt x="44170" y="17170"/>
                  </a:moveTo>
                  <a:lnTo>
                    <a:pt x="32105" y="9385"/>
                  </a:lnTo>
                  <a:lnTo>
                    <a:pt x="18338" y="4102"/>
                  </a:lnTo>
                  <a:lnTo>
                    <a:pt x="6819" y="1054"/>
                  </a:lnTo>
                  <a:lnTo>
                    <a:pt x="1524" y="0"/>
                  </a:lnTo>
                  <a:lnTo>
                    <a:pt x="749" y="50"/>
                  </a:lnTo>
                  <a:lnTo>
                    <a:pt x="0" y="711"/>
                  </a:lnTo>
                  <a:lnTo>
                    <a:pt x="850" y="1854"/>
                  </a:lnTo>
                  <a:lnTo>
                    <a:pt x="5638" y="2819"/>
                  </a:lnTo>
                  <a:lnTo>
                    <a:pt x="16878" y="5778"/>
                  </a:lnTo>
                  <a:lnTo>
                    <a:pt x="30441" y="10922"/>
                  </a:lnTo>
                  <a:lnTo>
                    <a:pt x="42227" y="18453"/>
                  </a:lnTo>
                  <a:lnTo>
                    <a:pt x="43967" y="18529"/>
                  </a:lnTo>
                  <a:lnTo>
                    <a:pt x="44170" y="1717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9" name="object 2389"/>
            <p:cNvSpPr/>
            <p:nvPr/>
          </p:nvSpPr>
          <p:spPr>
            <a:xfrm>
              <a:off x="6937914" y="2809265"/>
              <a:ext cx="173355" cy="138430"/>
            </a:xfrm>
            <a:custGeom>
              <a:avLst/>
              <a:gdLst/>
              <a:ahLst/>
              <a:cxnLst/>
              <a:rect l="l" t="t" r="r" b="b"/>
              <a:pathLst>
                <a:path w="173354" h="138430">
                  <a:moveTo>
                    <a:pt x="107708" y="133350"/>
                  </a:moveTo>
                  <a:lnTo>
                    <a:pt x="96697" y="133350"/>
                  </a:lnTo>
                  <a:lnTo>
                    <a:pt x="97447" y="134620"/>
                  </a:lnTo>
                  <a:lnTo>
                    <a:pt x="96456" y="137160"/>
                  </a:lnTo>
                  <a:lnTo>
                    <a:pt x="98056" y="138430"/>
                  </a:lnTo>
                  <a:lnTo>
                    <a:pt x="100228" y="138430"/>
                  </a:lnTo>
                  <a:lnTo>
                    <a:pt x="100723" y="135890"/>
                  </a:lnTo>
                  <a:lnTo>
                    <a:pt x="101714" y="134620"/>
                  </a:lnTo>
                  <a:lnTo>
                    <a:pt x="108013" y="134620"/>
                  </a:lnTo>
                  <a:lnTo>
                    <a:pt x="107708" y="133350"/>
                  </a:lnTo>
                  <a:close/>
                </a:path>
                <a:path w="173354" h="138430">
                  <a:moveTo>
                    <a:pt x="108013" y="134620"/>
                  </a:moveTo>
                  <a:lnTo>
                    <a:pt x="101714" y="134620"/>
                  </a:lnTo>
                  <a:lnTo>
                    <a:pt x="103085" y="135890"/>
                  </a:lnTo>
                  <a:lnTo>
                    <a:pt x="103682" y="137160"/>
                  </a:lnTo>
                  <a:lnTo>
                    <a:pt x="104711" y="138430"/>
                  </a:lnTo>
                  <a:lnTo>
                    <a:pt x="106946" y="137160"/>
                  </a:lnTo>
                  <a:lnTo>
                    <a:pt x="108013" y="134620"/>
                  </a:lnTo>
                  <a:close/>
                </a:path>
                <a:path w="173354" h="138430">
                  <a:moveTo>
                    <a:pt x="119456" y="128270"/>
                  </a:moveTo>
                  <a:lnTo>
                    <a:pt x="92494" y="128270"/>
                  </a:lnTo>
                  <a:lnTo>
                    <a:pt x="93789" y="129540"/>
                  </a:lnTo>
                  <a:lnTo>
                    <a:pt x="93713" y="130810"/>
                  </a:lnTo>
                  <a:lnTo>
                    <a:pt x="93637" y="132080"/>
                  </a:lnTo>
                  <a:lnTo>
                    <a:pt x="92963" y="133350"/>
                  </a:lnTo>
                  <a:lnTo>
                    <a:pt x="109727" y="133350"/>
                  </a:lnTo>
                  <a:lnTo>
                    <a:pt x="111226" y="135890"/>
                  </a:lnTo>
                  <a:lnTo>
                    <a:pt x="112712" y="137160"/>
                  </a:lnTo>
                  <a:lnTo>
                    <a:pt x="114274" y="135890"/>
                  </a:lnTo>
                  <a:lnTo>
                    <a:pt x="112915" y="132080"/>
                  </a:lnTo>
                  <a:lnTo>
                    <a:pt x="114604" y="130810"/>
                  </a:lnTo>
                  <a:lnTo>
                    <a:pt x="120294" y="130810"/>
                  </a:lnTo>
                  <a:lnTo>
                    <a:pt x="119456" y="128270"/>
                  </a:lnTo>
                  <a:close/>
                </a:path>
                <a:path w="173354" h="138430">
                  <a:moveTo>
                    <a:pt x="90246" y="130810"/>
                  </a:moveTo>
                  <a:lnTo>
                    <a:pt x="83159" y="130810"/>
                  </a:lnTo>
                  <a:lnTo>
                    <a:pt x="84493" y="132080"/>
                  </a:lnTo>
                  <a:lnTo>
                    <a:pt x="84175" y="133350"/>
                  </a:lnTo>
                  <a:lnTo>
                    <a:pt x="83527" y="134620"/>
                  </a:lnTo>
                  <a:lnTo>
                    <a:pt x="88353" y="134620"/>
                  </a:lnTo>
                  <a:lnTo>
                    <a:pt x="90246" y="130810"/>
                  </a:lnTo>
                  <a:close/>
                </a:path>
                <a:path w="173354" h="138430">
                  <a:moveTo>
                    <a:pt x="91370" y="129540"/>
                  </a:moveTo>
                  <a:lnTo>
                    <a:pt x="74358" y="129540"/>
                  </a:lnTo>
                  <a:lnTo>
                    <a:pt x="76123" y="130810"/>
                  </a:lnTo>
                  <a:lnTo>
                    <a:pt x="75145" y="132080"/>
                  </a:lnTo>
                  <a:lnTo>
                    <a:pt x="74358" y="133350"/>
                  </a:lnTo>
                  <a:lnTo>
                    <a:pt x="77660" y="133350"/>
                  </a:lnTo>
                  <a:lnTo>
                    <a:pt x="80200" y="130810"/>
                  </a:lnTo>
                  <a:lnTo>
                    <a:pt x="90246" y="130810"/>
                  </a:lnTo>
                  <a:lnTo>
                    <a:pt x="91370" y="129540"/>
                  </a:lnTo>
                  <a:close/>
                </a:path>
                <a:path w="173354" h="138430">
                  <a:moveTo>
                    <a:pt x="120294" y="130810"/>
                  </a:moveTo>
                  <a:lnTo>
                    <a:pt x="116522" y="130810"/>
                  </a:lnTo>
                  <a:lnTo>
                    <a:pt x="118503" y="132080"/>
                  </a:lnTo>
                  <a:lnTo>
                    <a:pt x="120421" y="133350"/>
                  </a:lnTo>
                  <a:lnTo>
                    <a:pt x="120713" y="132080"/>
                  </a:lnTo>
                  <a:lnTo>
                    <a:pt x="120294" y="130810"/>
                  </a:lnTo>
                  <a:close/>
                </a:path>
                <a:path w="173354" h="138430">
                  <a:moveTo>
                    <a:pt x="126623" y="123190"/>
                  </a:moveTo>
                  <a:lnTo>
                    <a:pt x="55410" y="123190"/>
                  </a:lnTo>
                  <a:lnTo>
                    <a:pt x="60731" y="124460"/>
                  </a:lnTo>
                  <a:lnTo>
                    <a:pt x="59410" y="127000"/>
                  </a:lnTo>
                  <a:lnTo>
                    <a:pt x="63906" y="130810"/>
                  </a:lnTo>
                  <a:lnTo>
                    <a:pt x="63957" y="127000"/>
                  </a:lnTo>
                  <a:lnTo>
                    <a:pt x="120053" y="127000"/>
                  </a:lnTo>
                  <a:lnTo>
                    <a:pt x="121132" y="125730"/>
                  </a:lnTo>
                  <a:lnTo>
                    <a:pt x="128104" y="125730"/>
                  </a:lnTo>
                  <a:lnTo>
                    <a:pt x="126623" y="123190"/>
                  </a:lnTo>
                  <a:close/>
                </a:path>
                <a:path w="173354" h="138430">
                  <a:moveTo>
                    <a:pt x="119037" y="127000"/>
                  </a:moveTo>
                  <a:lnTo>
                    <a:pt x="68910" y="127000"/>
                  </a:lnTo>
                  <a:lnTo>
                    <a:pt x="70167" y="128270"/>
                  </a:lnTo>
                  <a:lnTo>
                    <a:pt x="68884" y="130810"/>
                  </a:lnTo>
                  <a:lnTo>
                    <a:pt x="72974" y="130810"/>
                  </a:lnTo>
                  <a:lnTo>
                    <a:pt x="74358" y="129540"/>
                  </a:lnTo>
                  <a:lnTo>
                    <a:pt x="91370" y="129540"/>
                  </a:lnTo>
                  <a:lnTo>
                    <a:pt x="92494" y="128270"/>
                  </a:lnTo>
                  <a:lnTo>
                    <a:pt x="119456" y="128270"/>
                  </a:lnTo>
                  <a:lnTo>
                    <a:pt x="119037" y="127000"/>
                  </a:lnTo>
                  <a:close/>
                </a:path>
                <a:path w="173354" h="138430">
                  <a:moveTo>
                    <a:pt x="128104" y="125730"/>
                  </a:moveTo>
                  <a:lnTo>
                    <a:pt x="121132" y="125730"/>
                  </a:lnTo>
                  <a:lnTo>
                    <a:pt x="124561" y="128270"/>
                  </a:lnTo>
                  <a:lnTo>
                    <a:pt x="125806" y="128270"/>
                  </a:lnTo>
                  <a:lnTo>
                    <a:pt x="128104" y="125730"/>
                  </a:lnTo>
                  <a:close/>
                </a:path>
                <a:path w="173354" h="138430">
                  <a:moveTo>
                    <a:pt x="127133" y="120650"/>
                  </a:moveTo>
                  <a:lnTo>
                    <a:pt x="53378" y="120650"/>
                  </a:lnTo>
                  <a:lnTo>
                    <a:pt x="50139" y="125730"/>
                  </a:lnTo>
                  <a:lnTo>
                    <a:pt x="52463" y="125730"/>
                  </a:lnTo>
                  <a:lnTo>
                    <a:pt x="55410" y="123190"/>
                  </a:lnTo>
                  <a:lnTo>
                    <a:pt x="126623" y="123190"/>
                  </a:lnTo>
                  <a:lnTo>
                    <a:pt x="125882" y="121920"/>
                  </a:lnTo>
                  <a:lnTo>
                    <a:pt x="127133" y="120650"/>
                  </a:lnTo>
                  <a:close/>
                </a:path>
                <a:path w="173354" h="138430">
                  <a:moveTo>
                    <a:pt x="53378" y="120650"/>
                  </a:moveTo>
                  <a:lnTo>
                    <a:pt x="41859" y="120650"/>
                  </a:lnTo>
                  <a:lnTo>
                    <a:pt x="43103" y="121920"/>
                  </a:lnTo>
                  <a:lnTo>
                    <a:pt x="42710" y="123190"/>
                  </a:lnTo>
                  <a:lnTo>
                    <a:pt x="42202" y="124460"/>
                  </a:lnTo>
                  <a:lnTo>
                    <a:pt x="44157" y="124460"/>
                  </a:lnTo>
                  <a:lnTo>
                    <a:pt x="53378" y="120650"/>
                  </a:lnTo>
                  <a:close/>
                </a:path>
                <a:path w="173354" h="138430">
                  <a:moveTo>
                    <a:pt x="128384" y="119380"/>
                  </a:moveTo>
                  <a:lnTo>
                    <a:pt x="37858" y="119380"/>
                  </a:lnTo>
                  <a:lnTo>
                    <a:pt x="34239" y="123190"/>
                  </a:lnTo>
                  <a:lnTo>
                    <a:pt x="39928" y="123190"/>
                  </a:lnTo>
                  <a:lnTo>
                    <a:pt x="41859" y="120650"/>
                  </a:lnTo>
                  <a:lnTo>
                    <a:pt x="127133" y="120650"/>
                  </a:lnTo>
                  <a:lnTo>
                    <a:pt x="128384" y="119380"/>
                  </a:lnTo>
                  <a:close/>
                </a:path>
                <a:path w="173354" h="138430">
                  <a:moveTo>
                    <a:pt x="136283" y="119380"/>
                  </a:moveTo>
                  <a:lnTo>
                    <a:pt x="128384" y="119380"/>
                  </a:lnTo>
                  <a:lnTo>
                    <a:pt x="130390" y="120650"/>
                  </a:lnTo>
                  <a:lnTo>
                    <a:pt x="132105" y="121920"/>
                  </a:lnTo>
                  <a:lnTo>
                    <a:pt x="134010" y="123190"/>
                  </a:lnTo>
                  <a:lnTo>
                    <a:pt x="136283" y="119380"/>
                  </a:lnTo>
                  <a:close/>
                </a:path>
                <a:path w="173354" h="138430">
                  <a:moveTo>
                    <a:pt x="39115" y="91440"/>
                  </a:moveTo>
                  <a:lnTo>
                    <a:pt x="46113" y="95250"/>
                  </a:lnTo>
                  <a:lnTo>
                    <a:pt x="42710" y="95250"/>
                  </a:lnTo>
                  <a:lnTo>
                    <a:pt x="35763" y="97790"/>
                  </a:lnTo>
                  <a:lnTo>
                    <a:pt x="42405" y="100330"/>
                  </a:lnTo>
                  <a:lnTo>
                    <a:pt x="40182" y="102870"/>
                  </a:lnTo>
                  <a:lnTo>
                    <a:pt x="37490" y="102870"/>
                  </a:lnTo>
                  <a:lnTo>
                    <a:pt x="34353" y="104140"/>
                  </a:lnTo>
                  <a:lnTo>
                    <a:pt x="35915" y="105410"/>
                  </a:lnTo>
                  <a:lnTo>
                    <a:pt x="37731" y="105410"/>
                  </a:lnTo>
                  <a:lnTo>
                    <a:pt x="39255" y="106680"/>
                  </a:lnTo>
                  <a:lnTo>
                    <a:pt x="36753" y="109220"/>
                  </a:lnTo>
                  <a:lnTo>
                    <a:pt x="25526" y="110490"/>
                  </a:lnTo>
                  <a:lnTo>
                    <a:pt x="34150" y="114300"/>
                  </a:lnTo>
                  <a:lnTo>
                    <a:pt x="32727" y="116840"/>
                  </a:lnTo>
                  <a:lnTo>
                    <a:pt x="29959" y="118110"/>
                  </a:lnTo>
                  <a:lnTo>
                    <a:pt x="28054" y="119380"/>
                  </a:lnTo>
                  <a:lnTo>
                    <a:pt x="30708" y="120650"/>
                  </a:lnTo>
                  <a:lnTo>
                    <a:pt x="37858" y="119380"/>
                  </a:lnTo>
                  <a:lnTo>
                    <a:pt x="136283" y="119380"/>
                  </a:lnTo>
                  <a:lnTo>
                    <a:pt x="133934" y="114300"/>
                  </a:lnTo>
                  <a:lnTo>
                    <a:pt x="133476" y="110490"/>
                  </a:lnTo>
                  <a:lnTo>
                    <a:pt x="138087" y="110490"/>
                  </a:lnTo>
                  <a:lnTo>
                    <a:pt x="137655" y="107950"/>
                  </a:lnTo>
                  <a:lnTo>
                    <a:pt x="133159" y="104140"/>
                  </a:lnTo>
                  <a:lnTo>
                    <a:pt x="120980" y="93980"/>
                  </a:lnTo>
                  <a:lnTo>
                    <a:pt x="124193" y="92710"/>
                  </a:lnTo>
                  <a:lnTo>
                    <a:pt x="45148" y="92710"/>
                  </a:lnTo>
                  <a:lnTo>
                    <a:pt x="39115" y="91440"/>
                  </a:lnTo>
                  <a:close/>
                </a:path>
                <a:path w="173354" h="138430">
                  <a:moveTo>
                    <a:pt x="138087" y="110490"/>
                  </a:moveTo>
                  <a:lnTo>
                    <a:pt x="135140" y="110490"/>
                  </a:lnTo>
                  <a:lnTo>
                    <a:pt x="136639" y="111760"/>
                  </a:lnTo>
                  <a:lnTo>
                    <a:pt x="138302" y="111760"/>
                  </a:lnTo>
                  <a:lnTo>
                    <a:pt x="138087" y="110490"/>
                  </a:lnTo>
                  <a:close/>
                </a:path>
                <a:path w="173354" h="138430">
                  <a:moveTo>
                    <a:pt x="128041" y="88900"/>
                  </a:moveTo>
                  <a:lnTo>
                    <a:pt x="48031" y="88900"/>
                  </a:lnTo>
                  <a:lnTo>
                    <a:pt x="45148" y="92710"/>
                  </a:lnTo>
                  <a:lnTo>
                    <a:pt x="124193" y="92710"/>
                  </a:lnTo>
                  <a:lnTo>
                    <a:pt x="127406" y="91440"/>
                  </a:lnTo>
                  <a:lnTo>
                    <a:pt x="128041" y="88900"/>
                  </a:lnTo>
                  <a:close/>
                </a:path>
                <a:path w="173354" h="138430">
                  <a:moveTo>
                    <a:pt x="157873" y="82550"/>
                  </a:moveTo>
                  <a:lnTo>
                    <a:pt x="35204" y="82550"/>
                  </a:lnTo>
                  <a:lnTo>
                    <a:pt x="38747" y="83820"/>
                  </a:lnTo>
                  <a:lnTo>
                    <a:pt x="37807" y="87630"/>
                  </a:lnTo>
                  <a:lnTo>
                    <a:pt x="44119" y="90170"/>
                  </a:lnTo>
                  <a:lnTo>
                    <a:pt x="48031" y="88900"/>
                  </a:lnTo>
                  <a:lnTo>
                    <a:pt x="128041" y="88900"/>
                  </a:lnTo>
                  <a:lnTo>
                    <a:pt x="129476" y="87630"/>
                  </a:lnTo>
                  <a:lnTo>
                    <a:pt x="153733" y="87630"/>
                  </a:lnTo>
                  <a:lnTo>
                    <a:pt x="152577" y="86360"/>
                  </a:lnTo>
                  <a:lnTo>
                    <a:pt x="150761" y="85090"/>
                  </a:lnTo>
                  <a:lnTo>
                    <a:pt x="153606" y="85090"/>
                  </a:lnTo>
                  <a:lnTo>
                    <a:pt x="157873" y="82550"/>
                  </a:lnTo>
                  <a:close/>
                </a:path>
                <a:path w="173354" h="138430">
                  <a:moveTo>
                    <a:pt x="153733" y="87630"/>
                  </a:moveTo>
                  <a:lnTo>
                    <a:pt x="134340" y="87630"/>
                  </a:lnTo>
                  <a:lnTo>
                    <a:pt x="137553" y="88900"/>
                  </a:lnTo>
                  <a:lnTo>
                    <a:pt x="151180" y="88900"/>
                  </a:lnTo>
                  <a:lnTo>
                    <a:pt x="153733" y="87630"/>
                  </a:lnTo>
                  <a:close/>
                </a:path>
                <a:path w="173354" h="138430">
                  <a:moveTo>
                    <a:pt x="172516" y="57150"/>
                  </a:moveTo>
                  <a:lnTo>
                    <a:pt x="170802" y="58420"/>
                  </a:lnTo>
                  <a:lnTo>
                    <a:pt x="21234" y="58420"/>
                  </a:lnTo>
                  <a:lnTo>
                    <a:pt x="23914" y="59690"/>
                  </a:lnTo>
                  <a:lnTo>
                    <a:pt x="22631" y="62230"/>
                  </a:lnTo>
                  <a:lnTo>
                    <a:pt x="18160" y="64770"/>
                  </a:lnTo>
                  <a:lnTo>
                    <a:pt x="21043" y="66040"/>
                  </a:lnTo>
                  <a:lnTo>
                    <a:pt x="24549" y="67310"/>
                  </a:lnTo>
                  <a:lnTo>
                    <a:pt x="27292" y="68580"/>
                  </a:lnTo>
                  <a:lnTo>
                    <a:pt x="26123" y="69850"/>
                  </a:lnTo>
                  <a:lnTo>
                    <a:pt x="23520" y="71120"/>
                  </a:lnTo>
                  <a:lnTo>
                    <a:pt x="21589" y="71120"/>
                  </a:lnTo>
                  <a:lnTo>
                    <a:pt x="24676" y="72390"/>
                  </a:lnTo>
                  <a:lnTo>
                    <a:pt x="27978" y="72390"/>
                  </a:lnTo>
                  <a:lnTo>
                    <a:pt x="30606" y="74930"/>
                  </a:lnTo>
                  <a:lnTo>
                    <a:pt x="24472" y="77470"/>
                  </a:lnTo>
                  <a:lnTo>
                    <a:pt x="22796" y="78740"/>
                  </a:lnTo>
                  <a:lnTo>
                    <a:pt x="25615" y="80010"/>
                  </a:lnTo>
                  <a:lnTo>
                    <a:pt x="32181" y="80010"/>
                  </a:lnTo>
                  <a:lnTo>
                    <a:pt x="30391" y="81280"/>
                  </a:lnTo>
                  <a:lnTo>
                    <a:pt x="29476" y="83820"/>
                  </a:lnTo>
                  <a:lnTo>
                    <a:pt x="28638" y="85090"/>
                  </a:lnTo>
                  <a:lnTo>
                    <a:pt x="32054" y="83820"/>
                  </a:lnTo>
                  <a:lnTo>
                    <a:pt x="35204" y="82550"/>
                  </a:lnTo>
                  <a:lnTo>
                    <a:pt x="157873" y="82550"/>
                  </a:lnTo>
                  <a:lnTo>
                    <a:pt x="161836" y="81280"/>
                  </a:lnTo>
                  <a:lnTo>
                    <a:pt x="157695" y="81280"/>
                  </a:lnTo>
                  <a:lnTo>
                    <a:pt x="155930" y="80010"/>
                  </a:lnTo>
                  <a:lnTo>
                    <a:pt x="160400" y="78740"/>
                  </a:lnTo>
                  <a:lnTo>
                    <a:pt x="164045" y="77470"/>
                  </a:lnTo>
                  <a:lnTo>
                    <a:pt x="167309" y="76200"/>
                  </a:lnTo>
                  <a:lnTo>
                    <a:pt x="165265" y="76200"/>
                  </a:lnTo>
                  <a:lnTo>
                    <a:pt x="163182" y="74930"/>
                  </a:lnTo>
                  <a:lnTo>
                    <a:pt x="161404" y="74930"/>
                  </a:lnTo>
                  <a:lnTo>
                    <a:pt x="165468" y="73660"/>
                  </a:lnTo>
                  <a:lnTo>
                    <a:pt x="168986" y="71120"/>
                  </a:lnTo>
                  <a:lnTo>
                    <a:pt x="170552" y="68580"/>
                  </a:lnTo>
                  <a:lnTo>
                    <a:pt x="169227" y="68580"/>
                  </a:lnTo>
                  <a:lnTo>
                    <a:pt x="167119" y="67310"/>
                  </a:lnTo>
                  <a:lnTo>
                    <a:pt x="165226" y="66040"/>
                  </a:lnTo>
                  <a:lnTo>
                    <a:pt x="169087" y="66040"/>
                  </a:lnTo>
                  <a:lnTo>
                    <a:pt x="171691" y="60960"/>
                  </a:lnTo>
                  <a:lnTo>
                    <a:pt x="172516" y="57150"/>
                  </a:lnTo>
                  <a:close/>
                </a:path>
                <a:path w="173354" h="138430">
                  <a:moveTo>
                    <a:pt x="171335" y="67310"/>
                  </a:moveTo>
                  <a:lnTo>
                    <a:pt x="169227" y="68580"/>
                  </a:lnTo>
                  <a:lnTo>
                    <a:pt x="170552" y="68580"/>
                  </a:lnTo>
                  <a:lnTo>
                    <a:pt x="171335" y="67310"/>
                  </a:lnTo>
                  <a:close/>
                </a:path>
                <a:path w="173354" h="138430">
                  <a:moveTo>
                    <a:pt x="148361" y="29210"/>
                  </a:moveTo>
                  <a:lnTo>
                    <a:pt x="147243" y="30480"/>
                  </a:lnTo>
                  <a:lnTo>
                    <a:pt x="145770" y="33020"/>
                  </a:lnTo>
                  <a:lnTo>
                    <a:pt x="3378" y="33020"/>
                  </a:lnTo>
                  <a:lnTo>
                    <a:pt x="4737" y="34290"/>
                  </a:lnTo>
                  <a:lnTo>
                    <a:pt x="6057" y="35560"/>
                  </a:lnTo>
                  <a:lnTo>
                    <a:pt x="7848" y="36830"/>
                  </a:lnTo>
                  <a:lnTo>
                    <a:pt x="12255" y="38100"/>
                  </a:lnTo>
                  <a:lnTo>
                    <a:pt x="14477" y="39370"/>
                  </a:lnTo>
                  <a:lnTo>
                    <a:pt x="10286" y="41910"/>
                  </a:lnTo>
                  <a:lnTo>
                    <a:pt x="8013" y="41910"/>
                  </a:lnTo>
                  <a:lnTo>
                    <a:pt x="10147" y="44450"/>
                  </a:lnTo>
                  <a:lnTo>
                    <a:pt x="14173" y="45720"/>
                  </a:lnTo>
                  <a:lnTo>
                    <a:pt x="17170" y="46990"/>
                  </a:lnTo>
                  <a:lnTo>
                    <a:pt x="16052" y="48260"/>
                  </a:lnTo>
                  <a:lnTo>
                    <a:pt x="13931" y="49530"/>
                  </a:lnTo>
                  <a:lnTo>
                    <a:pt x="18453" y="50800"/>
                  </a:lnTo>
                  <a:lnTo>
                    <a:pt x="19215" y="53340"/>
                  </a:lnTo>
                  <a:lnTo>
                    <a:pt x="20027" y="54610"/>
                  </a:lnTo>
                  <a:lnTo>
                    <a:pt x="17475" y="57150"/>
                  </a:lnTo>
                  <a:lnTo>
                    <a:pt x="15366" y="57150"/>
                  </a:lnTo>
                  <a:lnTo>
                    <a:pt x="18173" y="58420"/>
                  </a:lnTo>
                  <a:lnTo>
                    <a:pt x="166446" y="58420"/>
                  </a:lnTo>
                  <a:lnTo>
                    <a:pt x="169075" y="55880"/>
                  </a:lnTo>
                  <a:lnTo>
                    <a:pt x="171373" y="53340"/>
                  </a:lnTo>
                  <a:lnTo>
                    <a:pt x="172482" y="50800"/>
                  </a:lnTo>
                  <a:lnTo>
                    <a:pt x="166344" y="50800"/>
                  </a:lnTo>
                  <a:lnTo>
                    <a:pt x="167106" y="49530"/>
                  </a:lnTo>
                  <a:lnTo>
                    <a:pt x="159359" y="49530"/>
                  </a:lnTo>
                  <a:lnTo>
                    <a:pt x="160604" y="46990"/>
                  </a:lnTo>
                  <a:lnTo>
                    <a:pt x="160743" y="45720"/>
                  </a:lnTo>
                  <a:lnTo>
                    <a:pt x="160540" y="44450"/>
                  </a:lnTo>
                  <a:lnTo>
                    <a:pt x="155955" y="44450"/>
                  </a:lnTo>
                  <a:lnTo>
                    <a:pt x="157454" y="41910"/>
                  </a:lnTo>
                  <a:lnTo>
                    <a:pt x="156921" y="39370"/>
                  </a:lnTo>
                  <a:lnTo>
                    <a:pt x="149974" y="39370"/>
                  </a:lnTo>
                  <a:lnTo>
                    <a:pt x="150456" y="35560"/>
                  </a:lnTo>
                  <a:lnTo>
                    <a:pt x="151218" y="31750"/>
                  </a:lnTo>
                  <a:lnTo>
                    <a:pt x="148361" y="29210"/>
                  </a:lnTo>
                  <a:close/>
                </a:path>
                <a:path w="173354" h="138430">
                  <a:moveTo>
                    <a:pt x="173037" y="49530"/>
                  </a:moveTo>
                  <a:lnTo>
                    <a:pt x="171081" y="50800"/>
                  </a:lnTo>
                  <a:lnTo>
                    <a:pt x="172482" y="50800"/>
                  </a:lnTo>
                  <a:lnTo>
                    <a:pt x="173037" y="49530"/>
                  </a:lnTo>
                  <a:close/>
                </a:path>
                <a:path w="173354" h="138430">
                  <a:moveTo>
                    <a:pt x="167830" y="45720"/>
                  </a:moveTo>
                  <a:lnTo>
                    <a:pt x="165684" y="46990"/>
                  </a:lnTo>
                  <a:lnTo>
                    <a:pt x="159359" y="49530"/>
                  </a:lnTo>
                  <a:lnTo>
                    <a:pt x="167106" y="49530"/>
                  </a:lnTo>
                  <a:lnTo>
                    <a:pt x="168579" y="48260"/>
                  </a:lnTo>
                  <a:lnTo>
                    <a:pt x="167830" y="45720"/>
                  </a:lnTo>
                  <a:close/>
                </a:path>
                <a:path w="173354" h="138430">
                  <a:moveTo>
                    <a:pt x="160337" y="43180"/>
                  </a:moveTo>
                  <a:lnTo>
                    <a:pt x="159029" y="44450"/>
                  </a:lnTo>
                  <a:lnTo>
                    <a:pt x="160540" y="44450"/>
                  </a:lnTo>
                  <a:lnTo>
                    <a:pt x="160337" y="43180"/>
                  </a:lnTo>
                  <a:close/>
                </a:path>
                <a:path w="173354" h="138430">
                  <a:moveTo>
                    <a:pt x="155384" y="35560"/>
                  </a:moveTo>
                  <a:lnTo>
                    <a:pt x="154482" y="36830"/>
                  </a:lnTo>
                  <a:lnTo>
                    <a:pt x="152082" y="39370"/>
                  </a:lnTo>
                  <a:lnTo>
                    <a:pt x="156921" y="39370"/>
                  </a:lnTo>
                  <a:lnTo>
                    <a:pt x="156654" y="38100"/>
                  </a:lnTo>
                  <a:lnTo>
                    <a:pt x="155384" y="35560"/>
                  </a:lnTo>
                  <a:close/>
                </a:path>
                <a:path w="173354" h="138430">
                  <a:moveTo>
                    <a:pt x="92748" y="19050"/>
                  </a:moveTo>
                  <a:lnTo>
                    <a:pt x="90423" y="19050"/>
                  </a:lnTo>
                  <a:lnTo>
                    <a:pt x="90538" y="21590"/>
                  </a:lnTo>
                  <a:lnTo>
                    <a:pt x="91846" y="24130"/>
                  </a:lnTo>
                  <a:lnTo>
                    <a:pt x="90525" y="27940"/>
                  </a:lnTo>
                  <a:lnTo>
                    <a:pt x="3505" y="27940"/>
                  </a:lnTo>
                  <a:lnTo>
                    <a:pt x="1447" y="29210"/>
                  </a:lnTo>
                  <a:lnTo>
                    <a:pt x="4368" y="30480"/>
                  </a:lnTo>
                  <a:lnTo>
                    <a:pt x="7200" y="31750"/>
                  </a:lnTo>
                  <a:lnTo>
                    <a:pt x="10363" y="31750"/>
                  </a:lnTo>
                  <a:lnTo>
                    <a:pt x="8115" y="33020"/>
                  </a:lnTo>
                  <a:lnTo>
                    <a:pt x="143027" y="33020"/>
                  </a:lnTo>
                  <a:lnTo>
                    <a:pt x="145567" y="29210"/>
                  </a:lnTo>
                  <a:lnTo>
                    <a:pt x="144589" y="24130"/>
                  </a:lnTo>
                  <a:lnTo>
                    <a:pt x="143696" y="22860"/>
                  </a:lnTo>
                  <a:lnTo>
                    <a:pt x="95554" y="22860"/>
                  </a:lnTo>
                  <a:lnTo>
                    <a:pt x="94475" y="21590"/>
                  </a:lnTo>
                  <a:lnTo>
                    <a:pt x="92748" y="19050"/>
                  </a:lnTo>
                  <a:close/>
                </a:path>
                <a:path w="173354" h="138430">
                  <a:moveTo>
                    <a:pt x="0" y="20320"/>
                  </a:moveTo>
                  <a:lnTo>
                    <a:pt x="2590" y="25400"/>
                  </a:lnTo>
                  <a:lnTo>
                    <a:pt x="7619" y="26670"/>
                  </a:lnTo>
                  <a:lnTo>
                    <a:pt x="6299" y="27940"/>
                  </a:lnTo>
                  <a:lnTo>
                    <a:pt x="86093" y="27940"/>
                  </a:lnTo>
                  <a:lnTo>
                    <a:pt x="82727" y="25400"/>
                  </a:lnTo>
                  <a:lnTo>
                    <a:pt x="76301" y="25400"/>
                  </a:lnTo>
                  <a:lnTo>
                    <a:pt x="74358" y="22860"/>
                  </a:lnTo>
                  <a:lnTo>
                    <a:pt x="7912" y="22860"/>
                  </a:lnTo>
                  <a:lnTo>
                    <a:pt x="6413" y="21590"/>
                  </a:lnTo>
                  <a:lnTo>
                    <a:pt x="4610" y="21590"/>
                  </a:lnTo>
                  <a:lnTo>
                    <a:pt x="0" y="20320"/>
                  </a:lnTo>
                  <a:close/>
                </a:path>
                <a:path w="173354" h="138430">
                  <a:moveTo>
                    <a:pt x="86779" y="22860"/>
                  </a:moveTo>
                  <a:lnTo>
                    <a:pt x="86867" y="24130"/>
                  </a:lnTo>
                  <a:lnTo>
                    <a:pt x="87121" y="26670"/>
                  </a:lnTo>
                  <a:lnTo>
                    <a:pt x="86093" y="27940"/>
                  </a:lnTo>
                  <a:lnTo>
                    <a:pt x="90525" y="27940"/>
                  </a:lnTo>
                  <a:lnTo>
                    <a:pt x="89712" y="26670"/>
                  </a:lnTo>
                  <a:lnTo>
                    <a:pt x="88315" y="24130"/>
                  </a:lnTo>
                  <a:lnTo>
                    <a:pt x="86779" y="22860"/>
                  </a:lnTo>
                  <a:close/>
                </a:path>
                <a:path w="173354" h="138430">
                  <a:moveTo>
                    <a:pt x="78485" y="20320"/>
                  </a:moveTo>
                  <a:lnTo>
                    <a:pt x="77762" y="24130"/>
                  </a:lnTo>
                  <a:lnTo>
                    <a:pt x="76301" y="25400"/>
                  </a:lnTo>
                  <a:lnTo>
                    <a:pt x="82727" y="25400"/>
                  </a:lnTo>
                  <a:lnTo>
                    <a:pt x="81025" y="22860"/>
                  </a:lnTo>
                  <a:lnTo>
                    <a:pt x="78485" y="20320"/>
                  </a:lnTo>
                  <a:close/>
                </a:path>
                <a:path w="173354" h="138430">
                  <a:moveTo>
                    <a:pt x="10325" y="17780"/>
                  </a:moveTo>
                  <a:lnTo>
                    <a:pt x="7988" y="17780"/>
                  </a:lnTo>
                  <a:lnTo>
                    <a:pt x="8585" y="19050"/>
                  </a:lnTo>
                  <a:lnTo>
                    <a:pt x="10236" y="21590"/>
                  </a:lnTo>
                  <a:lnTo>
                    <a:pt x="7912" y="22860"/>
                  </a:lnTo>
                  <a:lnTo>
                    <a:pt x="22796" y="22860"/>
                  </a:lnTo>
                  <a:lnTo>
                    <a:pt x="19151" y="21590"/>
                  </a:lnTo>
                  <a:lnTo>
                    <a:pt x="18961" y="20320"/>
                  </a:lnTo>
                  <a:lnTo>
                    <a:pt x="14109" y="20320"/>
                  </a:lnTo>
                  <a:lnTo>
                    <a:pt x="12966" y="19050"/>
                  </a:lnTo>
                  <a:lnTo>
                    <a:pt x="10325" y="17780"/>
                  </a:lnTo>
                  <a:close/>
                </a:path>
                <a:path w="173354" h="138430">
                  <a:moveTo>
                    <a:pt x="22986" y="17780"/>
                  </a:moveTo>
                  <a:lnTo>
                    <a:pt x="22891" y="20320"/>
                  </a:lnTo>
                  <a:lnTo>
                    <a:pt x="22796" y="22860"/>
                  </a:lnTo>
                  <a:lnTo>
                    <a:pt x="26314" y="22860"/>
                  </a:lnTo>
                  <a:lnTo>
                    <a:pt x="26229" y="21590"/>
                  </a:lnTo>
                  <a:lnTo>
                    <a:pt x="26145" y="20320"/>
                  </a:lnTo>
                  <a:lnTo>
                    <a:pt x="26060" y="19050"/>
                  </a:lnTo>
                  <a:lnTo>
                    <a:pt x="22986" y="17780"/>
                  </a:lnTo>
                  <a:close/>
                </a:path>
                <a:path w="173354" h="138430">
                  <a:moveTo>
                    <a:pt x="35432" y="17780"/>
                  </a:moveTo>
                  <a:lnTo>
                    <a:pt x="33096" y="17780"/>
                  </a:lnTo>
                  <a:lnTo>
                    <a:pt x="31838" y="19050"/>
                  </a:lnTo>
                  <a:lnTo>
                    <a:pt x="31407" y="22860"/>
                  </a:lnTo>
                  <a:lnTo>
                    <a:pt x="74358" y="22860"/>
                  </a:lnTo>
                  <a:lnTo>
                    <a:pt x="74307" y="21590"/>
                  </a:lnTo>
                  <a:lnTo>
                    <a:pt x="36448" y="21590"/>
                  </a:lnTo>
                  <a:lnTo>
                    <a:pt x="36347" y="20320"/>
                  </a:lnTo>
                  <a:lnTo>
                    <a:pt x="35432" y="17780"/>
                  </a:lnTo>
                  <a:close/>
                </a:path>
                <a:path w="173354" h="138430">
                  <a:moveTo>
                    <a:pt x="95326" y="12700"/>
                  </a:moveTo>
                  <a:lnTo>
                    <a:pt x="93370" y="12700"/>
                  </a:lnTo>
                  <a:lnTo>
                    <a:pt x="94703" y="16510"/>
                  </a:lnTo>
                  <a:lnTo>
                    <a:pt x="96583" y="19050"/>
                  </a:lnTo>
                  <a:lnTo>
                    <a:pt x="95554" y="22860"/>
                  </a:lnTo>
                  <a:lnTo>
                    <a:pt x="137896" y="22860"/>
                  </a:lnTo>
                  <a:lnTo>
                    <a:pt x="137553" y="20320"/>
                  </a:lnTo>
                  <a:lnTo>
                    <a:pt x="136740" y="17780"/>
                  </a:lnTo>
                  <a:lnTo>
                    <a:pt x="129616" y="17780"/>
                  </a:lnTo>
                  <a:lnTo>
                    <a:pt x="129285" y="15240"/>
                  </a:lnTo>
                  <a:lnTo>
                    <a:pt x="96354" y="15240"/>
                  </a:lnTo>
                  <a:lnTo>
                    <a:pt x="95326" y="12700"/>
                  </a:lnTo>
                  <a:close/>
                </a:path>
                <a:path w="173354" h="138430">
                  <a:moveTo>
                    <a:pt x="141909" y="20320"/>
                  </a:moveTo>
                  <a:lnTo>
                    <a:pt x="141135" y="21590"/>
                  </a:lnTo>
                  <a:lnTo>
                    <a:pt x="139636" y="21590"/>
                  </a:lnTo>
                  <a:lnTo>
                    <a:pt x="137896" y="22860"/>
                  </a:lnTo>
                  <a:lnTo>
                    <a:pt x="143696" y="22860"/>
                  </a:lnTo>
                  <a:lnTo>
                    <a:pt x="141909" y="20320"/>
                  </a:lnTo>
                  <a:close/>
                </a:path>
                <a:path w="173354" h="138430">
                  <a:moveTo>
                    <a:pt x="4914" y="20320"/>
                  </a:moveTo>
                  <a:lnTo>
                    <a:pt x="4610" y="21590"/>
                  </a:lnTo>
                  <a:lnTo>
                    <a:pt x="6413" y="21590"/>
                  </a:lnTo>
                  <a:lnTo>
                    <a:pt x="4914" y="20320"/>
                  </a:lnTo>
                  <a:close/>
                </a:path>
                <a:path w="173354" h="138430">
                  <a:moveTo>
                    <a:pt x="39928" y="16510"/>
                  </a:moveTo>
                  <a:lnTo>
                    <a:pt x="38582" y="19050"/>
                  </a:lnTo>
                  <a:lnTo>
                    <a:pt x="38303" y="20320"/>
                  </a:lnTo>
                  <a:lnTo>
                    <a:pt x="36448" y="21590"/>
                  </a:lnTo>
                  <a:lnTo>
                    <a:pt x="42773" y="21590"/>
                  </a:lnTo>
                  <a:lnTo>
                    <a:pt x="41732" y="20320"/>
                  </a:lnTo>
                  <a:lnTo>
                    <a:pt x="42392" y="17780"/>
                  </a:lnTo>
                  <a:lnTo>
                    <a:pt x="39928" y="16510"/>
                  </a:lnTo>
                  <a:close/>
                </a:path>
                <a:path w="173354" h="138430">
                  <a:moveTo>
                    <a:pt x="50037" y="15240"/>
                  </a:moveTo>
                  <a:lnTo>
                    <a:pt x="44894" y="17780"/>
                  </a:lnTo>
                  <a:lnTo>
                    <a:pt x="44919" y="20320"/>
                  </a:lnTo>
                  <a:lnTo>
                    <a:pt x="42773" y="21590"/>
                  </a:lnTo>
                  <a:lnTo>
                    <a:pt x="53085" y="21590"/>
                  </a:lnTo>
                  <a:lnTo>
                    <a:pt x="52158" y="19050"/>
                  </a:lnTo>
                  <a:lnTo>
                    <a:pt x="50037" y="15240"/>
                  </a:lnTo>
                  <a:close/>
                </a:path>
                <a:path w="173354" h="138430">
                  <a:moveTo>
                    <a:pt x="54127" y="16510"/>
                  </a:moveTo>
                  <a:lnTo>
                    <a:pt x="53454" y="17780"/>
                  </a:lnTo>
                  <a:lnTo>
                    <a:pt x="54521" y="20320"/>
                  </a:lnTo>
                  <a:lnTo>
                    <a:pt x="53085" y="21590"/>
                  </a:lnTo>
                  <a:lnTo>
                    <a:pt x="59575" y="21590"/>
                  </a:lnTo>
                  <a:lnTo>
                    <a:pt x="57569" y="20320"/>
                  </a:lnTo>
                  <a:lnTo>
                    <a:pt x="56781" y="17780"/>
                  </a:lnTo>
                  <a:lnTo>
                    <a:pt x="54127" y="16510"/>
                  </a:lnTo>
                  <a:close/>
                </a:path>
                <a:path w="173354" h="138430">
                  <a:moveTo>
                    <a:pt x="60807" y="13970"/>
                  </a:moveTo>
                  <a:lnTo>
                    <a:pt x="60159" y="16510"/>
                  </a:lnTo>
                  <a:lnTo>
                    <a:pt x="60985" y="19050"/>
                  </a:lnTo>
                  <a:lnTo>
                    <a:pt x="59575" y="21590"/>
                  </a:lnTo>
                  <a:lnTo>
                    <a:pt x="69532" y="21590"/>
                  </a:lnTo>
                  <a:lnTo>
                    <a:pt x="64477" y="19050"/>
                  </a:lnTo>
                  <a:lnTo>
                    <a:pt x="63309" y="15240"/>
                  </a:lnTo>
                  <a:lnTo>
                    <a:pt x="60807" y="13970"/>
                  </a:lnTo>
                  <a:close/>
                </a:path>
                <a:path w="173354" h="138430">
                  <a:moveTo>
                    <a:pt x="71234" y="16510"/>
                  </a:moveTo>
                  <a:lnTo>
                    <a:pt x="69938" y="19050"/>
                  </a:lnTo>
                  <a:lnTo>
                    <a:pt x="69532" y="21590"/>
                  </a:lnTo>
                  <a:lnTo>
                    <a:pt x="74307" y="21590"/>
                  </a:lnTo>
                  <a:lnTo>
                    <a:pt x="74206" y="19050"/>
                  </a:lnTo>
                  <a:lnTo>
                    <a:pt x="71234" y="16510"/>
                  </a:lnTo>
                  <a:close/>
                </a:path>
                <a:path w="173354" h="138430">
                  <a:moveTo>
                    <a:pt x="14998" y="16510"/>
                  </a:moveTo>
                  <a:lnTo>
                    <a:pt x="14782" y="17780"/>
                  </a:lnTo>
                  <a:lnTo>
                    <a:pt x="15532" y="20320"/>
                  </a:lnTo>
                  <a:lnTo>
                    <a:pt x="18961" y="20320"/>
                  </a:lnTo>
                  <a:lnTo>
                    <a:pt x="17500" y="17780"/>
                  </a:lnTo>
                  <a:lnTo>
                    <a:pt x="14998" y="16510"/>
                  </a:lnTo>
                  <a:close/>
                </a:path>
                <a:path w="173354" h="138430">
                  <a:moveTo>
                    <a:pt x="135775" y="15240"/>
                  </a:moveTo>
                  <a:lnTo>
                    <a:pt x="134251" y="16510"/>
                  </a:lnTo>
                  <a:lnTo>
                    <a:pt x="132067" y="17780"/>
                  </a:lnTo>
                  <a:lnTo>
                    <a:pt x="136740" y="17780"/>
                  </a:lnTo>
                  <a:lnTo>
                    <a:pt x="135775" y="15240"/>
                  </a:lnTo>
                  <a:close/>
                </a:path>
                <a:path w="173354" h="138430">
                  <a:moveTo>
                    <a:pt x="98145" y="7620"/>
                  </a:moveTo>
                  <a:lnTo>
                    <a:pt x="96354" y="7620"/>
                  </a:lnTo>
                  <a:lnTo>
                    <a:pt x="97408" y="10160"/>
                  </a:lnTo>
                  <a:lnTo>
                    <a:pt x="98209" y="12700"/>
                  </a:lnTo>
                  <a:lnTo>
                    <a:pt x="98323" y="15240"/>
                  </a:lnTo>
                  <a:lnTo>
                    <a:pt x="129285" y="15240"/>
                  </a:lnTo>
                  <a:lnTo>
                    <a:pt x="129197" y="10160"/>
                  </a:lnTo>
                  <a:lnTo>
                    <a:pt x="101701" y="10160"/>
                  </a:lnTo>
                  <a:lnTo>
                    <a:pt x="99987" y="8890"/>
                  </a:lnTo>
                  <a:lnTo>
                    <a:pt x="98145" y="7620"/>
                  </a:lnTo>
                  <a:close/>
                </a:path>
                <a:path w="173354" h="138430">
                  <a:moveTo>
                    <a:pt x="101117" y="0"/>
                  </a:moveTo>
                  <a:lnTo>
                    <a:pt x="100888" y="0"/>
                  </a:lnTo>
                  <a:lnTo>
                    <a:pt x="103136" y="2540"/>
                  </a:lnTo>
                  <a:lnTo>
                    <a:pt x="102311" y="7620"/>
                  </a:lnTo>
                  <a:lnTo>
                    <a:pt x="101701" y="10160"/>
                  </a:lnTo>
                  <a:lnTo>
                    <a:pt x="123482" y="10160"/>
                  </a:lnTo>
                  <a:lnTo>
                    <a:pt x="120802" y="8890"/>
                  </a:lnTo>
                  <a:lnTo>
                    <a:pt x="121268" y="7620"/>
                  </a:lnTo>
                  <a:lnTo>
                    <a:pt x="115925" y="7620"/>
                  </a:lnTo>
                  <a:lnTo>
                    <a:pt x="112991" y="6350"/>
                  </a:lnTo>
                  <a:lnTo>
                    <a:pt x="112009" y="3810"/>
                  </a:lnTo>
                  <a:lnTo>
                    <a:pt x="105511" y="3810"/>
                  </a:lnTo>
                  <a:lnTo>
                    <a:pt x="105486" y="1270"/>
                  </a:lnTo>
                  <a:lnTo>
                    <a:pt x="101117" y="0"/>
                  </a:lnTo>
                  <a:close/>
                </a:path>
                <a:path w="173354" h="138430">
                  <a:moveTo>
                    <a:pt x="125844" y="6350"/>
                  </a:moveTo>
                  <a:lnTo>
                    <a:pt x="125869" y="8890"/>
                  </a:lnTo>
                  <a:lnTo>
                    <a:pt x="124955" y="10160"/>
                  </a:lnTo>
                  <a:lnTo>
                    <a:pt x="129197" y="10160"/>
                  </a:lnTo>
                  <a:lnTo>
                    <a:pt x="129222" y="8890"/>
                  </a:lnTo>
                  <a:lnTo>
                    <a:pt x="125844" y="6350"/>
                  </a:lnTo>
                  <a:close/>
                </a:path>
                <a:path w="173354" h="138430">
                  <a:moveTo>
                    <a:pt x="117741" y="3810"/>
                  </a:moveTo>
                  <a:lnTo>
                    <a:pt x="116954" y="5080"/>
                  </a:lnTo>
                  <a:lnTo>
                    <a:pt x="115925" y="7620"/>
                  </a:lnTo>
                  <a:lnTo>
                    <a:pt x="121268" y="7620"/>
                  </a:lnTo>
                  <a:lnTo>
                    <a:pt x="122199" y="5080"/>
                  </a:lnTo>
                  <a:lnTo>
                    <a:pt x="117741" y="3810"/>
                  </a:lnTo>
                  <a:close/>
                </a:path>
                <a:path w="173354" h="138430">
                  <a:moveTo>
                    <a:pt x="108343" y="0"/>
                  </a:moveTo>
                  <a:lnTo>
                    <a:pt x="109016" y="1270"/>
                  </a:lnTo>
                  <a:lnTo>
                    <a:pt x="107721" y="3810"/>
                  </a:lnTo>
                  <a:lnTo>
                    <a:pt x="112009" y="3810"/>
                  </a:lnTo>
                  <a:lnTo>
                    <a:pt x="111518" y="2540"/>
                  </a:lnTo>
                  <a:lnTo>
                    <a:pt x="110680" y="1270"/>
                  </a:lnTo>
                  <a:lnTo>
                    <a:pt x="109956" y="1270"/>
                  </a:lnTo>
                  <a:lnTo>
                    <a:pt x="108343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0" name="object 2390"/>
            <p:cNvSpPr/>
            <p:nvPr/>
          </p:nvSpPr>
          <p:spPr>
            <a:xfrm>
              <a:off x="6937922" y="2829142"/>
              <a:ext cx="138430" cy="118745"/>
            </a:xfrm>
            <a:custGeom>
              <a:avLst/>
              <a:gdLst/>
              <a:ahLst/>
              <a:cxnLst/>
              <a:rect l="l" t="t" r="r" b="b"/>
              <a:pathLst>
                <a:path w="138429" h="118744">
                  <a:moveTo>
                    <a:pt x="107711" y="112433"/>
                  </a:moveTo>
                  <a:lnTo>
                    <a:pt x="96685" y="112433"/>
                  </a:lnTo>
                  <a:lnTo>
                    <a:pt x="97244" y="113919"/>
                  </a:lnTo>
                  <a:lnTo>
                    <a:pt x="97341" y="114566"/>
                  </a:lnTo>
                  <a:lnTo>
                    <a:pt x="96456" y="116522"/>
                  </a:lnTo>
                  <a:lnTo>
                    <a:pt x="98043" y="118554"/>
                  </a:lnTo>
                  <a:lnTo>
                    <a:pt x="100228" y="118033"/>
                  </a:lnTo>
                  <a:lnTo>
                    <a:pt x="100723" y="115430"/>
                  </a:lnTo>
                  <a:lnTo>
                    <a:pt x="101688" y="113919"/>
                  </a:lnTo>
                  <a:lnTo>
                    <a:pt x="107916" y="113919"/>
                  </a:lnTo>
                  <a:lnTo>
                    <a:pt x="107820" y="113220"/>
                  </a:lnTo>
                  <a:lnTo>
                    <a:pt x="107711" y="112433"/>
                  </a:lnTo>
                  <a:close/>
                </a:path>
                <a:path w="138429" h="118744">
                  <a:moveTo>
                    <a:pt x="107916" y="113919"/>
                  </a:moveTo>
                  <a:lnTo>
                    <a:pt x="101688" y="113919"/>
                  </a:lnTo>
                  <a:lnTo>
                    <a:pt x="103073" y="114896"/>
                  </a:lnTo>
                  <a:lnTo>
                    <a:pt x="103706" y="116522"/>
                  </a:lnTo>
                  <a:lnTo>
                    <a:pt x="104698" y="117563"/>
                  </a:lnTo>
                  <a:lnTo>
                    <a:pt x="106712" y="116522"/>
                  </a:lnTo>
                  <a:lnTo>
                    <a:pt x="106869" y="116522"/>
                  </a:lnTo>
                  <a:lnTo>
                    <a:pt x="107979" y="114566"/>
                  </a:lnTo>
                  <a:lnTo>
                    <a:pt x="107916" y="113919"/>
                  </a:lnTo>
                  <a:close/>
                </a:path>
                <a:path w="138429" h="118744">
                  <a:moveTo>
                    <a:pt x="113072" y="112433"/>
                  </a:moveTo>
                  <a:lnTo>
                    <a:pt x="107902" y="112433"/>
                  </a:lnTo>
                  <a:lnTo>
                    <a:pt x="109715" y="113436"/>
                  </a:lnTo>
                  <a:lnTo>
                    <a:pt x="111201" y="115150"/>
                  </a:lnTo>
                  <a:lnTo>
                    <a:pt x="112699" y="116674"/>
                  </a:lnTo>
                  <a:lnTo>
                    <a:pt x="114252" y="114896"/>
                  </a:lnTo>
                  <a:lnTo>
                    <a:pt x="114124" y="114566"/>
                  </a:lnTo>
                  <a:lnTo>
                    <a:pt x="113072" y="112433"/>
                  </a:lnTo>
                  <a:close/>
                </a:path>
                <a:path w="138429" h="118744">
                  <a:moveTo>
                    <a:pt x="91094" y="108889"/>
                  </a:moveTo>
                  <a:lnTo>
                    <a:pt x="74345" y="108889"/>
                  </a:lnTo>
                  <a:lnTo>
                    <a:pt x="76438" y="109943"/>
                  </a:lnTo>
                  <a:lnTo>
                    <a:pt x="83190" y="109943"/>
                  </a:lnTo>
                  <a:lnTo>
                    <a:pt x="84335" y="111264"/>
                  </a:lnTo>
                  <a:lnTo>
                    <a:pt x="83678" y="114185"/>
                  </a:lnTo>
                  <a:lnTo>
                    <a:pt x="83591" y="114388"/>
                  </a:lnTo>
                  <a:lnTo>
                    <a:pt x="83515" y="114566"/>
                  </a:lnTo>
                  <a:lnTo>
                    <a:pt x="88353" y="114185"/>
                  </a:lnTo>
                  <a:lnTo>
                    <a:pt x="90233" y="109943"/>
                  </a:lnTo>
                  <a:lnTo>
                    <a:pt x="91094" y="108889"/>
                  </a:lnTo>
                  <a:close/>
                </a:path>
                <a:path w="138429" h="118744">
                  <a:moveTo>
                    <a:pt x="119158" y="107175"/>
                  </a:moveTo>
                  <a:lnTo>
                    <a:pt x="92494" y="107175"/>
                  </a:lnTo>
                  <a:lnTo>
                    <a:pt x="93776" y="108889"/>
                  </a:lnTo>
                  <a:lnTo>
                    <a:pt x="93680" y="110401"/>
                  </a:lnTo>
                  <a:lnTo>
                    <a:pt x="93560" y="111264"/>
                  </a:lnTo>
                  <a:lnTo>
                    <a:pt x="92951" y="112776"/>
                  </a:lnTo>
                  <a:lnTo>
                    <a:pt x="94487" y="113436"/>
                  </a:lnTo>
                  <a:lnTo>
                    <a:pt x="93562" y="113436"/>
                  </a:lnTo>
                  <a:lnTo>
                    <a:pt x="95681" y="113220"/>
                  </a:lnTo>
                  <a:lnTo>
                    <a:pt x="96685" y="112433"/>
                  </a:lnTo>
                  <a:lnTo>
                    <a:pt x="113072" y="112433"/>
                  </a:lnTo>
                  <a:lnTo>
                    <a:pt x="112902" y="112090"/>
                  </a:lnTo>
                  <a:lnTo>
                    <a:pt x="114507" y="110401"/>
                  </a:lnTo>
                  <a:lnTo>
                    <a:pt x="120375" y="110401"/>
                  </a:lnTo>
                  <a:lnTo>
                    <a:pt x="119158" y="107175"/>
                  </a:lnTo>
                  <a:close/>
                </a:path>
                <a:path w="138429" h="118744">
                  <a:moveTo>
                    <a:pt x="82979" y="109943"/>
                  </a:moveTo>
                  <a:lnTo>
                    <a:pt x="76040" y="109943"/>
                  </a:lnTo>
                  <a:lnTo>
                    <a:pt x="75102" y="112090"/>
                  </a:lnTo>
                  <a:lnTo>
                    <a:pt x="74328" y="113220"/>
                  </a:lnTo>
                  <a:lnTo>
                    <a:pt x="77593" y="112433"/>
                  </a:lnTo>
                  <a:lnTo>
                    <a:pt x="78161" y="112090"/>
                  </a:lnTo>
                  <a:lnTo>
                    <a:pt x="80175" y="110794"/>
                  </a:lnTo>
                  <a:lnTo>
                    <a:pt x="82979" y="109943"/>
                  </a:lnTo>
                  <a:close/>
                </a:path>
                <a:path w="138429" h="118744">
                  <a:moveTo>
                    <a:pt x="120375" y="110401"/>
                  </a:moveTo>
                  <a:lnTo>
                    <a:pt x="114998" y="110401"/>
                  </a:lnTo>
                  <a:lnTo>
                    <a:pt x="116800" y="110794"/>
                  </a:lnTo>
                  <a:lnTo>
                    <a:pt x="116638" y="110794"/>
                  </a:lnTo>
                  <a:lnTo>
                    <a:pt x="118516" y="111721"/>
                  </a:lnTo>
                  <a:lnTo>
                    <a:pt x="120443" y="112433"/>
                  </a:lnTo>
                  <a:lnTo>
                    <a:pt x="120523" y="110794"/>
                  </a:lnTo>
                  <a:lnTo>
                    <a:pt x="120375" y="110401"/>
                  </a:lnTo>
                  <a:close/>
                </a:path>
                <a:path w="138429" h="118744">
                  <a:moveTo>
                    <a:pt x="126874" y="103416"/>
                  </a:moveTo>
                  <a:lnTo>
                    <a:pt x="60718" y="103416"/>
                  </a:lnTo>
                  <a:lnTo>
                    <a:pt x="59410" y="106311"/>
                  </a:lnTo>
                  <a:lnTo>
                    <a:pt x="61125" y="107810"/>
                  </a:lnTo>
                  <a:lnTo>
                    <a:pt x="64145" y="110401"/>
                  </a:lnTo>
                  <a:lnTo>
                    <a:pt x="63890" y="110401"/>
                  </a:lnTo>
                  <a:lnTo>
                    <a:pt x="63943" y="106819"/>
                  </a:lnTo>
                  <a:lnTo>
                    <a:pt x="63591" y="106819"/>
                  </a:lnTo>
                  <a:lnTo>
                    <a:pt x="68884" y="105867"/>
                  </a:lnTo>
                  <a:lnTo>
                    <a:pt x="120563" y="105867"/>
                  </a:lnTo>
                  <a:lnTo>
                    <a:pt x="121119" y="105511"/>
                  </a:lnTo>
                  <a:lnTo>
                    <a:pt x="128003" y="105511"/>
                  </a:lnTo>
                  <a:lnTo>
                    <a:pt x="126874" y="103416"/>
                  </a:lnTo>
                  <a:close/>
                </a:path>
                <a:path w="138429" h="118744">
                  <a:moveTo>
                    <a:pt x="120563" y="105867"/>
                  </a:moveTo>
                  <a:lnTo>
                    <a:pt x="68884" y="105867"/>
                  </a:lnTo>
                  <a:lnTo>
                    <a:pt x="70048" y="107810"/>
                  </a:lnTo>
                  <a:lnTo>
                    <a:pt x="70154" y="107988"/>
                  </a:lnTo>
                  <a:lnTo>
                    <a:pt x="68859" y="109943"/>
                  </a:lnTo>
                  <a:lnTo>
                    <a:pt x="70802" y="110401"/>
                  </a:lnTo>
                  <a:lnTo>
                    <a:pt x="72465" y="109943"/>
                  </a:lnTo>
                  <a:lnTo>
                    <a:pt x="72764" y="109943"/>
                  </a:lnTo>
                  <a:lnTo>
                    <a:pt x="74345" y="108889"/>
                  </a:lnTo>
                  <a:lnTo>
                    <a:pt x="91094" y="108889"/>
                  </a:lnTo>
                  <a:lnTo>
                    <a:pt x="92494" y="107175"/>
                  </a:lnTo>
                  <a:lnTo>
                    <a:pt x="119158" y="107175"/>
                  </a:lnTo>
                  <a:lnTo>
                    <a:pt x="119024" y="106819"/>
                  </a:lnTo>
                  <a:lnTo>
                    <a:pt x="120563" y="105867"/>
                  </a:lnTo>
                  <a:close/>
                </a:path>
                <a:path w="138429" h="118744">
                  <a:moveTo>
                    <a:pt x="128003" y="105511"/>
                  </a:moveTo>
                  <a:lnTo>
                    <a:pt x="121119" y="105511"/>
                  </a:lnTo>
                  <a:lnTo>
                    <a:pt x="124577" y="107810"/>
                  </a:lnTo>
                  <a:lnTo>
                    <a:pt x="125793" y="108343"/>
                  </a:lnTo>
                  <a:lnTo>
                    <a:pt x="128092" y="105676"/>
                  </a:lnTo>
                  <a:lnTo>
                    <a:pt x="128003" y="105511"/>
                  </a:lnTo>
                  <a:close/>
                </a:path>
                <a:path w="138429" h="118744">
                  <a:moveTo>
                    <a:pt x="127062" y="100406"/>
                  </a:moveTo>
                  <a:lnTo>
                    <a:pt x="53365" y="100406"/>
                  </a:lnTo>
                  <a:lnTo>
                    <a:pt x="50239" y="105333"/>
                  </a:lnTo>
                  <a:lnTo>
                    <a:pt x="50126" y="105511"/>
                  </a:lnTo>
                  <a:lnTo>
                    <a:pt x="52450" y="105333"/>
                  </a:lnTo>
                  <a:lnTo>
                    <a:pt x="55231" y="103416"/>
                  </a:lnTo>
                  <a:lnTo>
                    <a:pt x="126874" y="103416"/>
                  </a:lnTo>
                  <a:lnTo>
                    <a:pt x="125882" y="101574"/>
                  </a:lnTo>
                  <a:lnTo>
                    <a:pt x="127062" y="100406"/>
                  </a:lnTo>
                  <a:close/>
                </a:path>
                <a:path w="138429" h="118744">
                  <a:moveTo>
                    <a:pt x="52805" y="100647"/>
                  </a:moveTo>
                  <a:lnTo>
                    <a:pt x="41846" y="100647"/>
                  </a:lnTo>
                  <a:lnTo>
                    <a:pt x="43103" y="101828"/>
                  </a:lnTo>
                  <a:lnTo>
                    <a:pt x="42651" y="103416"/>
                  </a:lnTo>
                  <a:lnTo>
                    <a:pt x="42265" y="104381"/>
                  </a:lnTo>
                  <a:lnTo>
                    <a:pt x="42189" y="104571"/>
                  </a:lnTo>
                  <a:lnTo>
                    <a:pt x="44145" y="104381"/>
                  </a:lnTo>
                  <a:lnTo>
                    <a:pt x="52805" y="100647"/>
                  </a:lnTo>
                  <a:close/>
                </a:path>
                <a:path w="138429" h="118744">
                  <a:moveTo>
                    <a:pt x="128371" y="99110"/>
                  </a:moveTo>
                  <a:lnTo>
                    <a:pt x="37763" y="99110"/>
                  </a:lnTo>
                  <a:lnTo>
                    <a:pt x="34191" y="102971"/>
                  </a:lnTo>
                  <a:lnTo>
                    <a:pt x="37007" y="102971"/>
                  </a:lnTo>
                  <a:lnTo>
                    <a:pt x="39887" y="102082"/>
                  </a:lnTo>
                  <a:lnTo>
                    <a:pt x="41846" y="100647"/>
                  </a:lnTo>
                  <a:lnTo>
                    <a:pt x="52805" y="100647"/>
                  </a:lnTo>
                  <a:lnTo>
                    <a:pt x="53365" y="100406"/>
                  </a:lnTo>
                  <a:lnTo>
                    <a:pt x="127062" y="100406"/>
                  </a:lnTo>
                  <a:lnTo>
                    <a:pt x="128371" y="99110"/>
                  </a:lnTo>
                  <a:close/>
                </a:path>
                <a:path w="138429" h="118744">
                  <a:moveTo>
                    <a:pt x="135967" y="99110"/>
                  </a:moveTo>
                  <a:lnTo>
                    <a:pt x="128371" y="99110"/>
                  </a:lnTo>
                  <a:lnTo>
                    <a:pt x="130378" y="100012"/>
                  </a:lnTo>
                  <a:lnTo>
                    <a:pt x="132092" y="101155"/>
                  </a:lnTo>
                  <a:lnTo>
                    <a:pt x="133997" y="102082"/>
                  </a:lnTo>
                  <a:lnTo>
                    <a:pt x="135967" y="99110"/>
                  </a:lnTo>
                  <a:close/>
                </a:path>
                <a:path w="138429" h="118744">
                  <a:moveTo>
                    <a:pt x="39103" y="70866"/>
                  </a:moveTo>
                  <a:lnTo>
                    <a:pt x="46100" y="74523"/>
                  </a:lnTo>
                  <a:lnTo>
                    <a:pt x="42697" y="75260"/>
                  </a:lnTo>
                  <a:lnTo>
                    <a:pt x="35750" y="77457"/>
                  </a:lnTo>
                  <a:lnTo>
                    <a:pt x="42392" y="80073"/>
                  </a:lnTo>
                  <a:lnTo>
                    <a:pt x="40170" y="81991"/>
                  </a:lnTo>
                  <a:lnTo>
                    <a:pt x="37477" y="82829"/>
                  </a:lnTo>
                  <a:lnTo>
                    <a:pt x="34103" y="83781"/>
                  </a:lnTo>
                  <a:lnTo>
                    <a:pt x="34440" y="83781"/>
                  </a:lnTo>
                  <a:lnTo>
                    <a:pt x="35902" y="84607"/>
                  </a:lnTo>
                  <a:lnTo>
                    <a:pt x="37706" y="84886"/>
                  </a:lnTo>
                  <a:lnTo>
                    <a:pt x="39242" y="85902"/>
                  </a:lnTo>
                  <a:lnTo>
                    <a:pt x="36766" y="89179"/>
                  </a:lnTo>
                  <a:lnTo>
                    <a:pt x="25514" y="90157"/>
                  </a:lnTo>
                  <a:lnTo>
                    <a:pt x="34137" y="93992"/>
                  </a:lnTo>
                  <a:lnTo>
                    <a:pt x="32702" y="96139"/>
                  </a:lnTo>
                  <a:lnTo>
                    <a:pt x="29933" y="96977"/>
                  </a:lnTo>
                  <a:lnTo>
                    <a:pt x="27967" y="98653"/>
                  </a:lnTo>
                  <a:lnTo>
                    <a:pt x="28168" y="98653"/>
                  </a:lnTo>
                  <a:lnTo>
                    <a:pt x="30886" y="100012"/>
                  </a:lnTo>
                  <a:lnTo>
                    <a:pt x="30004" y="100012"/>
                  </a:lnTo>
                  <a:lnTo>
                    <a:pt x="37142" y="99110"/>
                  </a:lnTo>
                  <a:lnTo>
                    <a:pt x="135967" y="99110"/>
                  </a:lnTo>
                  <a:lnTo>
                    <a:pt x="136270" y="98653"/>
                  </a:lnTo>
                  <a:lnTo>
                    <a:pt x="133921" y="93713"/>
                  </a:lnTo>
                  <a:lnTo>
                    <a:pt x="133660" y="91427"/>
                  </a:lnTo>
                  <a:lnTo>
                    <a:pt x="133626" y="91135"/>
                  </a:lnTo>
                  <a:lnTo>
                    <a:pt x="133515" y="90157"/>
                  </a:lnTo>
                  <a:lnTo>
                    <a:pt x="133464" y="89712"/>
                  </a:lnTo>
                  <a:lnTo>
                    <a:pt x="138028" y="89712"/>
                  </a:lnTo>
                  <a:lnTo>
                    <a:pt x="137642" y="87185"/>
                  </a:lnTo>
                  <a:lnTo>
                    <a:pt x="133146" y="83781"/>
                  </a:lnTo>
                  <a:lnTo>
                    <a:pt x="122225" y="74523"/>
                  </a:lnTo>
                  <a:lnTo>
                    <a:pt x="122018" y="74523"/>
                  </a:lnTo>
                  <a:lnTo>
                    <a:pt x="125895" y="72009"/>
                  </a:lnTo>
                  <a:lnTo>
                    <a:pt x="126636" y="71666"/>
                  </a:lnTo>
                  <a:lnTo>
                    <a:pt x="45135" y="71666"/>
                  </a:lnTo>
                  <a:lnTo>
                    <a:pt x="39103" y="70866"/>
                  </a:lnTo>
                  <a:close/>
                </a:path>
                <a:path w="138429" h="118744">
                  <a:moveTo>
                    <a:pt x="138028" y="89712"/>
                  </a:moveTo>
                  <a:lnTo>
                    <a:pt x="133464" y="89712"/>
                  </a:lnTo>
                  <a:lnTo>
                    <a:pt x="135127" y="90004"/>
                  </a:lnTo>
                  <a:lnTo>
                    <a:pt x="136626" y="91135"/>
                  </a:lnTo>
                  <a:lnTo>
                    <a:pt x="138290" y="91427"/>
                  </a:lnTo>
                  <a:lnTo>
                    <a:pt x="138096" y="90157"/>
                  </a:lnTo>
                  <a:lnTo>
                    <a:pt x="138028" y="89712"/>
                  </a:lnTo>
                  <a:close/>
                </a:path>
                <a:path w="138429" h="118744">
                  <a:moveTo>
                    <a:pt x="123553" y="68783"/>
                  </a:moveTo>
                  <a:lnTo>
                    <a:pt x="48005" y="68783"/>
                  </a:lnTo>
                  <a:lnTo>
                    <a:pt x="45135" y="71666"/>
                  </a:lnTo>
                  <a:lnTo>
                    <a:pt x="126636" y="71666"/>
                  </a:lnTo>
                  <a:lnTo>
                    <a:pt x="127076" y="71462"/>
                  </a:lnTo>
                  <a:lnTo>
                    <a:pt x="126085" y="70307"/>
                  </a:lnTo>
                  <a:lnTo>
                    <a:pt x="125450" y="70002"/>
                  </a:lnTo>
                  <a:lnTo>
                    <a:pt x="123553" y="68783"/>
                  </a:lnTo>
                  <a:close/>
                </a:path>
                <a:path w="138429" h="118744">
                  <a:moveTo>
                    <a:pt x="114055" y="62039"/>
                  </a:moveTo>
                  <a:lnTo>
                    <a:pt x="35178" y="62039"/>
                  </a:lnTo>
                  <a:lnTo>
                    <a:pt x="38734" y="63474"/>
                  </a:lnTo>
                  <a:lnTo>
                    <a:pt x="37807" y="67335"/>
                  </a:lnTo>
                  <a:lnTo>
                    <a:pt x="44119" y="69202"/>
                  </a:lnTo>
                  <a:lnTo>
                    <a:pt x="48005" y="68783"/>
                  </a:lnTo>
                  <a:lnTo>
                    <a:pt x="123553" y="68783"/>
                  </a:lnTo>
                  <a:lnTo>
                    <a:pt x="120014" y="66509"/>
                  </a:lnTo>
                  <a:lnTo>
                    <a:pt x="118033" y="64973"/>
                  </a:lnTo>
                  <a:lnTo>
                    <a:pt x="118203" y="64973"/>
                  </a:lnTo>
                  <a:lnTo>
                    <a:pt x="117055" y="64071"/>
                  </a:lnTo>
                  <a:lnTo>
                    <a:pt x="114858" y="62560"/>
                  </a:lnTo>
                  <a:lnTo>
                    <a:pt x="114055" y="62039"/>
                  </a:lnTo>
                  <a:close/>
                </a:path>
                <a:path w="138429" h="118744">
                  <a:moveTo>
                    <a:pt x="118203" y="64973"/>
                  </a:moveTo>
                  <a:lnTo>
                    <a:pt x="118033" y="64973"/>
                  </a:lnTo>
                  <a:lnTo>
                    <a:pt x="119011" y="65608"/>
                  </a:lnTo>
                  <a:lnTo>
                    <a:pt x="118203" y="64973"/>
                  </a:lnTo>
                  <a:close/>
                </a:path>
                <a:path w="138429" h="118744">
                  <a:moveTo>
                    <a:pt x="0" y="0"/>
                  </a:moveTo>
                  <a:lnTo>
                    <a:pt x="2578" y="4508"/>
                  </a:lnTo>
                  <a:lnTo>
                    <a:pt x="7594" y="5969"/>
                  </a:lnTo>
                  <a:lnTo>
                    <a:pt x="6286" y="7442"/>
                  </a:lnTo>
                  <a:lnTo>
                    <a:pt x="3492" y="7759"/>
                  </a:lnTo>
                  <a:lnTo>
                    <a:pt x="1435" y="8305"/>
                  </a:lnTo>
                  <a:lnTo>
                    <a:pt x="4356" y="9931"/>
                  </a:lnTo>
                  <a:lnTo>
                    <a:pt x="7188" y="11176"/>
                  </a:lnTo>
                  <a:lnTo>
                    <a:pt x="10337" y="11493"/>
                  </a:lnTo>
                  <a:lnTo>
                    <a:pt x="8102" y="12725"/>
                  </a:lnTo>
                  <a:lnTo>
                    <a:pt x="6057" y="13068"/>
                  </a:lnTo>
                  <a:lnTo>
                    <a:pt x="3352" y="13068"/>
                  </a:lnTo>
                  <a:lnTo>
                    <a:pt x="4737" y="14173"/>
                  </a:lnTo>
                  <a:lnTo>
                    <a:pt x="6057" y="15278"/>
                  </a:lnTo>
                  <a:lnTo>
                    <a:pt x="7835" y="16002"/>
                  </a:lnTo>
                  <a:lnTo>
                    <a:pt x="12283" y="17211"/>
                  </a:lnTo>
                  <a:lnTo>
                    <a:pt x="14465" y="19392"/>
                  </a:lnTo>
                  <a:lnTo>
                    <a:pt x="10286" y="21094"/>
                  </a:lnTo>
                  <a:lnTo>
                    <a:pt x="8000" y="21526"/>
                  </a:lnTo>
                  <a:lnTo>
                    <a:pt x="10134" y="23710"/>
                  </a:lnTo>
                  <a:lnTo>
                    <a:pt x="14160" y="25450"/>
                  </a:lnTo>
                  <a:lnTo>
                    <a:pt x="17144" y="26987"/>
                  </a:lnTo>
                  <a:lnTo>
                    <a:pt x="16040" y="28143"/>
                  </a:lnTo>
                  <a:lnTo>
                    <a:pt x="13868" y="28460"/>
                  </a:lnTo>
                  <a:lnTo>
                    <a:pt x="12090" y="28981"/>
                  </a:lnTo>
                  <a:lnTo>
                    <a:pt x="13919" y="29235"/>
                  </a:lnTo>
                  <a:lnTo>
                    <a:pt x="18440" y="30645"/>
                  </a:lnTo>
                  <a:lnTo>
                    <a:pt x="20015" y="33934"/>
                  </a:lnTo>
                  <a:lnTo>
                    <a:pt x="17383" y="36842"/>
                  </a:lnTo>
                  <a:lnTo>
                    <a:pt x="15366" y="36842"/>
                  </a:lnTo>
                  <a:lnTo>
                    <a:pt x="18160" y="37553"/>
                  </a:lnTo>
                  <a:lnTo>
                    <a:pt x="21221" y="38366"/>
                  </a:lnTo>
                  <a:lnTo>
                    <a:pt x="23888" y="39293"/>
                  </a:lnTo>
                  <a:lnTo>
                    <a:pt x="22605" y="41668"/>
                  </a:lnTo>
                  <a:lnTo>
                    <a:pt x="20713" y="42710"/>
                  </a:lnTo>
                  <a:lnTo>
                    <a:pt x="18148" y="44069"/>
                  </a:lnTo>
                  <a:lnTo>
                    <a:pt x="21031" y="45643"/>
                  </a:lnTo>
                  <a:lnTo>
                    <a:pt x="24549" y="46621"/>
                  </a:lnTo>
                  <a:lnTo>
                    <a:pt x="27266" y="48310"/>
                  </a:lnTo>
                  <a:lnTo>
                    <a:pt x="26111" y="49784"/>
                  </a:lnTo>
                  <a:lnTo>
                    <a:pt x="23507" y="50380"/>
                  </a:lnTo>
                  <a:lnTo>
                    <a:pt x="21577" y="51219"/>
                  </a:lnTo>
                  <a:lnTo>
                    <a:pt x="24663" y="51777"/>
                  </a:lnTo>
                  <a:lnTo>
                    <a:pt x="27965" y="52463"/>
                  </a:lnTo>
                  <a:lnTo>
                    <a:pt x="30606" y="54102"/>
                  </a:lnTo>
                  <a:lnTo>
                    <a:pt x="24447" y="56756"/>
                  </a:lnTo>
                  <a:lnTo>
                    <a:pt x="22632" y="59042"/>
                  </a:lnTo>
                  <a:lnTo>
                    <a:pt x="29552" y="59042"/>
                  </a:lnTo>
                  <a:lnTo>
                    <a:pt x="32156" y="60007"/>
                  </a:lnTo>
                  <a:lnTo>
                    <a:pt x="30365" y="60833"/>
                  </a:lnTo>
                  <a:lnTo>
                    <a:pt x="29574" y="62560"/>
                  </a:lnTo>
                  <a:lnTo>
                    <a:pt x="29463" y="62801"/>
                  </a:lnTo>
                  <a:lnTo>
                    <a:pt x="28747" y="64071"/>
                  </a:lnTo>
                  <a:lnTo>
                    <a:pt x="28625" y="64287"/>
                  </a:lnTo>
                  <a:lnTo>
                    <a:pt x="32042" y="63754"/>
                  </a:lnTo>
                  <a:lnTo>
                    <a:pt x="35178" y="62039"/>
                  </a:lnTo>
                  <a:lnTo>
                    <a:pt x="114055" y="62039"/>
                  </a:lnTo>
                  <a:lnTo>
                    <a:pt x="113055" y="61391"/>
                  </a:lnTo>
                  <a:lnTo>
                    <a:pt x="106895" y="57594"/>
                  </a:lnTo>
                  <a:lnTo>
                    <a:pt x="102196" y="54343"/>
                  </a:lnTo>
                  <a:lnTo>
                    <a:pt x="99809" y="52793"/>
                  </a:lnTo>
                  <a:lnTo>
                    <a:pt x="97256" y="51396"/>
                  </a:lnTo>
                  <a:lnTo>
                    <a:pt x="95057" y="49784"/>
                  </a:lnTo>
                  <a:lnTo>
                    <a:pt x="88569" y="45974"/>
                  </a:lnTo>
                  <a:lnTo>
                    <a:pt x="52831" y="24523"/>
                  </a:lnTo>
                  <a:lnTo>
                    <a:pt x="6311" y="27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1" name="object 2391"/>
            <p:cNvSpPr/>
            <p:nvPr/>
          </p:nvSpPr>
          <p:spPr>
            <a:xfrm>
              <a:off x="6949772" y="2825577"/>
              <a:ext cx="146685" cy="107314"/>
            </a:xfrm>
            <a:custGeom>
              <a:avLst/>
              <a:gdLst/>
              <a:ahLst/>
              <a:cxnLst/>
              <a:rect l="l" t="t" r="r" b="b"/>
              <a:pathLst>
                <a:path w="146684" h="107314">
                  <a:moveTo>
                    <a:pt x="101257" y="0"/>
                  </a:moveTo>
                  <a:lnTo>
                    <a:pt x="100469" y="330"/>
                  </a:lnTo>
                  <a:lnTo>
                    <a:pt x="100863" y="12204"/>
                  </a:lnTo>
                  <a:lnTo>
                    <a:pt x="99377" y="10922"/>
                  </a:lnTo>
                  <a:lnTo>
                    <a:pt x="97040" y="8255"/>
                  </a:lnTo>
                  <a:lnTo>
                    <a:pt x="95376" y="3263"/>
                  </a:lnTo>
                  <a:lnTo>
                    <a:pt x="94246" y="2654"/>
                  </a:lnTo>
                  <a:lnTo>
                    <a:pt x="93675" y="2971"/>
                  </a:lnTo>
                  <a:lnTo>
                    <a:pt x="93611" y="3467"/>
                  </a:lnTo>
                  <a:lnTo>
                    <a:pt x="95948" y="10439"/>
                  </a:lnTo>
                  <a:lnTo>
                    <a:pt x="100926" y="14135"/>
                  </a:lnTo>
                  <a:lnTo>
                    <a:pt x="101866" y="29972"/>
                  </a:lnTo>
                  <a:lnTo>
                    <a:pt x="96558" y="22796"/>
                  </a:lnTo>
                  <a:lnTo>
                    <a:pt x="93510" y="16268"/>
                  </a:lnTo>
                  <a:lnTo>
                    <a:pt x="92316" y="15773"/>
                  </a:lnTo>
                  <a:lnTo>
                    <a:pt x="91846" y="16078"/>
                  </a:lnTo>
                  <a:lnTo>
                    <a:pt x="91808" y="16637"/>
                  </a:lnTo>
                  <a:lnTo>
                    <a:pt x="96024" y="25628"/>
                  </a:lnTo>
                  <a:lnTo>
                    <a:pt x="102031" y="32651"/>
                  </a:lnTo>
                  <a:lnTo>
                    <a:pt x="102539" y="39433"/>
                  </a:lnTo>
                  <a:lnTo>
                    <a:pt x="103898" y="52412"/>
                  </a:lnTo>
                  <a:lnTo>
                    <a:pt x="97960" y="48667"/>
                  </a:lnTo>
                  <a:lnTo>
                    <a:pt x="93322" y="43883"/>
                  </a:lnTo>
                  <a:lnTo>
                    <a:pt x="90004" y="38077"/>
                  </a:lnTo>
                  <a:lnTo>
                    <a:pt x="88023" y="31267"/>
                  </a:lnTo>
                  <a:lnTo>
                    <a:pt x="86639" y="23507"/>
                  </a:lnTo>
                  <a:lnTo>
                    <a:pt x="88176" y="16903"/>
                  </a:lnTo>
                  <a:lnTo>
                    <a:pt x="87464" y="15951"/>
                  </a:lnTo>
                  <a:lnTo>
                    <a:pt x="86486" y="16243"/>
                  </a:lnTo>
                  <a:lnTo>
                    <a:pt x="84797" y="23279"/>
                  </a:lnTo>
                  <a:lnTo>
                    <a:pt x="86232" y="31267"/>
                  </a:lnTo>
                  <a:lnTo>
                    <a:pt x="88417" y="38628"/>
                  </a:lnTo>
                  <a:lnTo>
                    <a:pt x="92165" y="44942"/>
                  </a:lnTo>
                  <a:lnTo>
                    <a:pt x="97411" y="50126"/>
                  </a:lnTo>
                  <a:lnTo>
                    <a:pt x="104089" y="54102"/>
                  </a:lnTo>
                  <a:lnTo>
                    <a:pt x="104851" y="59905"/>
                  </a:lnTo>
                  <a:lnTo>
                    <a:pt x="105740" y="64820"/>
                  </a:lnTo>
                  <a:lnTo>
                    <a:pt x="106794" y="67767"/>
                  </a:lnTo>
                  <a:lnTo>
                    <a:pt x="87769" y="55562"/>
                  </a:lnTo>
                  <a:lnTo>
                    <a:pt x="85789" y="49184"/>
                  </a:lnTo>
                  <a:lnTo>
                    <a:pt x="82856" y="37272"/>
                  </a:lnTo>
                  <a:lnTo>
                    <a:pt x="81306" y="24149"/>
                  </a:lnTo>
                  <a:lnTo>
                    <a:pt x="83654" y="13881"/>
                  </a:lnTo>
                  <a:lnTo>
                    <a:pt x="83273" y="12890"/>
                  </a:lnTo>
                  <a:lnTo>
                    <a:pt x="82054" y="13042"/>
                  </a:lnTo>
                  <a:lnTo>
                    <a:pt x="79511" y="22453"/>
                  </a:lnTo>
                  <a:lnTo>
                    <a:pt x="80491" y="34377"/>
                  </a:lnTo>
                  <a:lnTo>
                    <a:pt x="83058" y="45965"/>
                  </a:lnTo>
                  <a:lnTo>
                    <a:pt x="85470" y="54102"/>
                  </a:lnTo>
                  <a:lnTo>
                    <a:pt x="72936" y="46380"/>
                  </a:lnTo>
                  <a:lnTo>
                    <a:pt x="71651" y="43267"/>
                  </a:lnTo>
                  <a:lnTo>
                    <a:pt x="69249" y="35582"/>
                  </a:lnTo>
                  <a:lnTo>
                    <a:pt x="67567" y="25044"/>
                  </a:lnTo>
                  <a:lnTo>
                    <a:pt x="68465" y="13449"/>
                  </a:lnTo>
                  <a:lnTo>
                    <a:pt x="67741" y="12547"/>
                  </a:lnTo>
                  <a:lnTo>
                    <a:pt x="66674" y="13017"/>
                  </a:lnTo>
                  <a:lnTo>
                    <a:pt x="65673" y="22727"/>
                  </a:lnTo>
                  <a:lnTo>
                    <a:pt x="66651" y="31926"/>
                  </a:lnTo>
                  <a:lnTo>
                    <a:pt x="68584" y="39636"/>
                  </a:lnTo>
                  <a:lnTo>
                    <a:pt x="70446" y="44881"/>
                  </a:lnTo>
                  <a:lnTo>
                    <a:pt x="63106" y="40500"/>
                  </a:lnTo>
                  <a:lnTo>
                    <a:pt x="60802" y="37049"/>
                  </a:lnTo>
                  <a:lnTo>
                    <a:pt x="56895" y="29744"/>
                  </a:lnTo>
                  <a:lnTo>
                    <a:pt x="53694" y="20156"/>
                  </a:lnTo>
                  <a:lnTo>
                    <a:pt x="53505" y="9855"/>
                  </a:lnTo>
                  <a:lnTo>
                    <a:pt x="52768" y="8991"/>
                  </a:lnTo>
                  <a:lnTo>
                    <a:pt x="51727" y="9461"/>
                  </a:lnTo>
                  <a:lnTo>
                    <a:pt x="51512" y="18029"/>
                  </a:lnTo>
                  <a:lnTo>
                    <a:pt x="53581" y="26249"/>
                  </a:lnTo>
                  <a:lnTo>
                    <a:pt x="56745" y="33351"/>
                  </a:lnTo>
                  <a:lnTo>
                    <a:pt x="59816" y="38569"/>
                  </a:lnTo>
                  <a:lnTo>
                    <a:pt x="44932" y="30111"/>
                  </a:lnTo>
                  <a:lnTo>
                    <a:pt x="35483" y="16814"/>
                  </a:lnTo>
                  <a:lnTo>
                    <a:pt x="39115" y="8801"/>
                  </a:lnTo>
                  <a:lnTo>
                    <a:pt x="38544" y="7848"/>
                  </a:lnTo>
                  <a:lnTo>
                    <a:pt x="37363" y="8166"/>
                  </a:lnTo>
                  <a:lnTo>
                    <a:pt x="34289" y="14998"/>
                  </a:lnTo>
                  <a:lnTo>
                    <a:pt x="39077" y="24104"/>
                  </a:lnTo>
                  <a:lnTo>
                    <a:pt x="41795" y="28397"/>
                  </a:lnTo>
                  <a:lnTo>
                    <a:pt x="29425" y="21869"/>
                  </a:lnTo>
                  <a:lnTo>
                    <a:pt x="24650" y="6756"/>
                  </a:lnTo>
                  <a:lnTo>
                    <a:pt x="23533" y="6146"/>
                  </a:lnTo>
                  <a:lnTo>
                    <a:pt x="22872" y="6934"/>
                  </a:lnTo>
                  <a:lnTo>
                    <a:pt x="27254" y="20751"/>
                  </a:lnTo>
                  <a:lnTo>
                    <a:pt x="17856" y="16167"/>
                  </a:lnTo>
                  <a:lnTo>
                    <a:pt x="13347" y="7848"/>
                  </a:lnTo>
                  <a:lnTo>
                    <a:pt x="12141" y="7378"/>
                  </a:lnTo>
                  <a:lnTo>
                    <a:pt x="11696" y="8280"/>
                  </a:lnTo>
                  <a:lnTo>
                    <a:pt x="15328" y="14998"/>
                  </a:lnTo>
                  <a:lnTo>
                    <a:pt x="10388" y="12725"/>
                  </a:lnTo>
                  <a:lnTo>
                    <a:pt x="1130" y="9004"/>
                  </a:lnTo>
                  <a:lnTo>
                    <a:pt x="0" y="9232"/>
                  </a:lnTo>
                  <a:lnTo>
                    <a:pt x="495" y="10287"/>
                  </a:lnTo>
                  <a:lnTo>
                    <a:pt x="4584" y="11849"/>
                  </a:lnTo>
                  <a:lnTo>
                    <a:pt x="13360" y="15671"/>
                  </a:lnTo>
                  <a:lnTo>
                    <a:pt x="2273" y="15214"/>
                  </a:lnTo>
                  <a:lnTo>
                    <a:pt x="1536" y="15544"/>
                  </a:lnTo>
                  <a:lnTo>
                    <a:pt x="1447" y="15887"/>
                  </a:lnTo>
                  <a:lnTo>
                    <a:pt x="2400" y="16649"/>
                  </a:lnTo>
                  <a:lnTo>
                    <a:pt x="16776" y="17233"/>
                  </a:lnTo>
                  <a:lnTo>
                    <a:pt x="26568" y="22021"/>
                  </a:lnTo>
                  <a:lnTo>
                    <a:pt x="5435" y="25501"/>
                  </a:lnTo>
                  <a:lnTo>
                    <a:pt x="4889" y="25806"/>
                  </a:lnTo>
                  <a:lnTo>
                    <a:pt x="4838" y="26365"/>
                  </a:lnTo>
                  <a:lnTo>
                    <a:pt x="5994" y="26911"/>
                  </a:lnTo>
                  <a:lnTo>
                    <a:pt x="28816" y="23139"/>
                  </a:lnTo>
                  <a:lnTo>
                    <a:pt x="39560" y="28816"/>
                  </a:lnTo>
                  <a:lnTo>
                    <a:pt x="30024" y="28991"/>
                  </a:lnTo>
                  <a:lnTo>
                    <a:pt x="22069" y="31072"/>
                  </a:lnTo>
                  <a:lnTo>
                    <a:pt x="16529" y="33536"/>
                  </a:lnTo>
                  <a:lnTo>
                    <a:pt x="14033" y="35026"/>
                  </a:lnTo>
                  <a:lnTo>
                    <a:pt x="14198" y="35864"/>
                  </a:lnTo>
                  <a:lnTo>
                    <a:pt x="15481" y="36004"/>
                  </a:lnTo>
                  <a:lnTo>
                    <a:pt x="17954" y="34608"/>
                  </a:lnTo>
                  <a:lnTo>
                    <a:pt x="24333" y="31954"/>
                  </a:lnTo>
                  <a:lnTo>
                    <a:pt x="33369" y="30112"/>
                  </a:lnTo>
                  <a:lnTo>
                    <a:pt x="43814" y="31153"/>
                  </a:lnTo>
                  <a:lnTo>
                    <a:pt x="57315" y="38798"/>
                  </a:lnTo>
                  <a:lnTo>
                    <a:pt x="50495" y="37541"/>
                  </a:lnTo>
                  <a:lnTo>
                    <a:pt x="42633" y="37998"/>
                  </a:lnTo>
                  <a:lnTo>
                    <a:pt x="26149" y="42392"/>
                  </a:lnTo>
                  <a:lnTo>
                    <a:pt x="20002" y="45681"/>
                  </a:lnTo>
                  <a:lnTo>
                    <a:pt x="20078" y="46456"/>
                  </a:lnTo>
                  <a:lnTo>
                    <a:pt x="21361" y="46685"/>
                  </a:lnTo>
                  <a:lnTo>
                    <a:pt x="25265" y="44920"/>
                  </a:lnTo>
                  <a:lnTo>
                    <a:pt x="34980" y="41632"/>
                  </a:lnTo>
                  <a:lnTo>
                    <a:pt x="48027" y="39575"/>
                  </a:lnTo>
                  <a:lnTo>
                    <a:pt x="61925" y="41503"/>
                  </a:lnTo>
                  <a:lnTo>
                    <a:pt x="67868" y="45034"/>
                  </a:lnTo>
                  <a:lnTo>
                    <a:pt x="60426" y="44787"/>
                  </a:lnTo>
                  <a:lnTo>
                    <a:pt x="53308" y="45632"/>
                  </a:lnTo>
                  <a:lnTo>
                    <a:pt x="46780" y="47204"/>
                  </a:lnTo>
                  <a:lnTo>
                    <a:pt x="41109" y="49136"/>
                  </a:lnTo>
                  <a:lnTo>
                    <a:pt x="32600" y="52387"/>
                  </a:lnTo>
                  <a:lnTo>
                    <a:pt x="26466" y="56578"/>
                  </a:lnTo>
                  <a:lnTo>
                    <a:pt x="26619" y="57391"/>
                  </a:lnTo>
                  <a:lnTo>
                    <a:pt x="27914" y="57531"/>
                  </a:lnTo>
                  <a:lnTo>
                    <a:pt x="31865" y="55196"/>
                  </a:lnTo>
                  <a:lnTo>
                    <a:pt x="41875" y="50533"/>
                  </a:lnTo>
                  <a:lnTo>
                    <a:pt x="55718" y="46736"/>
                  </a:lnTo>
                  <a:lnTo>
                    <a:pt x="71170" y="47002"/>
                  </a:lnTo>
                  <a:lnTo>
                    <a:pt x="83438" y="54533"/>
                  </a:lnTo>
                  <a:lnTo>
                    <a:pt x="68568" y="55502"/>
                  </a:lnTo>
                  <a:lnTo>
                    <a:pt x="52008" y="59121"/>
                  </a:lnTo>
                  <a:lnTo>
                    <a:pt x="38288" y="63117"/>
                  </a:lnTo>
                  <a:lnTo>
                    <a:pt x="31940" y="65214"/>
                  </a:lnTo>
                  <a:lnTo>
                    <a:pt x="31597" y="65481"/>
                  </a:lnTo>
                  <a:lnTo>
                    <a:pt x="31622" y="66167"/>
                  </a:lnTo>
                  <a:lnTo>
                    <a:pt x="32829" y="66535"/>
                  </a:lnTo>
                  <a:lnTo>
                    <a:pt x="39409" y="64387"/>
                  </a:lnTo>
                  <a:lnTo>
                    <a:pt x="54529" y="60058"/>
                  </a:lnTo>
                  <a:lnTo>
                    <a:pt x="72232" y="56462"/>
                  </a:lnTo>
                  <a:lnTo>
                    <a:pt x="86563" y="56515"/>
                  </a:lnTo>
                  <a:lnTo>
                    <a:pt x="108089" y="70421"/>
                  </a:lnTo>
                  <a:lnTo>
                    <a:pt x="103784" y="70485"/>
                  </a:lnTo>
                  <a:lnTo>
                    <a:pt x="98399" y="71437"/>
                  </a:lnTo>
                  <a:lnTo>
                    <a:pt x="91008" y="73380"/>
                  </a:lnTo>
                  <a:lnTo>
                    <a:pt x="84237" y="69488"/>
                  </a:lnTo>
                  <a:lnTo>
                    <a:pt x="76592" y="66986"/>
                  </a:lnTo>
                  <a:lnTo>
                    <a:pt x="68182" y="65893"/>
                  </a:lnTo>
                  <a:lnTo>
                    <a:pt x="59118" y="66230"/>
                  </a:lnTo>
                  <a:lnTo>
                    <a:pt x="49580" y="67335"/>
                  </a:lnTo>
                  <a:lnTo>
                    <a:pt x="42062" y="70624"/>
                  </a:lnTo>
                  <a:lnTo>
                    <a:pt x="42113" y="71335"/>
                  </a:lnTo>
                  <a:lnTo>
                    <a:pt x="43370" y="71666"/>
                  </a:lnTo>
                  <a:lnTo>
                    <a:pt x="50393" y="68719"/>
                  </a:lnTo>
                  <a:lnTo>
                    <a:pt x="59651" y="67652"/>
                  </a:lnTo>
                  <a:lnTo>
                    <a:pt x="68098" y="67307"/>
                  </a:lnTo>
                  <a:lnTo>
                    <a:pt x="75857" y="68233"/>
                  </a:lnTo>
                  <a:lnTo>
                    <a:pt x="82901" y="70431"/>
                  </a:lnTo>
                  <a:lnTo>
                    <a:pt x="89204" y="73901"/>
                  </a:lnTo>
                  <a:lnTo>
                    <a:pt x="82867" y="75730"/>
                  </a:lnTo>
                  <a:lnTo>
                    <a:pt x="69405" y="80695"/>
                  </a:lnTo>
                  <a:lnTo>
                    <a:pt x="66374" y="79611"/>
                  </a:lnTo>
                  <a:lnTo>
                    <a:pt x="60875" y="78176"/>
                  </a:lnTo>
                  <a:lnTo>
                    <a:pt x="53269" y="77029"/>
                  </a:lnTo>
                  <a:lnTo>
                    <a:pt x="43916" y="76809"/>
                  </a:lnTo>
                  <a:lnTo>
                    <a:pt x="43243" y="77139"/>
                  </a:lnTo>
                  <a:lnTo>
                    <a:pt x="43167" y="77571"/>
                  </a:lnTo>
                  <a:lnTo>
                    <a:pt x="44221" y="78257"/>
                  </a:lnTo>
                  <a:lnTo>
                    <a:pt x="55270" y="77774"/>
                  </a:lnTo>
                  <a:lnTo>
                    <a:pt x="63893" y="80238"/>
                  </a:lnTo>
                  <a:lnTo>
                    <a:pt x="67411" y="81457"/>
                  </a:lnTo>
                  <a:lnTo>
                    <a:pt x="52349" y="87718"/>
                  </a:lnTo>
                  <a:lnTo>
                    <a:pt x="50863" y="86918"/>
                  </a:lnTo>
                  <a:lnTo>
                    <a:pt x="46393" y="85140"/>
                  </a:lnTo>
                  <a:lnTo>
                    <a:pt x="37795" y="85699"/>
                  </a:lnTo>
                  <a:lnTo>
                    <a:pt x="37172" y="86017"/>
                  </a:lnTo>
                  <a:lnTo>
                    <a:pt x="37096" y="86474"/>
                  </a:lnTo>
                  <a:lnTo>
                    <a:pt x="38163" y="87122"/>
                  </a:lnTo>
                  <a:lnTo>
                    <a:pt x="44843" y="86690"/>
                  </a:lnTo>
                  <a:lnTo>
                    <a:pt x="48767" y="87782"/>
                  </a:lnTo>
                  <a:lnTo>
                    <a:pt x="50584" y="88493"/>
                  </a:lnTo>
                  <a:lnTo>
                    <a:pt x="38493" y="93814"/>
                  </a:lnTo>
                  <a:lnTo>
                    <a:pt x="28219" y="99047"/>
                  </a:lnTo>
                  <a:lnTo>
                    <a:pt x="28308" y="99809"/>
                  </a:lnTo>
                  <a:lnTo>
                    <a:pt x="29565" y="100088"/>
                  </a:lnTo>
                  <a:lnTo>
                    <a:pt x="37503" y="96126"/>
                  </a:lnTo>
                  <a:lnTo>
                    <a:pt x="48298" y="91274"/>
                  </a:lnTo>
                  <a:lnTo>
                    <a:pt x="44945" y="95046"/>
                  </a:lnTo>
                  <a:lnTo>
                    <a:pt x="41376" y="100418"/>
                  </a:lnTo>
                  <a:lnTo>
                    <a:pt x="41795" y="101434"/>
                  </a:lnTo>
                  <a:lnTo>
                    <a:pt x="43014" y="101193"/>
                  </a:lnTo>
                  <a:lnTo>
                    <a:pt x="49187" y="91884"/>
                  </a:lnTo>
                  <a:lnTo>
                    <a:pt x="52946" y="89230"/>
                  </a:lnTo>
                  <a:lnTo>
                    <a:pt x="63284" y="84848"/>
                  </a:lnTo>
                  <a:lnTo>
                    <a:pt x="56502" y="90906"/>
                  </a:lnTo>
                  <a:lnTo>
                    <a:pt x="47980" y="101841"/>
                  </a:lnTo>
                  <a:lnTo>
                    <a:pt x="48336" y="102870"/>
                  </a:lnTo>
                  <a:lnTo>
                    <a:pt x="49580" y="102704"/>
                  </a:lnTo>
                  <a:lnTo>
                    <a:pt x="57203" y="93570"/>
                  </a:lnTo>
                  <a:lnTo>
                    <a:pt x="63739" y="86756"/>
                  </a:lnTo>
                  <a:lnTo>
                    <a:pt x="69570" y="82359"/>
                  </a:lnTo>
                  <a:lnTo>
                    <a:pt x="76009" y="79870"/>
                  </a:lnTo>
                  <a:lnTo>
                    <a:pt x="84924" y="76847"/>
                  </a:lnTo>
                  <a:lnTo>
                    <a:pt x="75770" y="84275"/>
                  </a:lnTo>
                  <a:lnTo>
                    <a:pt x="66451" y="93017"/>
                  </a:lnTo>
                  <a:lnTo>
                    <a:pt x="54673" y="105092"/>
                  </a:lnTo>
                  <a:lnTo>
                    <a:pt x="54927" y="106108"/>
                  </a:lnTo>
                  <a:lnTo>
                    <a:pt x="56197" y="106006"/>
                  </a:lnTo>
                  <a:lnTo>
                    <a:pt x="63609" y="98307"/>
                  </a:lnTo>
                  <a:lnTo>
                    <a:pt x="73366" y="88820"/>
                  </a:lnTo>
                  <a:lnTo>
                    <a:pt x="107734" y="71869"/>
                  </a:lnTo>
                  <a:lnTo>
                    <a:pt x="102882" y="74930"/>
                  </a:lnTo>
                  <a:lnTo>
                    <a:pt x="98196" y="80518"/>
                  </a:lnTo>
                  <a:lnTo>
                    <a:pt x="87807" y="95669"/>
                  </a:lnTo>
                  <a:lnTo>
                    <a:pt x="82930" y="106299"/>
                  </a:lnTo>
                  <a:lnTo>
                    <a:pt x="83502" y="107251"/>
                  </a:lnTo>
                  <a:lnTo>
                    <a:pt x="84658" y="106895"/>
                  </a:lnTo>
                  <a:lnTo>
                    <a:pt x="86792" y="102553"/>
                  </a:lnTo>
                  <a:lnTo>
                    <a:pt x="92294" y="92686"/>
                  </a:lnTo>
                  <a:lnTo>
                    <a:pt x="100095" y="81430"/>
                  </a:lnTo>
                  <a:lnTo>
                    <a:pt x="109131" y="72923"/>
                  </a:lnTo>
                  <a:lnTo>
                    <a:pt x="105591" y="81805"/>
                  </a:lnTo>
                  <a:lnTo>
                    <a:pt x="103947" y="90814"/>
                  </a:lnTo>
                  <a:lnTo>
                    <a:pt x="103492" y="97922"/>
                  </a:lnTo>
                  <a:lnTo>
                    <a:pt x="103517" y="101104"/>
                  </a:lnTo>
                  <a:lnTo>
                    <a:pt x="104444" y="101904"/>
                  </a:lnTo>
                  <a:lnTo>
                    <a:pt x="105321" y="101231"/>
                  </a:lnTo>
                  <a:lnTo>
                    <a:pt x="105316" y="98164"/>
                  </a:lnTo>
                  <a:lnTo>
                    <a:pt x="105817" y="90803"/>
                  </a:lnTo>
                  <a:lnTo>
                    <a:pt x="107598" y="81506"/>
                  </a:lnTo>
                  <a:lnTo>
                    <a:pt x="111429" y="72631"/>
                  </a:lnTo>
                  <a:lnTo>
                    <a:pt x="112483" y="73329"/>
                  </a:lnTo>
                  <a:lnTo>
                    <a:pt x="113753" y="73317"/>
                  </a:lnTo>
                  <a:lnTo>
                    <a:pt x="113550" y="72301"/>
                  </a:lnTo>
                  <a:lnTo>
                    <a:pt x="112369" y="71488"/>
                  </a:lnTo>
                  <a:lnTo>
                    <a:pt x="117670" y="67402"/>
                  </a:lnTo>
                  <a:lnTo>
                    <a:pt x="126626" y="61882"/>
                  </a:lnTo>
                  <a:lnTo>
                    <a:pt x="145961" y="51181"/>
                  </a:lnTo>
                  <a:lnTo>
                    <a:pt x="146126" y="50190"/>
                  </a:lnTo>
                  <a:lnTo>
                    <a:pt x="144830" y="49949"/>
                  </a:lnTo>
                  <a:lnTo>
                    <a:pt x="130832" y="57596"/>
                  </a:lnTo>
                  <a:lnTo>
                    <a:pt x="120227" y="63831"/>
                  </a:lnTo>
                  <a:lnTo>
                    <a:pt x="112204" y="69329"/>
                  </a:lnTo>
                  <a:lnTo>
                    <a:pt x="117414" y="62032"/>
                  </a:lnTo>
                  <a:lnTo>
                    <a:pt x="125606" y="52333"/>
                  </a:lnTo>
                  <a:lnTo>
                    <a:pt x="141617" y="34861"/>
                  </a:lnTo>
                  <a:lnTo>
                    <a:pt x="141414" y="33832"/>
                  </a:lnTo>
                  <a:lnTo>
                    <a:pt x="112140" y="66128"/>
                  </a:lnTo>
                  <a:lnTo>
                    <a:pt x="109943" y="69875"/>
                  </a:lnTo>
                  <a:lnTo>
                    <a:pt x="108089" y="68046"/>
                  </a:lnTo>
                  <a:lnTo>
                    <a:pt x="106883" y="61950"/>
                  </a:lnTo>
                  <a:lnTo>
                    <a:pt x="105752" y="52908"/>
                  </a:lnTo>
                  <a:lnTo>
                    <a:pt x="108653" y="46368"/>
                  </a:lnTo>
                  <a:lnTo>
                    <a:pt x="115571" y="37458"/>
                  </a:lnTo>
                  <a:lnTo>
                    <a:pt x="123835" y="28415"/>
                  </a:lnTo>
                  <a:lnTo>
                    <a:pt x="130771" y="21475"/>
                  </a:lnTo>
                  <a:lnTo>
                    <a:pt x="130581" y="20447"/>
                  </a:lnTo>
                  <a:lnTo>
                    <a:pt x="105282" y="48577"/>
                  </a:lnTo>
                  <a:lnTo>
                    <a:pt x="104051" y="34696"/>
                  </a:lnTo>
                  <a:lnTo>
                    <a:pt x="104203" y="34861"/>
                  </a:lnTo>
                  <a:lnTo>
                    <a:pt x="104152" y="28968"/>
                  </a:lnTo>
                  <a:lnTo>
                    <a:pt x="113283" y="18834"/>
                  </a:lnTo>
                  <a:lnTo>
                    <a:pt x="116814" y="15265"/>
                  </a:lnTo>
                  <a:lnTo>
                    <a:pt x="116573" y="14236"/>
                  </a:lnTo>
                  <a:lnTo>
                    <a:pt x="115315" y="14300"/>
                  </a:lnTo>
                  <a:lnTo>
                    <a:pt x="106806" y="22936"/>
                  </a:lnTo>
                  <a:lnTo>
                    <a:pt x="103644" y="28892"/>
                  </a:lnTo>
                  <a:lnTo>
                    <a:pt x="102755" y="14058"/>
                  </a:lnTo>
                  <a:lnTo>
                    <a:pt x="104482" y="10287"/>
                  </a:lnTo>
                  <a:lnTo>
                    <a:pt x="112991" y="2362"/>
                  </a:lnTo>
                  <a:lnTo>
                    <a:pt x="112915" y="1231"/>
                  </a:lnTo>
                  <a:lnTo>
                    <a:pt x="111658" y="1270"/>
                  </a:lnTo>
                  <a:lnTo>
                    <a:pt x="105676" y="6807"/>
                  </a:lnTo>
                  <a:lnTo>
                    <a:pt x="102603" y="10934"/>
                  </a:lnTo>
                  <a:lnTo>
                    <a:pt x="102184" y="800"/>
                  </a:lnTo>
                  <a:lnTo>
                    <a:pt x="101257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2" name="object 2392"/>
            <p:cNvSpPr/>
            <p:nvPr/>
          </p:nvSpPr>
          <p:spPr>
            <a:xfrm>
              <a:off x="6949758" y="2834622"/>
              <a:ext cx="113664" cy="98425"/>
            </a:xfrm>
            <a:custGeom>
              <a:avLst/>
              <a:gdLst/>
              <a:ahLst/>
              <a:cxnLst/>
              <a:rect l="l" t="t" r="r" b="b"/>
              <a:pathLst>
                <a:path w="113665" h="98425">
                  <a:moveTo>
                    <a:pt x="253" y="0"/>
                  </a:moveTo>
                  <a:lnTo>
                    <a:pt x="0" y="190"/>
                  </a:lnTo>
                  <a:lnTo>
                    <a:pt x="507" y="1244"/>
                  </a:lnTo>
                  <a:lnTo>
                    <a:pt x="4597" y="2819"/>
                  </a:lnTo>
                  <a:lnTo>
                    <a:pt x="13373" y="6629"/>
                  </a:lnTo>
                  <a:lnTo>
                    <a:pt x="2285" y="6172"/>
                  </a:lnTo>
                  <a:lnTo>
                    <a:pt x="1549" y="6502"/>
                  </a:lnTo>
                  <a:lnTo>
                    <a:pt x="1460" y="6845"/>
                  </a:lnTo>
                  <a:lnTo>
                    <a:pt x="2412" y="7607"/>
                  </a:lnTo>
                  <a:lnTo>
                    <a:pt x="16789" y="8191"/>
                  </a:lnTo>
                  <a:lnTo>
                    <a:pt x="26581" y="12979"/>
                  </a:lnTo>
                  <a:lnTo>
                    <a:pt x="5448" y="16459"/>
                  </a:lnTo>
                  <a:lnTo>
                    <a:pt x="4902" y="16764"/>
                  </a:lnTo>
                  <a:lnTo>
                    <a:pt x="4851" y="17322"/>
                  </a:lnTo>
                  <a:lnTo>
                    <a:pt x="6007" y="17868"/>
                  </a:lnTo>
                  <a:lnTo>
                    <a:pt x="28816" y="14097"/>
                  </a:lnTo>
                  <a:lnTo>
                    <a:pt x="39560" y="19773"/>
                  </a:lnTo>
                  <a:lnTo>
                    <a:pt x="30028" y="19948"/>
                  </a:lnTo>
                  <a:lnTo>
                    <a:pt x="22080" y="22029"/>
                  </a:lnTo>
                  <a:lnTo>
                    <a:pt x="16545" y="24494"/>
                  </a:lnTo>
                  <a:lnTo>
                    <a:pt x="14046" y="25984"/>
                  </a:lnTo>
                  <a:lnTo>
                    <a:pt x="14211" y="26835"/>
                  </a:lnTo>
                  <a:lnTo>
                    <a:pt x="15493" y="26949"/>
                  </a:lnTo>
                  <a:lnTo>
                    <a:pt x="17967" y="25562"/>
                  </a:lnTo>
                  <a:lnTo>
                    <a:pt x="24345" y="22915"/>
                  </a:lnTo>
                  <a:lnTo>
                    <a:pt x="33381" y="21075"/>
                  </a:lnTo>
                  <a:lnTo>
                    <a:pt x="43827" y="22110"/>
                  </a:lnTo>
                  <a:lnTo>
                    <a:pt x="57315" y="29756"/>
                  </a:lnTo>
                  <a:lnTo>
                    <a:pt x="50507" y="28486"/>
                  </a:lnTo>
                  <a:lnTo>
                    <a:pt x="42633" y="28956"/>
                  </a:lnTo>
                  <a:lnTo>
                    <a:pt x="26149" y="33350"/>
                  </a:lnTo>
                  <a:lnTo>
                    <a:pt x="20002" y="36626"/>
                  </a:lnTo>
                  <a:lnTo>
                    <a:pt x="20091" y="37414"/>
                  </a:lnTo>
                  <a:lnTo>
                    <a:pt x="21374" y="37642"/>
                  </a:lnTo>
                  <a:lnTo>
                    <a:pt x="25270" y="35877"/>
                  </a:lnTo>
                  <a:lnTo>
                    <a:pt x="34983" y="32588"/>
                  </a:lnTo>
                  <a:lnTo>
                    <a:pt x="48032" y="30527"/>
                  </a:lnTo>
                  <a:lnTo>
                    <a:pt x="61937" y="32448"/>
                  </a:lnTo>
                  <a:lnTo>
                    <a:pt x="67881" y="35991"/>
                  </a:lnTo>
                  <a:lnTo>
                    <a:pt x="60439" y="35750"/>
                  </a:lnTo>
                  <a:lnTo>
                    <a:pt x="53319" y="36595"/>
                  </a:lnTo>
                  <a:lnTo>
                    <a:pt x="46787" y="38163"/>
                  </a:lnTo>
                  <a:lnTo>
                    <a:pt x="41109" y="40093"/>
                  </a:lnTo>
                  <a:lnTo>
                    <a:pt x="32613" y="43357"/>
                  </a:lnTo>
                  <a:lnTo>
                    <a:pt x="26466" y="47536"/>
                  </a:lnTo>
                  <a:lnTo>
                    <a:pt x="26631" y="48348"/>
                  </a:lnTo>
                  <a:lnTo>
                    <a:pt x="27914" y="48488"/>
                  </a:lnTo>
                  <a:lnTo>
                    <a:pt x="31873" y="46154"/>
                  </a:lnTo>
                  <a:lnTo>
                    <a:pt x="41884" y="41492"/>
                  </a:lnTo>
                  <a:lnTo>
                    <a:pt x="55725" y="37699"/>
                  </a:lnTo>
                  <a:lnTo>
                    <a:pt x="71170" y="37973"/>
                  </a:lnTo>
                  <a:lnTo>
                    <a:pt x="83451" y="45491"/>
                  </a:lnTo>
                  <a:lnTo>
                    <a:pt x="68579" y="46454"/>
                  </a:lnTo>
                  <a:lnTo>
                    <a:pt x="52017" y="50074"/>
                  </a:lnTo>
                  <a:lnTo>
                    <a:pt x="38301" y="54072"/>
                  </a:lnTo>
                  <a:lnTo>
                    <a:pt x="31965" y="56172"/>
                  </a:lnTo>
                  <a:lnTo>
                    <a:pt x="31597" y="56438"/>
                  </a:lnTo>
                  <a:lnTo>
                    <a:pt x="31622" y="57111"/>
                  </a:lnTo>
                  <a:lnTo>
                    <a:pt x="32854" y="57492"/>
                  </a:lnTo>
                  <a:lnTo>
                    <a:pt x="39425" y="55345"/>
                  </a:lnTo>
                  <a:lnTo>
                    <a:pt x="54538" y="51015"/>
                  </a:lnTo>
                  <a:lnTo>
                    <a:pt x="72240" y="47420"/>
                  </a:lnTo>
                  <a:lnTo>
                    <a:pt x="86575" y="47472"/>
                  </a:lnTo>
                  <a:lnTo>
                    <a:pt x="108102" y="61379"/>
                  </a:lnTo>
                  <a:lnTo>
                    <a:pt x="103797" y="61442"/>
                  </a:lnTo>
                  <a:lnTo>
                    <a:pt x="98424" y="62395"/>
                  </a:lnTo>
                  <a:lnTo>
                    <a:pt x="91008" y="64325"/>
                  </a:lnTo>
                  <a:lnTo>
                    <a:pt x="84245" y="60445"/>
                  </a:lnTo>
                  <a:lnTo>
                    <a:pt x="76603" y="57946"/>
                  </a:lnTo>
                  <a:lnTo>
                    <a:pt x="68194" y="56853"/>
                  </a:lnTo>
                  <a:lnTo>
                    <a:pt x="59131" y="57188"/>
                  </a:lnTo>
                  <a:lnTo>
                    <a:pt x="49593" y="58293"/>
                  </a:lnTo>
                  <a:lnTo>
                    <a:pt x="42062" y="61569"/>
                  </a:lnTo>
                  <a:lnTo>
                    <a:pt x="42125" y="62293"/>
                  </a:lnTo>
                  <a:lnTo>
                    <a:pt x="43383" y="62623"/>
                  </a:lnTo>
                  <a:lnTo>
                    <a:pt x="50406" y="59677"/>
                  </a:lnTo>
                  <a:lnTo>
                    <a:pt x="59664" y="58610"/>
                  </a:lnTo>
                  <a:lnTo>
                    <a:pt x="68109" y="58259"/>
                  </a:lnTo>
                  <a:lnTo>
                    <a:pt x="75863" y="59186"/>
                  </a:lnTo>
                  <a:lnTo>
                    <a:pt x="82903" y="61387"/>
                  </a:lnTo>
                  <a:lnTo>
                    <a:pt x="89204" y="64858"/>
                  </a:lnTo>
                  <a:lnTo>
                    <a:pt x="82880" y="66687"/>
                  </a:lnTo>
                  <a:lnTo>
                    <a:pt x="69418" y="71653"/>
                  </a:lnTo>
                  <a:lnTo>
                    <a:pt x="66382" y="70572"/>
                  </a:lnTo>
                  <a:lnTo>
                    <a:pt x="60883" y="69134"/>
                  </a:lnTo>
                  <a:lnTo>
                    <a:pt x="53280" y="67983"/>
                  </a:lnTo>
                  <a:lnTo>
                    <a:pt x="43929" y="67767"/>
                  </a:lnTo>
                  <a:lnTo>
                    <a:pt x="43256" y="68097"/>
                  </a:lnTo>
                  <a:lnTo>
                    <a:pt x="43179" y="68529"/>
                  </a:lnTo>
                  <a:lnTo>
                    <a:pt x="44221" y="69202"/>
                  </a:lnTo>
                  <a:lnTo>
                    <a:pt x="55270" y="68732"/>
                  </a:lnTo>
                  <a:lnTo>
                    <a:pt x="63906" y="71183"/>
                  </a:lnTo>
                  <a:lnTo>
                    <a:pt x="67424" y="72415"/>
                  </a:lnTo>
                  <a:lnTo>
                    <a:pt x="62179" y="74472"/>
                  </a:lnTo>
                  <a:lnTo>
                    <a:pt x="52362" y="78689"/>
                  </a:lnTo>
                  <a:lnTo>
                    <a:pt x="50863" y="77876"/>
                  </a:lnTo>
                  <a:lnTo>
                    <a:pt x="46405" y="76111"/>
                  </a:lnTo>
                  <a:lnTo>
                    <a:pt x="37795" y="76657"/>
                  </a:lnTo>
                  <a:lnTo>
                    <a:pt x="37172" y="76974"/>
                  </a:lnTo>
                  <a:lnTo>
                    <a:pt x="37122" y="77431"/>
                  </a:lnTo>
                  <a:lnTo>
                    <a:pt x="38176" y="78079"/>
                  </a:lnTo>
                  <a:lnTo>
                    <a:pt x="44843" y="77647"/>
                  </a:lnTo>
                  <a:lnTo>
                    <a:pt x="48767" y="78740"/>
                  </a:lnTo>
                  <a:lnTo>
                    <a:pt x="50596" y="79451"/>
                  </a:lnTo>
                  <a:lnTo>
                    <a:pt x="38506" y="84772"/>
                  </a:lnTo>
                  <a:lnTo>
                    <a:pt x="28219" y="90017"/>
                  </a:lnTo>
                  <a:lnTo>
                    <a:pt x="28320" y="90766"/>
                  </a:lnTo>
                  <a:lnTo>
                    <a:pt x="29578" y="91046"/>
                  </a:lnTo>
                  <a:lnTo>
                    <a:pt x="37503" y="87083"/>
                  </a:lnTo>
                  <a:lnTo>
                    <a:pt x="48310" y="82232"/>
                  </a:lnTo>
                  <a:lnTo>
                    <a:pt x="44957" y="86004"/>
                  </a:lnTo>
                  <a:lnTo>
                    <a:pt x="41389" y="91376"/>
                  </a:lnTo>
                  <a:lnTo>
                    <a:pt x="41808" y="92392"/>
                  </a:lnTo>
                  <a:lnTo>
                    <a:pt x="43027" y="92151"/>
                  </a:lnTo>
                  <a:lnTo>
                    <a:pt x="49199" y="82842"/>
                  </a:lnTo>
                  <a:lnTo>
                    <a:pt x="52958" y="80187"/>
                  </a:lnTo>
                  <a:lnTo>
                    <a:pt x="63296" y="75819"/>
                  </a:lnTo>
                  <a:lnTo>
                    <a:pt x="56514" y="81864"/>
                  </a:lnTo>
                  <a:lnTo>
                    <a:pt x="47993" y="92811"/>
                  </a:lnTo>
                  <a:lnTo>
                    <a:pt x="48348" y="93827"/>
                  </a:lnTo>
                  <a:lnTo>
                    <a:pt x="49593" y="93662"/>
                  </a:lnTo>
                  <a:lnTo>
                    <a:pt x="57216" y="84528"/>
                  </a:lnTo>
                  <a:lnTo>
                    <a:pt x="63752" y="77714"/>
                  </a:lnTo>
                  <a:lnTo>
                    <a:pt x="69583" y="73317"/>
                  </a:lnTo>
                  <a:lnTo>
                    <a:pt x="76009" y="70827"/>
                  </a:lnTo>
                  <a:lnTo>
                    <a:pt x="84924" y="67805"/>
                  </a:lnTo>
                  <a:lnTo>
                    <a:pt x="75770" y="75233"/>
                  </a:lnTo>
                  <a:lnTo>
                    <a:pt x="66451" y="83973"/>
                  </a:lnTo>
                  <a:lnTo>
                    <a:pt x="54673" y="96037"/>
                  </a:lnTo>
                  <a:lnTo>
                    <a:pt x="54940" y="97066"/>
                  </a:lnTo>
                  <a:lnTo>
                    <a:pt x="56210" y="96964"/>
                  </a:lnTo>
                  <a:lnTo>
                    <a:pt x="63622" y="89265"/>
                  </a:lnTo>
                  <a:lnTo>
                    <a:pt x="73379" y="79778"/>
                  </a:lnTo>
                  <a:lnTo>
                    <a:pt x="107746" y="62826"/>
                  </a:lnTo>
                  <a:lnTo>
                    <a:pt x="102895" y="65887"/>
                  </a:lnTo>
                  <a:lnTo>
                    <a:pt x="98196" y="71475"/>
                  </a:lnTo>
                  <a:lnTo>
                    <a:pt x="87820" y="86639"/>
                  </a:lnTo>
                  <a:lnTo>
                    <a:pt x="82943" y="97256"/>
                  </a:lnTo>
                  <a:lnTo>
                    <a:pt x="83515" y="98209"/>
                  </a:lnTo>
                  <a:lnTo>
                    <a:pt x="84658" y="97866"/>
                  </a:lnTo>
                  <a:lnTo>
                    <a:pt x="86800" y="93516"/>
                  </a:lnTo>
                  <a:lnTo>
                    <a:pt x="92306" y="83645"/>
                  </a:lnTo>
                  <a:lnTo>
                    <a:pt x="100113" y="72388"/>
                  </a:lnTo>
                  <a:lnTo>
                    <a:pt x="109156" y="63881"/>
                  </a:lnTo>
                  <a:lnTo>
                    <a:pt x="105609" y="72763"/>
                  </a:lnTo>
                  <a:lnTo>
                    <a:pt x="103962" y="81772"/>
                  </a:lnTo>
                  <a:lnTo>
                    <a:pt x="103505" y="88880"/>
                  </a:lnTo>
                  <a:lnTo>
                    <a:pt x="103530" y="92062"/>
                  </a:lnTo>
                  <a:lnTo>
                    <a:pt x="104457" y="92849"/>
                  </a:lnTo>
                  <a:lnTo>
                    <a:pt x="105333" y="92202"/>
                  </a:lnTo>
                  <a:lnTo>
                    <a:pt x="105329" y="89127"/>
                  </a:lnTo>
                  <a:lnTo>
                    <a:pt x="105830" y="81762"/>
                  </a:lnTo>
                  <a:lnTo>
                    <a:pt x="107610" y="72463"/>
                  </a:lnTo>
                  <a:lnTo>
                    <a:pt x="111442" y="63588"/>
                  </a:lnTo>
                  <a:lnTo>
                    <a:pt x="112483" y="64300"/>
                  </a:lnTo>
                  <a:lnTo>
                    <a:pt x="113347" y="64465"/>
                  </a:lnTo>
                  <a:lnTo>
                    <a:pt x="93281" y="50444"/>
                  </a:lnTo>
                  <a:lnTo>
                    <a:pt x="84467" y="45059"/>
                  </a:lnTo>
                  <a:lnTo>
                    <a:pt x="74155" y="38163"/>
                  </a:lnTo>
                  <a:lnTo>
                    <a:pt x="55930" y="27876"/>
                  </a:lnTo>
                  <a:lnTo>
                    <a:pt x="49974" y="25107"/>
                  </a:lnTo>
                  <a:lnTo>
                    <a:pt x="38684" y="18554"/>
                  </a:lnTo>
                  <a:lnTo>
                    <a:pt x="33477" y="14820"/>
                  </a:lnTo>
                  <a:lnTo>
                    <a:pt x="20739" y="8470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3" name="object 2393"/>
            <p:cNvSpPr/>
            <p:nvPr/>
          </p:nvSpPr>
          <p:spPr>
            <a:xfrm>
              <a:off x="7127610" y="2764928"/>
              <a:ext cx="52705" cy="120014"/>
            </a:xfrm>
            <a:custGeom>
              <a:avLst/>
              <a:gdLst/>
              <a:ahLst/>
              <a:cxnLst/>
              <a:rect l="l" t="t" r="r" b="b"/>
              <a:pathLst>
                <a:path w="52704" h="120014">
                  <a:moveTo>
                    <a:pt x="1333" y="0"/>
                  </a:moveTo>
                  <a:lnTo>
                    <a:pt x="8396" y="42142"/>
                  </a:lnTo>
                  <a:lnTo>
                    <a:pt x="14071" y="54876"/>
                  </a:lnTo>
                  <a:lnTo>
                    <a:pt x="10401" y="65354"/>
                  </a:lnTo>
                  <a:lnTo>
                    <a:pt x="11366" y="67424"/>
                  </a:lnTo>
                  <a:lnTo>
                    <a:pt x="12496" y="67424"/>
                  </a:lnTo>
                  <a:lnTo>
                    <a:pt x="13474" y="66459"/>
                  </a:lnTo>
                  <a:lnTo>
                    <a:pt x="15316" y="61239"/>
                  </a:lnTo>
                  <a:lnTo>
                    <a:pt x="15481" y="55676"/>
                  </a:lnTo>
                  <a:lnTo>
                    <a:pt x="27813" y="72428"/>
                  </a:lnTo>
                  <a:lnTo>
                    <a:pt x="29718" y="75374"/>
                  </a:lnTo>
                  <a:lnTo>
                    <a:pt x="31000" y="79654"/>
                  </a:lnTo>
                  <a:lnTo>
                    <a:pt x="25717" y="86334"/>
                  </a:lnTo>
                  <a:lnTo>
                    <a:pt x="23533" y="88607"/>
                  </a:lnTo>
                  <a:lnTo>
                    <a:pt x="23571" y="90906"/>
                  </a:lnTo>
                  <a:lnTo>
                    <a:pt x="25285" y="91249"/>
                  </a:lnTo>
                  <a:lnTo>
                    <a:pt x="26593" y="90170"/>
                  </a:lnTo>
                  <a:lnTo>
                    <a:pt x="30988" y="85471"/>
                  </a:lnTo>
                  <a:lnTo>
                    <a:pt x="32600" y="80289"/>
                  </a:lnTo>
                  <a:lnTo>
                    <a:pt x="36029" y="87706"/>
                  </a:lnTo>
                  <a:lnTo>
                    <a:pt x="35039" y="101231"/>
                  </a:lnTo>
                  <a:lnTo>
                    <a:pt x="29603" y="107454"/>
                  </a:lnTo>
                  <a:lnTo>
                    <a:pt x="24714" y="112064"/>
                  </a:lnTo>
                  <a:lnTo>
                    <a:pt x="24638" y="114363"/>
                  </a:lnTo>
                  <a:lnTo>
                    <a:pt x="26403" y="114782"/>
                  </a:lnTo>
                  <a:lnTo>
                    <a:pt x="32118" y="109486"/>
                  </a:lnTo>
                  <a:lnTo>
                    <a:pt x="35115" y="105702"/>
                  </a:lnTo>
                  <a:lnTo>
                    <a:pt x="35204" y="109728"/>
                  </a:lnTo>
                  <a:lnTo>
                    <a:pt x="35839" y="114058"/>
                  </a:lnTo>
                  <a:lnTo>
                    <a:pt x="37719" y="118770"/>
                  </a:lnTo>
                  <a:lnTo>
                    <a:pt x="39839" y="119672"/>
                  </a:lnTo>
                  <a:lnTo>
                    <a:pt x="40754" y="117551"/>
                  </a:lnTo>
                  <a:lnTo>
                    <a:pt x="37820" y="110185"/>
                  </a:lnTo>
                  <a:lnTo>
                    <a:pt x="38823" y="94653"/>
                  </a:lnTo>
                  <a:lnTo>
                    <a:pt x="43294" y="98882"/>
                  </a:lnTo>
                  <a:lnTo>
                    <a:pt x="50457" y="100418"/>
                  </a:lnTo>
                  <a:lnTo>
                    <a:pt x="51371" y="100355"/>
                  </a:lnTo>
                  <a:lnTo>
                    <a:pt x="52412" y="99161"/>
                  </a:lnTo>
                  <a:lnTo>
                    <a:pt x="51041" y="97218"/>
                  </a:lnTo>
                  <a:lnTo>
                    <a:pt x="41224" y="95097"/>
                  </a:lnTo>
                  <a:lnTo>
                    <a:pt x="38785" y="89052"/>
                  </a:lnTo>
                  <a:lnTo>
                    <a:pt x="38569" y="86664"/>
                  </a:lnTo>
                  <a:lnTo>
                    <a:pt x="38087" y="84289"/>
                  </a:lnTo>
                  <a:lnTo>
                    <a:pt x="35788" y="79146"/>
                  </a:lnTo>
                  <a:lnTo>
                    <a:pt x="30861" y="71208"/>
                  </a:lnTo>
                  <a:lnTo>
                    <a:pt x="37185" y="74041"/>
                  </a:lnTo>
                  <a:lnTo>
                    <a:pt x="44272" y="75361"/>
                  </a:lnTo>
                  <a:lnTo>
                    <a:pt x="45135" y="75285"/>
                  </a:lnTo>
                  <a:lnTo>
                    <a:pt x="46177" y="74053"/>
                  </a:lnTo>
                  <a:lnTo>
                    <a:pt x="44856" y="72148"/>
                  </a:lnTo>
                  <a:lnTo>
                    <a:pt x="32397" y="69837"/>
                  </a:lnTo>
                  <a:lnTo>
                    <a:pt x="26085" y="64579"/>
                  </a:lnTo>
                  <a:lnTo>
                    <a:pt x="18605" y="54686"/>
                  </a:lnTo>
                  <a:lnTo>
                    <a:pt x="14922" y="48704"/>
                  </a:lnTo>
                  <a:lnTo>
                    <a:pt x="13004" y="44716"/>
                  </a:lnTo>
                  <a:lnTo>
                    <a:pt x="19494" y="48958"/>
                  </a:lnTo>
                  <a:lnTo>
                    <a:pt x="29108" y="52285"/>
                  </a:lnTo>
                  <a:lnTo>
                    <a:pt x="30213" y="52260"/>
                  </a:lnTo>
                  <a:lnTo>
                    <a:pt x="31165" y="51257"/>
                  </a:lnTo>
                  <a:lnTo>
                    <a:pt x="30175" y="49187"/>
                  </a:lnTo>
                  <a:lnTo>
                    <a:pt x="25895" y="47726"/>
                  </a:lnTo>
                  <a:lnTo>
                    <a:pt x="14249" y="43014"/>
                  </a:lnTo>
                  <a:lnTo>
                    <a:pt x="10591" y="38481"/>
                  </a:lnTo>
                  <a:lnTo>
                    <a:pt x="8877" y="33261"/>
                  </a:lnTo>
                  <a:lnTo>
                    <a:pt x="4953" y="12801"/>
                  </a:lnTo>
                  <a:lnTo>
                    <a:pt x="3213" y="1346"/>
                  </a:lnTo>
                  <a:lnTo>
                    <a:pt x="1333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4" name="object 2394"/>
            <p:cNvSpPr/>
            <p:nvPr/>
          </p:nvSpPr>
          <p:spPr>
            <a:xfrm>
              <a:off x="7133154" y="2871555"/>
              <a:ext cx="27305" cy="26670"/>
            </a:xfrm>
            <a:custGeom>
              <a:avLst/>
              <a:gdLst/>
              <a:ahLst/>
              <a:cxnLst/>
              <a:rect l="l" t="t" r="r" b="b"/>
              <a:pathLst>
                <a:path w="27304" h="26669">
                  <a:moveTo>
                    <a:pt x="14490" y="0"/>
                  </a:moveTo>
                  <a:lnTo>
                    <a:pt x="6972" y="787"/>
                  </a:lnTo>
                  <a:lnTo>
                    <a:pt x="0" y="11290"/>
                  </a:lnTo>
                  <a:lnTo>
                    <a:pt x="1536" y="19405"/>
                  </a:lnTo>
                  <a:lnTo>
                    <a:pt x="12115" y="26403"/>
                  </a:lnTo>
                  <a:lnTo>
                    <a:pt x="19761" y="25184"/>
                  </a:lnTo>
                  <a:lnTo>
                    <a:pt x="26720" y="14655"/>
                  </a:lnTo>
                  <a:lnTo>
                    <a:pt x="25057" y="6997"/>
                  </a:lnTo>
                  <a:lnTo>
                    <a:pt x="19786" y="3492"/>
                  </a:lnTo>
                  <a:lnTo>
                    <a:pt x="1449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5" name="object 2395"/>
            <p:cNvSpPr/>
            <p:nvPr/>
          </p:nvSpPr>
          <p:spPr>
            <a:xfrm>
              <a:off x="7138526" y="2885556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3086" y="0"/>
                  </a:moveTo>
                  <a:lnTo>
                    <a:pt x="1168" y="927"/>
                  </a:lnTo>
                  <a:lnTo>
                    <a:pt x="596" y="2667"/>
                  </a:lnTo>
                  <a:lnTo>
                    <a:pt x="0" y="4406"/>
                  </a:lnTo>
                  <a:lnTo>
                    <a:pt x="952" y="6299"/>
                  </a:lnTo>
                  <a:lnTo>
                    <a:pt x="2730" y="6908"/>
                  </a:lnTo>
                  <a:lnTo>
                    <a:pt x="4521" y="7505"/>
                  </a:lnTo>
                  <a:lnTo>
                    <a:pt x="6413" y="6578"/>
                  </a:lnTo>
                  <a:lnTo>
                    <a:pt x="7620" y="3111"/>
                  </a:lnTo>
                  <a:lnTo>
                    <a:pt x="6642" y="1193"/>
                  </a:lnTo>
                  <a:lnTo>
                    <a:pt x="4876" y="609"/>
                  </a:lnTo>
                  <a:lnTo>
                    <a:pt x="308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6" name="object 2396"/>
            <p:cNvSpPr/>
            <p:nvPr/>
          </p:nvSpPr>
          <p:spPr>
            <a:xfrm>
              <a:off x="7139876" y="2887945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2311" y="0"/>
                  </a:moveTo>
                  <a:lnTo>
                    <a:pt x="0" y="1104"/>
                  </a:lnTo>
                  <a:lnTo>
                    <a:pt x="1168" y="3403"/>
                  </a:lnTo>
                  <a:lnTo>
                    <a:pt x="3467" y="2311"/>
                  </a:lnTo>
                  <a:lnTo>
                    <a:pt x="231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7" name="object 2397"/>
            <p:cNvSpPr/>
            <p:nvPr/>
          </p:nvSpPr>
          <p:spPr>
            <a:xfrm>
              <a:off x="7144861" y="2877776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2197" y="0"/>
                  </a:moveTo>
                  <a:lnTo>
                    <a:pt x="1104" y="1168"/>
                  </a:lnTo>
                  <a:lnTo>
                    <a:pt x="0" y="2324"/>
                  </a:lnTo>
                  <a:lnTo>
                    <a:pt x="279" y="4406"/>
                  </a:lnTo>
                  <a:lnTo>
                    <a:pt x="3213" y="7175"/>
                  </a:lnTo>
                  <a:lnTo>
                    <a:pt x="5308" y="7365"/>
                  </a:lnTo>
                  <a:lnTo>
                    <a:pt x="7518" y="5054"/>
                  </a:lnTo>
                  <a:lnTo>
                    <a:pt x="7239" y="2971"/>
                  </a:lnTo>
                  <a:lnTo>
                    <a:pt x="5778" y="1574"/>
                  </a:lnTo>
                  <a:lnTo>
                    <a:pt x="4305" y="190"/>
                  </a:lnTo>
                  <a:lnTo>
                    <a:pt x="2197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8" name="object 2398"/>
            <p:cNvSpPr/>
            <p:nvPr/>
          </p:nvSpPr>
          <p:spPr>
            <a:xfrm>
              <a:off x="7170784" y="2855300"/>
              <a:ext cx="26670" cy="27305"/>
            </a:xfrm>
            <a:custGeom>
              <a:avLst/>
              <a:gdLst/>
              <a:ahLst/>
              <a:cxnLst/>
              <a:rect l="l" t="t" r="r" b="b"/>
              <a:pathLst>
                <a:path w="26670" h="27305">
                  <a:moveTo>
                    <a:pt x="10960" y="0"/>
                  </a:moveTo>
                  <a:lnTo>
                    <a:pt x="3987" y="3581"/>
                  </a:lnTo>
                  <a:lnTo>
                    <a:pt x="2006" y="9613"/>
                  </a:lnTo>
                  <a:lnTo>
                    <a:pt x="0" y="15621"/>
                  </a:lnTo>
                  <a:lnTo>
                    <a:pt x="2705" y="22669"/>
                  </a:lnTo>
                  <a:lnTo>
                    <a:pt x="14668" y="26682"/>
                  </a:lnTo>
                  <a:lnTo>
                    <a:pt x="22098" y="23088"/>
                  </a:lnTo>
                  <a:lnTo>
                    <a:pt x="26098" y="11061"/>
                  </a:lnTo>
                  <a:lnTo>
                    <a:pt x="22936" y="3975"/>
                  </a:lnTo>
                  <a:lnTo>
                    <a:pt x="1096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9" name="object 2399"/>
            <p:cNvSpPr/>
            <p:nvPr/>
          </p:nvSpPr>
          <p:spPr>
            <a:xfrm>
              <a:off x="7185846" y="2867944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1854" y="0"/>
                  </a:moveTo>
                  <a:lnTo>
                    <a:pt x="253" y="1422"/>
                  </a:lnTo>
                  <a:lnTo>
                    <a:pt x="139" y="3289"/>
                  </a:lnTo>
                  <a:lnTo>
                    <a:pt x="0" y="5156"/>
                  </a:lnTo>
                  <a:lnTo>
                    <a:pt x="1396" y="6756"/>
                  </a:lnTo>
                  <a:lnTo>
                    <a:pt x="3225" y="6896"/>
                  </a:lnTo>
                  <a:lnTo>
                    <a:pt x="5067" y="7010"/>
                  </a:lnTo>
                  <a:lnTo>
                    <a:pt x="6642" y="5587"/>
                  </a:lnTo>
                  <a:lnTo>
                    <a:pt x="6781" y="3721"/>
                  </a:lnTo>
                  <a:lnTo>
                    <a:pt x="6896" y="1841"/>
                  </a:lnTo>
                  <a:lnTo>
                    <a:pt x="5499" y="241"/>
                  </a:lnTo>
                  <a:lnTo>
                    <a:pt x="185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0" name="object 2400"/>
            <p:cNvSpPr/>
            <p:nvPr/>
          </p:nvSpPr>
          <p:spPr>
            <a:xfrm>
              <a:off x="7188027" y="2870226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917" y="0"/>
                  </a:moveTo>
                  <a:lnTo>
                    <a:pt x="0" y="1714"/>
                  </a:lnTo>
                  <a:lnTo>
                    <a:pt x="1676" y="3644"/>
                  </a:lnTo>
                  <a:lnTo>
                    <a:pt x="3594" y="1943"/>
                  </a:lnTo>
                  <a:lnTo>
                    <a:pt x="1917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1" name="object 2401"/>
            <p:cNvSpPr/>
            <p:nvPr/>
          </p:nvSpPr>
          <p:spPr>
            <a:xfrm>
              <a:off x="7175139" y="2860155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19">
                  <a:moveTo>
                    <a:pt x="5511" y="0"/>
                  </a:moveTo>
                  <a:lnTo>
                    <a:pt x="3428" y="114"/>
                  </a:lnTo>
                  <a:lnTo>
                    <a:pt x="1904" y="1435"/>
                  </a:lnTo>
                  <a:lnTo>
                    <a:pt x="368" y="2768"/>
                  </a:lnTo>
                  <a:lnTo>
                    <a:pt x="0" y="4838"/>
                  </a:lnTo>
                  <a:lnTo>
                    <a:pt x="2120" y="7264"/>
                  </a:lnTo>
                  <a:lnTo>
                    <a:pt x="4229" y="7162"/>
                  </a:lnTo>
                  <a:lnTo>
                    <a:pt x="5727" y="5829"/>
                  </a:lnTo>
                  <a:lnTo>
                    <a:pt x="7251" y="4508"/>
                  </a:lnTo>
                  <a:lnTo>
                    <a:pt x="7632" y="2438"/>
                  </a:lnTo>
                  <a:lnTo>
                    <a:pt x="5511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2" name="object 2402"/>
            <p:cNvSpPr/>
            <p:nvPr/>
          </p:nvSpPr>
          <p:spPr>
            <a:xfrm>
              <a:off x="7150223" y="2801839"/>
              <a:ext cx="24765" cy="25400"/>
            </a:xfrm>
            <a:custGeom>
              <a:avLst/>
              <a:gdLst/>
              <a:ahLst/>
              <a:cxnLst/>
              <a:rect l="l" t="t" r="r" b="b"/>
              <a:pathLst>
                <a:path w="24765" h="25400">
                  <a:moveTo>
                    <a:pt x="7721" y="0"/>
                  </a:moveTo>
                  <a:lnTo>
                    <a:pt x="1269" y="5092"/>
                  </a:lnTo>
                  <a:lnTo>
                    <a:pt x="0" y="17716"/>
                  </a:lnTo>
                  <a:lnTo>
                    <a:pt x="4635" y="23926"/>
                  </a:lnTo>
                  <a:lnTo>
                    <a:pt x="17195" y="25209"/>
                  </a:lnTo>
                  <a:lnTo>
                    <a:pt x="23190" y="20180"/>
                  </a:lnTo>
                  <a:lnTo>
                    <a:pt x="23825" y="13881"/>
                  </a:lnTo>
                  <a:lnTo>
                    <a:pt x="24460" y="7556"/>
                  </a:lnTo>
                  <a:lnTo>
                    <a:pt x="20294" y="1257"/>
                  </a:lnTo>
                  <a:lnTo>
                    <a:pt x="772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3" name="object 2403"/>
            <p:cNvSpPr/>
            <p:nvPr/>
          </p:nvSpPr>
          <p:spPr>
            <a:xfrm>
              <a:off x="7160867" y="2811474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4876" y="0"/>
                  </a:moveTo>
                  <a:lnTo>
                    <a:pt x="1244" y="571"/>
                  </a:lnTo>
                  <a:lnTo>
                    <a:pt x="0" y="2311"/>
                  </a:lnTo>
                  <a:lnTo>
                    <a:pt x="558" y="6007"/>
                  </a:lnTo>
                  <a:lnTo>
                    <a:pt x="2273" y="7277"/>
                  </a:lnTo>
                  <a:lnTo>
                    <a:pt x="4114" y="6997"/>
                  </a:lnTo>
                  <a:lnTo>
                    <a:pt x="5905" y="6705"/>
                  </a:lnTo>
                  <a:lnTo>
                    <a:pt x="7137" y="4965"/>
                  </a:lnTo>
                  <a:lnTo>
                    <a:pt x="6845" y="3124"/>
                  </a:lnTo>
                  <a:lnTo>
                    <a:pt x="6553" y="1282"/>
                  </a:lnTo>
                  <a:lnTo>
                    <a:pt x="487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4" name="object 2404"/>
            <p:cNvSpPr/>
            <p:nvPr/>
          </p:nvSpPr>
          <p:spPr>
            <a:xfrm>
              <a:off x="7162672" y="2813310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473" y="0"/>
                  </a:moveTo>
                  <a:lnTo>
                    <a:pt x="0" y="2082"/>
                  </a:lnTo>
                  <a:lnTo>
                    <a:pt x="2057" y="3632"/>
                  </a:lnTo>
                  <a:lnTo>
                    <a:pt x="3543" y="1536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5" name="object 2405"/>
            <p:cNvSpPr/>
            <p:nvPr/>
          </p:nvSpPr>
          <p:spPr>
            <a:xfrm>
              <a:off x="7138362" y="2847281"/>
              <a:ext cx="27940" cy="26670"/>
            </a:xfrm>
            <a:custGeom>
              <a:avLst/>
              <a:gdLst/>
              <a:ahLst/>
              <a:cxnLst/>
              <a:rect l="l" t="t" r="r" b="b"/>
              <a:pathLst>
                <a:path w="27940" h="26669">
                  <a:moveTo>
                    <a:pt x="14706" y="0"/>
                  </a:moveTo>
                  <a:lnTo>
                    <a:pt x="3098" y="5130"/>
                  </a:lnTo>
                  <a:lnTo>
                    <a:pt x="0" y="12255"/>
                  </a:lnTo>
                  <a:lnTo>
                    <a:pt x="5105" y="23787"/>
                  </a:lnTo>
                  <a:lnTo>
                    <a:pt x="12446" y="26504"/>
                  </a:lnTo>
                  <a:lnTo>
                    <a:pt x="18249" y="23939"/>
                  </a:lnTo>
                  <a:lnTo>
                    <a:pt x="24041" y="21374"/>
                  </a:lnTo>
                  <a:lnTo>
                    <a:pt x="27444" y="14630"/>
                  </a:lnTo>
                  <a:lnTo>
                    <a:pt x="22313" y="3073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6" name="object 2406"/>
            <p:cNvSpPr/>
            <p:nvPr/>
          </p:nvSpPr>
          <p:spPr>
            <a:xfrm>
              <a:off x="7148573" y="2858800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19">
                  <a:moveTo>
                    <a:pt x="3187" y="0"/>
                  </a:moveTo>
                  <a:lnTo>
                    <a:pt x="241" y="2349"/>
                  </a:lnTo>
                  <a:lnTo>
                    <a:pt x="0" y="4457"/>
                  </a:lnTo>
                  <a:lnTo>
                    <a:pt x="2285" y="7315"/>
                  </a:lnTo>
                  <a:lnTo>
                    <a:pt x="4406" y="7543"/>
                  </a:lnTo>
                  <a:lnTo>
                    <a:pt x="5867" y="6362"/>
                  </a:lnTo>
                  <a:lnTo>
                    <a:pt x="7340" y="5207"/>
                  </a:lnTo>
                  <a:lnTo>
                    <a:pt x="7594" y="3098"/>
                  </a:lnTo>
                  <a:lnTo>
                    <a:pt x="6438" y="1663"/>
                  </a:lnTo>
                  <a:lnTo>
                    <a:pt x="5295" y="203"/>
                  </a:lnTo>
                  <a:lnTo>
                    <a:pt x="318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7" name="object 2407"/>
            <p:cNvSpPr/>
            <p:nvPr/>
          </p:nvSpPr>
          <p:spPr>
            <a:xfrm>
              <a:off x="7150945" y="2861165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304" y="0"/>
                  </a:moveTo>
                  <a:lnTo>
                    <a:pt x="0" y="2552"/>
                  </a:lnTo>
                  <a:lnTo>
                    <a:pt x="2540" y="2806"/>
                  </a:lnTo>
                  <a:lnTo>
                    <a:pt x="2857" y="266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8" name="object 2408"/>
            <p:cNvSpPr/>
            <p:nvPr/>
          </p:nvSpPr>
          <p:spPr>
            <a:xfrm>
              <a:off x="7124636" y="2828272"/>
              <a:ext cx="26034" cy="25400"/>
            </a:xfrm>
            <a:custGeom>
              <a:avLst/>
              <a:gdLst/>
              <a:ahLst/>
              <a:cxnLst/>
              <a:rect l="l" t="t" r="r" b="b"/>
              <a:pathLst>
                <a:path w="26034" h="25400">
                  <a:moveTo>
                    <a:pt x="17767" y="0"/>
                  </a:moveTo>
                  <a:lnTo>
                    <a:pt x="11468" y="800"/>
                  </a:lnTo>
                  <a:lnTo>
                    <a:pt x="5181" y="1600"/>
                  </a:lnTo>
                  <a:lnTo>
                    <a:pt x="0" y="7111"/>
                  </a:lnTo>
                  <a:lnTo>
                    <a:pt x="1612" y="19634"/>
                  </a:lnTo>
                  <a:lnTo>
                    <a:pt x="8051" y="24777"/>
                  </a:lnTo>
                  <a:lnTo>
                    <a:pt x="14325" y="23939"/>
                  </a:lnTo>
                  <a:lnTo>
                    <a:pt x="20624" y="23152"/>
                  </a:lnTo>
                  <a:lnTo>
                    <a:pt x="25628" y="17233"/>
                  </a:lnTo>
                  <a:lnTo>
                    <a:pt x="24015" y="4711"/>
                  </a:lnTo>
                  <a:lnTo>
                    <a:pt x="17767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9" name="object 2409"/>
            <p:cNvSpPr/>
            <p:nvPr/>
          </p:nvSpPr>
          <p:spPr>
            <a:xfrm>
              <a:off x="7133277" y="2833733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1854" y="0"/>
                  </a:moveTo>
                  <a:lnTo>
                    <a:pt x="165" y="1244"/>
                  </a:lnTo>
                  <a:lnTo>
                    <a:pt x="0" y="4444"/>
                  </a:lnTo>
                  <a:lnTo>
                    <a:pt x="1562" y="5841"/>
                  </a:lnTo>
                  <a:lnTo>
                    <a:pt x="5626" y="6032"/>
                  </a:lnTo>
                  <a:lnTo>
                    <a:pt x="7315" y="4800"/>
                  </a:lnTo>
                  <a:lnTo>
                    <a:pt x="7416" y="3200"/>
                  </a:lnTo>
                  <a:lnTo>
                    <a:pt x="7493" y="1600"/>
                  </a:lnTo>
                  <a:lnTo>
                    <a:pt x="5918" y="203"/>
                  </a:lnTo>
                  <a:lnTo>
                    <a:pt x="3898" y="114"/>
                  </a:lnTo>
                  <a:lnTo>
                    <a:pt x="185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0" name="object 2410"/>
            <p:cNvSpPr/>
            <p:nvPr/>
          </p:nvSpPr>
          <p:spPr>
            <a:xfrm>
              <a:off x="7133416" y="2850035"/>
              <a:ext cx="8255" cy="6350"/>
            </a:xfrm>
            <a:custGeom>
              <a:avLst/>
              <a:gdLst/>
              <a:ahLst/>
              <a:cxnLst/>
              <a:rect l="l" t="t" r="r" b="b"/>
              <a:pathLst>
                <a:path w="8254" h="6350">
                  <a:moveTo>
                    <a:pt x="5270" y="0"/>
                  </a:moveTo>
                  <a:lnTo>
                    <a:pt x="2679" y="190"/>
                  </a:lnTo>
                  <a:lnTo>
                    <a:pt x="12" y="1193"/>
                  </a:lnTo>
                  <a:lnTo>
                    <a:pt x="0" y="1523"/>
                  </a:lnTo>
                  <a:lnTo>
                    <a:pt x="1193" y="2387"/>
                  </a:lnTo>
                  <a:lnTo>
                    <a:pt x="876" y="4432"/>
                  </a:lnTo>
                  <a:lnTo>
                    <a:pt x="546" y="5714"/>
                  </a:lnTo>
                  <a:lnTo>
                    <a:pt x="3632" y="6159"/>
                  </a:lnTo>
                  <a:lnTo>
                    <a:pt x="4444" y="5486"/>
                  </a:lnTo>
                  <a:lnTo>
                    <a:pt x="6451" y="4495"/>
                  </a:lnTo>
                  <a:lnTo>
                    <a:pt x="6146" y="2324"/>
                  </a:lnTo>
                  <a:lnTo>
                    <a:pt x="7772" y="1701"/>
                  </a:lnTo>
                  <a:lnTo>
                    <a:pt x="7594" y="1269"/>
                  </a:lnTo>
                  <a:lnTo>
                    <a:pt x="527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1" name="object 2411"/>
            <p:cNvSpPr/>
            <p:nvPr/>
          </p:nvSpPr>
          <p:spPr>
            <a:xfrm>
              <a:off x="7166936" y="2829255"/>
              <a:ext cx="26670" cy="27305"/>
            </a:xfrm>
            <a:custGeom>
              <a:avLst/>
              <a:gdLst/>
              <a:ahLst/>
              <a:cxnLst/>
              <a:rect l="l" t="t" r="r" b="b"/>
              <a:pathLst>
                <a:path w="26670" h="27305">
                  <a:moveTo>
                    <a:pt x="14592" y="0"/>
                  </a:moveTo>
                  <a:lnTo>
                    <a:pt x="6946" y="1689"/>
                  </a:lnTo>
                  <a:lnTo>
                    <a:pt x="3492" y="6985"/>
                  </a:lnTo>
                  <a:lnTo>
                    <a:pt x="0" y="12293"/>
                  </a:lnTo>
                  <a:lnTo>
                    <a:pt x="812" y="19824"/>
                  </a:lnTo>
                  <a:lnTo>
                    <a:pt x="11379" y="26720"/>
                  </a:lnTo>
                  <a:lnTo>
                    <a:pt x="19456" y="25158"/>
                  </a:lnTo>
                  <a:lnTo>
                    <a:pt x="26415" y="14541"/>
                  </a:lnTo>
                  <a:lnTo>
                    <a:pt x="25158" y="6908"/>
                  </a:lnTo>
                  <a:lnTo>
                    <a:pt x="1459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2" name="object 2412"/>
            <p:cNvSpPr/>
            <p:nvPr/>
          </p:nvSpPr>
          <p:spPr>
            <a:xfrm>
              <a:off x="7177120" y="2833822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5689" y="0"/>
                  </a:moveTo>
                  <a:lnTo>
                    <a:pt x="3644" y="25"/>
                  </a:lnTo>
                  <a:lnTo>
                    <a:pt x="1625" y="63"/>
                  </a:lnTo>
                  <a:lnTo>
                    <a:pt x="0" y="1371"/>
                  </a:lnTo>
                  <a:lnTo>
                    <a:pt x="50" y="4610"/>
                  </a:lnTo>
                  <a:lnTo>
                    <a:pt x="1714" y="5892"/>
                  </a:lnTo>
                  <a:lnTo>
                    <a:pt x="5740" y="5829"/>
                  </a:lnTo>
                  <a:lnTo>
                    <a:pt x="7366" y="4521"/>
                  </a:lnTo>
                  <a:lnTo>
                    <a:pt x="7340" y="2908"/>
                  </a:lnTo>
                  <a:lnTo>
                    <a:pt x="7340" y="1295"/>
                  </a:lnTo>
                  <a:lnTo>
                    <a:pt x="568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3" name="object 2413"/>
            <p:cNvSpPr/>
            <p:nvPr/>
          </p:nvSpPr>
          <p:spPr>
            <a:xfrm>
              <a:off x="7185733" y="2847117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5206" y="0"/>
                  </a:moveTo>
                  <a:lnTo>
                    <a:pt x="1511" y="1828"/>
                  </a:lnTo>
                  <a:lnTo>
                    <a:pt x="0" y="5765"/>
                  </a:lnTo>
                  <a:lnTo>
                    <a:pt x="1473" y="5435"/>
                  </a:lnTo>
                  <a:lnTo>
                    <a:pt x="2806" y="7023"/>
                  </a:lnTo>
                  <a:lnTo>
                    <a:pt x="5918" y="4953"/>
                  </a:lnTo>
                  <a:lnTo>
                    <a:pt x="6464" y="2794"/>
                  </a:lnTo>
                  <a:lnTo>
                    <a:pt x="4622" y="1625"/>
                  </a:lnTo>
                  <a:lnTo>
                    <a:pt x="520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4" name="object 2414"/>
            <p:cNvSpPr/>
            <p:nvPr/>
          </p:nvSpPr>
          <p:spPr>
            <a:xfrm>
              <a:off x="7158408" y="2879466"/>
              <a:ext cx="27305" cy="26670"/>
            </a:xfrm>
            <a:custGeom>
              <a:avLst/>
              <a:gdLst/>
              <a:ahLst/>
              <a:cxnLst/>
              <a:rect l="l" t="t" r="r" b="b"/>
              <a:pathLst>
                <a:path w="27304" h="26669">
                  <a:moveTo>
                    <a:pt x="16090" y="0"/>
                  </a:moveTo>
                  <a:lnTo>
                    <a:pt x="10071" y="1981"/>
                  </a:lnTo>
                  <a:lnTo>
                    <a:pt x="4038" y="3962"/>
                  </a:lnTo>
                  <a:lnTo>
                    <a:pt x="0" y="10350"/>
                  </a:lnTo>
                  <a:lnTo>
                    <a:pt x="3949" y="22339"/>
                  </a:lnTo>
                  <a:lnTo>
                    <a:pt x="11264" y="26162"/>
                  </a:lnTo>
                  <a:lnTo>
                    <a:pt x="23304" y="22174"/>
                  </a:lnTo>
                  <a:lnTo>
                    <a:pt x="27089" y="15405"/>
                  </a:lnTo>
                  <a:lnTo>
                    <a:pt x="23139" y="3429"/>
                  </a:lnTo>
                  <a:lnTo>
                    <a:pt x="1609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5" name="object 2415"/>
            <p:cNvSpPr/>
            <p:nvPr/>
          </p:nvSpPr>
          <p:spPr>
            <a:xfrm>
              <a:off x="7163634" y="2886404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5">
                  <a:moveTo>
                    <a:pt x="2336" y="0"/>
                  </a:moveTo>
                  <a:lnTo>
                    <a:pt x="736" y="1371"/>
                  </a:lnTo>
                  <a:lnTo>
                    <a:pt x="368" y="3340"/>
                  </a:lnTo>
                  <a:lnTo>
                    <a:pt x="0" y="5346"/>
                  </a:lnTo>
                  <a:lnTo>
                    <a:pt x="965" y="7175"/>
                  </a:lnTo>
                  <a:lnTo>
                    <a:pt x="2539" y="7493"/>
                  </a:lnTo>
                  <a:lnTo>
                    <a:pt x="4127" y="7785"/>
                  </a:lnTo>
                  <a:lnTo>
                    <a:pt x="5714" y="6438"/>
                  </a:lnTo>
                  <a:lnTo>
                    <a:pt x="6476" y="2463"/>
                  </a:lnTo>
                  <a:lnTo>
                    <a:pt x="5499" y="609"/>
                  </a:lnTo>
                  <a:lnTo>
                    <a:pt x="3911" y="292"/>
                  </a:lnTo>
                  <a:lnTo>
                    <a:pt x="233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6" name="object 2416"/>
            <p:cNvSpPr/>
            <p:nvPr/>
          </p:nvSpPr>
          <p:spPr>
            <a:xfrm>
              <a:off x="7170098" y="2901523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4902" y="0"/>
                  </a:moveTo>
                  <a:lnTo>
                    <a:pt x="3644" y="355"/>
                  </a:lnTo>
                  <a:lnTo>
                    <a:pt x="2400" y="685"/>
                  </a:lnTo>
                  <a:lnTo>
                    <a:pt x="0" y="2171"/>
                  </a:lnTo>
                  <a:lnTo>
                    <a:pt x="0" y="2489"/>
                  </a:lnTo>
                  <a:lnTo>
                    <a:pt x="1358" y="3124"/>
                  </a:lnTo>
                  <a:lnTo>
                    <a:pt x="1422" y="5219"/>
                  </a:lnTo>
                  <a:lnTo>
                    <a:pt x="1358" y="6489"/>
                  </a:lnTo>
                  <a:lnTo>
                    <a:pt x="4445" y="6375"/>
                  </a:lnTo>
                  <a:lnTo>
                    <a:pt x="5143" y="5549"/>
                  </a:lnTo>
                  <a:lnTo>
                    <a:pt x="6908" y="4178"/>
                  </a:lnTo>
                  <a:lnTo>
                    <a:pt x="6210" y="2120"/>
                  </a:lnTo>
                  <a:lnTo>
                    <a:pt x="7670" y="1206"/>
                  </a:lnTo>
                  <a:lnTo>
                    <a:pt x="7442" y="800"/>
                  </a:lnTo>
                  <a:lnTo>
                    <a:pt x="490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7" name="object 2417"/>
            <p:cNvSpPr/>
            <p:nvPr/>
          </p:nvSpPr>
          <p:spPr>
            <a:xfrm>
              <a:off x="7045466" y="3168299"/>
              <a:ext cx="40640" cy="123825"/>
            </a:xfrm>
            <a:custGeom>
              <a:avLst/>
              <a:gdLst/>
              <a:ahLst/>
              <a:cxnLst/>
              <a:rect l="l" t="t" r="r" b="b"/>
              <a:pathLst>
                <a:path w="40640" h="123825">
                  <a:moveTo>
                    <a:pt x="38988" y="0"/>
                  </a:moveTo>
                  <a:lnTo>
                    <a:pt x="37287" y="1536"/>
                  </a:lnTo>
                  <a:lnTo>
                    <a:pt x="36918" y="13119"/>
                  </a:lnTo>
                  <a:lnTo>
                    <a:pt x="35420" y="33908"/>
                  </a:lnTo>
                  <a:lnTo>
                    <a:pt x="34328" y="39293"/>
                  </a:lnTo>
                  <a:lnTo>
                    <a:pt x="31229" y="44234"/>
                  </a:lnTo>
                  <a:lnTo>
                    <a:pt x="20231" y="50291"/>
                  </a:lnTo>
                  <a:lnTo>
                    <a:pt x="16167" y="52260"/>
                  </a:lnTo>
                  <a:lnTo>
                    <a:pt x="15430" y="54419"/>
                  </a:lnTo>
                  <a:lnTo>
                    <a:pt x="16484" y="55295"/>
                  </a:lnTo>
                  <a:lnTo>
                    <a:pt x="17576" y="55181"/>
                  </a:lnTo>
                  <a:lnTo>
                    <a:pt x="26733" y="50749"/>
                  </a:lnTo>
                  <a:lnTo>
                    <a:pt x="32689" y="45783"/>
                  </a:lnTo>
                  <a:lnTo>
                    <a:pt x="31254" y="49961"/>
                  </a:lnTo>
                  <a:lnTo>
                    <a:pt x="28295" y="56337"/>
                  </a:lnTo>
                  <a:lnTo>
                    <a:pt x="22047" y="67043"/>
                  </a:lnTo>
                  <a:lnTo>
                    <a:pt x="16370" y="73012"/>
                  </a:lnTo>
                  <a:lnTo>
                    <a:pt x="4292" y="76771"/>
                  </a:lnTo>
                  <a:lnTo>
                    <a:pt x="3213" y="78816"/>
                  </a:lnTo>
                  <a:lnTo>
                    <a:pt x="4381" y="79921"/>
                  </a:lnTo>
                  <a:lnTo>
                    <a:pt x="5245" y="79895"/>
                  </a:lnTo>
                  <a:lnTo>
                    <a:pt x="12128" y="77749"/>
                  </a:lnTo>
                  <a:lnTo>
                    <a:pt x="18072" y="74180"/>
                  </a:lnTo>
                  <a:lnTo>
                    <a:pt x="14122" y="82651"/>
                  </a:lnTo>
                  <a:lnTo>
                    <a:pt x="12458" y="88036"/>
                  </a:lnTo>
                  <a:lnTo>
                    <a:pt x="12242" y="90436"/>
                  </a:lnTo>
                  <a:lnTo>
                    <a:pt x="12318" y="92836"/>
                  </a:lnTo>
                  <a:lnTo>
                    <a:pt x="10617" y="99136"/>
                  </a:lnTo>
                  <a:lnTo>
                    <a:pt x="1104" y="102400"/>
                  </a:lnTo>
                  <a:lnTo>
                    <a:pt x="0" y="104482"/>
                  </a:lnTo>
                  <a:lnTo>
                    <a:pt x="1155" y="105562"/>
                  </a:lnTo>
                  <a:lnTo>
                    <a:pt x="2070" y="105498"/>
                  </a:lnTo>
                  <a:lnTo>
                    <a:pt x="9004" y="103136"/>
                  </a:lnTo>
                  <a:lnTo>
                    <a:pt x="12928" y="98412"/>
                  </a:lnTo>
                  <a:lnTo>
                    <a:pt x="15773" y="113715"/>
                  </a:lnTo>
                  <a:lnTo>
                    <a:pt x="13728" y="121373"/>
                  </a:lnTo>
                  <a:lnTo>
                    <a:pt x="14897" y="123380"/>
                  </a:lnTo>
                  <a:lnTo>
                    <a:pt x="16890" y="122224"/>
                  </a:lnTo>
                  <a:lnTo>
                    <a:pt x="18211" y="117335"/>
                  </a:lnTo>
                  <a:lnTo>
                    <a:pt x="18313" y="112953"/>
                  </a:lnTo>
                  <a:lnTo>
                    <a:pt x="17932" y="108940"/>
                  </a:lnTo>
                  <a:lnTo>
                    <a:pt x="21348" y="112356"/>
                  </a:lnTo>
                  <a:lnTo>
                    <a:pt x="27647" y="116928"/>
                  </a:lnTo>
                  <a:lnTo>
                    <a:pt x="29349" y="116306"/>
                  </a:lnTo>
                  <a:lnTo>
                    <a:pt x="29006" y="114033"/>
                  </a:lnTo>
                  <a:lnTo>
                    <a:pt x="23596" y="110032"/>
                  </a:lnTo>
                  <a:lnTo>
                    <a:pt x="17487" y="104495"/>
                  </a:lnTo>
                  <a:lnTo>
                    <a:pt x="14897" y="91185"/>
                  </a:lnTo>
                  <a:lnTo>
                    <a:pt x="17437" y="83426"/>
                  </a:lnTo>
                  <a:lnTo>
                    <a:pt x="19634" y="88353"/>
                  </a:lnTo>
                  <a:lnTo>
                    <a:pt x="24574" y="92506"/>
                  </a:lnTo>
                  <a:lnTo>
                    <a:pt x="25984" y="93433"/>
                  </a:lnTo>
                  <a:lnTo>
                    <a:pt x="27622" y="92887"/>
                  </a:lnTo>
                  <a:lnTo>
                    <a:pt x="27393" y="90601"/>
                  </a:lnTo>
                  <a:lnTo>
                    <a:pt x="24980" y="88607"/>
                  </a:lnTo>
                  <a:lnTo>
                    <a:pt x="18948" y="82588"/>
                  </a:lnTo>
                  <a:lnTo>
                    <a:pt x="19710" y="78193"/>
                  </a:lnTo>
                  <a:lnTo>
                    <a:pt x="21234" y="75044"/>
                  </a:lnTo>
                  <a:lnTo>
                    <a:pt x="31521" y="56946"/>
                  </a:lnTo>
                  <a:lnTo>
                    <a:pt x="32359" y="62445"/>
                  </a:lnTo>
                  <a:lnTo>
                    <a:pt x="34772" y="67411"/>
                  </a:lnTo>
                  <a:lnTo>
                    <a:pt x="35852" y="68249"/>
                  </a:lnTo>
                  <a:lnTo>
                    <a:pt x="36969" y="68148"/>
                  </a:lnTo>
                  <a:lnTo>
                    <a:pt x="37706" y="65951"/>
                  </a:lnTo>
                  <a:lnTo>
                    <a:pt x="32829" y="55994"/>
                  </a:lnTo>
                  <a:lnTo>
                    <a:pt x="36950" y="42669"/>
                  </a:lnTo>
                  <a:lnTo>
                    <a:pt x="38206" y="36175"/>
                  </a:lnTo>
                  <a:lnTo>
                    <a:pt x="39002" y="29511"/>
                  </a:lnTo>
                  <a:lnTo>
                    <a:pt x="39535" y="22605"/>
                  </a:lnTo>
                  <a:lnTo>
                    <a:pt x="40538" y="1727"/>
                  </a:lnTo>
                  <a:lnTo>
                    <a:pt x="38988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8" name="object 2418"/>
            <p:cNvSpPr/>
            <p:nvPr/>
          </p:nvSpPr>
          <p:spPr>
            <a:xfrm>
              <a:off x="7068070" y="3276276"/>
              <a:ext cx="26670" cy="26034"/>
            </a:xfrm>
            <a:custGeom>
              <a:avLst/>
              <a:gdLst/>
              <a:ahLst/>
              <a:cxnLst/>
              <a:rect l="l" t="t" r="r" b="b"/>
              <a:pathLst>
                <a:path w="26670" h="26035">
                  <a:moveTo>
                    <a:pt x="17957" y="0"/>
                  </a:moveTo>
                  <a:lnTo>
                    <a:pt x="10413" y="101"/>
                  </a:lnTo>
                  <a:lnTo>
                    <a:pt x="5575" y="4203"/>
                  </a:lnTo>
                  <a:lnTo>
                    <a:pt x="736" y="8305"/>
                  </a:lnTo>
                  <a:lnTo>
                    <a:pt x="0" y="16090"/>
                  </a:lnTo>
                  <a:lnTo>
                    <a:pt x="8140" y="25730"/>
                  </a:lnTo>
                  <a:lnTo>
                    <a:pt x="15887" y="26034"/>
                  </a:lnTo>
                  <a:lnTo>
                    <a:pt x="25565" y="17843"/>
                  </a:lnTo>
                  <a:lnTo>
                    <a:pt x="26123" y="9613"/>
                  </a:lnTo>
                  <a:lnTo>
                    <a:pt x="17957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9" name="object 2419"/>
            <p:cNvSpPr/>
            <p:nvPr/>
          </p:nvSpPr>
          <p:spPr>
            <a:xfrm>
              <a:off x="7082003" y="3289570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20">
                  <a:moveTo>
                    <a:pt x="4127" y="0"/>
                  </a:moveTo>
                  <a:lnTo>
                    <a:pt x="2425" y="812"/>
                  </a:lnTo>
                  <a:lnTo>
                    <a:pt x="736" y="1612"/>
                  </a:lnTo>
                  <a:lnTo>
                    <a:pt x="0" y="3619"/>
                  </a:lnTo>
                  <a:lnTo>
                    <a:pt x="1587" y="6921"/>
                  </a:lnTo>
                  <a:lnTo>
                    <a:pt x="3594" y="7607"/>
                  </a:lnTo>
                  <a:lnTo>
                    <a:pt x="5270" y="6807"/>
                  </a:lnTo>
                  <a:lnTo>
                    <a:pt x="6985" y="6007"/>
                  </a:lnTo>
                  <a:lnTo>
                    <a:pt x="7708" y="4000"/>
                  </a:lnTo>
                  <a:lnTo>
                    <a:pt x="6121" y="685"/>
                  </a:lnTo>
                  <a:lnTo>
                    <a:pt x="412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0" name="object 2420"/>
            <p:cNvSpPr/>
            <p:nvPr/>
          </p:nvSpPr>
          <p:spPr>
            <a:xfrm>
              <a:off x="7084960" y="3292007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889" y="0"/>
                  </a:moveTo>
                  <a:lnTo>
                    <a:pt x="0" y="2413"/>
                  </a:lnTo>
                  <a:lnTo>
                    <a:pt x="2425" y="3251"/>
                  </a:lnTo>
                  <a:lnTo>
                    <a:pt x="3314" y="838"/>
                  </a:lnTo>
                  <a:lnTo>
                    <a:pt x="88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1" name="object 2421"/>
            <p:cNvSpPr/>
            <p:nvPr/>
          </p:nvSpPr>
          <p:spPr>
            <a:xfrm>
              <a:off x="7075123" y="3282473"/>
              <a:ext cx="7620" cy="8255"/>
            </a:xfrm>
            <a:custGeom>
              <a:avLst/>
              <a:gdLst/>
              <a:ahLst/>
              <a:cxnLst/>
              <a:rect l="l" t="t" r="r" b="b"/>
              <a:pathLst>
                <a:path w="7620" h="8254">
                  <a:moveTo>
                    <a:pt x="4673" y="0"/>
                  </a:moveTo>
                  <a:lnTo>
                    <a:pt x="2603" y="444"/>
                  </a:lnTo>
                  <a:lnTo>
                    <a:pt x="1320" y="1993"/>
                  </a:lnTo>
                  <a:lnTo>
                    <a:pt x="25" y="3556"/>
                  </a:lnTo>
                  <a:lnTo>
                    <a:pt x="0" y="5651"/>
                  </a:lnTo>
                  <a:lnTo>
                    <a:pt x="2476" y="7696"/>
                  </a:lnTo>
                  <a:lnTo>
                    <a:pt x="4533" y="7251"/>
                  </a:lnTo>
                  <a:lnTo>
                    <a:pt x="7099" y="4152"/>
                  </a:lnTo>
                  <a:lnTo>
                    <a:pt x="7150" y="2057"/>
                  </a:lnTo>
                  <a:lnTo>
                    <a:pt x="5892" y="1041"/>
                  </a:lnTo>
                  <a:lnTo>
                    <a:pt x="467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2" name="object 2422"/>
            <p:cNvSpPr/>
            <p:nvPr/>
          </p:nvSpPr>
          <p:spPr>
            <a:xfrm>
              <a:off x="7028981" y="3264257"/>
              <a:ext cx="26670" cy="27305"/>
            </a:xfrm>
            <a:custGeom>
              <a:avLst/>
              <a:gdLst/>
              <a:ahLst/>
              <a:cxnLst/>
              <a:rect l="l" t="t" r="r" b="b"/>
              <a:pathLst>
                <a:path w="26670" h="27304">
                  <a:moveTo>
                    <a:pt x="13728" y="0"/>
                  </a:moveTo>
                  <a:lnTo>
                    <a:pt x="2298" y="5372"/>
                  </a:lnTo>
                  <a:lnTo>
                    <a:pt x="0" y="12776"/>
                  </a:lnTo>
                  <a:lnTo>
                    <a:pt x="5397" y="24256"/>
                  </a:lnTo>
                  <a:lnTo>
                    <a:pt x="13195" y="26936"/>
                  </a:lnTo>
                  <a:lnTo>
                    <a:pt x="24612" y="21551"/>
                  </a:lnTo>
                  <a:lnTo>
                    <a:pt x="26466" y="14236"/>
                  </a:lnTo>
                  <a:lnTo>
                    <a:pt x="23761" y="8496"/>
                  </a:lnTo>
                  <a:lnTo>
                    <a:pt x="21069" y="2743"/>
                  </a:lnTo>
                  <a:lnTo>
                    <a:pt x="13728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3" name="object 2423"/>
            <p:cNvSpPr/>
            <p:nvPr/>
          </p:nvSpPr>
          <p:spPr>
            <a:xfrm>
              <a:off x="7033493" y="3277537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4800" y="0"/>
                  </a:moveTo>
                  <a:lnTo>
                    <a:pt x="1181" y="660"/>
                  </a:lnTo>
                  <a:lnTo>
                    <a:pt x="0" y="2412"/>
                  </a:lnTo>
                  <a:lnTo>
                    <a:pt x="698" y="6095"/>
                  </a:lnTo>
                  <a:lnTo>
                    <a:pt x="2438" y="7340"/>
                  </a:lnTo>
                  <a:lnTo>
                    <a:pt x="6045" y="6654"/>
                  </a:lnTo>
                  <a:lnTo>
                    <a:pt x="7226" y="4889"/>
                  </a:lnTo>
                  <a:lnTo>
                    <a:pt x="6883" y="3060"/>
                  </a:lnTo>
                  <a:lnTo>
                    <a:pt x="6553" y="1219"/>
                  </a:lnTo>
                  <a:lnTo>
                    <a:pt x="480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4" name="object 2424"/>
            <p:cNvSpPr/>
            <p:nvPr/>
          </p:nvSpPr>
          <p:spPr>
            <a:xfrm>
              <a:off x="7034898" y="328004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435" y="0"/>
                  </a:moveTo>
                  <a:lnTo>
                    <a:pt x="0" y="2133"/>
                  </a:lnTo>
                  <a:lnTo>
                    <a:pt x="2095" y="3606"/>
                  </a:lnTo>
                  <a:lnTo>
                    <a:pt x="3530" y="1485"/>
                  </a:lnTo>
                  <a:lnTo>
                    <a:pt x="143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5" name="object 2425"/>
            <p:cNvSpPr/>
            <p:nvPr/>
          </p:nvSpPr>
          <p:spPr>
            <a:xfrm>
              <a:off x="7042552" y="3268826"/>
              <a:ext cx="8255" cy="7620"/>
            </a:xfrm>
            <a:custGeom>
              <a:avLst/>
              <a:gdLst/>
              <a:ahLst/>
              <a:cxnLst/>
              <a:rect l="l" t="t" r="r" b="b"/>
              <a:pathLst>
                <a:path w="8254" h="7620">
                  <a:moveTo>
                    <a:pt x="3911" y="0"/>
                  </a:moveTo>
                  <a:lnTo>
                    <a:pt x="1803" y="139"/>
                  </a:lnTo>
                  <a:lnTo>
                    <a:pt x="0" y="2794"/>
                  </a:lnTo>
                  <a:lnTo>
                    <a:pt x="622" y="4813"/>
                  </a:lnTo>
                  <a:lnTo>
                    <a:pt x="3949" y="7086"/>
                  </a:lnTo>
                  <a:lnTo>
                    <a:pt x="6032" y="6934"/>
                  </a:lnTo>
                  <a:lnTo>
                    <a:pt x="7835" y="4292"/>
                  </a:lnTo>
                  <a:lnTo>
                    <a:pt x="7226" y="2273"/>
                  </a:lnTo>
                  <a:lnTo>
                    <a:pt x="5575" y="1130"/>
                  </a:lnTo>
                  <a:lnTo>
                    <a:pt x="3911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6" name="object 2426"/>
            <p:cNvSpPr/>
            <p:nvPr/>
          </p:nvSpPr>
          <p:spPr>
            <a:xfrm>
              <a:off x="7044287" y="3208371"/>
              <a:ext cx="26034" cy="26670"/>
            </a:xfrm>
            <a:custGeom>
              <a:avLst/>
              <a:gdLst/>
              <a:ahLst/>
              <a:cxnLst/>
              <a:rect l="l" t="t" r="r" b="b"/>
              <a:pathLst>
                <a:path w="26034" h="26669">
                  <a:moveTo>
                    <a:pt x="15722" y="0"/>
                  </a:moveTo>
                  <a:lnTo>
                    <a:pt x="3403" y="2730"/>
                  </a:lnTo>
                  <a:lnTo>
                    <a:pt x="0" y="9486"/>
                  </a:lnTo>
                  <a:lnTo>
                    <a:pt x="1371" y="15684"/>
                  </a:lnTo>
                  <a:lnTo>
                    <a:pt x="2755" y="21869"/>
                  </a:lnTo>
                  <a:lnTo>
                    <a:pt x="9296" y="26149"/>
                  </a:lnTo>
                  <a:lnTo>
                    <a:pt x="21615" y="23393"/>
                  </a:lnTo>
                  <a:lnTo>
                    <a:pt x="25501" y="16687"/>
                  </a:lnTo>
                  <a:lnTo>
                    <a:pt x="22720" y="4305"/>
                  </a:lnTo>
                  <a:lnTo>
                    <a:pt x="1572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7" name="object 2427"/>
            <p:cNvSpPr/>
            <p:nvPr/>
          </p:nvSpPr>
          <p:spPr>
            <a:xfrm>
              <a:off x="7051760" y="3218862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1663" y="0"/>
                  </a:moveTo>
                  <a:lnTo>
                    <a:pt x="126" y="1473"/>
                  </a:lnTo>
                  <a:lnTo>
                    <a:pt x="63" y="3340"/>
                  </a:lnTo>
                  <a:lnTo>
                    <a:pt x="0" y="5194"/>
                  </a:lnTo>
                  <a:lnTo>
                    <a:pt x="1409" y="6794"/>
                  </a:lnTo>
                  <a:lnTo>
                    <a:pt x="5079" y="6908"/>
                  </a:lnTo>
                  <a:lnTo>
                    <a:pt x="6642" y="5461"/>
                  </a:lnTo>
                  <a:lnTo>
                    <a:pt x="6769" y="1714"/>
                  </a:lnTo>
                  <a:lnTo>
                    <a:pt x="5333" y="139"/>
                  </a:lnTo>
                  <a:lnTo>
                    <a:pt x="3505" y="88"/>
                  </a:lnTo>
                  <a:lnTo>
                    <a:pt x="166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8" name="object 2428"/>
            <p:cNvSpPr/>
            <p:nvPr/>
          </p:nvSpPr>
          <p:spPr>
            <a:xfrm>
              <a:off x="7053337" y="3220485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854" y="0"/>
                  </a:moveTo>
                  <a:lnTo>
                    <a:pt x="0" y="1777"/>
                  </a:lnTo>
                  <a:lnTo>
                    <a:pt x="1739" y="3657"/>
                  </a:lnTo>
                  <a:lnTo>
                    <a:pt x="3594" y="1904"/>
                  </a:lnTo>
                  <a:lnTo>
                    <a:pt x="185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9" name="object 2429"/>
            <p:cNvSpPr/>
            <p:nvPr/>
          </p:nvSpPr>
          <p:spPr>
            <a:xfrm>
              <a:off x="7059303" y="3252906"/>
              <a:ext cx="27305" cy="26670"/>
            </a:xfrm>
            <a:custGeom>
              <a:avLst/>
              <a:gdLst/>
              <a:ahLst/>
              <a:cxnLst/>
              <a:rect l="l" t="t" r="r" b="b"/>
              <a:pathLst>
                <a:path w="27304" h="26670">
                  <a:moveTo>
                    <a:pt x="10947" y="0"/>
                  </a:moveTo>
                  <a:lnTo>
                    <a:pt x="3721" y="3975"/>
                  </a:lnTo>
                  <a:lnTo>
                    <a:pt x="0" y="16040"/>
                  </a:lnTo>
                  <a:lnTo>
                    <a:pt x="4178" y="22339"/>
                  </a:lnTo>
                  <a:lnTo>
                    <a:pt x="10248" y="24206"/>
                  </a:lnTo>
                  <a:lnTo>
                    <a:pt x="16306" y="26073"/>
                  </a:lnTo>
                  <a:lnTo>
                    <a:pt x="23279" y="22491"/>
                  </a:lnTo>
                  <a:lnTo>
                    <a:pt x="26987" y="10439"/>
                  </a:lnTo>
                  <a:lnTo>
                    <a:pt x="23075" y="3733"/>
                  </a:lnTo>
                  <a:lnTo>
                    <a:pt x="10947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0" name="object 2430"/>
            <p:cNvSpPr/>
            <p:nvPr/>
          </p:nvSpPr>
          <p:spPr>
            <a:xfrm>
              <a:off x="7068870" y="3264201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4025" y="0"/>
                  </a:moveTo>
                  <a:lnTo>
                    <a:pt x="1955" y="457"/>
                  </a:lnTo>
                  <a:lnTo>
                    <a:pt x="0" y="3581"/>
                  </a:lnTo>
                  <a:lnTo>
                    <a:pt x="520" y="5651"/>
                  </a:lnTo>
                  <a:lnTo>
                    <a:pt x="2108" y="6642"/>
                  </a:lnTo>
                  <a:lnTo>
                    <a:pt x="3695" y="7632"/>
                  </a:lnTo>
                  <a:lnTo>
                    <a:pt x="5791" y="7162"/>
                  </a:lnTo>
                  <a:lnTo>
                    <a:pt x="7708" y="4051"/>
                  </a:lnTo>
                  <a:lnTo>
                    <a:pt x="7226" y="1981"/>
                  </a:lnTo>
                  <a:lnTo>
                    <a:pt x="5626" y="1003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1" name="object 2431"/>
            <p:cNvSpPr/>
            <p:nvPr/>
          </p:nvSpPr>
          <p:spPr>
            <a:xfrm>
              <a:off x="7071183" y="3266493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489" y="0"/>
                  </a:moveTo>
                  <a:lnTo>
                    <a:pt x="0" y="571"/>
                  </a:lnTo>
                  <a:lnTo>
                    <a:pt x="609" y="3047"/>
                  </a:lnTo>
                  <a:lnTo>
                    <a:pt x="3098" y="2501"/>
                  </a:lnTo>
                  <a:lnTo>
                    <a:pt x="248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2" name="object 2432"/>
            <p:cNvSpPr/>
            <p:nvPr/>
          </p:nvSpPr>
          <p:spPr>
            <a:xfrm>
              <a:off x="7072803" y="3232786"/>
              <a:ext cx="24765" cy="23495"/>
            </a:xfrm>
            <a:custGeom>
              <a:avLst/>
              <a:gdLst/>
              <a:ahLst/>
              <a:cxnLst/>
              <a:rect l="l" t="t" r="r" b="b"/>
              <a:pathLst>
                <a:path w="24765" h="23495">
                  <a:moveTo>
                    <a:pt x="5765" y="0"/>
                  </a:moveTo>
                  <a:lnTo>
                    <a:pt x="127" y="5410"/>
                  </a:lnTo>
                  <a:lnTo>
                    <a:pt x="0" y="18033"/>
                  </a:lnTo>
                  <a:lnTo>
                    <a:pt x="5676" y="23329"/>
                  </a:lnTo>
                  <a:lnTo>
                    <a:pt x="18351" y="23444"/>
                  </a:lnTo>
                  <a:lnTo>
                    <a:pt x="24142" y="17576"/>
                  </a:lnTo>
                  <a:lnTo>
                    <a:pt x="24269" y="4965"/>
                  </a:lnTo>
                  <a:lnTo>
                    <a:pt x="18453" y="101"/>
                  </a:lnTo>
                  <a:lnTo>
                    <a:pt x="12128" y="50"/>
                  </a:lnTo>
                  <a:lnTo>
                    <a:pt x="576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3" name="object 2433"/>
            <p:cNvSpPr/>
            <p:nvPr/>
          </p:nvSpPr>
          <p:spPr>
            <a:xfrm>
              <a:off x="7081038" y="3237355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5397" y="0"/>
                  </a:moveTo>
                  <a:lnTo>
                    <a:pt x="3390" y="330"/>
                  </a:lnTo>
                  <a:lnTo>
                    <a:pt x="1384" y="673"/>
                  </a:lnTo>
                  <a:lnTo>
                    <a:pt x="0" y="2235"/>
                  </a:lnTo>
                  <a:lnTo>
                    <a:pt x="546" y="5410"/>
                  </a:lnTo>
                  <a:lnTo>
                    <a:pt x="2387" y="6413"/>
                  </a:lnTo>
                  <a:lnTo>
                    <a:pt x="4368" y="6070"/>
                  </a:lnTo>
                  <a:lnTo>
                    <a:pt x="6362" y="5753"/>
                  </a:lnTo>
                  <a:lnTo>
                    <a:pt x="7759" y="4178"/>
                  </a:lnTo>
                  <a:lnTo>
                    <a:pt x="7213" y="1016"/>
                  </a:lnTo>
                  <a:lnTo>
                    <a:pt x="5397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4" name="object 2434"/>
            <p:cNvSpPr/>
            <p:nvPr/>
          </p:nvSpPr>
          <p:spPr>
            <a:xfrm>
              <a:off x="7082562" y="3253840"/>
              <a:ext cx="8255" cy="6350"/>
            </a:xfrm>
            <a:custGeom>
              <a:avLst/>
              <a:gdLst/>
              <a:ahLst/>
              <a:cxnLst/>
              <a:rect l="l" t="t" r="r" b="b"/>
              <a:pathLst>
                <a:path w="8254" h="6350">
                  <a:moveTo>
                    <a:pt x="4864" y="0"/>
                  </a:moveTo>
                  <a:lnTo>
                    <a:pt x="2273" y="114"/>
                  </a:lnTo>
                  <a:lnTo>
                    <a:pt x="127" y="1650"/>
                  </a:lnTo>
                  <a:lnTo>
                    <a:pt x="0" y="2095"/>
                  </a:lnTo>
                  <a:lnTo>
                    <a:pt x="1676" y="2527"/>
                  </a:lnTo>
                  <a:lnTo>
                    <a:pt x="1625" y="4711"/>
                  </a:lnTo>
                  <a:lnTo>
                    <a:pt x="3733" y="5448"/>
                  </a:lnTo>
                  <a:lnTo>
                    <a:pt x="4648" y="6032"/>
                  </a:lnTo>
                  <a:lnTo>
                    <a:pt x="7645" y="5219"/>
                  </a:lnTo>
                  <a:lnTo>
                    <a:pt x="7150" y="4000"/>
                  </a:lnTo>
                  <a:lnTo>
                    <a:pt x="6604" y="1993"/>
                  </a:lnTo>
                  <a:lnTo>
                    <a:pt x="7696" y="990"/>
                  </a:lnTo>
                  <a:lnTo>
                    <a:pt x="7620" y="673"/>
                  </a:lnTo>
                  <a:lnTo>
                    <a:pt x="486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5" name="object 2435"/>
            <p:cNvSpPr/>
            <p:nvPr/>
          </p:nvSpPr>
          <p:spPr>
            <a:xfrm>
              <a:off x="7029810" y="3238378"/>
              <a:ext cx="26670" cy="26670"/>
            </a:xfrm>
            <a:custGeom>
              <a:avLst/>
              <a:gdLst/>
              <a:ahLst/>
              <a:cxnLst/>
              <a:rect l="l" t="t" r="r" b="b"/>
              <a:pathLst>
                <a:path w="26670" h="26670">
                  <a:moveTo>
                    <a:pt x="10032" y="0"/>
                  </a:moveTo>
                  <a:lnTo>
                    <a:pt x="355" y="8102"/>
                  </a:lnTo>
                  <a:lnTo>
                    <a:pt x="0" y="15849"/>
                  </a:lnTo>
                  <a:lnTo>
                    <a:pt x="8166" y="25565"/>
                  </a:lnTo>
                  <a:lnTo>
                    <a:pt x="16370" y="26161"/>
                  </a:lnTo>
                  <a:lnTo>
                    <a:pt x="26047" y="18046"/>
                  </a:lnTo>
                  <a:lnTo>
                    <a:pt x="25971" y="10490"/>
                  </a:lnTo>
                  <a:lnTo>
                    <a:pt x="21882" y="5638"/>
                  </a:lnTo>
                  <a:lnTo>
                    <a:pt x="17818" y="787"/>
                  </a:lnTo>
                  <a:lnTo>
                    <a:pt x="1003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6" name="object 2436"/>
            <p:cNvSpPr/>
            <p:nvPr/>
          </p:nvSpPr>
          <p:spPr>
            <a:xfrm>
              <a:off x="7037627" y="3242641"/>
              <a:ext cx="7620" cy="6350"/>
            </a:xfrm>
            <a:custGeom>
              <a:avLst/>
              <a:gdLst/>
              <a:ahLst/>
              <a:cxnLst/>
              <a:rect l="l" t="t" r="r" b="b"/>
              <a:pathLst>
                <a:path w="7620" h="6350">
                  <a:moveTo>
                    <a:pt x="5524" y="0"/>
                  </a:moveTo>
                  <a:lnTo>
                    <a:pt x="3505" y="215"/>
                  </a:lnTo>
                  <a:lnTo>
                    <a:pt x="1485" y="419"/>
                  </a:lnTo>
                  <a:lnTo>
                    <a:pt x="0" y="1904"/>
                  </a:lnTo>
                  <a:lnTo>
                    <a:pt x="355" y="5118"/>
                  </a:lnTo>
                  <a:lnTo>
                    <a:pt x="2120" y="6222"/>
                  </a:lnTo>
                  <a:lnTo>
                    <a:pt x="4114" y="6007"/>
                  </a:lnTo>
                  <a:lnTo>
                    <a:pt x="6134" y="5803"/>
                  </a:lnTo>
                  <a:lnTo>
                    <a:pt x="7619" y="4317"/>
                  </a:lnTo>
                  <a:lnTo>
                    <a:pt x="7302" y="1130"/>
                  </a:lnTo>
                  <a:lnTo>
                    <a:pt x="552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7" name="object 2437"/>
            <p:cNvSpPr/>
            <p:nvPr/>
          </p:nvSpPr>
          <p:spPr>
            <a:xfrm>
              <a:off x="7031685" y="3257237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927" y="0"/>
                  </a:moveTo>
                  <a:lnTo>
                    <a:pt x="1676" y="1549"/>
                  </a:lnTo>
                  <a:lnTo>
                    <a:pt x="0" y="2921"/>
                  </a:lnTo>
                  <a:lnTo>
                    <a:pt x="787" y="5003"/>
                  </a:lnTo>
                  <a:lnTo>
                    <a:pt x="4140" y="6680"/>
                  </a:lnTo>
                  <a:lnTo>
                    <a:pt x="5270" y="4940"/>
                  </a:lnTo>
                  <a:lnTo>
                    <a:pt x="6769" y="5105"/>
                  </a:lnTo>
                  <a:lnTo>
                    <a:pt x="4787" y="1371"/>
                  </a:lnTo>
                  <a:lnTo>
                    <a:pt x="92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8" name="object 2438"/>
            <p:cNvSpPr/>
            <p:nvPr/>
          </p:nvSpPr>
          <p:spPr>
            <a:xfrm>
              <a:off x="7043651" y="3287401"/>
              <a:ext cx="26670" cy="26034"/>
            </a:xfrm>
            <a:custGeom>
              <a:avLst/>
              <a:gdLst/>
              <a:ahLst/>
              <a:cxnLst/>
              <a:rect l="l" t="t" r="r" b="b"/>
              <a:pathLst>
                <a:path w="26670" h="26035">
                  <a:moveTo>
                    <a:pt x="9105" y="0"/>
                  </a:moveTo>
                  <a:lnTo>
                    <a:pt x="2514" y="4241"/>
                  </a:lnTo>
                  <a:lnTo>
                    <a:pt x="0" y="16611"/>
                  </a:lnTo>
                  <a:lnTo>
                    <a:pt x="4546" y="22885"/>
                  </a:lnTo>
                  <a:lnTo>
                    <a:pt x="16979" y="25425"/>
                  </a:lnTo>
                  <a:lnTo>
                    <a:pt x="23799" y="20751"/>
                  </a:lnTo>
                  <a:lnTo>
                    <a:pt x="26301" y="8394"/>
                  </a:lnTo>
                  <a:lnTo>
                    <a:pt x="21526" y="2527"/>
                  </a:lnTo>
                  <a:lnTo>
                    <a:pt x="15316" y="1269"/>
                  </a:lnTo>
                  <a:lnTo>
                    <a:pt x="910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9" name="object 2439"/>
            <p:cNvSpPr/>
            <p:nvPr/>
          </p:nvSpPr>
          <p:spPr>
            <a:xfrm>
              <a:off x="7058216" y="3293294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4">
                  <a:moveTo>
                    <a:pt x="3809" y="0"/>
                  </a:moveTo>
                  <a:lnTo>
                    <a:pt x="2285" y="469"/>
                  </a:lnTo>
                  <a:lnTo>
                    <a:pt x="749" y="965"/>
                  </a:lnTo>
                  <a:lnTo>
                    <a:pt x="0" y="2933"/>
                  </a:lnTo>
                  <a:lnTo>
                    <a:pt x="1231" y="6781"/>
                  </a:lnTo>
                  <a:lnTo>
                    <a:pt x="2946" y="7937"/>
                  </a:lnTo>
                  <a:lnTo>
                    <a:pt x="4508" y="7467"/>
                  </a:lnTo>
                  <a:lnTo>
                    <a:pt x="6032" y="6972"/>
                  </a:lnTo>
                  <a:lnTo>
                    <a:pt x="6781" y="5016"/>
                  </a:lnTo>
                  <a:lnTo>
                    <a:pt x="6172" y="3086"/>
                  </a:lnTo>
                  <a:lnTo>
                    <a:pt x="5575" y="1168"/>
                  </a:lnTo>
                  <a:lnTo>
                    <a:pt x="380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0" name="object 2440"/>
            <p:cNvSpPr/>
            <p:nvPr/>
          </p:nvSpPr>
          <p:spPr>
            <a:xfrm>
              <a:off x="7052257" y="3309372"/>
              <a:ext cx="8255" cy="6350"/>
            </a:xfrm>
            <a:custGeom>
              <a:avLst/>
              <a:gdLst/>
              <a:ahLst/>
              <a:cxnLst/>
              <a:rect l="l" t="t" r="r" b="b"/>
              <a:pathLst>
                <a:path w="8254" h="6350">
                  <a:moveTo>
                    <a:pt x="2616" y="0"/>
                  </a:moveTo>
                  <a:lnTo>
                    <a:pt x="165" y="1092"/>
                  </a:lnTo>
                  <a:lnTo>
                    <a:pt x="0" y="1524"/>
                  </a:lnTo>
                  <a:lnTo>
                    <a:pt x="1549" y="2260"/>
                  </a:lnTo>
                  <a:lnTo>
                    <a:pt x="1104" y="4381"/>
                  </a:lnTo>
                  <a:lnTo>
                    <a:pt x="3022" y="5537"/>
                  </a:lnTo>
                  <a:lnTo>
                    <a:pt x="3797" y="6273"/>
                  </a:lnTo>
                  <a:lnTo>
                    <a:pt x="6883" y="6032"/>
                  </a:lnTo>
                  <a:lnTo>
                    <a:pt x="6667" y="4762"/>
                  </a:lnTo>
                  <a:lnTo>
                    <a:pt x="6477" y="2692"/>
                  </a:lnTo>
                  <a:lnTo>
                    <a:pt x="7747" y="1892"/>
                  </a:lnTo>
                  <a:lnTo>
                    <a:pt x="7721" y="1574"/>
                  </a:lnTo>
                  <a:lnTo>
                    <a:pt x="5168" y="393"/>
                  </a:lnTo>
                  <a:lnTo>
                    <a:pt x="261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1" name="object 2441"/>
            <p:cNvSpPr/>
            <p:nvPr/>
          </p:nvSpPr>
          <p:spPr>
            <a:xfrm>
              <a:off x="6831305" y="3006609"/>
              <a:ext cx="44450" cy="162560"/>
            </a:xfrm>
            <a:custGeom>
              <a:avLst/>
              <a:gdLst/>
              <a:ahLst/>
              <a:cxnLst/>
              <a:rect l="l" t="t" r="r" b="b"/>
              <a:pathLst>
                <a:path w="44450" h="162560">
                  <a:moveTo>
                    <a:pt x="21501" y="0"/>
                  </a:moveTo>
                  <a:lnTo>
                    <a:pt x="20358" y="241"/>
                  </a:lnTo>
                  <a:lnTo>
                    <a:pt x="18719" y="2717"/>
                  </a:lnTo>
                  <a:lnTo>
                    <a:pt x="21831" y="17360"/>
                  </a:lnTo>
                  <a:lnTo>
                    <a:pt x="26441" y="43853"/>
                  </a:lnTo>
                  <a:lnTo>
                    <a:pt x="7988" y="72821"/>
                  </a:lnTo>
                  <a:lnTo>
                    <a:pt x="7721" y="75793"/>
                  </a:lnTo>
                  <a:lnTo>
                    <a:pt x="9334" y="76555"/>
                  </a:lnTo>
                  <a:lnTo>
                    <a:pt x="10693" y="76060"/>
                  </a:lnTo>
                  <a:lnTo>
                    <a:pt x="20764" y="67665"/>
                  </a:lnTo>
                  <a:lnTo>
                    <a:pt x="26695" y="59588"/>
                  </a:lnTo>
                  <a:lnTo>
                    <a:pt x="26187" y="65265"/>
                  </a:lnTo>
                  <a:lnTo>
                    <a:pt x="8420" y="101839"/>
                  </a:lnTo>
                  <a:lnTo>
                    <a:pt x="711" y="107264"/>
                  </a:lnTo>
                  <a:lnTo>
                    <a:pt x="0" y="110147"/>
                  </a:lnTo>
                  <a:lnTo>
                    <a:pt x="1816" y="111175"/>
                  </a:lnTo>
                  <a:lnTo>
                    <a:pt x="2882" y="110870"/>
                  </a:lnTo>
                  <a:lnTo>
                    <a:pt x="10833" y="106044"/>
                  </a:lnTo>
                  <a:lnTo>
                    <a:pt x="17195" y="99733"/>
                  </a:lnTo>
                  <a:lnTo>
                    <a:pt x="14871" y="111569"/>
                  </a:lnTo>
                  <a:lnTo>
                    <a:pt x="14439" y="118821"/>
                  </a:lnTo>
                  <a:lnTo>
                    <a:pt x="14909" y="121907"/>
                  </a:lnTo>
                  <a:lnTo>
                    <a:pt x="15760" y="124891"/>
                  </a:lnTo>
                  <a:lnTo>
                    <a:pt x="15570" y="133311"/>
                  </a:lnTo>
                  <a:lnTo>
                    <a:pt x="4699" y="140347"/>
                  </a:lnTo>
                  <a:lnTo>
                    <a:pt x="3949" y="143319"/>
                  </a:lnTo>
                  <a:lnTo>
                    <a:pt x="5715" y="144310"/>
                  </a:lnTo>
                  <a:lnTo>
                    <a:pt x="6845" y="143967"/>
                  </a:lnTo>
                  <a:lnTo>
                    <a:pt x="14808" y="138823"/>
                  </a:lnTo>
                  <a:lnTo>
                    <a:pt x="18262" y="131686"/>
                  </a:lnTo>
                  <a:lnTo>
                    <a:pt x="22356" y="140888"/>
                  </a:lnTo>
                  <a:lnTo>
                    <a:pt x="24464" y="146675"/>
                  </a:lnTo>
                  <a:lnTo>
                    <a:pt x="25923" y="153038"/>
                  </a:lnTo>
                  <a:lnTo>
                    <a:pt x="26390" y="161391"/>
                  </a:lnTo>
                  <a:lnTo>
                    <a:pt x="27305" y="162344"/>
                  </a:lnTo>
                  <a:lnTo>
                    <a:pt x="28473" y="162369"/>
                  </a:lnTo>
                  <a:lnTo>
                    <a:pt x="30632" y="160299"/>
                  </a:lnTo>
                  <a:lnTo>
                    <a:pt x="30734" y="153758"/>
                  </a:lnTo>
                  <a:lnTo>
                    <a:pt x="29514" y="148234"/>
                  </a:lnTo>
                  <a:lnTo>
                    <a:pt x="27800" y="143344"/>
                  </a:lnTo>
                  <a:lnTo>
                    <a:pt x="33134" y="146545"/>
                  </a:lnTo>
                  <a:lnTo>
                    <a:pt x="39763" y="149377"/>
                  </a:lnTo>
                  <a:lnTo>
                    <a:pt x="42443" y="150317"/>
                  </a:lnTo>
                  <a:lnTo>
                    <a:pt x="44386" y="149021"/>
                  </a:lnTo>
                  <a:lnTo>
                    <a:pt x="43268" y="146265"/>
                  </a:lnTo>
                  <a:lnTo>
                    <a:pt x="35242" y="142951"/>
                  </a:lnTo>
                  <a:lnTo>
                    <a:pt x="25857" y="137921"/>
                  </a:lnTo>
                  <a:lnTo>
                    <a:pt x="18478" y="122021"/>
                  </a:lnTo>
                  <a:lnTo>
                    <a:pt x="19240" y="111505"/>
                  </a:lnTo>
                  <a:lnTo>
                    <a:pt x="23545" y="117005"/>
                  </a:lnTo>
                  <a:lnTo>
                    <a:pt x="31038" y="120688"/>
                  </a:lnTo>
                  <a:lnTo>
                    <a:pt x="33070" y="121411"/>
                  </a:lnTo>
                  <a:lnTo>
                    <a:pt x="34988" y="120205"/>
                  </a:lnTo>
                  <a:lnTo>
                    <a:pt x="33959" y="117411"/>
                  </a:lnTo>
                  <a:lnTo>
                    <a:pt x="30327" y="115671"/>
                  </a:lnTo>
                  <a:lnTo>
                    <a:pt x="20904" y="109994"/>
                  </a:lnTo>
                  <a:lnTo>
                    <a:pt x="20472" y="104241"/>
                  </a:lnTo>
                  <a:lnTo>
                    <a:pt x="21424" y="99809"/>
                  </a:lnTo>
                  <a:lnTo>
                    <a:pt x="28663" y="73952"/>
                  </a:lnTo>
                  <a:lnTo>
                    <a:pt x="31419" y="80581"/>
                  </a:lnTo>
                  <a:lnTo>
                    <a:pt x="36029" y="86042"/>
                  </a:lnTo>
                  <a:lnTo>
                    <a:pt x="37630" y="86779"/>
                  </a:lnTo>
                  <a:lnTo>
                    <a:pt x="39001" y="86283"/>
                  </a:lnTo>
                  <a:lnTo>
                    <a:pt x="39243" y="83311"/>
                  </a:lnTo>
                  <a:lnTo>
                    <a:pt x="30035" y="72339"/>
                  </a:lnTo>
                  <a:lnTo>
                    <a:pt x="31062" y="54365"/>
                  </a:lnTo>
                  <a:lnTo>
                    <a:pt x="30616" y="45840"/>
                  </a:lnTo>
                  <a:lnTo>
                    <a:pt x="29546" y="37239"/>
                  </a:lnTo>
                  <a:lnTo>
                    <a:pt x="25971" y="16548"/>
                  </a:lnTo>
                  <a:lnTo>
                    <a:pt x="22618" y="736"/>
                  </a:lnTo>
                  <a:lnTo>
                    <a:pt x="21501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2" name="object 2442"/>
            <p:cNvSpPr/>
            <p:nvPr/>
          </p:nvSpPr>
          <p:spPr>
            <a:xfrm>
              <a:off x="6868175" y="3141687"/>
              <a:ext cx="31750" cy="35560"/>
            </a:xfrm>
            <a:custGeom>
              <a:avLst/>
              <a:gdLst/>
              <a:ahLst/>
              <a:cxnLst/>
              <a:rect l="l" t="t" r="r" b="b"/>
              <a:pathLst>
                <a:path w="31750" h="35560">
                  <a:moveTo>
                    <a:pt x="19011" y="0"/>
                  </a:moveTo>
                  <a:lnTo>
                    <a:pt x="9588" y="2489"/>
                  </a:lnTo>
                  <a:lnTo>
                    <a:pt x="4787" y="9131"/>
                  </a:lnTo>
                  <a:lnTo>
                    <a:pt x="0" y="15773"/>
                  </a:lnTo>
                  <a:lnTo>
                    <a:pt x="1485" y="25768"/>
                  </a:lnTo>
                  <a:lnTo>
                    <a:pt x="14693" y="35318"/>
                  </a:lnTo>
                  <a:lnTo>
                    <a:pt x="24498" y="33299"/>
                  </a:lnTo>
                  <a:lnTo>
                    <a:pt x="29286" y="26644"/>
                  </a:lnTo>
                  <a:lnTo>
                    <a:pt x="31668" y="21102"/>
                  </a:lnTo>
                  <a:lnTo>
                    <a:pt x="31734" y="15014"/>
                  </a:lnTo>
                  <a:lnTo>
                    <a:pt x="29661" y="9274"/>
                  </a:lnTo>
                  <a:lnTo>
                    <a:pt x="25628" y="4775"/>
                  </a:lnTo>
                  <a:lnTo>
                    <a:pt x="1901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3" name="object 2443"/>
            <p:cNvSpPr/>
            <p:nvPr/>
          </p:nvSpPr>
          <p:spPr>
            <a:xfrm>
              <a:off x="6887392" y="3158336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59" h="10160">
                  <a:moveTo>
                    <a:pt x="4025" y="0"/>
                  </a:moveTo>
                  <a:lnTo>
                    <a:pt x="2171" y="1536"/>
                  </a:lnTo>
                  <a:lnTo>
                    <a:pt x="304" y="3086"/>
                  </a:lnTo>
                  <a:lnTo>
                    <a:pt x="0" y="5803"/>
                  </a:lnTo>
                  <a:lnTo>
                    <a:pt x="3009" y="9461"/>
                  </a:lnTo>
                  <a:lnTo>
                    <a:pt x="5740" y="9702"/>
                  </a:lnTo>
                  <a:lnTo>
                    <a:pt x="9486" y="6629"/>
                  </a:lnTo>
                  <a:lnTo>
                    <a:pt x="9766" y="3898"/>
                  </a:lnTo>
                  <a:lnTo>
                    <a:pt x="6769" y="254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4" name="object 2444"/>
            <p:cNvSpPr/>
            <p:nvPr/>
          </p:nvSpPr>
          <p:spPr>
            <a:xfrm>
              <a:off x="6891483" y="3161485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342" y="0"/>
                  </a:moveTo>
                  <a:lnTo>
                    <a:pt x="0" y="3302"/>
                  </a:lnTo>
                  <a:lnTo>
                    <a:pt x="3289" y="3581"/>
                  </a:lnTo>
                  <a:lnTo>
                    <a:pt x="3644" y="292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5" name="object 2445"/>
            <p:cNvSpPr/>
            <p:nvPr/>
          </p:nvSpPr>
          <p:spPr>
            <a:xfrm>
              <a:off x="6876559" y="3151425"/>
              <a:ext cx="9525" cy="10795"/>
            </a:xfrm>
            <a:custGeom>
              <a:avLst/>
              <a:gdLst/>
              <a:ahLst/>
              <a:cxnLst/>
              <a:rect l="l" t="t" r="r" b="b"/>
              <a:pathLst>
                <a:path w="9525" h="10794">
                  <a:moveTo>
                    <a:pt x="4699" y="0"/>
                  </a:moveTo>
                  <a:lnTo>
                    <a:pt x="2273" y="1181"/>
                  </a:lnTo>
                  <a:lnTo>
                    <a:pt x="1130" y="3530"/>
                  </a:lnTo>
                  <a:lnTo>
                    <a:pt x="0" y="5880"/>
                  </a:lnTo>
                  <a:lnTo>
                    <a:pt x="609" y="8521"/>
                  </a:lnTo>
                  <a:lnTo>
                    <a:pt x="4356" y="10325"/>
                  </a:lnTo>
                  <a:lnTo>
                    <a:pt x="6781" y="9143"/>
                  </a:lnTo>
                  <a:lnTo>
                    <a:pt x="9055" y="4444"/>
                  </a:lnTo>
                  <a:lnTo>
                    <a:pt x="8470" y="1790"/>
                  </a:lnTo>
                  <a:lnTo>
                    <a:pt x="469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6" name="object 2446"/>
            <p:cNvSpPr/>
            <p:nvPr/>
          </p:nvSpPr>
          <p:spPr>
            <a:xfrm>
              <a:off x="6815909" y="3140101"/>
              <a:ext cx="33655" cy="34290"/>
            </a:xfrm>
            <a:custGeom>
              <a:avLst/>
              <a:gdLst/>
              <a:ahLst/>
              <a:cxnLst/>
              <a:rect l="l" t="t" r="r" b="b"/>
              <a:pathLst>
                <a:path w="33654" h="34289">
                  <a:moveTo>
                    <a:pt x="13233" y="0"/>
                  </a:moveTo>
                  <a:lnTo>
                    <a:pt x="584" y="10274"/>
                  </a:lnTo>
                  <a:lnTo>
                    <a:pt x="0" y="20269"/>
                  </a:lnTo>
                  <a:lnTo>
                    <a:pt x="10325" y="32981"/>
                  </a:lnTo>
                  <a:lnTo>
                    <a:pt x="20929" y="33896"/>
                  </a:lnTo>
                  <a:lnTo>
                    <a:pt x="33578" y="23634"/>
                  </a:lnTo>
                  <a:lnTo>
                    <a:pt x="33616" y="13855"/>
                  </a:lnTo>
                  <a:lnTo>
                    <a:pt x="28448" y="7518"/>
                  </a:lnTo>
                  <a:lnTo>
                    <a:pt x="23279" y="1155"/>
                  </a:lnTo>
                  <a:lnTo>
                    <a:pt x="1323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7" name="object 2447"/>
            <p:cNvSpPr/>
            <p:nvPr/>
          </p:nvSpPr>
          <p:spPr>
            <a:xfrm>
              <a:off x="6822476" y="3158081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59" h="10160">
                  <a:moveTo>
                    <a:pt x="5270" y="0"/>
                  </a:moveTo>
                  <a:lnTo>
                    <a:pt x="927" y="1968"/>
                  </a:lnTo>
                  <a:lnTo>
                    <a:pt x="0" y="4546"/>
                  </a:lnTo>
                  <a:lnTo>
                    <a:pt x="1016" y="6743"/>
                  </a:lnTo>
                  <a:lnTo>
                    <a:pt x="2006" y="8953"/>
                  </a:lnTo>
                  <a:lnTo>
                    <a:pt x="4559" y="9944"/>
                  </a:lnTo>
                  <a:lnTo>
                    <a:pt x="6718" y="8978"/>
                  </a:lnTo>
                  <a:lnTo>
                    <a:pt x="8877" y="7988"/>
                  </a:lnTo>
                  <a:lnTo>
                    <a:pt x="9817" y="5410"/>
                  </a:lnTo>
                  <a:lnTo>
                    <a:pt x="8826" y="3200"/>
                  </a:lnTo>
                  <a:lnTo>
                    <a:pt x="7823" y="990"/>
                  </a:lnTo>
                  <a:lnTo>
                    <a:pt x="527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8" name="object 2448"/>
            <p:cNvSpPr/>
            <p:nvPr/>
          </p:nvSpPr>
          <p:spPr>
            <a:xfrm>
              <a:off x="6824395" y="3161327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4">
                  <a:moveTo>
                    <a:pt x="2832" y="0"/>
                  </a:moveTo>
                  <a:lnTo>
                    <a:pt x="1663" y="533"/>
                  </a:lnTo>
                  <a:lnTo>
                    <a:pt x="495" y="1054"/>
                  </a:lnTo>
                  <a:lnTo>
                    <a:pt x="0" y="2463"/>
                  </a:lnTo>
                  <a:lnTo>
                    <a:pt x="520" y="3644"/>
                  </a:lnTo>
                  <a:lnTo>
                    <a:pt x="1066" y="4838"/>
                  </a:lnTo>
                  <a:lnTo>
                    <a:pt x="2451" y="5372"/>
                  </a:lnTo>
                  <a:lnTo>
                    <a:pt x="4775" y="4317"/>
                  </a:lnTo>
                  <a:lnTo>
                    <a:pt x="5295" y="2933"/>
                  </a:lnTo>
                  <a:lnTo>
                    <a:pt x="4749" y="1727"/>
                  </a:lnTo>
                  <a:lnTo>
                    <a:pt x="4203" y="546"/>
                  </a:lnTo>
                  <a:lnTo>
                    <a:pt x="283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9" name="object 2449"/>
            <p:cNvSpPr/>
            <p:nvPr/>
          </p:nvSpPr>
          <p:spPr>
            <a:xfrm>
              <a:off x="6831227" y="3144640"/>
              <a:ext cx="10795" cy="8890"/>
            </a:xfrm>
            <a:custGeom>
              <a:avLst/>
              <a:gdLst/>
              <a:ahLst/>
              <a:cxnLst/>
              <a:rect l="l" t="t" r="r" b="b"/>
              <a:pathLst>
                <a:path w="10795" h="8889">
                  <a:moveTo>
                    <a:pt x="4038" y="0"/>
                  </a:moveTo>
                  <a:lnTo>
                    <a:pt x="1460" y="838"/>
                  </a:lnTo>
                  <a:lnTo>
                    <a:pt x="0" y="4737"/>
                  </a:lnTo>
                  <a:lnTo>
                    <a:pt x="1396" y="7061"/>
                  </a:lnTo>
                  <a:lnTo>
                    <a:pt x="6299" y="8877"/>
                  </a:lnTo>
                  <a:lnTo>
                    <a:pt x="8877" y="8051"/>
                  </a:lnTo>
                  <a:lnTo>
                    <a:pt x="10312" y="4140"/>
                  </a:lnTo>
                  <a:lnTo>
                    <a:pt x="8915" y="1828"/>
                  </a:lnTo>
                  <a:lnTo>
                    <a:pt x="6476" y="914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0" name="object 2450"/>
            <p:cNvSpPr/>
            <p:nvPr/>
          </p:nvSpPr>
          <p:spPr>
            <a:xfrm>
              <a:off x="6816713" y="3066817"/>
              <a:ext cx="34290" cy="33020"/>
            </a:xfrm>
            <a:custGeom>
              <a:avLst/>
              <a:gdLst/>
              <a:ahLst/>
              <a:cxnLst/>
              <a:rect l="l" t="t" r="r" b="b"/>
              <a:pathLst>
                <a:path w="34290" h="33019">
                  <a:moveTo>
                    <a:pt x="15334" y="0"/>
                  </a:moveTo>
                  <a:lnTo>
                    <a:pt x="9474" y="1481"/>
                  </a:lnTo>
                  <a:lnTo>
                    <a:pt x="2171" y="5113"/>
                  </a:lnTo>
                  <a:lnTo>
                    <a:pt x="0" y="14625"/>
                  </a:lnTo>
                  <a:lnTo>
                    <a:pt x="3644" y="21966"/>
                  </a:lnTo>
                  <a:lnTo>
                    <a:pt x="7315" y="29281"/>
                  </a:lnTo>
                  <a:lnTo>
                    <a:pt x="16852" y="32634"/>
                  </a:lnTo>
                  <a:lnTo>
                    <a:pt x="31432" y="25357"/>
                  </a:lnTo>
                  <a:lnTo>
                    <a:pt x="34201" y="15743"/>
                  </a:lnTo>
                  <a:lnTo>
                    <a:pt x="30543" y="8415"/>
                  </a:lnTo>
                  <a:lnTo>
                    <a:pt x="26740" y="3724"/>
                  </a:lnTo>
                  <a:lnTo>
                    <a:pt x="21380" y="833"/>
                  </a:lnTo>
                  <a:lnTo>
                    <a:pt x="15334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1" name="object 2451"/>
            <p:cNvSpPr/>
            <p:nvPr/>
          </p:nvSpPr>
          <p:spPr>
            <a:xfrm>
              <a:off x="6827006" y="3078896"/>
              <a:ext cx="9525" cy="10160"/>
            </a:xfrm>
            <a:custGeom>
              <a:avLst/>
              <a:gdLst/>
              <a:ahLst/>
              <a:cxnLst/>
              <a:rect l="l" t="t" r="r" b="b"/>
              <a:pathLst>
                <a:path w="9525" h="10160">
                  <a:moveTo>
                    <a:pt x="6121" y="0"/>
                  </a:moveTo>
                  <a:lnTo>
                    <a:pt x="1473" y="977"/>
                  </a:lnTo>
                  <a:lnTo>
                    <a:pt x="0" y="3276"/>
                  </a:lnTo>
                  <a:lnTo>
                    <a:pt x="507" y="5651"/>
                  </a:lnTo>
                  <a:lnTo>
                    <a:pt x="990" y="8026"/>
                  </a:lnTo>
                  <a:lnTo>
                    <a:pt x="3276" y="9550"/>
                  </a:lnTo>
                  <a:lnTo>
                    <a:pt x="7912" y="8585"/>
                  </a:lnTo>
                  <a:lnTo>
                    <a:pt x="9397" y="6273"/>
                  </a:lnTo>
                  <a:lnTo>
                    <a:pt x="8407" y="1536"/>
                  </a:lnTo>
                  <a:lnTo>
                    <a:pt x="612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2" name="object 2452"/>
            <p:cNvSpPr/>
            <p:nvPr/>
          </p:nvSpPr>
          <p:spPr>
            <a:xfrm>
              <a:off x="6829171" y="3081102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3301" y="0"/>
                  </a:moveTo>
                  <a:lnTo>
                    <a:pt x="800" y="520"/>
                  </a:lnTo>
                  <a:lnTo>
                    <a:pt x="0" y="1778"/>
                  </a:lnTo>
                  <a:lnTo>
                    <a:pt x="266" y="3048"/>
                  </a:lnTo>
                  <a:lnTo>
                    <a:pt x="533" y="4318"/>
                  </a:lnTo>
                  <a:lnTo>
                    <a:pt x="1752" y="5156"/>
                  </a:lnTo>
                  <a:lnTo>
                    <a:pt x="4267" y="4622"/>
                  </a:lnTo>
                  <a:lnTo>
                    <a:pt x="5067" y="3390"/>
                  </a:lnTo>
                  <a:lnTo>
                    <a:pt x="4813" y="2095"/>
                  </a:lnTo>
                  <a:lnTo>
                    <a:pt x="4546" y="825"/>
                  </a:lnTo>
                  <a:lnTo>
                    <a:pt x="330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3" name="object 2453"/>
            <p:cNvSpPr/>
            <p:nvPr/>
          </p:nvSpPr>
          <p:spPr>
            <a:xfrm>
              <a:off x="6851420" y="3117311"/>
              <a:ext cx="32384" cy="31115"/>
            </a:xfrm>
            <a:custGeom>
              <a:avLst/>
              <a:gdLst/>
              <a:ahLst/>
              <a:cxnLst/>
              <a:rect l="l" t="t" r="r" b="b"/>
              <a:pathLst>
                <a:path w="32384" h="31114">
                  <a:moveTo>
                    <a:pt x="8712" y="0"/>
                  </a:moveTo>
                  <a:lnTo>
                    <a:pt x="914" y="7226"/>
                  </a:lnTo>
                  <a:lnTo>
                    <a:pt x="0" y="23495"/>
                  </a:lnTo>
                  <a:lnTo>
                    <a:pt x="7175" y="30099"/>
                  </a:lnTo>
                  <a:lnTo>
                    <a:pt x="15354" y="30556"/>
                  </a:lnTo>
                  <a:lnTo>
                    <a:pt x="23545" y="31000"/>
                  </a:lnTo>
                  <a:lnTo>
                    <a:pt x="31140" y="24371"/>
                  </a:lnTo>
                  <a:lnTo>
                    <a:pt x="32067" y="8089"/>
                  </a:lnTo>
                  <a:lnTo>
                    <a:pt x="25082" y="914"/>
                  </a:lnTo>
                  <a:lnTo>
                    <a:pt x="871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4" name="object 2454"/>
            <p:cNvSpPr/>
            <p:nvPr/>
          </p:nvSpPr>
          <p:spPr>
            <a:xfrm>
              <a:off x="6863043" y="3130655"/>
              <a:ext cx="10160" cy="10160"/>
            </a:xfrm>
            <a:custGeom>
              <a:avLst/>
              <a:gdLst/>
              <a:ahLst/>
              <a:cxnLst/>
              <a:rect l="l" t="t" r="r" b="b"/>
              <a:pathLst>
                <a:path w="10159" h="10160">
                  <a:moveTo>
                    <a:pt x="3924" y="0"/>
                  </a:moveTo>
                  <a:lnTo>
                    <a:pt x="1460" y="1219"/>
                  </a:lnTo>
                  <a:lnTo>
                    <a:pt x="0" y="5714"/>
                  </a:lnTo>
                  <a:lnTo>
                    <a:pt x="1282" y="8166"/>
                  </a:lnTo>
                  <a:lnTo>
                    <a:pt x="3594" y="8902"/>
                  </a:lnTo>
                  <a:lnTo>
                    <a:pt x="5905" y="9651"/>
                  </a:lnTo>
                  <a:lnTo>
                    <a:pt x="8343" y="8445"/>
                  </a:lnTo>
                  <a:lnTo>
                    <a:pt x="9791" y="3924"/>
                  </a:lnTo>
                  <a:lnTo>
                    <a:pt x="8521" y="1485"/>
                  </a:lnTo>
                  <a:lnTo>
                    <a:pt x="6235" y="736"/>
                  </a:lnTo>
                  <a:lnTo>
                    <a:pt x="392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5" name="object 2455"/>
            <p:cNvSpPr/>
            <p:nvPr/>
          </p:nvSpPr>
          <p:spPr>
            <a:xfrm>
              <a:off x="6865316" y="3132873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4">
                  <a:moveTo>
                    <a:pt x="2095" y="0"/>
                  </a:moveTo>
                  <a:lnTo>
                    <a:pt x="774" y="660"/>
                  </a:lnTo>
                  <a:lnTo>
                    <a:pt x="0" y="3086"/>
                  </a:lnTo>
                  <a:lnTo>
                    <a:pt x="685" y="4394"/>
                  </a:lnTo>
                  <a:lnTo>
                    <a:pt x="1917" y="4813"/>
                  </a:lnTo>
                  <a:lnTo>
                    <a:pt x="3162" y="5206"/>
                  </a:lnTo>
                  <a:lnTo>
                    <a:pt x="4483" y="4546"/>
                  </a:lnTo>
                  <a:lnTo>
                    <a:pt x="5283" y="2108"/>
                  </a:lnTo>
                  <a:lnTo>
                    <a:pt x="4597" y="800"/>
                  </a:lnTo>
                  <a:lnTo>
                    <a:pt x="209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6" name="object 2456"/>
            <p:cNvSpPr/>
            <p:nvPr/>
          </p:nvSpPr>
          <p:spPr>
            <a:xfrm>
              <a:off x="6858939" y="3085712"/>
              <a:ext cx="34290" cy="33655"/>
            </a:xfrm>
            <a:custGeom>
              <a:avLst/>
              <a:gdLst/>
              <a:ahLst/>
              <a:cxnLst/>
              <a:rect l="l" t="t" r="r" b="b"/>
              <a:pathLst>
                <a:path w="34290" h="33655">
                  <a:moveTo>
                    <a:pt x="21336" y="0"/>
                  </a:moveTo>
                  <a:lnTo>
                    <a:pt x="13360" y="1892"/>
                  </a:lnTo>
                  <a:lnTo>
                    <a:pt x="5397" y="3797"/>
                  </a:lnTo>
                  <a:lnTo>
                    <a:pt x="0" y="12331"/>
                  </a:lnTo>
                  <a:lnTo>
                    <a:pt x="3784" y="28194"/>
                  </a:lnTo>
                  <a:lnTo>
                    <a:pt x="12509" y="33070"/>
                  </a:lnTo>
                  <a:lnTo>
                    <a:pt x="28435" y="29273"/>
                  </a:lnTo>
                  <a:lnTo>
                    <a:pt x="33870" y="20129"/>
                  </a:lnTo>
                  <a:lnTo>
                    <a:pt x="30099" y="4279"/>
                  </a:lnTo>
                  <a:lnTo>
                    <a:pt x="2133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7" name="object 2457"/>
            <p:cNvSpPr/>
            <p:nvPr/>
          </p:nvSpPr>
          <p:spPr>
            <a:xfrm>
              <a:off x="6869529" y="3092795"/>
              <a:ext cx="10795" cy="9525"/>
            </a:xfrm>
            <a:custGeom>
              <a:avLst/>
              <a:gdLst/>
              <a:ahLst/>
              <a:cxnLst/>
              <a:rect l="l" t="t" r="r" b="b"/>
              <a:pathLst>
                <a:path w="10795" h="9525">
                  <a:moveTo>
                    <a:pt x="6070" y="0"/>
                  </a:moveTo>
                  <a:lnTo>
                    <a:pt x="3657" y="1041"/>
                  </a:lnTo>
                  <a:lnTo>
                    <a:pt x="1270" y="2082"/>
                  </a:lnTo>
                  <a:lnTo>
                    <a:pt x="0" y="4470"/>
                  </a:lnTo>
                  <a:lnTo>
                    <a:pt x="1663" y="8280"/>
                  </a:lnTo>
                  <a:lnTo>
                    <a:pt x="4292" y="8991"/>
                  </a:lnTo>
                  <a:lnTo>
                    <a:pt x="9067" y="6908"/>
                  </a:lnTo>
                  <a:lnTo>
                    <a:pt x="10337" y="4495"/>
                  </a:lnTo>
                  <a:lnTo>
                    <a:pt x="8674" y="698"/>
                  </a:lnTo>
                  <a:lnTo>
                    <a:pt x="607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8" name="object 2458"/>
            <p:cNvSpPr/>
            <p:nvPr/>
          </p:nvSpPr>
          <p:spPr>
            <a:xfrm>
              <a:off x="6876510" y="3113156"/>
              <a:ext cx="10795" cy="8255"/>
            </a:xfrm>
            <a:custGeom>
              <a:avLst/>
              <a:gdLst/>
              <a:ahLst/>
              <a:cxnLst/>
              <a:rect l="l" t="t" r="r" b="b"/>
              <a:pathLst>
                <a:path w="10795" h="8255">
                  <a:moveTo>
                    <a:pt x="9105" y="0"/>
                  </a:moveTo>
                  <a:lnTo>
                    <a:pt x="5460" y="0"/>
                  </a:lnTo>
                  <a:lnTo>
                    <a:pt x="2235" y="939"/>
                  </a:lnTo>
                  <a:lnTo>
                    <a:pt x="0" y="3543"/>
                  </a:lnTo>
                  <a:lnTo>
                    <a:pt x="12" y="4127"/>
                  </a:lnTo>
                  <a:lnTo>
                    <a:pt x="2235" y="4152"/>
                  </a:lnTo>
                  <a:lnTo>
                    <a:pt x="2590" y="5410"/>
                  </a:lnTo>
                  <a:lnTo>
                    <a:pt x="2692" y="6591"/>
                  </a:lnTo>
                  <a:lnTo>
                    <a:pt x="3124" y="7365"/>
                  </a:lnTo>
                  <a:lnTo>
                    <a:pt x="4432" y="6743"/>
                  </a:lnTo>
                  <a:lnTo>
                    <a:pt x="5740" y="7175"/>
                  </a:lnTo>
                  <a:lnTo>
                    <a:pt x="7048" y="7632"/>
                  </a:lnTo>
                  <a:lnTo>
                    <a:pt x="10540" y="5676"/>
                  </a:lnTo>
                  <a:lnTo>
                    <a:pt x="9575" y="4292"/>
                  </a:lnTo>
                  <a:lnTo>
                    <a:pt x="8254" y="1968"/>
                  </a:lnTo>
                  <a:lnTo>
                    <a:pt x="9296" y="342"/>
                  </a:lnTo>
                  <a:lnTo>
                    <a:pt x="910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9" name="object 2459"/>
            <p:cNvSpPr/>
            <p:nvPr/>
          </p:nvSpPr>
          <p:spPr>
            <a:xfrm>
              <a:off x="6807899" y="3107094"/>
              <a:ext cx="35560" cy="31750"/>
            </a:xfrm>
            <a:custGeom>
              <a:avLst/>
              <a:gdLst/>
              <a:ahLst/>
              <a:cxnLst/>
              <a:rect l="l" t="t" r="r" b="b"/>
              <a:pathLst>
                <a:path w="35559" h="31750">
                  <a:moveTo>
                    <a:pt x="19608" y="0"/>
                  </a:moveTo>
                  <a:lnTo>
                    <a:pt x="9626" y="1447"/>
                  </a:lnTo>
                  <a:lnTo>
                    <a:pt x="0" y="14617"/>
                  </a:lnTo>
                  <a:lnTo>
                    <a:pt x="1981" y="24434"/>
                  </a:lnTo>
                  <a:lnTo>
                    <a:pt x="8585" y="29260"/>
                  </a:lnTo>
                  <a:lnTo>
                    <a:pt x="14129" y="31658"/>
                  </a:lnTo>
                  <a:lnTo>
                    <a:pt x="20224" y="31746"/>
                  </a:lnTo>
                  <a:lnTo>
                    <a:pt x="25976" y="29696"/>
                  </a:lnTo>
                  <a:lnTo>
                    <a:pt x="30492" y="25679"/>
                  </a:lnTo>
                  <a:lnTo>
                    <a:pt x="35306" y="19100"/>
                  </a:lnTo>
                  <a:lnTo>
                    <a:pt x="32854" y="9651"/>
                  </a:lnTo>
                  <a:lnTo>
                    <a:pt x="26225" y="4825"/>
                  </a:lnTo>
                  <a:lnTo>
                    <a:pt x="19608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0" name="object 2460"/>
            <p:cNvSpPr/>
            <p:nvPr/>
          </p:nvSpPr>
          <p:spPr>
            <a:xfrm>
              <a:off x="6816671" y="3112860"/>
              <a:ext cx="10795" cy="8890"/>
            </a:xfrm>
            <a:custGeom>
              <a:avLst/>
              <a:gdLst/>
              <a:ahLst/>
              <a:cxnLst/>
              <a:rect l="l" t="t" r="r" b="b"/>
              <a:pathLst>
                <a:path w="10795" h="8889">
                  <a:moveTo>
                    <a:pt x="6311" y="0"/>
                  </a:moveTo>
                  <a:lnTo>
                    <a:pt x="3860" y="888"/>
                  </a:lnTo>
                  <a:lnTo>
                    <a:pt x="1409" y="1790"/>
                  </a:lnTo>
                  <a:lnTo>
                    <a:pt x="0" y="4102"/>
                  </a:lnTo>
                  <a:lnTo>
                    <a:pt x="1422" y="8000"/>
                  </a:lnTo>
                  <a:lnTo>
                    <a:pt x="3987" y="8851"/>
                  </a:lnTo>
                  <a:lnTo>
                    <a:pt x="8889" y="7073"/>
                  </a:lnTo>
                  <a:lnTo>
                    <a:pt x="10299" y="4775"/>
                  </a:lnTo>
                  <a:lnTo>
                    <a:pt x="8889" y="863"/>
                  </a:lnTo>
                  <a:lnTo>
                    <a:pt x="6311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1" name="object 2461"/>
            <p:cNvSpPr/>
            <p:nvPr/>
          </p:nvSpPr>
          <p:spPr>
            <a:xfrm>
              <a:off x="6813874" y="3134004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863" y="0"/>
                  </a:moveTo>
                  <a:lnTo>
                    <a:pt x="431" y="419"/>
                  </a:lnTo>
                  <a:lnTo>
                    <a:pt x="1866" y="2120"/>
                  </a:lnTo>
                  <a:lnTo>
                    <a:pt x="177" y="4381"/>
                  </a:lnTo>
                  <a:lnTo>
                    <a:pt x="0" y="4876"/>
                  </a:lnTo>
                  <a:lnTo>
                    <a:pt x="1333" y="5473"/>
                  </a:lnTo>
                  <a:lnTo>
                    <a:pt x="2349" y="8026"/>
                  </a:lnTo>
                  <a:lnTo>
                    <a:pt x="6108" y="9423"/>
                  </a:lnTo>
                  <a:lnTo>
                    <a:pt x="6527" y="7797"/>
                  </a:lnTo>
                  <a:lnTo>
                    <a:pt x="7442" y="5257"/>
                  </a:lnTo>
                  <a:lnTo>
                    <a:pt x="9347" y="5016"/>
                  </a:lnTo>
                  <a:lnTo>
                    <a:pt x="9486" y="4635"/>
                  </a:lnTo>
                  <a:lnTo>
                    <a:pt x="7124" y="1854"/>
                  </a:lnTo>
                  <a:lnTo>
                    <a:pt x="4317" y="38"/>
                  </a:lnTo>
                  <a:lnTo>
                    <a:pt x="86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2" name="object 2462"/>
            <p:cNvSpPr/>
            <p:nvPr/>
          </p:nvSpPr>
          <p:spPr>
            <a:xfrm>
              <a:off x="6842000" y="3165284"/>
              <a:ext cx="31750" cy="31115"/>
            </a:xfrm>
            <a:custGeom>
              <a:avLst/>
              <a:gdLst/>
              <a:ahLst/>
              <a:cxnLst/>
              <a:rect l="l" t="t" r="r" b="b"/>
              <a:pathLst>
                <a:path w="31750" h="31114">
                  <a:moveTo>
                    <a:pt x="23279" y="0"/>
                  </a:moveTo>
                  <a:lnTo>
                    <a:pt x="15087" y="355"/>
                  </a:lnTo>
                  <a:lnTo>
                    <a:pt x="6908" y="698"/>
                  </a:lnTo>
                  <a:lnTo>
                    <a:pt x="0" y="8051"/>
                  </a:lnTo>
                  <a:lnTo>
                    <a:pt x="673" y="24333"/>
                  </a:lnTo>
                  <a:lnTo>
                    <a:pt x="8318" y="30784"/>
                  </a:lnTo>
                  <a:lnTo>
                    <a:pt x="24688" y="30111"/>
                  </a:lnTo>
                  <a:lnTo>
                    <a:pt x="31749" y="22161"/>
                  </a:lnTo>
                  <a:lnTo>
                    <a:pt x="31076" y="5867"/>
                  </a:lnTo>
                  <a:lnTo>
                    <a:pt x="2327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3" name="object 2463"/>
            <p:cNvSpPr/>
            <p:nvPr/>
          </p:nvSpPr>
          <p:spPr>
            <a:xfrm>
              <a:off x="6858511" y="3170477"/>
              <a:ext cx="9525" cy="10795"/>
            </a:xfrm>
            <a:custGeom>
              <a:avLst/>
              <a:gdLst/>
              <a:ahLst/>
              <a:cxnLst/>
              <a:rect l="l" t="t" r="r" b="b"/>
              <a:pathLst>
                <a:path w="9525" h="10794">
                  <a:moveTo>
                    <a:pt x="3873" y="0"/>
                  </a:moveTo>
                  <a:lnTo>
                    <a:pt x="317" y="2158"/>
                  </a:lnTo>
                  <a:lnTo>
                    <a:pt x="0" y="4851"/>
                  </a:lnTo>
                  <a:lnTo>
                    <a:pt x="1358" y="7086"/>
                  </a:lnTo>
                  <a:lnTo>
                    <a:pt x="2743" y="9309"/>
                  </a:lnTo>
                  <a:lnTo>
                    <a:pt x="5270" y="10223"/>
                  </a:lnTo>
                  <a:lnTo>
                    <a:pt x="8813" y="8064"/>
                  </a:lnTo>
                  <a:lnTo>
                    <a:pt x="9144" y="5372"/>
                  </a:lnTo>
                  <a:lnTo>
                    <a:pt x="7797" y="3149"/>
                  </a:lnTo>
                  <a:lnTo>
                    <a:pt x="6438" y="914"/>
                  </a:lnTo>
                  <a:lnTo>
                    <a:pt x="387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4" name="object 2464"/>
            <p:cNvSpPr/>
            <p:nvPr/>
          </p:nvSpPr>
          <p:spPr>
            <a:xfrm>
              <a:off x="6855575" y="3192557"/>
              <a:ext cx="10160" cy="8255"/>
            </a:xfrm>
            <a:custGeom>
              <a:avLst/>
              <a:gdLst/>
              <a:ahLst/>
              <a:cxnLst/>
              <a:rect l="l" t="t" r="r" b="b"/>
              <a:pathLst>
                <a:path w="10159" h="8255">
                  <a:moveTo>
                    <a:pt x="6134" y="0"/>
                  </a:moveTo>
                  <a:lnTo>
                    <a:pt x="2806" y="317"/>
                  </a:lnTo>
                  <a:lnTo>
                    <a:pt x="114" y="2425"/>
                  </a:lnTo>
                  <a:lnTo>
                    <a:pt x="0" y="3009"/>
                  </a:lnTo>
                  <a:lnTo>
                    <a:pt x="2197" y="3454"/>
                  </a:lnTo>
                  <a:lnTo>
                    <a:pt x="2311" y="4762"/>
                  </a:lnTo>
                  <a:lnTo>
                    <a:pt x="2171" y="5943"/>
                  </a:lnTo>
                  <a:lnTo>
                    <a:pt x="2425" y="6781"/>
                  </a:lnTo>
                  <a:lnTo>
                    <a:pt x="3848" y="6426"/>
                  </a:lnTo>
                  <a:lnTo>
                    <a:pt x="6235" y="7785"/>
                  </a:lnTo>
                  <a:lnTo>
                    <a:pt x="10071" y="6540"/>
                  </a:lnTo>
                  <a:lnTo>
                    <a:pt x="9385" y="5016"/>
                  </a:lnTo>
                  <a:lnTo>
                    <a:pt x="8509" y="2451"/>
                  </a:lnTo>
                  <a:lnTo>
                    <a:pt x="9842" y="1054"/>
                  </a:lnTo>
                  <a:lnTo>
                    <a:pt x="9740" y="698"/>
                  </a:lnTo>
                  <a:lnTo>
                    <a:pt x="613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5" name="object 2465"/>
            <p:cNvSpPr/>
            <p:nvPr/>
          </p:nvSpPr>
          <p:spPr>
            <a:xfrm>
              <a:off x="6755003" y="2999193"/>
              <a:ext cx="119380" cy="91440"/>
            </a:xfrm>
            <a:custGeom>
              <a:avLst/>
              <a:gdLst/>
              <a:ahLst/>
              <a:cxnLst/>
              <a:rect l="l" t="t" r="r" b="b"/>
              <a:pathLst>
                <a:path w="119379" h="91439">
                  <a:moveTo>
                    <a:pt x="41338" y="84201"/>
                  </a:moveTo>
                  <a:lnTo>
                    <a:pt x="40932" y="84201"/>
                  </a:lnTo>
                  <a:lnTo>
                    <a:pt x="41021" y="84455"/>
                  </a:lnTo>
                  <a:lnTo>
                    <a:pt x="41338" y="84201"/>
                  </a:lnTo>
                  <a:close/>
                </a:path>
                <a:path w="119379" h="91439">
                  <a:moveTo>
                    <a:pt x="119087" y="37846"/>
                  </a:moveTo>
                  <a:lnTo>
                    <a:pt x="116116" y="36957"/>
                  </a:lnTo>
                  <a:lnTo>
                    <a:pt x="114427" y="36449"/>
                  </a:lnTo>
                  <a:lnTo>
                    <a:pt x="117233" y="33401"/>
                  </a:lnTo>
                  <a:lnTo>
                    <a:pt x="111988" y="33401"/>
                  </a:lnTo>
                  <a:lnTo>
                    <a:pt x="115062" y="30353"/>
                  </a:lnTo>
                  <a:lnTo>
                    <a:pt x="114312" y="29718"/>
                  </a:lnTo>
                  <a:lnTo>
                    <a:pt x="113423" y="28956"/>
                  </a:lnTo>
                  <a:lnTo>
                    <a:pt x="109740" y="29718"/>
                  </a:lnTo>
                  <a:lnTo>
                    <a:pt x="108292" y="28321"/>
                  </a:lnTo>
                  <a:lnTo>
                    <a:pt x="111760" y="25527"/>
                  </a:lnTo>
                  <a:lnTo>
                    <a:pt x="110921" y="25019"/>
                  </a:lnTo>
                  <a:lnTo>
                    <a:pt x="109474" y="24130"/>
                  </a:lnTo>
                  <a:lnTo>
                    <a:pt x="105156" y="25019"/>
                  </a:lnTo>
                  <a:lnTo>
                    <a:pt x="101765" y="25019"/>
                  </a:lnTo>
                  <a:lnTo>
                    <a:pt x="104216" y="22479"/>
                  </a:lnTo>
                  <a:lnTo>
                    <a:pt x="100736" y="22479"/>
                  </a:lnTo>
                  <a:lnTo>
                    <a:pt x="97167" y="24638"/>
                  </a:lnTo>
                  <a:lnTo>
                    <a:pt x="86626" y="30314"/>
                  </a:lnTo>
                  <a:lnTo>
                    <a:pt x="86626" y="81534"/>
                  </a:lnTo>
                  <a:lnTo>
                    <a:pt x="82359" y="81534"/>
                  </a:lnTo>
                  <a:lnTo>
                    <a:pt x="85090" y="78994"/>
                  </a:lnTo>
                  <a:lnTo>
                    <a:pt x="86525" y="80010"/>
                  </a:lnTo>
                  <a:lnTo>
                    <a:pt x="86626" y="81534"/>
                  </a:lnTo>
                  <a:lnTo>
                    <a:pt x="86626" y="30314"/>
                  </a:lnTo>
                  <a:lnTo>
                    <a:pt x="86525" y="30099"/>
                  </a:lnTo>
                  <a:lnTo>
                    <a:pt x="86182" y="26924"/>
                  </a:lnTo>
                  <a:lnTo>
                    <a:pt x="86614" y="26924"/>
                  </a:lnTo>
                  <a:lnTo>
                    <a:pt x="84378" y="26289"/>
                  </a:lnTo>
                  <a:lnTo>
                    <a:pt x="84480" y="25019"/>
                  </a:lnTo>
                  <a:lnTo>
                    <a:pt x="84518" y="24384"/>
                  </a:lnTo>
                  <a:lnTo>
                    <a:pt x="84645" y="22860"/>
                  </a:lnTo>
                  <a:lnTo>
                    <a:pt x="85432" y="21209"/>
                  </a:lnTo>
                  <a:lnTo>
                    <a:pt x="85953" y="20320"/>
                  </a:lnTo>
                  <a:lnTo>
                    <a:pt x="86398" y="19558"/>
                  </a:lnTo>
                  <a:lnTo>
                    <a:pt x="87871" y="16637"/>
                  </a:lnTo>
                  <a:lnTo>
                    <a:pt x="88430" y="15367"/>
                  </a:lnTo>
                  <a:lnTo>
                    <a:pt x="88506" y="14859"/>
                  </a:lnTo>
                  <a:lnTo>
                    <a:pt x="88620" y="14097"/>
                  </a:lnTo>
                  <a:lnTo>
                    <a:pt x="88150" y="12827"/>
                  </a:lnTo>
                  <a:lnTo>
                    <a:pt x="87820" y="12827"/>
                  </a:lnTo>
                  <a:lnTo>
                    <a:pt x="86956" y="13208"/>
                  </a:lnTo>
                  <a:lnTo>
                    <a:pt x="86093" y="14097"/>
                  </a:lnTo>
                  <a:lnTo>
                    <a:pt x="85102" y="14859"/>
                  </a:lnTo>
                  <a:lnTo>
                    <a:pt x="85229" y="14351"/>
                  </a:lnTo>
                  <a:lnTo>
                    <a:pt x="85534" y="13208"/>
                  </a:lnTo>
                  <a:lnTo>
                    <a:pt x="85496" y="11176"/>
                  </a:lnTo>
                  <a:lnTo>
                    <a:pt x="85356" y="10160"/>
                  </a:lnTo>
                  <a:lnTo>
                    <a:pt x="85293" y="8128"/>
                  </a:lnTo>
                  <a:lnTo>
                    <a:pt x="84975" y="8382"/>
                  </a:lnTo>
                  <a:lnTo>
                    <a:pt x="82740" y="11049"/>
                  </a:lnTo>
                  <a:lnTo>
                    <a:pt x="82829" y="10160"/>
                  </a:lnTo>
                  <a:lnTo>
                    <a:pt x="82956" y="8382"/>
                  </a:lnTo>
                  <a:lnTo>
                    <a:pt x="82880" y="7747"/>
                  </a:lnTo>
                  <a:lnTo>
                    <a:pt x="82791" y="6985"/>
                  </a:lnTo>
                  <a:lnTo>
                    <a:pt x="82753" y="6604"/>
                  </a:lnTo>
                  <a:lnTo>
                    <a:pt x="81902" y="5080"/>
                  </a:lnTo>
                  <a:lnTo>
                    <a:pt x="81902" y="77343"/>
                  </a:lnTo>
                  <a:lnTo>
                    <a:pt x="81699" y="77343"/>
                  </a:lnTo>
                  <a:lnTo>
                    <a:pt x="80670" y="81534"/>
                  </a:lnTo>
                  <a:lnTo>
                    <a:pt x="54673" y="81534"/>
                  </a:lnTo>
                  <a:lnTo>
                    <a:pt x="55740" y="79121"/>
                  </a:lnTo>
                  <a:lnTo>
                    <a:pt x="56730" y="78105"/>
                  </a:lnTo>
                  <a:lnTo>
                    <a:pt x="57099" y="77724"/>
                  </a:lnTo>
                  <a:lnTo>
                    <a:pt x="59817" y="80010"/>
                  </a:lnTo>
                  <a:lnTo>
                    <a:pt x="59855" y="79756"/>
                  </a:lnTo>
                  <a:lnTo>
                    <a:pt x="59969" y="78994"/>
                  </a:lnTo>
                  <a:lnTo>
                    <a:pt x="60032" y="77724"/>
                  </a:lnTo>
                  <a:lnTo>
                    <a:pt x="59486" y="76327"/>
                  </a:lnTo>
                  <a:lnTo>
                    <a:pt x="59436" y="76200"/>
                  </a:lnTo>
                  <a:lnTo>
                    <a:pt x="61353" y="74295"/>
                  </a:lnTo>
                  <a:lnTo>
                    <a:pt x="64236" y="75057"/>
                  </a:lnTo>
                  <a:lnTo>
                    <a:pt x="64909" y="74295"/>
                  </a:lnTo>
                  <a:lnTo>
                    <a:pt x="67144" y="71755"/>
                  </a:lnTo>
                  <a:lnTo>
                    <a:pt x="67576" y="69723"/>
                  </a:lnTo>
                  <a:lnTo>
                    <a:pt x="67627" y="69469"/>
                  </a:lnTo>
                  <a:lnTo>
                    <a:pt x="69342" y="71374"/>
                  </a:lnTo>
                  <a:lnTo>
                    <a:pt x="67398" y="74549"/>
                  </a:lnTo>
                  <a:lnTo>
                    <a:pt x="71843" y="70993"/>
                  </a:lnTo>
                  <a:lnTo>
                    <a:pt x="71932" y="75565"/>
                  </a:lnTo>
                  <a:lnTo>
                    <a:pt x="72047" y="76962"/>
                  </a:lnTo>
                  <a:lnTo>
                    <a:pt x="75425" y="73533"/>
                  </a:lnTo>
                  <a:lnTo>
                    <a:pt x="75653" y="73533"/>
                  </a:lnTo>
                  <a:lnTo>
                    <a:pt x="76657" y="74803"/>
                  </a:lnTo>
                  <a:lnTo>
                    <a:pt x="76682" y="75184"/>
                  </a:lnTo>
                  <a:lnTo>
                    <a:pt x="76809" y="78105"/>
                  </a:lnTo>
                  <a:lnTo>
                    <a:pt x="79616" y="75565"/>
                  </a:lnTo>
                  <a:lnTo>
                    <a:pt x="81902" y="77343"/>
                  </a:lnTo>
                  <a:lnTo>
                    <a:pt x="81902" y="5080"/>
                  </a:lnTo>
                  <a:lnTo>
                    <a:pt x="81762" y="4826"/>
                  </a:lnTo>
                  <a:lnTo>
                    <a:pt x="79451" y="7747"/>
                  </a:lnTo>
                  <a:lnTo>
                    <a:pt x="79362" y="6985"/>
                  </a:lnTo>
                  <a:lnTo>
                    <a:pt x="79235" y="5969"/>
                  </a:lnTo>
                  <a:lnTo>
                    <a:pt x="79197" y="5588"/>
                  </a:lnTo>
                  <a:lnTo>
                    <a:pt x="78943" y="5207"/>
                  </a:lnTo>
                  <a:lnTo>
                    <a:pt x="77889" y="3556"/>
                  </a:lnTo>
                  <a:lnTo>
                    <a:pt x="76098" y="2159"/>
                  </a:lnTo>
                  <a:lnTo>
                    <a:pt x="76111" y="3302"/>
                  </a:lnTo>
                  <a:lnTo>
                    <a:pt x="73901" y="5207"/>
                  </a:lnTo>
                  <a:lnTo>
                    <a:pt x="74168" y="3937"/>
                  </a:lnTo>
                  <a:lnTo>
                    <a:pt x="74244" y="3556"/>
                  </a:lnTo>
                  <a:lnTo>
                    <a:pt x="74307" y="3302"/>
                  </a:lnTo>
                  <a:lnTo>
                    <a:pt x="74587" y="3302"/>
                  </a:lnTo>
                  <a:lnTo>
                    <a:pt x="70700" y="1397"/>
                  </a:lnTo>
                  <a:lnTo>
                    <a:pt x="68516" y="762"/>
                  </a:lnTo>
                  <a:lnTo>
                    <a:pt x="67830" y="2921"/>
                  </a:lnTo>
                  <a:lnTo>
                    <a:pt x="67716" y="3302"/>
                  </a:lnTo>
                  <a:lnTo>
                    <a:pt x="67627" y="3556"/>
                  </a:lnTo>
                  <a:lnTo>
                    <a:pt x="67513" y="3937"/>
                  </a:lnTo>
                  <a:lnTo>
                    <a:pt x="67221" y="3556"/>
                  </a:lnTo>
                  <a:lnTo>
                    <a:pt x="66370" y="2413"/>
                  </a:lnTo>
                  <a:lnTo>
                    <a:pt x="64465" y="1016"/>
                  </a:lnTo>
                  <a:lnTo>
                    <a:pt x="62484" y="0"/>
                  </a:lnTo>
                  <a:lnTo>
                    <a:pt x="61620" y="2921"/>
                  </a:lnTo>
                  <a:lnTo>
                    <a:pt x="61506" y="3302"/>
                  </a:lnTo>
                  <a:lnTo>
                    <a:pt x="61455" y="3441"/>
                  </a:lnTo>
                  <a:lnTo>
                    <a:pt x="60591" y="2921"/>
                  </a:lnTo>
                  <a:lnTo>
                    <a:pt x="59994" y="2159"/>
                  </a:lnTo>
                  <a:lnTo>
                    <a:pt x="58661" y="2413"/>
                  </a:lnTo>
                  <a:lnTo>
                    <a:pt x="59042" y="3302"/>
                  </a:lnTo>
                  <a:lnTo>
                    <a:pt x="59105" y="6985"/>
                  </a:lnTo>
                  <a:lnTo>
                    <a:pt x="58026" y="6223"/>
                  </a:lnTo>
                  <a:lnTo>
                    <a:pt x="56603" y="5969"/>
                  </a:lnTo>
                  <a:lnTo>
                    <a:pt x="53301" y="6223"/>
                  </a:lnTo>
                  <a:lnTo>
                    <a:pt x="54914" y="6223"/>
                  </a:lnTo>
                  <a:lnTo>
                    <a:pt x="54559" y="7493"/>
                  </a:lnTo>
                  <a:lnTo>
                    <a:pt x="54495" y="7747"/>
                  </a:lnTo>
                  <a:lnTo>
                    <a:pt x="54419" y="8001"/>
                  </a:lnTo>
                  <a:lnTo>
                    <a:pt x="54317" y="8382"/>
                  </a:lnTo>
                  <a:lnTo>
                    <a:pt x="52946" y="7493"/>
                  </a:lnTo>
                  <a:lnTo>
                    <a:pt x="52730" y="7505"/>
                  </a:lnTo>
                  <a:lnTo>
                    <a:pt x="52730" y="81534"/>
                  </a:lnTo>
                  <a:lnTo>
                    <a:pt x="48602" y="81534"/>
                  </a:lnTo>
                  <a:lnTo>
                    <a:pt x="49860" y="79756"/>
                  </a:lnTo>
                  <a:lnTo>
                    <a:pt x="49682" y="79756"/>
                  </a:lnTo>
                  <a:lnTo>
                    <a:pt x="51955" y="78105"/>
                  </a:lnTo>
                  <a:lnTo>
                    <a:pt x="52311" y="79756"/>
                  </a:lnTo>
                  <a:lnTo>
                    <a:pt x="52552" y="80772"/>
                  </a:lnTo>
                  <a:lnTo>
                    <a:pt x="52616" y="81026"/>
                  </a:lnTo>
                  <a:lnTo>
                    <a:pt x="52730" y="81534"/>
                  </a:lnTo>
                  <a:lnTo>
                    <a:pt x="52730" y="7505"/>
                  </a:lnTo>
                  <a:lnTo>
                    <a:pt x="46901" y="7747"/>
                  </a:lnTo>
                  <a:lnTo>
                    <a:pt x="49377" y="7747"/>
                  </a:lnTo>
                  <a:lnTo>
                    <a:pt x="47764" y="8128"/>
                  </a:lnTo>
                  <a:lnTo>
                    <a:pt x="48971" y="11176"/>
                  </a:lnTo>
                  <a:lnTo>
                    <a:pt x="47142" y="10769"/>
                  </a:lnTo>
                  <a:lnTo>
                    <a:pt x="47142" y="81534"/>
                  </a:lnTo>
                  <a:lnTo>
                    <a:pt x="44119" y="81534"/>
                  </a:lnTo>
                  <a:lnTo>
                    <a:pt x="44538" y="81026"/>
                  </a:lnTo>
                  <a:lnTo>
                    <a:pt x="46316" y="79756"/>
                  </a:lnTo>
                  <a:lnTo>
                    <a:pt x="46532" y="79756"/>
                  </a:lnTo>
                  <a:lnTo>
                    <a:pt x="47142" y="81534"/>
                  </a:lnTo>
                  <a:lnTo>
                    <a:pt x="47142" y="10769"/>
                  </a:lnTo>
                  <a:lnTo>
                    <a:pt x="44411" y="10160"/>
                  </a:lnTo>
                  <a:lnTo>
                    <a:pt x="43548" y="10160"/>
                  </a:lnTo>
                  <a:lnTo>
                    <a:pt x="40957" y="11303"/>
                  </a:lnTo>
                  <a:lnTo>
                    <a:pt x="42100" y="11938"/>
                  </a:lnTo>
                  <a:lnTo>
                    <a:pt x="43103" y="12827"/>
                  </a:lnTo>
                  <a:lnTo>
                    <a:pt x="42608" y="14097"/>
                  </a:lnTo>
                  <a:lnTo>
                    <a:pt x="42506" y="14351"/>
                  </a:lnTo>
                  <a:lnTo>
                    <a:pt x="40601" y="12827"/>
                  </a:lnTo>
                  <a:lnTo>
                    <a:pt x="35890" y="12827"/>
                  </a:lnTo>
                  <a:lnTo>
                    <a:pt x="32105" y="14097"/>
                  </a:lnTo>
                  <a:lnTo>
                    <a:pt x="32524" y="14097"/>
                  </a:lnTo>
                  <a:lnTo>
                    <a:pt x="33299" y="16256"/>
                  </a:lnTo>
                  <a:lnTo>
                    <a:pt x="31280" y="16256"/>
                  </a:lnTo>
                  <a:lnTo>
                    <a:pt x="29298" y="16510"/>
                  </a:lnTo>
                  <a:lnTo>
                    <a:pt x="27254" y="16891"/>
                  </a:lnTo>
                  <a:lnTo>
                    <a:pt x="27901" y="17780"/>
                  </a:lnTo>
                  <a:lnTo>
                    <a:pt x="28562" y="19050"/>
                  </a:lnTo>
                  <a:lnTo>
                    <a:pt x="27520" y="20320"/>
                  </a:lnTo>
                  <a:lnTo>
                    <a:pt x="24828" y="20320"/>
                  </a:lnTo>
                  <a:lnTo>
                    <a:pt x="21107" y="19939"/>
                  </a:lnTo>
                  <a:lnTo>
                    <a:pt x="18415" y="21590"/>
                  </a:lnTo>
                  <a:lnTo>
                    <a:pt x="19596" y="21590"/>
                  </a:lnTo>
                  <a:lnTo>
                    <a:pt x="20497" y="22225"/>
                  </a:lnTo>
                  <a:lnTo>
                    <a:pt x="20967" y="23114"/>
                  </a:lnTo>
                  <a:lnTo>
                    <a:pt x="19062" y="24384"/>
                  </a:lnTo>
                  <a:lnTo>
                    <a:pt x="16281" y="23368"/>
                  </a:lnTo>
                  <a:lnTo>
                    <a:pt x="13919" y="25654"/>
                  </a:lnTo>
                  <a:lnTo>
                    <a:pt x="15125" y="26289"/>
                  </a:lnTo>
                  <a:lnTo>
                    <a:pt x="15278" y="26289"/>
                  </a:lnTo>
                  <a:lnTo>
                    <a:pt x="17246" y="26924"/>
                  </a:lnTo>
                  <a:lnTo>
                    <a:pt x="15265" y="28321"/>
                  </a:lnTo>
                  <a:lnTo>
                    <a:pt x="11315" y="28956"/>
                  </a:lnTo>
                  <a:lnTo>
                    <a:pt x="11709" y="28956"/>
                  </a:lnTo>
                  <a:lnTo>
                    <a:pt x="10947" y="29210"/>
                  </a:lnTo>
                  <a:lnTo>
                    <a:pt x="9728" y="29718"/>
                  </a:lnTo>
                  <a:lnTo>
                    <a:pt x="9880" y="29718"/>
                  </a:lnTo>
                  <a:lnTo>
                    <a:pt x="9169" y="30353"/>
                  </a:lnTo>
                  <a:lnTo>
                    <a:pt x="10617" y="30099"/>
                  </a:lnTo>
                  <a:lnTo>
                    <a:pt x="11836" y="30988"/>
                  </a:lnTo>
                  <a:lnTo>
                    <a:pt x="11201" y="32131"/>
                  </a:lnTo>
                  <a:lnTo>
                    <a:pt x="9486" y="32131"/>
                  </a:lnTo>
                  <a:lnTo>
                    <a:pt x="6654" y="34417"/>
                  </a:lnTo>
                  <a:lnTo>
                    <a:pt x="7277" y="34417"/>
                  </a:lnTo>
                  <a:lnTo>
                    <a:pt x="7505" y="34417"/>
                  </a:lnTo>
                  <a:lnTo>
                    <a:pt x="9664" y="33401"/>
                  </a:lnTo>
                  <a:lnTo>
                    <a:pt x="10464" y="33401"/>
                  </a:lnTo>
                  <a:lnTo>
                    <a:pt x="14630" y="34417"/>
                  </a:lnTo>
                  <a:lnTo>
                    <a:pt x="14401" y="34417"/>
                  </a:lnTo>
                  <a:lnTo>
                    <a:pt x="15227" y="34671"/>
                  </a:lnTo>
                  <a:lnTo>
                    <a:pt x="12319" y="37338"/>
                  </a:lnTo>
                  <a:lnTo>
                    <a:pt x="14630" y="36957"/>
                  </a:lnTo>
                  <a:lnTo>
                    <a:pt x="19126" y="36957"/>
                  </a:lnTo>
                  <a:lnTo>
                    <a:pt x="15595" y="39243"/>
                  </a:lnTo>
                  <a:lnTo>
                    <a:pt x="18669" y="38862"/>
                  </a:lnTo>
                  <a:lnTo>
                    <a:pt x="21996" y="38100"/>
                  </a:lnTo>
                  <a:lnTo>
                    <a:pt x="24574" y="38862"/>
                  </a:lnTo>
                  <a:lnTo>
                    <a:pt x="22923" y="39370"/>
                  </a:lnTo>
                  <a:lnTo>
                    <a:pt x="20891" y="40259"/>
                  </a:lnTo>
                  <a:lnTo>
                    <a:pt x="21043" y="40259"/>
                  </a:lnTo>
                  <a:lnTo>
                    <a:pt x="19939" y="41275"/>
                  </a:lnTo>
                  <a:lnTo>
                    <a:pt x="22504" y="41529"/>
                  </a:lnTo>
                  <a:lnTo>
                    <a:pt x="24879" y="41021"/>
                  </a:lnTo>
                  <a:lnTo>
                    <a:pt x="27203" y="41910"/>
                  </a:lnTo>
                  <a:lnTo>
                    <a:pt x="25819" y="42291"/>
                  </a:lnTo>
                  <a:lnTo>
                    <a:pt x="24053" y="42926"/>
                  </a:lnTo>
                  <a:lnTo>
                    <a:pt x="22847" y="43561"/>
                  </a:lnTo>
                  <a:lnTo>
                    <a:pt x="25946" y="44323"/>
                  </a:lnTo>
                  <a:lnTo>
                    <a:pt x="23901" y="45974"/>
                  </a:lnTo>
                  <a:lnTo>
                    <a:pt x="20942" y="46736"/>
                  </a:lnTo>
                  <a:lnTo>
                    <a:pt x="18529" y="47879"/>
                  </a:lnTo>
                  <a:lnTo>
                    <a:pt x="21615" y="48641"/>
                  </a:lnTo>
                  <a:lnTo>
                    <a:pt x="22364" y="49403"/>
                  </a:lnTo>
                  <a:lnTo>
                    <a:pt x="22491" y="49530"/>
                  </a:lnTo>
                  <a:lnTo>
                    <a:pt x="19735" y="50292"/>
                  </a:lnTo>
                  <a:lnTo>
                    <a:pt x="16738" y="50292"/>
                  </a:lnTo>
                  <a:lnTo>
                    <a:pt x="14224" y="51562"/>
                  </a:lnTo>
                  <a:lnTo>
                    <a:pt x="15379" y="52578"/>
                  </a:lnTo>
                  <a:lnTo>
                    <a:pt x="15849" y="52578"/>
                  </a:lnTo>
                  <a:lnTo>
                    <a:pt x="17094" y="52832"/>
                  </a:lnTo>
                  <a:lnTo>
                    <a:pt x="14287" y="55499"/>
                  </a:lnTo>
                  <a:lnTo>
                    <a:pt x="11303" y="55880"/>
                  </a:lnTo>
                  <a:lnTo>
                    <a:pt x="9804" y="57150"/>
                  </a:lnTo>
                  <a:lnTo>
                    <a:pt x="11417" y="57658"/>
                  </a:lnTo>
                  <a:lnTo>
                    <a:pt x="13550" y="57404"/>
                  </a:lnTo>
                  <a:lnTo>
                    <a:pt x="14935" y="58293"/>
                  </a:lnTo>
                  <a:lnTo>
                    <a:pt x="13411" y="59309"/>
                  </a:lnTo>
                  <a:lnTo>
                    <a:pt x="11315" y="59563"/>
                  </a:lnTo>
                  <a:lnTo>
                    <a:pt x="10020" y="60960"/>
                  </a:lnTo>
                  <a:lnTo>
                    <a:pt x="13436" y="61849"/>
                  </a:lnTo>
                  <a:lnTo>
                    <a:pt x="11582" y="62230"/>
                  </a:lnTo>
                  <a:lnTo>
                    <a:pt x="8178" y="63119"/>
                  </a:lnTo>
                  <a:lnTo>
                    <a:pt x="8280" y="64770"/>
                  </a:lnTo>
                  <a:lnTo>
                    <a:pt x="8382" y="66040"/>
                  </a:lnTo>
                  <a:lnTo>
                    <a:pt x="11417" y="66294"/>
                  </a:lnTo>
                  <a:lnTo>
                    <a:pt x="11976" y="67564"/>
                  </a:lnTo>
                  <a:lnTo>
                    <a:pt x="10490" y="68072"/>
                  </a:lnTo>
                  <a:lnTo>
                    <a:pt x="8343" y="67564"/>
                  </a:lnTo>
                  <a:lnTo>
                    <a:pt x="7124" y="68834"/>
                  </a:lnTo>
                  <a:lnTo>
                    <a:pt x="10388" y="71120"/>
                  </a:lnTo>
                  <a:lnTo>
                    <a:pt x="8991" y="71120"/>
                  </a:lnTo>
                  <a:lnTo>
                    <a:pt x="7099" y="71374"/>
                  </a:lnTo>
                  <a:lnTo>
                    <a:pt x="5930" y="72644"/>
                  </a:lnTo>
                  <a:lnTo>
                    <a:pt x="6680" y="73533"/>
                  </a:lnTo>
                  <a:lnTo>
                    <a:pt x="10490" y="74168"/>
                  </a:lnTo>
                  <a:lnTo>
                    <a:pt x="9690" y="74168"/>
                  </a:lnTo>
                  <a:lnTo>
                    <a:pt x="8813" y="76835"/>
                  </a:lnTo>
                  <a:lnTo>
                    <a:pt x="5232" y="76835"/>
                  </a:lnTo>
                  <a:lnTo>
                    <a:pt x="3733" y="78359"/>
                  </a:lnTo>
                  <a:lnTo>
                    <a:pt x="5308" y="78486"/>
                  </a:lnTo>
                  <a:lnTo>
                    <a:pt x="7721" y="78740"/>
                  </a:lnTo>
                  <a:lnTo>
                    <a:pt x="6477" y="80772"/>
                  </a:lnTo>
                  <a:lnTo>
                    <a:pt x="4851" y="80772"/>
                  </a:lnTo>
                  <a:lnTo>
                    <a:pt x="1765" y="81534"/>
                  </a:lnTo>
                  <a:lnTo>
                    <a:pt x="2171" y="81534"/>
                  </a:lnTo>
                  <a:lnTo>
                    <a:pt x="914" y="82931"/>
                  </a:lnTo>
                  <a:lnTo>
                    <a:pt x="3873" y="82931"/>
                  </a:lnTo>
                  <a:lnTo>
                    <a:pt x="4432" y="83693"/>
                  </a:lnTo>
                  <a:lnTo>
                    <a:pt x="3924" y="83693"/>
                  </a:lnTo>
                  <a:lnTo>
                    <a:pt x="2247" y="84201"/>
                  </a:lnTo>
                  <a:lnTo>
                    <a:pt x="2501" y="84201"/>
                  </a:lnTo>
                  <a:lnTo>
                    <a:pt x="812" y="85471"/>
                  </a:lnTo>
                  <a:lnTo>
                    <a:pt x="0" y="86741"/>
                  </a:lnTo>
                  <a:lnTo>
                    <a:pt x="1193" y="86741"/>
                  </a:lnTo>
                  <a:lnTo>
                    <a:pt x="4203" y="85852"/>
                  </a:lnTo>
                  <a:lnTo>
                    <a:pt x="4610" y="87249"/>
                  </a:lnTo>
                  <a:lnTo>
                    <a:pt x="2794" y="88519"/>
                  </a:lnTo>
                  <a:lnTo>
                    <a:pt x="2171" y="89027"/>
                  </a:lnTo>
                  <a:lnTo>
                    <a:pt x="698" y="91440"/>
                  </a:lnTo>
                  <a:lnTo>
                    <a:pt x="4457" y="90551"/>
                  </a:lnTo>
                  <a:lnTo>
                    <a:pt x="4876" y="90551"/>
                  </a:lnTo>
                  <a:lnTo>
                    <a:pt x="7391" y="87630"/>
                  </a:lnTo>
                  <a:lnTo>
                    <a:pt x="8293" y="88519"/>
                  </a:lnTo>
                  <a:lnTo>
                    <a:pt x="7975" y="89789"/>
                  </a:lnTo>
                  <a:lnTo>
                    <a:pt x="7874" y="91313"/>
                  </a:lnTo>
                  <a:lnTo>
                    <a:pt x="9893" y="89789"/>
                  </a:lnTo>
                  <a:lnTo>
                    <a:pt x="11569" y="88265"/>
                  </a:lnTo>
                  <a:lnTo>
                    <a:pt x="11925" y="87630"/>
                  </a:lnTo>
                  <a:lnTo>
                    <a:pt x="12420" y="86741"/>
                  </a:lnTo>
                  <a:lnTo>
                    <a:pt x="12649" y="86741"/>
                  </a:lnTo>
                  <a:lnTo>
                    <a:pt x="12954" y="87630"/>
                  </a:lnTo>
                  <a:lnTo>
                    <a:pt x="12954" y="88519"/>
                  </a:lnTo>
                  <a:lnTo>
                    <a:pt x="12827" y="89154"/>
                  </a:lnTo>
                  <a:lnTo>
                    <a:pt x="12255" y="90551"/>
                  </a:lnTo>
                  <a:lnTo>
                    <a:pt x="13462" y="89789"/>
                  </a:lnTo>
                  <a:lnTo>
                    <a:pt x="14681" y="89154"/>
                  </a:lnTo>
                  <a:lnTo>
                    <a:pt x="15671" y="88265"/>
                  </a:lnTo>
                  <a:lnTo>
                    <a:pt x="16852" y="86741"/>
                  </a:lnTo>
                  <a:lnTo>
                    <a:pt x="17551" y="85852"/>
                  </a:lnTo>
                  <a:lnTo>
                    <a:pt x="17360" y="85852"/>
                  </a:lnTo>
                  <a:lnTo>
                    <a:pt x="20015" y="84709"/>
                  </a:lnTo>
                  <a:lnTo>
                    <a:pt x="20345" y="86741"/>
                  </a:lnTo>
                  <a:lnTo>
                    <a:pt x="20269" y="88519"/>
                  </a:lnTo>
                  <a:lnTo>
                    <a:pt x="22263" y="87630"/>
                  </a:lnTo>
                  <a:lnTo>
                    <a:pt x="22415" y="87630"/>
                  </a:lnTo>
                  <a:lnTo>
                    <a:pt x="24892" y="85344"/>
                  </a:lnTo>
                  <a:lnTo>
                    <a:pt x="25641" y="84709"/>
                  </a:lnTo>
                  <a:lnTo>
                    <a:pt x="26847" y="83693"/>
                  </a:lnTo>
                  <a:lnTo>
                    <a:pt x="27330" y="86741"/>
                  </a:lnTo>
                  <a:lnTo>
                    <a:pt x="27863" y="85852"/>
                  </a:lnTo>
                  <a:lnTo>
                    <a:pt x="28168" y="85471"/>
                  </a:lnTo>
                  <a:lnTo>
                    <a:pt x="30111" y="83312"/>
                  </a:lnTo>
                  <a:lnTo>
                    <a:pt x="31940" y="82931"/>
                  </a:lnTo>
                  <a:lnTo>
                    <a:pt x="33451" y="82931"/>
                  </a:lnTo>
                  <a:lnTo>
                    <a:pt x="34899" y="84201"/>
                  </a:lnTo>
                  <a:lnTo>
                    <a:pt x="34544" y="85344"/>
                  </a:lnTo>
                  <a:lnTo>
                    <a:pt x="35102" y="84709"/>
                  </a:lnTo>
                  <a:lnTo>
                    <a:pt x="35509" y="84201"/>
                  </a:lnTo>
                  <a:lnTo>
                    <a:pt x="40932" y="84201"/>
                  </a:lnTo>
                  <a:lnTo>
                    <a:pt x="40754" y="83693"/>
                  </a:lnTo>
                  <a:lnTo>
                    <a:pt x="35915" y="83693"/>
                  </a:lnTo>
                  <a:lnTo>
                    <a:pt x="37033" y="82296"/>
                  </a:lnTo>
                  <a:lnTo>
                    <a:pt x="38404" y="80772"/>
                  </a:lnTo>
                  <a:lnTo>
                    <a:pt x="40055" y="81661"/>
                  </a:lnTo>
                  <a:lnTo>
                    <a:pt x="40309" y="81788"/>
                  </a:lnTo>
                  <a:lnTo>
                    <a:pt x="40106" y="81788"/>
                  </a:lnTo>
                  <a:lnTo>
                    <a:pt x="40055" y="81661"/>
                  </a:lnTo>
                  <a:lnTo>
                    <a:pt x="40754" y="83693"/>
                  </a:lnTo>
                  <a:lnTo>
                    <a:pt x="41986" y="83693"/>
                  </a:lnTo>
                  <a:lnTo>
                    <a:pt x="42964" y="82931"/>
                  </a:lnTo>
                  <a:lnTo>
                    <a:pt x="43903" y="81788"/>
                  </a:lnTo>
                  <a:lnTo>
                    <a:pt x="47231" y="81788"/>
                  </a:lnTo>
                  <a:lnTo>
                    <a:pt x="47625" y="82931"/>
                  </a:lnTo>
                  <a:lnTo>
                    <a:pt x="48425" y="81788"/>
                  </a:lnTo>
                  <a:lnTo>
                    <a:pt x="52793" y="81788"/>
                  </a:lnTo>
                  <a:lnTo>
                    <a:pt x="54102" y="82804"/>
                  </a:lnTo>
                  <a:lnTo>
                    <a:pt x="54559" y="81788"/>
                  </a:lnTo>
                  <a:lnTo>
                    <a:pt x="80606" y="81788"/>
                  </a:lnTo>
                  <a:lnTo>
                    <a:pt x="80327" y="82931"/>
                  </a:lnTo>
                  <a:lnTo>
                    <a:pt x="80238" y="83312"/>
                  </a:lnTo>
                  <a:lnTo>
                    <a:pt x="80137" y="83693"/>
                  </a:lnTo>
                  <a:lnTo>
                    <a:pt x="80441" y="83312"/>
                  </a:lnTo>
                  <a:lnTo>
                    <a:pt x="82080" y="81788"/>
                  </a:lnTo>
                  <a:lnTo>
                    <a:pt x="86829" y="81788"/>
                  </a:lnTo>
                  <a:lnTo>
                    <a:pt x="87541" y="82677"/>
                  </a:lnTo>
                  <a:lnTo>
                    <a:pt x="88887" y="81534"/>
                  </a:lnTo>
                  <a:lnTo>
                    <a:pt x="89141" y="81534"/>
                  </a:lnTo>
                  <a:lnTo>
                    <a:pt x="89433" y="80010"/>
                  </a:lnTo>
                  <a:lnTo>
                    <a:pt x="89484" y="79756"/>
                  </a:lnTo>
                  <a:lnTo>
                    <a:pt x="89598" y="79121"/>
                  </a:lnTo>
                  <a:lnTo>
                    <a:pt x="89623" y="78994"/>
                  </a:lnTo>
                  <a:lnTo>
                    <a:pt x="89750" y="78359"/>
                  </a:lnTo>
                  <a:lnTo>
                    <a:pt x="89865" y="77724"/>
                  </a:lnTo>
                  <a:lnTo>
                    <a:pt x="89941" y="77343"/>
                  </a:lnTo>
                  <a:lnTo>
                    <a:pt x="92329" y="79641"/>
                  </a:lnTo>
                  <a:lnTo>
                    <a:pt x="92532" y="79121"/>
                  </a:lnTo>
                  <a:lnTo>
                    <a:pt x="92583" y="78994"/>
                  </a:lnTo>
                  <a:lnTo>
                    <a:pt x="92671" y="78740"/>
                  </a:lnTo>
                  <a:lnTo>
                    <a:pt x="92748" y="76200"/>
                  </a:lnTo>
                  <a:lnTo>
                    <a:pt x="92316" y="75565"/>
                  </a:lnTo>
                  <a:lnTo>
                    <a:pt x="92151" y="75311"/>
                  </a:lnTo>
                  <a:lnTo>
                    <a:pt x="92062" y="75184"/>
                  </a:lnTo>
                  <a:lnTo>
                    <a:pt x="93281" y="74549"/>
                  </a:lnTo>
                  <a:lnTo>
                    <a:pt x="94043" y="74803"/>
                  </a:lnTo>
                  <a:lnTo>
                    <a:pt x="95338" y="75311"/>
                  </a:lnTo>
                  <a:lnTo>
                    <a:pt x="95453" y="74803"/>
                  </a:lnTo>
                  <a:lnTo>
                    <a:pt x="95504" y="74549"/>
                  </a:lnTo>
                  <a:lnTo>
                    <a:pt x="95592" y="74168"/>
                  </a:lnTo>
                  <a:lnTo>
                    <a:pt x="95427" y="73533"/>
                  </a:lnTo>
                  <a:lnTo>
                    <a:pt x="94983" y="71755"/>
                  </a:lnTo>
                  <a:lnTo>
                    <a:pt x="94894" y="71374"/>
                  </a:lnTo>
                  <a:lnTo>
                    <a:pt x="94792" y="70993"/>
                  </a:lnTo>
                  <a:lnTo>
                    <a:pt x="94475" y="69723"/>
                  </a:lnTo>
                  <a:lnTo>
                    <a:pt x="94411" y="69469"/>
                  </a:lnTo>
                  <a:lnTo>
                    <a:pt x="94259" y="68834"/>
                  </a:lnTo>
                  <a:lnTo>
                    <a:pt x="97701" y="70993"/>
                  </a:lnTo>
                  <a:lnTo>
                    <a:pt x="98031" y="69723"/>
                  </a:lnTo>
                  <a:lnTo>
                    <a:pt x="97548" y="68834"/>
                  </a:lnTo>
                  <a:lnTo>
                    <a:pt x="97142" y="68072"/>
                  </a:lnTo>
                  <a:lnTo>
                    <a:pt x="97104" y="67564"/>
                  </a:lnTo>
                  <a:lnTo>
                    <a:pt x="98158" y="65024"/>
                  </a:lnTo>
                  <a:lnTo>
                    <a:pt x="100215" y="65913"/>
                  </a:lnTo>
                  <a:lnTo>
                    <a:pt x="101790" y="65024"/>
                  </a:lnTo>
                  <a:lnTo>
                    <a:pt x="104228" y="63754"/>
                  </a:lnTo>
                  <a:lnTo>
                    <a:pt x="101511" y="63500"/>
                  </a:lnTo>
                  <a:lnTo>
                    <a:pt x="101549" y="63119"/>
                  </a:lnTo>
                  <a:lnTo>
                    <a:pt x="101638" y="62230"/>
                  </a:lnTo>
                  <a:lnTo>
                    <a:pt x="101676" y="61849"/>
                  </a:lnTo>
                  <a:lnTo>
                    <a:pt x="101803" y="60706"/>
                  </a:lnTo>
                  <a:lnTo>
                    <a:pt x="103733" y="60198"/>
                  </a:lnTo>
                  <a:lnTo>
                    <a:pt x="105067" y="60960"/>
                  </a:lnTo>
                  <a:lnTo>
                    <a:pt x="105130" y="60198"/>
                  </a:lnTo>
                  <a:lnTo>
                    <a:pt x="105206" y="59309"/>
                  </a:lnTo>
                  <a:lnTo>
                    <a:pt x="105333" y="57912"/>
                  </a:lnTo>
                  <a:lnTo>
                    <a:pt x="108750" y="58293"/>
                  </a:lnTo>
                  <a:lnTo>
                    <a:pt x="108750" y="57912"/>
                  </a:lnTo>
                  <a:lnTo>
                    <a:pt x="108762" y="57404"/>
                  </a:lnTo>
                  <a:lnTo>
                    <a:pt x="108788" y="56388"/>
                  </a:lnTo>
                  <a:lnTo>
                    <a:pt x="108000" y="54864"/>
                  </a:lnTo>
                  <a:lnTo>
                    <a:pt x="107886" y="53340"/>
                  </a:lnTo>
                  <a:lnTo>
                    <a:pt x="107581" y="53340"/>
                  </a:lnTo>
                  <a:lnTo>
                    <a:pt x="109334" y="52578"/>
                  </a:lnTo>
                  <a:lnTo>
                    <a:pt x="110629" y="52959"/>
                  </a:lnTo>
                  <a:lnTo>
                    <a:pt x="111671" y="53340"/>
                  </a:lnTo>
                  <a:lnTo>
                    <a:pt x="112318" y="50673"/>
                  </a:lnTo>
                  <a:lnTo>
                    <a:pt x="109321" y="49403"/>
                  </a:lnTo>
                  <a:lnTo>
                    <a:pt x="107721" y="48133"/>
                  </a:lnTo>
                  <a:lnTo>
                    <a:pt x="107238" y="48133"/>
                  </a:lnTo>
                  <a:lnTo>
                    <a:pt x="109194" y="47371"/>
                  </a:lnTo>
                  <a:lnTo>
                    <a:pt x="110883" y="47625"/>
                  </a:lnTo>
                  <a:lnTo>
                    <a:pt x="112128" y="48133"/>
                  </a:lnTo>
                  <a:lnTo>
                    <a:pt x="112242" y="47625"/>
                  </a:lnTo>
                  <a:lnTo>
                    <a:pt x="112293" y="47371"/>
                  </a:lnTo>
                  <a:lnTo>
                    <a:pt x="112445" y="46736"/>
                  </a:lnTo>
                  <a:lnTo>
                    <a:pt x="112496" y="46482"/>
                  </a:lnTo>
                  <a:lnTo>
                    <a:pt x="112585" y="46101"/>
                  </a:lnTo>
                  <a:lnTo>
                    <a:pt x="113411" y="45974"/>
                  </a:lnTo>
                  <a:lnTo>
                    <a:pt x="114554" y="45974"/>
                  </a:lnTo>
                  <a:lnTo>
                    <a:pt x="115785" y="46482"/>
                  </a:lnTo>
                  <a:lnTo>
                    <a:pt x="117322" y="45974"/>
                  </a:lnTo>
                  <a:lnTo>
                    <a:pt x="117703" y="45974"/>
                  </a:lnTo>
                  <a:lnTo>
                    <a:pt x="117729" y="44577"/>
                  </a:lnTo>
                  <a:lnTo>
                    <a:pt x="115760" y="44196"/>
                  </a:lnTo>
                  <a:lnTo>
                    <a:pt x="114757" y="43561"/>
                  </a:lnTo>
                  <a:lnTo>
                    <a:pt x="117919" y="42291"/>
                  </a:lnTo>
                  <a:lnTo>
                    <a:pt x="118287" y="42291"/>
                  </a:lnTo>
                  <a:lnTo>
                    <a:pt x="117995" y="41529"/>
                  </a:lnTo>
                  <a:lnTo>
                    <a:pt x="117894" y="41275"/>
                  </a:lnTo>
                  <a:lnTo>
                    <a:pt x="117805" y="41021"/>
                  </a:lnTo>
                  <a:lnTo>
                    <a:pt x="117957" y="41021"/>
                  </a:lnTo>
                  <a:lnTo>
                    <a:pt x="116687" y="40259"/>
                  </a:lnTo>
                  <a:lnTo>
                    <a:pt x="114655" y="40259"/>
                  </a:lnTo>
                  <a:lnTo>
                    <a:pt x="115925" y="39243"/>
                  </a:lnTo>
                  <a:lnTo>
                    <a:pt x="117589" y="38481"/>
                  </a:lnTo>
                  <a:lnTo>
                    <a:pt x="118491" y="38100"/>
                  </a:lnTo>
                  <a:lnTo>
                    <a:pt x="119087" y="37846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6" name="object 2466"/>
            <p:cNvSpPr/>
            <p:nvPr/>
          </p:nvSpPr>
          <p:spPr>
            <a:xfrm>
              <a:off x="6755702" y="3021670"/>
              <a:ext cx="118745" cy="69215"/>
            </a:xfrm>
            <a:custGeom>
              <a:avLst/>
              <a:gdLst/>
              <a:ahLst/>
              <a:cxnLst/>
              <a:rect l="l" t="t" r="r" b="b"/>
              <a:pathLst>
                <a:path w="118745" h="69214">
                  <a:moveTo>
                    <a:pt x="85521" y="4445"/>
                  </a:moveTo>
                  <a:lnTo>
                    <a:pt x="84404" y="4876"/>
                  </a:lnTo>
                  <a:lnTo>
                    <a:pt x="84010" y="5207"/>
                  </a:lnTo>
                  <a:lnTo>
                    <a:pt x="80162" y="7835"/>
                  </a:lnTo>
                  <a:lnTo>
                    <a:pt x="79319" y="8305"/>
                  </a:lnTo>
                  <a:lnTo>
                    <a:pt x="78427" y="8763"/>
                  </a:lnTo>
                  <a:lnTo>
                    <a:pt x="77596" y="9232"/>
                  </a:lnTo>
                  <a:lnTo>
                    <a:pt x="75945" y="10287"/>
                  </a:lnTo>
                  <a:lnTo>
                    <a:pt x="70357" y="14185"/>
                  </a:lnTo>
                  <a:lnTo>
                    <a:pt x="66789" y="16471"/>
                  </a:lnTo>
                  <a:lnTo>
                    <a:pt x="65028" y="17665"/>
                  </a:lnTo>
                  <a:lnTo>
                    <a:pt x="63385" y="18923"/>
                  </a:lnTo>
                  <a:lnTo>
                    <a:pt x="61582" y="20027"/>
                  </a:lnTo>
                  <a:lnTo>
                    <a:pt x="57070" y="23304"/>
                  </a:lnTo>
                  <a:lnTo>
                    <a:pt x="52628" y="26200"/>
                  </a:lnTo>
                  <a:lnTo>
                    <a:pt x="42519" y="33020"/>
                  </a:lnTo>
                  <a:lnTo>
                    <a:pt x="12271" y="58070"/>
                  </a:lnTo>
                  <a:lnTo>
                    <a:pt x="0" y="68961"/>
                  </a:lnTo>
                  <a:lnTo>
                    <a:pt x="4292" y="67818"/>
                  </a:lnTo>
                  <a:lnTo>
                    <a:pt x="6692" y="65074"/>
                  </a:lnTo>
                  <a:lnTo>
                    <a:pt x="11221" y="65074"/>
                  </a:lnTo>
                  <a:lnTo>
                    <a:pt x="11861" y="63919"/>
                  </a:lnTo>
                  <a:lnTo>
                    <a:pt x="16411" y="63919"/>
                  </a:lnTo>
                  <a:lnTo>
                    <a:pt x="16967" y="63246"/>
                  </a:lnTo>
                  <a:lnTo>
                    <a:pt x="19316" y="62166"/>
                  </a:lnTo>
                  <a:lnTo>
                    <a:pt x="24944" y="62166"/>
                  </a:lnTo>
                  <a:lnTo>
                    <a:pt x="26149" y="61188"/>
                  </a:lnTo>
                  <a:lnTo>
                    <a:pt x="29006" y="61188"/>
                  </a:lnTo>
                  <a:lnTo>
                    <a:pt x="29413" y="60731"/>
                  </a:lnTo>
                  <a:lnTo>
                    <a:pt x="30847" y="60426"/>
                  </a:lnTo>
                  <a:lnTo>
                    <a:pt x="35767" y="60426"/>
                  </a:lnTo>
                  <a:lnTo>
                    <a:pt x="36347" y="59715"/>
                  </a:lnTo>
                  <a:lnTo>
                    <a:pt x="37706" y="58280"/>
                  </a:lnTo>
                  <a:lnTo>
                    <a:pt x="44086" y="58280"/>
                  </a:lnTo>
                  <a:lnTo>
                    <a:pt x="45808" y="57035"/>
                  </a:lnTo>
                  <a:lnTo>
                    <a:pt x="49212" y="57035"/>
                  </a:lnTo>
                  <a:lnTo>
                    <a:pt x="51239" y="55613"/>
                  </a:lnTo>
                  <a:lnTo>
                    <a:pt x="55943" y="55613"/>
                  </a:lnTo>
                  <a:lnTo>
                    <a:pt x="56400" y="55143"/>
                  </a:lnTo>
                  <a:lnTo>
                    <a:pt x="59312" y="55143"/>
                  </a:lnTo>
                  <a:lnTo>
                    <a:pt x="58813" y="53809"/>
                  </a:lnTo>
                  <a:lnTo>
                    <a:pt x="58737" y="53606"/>
                  </a:lnTo>
                  <a:lnTo>
                    <a:pt x="60655" y="51739"/>
                  </a:lnTo>
                  <a:lnTo>
                    <a:pt x="64237" y="51739"/>
                  </a:lnTo>
                  <a:lnTo>
                    <a:pt x="66446" y="49161"/>
                  </a:lnTo>
                  <a:lnTo>
                    <a:pt x="66907" y="47129"/>
                  </a:lnTo>
                  <a:lnTo>
                    <a:pt x="66941" y="46977"/>
                  </a:lnTo>
                  <a:lnTo>
                    <a:pt x="93745" y="46977"/>
                  </a:lnTo>
                  <a:lnTo>
                    <a:pt x="93573" y="46278"/>
                  </a:lnTo>
                  <a:lnTo>
                    <a:pt x="96850" y="46278"/>
                  </a:lnTo>
                  <a:lnTo>
                    <a:pt x="96304" y="45339"/>
                  </a:lnTo>
                  <a:lnTo>
                    <a:pt x="97459" y="42443"/>
                  </a:lnTo>
                  <a:lnTo>
                    <a:pt x="101227" y="42443"/>
                  </a:lnTo>
                  <a:lnTo>
                    <a:pt x="103530" y="41186"/>
                  </a:lnTo>
                  <a:lnTo>
                    <a:pt x="100812" y="40919"/>
                  </a:lnTo>
                  <a:lnTo>
                    <a:pt x="101072" y="38455"/>
                  </a:lnTo>
                  <a:lnTo>
                    <a:pt x="101104" y="38150"/>
                  </a:lnTo>
                  <a:lnTo>
                    <a:pt x="103035" y="37617"/>
                  </a:lnTo>
                  <a:lnTo>
                    <a:pt x="104441" y="37617"/>
                  </a:lnTo>
                  <a:lnTo>
                    <a:pt x="104498" y="36957"/>
                  </a:lnTo>
                  <a:lnTo>
                    <a:pt x="104607" y="35699"/>
                  </a:lnTo>
                  <a:lnTo>
                    <a:pt x="104635" y="35382"/>
                  </a:lnTo>
                  <a:lnTo>
                    <a:pt x="108070" y="35382"/>
                  </a:lnTo>
                  <a:lnTo>
                    <a:pt x="108102" y="33845"/>
                  </a:lnTo>
                  <a:lnTo>
                    <a:pt x="107302" y="32359"/>
                  </a:lnTo>
                  <a:lnTo>
                    <a:pt x="107175" y="30683"/>
                  </a:lnTo>
                  <a:lnTo>
                    <a:pt x="108648" y="30086"/>
                  </a:lnTo>
                  <a:lnTo>
                    <a:pt x="111159" y="30086"/>
                  </a:lnTo>
                  <a:lnTo>
                    <a:pt x="111632" y="28181"/>
                  </a:lnTo>
                  <a:lnTo>
                    <a:pt x="108623" y="26873"/>
                  </a:lnTo>
                  <a:lnTo>
                    <a:pt x="106870" y="25463"/>
                  </a:lnTo>
                  <a:lnTo>
                    <a:pt x="108496" y="24866"/>
                  </a:lnTo>
                  <a:lnTo>
                    <a:pt x="111593" y="24866"/>
                  </a:lnTo>
                  <a:lnTo>
                    <a:pt x="111792" y="23990"/>
                  </a:lnTo>
                  <a:lnTo>
                    <a:pt x="111886" y="23571"/>
                  </a:lnTo>
                  <a:lnTo>
                    <a:pt x="113563" y="23304"/>
                  </a:lnTo>
                  <a:lnTo>
                    <a:pt x="117004" y="23304"/>
                  </a:lnTo>
                  <a:lnTo>
                    <a:pt x="117030" y="22059"/>
                  </a:lnTo>
                  <a:lnTo>
                    <a:pt x="115061" y="21615"/>
                  </a:lnTo>
                  <a:lnTo>
                    <a:pt x="114058" y="20980"/>
                  </a:lnTo>
                  <a:lnTo>
                    <a:pt x="117538" y="19646"/>
                  </a:lnTo>
                  <a:lnTo>
                    <a:pt x="117055" y="18351"/>
                  </a:lnTo>
                  <a:lnTo>
                    <a:pt x="115808" y="17665"/>
                  </a:lnTo>
                  <a:lnTo>
                    <a:pt x="113957" y="17665"/>
                  </a:lnTo>
                  <a:lnTo>
                    <a:pt x="115227" y="16662"/>
                  </a:lnTo>
                  <a:lnTo>
                    <a:pt x="116903" y="15976"/>
                  </a:lnTo>
                  <a:lnTo>
                    <a:pt x="118402" y="15290"/>
                  </a:lnTo>
                  <a:lnTo>
                    <a:pt x="113728" y="13855"/>
                  </a:lnTo>
                  <a:lnTo>
                    <a:pt x="116535" y="10909"/>
                  </a:lnTo>
                  <a:lnTo>
                    <a:pt x="111544" y="10655"/>
                  </a:lnTo>
                  <a:lnTo>
                    <a:pt x="114277" y="7835"/>
                  </a:lnTo>
                  <a:lnTo>
                    <a:pt x="114467" y="7835"/>
                  </a:lnTo>
                  <a:lnTo>
                    <a:pt x="113812" y="7277"/>
                  </a:lnTo>
                  <a:lnTo>
                    <a:pt x="86867" y="7277"/>
                  </a:lnTo>
                  <a:lnTo>
                    <a:pt x="85766" y="5207"/>
                  </a:lnTo>
                  <a:lnTo>
                    <a:pt x="85646" y="4876"/>
                  </a:lnTo>
                  <a:lnTo>
                    <a:pt x="85521" y="4445"/>
                  </a:lnTo>
                  <a:close/>
                </a:path>
                <a:path w="118745" h="69214">
                  <a:moveTo>
                    <a:pt x="11221" y="65074"/>
                  </a:moveTo>
                  <a:lnTo>
                    <a:pt x="6692" y="65074"/>
                  </a:lnTo>
                  <a:lnTo>
                    <a:pt x="7338" y="65684"/>
                  </a:lnTo>
                  <a:lnTo>
                    <a:pt x="7588" y="65951"/>
                  </a:lnTo>
                  <a:lnTo>
                    <a:pt x="7284" y="67271"/>
                  </a:lnTo>
                  <a:lnTo>
                    <a:pt x="7175" y="68719"/>
                  </a:lnTo>
                  <a:lnTo>
                    <a:pt x="9109" y="67271"/>
                  </a:lnTo>
                  <a:lnTo>
                    <a:pt x="10883" y="65684"/>
                  </a:lnTo>
                  <a:lnTo>
                    <a:pt x="11101" y="65290"/>
                  </a:lnTo>
                  <a:lnTo>
                    <a:pt x="11221" y="65074"/>
                  </a:lnTo>
                  <a:close/>
                </a:path>
                <a:path w="118745" h="69214">
                  <a:moveTo>
                    <a:pt x="16411" y="63919"/>
                  </a:moveTo>
                  <a:lnTo>
                    <a:pt x="11861" y="63919"/>
                  </a:lnTo>
                  <a:lnTo>
                    <a:pt x="12116" y="64643"/>
                  </a:lnTo>
                  <a:lnTo>
                    <a:pt x="12116" y="66611"/>
                  </a:lnTo>
                  <a:lnTo>
                    <a:pt x="11844" y="67271"/>
                  </a:lnTo>
                  <a:lnTo>
                    <a:pt x="11740" y="67525"/>
                  </a:lnTo>
                  <a:lnTo>
                    <a:pt x="11619" y="67818"/>
                  </a:lnTo>
                  <a:lnTo>
                    <a:pt x="11556" y="67970"/>
                  </a:lnTo>
                  <a:lnTo>
                    <a:pt x="12763" y="67271"/>
                  </a:lnTo>
                  <a:lnTo>
                    <a:pt x="13995" y="66611"/>
                  </a:lnTo>
                  <a:lnTo>
                    <a:pt x="14947" y="65684"/>
                  </a:lnTo>
                  <a:lnTo>
                    <a:pt x="16411" y="63919"/>
                  </a:lnTo>
                  <a:close/>
                </a:path>
                <a:path w="118745" h="69214">
                  <a:moveTo>
                    <a:pt x="24944" y="62166"/>
                  </a:moveTo>
                  <a:lnTo>
                    <a:pt x="19316" y="62166"/>
                  </a:lnTo>
                  <a:lnTo>
                    <a:pt x="19422" y="62776"/>
                  </a:lnTo>
                  <a:lnTo>
                    <a:pt x="19504" y="63246"/>
                  </a:lnTo>
                  <a:lnTo>
                    <a:pt x="19570" y="65951"/>
                  </a:lnTo>
                  <a:lnTo>
                    <a:pt x="21856" y="64909"/>
                  </a:lnTo>
                  <a:lnTo>
                    <a:pt x="24193" y="62776"/>
                  </a:lnTo>
                  <a:lnTo>
                    <a:pt x="24944" y="62166"/>
                  </a:lnTo>
                  <a:close/>
                </a:path>
                <a:path w="118745" h="69214">
                  <a:moveTo>
                    <a:pt x="29006" y="61188"/>
                  </a:moveTo>
                  <a:lnTo>
                    <a:pt x="26149" y="61188"/>
                  </a:lnTo>
                  <a:lnTo>
                    <a:pt x="26233" y="61709"/>
                  </a:lnTo>
                  <a:lnTo>
                    <a:pt x="26306" y="62166"/>
                  </a:lnTo>
                  <a:lnTo>
                    <a:pt x="26404" y="62776"/>
                  </a:lnTo>
                  <a:lnTo>
                    <a:pt x="26480" y="63246"/>
                  </a:lnTo>
                  <a:lnTo>
                    <a:pt x="26588" y="63919"/>
                  </a:lnTo>
                  <a:lnTo>
                    <a:pt x="26631" y="64185"/>
                  </a:lnTo>
                  <a:lnTo>
                    <a:pt x="27195" y="63246"/>
                  </a:lnTo>
                  <a:lnTo>
                    <a:pt x="27479" y="62903"/>
                  </a:lnTo>
                  <a:lnTo>
                    <a:pt x="29006" y="61188"/>
                  </a:lnTo>
                  <a:close/>
                </a:path>
                <a:path w="118745" h="69214">
                  <a:moveTo>
                    <a:pt x="35767" y="60426"/>
                  </a:moveTo>
                  <a:lnTo>
                    <a:pt x="32828" y="60426"/>
                  </a:lnTo>
                  <a:lnTo>
                    <a:pt x="34201" y="61709"/>
                  </a:lnTo>
                  <a:lnTo>
                    <a:pt x="33849" y="62776"/>
                  </a:lnTo>
                  <a:lnTo>
                    <a:pt x="34379" y="62166"/>
                  </a:lnTo>
                  <a:lnTo>
                    <a:pt x="35001" y="61366"/>
                  </a:lnTo>
                  <a:lnTo>
                    <a:pt x="35767" y="60426"/>
                  </a:lnTo>
                  <a:close/>
                </a:path>
                <a:path w="118745" h="69214">
                  <a:moveTo>
                    <a:pt x="44086" y="58280"/>
                  </a:moveTo>
                  <a:lnTo>
                    <a:pt x="37706" y="58280"/>
                  </a:lnTo>
                  <a:lnTo>
                    <a:pt x="39031" y="59004"/>
                  </a:lnTo>
                  <a:lnTo>
                    <a:pt x="39367" y="59207"/>
                  </a:lnTo>
                  <a:lnTo>
                    <a:pt x="39841" y="60426"/>
                  </a:lnTo>
                  <a:lnTo>
                    <a:pt x="39946" y="60731"/>
                  </a:lnTo>
                  <a:lnTo>
                    <a:pt x="40033" y="60985"/>
                  </a:lnTo>
                  <a:lnTo>
                    <a:pt x="40103" y="61188"/>
                  </a:lnTo>
                  <a:lnTo>
                    <a:pt x="40164" y="61366"/>
                  </a:lnTo>
                  <a:lnTo>
                    <a:pt x="40282" y="61709"/>
                  </a:lnTo>
                  <a:lnTo>
                    <a:pt x="40335" y="61861"/>
                  </a:lnTo>
                  <a:lnTo>
                    <a:pt x="42137" y="60426"/>
                  </a:lnTo>
                  <a:lnTo>
                    <a:pt x="42779" y="59715"/>
                  </a:lnTo>
                  <a:lnTo>
                    <a:pt x="43840" y="58458"/>
                  </a:lnTo>
                  <a:lnTo>
                    <a:pt x="44086" y="58280"/>
                  </a:lnTo>
                  <a:close/>
                </a:path>
                <a:path w="118745" h="69214">
                  <a:moveTo>
                    <a:pt x="89242" y="54749"/>
                  </a:moveTo>
                  <a:lnTo>
                    <a:pt x="81026" y="54749"/>
                  </a:lnTo>
                  <a:lnTo>
                    <a:pt x="79627" y="60426"/>
                  </a:lnTo>
                  <a:lnTo>
                    <a:pt x="79551" y="60731"/>
                  </a:lnTo>
                  <a:lnTo>
                    <a:pt x="79489" y="60985"/>
                  </a:lnTo>
                  <a:lnTo>
                    <a:pt x="84335" y="56527"/>
                  </a:lnTo>
                  <a:lnTo>
                    <a:pt x="88913" y="56527"/>
                  </a:lnTo>
                  <a:lnTo>
                    <a:pt x="89082" y="55613"/>
                  </a:lnTo>
                  <a:lnTo>
                    <a:pt x="89169" y="55143"/>
                  </a:lnTo>
                  <a:lnTo>
                    <a:pt x="89242" y="54749"/>
                  </a:lnTo>
                  <a:close/>
                </a:path>
                <a:path w="118745" h="69214">
                  <a:moveTo>
                    <a:pt x="49276" y="57035"/>
                  </a:moveTo>
                  <a:lnTo>
                    <a:pt x="45808" y="57035"/>
                  </a:lnTo>
                  <a:lnTo>
                    <a:pt x="46926" y="60426"/>
                  </a:lnTo>
                  <a:lnTo>
                    <a:pt x="48275" y="58458"/>
                  </a:lnTo>
                  <a:lnTo>
                    <a:pt x="49276" y="57035"/>
                  </a:lnTo>
                  <a:close/>
                </a:path>
                <a:path w="118745" h="69214">
                  <a:moveTo>
                    <a:pt x="55943" y="55613"/>
                  </a:moveTo>
                  <a:lnTo>
                    <a:pt x="51260" y="55613"/>
                  </a:lnTo>
                  <a:lnTo>
                    <a:pt x="51831" y="58070"/>
                  </a:lnTo>
                  <a:lnTo>
                    <a:pt x="51879" y="58280"/>
                  </a:lnTo>
                  <a:lnTo>
                    <a:pt x="51998" y="58788"/>
                  </a:lnTo>
                  <a:lnTo>
                    <a:pt x="52095" y="59207"/>
                  </a:lnTo>
                  <a:lnTo>
                    <a:pt x="53601" y="60426"/>
                  </a:lnTo>
                  <a:lnTo>
                    <a:pt x="53370" y="60426"/>
                  </a:lnTo>
                  <a:lnTo>
                    <a:pt x="54195" y="58458"/>
                  </a:lnTo>
                  <a:lnTo>
                    <a:pt x="55054" y="56527"/>
                  </a:lnTo>
                  <a:lnTo>
                    <a:pt x="55943" y="55613"/>
                  </a:lnTo>
                  <a:close/>
                </a:path>
                <a:path w="118745" h="69214">
                  <a:moveTo>
                    <a:pt x="88913" y="56527"/>
                  </a:moveTo>
                  <a:lnTo>
                    <a:pt x="84500" y="56527"/>
                  </a:lnTo>
                  <a:lnTo>
                    <a:pt x="85827" y="57416"/>
                  </a:lnTo>
                  <a:lnTo>
                    <a:pt x="85940" y="59004"/>
                  </a:lnTo>
                  <a:lnTo>
                    <a:pt x="87054" y="60426"/>
                  </a:lnTo>
                  <a:lnTo>
                    <a:pt x="86554" y="60426"/>
                  </a:lnTo>
                  <a:lnTo>
                    <a:pt x="88493" y="58788"/>
                  </a:lnTo>
                  <a:lnTo>
                    <a:pt x="88587" y="58280"/>
                  </a:lnTo>
                  <a:lnTo>
                    <a:pt x="88626" y="58070"/>
                  </a:lnTo>
                  <a:lnTo>
                    <a:pt x="88748" y="57416"/>
                  </a:lnTo>
                  <a:lnTo>
                    <a:pt x="88818" y="57035"/>
                  </a:lnTo>
                  <a:lnTo>
                    <a:pt x="88913" y="56527"/>
                  </a:lnTo>
                  <a:close/>
                </a:path>
                <a:path w="118745" h="69214">
                  <a:moveTo>
                    <a:pt x="59312" y="55143"/>
                  </a:moveTo>
                  <a:lnTo>
                    <a:pt x="56400" y="55143"/>
                  </a:lnTo>
                  <a:lnTo>
                    <a:pt x="59118" y="57416"/>
                  </a:lnTo>
                  <a:lnTo>
                    <a:pt x="59180" y="57035"/>
                  </a:lnTo>
                  <a:lnTo>
                    <a:pt x="59263" y="56527"/>
                  </a:lnTo>
                  <a:lnTo>
                    <a:pt x="59312" y="55143"/>
                  </a:lnTo>
                  <a:close/>
                </a:path>
                <a:path w="118745" h="69214">
                  <a:moveTo>
                    <a:pt x="91641" y="53060"/>
                  </a:moveTo>
                  <a:lnTo>
                    <a:pt x="78917" y="53060"/>
                  </a:lnTo>
                  <a:lnTo>
                    <a:pt x="81187" y="54749"/>
                  </a:lnTo>
                  <a:lnTo>
                    <a:pt x="89242" y="54749"/>
                  </a:lnTo>
                  <a:lnTo>
                    <a:pt x="91643" y="57035"/>
                  </a:lnTo>
                  <a:lnTo>
                    <a:pt x="92214" y="55613"/>
                  </a:lnTo>
                  <a:lnTo>
                    <a:pt x="92138" y="53809"/>
                  </a:lnTo>
                  <a:lnTo>
                    <a:pt x="91641" y="53060"/>
                  </a:lnTo>
                  <a:close/>
                </a:path>
                <a:path w="118745" h="69214">
                  <a:moveTo>
                    <a:pt x="94709" y="50888"/>
                  </a:moveTo>
                  <a:lnTo>
                    <a:pt x="74866" y="50888"/>
                  </a:lnTo>
                  <a:lnTo>
                    <a:pt x="75796" y="52057"/>
                  </a:lnTo>
                  <a:lnTo>
                    <a:pt x="75967" y="52362"/>
                  </a:lnTo>
                  <a:lnTo>
                    <a:pt x="75997" y="52730"/>
                  </a:lnTo>
                  <a:lnTo>
                    <a:pt x="76111" y="55613"/>
                  </a:lnTo>
                  <a:lnTo>
                    <a:pt x="78917" y="53060"/>
                  </a:lnTo>
                  <a:lnTo>
                    <a:pt x="91641" y="53060"/>
                  </a:lnTo>
                  <a:lnTo>
                    <a:pt x="91422" y="52730"/>
                  </a:lnTo>
                  <a:lnTo>
                    <a:pt x="91185" y="52730"/>
                  </a:lnTo>
                  <a:lnTo>
                    <a:pt x="92532" y="52057"/>
                  </a:lnTo>
                  <a:lnTo>
                    <a:pt x="94796" y="52057"/>
                  </a:lnTo>
                  <a:lnTo>
                    <a:pt x="94870" y="51739"/>
                  </a:lnTo>
                  <a:lnTo>
                    <a:pt x="94709" y="50888"/>
                  </a:lnTo>
                  <a:close/>
                </a:path>
                <a:path w="118745" h="69214">
                  <a:moveTo>
                    <a:pt x="94105" y="48437"/>
                  </a:moveTo>
                  <a:lnTo>
                    <a:pt x="71145" y="48437"/>
                  </a:lnTo>
                  <a:lnTo>
                    <a:pt x="71244" y="53060"/>
                  </a:lnTo>
                  <a:lnTo>
                    <a:pt x="71348" y="54368"/>
                  </a:lnTo>
                  <a:lnTo>
                    <a:pt x="74866" y="50888"/>
                  </a:lnTo>
                  <a:lnTo>
                    <a:pt x="94709" y="50888"/>
                  </a:lnTo>
                  <a:lnTo>
                    <a:pt x="94284" y="49161"/>
                  </a:lnTo>
                  <a:lnTo>
                    <a:pt x="94187" y="48768"/>
                  </a:lnTo>
                  <a:lnTo>
                    <a:pt x="94105" y="48437"/>
                  </a:lnTo>
                  <a:close/>
                </a:path>
                <a:path w="118745" h="69214">
                  <a:moveTo>
                    <a:pt x="94796" y="52057"/>
                  </a:moveTo>
                  <a:lnTo>
                    <a:pt x="92667" y="52057"/>
                  </a:lnTo>
                  <a:lnTo>
                    <a:pt x="93687" y="52362"/>
                  </a:lnTo>
                  <a:lnTo>
                    <a:pt x="94640" y="52730"/>
                  </a:lnTo>
                  <a:lnTo>
                    <a:pt x="94726" y="52362"/>
                  </a:lnTo>
                  <a:lnTo>
                    <a:pt x="94796" y="52057"/>
                  </a:lnTo>
                  <a:close/>
                </a:path>
                <a:path w="118745" h="69214">
                  <a:moveTo>
                    <a:pt x="64237" y="51739"/>
                  </a:moveTo>
                  <a:lnTo>
                    <a:pt x="60655" y="51739"/>
                  </a:lnTo>
                  <a:lnTo>
                    <a:pt x="62953" y="52362"/>
                  </a:lnTo>
                  <a:lnTo>
                    <a:pt x="63704" y="52362"/>
                  </a:lnTo>
                  <a:lnTo>
                    <a:pt x="64237" y="51739"/>
                  </a:lnTo>
                  <a:close/>
                </a:path>
                <a:path w="118745" h="69214">
                  <a:moveTo>
                    <a:pt x="93745" y="46977"/>
                  </a:moveTo>
                  <a:lnTo>
                    <a:pt x="66941" y="46977"/>
                  </a:lnTo>
                  <a:lnTo>
                    <a:pt x="68643" y="48768"/>
                  </a:lnTo>
                  <a:lnTo>
                    <a:pt x="66700" y="52057"/>
                  </a:lnTo>
                  <a:lnTo>
                    <a:pt x="71145" y="48437"/>
                  </a:lnTo>
                  <a:lnTo>
                    <a:pt x="94105" y="48437"/>
                  </a:lnTo>
                  <a:lnTo>
                    <a:pt x="93783" y="47129"/>
                  </a:lnTo>
                  <a:lnTo>
                    <a:pt x="93745" y="46977"/>
                  </a:lnTo>
                  <a:close/>
                </a:path>
                <a:path w="118745" h="69214">
                  <a:moveTo>
                    <a:pt x="96850" y="46278"/>
                  </a:moveTo>
                  <a:lnTo>
                    <a:pt x="93573" y="46278"/>
                  </a:lnTo>
                  <a:lnTo>
                    <a:pt x="97022" y="48437"/>
                  </a:lnTo>
                  <a:lnTo>
                    <a:pt x="97345" y="47129"/>
                  </a:lnTo>
                  <a:lnTo>
                    <a:pt x="96850" y="46278"/>
                  </a:lnTo>
                  <a:close/>
                </a:path>
                <a:path w="118745" h="69214">
                  <a:moveTo>
                    <a:pt x="101227" y="42443"/>
                  </a:moveTo>
                  <a:lnTo>
                    <a:pt x="97459" y="42443"/>
                  </a:lnTo>
                  <a:lnTo>
                    <a:pt x="99529" y="43370"/>
                  </a:lnTo>
                  <a:lnTo>
                    <a:pt x="101227" y="42443"/>
                  </a:lnTo>
                  <a:close/>
                </a:path>
                <a:path w="118745" h="69214">
                  <a:moveTo>
                    <a:pt x="104441" y="37617"/>
                  </a:moveTo>
                  <a:lnTo>
                    <a:pt x="103035" y="37617"/>
                  </a:lnTo>
                  <a:lnTo>
                    <a:pt x="104368" y="38455"/>
                  </a:lnTo>
                  <a:lnTo>
                    <a:pt x="104441" y="37617"/>
                  </a:lnTo>
                  <a:close/>
                </a:path>
                <a:path w="118745" h="69214">
                  <a:moveTo>
                    <a:pt x="108070" y="35382"/>
                  </a:moveTo>
                  <a:lnTo>
                    <a:pt x="104635" y="35382"/>
                  </a:lnTo>
                  <a:lnTo>
                    <a:pt x="108064" y="35699"/>
                  </a:lnTo>
                  <a:lnTo>
                    <a:pt x="108070" y="35382"/>
                  </a:lnTo>
                  <a:close/>
                </a:path>
                <a:path w="118745" h="69214">
                  <a:moveTo>
                    <a:pt x="111159" y="30086"/>
                  </a:moveTo>
                  <a:lnTo>
                    <a:pt x="108648" y="30086"/>
                  </a:lnTo>
                  <a:lnTo>
                    <a:pt x="109931" y="30365"/>
                  </a:lnTo>
                  <a:lnTo>
                    <a:pt x="110972" y="30835"/>
                  </a:lnTo>
                  <a:lnTo>
                    <a:pt x="111089" y="30365"/>
                  </a:lnTo>
                  <a:lnTo>
                    <a:pt x="111159" y="30086"/>
                  </a:lnTo>
                  <a:close/>
                </a:path>
                <a:path w="118745" h="69214">
                  <a:moveTo>
                    <a:pt x="111593" y="24866"/>
                  </a:moveTo>
                  <a:lnTo>
                    <a:pt x="108496" y="24866"/>
                  </a:lnTo>
                  <a:lnTo>
                    <a:pt x="110197" y="25120"/>
                  </a:lnTo>
                  <a:lnTo>
                    <a:pt x="111429" y="25590"/>
                  </a:lnTo>
                  <a:lnTo>
                    <a:pt x="111536" y="25120"/>
                  </a:lnTo>
                  <a:lnTo>
                    <a:pt x="111593" y="24866"/>
                  </a:lnTo>
                  <a:close/>
                </a:path>
                <a:path w="118745" h="69214">
                  <a:moveTo>
                    <a:pt x="116904" y="23304"/>
                  </a:moveTo>
                  <a:lnTo>
                    <a:pt x="113563" y="23304"/>
                  </a:lnTo>
                  <a:lnTo>
                    <a:pt x="115087" y="23990"/>
                  </a:lnTo>
                  <a:lnTo>
                    <a:pt x="116904" y="23304"/>
                  </a:lnTo>
                  <a:close/>
                </a:path>
                <a:path w="118745" h="69214">
                  <a:moveTo>
                    <a:pt x="103493" y="0"/>
                  </a:moveTo>
                  <a:lnTo>
                    <a:pt x="100050" y="0"/>
                  </a:lnTo>
                  <a:lnTo>
                    <a:pt x="96481" y="2108"/>
                  </a:lnTo>
                  <a:lnTo>
                    <a:pt x="86867" y="7277"/>
                  </a:lnTo>
                  <a:lnTo>
                    <a:pt x="109091" y="7277"/>
                  </a:lnTo>
                  <a:lnTo>
                    <a:pt x="107594" y="5740"/>
                  </a:lnTo>
                  <a:lnTo>
                    <a:pt x="111074" y="2984"/>
                  </a:lnTo>
                  <a:lnTo>
                    <a:pt x="110186" y="2425"/>
                  </a:lnTo>
                  <a:lnTo>
                    <a:pt x="101144" y="2425"/>
                  </a:lnTo>
                  <a:lnTo>
                    <a:pt x="103493" y="0"/>
                  </a:lnTo>
                  <a:close/>
                </a:path>
                <a:path w="118745" h="69214">
                  <a:moveTo>
                    <a:pt x="112725" y="6350"/>
                  </a:moveTo>
                  <a:lnTo>
                    <a:pt x="108828" y="7277"/>
                  </a:lnTo>
                  <a:lnTo>
                    <a:pt x="113812" y="7277"/>
                  </a:lnTo>
                  <a:lnTo>
                    <a:pt x="112725" y="6350"/>
                  </a:lnTo>
                  <a:close/>
                </a:path>
                <a:path w="118745" h="69214">
                  <a:moveTo>
                    <a:pt x="108775" y="1536"/>
                  </a:moveTo>
                  <a:lnTo>
                    <a:pt x="104457" y="2425"/>
                  </a:lnTo>
                  <a:lnTo>
                    <a:pt x="110186" y="2425"/>
                  </a:lnTo>
                  <a:lnTo>
                    <a:pt x="108775" y="1536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7" name="object 2467"/>
            <p:cNvSpPr/>
            <p:nvPr/>
          </p:nvSpPr>
          <p:spPr>
            <a:xfrm>
              <a:off x="6763190" y="3008298"/>
              <a:ext cx="100965" cy="76200"/>
            </a:xfrm>
            <a:custGeom>
              <a:avLst/>
              <a:gdLst/>
              <a:ahLst/>
              <a:cxnLst/>
              <a:rect l="l" t="t" r="r" b="b"/>
              <a:pathLst>
                <a:path w="100965" h="76200">
                  <a:moveTo>
                    <a:pt x="10021" y="67944"/>
                  </a:moveTo>
                  <a:lnTo>
                    <a:pt x="8204" y="67944"/>
                  </a:lnTo>
                  <a:lnTo>
                    <a:pt x="5219" y="70484"/>
                  </a:lnTo>
                  <a:lnTo>
                    <a:pt x="2451" y="73024"/>
                  </a:lnTo>
                  <a:lnTo>
                    <a:pt x="12" y="75437"/>
                  </a:lnTo>
                  <a:lnTo>
                    <a:pt x="0" y="76072"/>
                  </a:lnTo>
                  <a:lnTo>
                    <a:pt x="939" y="75818"/>
                  </a:lnTo>
                  <a:lnTo>
                    <a:pt x="3149" y="73659"/>
                  </a:lnTo>
                  <a:lnTo>
                    <a:pt x="5626" y="71373"/>
                  </a:lnTo>
                  <a:lnTo>
                    <a:pt x="8168" y="69214"/>
                  </a:lnTo>
                  <a:lnTo>
                    <a:pt x="9429" y="69214"/>
                  </a:lnTo>
                  <a:lnTo>
                    <a:pt x="10021" y="67944"/>
                  </a:lnTo>
                  <a:close/>
                </a:path>
                <a:path w="100965" h="76200">
                  <a:moveTo>
                    <a:pt x="9429" y="69214"/>
                  </a:moveTo>
                  <a:lnTo>
                    <a:pt x="8257" y="69214"/>
                  </a:lnTo>
                  <a:lnTo>
                    <a:pt x="5384" y="75183"/>
                  </a:lnTo>
                  <a:lnTo>
                    <a:pt x="5473" y="75691"/>
                  </a:lnTo>
                  <a:lnTo>
                    <a:pt x="5740" y="75818"/>
                  </a:lnTo>
                  <a:lnTo>
                    <a:pt x="6378" y="75437"/>
                  </a:lnTo>
                  <a:lnTo>
                    <a:pt x="6532" y="75437"/>
                  </a:lnTo>
                  <a:lnTo>
                    <a:pt x="9252" y="69595"/>
                  </a:lnTo>
                  <a:lnTo>
                    <a:pt x="9311" y="69468"/>
                  </a:lnTo>
                  <a:lnTo>
                    <a:pt x="9429" y="69214"/>
                  </a:lnTo>
                  <a:close/>
                </a:path>
                <a:path w="100965" h="76200">
                  <a:moveTo>
                    <a:pt x="17722" y="62102"/>
                  </a:moveTo>
                  <a:lnTo>
                    <a:pt x="16497" y="62102"/>
                  </a:lnTo>
                  <a:lnTo>
                    <a:pt x="14715" y="73024"/>
                  </a:lnTo>
                  <a:lnTo>
                    <a:pt x="14611" y="73659"/>
                  </a:lnTo>
                  <a:lnTo>
                    <a:pt x="14528" y="74167"/>
                  </a:lnTo>
                  <a:lnTo>
                    <a:pt x="14668" y="74548"/>
                  </a:lnTo>
                  <a:lnTo>
                    <a:pt x="15100" y="74548"/>
                  </a:lnTo>
                  <a:lnTo>
                    <a:pt x="15811" y="73913"/>
                  </a:lnTo>
                  <a:lnTo>
                    <a:pt x="16366" y="70484"/>
                  </a:lnTo>
                  <a:lnTo>
                    <a:pt x="16427" y="70103"/>
                  </a:lnTo>
                  <a:lnTo>
                    <a:pt x="16530" y="69468"/>
                  </a:lnTo>
                  <a:lnTo>
                    <a:pt x="16571" y="69214"/>
                  </a:lnTo>
                  <a:lnTo>
                    <a:pt x="16694" y="68452"/>
                  </a:lnTo>
                  <a:lnTo>
                    <a:pt x="16777" y="67944"/>
                  </a:lnTo>
                  <a:lnTo>
                    <a:pt x="16900" y="67182"/>
                  </a:lnTo>
                  <a:lnTo>
                    <a:pt x="16982" y="66674"/>
                  </a:lnTo>
                  <a:lnTo>
                    <a:pt x="17105" y="65912"/>
                  </a:lnTo>
                  <a:lnTo>
                    <a:pt x="17167" y="65531"/>
                  </a:lnTo>
                  <a:lnTo>
                    <a:pt x="17270" y="64896"/>
                  </a:lnTo>
                  <a:lnTo>
                    <a:pt x="17311" y="64642"/>
                  </a:lnTo>
                  <a:lnTo>
                    <a:pt x="17434" y="63880"/>
                  </a:lnTo>
                  <a:lnTo>
                    <a:pt x="17557" y="63118"/>
                  </a:lnTo>
                  <a:lnTo>
                    <a:pt x="17660" y="62483"/>
                  </a:lnTo>
                  <a:lnTo>
                    <a:pt x="17722" y="62102"/>
                  </a:lnTo>
                  <a:close/>
                </a:path>
                <a:path w="100965" h="76200">
                  <a:moveTo>
                    <a:pt x="21389" y="61340"/>
                  </a:moveTo>
                  <a:lnTo>
                    <a:pt x="20535" y="62737"/>
                  </a:lnTo>
                  <a:lnTo>
                    <a:pt x="23938" y="69468"/>
                  </a:lnTo>
                  <a:lnTo>
                    <a:pt x="24295" y="70103"/>
                  </a:lnTo>
                  <a:lnTo>
                    <a:pt x="24944" y="70103"/>
                  </a:lnTo>
                  <a:lnTo>
                    <a:pt x="25190" y="69595"/>
                  </a:lnTo>
                  <a:lnTo>
                    <a:pt x="25251" y="69468"/>
                  </a:lnTo>
                  <a:lnTo>
                    <a:pt x="25374" y="69214"/>
                  </a:lnTo>
                  <a:lnTo>
                    <a:pt x="21389" y="61340"/>
                  </a:lnTo>
                  <a:close/>
                </a:path>
                <a:path w="100965" h="76200">
                  <a:moveTo>
                    <a:pt x="17763" y="61848"/>
                  </a:moveTo>
                  <a:lnTo>
                    <a:pt x="15464" y="61848"/>
                  </a:lnTo>
                  <a:lnTo>
                    <a:pt x="13588" y="63372"/>
                  </a:lnTo>
                  <a:lnTo>
                    <a:pt x="11633" y="64896"/>
                  </a:lnTo>
                  <a:lnTo>
                    <a:pt x="9595" y="66674"/>
                  </a:lnTo>
                  <a:lnTo>
                    <a:pt x="9217" y="66674"/>
                  </a:lnTo>
                  <a:lnTo>
                    <a:pt x="1892" y="68452"/>
                  </a:lnTo>
                  <a:lnTo>
                    <a:pt x="1084" y="69214"/>
                  </a:lnTo>
                  <a:lnTo>
                    <a:pt x="1435" y="69214"/>
                  </a:lnTo>
                  <a:lnTo>
                    <a:pt x="1866" y="69468"/>
                  </a:lnTo>
                  <a:lnTo>
                    <a:pt x="8204" y="67944"/>
                  </a:lnTo>
                  <a:lnTo>
                    <a:pt x="10021" y="67944"/>
                  </a:lnTo>
                  <a:lnTo>
                    <a:pt x="10257" y="67436"/>
                  </a:lnTo>
                  <a:lnTo>
                    <a:pt x="10375" y="67182"/>
                  </a:lnTo>
                  <a:lnTo>
                    <a:pt x="12331" y="65531"/>
                  </a:lnTo>
                  <a:lnTo>
                    <a:pt x="14389" y="63880"/>
                  </a:lnTo>
                  <a:lnTo>
                    <a:pt x="16497" y="62102"/>
                  </a:lnTo>
                  <a:lnTo>
                    <a:pt x="17722" y="62102"/>
                  </a:lnTo>
                  <a:lnTo>
                    <a:pt x="17763" y="61848"/>
                  </a:lnTo>
                  <a:close/>
                </a:path>
                <a:path w="100965" h="76200">
                  <a:moveTo>
                    <a:pt x="38613" y="46481"/>
                  </a:moveTo>
                  <a:lnTo>
                    <a:pt x="36831" y="46481"/>
                  </a:lnTo>
                  <a:lnTo>
                    <a:pt x="34478" y="49910"/>
                  </a:lnTo>
                  <a:lnTo>
                    <a:pt x="34391" y="50037"/>
                  </a:lnTo>
                  <a:lnTo>
                    <a:pt x="33362" y="53339"/>
                  </a:lnTo>
                  <a:lnTo>
                    <a:pt x="33044" y="54482"/>
                  </a:lnTo>
                  <a:lnTo>
                    <a:pt x="32981" y="63880"/>
                  </a:lnTo>
                  <a:lnTo>
                    <a:pt x="34137" y="67182"/>
                  </a:lnTo>
                  <a:lnTo>
                    <a:pt x="34289" y="67436"/>
                  </a:lnTo>
                  <a:lnTo>
                    <a:pt x="34937" y="67436"/>
                  </a:lnTo>
                  <a:lnTo>
                    <a:pt x="35420" y="66801"/>
                  </a:lnTo>
                  <a:lnTo>
                    <a:pt x="34934" y="64896"/>
                  </a:lnTo>
                  <a:lnTo>
                    <a:pt x="35024" y="54482"/>
                  </a:lnTo>
                  <a:lnTo>
                    <a:pt x="35168" y="53593"/>
                  </a:lnTo>
                  <a:lnTo>
                    <a:pt x="35209" y="53339"/>
                  </a:lnTo>
                  <a:lnTo>
                    <a:pt x="35332" y="52577"/>
                  </a:lnTo>
                  <a:lnTo>
                    <a:pt x="35455" y="51815"/>
                  </a:lnTo>
                  <a:lnTo>
                    <a:pt x="35497" y="51561"/>
                  </a:lnTo>
                  <a:lnTo>
                    <a:pt x="38613" y="46481"/>
                  </a:lnTo>
                  <a:close/>
                </a:path>
                <a:path w="100965" h="76200">
                  <a:moveTo>
                    <a:pt x="77294" y="53593"/>
                  </a:moveTo>
                  <a:lnTo>
                    <a:pt x="75488" y="53593"/>
                  </a:lnTo>
                  <a:lnTo>
                    <a:pt x="77171" y="60324"/>
                  </a:lnTo>
                  <a:lnTo>
                    <a:pt x="77203" y="60451"/>
                  </a:lnTo>
                  <a:lnTo>
                    <a:pt x="77309" y="60832"/>
                  </a:lnTo>
                  <a:lnTo>
                    <a:pt x="79291" y="66674"/>
                  </a:lnTo>
                  <a:lnTo>
                    <a:pt x="79997" y="66674"/>
                  </a:lnTo>
                  <a:lnTo>
                    <a:pt x="80441" y="65912"/>
                  </a:lnTo>
                  <a:lnTo>
                    <a:pt x="78905" y="61340"/>
                  </a:lnTo>
                  <a:lnTo>
                    <a:pt x="77658" y="56641"/>
                  </a:lnTo>
                  <a:lnTo>
                    <a:pt x="77557" y="56260"/>
                  </a:lnTo>
                  <a:lnTo>
                    <a:pt x="77489" y="56006"/>
                  </a:lnTo>
                  <a:lnTo>
                    <a:pt x="77422" y="55752"/>
                  </a:lnTo>
                  <a:lnTo>
                    <a:pt x="77355" y="55498"/>
                  </a:lnTo>
                  <a:lnTo>
                    <a:pt x="77254" y="55117"/>
                  </a:lnTo>
                  <a:lnTo>
                    <a:pt x="78706" y="55117"/>
                  </a:lnTo>
                  <a:lnTo>
                    <a:pt x="77939" y="54609"/>
                  </a:lnTo>
                  <a:lnTo>
                    <a:pt x="77294" y="53593"/>
                  </a:lnTo>
                  <a:close/>
                </a:path>
                <a:path w="100965" h="76200">
                  <a:moveTo>
                    <a:pt x="45764" y="41274"/>
                  </a:moveTo>
                  <a:lnTo>
                    <a:pt x="44146" y="41274"/>
                  </a:lnTo>
                  <a:lnTo>
                    <a:pt x="41084" y="46481"/>
                  </a:lnTo>
                  <a:lnTo>
                    <a:pt x="41166" y="52577"/>
                  </a:lnTo>
                  <a:lnTo>
                    <a:pt x="42417" y="60324"/>
                  </a:lnTo>
                  <a:lnTo>
                    <a:pt x="42519" y="60959"/>
                  </a:lnTo>
                  <a:lnTo>
                    <a:pt x="44505" y="64642"/>
                  </a:lnTo>
                  <a:lnTo>
                    <a:pt x="45288" y="64642"/>
                  </a:lnTo>
                  <a:lnTo>
                    <a:pt x="45681" y="63880"/>
                  </a:lnTo>
                  <a:lnTo>
                    <a:pt x="45158" y="62737"/>
                  </a:lnTo>
                  <a:lnTo>
                    <a:pt x="45042" y="62483"/>
                  </a:lnTo>
                  <a:lnTo>
                    <a:pt x="44926" y="62229"/>
                  </a:lnTo>
                  <a:lnTo>
                    <a:pt x="44868" y="62102"/>
                  </a:lnTo>
                  <a:lnTo>
                    <a:pt x="44752" y="61848"/>
                  </a:lnTo>
                  <a:lnTo>
                    <a:pt x="44566" y="61340"/>
                  </a:lnTo>
                  <a:lnTo>
                    <a:pt x="43273" y="56641"/>
                  </a:lnTo>
                  <a:lnTo>
                    <a:pt x="43168" y="56260"/>
                  </a:lnTo>
                  <a:lnTo>
                    <a:pt x="43099" y="56006"/>
                  </a:lnTo>
                  <a:lnTo>
                    <a:pt x="42973" y="49529"/>
                  </a:lnTo>
                  <a:lnTo>
                    <a:pt x="42958" y="47878"/>
                  </a:lnTo>
                  <a:lnTo>
                    <a:pt x="45548" y="41782"/>
                  </a:lnTo>
                  <a:lnTo>
                    <a:pt x="45656" y="41528"/>
                  </a:lnTo>
                  <a:lnTo>
                    <a:pt x="45764" y="41274"/>
                  </a:lnTo>
                  <a:close/>
                </a:path>
                <a:path w="100965" h="76200">
                  <a:moveTo>
                    <a:pt x="26667" y="54482"/>
                  </a:moveTo>
                  <a:lnTo>
                    <a:pt x="24750" y="54482"/>
                  </a:lnTo>
                  <a:lnTo>
                    <a:pt x="22339" y="56260"/>
                  </a:lnTo>
                  <a:lnTo>
                    <a:pt x="19259" y="58718"/>
                  </a:lnTo>
                  <a:lnTo>
                    <a:pt x="17159" y="60451"/>
                  </a:lnTo>
                  <a:lnTo>
                    <a:pt x="18122" y="60451"/>
                  </a:lnTo>
                  <a:lnTo>
                    <a:pt x="3594" y="62102"/>
                  </a:lnTo>
                  <a:lnTo>
                    <a:pt x="2832" y="62737"/>
                  </a:lnTo>
                  <a:lnTo>
                    <a:pt x="3365" y="63118"/>
                  </a:lnTo>
                  <a:lnTo>
                    <a:pt x="14506" y="61848"/>
                  </a:lnTo>
                  <a:lnTo>
                    <a:pt x="17763" y="61848"/>
                  </a:lnTo>
                  <a:lnTo>
                    <a:pt x="17845" y="61340"/>
                  </a:lnTo>
                  <a:lnTo>
                    <a:pt x="17906" y="60959"/>
                  </a:lnTo>
                  <a:lnTo>
                    <a:pt x="22542" y="57276"/>
                  </a:lnTo>
                  <a:lnTo>
                    <a:pt x="24930" y="55498"/>
                  </a:lnTo>
                  <a:lnTo>
                    <a:pt x="25782" y="55498"/>
                  </a:lnTo>
                  <a:lnTo>
                    <a:pt x="26557" y="54609"/>
                  </a:lnTo>
                  <a:close/>
                </a:path>
                <a:path w="100965" h="76200">
                  <a:moveTo>
                    <a:pt x="56723" y="33527"/>
                  </a:moveTo>
                  <a:lnTo>
                    <a:pt x="55131" y="33527"/>
                  </a:lnTo>
                  <a:lnTo>
                    <a:pt x="53102" y="40385"/>
                  </a:lnTo>
                  <a:lnTo>
                    <a:pt x="53065" y="40512"/>
                  </a:lnTo>
                  <a:lnTo>
                    <a:pt x="52952" y="40893"/>
                  </a:lnTo>
                  <a:lnTo>
                    <a:pt x="52839" y="41274"/>
                  </a:lnTo>
                  <a:lnTo>
                    <a:pt x="52755" y="62229"/>
                  </a:lnTo>
                  <a:lnTo>
                    <a:pt x="52920" y="62483"/>
                  </a:lnTo>
                  <a:lnTo>
                    <a:pt x="53454" y="62483"/>
                  </a:lnTo>
                  <a:lnTo>
                    <a:pt x="54025" y="61848"/>
                  </a:lnTo>
                  <a:lnTo>
                    <a:pt x="54137" y="41528"/>
                  </a:lnTo>
                  <a:lnTo>
                    <a:pt x="54238" y="40385"/>
                  </a:lnTo>
                  <a:lnTo>
                    <a:pt x="54306" y="39623"/>
                  </a:lnTo>
                  <a:lnTo>
                    <a:pt x="56723" y="33527"/>
                  </a:lnTo>
                  <a:close/>
                </a:path>
                <a:path w="100965" h="76200">
                  <a:moveTo>
                    <a:pt x="22848" y="58927"/>
                  </a:moveTo>
                  <a:lnTo>
                    <a:pt x="22350" y="59435"/>
                  </a:lnTo>
                  <a:lnTo>
                    <a:pt x="21132" y="60832"/>
                  </a:lnTo>
                  <a:lnTo>
                    <a:pt x="21389" y="61340"/>
                  </a:lnTo>
                  <a:lnTo>
                    <a:pt x="22848" y="58927"/>
                  </a:lnTo>
                  <a:close/>
                </a:path>
                <a:path w="100965" h="76200">
                  <a:moveTo>
                    <a:pt x="74828" y="44068"/>
                  </a:moveTo>
                  <a:lnTo>
                    <a:pt x="73353" y="44068"/>
                  </a:lnTo>
                  <a:lnTo>
                    <a:pt x="73544" y="45084"/>
                  </a:lnTo>
                  <a:lnTo>
                    <a:pt x="73663" y="45719"/>
                  </a:lnTo>
                  <a:lnTo>
                    <a:pt x="73710" y="45973"/>
                  </a:lnTo>
                  <a:lnTo>
                    <a:pt x="75222" y="52577"/>
                  </a:lnTo>
                  <a:lnTo>
                    <a:pt x="74282" y="53339"/>
                  </a:lnTo>
                  <a:lnTo>
                    <a:pt x="71932" y="55752"/>
                  </a:lnTo>
                  <a:lnTo>
                    <a:pt x="70598" y="60324"/>
                  </a:lnTo>
                  <a:lnTo>
                    <a:pt x="70675" y="60832"/>
                  </a:lnTo>
                  <a:lnTo>
                    <a:pt x="71031" y="60959"/>
                  </a:lnTo>
                  <a:lnTo>
                    <a:pt x="71793" y="60324"/>
                  </a:lnTo>
                  <a:lnTo>
                    <a:pt x="72859" y="56641"/>
                  </a:lnTo>
                  <a:lnTo>
                    <a:pt x="74536" y="54609"/>
                  </a:lnTo>
                  <a:lnTo>
                    <a:pt x="75488" y="53593"/>
                  </a:lnTo>
                  <a:lnTo>
                    <a:pt x="77294" y="53593"/>
                  </a:lnTo>
                  <a:lnTo>
                    <a:pt x="76729" y="52704"/>
                  </a:lnTo>
                  <a:lnTo>
                    <a:pt x="76648" y="52577"/>
                  </a:lnTo>
                  <a:lnTo>
                    <a:pt x="76182" y="50926"/>
                  </a:lnTo>
                  <a:lnTo>
                    <a:pt x="75557" y="48132"/>
                  </a:lnTo>
                  <a:lnTo>
                    <a:pt x="75502" y="47878"/>
                  </a:lnTo>
                  <a:lnTo>
                    <a:pt x="75418" y="47497"/>
                  </a:lnTo>
                  <a:lnTo>
                    <a:pt x="75307" y="46989"/>
                  </a:lnTo>
                  <a:lnTo>
                    <a:pt x="75196" y="46481"/>
                  </a:lnTo>
                  <a:lnTo>
                    <a:pt x="75479" y="46481"/>
                  </a:lnTo>
                  <a:lnTo>
                    <a:pt x="74896" y="44322"/>
                  </a:lnTo>
                  <a:lnTo>
                    <a:pt x="74828" y="44068"/>
                  </a:lnTo>
                  <a:close/>
                </a:path>
                <a:path w="100965" h="76200">
                  <a:moveTo>
                    <a:pt x="78706" y="55117"/>
                  </a:moveTo>
                  <a:lnTo>
                    <a:pt x="77254" y="55117"/>
                  </a:lnTo>
                  <a:lnTo>
                    <a:pt x="79590" y="57149"/>
                  </a:lnTo>
                  <a:lnTo>
                    <a:pt x="82994" y="59435"/>
                  </a:lnTo>
                  <a:lnTo>
                    <a:pt x="84073" y="59435"/>
                  </a:lnTo>
                  <a:lnTo>
                    <a:pt x="84073" y="58718"/>
                  </a:lnTo>
                  <a:lnTo>
                    <a:pt x="83115" y="58038"/>
                  </a:lnTo>
                  <a:lnTo>
                    <a:pt x="78706" y="55117"/>
                  </a:lnTo>
                  <a:close/>
                </a:path>
                <a:path w="100965" h="76200">
                  <a:moveTo>
                    <a:pt x="25782" y="55498"/>
                  </a:moveTo>
                  <a:lnTo>
                    <a:pt x="24930" y="55498"/>
                  </a:lnTo>
                  <a:lnTo>
                    <a:pt x="22975" y="58718"/>
                  </a:lnTo>
                  <a:lnTo>
                    <a:pt x="25782" y="55498"/>
                  </a:lnTo>
                  <a:close/>
                </a:path>
                <a:path w="100965" h="76200">
                  <a:moveTo>
                    <a:pt x="9112" y="54482"/>
                  </a:moveTo>
                  <a:lnTo>
                    <a:pt x="7670" y="54482"/>
                  </a:lnTo>
                  <a:lnTo>
                    <a:pt x="7696" y="55117"/>
                  </a:lnTo>
                  <a:lnTo>
                    <a:pt x="12522" y="57403"/>
                  </a:lnTo>
                  <a:lnTo>
                    <a:pt x="13579" y="57149"/>
                  </a:lnTo>
                  <a:lnTo>
                    <a:pt x="14651" y="57149"/>
                  </a:lnTo>
                  <a:lnTo>
                    <a:pt x="9112" y="54482"/>
                  </a:lnTo>
                  <a:close/>
                </a:path>
                <a:path w="100965" h="76200">
                  <a:moveTo>
                    <a:pt x="39470" y="45084"/>
                  </a:moveTo>
                  <a:lnTo>
                    <a:pt x="37274" y="45084"/>
                  </a:lnTo>
                  <a:lnTo>
                    <a:pt x="33908" y="47497"/>
                  </a:lnTo>
                  <a:lnTo>
                    <a:pt x="30518" y="50037"/>
                  </a:lnTo>
                  <a:lnTo>
                    <a:pt x="27177" y="52577"/>
                  </a:lnTo>
                  <a:lnTo>
                    <a:pt x="13791" y="57149"/>
                  </a:lnTo>
                  <a:lnTo>
                    <a:pt x="13579" y="57149"/>
                  </a:lnTo>
                  <a:lnTo>
                    <a:pt x="20451" y="55498"/>
                  </a:lnTo>
                  <a:lnTo>
                    <a:pt x="24180" y="54482"/>
                  </a:lnTo>
                  <a:lnTo>
                    <a:pt x="26667" y="54482"/>
                  </a:lnTo>
                  <a:lnTo>
                    <a:pt x="27664" y="53339"/>
                  </a:lnTo>
                  <a:lnTo>
                    <a:pt x="28446" y="52704"/>
                  </a:lnTo>
                  <a:lnTo>
                    <a:pt x="36748" y="46481"/>
                  </a:lnTo>
                  <a:lnTo>
                    <a:pt x="38613" y="46481"/>
                  </a:lnTo>
                  <a:lnTo>
                    <a:pt x="39470" y="45084"/>
                  </a:lnTo>
                  <a:close/>
                </a:path>
                <a:path w="100965" h="76200">
                  <a:moveTo>
                    <a:pt x="76365" y="18541"/>
                  </a:moveTo>
                  <a:lnTo>
                    <a:pt x="75514" y="18541"/>
                  </a:lnTo>
                  <a:lnTo>
                    <a:pt x="74637" y="19176"/>
                  </a:lnTo>
                  <a:lnTo>
                    <a:pt x="70812" y="19176"/>
                  </a:lnTo>
                  <a:lnTo>
                    <a:pt x="72492" y="20114"/>
                  </a:lnTo>
                  <a:lnTo>
                    <a:pt x="73332" y="20114"/>
                  </a:lnTo>
                  <a:lnTo>
                    <a:pt x="72068" y="20700"/>
                  </a:lnTo>
                  <a:lnTo>
                    <a:pt x="71069" y="21208"/>
                  </a:lnTo>
                  <a:lnTo>
                    <a:pt x="65963" y="21335"/>
                  </a:lnTo>
                  <a:lnTo>
                    <a:pt x="72923" y="21335"/>
                  </a:lnTo>
                  <a:lnTo>
                    <a:pt x="72072" y="23621"/>
                  </a:lnTo>
                  <a:lnTo>
                    <a:pt x="71989" y="24383"/>
                  </a:lnTo>
                  <a:lnTo>
                    <a:pt x="71865" y="25526"/>
                  </a:lnTo>
                  <a:lnTo>
                    <a:pt x="71754" y="30606"/>
                  </a:lnTo>
                  <a:lnTo>
                    <a:pt x="65163" y="34670"/>
                  </a:lnTo>
                  <a:lnTo>
                    <a:pt x="60976" y="40385"/>
                  </a:lnTo>
                  <a:lnTo>
                    <a:pt x="60883" y="40512"/>
                  </a:lnTo>
                  <a:lnTo>
                    <a:pt x="58489" y="51561"/>
                  </a:lnTo>
                  <a:lnTo>
                    <a:pt x="58379" y="52069"/>
                  </a:lnTo>
                  <a:lnTo>
                    <a:pt x="58297" y="52450"/>
                  </a:lnTo>
                  <a:lnTo>
                    <a:pt x="58242" y="52704"/>
                  </a:lnTo>
                  <a:lnTo>
                    <a:pt x="58635" y="54482"/>
                  </a:lnTo>
                  <a:lnTo>
                    <a:pt x="58775" y="55117"/>
                  </a:lnTo>
                  <a:lnTo>
                    <a:pt x="58860" y="55498"/>
                  </a:lnTo>
                  <a:lnTo>
                    <a:pt x="58916" y="55752"/>
                  </a:lnTo>
                  <a:lnTo>
                    <a:pt x="59028" y="56260"/>
                  </a:lnTo>
                  <a:lnTo>
                    <a:pt x="59113" y="56641"/>
                  </a:lnTo>
                  <a:lnTo>
                    <a:pt x="59225" y="57149"/>
                  </a:lnTo>
                  <a:lnTo>
                    <a:pt x="59789" y="57149"/>
                  </a:lnTo>
                  <a:lnTo>
                    <a:pt x="60518" y="56260"/>
                  </a:lnTo>
                  <a:lnTo>
                    <a:pt x="60386" y="56260"/>
                  </a:lnTo>
                  <a:lnTo>
                    <a:pt x="59608" y="52704"/>
                  </a:lnTo>
                  <a:lnTo>
                    <a:pt x="59691" y="51561"/>
                  </a:lnTo>
                  <a:lnTo>
                    <a:pt x="61830" y="41782"/>
                  </a:lnTo>
                  <a:lnTo>
                    <a:pt x="61941" y="41274"/>
                  </a:lnTo>
                  <a:lnTo>
                    <a:pt x="62024" y="40893"/>
                  </a:lnTo>
                  <a:lnTo>
                    <a:pt x="62234" y="40512"/>
                  </a:lnTo>
                  <a:lnTo>
                    <a:pt x="65798" y="35559"/>
                  </a:lnTo>
                  <a:lnTo>
                    <a:pt x="71612" y="31749"/>
                  </a:lnTo>
                  <a:lnTo>
                    <a:pt x="73646" y="31749"/>
                  </a:lnTo>
                  <a:lnTo>
                    <a:pt x="73024" y="30606"/>
                  </a:lnTo>
                  <a:lnTo>
                    <a:pt x="73147" y="24510"/>
                  </a:lnTo>
                  <a:lnTo>
                    <a:pt x="73200" y="23875"/>
                  </a:lnTo>
                  <a:lnTo>
                    <a:pt x="73316" y="23621"/>
                  </a:lnTo>
                  <a:lnTo>
                    <a:pt x="73779" y="22224"/>
                  </a:lnTo>
                  <a:lnTo>
                    <a:pt x="73905" y="21843"/>
                  </a:lnTo>
                  <a:lnTo>
                    <a:pt x="73948" y="21716"/>
                  </a:lnTo>
                  <a:lnTo>
                    <a:pt x="75794" y="21716"/>
                  </a:lnTo>
                  <a:lnTo>
                    <a:pt x="75451" y="21335"/>
                  </a:lnTo>
                  <a:lnTo>
                    <a:pt x="75336" y="21208"/>
                  </a:lnTo>
                  <a:lnTo>
                    <a:pt x="77726" y="21208"/>
                  </a:lnTo>
                  <a:lnTo>
                    <a:pt x="75349" y="19684"/>
                  </a:lnTo>
                  <a:lnTo>
                    <a:pt x="76149" y="19176"/>
                  </a:lnTo>
                  <a:lnTo>
                    <a:pt x="76321" y="18668"/>
                  </a:lnTo>
                  <a:lnTo>
                    <a:pt x="76365" y="18541"/>
                  </a:lnTo>
                  <a:close/>
                </a:path>
                <a:path w="100965" h="76200">
                  <a:moveTo>
                    <a:pt x="73646" y="31749"/>
                  </a:moveTo>
                  <a:lnTo>
                    <a:pt x="71811" y="31749"/>
                  </a:lnTo>
                  <a:lnTo>
                    <a:pt x="71887" y="33527"/>
                  </a:lnTo>
                  <a:lnTo>
                    <a:pt x="72007" y="35559"/>
                  </a:lnTo>
                  <a:lnTo>
                    <a:pt x="72387" y="38480"/>
                  </a:lnTo>
                  <a:lnTo>
                    <a:pt x="72499" y="39242"/>
                  </a:lnTo>
                  <a:lnTo>
                    <a:pt x="73139" y="42798"/>
                  </a:lnTo>
                  <a:lnTo>
                    <a:pt x="71810" y="44068"/>
                  </a:lnTo>
                  <a:lnTo>
                    <a:pt x="67030" y="49021"/>
                  </a:lnTo>
                  <a:lnTo>
                    <a:pt x="65119" y="55117"/>
                  </a:lnTo>
                  <a:lnTo>
                    <a:pt x="64999" y="55498"/>
                  </a:lnTo>
                  <a:lnTo>
                    <a:pt x="64920" y="55752"/>
                  </a:lnTo>
                  <a:lnTo>
                    <a:pt x="64840" y="56006"/>
                  </a:lnTo>
                  <a:lnTo>
                    <a:pt x="64723" y="56641"/>
                  </a:lnTo>
                  <a:lnTo>
                    <a:pt x="64892" y="57149"/>
                  </a:lnTo>
                  <a:lnTo>
                    <a:pt x="65531" y="56641"/>
                  </a:lnTo>
                  <a:lnTo>
                    <a:pt x="66103" y="56260"/>
                  </a:lnTo>
                  <a:lnTo>
                    <a:pt x="66192" y="55498"/>
                  </a:lnTo>
                  <a:lnTo>
                    <a:pt x="67630" y="50926"/>
                  </a:lnTo>
                  <a:lnTo>
                    <a:pt x="67750" y="50545"/>
                  </a:lnTo>
                  <a:lnTo>
                    <a:pt x="67830" y="50291"/>
                  </a:lnTo>
                  <a:lnTo>
                    <a:pt x="71627" y="45719"/>
                  </a:lnTo>
                  <a:lnTo>
                    <a:pt x="73208" y="44068"/>
                  </a:lnTo>
                  <a:lnTo>
                    <a:pt x="74828" y="44068"/>
                  </a:lnTo>
                  <a:lnTo>
                    <a:pt x="74622" y="43306"/>
                  </a:lnTo>
                  <a:lnTo>
                    <a:pt x="74554" y="43052"/>
                  </a:lnTo>
                  <a:lnTo>
                    <a:pt x="74485" y="42798"/>
                  </a:lnTo>
                  <a:lnTo>
                    <a:pt x="74282" y="41782"/>
                  </a:lnTo>
                  <a:lnTo>
                    <a:pt x="74195" y="41274"/>
                  </a:lnTo>
                  <a:lnTo>
                    <a:pt x="74131" y="40893"/>
                  </a:lnTo>
                  <a:lnTo>
                    <a:pt x="74044" y="40385"/>
                  </a:lnTo>
                  <a:lnTo>
                    <a:pt x="73266" y="34162"/>
                  </a:lnTo>
                  <a:lnTo>
                    <a:pt x="74959" y="34162"/>
                  </a:lnTo>
                  <a:lnTo>
                    <a:pt x="73715" y="31876"/>
                  </a:lnTo>
                  <a:lnTo>
                    <a:pt x="73646" y="31749"/>
                  </a:lnTo>
                  <a:close/>
                </a:path>
                <a:path w="100965" h="76200">
                  <a:moveTo>
                    <a:pt x="83302" y="46481"/>
                  </a:moveTo>
                  <a:lnTo>
                    <a:pt x="75479" y="46481"/>
                  </a:lnTo>
                  <a:lnTo>
                    <a:pt x="75628" y="46989"/>
                  </a:lnTo>
                  <a:lnTo>
                    <a:pt x="78651" y="50545"/>
                  </a:lnTo>
                  <a:lnTo>
                    <a:pt x="85699" y="56006"/>
                  </a:lnTo>
                  <a:lnTo>
                    <a:pt x="86544" y="56006"/>
                  </a:lnTo>
                  <a:lnTo>
                    <a:pt x="86588" y="55117"/>
                  </a:lnTo>
                  <a:lnTo>
                    <a:pt x="75085" y="46481"/>
                  </a:lnTo>
                  <a:lnTo>
                    <a:pt x="83835" y="46989"/>
                  </a:lnTo>
                  <a:lnTo>
                    <a:pt x="83302" y="46481"/>
                  </a:lnTo>
                  <a:close/>
                </a:path>
                <a:path w="100965" h="76200">
                  <a:moveTo>
                    <a:pt x="74959" y="34162"/>
                  </a:moveTo>
                  <a:lnTo>
                    <a:pt x="73266" y="34162"/>
                  </a:lnTo>
                  <a:lnTo>
                    <a:pt x="77083" y="40385"/>
                  </a:lnTo>
                  <a:lnTo>
                    <a:pt x="77450" y="40893"/>
                  </a:lnTo>
                  <a:lnTo>
                    <a:pt x="89687" y="52577"/>
                  </a:lnTo>
                  <a:lnTo>
                    <a:pt x="90500" y="52450"/>
                  </a:lnTo>
                  <a:lnTo>
                    <a:pt x="90614" y="52069"/>
                  </a:lnTo>
                  <a:lnTo>
                    <a:pt x="90690" y="51815"/>
                  </a:lnTo>
                  <a:lnTo>
                    <a:pt x="86048" y="47243"/>
                  </a:lnTo>
                  <a:lnTo>
                    <a:pt x="80467" y="41274"/>
                  </a:lnTo>
                  <a:lnTo>
                    <a:pt x="75581" y="35305"/>
                  </a:lnTo>
                  <a:lnTo>
                    <a:pt x="74959" y="34162"/>
                  </a:lnTo>
                  <a:close/>
                </a:path>
                <a:path w="100965" h="76200">
                  <a:moveTo>
                    <a:pt x="11955" y="47243"/>
                  </a:moveTo>
                  <a:lnTo>
                    <a:pt x="10843" y="47243"/>
                  </a:lnTo>
                  <a:lnTo>
                    <a:pt x="18859" y="48132"/>
                  </a:lnTo>
                  <a:lnTo>
                    <a:pt x="25960" y="47497"/>
                  </a:lnTo>
                  <a:lnTo>
                    <a:pt x="12021" y="47497"/>
                  </a:lnTo>
                  <a:lnTo>
                    <a:pt x="11955" y="47243"/>
                  </a:lnTo>
                  <a:close/>
                </a:path>
                <a:path w="100965" h="76200">
                  <a:moveTo>
                    <a:pt x="12407" y="46481"/>
                  </a:moveTo>
                  <a:lnTo>
                    <a:pt x="11757" y="46481"/>
                  </a:lnTo>
                  <a:lnTo>
                    <a:pt x="11889" y="46989"/>
                  </a:lnTo>
                  <a:lnTo>
                    <a:pt x="11955" y="47243"/>
                  </a:lnTo>
                  <a:lnTo>
                    <a:pt x="12021" y="47497"/>
                  </a:lnTo>
                  <a:lnTo>
                    <a:pt x="25960" y="47497"/>
                  </a:lnTo>
                  <a:lnTo>
                    <a:pt x="27390" y="47243"/>
                  </a:lnTo>
                  <a:lnTo>
                    <a:pt x="22455" y="47243"/>
                  </a:lnTo>
                  <a:lnTo>
                    <a:pt x="19667" y="46989"/>
                  </a:lnTo>
                  <a:lnTo>
                    <a:pt x="11239" y="46989"/>
                  </a:lnTo>
                  <a:lnTo>
                    <a:pt x="12407" y="46481"/>
                  </a:lnTo>
                  <a:close/>
                </a:path>
                <a:path w="100965" h="76200">
                  <a:moveTo>
                    <a:pt x="34263" y="47243"/>
                  </a:moveTo>
                  <a:lnTo>
                    <a:pt x="27390" y="47243"/>
                  </a:lnTo>
                  <a:lnTo>
                    <a:pt x="25960" y="47497"/>
                  </a:lnTo>
                  <a:lnTo>
                    <a:pt x="33908" y="47497"/>
                  </a:lnTo>
                  <a:lnTo>
                    <a:pt x="34263" y="47243"/>
                  </a:lnTo>
                  <a:close/>
                </a:path>
                <a:path w="100965" h="76200">
                  <a:moveTo>
                    <a:pt x="36308" y="47243"/>
                  </a:moveTo>
                  <a:lnTo>
                    <a:pt x="35728" y="47243"/>
                  </a:lnTo>
                  <a:lnTo>
                    <a:pt x="35388" y="47497"/>
                  </a:lnTo>
                  <a:lnTo>
                    <a:pt x="36134" y="47497"/>
                  </a:lnTo>
                  <a:lnTo>
                    <a:pt x="36308" y="47243"/>
                  </a:lnTo>
                  <a:close/>
                </a:path>
                <a:path w="100965" h="76200">
                  <a:moveTo>
                    <a:pt x="41084" y="47243"/>
                  </a:moveTo>
                  <a:lnTo>
                    <a:pt x="38146" y="47243"/>
                  </a:lnTo>
                  <a:lnTo>
                    <a:pt x="37990" y="47497"/>
                  </a:lnTo>
                  <a:lnTo>
                    <a:pt x="41084" y="47497"/>
                  </a:lnTo>
                  <a:lnTo>
                    <a:pt x="41084" y="47243"/>
                  </a:lnTo>
                  <a:close/>
                </a:path>
                <a:path w="100965" h="76200">
                  <a:moveTo>
                    <a:pt x="52378" y="47243"/>
                  </a:moveTo>
                  <a:lnTo>
                    <a:pt x="43228" y="47243"/>
                  </a:lnTo>
                  <a:lnTo>
                    <a:pt x="43120" y="47497"/>
                  </a:lnTo>
                  <a:lnTo>
                    <a:pt x="52361" y="47497"/>
                  </a:lnTo>
                  <a:lnTo>
                    <a:pt x="52378" y="47243"/>
                  </a:lnTo>
                  <a:close/>
                </a:path>
                <a:path w="100965" h="76200">
                  <a:moveTo>
                    <a:pt x="59425" y="47243"/>
                  </a:moveTo>
                  <a:lnTo>
                    <a:pt x="53632" y="47243"/>
                  </a:lnTo>
                  <a:lnTo>
                    <a:pt x="53610" y="47497"/>
                  </a:lnTo>
                  <a:lnTo>
                    <a:pt x="59370" y="47497"/>
                  </a:lnTo>
                  <a:lnTo>
                    <a:pt x="59425" y="47243"/>
                  </a:lnTo>
                  <a:close/>
                </a:path>
                <a:path w="100965" h="76200">
                  <a:moveTo>
                    <a:pt x="68746" y="47243"/>
                  </a:moveTo>
                  <a:lnTo>
                    <a:pt x="60635" y="47243"/>
                  </a:lnTo>
                  <a:lnTo>
                    <a:pt x="60580" y="47497"/>
                  </a:lnTo>
                  <a:lnTo>
                    <a:pt x="68501" y="47497"/>
                  </a:lnTo>
                  <a:lnTo>
                    <a:pt x="68746" y="47243"/>
                  </a:lnTo>
                  <a:close/>
                </a:path>
                <a:path w="100965" h="76200">
                  <a:moveTo>
                    <a:pt x="73958" y="47243"/>
                  </a:moveTo>
                  <a:lnTo>
                    <a:pt x="70362" y="47243"/>
                  </a:lnTo>
                  <a:lnTo>
                    <a:pt x="70151" y="47497"/>
                  </a:lnTo>
                  <a:lnTo>
                    <a:pt x="74016" y="47497"/>
                  </a:lnTo>
                  <a:lnTo>
                    <a:pt x="73958" y="47243"/>
                  </a:lnTo>
                  <a:close/>
                </a:path>
                <a:path w="100965" h="76200">
                  <a:moveTo>
                    <a:pt x="75844" y="47243"/>
                  </a:moveTo>
                  <a:lnTo>
                    <a:pt x="75363" y="47243"/>
                  </a:lnTo>
                  <a:lnTo>
                    <a:pt x="75418" y="47497"/>
                  </a:lnTo>
                  <a:lnTo>
                    <a:pt x="76060" y="47497"/>
                  </a:lnTo>
                  <a:lnTo>
                    <a:pt x="75844" y="47243"/>
                  </a:lnTo>
                  <a:close/>
                </a:path>
                <a:path w="100965" h="76200">
                  <a:moveTo>
                    <a:pt x="84101" y="47243"/>
                  </a:moveTo>
                  <a:lnTo>
                    <a:pt x="76100" y="47243"/>
                  </a:lnTo>
                  <a:lnTo>
                    <a:pt x="76438" y="47497"/>
                  </a:lnTo>
                  <a:lnTo>
                    <a:pt x="84367" y="47497"/>
                  </a:lnTo>
                  <a:lnTo>
                    <a:pt x="84101" y="47243"/>
                  </a:lnTo>
                  <a:close/>
                </a:path>
                <a:path w="100965" h="76200">
                  <a:moveTo>
                    <a:pt x="46466" y="39623"/>
                  </a:moveTo>
                  <a:lnTo>
                    <a:pt x="44640" y="39623"/>
                  </a:lnTo>
                  <a:lnTo>
                    <a:pt x="39547" y="43306"/>
                  </a:lnTo>
                  <a:lnTo>
                    <a:pt x="36265" y="44322"/>
                  </a:lnTo>
                  <a:lnTo>
                    <a:pt x="29510" y="45973"/>
                  </a:lnTo>
                  <a:lnTo>
                    <a:pt x="20122" y="47243"/>
                  </a:lnTo>
                  <a:lnTo>
                    <a:pt x="27390" y="47243"/>
                  </a:lnTo>
                  <a:lnTo>
                    <a:pt x="31681" y="46481"/>
                  </a:lnTo>
                  <a:lnTo>
                    <a:pt x="31908" y="46481"/>
                  </a:lnTo>
                  <a:lnTo>
                    <a:pt x="37274" y="45084"/>
                  </a:lnTo>
                  <a:lnTo>
                    <a:pt x="39470" y="45084"/>
                  </a:lnTo>
                  <a:lnTo>
                    <a:pt x="40093" y="44068"/>
                  </a:lnTo>
                  <a:lnTo>
                    <a:pt x="41478" y="43052"/>
                  </a:lnTo>
                  <a:lnTo>
                    <a:pt x="44038" y="41274"/>
                  </a:lnTo>
                  <a:lnTo>
                    <a:pt x="45764" y="41274"/>
                  </a:lnTo>
                  <a:lnTo>
                    <a:pt x="46358" y="39877"/>
                  </a:lnTo>
                  <a:lnTo>
                    <a:pt x="46466" y="39623"/>
                  </a:lnTo>
                  <a:close/>
                </a:path>
                <a:path w="100965" h="76200">
                  <a:moveTo>
                    <a:pt x="14093" y="46481"/>
                  </a:moveTo>
                  <a:lnTo>
                    <a:pt x="12407" y="46481"/>
                  </a:lnTo>
                  <a:lnTo>
                    <a:pt x="11239" y="46989"/>
                  </a:lnTo>
                  <a:lnTo>
                    <a:pt x="19667" y="46989"/>
                  </a:lnTo>
                  <a:lnTo>
                    <a:pt x="14093" y="46481"/>
                  </a:lnTo>
                  <a:close/>
                </a:path>
                <a:path w="100965" h="76200">
                  <a:moveTo>
                    <a:pt x="25755" y="46481"/>
                  </a:moveTo>
                  <a:lnTo>
                    <a:pt x="14093" y="46481"/>
                  </a:lnTo>
                  <a:lnTo>
                    <a:pt x="19667" y="46989"/>
                  </a:lnTo>
                  <a:lnTo>
                    <a:pt x="22000" y="46989"/>
                  </a:lnTo>
                  <a:lnTo>
                    <a:pt x="25755" y="46481"/>
                  </a:lnTo>
                  <a:close/>
                </a:path>
                <a:path w="100965" h="76200">
                  <a:moveTo>
                    <a:pt x="35326" y="46481"/>
                  </a:moveTo>
                  <a:lnTo>
                    <a:pt x="31681" y="46481"/>
                  </a:lnTo>
                  <a:lnTo>
                    <a:pt x="28820" y="46989"/>
                  </a:lnTo>
                  <a:lnTo>
                    <a:pt x="34617" y="46989"/>
                  </a:lnTo>
                  <a:lnTo>
                    <a:pt x="35326" y="46481"/>
                  </a:lnTo>
                  <a:close/>
                </a:path>
                <a:path w="100965" h="76200">
                  <a:moveTo>
                    <a:pt x="36831" y="46481"/>
                  </a:moveTo>
                  <a:lnTo>
                    <a:pt x="36068" y="46989"/>
                  </a:lnTo>
                  <a:lnTo>
                    <a:pt x="36483" y="46989"/>
                  </a:lnTo>
                  <a:lnTo>
                    <a:pt x="36831" y="46481"/>
                  </a:lnTo>
                  <a:close/>
                </a:path>
                <a:path w="100965" h="76200">
                  <a:moveTo>
                    <a:pt x="41084" y="46481"/>
                  </a:moveTo>
                  <a:lnTo>
                    <a:pt x="38613" y="46481"/>
                  </a:lnTo>
                  <a:lnTo>
                    <a:pt x="38301" y="46989"/>
                  </a:lnTo>
                  <a:lnTo>
                    <a:pt x="41084" y="46989"/>
                  </a:lnTo>
                  <a:lnTo>
                    <a:pt x="41084" y="46481"/>
                  </a:lnTo>
                  <a:close/>
                </a:path>
                <a:path w="100965" h="76200">
                  <a:moveTo>
                    <a:pt x="52430" y="46481"/>
                  </a:moveTo>
                  <a:lnTo>
                    <a:pt x="43551" y="46481"/>
                  </a:lnTo>
                  <a:lnTo>
                    <a:pt x="43336" y="46989"/>
                  </a:lnTo>
                  <a:lnTo>
                    <a:pt x="52395" y="46989"/>
                  </a:lnTo>
                  <a:lnTo>
                    <a:pt x="52430" y="46481"/>
                  </a:lnTo>
                  <a:close/>
                </a:path>
                <a:path w="100965" h="76200">
                  <a:moveTo>
                    <a:pt x="59590" y="46481"/>
                  </a:moveTo>
                  <a:lnTo>
                    <a:pt x="53699" y="46481"/>
                  </a:lnTo>
                  <a:lnTo>
                    <a:pt x="53655" y="46989"/>
                  </a:lnTo>
                  <a:lnTo>
                    <a:pt x="59480" y="46989"/>
                  </a:lnTo>
                  <a:lnTo>
                    <a:pt x="59590" y="46481"/>
                  </a:lnTo>
                  <a:close/>
                </a:path>
                <a:path w="100965" h="76200">
                  <a:moveTo>
                    <a:pt x="69481" y="46481"/>
                  </a:moveTo>
                  <a:lnTo>
                    <a:pt x="60802" y="46481"/>
                  </a:lnTo>
                  <a:lnTo>
                    <a:pt x="60691" y="46989"/>
                  </a:lnTo>
                  <a:lnTo>
                    <a:pt x="68991" y="46989"/>
                  </a:lnTo>
                  <a:lnTo>
                    <a:pt x="69481" y="46481"/>
                  </a:lnTo>
                  <a:close/>
                </a:path>
                <a:path w="100965" h="76200">
                  <a:moveTo>
                    <a:pt x="73806" y="46481"/>
                  </a:moveTo>
                  <a:lnTo>
                    <a:pt x="70995" y="46481"/>
                  </a:lnTo>
                  <a:lnTo>
                    <a:pt x="70573" y="46989"/>
                  </a:lnTo>
                  <a:lnTo>
                    <a:pt x="73901" y="46989"/>
                  </a:lnTo>
                  <a:lnTo>
                    <a:pt x="73806" y="46481"/>
                  </a:lnTo>
                  <a:close/>
                </a:path>
                <a:path w="100965" h="76200">
                  <a:moveTo>
                    <a:pt x="75196" y="46481"/>
                  </a:moveTo>
                  <a:lnTo>
                    <a:pt x="75307" y="46989"/>
                  </a:lnTo>
                  <a:lnTo>
                    <a:pt x="75628" y="46989"/>
                  </a:lnTo>
                  <a:lnTo>
                    <a:pt x="75196" y="46481"/>
                  </a:lnTo>
                  <a:close/>
                </a:path>
                <a:path w="100965" h="76200">
                  <a:moveTo>
                    <a:pt x="75479" y="46481"/>
                  </a:moveTo>
                  <a:lnTo>
                    <a:pt x="75085" y="46481"/>
                  </a:lnTo>
                  <a:lnTo>
                    <a:pt x="75762" y="46989"/>
                  </a:lnTo>
                  <a:lnTo>
                    <a:pt x="75617" y="46989"/>
                  </a:lnTo>
                  <a:lnTo>
                    <a:pt x="75479" y="46481"/>
                  </a:lnTo>
                  <a:close/>
                </a:path>
                <a:path w="100965" h="76200">
                  <a:moveTo>
                    <a:pt x="18948" y="38480"/>
                  </a:moveTo>
                  <a:lnTo>
                    <a:pt x="18059" y="38861"/>
                  </a:lnTo>
                  <a:lnTo>
                    <a:pt x="18084" y="38988"/>
                  </a:lnTo>
                  <a:lnTo>
                    <a:pt x="18211" y="39623"/>
                  </a:lnTo>
                  <a:lnTo>
                    <a:pt x="18946" y="39623"/>
                  </a:lnTo>
                  <a:lnTo>
                    <a:pt x="26546" y="40893"/>
                  </a:lnTo>
                  <a:lnTo>
                    <a:pt x="33408" y="40893"/>
                  </a:lnTo>
                  <a:lnTo>
                    <a:pt x="40033" y="40385"/>
                  </a:lnTo>
                  <a:lnTo>
                    <a:pt x="43104" y="39877"/>
                  </a:lnTo>
                  <a:lnTo>
                    <a:pt x="28073" y="39877"/>
                  </a:lnTo>
                  <a:lnTo>
                    <a:pt x="18948" y="38480"/>
                  </a:lnTo>
                  <a:close/>
                </a:path>
                <a:path w="100965" h="76200">
                  <a:moveTo>
                    <a:pt x="57227" y="32257"/>
                  </a:moveTo>
                  <a:lnTo>
                    <a:pt x="55219" y="32257"/>
                  </a:lnTo>
                  <a:lnTo>
                    <a:pt x="52438" y="34162"/>
                  </a:lnTo>
                  <a:lnTo>
                    <a:pt x="46329" y="38480"/>
                  </a:lnTo>
                  <a:lnTo>
                    <a:pt x="43605" y="38988"/>
                  </a:lnTo>
                  <a:lnTo>
                    <a:pt x="36906" y="39623"/>
                  </a:lnTo>
                  <a:lnTo>
                    <a:pt x="28073" y="39877"/>
                  </a:lnTo>
                  <a:lnTo>
                    <a:pt x="43104" y="39877"/>
                  </a:lnTo>
                  <a:lnTo>
                    <a:pt x="44640" y="39623"/>
                  </a:lnTo>
                  <a:lnTo>
                    <a:pt x="46341" y="39623"/>
                  </a:lnTo>
                  <a:lnTo>
                    <a:pt x="52425" y="35305"/>
                  </a:lnTo>
                  <a:lnTo>
                    <a:pt x="54985" y="33527"/>
                  </a:lnTo>
                  <a:lnTo>
                    <a:pt x="56723" y="33527"/>
                  </a:lnTo>
                  <a:lnTo>
                    <a:pt x="57126" y="32511"/>
                  </a:lnTo>
                  <a:lnTo>
                    <a:pt x="57227" y="32257"/>
                  </a:lnTo>
                  <a:close/>
                </a:path>
                <a:path w="100965" h="76200">
                  <a:moveTo>
                    <a:pt x="75794" y="21716"/>
                  </a:moveTo>
                  <a:lnTo>
                    <a:pt x="74056" y="21716"/>
                  </a:lnTo>
                  <a:lnTo>
                    <a:pt x="75437" y="24383"/>
                  </a:lnTo>
                  <a:lnTo>
                    <a:pt x="78905" y="27304"/>
                  </a:lnTo>
                  <a:lnTo>
                    <a:pt x="88849" y="33908"/>
                  </a:lnTo>
                  <a:lnTo>
                    <a:pt x="96316" y="37337"/>
                  </a:lnTo>
                  <a:lnTo>
                    <a:pt x="97193" y="37083"/>
                  </a:lnTo>
                  <a:lnTo>
                    <a:pt x="97142" y="36448"/>
                  </a:lnTo>
                  <a:lnTo>
                    <a:pt x="94390" y="35178"/>
                  </a:lnTo>
                  <a:lnTo>
                    <a:pt x="93419" y="34670"/>
                  </a:lnTo>
                  <a:lnTo>
                    <a:pt x="87387" y="31368"/>
                  </a:lnTo>
                  <a:lnTo>
                    <a:pt x="80027" y="26415"/>
                  </a:lnTo>
                  <a:lnTo>
                    <a:pt x="75908" y="21843"/>
                  </a:lnTo>
                  <a:lnTo>
                    <a:pt x="75794" y="21716"/>
                  </a:lnTo>
                  <a:close/>
                </a:path>
                <a:path w="100965" h="76200">
                  <a:moveTo>
                    <a:pt x="23336" y="30606"/>
                  </a:moveTo>
                  <a:lnTo>
                    <a:pt x="21742" y="30606"/>
                  </a:lnTo>
                  <a:lnTo>
                    <a:pt x="21640" y="31114"/>
                  </a:lnTo>
                  <a:lnTo>
                    <a:pt x="21970" y="31368"/>
                  </a:lnTo>
                  <a:lnTo>
                    <a:pt x="22259" y="31368"/>
                  </a:lnTo>
                  <a:lnTo>
                    <a:pt x="28614" y="33146"/>
                  </a:lnTo>
                  <a:lnTo>
                    <a:pt x="38374" y="33527"/>
                  </a:lnTo>
                  <a:lnTo>
                    <a:pt x="48203" y="33019"/>
                  </a:lnTo>
                  <a:lnTo>
                    <a:pt x="52881" y="32511"/>
                  </a:lnTo>
                  <a:lnTo>
                    <a:pt x="30863" y="32511"/>
                  </a:lnTo>
                  <a:lnTo>
                    <a:pt x="23336" y="30606"/>
                  </a:lnTo>
                  <a:close/>
                </a:path>
                <a:path w="100965" h="76200">
                  <a:moveTo>
                    <a:pt x="72156" y="21843"/>
                  </a:moveTo>
                  <a:lnTo>
                    <a:pt x="70561" y="21843"/>
                  </a:lnTo>
                  <a:lnTo>
                    <a:pt x="56883" y="31114"/>
                  </a:lnTo>
                  <a:lnTo>
                    <a:pt x="51356" y="31749"/>
                  </a:lnTo>
                  <a:lnTo>
                    <a:pt x="41192" y="32511"/>
                  </a:lnTo>
                  <a:lnTo>
                    <a:pt x="52881" y="32511"/>
                  </a:lnTo>
                  <a:lnTo>
                    <a:pt x="55219" y="32257"/>
                  </a:lnTo>
                  <a:lnTo>
                    <a:pt x="57227" y="32257"/>
                  </a:lnTo>
                  <a:lnTo>
                    <a:pt x="57378" y="31876"/>
                  </a:lnTo>
                  <a:lnTo>
                    <a:pt x="64109" y="27177"/>
                  </a:lnTo>
                  <a:lnTo>
                    <a:pt x="72156" y="21843"/>
                  </a:lnTo>
                  <a:close/>
                </a:path>
                <a:path w="100965" h="76200">
                  <a:moveTo>
                    <a:pt x="26022" y="28066"/>
                  </a:moveTo>
                  <a:lnTo>
                    <a:pt x="25158" y="28447"/>
                  </a:lnTo>
                  <a:lnTo>
                    <a:pt x="25174" y="29082"/>
                  </a:lnTo>
                  <a:lnTo>
                    <a:pt x="25514" y="29082"/>
                  </a:lnTo>
                  <a:lnTo>
                    <a:pt x="30454" y="30352"/>
                  </a:lnTo>
                  <a:lnTo>
                    <a:pt x="45923" y="29971"/>
                  </a:lnTo>
                  <a:lnTo>
                    <a:pt x="47306" y="29463"/>
                  </a:lnTo>
                  <a:lnTo>
                    <a:pt x="31026" y="29463"/>
                  </a:lnTo>
                  <a:lnTo>
                    <a:pt x="26022" y="28066"/>
                  </a:lnTo>
                  <a:close/>
                </a:path>
                <a:path w="100965" h="76200">
                  <a:moveTo>
                    <a:pt x="59156" y="22224"/>
                  </a:moveTo>
                  <a:lnTo>
                    <a:pt x="57772" y="22224"/>
                  </a:lnTo>
                  <a:lnTo>
                    <a:pt x="52489" y="26669"/>
                  </a:lnTo>
                  <a:lnTo>
                    <a:pt x="45317" y="29082"/>
                  </a:lnTo>
                  <a:lnTo>
                    <a:pt x="42027" y="29082"/>
                  </a:lnTo>
                  <a:lnTo>
                    <a:pt x="31026" y="29463"/>
                  </a:lnTo>
                  <a:lnTo>
                    <a:pt x="47306" y="29463"/>
                  </a:lnTo>
                  <a:lnTo>
                    <a:pt x="53530" y="27177"/>
                  </a:lnTo>
                  <a:lnTo>
                    <a:pt x="59156" y="22224"/>
                  </a:lnTo>
                  <a:close/>
                </a:path>
                <a:path w="100965" h="76200">
                  <a:moveTo>
                    <a:pt x="57330" y="21208"/>
                  </a:moveTo>
                  <a:lnTo>
                    <a:pt x="28555" y="21208"/>
                  </a:lnTo>
                  <a:lnTo>
                    <a:pt x="30454" y="21335"/>
                  </a:lnTo>
                  <a:lnTo>
                    <a:pt x="39484" y="21716"/>
                  </a:lnTo>
                  <a:lnTo>
                    <a:pt x="31855" y="24383"/>
                  </a:lnTo>
                  <a:lnTo>
                    <a:pt x="31287" y="24383"/>
                  </a:lnTo>
                  <a:lnTo>
                    <a:pt x="26733" y="25272"/>
                  </a:lnTo>
                  <a:lnTo>
                    <a:pt x="25907" y="25907"/>
                  </a:lnTo>
                  <a:lnTo>
                    <a:pt x="26119" y="25907"/>
                  </a:lnTo>
                  <a:lnTo>
                    <a:pt x="26212" y="26161"/>
                  </a:lnTo>
                  <a:lnTo>
                    <a:pt x="26657" y="26161"/>
                  </a:lnTo>
                  <a:lnTo>
                    <a:pt x="34747" y="24510"/>
                  </a:lnTo>
                  <a:lnTo>
                    <a:pt x="41668" y="21843"/>
                  </a:lnTo>
                  <a:lnTo>
                    <a:pt x="72156" y="21843"/>
                  </a:lnTo>
                  <a:lnTo>
                    <a:pt x="72923" y="21335"/>
                  </a:lnTo>
                  <a:lnTo>
                    <a:pt x="58559" y="21335"/>
                  </a:lnTo>
                  <a:lnTo>
                    <a:pt x="57330" y="21208"/>
                  </a:lnTo>
                  <a:close/>
                </a:path>
                <a:path w="100965" h="76200">
                  <a:moveTo>
                    <a:pt x="96920" y="25272"/>
                  </a:moveTo>
                  <a:lnTo>
                    <a:pt x="84744" y="25272"/>
                  </a:lnTo>
                  <a:lnTo>
                    <a:pt x="96291" y="25907"/>
                  </a:lnTo>
                  <a:lnTo>
                    <a:pt x="97091" y="25526"/>
                  </a:lnTo>
                  <a:lnTo>
                    <a:pt x="96920" y="25272"/>
                  </a:lnTo>
                  <a:close/>
                </a:path>
                <a:path w="100965" h="76200">
                  <a:moveTo>
                    <a:pt x="77726" y="21208"/>
                  </a:moveTo>
                  <a:lnTo>
                    <a:pt x="75551" y="21208"/>
                  </a:lnTo>
                  <a:lnTo>
                    <a:pt x="82657" y="25272"/>
                  </a:lnTo>
                  <a:lnTo>
                    <a:pt x="100718" y="25272"/>
                  </a:lnTo>
                  <a:lnTo>
                    <a:pt x="86379" y="24383"/>
                  </a:lnTo>
                  <a:lnTo>
                    <a:pt x="82679" y="24383"/>
                  </a:lnTo>
                  <a:lnTo>
                    <a:pt x="77726" y="21208"/>
                  </a:lnTo>
                  <a:close/>
                </a:path>
                <a:path w="100965" h="76200">
                  <a:moveTo>
                    <a:pt x="26456" y="21208"/>
                  </a:moveTo>
                  <a:lnTo>
                    <a:pt x="24642" y="21208"/>
                  </a:lnTo>
                  <a:lnTo>
                    <a:pt x="23736" y="21716"/>
                  </a:lnTo>
                  <a:lnTo>
                    <a:pt x="21094" y="22732"/>
                  </a:lnTo>
                  <a:lnTo>
                    <a:pt x="16751" y="23240"/>
                  </a:lnTo>
                  <a:lnTo>
                    <a:pt x="16014" y="23875"/>
                  </a:lnTo>
                  <a:lnTo>
                    <a:pt x="16243" y="24383"/>
                  </a:lnTo>
                  <a:lnTo>
                    <a:pt x="15504" y="24383"/>
                  </a:lnTo>
                  <a:lnTo>
                    <a:pt x="21613" y="23621"/>
                  </a:lnTo>
                  <a:lnTo>
                    <a:pt x="22415" y="23621"/>
                  </a:lnTo>
                  <a:lnTo>
                    <a:pt x="25653" y="21716"/>
                  </a:lnTo>
                  <a:lnTo>
                    <a:pt x="26456" y="21208"/>
                  </a:lnTo>
                  <a:close/>
                </a:path>
                <a:path w="100965" h="76200">
                  <a:moveTo>
                    <a:pt x="70561" y="21843"/>
                  </a:moveTo>
                  <a:lnTo>
                    <a:pt x="41668" y="21843"/>
                  </a:lnTo>
                  <a:lnTo>
                    <a:pt x="49917" y="22224"/>
                  </a:lnTo>
                  <a:lnTo>
                    <a:pt x="67995" y="22224"/>
                  </a:lnTo>
                  <a:lnTo>
                    <a:pt x="70561" y="21843"/>
                  </a:lnTo>
                  <a:close/>
                </a:path>
                <a:path w="100965" h="76200">
                  <a:moveTo>
                    <a:pt x="44030" y="20700"/>
                  </a:moveTo>
                  <a:lnTo>
                    <a:pt x="19693" y="20700"/>
                  </a:lnTo>
                  <a:lnTo>
                    <a:pt x="30496" y="21208"/>
                  </a:lnTo>
                  <a:lnTo>
                    <a:pt x="43421" y="21208"/>
                  </a:lnTo>
                  <a:lnTo>
                    <a:pt x="44030" y="20700"/>
                  </a:lnTo>
                  <a:close/>
                </a:path>
                <a:path w="100965" h="76200">
                  <a:moveTo>
                    <a:pt x="53059" y="20114"/>
                  </a:moveTo>
                  <a:lnTo>
                    <a:pt x="52921" y="20114"/>
                  </a:lnTo>
                  <a:lnTo>
                    <a:pt x="53515" y="20700"/>
                  </a:lnTo>
                  <a:lnTo>
                    <a:pt x="52416" y="20700"/>
                  </a:lnTo>
                  <a:lnTo>
                    <a:pt x="57330" y="21208"/>
                  </a:lnTo>
                  <a:lnTo>
                    <a:pt x="55029" y="21208"/>
                  </a:lnTo>
                  <a:lnTo>
                    <a:pt x="53059" y="20114"/>
                  </a:lnTo>
                  <a:close/>
                </a:path>
                <a:path w="100965" h="76200">
                  <a:moveTo>
                    <a:pt x="16281" y="19430"/>
                  </a:moveTo>
                  <a:lnTo>
                    <a:pt x="15108" y="20114"/>
                  </a:lnTo>
                  <a:lnTo>
                    <a:pt x="16281" y="20700"/>
                  </a:lnTo>
                  <a:lnTo>
                    <a:pt x="36779" y="20700"/>
                  </a:lnTo>
                  <a:lnTo>
                    <a:pt x="27749" y="20114"/>
                  </a:lnTo>
                  <a:lnTo>
                    <a:pt x="28798" y="20114"/>
                  </a:lnTo>
                  <a:lnTo>
                    <a:pt x="18186" y="19684"/>
                  </a:lnTo>
                  <a:lnTo>
                    <a:pt x="19642" y="19684"/>
                  </a:lnTo>
                  <a:lnTo>
                    <a:pt x="16281" y="19430"/>
                  </a:lnTo>
                  <a:close/>
                </a:path>
                <a:path w="100965" h="76200">
                  <a:moveTo>
                    <a:pt x="37774" y="19176"/>
                  </a:moveTo>
                  <a:lnTo>
                    <a:pt x="35960" y="19176"/>
                  </a:lnTo>
                  <a:lnTo>
                    <a:pt x="38988" y="20700"/>
                  </a:lnTo>
                  <a:lnTo>
                    <a:pt x="39430" y="20700"/>
                  </a:lnTo>
                  <a:lnTo>
                    <a:pt x="37774" y="19176"/>
                  </a:lnTo>
                  <a:close/>
                </a:path>
                <a:path w="100965" h="76200">
                  <a:moveTo>
                    <a:pt x="19862" y="13842"/>
                  </a:moveTo>
                  <a:lnTo>
                    <a:pt x="19011" y="13842"/>
                  </a:lnTo>
                  <a:lnTo>
                    <a:pt x="18798" y="14350"/>
                  </a:lnTo>
                  <a:lnTo>
                    <a:pt x="18745" y="14477"/>
                  </a:lnTo>
                  <a:lnTo>
                    <a:pt x="21869" y="18033"/>
                  </a:lnTo>
                  <a:lnTo>
                    <a:pt x="24699" y="20114"/>
                  </a:lnTo>
                  <a:lnTo>
                    <a:pt x="27113" y="20114"/>
                  </a:lnTo>
                  <a:lnTo>
                    <a:pt x="23756" y="18668"/>
                  </a:lnTo>
                  <a:lnTo>
                    <a:pt x="24121" y="18668"/>
                  </a:lnTo>
                  <a:lnTo>
                    <a:pt x="19862" y="13842"/>
                  </a:lnTo>
                  <a:close/>
                </a:path>
                <a:path w="100965" h="76200">
                  <a:moveTo>
                    <a:pt x="51970" y="19176"/>
                  </a:moveTo>
                  <a:lnTo>
                    <a:pt x="51534" y="19176"/>
                  </a:lnTo>
                  <a:lnTo>
                    <a:pt x="52921" y="20114"/>
                  </a:lnTo>
                  <a:lnTo>
                    <a:pt x="51970" y="19176"/>
                  </a:lnTo>
                  <a:close/>
                </a:path>
                <a:path w="100965" h="76200">
                  <a:moveTo>
                    <a:pt x="34950" y="18668"/>
                  </a:moveTo>
                  <a:lnTo>
                    <a:pt x="24121" y="18668"/>
                  </a:lnTo>
                  <a:lnTo>
                    <a:pt x="24570" y="19176"/>
                  </a:lnTo>
                  <a:lnTo>
                    <a:pt x="35960" y="19176"/>
                  </a:lnTo>
                  <a:lnTo>
                    <a:pt x="34950" y="18668"/>
                  </a:lnTo>
                  <a:close/>
                </a:path>
                <a:path w="100965" h="76200">
                  <a:moveTo>
                    <a:pt x="50783" y="18668"/>
                  </a:moveTo>
                  <a:lnTo>
                    <a:pt x="37222" y="18668"/>
                  </a:lnTo>
                  <a:lnTo>
                    <a:pt x="37774" y="19176"/>
                  </a:lnTo>
                  <a:lnTo>
                    <a:pt x="51534" y="19176"/>
                  </a:lnTo>
                  <a:lnTo>
                    <a:pt x="50783" y="18668"/>
                  </a:lnTo>
                  <a:close/>
                </a:path>
                <a:path w="100965" h="76200">
                  <a:moveTo>
                    <a:pt x="69903" y="18668"/>
                  </a:moveTo>
                  <a:lnTo>
                    <a:pt x="51454" y="18668"/>
                  </a:lnTo>
                  <a:lnTo>
                    <a:pt x="51970" y="19176"/>
                  </a:lnTo>
                  <a:lnTo>
                    <a:pt x="70812" y="19176"/>
                  </a:lnTo>
                  <a:lnTo>
                    <a:pt x="69903" y="18668"/>
                  </a:lnTo>
                  <a:close/>
                </a:path>
                <a:path w="100965" h="76200">
                  <a:moveTo>
                    <a:pt x="51777" y="1142"/>
                  </a:moveTo>
                  <a:lnTo>
                    <a:pt x="50939" y="1142"/>
                  </a:lnTo>
                  <a:lnTo>
                    <a:pt x="50736" y="1904"/>
                  </a:lnTo>
                  <a:lnTo>
                    <a:pt x="53112" y="4190"/>
                  </a:lnTo>
                  <a:lnTo>
                    <a:pt x="58251" y="8889"/>
                  </a:lnTo>
                  <a:lnTo>
                    <a:pt x="64538" y="14350"/>
                  </a:lnTo>
                  <a:lnTo>
                    <a:pt x="70681" y="19176"/>
                  </a:lnTo>
                  <a:lnTo>
                    <a:pt x="73091" y="19176"/>
                  </a:lnTo>
                  <a:lnTo>
                    <a:pt x="68210" y="15747"/>
                  </a:lnTo>
                  <a:lnTo>
                    <a:pt x="62244" y="10794"/>
                  </a:lnTo>
                  <a:lnTo>
                    <a:pt x="56328" y="5460"/>
                  </a:lnTo>
                  <a:lnTo>
                    <a:pt x="51777" y="1142"/>
                  </a:lnTo>
                  <a:close/>
                </a:path>
                <a:path w="100965" h="76200">
                  <a:moveTo>
                    <a:pt x="65506" y="0"/>
                  </a:moveTo>
                  <a:lnTo>
                    <a:pt x="64681" y="0"/>
                  </a:lnTo>
                  <a:lnTo>
                    <a:pt x="64325" y="507"/>
                  </a:lnTo>
                  <a:lnTo>
                    <a:pt x="64579" y="1142"/>
                  </a:lnTo>
                  <a:lnTo>
                    <a:pt x="69467" y="14350"/>
                  </a:lnTo>
                  <a:lnTo>
                    <a:pt x="69705" y="14858"/>
                  </a:lnTo>
                  <a:lnTo>
                    <a:pt x="73007" y="19176"/>
                  </a:lnTo>
                  <a:lnTo>
                    <a:pt x="74637" y="19176"/>
                  </a:lnTo>
                  <a:lnTo>
                    <a:pt x="72237" y="17017"/>
                  </a:lnTo>
                  <a:lnTo>
                    <a:pt x="67678" y="5841"/>
                  </a:lnTo>
                  <a:lnTo>
                    <a:pt x="65506" y="0"/>
                  </a:lnTo>
                  <a:close/>
                </a:path>
                <a:path w="100965" h="76200">
                  <a:moveTo>
                    <a:pt x="31123" y="12826"/>
                  </a:moveTo>
                  <a:lnTo>
                    <a:pt x="30162" y="12826"/>
                  </a:lnTo>
                  <a:lnTo>
                    <a:pt x="29908" y="13461"/>
                  </a:lnTo>
                  <a:lnTo>
                    <a:pt x="34827" y="18541"/>
                  </a:lnTo>
                  <a:lnTo>
                    <a:pt x="34950" y="18668"/>
                  </a:lnTo>
                  <a:lnTo>
                    <a:pt x="37222" y="18668"/>
                  </a:lnTo>
                  <a:lnTo>
                    <a:pt x="33083" y="14858"/>
                  </a:lnTo>
                  <a:lnTo>
                    <a:pt x="31123" y="12826"/>
                  </a:lnTo>
                  <a:close/>
                </a:path>
                <a:path w="100965" h="76200">
                  <a:moveTo>
                    <a:pt x="38938" y="5841"/>
                  </a:moveTo>
                  <a:lnTo>
                    <a:pt x="38099" y="5841"/>
                  </a:lnTo>
                  <a:lnTo>
                    <a:pt x="37833" y="6476"/>
                  </a:lnTo>
                  <a:lnTo>
                    <a:pt x="46088" y="15493"/>
                  </a:lnTo>
                  <a:lnTo>
                    <a:pt x="50783" y="18668"/>
                  </a:lnTo>
                  <a:lnTo>
                    <a:pt x="51454" y="18668"/>
                  </a:lnTo>
                  <a:lnTo>
                    <a:pt x="42824" y="10159"/>
                  </a:lnTo>
                  <a:lnTo>
                    <a:pt x="38938" y="5841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8" name="object 2468"/>
            <p:cNvSpPr/>
            <p:nvPr/>
          </p:nvSpPr>
          <p:spPr>
            <a:xfrm>
              <a:off x="6763016" y="3027006"/>
              <a:ext cx="99695" cy="57785"/>
            </a:xfrm>
            <a:custGeom>
              <a:avLst/>
              <a:gdLst/>
              <a:ahLst/>
              <a:cxnLst/>
              <a:rect l="l" t="t" r="r" b="b"/>
              <a:pathLst>
                <a:path w="99695" h="57785">
                  <a:moveTo>
                    <a:pt x="76606" y="0"/>
                  </a:moveTo>
                  <a:lnTo>
                    <a:pt x="66433" y="6400"/>
                  </a:lnTo>
                  <a:lnTo>
                    <a:pt x="61341" y="9664"/>
                  </a:lnTo>
                  <a:lnTo>
                    <a:pt x="58940" y="11417"/>
                  </a:lnTo>
                  <a:lnTo>
                    <a:pt x="55194" y="14020"/>
                  </a:lnTo>
                  <a:lnTo>
                    <a:pt x="47485" y="19100"/>
                  </a:lnTo>
                  <a:lnTo>
                    <a:pt x="44716" y="21107"/>
                  </a:lnTo>
                  <a:lnTo>
                    <a:pt x="42887" y="22555"/>
                  </a:lnTo>
                  <a:lnTo>
                    <a:pt x="35267" y="28257"/>
                  </a:lnTo>
                  <a:lnTo>
                    <a:pt x="31737" y="31318"/>
                  </a:lnTo>
                  <a:lnTo>
                    <a:pt x="23832" y="37109"/>
                  </a:lnTo>
                  <a:lnTo>
                    <a:pt x="19723" y="39662"/>
                  </a:lnTo>
                  <a:lnTo>
                    <a:pt x="14389" y="44030"/>
                  </a:lnTo>
                  <a:lnTo>
                    <a:pt x="1837" y="55422"/>
                  </a:lnTo>
                  <a:lnTo>
                    <a:pt x="0" y="57175"/>
                  </a:lnTo>
                  <a:lnTo>
                    <a:pt x="165" y="57353"/>
                  </a:lnTo>
                  <a:lnTo>
                    <a:pt x="866" y="57175"/>
                  </a:lnTo>
                  <a:lnTo>
                    <a:pt x="1053" y="57175"/>
                  </a:lnTo>
                  <a:lnTo>
                    <a:pt x="3327" y="54927"/>
                  </a:lnTo>
                  <a:lnTo>
                    <a:pt x="5803" y="52628"/>
                  </a:lnTo>
                  <a:lnTo>
                    <a:pt x="8496" y="50266"/>
                  </a:lnTo>
                  <a:lnTo>
                    <a:pt x="9709" y="50266"/>
                  </a:lnTo>
                  <a:lnTo>
                    <a:pt x="10439" y="48717"/>
                  </a:lnTo>
                  <a:lnTo>
                    <a:pt x="10517" y="48552"/>
                  </a:lnTo>
                  <a:lnTo>
                    <a:pt x="11087" y="48018"/>
                  </a:lnTo>
                  <a:lnTo>
                    <a:pt x="14463" y="45161"/>
                  </a:lnTo>
                  <a:lnTo>
                    <a:pt x="16522" y="43472"/>
                  </a:lnTo>
                  <a:lnTo>
                    <a:pt x="17882" y="43472"/>
                  </a:lnTo>
                  <a:lnTo>
                    <a:pt x="17987" y="42817"/>
                  </a:lnTo>
                  <a:lnTo>
                    <a:pt x="18084" y="42214"/>
                  </a:lnTo>
                  <a:lnTo>
                    <a:pt x="22720" y="38519"/>
                  </a:lnTo>
                  <a:lnTo>
                    <a:pt x="25107" y="36677"/>
                  </a:lnTo>
                  <a:lnTo>
                    <a:pt x="26025" y="36677"/>
                  </a:lnTo>
                  <a:lnTo>
                    <a:pt x="27829" y="34607"/>
                  </a:lnTo>
                  <a:lnTo>
                    <a:pt x="28707" y="33896"/>
                  </a:lnTo>
                  <a:lnTo>
                    <a:pt x="30975" y="32169"/>
                  </a:lnTo>
                  <a:lnTo>
                    <a:pt x="36998" y="27698"/>
                  </a:lnTo>
                  <a:lnTo>
                    <a:pt x="38806" y="27698"/>
                  </a:lnTo>
                  <a:lnTo>
                    <a:pt x="40271" y="25311"/>
                  </a:lnTo>
                  <a:lnTo>
                    <a:pt x="41643" y="24295"/>
                  </a:lnTo>
                  <a:lnTo>
                    <a:pt x="44399" y="22339"/>
                  </a:lnTo>
                  <a:lnTo>
                    <a:pt x="45988" y="22339"/>
                  </a:lnTo>
                  <a:lnTo>
                    <a:pt x="46508" y="21107"/>
                  </a:lnTo>
                  <a:lnTo>
                    <a:pt x="46622" y="20835"/>
                  </a:lnTo>
                  <a:lnTo>
                    <a:pt x="46685" y="20688"/>
                  </a:lnTo>
                  <a:lnTo>
                    <a:pt x="55333" y="14605"/>
                  </a:lnTo>
                  <a:lnTo>
                    <a:pt x="56943" y="14605"/>
                  </a:lnTo>
                  <a:lnTo>
                    <a:pt x="57556" y="13055"/>
                  </a:lnTo>
                  <a:lnTo>
                    <a:pt x="64287" y="8420"/>
                  </a:lnTo>
                  <a:lnTo>
                    <a:pt x="73088" y="2552"/>
                  </a:lnTo>
                  <a:lnTo>
                    <a:pt x="75619" y="2552"/>
                  </a:lnTo>
                  <a:lnTo>
                    <a:pt x="75285" y="2184"/>
                  </a:lnTo>
                  <a:lnTo>
                    <a:pt x="77487" y="2184"/>
                  </a:lnTo>
                  <a:lnTo>
                    <a:pt x="75526" y="952"/>
                  </a:lnTo>
                  <a:lnTo>
                    <a:pt x="76314" y="457"/>
                  </a:lnTo>
                  <a:lnTo>
                    <a:pt x="76606" y="0"/>
                  </a:lnTo>
                  <a:close/>
                </a:path>
                <a:path w="99695" h="57785">
                  <a:moveTo>
                    <a:pt x="9709" y="50266"/>
                  </a:moveTo>
                  <a:lnTo>
                    <a:pt x="8496" y="50266"/>
                  </a:lnTo>
                  <a:lnTo>
                    <a:pt x="5869" y="55816"/>
                  </a:lnTo>
                  <a:lnTo>
                    <a:pt x="5569" y="56502"/>
                  </a:lnTo>
                  <a:lnTo>
                    <a:pt x="5684" y="57175"/>
                  </a:lnTo>
                  <a:lnTo>
                    <a:pt x="6769" y="56502"/>
                  </a:lnTo>
                  <a:lnTo>
                    <a:pt x="9619" y="50457"/>
                  </a:lnTo>
                  <a:lnTo>
                    <a:pt x="9709" y="50266"/>
                  </a:lnTo>
                  <a:close/>
                </a:path>
                <a:path w="99695" h="57785">
                  <a:moveTo>
                    <a:pt x="17882" y="43472"/>
                  </a:moveTo>
                  <a:lnTo>
                    <a:pt x="16643" y="43472"/>
                  </a:lnTo>
                  <a:lnTo>
                    <a:pt x="14786" y="54927"/>
                  </a:lnTo>
                  <a:lnTo>
                    <a:pt x="14706" y="55422"/>
                  </a:lnTo>
                  <a:lnTo>
                    <a:pt x="14873" y="55816"/>
                  </a:lnTo>
                  <a:lnTo>
                    <a:pt x="15278" y="55816"/>
                  </a:lnTo>
                  <a:lnTo>
                    <a:pt x="15989" y="55206"/>
                  </a:lnTo>
                  <a:lnTo>
                    <a:pt x="17791" y="44030"/>
                  </a:lnTo>
                  <a:lnTo>
                    <a:pt x="17882" y="43472"/>
                  </a:lnTo>
                  <a:close/>
                </a:path>
                <a:path w="99695" h="57785">
                  <a:moveTo>
                    <a:pt x="21568" y="42595"/>
                  </a:moveTo>
                  <a:lnTo>
                    <a:pt x="21400" y="42817"/>
                  </a:lnTo>
                  <a:lnTo>
                    <a:pt x="20851" y="43726"/>
                  </a:lnTo>
                  <a:lnTo>
                    <a:pt x="20752" y="44030"/>
                  </a:lnTo>
                  <a:lnTo>
                    <a:pt x="24180" y="50838"/>
                  </a:lnTo>
                  <a:lnTo>
                    <a:pt x="24472" y="51269"/>
                  </a:lnTo>
                  <a:lnTo>
                    <a:pt x="25165" y="51269"/>
                  </a:lnTo>
                  <a:lnTo>
                    <a:pt x="25552" y="50457"/>
                  </a:lnTo>
                  <a:lnTo>
                    <a:pt x="23930" y="47256"/>
                  </a:lnTo>
                  <a:lnTo>
                    <a:pt x="33888" y="47256"/>
                  </a:lnTo>
                  <a:lnTo>
                    <a:pt x="23865" y="47129"/>
                  </a:lnTo>
                  <a:lnTo>
                    <a:pt x="21799" y="43053"/>
                  </a:lnTo>
                  <a:lnTo>
                    <a:pt x="21680" y="42817"/>
                  </a:lnTo>
                  <a:lnTo>
                    <a:pt x="21568" y="42595"/>
                  </a:lnTo>
                  <a:close/>
                </a:path>
                <a:path w="99695" h="57785">
                  <a:moveTo>
                    <a:pt x="38806" y="27698"/>
                  </a:moveTo>
                  <a:lnTo>
                    <a:pt x="37040" y="27698"/>
                  </a:lnTo>
                  <a:lnTo>
                    <a:pt x="34683" y="31102"/>
                  </a:lnTo>
                  <a:lnTo>
                    <a:pt x="34553" y="31318"/>
                  </a:lnTo>
                  <a:lnTo>
                    <a:pt x="33210" y="35610"/>
                  </a:lnTo>
                  <a:lnTo>
                    <a:pt x="33177" y="45161"/>
                  </a:lnTo>
                  <a:lnTo>
                    <a:pt x="34328" y="48552"/>
                  </a:lnTo>
                  <a:lnTo>
                    <a:pt x="34465" y="48717"/>
                  </a:lnTo>
                  <a:lnTo>
                    <a:pt x="35115" y="48717"/>
                  </a:lnTo>
                  <a:lnTo>
                    <a:pt x="35585" y="48018"/>
                  </a:lnTo>
                  <a:lnTo>
                    <a:pt x="35150" y="46291"/>
                  </a:lnTo>
                  <a:lnTo>
                    <a:pt x="35051" y="45897"/>
                  </a:lnTo>
                  <a:lnTo>
                    <a:pt x="34956" y="45161"/>
                  </a:lnTo>
                  <a:lnTo>
                    <a:pt x="34849" y="44030"/>
                  </a:lnTo>
                  <a:lnTo>
                    <a:pt x="34734" y="42817"/>
                  </a:lnTo>
                  <a:lnTo>
                    <a:pt x="34614" y="39316"/>
                  </a:lnTo>
                  <a:lnTo>
                    <a:pt x="34743" y="38519"/>
                  </a:lnTo>
                  <a:lnTo>
                    <a:pt x="34849" y="37871"/>
                  </a:lnTo>
                  <a:lnTo>
                    <a:pt x="34973" y="37109"/>
                  </a:lnTo>
                  <a:lnTo>
                    <a:pt x="35099" y="36334"/>
                  </a:lnTo>
                  <a:lnTo>
                    <a:pt x="35217" y="35610"/>
                  </a:lnTo>
                  <a:lnTo>
                    <a:pt x="35339" y="34861"/>
                  </a:lnTo>
                  <a:lnTo>
                    <a:pt x="35381" y="34607"/>
                  </a:lnTo>
                  <a:lnTo>
                    <a:pt x="35496" y="33896"/>
                  </a:lnTo>
                  <a:lnTo>
                    <a:pt x="35596" y="33286"/>
                  </a:lnTo>
                  <a:lnTo>
                    <a:pt x="35674" y="32804"/>
                  </a:lnTo>
                  <a:lnTo>
                    <a:pt x="38598" y="28038"/>
                  </a:lnTo>
                  <a:lnTo>
                    <a:pt x="38688" y="27891"/>
                  </a:lnTo>
                  <a:lnTo>
                    <a:pt x="38806" y="27698"/>
                  </a:lnTo>
                  <a:close/>
                </a:path>
                <a:path w="99695" h="57785">
                  <a:moveTo>
                    <a:pt x="77498" y="34861"/>
                  </a:moveTo>
                  <a:lnTo>
                    <a:pt x="75666" y="34861"/>
                  </a:lnTo>
                  <a:lnTo>
                    <a:pt x="77393" y="41681"/>
                  </a:lnTo>
                  <a:lnTo>
                    <a:pt x="79413" y="47777"/>
                  </a:lnTo>
                  <a:lnTo>
                    <a:pt x="79598" y="48018"/>
                  </a:lnTo>
                  <a:lnTo>
                    <a:pt x="80110" y="48018"/>
                  </a:lnTo>
                  <a:lnTo>
                    <a:pt x="80632" y="47256"/>
                  </a:lnTo>
                  <a:lnTo>
                    <a:pt x="79236" y="43053"/>
                  </a:lnTo>
                  <a:lnTo>
                    <a:pt x="79157" y="42817"/>
                  </a:lnTo>
                  <a:lnTo>
                    <a:pt x="79082" y="42595"/>
                  </a:lnTo>
                  <a:lnTo>
                    <a:pt x="78010" y="38519"/>
                  </a:lnTo>
                  <a:lnTo>
                    <a:pt x="77909" y="38138"/>
                  </a:lnTo>
                  <a:lnTo>
                    <a:pt x="77789" y="37680"/>
                  </a:lnTo>
                  <a:lnTo>
                    <a:pt x="77672" y="37236"/>
                  </a:lnTo>
                  <a:lnTo>
                    <a:pt x="77639" y="37109"/>
                  </a:lnTo>
                  <a:lnTo>
                    <a:pt x="77525" y="36677"/>
                  </a:lnTo>
                  <a:lnTo>
                    <a:pt x="77435" y="36334"/>
                  </a:lnTo>
                  <a:lnTo>
                    <a:pt x="78824" y="36334"/>
                  </a:lnTo>
                  <a:lnTo>
                    <a:pt x="78105" y="35864"/>
                  </a:lnTo>
                  <a:lnTo>
                    <a:pt x="77498" y="34861"/>
                  </a:lnTo>
                  <a:close/>
                </a:path>
                <a:path w="99695" h="57785">
                  <a:moveTo>
                    <a:pt x="79196" y="47129"/>
                  </a:moveTo>
                  <a:lnTo>
                    <a:pt x="35361" y="47129"/>
                  </a:lnTo>
                  <a:lnTo>
                    <a:pt x="79239" y="47256"/>
                  </a:lnTo>
                  <a:close/>
                </a:path>
                <a:path w="99695" h="57785">
                  <a:moveTo>
                    <a:pt x="45988" y="22339"/>
                  </a:moveTo>
                  <a:lnTo>
                    <a:pt x="44399" y="22339"/>
                  </a:lnTo>
                  <a:lnTo>
                    <a:pt x="41262" y="27698"/>
                  </a:lnTo>
                  <a:lnTo>
                    <a:pt x="41359" y="33896"/>
                  </a:lnTo>
                  <a:lnTo>
                    <a:pt x="42603" y="41681"/>
                  </a:lnTo>
                  <a:lnTo>
                    <a:pt x="42698" y="42214"/>
                  </a:lnTo>
                  <a:lnTo>
                    <a:pt x="44709" y="45897"/>
                  </a:lnTo>
                  <a:lnTo>
                    <a:pt x="45431" y="45897"/>
                  </a:lnTo>
                  <a:lnTo>
                    <a:pt x="45859" y="45161"/>
                  </a:lnTo>
                  <a:lnTo>
                    <a:pt x="44913" y="43053"/>
                  </a:lnTo>
                  <a:lnTo>
                    <a:pt x="44808" y="42817"/>
                  </a:lnTo>
                  <a:lnTo>
                    <a:pt x="43624" y="38519"/>
                  </a:lnTo>
                  <a:lnTo>
                    <a:pt x="43520" y="38138"/>
                  </a:lnTo>
                  <a:lnTo>
                    <a:pt x="43394" y="37680"/>
                  </a:lnTo>
                  <a:lnTo>
                    <a:pt x="43271" y="37236"/>
                  </a:lnTo>
                  <a:lnTo>
                    <a:pt x="43147" y="31102"/>
                  </a:lnTo>
                  <a:lnTo>
                    <a:pt x="43129" y="29110"/>
                  </a:lnTo>
                  <a:lnTo>
                    <a:pt x="45714" y="22987"/>
                  </a:lnTo>
                  <a:lnTo>
                    <a:pt x="45816" y="22746"/>
                  </a:lnTo>
                  <a:lnTo>
                    <a:pt x="45896" y="22555"/>
                  </a:lnTo>
                  <a:lnTo>
                    <a:pt x="45988" y="22339"/>
                  </a:lnTo>
                  <a:close/>
                </a:path>
                <a:path w="99695" h="57785">
                  <a:moveTo>
                    <a:pt x="56943" y="14605"/>
                  </a:moveTo>
                  <a:lnTo>
                    <a:pt x="55333" y="14605"/>
                  </a:lnTo>
                  <a:lnTo>
                    <a:pt x="53238" y="21717"/>
                  </a:lnTo>
                  <a:lnTo>
                    <a:pt x="53141" y="22047"/>
                  </a:lnTo>
                  <a:lnTo>
                    <a:pt x="53055" y="22339"/>
                  </a:lnTo>
                  <a:lnTo>
                    <a:pt x="52933" y="43472"/>
                  </a:lnTo>
                  <a:lnTo>
                    <a:pt x="53112" y="43726"/>
                  </a:lnTo>
                  <a:lnTo>
                    <a:pt x="53632" y="43726"/>
                  </a:lnTo>
                  <a:lnTo>
                    <a:pt x="54203" y="43053"/>
                  </a:lnTo>
                  <a:lnTo>
                    <a:pt x="54079" y="41681"/>
                  </a:lnTo>
                  <a:lnTo>
                    <a:pt x="53986" y="40640"/>
                  </a:lnTo>
                  <a:lnTo>
                    <a:pt x="53933" y="27012"/>
                  </a:lnTo>
                  <a:lnTo>
                    <a:pt x="54083" y="25311"/>
                  </a:lnTo>
                  <a:lnTo>
                    <a:pt x="54193" y="24066"/>
                  </a:lnTo>
                  <a:lnTo>
                    <a:pt x="54310" y="22746"/>
                  </a:lnTo>
                  <a:lnTo>
                    <a:pt x="54400" y="21717"/>
                  </a:lnTo>
                  <a:lnTo>
                    <a:pt x="54478" y="20835"/>
                  </a:lnTo>
                  <a:lnTo>
                    <a:pt x="56943" y="14605"/>
                  </a:lnTo>
                  <a:close/>
                </a:path>
                <a:path w="99695" h="57785">
                  <a:moveTo>
                    <a:pt x="23019" y="40136"/>
                  </a:moveTo>
                  <a:lnTo>
                    <a:pt x="21199" y="42214"/>
                  </a:lnTo>
                  <a:lnTo>
                    <a:pt x="21374" y="42214"/>
                  </a:lnTo>
                  <a:lnTo>
                    <a:pt x="21568" y="42595"/>
                  </a:lnTo>
                  <a:lnTo>
                    <a:pt x="21764" y="42214"/>
                  </a:lnTo>
                  <a:lnTo>
                    <a:pt x="23019" y="40136"/>
                  </a:lnTo>
                  <a:close/>
                </a:path>
                <a:path w="99695" h="57785">
                  <a:moveTo>
                    <a:pt x="75007" y="25311"/>
                  </a:moveTo>
                  <a:lnTo>
                    <a:pt x="73534" y="25311"/>
                  </a:lnTo>
                  <a:lnTo>
                    <a:pt x="73987" y="27698"/>
                  </a:lnTo>
                  <a:lnTo>
                    <a:pt x="74419" y="29718"/>
                  </a:lnTo>
                  <a:lnTo>
                    <a:pt x="75146" y="32804"/>
                  </a:lnTo>
                  <a:lnTo>
                    <a:pt x="75199" y="33020"/>
                  </a:lnTo>
                  <a:lnTo>
                    <a:pt x="75322" y="33896"/>
                  </a:lnTo>
                  <a:lnTo>
                    <a:pt x="74460" y="34607"/>
                  </a:lnTo>
                  <a:lnTo>
                    <a:pt x="71917" y="37109"/>
                  </a:lnTo>
                  <a:lnTo>
                    <a:pt x="72010" y="37236"/>
                  </a:lnTo>
                  <a:lnTo>
                    <a:pt x="70739" y="41681"/>
                  </a:lnTo>
                  <a:lnTo>
                    <a:pt x="70799" y="41884"/>
                  </a:lnTo>
                  <a:lnTo>
                    <a:pt x="70899" y="42214"/>
                  </a:lnTo>
                  <a:lnTo>
                    <a:pt x="71067" y="42214"/>
                  </a:lnTo>
                  <a:lnTo>
                    <a:pt x="71841" y="41681"/>
                  </a:lnTo>
                  <a:lnTo>
                    <a:pt x="72243" y="40640"/>
                  </a:lnTo>
                  <a:lnTo>
                    <a:pt x="72852" y="38519"/>
                  </a:lnTo>
                  <a:lnTo>
                    <a:pt x="72961" y="38138"/>
                  </a:lnTo>
                  <a:lnTo>
                    <a:pt x="73037" y="37871"/>
                  </a:lnTo>
                  <a:lnTo>
                    <a:pt x="74672" y="35864"/>
                  </a:lnTo>
                  <a:lnTo>
                    <a:pt x="75666" y="34861"/>
                  </a:lnTo>
                  <a:lnTo>
                    <a:pt x="77498" y="34861"/>
                  </a:lnTo>
                  <a:lnTo>
                    <a:pt x="76915" y="33896"/>
                  </a:lnTo>
                  <a:lnTo>
                    <a:pt x="76662" y="33286"/>
                  </a:lnTo>
                  <a:lnTo>
                    <a:pt x="75793" y="29718"/>
                  </a:lnTo>
                  <a:lnTo>
                    <a:pt x="75536" y="28453"/>
                  </a:lnTo>
                  <a:lnTo>
                    <a:pt x="75421" y="27891"/>
                  </a:lnTo>
                  <a:lnTo>
                    <a:pt x="75382" y="27698"/>
                  </a:lnTo>
                  <a:lnTo>
                    <a:pt x="75667" y="27698"/>
                  </a:lnTo>
                  <a:lnTo>
                    <a:pt x="75007" y="25311"/>
                  </a:lnTo>
                  <a:close/>
                </a:path>
                <a:path w="99695" h="57785">
                  <a:moveTo>
                    <a:pt x="78824" y="36334"/>
                  </a:moveTo>
                  <a:lnTo>
                    <a:pt x="77445" y="36334"/>
                  </a:lnTo>
                  <a:lnTo>
                    <a:pt x="79615" y="38290"/>
                  </a:lnTo>
                  <a:lnTo>
                    <a:pt x="79912" y="38519"/>
                  </a:lnTo>
                  <a:lnTo>
                    <a:pt x="83172" y="40640"/>
                  </a:lnTo>
                  <a:lnTo>
                    <a:pt x="84251" y="40640"/>
                  </a:lnTo>
                  <a:lnTo>
                    <a:pt x="84251" y="39878"/>
                  </a:lnTo>
                  <a:lnTo>
                    <a:pt x="78824" y="36334"/>
                  </a:lnTo>
                  <a:close/>
                </a:path>
                <a:path w="99695" h="57785">
                  <a:moveTo>
                    <a:pt x="26025" y="36677"/>
                  </a:moveTo>
                  <a:lnTo>
                    <a:pt x="25107" y="36677"/>
                  </a:lnTo>
                  <a:lnTo>
                    <a:pt x="23305" y="39662"/>
                  </a:lnTo>
                  <a:lnTo>
                    <a:pt x="23726" y="39316"/>
                  </a:lnTo>
                  <a:lnTo>
                    <a:pt x="26025" y="36677"/>
                  </a:lnTo>
                  <a:close/>
                </a:path>
                <a:path w="99695" h="57785">
                  <a:moveTo>
                    <a:pt x="75619" y="2552"/>
                  </a:moveTo>
                  <a:lnTo>
                    <a:pt x="73088" y="2552"/>
                  </a:lnTo>
                  <a:lnTo>
                    <a:pt x="72305" y="4711"/>
                  </a:lnTo>
                  <a:lnTo>
                    <a:pt x="72250" y="4864"/>
                  </a:lnTo>
                  <a:lnTo>
                    <a:pt x="72166" y="5638"/>
                  </a:lnTo>
                  <a:lnTo>
                    <a:pt x="72045" y="6743"/>
                  </a:lnTo>
                  <a:lnTo>
                    <a:pt x="71932" y="11887"/>
                  </a:lnTo>
                  <a:lnTo>
                    <a:pt x="65328" y="15963"/>
                  </a:lnTo>
                  <a:lnTo>
                    <a:pt x="61048" y="21717"/>
                  </a:lnTo>
                  <a:lnTo>
                    <a:pt x="58407" y="33896"/>
                  </a:lnTo>
                  <a:lnTo>
                    <a:pt x="58792" y="35610"/>
                  </a:lnTo>
                  <a:lnTo>
                    <a:pt x="58850" y="35864"/>
                  </a:lnTo>
                  <a:lnTo>
                    <a:pt x="58955" y="36334"/>
                  </a:lnTo>
                  <a:lnTo>
                    <a:pt x="59032" y="36677"/>
                  </a:lnTo>
                  <a:lnTo>
                    <a:pt x="59158" y="37236"/>
                  </a:lnTo>
                  <a:lnTo>
                    <a:pt x="59258" y="37680"/>
                  </a:lnTo>
                  <a:lnTo>
                    <a:pt x="59301" y="37871"/>
                  </a:lnTo>
                  <a:lnTo>
                    <a:pt x="59389" y="38138"/>
                  </a:lnTo>
                  <a:lnTo>
                    <a:pt x="59491" y="38290"/>
                  </a:lnTo>
                  <a:lnTo>
                    <a:pt x="60071" y="38290"/>
                  </a:lnTo>
                  <a:lnTo>
                    <a:pt x="60509" y="37680"/>
                  </a:lnTo>
                  <a:lnTo>
                    <a:pt x="60393" y="36677"/>
                  </a:lnTo>
                  <a:lnTo>
                    <a:pt x="59637" y="33286"/>
                  </a:lnTo>
                  <a:lnTo>
                    <a:pt x="59765" y="33286"/>
                  </a:lnTo>
                  <a:lnTo>
                    <a:pt x="61997" y="22987"/>
                  </a:lnTo>
                  <a:lnTo>
                    <a:pt x="62090" y="22555"/>
                  </a:lnTo>
                  <a:lnTo>
                    <a:pt x="62200" y="22047"/>
                  </a:lnTo>
                  <a:lnTo>
                    <a:pt x="62401" y="21717"/>
                  </a:lnTo>
                  <a:lnTo>
                    <a:pt x="65989" y="16764"/>
                  </a:lnTo>
                  <a:lnTo>
                    <a:pt x="71983" y="12890"/>
                  </a:lnTo>
                  <a:lnTo>
                    <a:pt x="73755" y="12890"/>
                  </a:lnTo>
                  <a:lnTo>
                    <a:pt x="73202" y="11887"/>
                  </a:lnTo>
                  <a:lnTo>
                    <a:pt x="73324" y="5638"/>
                  </a:lnTo>
                  <a:lnTo>
                    <a:pt x="73351" y="5308"/>
                  </a:lnTo>
                  <a:lnTo>
                    <a:pt x="74044" y="3213"/>
                  </a:lnTo>
                  <a:lnTo>
                    <a:pt x="74168" y="2844"/>
                  </a:lnTo>
                  <a:lnTo>
                    <a:pt x="75883" y="2844"/>
                  </a:lnTo>
                  <a:lnTo>
                    <a:pt x="75619" y="2552"/>
                  </a:lnTo>
                  <a:close/>
                </a:path>
                <a:path w="99695" h="57785">
                  <a:moveTo>
                    <a:pt x="73755" y="12890"/>
                  </a:moveTo>
                  <a:lnTo>
                    <a:pt x="71983" y="12890"/>
                  </a:lnTo>
                  <a:lnTo>
                    <a:pt x="72057" y="14605"/>
                  </a:lnTo>
                  <a:lnTo>
                    <a:pt x="72180" y="16764"/>
                  </a:lnTo>
                  <a:lnTo>
                    <a:pt x="72631" y="20256"/>
                  </a:lnTo>
                  <a:lnTo>
                    <a:pt x="73277" y="24066"/>
                  </a:lnTo>
                  <a:lnTo>
                    <a:pt x="71987" y="25311"/>
                  </a:lnTo>
                  <a:lnTo>
                    <a:pt x="67195" y="30264"/>
                  </a:lnTo>
                  <a:lnTo>
                    <a:pt x="65038" y="37109"/>
                  </a:lnTo>
                  <a:lnTo>
                    <a:pt x="65006" y="38138"/>
                  </a:lnTo>
                  <a:lnTo>
                    <a:pt x="65316" y="38138"/>
                  </a:lnTo>
                  <a:lnTo>
                    <a:pt x="65996" y="37680"/>
                  </a:lnTo>
                  <a:lnTo>
                    <a:pt x="66210" y="37236"/>
                  </a:lnTo>
                  <a:lnTo>
                    <a:pt x="67808" y="32169"/>
                  </a:lnTo>
                  <a:lnTo>
                    <a:pt x="67924" y="31800"/>
                  </a:lnTo>
                  <a:lnTo>
                    <a:pt x="68008" y="31534"/>
                  </a:lnTo>
                  <a:lnTo>
                    <a:pt x="71793" y="27012"/>
                  </a:lnTo>
                  <a:lnTo>
                    <a:pt x="73377" y="25311"/>
                  </a:lnTo>
                  <a:lnTo>
                    <a:pt x="75007" y="25311"/>
                  </a:lnTo>
                  <a:lnTo>
                    <a:pt x="74726" y="24295"/>
                  </a:lnTo>
                  <a:lnTo>
                    <a:pt x="73509" y="16236"/>
                  </a:lnTo>
                  <a:lnTo>
                    <a:pt x="73444" y="15392"/>
                  </a:lnTo>
                  <a:lnTo>
                    <a:pt x="75135" y="15392"/>
                  </a:lnTo>
                  <a:lnTo>
                    <a:pt x="73846" y="13055"/>
                  </a:lnTo>
                  <a:lnTo>
                    <a:pt x="73755" y="12890"/>
                  </a:lnTo>
                  <a:close/>
                </a:path>
                <a:path w="99695" h="57785">
                  <a:moveTo>
                    <a:pt x="75761" y="28038"/>
                  </a:moveTo>
                  <a:lnTo>
                    <a:pt x="75870" y="28257"/>
                  </a:lnTo>
                  <a:lnTo>
                    <a:pt x="78816" y="31800"/>
                  </a:lnTo>
                  <a:lnTo>
                    <a:pt x="85864" y="37236"/>
                  </a:lnTo>
                  <a:lnTo>
                    <a:pt x="86728" y="37109"/>
                  </a:lnTo>
                  <a:lnTo>
                    <a:pt x="86753" y="36334"/>
                  </a:lnTo>
                  <a:lnTo>
                    <a:pt x="75761" y="28038"/>
                  </a:lnTo>
                  <a:close/>
                </a:path>
                <a:path w="99695" h="57785">
                  <a:moveTo>
                    <a:pt x="75135" y="15392"/>
                  </a:moveTo>
                  <a:lnTo>
                    <a:pt x="73444" y="15392"/>
                  </a:lnTo>
                  <a:lnTo>
                    <a:pt x="77495" y="22047"/>
                  </a:lnTo>
                  <a:lnTo>
                    <a:pt x="89919" y="33896"/>
                  </a:lnTo>
                  <a:lnTo>
                    <a:pt x="90633" y="33896"/>
                  </a:lnTo>
                  <a:lnTo>
                    <a:pt x="90797" y="33286"/>
                  </a:lnTo>
                  <a:lnTo>
                    <a:pt x="90868" y="33020"/>
                  </a:lnTo>
                  <a:lnTo>
                    <a:pt x="86225" y="28453"/>
                  </a:lnTo>
                  <a:lnTo>
                    <a:pt x="80695" y="22555"/>
                  </a:lnTo>
                  <a:lnTo>
                    <a:pt x="75759" y="16525"/>
                  </a:lnTo>
                  <a:lnTo>
                    <a:pt x="75135" y="15392"/>
                  </a:lnTo>
                  <a:close/>
                </a:path>
                <a:path w="99695" h="57785">
                  <a:moveTo>
                    <a:pt x="75667" y="27698"/>
                  </a:moveTo>
                  <a:lnTo>
                    <a:pt x="75406" y="27698"/>
                  </a:lnTo>
                  <a:lnTo>
                    <a:pt x="75566" y="27891"/>
                  </a:lnTo>
                  <a:lnTo>
                    <a:pt x="75761" y="28038"/>
                  </a:lnTo>
                  <a:lnTo>
                    <a:pt x="75667" y="27698"/>
                  </a:lnTo>
                  <a:close/>
                </a:path>
                <a:path w="99695" h="57785">
                  <a:moveTo>
                    <a:pt x="75883" y="2844"/>
                  </a:moveTo>
                  <a:lnTo>
                    <a:pt x="74168" y="2844"/>
                  </a:lnTo>
                  <a:lnTo>
                    <a:pt x="75615" y="5638"/>
                  </a:lnTo>
                  <a:lnTo>
                    <a:pt x="79082" y="8547"/>
                  </a:lnTo>
                  <a:lnTo>
                    <a:pt x="89027" y="15201"/>
                  </a:lnTo>
                  <a:lnTo>
                    <a:pt x="96494" y="18580"/>
                  </a:lnTo>
                  <a:lnTo>
                    <a:pt x="97370" y="18326"/>
                  </a:lnTo>
                  <a:lnTo>
                    <a:pt x="97320" y="17691"/>
                  </a:lnTo>
                  <a:lnTo>
                    <a:pt x="94291" y="16236"/>
                  </a:lnTo>
                  <a:lnTo>
                    <a:pt x="87560" y="12585"/>
                  </a:lnTo>
                  <a:lnTo>
                    <a:pt x="80200" y="7611"/>
                  </a:lnTo>
                  <a:lnTo>
                    <a:pt x="75883" y="2844"/>
                  </a:lnTo>
                  <a:close/>
                </a:path>
                <a:path w="99695" h="57785">
                  <a:moveTo>
                    <a:pt x="96959" y="6400"/>
                  </a:moveTo>
                  <a:lnTo>
                    <a:pt x="83836" y="6400"/>
                  </a:lnTo>
                  <a:lnTo>
                    <a:pt x="96469" y="7188"/>
                  </a:lnTo>
                  <a:lnTo>
                    <a:pt x="97269" y="6743"/>
                  </a:lnTo>
                  <a:lnTo>
                    <a:pt x="96959" y="6400"/>
                  </a:lnTo>
                  <a:close/>
                </a:path>
                <a:path w="99695" h="57785">
                  <a:moveTo>
                    <a:pt x="77487" y="2184"/>
                  </a:moveTo>
                  <a:lnTo>
                    <a:pt x="75285" y="2184"/>
                  </a:lnTo>
                  <a:lnTo>
                    <a:pt x="82748" y="6400"/>
                  </a:lnTo>
                  <a:lnTo>
                    <a:pt x="99587" y="6400"/>
                  </a:lnTo>
                  <a:lnTo>
                    <a:pt x="82461" y="5308"/>
                  </a:lnTo>
                  <a:lnTo>
                    <a:pt x="77487" y="2184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9" name="object 2469"/>
            <p:cNvSpPr/>
            <p:nvPr/>
          </p:nvSpPr>
          <p:spPr>
            <a:xfrm>
              <a:off x="6841985" y="2940748"/>
              <a:ext cx="105410" cy="107314"/>
            </a:xfrm>
            <a:custGeom>
              <a:avLst/>
              <a:gdLst/>
              <a:ahLst/>
              <a:cxnLst/>
              <a:rect l="l" t="t" r="r" b="b"/>
              <a:pathLst>
                <a:path w="105409" h="107314">
                  <a:moveTo>
                    <a:pt x="31102" y="100584"/>
                  </a:moveTo>
                  <a:lnTo>
                    <a:pt x="27825" y="100584"/>
                  </a:lnTo>
                  <a:lnTo>
                    <a:pt x="28473" y="101600"/>
                  </a:lnTo>
                  <a:lnTo>
                    <a:pt x="29819" y="103124"/>
                  </a:lnTo>
                  <a:lnTo>
                    <a:pt x="30010" y="103124"/>
                  </a:lnTo>
                  <a:lnTo>
                    <a:pt x="30099" y="101727"/>
                  </a:lnTo>
                  <a:lnTo>
                    <a:pt x="30784" y="100838"/>
                  </a:lnTo>
                  <a:lnTo>
                    <a:pt x="31102" y="100584"/>
                  </a:lnTo>
                  <a:close/>
                </a:path>
                <a:path w="105409" h="107314">
                  <a:moveTo>
                    <a:pt x="31813" y="100584"/>
                  </a:moveTo>
                  <a:lnTo>
                    <a:pt x="31788" y="100457"/>
                  </a:lnTo>
                  <a:lnTo>
                    <a:pt x="31254" y="100457"/>
                  </a:lnTo>
                  <a:lnTo>
                    <a:pt x="31102" y="100584"/>
                  </a:lnTo>
                  <a:lnTo>
                    <a:pt x="31813" y="100584"/>
                  </a:lnTo>
                  <a:close/>
                </a:path>
                <a:path w="105409" h="107314">
                  <a:moveTo>
                    <a:pt x="32537" y="103251"/>
                  </a:moveTo>
                  <a:lnTo>
                    <a:pt x="32486" y="103124"/>
                  </a:lnTo>
                  <a:lnTo>
                    <a:pt x="30010" y="103124"/>
                  </a:lnTo>
                  <a:lnTo>
                    <a:pt x="30022" y="103251"/>
                  </a:lnTo>
                  <a:lnTo>
                    <a:pt x="32537" y="103251"/>
                  </a:lnTo>
                  <a:close/>
                </a:path>
                <a:path w="105409" h="107314">
                  <a:moveTo>
                    <a:pt x="38582" y="103251"/>
                  </a:moveTo>
                  <a:lnTo>
                    <a:pt x="32537" y="103251"/>
                  </a:lnTo>
                  <a:lnTo>
                    <a:pt x="32651" y="103505"/>
                  </a:lnTo>
                  <a:lnTo>
                    <a:pt x="32766" y="103759"/>
                  </a:lnTo>
                  <a:lnTo>
                    <a:pt x="33337" y="105029"/>
                  </a:lnTo>
                  <a:lnTo>
                    <a:pt x="34645" y="107188"/>
                  </a:lnTo>
                  <a:lnTo>
                    <a:pt x="34950" y="106172"/>
                  </a:lnTo>
                  <a:lnTo>
                    <a:pt x="35229" y="105029"/>
                  </a:lnTo>
                  <a:lnTo>
                    <a:pt x="35344" y="104521"/>
                  </a:lnTo>
                  <a:lnTo>
                    <a:pt x="35394" y="104267"/>
                  </a:lnTo>
                  <a:lnTo>
                    <a:pt x="36385" y="103505"/>
                  </a:lnTo>
                  <a:lnTo>
                    <a:pt x="36944" y="104521"/>
                  </a:lnTo>
                  <a:lnTo>
                    <a:pt x="37198" y="105918"/>
                  </a:lnTo>
                  <a:lnTo>
                    <a:pt x="38354" y="106172"/>
                  </a:lnTo>
                  <a:lnTo>
                    <a:pt x="38455" y="103759"/>
                  </a:lnTo>
                  <a:lnTo>
                    <a:pt x="38519" y="103505"/>
                  </a:lnTo>
                  <a:lnTo>
                    <a:pt x="38582" y="103251"/>
                  </a:lnTo>
                  <a:close/>
                </a:path>
                <a:path w="105409" h="107314">
                  <a:moveTo>
                    <a:pt x="41846" y="103251"/>
                  </a:moveTo>
                  <a:lnTo>
                    <a:pt x="41630" y="103124"/>
                  </a:lnTo>
                  <a:lnTo>
                    <a:pt x="38608" y="103124"/>
                  </a:lnTo>
                  <a:lnTo>
                    <a:pt x="38582" y="103251"/>
                  </a:lnTo>
                  <a:lnTo>
                    <a:pt x="41846" y="103251"/>
                  </a:lnTo>
                  <a:close/>
                </a:path>
                <a:path w="105409" h="107314">
                  <a:moveTo>
                    <a:pt x="42418" y="103251"/>
                  </a:moveTo>
                  <a:lnTo>
                    <a:pt x="41846" y="103251"/>
                  </a:lnTo>
                  <a:lnTo>
                    <a:pt x="42291" y="103505"/>
                  </a:lnTo>
                  <a:lnTo>
                    <a:pt x="42418" y="103251"/>
                  </a:lnTo>
                  <a:close/>
                </a:path>
                <a:path w="105409" h="107314">
                  <a:moveTo>
                    <a:pt x="44996" y="103251"/>
                  </a:moveTo>
                  <a:lnTo>
                    <a:pt x="44754" y="103124"/>
                  </a:lnTo>
                  <a:lnTo>
                    <a:pt x="42468" y="103124"/>
                  </a:lnTo>
                  <a:lnTo>
                    <a:pt x="42418" y="103251"/>
                  </a:lnTo>
                  <a:lnTo>
                    <a:pt x="44996" y="103251"/>
                  </a:lnTo>
                  <a:close/>
                </a:path>
                <a:path w="105409" h="107314">
                  <a:moveTo>
                    <a:pt x="48539" y="104521"/>
                  </a:moveTo>
                  <a:lnTo>
                    <a:pt x="47967" y="103505"/>
                  </a:lnTo>
                  <a:lnTo>
                    <a:pt x="47879" y="103251"/>
                  </a:lnTo>
                  <a:lnTo>
                    <a:pt x="44996" y="103251"/>
                  </a:lnTo>
                  <a:lnTo>
                    <a:pt x="46697" y="104140"/>
                  </a:lnTo>
                  <a:lnTo>
                    <a:pt x="48539" y="104521"/>
                  </a:lnTo>
                  <a:close/>
                </a:path>
                <a:path w="105409" h="107314">
                  <a:moveTo>
                    <a:pt x="48653" y="100584"/>
                  </a:moveTo>
                  <a:lnTo>
                    <a:pt x="48526" y="100457"/>
                  </a:lnTo>
                  <a:lnTo>
                    <a:pt x="48310" y="100457"/>
                  </a:lnTo>
                  <a:lnTo>
                    <a:pt x="48221" y="100584"/>
                  </a:lnTo>
                  <a:lnTo>
                    <a:pt x="48653" y="100584"/>
                  </a:lnTo>
                  <a:close/>
                </a:path>
                <a:path w="105409" h="107314">
                  <a:moveTo>
                    <a:pt x="51320" y="103251"/>
                  </a:moveTo>
                  <a:lnTo>
                    <a:pt x="51206" y="103124"/>
                  </a:lnTo>
                  <a:lnTo>
                    <a:pt x="47866" y="103124"/>
                  </a:lnTo>
                  <a:lnTo>
                    <a:pt x="47879" y="103251"/>
                  </a:lnTo>
                  <a:lnTo>
                    <a:pt x="51320" y="103251"/>
                  </a:lnTo>
                  <a:close/>
                </a:path>
                <a:path w="105409" h="107314">
                  <a:moveTo>
                    <a:pt x="54749" y="100584"/>
                  </a:moveTo>
                  <a:lnTo>
                    <a:pt x="54698" y="100457"/>
                  </a:lnTo>
                  <a:lnTo>
                    <a:pt x="53835" y="100457"/>
                  </a:lnTo>
                  <a:lnTo>
                    <a:pt x="53771" y="100584"/>
                  </a:lnTo>
                  <a:lnTo>
                    <a:pt x="54749" y="100584"/>
                  </a:lnTo>
                  <a:close/>
                </a:path>
                <a:path w="105409" h="107314">
                  <a:moveTo>
                    <a:pt x="54775" y="104013"/>
                  </a:moveTo>
                  <a:lnTo>
                    <a:pt x="54521" y="103505"/>
                  </a:lnTo>
                  <a:lnTo>
                    <a:pt x="54457" y="103378"/>
                  </a:lnTo>
                  <a:lnTo>
                    <a:pt x="54394" y="103251"/>
                  </a:lnTo>
                  <a:lnTo>
                    <a:pt x="51320" y="103251"/>
                  </a:lnTo>
                  <a:lnTo>
                    <a:pt x="52044" y="104013"/>
                  </a:lnTo>
                  <a:lnTo>
                    <a:pt x="52158" y="104140"/>
                  </a:lnTo>
                  <a:lnTo>
                    <a:pt x="54775" y="104013"/>
                  </a:lnTo>
                  <a:close/>
                </a:path>
                <a:path w="105409" h="107314">
                  <a:moveTo>
                    <a:pt x="56921" y="103251"/>
                  </a:moveTo>
                  <a:lnTo>
                    <a:pt x="56692" y="103124"/>
                  </a:lnTo>
                  <a:lnTo>
                    <a:pt x="54330" y="103124"/>
                  </a:lnTo>
                  <a:lnTo>
                    <a:pt x="54394" y="103251"/>
                  </a:lnTo>
                  <a:lnTo>
                    <a:pt x="56921" y="103251"/>
                  </a:lnTo>
                  <a:close/>
                </a:path>
                <a:path w="105409" h="107314">
                  <a:moveTo>
                    <a:pt x="62179" y="104775"/>
                  </a:moveTo>
                  <a:lnTo>
                    <a:pt x="62153" y="103251"/>
                  </a:lnTo>
                  <a:lnTo>
                    <a:pt x="56921" y="103251"/>
                  </a:lnTo>
                  <a:lnTo>
                    <a:pt x="59194" y="104521"/>
                  </a:lnTo>
                  <a:lnTo>
                    <a:pt x="62179" y="104775"/>
                  </a:lnTo>
                  <a:close/>
                </a:path>
                <a:path w="105409" h="107314">
                  <a:moveTo>
                    <a:pt x="67056" y="103759"/>
                  </a:moveTo>
                  <a:lnTo>
                    <a:pt x="66941" y="103251"/>
                  </a:lnTo>
                  <a:lnTo>
                    <a:pt x="66840" y="102870"/>
                  </a:lnTo>
                  <a:lnTo>
                    <a:pt x="66751" y="102489"/>
                  </a:lnTo>
                  <a:lnTo>
                    <a:pt x="66662" y="101727"/>
                  </a:lnTo>
                  <a:lnTo>
                    <a:pt x="66548" y="100711"/>
                  </a:lnTo>
                  <a:lnTo>
                    <a:pt x="66535" y="100584"/>
                  </a:lnTo>
                  <a:lnTo>
                    <a:pt x="54749" y="100584"/>
                  </a:lnTo>
                  <a:lnTo>
                    <a:pt x="55168" y="101600"/>
                  </a:lnTo>
                  <a:lnTo>
                    <a:pt x="53682" y="101600"/>
                  </a:lnTo>
                  <a:lnTo>
                    <a:pt x="53594" y="101346"/>
                  </a:lnTo>
                  <a:lnTo>
                    <a:pt x="53492" y="101092"/>
                  </a:lnTo>
                  <a:lnTo>
                    <a:pt x="53632" y="100838"/>
                  </a:lnTo>
                  <a:lnTo>
                    <a:pt x="53708" y="100711"/>
                  </a:lnTo>
                  <a:lnTo>
                    <a:pt x="53771" y="100584"/>
                  </a:lnTo>
                  <a:lnTo>
                    <a:pt x="48653" y="100584"/>
                  </a:lnTo>
                  <a:lnTo>
                    <a:pt x="49707" y="101600"/>
                  </a:lnTo>
                  <a:lnTo>
                    <a:pt x="47726" y="101600"/>
                  </a:lnTo>
                  <a:lnTo>
                    <a:pt x="47701" y="101346"/>
                  </a:lnTo>
                  <a:lnTo>
                    <a:pt x="47879" y="101092"/>
                  </a:lnTo>
                  <a:lnTo>
                    <a:pt x="48044" y="100838"/>
                  </a:lnTo>
                  <a:lnTo>
                    <a:pt x="48133" y="100711"/>
                  </a:lnTo>
                  <a:lnTo>
                    <a:pt x="48221" y="100584"/>
                  </a:lnTo>
                  <a:lnTo>
                    <a:pt x="43649" y="100584"/>
                  </a:lnTo>
                  <a:lnTo>
                    <a:pt x="43649" y="101600"/>
                  </a:lnTo>
                  <a:lnTo>
                    <a:pt x="43192" y="101600"/>
                  </a:lnTo>
                  <a:lnTo>
                    <a:pt x="43307" y="101346"/>
                  </a:lnTo>
                  <a:lnTo>
                    <a:pt x="43421" y="101092"/>
                  </a:lnTo>
                  <a:lnTo>
                    <a:pt x="43649" y="101600"/>
                  </a:lnTo>
                  <a:lnTo>
                    <a:pt x="43649" y="100584"/>
                  </a:lnTo>
                  <a:lnTo>
                    <a:pt x="39293" y="100584"/>
                  </a:lnTo>
                  <a:lnTo>
                    <a:pt x="39408" y="100838"/>
                  </a:lnTo>
                  <a:lnTo>
                    <a:pt x="39522" y="101092"/>
                  </a:lnTo>
                  <a:lnTo>
                    <a:pt x="39649" y="101346"/>
                  </a:lnTo>
                  <a:lnTo>
                    <a:pt x="39763" y="101600"/>
                  </a:lnTo>
                  <a:lnTo>
                    <a:pt x="39814" y="101727"/>
                  </a:lnTo>
                  <a:lnTo>
                    <a:pt x="38938" y="101727"/>
                  </a:lnTo>
                  <a:lnTo>
                    <a:pt x="39027" y="101346"/>
                  </a:lnTo>
                  <a:lnTo>
                    <a:pt x="39141" y="100838"/>
                  </a:lnTo>
                  <a:lnTo>
                    <a:pt x="39204" y="100584"/>
                  </a:lnTo>
                  <a:lnTo>
                    <a:pt x="31813" y="100584"/>
                  </a:lnTo>
                  <a:lnTo>
                    <a:pt x="31864" y="100838"/>
                  </a:lnTo>
                  <a:lnTo>
                    <a:pt x="31965" y="101346"/>
                  </a:lnTo>
                  <a:lnTo>
                    <a:pt x="32067" y="101854"/>
                  </a:lnTo>
                  <a:lnTo>
                    <a:pt x="32194" y="102489"/>
                  </a:lnTo>
                  <a:lnTo>
                    <a:pt x="32258" y="102616"/>
                  </a:lnTo>
                  <a:lnTo>
                    <a:pt x="32372" y="102870"/>
                  </a:lnTo>
                  <a:lnTo>
                    <a:pt x="32486" y="103124"/>
                  </a:lnTo>
                  <a:lnTo>
                    <a:pt x="38608" y="103124"/>
                  </a:lnTo>
                  <a:lnTo>
                    <a:pt x="38722" y="102616"/>
                  </a:lnTo>
                  <a:lnTo>
                    <a:pt x="38760" y="102489"/>
                  </a:lnTo>
                  <a:lnTo>
                    <a:pt x="38874" y="101981"/>
                  </a:lnTo>
                  <a:lnTo>
                    <a:pt x="38912" y="101854"/>
                  </a:lnTo>
                  <a:lnTo>
                    <a:pt x="39878" y="101854"/>
                  </a:lnTo>
                  <a:lnTo>
                    <a:pt x="40805" y="102616"/>
                  </a:lnTo>
                  <a:lnTo>
                    <a:pt x="41186" y="102870"/>
                  </a:lnTo>
                  <a:lnTo>
                    <a:pt x="41630" y="103124"/>
                  </a:lnTo>
                  <a:lnTo>
                    <a:pt x="42468" y="103124"/>
                  </a:lnTo>
                  <a:lnTo>
                    <a:pt x="43014" y="101981"/>
                  </a:lnTo>
                  <a:lnTo>
                    <a:pt x="43065" y="101854"/>
                  </a:lnTo>
                  <a:lnTo>
                    <a:pt x="43776" y="101854"/>
                  </a:lnTo>
                  <a:lnTo>
                    <a:pt x="44081" y="102489"/>
                  </a:lnTo>
                  <a:lnTo>
                    <a:pt x="44145" y="102616"/>
                  </a:lnTo>
                  <a:lnTo>
                    <a:pt x="44259" y="102870"/>
                  </a:lnTo>
                  <a:lnTo>
                    <a:pt x="44754" y="103124"/>
                  </a:lnTo>
                  <a:lnTo>
                    <a:pt x="47866" y="103124"/>
                  </a:lnTo>
                  <a:lnTo>
                    <a:pt x="47752" y="101854"/>
                  </a:lnTo>
                  <a:lnTo>
                    <a:pt x="49974" y="101854"/>
                  </a:lnTo>
                  <a:lnTo>
                    <a:pt x="50114" y="101981"/>
                  </a:lnTo>
                  <a:lnTo>
                    <a:pt x="51206" y="103124"/>
                  </a:lnTo>
                  <a:lnTo>
                    <a:pt x="54330" y="103124"/>
                  </a:lnTo>
                  <a:lnTo>
                    <a:pt x="54063" y="102616"/>
                  </a:lnTo>
                  <a:lnTo>
                    <a:pt x="53835" y="101981"/>
                  </a:lnTo>
                  <a:lnTo>
                    <a:pt x="53784" y="101854"/>
                  </a:lnTo>
                  <a:lnTo>
                    <a:pt x="55283" y="101854"/>
                  </a:lnTo>
                  <a:lnTo>
                    <a:pt x="55549" y="102489"/>
                  </a:lnTo>
                  <a:lnTo>
                    <a:pt x="56692" y="103124"/>
                  </a:lnTo>
                  <a:lnTo>
                    <a:pt x="62153" y="103124"/>
                  </a:lnTo>
                  <a:lnTo>
                    <a:pt x="62115" y="101727"/>
                  </a:lnTo>
                  <a:lnTo>
                    <a:pt x="62128" y="101854"/>
                  </a:lnTo>
                  <a:lnTo>
                    <a:pt x="62344" y="101854"/>
                  </a:lnTo>
                  <a:lnTo>
                    <a:pt x="63715" y="102616"/>
                  </a:lnTo>
                  <a:lnTo>
                    <a:pt x="65341" y="103251"/>
                  </a:lnTo>
                  <a:lnTo>
                    <a:pt x="67056" y="103759"/>
                  </a:lnTo>
                  <a:close/>
                </a:path>
                <a:path w="105409" h="107314">
                  <a:moveTo>
                    <a:pt x="69329" y="100584"/>
                  </a:moveTo>
                  <a:lnTo>
                    <a:pt x="68872" y="100330"/>
                  </a:lnTo>
                  <a:lnTo>
                    <a:pt x="66865" y="100330"/>
                  </a:lnTo>
                  <a:lnTo>
                    <a:pt x="66535" y="100584"/>
                  </a:lnTo>
                  <a:lnTo>
                    <a:pt x="69329" y="100584"/>
                  </a:lnTo>
                  <a:close/>
                </a:path>
                <a:path w="105409" h="107314">
                  <a:moveTo>
                    <a:pt x="75145" y="102489"/>
                  </a:moveTo>
                  <a:lnTo>
                    <a:pt x="74231" y="101854"/>
                  </a:lnTo>
                  <a:lnTo>
                    <a:pt x="74117" y="101600"/>
                  </a:lnTo>
                  <a:lnTo>
                    <a:pt x="73990" y="101346"/>
                  </a:lnTo>
                  <a:lnTo>
                    <a:pt x="73875" y="101092"/>
                  </a:lnTo>
                  <a:lnTo>
                    <a:pt x="73748" y="100838"/>
                  </a:lnTo>
                  <a:lnTo>
                    <a:pt x="73672" y="100584"/>
                  </a:lnTo>
                  <a:lnTo>
                    <a:pt x="69329" y="100584"/>
                  </a:lnTo>
                  <a:lnTo>
                    <a:pt x="69799" y="100838"/>
                  </a:lnTo>
                  <a:lnTo>
                    <a:pt x="70739" y="101600"/>
                  </a:lnTo>
                  <a:lnTo>
                    <a:pt x="66649" y="101600"/>
                  </a:lnTo>
                  <a:lnTo>
                    <a:pt x="66662" y="101727"/>
                  </a:lnTo>
                  <a:lnTo>
                    <a:pt x="66687" y="101854"/>
                  </a:lnTo>
                  <a:lnTo>
                    <a:pt x="71056" y="101854"/>
                  </a:lnTo>
                  <a:lnTo>
                    <a:pt x="72644" y="103124"/>
                  </a:lnTo>
                  <a:lnTo>
                    <a:pt x="75145" y="102489"/>
                  </a:lnTo>
                  <a:close/>
                </a:path>
                <a:path w="105409" h="107314">
                  <a:moveTo>
                    <a:pt x="76695" y="100584"/>
                  </a:moveTo>
                  <a:lnTo>
                    <a:pt x="76593" y="100457"/>
                  </a:lnTo>
                  <a:lnTo>
                    <a:pt x="76492" y="100330"/>
                  </a:lnTo>
                  <a:lnTo>
                    <a:pt x="73634" y="100330"/>
                  </a:lnTo>
                  <a:lnTo>
                    <a:pt x="73672" y="100584"/>
                  </a:lnTo>
                  <a:lnTo>
                    <a:pt x="76695" y="100584"/>
                  </a:lnTo>
                  <a:close/>
                </a:path>
                <a:path w="105409" h="107314">
                  <a:moveTo>
                    <a:pt x="78270" y="100711"/>
                  </a:moveTo>
                  <a:lnTo>
                    <a:pt x="76784" y="100711"/>
                  </a:lnTo>
                  <a:lnTo>
                    <a:pt x="77266" y="101346"/>
                  </a:lnTo>
                  <a:lnTo>
                    <a:pt x="78270" y="100711"/>
                  </a:lnTo>
                  <a:close/>
                </a:path>
                <a:path w="105409" h="107314">
                  <a:moveTo>
                    <a:pt x="105257" y="30861"/>
                  </a:moveTo>
                  <a:lnTo>
                    <a:pt x="101765" y="30099"/>
                  </a:lnTo>
                  <a:lnTo>
                    <a:pt x="99326" y="32004"/>
                  </a:lnTo>
                  <a:lnTo>
                    <a:pt x="98920" y="30861"/>
                  </a:lnTo>
                  <a:lnTo>
                    <a:pt x="98818" y="30607"/>
                  </a:lnTo>
                  <a:lnTo>
                    <a:pt x="99491" y="29083"/>
                  </a:lnTo>
                  <a:lnTo>
                    <a:pt x="99771" y="27940"/>
                  </a:lnTo>
                  <a:lnTo>
                    <a:pt x="99415" y="27940"/>
                  </a:lnTo>
                  <a:lnTo>
                    <a:pt x="97523" y="28575"/>
                  </a:lnTo>
                  <a:lnTo>
                    <a:pt x="97675" y="28575"/>
                  </a:lnTo>
                  <a:lnTo>
                    <a:pt x="95834" y="29591"/>
                  </a:lnTo>
                  <a:lnTo>
                    <a:pt x="96100" y="29591"/>
                  </a:lnTo>
                  <a:lnTo>
                    <a:pt x="95135" y="30861"/>
                  </a:lnTo>
                  <a:lnTo>
                    <a:pt x="95084" y="29591"/>
                  </a:lnTo>
                  <a:lnTo>
                    <a:pt x="95059" y="29083"/>
                  </a:lnTo>
                  <a:lnTo>
                    <a:pt x="95199" y="28829"/>
                  </a:lnTo>
                  <a:lnTo>
                    <a:pt x="95504" y="27940"/>
                  </a:lnTo>
                  <a:lnTo>
                    <a:pt x="96291" y="26543"/>
                  </a:lnTo>
                  <a:lnTo>
                    <a:pt x="93167" y="27559"/>
                  </a:lnTo>
                  <a:lnTo>
                    <a:pt x="90817" y="29591"/>
                  </a:lnTo>
                  <a:lnTo>
                    <a:pt x="89077" y="29591"/>
                  </a:lnTo>
                  <a:lnTo>
                    <a:pt x="89154" y="28575"/>
                  </a:lnTo>
                  <a:lnTo>
                    <a:pt x="89255" y="27305"/>
                  </a:lnTo>
                  <a:lnTo>
                    <a:pt x="89319" y="26416"/>
                  </a:lnTo>
                  <a:lnTo>
                    <a:pt x="89712" y="25146"/>
                  </a:lnTo>
                  <a:lnTo>
                    <a:pt x="87757" y="25146"/>
                  </a:lnTo>
                  <a:lnTo>
                    <a:pt x="85483" y="26416"/>
                  </a:lnTo>
                  <a:lnTo>
                    <a:pt x="83616" y="27305"/>
                  </a:lnTo>
                  <a:lnTo>
                    <a:pt x="83388" y="26543"/>
                  </a:lnTo>
                  <a:lnTo>
                    <a:pt x="83350" y="26416"/>
                  </a:lnTo>
                  <a:lnTo>
                    <a:pt x="83159" y="26416"/>
                  </a:lnTo>
                  <a:lnTo>
                    <a:pt x="83667" y="25146"/>
                  </a:lnTo>
                  <a:lnTo>
                    <a:pt x="83769" y="24892"/>
                  </a:lnTo>
                  <a:lnTo>
                    <a:pt x="83883" y="24257"/>
                  </a:lnTo>
                  <a:lnTo>
                    <a:pt x="83959" y="23749"/>
                  </a:lnTo>
                  <a:lnTo>
                    <a:pt x="83261" y="24638"/>
                  </a:lnTo>
                  <a:lnTo>
                    <a:pt x="81013" y="26301"/>
                  </a:lnTo>
                  <a:lnTo>
                    <a:pt x="78549" y="25654"/>
                  </a:lnTo>
                  <a:lnTo>
                    <a:pt x="78371" y="25146"/>
                  </a:lnTo>
                  <a:lnTo>
                    <a:pt x="77609" y="22987"/>
                  </a:lnTo>
                  <a:lnTo>
                    <a:pt x="78193" y="21844"/>
                  </a:lnTo>
                  <a:lnTo>
                    <a:pt x="76911" y="22987"/>
                  </a:lnTo>
                  <a:lnTo>
                    <a:pt x="75311" y="24257"/>
                  </a:lnTo>
                  <a:lnTo>
                    <a:pt x="74104" y="25146"/>
                  </a:lnTo>
                  <a:lnTo>
                    <a:pt x="73583" y="24257"/>
                  </a:lnTo>
                  <a:lnTo>
                    <a:pt x="73126" y="23495"/>
                  </a:lnTo>
                  <a:lnTo>
                    <a:pt x="73037" y="22733"/>
                  </a:lnTo>
                  <a:lnTo>
                    <a:pt x="72961" y="19939"/>
                  </a:lnTo>
                  <a:lnTo>
                    <a:pt x="71107" y="20701"/>
                  </a:lnTo>
                  <a:lnTo>
                    <a:pt x="69430" y="22098"/>
                  </a:lnTo>
                  <a:lnTo>
                    <a:pt x="67602" y="22733"/>
                  </a:lnTo>
                  <a:lnTo>
                    <a:pt x="67335" y="22098"/>
                  </a:lnTo>
                  <a:lnTo>
                    <a:pt x="67233" y="21844"/>
                  </a:lnTo>
                  <a:lnTo>
                    <a:pt x="67183" y="21717"/>
                  </a:lnTo>
                  <a:lnTo>
                    <a:pt x="67068" y="21463"/>
                  </a:lnTo>
                  <a:lnTo>
                    <a:pt x="67462" y="19939"/>
                  </a:lnTo>
                  <a:lnTo>
                    <a:pt x="67564" y="18542"/>
                  </a:lnTo>
                  <a:lnTo>
                    <a:pt x="67335" y="18669"/>
                  </a:lnTo>
                  <a:lnTo>
                    <a:pt x="66141" y="19939"/>
                  </a:lnTo>
                  <a:lnTo>
                    <a:pt x="64592" y="21463"/>
                  </a:lnTo>
                  <a:lnTo>
                    <a:pt x="64135" y="21463"/>
                  </a:lnTo>
                  <a:lnTo>
                    <a:pt x="63055" y="21844"/>
                  </a:lnTo>
                  <a:lnTo>
                    <a:pt x="63068" y="21717"/>
                  </a:lnTo>
                  <a:lnTo>
                    <a:pt x="63182" y="19939"/>
                  </a:lnTo>
                  <a:lnTo>
                    <a:pt x="63296" y="17399"/>
                  </a:lnTo>
                  <a:lnTo>
                    <a:pt x="62547" y="15621"/>
                  </a:lnTo>
                  <a:lnTo>
                    <a:pt x="60375" y="19050"/>
                  </a:lnTo>
                  <a:lnTo>
                    <a:pt x="58978" y="19939"/>
                  </a:lnTo>
                  <a:lnTo>
                    <a:pt x="58966" y="18542"/>
                  </a:lnTo>
                  <a:lnTo>
                    <a:pt x="58191" y="17399"/>
                  </a:lnTo>
                  <a:lnTo>
                    <a:pt x="57480" y="16129"/>
                  </a:lnTo>
                  <a:lnTo>
                    <a:pt x="57010" y="17399"/>
                  </a:lnTo>
                  <a:lnTo>
                    <a:pt x="56921" y="17653"/>
                  </a:lnTo>
                  <a:lnTo>
                    <a:pt x="56832" y="20574"/>
                  </a:lnTo>
                  <a:lnTo>
                    <a:pt x="54851" y="21717"/>
                  </a:lnTo>
                  <a:lnTo>
                    <a:pt x="52819" y="19431"/>
                  </a:lnTo>
                  <a:lnTo>
                    <a:pt x="49745" y="21844"/>
                  </a:lnTo>
                  <a:lnTo>
                    <a:pt x="48806" y="24142"/>
                  </a:lnTo>
                  <a:lnTo>
                    <a:pt x="48691" y="23749"/>
                  </a:lnTo>
                  <a:lnTo>
                    <a:pt x="48615" y="23495"/>
                  </a:lnTo>
                  <a:lnTo>
                    <a:pt x="48183" y="22098"/>
                  </a:lnTo>
                  <a:lnTo>
                    <a:pt x="48069" y="21717"/>
                  </a:lnTo>
                  <a:lnTo>
                    <a:pt x="47980" y="21463"/>
                  </a:lnTo>
                  <a:lnTo>
                    <a:pt x="47840" y="21463"/>
                  </a:lnTo>
                  <a:lnTo>
                    <a:pt x="48475" y="20701"/>
                  </a:lnTo>
                  <a:lnTo>
                    <a:pt x="48577" y="20574"/>
                  </a:lnTo>
                  <a:lnTo>
                    <a:pt x="50177" y="18669"/>
                  </a:lnTo>
                  <a:lnTo>
                    <a:pt x="50279" y="18542"/>
                  </a:lnTo>
                  <a:lnTo>
                    <a:pt x="45910" y="20447"/>
                  </a:lnTo>
                  <a:lnTo>
                    <a:pt x="46215" y="19431"/>
                  </a:lnTo>
                  <a:lnTo>
                    <a:pt x="46329" y="19050"/>
                  </a:lnTo>
                  <a:lnTo>
                    <a:pt x="46431" y="18669"/>
                  </a:lnTo>
                  <a:lnTo>
                    <a:pt x="46469" y="18542"/>
                  </a:lnTo>
                  <a:lnTo>
                    <a:pt x="46596" y="17907"/>
                  </a:lnTo>
                  <a:lnTo>
                    <a:pt x="46685" y="17399"/>
                  </a:lnTo>
                  <a:lnTo>
                    <a:pt x="46786" y="16764"/>
                  </a:lnTo>
                  <a:lnTo>
                    <a:pt x="46888" y="16129"/>
                  </a:lnTo>
                  <a:lnTo>
                    <a:pt x="47256" y="13970"/>
                  </a:lnTo>
                  <a:lnTo>
                    <a:pt x="47294" y="13716"/>
                  </a:lnTo>
                  <a:lnTo>
                    <a:pt x="43675" y="16002"/>
                  </a:lnTo>
                  <a:lnTo>
                    <a:pt x="43421" y="14986"/>
                  </a:lnTo>
                  <a:lnTo>
                    <a:pt x="43167" y="13970"/>
                  </a:lnTo>
                  <a:lnTo>
                    <a:pt x="43294" y="13335"/>
                  </a:lnTo>
                  <a:lnTo>
                    <a:pt x="43383" y="12827"/>
                  </a:lnTo>
                  <a:lnTo>
                    <a:pt x="43472" y="12319"/>
                  </a:lnTo>
                  <a:lnTo>
                    <a:pt x="43599" y="11684"/>
                  </a:lnTo>
                  <a:lnTo>
                    <a:pt x="43903" y="10160"/>
                  </a:lnTo>
                  <a:lnTo>
                    <a:pt x="41084" y="11684"/>
                  </a:lnTo>
                  <a:lnTo>
                    <a:pt x="39852" y="8890"/>
                  </a:lnTo>
                  <a:lnTo>
                    <a:pt x="41071" y="6223"/>
                  </a:lnTo>
                  <a:lnTo>
                    <a:pt x="41478" y="5334"/>
                  </a:lnTo>
                  <a:lnTo>
                    <a:pt x="42684" y="2667"/>
                  </a:lnTo>
                  <a:lnTo>
                    <a:pt x="37744" y="5334"/>
                  </a:lnTo>
                  <a:lnTo>
                    <a:pt x="37553" y="4953"/>
                  </a:lnTo>
                  <a:lnTo>
                    <a:pt x="36855" y="3556"/>
                  </a:lnTo>
                  <a:lnTo>
                    <a:pt x="37198" y="1778"/>
                  </a:lnTo>
                  <a:lnTo>
                    <a:pt x="36779" y="0"/>
                  </a:lnTo>
                  <a:lnTo>
                    <a:pt x="35179" y="762"/>
                  </a:lnTo>
                  <a:lnTo>
                    <a:pt x="33642" y="4699"/>
                  </a:lnTo>
                  <a:lnTo>
                    <a:pt x="33540" y="4953"/>
                  </a:lnTo>
                  <a:lnTo>
                    <a:pt x="32296" y="1270"/>
                  </a:lnTo>
                  <a:lnTo>
                    <a:pt x="31369" y="2667"/>
                  </a:lnTo>
                  <a:lnTo>
                    <a:pt x="31343" y="6223"/>
                  </a:lnTo>
                  <a:lnTo>
                    <a:pt x="28829" y="4699"/>
                  </a:lnTo>
                  <a:lnTo>
                    <a:pt x="28346" y="5715"/>
                  </a:lnTo>
                  <a:lnTo>
                    <a:pt x="28194" y="8382"/>
                  </a:lnTo>
                  <a:lnTo>
                    <a:pt x="28117" y="9652"/>
                  </a:lnTo>
                  <a:lnTo>
                    <a:pt x="27990" y="11684"/>
                  </a:lnTo>
                  <a:lnTo>
                    <a:pt x="27952" y="12192"/>
                  </a:lnTo>
                  <a:lnTo>
                    <a:pt x="27622" y="11684"/>
                  </a:lnTo>
                  <a:lnTo>
                    <a:pt x="25857" y="8382"/>
                  </a:lnTo>
                  <a:lnTo>
                    <a:pt x="25247" y="9652"/>
                  </a:lnTo>
                  <a:lnTo>
                    <a:pt x="25323" y="10160"/>
                  </a:lnTo>
                  <a:lnTo>
                    <a:pt x="25425" y="12319"/>
                  </a:lnTo>
                  <a:lnTo>
                    <a:pt x="23901" y="14859"/>
                  </a:lnTo>
                  <a:lnTo>
                    <a:pt x="22529" y="12827"/>
                  </a:lnTo>
                  <a:lnTo>
                    <a:pt x="18808" y="13335"/>
                  </a:lnTo>
                  <a:lnTo>
                    <a:pt x="20878" y="14986"/>
                  </a:lnTo>
                  <a:lnTo>
                    <a:pt x="20078" y="17399"/>
                  </a:lnTo>
                  <a:lnTo>
                    <a:pt x="19989" y="17653"/>
                  </a:lnTo>
                  <a:lnTo>
                    <a:pt x="19900" y="17907"/>
                  </a:lnTo>
                  <a:lnTo>
                    <a:pt x="18237" y="17653"/>
                  </a:lnTo>
                  <a:lnTo>
                    <a:pt x="17500" y="16129"/>
                  </a:lnTo>
                  <a:lnTo>
                    <a:pt x="17297" y="16129"/>
                  </a:lnTo>
                  <a:lnTo>
                    <a:pt x="16548" y="16764"/>
                  </a:lnTo>
                  <a:lnTo>
                    <a:pt x="16446" y="17399"/>
                  </a:lnTo>
                  <a:lnTo>
                    <a:pt x="16395" y="19431"/>
                  </a:lnTo>
                  <a:lnTo>
                    <a:pt x="13792" y="17399"/>
                  </a:lnTo>
                  <a:lnTo>
                    <a:pt x="13487" y="18542"/>
                  </a:lnTo>
                  <a:lnTo>
                    <a:pt x="13449" y="18669"/>
                  </a:lnTo>
                  <a:lnTo>
                    <a:pt x="13347" y="22098"/>
                  </a:lnTo>
                  <a:lnTo>
                    <a:pt x="13233" y="22733"/>
                  </a:lnTo>
                  <a:lnTo>
                    <a:pt x="13182" y="22987"/>
                  </a:lnTo>
                  <a:lnTo>
                    <a:pt x="13093" y="23495"/>
                  </a:lnTo>
                  <a:lnTo>
                    <a:pt x="11785" y="23495"/>
                  </a:lnTo>
                  <a:lnTo>
                    <a:pt x="10998" y="22733"/>
                  </a:lnTo>
                  <a:lnTo>
                    <a:pt x="10553" y="22098"/>
                  </a:lnTo>
                  <a:lnTo>
                    <a:pt x="10160" y="21463"/>
                  </a:lnTo>
                  <a:lnTo>
                    <a:pt x="8915" y="24257"/>
                  </a:lnTo>
                  <a:lnTo>
                    <a:pt x="10388" y="26416"/>
                  </a:lnTo>
                  <a:lnTo>
                    <a:pt x="10960" y="27305"/>
                  </a:lnTo>
                  <a:lnTo>
                    <a:pt x="11912" y="29591"/>
                  </a:lnTo>
                  <a:lnTo>
                    <a:pt x="10629" y="29591"/>
                  </a:lnTo>
                  <a:lnTo>
                    <a:pt x="9359" y="28575"/>
                  </a:lnTo>
                  <a:lnTo>
                    <a:pt x="8826" y="27940"/>
                  </a:lnTo>
                  <a:lnTo>
                    <a:pt x="8356" y="27305"/>
                  </a:lnTo>
                  <a:lnTo>
                    <a:pt x="7429" y="29349"/>
                  </a:lnTo>
                  <a:lnTo>
                    <a:pt x="6032" y="28829"/>
                  </a:lnTo>
                  <a:lnTo>
                    <a:pt x="5016" y="27305"/>
                  </a:lnTo>
                  <a:lnTo>
                    <a:pt x="3276" y="27305"/>
                  </a:lnTo>
                  <a:lnTo>
                    <a:pt x="2946" y="28575"/>
                  </a:lnTo>
                  <a:lnTo>
                    <a:pt x="4381" y="30099"/>
                  </a:lnTo>
                  <a:lnTo>
                    <a:pt x="4978" y="31242"/>
                  </a:lnTo>
                  <a:lnTo>
                    <a:pt x="1854" y="31242"/>
                  </a:lnTo>
                  <a:lnTo>
                    <a:pt x="1879" y="32893"/>
                  </a:lnTo>
                  <a:lnTo>
                    <a:pt x="2705" y="34290"/>
                  </a:lnTo>
                  <a:lnTo>
                    <a:pt x="4140" y="35179"/>
                  </a:lnTo>
                  <a:lnTo>
                    <a:pt x="2527" y="35814"/>
                  </a:lnTo>
                  <a:lnTo>
                    <a:pt x="0" y="35814"/>
                  </a:lnTo>
                  <a:lnTo>
                    <a:pt x="635" y="37465"/>
                  </a:lnTo>
                  <a:lnTo>
                    <a:pt x="1016" y="37465"/>
                  </a:lnTo>
                  <a:lnTo>
                    <a:pt x="3136" y="38100"/>
                  </a:lnTo>
                  <a:lnTo>
                    <a:pt x="2755" y="38100"/>
                  </a:lnTo>
                  <a:lnTo>
                    <a:pt x="3124" y="39243"/>
                  </a:lnTo>
                  <a:lnTo>
                    <a:pt x="3238" y="39624"/>
                  </a:lnTo>
                  <a:lnTo>
                    <a:pt x="177" y="41656"/>
                  </a:lnTo>
                  <a:lnTo>
                    <a:pt x="4076" y="44323"/>
                  </a:lnTo>
                  <a:lnTo>
                    <a:pt x="1016" y="46355"/>
                  </a:lnTo>
                  <a:lnTo>
                    <a:pt x="1943" y="48768"/>
                  </a:lnTo>
                  <a:lnTo>
                    <a:pt x="5130" y="49530"/>
                  </a:lnTo>
                  <a:lnTo>
                    <a:pt x="5778" y="51689"/>
                  </a:lnTo>
                  <a:lnTo>
                    <a:pt x="5854" y="51943"/>
                  </a:lnTo>
                  <a:lnTo>
                    <a:pt x="4686" y="52578"/>
                  </a:lnTo>
                  <a:lnTo>
                    <a:pt x="3467" y="52959"/>
                  </a:lnTo>
                  <a:lnTo>
                    <a:pt x="2324" y="53467"/>
                  </a:lnTo>
                  <a:lnTo>
                    <a:pt x="3708" y="56261"/>
                  </a:lnTo>
                  <a:lnTo>
                    <a:pt x="7429" y="57277"/>
                  </a:lnTo>
                  <a:lnTo>
                    <a:pt x="9994" y="58928"/>
                  </a:lnTo>
                  <a:lnTo>
                    <a:pt x="7289" y="60706"/>
                  </a:lnTo>
                  <a:lnTo>
                    <a:pt x="7696" y="60706"/>
                  </a:lnTo>
                  <a:lnTo>
                    <a:pt x="10274" y="62230"/>
                  </a:lnTo>
                  <a:lnTo>
                    <a:pt x="13677" y="61468"/>
                  </a:lnTo>
                  <a:lnTo>
                    <a:pt x="16637" y="60960"/>
                  </a:lnTo>
                  <a:lnTo>
                    <a:pt x="23698" y="59944"/>
                  </a:lnTo>
                  <a:lnTo>
                    <a:pt x="23177" y="63246"/>
                  </a:lnTo>
                  <a:lnTo>
                    <a:pt x="23075" y="63881"/>
                  </a:lnTo>
                  <a:lnTo>
                    <a:pt x="23025" y="64135"/>
                  </a:lnTo>
                  <a:lnTo>
                    <a:pt x="24295" y="65659"/>
                  </a:lnTo>
                  <a:lnTo>
                    <a:pt x="24612" y="66802"/>
                  </a:lnTo>
                  <a:lnTo>
                    <a:pt x="24650" y="66929"/>
                  </a:lnTo>
                  <a:lnTo>
                    <a:pt x="24104" y="68072"/>
                  </a:lnTo>
                  <a:lnTo>
                    <a:pt x="23977" y="68326"/>
                  </a:lnTo>
                  <a:lnTo>
                    <a:pt x="23914" y="68453"/>
                  </a:lnTo>
                  <a:lnTo>
                    <a:pt x="22072" y="71120"/>
                  </a:lnTo>
                  <a:lnTo>
                    <a:pt x="20853" y="72644"/>
                  </a:lnTo>
                  <a:lnTo>
                    <a:pt x="18859" y="75438"/>
                  </a:lnTo>
                  <a:lnTo>
                    <a:pt x="18084" y="76581"/>
                  </a:lnTo>
                  <a:lnTo>
                    <a:pt x="17614" y="77978"/>
                  </a:lnTo>
                  <a:lnTo>
                    <a:pt x="17627" y="79883"/>
                  </a:lnTo>
                  <a:lnTo>
                    <a:pt x="20599" y="78740"/>
                  </a:lnTo>
                  <a:lnTo>
                    <a:pt x="19494" y="81153"/>
                  </a:lnTo>
                  <a:lnTo>
                    <a:pt x="19113" y="84074"/>
                  </a:lnTo>
                  <a:lnTo>
                    <a:pt x="18694" y="86233"/>
                  </a:lnTo>
                  <a:lnTo>
                    <a:pt x="18580" y="86753"/>
                  </a:lnTo>
                  <a:lnTo>
                    <a:pt x="21424" y="84455"/>
                  </a:lnTo>
                  <a:lnTo>
                    <a:pt x="20675" y="86868"/>
                  </a:lnTo>
                  <a:lnTo>
                    <a:pt x="20599" y="87122"/>
                  </a:lnTo>
                  <a:lnTo>
                    <a:pt x="20358" y="88646"/>
                  </a:lnTo>
                  <a:lnTo>
                    <a:pt x="20269" y="90043"/>
                  </a:lnTo>
                  <a:lnTo>
                    <a:pt x="20497" y="92202"/>
                  </a:lnTo>
                  <a:lnTo>
                    <a:pt x="23190" y="89916"/>
                  </a:lnTo>
                  <a:lnTo>
                    <a:pt x="22834" y="92202"/>
                  </a:lnTo>
                  <a:lnTo>
                    <a:pt x="22923" y="93472"/>
                  </a:lnTo>
                  <a:lnTo>
                    <a:pt x="23266" y="95504"/>
                  </a:lnTo>
                  <a:lnTo>
                    <a:pt x="23279" y="95631"/>
                  </a:lnTo>
                  <a:lnTo>
                    <a:pt x="24307" y="98171"/>
                  </a:lnTo>
                  <a:lnTo>
                    <a:pt x="24599" y="96774"/>
                  </a:lnTo>
                  <a:lnTo>
                    <a:pt x="26924" y="95504"/>
                  </a:lnTo>
                  <a:lnTo>
                    <a:pt x="26009" y="97790"/>
                  </a:lnTo>
                  <a:lnTo>
                    <a:pt x="27660" y="100330"/>
                  </a:lnTo>
                  <a:lnTo>
                    <a:pt x="27736" y="100457"/>
                  </a:lnTo>
                  <a:lnTo>
                    <a:pt x="31254" y="100457"/>
                  </a:lnTo>
                  <a:lnTo>
                    <a:pt x="31711" y="100076"/>
                  </a:lnTo>
                  <a:lnTo>
                    <a:pt x="31788" y="100457"/>
                  </a:lnTo>
                  <a:lnTo>
                    <a:pt x="48310" y="100457"/>
                  </a:lnTo>
                  <a:lnTo>
                    <a:pt x="48387" y="100330"/>
                  </a:lnTo>
                  <a:lnTo>
                    <a:pt x="48526" y="100457"/>
                  </a:lnTo>
                  <a:lnTo>
                    <a:pt x="53835" y="100457"/>
                  </a:lnTo>
                  <a:lnTo>
                    <a:pt x="53911" y="100330"/>
                  </a:lnTo>
                  <a:lnTo>
                    <a:pt x="54051" y="100076"/>
                  </a:lnTo>
                  <a:lnTo>
                    <a:pt x="54178" y="99822"/>
                  </a:lnTo>
                  <a:lnTo>
                    <a:pt x="54432" y="99822"/>
                  </a:lnTo>
                  <a:lnTo>
                    <a:pt x="54533" y="100076"/>
                  </a:lnTo>
                  <a:lnTo>
                    <a:pt x="54648" y="100330"/>
                  </a:lnTo>
                  <a:lnTo>
                    <a:pt x="66865" y="100330"/>
                  </a:lnTo>
                  <a:lnTo>
                    <a:pt x="67525" y="99822"/>
                  </a:lnTo>
                  <a:lnTo>
                    <a:pt x="67919" y="99822"/>
                  </a:lnTo>
                  <a:lnTo>
                    <a:pt x="68872" y="100330"/>
                  </a:lnTo>
                  <a:lnTo>
                    <a:pt x="73634" y="100330"/>
                  </a:lnTo>
                  <a:lnTo>
                    <a:pt x="73571" y="99822"/>
                  </a:lnTo>
                  <a:lnTo>
                    <a:pt x="76098" y="99822"/>
                  </a:lnTo>
                  <a:lnTo>
                    <a:pt x="76492" y="100330"/>
                  </a:lnTo>
                  <a:lnTo>
                    <a:pt x="78867" y="100330"/>
                  </a:lnTo>
                  <a:lnTo>
                    <a:pt x="79667" y="99822"/>
                  </a:lnTo>
                  <a:lnTo>
                    <a:pt x="79019" y="98806"/>
                  </a:lnTo>
                  <a:lnTo>
                    <a:pt x="77381" y="96774"/>
                  </a:lnTo>
                  <a:lnTo>
                    <a:pt x="79260" y="96012"/>
                  </a:lnTo>
                  <a:lnTo>
                    <a:pt x="81889" y="96774"/>
                  </a:lnTo>
                  <a:lnTo>
                    <a:pt x="84543" y="96520"/>
                  </a:lnTo>
                  <a:lnTo>
                    <a:pt x="83350" y="96012"/>
                  </a:lnTo>
                  <a:lnTo>
                    <a:pt x="83172" y="95631"/>
                  </a:lnTo>
                  <a:lnTo>
                    <a:pt x="83108" y="95504"/>
                  </a:lnTo>
                  <a:lnTo>
                    <a:pt x="82600" y="94488"/>
                  </a:lnTo>
                  <a:lnTo>
                    <a:pt x="83375" y="93472"/>
                  </a:lnTo>
                  <a:lnTo>
                    <a:pt x="84556" y="94361"/>
                  </a:lnTo>
                  <a:lnTo>
                    <a:pt x="86220" y="93472"/>
                  </a:lnTo>
                  <a:lnTo>
                    <a:pt x="87172" y="92964"/>
                  </a:lnTo>
                  <a:lnTo>
                    <a:pt x="86588" y="92583"/>
                  </a:lnTo>
                  <a:lnTo>
                    <a:pt x="84632" y="92583"/>
                  </a:lnTo>
                  <a:lnTo>
                    <a:pt x="81991" y="90043"/>
                  </a:lnTo>
                  <a:lnTo>
                    <a:pt x="81889" y="89916"/>
                  </a:lnTo>
                  <a:lnTo>
                    <a:pt x="80835" y="88646"/>
                  </a:lnTo>
                  <a:lnTo>
                    <a:pt x="83769" y="86868"/>
                  </a:lnTo>
                  <a:lnTo>
                    <a:pt x="81864" y="86233"/>
                  </a:lnTo>
                  <a:lnTo>
                    <a:pt x="79870" y="85344"/>
                  </a:lnTo>
                  <a:lnTo>
                    <a:pt x="78689" y="84455"/>
                  </a:lnTo>
                  <a:lnTo>
                    <a:pt x="78181" y="84074"/>
                  </a:lnTo>
                  <a:lnTo>
                    <a:pt x="81699" y="83058"/>
                  </a:lnTo>
                  <a:lnTo>
                    <a:pt x="79184" y="82169"/>
                  </a:lnTo>
                  <a:lnTo>
                    <a:pt x="76390" y="81407"/>
                  </a:lnTo>
                  <a:lnTo>
                    <a:pt x="76009" y="80987"/>
                  </a:lnTo>
                  <a:lnTo>
                    <a:pt x="76009" y="99695"/>
                  </a:lnTo>
                  <a:lnTo>
                    <a:pt x="73558" y="99695"/>
                  </a:lnTo>
                  <a:lnTo>
                    <a:pt x="73545" y="99568"/>
                  </a:lnTo>
                  <a:lnTo>
                    <a:pt x="75907" y="99568"/>
                  </a:lnTo>
                  <a:lnTo>
                    <a:pt x="76009" y="99695"/>
                  </a:lnTo>
                  <a:lnTo>
                    <a:pt x="76009" y="80987"/>
                  </a:lnTo>
                  <a:lnTo>
                    <a:pt x="75806" y="80759"/>
                  </a:lnTo>
                  <a:lnTo>
                    <a:pt x="75806" y="99441"/>
                  </a:lnTo>
                  <a:lnTo>
                    <a:pt x="73520" y="99441"/>
                  </a:lnTo>
                  <a:lnTo>
                    <a:pt x="75336" y="98806"/>
                  </a:lnTo>
                  <a:lnTo>
                    <a:pt x="75806" y="99441"/>
                  </a:lnTo>
                  <a:lnTo>
                    <a:pt x="75806" y="80759"/>
                  </a:lnTo>
                  <a:lnTo>
                    <a:pt x="74803" y="79629"/>
                  </a:lnTo>
                  <a:lnTo>
                    <a:pt x="74688" y="79502"/>
                  </a:lnTo>
                  <a:lnTo>
                    <a:pt x="75285" y="79502"/>
                  </a:lnTo>
                  <a:lnTo>
                    <a:pt x="75984" y="79629"/>
                  </a:lnTo>
                  <a:lnTo>
                    <a:pt x="77546" y="79502"/>
                  </a:lnTo>
                  <a:lnTo>
                    <a:pt x="78613" y="78740"/>
                  </a:lnTo>
                  <a:lnTo>
                    <a:pt x="78968" y="78740"/>
                  </a:lnTo>
                  <a:lnTo>
                    <a:pt x="76847" y="77216"/>
                  </a:lnTo>
                  <a:lnTo>
                    <a:pt x="74866" y="76708"/>
                  </a:lnTo>
                  <a:lnTo>
                    <a:pt x="73367" y="74676"/>
                  </a:lnTo>
                  <a:lnTo>
                    <a:pt x="73863" y="74676"/>
                  </a:lnTo>
                  <a:lnTo>
                    <a:pt x="75044" y="74930"/>
                  </a:lnTo>
                  <a:lnTo>
                    <a:pt x="75971" y="74930"/>
                  </a:lnTo>
                  <a:lnTo>
                    <a:pt x="77076" y="74676"/>
                  </a:lnTo>
                  <a:lnTo>
                    <a:pt x="74841" y="72390"/>
                  </a:lnTo>
                  <a:lnTo>
                    <a:pt x="76873" y="71374"/>
                  </a:lnTo>
                  <a:lnTo>
                    <a:pt x="79324" y="72009"/>
                  </a:lnTo>
                  <a:lnTo>
                    <a:pt x="81483" y="71755"/>
                  </a:lnTo>
                  <a:lnTo>
                    <a:pt x="81114" y="71374"/>
                  </a:lnTo>
                  <a:lnTo>
                    <a:pt x="79235" y="69469"/>
                  </a:lnTo>
                  <a:lnTo>
                    <a:pt x="78917" y="68453"/>
                  </a:lnTo>
                  <a:lnTo>
                    <a:pt x="78790" y="68072"/>
                  </a:lnTo>
                  <a:lnTo>
                    <a:pt x="81140" y="68326"/>
                  </a:lnTo>
                  <a:lnTo>
                    <a:pt x="83210" y="69850"/>
                  </a:lnTo>
                  <a:lnTo>
                    <a:pt x="85699" y="69469"/>
                  </a:lnTo>
                  <a:lnTo>
                    <a:pt x="85280" y="68453"/>
                  </a:lnTo>
                  <a:lnTo>
                    <a:pt x="85229" y="68326"/>
                  </a:lnTo>
                  <a:lnTo>
                    <a:pt x="85115" y="68072"/>
                  </a:lnTo>
                  <a:lnTo>
                    <a:pt x="83769" y="66802"/>
                  </a:lnTo>
                  <a:lnTo>
                    <a:pt x="86372" y="65151"/>
                  </a:lnTo>
                  <a:lnTo>
                    <a:pt x="86906" y="65151"/>
                  </a:lnTo>
                  <a:lnTo>
                    <a:pt x="88950" y="65913"/>
                  </a:lnTo>
                  <a:lnTo>
                    <a:pt x="90411" y="65151"/>
                  </a:lnTo>
                  <a:lnTo>
                    <a:pt x="89293" y="63881"/>
                  </a:lnTo>
                  <a:lnTo>
                    <a:pt x="87591" y="63246"/>
                  </a:lnTo>
                  <a:lnTo>
                    <a:pt x="86868" y="61722"/>
                  </a:lnTo>
                  <a:lnTo>
                    <a:pt x="86741" y="61468"/>
                  </a:lnTo>
                  <a:lnTo>
                    <a:pt x="88150" y="61087"/>
                  </a:lnTo>
                  <a:lnTo>
                    <a:pt x="89827" y="61722"/>
                  </a:lnTo>
                  <a:lnTo>
                    <a:pt x="90652" y="61087"/>
                  </a:lnTo>
                  <a:lnTo>
                    <a:pt x="91147" y="60706"/>
                  </a:lnTo>
                  <a:lnTo>
                    <a:pt x="90652" y="59944"/>
                  </a:lnTo>
                  <a:lnTo>
                    <a:pt x="90474" y="59690"/>
                  </a:lnTo>
                  <a:lnTo>
                    <a:pt x="89166" y="59690"/>
                  </a:lnTo>
                  <a:lnTo>
                    <a:pt x="89027" y="59182"/>
                  </a:lnTo>
                  <a:lnTo>
                    <a:pt x="88963" y="58928"/>
                  </a:lnTo>
                  <a:lnTo>
                    <a:pt x="88849" y="58547"/>
                  </a:lnTo>
                  <a:lnTo>
                    <a:pt x="88747" y="58166"/>
                  </a:lnTo>
                  <a:lnTo>
                    <a:pt x="90233" y="58547"/>
                  </a:lnTo>
                  <a:lnTo>
                    <a:pt x="93065" y="59182"/>
                  </a:lnTo>
                  <a:lnTo>
                    <a:pt x="93167" y="58547"/>
                  </a:lnTo>
                  <a:lnTo>
                    <a:pt x="93230" y="58166"/>
                  </a:lnTo>
                  <a:lnTo>
                    <a:pt x="93522" y="56261"/>
                  </a:lnTo>
                  <a:lnTo>
                    <a:pt x="93611" y="55626"/>
                  </a:lnTo>
                  <a:lnTo>
                    <a:pt x="91338" y="53975"/>
                  </a:lnTo>
                  <a:lnTo>
                    <a:pt x="91224" y="52324"/>
                  </a:lnTo>
                  <a:lnTo>
                    <a:pt x="93713" y="52578"/>
                  </a:lnTo>
                  <a:lnTo>
                    <a:pt x="92583" y="52578"/>
                  </a:lnTo>
                  <a:lnTo>
                    <a:pt x="93853" y="53975"/>
                  </a:lnTo>
                  <a:lnTo>
                    <a:pt x="93967" y="54102"/>
                  </a:lnTo>
                  <a:lnTo>
                    <a:pt x="95224" y="53213"/>
                  </a:lnTo>
                  <a:lnTo>
                    <a:pt x="94996" y="52578"/>
                  </a:lnTo>
                  <a:lnTo>
                    <a:pt x="94907" y="52324"/>
                  </a:lnTo>
                  <a:lnTo>
                    <a:pt x="94767" y="51943"/>
                  </a:lnTo>
                  <a:lnTo>
                    <a:pt x="94678" y="51689"/>
                  </a:lnTo>
                  <a:lnTo>
                    <a:pt x="93345" y="50546"/>
                  </a:lnTo>
                  <a:lnTo>
                    <a:pt x="93243" y="49022"/>
                  </a:lnTo>
                  <a:lnTo>
                    <a:pt x="94297" y="49784"/>
                  </a:lnTo>
                  <a:lnTo>
                    <a:pt x="95834" y="50292"/>
                  </a:lnTo>
                  <a:lnTo>
                    <a:pt x="96837" y="49530"/>
                  </a:lnTo>
                  <a:lnTo>
                    <a:pt x="97040" y="49530"/>
                  </a:lnTo>
                  <a:lnTo>
                    <a:pt x="96888" y="49022"/>
                  </a:lnTo>
                  <a:lnTo>
                    <a:pt x="96621" y="48133"/>
                  </a:lnTo>
                  <a:lnTo>
                    <a:pt x="94399" y="46101"/>
                  </a:lnTo>
                  <a:lnTo>
                    <a:pt x="95783" y="43434"/>
                  </a:lnTo>
                  <a:lnTo>
                    <a:pt x="98374" y="45085"/>
                  </a:lnTo>
                  <a:lnTo>
                    <a:pt x="99987" y="44069"/>
                  </a:lnTo>
                  <a:lnTo>
                    <a:pt x="99148" y="43434"/>
                  </a:lnTo>
                  <a:lnTo>
                    <a:pt x="98806" y="43180"/>
                  </a:lnTo>
                  <a:lnTo>
                    <a:pt x="97066" y="41656"/>
                  </a:lnTo>
                  <a:lnTo>
                    <a:pt x="98463" y="40005"/>
                  </a:lnTo>
                  <a:lnTo>
                    <a:pt x="99682" y="40767"/>
                  </a:lnTo>
                  <a:lnTo>
                    <a:pt x="101777" y="41275"/>
                  </a:lnTo>
                  <a:lnTo>
                    <a:pt x="103047" y="40386"/>
                  </a:lnTo>
                  <a:lnTo>
                    <a:pt x="102616" y="40005"/>
                  </a:lnTo>
                  <a:lnTo>
                    <a:pt x="102184" y="39624"/>
                  </a:lnTo>
                  <a:lnTo>
                    <a:pt x="101003" y="39243"/>
                  </a:lnTo>
                  <a:lnTo>
                    <a:pt x="100749" y="38100"/>
                  </a:lnTo>
                  <a:lnTo>
                    <a:pt x="102108" y="38100"/>
                  </a:lnTo>
                  <a:lnTo>
                    <a:pt x="103809" y="37465"/>
                  </a:lnTo>
                  <a:lnTo>
                    <a:pt x="104736" y="36322"/>
                  </a:lnTo>
                  <a:lnTo>
                    <a:pt x="103479" y="35814"/>
                  </a:lnTo>
                  <a:lnTo>
                    <a:pt x="101320" y="35814"/>
                  </a:lnTo>
                  <a:lnTo>
                    <a:pt x="101320" y="33782"/>
                  </a:lnTo>
                  <a:lnTo>
                    <a:pt x="103505" y="33147"/>
                  </a:lnTo>
                  <a:lnTo>
                    <a:pt x="103517" y="32893"/>
                  </a:lnTo>
                  <a:lnTo>
                    <a:pt x="104279" y="32004"/>
                  </a:lnTo>
                  <a:lnTo>
                    <a:pt x="105257" y="30861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0" name="object 2470"/>
            <p:cNvSpPr/>
            <p:nvPr/>
          </p:nvSpPr>
          <p:spPr>
            <a:xfrm>
              <a:off x="6841947" y="2940721"/>
              <a:ext cx="106045" cy="64135"/>
            </a:xfrm>
            <a:custGeom>
              <a:avLst/>
              <a:gdLst/>
              <a:ahLst/>
              <a:cxnLst/>
              <a:rect l="l" t="t" r="r" b="b"/>
              <a:pathLst>
                <a:path w="106045" h="64135">
                  <a:moveTo>
                    <a:pt x="37172" y="60007"/>
                  </a:moveTo>
                  <a:lnTo>
                    <a:pt x="22783" y="60007"/>
                  </a:lnTo>
                  <a:lnTo>
                    <a:pt x="22846" y="60591"/>
                  </a:lnTo>
                  <a:lnTo>
                    <a:pt x="22965" y="61696"/>
                  </a:lnTo>
                  <a:lnTo>
                    <a:pt x="23087" y="63969"/>
                  </a:lnTo>
                  <a:lnTo>
                    <a:pt x="24091" y="63969"/>
                  </a:lnTo>
                  <a:lnTo>
                    <a:pt x="24485" y="63779"/>
                  </a:lnTo>
                  <a:lnTo>
                    <a:pt x="28270" y="62560"/>
                  </a:lnTo>
                  <a:lnTo>
                    <a:pt x="29806" y="62242"/>
                  </a:lnTo>
                  <a:lnTo>
                    <a:pt x="30279" y="62242"/>
                  </a:lnTo>
                  <a:lnTo>
                    <a:pt x="32245" y="61696"/>
                  </a:lnTo>
                  <a:lnTo>
                    <a:pt x="33502" y="61290"/>
                  </a:lnTo>
                  <a:lnTo>
                    <a:pt x="37172" y="60007"/>
                  </a:lnTo>
                  <a:close/>
                </a:path>
                <a:path w="106045" h="64135">
                  <a:moveTo>
                    <a:pt x="30137" y="62242"/>
                  </a:moveTo>
                  <a:lnTo>
                    <a:pt x="29806" y="62242"/>
                  </a:lnTo>
                  <a:lnTo>
                    <a:pt x="28735" y="62560"/>
                  </a:lnTo>
                  <a:lnTo>
                    <a:pt x="28549" y="62560"/>
                  </a:lnTo>
                  <a:lnTo>
                    <a:pt x="30137" y="62242"/>
                  </a:lnTo>
                  <a:close/>
                </a:path>
                <a:path w="106045" h="64135">
                  <a:moveTo>
                    <a:pt x="5067" y="27305"/>
                  </a:moveTo>
                  <a:lnTo>
                    <a:pt x="3314" y="27305"/>
                  </a:lnTo>
                  <a:lnTo>
                    <a:pt x="2997" y="28562"/>
                  </a:lnTo>
                  <a:lnTo>
                    <a:pt x="4444" y="30048"/>
                  </a:lnTo>
                  <a:lnTo>
                    <a:pt x="5029" y="31229"/>
                  </a:lnTo>
                  <a:lnTo>
                    <a:pt x="1906" y="31229"/>
                  </a:lnTo>
                  <a:lnTo>
                    <a:pt x="1930" y="32816"/>
                  </a:lnTo>
                  <a:lnTo>
                    <a:pt x="2743" y="34213"/>
                  </a:lnTo>
                  <a:lnTo>
                    <a:pt x="4191" y="35090"/>
                  </a:lnTo>
                  <a:lnTo>
                    <a:pt x="2772" y="35674"/>
                  </a:lnTo>
                  <a:lnTo>
                    <a:pt x="0" y="35674"/>
                  </a:lnTo>
                  <a:lnTo>
                    <a:pt x="635" y="37325"/>
                  </a:lnTo>
                  <a:lnTo>
                    <a:pt x="2743" y="37909"/>
                  </a:lnTo>
                  <a:lnTo>
                    <a:pt x="3289" y="39585"/>
                  </a:lnTo>
                  <a:lnTo>
                    <a:pt x="228" y="41643"/>
                  </a:lnTo>
                  <a:lnTo>
                    <a:pt x="4127" y="44310"/>
                  </a:lnTo>
                  <a:lnTo>
                    <a:pt x="1066" y="46316"/>
                  </a:lnTo>
                  <a:lnTo>
                    <a:pt x="1993" y="48729"/>
                  </a:lnTo>
                  <a:lnTo>
                    <a:pt x="5168" y="49466"/>
                  </a:lnTo>
                  <a:lnTo>
                    <a:pt x="5905" y="51892"/>
                  </a:lnTo>
                  <a:lnTo>
                    <a:pt x="4737" y="52527"/>
                  </a:lnTo>
                  <a:lnTo>
                    <a:pt x="3517" y="52895"/>
                  </a:lnTo>
                  <a:lnTo>
                    <a:pt x="2362" y="53454"/>
                  </a:lnTo>
                  <a:lnTo>
                    <a:pt x="3759" y="56222"/>
                  </a:lnTo>
                  <a:lnTo>
                    <a:pt x="7480" y="57264"/>
                  </a:lnTo>
                  <a:lnTo>
                    <a:pt x="9203" y="58356"/>
                  </a:lnTo>
                  <a:lnTo>
                    <a:pt x="10026" y="58902"/>
                  </a:lnTo>
                  <a:lnTo>
                    <a:pt x="7531" y="60591"/>
                  </a:lnTo>
                  <a:lnTo>
                    <a:pt x="10378" y="62242"/>
                  </a:lnTo>
                  <a:lnTo>
                    <a:pt x="10144" y="62242"/>
                  </a:lnTo>
                  <a:lnTo>
                    <a:pt x="13728" y="61429"/>
                  </a:lnTo>
                  <a:lnTo>
                    <a:pt x="22783" y="60007"/>
                  </a:lnTo>
                  <a:lnTo>
                    <a:pt x="37172" y="60007"/>
                  </a:lnTo>
                  <a:lnTo>
                    <a:pt x="37680" y="59829"/>
                  </a:lnTo>
                  <a:lnTo>
                    <a:pt x="41109" y="58902"/>
                  </a:lnTo>
                  <a:lnTo>
                    <a:pt x="42760" y="58356"/>
                  </a:lnTo>
                  <a:lnTo>
                    <a:pt x="44411" y="57696"/>
                  </a:lnTo>
                  <a:lnTo>
                    <a:pt x="46052" y="57264"/>
                  </a:lnTo>
                  <a:lnTo>
                    <a:pt x="50355" y="55664"/>
                  </a:lnTo>
                  <a:lnTo>
                    <a:pt x="54686" y="54381"/>
                  </a:lnTo>
                  <a:lnTo>
                    <a:pt x="64249" y="51346"/>
                  </a:lnTo>
                  <a:lnTo>
                    <a:pt x="101714" y="32816"/>
                  </a:lnTo>
                  <a:lnTo>
                    <a:pt x="103166" y="31991"/>
                  </a:lnTo>
                  <a:lnTo>
                    <a:pt x="99377" y="31991"/>
                  </a:lnTo>
                  <a:lnTo>
                    <a:pt x="98963" y="30873"/>
                  </a:lnTo>
                  <a:lnTo>
                    <a:pt x="95186" y="30873"/>
                  </a:lnTo>
                  <a:lnTo>
                    <a:pt x="95129" y="29552"/>
                  </a:lnTo>
                  <a:lnTo>
                    <a:pt x="8149" y="29552"/>
                  </a:lnTo>
                  <a:lnTo>
                    <a:pt x="6070" y="28803"/>
                  </a:lnTo>
                  <a:lnTo>
                    <a:pt x="5067" y="27305"/>
                  </a:lnTo>
                  <a:close/>
                </a:path>
                <a:path w="106045" h="64135">
                  <a:moveTo>
                    <a:pt x="101815" y="30048"/>
                  </a:moveTo>
                  <a:lnTo>
                    <a:pt x="99377" y="31991"/>
                  </a:lnTo>
                  <a:lnTo>
                    <a:pt x="103166" y="31991"/>
                  </a:lnTo>
                  <a:lnTo>
                    <a:pt x="105129" y="30873"/>
                  </a:lnTo>
                  <a:lnTo>
                    <a:pt x="105798" y="30873"/>
                  </a:lnTo>
                  <a:lnTo>
                    <a:pt x="101815" y="30048"/>
                  </a:lnTo>
                  <a:close/>
                </a:path>
                <a:path w="106045" h="64135">
                  <a:moveTo>
                    <a:pt x="99847" y="27724"/>
                  </a:moveTo>
                  <a:lnTo>
                    <a:pt x="97793" y="28562"/>
                  </a:lnTo>
                  <a:lnTo>
                    <a:pt x="95996" y="29552"/>
                  </a:lnTo>
                  <a:lnTo>
                    <a:pt x="96196" y="29552"/>
                  </a:lnTo>
                  <a:lnTo>
                    <a:pt x="95186" y="30873"/>
                  </a:lnTo>
                  <a:lnTo>
                    <a:pt x="98963" y="30873"/>
                  </a:lnTo>
                  <a:lnTo>
                    <a:pt x="98869" y="30619"/>
                  </a:lnTo>
                  <a:lnTo>
                    <a:pt x="99633" y="28803"/>
                  </a:lnTo>
                  <a:lnTo>
                    <a:pt x="99650" y="28562"/>
                  </a:lnTo>
                  <a:lnTo>
                    <a:pt x="99805" y="27901"/>
                  </a:lnTo>
                  <a:lnTo>
                    <a:pt x="99847" y="27724"/>
                  </a:lnTo>
                  <a:close/>
                </a:path>
                <a:path w="106045" h="64135">
                  <a:moveTo>
                    <a:pt x="8472" y="27305"/>
                  </a:moveTo>
                  <a:lnTo>
                    <a:pt x="8283" y="27495"/>
                  </a:lnTo>
                  <a:lnTo>
                    <a:pt x="7373" y="29552"/>
                  </a:lnTo>
                  <a:lnTo>
                    <a:pt x="10650" y="29552"/>
                  </a:lnTo>
                  <a:lnTo>
                    <a:pt x="9484" y="28562"/>
                  </a:lnTo>
                  <a:lnTo>
                    <a:pt x="8910" y="27901"/>
                  </a:lnTo>
                  <a:lnTo>
                    <a:pt x="8472" y="27305"/>
                  </a:lnTo>
                  <a:close/>
                </a:path>
                <a:path w="106045" h="64135">
                  <a:moveTo>
                    <a:pt x="10219" y="21488"/>
                  </a:moveTo>
                  <a:lnTo>
                    <a:pt x="8966" y="24168"/>
                  </a:lnTo>
                  <a:lnTo>
                    <a:pt x="10559" y="26517"/>
                  </a:lnTo>
                  <a:lnTo>
                    <a:pt x="11035" y="27305"/>
                  </a:lnTo>
                  <a:lnTo>
                    <a:pt x="11950" y="29552"/>
                  </a:lnTo>
                  <a:lnTo>
                    <a:pt x="89114" y="29552"/>
                  </a:lnTo>
                  <a:lnTo>
                    <a:pt x="89191" y="28562"/>
                  </a:lnTo>
                  <a:lnTo>
                    <a:pt x="89289" y="27305"/>
                  </a:lnTo>
                  <a:lnTo>
                    <a:pt x="83680" y="27305"/>
                  </a:lnTo>
                  <a:lnTo>
                    <a:pt x="83417" y="26517"/>
                  </a:lnTo>
                  <a:lnTo>
                    <a:pt x="83328" y="26250"/>
                  </a:lnTo>
                  <a:lnTo>
                    <a:pt x="81064" y="26250"/>
                  </a:lnTo>
                  <a:lnTo>
                    <a:pt x="78600" y="25577"/>
                  </a:lnTo>
                  <a:lnTo>
                    <a:pt x="78441" y="25133"/>
                  </a:lnTo>
                  <a:lnTo>
                    <a:pt x="74150" y="25133"/>
                  </a:lnTo>
                  <a:lnTo>
                    <a:pt x="73580" y="24168"/>
                  </a:lnTo>
                  <a:lnTo>
                    <a:pt x="48880" y="24168"/>
                  </a:lnTo>
                  <a:lnTo>
                    <a:pt x="48744" y="23723"/>
                  </a:lnTo>
                  <a:lnTo>
                    <a:pt x="48658" y="23444"/>
                  </a:lnTo>
                  <a:lnTo>
                    <a:pt x="11849" y="23444"/>
                  </a:lnTo>
                  <a:lnTo>
                    <a:pt x="10909" y="22517"/>
                  </a:lnTo>
                  <a:lnTo>
                    <a:pt x="10219" y="21488"/>
                  </a:lnTo>
                  <a:close/>
                </a:path>
                <a:path w="106045" h="64135">
                  <a:moveTo>
                    <a:pt x="96342" y="26517"/>
                  </a:moveTo>
                  <a:lnTo>
                    <a:pt x="93218" y="27495"/>
                  </a:lnTo>
                  <a:lnTo>
                    <a:pt x="90787" y="29552"/>
                  </a:lnTo>
                  <a:lnTo>
                    <a:pt x="95129" y="29552"/>
                  </a:lnTo>
                  <a:lnTo>
                    <a:pt x="95096" y="28803"/>
                  </a:lnTo>
                  <a:lnTo>
                    <a:pt x="95308" y="28562"/>
                  </a:lnTo>
                  <a:lnTo>
                    <a:pt x="95542" y="27901"/>
                  </a:lnTo>
                  <a:lnTo>
                    <a:pt x="96342" y="26517"/>
                  </a:lnTo>
                  <a:close/>
                </a:path>
                <a:path w="106045" h="64135">
                  <a:moveTo>
                    <a:pt x="89773" y="25133"/>
                  </a:moveTo>
                  <a:lnTo>
                    <a:pt x="87807" y="25133"/>
                  </a:lnTo>
                  <a:lnTo>
                    <a:pt x="85846" y="26250"/>
                  </a:lnTo>
                  <a:lnTo>
                    <a:pt x="85336" y="26517"/>
                  </a:lnTo>
                  <a:lnTo>
                    <a:pt x="83582" y="27305"/>
                  </a:lnTo>
                  <a:lnTo>
                    <a:pt x="89289" y="27305"/>
                  </a:lnTo>
                  <a:lnTo>
                    <a:pt x="89414" y="26250"/>
                  </a:lnTo>
                  <a:lnTo>
                    <a:pt x="89773" y="25133"/>
                  </a:lnTo>
                  <a:close/>
                </a:path>
                <a:path w="106045" h="64135">
                  <a:moveTo>
                    <a:pt x="84010" y="23723"/>
                  </a:moveTo>
                  <a:lnTo>
                    <a:pt x="83299" y="24549"/>
                  </a:lnTo>
                  <a:lnTo>
                    <a:pt x="81064" y="26250"/>
                  </a:lnTo>
                  <a:lnTo>
                    <a:pt x="83263" y="26250"/>
                  </a:lnTo>
                  <a:lnTo>
                    <a:pt x="83714" y="25133"/>
                  </a:lnTo>
                  <a:lnTo>
                    <a:pt x="83807" y="24904"/>
                  </a:lnTo>
                  <a:lnTo>
                    <a:pt x="83934" y="24168"/>
                  </a:lnTo>
                  <a:lnTo>
                    <a:pt x="84010" y="23723"/>
                  </a:lnTo>
                  <a:close/>
                </a:path>
                <a:path w="106045" h="64135">
                  <a:moveTo>
                    <a:pt x="78212" y="21869"/>
                  </a:moveTo>
                  <a:lnTo>
                    <a:pt x="77948" y="22072"/>
                  </a:lnTo>
                  <a:lnTo>
                    <a:pt x="76962" y="22961"/>
                  </a:lnTo>
                  <a:lnTo>
                    <a:pt x="75526" y="24168"/>
                  </a:lnTo>
                  <a:lnTo>
                    <a:pt x="74124" y="25133"/>
                  </a:lnTo>
                  <a:lnTo>
                    <a:pt x="78441" y="25133"/>
                  </a:lnTo>
                  <a:lnTo>
                    <a:pt x="77937" y="23723"/>
                  </a:lnTo>
                  <a:lnTo>
                    <a:pt x="77881" y="22517"/>
                  </a:lnTo>
                  <a:lnTo>
                    <a:pt x="78108" y="22072"/>
                  </a:lnTo>
                  <a:lnTo>
                    <a:pt x="78212" y="21869"/>
                  </a:lnTo>
                  <a:close/>
                </a:path>
                <a:path w="106045" h="64135">
                  <a:moveTo>
                    <a:pt x="52870" y="19456"/>
                  </a:moveTo>
                  <a:lnTo>
                    <a:pt x="49796" y="21869"/>
                  </a:lnTo>
                  <a:lnTo>
                    <a:pt x="48824" y="24168"/>
                  </a:lnTo>
                  <a:lnTo>
                    <a:pt x="73580" y="24168"/>
                  </a:lnTo>
                  <a:lnTo>
                    <a:pt x="73153" y="23444"/>
                  </a:lnTo>
                  <a:lnTo>
                    <a:pt x="73085" y="22733"/>
                  </a:lnTo>
                  <a:lnTo>
                    <a:pt x="67640" y="22733"/>
                  </a:lnTo>
                  <a:lnTo>
                    <a:pt x="67365" y="22072"/>
                  </a:lnTo>
                  <a:lnTo>
                    <a:pt x="67281" y="21869"/>
                  </a:lnTo>
                  <a:lnTo>
                    <a:pt x="55051" y="21869"/>
                  </a:lnTo>
                  <a:lnTo>
                    <a:pt x="52870" y="19456"/>
                  </a:lnTo>
                  <a:close/>
                </a:path>
                <a:path w="106045" h="64135">
                  <a:moveTo>
                    <a:pt x="13892" y="17386"/>
                  </a:moveTo>
                  <a:lnTo>
                    <a:pt x="13782" y="17576"/>
                  </a:lnTo>
                  <a:lnTo>
                    <a:pt x="13698" y="17894"/>
                  </a:lnTo>
                  <a:lnTo>
                    <a:pt x="13618" y="18199"/>
                  </a:lnTo>
                  <a:lnTo>
                    <a:pt x="13514" y="18592"/>
                  </a:lnTo>
                  <a:lnTo>
                    <a:pt x="13430" y="21869"/>
                  </a:lnTo>
                  <a:lnTo>
                    <a:pt x="13313" y="22517"/>
                  </a:lnTo>
                  <a:lnTo>
                    <a:pt x="13232" y="22961"/>
                  </a:lnTo>
                  <a:lnTo>
                    <a:pt x="13144" y="23444"/>
                  </a:lnTo>
                  <a:lnTo>
                    <a:pt x="48658" y="23444"/>
                  </a:lnTo>
                  <a:lnTo>
                    <a:pt x="48238" y="22072"/>
                  </a:lnTo>
                  <a:lnTo>
                    <a:pt x="48176" y="21869"/>
                  </a:lnTo>
                  <a:lnTo>
                    <a:pt x="48059" y="21488"/>
                  </a:lnTo>
                  <a:lnTo>
                    <a:pt x="47993" y="21272"/>
                  </a:lnTo>
                  <a:lnTo>
                    <a:pt x="48639" y="20510"/>
                  </a:lnTo>
                  <a:lnTo>
                    <a:pt x="45934" y="20510"/>
                  </a:lnTo>
                  <a:lnTo>
                    <a:pt x="46232" y="19456"/>
                  </a:lnTo>
                  <a:lnTo>
                    <a:pt x="16564" y="19456"/>
                  </a:lnTo>
                  <a:lnTo>
                    <a:pt x="13892" y="17386"/>
                  </a:lnTo>
                  <a:close/>
                </a:path>
                <a:path w="106045" h="64135">
                  <a:moveTo>
                    <a:pt x="73012" y="19939"/>
                  </a:moveTo>
                  <a:lnTo>
                    <a:pt x="71158" y="20726"/>
                  </a:lnTo>
                  <a:lnTo>
                    <a:pt x="69481" y="22072"/>
                  </a:lnTo>
                  <a:lnTo>
                    <a:pt x="67640" y="22733"/>
                  </a:lnTo>
                  <a:lnTo>
                    <a:pt x="73085" y="22733"/>
                  </a:lnTo>
                  <a:lnTo>
                    <a:pt x="73012" y="19939"/>
                  </a:lnTo>
                  <a:close/>
                </a:path>
                <a:path w="106045" h="64135">
                  <a:moveTo>
                    <a:pt x="57518" y="16090"/>
                  </a:moveTo>
                  <a:lnTo>
                    <a:pt x="57110" y="17208"/>
                  </a:lnTo>
                  <a:lnTo>
                    <a:pt x="57045" y="17386"/>
                  </a:lnTo>
                  <a:lnTo>
                    <a:pt x="56976" y="17576"/>
                  </a:lnTo>
                  <a:lnTo>
                    <a:pt x="56870" y="20510"/>
                  </a:lnTo>
                  <a:lnTo>
                    <a:pt x="54629" y="21869"/>
                  </a:lnTo>
                  <a:lnTo>
                    <a:pt x="63101" y="21869"/>
                  </a:lnTo>
                  <a:lnTo>
                    <a:pt x="63224" y="19939"/>
                  </a:lnTo>
                  <a:lnTo>
                    <a:pt x="59027" y="19939"/>
                  </a:lnTo>
                  <a:lnTo>
                    <a:pt x="59093" y="18592"/>
                  </a:lnTo>
                  <a:lnTo>
                    <a:pt x="58274" y="17386"/>
                  </a:lnTo>
                  <a:lnTo>
                    <a:pt x="58153" y="17208"/>
                  </a:lnTo>
                  <a:lnTo>
                    <a:pt x="57518" y="16090"/>
                  </a:lnTo>
                  <a:close/>
                </a:path>
                <a:path w="106045" h="64135">
                  <a:moveTo>
                    <a:pt x="67595" y="18592"/>
                  </a:moveTo>
                  <a:lnTo>
                    <a:pt x="67455" y="18592"/>
                  </a:lnTo>
                  <a:lnTo>
                    <a:pt x="66151" y="19939"/>
                  </a:lnTo>
                  <a:lnTo>
                    <a:pt x="64793" y="21272"/>
                  </a:lnTo>
                  <a:lnTo>
                    <a:pt x="64604" y="21272"/>
                  </a:lnTo>
                  <a:lnTo>
                    <a:pt x="62887" y="21869"/>
                  </a:lnTo>
                  <a:lnTo>
                    <a:pt x="67281" y="21869"/>
                  </a:lnTo>
                  <a:lnTo>
                    <a:pt x="67122" y="21488"/>
                  </a:lnTo>
                  <a:lnTo>
                    <a:pt x="67153" y="21272"/>
                  </a:lnTo>
                  <a:lnTo>
                    <a:pt x="67505" y="19939"/>
                  </a:lnTo>
                  <a:lnTo>
                    <a:pt x="67595" y="18592"/>
                  </a:lnTo>
                  <a:close/>
                </a:path>
                <a:path w="106045" h="64135">
                  <a:moveTo>
                    <a:pt x="50265" y="18592"/>
                  </a:moveTo>
                  <a:lnTo>
                    <a:pt x="49299" y="18973"/>
                  </a:lnTo>
                  <a:lnTo>
                    <a:pt x="45834" y="20510"/>
                  </a:lnTo>
                  <a:lnTo>
                    <a:pt x="48639" y="20510"/>
                  </a:lnTo>
                  <a:lnTo>
                    <a:pt x="50265" y="18592"/>
                  </a:lnTo>
                  <a:close/>
                </a:path>
                <a:path w="106045" h="64135">
                  <a:moveTo>
                    <a:pt x="62598" y="15557"/>
                  </a:moveTo>
                  <a:lnTo>
                    <a:pt x="60426" y="18973"/>
                  </a:lnTo>
                  <a:lnTo>
                    <a:pt x="58972" y="19939"/>
                  </a:lnTo>
                  <a:lnTo>
                    <a:pt x="63227" y="19939"/>
                  </a:lnTo>
                  <a:lnTo>
                    <a:pt x="63263" y="17208"/>
                  </a:lnTo>
                  <a:lnTo>
                    <a:pt x="62598" y="15557"/>
                  </a:lnTo>
                  <a:close/>
                </a:path>
                <a:path w="106045" h="64135">
                  <a:moveTo>
                    <a:pt x="17533" y="16090"/>
                  </a:moveTo>
                  <a:lnTo>
                    <a:pt x="17387" y="16090"/>
                  </a:lnTo>
                  <a:lnTo>
                    <a:pt x="16598" y="16789"/>
                  </a:lnTo>
                  <a:lnTo>
                    <a:pt x="16519" y="17208"/>
                  </a:lnTo>
                  <a:lnTo>
                    <a:pt x="16442" y="19456"/>
                  </a:lnTo>
                  <a:lnTo>
                    <a:pt x="46232" y="19456"/>
                  </a:lnTo>
                  <a:lnTo>
                    <a:pt x="46369" y="18973"/>
                  </a:lnTo>
                  <a:lnTo>
                    <a:pt x="46477" y="18592"/>
                  </a:lnTo>
                  <a:lnTo>
                    <a:pt x="46588" y="18199"/>
                  </a:lnTo>
                  <a:lnTo>
                    <a:pt x="46623" y="17894"/>
                  </a:lnTo>
                  <a:lnTo>
                    <a:pt x="19939" y="17894"/>
                  </a:lnTo>
                  <a:lnTo>
                    <a:pt x="18288" y="17576"/>
                  </a:lnTo>
                  <a:lnTo>
                    <a:pt x="17533" y="16090"/>
                  </a:lnTo>
                  <a:close/>
                </a:path>
                <a:path w="106045" h="64135">
                  <a:moveTo>
                    <a:pt x="22580" y="12750"/>
                  </a:moveTo>
                  <a:lnTo>
                    <a:pt x="18859" y="13309"/>
                  </a:lnTo>
                  <a:lnTo>
                    <a:pt x="20929" y="14909"/>
                  </a:lnTo>
                  <a:lnTo>
                    <a:pt x="20166" y="17208"/>
                  </a:lnTo>
                  <a:lnTo>
                    <a:pt x="20044" y="17576"/>
                  </a:lnTo>
                  <a:lnTo>
                    <a:pt x="19939" y="17894"/>
                  </a:lnTo>
                  <a:lnTo>
                    <a:pt x="46623" y="17894"/>
                  </a:lnTo>
                  <a:lnTo>
                    <a:pt x="46740" y="17208"/>
                  </a:lnTo>
                  <a:lnTo>
                    <a:pt x="46812" y="16789"/>
                  </a:lnTo>
                  <a:lnTo>
                    <a:pt x="46931" y="16090"/>
                  </a:lnTo>
                  <a:lnTo>
                    <a:pt x="43754" y="16090"/>
                  </a:lnTo>
                  <a:lnTo>
                    <a:pt x="43461" y="14909"/>
                  </a:lnTo>
                  <a:lnTo>
                    <a:pt x="43426" y="14770"/>
                  </a:lnTo>
                  <a:lnTo>
                    <a:pt x="23952" y="14770"/>
                  </a:lnTo>
                  <a:lnTo>
                    <a:pt x="22580" y="12750"/>
                  </a:lnTo>
                  <a:close/>
                </a:path>
                <a:path w="106045" h="64135">
                  <a:moveTo>
                    <a:pt x="47332" y="13741"/>
                  </a:moveTo>
                  <a:lnTo>
                    <a:pt x="43541" y="16090"/>
                  </a:lnTo>
                  <a:lnTo>
                    <a:pt x="46931" y="16090"/>
                  </a:lnTo>
                  <a:lnTo>
                    <a:pt x="47300" y="13931"/>
                  </a:lnTo>
                  <a:lnTo>
                    <a:pt x="47332" y="13741"/>
                  </a:lnTo>
                  <a:close/>
                </a:path>
                <a:path w="106045" h="64135">
                  <a:moveTo>
                    <a:pt x="25908" y="8318"/>
                  </a:moveTo>
                  <a:lnTo>
                    <a:pt x="25285" y="9588"/>
                  </a:lnTo>
                  <a:lnTo>
                    <a:pt x="25359" y="10121"/>
                  </a:lnTo>
                  <a:lnTo>
                    <a:pt x="25471" y="12319"/>
                  </a:lnTo>
                  <a:lnTo>
                    <a:pt x="23952" y="14770"/>
                  </a:lnTo>
                  <a:lnTo>
                    <a:pt x="43426" y="14770"/>
                  </a:lnTo>
                  <a:lnTo>
                    <a:pt x="43515" y="12319"/>
                  </a:lnTo>
                  <a:lnTo>
                    <a:pt x="28003" y="12319"/>
                  </a:lnTo>
                  <a:lnTo>
                    <a:pt x="25908" y="8318"/>
                  </a:lnTo>
                  <a:close/>
                </a:path>
                <a:path w="106045" h="64135">
                  <a:moveTo>
                    <a:pt x="28879" y="4610"/>
                  </a:moveTo>
                  <a:lnTo>
                    <a:pt x="28384" y="5702"/>
                  </a:lnTo>
                  <a:lnTo>
                    <a:pt x="28353" y="6248"/>
                  </a:lnTo>
                  <a:lnTo>
                    <a:pt x="28233" y="8318"/>
                  </a:lnTo>
                  <a:lnTo>
                    <a:pt x="28130" y="10121"/>
                  </a:lnTo>
                  <a:lnTo>
                    <a:pt x="28003" y="12319"/>
                  </a:lnTo>
                  <a:lnTo>
                    <a:pt x="43515" y="12319"/>
                  </a:lnTo>
                  <a:lnTo>
                    <a:pt x="43548" y="12141"/>
                  </a:lnTo>
                  <a:lnTo>
                    <a:pt x="43645" y="11658"/>
                  </a:lnTo>
                  <a:lnTo>
                    <a:pt x="41135" y="11658"/>
                  </a:lnTo>
                  <a:lnTo>
                    <a:pt x="39903" y="8877"/>
                  </a:lnTo>
                  <a:lnTo>
                    <a:pt x="41085" y="6248"/>
                  </a:lnTo>
                  <a:lnTo>
                    <a:pt x="31394" y="6248"/>
                  </a:lnTo>
                  <a:lnTo>
                    <a:pt x="28879" y="4610"/>
                  </a:lnTo>
                  <a:close/>
                </a:path>
                <a:path w="106045" h="64135">
                  <a:moveTo>
                    <a:pt x="43954" y="10121"/>
                  </a:moveTo>
                  <a:lnTo>
                    <a:pt x="41135" y="11658"/>
                  </a:lnTo>
                  <a:lnTo>
                    <a:pt x="43645" y="11658"/>
                  </a:lnTo>
                  <a:lnTo>
                    <a:pt x="43954" y="10121"/>
                  </a:lnTo>
                  <a:close/>
                </a:path>
                <a:path w="106045" h="64135">
                  <a:moveTo>
                    <a:pt x="32334" y="1219"/>
                  </a:moveTo>
                  <a:lnTo>
                    <a:pt x="31419" y="2654"/>
                  </a:lnTo>
                  <a:lnTo>
                    <a:pt x="31394" y="6248"/>
                  </a:lnTo>
                  <a:lnTo>
                    <a:pt x="41085" y="6248"/>
                  </a:lnTo>
                  <a:lnTo>
                    <a:pt x="41519" y="5283"/>
                  </a:lnTo>
                  <a:lnTo>
                    <a:pt x="37795" y="5283"/>
                  </a:lnTo>
                  <a:lnTo>
                    <a:pt x="37597" y="4902"/>
                  </a:lnTo>
                  <a:lnTo>
                    <a:pt x="33591" y="4902"/>
                  </a:lnTo>
                  <a:lnTo>
                    <a:pt x="32334" y="1219"/>
                  </a:lnTo>
                  <a:close/>
                </a:path>
                <a:path w="106045" h="64135">
                  <a:moveTo>
                    <a:pt x="42701" y="2654"/>
                  </a:moveTo>
                  <a:lnTo>
                    <a:pt x="40926" y="3568"/>
                  </a:lnTo>
                  <a:lnTo>
                    <a:pt x="37795" y="5283"/>
                  </a:lnTo>
                  <a:lnTo>
                    <a:pt x="41519" y="5283"/>
                  </a:lnTo>
                  <a:lnTo>
                    <a:pt x="42701" y="2654"/>
                  </a:lnTo>
                  <a:close/>
                </a:path>
                <a:path w="106045" h="64135">
                  <a:moveTo>
                    <a:pt x="36830" y="0"/>
                  </a:moveTo>
                  <a:lnTo>
                    <a:pt x="35217" y="787"/>
                  </a:lnTo>
                  <a:lnTo>
                    <a:pt x="33706" y="4610"/>
                  </a:lnTo>
                  <a:lnTo>
                    <a:pt x="33591" y="4902"/>
                  </a:lnTo>
                  <a:lnTo>
                    <a:pt x="37597" y="4902"/>
                  </a:lnTo>
                  <a:lnTo>
                    <a:pt x="36906" y="3568"/>
                  </a:lnTo>
                  <a:lnTo>
                    <a:pt x="37249" y="1727"/>
                  </a:lnTo>
                  <a:lnTo>
                    <a:pt x="36830" y="0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1" name="object 2471"/>
            <p:cNvSpPr/>
            <p:nvPr/>
          </p:nvSpPr>
          <p:spPr>
            <a:xfrm>
              <a:off x="6852051" y="2948087"/>
              <a:ext cx="88265" cy="90170"/>
            </a:xfrm>
            <a:custGeom>
              <a:avLst/>
              <a:gdLst/>
              <a:ahLst/>
              <a:cxnLst/>
              <a:rect l="l" t="t" r="r" b="b"/>
              <a:pathLst>
                <a:path w="88265" h="90169">
                  <a:moveTo>
                    <a:pt x="41757" y="89153"/>
                  </a:moveTo>
                  <a:lnTo>
                    <a:pt x="40702" y="89153"/>
                  </a:lnTo>
                  <a:lnTo>
                    <a:pt x="40779" y="89407"/>
                  </a:lnTo>
                  <a:lnTo>
                    <a:pt x="41452" y="89661"/>
                  </a:lnTo>
                  <a:lnTo>
                    <a:pt x="41757" y="89153"/>
                  </a:lnTo>
                  <a:close/>
                </a:path>
                <a:path w="88265" h="90169">
                  <a:moveTo>
                    <a:pt x="58661" y="89153"/>
                  </a:moveTo>
                  <a:lnTo>
                    <a:pt x="58094" y="89153"/>
                  </a:lnTo>
                  <a:lnTo>
                    <a:pt x="58534" y="89407"/>
                  </a:lnTo>
                  <a:lnTo>
                    <a:pt x="58661" y="89153"/>
                  </a:lnTo>
                  <a:close/>
                </a:path>
                <a:path w="88265" h="90169">
                  <a:moveTo>
                    <a:pt x="28911" y="84200"/>
                  </a:moveTo>
                  <a:lnTo>
                    <a:pt x="27777" y="84200"/>
                  </a:lnTo>
                  <a:lnTo>
                    <a:pt x="29392" y="89026"/>
                  </a:lnTo>
                  <a:lnTo>
                    <a:pt x="29686" y="89026"/>
                  </a:lnTo>
                  <a:lnTo>
                    <a:pt x="30022" y="89153"/>
                  </a:lnTo>
                  <a:lnTo>
                    <a:pt x="30449" y="88391"/>
                  </a:lnTo>
                  <a:lnTo>
                    <a:pt x="29173" y="84962"/>
                  </a:lnTo>
                  <a:lnTo>
                    <a:pt x="28911" y="84200"/>
                  </a:lnTo>
                  <a:close/>
                </a:path>
                <a:path w="88265" h="90169">
                  <a:moveTo>
                    <a:pt x="57873" y="89026"/>
                  </a:moveTo>
                  <a:lnTo>
                    <a:pt x="41833" y="89026"/>
                  </a:lnTo>
                  <a:lnTo>
                    <a:pt x="58094" y="89153"/>
                  </a:lnTo>
                  <a:lnTo>
                    <a:pt x="57873" y="89026"/>
                  </a:lnTo>
                  <a:close/>
                </a:path>
                <a:path w="88265" h="90169">
                  <a:moveTo>
                    <a:pt x="41723" y="88645"/>
                  </a:moveTo>
                  <a:lnTo>
                    <a:pt x="40547" y="88645"/>
                  </a:lnTo>
                  <a:lnTo>
                    <a:pt x="40663" y="89026"/>
                  </a:lnTo>
                  <a:lnTo>
                    <a:pt x="41833" y="89026"/>
                  </a:lnTo>
                  <a:lnTo>
                    <a:pt x="41723" y="88645"/>
                  </a:lnTo>
                  <a:close/>
                </a:path>
                <a:path w="88265" h="90169">
                  <a:moveTo>
                    <a:pt x="58915" y="88645"/>
                  </a:moveTo>
                  <a:lnTo>
                    <a:pt x="57769" y="88645"/>
                  </a:lnTo>
                  <a:lnTo>
                    <a:pt x="57873" y="89026"/>
                  </a:lnTo>
                  <a:lnTo>
                    <a:pt x="58724" y="89026"/>
                  </a:lnTo>
                  <a:lnTo>
                    <a:pt x="58915" y="88645"/>
                  </a:lnTo>
                  <a:close/>
                </a:path>
                <a:path w="88265" h="90169">
                  <a:moveTo>
                    <a:pt x="40470" y="88391"/>
                  </a:moveTo>
                  <a:lnTo>
                    <a:pt x="30335" y="88391"/>
                  </a:lnTo>
                  <a:lnTo>
                    <a:pt x="30421" y="88645"/>
                  </a:lnTo>
                  <a:lnTo>
                    <a:pt x="40547" y="88645"/>
                  </a:lnTo>
                  <a:lnTo>
                    <a:pt x="40470" y="88391"/>
                  </a:lnTo>
                  <a:close/>
                </a:path>
                <a:path w="88265" h="90169">
                  <a:moveTo>
                    <a:pt x="57700" y="88391"/>
                  </a:moveTo>
                  <a:lnTo>
                    <a:pt x="41649" y="88391"/>
                  </a:lnTo>
                  <a:lnTo>
                    <a:pt x="41723" y="88645"/>
                  </a:lnTo>
                  <a:lnTo>
                    <a:pt x="57769" y="88645"/>
                  </a:lnTo>
                  <a:lnTo>
                    <a:pt x="57700" y="88391"/>
                  </a:lnTo>
                  <a:close/>
                </a:path>
                <a:path w="88265" h="90169">
                  <a:moveTo>
                    <a:pt x="40583" y="84708"/>
                  </a:moveTo>
                  <a:lnTo>
                    <a:pt x="39350" y="84708"/>
                  </a:lnTo>
                  <a:lnTo>
                    <a:pt x="40470" y="88391"/>
                  </a:lnTo>
                  <a:lnTo>
                    <a:pt x="41649" y="88391"/>
                  </a:lnTo>
                  <a:lnTo>
                    <a:pt x="40767" y="85343"/>
                  </a:lnTo>
                  <a:lnTo>
                    <a:pt x="40657" y="84962"/>
                  </a:lnTo>
                  <a:lnTo>
                    <a:pt x="40583" y="84708"/>
                  </a:lnTo>
                  <a:close/>
                </a:path>
                <a:path w="88265" h="90169">
                  <a:moveTo>
                    <a:pt x="57671" y="84200"/>
                  </a:moveTo>
                  <a:lnTo>
                    <a:pt x="56552" y="84200"/>
                  </a:lnTo>
                  <a:lnTo>
                    <a:pt x="57700" y="88391"/>
                  </a:lnTo>
                  <a:lnTo>
                    <a:pt x="58839" y="88391"/>
                  </a:lnTo>
                  <a:lnTo>
                    <a:pt x="57990" y="85343"/>
                  </a:lnTo>
                  <a:lnTo>
                    <a:pt x="57883" y="84962"/>
                  </a:lnTo>
                  <a:lnTo>
                    <a:pt x="57777" y="84581"/>
                  </a:lnTo>
                  <a:lnTo>
                    <a:pt x="57671" y="84200"/>
                  </a:lnTo>
                  <a:close/>
                </a:path>
                <a:path w="88265" h="90169">
                  <a:moveTo>
                    <a:pt x="49733" y="84200"/>
                  </a:moveTo>
                  <a:lnTo>
                    <a:pt x="48588" y="84200"/>
                  </a:lnTo>
                  <a:lnTo>
                    <a:pt x="48710" y="84581"/>
                  </a:lnTo>
                  <a:lnTo>
                    <a:pt x="48831" y="84962"/>
                  </a:lnTo>
                  <a:lnTo>
                    <a:pt x="49530" y="85343"/>
                  </a:lnTo>
                  <a:lnTo>
                    <a:pt x="49707" y="84962"/>
                  </a:lnTo>
                  <a:lnTo>
                    <a:pt x="49826" y="84708"/>
                  </a:lnTo>
                  <a:lnTo>
                    <a:pt x="49885" y="84581"/>
                  </a:lnTo>
                  <a:lnTo>
                    <a:pt x="49733" y="84200"/>
                  </a:lnTo>
                  <a:close/>
                </a:path>
                <a:path w="88265" h="90169">
                  <a:moveTo>
                    <a:pt x="40436" y="84200"/>
                  </a:moveTo>
                  <a:lnTo>
                    <a:pt x="39195" y="84200"/>
                  </a:lnTo>
                  <a:lnTo>
                    <a:pt x="39311" y="84581"/>
                  </a:lnTo>
                  <a:lnTo>
                    <a:pt x="40547" y="84581"/>
                  </a:lnTo>
                  <a:lnTo>
                    <a:pt x="40436" y="84200"/>
                  </a:lnTo>
                  <a:close/>
                </a:path>
                <a:path w="88265" h="90169">
                  <a:moveTo>
                    <a:pt x="39156" y="84073"/>
                  </a:moveTo>
                  <a:lnTo>
                    <a:pt x="28867" y="84073"/>
                  </a:lnTo>
                  <a:lnTo>
                    <a:pt x="39195" y="84200"/>
                  </a:lnTo>
                  <a:lnTo>
                    <a:pt x="39156" y="84073"/>
                  </a:lnTo>
                  <a:close/>
                </a:path>
                <a:path w="88265" h="90169">
                  <a:moveTo>
                    <a:pt x="18605" y="57657"/>
                  </a:moveTo>
                  <a:lnTo>
                    <a:pt x="17373" y="57657"/>
                  </a:lnTo>
                  <a:lnTo>
                    <a:pt x="20104" y="63499"/>
                  </a:lnTo>
                  <a:lnTo>
                    <a:pt x="20223" y="63753"/>
                  </a:lnTo>
                  <a:lnTo>
                    <a:pt x="23569" y="72389"/>
                  </a:lnTo>
                  <a:lnTo>
                    <a:pt x="26885" y="81533"/>
                  </a:lnTo>
                  <a:lnTo>
                    <a:pt x="27692" y="83946"/>
                  </a:lnTo>
                  <a:lnTo>
                    <a:pt x="40400" y="84073"/>
                  </a:lnTo>
                  <a:lnTo>
                    <a:pt x="48588" y="84200"/>
                  </a:lnTo>
                  <a:lnTo>
                    <a:pt x="48507" y="83946"/>
                  </a:lnTo>
                  <a:lnTo>
                    <a:pt x="28823" y="83946"/>
                  </a:lnTo>
                  <a:lnTo>
                    <a:pt x="26273" y="76580"/>
                  </a:lnTo>
                  <a:lnTo>
                    <a:pt x="22796" y="67309"/>
                  </a:lnTo>
                  <a:lnTo>
                    <a:pt x="19329" y="59181"/>
                  </a:lnTo>
                  <a:lnTo>
                    <a:pt x="18745" y="57911"/>
                  </a:lnTo>
                  <a:lnTo>
                    <a:pt x="18605" y="57657"/>
                  </a:lnTo>
                  <a:close/>
                </a:path>
                <a:path w="88265" h="90169">
                  <a:moveTo>
                    <a:pt x="46516" y="71881"/>
                  </a:moveTo>
                  <a:lnTo>
                    <a:pt x="44564" y="71881"/>
                  </a:lnTo>
                  <a:lnTo>
                    <a:pt x="47802" y="74040"/>
                  </a:lnTo>
                  <a:lnTo>
                    <a:pt x="53835" y="78231"/>
                  </a:lnTo>
                  <a:lnTo>
                    <a:pt x="55613" y="80771"/>
                  </a:lnTo>
                  <a:lnTo>
                    <a:pt x="56100" y="82549"/>
                  </a:lnTo>
                  <a:lnTo>
                    <a:pt x="56169" y="82803"/>
                  </a:lnTo>
                  <a:lnTo>
                    <a:pt x="56239" y="83057"/>
                  </a:lnTo>
                  <a:lnTo>
                    <a:pt x="56308" y="83311"/>
                  </a:lnTo>
                  <a:lnTo>
                    <a:pt x="56378" y="83565"/>
                  </a:lnTo>
                  <a:lnTo>
                    <a:pt x="56482" y="83946"/>
                  </a:lnTo>
                  <a:lnTo>
                    <a:pt x="49653" y="83946"/>
                  </a:lnTo>
                  <a:lnTo>
                    <a:pt x="49733" y="84200"/>
                  </a:lnTo>
                  <a:lnTo>
                    <a:pt x="56552" y="84200"/>
                  </a:lnTo>
                  <a:lnTo>
                    <a:pt x="56517" y="84073"/>
                  </a:lnTo>
                  <a:lnTo>
                    <a:pt x="57636" y="84073"/>
                  </a:lnTo>
                  <a:lnTo>
                    <a:pt x="57494" y="83565"/>
                  </a:lnTo>
                  <a:lnTo>
                    <a:pt x="57423" y="83311"/>
                  </a:lnTo>
                  <a:lnTo>
                    <a:pt x="57353" y="83057"/>
                  </a:lnTo>
                  <a:lnTo>
                    <a:pt x="55791" y="79628"/>
                  </a:lnTo>
                  <a:lnTo>
                    <a:pt x="57816" y="79628"/>
                  </a:lnTo>
                  <a:lnTo>
                    <a:pt x="55562" y="78104"/>
                  </a:lnTo>
                  <a:lnTo>
                    <a:pt x="56794" y="77850"/>
                  </a:lnTo>
                  <a:lnTo>
                    <a:pt x="61839" y="77850"/>
                  </a:lnTo>
                  <a:lnTo>
                    <a:pt x="60287" y="77215"/>
                  </a:lnTo>
                  <a:lnTo>
                    <a:pt x="54356" y="77215"/>
                  </a:lnTo>
                  <a:lnTo>
                    <a:pt x="51460" y="75183"/>
                  </a:lnTo>
                  <a:lnTo>
                    <a:pt x="46516" y="71881"/>
                  </a:lnTo>
                  <a:close/>
                </a:path>
                <a:path w="88265" h="90169">
                  <a:moveTo>
                    <a:pt x="17998" y="56641"/>
                  </a:moveTo>
                  <a:lnTo>
                    <a:pt x="16427" y="56641"/>
                  </a:lnTo>
                  <a:lnTo>
                    <a:pt x="15576" y="56895"/>
                  </a:lnTo>
                  <a:lnTo>
                    <a:pt x="16025" y="56895"/>
                  </a:lnTo>
                  <a:lnTo>
                    <a:pt x="16590" y="59943"/>
                  </a:lnTo>
                  <a:lnTo>
                    <a:pt x="16684" y="60451"/>
                  </a:lnTo>
                  <a:lnTo>
                    <a:pt x="16801" y="61086"/>
                  </a:lnTo>
                  <a:lnTo>
                    <a:pt x="16872" y="61467"/>
                  </a:lnTo>
                  <a:lnTo>
                    <a:pt x="16939" y="62229"/>
                  </a:lnTo>
                  <a:lnTo>
                    <a:pt x="17050" y="63499"/>
                  </a:lnTo>
                  <a:lnTo>
                    <a:pt x="17129" y="64388"/>
                  </a:lnTo>
                  <a:lnTo>
                    <a:pt x="17229" y="65531"/>
                  </a:lnTo>
                  <a:lnTo>
                    <a:pt x="17307" y="66420"/>
                  </a:lnTo>
                  <a:lnTo>
                    <a:pt x="17419" y="67690"/>
                  </a:lnTo>
                  <a:lnTo>
                    <a:pt x="17529" y="69214"/>
                  </a:lnTo>
                  <a:lnTo>
                    <a:pt x="17650" y="71627"/>
                  </a:lnTo>
                  <a:lnTo>
                    <a:pt x="17771" y="74040"/>
                  </a:lnTo>
                  <a:lnTo>
                    <a:pt x="17879" y="76199"/>
                  </a:lnTo>
                  <a:lnTo>
                    <a:pt x="17978" y="79374"/>
                  </a:lnTo>
                  <a:lnTo>
                    <a:pt x="18097" y="83565"/>
                  </a:lnTo>
                  <a:lnTo>
                    <a:pt x="18643" y="84073"/>
                  </a:lnTo>
                  <a:lnTo>
                    <a:pt x="19177" y="83565"/>
                  </a:lnTo>
                  <a:lnTo>
                    <a:pt x="19059" y="79374"/>
                  </a:lnTo>
                  <a:lnTo>
                    <a:pt x="18938" y="76199"/>
                  </a:lnTo>
                  <a:lnTo>
                    <a:pt x="18813" y="72897"/>
                  </a:lnTo>
                  <a:lnTo>
                    <a:pt x="18692" y="70992"/>
                  </a:lnTo>
                  <a:lnTo>
                    <a:pt x="18577" y="69214"/>
                  </a:lnTo>
                  <a:lnTo>
                    <a:pt x="18452" y="67309"/>
                  </a:lnTo>
                  <a:lnTo>
                    <a:pt x="18337" y="65531"/>
                  </a:lnTo>
                  <a:lnTo>
                    <a:pt x="18262" y="64388"/>
                  </a:lnTo>
                  <a:lnTo>
                    <a:pt x="18010" y="62483"/>
                  </a:lnTo>
                  <a:lnTo>
                    <a:pt x="17893" y="61594"/>
                  </a:lnTo>
                  <a:lnTo>
                    <a:pt x="17776" y="60705"/>
                  </a:lnTo>
                  <a:lnTo>
                    <a:pt x="17675" y="59943"/>
                  </a:lnTo>
                  <a:lnTo>
                    <a:pt x="17558" y="59054"/>
                  </a:lnTo>
                  <a:lnTo>
                    <a:pt x="17457" y="58292"/>
                  </a:lnTo>
                  <a:lnTo>
                    <a:pt x="17373" y="57657"/>
                  </a:lnTo>
                  <a:lnTo>
                    <a:pt x="18605" y="57657"/>
                  </a:lnTo>
                  <a:lnTo>
                    <a:pt x="18186" y="56895"/>
                  </a:lnTo>
                  <a:lnTo>
                    <a:pt x="17998" y="56641"/>
                  </a:lnTo>
                  <a:close/>
                </a:path>
                <a:path w="88265" h="90169">
                  <a:moveTo>
                    <a:pt x="34099" y="63499"/>
                  </a:moveTo>
                  <a:lnTo>
                    <a:pt x="31892" y="63499"/>
                  </a:lnTo>
                  <a:lnTo>
                    <a:pt x="37896" y="67309"/>
                  </a:lnTo>
                  <a:lnTo>
                    <a:pt x="40906" y="69341"/>
                  </a:lnTo>
                  <a:lnTo>
                    <a:pt x="40767" y="69341"/>
                  </a:lnTo>
                  <a:lnTo>
                    <a:pt x="44373" y="72008"/>
                  </a:lnTo>
                  <a:lnTo>
                    <a:pt x="47739" y="81533"/>
                  </a:lnTo>
                  <a:lnTo>
                    <a:pt x="48062" y="82549"/>
                  </a:lnTo>
                  <a:lnTo>
                    <a:pt x="48143" y="82803"/>
                  </a:lnTo>
                  <a:lnTo>
                    <a:pt x="48224" y="83057"/>
                  </a:lnTo>
                  <a:lnTo>
                    <a:pt x="48305" y="83311"/>
                  </a:lnTo>
                  <a:lnTo>
                    <a:pt x="48386" y="83565"/>
                  </a:lnTo>
                  <a:lnTo>
                    <a:pt x="48507" y="83946"/>
                  </a:lnTo>
                  <a:lnTo>
                    <a:pt x="49693" y="84073"/>
                  </a:lnTo>
                  <a:lnTo>
                    <a:pt x="47537" y="77215"/>
                  </a:lnTo>
                  <a:lnTo>
                    <a:pt x="47458" y="76961"/>
                  </a:lnTo>
                  <a:lnTo>
                    <a:pt x="47338" y="76580"/>
                  </a:lnTo>
                  <a:lnTo>
                    <a:pt x="47218" y="76199"/>
                  </a:lnTo>
                  <a:lnTo>
                    <a:pt x="44642" y="72008"/>
                  </a:lnTo>
                  <a:lnTo>
                    <a:pt x="44564" y="71881"/>
                  </a:lnTo>
                  <a:lnTo>
                    <a:pt x="46516" y="71881"/>
                  </a:lnTo>
                  <a:lnTo>
                    <a:pt x="44450" y="70484"/>
                  </a:lnTo>
                  <a:lnTo>
                    <a:pt x="52662" y="70484"/>
                  </a:lnTo>
                  <a:lnTo>
                    <a:pt x="48869" y="69341"/>
                  </a:lnTo>
                  <a:lnTo>
                    <a:pt x="44259" y="69214"/>
                  </a:lnTo>
                  <a:lnTo>
                    <a:pt x="42760" y="69214"/>
                  </a:lnTo>
                  <a:lnTo>
                    <a:pt x="34099" y="63499"/>
                  </a:lnTo>
                  <a:close/>
                </a:path>
                <a:path w="88265" h="90169">
                  <a:moveTo>
                    <a:pt x="22098" y="56387"/>
                  </a:moveTo>
                  <a:lnTo>
                    <a:pt x="19885" y="56387"/>
                  </a:lnTo>
                  <a:lnTo>
                    <a:pt x="23482" y="58292"/>
                  </a:lnTo>
                  <a:lnTo>
                    <a:pt x="28752" y="61594"/>
                  </a:lnTo>
                  <a:lnTo>
                    <a:pt x="28905" y="61594"/>
                  </a:lnTo>
                  <a:lnTo>
                    <a:pt x="29311" y="61848"/>
                  </a:lnTo>
                  <a:lnTo>
                    <a:pt x="32419" y="66420"/>
                  </a:lnTo>
                  <a:lnTo>
                    <a:pt x="35726" y="74040"/>
                  </a:lnTo>
                  <a:lnTo>
                    <a:pt x="38693" y="82549"/>
                  </a:lnTo>
                  <a:lnTo>
                    <a:pt x="38770" y="82803"/>
                  </a:lnTo>
                  <a:lnTo>
                    <a:pt x="38847" y="83057"/>
                  </a:lnTo>
                  <a:lnTo>
                    <a:pt x="38924" y="83311"/>
                  </a:lnTo>
                  <a:lnTo>
                    <a:pt x="39002" y="83565"/>
                  </a:lnTo>
                  <a:lnTo>
                    <a:pt x="39118" y="83946"/>
                  </a:lnTo>
                  <a:lnTo>
                    <a:pt x="40363" y="83946"/>
                  </a:lnTo>
                  <a:lnTo>
                    <a:pt x="37642" y="74548"/>
                  </a:lnTo>
                  <a:lnTo>
                    <a:pt x="32727" y="64642"/>
                  </a:lnTo>
                  <a:lnTo>
                    <a:pt x="32664" y="64515"/>
                  </a:lnTo>
                  <a:lnTo>
                    <a:pt x="32011" y="63499"/>
                  </a:lnTo>
                  <a:lnTo>
                    <a:pt x="34099" y="63499"/>
                  </a:lnTo>
                  <a:lnTo>
                    <a:pt x="30175" y="61086"/>
                  </a:lnTo>
                  <a:lnTo>
                    <a:pt x="31505" y="60451"/>
                  </a:lnTo>
                  <a:lnTo>
                    <a:pt x="29121" y="60451"/>
                  </a:lnTo>
                  <a:lnTo>
                    <a:pt x="25534" y="58292"/>
                  </a:lnTo>
                  <a:lnTo>
                    <a:pt x="22098" y="56387"/>
                  </a:lnTo>
                  <a:close/>
                </a:path>
                <a:path w="88265" h="90169">
                  <a:moveTo>
                    <a:pt x="57816" y="79628"/>
                  </a:moveTo>
                  <a:lnTo>
                    <a:pt x="55791" y="79628"/>
                  </a:lnTo>
                  <a:lnTo>
                    <a:pt x="60388" y="82803"/>
                  </a:lnTo>
                  <a:lnTo>
                    <a:pt x="62077" y="83946"/>
                  </a:lnTo>
                  <a:lnTo>
                    <a:pt x="62852" y="83946"/>
                  </a:lnTo>
                  <a:lnTo>
                    <a:pt x="62890" y="83311"/>
                  </a:lnTo>
                  <a:lnTo>
                    <a:pt x="59131" y="80517"/>
                  </a:lnTo>
                  <a:lnTo>
                    <a:pt x="57816" y="79628"/>
                  </a:lnTo>
                  <a:close/>
                </a:path>
                <a:path w="88265" h="90169">
                  <a:moveTo>
                    <a:pt x="61839" y="77850"/>
                  </a:moveTo>
                  <a:lnTo>
                    <a:pt x="56794" y="77850"/>
                  </a:lnTo>
                  <a:lnTo>
                    <a:pt x="59131" y="77977"/>
                  </a:lnTo>
                  <a:lnTo>
                    <a:pt x="62661" y="79374"/>
                  </a:lnTo>
                  <a:lnTo>
                    <a:pt x="63373" y="78993"/>
                  </a:lnTo>
                  <a:lnTo>
                    <a:pt x="63373" y="78612"/>
                  </a:lnTo>
                  <a:lnTo>
                    <a:pt x="63080" y="78358"/>
                  </a:lnTo>
                  <a:lnTo>
                    <a:pt x="61839" y="77850"/>
                  </a:lnTo>
                  <a:close/>
                </a:path>
                <a:path w="88265" h="90169">
                  <a:moveTo>
                    <a:pt x="58115" y="76326"/>
                  </a:moveTo>
                  <a:lnTo>
                    <a:pt x="55283" y="76961"/>
                  </a:lnTo>
                  <a:lnTo>
                    <a:pt x="54356" y="77215"/>
                  </a:lnTo>
                  <a:lnTo>
                    <a:pt x="60287" y="77215"/>
                  </a:lnTo>
                  <a:lnTo>
                    <a:pt x="58115" y="76326"/>
                  </a:lnTo>
                  <a:close/>
                </a:path>
                <a:path w="88265" h="90169">
                  <a:moveTo>
                    <a:pt x="52662" y="70484"/>
                  </a:moveTo>
                  <a:lnTo>
                    <a:pt x="46647" y="70484"/>
                  </a:lnTo>
                  <a:lnTo>
                    <a:pt x="50444" y="70992"/>
                  </a:lnTo>
                  <a:lnTo>
                    <a:pt x="55308" y="72389"/>
                  </a:lnTo>
                  <a:lnTo>
                    <a:pt x="56007" y="72008"/>
                  </a:lnTo>
                  <a:lnTo>
                    <a:pt x="55956" y="71627"/>
                  </a:lnTo>
                  <a:lnTo>
                    <a:pt x="55613" y="71373"/>
                  </a:lnTo>
                  <a:lnTo>
                    <a:pt x="52662" y="70484"/>
                  </a:lnTo>
                  <a:close/>
                </a:path>
                <a:path w="88265" h="90169">
                  <a:moveTo>
                    <a:pt x="42849" y="58546"/>
                  </a:moveTo>
                  <a:lnTo>
                    <a:pt x="35496" y="58546"/>
                  </a:lnTo>
                  <a:lnTo>
                    <a:pt x="41440" y="59054"/>
                  </a:lnTo>
                  <a:lnTo>
                    <a:pt x="53022" y="65531"/>
                  </a:lnTo>
                  <a:lnTo>
                    <a:pt x="56484" y="69214"/>
                  </a:lnTo>
                  <a:lnTo>
                    <a:pt x="57365" y="69341"/>
                  </a:lnTo>
                  <a:lnTo>
                    <a:pt x="57404" y="68579"/>
                  </a:lnTo>
                  <a:lnTo>
                    <a:pt x="53721" y="64642"/>
                  </a:lnTo>
                  <a:lnTo>
                    <a:pt x="42849" y="58546"/>
                  </a:lnTo>
                  <a:close/>
                </a:path>
                <a:path w="88265" h="90169">
                  <a:moveTo>
                    <a:pt x="49258" y="57911"/>
                  </a:moveTo>
                  <a:lnTo>
                    <a:pt x="47039" y="57911"/>
                  </a:lnTo>
                  <a:lnTo>
                    <a:pt x="54282" y="62483"/>
                  </a:lnTo>
                  <a:lnTo>
                    <a:pt x="59461" y="67944"/>
                  </a:lnTo>
                  <a:lnTo>
                    <a:pt x="59892" y="68343"/>
                  </a:lnTo>
                  <a:lnTo>
                    <a:pt x="60502" y="68579"/>
                  </a:lnTo>
                  <a:lnTo>
                    <a:pt x="60607" y="68343"/>
                  </a:lnTo>
                  <a:lnTo>
                    <a:pt x="60680" y="67690"/>
                  </a:lnTo>
                  <a:lnTo>
                    <a:pt x="55839" y="62229"/>
                  </a:lnTo>
                  <a:lnTo>
                    <a:pt x="49258" y="57911"/>
                  </a:lnTo>
                  <a:close/>
                </a:path>
                <a:path w="88265" h="90169">
                  <a:moveTo>
                    <a:pt x="63624" y="57911"/>
                  </a:moveTo>
                  <a:lnTo>
                    <a:pt x="62142" y="57911"/>
                  </a:lnTo>
                  <a:lnTo>
                    <a:pt x="64681" y="60705"/>
                  </a:lnTo>
                  <a:lnTo>
                    <a:pt x="65455" y="60705"/>
                  </a:lnTo>
                  <a:lnTo>
                    <a:pt x="65481" y="59943"/>
                  </a:lnTo>
                  <a:lnTo>
                    <a:pt x="63624" y="57911"/>
                  </a:lnTo>
                  <a:close/>
                </a:path>
                <a:path w="88265" h="90169">
                  <a:moveTo>
                    <a:pt x="34836" y="57403"/>
                  </a:moveTo>
                  <a:lnTo>
                    <a:pt x="29121" y="60451"/>
                  </a:lnTo>
                  <a:lnTo>
                    <a:pt x="31505" y="60451"/>
                  </a:lnTo>
                  <a:lnTo>
                    <a:pt x="35496" y="58546"/>
                  </a:lnTo>
                  <a:lnTo>
                    <a:pt x="42849" y="58546"/>
                  </a:lnTo>
                  <a:lnTo>
                    <a:pt x="41717" y="57911"/>
                  </a:lnTo>
                  <a:lnTo>
                    <a:pt x="43709" y="57911"/>
                  </a:lnTo>
                  <a:lnTo>
                    <a:pt x="34836" y="57403"/>
                  </a:lnTo>
                  <a:close/>
                </a:path>
                <a:path w="88265" h="90169">
                  <a:moveTo>
                    <a:pt x="46637" y="57657"/>
                  </a:moveTo>
                  <a:lnTo>
                    <a:pt x="41264" y="57657"/>
                  </a:lnTo>
                  <a:lnTo>
                    <a:pt x="41717" y="57911"/>
                  </a:lnTo>
                  <a:lnTo>
                    <a:pt x="47039" y="57911"/>
                  </a:lnTo>
                  <a:lnTo>
                    <a:pt x="46637" y="57657"/>
                  </a:lnTo>
                  <a:close/>
                </a:path>
                <a:path w="88265" h="90169">
                  <a:moveTo>
                    <a:pt x="61912" y="57657"/>
                  </a:moveTo>
                  <a:lnTo>
                    <a:pt x="48870" y="57657"/>
                  </a:lnTo>
                  <a:lnTo>
                    <a:pt x="49258" y="57911"/>
                  </a:lnTo>
                  <a:lnTo>
                    <a:pt x="62142" y="57911"/>
                  </a:lnTo>
                  <a:lnTo>
                    <a:pt x="61912" y="57657"/>
                  </a:lnTo>
                  <a:close/>
                </a:path>
                <a:path w="88265" h="90169">
                  <a:moveTo>
                    <a:pt x="46522" y="56387"/>
                  </a:moveTo>
                  <a:lnTo>
                    <a:pt x="44257" y="56387"/>
                  </a:lnTo>
                  <a:lnTo>
                    <a:pt x="45832" y="57149"/>
                  </a:lnTo>
                  <a:lnTo>
                    <a:pt x="46637" y="57657"/>
                  </a:lnTo>
                  <a:lnTo>
                    <a:pt x="48870" y="57657"/>
                  </a:lnTo>
                  <a:lnTo>
                    <a:pt x="48096" y="57149"/>
                  </a:lnTo>
                  <a:lnTo>
                    <a:pt x="47532" y="56895"/>
                  </a:lnTo>
                  <a:lnTo>
                    <a:pt x="46522" y="56387"/>
                  </a:lnTo>
                  <a:close/>
                </a:path>
                <a:path w="88265" h="90169">
                  <a:moveTo>
                    <a:pt x="63160" y="57403"/>
                  </a:moveTo>
                  <a:lnTo>
                    <a:pt x="61681" y="57403"/>
                  </a:lnTo>
                  <a:lnTo>
                    <a:pt x="61912" y="57657"/>
                  </a:lnTo>
                  <a:lnTo>
                    <a:pt x="63392" y="57657"/>
                  </a:lnTo>
                  <a:lnTo>
                    <a:pt x="63160" y="57403"/>
                  </a:lnTo>
                  <a:close/>
                </a:path>
                <a:path w="88265" h="90169">
                  <a:moveTo>
                    <a:pt x="61450" y="57149"/>
                  </a:moveTo>
                  <a:lnTo>
                    <a:pt x="48037" y="57149"/>
                  </a:lnTo>
                  <a:lnTo>
                    <a:pt x="48542" y="57403"/>
                  </a:lnTo>
                  <a:lnTo>
                    <a:pt x="61681" y="57403"/>
                  </a:lnTo>
                  <a:lnTo>
                    <a:pt x="61450" y="57149"/>
                  </a:lnTo>
                  <a:close/>
                </a:path>
                <a:path w="88265" h="90169">
                  <a:moveTo>
                    <a:pt x="17622" y="56133"/>
                  </a:moveTo>
                  <a:lnTo>
                    <a:pt x="14785" y="56133"/>
                  </a:lnTo>
                  <a:lnTo>
                    <a:pt x="14490" y="56641"/>
                  </a:lnTo>
                  <a:lnTo>
                    <a:pt x="15371" y="57149"/>
                  </a:lnTo>
                  <a:lnTo>
                    <a:pt x="14725" y="57149"/>
                  </a:lnTo>
                  <a:lnTo>
                    <a:pt x="15576" y="56895"/>
                  </a:lnTo>
                  <a:lnTo>
                    <a:pt x="16025" y="56895"/>
                  </a:lnTo>
                  <a:lnTo>
                    <a:pt x="15978" y="56641"/>
                  </a:lnTo>
                  <a:lnTo>
                    <a:pt x="17998" y="56641"/>
                  </a:lnTo>
                  <a:lnTo>
                    <a:pt x="17622" y="56133"/>
                  </a:lnTo>
                  <a:close/>
                </a:path>
                <a:path w="88265" h="90169">
                  <a:moveTo>
                    <a:pt x="62232" y="56387"/>
                  </a:moveTo>
                  <a:lnTo>
                    <a:pt x="60758" y="56387"/>
                  </a:lnTo>
                  <a:lnTo>
                    <a:pt x="61450" y="57149"/>
                  </a:lnTo>
                  <a:lnTo>
                    <a:pt x="62928" y="57149"/>
                  </a:lnTo>
                  <a:lnTo>
                    <a:pt x="62232" y="56387"/>
                  </a:lnTo>
                  <a:close/>
                </a:path>
                <a:path w="88265" h="90169">
                  <a:moveTo>
                    <a:pt x="16427" y="56641"/>
                  </a:moveTo>
                  <a:lnTo>
                    <a:pt x="15978" y="56641"/>
                  </a:lnTo>
                  <a:lnTo>
                    <a:pt x="16025" y="56895"/>
                  </a:lnTo>
                  <a:lnTo>
                    <a:pt x="15576" y="56895"/>
                  </a:lnTo>
                  <a:lnTo>
                    <a:pt x="16427" y="56641"/>
                  </a:lnTo>
                  <a:close/>
                </a:path>
                <a:path w="88265" h="90169">
                  <a:moveTo>
                    <a:pt x="19405" y="56133"/>
                  </a:moveTo>
                  <a:lnTo>
                    <a:pt x="18034" y="56133"/>
                  </a:lnTo>
                  <a:lnTo>
                    <a:pt x="17399" y="56387"/>
                  </a:lnTo>
                  <a:lnTo>
                    <a:pt x="19885" y="56387"/>
                  </a:lnTo>
                  <a:lnTo>
                    <a:pt x="19405" y="56133"/>
                  </a:lnTo>
                  <a:close/>
                </a:path>
                <a:path w="88265" h="90169">
                  <a:moveTo>
                    <a:pt x="43732" y="56133"/>
                  </a:moveTo>
                  <a:lnTo>
                    <a:pt x="21391" y="56133"/>
                  </a:lnTo>
                  <a:lnTo>
                    <a:pt x="22098" y="56387"/>
                  </a:lnTo>
                  <a:lnTo>
                    <a:pt x="44257" y="56387"/>
                  </a:lnTo>
                  <a:lnTo>
                    <a:pt x="43732" y="56133"/>
                  </a:lnTo>
                  <a:close/>
                </a:path>
                <a:path w="88265" h="90169">
                  <a:moveTo>
                    <a:pt x="60527" y="56133"/>
                  </a:moveTo>
                  <a:lnTo>
                    <a:pt x="46017" y="56133"/>
                  </a:lnTo>
                  <a:lnTo>
                    <a:pt x="46522" y="56387"/>
                  </a:lnTo>
                  <a:lnTo>
                    <a:pt x="60758" y="56387"/>
                  </a:lnTo>
                  <a:lnTo>
                    <a:pt x="60527" y="56133"/>
                  </a:lnTo>
                  <a:close/>
                </a:path>
                <a:path w="88265" h="90169">
                  <a:moveTo>
                    <a:pt x="1082" y="38861"/>
                  </a:moveTo>
                  <a:lnTo>
                    <a:pt x="0" y="38861"/>
                  </a:lnTo>
                  <a:lnTo>
                    <a:pt x="190" y="39496"/>
                  </a:lnTo>
                  <a:lnTo>
                    <a:pt x="11315" y="47370"/>
                  </a:lnTo>
                  <a:lnTo>
                    <a:pt x="15530" y="55625"/>
                  </a:lnTo>
                  <a:lnTo>
                    <a:pt x="15595" y="55752"/>
                  </a:lnTo>
                  <a:lnTo>
                    <a:pt x="14490" y="56133"/>
                  </a:lnTo>
                  <a:lnTo>
                    <a:pt x="21391" y="56133"/>
                  </a:lnTo>
                  <a:lnTo>
                    <a:pt x="19977" y="55625"/>
                  </a:lnTo>
                  <a:lnTo>
                    <a:pt x="21583" y="55117"/>
                  </a:lnTo>
                  <a:lnTo>
                    <a:pt x="17970" y="55117"/>
                  </a:lnTo>
                  <a:lnTo>
                    <a:pt x="18252" y="54609"/>
                  </a:lnTo>
                  <a:lnTo>
                    <a:pt x="18323" y="54482"/>
                  </a:lnTo>
                  <a:lnTo>
                    <a:pt x="16129" y="54482"/>
                  </a:lnTo>
                  <a:lnTo>
                    <a:pt x="11468" y="46227"/>
                  </a:lnTo>
                  <a:lnTo>
                    <a:pt x="1082" y="38861"/>
                  </a:lnTo>
                  <a:close/>
                </a:path>
                <a:path w="88265" h="90169">
                  <a:moveTo>
                    <a:pt x="35920" y="51307"/>
                  </a:moveTo>
                  <a:lnTo>
                    <a:pt x="33210" y="51307"/>
                  </a:lnTo>
                  <a:lnTo>
                    <a:pt x="37694" y="53212"/>
                  </a:lnTo>
                  <a:lnTo>
                    <a:pt x="43732" y="56133"/>
                  </a:lnTo>
                  <a:lnTo>
                    <a:pt x="46017" y="56133"/>
                  </a:lnTo>
                  <a:lnTo>
                    <a:pt x="40462" y="53339"/>
                  </a:lnTo>
                  <a:lnTo>
                    <a:pt x="35920" y="51307"/>
                  </a:lnTo>
                  <a:close/>
                </a:path>
                <a:path w="88265" h="90169">
                  <a:moveTo>
                    <a:pt x="56515" y="51622"/>
                  </a:moveTo>
                  <a:lnTo>
                    <a:pt x="56604" y="51815"/>
                  </a:lnTo>
                  <a:lnTo>
                    <a:pt x="60527" y="56133"/>
                  </a:lnTo>
                  <a:lnTo>
                    <a:pt x="62000" y="56133"/>
                  </a:lnTo>
                  <a:lnTo>
                    <a:pt x="58635" y="52450"/>
                  </a:lnTo>
                  <a:lnTo>
                    <a:pt x="56515" y="51622"/>
                  </a:lnTo>
                  <a:close/>
                </a:path>
                <a:path w="88265" h="90169">
                  <a:moveTo>
                    <a:pt x="36925" y="45846"/>
                  </a:moveTo>
                  <a:lnTo>
                    <a:pt x="35599" y="45846"/>
                  </a:lnTo>
                  <a:lnTo>
                    <a:pt x="32981" y="50291"/>
                  </a:lnTo>
                  <a:lnTo>
                    <a:pt x="26492" y="52450"/>
                  </a:lnTo>
                  <a:lnTo>
                    <a:pt x="21957" y="53847"/>
                  </a:lnTo>
                  <a:lnTo>
                    <a:pt x="17970" y="55117"/>
                  </a:lnTo>
                  <a:lnTo>
                    <a:pt x="21583" y="55117"/>
                  </a:lnTo>
                  <a:lnTo>
                    <a:pt x="23190" y="54609"/>
                  </a:lnTo>
                  <a:lnTo>
                    <a:pt x="27813" y="53212"/>
                  </a:lnTo>
                  <a:lnTo>
                    <a:pt x="33210" y="51307"/>
                  </a:lnTo>
                  <a:lnTo>
                    <a:pt x="35920" y="51307"/>
                  </a:lnTo>
                  <a:lnTo>
                    <a:pt x="34785" y="50799"/>
                  </a:lnTo>
                  <a:lnTo>
                    <a:pt x="37477" y="49910"/>
                  </a:lnTo>
                  <a:lnTo>
                    <a:pt x="38570" y="49529"/>
                  </a:lnTo>
                  <a:lnTo>
                    <a:pt x="35128" y="49529"/>
                  </a:lnTo>
                  <a:lnTo>
                    <a:pt x="36925" y="45846"/>
                  </a:lnTo>
                  <a:close/>
                </a:path>
                <a:path w="88265" h="90169">
                  <a:moveTo>
                    <a:pt x="64152" y="46946"/>
                  </a:moveTo>
                  <a:lnTo>
                    <a:pt x="71437" y="54482"/>
                  </a:lnTo>
                  <a:lnTo>
                    <a:pt x="72212" y="54609"/>
                  </a:lnTo>
                  <a:lnTo>
                    <a:pt x="72212" y="53847"/>
                  </a:lnTo>
                  <a:lnTo>
                    <a:pt x="66173" y="47497"/>
                  </a:lnTo>
                  <a:lnTo>
                    <a:pt x="66052" y="47370"/>
                  </a:lnTo>
                  <a:lnTo>
                    <a:pt x="64152" y="46946"/>
                  </a:lnTo>
                  <a:close/>
                </a:path>
                <a:path w="88265" h="90169">
                  <a:moveTo>
                    <a:pt x="3086" y="25272"/>
                  </a:moveTo>
                  <a:lnTo>
                    <a:pt x="3039" y="25526"/>
                  </a:lnTo>
                  <a:lnTo>
                    <a:pt x="2946" y="26034"/>
                  </a:lnTo>
                  <a:lnTo>
                    <a:pt x="5159" y="29590"/>
                  </a:lnTo>
                  <a:lnTo>
                    <a:pt x="16058" y="54228"/>
                  </a:lnTo>
                  <a:lnTo>
                    <a:pt x="16129" y="54482"/>
                  </a:lnTo>
                  <a:lnTo>
                    <a:pt x="18323" y="54482"/>
                  </a:lnTo>
                  <a:lnTo>
                    <a:pt x="18464" y="54228"/>
                  </a:lnTo>
                  <a:lnTo>
                    <a:pt x="17195" y="54228"/>
                  </a:lnTo>
                  <a:lnTo>
                    <a:pt x="17097" y="53212"/>
                  </a:lnTo>
                  <a:lnTo>
                    <a:pt x="3848" y="25526"/>
                  </a:lnTo>
                  <a:lnTo>
                    <a:pt x="3086" y="25272"/>
                  </a:lnTo>
                  <a:close/>
                </a:path>
                <a:path w="88265" h="90169">
                  <a:moveTo>
                    <a:pt x="12522" y="11048"/>
                  </a:moveTo>
                  <a:lnTo>
                    <a:pt x="12247" y="11556"/>
                  </a:lnTo>
                  <a:lnTo>
                    <a:pt x="12179" y="11683"/>
                  </a:lnTo>
                  <a:lnTo>
                    <a:pt x="14634" y="19303"/>
                  </a:lnTo>
                  <a:lnTo>
                    <a:pt x="17271" y="28193"/>
                  </a:lnTo>
                  <a:lnTo>
                    <a:pt x="17384" y="28574"/>
                  </a:lnTo>
                  <a:lnTo>
                    <a:pt x="19090" y="35559"/>
                  </a:lnTo>
                  <a:lnTo>
                    <a:pt x="19647" y="37972"/>
                  </a:lnTo>
                  <a:lnTo>
                    <a:pt x="19545" y="48259"/>
                  </a:lnTo>
                  <a:lnTo>
                    <a:pt x="18641" y="51307"/>
                  </a:lnTo>
                  <a:lnTo>
                    <a:pt x="18548" y="51622"/>
                  </a:lnTo>
                  <a:lnTo>
                    <a:pt x="18491" y="51815"/>
                  </a:lnTo>
                  <a:lnTo>
                    <a:pt x="17195" y="54228"/>
                  </a:lnTo>
                  <a:lnTo>
                    <a:pt x="18464" y="54228"/>
                  </a:lnTo>
                  <a:lnTo>
                    <a:pt x="19240" y="52831"/>
                  </a:lnTo>
                  <a:lnTo>
                    <a:pt x="20061" y="50291"/>
                  </a:lnTo>
                  <a:lnTo>
                    <a:pt x="20184" y="49910"/>
                  </a:lnTo>
                  <a:lnTo>
                    <a:pt x="20307" y="49529"/>
                  </a:lnTo>
                  <a:lnTo>
                    <a:pt x="20530" y="48513"/>
                  </a:lnTo>
                  <a:lnTo>
                    <a:pt x="20586" y="48259"/>
                  </a:lnTo>
                  <a:lnTo>
                    <a:pt x="20670" y="47878"/>
                  </a:lnTo>
                  <a:lnTo>
                    <a:pt x="20782" y="47370"/>
                  </a:lnTo>
                  <a:lnTo>
                    <a:pt x="20875" y="46946"/>
                  </a:lnTo>
                  <a:lnTo>
                    <a:pt x="20949" y="46608"/>
                  </a:lnTo>
                  <a:lnTo>
                    <a:pt x="21033" y="46227"/>
                  </a:lnTo>
                  <a:lnTo>
                    <a:pt x="21117" y="45846"/>
                  </a:lnTo>
                  <a:lnTo>
                    <a:pt x="21181" y="45592"/>
                  </a:lnTo>
                  <a:lnTo>
                    <a:pt x="21290" y="45211"/>
                  </a:lnTo>
                  <a:lnTo>
                    <a:pt x="21399" y="44830"/>
                  </a:lnTo>
                  <a:lnTo>
                    <a:pt x="26085" y="43687"/>
                  </a:lnTo>
                  <a:lnTo>
                    <a:pt x="21628" y="43687"/>
                  </a:lnTo>
                  <a:lnTo>
                    <a:pt x="21726" y="43179"/>
                  </a:lnTo>
                  <a:lnTo>
                    <a:pt x="21800" y="42798"/>
                  </a:lnTo>
                  <a:lnTo>
                    <a:pt x="21923" y="42163"/>
                  </a:lnTo>
                  <a:lnTo>
                    <a:pt x="21990" y="41820"/>
                  </a:lnTo>
                  <a:lnTo>
                    <a:pt x="22071" y="41401"/>
                  </a:lnTo>
                  <a:lnTo>
                    <a:pt x="22194" y="40766"/>
                  </a:lnTo>
                  <a:lnTo>
                    <a:pt x="22243" y="40512"/>
                  </a:lnTo>
                  <a:lnTo>
                    <a:pt x="22342" y="40004"/>
                  </a:lnTo>
                  <a:lnTo>
                    <a:pt x="21145" y="40004"/>
                  </a:lnTo>
                  <a:lnTo>
                    <a:pt x="19527" y="32384"/>
                  </a:lnTo>
                  <a:lnTo>
                    <a:pt x="19446" y="32003"/>
                  </a:lnTo>
                  <a:lnTo>
                    <a:pt x="16985" y="23113"/>
                  </a:lnTo>
                  <a:lnTo>
                    <a:pt x="14596" y="15493"/>
                  </a:lnTo>
                  <a:lnTo>
                    <a:pt x="13322" y="11683"/>
                  </a:lnTo>
                  <a:lnTo>
                    <a:pt x="13280" y="11556"/>
                  </a:lnTo>
                  <a:lnTo>
                    <a:pt x="13195" y="11302"/>
                  </a:lnTo>
                  <a:lnTo>
                    <a:pt x="12522" y="11048"/>
                  </a:lnTo>
                  <a:close/>
                </a:path>
                <a:path w="88265" h="90169">
                  <a:moveTo>
                    <a:pt x="46780" y="47878"/>
                  </a:moveTo>
                  <a:lnTo>
                    <a:pt x="43484" y="47878"/>
                  </a:lnTo>
                  <a:lnTo>
                    <a:pt x="56515" y="51622"/>
                  </a:lnTo>
                  <a:lnTo>
                    <a:pt x="48564" y="48513"/>
                  </a:lnTo>
                  <a:lnTo>
                    <a:pt x="46780" y="47878"/>
                  </a:lnTo>
                  <a:close/>
                </a:path>
                <a:path w="88265" h="90169">
                  <a:moveTo>
                    <a:pt x="48837" y="45846"/>
                  </a:moveTo>
                  <a:lnTo>
                    <a:pt x="43932" y="45846"/>
                  </a:lnTo>
                  <a:lnTo>
                    <a:pt x="43459" y="46608"/>
                  </a:lnTo>
                  <a:lnTo>
                    <a:pt x="35128" y="49529"/>
                  </a:lnTo>
                  <a:lnTo>
                    <a:pt x="38570" y="49529"/>
                  </a:lnTo>
                  <a:lnTo>
                    <a:pt x="43307" y="47878"/>
                  </a:lnTo>
                  <a:lnTo>
                    <a:pt x="46780" y="47878"/>
                  </a:lnTo>
                  <a:lnTo>
                    <a:pt x="45352" y="47370"/>
                  </a:lnTo>
                  <a:lnTo>
                    <a:pt x="44646" y="47370"/>
                  </a:lnTo>
                  <a:lnTo>
                    <a:pt x="48837" y="45846"/>
                  </a:lnTo>
                  <a:close/>
                </a:path>
                <a:path w="88265" h="90169">
                  <a:moveTo>
                    <a:pt x="76689" y="45846"/>
                  </a:moveTo>
                  <a:lnTo>
                    <a:pt x="75388" y="45846"/>
                  </a:lnTo>
                  <a:lnTo>
                    <a:pt x="76395" y="47370"/>
                  </a:lnTo>
                  <a:lnTo>
                    <a:pt x="76479" y="47497"/>
                  </a:lnTo>
                  <a:lnTo>
                    <a:pt x="77603" y="47878"/>
                  </a:lnTo>
                  <a:lnTo>
                    <a:pt x="77206" y="47878"/>
                  </a:lnTo>
                  <a:lnTo>
                    <a:pt x="77294" y="47370"/>
                  </a:lnTo>
                  <a:lnTo>
                    <a:pt x="77366" y="46946"/>
                  </a:lnTo>
                  <a:lnTo>
                    <a:pt x="77208" y="46608"/>
                  </a:lnTo>
                  <a:lnTo>
                    <a:pt x="76689" y="45846"/>
                  </a:lnTo>
                  <a:close/>
                </a:path>
                <a:path w="88265" h="90169">
                  <a:moveTo>
                    <a:pt x="59230" y="45846"/>
                  </a:moveTo>
                  <a:lnTo>
                    <a:pt x="53606" y="45846"/>
                  </a:lnTo>
                  <a:lnTo>
                    <a:pt x="64930" y="46946"/>
                  </a:lnTo>
                  <a:lnTo>
                    <a:pt x="64152" y="46946"/>
                  </a:lnTo>
                  <a:lnTo>
                    <a:pt x="59230" y="45846"/>
                  </a:lnTo>
                  <a:close/>
                </a:path>
                <a:path w="88265" h="90169">
                  <a:moveTo>
                    <a:pt x="35749" y="45592"/>
                  </a:moveTo>
                  <a:lnTo>
                    <a:pt x="21173" y="45592"/>
                  </a:lnTo>
                  <a:lnTo>
                    <a:pt x="21117" y="45846"/>
                  </a:lnTo>
                  <a:lnTo>
                    <a:pt x="35599" y="45846"/>
                  </a:lnTo>
                  <a:lnTo>
                    <a:pt x="35749" y="45592"/>
                  </a:lnTo>
                  <a:close/>
                </a:path>
                <a:path w="88265" h="90169">
                  <a:moveTo>
                    <a:pt x="44090" y="45592"/>
                  </a:moveTo>
                  <a:lnTo>
                    <a:pt x="37049" y="45592"/>
                  </a:lnTo>
                  <a:lnTo>
                    <a:pt x="36925" y="45846"/>
                  </a:lnTo>
                  <a:lnTo>
                    <a:pt x="43932" y="45846"/>
                  </a:lnTo>
                  <a:lnTo>
                    <a:pt x="44090" y="45592"/>
                  </a:lnTo>
                  <a:close/>
                </a:path>
                <a:path w="88265" h="90169">
                  <a:moveTo>
                    <a:pt x="46329" y="45592"/>
                  </a:moveTo>
                  <a:lnTo>
                    <a:pt x="45874" y="45592"/>
                  </a:lnTo>
                  <a:lnTo>
                    <a:pt x="45669" y="45846"/>
                  </a:lnTo>
                  <a:lnTo>
                    <a:pt x="46329" y="45592"/>
                  </a:lnTo>
                  <a:close/>
                </a:path>
                <a:path w="88265" h="90169">
                  <a:moveTo>
                    <a:pt x="50990" y="45592"/>
                  </a:moveTo>
                  <a:lnTo>
                    <a:pt x="49536" y="45592"/>
                  </a:lnTo>
                  <a:lnTo>
                    <a:pt x="48837" y="45846"/>
                  </a:lnTo>
                  <a:lnTo>
                    <a:pt x="53606" y="45846"/>
                  </a:lnTo>
                  <a:lnTo>
                    <a:pt x="50990" y="45592"/>
                  </a:lnTo>
                  <a:close/>
                </a:path>
                <a:path w="88265" h="90169">
                  <a:moveTo>
                    <a:pt x="75220" y="45592"/>
                  </a:moveTo>
                  <a:lnTo>
                    <a:pt x="58093" y="45592"/>
                  </a:lnTo>
                  <a:lnTo>
                    <a:pt x="59230" y="45846"/>
                  </a:lnTo>
                  <a:lnTo>
                    <a:pt x="75388" y="45846"/>
                  </a:lnTo>
                  <a:lnTo>
                    <a:pt x="75220" y="45592"/>
                  </a:lnTo>
                  <a:close/>
                </a:path>
                <a:path w="88265" h="90169">
                  <a:moveTo>
                    <a:pt x="44267" y="17271"/>
                  </a:moveTo>
                  <a:lnTo>
                    <a:pt x="43903" y="17271"/>
                  </a:lnTo>
                  <a:lnTo>
                    <a:pt x="43126" y="17906"/>
                  </a:lnTo>
                  <a:lnTo>
                    <a:pt x="43040" y="19303"/>
                  </a:lnTo>
                  <a:lnTo>
                    <a:pt x="42879" y="20319"/>
                  </a:lnTo>
                  <a:lnTo>
                    <a:pt x="42758" y="21081"/>
                  </a:lnTo>
                  <a:lnTo>
                    <a:pt x="42677" y="21589"/>
                  </a:lnTo>
                  <a:lnTo>
                    <a:pt x="42597" y="22097"/>
                  </a:lnTo>
                  <a:lnTo>
                    <a:pt x="40617" y="32003"/>
                  </a:lnTo>
                  <a:lnTo>
                    <a:pt x="37395" y="42798"/>
                  </a:lnTo>
                  <a:lnTo>
                    <a:pt x="35749" y="45592"/>
                  </a:lnTo>
                  <a:lnTo>
                    <a:pt x="37049" y="45592"/>
                  </a:lnTo>
                  <a:lnTo>
                    <a:pt x="39094" y="41401"/>
                  </a:lnTo>
                  <a:lnTo>
                    <a:pt x="41960" y="31114"/>
                  </a:lnTo>
                  <a:lnTo>
                    <a:pt x="43523" y="23113"/>
                  </a:lnTo>
                  <a:lnTo>
                    <a:pt x="43622" y="22605"/>
                  </a:lnTo>
                  <a:lnTo>
                    <a:pt x="43722" y="22097"/>
                  </a:lnTo>
                  <a:lnTo>
                    <a:pt x="44156" y="19303"/>
                  </a:lnTo>
                  <a:lnTo>
                    <a:pt x="44267" y="17271"/>
                  </a:lnTo>
                  <a:close/>
                </a:path>
                <a:path w="88265" h="90169">
                  <a:moveTo>
                    <a:pt x="50901" y="18795"/>
                  </a:moveTo>
                  <a:lnTo>
                    <a:pt x="50652" y="18795"/>
                  </a:lnTo>
                  <a:lnTo>
                    <a:pt x="50266" y="19303"/>
                  </a:lnTo>
                  <a:lnTo>
                    <a:pt x="50190" y="30225"/>
                  </a:lnTo>
                  <a:lnTo>
                    <a:pt x="48513" y="37972"/>
                  </a:lnTo>
                  <a:lnTo>
                    <a:pt x="48269" y="38861"/>
                  </a:lnTo>
                  <a:lnTo>
                    <a:pt x="44090" y="45592"/>
                  </a:lnTo>
                  <a:lnTo>
                    <a:pt x="45874" y="45592"/>
                  </a:lnTo>
                  <a:lnTo>
                    <a:pt x="49466" y="41147"/>
                  </a:lnTo>
                  <a:lnTo>
                    <a:pt x="50835" y="34924"/>
                  </a:lnTo>
                  <a:lnTo>
                    <a:pt x="50929" y="34162"/>
                  </a:lnTo>
                  <a:lnTo>
                    <a:pt x="51034" y="33146"/>
                  </a:lnTo>
                  <a:lnTo>
                    <a:pt x="51152" y="32003"/>
                  </a:lnTo>
                  <a:lnTo>
                    <a:pt x="51244" y="31114"/>
                  </a:lnTo>
                  <a:lnTo>
                    <a:pt x="51337" y="30225"/>
                  </a:lnTo>
                  <a:lnTo>
                    <a:pt x="51374" y="19303"/>
                  </a:lnTo>
                  <a:lnTo>
                    <a:pt x="51511" y="19303"/>
                  </a:lnTo>
                  <a:lnTo>
                    <a:pt x="50901" y="18795"/>
                  </a:lnTo>
                  <a:close/>
                </a:path>
                <a:path w="88265" h="90169">
                  <a:moveTo>
                    <a:pt x="55301" y="40512"/>
                  </a:moveTo>
                  <a:lnTo>
                    <a:pt x="49631" y="44322"/>
                  </a:lnTo>
                  <a:lnTo>
                    <a:pt x="46329" y="45592"/>
                  </a:lnTo>
                  <a:lnTo>
                    <a:pt x="58093" y="45592"/>
                  </a:lnTo>
                  <a:lnTo>
                    <a:pt x="56388" y="45211"/>
                  </a:lnTo>
                  <a:lnTo>
                    <a:pt x="52070" y="44576"/>
                  </a:lnTo>
                  <a:lnTo>
                    <a:pt x="55283" y="43433"/>
                  </a:lnTo>
                  <a:lnTo>
                    <a:pt x="55933" y="43179"/>
                  </a:lnTo>
                  <a:lnTo>
                    <a:pt x="52692" y="43179"/>
                  </a:lnTo>
                  <a:lnTo>
                    <a:pt x="55301" y="40512"/>
                  </a:lnTo>
                  <a:close/>
                </a:path>
                <a:path w="88265" h="90169">
                  <a:moveTo>
                    <a:pt x="72728" y="41820"/>
                  </a:moveTo>
                  <a:lnTo>
                    <a:pt x="75220" y="45592"/>
                  </a:lnTo>
                  <a:lnTo>
                    <a:pt x="76516" y="45592"/>
                  </a:lnTo>
                  <a:lnTo>
                    <a:pt x="74180" y="42163"/>
                  </a:lnTo>
                  <a:lnTo>
                    <a:pt x="72728" y="41820"/>
                  </a:lnTo>
                  <a:close/>
                </a:path>
                <a:path w="88265" h="90169">
                  <a:moveTo>
                    <a:pt x="37541" y="20319"/>
                  </a:moveTo>
                  <a:lnTo>
                    <a:pt x="37190" y="20700"/>
                  </a:lnTo>
                  <a:lnTo>
                    <a:pt x="36948" y="21081"/>
                  </a:lnTo>
                  <a:lnTo>
                    <a:pt x="36914" y="21589"/>
                  </a:lnTo>
                  <a:lnTo>
                    <a:pt x="36813" y="23113"/>
                  </a:lnTo>
                  <a:lnTo>
                    <a:pt x="36694" y="24891"/>
                  </a:lnTo>
                  <a:lnTo>
                    <a:pt x="36574" y="26034"/>
                  </a:lnTo>
                  <a:lnTo>
                    <a:pt x="31989" y="37083"/>
                  </a:lnTo>
                  <a:lnTo>
                    <a:pt x="31542" y="37972"/>
                  </a:lnTo>
                  <a:lnTo>
                    <a:pt x="27224" y="42163"/>
                  </a:lnTo>
                  <a:lnTo>
                    <a:pt x="26915" y="42163"/>
                  </a:lnTo>
                  <a:lnTo>
                    <a:pt x="21628" y="43687"/>
                  </a:lnTo>
                  <a:lnTo>
                    <a:pt x="26085" y="43687"/>
                  </a:lnTo>
                  <a:lnTo>
                    <a:pt x="27127" y="43433"/>
                  </a:lnTo>
                  <a:lnTo>
                    <a:pt x="27512" y="43433"/>
                  </a:lnTo>
                  <a:lnTo>
                    <a:pt x="37998" y="20700"/>
                  </a:lnTo>
                  <a:lnTo>
                    <a:pt x="37541" y="20319"/>
                  </a:lnTo>
                  <a:close/>
                </a:path>
                <a:path w="88265" h="90169">
                  <a:moveTo>
                    <a:pt x="67195" y="40512"/>
                  </a:moveTo>
                  <a:lnTo>
                    <a:pt x="59507" y="40512"/>
                  </a:lnTo>
                  <a:lnTo>
                    <a:pt x="52692" y="43179"/>
                  </a:lnTo>
                  <a:lnTo>
                    <a:pt x="55933" y="43179"/>
                  </a:lnTo>
                  <a:lnTo>
                    <a:pt x="58534" y="42163"/>
                  </a:lnTo>
                  <a:lnTo>
                    <a:pt x="61173" y="41020"/>
                  </a:lnTo>
                  <a:lnTo>
                    <a:pt x="64183" y="41020"/>
                  </a:lnTo>
                  <a:lnTo>
                    <a:pt x="61470" y="40766"/>
                  </a:lnTo>
                  <a:lnTo>
                    <a:pt x="68270" y="40766"/>
                  </a:lnTo>
                  <a:lnTo>
                    <a:pt x="67195" y="40512"/>
                  </a:lnTo>
                  <a:close/>
                </a:path>
                <a:path w="88265" h="90169">
                  <a:moveTo>
                    <a:pt x="68270" y="40766"/>
                  </a:moveTo>
                  <a:lnTo>
                    <a:pt x="61760" y="40766"/>
                  </a:lnTo>
                  <a:lnTo>
                    <a:pt x="63893" y="41020"/>
                  </a:lnTo>
                  <a:lnTo>
                    <a:pt x="64183" y="41020"/>
                  </a:lnTo>
                  <a:lnTo>
                    <a:pt x="72728" y="41820"/>
                  </a:lnTo>
                  <a:lnTo>
                    <a:pt x="68270" y="40766"/>
                  </a:lnTo>
                  <a:close/>
                </a:path>
                <a:path w="88265" h="90169">
                  <a:moveTo>
                    <a:pt x="61760" y="40766"/>
                  </a:moveTo>
                  <a:lnTo>
                    <a:pt x="61470" y="40766"/>
                  </a:lnTo>
                  <a:lnTo>
                    <a:pt x="64183" y="41020"/>
                  </a:lnTo>
                  <a:lnTo>
                    <a:pt x="61173" y="41020"/>
                  </a:lnTo>
                  <a:lnTo>
                    <a:pt x="61760" y="40766"/>
                  </a:lnTo>
                  <a:close/>
                </a:path>
                <a:path w="88265" h="90169">
                  <a:moveTo>
                    <a:pt x="61760" y="40766"/>
                  </a:moveTo>
                  <a:lnTo>
                    <a:pt x="61173" y="41020"/>
                  </a:lnTo>
                  <a:lnTo>
                    <a:pt x="63893" y="41020"/>
                  </a:lnTo>
                  <a:lnTo>
                    <a:pt x="61760" y="40766"/>
                  </a:lnTo>
                  <a:close/>
                </a:path>
                <a:path w="88265" h="90169">
                  <a:moveTo>
                    <a:pt x="81551" y="40766"/>
                  </a:moveTo>
                  <a:lnTo>
                    <a:pt x="68270" y="40766"/>
                  </a:lnTo>
                  <a:lnTo>
                    <a:pt x="69344" y="41020"/>
                  </a:lnTo>
                  <a:lnTo>
                    <a:pt x="82143" y="41020"/>
                  </a:lnTo>
                  <a:lnTo>
                    <a:pt x="81551" y="40766"/>
                  </a:lnTo>
                  <a:close/>
                </a:path>
                <a:path w="88265" h="90169">
                  <a:moveTo>
                    <a:pt x="82796" y="40512"/>
                  </a:moveTo>
                  <a:lnTo>
                    <a:pt x="80959" y="40512"/>
                  </a:lnTo>
                  <a:lnTo>
                    <a:pt x="82143" y="41020"/>
                  </a:lnTo>
                  <a:lnTo>
                    <a:pt x="82617" y="40766"/>
                  </a:lnTo>
                  <a:lnTo>
                    <a:pt x="82913" y="40766"/>
                  </a:lnTo>
                  <a:lnTo>
                    <a:pt x="82796" y="40512"/>
                  </a:lnTo>
                  <a:close/>
                </a:path>
                <a:path w="88265" h="90169">
                  <a:moveTo>
                    <a:pt x="58968" y="30225"/>
                  </a:moveTo>
                  <a:lnTo>
                    <a:pt x="57743" y="35559"/>
                  </a:lnTo>
                  <a:lnTo>
                    <a:pt x="57658" y="35940"/>
                  </a:lnTo>
                  <a:lnTo>
                    <a:pt x="55425" y="40512"/>
                  </a:lnTo>
                  <a:lnTo>
                    <a:pt x="55285" y="40512"/>
                  </a:lnTo>
                  <a:lnTo>
                    <a:pt x="59055" y="37972"/>
                  </a:lnTo>
                  <a:lnTo>
                    <a:pt x="58968" y="30225"/>
                  </a:lnTo>
                  <a:close/>
                </a:path>
                <a:path w="88265" h="90169">
                  <a:moveTo>
                    <a:pt x="60806" y="40004"/>
                  </a:moveTo>
                  <a:lnTo>
                    <a:pt x="56039" y="40004"/>
                  </a:lnTo>
                  <a:lnTo>
                    <a:pt x="55285" y="40512"/>
                  </a:lnTo>
                  <a:lnTo>
                    <a:pt x="59507" y="40512"/>
                  </a:lnTo>
                  <a:lnTo>
                    <a:pt x="60806" y="40004"/>
                  </a:lnTo>
                  <a:close/>
                </a:path>
                <a:path w="88265" h="90169">
                  <a:moveTo>
                    <a:pt x="79183" y="39750"/>
                  </a:moveTo>
                  <a:lnTo>
                    <a:pt x="64071" y="39750"/>
                  </a:lnTo>
                  <a:lnTo>
                    <a:pt x="63411" y="40004"/>
                  </a:lnTo>
                  <a:lnTo>
                    <a:pt x="64432" y="40004"/>
                  </a:lnTo>
                  <a:lnTo>
                    <a:pt x="67195" y="40512"/>
                  </a:lnTo>
                  <a:lnTo>
                    <a:pt x="80959" y="40512"/>
                  </a:lnTo>
                  <a:lnTo>
                    <a:pt x="79183" y="39750"/>
                  </a:lnTo>
                  <a:close/>
                </a:path>
                <a:path w="88265" h="90169">
                  <a:moveTo>
                    <a:pt x="16497" y="9016"/>
                  </a:moveTo>
                  <a:lnTo>
                    <a:pt x="16217" y="9778"/>
                  </a:lnTo>
                  <a:lnTo>
                    <a:pt x="22548" y="24637"/>
                  </a:lnTo>
                  <a:lnTo>
                    <a:pt x="22424" y="30225"/>
                  </a:lnTo>
                  <a:lnTo>
                    <a:pt x="22330" y="31114"/>
                  </a:lnTo>
                  <a:lnTo>
                    <a:pt x="22236" y="32003"/>
                  </a:lnTo>
                  <a:lnTo>
                    <a:pt x="22115" y="33146"/>
                  </a:lnTo>
                  <a:lnTo>
                    <a:pt x="22005" y="34162"/>
                  </a:lnTo>
                  <a:lnTo>
                    <a:pt x="21923" y="34797"/>
                  </a:lnTo>
                  <a:lnTo>
                    <a:pt x="21824" y="35559"/>
                  </a:lnTo>
                  <a:lnTo>
                    <a:pt x="21710" y="36448"/>
                  </a:lnTo>
                  <a:lnTo>
                    <a:pt x="21628" y="37083"/>
                  </a:lnTo>
                  <a:lnTo>
                    <a:pt x="21334" y="38861"/>
                  </a:lnTo>
                  <a:lnTo>
                    <a:pt x="21229" y="39496"/>
                  </a:lnTo>
                  <a:lnTo>
                    <a:pt x="21145" y="40004"/>
                  </a:lnTo>
                  <a:lnTo>
                    <a:pt x="22342" y="40004"/>
                  </a:lnTo>
                  <a:lnTo>
                    <a:pt x="22440" y="39496"/>
                  </a:lnTo>
                  <a:lnTo>
                    <a:pt x="22527" y="38861"/>
                  </a:lnTo>
                  <a:lnTo>
                    <a:pt x="22648" y="37972"/>
                  </a:lnTo>
                  <a:lnTo>
                    <a:pt x="22769" y="37083"/>
                  </a:lnTo>
                  <a:lnTo>
                    <a:pt x="22855" y="36448"/>
                  </a:lnTo>
                  <a:lnTo>
                    <a:pt x="22976" y="35559"/>
                  </a:lnTo>
                  <a:lnTo>
                    <a:pt x="23102" y="34543"/>
                  </a:lnTo>
                  <a:lnTo>
                    <a:pt x="23202" y="33570"/>
                  </a:lnTo>
                  <a:lnTo>
                    <a:pt x="23324" y="32384"/>
                  </a:lnTo>
                  <a:lnTo>
                    <a:pt x="23363" y="32003"/>
                  </a:lnTo>
                  <a:lnTo>
                    <a:pt x="23454" y="31114"/>
                  </a:lnTo>
                  <a:lnTo>
                    <a:pt x="23545" y="30225"/>
                  </a:lnTo>
                  <a:lnTo>
                    <a:pt x="24572" y="29590"/>
                  </a:lnTo>
                  <a:lnTo>
                    <a:pt x="25727" y="28828"/>
                  </a:lnTo>
                  <a:lnTo>
                    <a:pt x="23660" y="28828"/>
                  </a:lnTo>
                  <a:lnTo>
                    <a:pt x="23770" y="27685"/>
                  </a:lnTo>
                  <a:lnTo>
                    <a:pt x="23844" y="26923"/>
                  </a:lnTo>
                  <a:lnTo>
                    <a:pt x="23929" y="26034"/>
                  </a:lnTo>
                  <a:lnTo>
                    <a:pt x="24003" y="25272"/>
                  </a:lnTo>
                  <a:lnTo>
                    <a:pt x="22849" y="25272"/>
                  </a:lnTo>
                  <a:lnTo>
                    <a:pt x="22881" y="24891"/>
                  </a:lnTo>
                  <a:lnTo>
                    <a:pt x="22731" y="24637"/>
                  </a:lnTo>
                  <a:lnTo>
                    <a:pt x="21259" y="18795"/>
                  </a:lnTo>
                  <a:lnTo>
                    <a:pt x="17221" y="9397"/>
                  </a:lnTo>
                  <a:lnTo>
                    <a:pt x="16497" y="9016"/>
                  </a:lnTo>
                  <a:close/>
                </a:path>
                <a:path w="88265" h="90169">
                  <a:moveTo>
                    <a:pt x="66692" y="35559"/>
                  </a:moveTo>
                  <a:lnTo>
                    <a:pt x="66191" y="35940"/>
                  </a:lnTo>
                  <a:lnTo>
                    <a:pt x="61455" y="39750"/>
                  </a:lnTo>
                  <a:lnTo>
                    <a:pt x="60806" y="40004"/>
                  </a:lnTo>
                  <a:lnTo>
                    <a:pt x="64432" y="40004"/>
                  </a:lnTo>
                  <a:lnTo>
                    <a:pt x="63050" y="39750"/>
                  </a:lnTo>
                  <a:lnTo>
                    <a:pt x="64071" y="39750"/>
                  </a:lnTo>
                  <a:lnTo>
                    <a:pt x="66382" y="38861"/>
                  </a:lnTo>
                  <a:lnTo>
                    <a:pt x="63963" y="38861"/>
                  </a:lnTo>
                  <a:lnTo>
                    <a:pt x="66692" y="35559"/>
                  </a:lnTo>
                  <a:close/>
                </a:path>
                <a:path w="88265" h="90169">
                  <a:moveTo>
                    <a:pt x="74050" y="36448"/>
                  </a:moveTo>
                  <a:lnTo>
                    <a:pt x="71488" y="36448"/>
                  </a:lnTo>
                  <a:lnTo>
                    <a:pt x="79183" y="39750"/>
                  </a:lnTo>
                  <a:lnTo>
                    <a:pt x="81954" y="39750"/>
                  </a:lnTo>
                  <a:lnTo>
                    <a:pt x="74050" y="36448"/>
                  </a:lnTo>
                  <a:close/>
                </a:path>
                <a:path w="88265" h="90169">
                  <a:moveTo>
                    <a:pt x="75519" y="25526"/>
                  </a:moveTo>
                  <a:lnTo>
                    <a:pt x="74360" y="25526"/>
                  </a:lnTo>
                  <a:lnTo>
                    <a:pt x="70891" y="35559"/>
                  </a:lnTo>
                  <a:lnTo>
                    <a:pt x="68707" y="36575"/>
                  </a:lnTo>
                  <a:lnTo>
                    <a:pt x="63606" y="38861"/>
                  </a:lnTo>
                  <a:lnTo>
                    <a:pt x="66382" y="38861"/>
                  </a:lnTo>
                  <a:lnTo>
                    <a:pt x="68397" y="37972"/>
                  </a:lnTo>
                  <a:lnTo>
                    <a:pt x="70231" y="37083"/>
                  </a:lnTo>
                  <a:lnTo>
                    <a:pt x="71488" y="36448"/>
                  </a:lnTo>
                  <a:lnTo>
                    <a:pt x="74050" y="36448"/>
                  </a:lnTo>
                  <a:lnTo>
                    <a:pt x="72834" y="35940"/>
                  </a:lnTo>
                  <a:lnTo>
                    <a:pt x="74777" y="34924"/>
                  </a:lnTo>
                  <a:lnTo>
                    <a:pt x="72263" y="34924"/>
                  </a:lnTo>
                  <a:lnTo>
                    <a:pt x="75519" y="25526"/>
                  </a:lnTo>
                  <a:close/>
                </a:path>
                <a:path w="88265" h="90169">
                  <a:moveTo>
                    <a:pt x="68336" y="33570"/>
                  </a:moveTo>
                  <a:lnTo>
                    <a:pt x="66692" y="35559"/>
                  </a:lnTo>
                  <a:lnTo>
                    <a:pt x="68402" y="34162"/>
                  </a:lnTo>
                  <a:lnTo>
                    <a:pt x="68336" y="33570"/>
                  </a:lnTo>
                  <a:close/>
                </a:path>
                <a:path w="88265" h="90169">
                  <a:moveTo>
                    <a:pt x="83749" y="25526"/>
                  </a:moveTo>
                  <a:lnTo>
                    <a:pt x="82494" y="25526"/>
                  </a:lnTo>
                  <a:lnTo>
                    <a:pt x="78168" y="32003"/>
                  </a:lnTo>
                  <a:lnTo>
                    <a:pt x="76008" y="33146"/>
                  </a:lnTo>
                  <a:lnTo>
                    <a:pt x="72263" y="34924"/>
                  </a:lnTo>
                  <a:lnTo>
                    <a:pt x="74777" y="34924"/>
                  </a:lnTo>
                  <a:lnTo>
                    <a:pt x="76399" y="34162"/>
                  </a:lnTo>
                  <a:lnTo>
                    <a:pt x="78486" y="33146"/>
                  </a:lnTo>
                  <a:lnTo>
                    <a:pt x="83439" y="33146"/>
                  </a:lnTo>
                  <a:lnTo>
                    <a:pt x="79984" y="32384"/>
                  </a:lnTo>
                  <a:lnTo>
                    <a:pt x="82376" y="31114"/>
                  </a:lnTo>
                  <a:lnTo>
                    <a:pt x="80078" y="31114"/>
                  </a:lnTo>
                  <a:lnTo>
                    <a:pt x="83749" y="25526"/>
                  </a:lnTo>
                  <a:close/>
                </a:path>
                <a:path w="88265" h="90169">
                  <a:moveTo>
                    <a:pt x="83439" y="33146"/>
                  </a:moveTo>
                  <a:lnTo>
                    <a:pt x="78486" y="33146"/>
                  </a:lnTo>
                  <a:lnTo>
                    <a:pt x="84937" y="34543"/>
                  </a:lnTo>
                  <a:lnTo>
                    <a:pt x="85572" y="34162"/>
                  </a:lnTo>
                  <a:lnTo>
                    <a:pt x="85193" y="33570"/>
                  </a:lnTo>
                  <a:lnTo>
                    <a:pt x="85357" y="33570"/>
                  </a:lnTo>
                  <a:lnTo>
                    <a:pt x="83439" y="33146"/>
                  </a:lnTo>
                  <a:close/>
                </a:path>
                <a:path w="88265" h="90169">
                  <a:moveTo>
                    <a:pt x="68565" y="25526"/>
                  </a:moveTo>
                  <a:lnTo>
                    <a:pt x="67451" y="25526"/>
                  </a:lnTo>
                  <a:lnTo>
                    <a:pt x="67507" y="26034"/>
                  </a:lnTo>
                  <a:lnTo>
                    <a:pt x="67605" y="26923"/>
                  </a:lnTo>
                  <a:lnTo>
                    <a:pt x="67689" y="27685"/>
                  </a:lnTo>
                  <a:lnTo>
                    <a:pt x="67786" y="28574"/>
                  </a:lnTo>
                  <a:lnTo>
                    <a:pt x="67898" y="29590"/>
                  </a:lnTo>
                  <a:lnTo>
                    <a:pt x="67968" y="30225"/>
                  </a:lnTo>
                  <a:lnTo>
                    <a:pt x="68066" y="31114"/>
                  </a:lnTo>
                  <a:lnTo>
                    <a:pt x="68164" y="32003"/>
                  </a:lnTo>
                  <a:lnTo>
                    <a:pt x="68290" y="33146"/>
                  </a:lnTo>
                  <a:lnTo>
                    <a:pt x="68336" y="33570"/>
                  </a:lnTo>
                  <a:lnTo>
                    <a:pt x="69316" y="32384"/>
                  </a:lnTo>
                  <a:lnTo>
                    <a:pt x="69274" y="32003"/>
                  </a:lnTo>
                  <a:lnTo>
                    <a:pt x="69177" y="31114"/>
                  </a:lnTo>
                  <a:lnTo>
                    <a:pt x="69079" y="30225"/>
                  </a:lnTo>
                  <a:lnTo>
                    <a:pt x="69010" y="29590"/>
                  </a:lnTo>
                  <a:lnTo>
                    <a:pt x="68899" y="28574"/>
                  </a:lnTo>
                  <a:lnTo>
                    <a:pt x="68801" y="27685"/>
                  </a:lnTo>
                  <a:lnTo>
                    <a:pt x="68718" y="26923"/>
                  </a:lnTo>
                  <a:lnTo>
                    <a:pt x="68620" y="26034"/>
                  </a:lnTo>
                  <a:lnTo>
                    <a:pt x="68565" y="25526"/>
                  </a:lnTo>
                  <a:close/>
                </a:path>
                <a:path w="88265" h="90169">
                  <a:moveTo>
                    <a:pt x="88112" y="26923"/>
                  </a:moveTo>
                  <a:lnTo>
                    <a:pt x="87163" y="26923"/>
                  </a:lnTo>
                  <a:lnTo>
                    <a:pt x="85166" y="28193"/>
                  </a:lnTo>
                  <a:lnTo>
                    <a:pt x="82740" y="29590"/>
                  </a:lnTo>
                  <a:lnTo>
                    <a:pt x="79928" y="31114"/>
                  </a:lnTo>
                  <a:lnTo>
                    <a:pt x="82406" y="31114"/>
                  </a:lnTo>
                  <a:lnTo>
                    <a:pt x="85098" y="29590"/>
                  </a:lnTo>
                  <a:lnTo>
                    <a:pt x="86285" y="28828"/>
                  </a:lnTo>
                  <a:lnTo>
                    <a:pt x="87947" y="27685"/>
                  </a:lnTo>
                  <a:lnTo>
                    <a:pt x="88112" y="26923"/>
                  </a:lnTo>
                  <a:close/>
                </a:path>
                <a:path w="88265" h="90169">
                  <a:moveTo>
                    <a:pt x="59397" y="20319"/>
                  </a:moveTo>
                  <a:lnTo>
                    <a:pt x="59077" y="20700"/>
                  </a:lnTo>
                  <a:lnTo>
                    <a:pt x="58964" y="29844"/>
                  </a:lnTo>
                  <a:lnTo>
                    <a:pt x="59088" y="29590"/>
                  </a:lnTo>
                  <a:lnTo>
                    <a:pt x="59889" y="26034"/>
                  </a:lnTo>
                  <a:lnTo>
                    <a:pt x="59893" y="20700"/>
                  </a:lnTo>
                  <a:lnTo>
                    <a:pt x="59397" y="20319"/>
                  </a:lnTo>
                  <a:close/>
                </a:path>
                <a:path w="88265" h="90169">
                  <a:moveTo>
                    <a:pt x="33680" y="18287"/>
                  </a:moveTo>
                  <a:lnTo>
                    <a:pt x="32689" y="18287"/>
                  </a:lnTo>
                  <a:lnTo>
                    <a:pt x="29629" y="24256"/>
                  </a:lnTo>
                  <a:lnTo>
                    <a:pt x="25317" y="27685"/>
                  </a:lnTo>
                  <a:lnTo>
                    <a:pt x="23660" y="28828"/>
                  </a:lnTo>
                  <a:lnTo>
                    <a:pt x="25727" y="28828"/>
                  </a:lnTo>
                  <a:lnTo>
                    <a:pt x="29908" y="26034"/>
                  </a:lnTo>
                  <a:lnTo>
                    <a:pt x="33680" y="18795"/>
                  </a:lnTo>
                  <a:lnTo>
                    <a:pt x="33680" y="18287"/>
                  </a:lnTo>
                  <a:close/>
                </a:path>
                <a:path w="88265" h="90169">
                  <a:moveTo>
                    <a:pt x="67423" y="25272"/>
                  </a:moveTo>
                  <a:lnTo>
                    <a:pt x="60031" y="25272"/>
                  </a:lnTo>
                  <a:lnTo>
                    <a:pt x="60034" y="25526"/>
                  </a:lnTo>
                  <a:lnTo>
                    <a:pt x="67451" y="25526"/>
                  </a:lnTo>
                  <a:lnTo>
                    <a:pt x="67423" y="25272"/>
                  </a:lnTo>
                  <a:close/>
                </a:path>
                <a:path w="88265" h="90169">
                  <a:moveTo>
                    <a:pt x="74448" y="25272"/>
                  </a:moveTo>
                  <a:lnTo>
                    <a:pt x="68537" y="25272"/>
                  </a:lnTo>
                  <a:lnTo>
                    <a:pt x="68565" y="25526"/>
                  </a:lnTo>
                  <a:lnTo>
                    <a:pt x="74360" y="25526"/>
                  </a:lnTo>
                  <a:lnTo>
                    <a:pt x="74448" y="25272"/>
                  </a:lnTo>
                  <a:close/>
                </a:path>
                <a:path w="88265" h="90169">
                  <a:moveTo>
                    <a:pt x="82663" y="25272"/>
                  </a:moveTo>
                  <a:lnTo>
                    <a:pt x="75607" y="25272"/>
                  </a:lnTo>
                  <a:lnTo>
                    <a:pt x="75519" y="25526"/>
                  </a:lnTo>
                  <a:lnTo>
                    <a:pt x="82494" y="25526"/>
                  </a:lnTo>
                  <a:lnTo>
                    <a:pt x="82663" y="25272"/>
                  </a:lnTo>
                  <a:close/>
                </a:path>
                <a:path w="88265" h="90169">
                  <a:moveTo>
                    <a:pt x="19367" y="6349"/>
                  </a:moveTo>
                  <a:lnTo>
                    <a:pt x="19164" y="7111"/>
                  </a:lnTo>
                  <a:lnTo>
                    <a:pt x="22783" y="14350"/>
                  </a:lnTo>
                  <a:lnTo>
                    <a:pt x="22892" y="25272"/>
                  </a:lnTo>
                  <a:lnTo>
                    <a:pt x="24006" y="25272"/>
                  </a:lnTo>
                  <a:lnTo>
                    <a:pt x="24082" y="24256"/>
                  </a:lnTo>
                  <a:lnTo>
                    <a:pt x="24206" y="22605"/>
                  </a:lnTo>
                  <a:lnTo>
                    <a:pt x="24328" y="20700"/>
                  </a:lnTo>
                  <a:lnTo>
                    <a:pt x="24453" y="18287"/>
                  </a:lnTo>
                  <a:lnTo>
                    <a:pt x="24218" y="18287"/>
                  </a:lnTo>
                  <a:lnTo>
                    <a:pt x="26086" y="17271"/>
                  </a:lnTo>
                  <a:lnTo>
                    <a:pt x="26748" y="16890"/>
                  </a:lnTo>
                  <a:lnTo>
                    <a:pt x="24536" y="16890"/>
                  </a:lnTo>
                  <a:lnTo>
                    <a:pt x="24649" y="14731"/>
                  </a:lnTo>
                  <a:lnTo>
                    <a:pt x="24668" y="14350"/>
                  </a:lnTo>
                  <a:lnTo>
                    <a:pt x="23545" y="14350"/>
                  </a:lnTo>
                  <a:lnTo>
                    <a:pt x="22567" y="11683"/>
                  </a:lnTo>
                  <a:lnTo>
                    <a:pt x="22521" y="11556"/>
                  </a:lnTo>
                  <a:lnTo>
                    <a:pt x="22428" y="11302"/>
                  </a:lnTo>
                  <a:lnTo>
                    <a:pt x="22335" y="11048"/>
                  </a:lnTo>
                  <a:lnTo>
                    <a:pt x="20104" y="6603"/>
                  </a:lnTo>
                  <a:lnTo>
                    <a:pt x="19367" y="6349"/>
                  </a:lnTo>
                  <a:close/>
                </a:path>
                <a:path w="88265" h="90169">
                  <a:moveTo>
                    <a:pt x="67640" y="22097"/>
                  </a:moveTo>
                  <a:lnTo>
                    <a:pt x="66996" y="23113"/>
                  </a:lnTo>
                  <a:lnTo>
                    <a:pt x="67185" y="23113"/>
                  </a:lnTo>
                  <a:lnTo>
                    <a:pt x="67311" y="24256"/>
                  </a:lnTo>
                  <a:lnTo>
                    <a:pt x="67423" y="25272"/>
                  </a:lnTo>
                  <a:lnTo>
                    <a:pt x="68537" y="25272"/>
                  </a:lnTo>
                  <a:lnTo>
                    <a:pt x="68425" y="24256"/>
                  </a:lnTo>
                  <a:lnTo>
                    <a:pt x="68300" y="23113"/>
                  </a:lnTo>
                  <a:lnTo>
                    <a:pt x="68209" y="22605"/>
                  </a:lnTo>
                  <a:lnTo>
                    <a:pt x="68368" y="22605"/>
                  </a:lnTo>
                  <a:lnTo>
                    <a:pt x="67640" y="22097"/>
                  </a:lnTo>
                  <a:close/>
                </a:path>
                <a:path w="88265" h="90169">
                  <a:moveTo>
                    <a:pt x="76276" y="21716"/>
                  </a:moveTo>
                  <a:lnTo>
                    <a:pt x="75247" y="22097"/>
                  </a:lnTo>
                  <a:lnTo>
                    <a:pt x="75546" y="22097"/>
                  </a:lnTo>
                  <a:lnTo>
                    <a:pt x="74448" y="25272"/>
                  </a:lnTo>
                  <a:lnTo>
                    <a:pt x="75607" y="25272"/>
                  </a:lnTo>
                  <a:lnTo>
                    <a:pt x="76707" y="22097"/>
                  </a:lnTo>
                  <a:lnTo>
                    <a:pt x="76276" y="21716"/>
                  </a:lnTo>
                  <a:close/>
                </a:path>
                <a:path w="88265" h="90169">
                  <a:moveTo>
                    <a:pt x="83680" y="24637"/>
                  </a:moveTo>
                  <a:lnTo>
                    <a:pt x="82918" y="24891"/>
                  </a:lnTo>
                  <a:lnTo>
                    <a:pt x="82663" y="25272"/>
                  </a:lnTo>
                  <a:lnTo>
                    <a:pt x="83835" y="25272"/>
                  </a:lnTo>
                  <a:lnTo>
                    <a:pt x="83845" y="24891"/>
                  </a:lnTo>
                  <a:lnTo>
                    <a:pt x="83680" y="24637"/>
                  </a:lnTo>
                  <a:close/>
                </a:path>
                <a:path w="88265" h="90169">
                  <a:moveTo>
                    <a:pt x="33832" y="17906"/>
                  </a:moveTo>
                  <a:lnTo>
                    <a:pt x="33337" y="17906"/>
                  </a:lnTo>
                  <a:lnTo>
                    <a:pt x="33680" y="18287"/>
                  </a:lnTo>
                  <a:lnTo>
                    <a:pt x="32689" y="18287"/>
                  </a:lnTo>
                  <a:lnTo>
                    <a:pt x="33832" y="17906"/>
                  </a:lnTo>
                  <a:close/>
                </a:path>
                <a:path w="88265" h="90169">
                  <a:moveTo>
                    <a:pt x="30149" y="11048"/>
                  </a:moveTo>
                  <a:lnTo>
                    <a:pt x="29171" y="11048"/>
                  </a:lnTo>
                  <a:lnTo>
                    <a:pt x="27381" y="14731"/>
                  </a:lnTo>
                  <a:lnTo>
                    <a:pt x="25527" y="16255"/>
                  </a:lnTo>
                  <a:lnTo>
                    <a:pt x="24536" y="16890"/>
                  </a:lnTo>
                  <a:lnTo>
                    <a:pt x="26748" y="16890"/>
                  </a:lnTo>
                  <a:lnTo>
                    <a:pt x="27851" y="16255"/>
                  </a:lnTo>
                  <a:lnTo>
                    <a:pt x="30087" y="11683"/>
                  </a:lnTo>
                  <a:lnTo>
                    <a:pt x="30149" y="11048"/>
                  </a:lnTo>
                  <a:close/>
                </a:path>
                <a:path w="88265" h="90169">
                  <a:moveTo>
                    <a:pt x="24460" y="0"/>
                  </a:moveTo>
                  <a:lnTo>
                    <a:pt x="23926" y="634"/>
                  </a:lnTo>
                  <a:lnTo>
                    <a:pt x="23914" y="6349"/>
                  </a:lnTo>
                  <a:lnTo>
                    <a:pt x="23799" y="9016"/>
                  </a:lnTo>
                  <a:lnTo>
                    <a:pt x="23672" y="11683"/>
                  </a:lnTo>
                  <a:lnTo>
                    <a:pt x="23545" y="14350"/>
                  </a:lnTo>
                  <a:lnTo>
                    <a:pt x="24668" y="14350"/>
                  </a:lnTo>
                  <a:lnTo>
                    <a:pt x="24808" y="11683"/>
                  </a:lnTo>
                  <a:lnTo>
                    <a:pt x="24927" y="9397"/>
                  </a:lnTo>
                  <a:lnTo>
                    <a:pt x="24942" y="380"/>
                  </a:lnTo>
                  <a:lnTo>
                    <a:pt x="24460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2" name="object 2472"/>
            <p:cNvSpPr/>
            <p:nvPr/>
          </p:nvSpPr>
          <p:spPr>
            <a:xfrm>
              <a:off x="6852022" y="2948093"/>
              <a:ext cx="88265" cy="56515"/>
            </a:xfrm>
            <a:custGeom>
              <a:avLst/>
              <a:gdLst/>
              <a:ahLst/>
              <a:cxnLst/>
              <a:rect l="l" t="t" r="r" b="b"/>
              <a:pathLst>
                <a:path w="88265" h="56514">
                  <a:moveTo>
                    <a:pt x="986" y="38657"/>
                  </a:moveTo>
                  <a:lnTo>
                    <a:pt x="0" y="38657"/>
                  </a:lnTo>
                  <a:lnTo>
                    <a:pt x="230" y="39458"/>
                  </a:lnTo>
                  <a:lnTo>
                    <a:pt x="11343" y="47332"/>
                  </a:lnTo>
                  <a:lnTo>
                    <a:pt x="15623" y="55702"/>
                  </a:lnTo>
                  <a:lnTo>
                    <a:pt x="14873" y="55918"/>
                  </a:lnTo>
                  <a:lnTo>
                    <a:pt x="14530" y="56299"/>
                  </a:lnTo>
                  <a:lnTo>
                    <a:pt x="19268" y="55003"/>
                  </a:lnTo>
                  <a:lnTo>
                    <a:pt x="18010" y="55003"/>
                  </a:lnTo>
                  <a:lnTo>
                    <a:pt x="18353" y="54381"/>
                  </a:lnTo>
                  <a:lnTo>
                    <a:pt x="16156" y="54381"/>
                  </a:lnTo>
                  <a:lnTo>
                    <a:pt x="11547" y="46215"/>
                  </a:lnTo>
                  <a:lnTo>
                    <a:pt x="11017" y="45771"/>
                  </a:lnTo>
                  <a:lnTo>
                    <a:pt x="986" y="38657"/>
                  </a:lnTo>
                  <a:close/>
                </a:path>
                <a:path w="88265" h="56514">
                  <a:moveTo>
                    <a:pt x="41452" y="32956"/>
                  </a:moveTo>
                  <a:lnTo>
                    <a:pt x="40343" y="32956"/>
                  </a:lnTo>
                  <a:lnTo>
                    <a:pt x="37433" y="42772"/>
                  </a:lnTo>
                  <a:lnTo>
                    <a:pt x="33022" y="50203"/>
                  </a:lnTo>
                  <a:lnTo>
                    <a:pt x="26519" y="52374"/>
                  </a:lnTo>
                  <a:lnTo>
                    <a:pt x="18010" y="55003"/>
                  </a:lnTo>
                  <a:lnTo>
                    <a:pt x="19261" y="55003"/>
                  </a:lnTo>
                  <a:lnTo>
                    <a:pt x="24297" y="53695"/>
                  </a:lnTo>
                  <a:lnTo>
                    <a:pt x="28938" y="52374"/>
                  </a:lnTo>
                  <a:lnTo>
                    <a:pt x="31523" y="51447"/>
                  </a:lnTo>
                  <a:lnTo>
                    <a:pt x="35143" y="50203"/>
                  </a:lnTo>
                  <a:lnTo>
                    <a:pt x="37561" y="49479"/>
                  </a:lnTo>
                  <a:lnTo>
                    <a:pt x="35155" y="49479"/>
                  </a:lnTo>
                  <a:lnTo>
                    <a:pt x="39052" y="41452"/>
                  </a:lnTo>
                  <a:lnTo>
                    <a:pt x="39178" y="41109"/>
                  </a:lnTo>
                  <a:lnTo>
                    <a:pt x="41452" y="32956"/>
                  </a:lnTo>
                  <a:close/>
                </a:path>
                <a:path w="88265" h="56514">
                  <a:moveTo>
                    <a:pt x="3888" y="25400"/>
                  </a:moveTo>
                  <a:lnTo>
                    <a:pt x="3088" y="25400"/>
                  </a:lnTo>
                  <a:lnTo>
                    <a:pt x="2973" y="26022"/>
                  </a:lnTo>
                  <a:lnTo>
                    <a:pt x="4964" y="29131"/>
                  </a:lnTo>
                  <a:lnTo>
                    <a:pt x="9285" y="36537"/>
                  </a:lnTo>
                  <a:lnTo>
                    <a:pt x="13744" y="45771"/>
                  </a:lnTo>
                  <a:lnTo>
                    <a:pt x="15964" y="53695"/>
                  </a:lnTo>
                  <a:lnTo>
                    <a:pt x="16089" y="54140"/>
                  </a:lnTo>
                  <a:lnTo>
                    <a:pt x="16156" y="54381"/>
                  </a:lnTo>
                  <a:lnTo>
                    <a:pt x="18353" y="54381"/>
                  </a:lnTo>
                  <a:lnTo>
                    <a:pt x="18485" y="54140"/>
                  </a:lnTo>
                  <a:lnTo>
                    <a:pt x="17223" y="54140"/>
                  </a:lnTo>
                  <a:lnTo>
                    <a:pt x="17180" y="53695"/>
                  </a:lnTo>
                  <a:lnTo>
                    <a:pt x="17085" y="52717"/>
                  </a:lnTo>
                  <a:lnTo>
                    <a:pt x="16962" y="51447"/>
                  </a:lnTo>
                  <a:lnTo>
                    <a:pt x="16842" y="50203"/>
                  </a:lnTo>
                  <a:lnTo>
                    <a:pt x="14918" y="45300"/>
                  </a:lnTo>
                  <a:lnTo>
                    <a:pt x="8903" y="32956"/>
                  </a:lnTo>
                  <a:lnTo>
                    <a:pt x="3888" y="25400"/>
                  </a:lnTo>
                  <a:close/>
                </a:path>
                <a:path w="88265" h="56514">
                  <a:moveTo>
                    <a:pt x="19689" y="32956"/>
                  </a:moveTo>
                  <a:lnTo>
                    <a:pt x="18509" y="32956"/>
                  </a:lnTo>
                  <a:lnTo>
                    <a:pt x="19650" y="37620"/>
                  </a:lnTo>
                  <a:lnTo>
                    <a:pt x="19572" y="48209"/>
                  </a:lnTo>
                  <a:lnTo>
                    <a:pt x="18610" y="51447"/>
                  </a:lnTo>
                  <a:lnTo>
                    <a:pt x="18531" y="51714"/>
                  </a:lnTo>
                  <a:lnTo>
                    <a:pt x="17223" y="54140"/>
                  </a:lnTo>
                  <a:lnTo>
                    <a:pt x="18485" y="54140"/>
                  </a:lnTo>
                  <a:lnTo>
                    <a:pt x="19268" y="52717"/>
                  </a:lnTo>
                  <a:lnTo>
                    <a:pt x="20334" y="49479"/>
                  </a:lnTo>
                  <a:lnTo>
                    <a:pt x="21427" y="44754"/>
                  </a:lnTo>
                  <a:lnTo>
                    <a:pt x="26113" y="43573"/>
                  </a:lnTo>
                  <a:lnTo>
                    <a:pt x="21655" y="43573"/>
                  </a:lnTo>
                  <a:lnTo>
                    <a:pt x="21968" y="42011"/>
                  </a:lnTo>
                  <a:lnTo>
                    <a:pt x="22079" y="41452"/>
                  </a:lnTo>
                  <a:lnTo>
                    <a:pt x="22201" y="40843"/>
                  </a:lnTo>
                  <a:lnTo>
                    <a:pt x="22318" y="40257"/>
                  </a:lnTo>
                  <a:lnTo>
                    <a:pt x="22364" y="40030"/>
                  </a:lnTo>
                  <a:lnTo>
                    <a:pt x="21181" y="40030"/>
                  </a:lnTo>
                  <a:lnTo>
                    <a:pt x="20096" y="34886"/>
                  </a:lnTo>
                  <a:lnTo>
                    <a:pt x="20026" y="34556"/>
                  </a:lnTo>
                  <a:lnTo>
                    <a:pt x="19900" y="33959"/>
                  </a:lnTo>
                  <a:lnTo>
                    <a:pt x="19808" y="33523"/>
                  </a:lnTo>
                  <a:lnTo>
                    <a:pt x="19689" y="32956"/>
                  </a:lnTo>
                  <a:close/>
                </a:path>
                <a:path w="88265" h="56514">
                  <a:moveTo>
                    <a:pt x="50995" y="18757"/>
                  </a:moveTo>
                  <a:lnTo>
                    <a:pt x="50684" y="18757"/>
                  </a:lnTo>
                  <a:lnTo>
                    <a:pt x="50407" y="19100"/>
                  </a:lnTo>
                  <a:lnTo>
                    <a:pt x="50328" y="28765"/>
                  </a:lnTo>
                  <a:lnTo>
                    <a:pt x="50204" y="30162"/>
                  </a:lnTo>
                  <a:lnTo>
                    <a:pt x="49813" y="31978"/>
                  </a:lnTo>
                  <a:lnTo>
                    <a:pt x="49734" y="32346"/>
                  </a:lnTo>
                  <a:lnTo>
                    <a:pt x="49630" y="32829"/>
                  </a:lnTo>
                  <a:lnTo>
                    <a:pt x="41488" y="32829"/>
                  </a:lnTo>
                  <a:lnTo>
                    <a:pt x="49602" y="32956"/>
                  </a:lnTo>
                  <a:lnTo>
                    <a:pt x="48376" y="38657"/>
                  </a:lnTo>
                  <a:lnTo>
                    <a:pt x="43486" y="46570"/>
                  </a:lnTo>
                  <a:lnTo>
                    <a:pt x="40604" y="47599"/>
                  </a:lnTo>
                  <a:lnTo>
                    <a:pt x="35155" y="49479"/>
                  </a:lnTo>
                  <a:lnTo>
                    <a:pt x="37561" y="49479"/>
                  </a:lnTo>
                  <a:lnTo>
                    <a:pt x="42483" y="48006"/>
                  </a:lnTo>
                  <a:lnTo>
                    <a:pt x="45137" y="47015"/>
                  </a:lnTo>
                  <a:lnTo>
                    <a:pt x="46928" y="46215"/>
                  </a:lnTo>
                  <a:lnTo>
                    <a:pt x="48041" y="45771"/>
                  </a:lnTo>
                  <a:lnTo>
                    <a:pt x="45686" y="45771"/>
                  </a:lnTo>
                  <a:lnTo>
                    <a:pt x="49506" y="41109"/>
                  </a:lnTo>
                  <a:lnTo>
                    <a:pt x="50860" y="34886"/>
                  </a:lnTo>
                  <a:lnTo>
                    <a:pt x="50973" y="33959"/>
                  </a:lnTo>
                  <a:lnTo>
                    <a:pt x="51091" y="32829"/>
                  </a:lnTo>
                  <a:lnTo>
                    <a:pt x="51180" y="31978"/>
                  </a:lnTo>
                  <a:lnTo>
                    <a:pt x="51278" y="31037"/>
                  </a:lnTo>
                  <a:lnTo>
                    <a:pt x="51399" y="19100"/>
                  </a:lnTo>
                  <a:lnTo>
                    <a:pt x="51651" y="19100"/>
                  </a:lnTo>
                  <a:lnTo>
                    <a:pt x="50995" y="18757"/>
                  </a:lnTo>
                  <a:close/>
                </a:path>
                <a:path w="88265" h="56514">
                  <a:moveTo>
                    <a:pt x="55619" y="40257"/>
                  </a:moveTo>
                  <a:lnTo>
                    <a:pt x="49659" y="44297"/>
                  </a:lnTo>
                  <a:lnTo>
                    <a:pt x="47017" y="45300"/>
                  </a:lnTo>
                  <a:lnTo>
                    <a:pt x="45658" y="45771"/>
                  </a:lnTo>
                  <a:lnTo>
                    <a:pt x="48041" y="45771"/>
                  </a:lnTo>
                  <a:lnTo>
                    <a:pt x="54281" y="43281"/>
                  </a:lnTo>
                  <a:lnTo>
                    <a:pt x="52566" y="43281"/>
                  </a:lnTo>
                  <a:lnTo>
                    <a:pt x="55619" y="40257"/>
                  </a:lnTo>
                  <a:close/>
                </a:path>
                <a:path w="88265" h="56514">
                  <a:moveTo>
                    <a:pt x="37581" y="20269"/>
                  </a:moveTo>
                  <a:lnTo>
                    <a:pt x="36997" y="20828"/>
                  </a:lnTo>
                  <a:lnTo>
                    <a:pt x="36885" y="22390"/>
                  </a:lnTo>
                  <a:lnTo>
                    <a:pt x="36759" y="24155"/>
                  </a:lnTo>
                  <a:lnTo>
                    <a:pt x="36669" y="25400"/>
                  </a:lnTo>
                  <a:lnTo>
                    <a:pt x="36547" y="26022"/>
                  </a:lnTo>
                  <a:lnTo>
                    <a:pt x="31775" y="37620"/>
                  </a:lnTo>
                  <a:lnTo>
                    <a:pt x="31714" y="37769"/>
                  </a:lnTo>
                  <a:lnTo>
                    <a:pt x="27919" y="41452"/>
                  </a:lnTo>
                  <a:lnTo>
                    <a:pt x="27247" y="42011"/>
                  </a:lnTo>
                  <a:lnTo>
                    <a:pt x="21655" y="43573"/>
                  </a:lnTo>
                  <a:lnTo>
                    <a:pt x="26113" y="43573"/>
                  </a:lnTo>
                  <a:lnTo>
                    <a:pt x="27272" y="43281"/>
                  </a:lnTo>
                  <a:lnTo>
                    <a:pt x="27567" y="43281"/>
                  </a:lnTo>
                  <a:lnTo>
                    <a:pt x="32487" y="38657"/>
                  </a:lnTo>
                  <a:lnTo>
                    <a:pt x="38025" y="20574"/>
                  </a:lnTo>
                  <a:lnTo>
                    <a:pt x="37581" y="20269"/>
                  </a:lnTo>
                  <a:close/>
                </a:path>
                <a:path w="88265" h="56514">
                  <a:moveTo>
                    <a:pt x="66693" y="35521"/>
                  </a:moveTo>
                  <a:lnTo>
                    <a:pt x="61482" y="39636"/>
                  </a:lnTo>
                  <a:lnTo>
                    <a:pt x="58561" y="40843"/>
                  </a:lnTo>
                  <a:lnTo>
                    <a:pt x="55628" y="42011"/>
                  </a:lnTo>
                  <a:lnTo>
                    <a:pt x="52323" y="43281"/>
                  </a:lnTo>
                  <a:lnTo>
                    <a:pt x="54281" y="43281"/>
                  </a:lnTo>
                  <a:lnTo>
                    <a:pt x="57787" y="41452"/>
                  </a:lnTo>
                  <a:lnTo>
                    <a:pt x="65119" y="38657"/>
                  </a:lnTo>
                  <a:lnTo>
                    <a:pt x="64076" y="38657"/>
                  </a:lnTo>
                  <a:lnTo>
                    <a:pt x="66693" y="35521"/>
                  </a:lnTo>
                  <a:close/>
                </a:path>
                <a:path w="88265" h="56514">
                  <a:moveTo>
                    <a:pt x="58995" y="30162"/>
                  </a:moveTo>
                  <a:lnTo>
                    <a:pt x="58845" y="30708"/>
                  </a:lnTo>
                  <a:lnTo>
                    <a:pt x="57765" y="35521"/>
                  </a:lnTo>
                  <a:lnTo>
                    <a:pt x="57685" y="35877"/>
                  </a:lnTo>
                  <a:lnTo>
                    <a:pt x="55726" y="40030"/>
                  </a:lnTo>
                  <a:lnTo>
                    <a:pt x="55619" y="40257"/>
                  </a:lnTo>
                  <a:lnTo>
                    <a:pt x="59082" y="37909"/>
                  </a:lnTo>
                  <a:lnTo>
                    <a:pt x="58995" y="30162"/>
                  </a:lnTo>
                  <a:close/>
                </a:path>
                <a:path w="88265" h="56514">
                  <a:moveTo>
                    <a:pt x="23284" y="32956"/>
                  </a:moveTo>
                  <a:lnTo>
                    <a:pt x="22154" y="32956"/>
                  </a:lnTo>
                  <a:lnTo>
                    <a:pt x="22049" y="33959"/>
                  </a:lnTo>
                  <a:lnTo>
                    <a:pt x="21932" y="34886"/>
                  </a:lnTo>
                  <a:lnTo>
                    <a:pt x="21806" y="35877"/>
                  </a:lnTo>
                  <a:lnTo>
                    <a:pt x="21723" y="36537"/>
                  </a:lnTo>
                  <a:lnTo>
                    <a:pt x="21655" y="37071"/>
                  </a:lnTo>
                  <a:lnTo>
                    <a:pt x="21564" y="37620"/>
                  </a:lnTo>
                  <a:lnTo>
                    <a:pt x="21517" y="37909"/>
                  </a:lnTo>
                  <a:lnTo>
                    <a:pt x="21393" y="38657"/>
                  </a:lnTo>
                  <a:lnTo>
                    <a:pt x="21366" y="38823"/>
                  </a:lnTo>
                  <a:lnTo>
                    <a:pt x="21261" y="39458"/>
                  </a:lnTo>
                  <a:lnTo>
                    <a:pt x="21166" y="40030"/>
                  </a:lnTo>
                  <a:lnTo>
                    <a:pt x="22364" y="40030"/>
                  </a:lnTo>
                  <a:lnTo>
                    <a:pt x="22478" y="39458"/>
                  </a:lnTo>
                  <a:lnTo>
                    <a:pt x="22585" y="38657"/>
                  </a:lnTo>
                  <a:lnTo>
                    <a:pt x="22702" y="37769"/>
                  </a:lnTo>
                  <a:lnTo>
                    <a:pt x="22794" y="37071"/>
                  </a:lnTo>
                  <a:lnTo>
                    <a:pt x="22864" y="36537"/>
                  </a:lnTo>
                  <a:lnTo>
                    <a:pt x="22951" y="35877"/>
                  </a:lnTo>
                  <a:lnTo>
                    <a:pt x="22998" y="35521"/>
                  </a:lnTo>
                  <a:lnTo>
                    <a:pt x="23118" y="34556"/>
                  </a:lnTo>
                  <a:lnTo>
                    <a:pt x="23225" y="33523"/>
                  </a:lnTo>
                  <a:lnTo>
                    <a:pt x="23284" y="32956"/>
                  </a:lnTo>
                  <a:close/>
                </a:path>
                <a:path w="88265" h="56514">
                  <a:moveTo>
                    <a:pt x="76303" y="21615"/>
                  </a:moveTo>
                  <a:lnTo>
                    <a:pt x="75617" y="21932"/>
                  </a:lnTo>
                  <a:lnTo>
                    <a:pt x="72016" y="32346"/>
                  </a:lnTo>
                  <a:lnTo>
                    <a:pt x="71920" y="32626"/>
                  </a:lnTo>
                  <a:lnTo>
                    <a:pt x="71850" y="32829"/>
                  </a:lnTo>
                  <a:lnTo>
                    <a:pt x="68941" y="32829"/>
                  </a:lnTo>
                  <a:lnTo>
                    <a:pt x="71806" y="32956"/>
                  </a:lnTo>
                  <a:lnTo>
                    <a:pt x="70918" y="35521"/>
                  </a:lnTo>
                  <a:lnTo>
                    <a:pt x="68734" y="36537"/>
                  </a:lnTo>
                  <a:lnTo>
                    <a:pt x="66269" y="37620"/>
                  </a:lnTo>
                  <a:lnTo>
                    <a:pt x="63828" y="38657"/>
                  </a:lnTo>
                  <a:lnTo>
                    <a:pt x="65077" y="38657"/>
                  </a:lnTo>
                  <a:lnTo>
                    <a:pt x="69039" y="37620"/>
                  </a:lnTo>
                  <a:lnTo>
                    <a:pt x="74838" y="34886"/>
                  </a:lnTo>
                  <a:lnTo>
                    <a:pt x="72290" y="34886"/>
                  </a:lnTo>
                  <a:lnTo>
                    <a:pt x="76400" y="23012"/>
                  </a:lnTo>
                  <a:lnTo>
                    <a:pt x="76475" y="22796"/>
                  </a:lnTo>
                  <a:lnTo>
                    <a:pt x="76567" y="22529"/>
                  </a:lnTo>
                  <a:lnTo>
                    <a:pt x="76624" y="21932"/>
                  </a:lnTo>
                  <a:lnTo>
                    <a:pt x="76303" y="21615"/>
                  </a:lnTo>
                  <a:close/>
                </a:path>
                <a:path w="88265" h="56514">
                  <a:moveTo>
                    <a:pt x="68362" y="33523"/>
                  </a:moveTo>
                  <a:lnTo>
                    <a:pt x="66693" y="35521"/>
                  </a:lnTo>
                  <a:lnTo>
                    <a:pt x="68429" y="34137"/>
                  </a:lnTo>
                  <a:lnTo>
                    <a:pt x="68362" y="33523"/>
                  </a:lnTo>
                  <a:close/>
                </a:path>
                <a:path w="88265" h="56514">
                  <a:moveTo>
                    <a:pt x="83707" y="24625"/>
                  </a:moveTo>
                  <a:lnTo>
                    <a:pt x="82711" y="24841"/>
                  </a:lnTo>
                  <a:lnTo>
                    <a:pt x="82912" y="24841"/>
                  </a:lnTo>
                  <a:lnTo>
                    <a:pt x="78196" y="31978"/>
                  </a:lnTo>
                  <a:lnTo>
                    <a:pt x="76303" y="32956"/>
                  </a:lnTo>
                  <a:lnTo>
                    <a:pt x="74280" y="33959"/>
                  </a:lnTo>
                  <a:lnTo>
                    <a:pt x="72290" y="34886"/>
                  </a:lnTo>
                  <a:lnTo>
                    <a:pt x="74838" y="34886"/>
                  </a:lnTo>
                  <a:lnTo>
                    <a:pt x="75529" y="34556"/>
                  </a:lnTo>
                  <a:lnTo>
                    <a:pt x="79300" y="32626"/>
                  </a:lnTo>
                  <a:lnTo>
                    <a:pt x="82100" y="31037"/>
                  </a:lnTo>
                  <a:lnTo>
                    <a:pt x="80102" y="31037"/>
                  </a:lnTo>
                  <a:lnTo>
                    <a:pt x="83839" y="25400"/>
                  </a:lnTo>
                  <a:lnTo>
                    <a:pt x="83885" y="24841"/>
                  </a:lnTo>
                  <a:lnTo>
                    <a:pt x="83707" y="24625"/>
                  </a:lnTo>
                  <a:close/>
                </a:path>
                <a:path w="88265" h="56514">
                  <a:moveTo>
                    <a:pt x="67668" y="22072"/>
                  </a:moveTo>
                  <a:lnTo>
                    <a:pt x="67185" y="22796"/>
                  </a:lnTo>
                  <a:lnTo>
                    <a:pt x="67208" y="23012"/>
                  </a:lnTo>
                  <a:lnTo>
                    <a:pt x="67334" y="24155"/>
                  </a:lnTo>
                  <a:lnTo>
                    <a:pt x="67438" y="25107"/>
                  </a:lnTo>
                  <a:lnTo>
                    <a:pt x="67539" y="26022"/>
                  </a:lnTo>
                  <a:lnTo>
                    <a:pt x="67664" y="27165"/>
                  </a:lnTo>
                  <a:lnTo>
                    <a:pt x="67771" y="28143"/>
                  </a:lnTo>
                  <a:lnTo>
                    <a:pt x="67880" y="29131"/>
                  </a:lnTo>
                  <a:lnTo>
                    <a:pt x="67993" y="30162"/>
                  </a:lnTo>
                  <a:lnTo>
                    <a:pt x="68089" y="31037"/>
                  </a:lnTo>
                  <a:lnTo>
                    <a:pt x="68192" y="31978"/>
                  </a:lnTo>
                  <a:lnTo>
                    <a:pt x="68263" y="32626"/>
                  </a:lnTo>
                  <a:lnTo>
                    <a:pt x="68362" y="33523"/>
                  </a:lnTo>
                  <a:lnTo>
                    <a:pt x="69344" y="32346"/>
                  </a:lnTo>
                  <a:lnTo>
                    <a:pt x="69304" y="31978"/>
                  </a:lnTo>
                  <a:lnTo>
                    <a:pt x="69201" y="31037"/>
                  </a:lnTo>
                  <a:lnTo>
                    <a:pt x="69106" y="30162"/>
                  </a:lnTo>
                  <a:lnTo>
                    <a:pt x="68994" y="29131"/>
                  </a:lnTo>
                  <a:lnTo>
                    <a:pt x="68886" y="28143"/>
                  </a:lnTo>
                  <a:lnTo>
                    <a:pt x="68780" y="27165"/>
                  </a:lnTo>
                  <a:lnTo>
                    <a:pt x="68655" y="26022"/>
                  </a:lnTo>
                  <a:lnTo>
                    <a:pt x="68556" y="25107"/>
                  </a:lnTo>
                  <a:lnTo>
                    <a:pt x="68452" y="24155"/>
                  </a:lnTo>
                  <a:lnTo>
                    <a:pt x="68328" y="23012"/>
                  </a:lnTo>
                  <a:lnTo>
                    <a:pt x="68213" y="22390"/>
                  </a:lnTo>
                  <a:lnTo>
                    <a:pt x="67668" y="22072"/>
                  </a:lnTo>
                  <a:close/>
                </a:path>
                <a:path w="88265" h="56514">
                  <a:moveTo>
                    <a:pt x="22168" y="32829"/>
                  </a:moveTo>
                  <a:lnTo>
                    <a:pt x="19662" y="32829"/>
                  </a:lnTo>
                  <a:lnTo>
                    <a:pt x="22154" y="32956"/>
                  </a:lnTo>
                  <a:close/>
                </a:path>
                <a:path w="88265" h="56514">
                  <a:moveTo>
                    <a:pt x="58369" y="32829"/>
                  </a:moveTo>
                  <a:lnTo>
                    <a:pt x="51091" y="32829"/>
                  </a:lnTo>
                  <a:lnTo>
                    <a:pt x="51078" y="32956"/>
                  </a:lnTo>
                  <a:lnTo>
                    <a:pt x="58341" y="32956"/>
                  </a:lnTo>
                  <a:close/>
                </a:path>
                <a:path w="88265" h="56514">
                  <a:moveTo>
                    <a:pt x="68286" y="32829"/>
                  </a:moveTo>
                  <a:lnTo>
                    <a:pt x="59025" y="32829"/>
                  </a:lnTo>
                  <a:lnTo>
                    <a:pt x="59026" y="32956"/>
                  </a:lnTo>
                  <a:lnTo>
                    <a:pt x="68300" y="32956"/>
                  </a:lnTo>
                  <a:close/>
                </a:path>
                <a:path w="88265" h="56514">
                  <a:moveTo>
                    <a:pt x="76549" y="32829"/>
                  </a:moveTo>
                  <a:lnTo>
                    <a:pt x="73002" y="32829"/>
                  </a:lnTo>
                  <a:lnTo>
                    <a:pt x="72958" y="32956"/>
                  </a:lnTo>
                  <a:lnTo>
                    <a:pt x="76303" y="32956"/>
                  </a:lnTo>
                  <a:lnTo>
                    <a:pt x="76549" y="32829"/>
                  </a:lnTo>
                  <a:close/>
                </a:path>
                <a:path w="88265" h="56514">
                  <a:moveTo>
                    <a:pt x="12549" y="10947"/>
                  </a:moveTo>
                  <a:lnTo>
                    <a:pt x="12412" y="11226"/>
                  </a:lnTo>
                  <a:lnTo>
                    <a:pt x="12312" y="11430"/>
                  </a:lnTo>
                  <a:lnTo>
                    <a:pt x="12206" y="11645"/>
                  </a:lnTo>
                  <a:lnTo>
                    <a:pt x="14531" y="18757"/>
                  </a:lnTo>
                  <a:lnTo>
                    <a:pt x="17314" y="28143"/>
                  </a:lnTo>
                  <a:lnTo>
                    <a:pt x="18270" y="31978"/>
                  </a:lnTo>
                  <a:lnTo>
                    <a:pt x="18360" y="32346"/>
                  </a:lnTo>
                  <a:lnTo>
                    <a:pt x="18478" y="32829"/>
                  </a:lnTo>
                  <a:lnTo>
                    <a:pt x="19662" y="32829"/>
                  </a:lnTo>
                  <a:lnTo>
                    <a:pt x="19560" y="32346"/>
                  </a:lnTo>
                  <a:lnTo>
                    <a:pt x="19482" y="31978"/>
                  </a:lnTo>
                  <a:lnTo>
                    <a:pt x="16997" y="23012"/>
                  </a:lnTo>
                  <a:lnTo>
                    <a:pt x="14629" y="15435"/>
                  </a:lnTo>
                  <a:lnTo>
                    <a:pt x="13362" y="11645"/>
                  </a:lnTo>
                  <a:lnTo>
                    <a:pt x="13290" y="11430"/>
                  </a:lnTo>
                  <a:lnTo>
                    <a:pt x="13222" y="11226"/>
                  </a:lnTo>
                  <a:lnTo>
                    <a:pt x="12549" y="10947"/>
                  </a:lnTo>
                  <a:close/>
                </a:path>
                <a:path w="88265" h="56514">
                  <a:moveTo>
                    <a:pt x="16524" y="9004"/>
                  </a:moveTo>
                  <a:lnTo>
                    <a:pt x="16412" y="9296"/>
                  </a:lnTo>
                  <a:lnTo>
                    <a:pt x="16308" y="9880"/>
                  </a:lnTo>
                  <a:lnTo>
                    <a:pt x="22624" y="24625"/>
                  </a:lnTo>
                  <a:lnTo>
                    <a:pt x="22566" y="28143"/>
                  </a:lnTo>
                  <a:lnTo>
                    <a:pt x="22448" y="30162"/>
                  </a:lnTo>
                  <a:lnTo>
                    <a:pt x="22356" y="31037"/>
                  </a:lnTo>
                  <a:lnTo>
                    <a:pt x="22257" y="31978"/>
                  </a:lnTo>
                  <a:lnTo>
                    <a:pt x="22168" y="32829"/>
                  </a:lnTo>
                  <a:lnTo>
                    <a:pt x="23297" y="32829"/>
                  </a:lnTo>
                  <a:lnTo>
                    <a:pt x="23385" y="31978"/>
                  </a:lnTo>
                  <a:lnTo>
                    <a:pt x="23482" y="31037"/>
                  </a:lnTo>
                  <a:lnTo>
                    <a:pt x="23573" y="30162"/>
                  </a:lnTo>
                  <a:lnTo>
                    <a:pt x="24554" y="29565"/>
                  </a:lnTo>
                  <a:lnTo>
                    <a:pt x="25773" y="28765"/>
                  </a:lnTo>
                  <a:lnTo>
                    <a:pt x="23687" y="28765"/>
                  </a:lnTo>
                  <a:lnTo>
                    <a:pt x="23809" y="27508"/>
                  </a:lnTo>
                  <a:lnTo>
                    <a:pt x="23885" y="26733"/>
                  </a:lnTo>
                  <a:lnTo>
                    <a:pt x="23976" y="25793"/>
                  </a:lnTo>
                  <a:lnTo>
                    <a:pt x="24043" y="25107"/>
                  </a:lnTo>
                  <a:lnTo>
                    <a:pt x="22896" y="25107"/>
                  </a:lnTo>
                  <a:lnTo>
                    <a:pt x="22917" y="24841"/>
                  </a:lnTo>
                  <a:lnTo>
                    <a:pt x="22790" y="24625"/>
                  </a:lnTo>
                  <a:lnTo>
                    <a:pt x="21422" y="19240"/>
                  </a:lnTo>
                  <a:lnTo>
                    <a:pt x="21300" y="18757"/>
                  </a:lnTo>
                  <a:lnTo>
                    <a:pt x="17248" y="9296"/>
                  </a:lnTo>
                  <a:lnTo>
                    <a:pt x="16524" y="9004"/>
                  </a:lnTo>
                  <a:close/>
                </a:path>
                <a:path w="88265" h="56514">
                  <a:moveTo>
                    <a:pt x="43944" y="17195"/>
                  </a:moveTo>
                  <a:lnTo>
                    <a:pt x="43309" y="17678"/>
                  </a:lnTo>
                  <a:lnTo>
                    <a:pt x="42906" y="20269"/>
                  </a:lnTo>
                  <a:lnTo>
                    <a:pt x="42820" y="20828"/>
                  </a:lnTo>
                  <a:lnTo>
                    <a:pt x="42721" y="21463"/>
                  </a:lnTo>
                  <a:lnTo>
                    <a:pt x="42648" y="21932"/>
                  </a:lnTo>
                  <a:lnTo>
                    <a:pt x="40633" y="31978"/>
                  </a:lnTo>
                  <a:lnTo>
                    <a:pt x="40524" y="32346"/>
                  </a:lnTo>
                  <a:lnTo>
                    <a:pt x="40441" y="32626"/>
                  </a:lnTo>
                  <a:lnTo>
                    <a:pt x="40381" y="32829"/>
                  </a:lnTo>
                  <a:lnTo>
                    <a:pt x="41488" y="32829"/>
                  </a:lnTo>
                  <a:lnTo>
                    <a:pt x="44350" y="17500"/>
                  </a:lnTo>
                  <a:lnTo>
                    <a:pt x="43944" y="17195"/>
                  </a:lnTo>
                  <a:close/>
                </a:path>
                <a:path w="88265" h="56514">
                  <a:moveTo>
                    <a:pt x="87390" y="26733"/>
                  </a:moveTo>
                  <a:lnTo>
                    <a:pt x="85193" y="28143"/>
                  </a:lnTo>
                  <a:lnTo>
                    <a:pt x="82768" y="29565"/>
                  </a:lnTo>
                  <a:lnTo>
                    <a:pt x="79962" y="31037"/>
                  </a:lnTo>
                  <a:lnTo>
                    <a:pt x="82100" y="31037"/>
                  </a:lnTo>
                  <a:lnTo>
                    <a:pt x="82679" y="30708"/>
                  </a:lnTo>
                  <a:lnTo>
                    <a:pt x="84473" y="29565"/>
                  </a:lnTo>
                  <a:lnTo>
                    <a:pt x="86349" y="28308"/>
                  </a:lnTo>
                  <a:lnTo>
                    <a:pt x="88229" y="27165"/>
                  </a:lnTo>
                  <a:lnTo>
                    <a:pt x="88152" y="26898"/>
                  </a:lnTo>
                  <a:lnTo>
                    <a:pt x="87390" y="26733"/>
                  </a:lnTo>
                  <a:close/>
                </a:path>
                <a:path w="88265" h="56514">
                  <a:moveTo>
                    <a:pt x="59425" y="20269"/>
                  </a:moveTo>
                  <a:lnTo>
                    <a:pt x="58892" y="20828"/>
                  </a:lnTo>
                  <a:lnTo>
                    <a:pt x="58988" y="29565"/>
                  </a:lnTo>
                  <a:lnTo>
                    <a:pt x="59199" y="29131"/>
                  </a:lnTo>
                  <a:lnTo>
                    <a:pt x="59897" y="26022"/>
                  </a:lnTo>
                  <a:lnTo>
                    <a:pt x="59920" y="20574"/>
                  </a:lnTo>
                  <a:lnTo>
                    <a:pt x="59425" y="20269"/>
                  </a:lnTo>
                  <a:close/>
                </a:path>
                <a:path w="88265" h="56514">
                  <a:moveTo>
                    <a:pt x="33568" y="18059"/>
                  </a:moveTo>
                  <a:lnTo>
                    <a:pt x="33187" y="18059"/>
                  </a:lnTo>
                  <a:lnTo>
                    <a:pt x="32730" y="18199"/>
                  </a:lnTo>
                  <a:lnTo>
                    <a:pt x="29669" y="24155"/>
                  </a:lnTo>
                  <a:lnTo>
                    <a:pt x="25529" y="27508"/>
                  </a:lnTo>
                  <a:lnTo>
                    <a:pt x="23687" y="28765"/>
                  </a:lnTo>
                  <a:lnTo>
                    <a:pt x="25773" y="28765"/>
                  </a:lnTo>
                  <a:lnTo>
                    <a:pt x="29872" y="26022"/>
                  </a:lnTo>
                  <a:lnTo>
                    <a:pt x="30040" y="25793"/>
                  </a:lnTo>
                  <a:lnTo>
                    <a:pt x="33675" y="18757"/>
                  </a:lnTo>
                  <a:lnTo>
                    <a:pt x="33707" y="18199"/>
                  </a:lnTo>
                  <a:lnTo>
                    <a:pt x="33568" y="18059"/>
                  </a:lnTo>
                  <a:close/>
                </a:path>
                <a:path w="88265" h="56514">
                  <a:moveTo>
                    <a:pt x="19407" y="6273"/>
                  </a:moveTo>
                  <a:lnTo>
                    <a:pt x="19204" y="7073"/>
                  </a:lnTo>
                  <a:lnTo>
                    <a:pt x="22842" y="14312"/>
                  </a:lnTo>
                  <a:lnTo>
                    <a:pt x="22913" y="25107"/>
                  </a:lnTo>
                  <a:lnTo>
                    <a:pt x="24043" y="25107"/>
                  </a:lnTo>
                  <a:lnTo>
                    <a:pt x="24112" y="24155"/>
                  </a:lnTo>
                  <a:lnTo>
                    <a:pt x="24231" y="22529"/>
                  </a:lnTo>
                  <a:lnTo>
                    <a:pt x="24356" y="20574"/>
                  </a:lnTo>
                  <a:lnTo>
                    <a:pt x="24480" y="18199"/>
                  </a:lnTo>
                  <a:lnTo>
                    <a:pt x="24487" y="18059"/>
                  </a:lnTo>
                  <a:lnTo>
                    <a:pt x="25365" y="17678"/>
                  </a:lnTo>
                  <a:lnTo>
                    <a:pt x="26842" y="16789"/>
                  </a:lnTo>
                  <a:lnTo>
                    <a:pt x="24563" y="16789"/>
                  </a:lnTo>
                  <a:lnTo>
                    <a:pt x="24677" y="14617"/>
                  </a:lnTo>
                  <a:lnTo>
                    <a:pt x="24693" y="14312"/>
                  </a:lnTo>
                  <a:lnTo>
                    <a:pt x="23573" y="14312"/>
                  </a:lnTo>
                  <a:lnTo>
                    <a:pt x="22606" y="11645"/>
                  </a:lnTo>
                  <a:lnTo>
                    <a:pt x="22527" y="11430"/>
                  </a:lnTo>
                  <a:lnTo>
                    <a:pt x="22454" y="11226"/>
                  </a:lnTo>
                  <a:lnTo>
                    <a:pt x="22352" y="10947"/>
                  </a:lnTo>
                  <a:lnTo>
                    <a:pt x="20131" y="6515"/>
                  </a:lnTo>
                  <a:lnTo>
                    <a:pt x="19407" y="6273"/>
                  </a:lnTo>
                  <a:close/>
                </a:path>
                <a:path w="88265" h="56514">
                  <a:moveTo>
                    <a:pt x="29923" y="10706"/>
                  </a:moveTo>
                  <a:lnTo>
                    <a:pt x="29199" y="10947"/>
                  </a:lnTo>
                  <a:lnTo>
                    <a:pt x="27408" y="14617"/>
                  </a:lnTo>
                  <a:lnTo>
                    <a:pt x="25567" y="16179"/>
                  </a:lnTo>
                  <a:lnTo>
                    <a:pt x="24563" y="16789"/>
                  </a:lnTo>
                  <a:lnTo>
                    <a:pt x="26842" y="16789"/>
                  </a:lnTo>
                  <a:lnTo>
                    <a:pt x="27837" y="16179"/>
                  </a:lnTo>
                  <a:lnTo>
                    <a:pt x="28228" y="15435"/>
                  </a:lnTo>
                  <a:lnTo>
                    <a:pt x="30072" y="11645"/>
                  </a:lnTo>
                  <a:lnTo>
                    <a:pt x="30177" y="10947"/>
                  </a:lnTo>
                  <a:lnTo>
                    <a:pt x="29923" y="10706"/>
                  </a:lnTo>
                  <a:close/>
                </a:path>
                <a:path w="88265" h="56514">
                  <a:moveTo>
                    <a:pt x="24487" y="0"/>
                  </a:moveTo>
                  <a:lnTo>
                    <a:pt x="23954" y="546"/>
                  </a:lnTo>
                  <a:lnTo>
                    <a:pt x="23942" y="6273"/>
                  </a:lnTo>
                  <a:lnTo>
                    <a:pt x="23823" y="9004"/>
                  </a:lnTo>
                  <a:lnTo>
                    <a:pt x="23698" y="11645"/>
                  </a:lnTo>
                  <a:lnTo>
                    <a:pt x="23573" y="14312"/>
                  </a:lnTo>
                  <a:lnTo>
                    <a:pt x="24693" y="14312"/>
                  </a:lnTo>
                  <a:lnTo>
                    <a:pt x="24833" y="11645"/>
                  </a:lnTo>
                  <a:lnTo>
                    <a:pt x="24956" y="9296"/>
                  </a:lnTo>
                  <a:lnTo>
                    <a:pt x="24983" y="304"/>
                  </a:lnTo>
                  <a:lnTo>
                    <a:pt x="24487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3" name="object 2473"/>
            <p:cNvSpPr/>
            <p:nvPr/>
          </p:nvSpPr>
          <p:spPr>
            <a:xfrm>
              <a:off x="6947082" y="3336634"/>
              <a:ext cx="38735" cy="86995"/>
            </a:xfrm>
            <a:custGeom>
              <a:avLst/>
              <a:gdLst/>
              <a:ahLst/>
              <a:cxnLst/>
              <a:rect l="l" t="t" r="r" b="b"/>
              <a:pathLst>
                <a:path w="38734" h="86995">
                  <a:moveTo>
                    <a:pt x="12090" y="68262"/>
                  </a:moveTo>
                  <a:lnTo>
                    <a:pt x="9745" y="68262"/>
                  </a:lnTo>
                  <a:lnTo>
                    <a:pt x="9836" y="70116"/>
                  </a:lnTo>
                  <a:lnTo>
                    <a:pt x="10215" y="76276"/>
                  </a:lnTo>
                  <a:lnTo>
                    <a:pt x="10296" y="77584"/>
                  </a:lnTo>
                  <a:lnTo>
                    <a:pt x="10418" y="79527"/>
                  </a:lnTo>
                  <a:lnTo>
                    <a:pt x="8271" y="84848"/>
                  </a:lnTo>
                  <a:lnTo>
                    <a:pt x="8932" y="86372"/>
                  </a:lnTo>
                  <a:lnTo>
                    <a:pt x="10456" y="85712"/>
                  </a:lnTo>
                  <a:lnTo>
                    <a:pt x="11606" y="82880"/>
                  </a:lnTo>
                  <a:lnTo>
                    <a:pt x="11704" y="82638"/>
                  </a:lnTo>
                  <a:lnTo>
                    <a:pt x="11827" y="82334"/>
                  </a:lnTo>
                  <a:lnTo>
                    <a:pt x="12237" y="79527"/>
                  </a:lnTo>
                  <a:lnTo>
                    <a:pt x="12341" y="77584"/>
                  </a:lnTo>
                  <a:lnTo>
                    <a:pt x="12386" y="76276"/>
                  </a:lnTo>
                  <a:lnTo>
                    <a:pt x="15224" y="76276"/>
                  </a:lnTo>
                  <a:lnTo>
                    <a:pt x="12462" y="73063"/>
                  </a:lnTo>
                  <a:lnTo>
                    <a:pt x="12348" y="71628"/>
                  </a:lnTo>
                  <a:lnTo>
                    <a:pt x="12232" y="70586"/>
                  </a:lnTo>
                  <a:lnTo>
                    <a:pt x="12111" y="68605"/>
                  </a:lnTo>
                  <a:lnTo>
                    <a:pt x="12090" y="68262"/>
                  </a:lnTo>
                  <a:close/>
                </a:path>
                <a:path w="38734" h="86995">
                  <a:moveTo>
                    <a:pt x="15224" y="76276"/>
                  </a:moveTo>
                  <a:lnTo>
                    <a:pt x="12386" y="76276"/>
                  </a:lnTo>
                  <a:lnTo>
                    <a:pt x="14533" y="79044"/>
                  </a:lnTo>
                  <a:lnTo>
                    <a:pt x="17415" y="81851"/>
                  </a:lnTo>
                  <a:lnTo>
                    <a:pt x="18266" y="82638"/>
                  </a:lnTo>
                  <a:lnTo>
                    <a:pt x="18647" y="82880"/>
                  </a:lnTo>
                  <a:lnTo>
                    <a:pt x="19707" y="82638"/>
                  </a:lnTo>
                  <a:lnTo>
                    <a:pt x="19932" y="82638"/>
                  </a:lnTo>
                  <a:lnTo>
                    <a:pt x="19879" y="80924"/>
                  </a:lnTo>
                  <a:lnTo>
                    <a:pt x="16349" y="77584"/>
                  </a:lnTo>
                  <a:lnTo>
                    <a:pt x="15224" y="76276"/>
                  </a:lnTo>
                  <a:close/>
                </a:path>
                <a:path w="38734" h="86995">
                  <a:moveTo>
                    <a:pt x="18455" y="51358"/>
                  </a:moveTo>
                  <a:lnTo>
                    <a:pt x="15587" y="51358"/>
                  </a:lnTo>
                  <a:lnTo>
                    <a:pt x="13097" y="55143"/>
                  </a:lnTo>
                  <a:lnTo>
                    <a:pt x="11993" y="57086"/>
                  </a:lnTo>
                  <a:lnTo>
                    <a:pt x="11091" y="59105"/>
                  </a:lnTo>
                  <a:lnTo>
                    <a:pt x="10316" y="60782"/>
                  </a:lnTo>
                  <a:lnTo>
                    <a:pt x="9997" y="62331"/>
                  </a:lnTo>
                  <a:lnTo>
                    <a:pt x="9883" y="63284"/>
                  </a:lnTo>
                  <a:lnTo>
                    <a:pt x="9783" y="64274"/>
                  </a:lnTo>
                  <a:lnTo>
                    <a:pt x="8017" y="68605"/>
                  </a:lnTo>
                  <a:lnTo>
                    <a:pt x="829" y="70116"/>
                  </a:lnTo>
                  <a:lnTo>
                    <a:pt x="0" y="71361"/>
                  </a:lnTo>
                  <a:lnTo>
                    <a:pt x="31" y="71628"/>
                  </a:lnTo>
                  <a:lnTo>
                    <a:pt x="651" y="72377"/>
                  </a:lnTo>
                  <a:lnTo>
                    <a:pt x="1566" y="72377"/>
                  </a:lnTo>
                  <a:lnTo>
                    <a:pt x="6328" y="71361"/>
                  </a:lnTo>
                  <a:lnTo>
                    <a:pt x="6466" y="71361"/>
                  </a:lnTo>
                  <a:lnTo>
                    <a:pt x="9745" y="68262"/>
                  </a:lnTo>
                  <a:lnTo>
                    <a:pt x="12090" y="68262"/>
                  </a:lnTo>
                  <a:lnTo>
                    <a:pt x="11946" y="65874"/>
                  </a:lnTo>
                  <a:lnTo>
                    <a:pt x="11831" y="63969"/>
                  </a:lnTo>
                  <a:lnTo>
                    <a:pt x="11789" y="63284"/>
                  </a:lnTo>
                  <a:lnTo>
                    <a:pt x="13237" y="60071"/>
                  </a:lnTo>
                  <a:lnTo>
                    <a:pt x="14304" y="57937"/>
                  </a:lnTo>
                  <a:lnTo>
                    <a:pt x="15819" y="57937"/>
                  </a:lnTo>
                  <a:lnTo>
                    <a:pt x="15472" y="57492"/>
                  </a:lnTo>
                  <a:lnTo>
                    <a:pt x="16387" y="54394"/>
                  </a:lnTo>
                  <a:lnTo>
                    <a:pt x="17784" y="52260"/>
                  </a:lnTo>
                  <a:lnTo>
                    <a:pt x="18455" y="51358"/>
                  </a:lnTo>
                  <a:close/>
                </a:path>
                <a:path w="38734" h="86995">
                  <a:moveTo>
                    <a:pt x="15819" y="57937"/>
                  </a:moveTo>
                  <a:lnTo>
                    <a:pt x="14304" y="57937"/>
                  </a:lnTo>
                  <a:lnTo>
                    <a:pt x="15447" y="61671"/>
                  </a:lnTo>
                  <a:lnTo>
                    <a:pt x="18622" y="65087"/>
                  </a:lnTo>
                  <a:lnTo>
                    <a:pt x="19176" y="65633"/>
                  </a:lnTo>
                  <a:lnTo>
                    <a:pt x="19549" y="65874"/>
                  </a:lnTo>
                  <a:lnTo>
                    <a:pt x="20781" y="65633"/>
                  </a:lnTo>
                  <a:lnTo>
                    <a:pt x="20806" y="63969"/>
                  </a:lnTo>
                  <a:lnTo>
                    <a:pt x="19244" y="62331"/>
                  </a:lnTo>
                  <a:lnTo>
                    <a:pt x="15819" y="57937"/>
                  </a:lnTo>
                  <a:close/>
                </a:path>
                <a:path w="38734" h="86995">
                  <a:moveTo>
                    <a:pt x="31306" y="32270"/>
                  </a:moveTo>
                  <a:lnTo>
                    <a:pt x="28591" y="32270"/>
                  </a:lnTo>
                  <a:lnTo>
                    <a:pt x="27944" y="33743"/>
                  </a:lnTo>
                  <a:lnTo>
                    <a:pt x="27194" y="35153"/>
                  </a:lnTo>
                  <a:lnTo>
                    <a:pt x="26318" y="36537"/>
                  </a:lnTo>
                  <a:lnTo>
                    <a:pt x="24515" y="39471"/>
                  </a:lnTo>
                  <a:lnTo>
                    <a:pt x="19066" y="46583"/>
                  </a:lnTo>
                  <a:lnTo>
                    <a:pt x="14456" y="50368"/>
                  </a:lnTo>
                  <a:lnTo>
                    <a:pt x="5465" y="51993"/>
                  </a:lnTo>
                  <a:lnTo>
                    <a:pt x="4531" y="53390"/>
                  </a:lnTo>
                  <a:lnTo>
                    <a:pt x="5353" y="54394"/>
                  </a:lnTo>
                  <a:lnTo>
                    <a:pt x="5555" y="54394"/>
                  </a:lnTo>
                  <a:lnTo>
                    <a:pt x="11002" y="53390"/>
                  </a:lnTo>
                  <a:lnTo>
                    <a:pt x="15587" y="51358"/>
                  </a:lnTo>
                  <a:lnTo>
                    <a:pt x="18455" y="51358"/>
                  </a:lnTo>
                  <a:lnTo>
                    <a:pt x="20857" y="48133"/>
                  </a:lnTo>
                  <a:lnTo>
                    <a:pt x="25264" y="42367"/>
                  </a:lnTo>
                  <a:lnTo>
                    <a:pt x="26763" y="40182"/>
                  </a:lnTo>
                  <a:lnTo>
                    <a:pt x="27996" y="40182"/>
                  </a:lnTo>
                  <a:lnTo>
                    <a:pt x="27874" y="39471"/>
                  </a:lnTo>
                  <a:lnTo>
                    <a:pt x="29988" y="34848"/>
                  </a:lnTo>
                  <a:lnTo>
                    <a:pt x="31306" y="32270"/>
                  </a:lnTo>
                  <a:close/>
                </a:path>
                <a:path w="38734" h="86995">
                  <a:moveTo>
                    <a:pt x="27996" y="40182"/>
                  </a:moveTo>
                  <a:lnTo>
                    <a:pt x="26763" y="40182"/>
                  </a:lnTo>
                  <a:lnTo>
                    <a:pt x="26877" y="44221"/>
                  </a:lnTo>
                  <a:lnTo>
                    <a:pt x="28172" y="47993"/>
                  </a:lnTo>
                  <a:lnTo>
                    <a:pt x="28871" y="48704"/>
                  </a:lnTo>
                  <a:lnTo>
                    <a:pt x="29684" y="48704"/>
                  </a:lnTo>
                  <a:lnTo>
                    <a:pt x="30369" y="47078"/>
                  </a:lnTo>
                  <a:lnTo>
                    <a:pt x="27996" y="40182"/>
                  </a:lnTo>
                  <a:close/>
                </a:path>
                <a:path w="38734" h="86995">
                  <a:moveTo>
                    <a:pt x="37202" y="0"/>
                  </a:moveTo>
                  <a:lnTo>
                    <a:pt x="35830" y="990"/>
                  </a:lnTo>
                  <a:lnTo>
                    <a:pt x="35183" y="4838"/>
                  </a:lnTo>
                  <a:lnTo>
                    <a:pt x="34535" y="9232"/>
                  </a:lnTo>
                  <a:lnTo>
                    <a:pt x="34014" y="11861"/>
                  </a:lnTo>
                  <a:lnTo>
                    <a:pt x="16171" y="35445"/>
                  </a:lnTo>
                  <a:lnTo>
                    <a:pt x="15447" y="36944"/>
                  </a:lnTo>
                  <a:lnTo>
                    <a:pt x="16120" y="37668"/>
                  </a:lnTo>
                  <a:lnTo>
                    <a:pt x="16896" y="37668"/>
                  </a:lnTo>
                  <a:lnTo>
                    <a:pt x="23538" y="35445"/>
                  </a:lnTo>
                  <a:lnTo>
                    <a:pt x="23704" y="35445"/>
                  </a:lnTo>
                  <a:lnTo>
                    <a:pt x="28591" y="32270"/>
                  </a:lnTo>
                  <a:lnTo>
                    <a:pt x="31306" y="32270"/>
                  </a:lnTo>
                  <a:lnTo>
                    <a:pt x="32960" y="29032"/>
                  </a:lnTo>
                  <a:lnTo>
                    <a:pt x="34294" y="22961"/>
                  </a:lnTo>
                  <a:lnTo>
                    <a:pt x="35564" y="16281"/>
                  </a:lnTo>
                  <a:lnTo>
                    <a:pt x="36351" y="12280"/>
                  </a:lnTo>
                  <a:lnTo>
                    <a:pt x="36846" y="9652"/>
                  </a:lnTo>
                  <a:lnTo>
                    <a:pt x="37253" y="6985"/>
                  </a:lnTo>
                  <a:lnTo>
                    <a:pt x="38167" y="1358"/>
                  </a:lnTo>
                  <a:lnTo>
                    <a:pt x="37202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4" name="object 2474"/>
            <p:cNvSpPr/>
            <p:nvPr/>
          </p:nvSpPr>
          <p:spPr>
            <a:xfrm>
              <a:off x="6961483" y="3413659"/>
              <a:ext cx="19685" cy="19685"/>
            </a:xfrm>
            <a:custGeom>
              <a:avLst/>
              <a:gdLst/>
              <a:ahLst/>
              <a:cxnLst/>
              <a:rect l="l" t="t" r="r" b="b"/>
              <a:pathLst>
                <a:path w="19684" h="19685">
                  <a:moveTo>
                    <a:pt x="8877" y="0"/>
                  </a:moveTo>
                  <a:lnTo>
                    <a:pt x="5041" y="2489"/>
                  </a:lnTo>
                  <a:lnTo>
                    <a:pt x="1219" y="5003"/>
                  </a:lnTo>
                  <a:lnTo>
                    <a:pt x="0" y="10528"/>
                  </a:lnTo>
                  <a:lnTo>
                    <a:pt x="4978" y="18186"/>
                  </a:lnTo>
                  <a:lnTo>
                    <a:pt x="10515" y="19088"/>
                  </a:lnTo>
                  <a:lnTo>
                    <a:pt x="18186" y="14058"/>
                  </a:lnTo>
                  <a:lnTo>
                    <a:pt x="19316" y="8204"/>
                  </a:lnTo>
                  <a:lnTo>
                    <a:pt x="14312" y="584"/>
                  </a:lnTo>
                  <a:lnTo>
                    <a:pt x="8877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5" name="object 2475"/>
            <p:cNvSpPr/>
            <p:nvPr/>
          </p:nvSpPr>
          <p:spPr>
            <a:xfrm>
              <a:off x="6971398" y="3423791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4">
                  <a:moveTo>
                    <a:pt x="3289" y="0"/>
                  </a:moveTo>
                  <a:lnTo>
                    <a:pt x="1993" y="431"/>
                  </a:lnTo>
                  <a:lnTo>
                    <a:pt x="711" y="850"/>
                  </a:lnTo>
                  <a:lnTo>
                    <a:pt x="0" y="2222"/>
                  </a:lnTo>
                  <a:lnTo>
                    <a:pt x="863" y="4749"/>
                  </a:lnTo>
                  <a:lnTo>
                    <a:pt x="2222" y="5410"/>
                  </a:lnTo>
                  <a:lnTo>
                    <a:pt x="3517" y="4965"/>
                  </a:lnTo>
                  <a:lnTo>
                    <a:pt x="4800" y="4559"/>
                  </a:lnTo>
                  <a:lnTo>
                    <a:pt x="5511" y="3187"/>
                  </a:lnTo>
                  <a:lnTo>
                    <a:pt x="4660" y="685"/>
                  </a:lnTo>
                  <a:lnTo>
                    <a:pt x="328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6" name="object 2476"/>
            <p:cNvSpPr/>
            <p:nvPr/>
          </p:nvSpPr>
          <p:spPr>
            <a:xfrm>
              <a:off x="6973415" y="3425525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40" h="2539">
                  <a:moveTo>
                    <a:pt x="850" y="0"/>
                  </a:moveTo>
                  <a:lnTo>
                    <a:pt x="0" y="1638"/>
                  </a:lnTo>
                  <a:lnTo>
                    <a:pt x="1663" y="2438"/>
                  </a:lnTo>
                  <a:lnTo>
                    <a:pt x="2501" y="812"/>
                  </a:lnTo>
                  <a:lnTo>
                    <a:pt x="85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7" name="object 2477"/>
            <p:cNvSpPr/>
            <p:nvPr/>
          </p:nvSpPr>
          <p:spPr>
            <a:xfrm>
              <a:off x="6967712" y="3418982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10">
                  <a:moveTo>
                    <a:pt x="3848" y="0"/>
                  </a:moveTo>
                  <a:lnTo>
                    <a:pt x="469" y="292"/>
                  </a:lnTo>
                  <a:lnTo>
                    <a:pt x="0" y="3632"/>
                  </a:lnTo>
                  <a:lnTo>
                    <a:pt x="3352" y="3340"/>
                  </a:lnTo>
                  <a:lnTo>
                    <a:pt x="3848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8" name="object 2478"/>
            <p:cNvSpPr/>
            <p:nvPr/>
          </p:nvSpPr>
          <p:spPr>
            <a:xfrm>
              <a:off x="6934808" y="3401772"/>
              <a:ext cx="19050" cy="19685"/>
            </a:xfrm>
            <a:custGeom>
              <a:avLst/>
              <a:gdLst/>
              <a:ahLst/>
              <a:cxnLst/>
              <a:rect l="l" t="t" r="r" b="b"/>
              <a:pathLst>
                <a:path w="19050" h="19685">
                  <a:moveTo>
                    <a:pt x="10985" y="0"/>
                  </a:moveTo>
                  <a:lnTo>
                    <a:pt x="6654" y="1435"/>
                  </a:lnTo>
                  <a:lnTo>
                    <a:pt x="2298" y="2832"/>
                  </a:lnTo>
                  <a:lnTo>
                    <a:pt x="0" y="7924"/>
                  </a:lnTo>
                  <a:lnTo>
                    <a:pt x="2819" y="16649"/>
                  </a:lnTo>
                  <a:lnTo>
                    <a:pt x="8191" y="19265"/>
                  </a:lnTo>
                  <a:lnTo>
                    <a:pt x="16865" y="16421"/>
                  </a:lnTo>
                  <a:lnTo>
                    <a:pt x="18859" y="11328"/>
                  </a:lnTo>
                  <a:lnTo>
                    <a:pt x="17424" y="6972"/>
                  </a:lnTo>
                  <a:lnTo>
                    <a:pt x="15989" y="2590"/>
                  </a:lnTo>
                  <a:lnTo>
                    <a:pt x="1098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9" name="object 2479"/>
            <p:cNvSpPr/>
            <p:nvPr/>
          </p:nvSpPr>
          <p:spPr>
            <a:xfrm>
              <a:off x="6937774" y="3410872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79">
                  <a:moveTo>
                    <a:pt x="3657" y="0"/>
                  </a:moveTo>
                  <a:lnTo>
                    <a:pt x="1003" y="177"/>
                  </a:lnTo>
                  <a:lnTo>
                    <a:pt x="0" y="1346"/>
                  </a:lnTo>
                  <a:lnTo>
                    <a:pt x="76" y="2679"/>
                  </a:lnTo>
                  <a:lnTo>
                    <a:pt x="165" y="4038"/>
                  </a:lnTo>
                  <a:lnTo>
                    <a:pt x="1295" y="5080"/>
                  </a:lnTo>
                  <a:lnTo>
                    <a:pt x="2641" y="4991"/>
                  </a:lnTo>
                  <a:lnTo>
                    <a:pt x="3949" y="4889"/>
                  </a:lnTo>
                  <a:lnTo>
                    <a:pt x="4965" y="3733"/>
                  </a:lnTo>
                  <a:lnTo>
                    <a:pt x="4889" y="2413"/>
                  </a:lnTo>
                  <a:lnTo>
                    <a:pt x="4813" y="1054"/>
                  </a:lnTo>
                  <a:lnTo>
                    <a:pt x="365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0" name="object 2480"/>
            <p:cNvSpPr/>
            <p:nvPr/>
          </p:nvSpPr>
          <p:spPr>
            <a:xfrm>
              <a:off x="6938572" y="3412510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231" y="0"/>
                  </a:moveTo>
                  <a:lnTo>
                    <a:pt x="0" y="1422"/>
                  </a:lnTo>
                  <a:lnTo>
                    <a:pt x="1371" y="2641"/>
                  </a:lnTo>
                  <a:lnTo>
                    <a:pt x="2603" y="1269"/>
                  </a:lnTo>
                  <a:lnTo>
                    <a:pt x="123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1" name="object 2481"/>
            <p:cNvSpPr/>
            <p:nvPr/>
          </p:nvSpPr>
          <p:spPr>
            <a:xfrm>
              <a:off x="6945778" y="3406161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10">
                  <a:moveTo>
                    <a:pt x="0" y="0"/>
                  </a:moveTo>
                  <a:lnTo>
                    <a:pt x="596" y="3340"/>
                  </a:lnTo>
                  <a:lnTo>
                    <a:pt x="3962" y="3505"/>
                  </a:lnTo>
                  <a:lnTo>
                    <a:pt x="3378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2" name="object 2482"/>
            <p:cNvSpPr/>
            <p:nvPr/>
          </p:nvSpPr>
          <p:spPr>
            <a:xfrm>
              <a:off x="6951059" y="3363205"/>
              <a:ext cx="17780" cy="18415"/>
            </a:xfrm>
            <a:custGeom>
              <a:avLst/>
              <a:gdLst/>
              <a:ahLst/>
              <a:cxnLst/>
              <a:rect l="l" t="t" r="r" b="b"/>
              <a:pathLst>
                <a:path w="17779" h="18414">
                  <a:moveTo>
                    <a:pt x="12115" y="0"/>
                  </a:moveTo>
                  <a:lnTo>
                    <a:pt x="3047" y="863"/>
                  </a:lnTo>
                  <a:lnTo>
                    <a:pt x="0" y="5422"/>
                  </a:lnTo>
                  <a:lnTo>
                    <a:pt x="431" y="9969"/>
                  </a:lnTo>
                  <a:lnTo>
                    <a:pt x="863" y="14528"/>
                  </a:lnTo>
                  <a:lnTo>
                    <a:pt x="5181" y="18199"/>
                  </a:lnTo>
                  <a:lnTo>
                    <a:pt x="14262" y="17310"/>
                  </a:lnTo>
                  <a:lnTo>
                    <a:pt x="17640" y="12852"/>
                  </a:lnTo>
                  <a:lnTo>
                    <a:pt x="17221" y="8280"/>
                  </a:lnTo>
                  <a:lnTo>
                    <a:pt x="16763" y="3721"/>
                  </a:lnTo>
                  <a:lnTo>
                    <a:pt x="1211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3" name="object 2483"/>
            <p:cNvSpPr/>
            <p:nvPr/>
          </p:nvSpPr>
          <p:spPr>
            <a:xfrm>
              <a:off x="6955842" y="3370145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4">
                  <a:moveTo>
                    <a:pt x="1676" y="0"/>
                  </a:moveTo>
                  <a:lnTo>
                    <a:pt x="444" y="914"/>
                  </a:lnTo>
                  <a:lnTo>
                    <a:pt x="228" y="2247"/>
                  </a:lnTo>
                  <a:lnTo>
                    <a:pt x="0" y="3581"/>
                  </a:lnTo>
                  <a:lnTo>
                    <a:pt x="889" y="4851"/>
                  </a:lnTo>
                  <a:lnTo>
                    <a:pt x="2184" y="5067"/>
                  </a:lnTo>
                  <a:lnTo>
                    <a:pt x="3517" y="5257"/>
                  </a:lnTo>
                  <a:lnTo>
                    <a:pt x="4762" y="4356"/>
                  </a:lnTo>
                  <a:lnTo>
                    <a:pt x="5181" y="1689"/>
                  </a:lnTo>
                  <a:lnTo>
                    <a:pt x="4318" y="431"/>
                  </a:lnTo>
                  <a:lnTo>
                    <a:pt x="2984" y="228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4" name="object 2484"/>
            <p:cNvSpPr/>
            <p:nvPr/>
          </p:nvSpPr>
          <p:spPr>
            <a:xfrm>
              <a:off x="6957156" y="3371475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498" y="0"/>
                  </a:moveTo>
                  <a:lnTo>
                    <a:pt x="0" y="1104"/>
                  </a:lnTo>
                  <a:lnTo>
                    <a:pt x="1054" y="2628"/>
                  </a:lnTo>
                  <a:lnTo>
                    <a:pt x="2552" y="1511"/>
                  </a:lnTo>
                  <a:lnTo>
                    <a:pt x="149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5" name="object 2485"/>
            <p:cNvSpPr/>
            <p:nvPr/>
          </p:nvSpPr>
          <p:spPr>
            <a:xfrm>
              <a:off x="6957263" y="3396060"/>
              <a:ext cx="20320" cy="19685"/>
            </a:xfrm>
            <a:custGeom>
              <a:avLst/>
              <a:gdLst/>
              <a:ahLst/>
              <a:cxnLst/>
              <a:rect l="l" t="t" r="r" b="b"/>
              <a:pathLst>
                <a:path w="20320" h="19685">
                  <a:moveTo>
                    <a:pt x="9296" y="0"/>
                  </a:moveTo>
                  <a:lnTo>
                    <a:pt x="3771" y="2222"/>
                  </a:lnTo>
                  <a:lnTo>
                    <a:pt x="0" y="10540"/>
                  </a:lnTo>
                  <a:lnTo>
                    <a:pt x="2451" y="15430"/>
                  </a:lnTo>
                  <a:lnTo>
                    <a:pt x="6629" y="17310"/>
                  </a:lnTo>
                  <a:lnTo>
                    <a:pt x="10833" y="19189"/>
                  </a:lnTo>
                  <a:lnTo>
                    <a:pt x="16129" y="17246"/>
                  </a:lnTo>
                  <a:lnTo>
                    <a:pt x="19862" y="8915"/>
                  </a:lnTo>
                  <a:lnTo>
                    <a:pt x="17665" y="3771"/>
                  </a:lnTo>
                  <a:lnTo>
                    <a:pt x="929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6" name="object 2486"/>
            <p:cNvSpPr/>
            <p:nvPr/>
          </p:nvSpPr>
          <p:spPr>
            <a:xfrm>
              <a:off x="6965085" y="3405272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3416" y="0"/>
                  </a:moveTo>
                  <a:lnTo>
                    <a:pt x="0" y="304"/>
                  </a:lnTo>
                  <a:lnTo>
                    <a:pt x="406" y="3733"/>
                  </a:lnTo>
                  <a:lnTo>
                    <a:pt x="3810" y="3403"/>
                  </a:lnTo>
                  <a:lnTo>
                    <a:pt x="341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7" name="object 2487"/>
            <p:cNvSpPr/>
            <p:nvPr/>
          </p:nvSpPr>
          <p:spPr>
            <a:xfrm>
              <a:off x="6965963" y="3406131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40" h="2539">
                  <a:moveTo>
                    <a:pt x="1828" y="0"/>
                  </a:moveTo>
                  <a:lnTo>
                    <a:pt x="0" y="165"/>
                  </a:lnTo>
                  <a:lnTo>
                    <a:pt x="215" y="2019"/>
                  </a:lnTo>
                  <a:lnTo>
                    <a:pt x="2044" y="1841"/>
                  </a:lnTo>
                  <a:lnTo>
                    <a:pt x="1828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8" name="object 2488"/>
            <p:cNvSpPr/>
            <p:nvPr/>
          </p:nvSpPr>
          <p:spPr>
            <a:xfrm>
              <a:off x="6968572" y="3382363"/>
              <a:ext cx="19050" cy="18415"/>
            </a:xfrm>
            <a:custGeom>
              <a:avLst/>
              <a:gdLst/>
              <a:ahLst/>
              <a:cxnLst/>
              <a:rect l="l" t="t" r="r" b="b"/>
              <a:pathLst>
                <a:path w="19050" h="18414">
                  <a:moveTo>
                    <a:pt x="5753" y="0"/>
                  </a:moveTo>
                  <a:lnTo>
                    <a:pt x="1206" y="3390"/>
                  </a:lnTo>
                  <a:lnTo>
                    <a:pt x="0" y="12458"/>
                  </a:lnTo>
                  <a:lnTo>
                    <a:pt x="3594" y="16751"/>
                  </a:lnTo>
                  <a:lnTo>
                    <a:pt x="8140" y="17335"/>
                  </a:lnTo>
                  <a:lnTo>
                    <a:pt x="12687" y="17957"/>
                  </a:lnTo>
                  <a:lnTo>
                    <a:pt x="17360" y="14262"/>
                  </a:lnTo>
                  <a:lnTo>
                    <a:pt x="18567" y="5206"/>
                  </a:lnTo>
                  <a:lnTo>
                    <a:pt x="14833" y="1231"/>
                  </a:lnTo>
                  <a:lnTo>
                    <a:pt x="10299" y="609"/>
                  </a:lnTo>
                  <a:lnTo>
                    <a:pt x="575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9" name="object 2489"/>
            <p:cNvSpPr/>
            <p:nvPr/>
          </p:nvSpPr>
          <p:spPr>
            <a:xfrm>
              <a:off x="6975476" y="3386358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5" h="4445">
                  <a:moveTo>
                    <a:pt x="4076" y="0"/>
                  </a:moveTo>
                  <a:lnTo>
                    <a:pt x="2603" y="50"/>
                  </a:lnTo>
                  <a:lnTo>
                    <a:pt x="1143" y="114"/>
                  </a:lnTo>
                  <a:lnTo>
                    <a:pt x="0" y="1117"/>
                  </a:lnTo>
                  <a:lnTo>
                    <a:pt x="63" y="2286"/>
                  </a:lnTo>
                  <a:lnTo>
                    <a:pt x="114" y="3441"/>
                  </a:lnTo>
                  <a:lnTo>
                    <a:pt x="1333" y="4343"/>
                  </a:lnTo>
                  <a:lnTo>
                    <a:pt x="4254" y="4191"/>
                  </a:lnTo>
                  <a:lnTo>
                    <a:pt x="5397" y="3200"/>
                  </a:lnTo>
                  <a:lnTo>
                    <a:pt x="5334" y="2044"/>
                  </a:lnTo>
                  <a:lnTo>
                    <a:pt x="5283" y="889"/>
                  </a:lnTo>
                  <a:lnTo>
                    <a:pt x="407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0" name="object 2490"/>
            <p:cNvSpPr/>
            <p:nvPr/>
          </p:nvSpPr>
          <p:spPr>
            <a:xfrm>
              <a:off x="6975110" y="3398188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5" h="4445">
                  <a:moveTo>
                    <a:pt x="2755" y="0"/>
                  </a:moveTo>
                  <a:lnTo>
                    <a:pt x="0" y="1155"/>
                  </a:lnTo>
                  <a:lnTo>
                    <a:pt x="1168" y="1612"/>
                  </a:lnTo>
                  <a:lnTo>
                    <a:pt x="939" y="3175"/>
                  </a:lnTo>
                  <a:lnTo>
                    <a:pt x="2400" y="3886"/>
                  </a:lnTo>
                  <a:lnTo>
                    <a:pt x="4965" y="3162"/>
                  </a:lnTo>
                  <a:lnTo>
                    <a:pt x="4737" y="1663"/>
                  </a:lnTo>
                  <a:lnTo>
                    <a:pt x="5626" y="1041"/>
                  </a:lnTo>
                  <a:lnTo>
                    <a:pt x="275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1" name="object 2491"/>
            <p:cNvSpPr/>
            <p:nvPr/>
          </p:nvSpPr>
          <p:spPr>
            <a:xfrm>
              <a:off x="6937419" y="3382941"/>
              <a:ext cx="19685" cy="19685"/>
            </a:xfrm>
            <a:custGeom>
              <a:avLst/>
              <a:gdLst/>
              <a:ahLst/>
              <a:cxnLst/>
              <a:rect l="l" t="t" r="r" b="b"/>
              <a:pathLst>
                <a:path w="19684" h="19685">
                  <a:moveTo>
                    <a:pt x="8623" y="0"/>
                  </a:moveTo>
                  <a:lnTo>
                    <a:pt x="952" y="4953"/>
                  </a:lnTo>
                  <a:lnTo>
                    <a:pt x="0" y="10490"/>
                  </a:lnTo>
                  <a:lnTo>
                    <a:pt x="5003" y="18173"/>
                  </a:lnTo>
                  <a:lnTo>
                    <a:pt x="10833" y="19329"/>
                  </a:lnTo>
                  <a:lnTo>
                    <a:pt x="14681" y="16865"/>
                  </a:lnTo>
                  <a:lnTo>
                    <a:pt x="18491" y="14363"/>
                  </a:lnTo>
                  <a:lnTo>
                    <a:pt x="19113" y="8940"/>
                  </a:lnTo>
                  <a:lnTo>
                    <a:pt x="16624" y="5080"/>
                  </a:lnTo>
                  <a:lnTo>
                    <a:pt x="14122" y="1244"/>
                  </a:lnTo>
                  <a:lnTo>
                    <a:pt x="862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2" name="object 2492"/>
            <p:cNvSpPr/>
            <p:nvPr/>
          </p:nvSpPr>
          <p:spPr>
            <a:xfrm>
              <a:off x="6943853" y="3386234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5" h="4445">
                  <a:moveTo>
                    <a:pt x="1231" y="0"/>
                  </a:moveTo>
                  <a:lnTo>
                    <a:pt x="50" y="927"/>
                  </a:lnTo>
                  <a:lnTo>
                    <a:pt x="0" y="3251"/>
                  </a:lnTo>
                  <a:lnTo>
                    <a:pt x="1168" y="4216"/>
                  </a:lnTo>
                  <a:lnTo>
                    <a:pt x="4089" y="4267"/>
                  </a:lnTo>
                  <a:lnTo>
                    <a:pt x="5283" y="3365"/>
                  </a:lnTo>
                  <a:lnTo>
                    <a:pt x="5321" y="2184"/>
                  </a:lnTo>
                  <a:lnTo>
                    <a:pt x="5333" y="1016"/>
                  </a:lnTo>
                  <a:lnTo>
                    <a:pt x="4178" y="50"/>
                  </a:lnTo>
                  <a:lnTo>
                    <a:pt x="2705" y="25"/>
                  </a:lnTo>
                  <a:lnTo>
                    <a:pt x="1231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3" name="object 2493"/>
            <p:cNvSpPr/>
            <p:nvPr/>
          </p:nvSpPr>
          <p:spPr>
            <a:xfrm>
              <a:off x="6938240" y="3395822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927" y="0"/>
                  </a:moveTo>
                  <a:lnTo>
                    <a:pt x="1346" y="1168"/>
                  </a:lnTo>
                  <a:lnTo>
                    <a:pt x="0" y="2019"/>
                  </a:lnTo>
                  <a:lnTo>
                    <a:pt x="380" y="3581"/>
                  </a:lnTo>
                  <a:lnTo>
                    <a:pt x="2628" y="5092"/>
                  </a:lnTo>
                  <a:lnTo>
                    <a:pt x="3606" y="3936"/>
                  </a:lnTo>
                  <a:lnTo>
                    <a:pt x="4660" y="4190"/>
                  </a:lnTo>
                  <a:lnTo>
                    <a:pt x="3581" y="1320"/>
                  </a:lnTo>
                  <a:lnTo>
                    <a:pt x="92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4" name="object 2494"/>
            <p:cNvSpPr/>
            <p:nvPr/>
          </p:nvSpPr>
          <p:spPr>
            <a:xfrm>
              <a:off x="6942922" y="3419265"/>
              <a:ext cx="19685" cy="19050"/>
            </a:xfrm>
            <a:custGeom>
              <a:avLst/>
              <a:gdLst/>
              <a:ahLst/>
              <a:cxnLst/>
              <a:rect l="l" t="t" r="r" b="b"/>
              <a:pathLst>
                <a:path w="19684" h="19050">
                  <a:moveTo>
                    <a:pt x="8013" y="0"/>
                  </a:moveTo>
                  <a:lnTo>
                    <a:pt x="2908" y="2451"/>
                  </a:lnTo>
                  <a:lnTo>
                    <a:pt x="0" y="11125"/>
                  </a:lnTo>
                  <a:lnTo>
                    <a:pt x="2705" y="16002"/>
                  </a:lnTo>
                  <a:lnTo>
                    <a:pt x="11404" y="18923"/>
                  </a:lnTo>
                  <a:lnTo>
                    <a:pt x="16687" y="16179"/>
                  </a:lnTo>
                  <a:lnTo>
                    <a:pt x="19608" y="7531"/>
                  </a:lnTo>
                  <a:lnTo>
                    <a:pt x="16700" y="2908"/>
                  </a:lnTo>
                  <a:lnTo>
                    <a:pt x="12344" y="1447"/>
                  </a:lnTo>
                  <a:lnTo>
                    <a:pt x="801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5" name="object 2495"/>
            <p:cNvSpPr/>
            <p:nvPr/>
          </p:nvSpPr>
          <p:spPr>
            <a:xfrm>
              <a:off x="6954076" y="3424327"/>
              <a:ext cx="5080" cy="5715"/>
            </a:xfrm>
            <a:custGeom>
              <a:avLst/>
              <a:gdLst/>
              <a:ahLst/>
              <a:cxnLst/>
              <a:rect l="l" t="t" r="r" b="b"/>
              <a:pathLst>
                <a:path w="5079" h="5714">
                  <a:moveTo>
                    <a:pt x="2984" y="0"/>
                  </a:moveTo>
                  <a:lnTo>
                    <a:pt x="1841" y="190"/>
                  </a:lnTo>
                  <a:lnTo>
                    <a:pt x="698" y="419"/>
                  </a:lnTo>
                  <a:lnTo>
                    <a:pt x="0" y="1752"/>
                  </a:lnTo>
                  <a:lnTo>
                    <a:pt x="533" y="4622"/>
                  </a:lnTo>
                  <a:lnTo>
                    <a:pt x="1663" y="5626"/>
                  </a:lnTo>
                  <a:lnTo>
                    <a:pt x="3962" y="5194"/>
                  </a:lnTo>
                  <a:lnTo>
                    <a:pt x="4673" y="3848"/>
                  </a:lnTo>
                  <a:lnTo>
                    <a:pt x="4394" y="2425"/>
                  </a:lnTo>
                  <a:lnTo>
                    <a:pt x="4140" y="977"/>
                  </a:lnTo>
                  <a:lnTo>
                    <a:pt x="298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6" name="object 2496"/>
            <p:cNvSpPr/>
            <p:nvPr/>
          </p:nvSpPr>
          <p:spPr>
            <a:xfrm>
              <a:off x="6948481" y="3435458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5" h="3810">
                  <a:moveTo>
                    <a:pt x="2908" y="0"/>
                  </a:moveTo>
                  <a:lnTo>
                    <a:pt x="0" y="609"/>
                  </a:lnTo>
                  <a:lnTo>
                    <a:pt x="1041" y="1282"/>
                  </a:lnTo>
                  <a:lnTo>
                    <a:pt x="546" y="2755"/>
                  </a:lnTo>
                  <a:lnTo>
                    <a:pt x="1816" y="3759"/>
                  </a:lnTo>
                  <a:lnTo>
                    <a:pt x="4495" y="3543"/>
                  </a:lnTo>
                  <a:lnTo>
                    <a:pt x="4546" y="2032"/>
                  </a:lnTo>
                  <a:lnTo>
                    <a:pt x="5537" y="1574"/>
                  </a:lnTo>
                  <a:lnTo>
                    <a:pt x="290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7" name="object 2497"/>
            <p:cNvSpPr/>
            <p:nvPr/>
          </p:nvSpPr>
          <p:spPr>
            <a:xfrm>
              <a:off x="6906857" y="2664983"/>
              <a:ext cx="71120" cy="130175"/>
            </a:xfrm>
            <a:custGeom>
              <a:avLst/>
              <a:gdLst/>
              <a:ahLst/>
              <a:cxnLst/>
              <a:rect l="l" t="t" r="r" b="b"/>
              <a:pathLst>
                <a:path w="71120" h="130175">
                  <a:moveTo>
                    <a:pt x="69392" y="0"/>
                  </a:moveTo>
                  <a:lnTo>
                    <a:pt x="67132" y="1295"/>
                  </a:lnTo>
                  <a:lnTo>
                    <a:pt x="63779" y="13982"/>
                  </a:lnTo>
                  <a:lnTo>
                    <a:pt x="56895" y="36487"/>
                  </a:lnTo>
                  <a:lnTo>
                    <a:pt x="54330" y="42176"/>
                  </a:lnTo>
                  <a:lnTo>
                    <a:pt x="49682" y="46837"/>
                  </a:lnTo>
                  <a:lnTo>
                    <a:pt x="35991" y="50736"/>
                  </a:lnTo>
                  <a:lnTo>
                    <a:pt x="31038" y="51854"/>
                  </a:lnTo>
                  <a:lnTo>
                    <a:pt x="29654" y="54063"/>
                  </a:lnTo>
                  <a:lnTo>
                    <a:pt x="30619" y="55308"/>
                  </a:lnTo>
                  <a:lnTo>
                    <a:pt x="31838" y="55460"/>
                  </a:lnTo>
                  <a:lnTo>
                    <a:pt x="43065" y="52882"/>
                  </a:lnTo>
                  <a:lnTo>
                    <a:pt x="50901" y="48907"/>
                  </a:lnTo>
                  <a:lnTo>
                    <a:pt x="48247" y="53149"/>
                  </a:lnTo>
                  <a:lnTo>
                    <a:pt x="43370" y="59423"/>
                  </a:lnTo>
                  <a:lnTo>
                    <a:pt x="33781" y="69672"/>
                  </a:lnTo>
                  <a:lnTo>
                    <a:pt x="25996" y="74828"/>
                  </a:lnTo>
                  <a:lnTo>
                    <a:pt x="11734" y="75907"/>
                  </a:lnTo>
                  <a:lnTo>
                    <a:pt x="10020" y="77889"/>
                  </a:lnTo>
                  <a:lnTo>
                    <a:pt x="11023" y="79413"/>
                  </a:lnTo>
                  <a:lnTo>
                    <a:pt x="12001" y="79603"/>
                  </a:lnTo>
                  <a:lnTo>
                    <a:pt x="20116" y="78968"/>
                  </a:lnTo>
                  <a:lnTo>
                    <a:pt x="27597" y="76530"/>
                  </a:lnTo>
                  <a:lnTo>
                    <a:pt x="21120" y="84874"/>
                  </a:lnTo>
                  <a:lnTo>
                    <a:pt x="17881" y="90373"/>
                  </a:lnTo>
                  <a:lnTo>
                    <a:pt x="17043" y="92976"/>
                  </a:lnTo>
                  <a:lnTo>
                    <a:pt x="16522" y="95643"/>
                  </a:lnTo>
                  <a:lnTo>
                    <a:pt x="13042" y="102158"/>
                  </a:lnTo>
                  <a:lnTo>
                    <a:pt x="1752" y="103352"/>
                  </a:lnTo>
                  <a:lnTo>
                    <a:pt x="0" y="105384"/>
                  </a:lnTo>
                  <a:lnTo>
                    <a:pt x="1003" y="106857"/>
                  </a:lnTo>
                  <a:lnTo>
                    <a:pt x="2006" y="107048"/>
                  </a:lnTo>
                  <a:lnTo>
                    <a:pt x="10274" y="106171"/>
                  </a:lnTo>
                  <a:lnTo>
                    <a:pt x="15786" y="101955"/>
                  </a:lnTo>
                  <a:lnTo>
                    <a:pt x="15062" y="119557"/>
                  </a:lnTo>
                  <a:lnTo>
                    <a:pt x="10871" y="127482"/>
                  </a:lnTo>
                  <a:lnTo>
                    <a:pt x="11633" y="129971"/>
                  </a:lnTo>
                  <a:lnTo>
                    <a:pt x="14147" y="129197"/>
                  </a:lnTo>
                  <a:lnTo>
                    <a:pt x="16827" y="124129"/>
                  </a:lnTo>
                  <a:lnTo>
                    <a:pt x="18046" y="119341"/>
                  </a:lnTo>
                  <a:lnTo>
                    <a:pt x="18656" y="114820"/>
                  </a:lnTo>
                  <a:lnTo>
                    <a:pt x="21526" y="119456"/>
                  </a:lnTo>
                  <a:lnTo>
                    <a:pt x="27330" y="126085"/>
                  </a:lnTo>
                  <a:lnTo>
                    <a:pt x="29387" y="125831"/>
                  </a:lnTo>
                  <a:lnTo>
                    <a:pt x="29565" y="123240"/>
                  </a:lnTo>
                  <a:lnTo>
                    <a:pt x="24612" y="117462"/>
                  </a:lnTo>
                  <a:lnTo>
                    <a:pt x="19265" y="109816"/>
                  </a:lnTo>
                  <a:lnTo>
                    <a:pt x="19773" y="94475"/>
                  </a:lnTo>
                  <a:lnTo>
                    <a:pt x="24549" y="86550"/>
                  </a:lnTo>
                  <a:lnTo>
                    <a:pt x="25717" y="92544"/>
                  </a:lnTo>
                  <a:lnTo>
                    <a:pt x="30137" y="98386"/>
                  </a:lnTo>
                  <a:lnTo>
                    <a:pt x="31419" y="99771"/>
                  </a:lnTo>
                  <a:lnTo>
                    <a:pt x="33400" y="99580"/>
                  </a:lnTo>
                  <a:lnTo>
                    <a:pt x="33731" y="96989"/>
                  </a:lnTo>
                  <a:lnTo>
                    <a:pt x="31546" y="94195"/>
                  </a:lnTo>
                  <a:lnTo>
                    <a:pt x="26428" y="86017"/>
                  </a:lnTo>
                  <a:lnTo>
                    <a:pt x="28384" y="81368"/>
                  </a:lnTo>
                  <a:lnTo>
                    <a:pt x="30860" y="78270"/>
                  </a:lnTo>
                  <a:lnTo>
                    <a:pt x="46748" y="60921"/>
                  </a:lnTo>
                  <a:lnTo>
                    <a:pt x="46291" y="67195"/>
                  </a:lnTo>
                  <a:lnTo>
                    <a:pt x="47650" y="72936"/>
                  </a:lnTo>
                  <a:lnTo>
                    <a:pt x="48704" y="74498"/>
                  </a:lnTo>
                  <a:lnTo>
                    <a:pt x="49961" y="74650"/>
                  </a:lnTo>
                  <a:lnTo>
                    <a:pt x="51320" y="72415"/>
                  </a:lnTo>
                  <a:lnTo>
                    <a:pt x="48463" y="60210"/>
                  </a:lnTo>
                  <a:lnTo>
                    <a:pt x="56361" y="46556"/>
                  </a:lnTo>
                  <a:lnTo>
                    <a:pt x="59388" y="39717"/>
                  </a:lnTo>
                  <a:lnTo>
                    <a:pt x="61953" y="32571"/>
                  </a:lnTo>
                  <a:lnTo>
                    <a:pt x="64287" y="25095"/>
                  </a:lnTo>
                  <a:lnTo>
                    <a:pt x="70675" y="2336"/>
                  </a:lnTo>
                  <a:lnTo>
                    <a:pt x="69392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8" name="object 2498"/>
            <p:cNvSpPr/>
            <p:nvPr/>
          </p:nvSpPr>
          <p:spPr>
            <a:xfrm>
              <a:off x="6926816" y="2782678"/>
              <a:ext cx="30480" cy="30480"/>
            </a:xfrm>
            <a:custGeom>
              <a:avLst/>
              <a:gdLst/>
              <a:ahLst/>
              <a:cxnLst/>
              <a:rect l="l" t="t" r="r" b="b"/>
              <a:pathLst>
                <a:path w="30479" h="30480">
                  <a:moveTo>
                    <a:pt x="15532" y="0"/>
                  </a:moveTo>
                  <a:lnTo>
                    <a:pt x="9156" y="3289"/>
                  </a:lnTo>
                  <a:lnTo>
                    <a:pt x="2794" y="6578"/>
                  </a:lnTo>
                  <a:lnTo>
                    <a:pt x="0" y="14985"/>
                  </a:lnTo>
                  <a:lnTo>
                    <a:pt x="6553" y="27660"/>
                  </a:lnTo>
                  <a:lnTo>
                    <a:pt x="15024" y="29971"/>
                  </a:lnTo>
                  <a:lnTo>
                    <a:pt x="27774" y="23367"/>
                  </a:lnTo>
                  <a:lnTo>
                    <a:pt x="30467" y="14452"/>
                  </a:lnTo>
                  <a:lnTo>
                    <a:pt x="23888" y="1765"/>
                  </a:lnTo>
                  <a:lnTo>
                    <a:pt x="1553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9" name="object 2499"/>
            <p:cNvSpPr/>
            <p:nvPr/>
          </p:nvSpPr>
          <p:spPr>
            <a:xfrm>
              <a:off x="6941989" y="2799153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5">
                  <a:moveTo>
                    <a:pt x="5448" y="0"/>
                  </a:moveTo>
                  <a:lnTo>
                    <a:pt x="3378" y="457"/>
                  </a:lnTo>
                  <a:lnTo>
                    <a:pt x="1308" y="914"/>
                  </a:lnTo>
                  <a:lnTo>
                    <a:pt x="0" y="2946"/>
                  </a:lnTo>
                  <a:lnTo>
                    <a:pt x="914" y="6985"/>
                  </a:lnTo>
                  <a:lnTo>
                    <a:pt x="2946" y="8255"/>
                  </a:lnTo>
                  <a:lnTo>
                    <a:pt x="5016" y="7785"/>
                  </a:lnTo>
                  <a:lnTo>
                    <a:pt x="7086" y="7340"/>
                  </a:lnTo>
                  <a:lnTo>
                    <a:pt x="8394" y="5321"/>
                  </a:lnTo>
                  <a:lnTo>
                    <a:pt x="7950" y="3289"/>
                  </a:lnTo>
                  <a:lnTo>
                    <a:pt x="7480" y="1257"/>
                  </a:lnTo>
                  <a:lnTo>
                    <a:pt x="544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0" name="object 2500"/>
            <p:cNvSpPr/>
            <p:nvPr/>
          </p:nvSpPr>
          <p:spPr>
            <a:xfrm>
              <a:off x="6944946" y="2801767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1562" y="0"/>
                  </a:moveTo>
                  <a:lnTo>
                    <a:pt x="0" y="2438"/>
                  </a:lnTo>
                  <a:lnTo>
                    <a:pt x="2451" y="3975"/>
                  </a:lnTo>
                  <a:lnTo>
                    <a:pt x="4025" y="1536"/>
                  </a:lnTo>
                  <a:lnTo>
                    <a:pt x="156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1" name="object 2501"/>
            <p:cNvSpPr/>
            <p:nvPr/>
          </p:nvSpPr>
          <p:spPr>
            <a:xfrm>
              <a:off x="6935663" y="2789688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5">
                  <a:moveTo>
                    <a:pt x="4216" y="0"/>
                  </a:moveTo>
                  <a:lnTo>
                    <a:pt x="2387" y="1384"/>
                  </a:lnTo>
                  <a:lnTo>
                    <a:pt x="571" y="2781"/>
                  </a:lnTo>
                  <a:lnTo>
                    <a:pt x="0" y="5092"/>
                  </a:lnTo>
                  <a:lnTo>
                    <a:pt x="1117" y="6527"/>
                  </a:lnTo>
                  <a:lnTo>
                    <a:pt x="2222" y="7975"/>
                  </a:lnTo>
                  <a:lnTo>
                    <a:pt x="4584" y="8013"/>
                  </a:lnTo>
                  <a:lnTo>
                    <a:pt x="8216" y="5219"/>
                  </a:lnTo>
                  <a:lnTo>
                    <a:pt x="8788" y="2933"/>
                  </a:lnTo>
                  <a:lnTo>
                    <a:pt x="6578" y="38"/>
                  </a:lnTo>
                  <a:lnTo>
                    <a:pt x="421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2" name="object 2502"/>
            <p:cNvSpPr/>
            <p:nvPr/>
          </p:nvSpPr>
          <p:spPr>
            <a:xfrm>
              <a:off x="6887597" y="2760270"/>
              <a:ext cx="29209" cy="29845"/>
            </a:xfrm>
            <a:custGeom>
              <a:avLst/>
              <a:gdLst/>
              <a:ahLst/>
              <a:cxnLst/>
              <a:rect l="l" t="t" r="r" b="b"/>
              <a:pathLst>
                <a:path w="29209" h="29844">
                  <a:moveTo>
                    <a:pt x="18376" y="0"/>
                  </a:moveTo>
                  <a:lnTo>
                    <a:pt x="4406" y="3035"/>
                  </a:lnTo>
                  <a:lnTo>
                    <a:pt x="0" y="10604"/>
                  </a:lnTo>
                  <a:lnTo>
                    <a:pt x="3048" y="24638"/>
                  </a:lnTo>
                  <a:lnTo>
                    <a:pt x="10972" y="29540"/>
                  </a:lnTo>
                  <a:lnTo>
                    <a:pt x="24904" y="26504"/>
                  </a:lnTo>
                  <a:lnTo>
                    <a:pt x="28816" y="18897"/>
                  </a:lnTo>
                  <a:lnTo>
                    <a:pt x="27279" y="11887"/>
                  </a:lnTo>
                  <a:lnTo>
                    <a:pt x="25755" y="4864"/>
                  </a:lnTo>
                  <a:lnTo>
                    <a:pt x="1837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3" name="object 2503"/>
            <p:cNvSpPr/>
            <p:nvPr/>
          </p:nvSpPr>
          <p:spPr>
            <a:xfrm>
              <a:off x="6891666" y="2773587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1955" y="0"/>
                  </a:moveTo>
                  <a:lnTo>
                    <a:pt x="190" y="1663"/>
                  </a:lnTo>
                  <a:lnTo>
                    <a:pt x="0" y="5892"/>
                  </a:lnTo>
                  <a:lnTo>
                    <a:pt x="1600" y="7670"/>
                  </a:lnTo>
                  <a:lnTo>
                    <a:pt x="3683" y="7772"/>
                  </a:lnTo>
                  <a:lnTo>
                    <a:pt x="5753" y="7848"/>
                  </a:lnTo>
                  <a:lnTo>
                    <a:pt x="7505" y="6210"/>
                  </a:lnTo>
                  <a:lnTo>
                    <a:pt x="7607" y="4089"/>
                  </a:lnTo>
                  <a:lnTo>
                    <a:pt x="7696" y="1968"/>
                  </a:lnTo>
                  <a:lnTo>
                    <a:pt x="6083" y="190"/>
                  </a:lnTo>
                  <a:lnTo>
                    <a:pt x="195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4" name="object 2504"/>
            <p:cNvSpPr/>
            <p:nvPr/>
          </p:nvSpPr>
          <p:spPr>
            <a:xfrm>
              <a:off x="6892823" y="2776013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1003" y="0"/>
                  </a:moveTo>
                  <a:lnTo>
                    <a:pt x="50" y="889"/>
                  </a:lnTo>
                  <a:lnTo>
                    <a:pt x="0" y="2032"/>
                  </a:lnTo>
                  <a:lnTo>
                    <a:pt x="1930" y="4191"/>
                  </a:lnTo>
                  <a:lnTo>
                    <a:pt x="3073" y="4241"/>
                  </a:lnTo>
                  <a:lnTo>
                    <a:pt x="4025" y="3352"/>
                  </a:lnTo>
                  <a:lnTo>
                    <a:pt x="4076" y="2197"/>
                  </a:lnTo>
                  <a:lnTo>
                    <a:pt x="2120" y="50"/>
                  </a:lnTo>
                  <a:lnTo>
                    <a:pt x="100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5" name="object 2505"/>
            <p:cNvSpPr/>
            <p:nvPr/>
          </p:nvSpPr>
          <p:spPr>
            <a:xfrm>
              <a:off x="6903914" y="2765870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2692" y="0"/>
                  </a:moveTo>
                  <a:lnTo>
                    <a:pt x="0" y="2476"/>
                  </a:lnTo>
                  <a:lnTo>
                    <a:pt x="190" y="4838"/>
                  </a:lnTo>
                  <a:lnTo>
                    <a:pt x="3276" y="8191"/>
                  </a:lnTo>
                  <a:lnTo>
                    <a:pt x="5626" y="8559"/>
                  </a:lnTo>
                  <a:lnTo>
                    <a:pt x="8318" y="6083"/>
                  </a:lnTo>
                  <a:lnTo>
                    <a:pt x="8128" y="3708"/>
                  </a:lnTo>
                  <a:lnTo>
                    <a:pt x="6578" y="2044"/>
                  </a:lnTo>
                  <a:lnTo>
                    <a:pt x="5041" y="355"/>
                  </a:lnTo>
                  <a:lnTo>
                    <a:pt x="2692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6" name="object 2506"/>
            <p:cNvSpPr/>
            <p:nvPr/>
          </p:nvSpPr>
          <p:spPr>
            <a:xfrm>
              <a:off x="6919346" y="2702914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39">
                  <a:moveTo>
                    <a:pt x="5549" y="0"/>
                  </a:moveTo>
                  <a:lnTo>
                    <a:pt x="88" y="6578"/>
                  </a:lnTo>
                  <a:lnTo>
                    <a:pt x="50" y="13754"/>
                  </a:lnTo>
                  <a:lnTo>
                    <a:pt x="0" y="20929"/>
                  </a:lnTo>
                  <a:lnTo>
                    <a:pt x="6146" y="27304"/>
                  </a:lnTo>
                  <a:lnTo>
                    <a:pt x="20421" y="27393"/>
                  </a:lnTo>
                  <a:lnTo>
                    <a:pt x="26390" y="20967"/>
                  </a:lnTo>
                  <a:lnTo>
                    <a:pt x="26479" y="6616"/>
                  </a:lnTo>
                  <a:lnTo>
                    <a:pt x="19824" y="88"/>
                  </a:lnTo>
                  <a:lnTo>
                    <a:pt x="554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7" name="object 2507"/>
            <p:cNvSpPr/>
            <p:nvPr/>
          </p:nvSpPr>
          <p:spPr>
            <a:xfrm>
              <a:off x="6926100" y="2712915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3187" y="0"/>
                  </a:moveTo>
                  <a:lnTo>
                    <a:pt x="1092" y="1219"/>
                  </a:lnTo>
                  <a:lnTo>
                    <a:pt x="558" y="3263"/>
                  </a:lnTo>
                  <a:lnTo>
                    <a:pt x="0" y="5321"/>
                  </a:lnTo>
                  <a:lnTo>
                    <a:pt x="1168" y="7404"/>
                  </a:lnTo>
                  <a:lnTo>
                    <a:pt x="3187" y="7937"/>
                  </a:lnTo>
                  <a:lnTo>
                    <a:pt x="5181" y="8496"/>
                  </a:lnTo>
                  <a:lnTo>
                    <a:pt x="7264" y="7277"/>
                  </a:lnTo>
                  <a:lnTo>
                    <a:pt x="8356" y="3175"/>
                  </a:lnTo>
                  <a:lnTo>
                    <a:pt x="7175" y="1079"/>
                  </a:lnTo>
                  <a:lnTo>
                    <a:pt x="318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8" name="object 2508"/>
            <p:cNvSpPr/>
            <p:nvPr/>
          </p:nvSpPr>
          <p:spPr>
            <a:xfrm>
              <a:off x="6928302" y="2715152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2514" y="0"/>
                  </a:moveTo>
                  <a:lnTo>
                    <a:pt x="0" y="1473"/>
                  </a:lnTo>
                  <a:lnTo>
                    <a:pt x="1435" y="4013"/>
                  </a:lnTo>
                  <a:lnTo>
                    <a:pt x="3937" y="2527"/>
                  </a:lnTo>
                  <a:lnTo>
                    <a:pt x="251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9" name="object 2509"/>
            <p:cNvSpPr/>
            <p:nvPr/>
          </p:nvSpPr>
          <p:spPr>
            <a:xfrm>
              <a:off x="6923093" y="2754712"/>
              <a:ext cx="31750" cy="30480"/>
            </a:xfrm>
            <a:custGeom>
              <a:avLst/>
              <a:gdLst/>
              <a:ahLst/>
              <a:cxnLst/>
              <a:rect l="l" t="t" r="r" b="b"/>
              <a:pathLst>
                <a:path w="31750" h="30480">
                  <a:moveTo>
                    <a:pt x="16103" y="0"/>
                  </a:moveTo>
                  <a:lnTo>
                    <a:pt x="7137" y="2540"/>
                  </a:lnTo>
                  <a:lnTo>
                    <a:pt x="0" y="14897"/>
                  </a:lnTo>
                  <a:lnTo>
                    <a:pt x="3009" y="22898"/>
                  </a:lnTo>
                  <a:lnTo>
                    <a:pt x="9220" y="26492"/>
                  </a:lnTo>
                  <a:lnTo>
                    <a:pt x="15430" y="30086"/>
                  </a:lnTo>
                  <a:lnTo>
                    <a:pt x="24002" y="27914"/>
                  </a:lnTo>
                  <a:lnTo>
                    <a:pt x="31140" y="15532"/>
                  </a:lnTo>
                  <a:lnTo>
                    <a:pt x="28536" y="7175"/>
                  </a:lnTo>
                  <a:lnTo>
                    <a:pt x="1610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0" name="object 2510"/>
            <p:cNvSpPr/>
            <p:nvPr/>
          </p:nvSpPr>
          <p:spPr>
            <a:xfrm>
              <a:off x="6933947" y="2767817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2908" y="0"/>
                  </a:moveTo>
                  <a:lnTo>
                    <a:pt x="0" y="2946"/>
                  </a:lnTo>
                  <a:lnTo>
                    <a:pt x="25" y="5346"/>
                  </a:lnTo>
                  <a:lnTo>
                    <a:pt x="1536" y="6857"/>
                  </a:lnTo>
                  <a:lnTo>
                    <a:pt x="3047" y="8331"/>
                  </a:lnTo>
                  <a:lnTo>
                    <a:pt x="5448" y="8356"/>
                  </a:lnTo>
                  <a:lnTo>
                    <a:pt x="6921" y="6883"/>
                  </a:lnTo>
                  <a:lnTo>
                    <a:pt x="8369" y="5397"/>
                  </a:lnTo>
                  <a:lnTo>
                    <a:pt x="8343" y="2997"/>
                  </a:lnTo>
                  <a:lnTo>
                    <a:pt x="6832" y="1511"/>
                  </a:lnTo>
                  <a:lnTo>
                    <a:pt x="5333" y="12"/>
                  </a:lnTo>
                  <a:lnTo>
                    <a:pt x="290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1" name="object 2511"/>
            <p:cNvSpPr/>
            <p:nvPr/>
          </p:nvSpPr>
          <p:spPr>
            <a:xfrm>
              <a:off x="6936666" y="2770533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0" y="0"/>
                  </a:moveTo>
                  <a:lnTo>
                    <a:pt x="38" y="2895"/>
                  </a:lnTo>
                  <a:lnTo>
                    <a:pt x="2933" y="2908"/>
                  </a:lnTo>
                  <a:lnTo>
                    <a:pt x="2895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2" name="object 2512"/>
            <p:cNvSpPr/>
            <p:nvPr/>
          </p:nvSpPr>
          <p:spPr>
            <a:xfrm>
              <a:off x="6942547" y="2734626"/>
              <a:ext cx="30480" cy="29209"/>
            </a:xfrm>
            <a:custGeom>
              <a:avLst/>
              <a:gdLst/>
              <a:ahLst/>
              <a:cxnLst/>
              <a:rect l="l" t="t" r="r" b="b"/>
              <a:pathLst>
                <a:path w="30479" h="29210">
                  <a:moveTo>
                    <a:pt x="10921" y="0"/>
                  </a:moveTo>
                  <a:lnTo>
                    <a:pt x="3340" y="4533"/>
                  </a:lnTo>
                  <a:lnTo>
                    <a:pt x="0" y="18427"/>
                  </a:lnTo>
                  <a:lnTo>
                    <a:pt x="4914" y="25692"/>
                  </a:lnTo>
                  <a:lnTo>
                    <a:pt x="18872" y="29019"/>
                  </a:lnTo>
                  <a:lnTo>
                    <a:pt x="26746" y="24028"/>
                  </a:lnTo>
                  <a:lnTo>
                    <a:pt x="30060" y="10134"/>
                  </a:lnTo>
                  <a:lnTo>
                    <a:pt x="24891" y="3327"/>
                  </a:lnTo>
                  <a:lnTo>
                    <a:pt x="17906" y="1663"/>
                  </a:lnTo>
                  <a:lnTo>
                    <a:pt x="1092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3" name="object 2513"/>
            <p:cNvSpPr/>
            <p:nvPr/>
          </p:nvSpPr>
          <p:spPr>
            <a:xfrm>
              <a:off x="6954260" y="2741371"/>
              <a:ext cx="8890" cy="6985"/>
            </a:xfrm>
            <a:custGeom>
              <a:avLst/>
              <a:gdLst/>
              <a:ahLst/>
              <a:cxnLst/>
              <a:rect l="l" t="t" r="r" b="b"/>
              <a:pathLst>
                <a:path w="8890" h="6985">
                  <a:moveTo>
                    <a:pt x="2146" y="0"/>
                  </a:moveTo>
                  <a:lnTo>
                    <a:pt x="203" y="1371"/>
                  </a:lnTo>
                  <a:lnTo>
                    <a:pt x="0" y="5016"/>
                  </a:lnTo>
                  <a:lnTo>
                    <a:pt x="1765" y="6591"/>
                  </a:lnTo>
                  <a:lnTo>
                    <a:pt x="6337" y="6857"/>
                  </a:lnTo>
                  <a:lnTo>
                    <a:pt x="8267" y="5486"/>
                  </a:lnTo>
                  <a:lnTo>
                    <a:pt x="8470" y="1841"/>
                  </a:lnTo>
                  <a:lnTo>
                    <a:pt x="6705" y="279"/>
                  </a:lnTo>
                  <a:lnTo>
                    <a:pt x="4432" y="139"/>
                  </a:lnTo>
                  <a:lnTo>
                    <a:pt x="214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4" name="object 2514"/>
            <p:cNvSpPr/>
            <p:nvPr/>
          </p:nvSpPr>
          <p:spPr>
            <a:xfrm>
              <a:off x="6952014" y="2759550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19">
                  <a:moveTo>
                    <a:pt x="3009" y="0"/>
                  </a:moveTo>
                  <a:lnTo>
                    <a:pt x="228" y="1143"/>
                  </a:lnTo>
                  <a:lnTo>
                    <a:pt x="0" y="1612"/>
                  </a:lnTo>
                  <a:lnTo>
                    <a:pt x="1739" y="2514"/>
                  </a:lnTo>
                  <a:lnTo>
                    <a:pt x="1143" y="4902"/>
                  </a:lnTo>
                  <a:lnTo>
                    <a:pt x="3289" y="6261"/>
                  </a:lnTo>
                  <a:lnTo>
                    <a:pt x="4102" y="7124"/>
                  </a:lnTo>
                  <a:lnTo>
                    <a:pt x="7632" y="6985"/>
                  </a:lnTo>
                  <a:lnTo>
                    <a:pt x="7416" y="5524"/>
                  </a:lnTo>
                  <a:lnTo>
                    <a:pt x="7302" y="3175"/>
                  </a:lnTo>
                  <a:lnTo>
                    <a:pt x="8763" y="2324"/>
                  </a:lnTo>
                  <a:lnTo>
                    <a:pt x="8763" y="1981"/>
                  </a:lnTo>
                  <a:lnTo>
                    <a:pt x="5918" y="533"/>
                  </a:lnTo>
                  <a:lnTo>
                    <a:pt x="300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5" name="object 2515"/>
            <p:cNvSpPr/>
            <p:nvPr/>
          </p:nvSpPr>
          <p:spPr>
            <a:xfrm>
              <a:off x="6894293" y="2730995"/>
              <a:ext cx="30480" cy="30480"/>
            </a:xfrm>
            <a:custGeom>
              <a:avLst/>
              <a:gdLst/>
              <a:ahLst/>
              <a:cxnLst/>
              <a:rect l="l" t="t" r="r" b="b"/>
              <a:pathLst>
                <a:path w="30479" h="30480">
                  <a:moveTo>
                    <a:pt x="15062" y="0"/>
                  </a:moveTo>
                  <a:lnTo>
                    <a:pt x="2324" y="6489"/>
                  </a:lnTo>
                  <a:lnTo>
                    <a:pt x="0" y="14947"/>
                  </a:lnTo>
                  <a:lnTo>
                    <a:pt x="6527" y="27724"/>
                  </a:lnTo>
                  <a:lnTo>
                    <a:pt x="15443" y="30441"/>
                  </a:lnTo>
                  <a:lnTo>
                    <a:pt x="28155" y="23939"/>
                  </a:lnTo>
                  <a:lnTo>
                    <a:pt x="29959" y="15595"/>
                  </a:lnTo>
                  <a:lnTo>
                    <a:pt x="26708" y="9207"/>
                  </a:lnTo>
                  <a:lnTo>
                    <a:pt x="23456" y="2806"/>
                  </a:lnTo>
                  <a:lnTo>
                    <a:pt x="1506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6" name="object 2516"/>
            <p:cNvSpPr/>
            <p:nvPr/>
          </p:nvSpPr>
          <p:spPr>
            <a:xfrm>
              <a:off x="6904918" y="2735992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19">
                  <a:moveTo>
                    <a:pt x="2451" y="0"/>
                  </a:moveTo>
                  <a:lnTo>
                    <a:pt x="444" y="1244"/>
                  </a:lnTo>
                  <a:lnTo>
                    <a:pt x="203" y="3060"/>
                  </a:lnTo>
                  <a:lnTo>
                    <a:pt x="0" y="4864"/>
                  </a:lnTo>
                  <a:lnTo>
                    <a:pt x="1676" y="6553"/>
                  </a:lnTo>
                  <a:lnTo>
                    <a:pt x="3936" y="6807"/>
                  </a:lnTo>
                  <a:lnTo>
                    <a:pt x="6210" y="7086"/>
                  </a:lnTo>
                  <a:lnTo>
                    <a:pt x="8229" y="5841"/>
                  </a:lnTo>
                  <a:lnTo>
                    <a:pt x="8648" y="2222"/>
                  </a:lnTo>
                  <a:lnTo>
                    <a:pt x="6997" y="546"/>
                  </a:lnTo>
                  <a:lnTo>
                    <a:pt x="4711" y="266"/>
                  </a:lnTo>
                  <a:lnTo>
                    <a:pt x="2451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7" name="object 2517"/>
            <p:cNvSpPr/>
            <p:nvPr/>
          </p:nvSpPr>
          <p:spPr>
            <a:xfrm>
              <a:off x="6894652" y="2749811"/>
              <a:ext cx="7620" cy="9525"/>
            </a:xfrm>
            <a:custGeom>
              <a:avLst/>
              <a:gdLst/>
              <a:ahLst/>
              <a:cxnLst/>
              <a:rect l="l" t="t" r="r" b="b"/>
              <a:pathLst>
                <a:path w="7620" h="9525">
                  <a:moveTo>
                    <a:pt x="2476" y="0"/>
                  </a:moveTo>
                  <a:lnTo>
                    <a:pt x="1955" y="139"/>
                  </a:lnTo>
                  <a:lnTo>
                    <a:pt x="2400" y="2044"/>
                  </a:lnTo>
                  <a:lnTo>
                    <a:pt x="190" y="3136"/>
                  </a:lnTo>
                  <a:lnTo>
                    <a:pt x="0" y="3314"/>
                  </a:lnTo>
                  <a:lnTo>
                    <a:pt x="165" y="3695"/>
                  </a:lnTo>
                  <a:lnTo>
                    <a:pt x="469" y="4622"/>
                  </a:lnTo>
                  <a:lnTo>
                    <a:pt x="596" y="5118"/>
                  </a:lnTo>
                  <a:lnTo>
                    <a:pt x="431" y="6845"/>
                  </a:lnTo>
                  <a:lnTo>
                    <a:pt x="2832" y="9423"/>
                  </a:lnTo>
                  <a:lnTo>
                    <a:pt x="3809" y="8318"/>
                  </a:lnTo>
                  <a:lnTo>
                    <a:pt x="5499" y="6705"/>
                  </a:lnTo>
                  <a:lnTo>
                    <a:pt x="7111" y="7251"/>
                  </a:lnTo>
                  <a:lnTo>
                    <a:pt x="7365" y="7035"/>
                  </a:lnTo>
                  <a:lnTo>
                    <a:pt x="6603" y="3924"/>
                  </a:lnTo>
                  <a:lnTo>
                    <a:pt x="5143" y="1371"/>
                  </a:lnTo>
                  <a:lnTo>
                    <a:pt x="247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8" name="object 2518"/>
            <p:cNvSpPr/>
            <p:nvPr/>
          </p:nvSpPr>
          <p:spPr>
            <a:xfrm>
              <a:off x="6896951" y="2788305"/>
              <a:ext cx="31115" cy="30480"/>
            </a:xfrm>
            <a:custGeom>
              <a:avLst/>
              <a:gdLst/>
              <a:ahLst/>
              <a:cxnLst/>
              <a:rect l="l" t="t" r="r" b="b"/>
              <a:pathLst>
                <a:path w="31115" h="30480">
                  <a:moveTo>
                    <a:pt x="14236" y="0"/>
                  </a:moveTo>
                  <a:lnTo>
                    <a:pt x="5918" y="3009"/>
                  </a:lnTo>
                  <a:lnTo>
                    <a:pt x="0" y="16014"/>
                  </a:lnTo>
                  <a:lnTo>
                    <a:pt x="3441" y="24091"/>
                  </a:lnTo>
                  <a:lnTo>
                    <a:pt x="16509" y="30022"/>
                  </a:lnTo>
                  <a:lnTo>
                    <a:pt x="25171" y="26606"/>
                  </a:lnTo>
                  <a:lnTo>
                    <a:pt x="31076" y="13614"/>
                  </a:lnTo>
                  <a:lnTo>
                    <a:pt x="27304" y="5943"/>
                  </a:lnTo>
                  <a:lnTo>
                    <a:pt x="20777" y="2971"/>
                  </a:lnTo>
                  <a:lnTo>
                    <a:pt x="1423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9" name="object 2519"/>
            <p:cNvSpPr/>
            <p:nvPr/>
          </p:nvSpPr>
          <p:spPr>
            <a:xfrm>
              <a:off x="6914998" y="2797148"/>
              <a:ext cx="6985" cy="8890"/>
            </a:xfrm>
            <a:custGeom>
              <a:avLst/>
              <a:gdLst/>
              <a:ahLst/>
              <a:cxnLst/>
              <a:rect l="l" t="t" r="r" b="b"/>
              <a:pathLst>
                <a:path w="6984" h="8889">
                  <a:moveTo>
                    <a:pt x="4953" y="0"/>
                  </a:moveTo>
                  <a:lnTo>
                    <a:pt x="3124" y="165"/>
                  </a:lnTo>
                  <a:lnTo>
                    <a:pt x="1308" y="304"/>
                  </a:lnTo>
                  <a:lnTo>
                    <a:pt x="0" y="2273"/>
                  </a:lnTo>
                  <a:lnTo>
                    <a:pt x="368" y="6832"/>
                  </a:lnTo>
                  <a:lnTo>
                    <a:pt x="1981" y="8559"/>
                  </a:lnTo>
                  <a:lnTo>
                    <a:pt x="5613" y="8267"/>
                  </a:lnTo>
                  <a:lnTo>
                    <a:pt x="6934" y="6299"/>
                  </a:lnTo>
                  <a:lnTo>
                    <a:pt x="6756" y="4013"/>
                  </a:lnTo>
                  <a:lnTo>
                    <a:pt x="6578" y="1739"/>
                  </a:lnTo>
                  <a:lnTo>
                    <a:pt x="495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0" name="object 2520"/>
            <p:cNvSpPr/>
            <p:nvPr/>
          </p:nvSpPr>
          <p:spPr>
            <a:xfrm>
              <a:off x="6904719" y="2813086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5">
                  <a:moveTo>
                    <a:pt x="3238" y="0"/>
                  </a:moveTo>
                  <a:lnTo>
                    <a:pt x="304" y="571"/>
                  </a:lnTo>
                  <a:lnTo>
                    <a:pt x="0" y="1003"/>
                  </a:lnTo>
                  <a:lnTo>
                    <a:pt x="1524" y="2209"/>
                  </a:lnTo>
                  <a:lnTo>
                    <a:pt x="457" y="4445"/>
                  </a:lnTo>
                  <a:lnTo>
                    <a:pt x="2324" y="6197"/>
                  </a:lnTo>
                  <a:lnTo>
                    <a:pt x="2971" y="7188"/>
                  </a:lnTo>
                  <a:lnTo>
                    <a:pt x="6451" y="7734"/>
                  </a:lnTo>
                  <a:lnTo>
                    <a:pt x="6515" y="6261"/>
                  </a:lnTo>
                  <a:lnTo>
                    <a:pt x="6845" y="3937"/>
                  </a:lnTo>
                  <a:lnTo>
                    <a:pt x="8432" y="3378"/>
                  </a:lnTo>
                  <a:lnTo>
                    <a:pt x="8509" y="3022"/>
                  </a:lnTo>
                  <a:lnTo>
                    <a:pt x="5981" y="1054"/>
                  </a:lnTo>
                  <a:lnTo>
                    <a:pt x="323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1" name="object 2521"/>
            <p:cNvSpPr/>
            <p:nvPr/>
          </p:nvSpPr>
          <p:spPr>
            <a:xfrm>
              <a:off x="6970802" y="2691215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4C5C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2" name="object 2522"/>
            <p:cNvSpPr/>
            <p:nvPr/>
          </p:nvSpPr>
          <p:spPr>
            <a:xfrm>
              <a:off x="6960760" y="2761811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4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8279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3" name="object 2523"/>
            <p:cNvSpPr/>
            <p:nvPr/>
          </p:nvSpPr>
          <p:spPr>
            <a:xfrm>
              <a:off x="6960496" y="270779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304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4" name="object 2524"/>
            <p:cNvSpPr/>
            <p:nvPr/>
          </p:nvSpPr>
          <p:spPr>
            <a:xfrm>
              <a:off x="6959298" y="2707792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69">
                  <a:moveTo>
                    <a:pt x="1193" y="0"/>
                  </a:moveTo>
                  <a:lnTo>
                    <a:pt x="431" y="609"/>
                  </a:lnTo>
                  <a:lnTo>
                    <a:pt x="0" y="901"/>
                  </a:lnTo>
                  <a:lnTo>
                    <a:pt x="431" y="609"/>
                  </a:lnTo>
                  <a:lnTo>
                    <a:pt x="1193" y="0"/>
                  </a:lnTo>
                  <a:close/>
                </a:path>
              </a:pathLst>
            </a:custGeom>
            <a:solidFill>
              <a:srgbClr val="3850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5" name="object 2525"/>
            <p:cNvSpPr/>
            <p:nvPr/>
          </p:nvSpPr>
          <p:spPr>
            <a:xfrm>
              <a:off x="6957210" y="2728642"/>
              <a:ext cx="635" cy="5080"/>
            </a:xfrm>
            <a:custGeom>
              <a:avLst/>
              <a:gdLst/>
              <a:ahLst/>
              <a:cxnLst/>
              <a:rect l="l" t="t" r="r" b="b"/>
              <a:pathLst>
                <a:path w="634" h="5080">
                  <a:moveTo>
                    <a:pt x="292" y="4686"/>
                  </a:moveTo>
                  <a:lnTo>
                    <a:pt x="127" y="3327"/>
                  </a:lnTo>
                  <a:lnTo>
                    <a:pt x="0" y="0"/>
                  </a:lnTo>
                  <a:lnTo>
                    <a:pt x="127" y="3327"/>
                  </a:lnTo>
                  <a:lnTo>
                    <a:pt x="292" y="4686"/>
                  </a:lnTo>
                  <a:close/>
                </a:path>
              </a:pathLst>
            </a:custGeom>
            <a:solidFill>
              <a:srgbClr val="50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6" name="object 2526"/>
            <p:cNvSpPr/>
            <p:nvPr/>
          </p:nvSpPr>
          <p:spPr>
            <a:xfrm>
              <a:off x="6954028" y="2735267"/>
              <a:ext cx="635" cy="1270"/>
            </a:xfrm>
            <a:custGeom>
              <a:avLst/>
              <a:gdLst/>
              <a:ahLst/>
              <a:cxnLst/>
              <a:rect l="l" t="t" r="r" b="b"/>
              <a:pathLst>
                <a:path w="634" h="1269">
                  <a:moveTo>
                    <a:pt x="177" y="1092"/>
                  </a:moveTo>
                  <a:lnTo>
                    <a:pt x="63" y="406"/>
                  </a:lnTo>
                  <a:lnTo>
                    <a:pt x="0" y="0"/>
                  </a:lnTo>
                  <a:lnTo>
                    <a:pt x="114" y="762"/>
                  </a:lnTo>
                  <a:lnTo>
                    <a:pt x="177" y="1092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7" name="object 2527"/>
            <p:cNvSpPr/>
            <p:nvPr/>
          </p:nvSpPr>
          <p:spPr>
            <a:xfrm>
              <a:off x="6945953" y="2734363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304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8" name="object 2528"/>
            <p:cNvSpPr/>
            <p:nvPr/>
          </p:nvSpPr>
          <p:spPr>
            <a:xfrm>
              <a:off x="6952005" y="2767533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9" name="object 2529"/>
            <p:cNvSpPr/>
            <p:nvPr/>
          </p:nvSpPr>
          <p:spPr>
            <a:xfrm>
              <a:off x="6948063" y="2717801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04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0" name="object 2530"/>
            <p:cNvSpPr/>
            <p:nvPr/>
          </p:nvSpPr>
          <p:spPr>
            <a:xfrm>
              <a:off x="6935944" y="2785968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4">
                  <a:moveTo>
                    <a:pt x="25" y="0"/>
                  </a:moveTo>
                  <a:lnTo>
                    <a:pt x="0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4D46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1" name="object 2531"/>
            <p:cNvSpPr/>
            <p:nvPr/>
          </p:nvSpPr>
          <p:spPr>
            <a:xfrm>
              <a:off x="6935779" y="2785968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4" h="635">
                  <a:moveTo>
                    <a:pt x="190" y="0"/>
                  </a:moveTo>
                  <a:lnTo>
                    <a:pt x="0" y="101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100C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2" name="object 2532"/>
            <p:cNvSpPr/>
            <p:nvPr/>
          </p:nvSpPr>
          <p:spPr>
            <a:xfrm>
              <a:off x="6943445" y="2784360"/>
              <a:ext cx="1905" cy="635"/>
            </a:xfrm>
            <a:custGeom>
              <a:avLst/>
              <a:gdLst/>
              <a:ahLst/>
              <a:cxnLst/>
              <a:rect l="l" t="t" r="r" b="b"/>
              <a:pathLst>
                <a:path w="1904" h="635">
                  <a:moveTo>
                    <a:pt x="1879" y="228"/>
                  </a:moveTo>
                  <a:lnTo>
                    <a:pt x="1257" y="114"/>
                  </a:lnTo>
                  <a:lnTo>
                    <a:pt x="0" y="0"/>
                  </a:lnTo>
                  <a:lnTo>
                    <a:pt x="1257" y="114"/>
                  </a:lnTo>
                  <a:lnTo>
                    <a:pt x="1879" y="228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3" name="object 2533"/>
            <p:cNvSpPr/>
            <p:nvPr/>
          </p:nvSpPr>
          <p:spPr>
            <a:xfrm>
              <a:off x="6938795" y="2756655"/>
              <a:ext cx="3175" cy="635"/>
            </a:xfrm>
            <a:custGeom>
              <a:avLst/>
              <a:gdLst/>
              <a:ahLst/>
              <a:cxnLst/>
              <a:rect l="l" t="t" r="r" b="b"/>
              <a:pathLst>
                <a:path w="3175" h="635">
                  <a:moveTo>
                    <a:pt x="3073" y="292"/>
                  </a:moveTo>
                  <a:lnTo>
                    <a:pt x="2070" y="76"/>
                  </a:lnTo>
                  <a:lnTo>
                    <a:pt x="0" y="0"/>
                  </a:lnTo>
                  <a:lnTo>
                    <a:pt x="2070" y="76"/>
                  </a:lnTo>
                  <a:lnTo>
                    <a:pt x="3073" y="292"/>
                  </a:lnTo>
                  <a:close/>
                </a:path>
              </a:pathLst>
            </a:custGeom>
            <a:solidFill>
              <a:srgbClr val="8279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4" name="object 2534"/>
            <p:cNvSpPr/>
            <p:nvPr/>
          </p:nvSpPr>
          <p:spPr>
            <a:xfrm>
              <a:off x="6941868" y="275694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4D46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5" name="object 2535"/>
            <p:cNvSpPr/>
            <p:nvPr/>
          </p:nvSpPr>
          <p:spPr>
            <a:xfrm>
              <a:off x="6941865" y="2756947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5">
                  <a:moveTo>
                    <a:pt x="685" y="165"/>
                  </a:moveTo>
                  <a:lnTo>
                    <a:pt x="228" y="50"/>
                  </a:lnTo>
                  <a:lnTo>
                    <a:pt x="0" y="0"/>
                  </a:lnTo>
                  <a:lnTo>
                    <a:pt x="457" y="101"/>
                  </a:lnTo>
                  <a:lnTo>
                    <a:pt x="685" y="165"/>
                  </a:lnTo>
                  <a:close/>
                </a:path>
              </a:pathLst>
            </a:custGeom>
            <a:solidFill>
              <a:srgbClr val="100C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6" name="object 2536"/>
            <p:cNvSpPr/>
            <p:nvPr/>
          </p:nvSpPr>
          <p:spPr>
            <a:xfrm>
              <a:off x="6933129" y="2784184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4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7" name="object 2537"/>
            <p:cNvSpPr/>
            <p:nvPr/>
          </p:nvSpPr>
          <p:spPr>
            <a:xfrm>
              <a:off x="6934767" y="2786248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4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4D46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8" name="object 2538"/>
            <p:cNvSpPr/>
            <p:nvPr/>
          </p:nvSpPr>
          <p:spPr>
            <a:xfrm>
              <a:off x="6933317" y="2741511"/>
              <a:ext cx="1270" cy="1905"/>
            </a:xfrm>
            <a:custGeom>
              <a:avLst/>
              <a:gdLst/>
              <a:ahLst/>
              <a:cxnLst/>
              <a:rect l="l" t="t" r="r" b="b"/>
              <a:pathLst>
                <a:path w="1270" h="1905">
                  <a:moveTo>
                    <a:pt x="1130" y="0"/>
                  </a:moveTo>
                  <a:lnTo>
                    <a:pt x="0" y="1371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50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9" name="object 2539"/>
            <p:cNvSpPr/>
            <p:nvPr/>
          </p:nvSpPr>
          <p:spPr>
            <a:xfrm>
              <a:off x="6931269" y="2742447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4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4C5C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0" name="object 2540"/>
            <p:cNvSpPr/>
            <p:nvPr/>
          </p:nvSpPr>
          <p:spPr>
            <a:xfrm>
              <a:off x="6932781" y="2758026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4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3C45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1" name="object 2541"/>
            <p:cNvSpPr/>
            <p:nvPr/>
          </p:nvSpPr>
          <p:spPr>
            <a:xfrm>
              <a:off x="6928496" y="2756448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2" name="object 2542"/>
            <p:cNvSpPr/>
            <p:nvPr/>
          </p:nvSpPr>
          <p:spPr>
            <a:xfrm>
              <a:off x="6927227" y="276025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3" name="object 2543"/>
            <p:cNvSpPr/>
            <p:nvPr/>
          </p:nvSpPr>
          <p:spPr>
            <a:xfrm>
              <a:off x="6931972" y="2702965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4">
                  <a:moveTo>
                    <a:pt x="101" y="0"/>
                  </a:moveTo>
                  <a:close/>
                </a:path>
                <a:path w="634">
                  <a:moveTo>
                    <a:pt x="317" y="0"/>
                  </a:moveTo>
                  <a:lnTo>
                    <a:pt x="190" y="0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50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4" name="object 2544"/>
            <p:cNvSpPr/>
            <p:nvPr/>
          </p:nvSpPr>
          <p:spPr>
            <a:xfrm>
              <a:off x="6921535" y="2766936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70" h="1269">
                  <a:moveTo>
                    <a:pt x="1104" y="0"/>
                  </a:moveTo>
                  <a:lnTo>
                    <a:pt x="380" y="533"/>
                  </a:lnTo>
                  <a:lnTo>
                    <a:pt x="0" y="774"/>
                  </a:lnTo>
                  <a:lnTo>
                    <a:pt x="749" y="279"/>
                  </a:lnTo>
                  <a:lnTo>
                    <a:pt x="1104" y="0"/>
                  </a:lnTo>
                  <a:close/>
                </a:path>
              </a:pathLst>
            </a:custGeom>
            <a:solidFill>
              <a:srgbClr val="100C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5" name="object 2545"/>
            <p:cNvSpPr/>
            <p:nvPr/>
          </p:nvSpPr>
          <p:spPr>
            <a:xfrm>
              <a:off x="6921559" y="2781174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4D46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6" name="object 2546"/>
            <p:cNvSpPr/>
            <p:nvPr/>
          </p:nvSpPr>
          <p:spPr>
            <a:xfrm>
              <a:off x="6913409" y="2763656"/>
              <a:ext cx="7620" cy="3810"/>
            </a:xfrm>
            <a:custGeom>
              <a:avLst/>
              <a:gdLst/>
              <a:ahLst/>
              <a:cxnLst/>
              <a:rect l="l" t="t" r="r" b="b"/>
              <a:pathLst>
                <a:path w="7620" h="3810">
                  <a:moveTo>
                    <a:pt x="7442" y="0"/>
                  </a:moveTo>
                  <a:lnTo>
                    <a:pt x="5257" y="1816"/>
                  </a:lnTo>
                  <a:lnTo>
                    <a:pt x="2413" y="2959"/>
                  </a:lnTo>
                  <a:lnTo>
                    <a:pt x="0" y="3670"/>
                  </a:lnTo>
                  <a:lnTo>
                    <a:pt x="2413" y="2971"/>
                  </a:lnTo>
                  <a:lnTo>
                    <a:pt x="5257" y="1828"/>
                  </a:lnTo>
                  <a:lnTo>
                    <a:pt x="7442" y="0"/>
                  </a:lnTo>
                  <a:close/>
                </a:path>
              </a:pathLst>
            </a:custGeom>
            <a:solidFill>
              <a:srgbClr val="3C45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7" name="object 2547"/>
            <p:cNvSpPr/>
            <p:nvPr/>
          </p:nvSpPr>
          <p:spPr>
            <a:xfrm>
              <a:off x="6912833" y="2664978"/>
              <a:ext cx="64769" cy="128905"/>
            </a:xfrm>
            <a:custGeom>
              <a:avLst/>
              <a:gdLst/>
              <a:ahLst/>
              <a:cxnLst/>
              <a:rect l="l" t="t" r="r" b="b"/>
              <a:pathLst>
                <a:path w="64770" h="128905">
                  <a:moveTo>
                    <a:pt x="12306" y="102514"/>
                  </a:moveTo>
                  <a:lnTo>
                    <a:pt x="9779" y="102514"/>
                  </a:lnTo>
                  <a:lnTo>
                    <a:pt x="9732" y="103543"/>
                  </a:lnTo>
                  <a:lnTo>
                    <a:pt x="9638" y="105879"/>
                  </a:lnTo>
                  <a:lnTo>
                    <a:pt x="9512" y="108902"/>
                  </a:lnTo>
                  <a:lnTo>
                    <a:pt x="9342" y="111277"/>
                  </a:lnTo>
                  <a:lnTo>
                    <a:pt x="9258" y="112445"/>
                  </a:lnTo>
                  <a:lnTo>
                    <a:pt x="9099" y="113893"/>
                  </a:lnTo>
                  <a:lnTo>
                    <a:pt x="5372" y="126530"/>
                  </a:lnTo>
                  <a:lnTo>
                    <a:pt x="6502" y="127088"/>
                  </a:lnTo>
                  <a:lnTo>
                    <a:pt x="7531" y="127787"/>
                  </a:lnTo>
                  <a:lnTo>
                    <a:pt x="8458" y="128600"/>
                  </a:lnTo>
                  <a:lnTo>
                    <a:pt x="10837" y="123951"/>
                  </a:lnTo>
                  <a:lnTo>
                    <a:pt x="10934" y="123761"/>
                  </a:lnTo>
                  <a:lnTo>
                    <a:pt x="11843" y="120065"/>
                  </a:lnTo>
                  <a:lnTo>
                    <a:pt x="11958" y="119595"/>
                  </a:lnTo>
                  <a:lnTo>
                    <a:pt x="12055" y="119202"/>
                  </a:lnTo>
                  <a:lnTo>
                    <a:pt x="12569" y="115569"/>
                  </a:lnTo>
                  <a:lnTo>
                    <a:pt x="12674" y="114820"/>
                  </a:lnTo>
                  <a:lnTo>
                    <a:pt x="17077" y="114820"/>
                  </a:lnTo>
                  <a:lnTo>
                    <a:pt x="16459" y="113893"/>
                  </a:lnTo>
                  <a:lnTo>
                    <a:pt x="13855" y="111277"/>
                  </a:lnTo>
                  <a:lnTo>
                    <a:pt x="12306" y="107746"/>
                  </a:lnTo>
                  <a:lnTo>
                    <a:pt x="12306" y="102514"/>
                  </a:lnTo>
                  <a:close/>
                </a:path>
                <a:path w="64770" h="128905">
                  <a:moveTo>
                    <a:pt x="17077" y="114820"/>
                  </a:moveTo>
                  <a:lnTo>
                    <a:pt x="12674" y="114820"/>
                  </a:lnTo>
                  <a:lnTo>
                    <a:pt x="14516" y="117601"/>
                  </a:lnTo>
                  <a:lnTo>
                    <a:pt x="16243" y="120065"/>
                  </a:lnTo>
                  <a:lnTo>
                    <a:pt x="18072" y="122377"/>
                  </a:lnTo>
                  <a:lnTo>
                    <a:pt x="19380" y="123951"/>
                  </a:lnTo>
                  <a:lnTo>
                    <a:pt x="20180" y="123037"/>
                  </a:lnTo>
                  <a:lnTo>
                    <a:pt x="21120" y="122212"/>
                  </a:lnTo>
                  <a:lnTo>
                    <a:pt x="22174" y="121551"/>
                  </a:lnTo>
                  <a:lnTo>
                    <a:pt x="20294" y="119202"/>
                  </a:lnTo>
                  <a:lnTo>
                    <a:pt x="18897" y="117398"/>
                  </a:lnTo>
                  <a:lnTo>
                    <a:pt x="17576" y="115569"/>
                  </a:lnTo>
                  <a:lnTo>
                    <a:pt x="17077" y="114820"/>
                  </a:lnTo>
                  <a:close/>
                </a:path>
                <a:path w="64770" h="128905">
                  <a:moveTo>
                    <a:pt x="26256" y="76784"/>
                  </a:moveTo>
                  <a:lnTo>
                    <a:pt x="21393" y="76784"/>
                  </a:lnTo>
                  <a:lnTo>
                    <a:pt x="19354" y="79260"/>
                  </a:lnTo>
                  <a:lnTo>
                    <a:pt x="10655" y="95097"/>
                  </a:lnTo>
                  <a:lnTo>
                    <a:pt x="10541" y="95643"/>
                  </a:lnTo>
                  <a:lnTo>
                    <a:pt x="0" y="102514"/>
                  </a:lnTo>
                  <a:lnTo>
                    <a:pt x="711" y="103543"/>
                  </a:lnTo>
                  <a:lnTo>
                    <a:pt x="1186" y="104482"/>
                  </a:lnTo>
                  <a:lnTo>
                    <a:pt x="1282" y="104673"/>
                  </a:lnTo>
                  <a:lnTo>
                    <a:pt x="1689" y="105879"/>
                  </a:lnTo>
                  <a:lnTo>
                    <a:pt x="4419" y="105003"/>
                  </a:lnTo>
                  <a:lnTo>
                    <a:pt x="6591" y="104101"/>
                  </a:lnTo>
                  <a:lnTo>
                    <a:pt x="9876" y="101955"/>
                  </a:lnTo>
                  <a:lnTo>
                    <a:pt x="12381" y="101955"/>
                  </a:lnTo>
                  <a:lnTo>
                    <a:pt x="12741" y="100495"/>
                  </a:lnTo>
                  <a:lnTo>
                    <a:pt x="12788" y="100304"/>
                  </a:lnTo>
                  <a:lnTo>
                    <a:pt x="13817" y="98501"/>
                  </a:lnTo>
                  <a:lnTo>
                    <a:pt x="13902" y="97840"/>
                  </a:lnTo>
                  <a:lnTo>
                    <a:pt x="18567" y="86550"/>
                  </a:lnTo>
                  <a:lnTo>
                    <a:pt x="22073" y="86550"/>
                  </a:lnTo>
                  <a:lnTo>
                    <a:pt x="22098" y="82092"/>
                  </a:lnTo>
                  <a:lnTo>
                    <a:pt x="22402" y="81356"/>
                  </a:lnTo>
                  <a:lnTo>
                    <a:pt x="25755" y="77330"/>
                  </a:lnTo>
                  <a:lnTo>
                    <a:pt x="26256" y="76784"/>
                  </a:lnTo>
                  <a:close/>
                </a:path>
                <a:path w="64770" h="128905">
                  <a:moveTo>
                    <a:pt x="9804" y="101955"/>
                  </a:moveTo>
                  <a:lnTo>
                    <a:pt x="9093" y="102514"/>
                  </a:lnTo>
                  <a:lnTo>
                    <a:pt x="9779" y="102514"/>
                  </a:lnTo>
                  <a:lnTo>
                    <a:pt x="9804" y="101955"/>
                  </a:lnTo>
                  <a:close/>
                </a:path>
                <a:path w="64770" h="128905">
                  <a:moveTo>
                    <a:pt x="22073" y="86550"/>
                  </a:moveTo>
                  <a:lnTo>
                    <a:pt x="18567" y="86550"/>
                  </a:lnTo>
                  <a:lnTo>
                    <a:pt x="18819" y="87845"/>
                  </a:lnTo>
                  <a:lnTo>
                    <a:pt x="18935" y="88442"/>
                  </a:lnTo>
                  <a:lnTo>
                    <a:pt x="19634" y="90309"/>
                  </a:lnTo>
                  <a:lnTo>
                    <a:pt x="20421" y="92024"/>
                  </a:lnTo>
                  <a:lnTo>
                    <a:pt x="20535" y="92252"/>
                  </a:lnTo>
                  <a:lnTo>
                    <a:pt x="20650" y="92481"/>
                  </a:lnTo>
                  <a:lnTo>
                    <a:pt x="20764" y="92709"/>
                  </a:lnTo>
                  <a:lnTo>
                    <a:pt x="21945" y="92252"/>
                  </a:lnTo>
                  <a:lnTo>
                    <a:pt x="22832" y="92024"/>
                  </a:lnTo>
                  <a:lnTo>
                    <a:pt x="24560" y="92024"/>
                  </a:lnTo>
                  <a:lnTo>
                    <a:pt x="23101" y="89217"/>
                  </a:lnTo>
                  <a:lnTo>
                    <a:pt x="22073" y="86550"/>
                  </a:lnTo>
                  <a:close/>
                </a:path>
                <a:path w="64770" h="128905">
                  <a:moveTo>
                    <a:pt x="49218" y="48894"/>
                  </a:moveTo>
                  <a:lnTo>
                    <a:pt x="44907" y="48894"/>
                  </a:lnTo>
                  <a:lnTo>
                    <a:pt x="43662" y="51041"/>
                  </a:lnTo>
                  <a:lnTo>
                    <a:pt x="42265" y="53149"/>
                  </a:lnTo>
                  <a:lnTo>
                    <a:pt x="8635" y="75641"/>
                  </a:lnTo>
                  <a:lnTo>
                    <a:pt x="8369" y="75641"/>
                  </a:lnTo>
                  <a:lnTo>
                    <a:pt x="8915" y="76784"/>
                  </a:lnTo>
                  <a:lnTo>
                    <a:pt x="9283" y="77990"/>
                  </a:lnTo>
                  <a:lnTo>
                    <a:pt x="9407" y="78651"/>
                  </a:lnTo>
                  <a:lnTo>
                    <a:pt x="9521" y="79260"/>
                  </a:lnTo>
                  <a:lnTo>
                    <a:pt x="9162" y="79260"/>
                  </a:lnTo>
                  <a:lnTo>
                    <a:pt x="11696" y="78892"/>
                  </a:lnTo>
                  <a:lnTo>
                    <a:pt x="13131" y="78651"/>
                  </a:lnTo>
                  <a:lnTo>
                    <a:pt x="16277" y="77990"/>
                  </a:lnTo>
                  <a:lnTo>
                    <a:pt x="18932" y="77330"/>
                  </a:lnTo>
                  <a:lnTo>
                    <a:pt x="20811" y="76784"/>
                  </a:lnTo>
                  <a:lnTo>
                    <a:pt x="26256" y="76784"/>
                  </a:lnTo>
                  <a:lnTo>
                    <a:pt x="30289" y="72389"/>
                  </a:lnTo>
                  <a:lnTo>
                    <a:pt x="37668" y="64452"/>
                  </a:lnTo>
                  <a:lnTo>
                    <a:pt x="38722" y="63296"/>
                  </a:lnTo>
                  <a:lnTo>
                    <a:pt x="39763" y="62115"/>
                  </a:lnTo>
                  <a:lnTo>
                    <a:pt x="40767" y="60921"/>
                  </a:lnTo>
                  <a:lnTo>
                    <a:pt x="44374" y="60921"/>
                  </a:lnTo>
                  <a:lnTo>
                    <a:pt x="44491" y="59486"/>
                  </a:lnTo>
                  <a:lnTo>
                    <a:pt x="44683" y="57759"/>
                  </a:lnTo>
                  <a:lnTo>
                    <a:pt x="44729" y="57340"/>
                  </a:lnTo>
                  <a:lnTo>
                    <a:pt x="46139" y="54063"/>
                  </a:lnTo>
                  <a:lnTo>
                    <a:pt x="46374" y="53593"/>
                  </a:lnTo>
                  <a:lnTo>
                    <a:pt x="46632" y="53149"/>
                  </a:lnTo>
                  <a:lnTo>
                    <a:pt x="47408" y="51930"/>
                  </a:lnTo>
                  <a:lnTo>
                    <a:pt x="49218" y="48894"/>
                  </a:lnTo>
                  <a:close/>
                </a:path>
                <a:path w="64770" h="128905">
                  <a:moveTo>
                    <a:pt x="44374" y="60921"/>
                  </a:moveTo>
                  <a:lnTo>
                    <a:pt x="40767" y="60921"/>
                  </a:lnTo>
                  <a:lnTo>
                    <a:pt x="40881" y="68046"/>
                  </a:lnTo>
                  <a:lnTo>
                    <a:pt x="41115" y="69761"/>
                  </a:lnTo>
                  <a:lnTo>
                    <a:pt x="41198" y="70294"/>
                  </a:lnTo>
                  <a:lnTo>
                    <a:pt x="41317" y="71081"/>
                  </a:lnTo>
                  <a:lnTo>
                    <a:pt x="41381" y="71412"/>
                  </a:lnTo>
                  <a:lnTo>
                    <a:pt x="42570" y="71081"/>
                  </a:lnTo>
                  <a:lnTo>
                    <a:pt x="45078" y="71081"/>
                  </a:lnTo>
                  <a:lnTo>
                    <a:pt x="44428" y="65912"/>
                  </a:lnTo>
                  <a:lnTo>
                    <a:pt x="44374" y="60921"/>
                  </a:lnTo>
                  <a:close/>
                </a:path>
                <a:path w="64770" h="128905">
                  <a:moveTo>
                    <a:pt x="63411" y="0"/>
                  </a:moveTo>
                  <a:lnTo>
                    <a:pt x="61163" y="1295"/>
                  </a:lnTo>
                  <a:lnTo>
                    <a:pt x="58813" y="10007"/>
                  </a:lnTo>
                  <a:lnTo>
                    <a:pt x="57797" y="13982"/>
                  </a:lnTo>
                  <a:lnTo>
                    <a:pt x="54787" y="24041"/>
                  </a:lnTo>
                  <a:lnTo>
                    <a:pt x="32456" y="49822"/>
                  </a:lnTo>
                  <a:lnTo>
                    <a:pt x="32779" y="49822"/>
                  </a:lnTo>
                  <a:lnTo>
                    <a:pt x="32791" y="53593"/>
                  </a:lnTo>
                  <a:lnTo>
                    <a:pt x="36525" y="52400"/>
                  </a:lnTo>
                  <a:lnTo>
                    <a:pt x="37871" y="51930"/>
                  </a:lnTo>
                  <a:lnTo>
                    <a:pt x="41160" y="50660"/>
                  </a:lnTo>
                  <a:lnTo>
                    <a:pt x="43103" y="49822"/>
                  </a:lnTo>
                  <a:lnTo>
                    <a:pt x="44907" y="48894"/>
                  </a:lnTo>
                  <a:lnTo>
                    <a:pt x="49218" y="48894"/>
                  </a:lnTo>
                  <a:lnTo>
                    <a:pt x="52025" y="44170"/>
                  </a:lnTo>
                  <a:lnTo>
                    <a:pt x="52108" y="44030"/>
                  </a:lnTo>
                  <a:lnTo>
                    <a:pt x="54790" y="36499"/>
                  </a:lnTo>
                  <a:lnTo>
                    <a:pt x="58496" y="24485"/>
                  </a:lnTo>
                  <a:lnTo>
                    <a:pt x="61353" y="14960"/>
                  </a:lnTo>
                  <a:lnTo>
                    <a:pt x="62776" y="9436"/>
                  </a:lnTo>
                  <a:lnTo>
                    <a:pt x="64706" y="2298"/>
                  </a:lnTo>
                  <a:lnTo>
                    <a:pt x="63411" y="0"/>
                  </a:lnTo>
                  <a:close/>
                </a:path>
              </a:pathLst>
            </a:custGeom>
            <a:solidFill>
              <a:srgbClr val="5A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8" name="object 2548"/>
            <p:cNvSpPr/>
            <p:nvPr/>
          </p:nvSpPr>
          <p:spPr>
            <a:xfrm>
              <a:off x="6928763" y="2784232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39">
                  <a:moveTo>
                    <a:pt x="12925" y="0"/>
                  </a:moveTo>
                  <a:lnTo>
                    <a:pt x="12157" y="0"/>
                  </a:lnTo>
                  <a:lnTo>
                    <a:pt x="9554" y="533"/>
                  </a:lnTo>
                  <a:lnTo>
                    <a:pt x="1200" y="7429"/>
                  </a:lnTo>
                  <a:lnTo>
                    <a:pt x="1095" y="7556"/>
                  </a:lnTo>
                  <a:lnTo>
                    <a:pt x="138" y="10248"/>
                  </a:lnTo>
                  <a:lnTo>
                    <a:pt x="56" y="10477"/>
                  </a:lnTo>
                  <a:lnTo>
                    <a:pt x="0" y="16179"/>
                  </a:lnTo>
                  <a:lnTo>
                    <a:pt x="10087" y="27406"/>
                  </a:lnTo>
                  <a:lnTo>
                    <a:pt x="16996" y="26149"/>
                  </a:lnTo>
                  <a:lnTo>
                    <a:pt x="18266" y="25730"/>
                  </a:lnTo>
                  <a:lnTo>
                    <a:pt x="21352" y="24129"/>
                  </a:lnTo>
                  <a:lnTo>
                    <a:pt x="22362" y="23177"/>
                  </a:lnTo>
                  <a:lnTo>
                    <a:pt x="16170" y="23177"/>
                  </a:lnTo>
                  <a:lnTo>
                    <a:pt x="14138" y="21907"/>
                  </a:lnTo>
                  <a:lnTo>
                    <a:pt x="13744" y="20167"/>
                  </a:lnTo>
                  <a:lnTo>
                    <a:pt x="13681" y="19888"/>
                  </a:lnTo>
                  <a:lnTo>
                    <a:pt x="13592" y="17348"/>
                  </a:lnTo>
                  <a:lnTo>
                    <a:pt x="14811" y="15773"/>
                  </a:lnTo>
                  <a:lnTo>
                    <a:pt x="18672" y="14922"/>
                  </a:lnTo>
                  <a:lnTo>
                    <a:pt x="26635" y="14922"/>
                  </a:lnTo>
                  <a:lnTo>
                    <a:pt x="26635" y="13461"/>
                  </a:lnTo>
                  <a:lnTo>
                    <a:pt x="9141" y="13461"/>
                  </a:lnTo>
                  <a:lnTo>
                    <a:pt x="7623" y="11480"/>
                  </a:lnTo>
                  <a:lnTo>
                    <a:pt x="7525" y="11150"/>
                  </a:lnTo>
                  <a:lnTo>
                    <a:pt x="7445" y="9055"/>
                  </a:lnTo>
                  <a:lnTo>
                    <a:pt x="8106" y="7746"/>
                  </a:lnTo>
                  <a:lnTo>
                    <a:pt x="11066" y="5499"/>
                  </a:lnTo>
                  <a:lnTo>
                    <a:pt x="24677" y="5499"/>
                  </a:lnTo>
                  <a:lnTo>
                    <a:pt x="23447" y="3136"/>
                  </a:lnTo>
                  <a:lnTo>
                    <a:pt x="20184" y="1041"/>
                  </a:lnTo>
                  <a:lnTo>
                    <a:pt x="16564" y="355"/>
                  </a:lnTo>
                  <a:lnTo>
                    <a:pt x="17370" y="355"/>
                  </a:lnTo>
                  <a:lnTo>
                    <a:pt x="12925" y="0"/>
                  </a:lnTo>
                  <a:close/>
                </a:path>
                <a:path w="26670" h="27939">
                  <a:moveTo>
                    <a:pt x="26635" y="14922"/>
                  </a:moveTo>
                  <a:lnTo>
                    <a:pt x="18672" y="14922"/>
                  </a:lnTo>
                  <a:lnTo>
                    <a:pt x="20704" y="16179"/>
                  </a:lnTo>
                  <a:lnTo>
                    <a:pt x="20974" y="17348"/>
                  </a:lnTo>
                  <a:lnTo>
                    <a:pt x="21080" y="17805"/>
                  </a:lnTo>
                  <a:lnTo>
                    <a:pt x="21174" y="18211"/>
                  </a:lnTo>
                  <a:lnTo>
                    <a:pt x="21263" y="20751"/>
                  </a:lnTo>
                  <a:lnTo>
                    <a:pt x="20044" y="22326"/>
                  </a:lnTo>
                  <a:lnTo>
                    <a:pt x="18240" y="22707"/>
                  </a:lnTo>
                  <a:lnTo>
                    <a:pt x="16170" y="23177"/>
                  </a:lnTo>
                  <a:lnTo>
                    <a:pt x="22362" y="23177"/>
                  </a:lnTo>
                  <a:lnTo>
                    <a:pt x="22860" y="22707"/>
                  </a:lnTo>
                  <a:lnTo>
                    <a:pt x="23137" y="22326"/>
                  </a:lnTo>
                  <a:lnTo>
                    <a:pt x="24200" y="20751"/>
                  </a:lnTo>
                  <a:lnTo>
                    <a:pt x="24565" y="20167"/>
                  </a:lnTo>
                  <a:lnTo>
                    <a:pt x="25844" y="17945"/>
                  </a:lnTo>
                  <a:lnTo>
                    <a:pt x="25924" y="17805"/>
                  </a:lnTo>
                  <a:lnTo>
                    <a:pt x="26635" y="15163"/>
                  </a:lnTo>
                  <a:lnTo>
                    <a:pt x="26635" y="14922"/>
                  </a:lnTo>
                  <a:close/>
                </a:path>
                <a:path w="26670" h="27939">
                  <a:moveTo>
                    <a:pt x="24677" y="5499"/>
                  </a:moveTo>
                  <a:lnTo>
                    <a:pt x="13478" y="5499"/>
                  </a:lnTo>
                  <a:lnTo>
                    <a:pt x="14964" y="7429"/>
                  </a:lnTo>
                  <a:lnTo>
                    <a:pt x="15056" y="7746"/>
                  </a:lnTo>
                  <a:lnTo>
                    <a:pt x="15142" y="9855"/>
                  </a:lnTo>
                  <a:lnTo>
                    <a:pt x="14494" y="11150"/>
                  </a:lnTo>
                  <a:lnTo>
                    <a:pt x="11484" y="13461"/>
                  </a:lnTo>
                  <a:lnTo>
                    <a:pt x="26635" y="13461"/>
                  </a:lnTo>
                  <a:lnTo>
                    <a:pt x="26586" y="10248"/>
                  </a:lnTo>
                  <a:lnTo>
                    <a:pt x="26191" y="8407"/>
                  </a:lnTo>
                  <a:lnTo>
                    <a:pt x="24677" y="5499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9" name="object 2549"/>
            <p:cNvSpPr/>
            <p:nvPr/>
          </p:nvSpPr>
          <p:spPr>
            <a:xfrm>
              <a:off x="6942357" y="2799151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5079" y="0"/>
                  </a:moveTo>
                  <a:lnTo>
                    <a:pt x="1219" y="850"/>
                  </a:lnTo>
                  <a:lnTo>
                    <a:pt x="0" y="2425"/>
                  </a:lnTo>
                  <a:lnTo>
                    <a:pt x="109" y="5054"/>
                  </a:lnTo>
                  <a:lnTo>
                    <a:pt x="456" y="6591"/>
                  </a:lnTo>
                  <a:lnTo>
                    <a:pt x="546" y="6984"/>
                  </a:lnTo>
                  <a:lnTo>
                    <a:pt x="2578" y="8254"/>
                  </a:lnTo>
                  <a:lnTo>
                    <a:pt x="4648" y="7785"/>
                  </a:lnTo>
                  <a:lnTo>
                    <a:pt x="6451" y="7404"/>
                  </a:lnTo>
                  <a:lnTo>
                    <a:pt x="7080" y="6591"/>
                  </a:lnTo>
                  <a:lnTo>
                    <a:pt x="5041" y="6591"/>
                  </a:lnTo>
                  <a:lnTo>
                    <a:pt x="2590" y="5054"/>
                  </a:lnTo>
                  <a:lnTo>
                    <a:pt x="4152" y="2616"/>
                  </a:lnTo>
                  <a:lnTo>
                    <a:pt x="7426" y="2616"/>
                  </a:lnTo>
                  <a:lnTo>
                    <a:pt x="7111" y="1257"/>
                  </a:lnTo>
                  <a:lnTo>
                    <a:pt x="5079" y="0"/>
                  </a:lnTo>
                  <a:close/>
                </a:path>
                <a:path w="8254" h="8255">
                  <a:moveTo>
                    <a:pt x="7426" y="2616"/>
                  </a:moveTo>
                  <a:lnTo>
                    <a:pt x="4152" y="2616"/>
                  </a:lnTo>
                  <a:lnTo>
                    <a:pt x="6616" y="4152"/>
                  </a:lnTo>
                  <a:lnTo>
                    <a:pt x="5041" y="6591"/>
                  </a:lnTo>
                  <a:lnTo>
                    <a:pt x="7080" y="6591"/>
                  </a:lnTo>
                  <a:lnTo>
                    <a:pt x="7670" y="5829"/>
                  </a:lnTo>
                  <a:lnTo>
                    <a:pt x="7581" y="3289"/>
                  </a:lnTo>
                  <a:lnTo>
                    <a:pt x="7426" y="2616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0" name="object 2550"/>
            <p:cNvSpPr/>
            <p:nvPr/>
          </p:nvSpPr>
          <p:spPr>
            <a:xfrm>
              <a:off x="6944945" y="2801769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1562" y="0"/>
                  </a:moveTo>
                  <a:lnTo>
                    <a:pt x="0" y="2438"/>
                  </a:lnTo>
                  <a:lnTo>
                    <a:pt x="2451" y="3975"/>
                  </a:lnTo>
                  <a:lnTo>
                    <a:pt x="4025" y="1536"/>
                  </a:lnTo>
                  <a:lnTo>
                    <a:pt x="1562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1" name="object 2551"/>
            <p:cNvSpPr/>
            <p:nvPr/>
          </p:nvSpPr>
          <p:spPr>
            <a:xfrm>
              <a:off x="6936211" y="2789693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3670" y="0"/>
                  </a:moveTo>
                  <a:lnTo>
                    <a:pt x="647" y="2286"/>
                  </a:lnTo>
                  <a:lnTo>
                    <a:pt x="0" y="3594"/>
                  </a:lnTo>
                  <a:lnTo>
                    <a:pt x="0" y="5422"/>
                  </a:lnTo>
                  <a:lnTo>
                    <a:pt x="177" y="6019"/>
                  </a:lnTo>
                  <a:lnTo>
                    <a:pt x="571" y="6515"/>
                  </a:lnTo>
                  <a:lnTo>
                    <a:pt x="1676" y="7975"/>
                  </a:lnTo>
                  <a:lnTo>
                    <a:pt x="4038" y="8001"/>
                  </a:lnTo>
                  <a:lnTo>
                    <a:pt x="5854" y="6616"/>
                  </a:lnTo>
                  <a:lnTo>
                    <a:pt x="7048" y="5689"/>
                  </a:lnTo>
                  <a:lnTo>
                    <a:pt x="7696" y="4394"/>
                  </a:lnTo>
                  <a:lnTo>
                    <a:pt x="7696" y="3200"/>
                  </a:lnTo>
                  <a:lnTo>
                    <a:pt x="7696" y="2578"/>
                  </a:lnTo>
                  <a:lnTo>
                    <a:pt x="7518" y="1968"/>
                  </a:lnTo>
                  <a:lnTo>
                    <a:pt x="6032" y="38"/>
                  </a:lnTo>
                  <a:lnTo>
                    <a:pt x="3670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2" name="object 2552"/>
            <p:cNvSpPr/>
            <p:nvPr/>
          </p:nvSpPr>
          <p:spPr>
            <a:xfrm>
              <a:off x="6889147" y="2761608"/>
              <a:ext cx="26034" cy="27940"/>
            </a:xfrm>
            <a:custGeom>
              <a:avLst/>
              <a:gdLst/>
              <a:ahLst/>
              <a:cxnLst/>
              <a:rect l="l" t="t" r="r" b="b"/>
              <a:pathLst>
                <a:path w="26034" h="27939">
                  <a:moveTo>
                    <a:pt x="14651" y="0"/>
                  </a:moveTo>
                  <a:lnTo>
                    <a:pt x="10626" y="0"/>
                  </a:lnTo>
                  <a:lnTo>
                    <a:pt x="6257" y="952"/>
                  </a:lnTo>
                  <a:lnTo>
                    <a:pt x="3349" y="3340"/>
                  </a:lnTo>
                  <a:lnTo>
                    <a:pt x="441" y="8381"/>
                  </a:lnTo>
                  <a:lnTo>
                    <a:pt x="0" y="9855"/>
                  </a:lnTo>
                  <a:lnTo>
                    <a:pt x="60" y="16624"/>
                  </a:lnTo>
                  <a:lnTo>
                    <a:pt x="10474" y="27495"/>
                  </a:lnTo>
                  <a:lnTo>
                    <a:pt x="15401" y="26860"/>
                  </a:lnTo>
                  <a:lnTo>
                    <a:pt x="15599" y="26860"/>
                  </a:lnTo>
                  <a:lnTo>
                    <a:pt x="21319" y="25603"/>
                  </a:lnTo>
                  <a:lnTo>
                    <a:pt x="24723" y="21475"/>
                  </a:lnTo>
                  <a:lnTo>
                    <a:pt x="24963" y="20345"/>
                  </a:lnTo>
                  <a:lnTo>
                    <a:pt x="25074" y="19824"/>
                  </a:lnTo>
                  <a:lnTo>
                    <a:pt x="4340" y="19824"/>
                  </a:lnTo>
                  <a:lnTo>
                    <a:pt x="2612" y="17970"/>
                  </a:lnTo>
                  <a:lnTo>
                    <a:pt x="2714" y="13639"/>
                  </a:lnTo>
                  <a:lnTo>
                    <a:pt x="4266" y="12166"/>
                  </a:lnTo>
                  <a:lnTo>
                    <a:pt x="17775" y="12166"/>
                  </a:lnTo>
                  <a:lnTo>
                    <a:pt x="15655" y="9855"/>
                  </a:lnTo>
                  <a:lnTo>
                    <a:pt x="15211" y="8737"/>
                  </a:lnTo>
                  <a:lnTo>
                    <a:pt x="15211" y="6908"/>
                  </a:lnTo>
                  <a:lnTo>
                    <a:pt x="15516" y="6057"/>
                  </a:lnTo>
                  <a:lnTo>
                    <a:pt x="17459" y="4254"/>
                  </a:lnTo>
                  <a:lnTo>
                    <a:pt x="22538" y="4254"/>
                  </a:lnTo>
                  <a:lnTo>
                    <a:pt x="22094" y="3619"/>
                  </a:lnTo>
                  <a:lnTo>
                    <a:pt x="19834" y="1841"/>
                  </a:lnTo>
                  <a:lnTo>
                    <a:pt x="15604" y="177"/>
                  </a:lnTo>
                  <a:lnTo>
                    <a:pt x="14651" y="0"/>
                  </a:lnTo>
                  <a:close/>
                </a:path>
                <a:path w="26034" h="27939">
                  <a:moveTo>
                    <a:pt x="17775" y="12166"/>
                  </a:moveTo>
                  <a:lnTo>
                    <a:pt x="8543" y="12166"/>
                  </a:lnTo>
                  <a:lnTo>
                    <a:pt x="10131" y="13855"/>
                  </a:lnTo>
                  <a:lnTo>
                    <a:pt x="10081" y="15722"/>
                  </a:lnTo>
                  <a:lnTo>
                    <a:pt x="9962" y="18237"/>
                  </a:lnTo>
                  <a:lnTo>
                    <a:pt x="8264" y="19824"/>
                  </a:lnTo>
                  <a:lnTo>
                    <a:pt x="25074" y="19824"/>
                  </a:lnTo>
                  <a:lnTo>
                    <a:pt x="25679" y="16979"/>
                  </a:lnTo>
                  <a:lnTo>
                    <a:pt x="25755" y="16624"/>
                  </a:lnTo>
                  <a:lnTo>
                    <a:pt x="25831" y="16268"/>
                  </a:lnTo>
                  <a:lnTo>
                    <a:pt x="25947" y="15722"/>
                  </a:lnTo>
                  <a:lnTo>
                    <a:pt x="26017" y="12826"/>
                  </a:lnTo>
                  <a:lnTo>
                    <a:pt x="20392" y="12826"/>
                  </a:lnTo>
                  <a:lnTo>
                    <a:pt x="18043" y="12458"/>
                  </a:lnTo>
                  <a:lnTo>
                    <a:pt x="17775" y="12166"/>
                  </a:lnTo>
                  <a:close/>
                </a:path>
                <a:path w="26034" h="27939">
                  <a:moveTo>
                    <a:pt x="22538" y="4254"/>
                  </a:moveTo>
                  <a:lnTo>
                    <a:pt x="17459" y="4254"/>
                  </a:lnTo>
                  <a:lnTo>
                    <a:pt x="19808" y="4622"/>
                  </a:lnTo>
                  <a:lnTo>
                    <a:pt x="22196" y="7226"/>
                  </a:lnTo>
                  <a:lnTo>
                    <a:pt x="22515" y="8039"/>
                  </a:lnTo>
                  <a:lnTo>
                    <a:pt x="22640" y="10236"/>
                  </a:lnTo>
                  <a:lnTo>
                    <a:pt x="22348" y="11023"/>
                  </a:lnTo>
                  <a:lnTo>
                    <a:pt x="20392" y="12826"/>
                  </a:lnTo>
                  <a:lnTo>
                    <a:pt x="26017" y="12826"/>
                  </a:lnTo>
                  <a:lnTo>
                    <a:pt x="25088" y="8381"/>
                  </a:lnTo>
                  <a:lnTo>
                    <a:pt x="24977" y="8039"/>
                  </a:lnTo>
                  <a:lnTo>
                    <a:pt x="24393" y="6908"/>
                  </a:lnTo>
                  <a:lnTo>
                    <a:pt x="22538" y="4254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3" name="object 2553"/>
            <p:cNvSpPr/>
            <p:nvPr/>
          </p:nvSpPr>
          <p:spPr>
            <a:xfrm>
              <a:off x="6891760" y="2773768"/>
              <a:ext cx="7620" cy="8255"/>
            </a:xfrm>
            <a:custGeom>
              <a:avLst/>
              <a:gdLst/>
              <a:ahLst/>
              <a:cxnLst/>
              <a:rect l="l" t="t" r="r" b="b"/>
              <a:pathLst>
                <a:path w="7620" h="8255">
                  <a:moveTo>
                    <a:pt x="5930" y="0"/>
                  </a:moveTo>
                  <a:lnTo>
                    <a:pt x="1655" y="0"/>
                  </a:lnTo>
                  <a:lnTo>
                    <a:pt x="101" y="1485"/>
                  </a:lnTo>
                  <a:lnTo>
                    <a:pt x="0" y="5816"/>
                  </a:lnTo>
                  <a:lnTo>
                    <a:pt x="1727" y="7670"/>
                  </a:lnTo>
                  <a:lnTo>
                    <a:pt x="5651" y="7670"/>
                  </a:lnTo>
                  <a:lnTo>
                    <a:pt x="6915" y="6489"/>
                  </a:lnTo>
                  <a:lnTo>
                    <a:pt x="3042" y="6489"/>
                  </a:lnTo>
                  <a:lnTo>
                    <a:pt x="1066" y="4279"/>
                  </a:lnTo>
                  <a:lnTo>
                    <a:pt x="1117" y="3136"/>
                  </a:lnTo>
                  <a:lnTo>
                    <a:pt x="2015" y="2298"/>
                  </a:lnTo>
                  <a:lnTo>
                    <a:pt x="7518" y="2298"/>
                  </a:lnTo>
                  <a:lnTo>
                    <a:pt x="7518" y="1689"/>
                  </a:lnTo>
                  <a:lnTo>
                    <a:pt x="5930" y="0"/>
                  </a:lnTo>
                  <a:close/>
                </a:path>
                <a:path w="7620" h="8255">
                  <a:moveTo>
                    <a:pt x="7518" y="2298"/>
                  </a:moveTo>
                  <a:lnTo>
                    <a:pt x="3187" y="2298"/>
                  </a:lnTo>
                  <a:lnTo>
                    <a:pt x="4993" y="4279"/>
                  </a:lnTo>
                  <a:lnTo>
                    <a:pt x="5092" y="5600"/>
                  </a:lnTo>
                  <a:lnTo>
                    <a:pt x="4140" y="6489"/>
                  </a:lnTo>
                  <a:lnTo>
                    <a:pt x="6915" y="6489"/>
                  </a:lnTo>
                  <a:lnTo>
                    <a:pt x="7404" y="6032"/>
                  </a:lnTo>
                  <a:lnTo>
                    <a:pt x="7518" y="2298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4" name="object 2554"/>
            <p:cNvSpPr/>
            <p:nvPr/>
          </p:nvSpPr>
          <p:spPr>
            <a:xfrm>
              <a:off x="6892823" y="2776013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1003" y="0"/>
                  </a:moveTo>
                  <a:lnTo>
                    <a:pt x="50" y="889"/>
                  </a:lnTo>
                  <a:lnTo>
                    <a:pt x="0" y="2032"/>
                  </a:lnTo>
                  <a:lnTo>
                    <a:pt x="1930" y="4191"/>
                  </a:lnTo>
                  <a:lnTo>
                    <a:pt x="3073" y="4241"/>
                  </a:lnTo>
                  <a:lnTo>
                    <a:pt x="4025" y="3352"/>
                  </a:lnTo>
                  <a:lnTo>
                    <a:pt x="4076" y="2197"/>
                  </a:lnTo>
                  <a:lnTo>
                    <a:pt x="2120" y="50"/>
                  </a:lnTo>
                  <a:lnTo>
                    <a:pt x="1003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5" name="object 2555"/>
            <p:cNvSpPr/>
            <p:nvPr/>
          </p:nvSpPr>
          <p:spPr>
            <a:xfrm>
              <a:off x="6904359" y="2765869"/>
              <a:ext cx="7620" cy="8890"/>
            </a:xfrm>
            <a:custGeom>
              <a:avLst/>
              <a:gdLst/>
              <a:ahLst/>
              <a:cxnLst/>
              <a:rect l="l" t="t" r="r" b="b"/>
              <a:pathLst>
                <a:path w="7620" h="8889">
                  <a:moveTo>
                    <a:pt x="2247" y="0"/>
                  </a:moveTo>
                  <a:lnTo>
                    <a:pt x="304" y="1790"/>
                  </a:lnTo>
                  <a:lnTo>
                    <a:pt x="0" y="2590"/>
                  </a:lnTo>
                  <a:lnTo>
                    <a:pt x="0" y="4470"/>
                  </a:lnTo>
                  <a:lnTo>
                    <a:pt x="444" y="5600"/>
                  </a:lnTo>
                  <a:lnTo>
                    <a:pt x="2832" y="8191"/>
                  </a:lnTo>
                  <a:lnTo>
                    <a:pt x="5181" y="8559"/>
                  </a:lnTo>
                  <a:lnTo>
                    <a:pt x="7137" y="6756"/>
                  </a:lnTo>
                  <a:lnTo>
                    <a:pt x="7429" y="5981"/>
                  </a:lnTo>
                  <a:lnTo>
                    <a:pt x="7429" y="5130"/>
                  </a:lnTo>
                  <a:lnTo>
                    <a:pt x="7429" y="4089"/>
                  </a:lnTo>
                  <a:lnTo>
                    <a:pt x="6985" y="2959"/>
                  </a:lnTo>
                  <a:lnTo>
                    <a:pt x="6134" y="2044"/>
                  </a:lnTo>
                  <a:lnTo>
                    <a:pt x="4597" y="355"/>
                  </a:lnTo>
                  <a:lnTo>
                    <a:pt x="2247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6" name="object 2556"/>
            <p:cNvSpPr/>
            <p:nvPr/>
          </p:nvSpPr>
          <p:spPr>
            <a:xfrm>
              <a:off x="6919395" y="2703005"/>
              <a:ext cx="26670" cy="27305"/>
            </a:xfrm>
            <a:custGeom>
              <a:avLst/>
              <a:gdLst/>
              <a:ahLst/>
              <a:cxnLst/>
              <a:rect l="l" t="t" r="r" b="b"/>
              <a:pathLst>
                <a:path w="26670" h="27305">
                  <a:moveTo>
                    <a:pt x="14109" y="0"/>
                  </a:moveTo>
                  <a:lnTo>
                    <a:pt x="6514" y="0"/>
                  </a:lnTo>
                  <a:lnTo>
                    <a:pt x="1765" y="4648"/>
                  </a:lnTo>
                  <a:lnTo>
                    <a:pt x="275" y="10896"/>
                  </a:lnTo>
                  <a:lnTo>
                    <a:pt x="221" y="11125"/>
                  </a:lnTo>
                  <a:lnTo>
                    <a:pt x="139" y="11468"/>
                  </a:lnTo>
                  <a:lnTo>
                    <a:pt x="27" y="12433"/>
                  </a:lnTo>
                  <a:lnTo>
                    <a:pt x="0" y="16370"/>
                  </a:lnTo>
                  <a:lnTo>
                    <a:pt x="667" y="18402"/>
                  </a:lnTo>
                  <a:lnTo>
                    <a:pt x="12274" y="27266"/>
                  </a:lnTo>
                  <a:lnTo>
                    <a:pt x="15900" y="27266"/>
                  </a:lnTo>
                  <a:lnTo>
                    <a:pt x="25578" y="18402"/>
                  </a:lnTo>
                  <a:lnTo>
                    <a:pt x="11887" y="18402"/>
                  </a:lnTo>
                  <a:lnTo>
                    <a:pt x="9893" y="17843"/>
                  </a:lnTo>
                  <a:lnTo>
                    <a:pt x="8216" y="17411"/>
                  </a:lnTo>
                  <a:lnTo>
                    <a:pt x="7124" y="15887"/>
                  </a:lnTo>
                  <a:lnTo>
                    <a:pt x="7162" y="13703"/>
                  </a:lnTo>
                  <a:lnTo>
                    <a:pt x="7425" y="12560"/>
                  </a:lnTo>
                  <a:lnTo>
                    <a:pt x="7708" y="11468"/>
                  </a:lnTo>
                  <a:lnTo>
                    <a:pt x="7797" y="11125"/>
                  </a:lnTo>
                  <a:lnTo>
                    <a:pt x="9893" y="9905"/>
                  </a:lnTo>
                  <a:lnTo>
                    <a:pt x="25886" y="9905"/>
                  </a:lnTo>
                  <a:lnTo>
                    <a:pt x="25374" y="8559"/>
                  </a:lnTo>
                  <a:lnTo>
                    <a:pt x="15303" y="215"/>
                  </a:lnTo>
                  <a:lnTo>
                    <a:pt x="14109" y="0"/>
                  </a:lnTo>
                  <a:close/>
                </a:path>
                <a:path w="26670" h="27305">
                  <a:moveTo>
                    <a:pt x="25886" y="9905"/>
                  </a:moveTo>
                  <a:lnTo>
                    <a:pt x="9893" y="9905"/>
                  </a:lnTo>
                  <a:lnTo>
                    <a:pt x="13550" y="10896"/>
                  </a:lnTo>
                  <a:lnTo>
                    <a:pt x="14643" y="12433"/>
                  </a:lnTo>
                  <a:lnTo>
                    <a:pt x="14564" y="14947"/>
                  </a:lnTo>
                  <a:lnTo>
                    <a:pt x="13970" y="17183"/>
                  </a:lnTo>
                  <a:lnTo>
                    <a:pt x="11887" y="18402"/>
                  </a:lnTo>
                  <a:lnTo>
                    <a:pt x="25578" y="18402"/>
                  </a:lnTo>
                  <a:lnTo>
                    <a:pt x="26331" y="12433"/>
                  </a:lnTo>
                  <a:lnTo>
                    <a:pt x="25958" y="10096"/>
                  </a:lnTo>
                  <a:lnTo>
                    <a:pt x="25886" y="9905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7" name="object 2557"/>
            <p:cNvSpPr/>
            <p:nvPr/>
          </p:nvSpPr>
          <p:spPr>
            <a:xfrm>
              <a:off x="6926524" y="2712917"/>
              <a:ext cx="7620" cy="8890"/>
            </a:xfrm>
            <a:custGeom>
              <a:avLst/>
              <a:gdLst/>
              <a:ahLst/>
              <a:cxnLst/>
              <a:rect l="l" t="t" r="r" b="b"/>
              <a:pathLst>
                <a:path w="7620" h="8889">
                  <a:moveTo>
                    <a:pt x="2768" y="0"/>
                  </a:moveTo>
                  <a:lnTo>
                    <a:pt x="673" y="1219"/>
                  </a:lnTo>
                  <a:lnTo>
                    <a:pt x="139" y="3263"/>
                  </a:lnTo>
                  <a:lnTo>
                    <a:pt x="36" y="3708"/>
                  </a:lnTo>
                  <a:lnTo>
                    <a:pt x="0" y="5981"/>
                  </a:lnTo>
                  <a:lnTo>
                    <a:pt x="1079" y="7493"/>
                  </a:lnTo>
                  <a:lnTo>
                    <a:pt x="2768" y="7937"/>
                  </a:lnTo>
                  <a:lnTo>
                    <a:pt x="4749" y="8496"/>
                  </a:lnTo>
                  <a:lnTo>
                    <a:pt x="6845" y="7277"/>
                  </a:lnTo>
                  <a:lnTo>
                    <a:pt x="7111" y="6248"/>
                  </a:lnTo>
                  <a:lnTo>
                    <a:pt x="3213" y="6248"/>
                  </a:lnTo>
                  <a:lnTo>
                    <a:pt x="1777" y="3708"/>
                  </a:lnTo>
                  <a:lnTo>
                    <a:pt x="4292" y="2235"/>
                  </a:lnTo>
                  <a:lnTo>
                    <a:pt x="7308" y="2235"/>
                  </a:lnTo>
                  <a:lnTo>
                    <a:pt x="6413" y="990"/>
                  </a:lnTo>
                  <a:lnTo>
                    <a:pt x="2768" y="0"/>
                  </a:lnTo>
                  <a:close/>
                </a:path>
                <a:path w="7620" h="8889">
                  <a:moveTo>
                    <a:pt x="7308" y="2235"/>
                  </a:moveTo>
                  <a:lnTo>
                    <a:pt x="4292" y="2235"/>
                  </a:lnTo>
                  <a:lnTo>
                    <a:pt x="5779" y="4876"/>
                  </a:lnTo>
                  <a:lnTo>
                    <a:pt x="5522" y="4876"/>
                  </a:lnTo>
                  <a:lnTo>
                    <a:pt x="3213" y="6248"/>
                  </a:lnTo>
                  <a:lnTo>
                    <a:pt x="7111" y="6248"/>
                  </a:lnTo>
                  <a:lnTo>
                    <a:pt x="7378" y="5219"/>
                  </a:lnTo>
                  <a:lnTo>
                    <a:pt x="7467" y="4876"/>
                  </a:lnTo>
                  <a:lnTo>
                    <a:pt x="7518" y="2527"/>
                  </a:lnTo>
                  <a:lnTo>
                    <a:pt x="7308" y="2235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8" name="object 2558"/>
            <p:cNvSpPr/>
            <p:nvPr/>
          </p:nvSpPr>
          <p:spPr>
            <a:xfrm>
              <a:off x="6928302" y="2715153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2514" y="0"/>
                  </a:moveTo>
                  <a:lnTo>
                    <a:pt x="0" y="1473"/>
                  </a:lnTo>
                  <a:lnTo>
                    <a:pt x="1435" y="4013"/>
                  </a:lnTo>
                  <a:lnTo>
                    <a:pt x="3936" y="2527"/>
                  </a:lnTo>
                  <a:lnTo>
                    <a:pt x="2514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9" name="object 2559"/>
            <p:cNvSpPr/>
            <p:nvPr/>
          </p:nvSpPr>
          <p:spPr>
            <a:xfrm>
              <a:off x="6925147" y="2756764"/>
              <a:ext cx="27305" cy="28575"/>
            </a:xfrm>
            <a:custGeom>
              <a:avLst/>
              <a:gdLst/>
              <a:ahLst/>
              <a:cxnLst/>
              <a:rect l="l" t="t" r="r" b="b"/>
              <a:pathLst>
                <a:path w="27304" h="28575">
                  <a:moveTo>
                    <a:pt x="15834" y="0"/>
                  </a:moveTo>
                  <a:lnTo>
                    <a:pt x="11468" y="0"/>
                  </a:lnTo>
                  <a:lnTo>
                    <a:pt x="9626" y="469"/>
                  </a:lnTo>
                  <a:lnTo>
                    <a:pt x="0" y="10477"/>
                  </a:lnTo>
                  <a:lnTo>
                    <a:pt x="0" y="15963"/>
                  </a:lnTo>
                  <a:lnTo>
                    <a:pt x="1549" y="19481"/>
                  </a:lnTo>
                  <a:lnTo>
                    <a:pt x="4140" y="22110"/>
                  </a:lnTo>
                  <a:lnTo>
                    <a:pt x="7162" y="24434"/>
                  </a:lnTo>
                  <a:lnTo>
                    <a:pt x="13385" y="28028"/>
                  </a:lnTo>
                  <a:lnTo>
                    <a:pt x="21958" y="25857"/>
                  </a:lnTo>
                  <a:lnTo>
                    <a:pt x="25637" y="19481"/>
                  </a:lnTo>
                  <a:lnTo>
                    <a:pt x="11953" y="19481"/>
                  </a:lnTo>
                  <a:lnTo>
                    <a:pt x="9628" y="17208"/>
                  </a:lnTo>
                  <a:lnTo>
                    <a:pt x="9225" y="16256"/>
                  </a:lnTo>
                  <a:lnTo>
                    <a:pt x="9182" y="14312"/>
                  </a:lnTo>
                  <a:lnTo>
                    <a:pt x="9433" y="13525"/>
                  </a:lnTo>
                  <a:lnTo>
                    <a:pt x="9509" y="13322"/>
                  </a:lnTo>
                  <a:lnTo>
                    <a:pt x="11696" y="11061"/>
                  </a:lnTo>
                  <a:lnTo>
                    <a:pt x="26911" y="11061"/>
                  </a:lnTo>
                  <a:lnTo>
                    <a:pt x="26644" y="9779"/>
                  </a:lnTo>
                  <a:lnTo>
                    <a:pt x="17398" y="342"/>
                  </a:lnTo>
                  <a:lnTo>
                    <a:pt x="15834" y="0"/>
                  </a:lnTo>
                  <a:close/>
                </a:path>
                <a:path w="27304" h="28575">
                  <a:moveTo>
                    <a:pt x="26911" y="11061"/>
                  </a:moveTo>
                  <a:lnTo>
                    <a:pt x="14135" y="11061"/>
                  </a:lnTo>
                  <a:lnTo>
                    <a:pt x="16395" y="13322"/>
                  </a:lnTo>
                  <a:lnTo>
                    <a:pt x="16789" y="14312"/>
                  </a:lnTo>
                  <a:lnTo>
                    <a:pt x="16789" y="16256"/>
                  </a:lnTo>
                  <a:lnTo>
                    <a:pt x="16433" y="17208"/>
                  </a:lnTo>
                  <a:lnTo>
                    <a:pt x="14173" y="19481"/>
                  </a:lnTo>
                  <a:lnTo>
                    <a:pt x="25637" y="19481"/>
                  </a:lnTo>
                  <a:lnTo>
                    <a:pt x="26047" y="18770"/>
                  </a:lnTo>
                  <a:lnTo>
                    <a:pt x="26428" y="17843"/>
                  </a:lnTo>
                  <a:lnTo>
                    <a:pt x="26869" y="16256"/>
                  </a:lnTo>
                  <a:lnTo>
                    <a:pt x="26911" y="11061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0" name="object 2560"/>
            <p:cNvSpPr/>
            <p:nvPr/>
          </p:nvSpPr>
          <p:spPr>
            <a:xfrm>
              <a:off x="6934369" y="2767829"/>
              <a:ext cx="7620" cy="8890"/>
            </a:xfrm>
            <a:custGeom>
              <a:avLst/>
              <a:gdLst/>
              <a:ahLst/>
              <a:cxnLst/>
              <a:rect l="l" t="t" r="r" b="b"/>
              <a:pathLst>
                <a:path w="7620" h="8889">
                  <a:moveTo>
                    <a:pt x="4907" y="0"/>
                  </a:moveTo>
                  <a:lnTo>
                    <a:pt x="2469" y="0"/>
                  </a:lnTo>
                  <a:lnTo>
                    <a:pt x="293" y="2260"/>
                  </a:lnTo>
                  <a:lnTo>
                    <a:pt x="113" y="2717"/>
                  </a:lnTo>
                  <a:lnTo>
                    <a:pt x="0" y="5194"/>
                  </a:lnTo>
                  <a:lnTo>
                    <a:pt x="166" y="5613"/>
                  </a:lnTo>
                  <a:lnTo>
                    <a:pt x="423" y="6146"/>
                  </a:lnTo>
                  <a:lnTo>
                    <a:pt x="1110" y="6845"/>
                  </a:lnTo>
                  <a:lnTo>
                    <a:pt x="2647" y="8343"/>
                  </a:lnTo>
                  <a:lnTo>
                    <a:pt x="5021" y="8343"/>
                  </a:lnTo>
                  <a:lnTo>
                    <a:pt x="7206" y="6146"/>
                  </a:lnTo>
                  <a:lnTo>
                    <a:pt x="7405" y="5613"/>
                  </a:lnTo>
                  <a:lnTo>
                    <a:pt x="2329" y="5613"/>
                  </a:lnTo>
                  <a:lnTo>
                    <a:pt x="2291" y="2717"/>
                  </a:lnTo>
                  <a:lnTo>
                    <a:pt x="7356" y="2717"/>
                  </a:lnTo>
                  <a:lnTo>
                    <a:pt x="7180" y="2260"/>
                  </a:lnTo>
                  <a:lnTo>
                    <a:pt x="4907" y="0"/>
                  </a:lnTo>
                  <a:close/>
                </a:path>
                <a:path w="7620" h="8889">
                  <a:moveTo>
                    <a:pt x="7356" y="2717"/>
                  </a:moveTo>
                  <a:lnTo>
                    <a:pt x="5186" y="2717"/>
                  </a:lnTo>
                  <a:lnTo>
                    <a:pt x="5225" y="5613"/>
                  </a:lnTo>
                  <a:lnTo>
                    <a:pt x="7405" y="5613"/>
                  </a:lnTo>
                  <a:lnTo>
                    <a:pt x="7513" y="3124"/>
                  </a:lnTo>
                  <a:lnTo>
                    <a:pt x="7356" y="2717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1" name="object 2561"/>
            <p:cNvSpPr/>
            <p:nvPr/>
          </p:nvSpPr>
          <p:spPr>
            <a:xfrm>
              <a:off x="6936661" y="277053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0" y="0"/>
                  </a:moveTo>
                  <a:lnTo>
                    <a:pt x="38" y="2895"/>
                  </a:lnTo>
                  <a:lnTo>
                    <a:pt x="2933" y="2908"/>
                  </a:lnTo>
                  <a:lnTo>
                    <a:pt x="2895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2" name="object 2562"/>
            <p:cNvSpPr/>
            <p:nvPr/>
          </p:nvSpPr>
          <p:spPr>
            <a:xfrm>
              <a:off x="6944047" y="2736051"/>
              <a:ext cx="27305" cy="26034"/>
            </a:xfrm>
            <a:custGeom>
              <a:avLst/>
              <a:gdLst/>
              <a:ahLst/>
              <a:cxnLst/>
              <a:rect l="l" t="t" r="r" b="b"/>
              <a:pathLst>
                <a:path w="27304" h="26035">
                  <a:moveTo>
                    <a:pt x="22482" y="23494"/>
                  </a:moveTo>
                  <a:lnTo>
                    <a:pt x="11001" y="23494"/>
                  </a:lnTo>
                  <a:lnTo>
                    <a:pt x="13808" y="24015"/>
                  </a:lnTo>
                  <a:lnTo>
                    <a:pt x="16462" y="25336"/>
                  </a:lnTo>
                  <a:lnTo>
                    <a:pt x="16716" y="25768"/>
                  </a:lnTo>
                  <a:lnTo>
                    <a:pt x="18035" y="25336"/>
                  </a:lnTo>
                  <a:lnTo>
                    <a:pt x="22113" y="23863"/>
                  </a:lnTo>
                  <a:lnTo>
                    <a:pt x="22482" y="23494"/>
                  </a:lnTo>
                  <a:close/>
                </a:path>
                <a:path w="27304" h="26035">
                  <a:moveTo>
                    <a:pt x="14615" y="0"/>
                  </a:moveTo>
                  <a:lnTo>
                    <a:pt x="11356" y="0"/>
                  </a:lnTo>
                  <a:lnTo>
                    <a:pt x="8486" y="736"/>
                  </a:lnTo>
                  <a:lnTo>
                    <a:pt x="0" y="14770"/>
                  </a:lnTo>
                  <a:lnTo>
                    <a:pt x="701" y="19176"/>
                  </a:lnTo>
                  <a:lnTo>
                    <a:pt x="3775" y="23177"/>
                  </a:lnTo>
                  <a:lnTo>
                    <a:pt x="7978" y="25095"/>
                  </a:lnTo>
                  <a:lnTo>
                    <a:pt x="8283" y="24612"/>
                  </a:lnTo>
                  <a:lnTo>
                    <a:pt x="11001" y="23494"/>
                  </a:lnTo>
                  <a:lnTo>
                    <a:pt x="22482" y="23494"/>
                  </a:lnTo>
                  <a:lnTo>
                    <a:pt x="25809" y="20167"/>
                  </a:lnTo>
                  <a:lnTo>
                    <a:pt x="27104" y="14770"/>
                  </a:lnTo>
                  <a:lnTo>
                    <a:pt x="27206" y="12179"/>
                  </a:lnTo>
                  <a:lnTo>
                    <a:pt x="16551" y="12179"/>
                  </a:lnTo>
                  <a:lnTo>
                    <a:pt x="12042" y="11912"/>
                  </a:lnTo>
                  <a:lnTo>
                    <a:pt x="10315" y="10426"/>
                  </a:lnTo>
                  <a:lnTo>
                    <a:pt x="10417" y="6692"/>
                  </a:lnTo>
                  <a:lnTo>
                    <a:pt x="12360" y="5321"/>
                  </a:lnTo>
                  <a:lnTo>
                    <a:pt x="25688" y="5321"/>
                  </a:lnTo>
                  <a:lnTo>
                    <a:pt x="22494" y="1689"/>
                  </a:lnTo>
                  <a:lnTo>
                    <a:pt x="16411" y="241"/>
                  </a:lnTo>
                  <a:lnTo>
                    <a:pt x="14615" y="0"/>
                  </a:lnTo>
                  <a:close/>
                </a:path>
                <a:path w="27304" h="26035">
                  <a:moveTo>
                    <a:pt x="25688" y="5321"/>
                  </a:moveTo>
                  <a:lnTo>
                    <a:pt x="12360" y="5321"/>
                  </a:lnTo>
                  <a:lnTo>
                    <a:pt x="16856" y="5587"/>
                  </a:lnTo>
                  <a:lnTo>
                    <a:pt x="18583" y="7073"/>
                  </a:lnTo>
                  <a:lnTo>
                    <a:pt x="18481" y="10807"/>
                  </a:lnTo>
                  <a:lnTo>
                    <a:pt x="16551" y="12179"/>
                  </a:lnTo>
                  <a:lnTo>
                    <a:pt x="27206" y="12179"/>
                  </a:lnTo>
                  <a:lnTo>
                    <a:pt x="27206" y="7073"/>
                  </a:lnTo>
                  <a:lnTo>
                    <a:pt x="26893" y="6692"/>
                  </a:lnTo>
                  <a:lnTo>
                    <a:pt x="25688" y="5321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3" name="object 2563"/>
            <p:cNvSpPr/>
            <p:nvPr/>
          </p:nvSpPr>
          <p:spPr>
            <a:xfrm>
              <a:off x="6954367" y="2741373"/>
              <a:ext cx="8890" cy="6985"/>
            </a:xfrm>
            <a:custGeom>
              <a:avLst/>
              <a:gdLst/>
              <a:ahLst/>
              <a:cxnLst/>
              <a:rect l="l" t="t" r="r" b="b"/>
              <a:pathLst>
                <a:path w="8890" h="6985">
                  <a:moveTo>
                    <a:pt x="2044" y="0"/>
                  </a:moveTo>
                  <a:lnTo>
                    <a:pt x="101" y="1371"/>
                  </a:lnTo>
                  <a:lnTo>
                    <a:pt x="0" y="3340"/>
                  </a:lnTo>
                  <a:lnTo>
                    <a:pt x="0" y="5105"/>
                  </a:lnTo>
                  <a:lnTo>
                    <a:pt x="1727" y="6591"/>
                  </a:lnTo>
                  <a:lnTo>
                    <a:pt x="3936" y="6730"/>
                  </a:lnTo>
                  <a:lnTo>
                    <a:pt x="6235" y="6857"/>
                  </a:lnTo>
                  <a:lnTo>
                    <a:pt x="8166" y="5486"/>
                  </a:lnTo>
                  <a:lnTo>
                    <a:pt x="8267" y="3517"/>
                  </a:lnTo>
                  <a:lnTo>
                    <a:pt x="8267" y="1752"/>
                  </a:lnTo>
                  <a:lnTo>
                    <a:pt x="6540" y="266"/>
                  </a:lnTo>
                  <a:lnTo>
                    <a:pt x="2044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4" name="object 2564"/>
            <p:cNvSpPr/>
            <p:nvPr/>
          </p:nvSpPr>
          <p:spPr>
            <a:xfrm>
              <a:off x="6955468" y="2765939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5" name="object 2565"/>
            <p:cNvSpPr/>
            <p:nvPr/>
          </p:nvSpPr>
          <p:spPr>
            <a:xfrm>
              <a:off x="6897229" y="2758234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4" h="635">
                  <a:moveTo>
                    <a:pt x="444" y="152"/>
                  </a:moveTo>
                  <a:lnTo>
                    <a:pt x="139" y="63"/>
                  </a:lnTo>
                  <a:lnTo>
                    <a:pt x="0" y="0"/>
                  </a:lnTo>
                  <a:lnTo>
                    <a:pt x="292" y="127"/>
                  </a:lnTo>
                  <a:lnTo>
                    <a:pt x="444" y="152"/>
                  </a:lnTo>
                  <a:close/>
                </a:path>
              </a:pathLst>
            </a:custGeom>
            <a:solidFill>
              <a:srgbClr val="8279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6" name="object 2566"/>
            <p:cNvSpPr/>
            <p:nvPr/>
          </p:nvSpPr>
          <p:spPr>
            <a:xfrm>
              <a:off x="6897865" y="2758404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4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7" name="object 2567"/>
            <p:cNvSpPr/>
            <p:nvPr/>
          </p:nvSpPr>
          <p:spPr>
            <a:xfrm>
              <a:off x="6896622" y="2750037"/>
              <a:ext cx="635" cy="1905"/>
            </a:xfrm>
            <a:custGeom>
              <a:avLst/>
              <a:gdLst/>
              <a:ahLst/>
              <a:cxnLst/>
              <a:rect l="l" t="t" r="r" b="b"/>
              <a:pathLst>
                <a:path w="634" h="1905">
                  <a:moveTo>
                    <a:pt x="0" y="0"/>
                  </a:moveTo>
                  <a:lnTo>
                    <a:pt x="431" y="18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0C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8" name="object 2568"/>
            <p:cNvSpPr/>
            <p:nvPr/>
          </p:nvSpPr>
          <p:spPr>
            <a:xfrm>
              <a:off x="6896627" y="2750022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5C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9" name="object 2569"/>
            <p:cNvSpPr/>
            <p:nvPr/>
          </p:nvSpPr>
          <p:spPr>
            <a:xfrm>
              <a:off x="6895453" y="2752643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100C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0" name="object 2570"/>
            <p:cNvSpPr/>
            <p:nvPr/>
          </p:nvSpPr>
          <p:spPr>
            <a:xfrm>
              <a:off x="6952033" y="2759551"/>
              <a:ext cx="8890" cy="6985"/>
            </a:xfrm>
            <a:custGeom>
              <a:avLst/>
              <a:gdLst/>
              <a:ahLst/>
              <a:cxnLst/>
              <a:rect l="l" t="t" r="r" b="b"/>
              <a:pathLst>
                <a:path w="8890" h="6985">
                  <a:moveTo>
                    <a:pt x="3022" y="0"/>
                  </a:moveTo>
                  <a:lnTo>
                    <a:pt x="292" y="1104"/>
                  </a:lnTo>
                  <a:lnTo>
                    <a:pt x="0" y="1587"/>
                  </a:lnTo>
                  <a:lnTo>
                    <a:pt x="533" y="1892"/>
                  </a:lnTo>
                  <a:lnTo>
                    <a:pt x="1727" y="2514"/>
                  </a:lnTo>
                  <a:lnTo>
                    <a:pt x="1130" y="4902"/>
                  </a:lnTo>
                  <a:lnTo>
                    <a:pt x="3477" y="6388"/>
                  </a:lnTo>
                  <a:lnTo>
                    <a:pt x="7097" y="6388"/>
                  </a:lnTo>
                  <a:lnTo>
                    <a:pt x="7315" y="6007"/>
                  </a:lnTo>
                  <a:lnTo>
                    <a:pt x="7289" y="3162"/>
                  </a:lnTo>
                  <a:lnTo>
                    <a:pt x="8737" y="2324"/>
                  </a:lnTo>
                  <a:lnTo>
                    <a:pt x="8498" y="1892"/>
                  </a:lnTo>
                  <a:lnTo>
                    <a:pt x="7967" y="1587"/>
                  </a:lnTo>
                  <a:lnTo>
                    <a:pt x="5829" y="507"/>
                  </a:lnTo>
                  <a:lnTo>
                    <a:pt x="3022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1" name="object 2571"/>
            <p:cNvSpPr/>
            <p:nvPr/>
          </p:nvSpPr>
          <p:spPr>
            <a:xfrm>
              <a:off x="6896088" y="2730991"/>
              <a:ext cx="26670" cy="29209"/>
            </a:xfrm>
            <a:custGeom>
              <a:avLst/>
              <a:gdLst/>
              <a:ahLst/>
              <a:cxnLst/>
              <a:rect l="l" t="t" r="r" b="b"/>
              <a:pathLst>
                <a:path w="26670" h="29210">
                  <a:moveTo>
                    <a:pt x="13258" y="0"/>
                  </a:moveTo>
                  <a:lnTo>
                    <a:pt x="0" y="14084"/>
                  </a:lnTo>
                  <a:lnTo>
                    <a:pt x="0" y="16408"/>
                  </a:lnTo>
                  <a:lnTo>
                    <a:pt x="177" y="17703"/>
                  </a:lnTo>
                  <a:lnTo>
                    <a:pt x="533" y="18961"/>
                  </a:lnTo>
                  <a:lnTo>
                    <a:pt x="1324" y="18961"/>
                  </a:lnTo>
                  <a:lnTo>
                    <a:pt x="3721" y="20205"/>
                  </a:lnTo>
                  <a:lnTo>
                    <a:pt x="5080" y="22567"/>
                  </a:lnTo>
                  <a:lnTo>
                    <a:pt x="5727" y="25057"/>
                  </a:lnTo>
                  <a:lnTo>
                    <a:pt x="5715" y="25996"/>
                  </a:lnTo>
                  <a:lnTo>
                    <a:pt x="6337" y="26454"/>
                  </a:lnTo>
                  <a:lnTo>
                    <a:pt x="14249" y="28740"/>
                  </a:lnTo>
                  <a:lnTo>
                    <a:pt x="17195" y="28244"/>
                  </a:lnTo>
                  <a:lnTo>
                    <a:pt x="26492" y="20510"/>
                  </a:lnTo>
                  <a:lnTo>
                    <a:pt x="26416" y="14084"/>
                  </a:lnTo>
                  <a:lnTo>
                    <a:pt x="26055" y="12090"/>
                  </a:lnTo>
                  <a:lnTo>
                    <a:pt x="15049" y="12090"/>
                  </a:lnTo>
                  <a:lnTo>
                    <a:pt x="10629" y="11569"/>
                  </a:lnTo>
                  <a:lnTo>
                    <a:pt x="9017" y="10045"/>
                  </a:lnTo>
                  <a:lnTo>
                    <a:pt x="9017" y="8356"/>
                  </a:lnTo>
                  <a:lnTo>
                    <a:pt x="9175" y="7023"/>
                  </a:lnTo>
                  <a:lnTo>
                    <a:pt x="9283" y="6248"/>
                  </a:lnTo>
                  <a:lnTo>
                    <a:pt x="11290" y="5003"/>
                  </a:lnTo>
                  <a:lnTo>
                    <a:pt x="22770" y="5003"/>
                  </a:lnTo>
                  <a:lnTo>
                    <a:pt x="21653" y="2806"/>
                  </a:lnTo>
                  <a:lnTo>
                    <a:pt x="13258" y="0"/>
                  </a:lnTo>
                  <a:close/>
                </a:path>
                <a:path w="26670" h="29210">
                  <a:moveTo>
                    <a:pt x="22770" y="5003"/>
                  </a:moveTo>
                  <a:lnTo>
                    <a:pt x="11290" y="5003"/>
                  </a:lnTo>
                  <a:lnTo>
                    <a:pt x="15697" y="5524"/>
                  </a:lnTo>
                  <a:lnTo>
                    <a:pt x="17284" y="7023"/>
                  </a:lnTo>
                  <a:lnTo>
                    <a:pt x="17275" y="8356"/>
                  </a:lnTo>
                  <a:lnTo>
                    <a:pt x="17154" y="10045"/>
                  </a:lnTo>
                  <a:lnTo>
                    <a:pt x="17068" y="10845"/>
                  </a:lnTo>
                  <a:lnTo>
                    <a:pt x="15049" y="12090"/>
                  </a:lnTo>
                  <a:lnTo>
                    <a:pt x="26071" y="12090"/>
                  </a:lnTo>
                  <a:lnTo>
                    <a:pt x="25678" y="10845"/>
                  </a:lnTo>
                  <a:lnTo>
                    <a:pt x="25120" y="9626"/>
                  </a:lnTo>
                  <a:lnTo>
                    <a:pt x="22770" y="5003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2" name="object 2572"/>
            <p:cNvSpPr/>
            <p:nvPr/>
          </p:nvSpPr>
          <p:spPr>
            <a:xfrm>
              <a:off x="6905104" y="2735998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19">
                  <a:moveTo>
                    <a:pt x="2273" y="0"/>
                  </a:moveTo>
                  <a:lnTo>
                    <a:pt x="266" y="1244"/>
                  </a:lnTo>
                  <a:lnTo>
                    <a:pt x="0" y="3149"/>
                  </a:lnTo>
                  <a:lnTo>
                    <a:pt x="0" y="5041"/>
                  </a:lnTo>
                  <a:lnTo>
                    <a:pt x="1625" y="6565"/>
                  </a:lnTo>
                  <a:lnTo>
                    <a:pt x="3746" y="6807"/>
                  </a:lnTo>
                  <a:lnTo>
                    <a:pt x="6032" y="7086"/>
                  </a:lnTo>
                  <a:lnTo>
                    <a:pt x="8051" y="5829"/>
                  </a:lnTo>
                  <a:lnTo>
                    <a:pt x="8267" y="3822"/>
                  </a:lnTo>
                  <a:lnTo>
                    <a:pt x="8267" y="2019"/>
                  </a:lnTo>
                  <a:lnTo>
                    <a:pt x="6680" y="520"/>
                  </a:lnTo>
                  <a:lnTo>
                    <a:pt x="2273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3" name="object 2573"/>
            <p:cNvSpPr/>
            <p:nvPr/>
          </p:nvSpPr>
          <p:spPr>
            <a:xfrm>
              <a:off x="6894843" y="2749951"/>
              <a:ext cx="6985" cy="8890"/>
            </a:xfrm>
            <a:custGeom>
              <a:avLst/>
              <a:gdLst/>
              <a:ahLst/>
              <a:cxnLst/>
              <a:rect l="l" t="t" r="r" b="b"/>
              <a:pathLst>
                <a:path w="6984" h="8889">
                  <a:moveTo>
                    <a:pt x="2569" y="0"/>
                  </a:moveTo>
                  <a:lnTo>
                    <a:pt x="1777" y="0"/>
                  </a:lnTo>
                  <a:lnTo>
                    <a:pt x="2209" y="1905"/>
                  </a:lnTo>
                  <a:lnTo>
                    <a:pt x="0" y="2997"/>
                  </a:lnTo>
                  <a:lnTo>
                    <a:pt x="25" y="3721"/>
                  </a:lnTo>
                  <a:lnTo>
                    <a:pt x="139" y="4064"/>
                  </a:lnTo>
                  <a:lnTo>
                    <a:pt x="253" y="4419"/>
                  </a:lnTo>
                  <a:lnTo>
                    <a:pt x="355" y="6299"/>
                  </a:lnTo>
                  <a:lnTo>
                    <a:pt x="1104" y="7391"/>
                  </a:lnTo>
                  <a:lnTo>
                    <a:pt x="2429" y="8369"/>
                  </a:lnTo>
                  <a:lnTo>
                    <a:pt x="3419" y="8369"/>
                  </a:lnTo>
                  <a:lnTo>
                    <a:pt x="5308" y="6565"/>
                  </a:lnTo>
                  <a:lnTo>
                    <a:pt x="6972" y="6565"/>
                  </a:lnTo>
                  <a:lnTo>
                    <a:pt x="6972" y="6108"/>
                  </a:lnTo>
                  <a:lnTo>
                    <a:pt x="6535" y="4419"/>
                  </a:lnTo>
                  <a:lnTo>
                    <a:pt x="6442" y="4064"/>
                  </a:lnTo>
                  <a:lnTo>
                    <a:pt x="6354" y="3721"/>
                  </a:lnTo>
                  <a:lnTo>
                    <a:pt x="5973" y="2997"/>
                  </a:lnTo>
                  <a:lnTo>
                    <a:pt x="4965" y="1244"/>
                  </a:lnTo>
                  <a:lnTo>
                    <a:pt x="2569" y="0"/>
                  </a:lnTo>
                  <a:close/>
                </a:path>
                <a:path w="6984" h="8889">
                  <a:moveTo>
                    <a:pt x="6972" y="6565"/>
                  </a:moveTo>
                  <a:lnTo>
                    <a:pt x="5308" y="6565"/>
                  </a:lnTo>
                  <a:lnTo>
                    <a:pt x="6508" y="6972"/>
                  </a:lnTo>
                  <a:lnTo>
                    <a:pt x="6972" y="6972"/>
                  </a:lnTo>
                  <a:lnTo>
                    <a:pt x="6972" y="6565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4" name="object 2574"/>
            <p:cNvSpPr/>
            <p:nvPr/>
          </p:nvSpPr>
          <p:spPr>
            <a:xfrm>
              <a:off x="6913147" y="2816165"/>
              <a:ext cx="1905" cy="635"/>
            </a:xfrm>
            <a:custGeom>
              <a:avLst/>
              <a:gdLst/>
              <a:ahLst/>
              <a:cxnLst/>
              <a:rect l="l" t="t" r="r" b="b"/>
              <a:pathLst>
                <a:path w="1904" h="635">
                  <a:moveTo>
                    <a:pt x="1676" y="0"/>
                  </a:moveTo>
                  <a:lnTo>
                    <a:pt x="1117" y="114"/>
                  </a:lnTo>
                  <a:lnTo>
                    <a:pt x="0" y="228"/>
                  </a:lnTo>
                  <a:lnTo>
                    <a:pt x="1104" y="114"/>
                  </a:lnTo>
                  <a:lnTo>
                    <a:pt x="1663" y="12"/>
                  </a:lnTo>
                  <a:close/>
                </a:path>
              </a:pathLst>
            </a:custGeom>
            <a:solidFill>
              <a:srgbClr val="100C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5" name="object 2575"/>
            <p:cNvSpPr/>
            <p:nvPr/>
          </p:nvSpPr>
          <p:spPr>
            <a:xfrm>
              <a:off x="6907436" y="2819661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4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6" name="object 2576"/>
            <p:cNvSpPr/>
            <p:nvPr/>
          </p:nvSpPr>
          <p:spPr>
            <a:xfrm>
              <a:off x="6905707" y="2815384"/>
              <a:ext cx="635" cy="1270"/>
            </a:xfrm>
            <a:custGeom>
              <a:avLst/>
              <a:gdLst/>
              <a:ahLst/>
              <a:cxnLst/>
              <a:rect l="l" t="t" r="r" b="b"/>
              <a:pathLst>
                <a:path w="634" h="1269">
                  <a:moveTo>
                    <a:pt x="495" y="0"/>
                  </a:moveTo>
                  <a:lnTo>
                    <a:pt x="0" y="1028"/>
                  </a:lnTo>
                  <a:lnTo>
                    <a:pt x="495" y="0"/>
                  </a:lnTo>
                  <a:close/>
                </a:path>
              </a:pathLst>
            </a:custGeom>
            <a:solidFill>
              <a:srgbClr val="3C2F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7" name="object 2577"/>
            <p:cNvSpPr/>
            <p:nvPr/>
          </p:nvSpPr>
          <p:spPr>
            <a:xfrm>
              <a:off x="6898839" y="2789721"/>
              <a:ext cx="27305" cy="26670"/>
            </a:xfrm>
            <a:custGeom>
              <a:avLst/>
              <a:gdLst/>
              <a:ahLst/>
              <a:cxnLst/>
              <a:rect l="l" t="t" r="r" b="b"/>
              <a:pathLst>
                <a:path w="27304" h="26669">
                  <a:moveTo>
                    <a:pt x="23387" y="23444"/>
                  </a:moveTo>
                  <a:lnTo>
                    <a:pt x="9318" y="23444"/>
                  </a:lnTo>
                  <a:lnTo>
                    <a:pt x="11785" y="24384"/>
                  </a:lnTo>
                  <a:lnTo>
                    <a:pt x="14122" y="26187"/>
                  </a:lnTo>
                  <a:lnTo>
                    <a:pt x="14300" y="26670"/>
                  </a:lnTo>
                  <a:lnTo>
                    <a:pt x="14854" y="26670"/>
                  </a:lnTo>
                  <a:lnTo>
                    <a:pt x="20358" y="25577"/>
                  </a:lnTo>
                  <a:lnTo>
                    <a:pt x="23387" y="23444"/>
                  </a:lnTo>
                  <a:close/>
                </a:path>
                <a:path w="27304" h="26669">
                  <a:moveTo>
                    <a:pt x="16342" y="12103"/>
                  </a:moveTo>
                  <a:lnTo>
                    <a:pt x="0" y="12103"/>
                  </a:lnTo>
                  <a:lnTo>
                    <a:pt x="0" y="16979"/>
                  </a:lnTo>
                  <a:lnTo>
                    <a:pt x="1777" y="20815"/>
                  </a:lnTo>
                  <a:lnTo>
                    <a:pt x="4724" y="23444"/>
                  </a:lnTo>
                  <a:lnTo>
                    <a:pt x="5313" y="23939"/>
                  </a:lnTo>
                  <a:lnTo>
                    <a:pt x="5914" y="24384"/>
                  </a:lnTo>
                  <a:lnTo>
                    <a:pt x="6210" y="23939"/>
                  </a:lnTo>
                  <a:lnTo>
                    <a:pt x="8730" y="23444"/>
                  </a:lnTo>
                  <a:lnTo>
                    <a:pt x="23387" y="23444"/>
                  </a:lnTo>
                  <a:lnTo>
                    <a:pt x="24396" y="22733"/>
                  </a:lnTo>
                  <a:lnTo>
                    <a:pt x="26720" y="17614"/>
                  </a:lnTo>
                  <a:lnTo>
                    <a:pt x="27025" y="16484"/>
                  </a:lnTo>
                  <a:lnTo>
                    <a:pt x="27087" y="15989"/>
                  </a:lnTo>
                  <a:lnTo>
                    <a:pt x="18135" y="15989"/>
                  </a:lnTo>
                  <a:lnTo>
                    <a:pt x="16522" y="14249"/>
                  </a:lnTo>
                  <a:lnTo>
                    <a:pt x="16342" y="12103"/>
                  </a:lnTo>
                  <a:close/>
                </a:path>
                <a:path w="27304" h="26669">
                  <a:moveTo>
                    <a:pt x="27254" y="12103"/>
                  </a:moveTo>
                  <a:lnTo>
                    <a:pt x="22917" y="12103"/>
                  </a:lnTo>
                  <a:lnTo>
                    <a:pt x="22926" y="13970"/>
                  </a:lnTo>
                  <a:lnTo>
                    <a:pt x="21666" y="15697"/>
                  </a:lnTo>
                  <a:lnTo>
                    <a:pt x="18135" y="15989"/>
                  </a:lnTo>
                  <a:lnTo>
                    <a:pt x="27087" y="15989"/>
                  </a:lnTo>
                  <a:lnTo>
                    <a:pt x="27165" y="15367"/>
                  </a:lnTo>
                  <a:lnTo>
                    <a:pt x="27254" y="12103"/>
                  </a:lnTo>
                  <a:close/>
                </a:path>
                <a:path w="27304" h="26669">
                  <a:moveTo>
                    <a:pt x="22916" y="11976"/>
                  </a:moveTo>
                  <a:lnTo>
                    <a:pt x="16332" y="11976"/>
                  </a:lnTo>
                  <a:lnTo>
                    <a:pt x="16342" y="12103"/>
                  </a:lnTo>
                  <a:lnTo>
                    <a:pt x="22917" y="12103"/>
                  </a:lnTo>
                  <a:lnTo>
                    <a:pt x="22916" y="11976"/>
                  </a:lnTo>
                  <a:close/>
                </a:path>
                <a:path w="27304" h="26669">
                  <a:moveTo>
                    <a:pt x="13271" y="0"/>
                  </a:moveTo>
                  <a:lnTo>
                    <a:pt x="453" y="9461"/>
                  </a:lnTo>
                  <a:lnTo>
                    <a:pt x="342" y="9702"/>
                  </a:lnTo>
                  <a:lnTo>
                    <a:pt x="232" y="10248"/>
                  </a:lnTo>
                  <a:lnTo>
                    <a:pt x="0" y="11696"/>
                  </a:lnTo>
                  <a:lnTo>
                    <a:pt x="0" y="11976"/>
                  </a:lnTo>
                  <a:lnTo>
                    <a:pt x="16332" y="11976"/>
                  </a:lnTo>
                  <a:lnTo>
                    <a:pt x="16319" y="9461"/>
                  </a:lnTo>
                  <a:lnTo>
                    <a:pt x="17576" y="7721"/>
                  </a:lnTo>
                  <a:lnTo>
                    <a:pt x="21107" y="7429"/>
                  </a:lnTo>
                  <a:lnTo>
                    <a:pt x="25473" y="7429"/>
                  </a:lnTo>
                  <a:lnTo>
                    <a:pt x="25311" y="7086"/>
                  </a:lnTo>
                  <a:lnTo>
                    <a:pt x="17322" y="939"/>
                  </a:lnTo>
                  <a:lnTo>
                    <a:pt x="13271" y="0"/>
                  </a:lnTo>
                  <a:close/>
                </a:path>
                <a:path w="27304" h="26669">
                  <a:moveTo>
                    <a:pt x="25473" y="7429"/>
                  </a:moveTo>
                  <a:lnTo>
                    <a:pt x="21107" y="7429"/>
                  </a:lnTo>
                  <a:lnTo>
                    <a:pt x="22745" y="9156"/>
                  </a:lnTo>
                  <a:lnTo>
                    <a:pt x="22824" y="10248"/>
                  </a:lnTo>
                  <a:lnTo>
                    <a:pt x="22916" y="11976"/>
                  </a:lnTo>
                  <a:lnTo>
                    <a:pt x="27223" y="11976"/>
                  </a:lnTo>
                  <a:lnTo>
                    <a:pt x="26809" y="10248"/>
                  </a:lnTo>
                  <a:lnTo>
                    <a:pt x="25473" y="7429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8" name="object 2578"/>
            <p:cNvSpPr/>
            <p:nvPr/>
          </p:nvSpPr>
          <p:spPr>
            <a:xfrm>
              <a:off x="6915155" y="2797154"/>
              <a:ext cx="6985" cy="8890"/>
            </a:xfrm>
            <a:custGeom>
              <a:avLst/>
              <a:gdLst/>
              <a:ahLst/>
              <a:cxnLst/>
              <a:rect l="l" t="t" r="r" b="b"/>
              <a:pathLst>
                <a:path w="6984" h="8889">
                  <a:moveTo>
                    <a:pt x="4800" y="0"/>
                  </a:moveTo>
                  <a:lnTo>
                    <a:pt x="1257" y="292"/>
                  </a:lnTo>
                  <a:lnTo>
                    <a:pt x="0" y="2032"/>
                  </a:lnTo>
                  <a:lnTo>
                    <a:pt x="0" y="4267"/>
                  </a:lnTo>
                  <a:lnTo>
                    <a:pt x="215" y="6819"/>
                  </a:lnTo>
                  <a:lnTo>
                    <a:pt x="1828" y="8547"/>
                  </a:lnTo>
                  <a:lnTo>
                    <a:pt x="5346" y="8267"/>
                  </a:lnTo>
                  <a:lnTo>
                    <a:pt x="6616" y="6515"/>
                  </a:lnTo>
                  <a:lnTo>
                    <a:pt x="6616" y="4419"/>
                  </a:lnTo>
                  <a:lnTo>
                    <a:pt x="6603" y="4000"/>
                  </a:lnTo>
                  <a:lnTo>
                    <a:pt x="6426" y="1727"/>
                  </a:lnTo>
                  <a:lnTo>
                    <a:pt x="4800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9" name="object 2579"/>
            <p:cNvSpPr/>
            <p:nvPr/>
          </p:nvSpPr>
          <p:spPr>
            <a:xfrm>
              <a:off x="6904755" y="2813083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19">
                  <a:moveTo>
                    <a:pt x="6451" y="6743"/>
                  </a:moveTo>
                  <a:lnTo>
                    <a:pt x="5771" y="7162"/>
                  </a:lnTo>
                  <a:lnTo>
                    <a:pt x="3370" y="6908"/>
                  </a:lnTo>
                  <a:lnTo>
                    <a:pt x="4244" y="7162"/>
                  </a:lnTo>
                  <a:lnTo>
                    <a:pt x="5771" y="7162"/>
                  </a:lnTo>
                  <a:lnTo>
                    <a:pt x="6444" y="6908"/>
                  </a:lnTo>
                  <a:lnTo>
                    <a:pt x="6451" y="6743"/>
                  </a:lnTo>
                  <a:close/>
                </a:path>
                <a:path w="8890" h="7619">
                  <a:moveTo>
                    <a:pt x="3206" y="0"/>
                  </a:moveTo>
                  <a:lnTo>
                    <a:pt x="298" y="571"/>
                  </a:lnTo>
                  <a:lnTo>
                    <a:pt x="0" y="1028"/>
                  </a:lnTo>
                  <a:lnTo>
                    <a:pt x="1491" y="2209"/>
                  </a:lnTo>
                  <a:lnTo>
                    <a:pt x="425" y="4444"/>
                  </a:lnTo>
                  <a:lnTo>
                    <a:pt x="2380" y="6337"/>
                  </a:lnTo>
                  <a:lnTo>
                    <a:pt x="2685" y="6578"/>
                  </a:lnTo>
                  <a:lnTo>
                    <a:pt x="6457" y="6578"/>
                  </a:lnTo>
                  <a:lnTo>
                    <a:pt x="6467" y="6337"/>
                  </a:lnTo>
                  <a:lnTo>
                    <a:pt x="6686" y="4838"/>
                  </a:lnTo>
                  <a:lnTo>
                    <a:pt x="6800" y="3924"/>
                  </a:lnTo>
                  <a:lnTo>
                    <a:pt x="8400" y="3378"/>
                  </a:lnTo>
                  <a:lnTo>
                    <a:pt x="8210" y="2819"/>
                  </a:lnTo>
                  <a:lnTo>
                    <a:pt x="5873" y="1028"/>
                  </a:lnTo>
                  <a:lnTo>
                    <a:pt x="3206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0" name="object 2580"/>
            <p:cNvSpPr/>
            <p:nvPr/>
          </p:nvSpPr>
          <p:spPr>
            <a:xfrm>
              <a:off x="6940457" y="2667087"/>
              <a:ext cx="39370" cy="22225"/>
            </a:xfrm>
            <a:custGeom>
              <a:avLst/>
              <a:gdLst/>
              <a:ahLst/>
              <a:cxnLst/>
              <a:rect l="l" t="t" r="r" b="b"/>
              <a:pathLst>
                <a:path w="39370" h="22225">
                  <a:moveTo>
                    <a:pt x="37223" y="0"/>
                  </a:moveTo>
                  <a:lnTo>
                    <a:pt x="24136" y="7856"/>
                  </a:lnTo>
                  <a:lnTo>
                    <a:pt x="12695" y="13982"/>
                  </a:lnTo>
                  <a:lnTo>
                    <a:pt x="4542" y="17984"/>
                  </a:lnTo>
                  <a:lnTo>
                    <a:pt x="1320" y="19469"/>
                  </a:lnTo>
                  <a:lnTo>
                    <a:pt x="0" y="21539"/>
                  </a:lnTo>
                  <a:lnTo>
                    <a:pt x="1181" y="22199"/>
                  </a:lnTo>
                  <a:lnTo>
                    <a:pt x="2387" y="21932"/>
                  </a:lnTo>
                  <a:lnTo>
                    <a:pt x="6073" y="20245"/>
                  </a:lnTo>
                  <a:lnTo>
                    <a:pt x="14387" y="16171"/>
                  </a:lnTo>
                  <a:lnTo>
                    <a:pt x="25813" y="10047"/>
                  </a:lnTo>
                  <a:lnTo>
                    <a:pt x="38836" y="2209"/>
                  </a:lnTo>
                  <a:lnTo>
                    <a:pt x="37503" y="495"/>
                  </a:lnTo>
                  <a:lnTo>
                    <a:pt x="37223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1" name="object 2581"/>
            <p:cNvSpPr/>
            <p:nvPr/>
          </p:nvSpPr>
          <p:spPr>
            <a:xfrm>
              <a:off x="6848145" y="2656420"/>
              <a:ext cx="137160" cy="105410"/>
            </a:xfrm>
            <a:custGeom>
              <a:avLst/>
              <a:gdLst/>
              <a:ahLst/>
              <a:cxnLst/>
              <a:rect l="l" t="t" r="r" b="b"/>
              <a:pathLst>
                <a:path w="137159" h="105410">
                  <a:moveTo>
                    <a:pt x="103174" y="90043"/>
                  </a:moveTo>
                  <a:lnTo>
                    <a:pt x="93649" y="90043"/>
                  </a:lnTo>
                  <a:lnTo>
                    <a:pt x="92329" y="95377"/>
                  </a:lnTo>
                  <a:lnTo>
                    <a:pt x="92240" y="95758"/>
                  </a:lnTo>
                  <a:lnTo>
                    <a:pt x="92163" y="96024"/>
                  </a:lnTo>
                  <a:lnTo>
                    <a:pt x="97802" y="90932"/>
                  </a:lnTo>
                  <a:lnTo>
                    <a:pt x="99491" y="91948"/>
                  </a:lnTo>
                  <a:lnTo>
                    <a:pt x="99593" y="93726"/>
                  </a:lnTo>
                  <a:lnTo>
                    <a:pt x="100647" y="95123"/>
                  </a:lnTo>
                  <a:lnTo>
                    <a:pt x="102222" y="93726"/>
                  </a:lnTo>
                  <a:lnTo>
                    <a:pt x="102463" y="93726"/>
                  </a:lnTo>
                  <a:lnTo>
                    <a:pt x="102730" y="92329"/>
                  </a:lnTo>
                  <a:lnTo>
                    <a:pt x="102857" y="91694"/>
                  </a:lnTo>
                  <a:lnTo>
                    <a:pt x="102882" y="91567"/>
                  </a:lnTo>
                  <a:lnTo>
                    <a:pt x="102997" y="90932"/>
                  </a:lnTo>
                  <a:lnTo>
                    <a:pt x="103124" y="90297"/>
                  </a:lnTo>
                  <a:lnTo>
                    <a:pt x="103174" y="90043"/>
                  </a:lnTo>
                  <a:close/>
                </a:path>
                <a:path w="137159" h="105410">
                  <a:moveTo>
                    <a:pt x="104571" y="90043"/>
                  </a:moveTo>
                  <a:lnTo>
                    <a:pt x="103784" y="89281"/>
                  </a:lnTo>
                  <a:lnTo>
                    <a:pt x="103314" y="89281"/>
                  </a:lnTo>
                  <a:lnTo>
                    <a:pt x="103174" y="90043"/>
                  </a:lnTo>
                  <a:lnTo>
                    <a:pt x="104571" y="90043"/>
                  </a:lnTo>
                  <a:close/>
                </a:path>
                <a:path w="137159" h="105410">
                  <a:moveTo>
                    <a:pt x="106768" y="90043"/>
                  </a:moveTo>
                  <a:lnTo>
                    <a:pt x="104571" y="90043"/>
                  </a:lnTo>
                  <a:lnTo>
                    <a:pt x="106159" y="91567"/>
                  </a:lnTo>
                  <a:lnTo>
                    <a:pt x="106565" y="90551"/>
                  </a:lnTo>
                  <a:lnTo>
                    <a:pt x="106667" y="90297"/>
                  </a:lnTo>
                  <a:lnTo>
                    <a:pt x="106768" y="90043"/>
                  </a:lnTo>
                  <a:close/>
                </a:path>
                <a:path w="137159" h="105410">
                  <a:moveTo>
                    <a:pt x="136918" y="43561"/>
                  </a:moveTo>
                  <a:lnTo>
                    <a:pt x="136334" y="43053"/>
                  </a:lnTo>
                  <a:lnTo>
                    <a:pt x="135623" y="42418"/>
                  </a:lnTo>
                  <a:lnTo>
                    <a:pt x="132778" y="43053"/>
                  </a:lnTo>
                  <a:lnTo>
                    <a:pt x="132092" y="42418"/>
                  </a:lnTo>
                  <a:lnTo>
                    <a:pt x="131546" y="41910"/>
                  </a:lnTo>
                  <a:lnTo>
                    <a:pt x="132359" y="40767"/>
                  </a:lnTo>
                  <a:lnTo>
                    <a:pt x="133553" y="39751"/>
                  </a:lnTo>
                  <a:lnTo>
                    <a:pt x="134061" y="39243"/>
                  </a:lnTo>
                  <a:lnTo>
                    <a:pt x="134785" y="38481"/>
                  </a:lnTo>
                  <a:lnTo>
                    <a:pt x="128790" y="38481"/>
                  </a:lnTo>
                  <a:lnTo>
                    <a:pt x="132156" y="34925"/>
                  </a:lnTo>
                  <a:lnTo>
                    <a:pt x="132435" y="34925"/>
                  </a:lnTo>
                  <a:lnTo>
                    <a:pt x="131648" y="34290"/>
                  </a:lnTo>
                  <a:lnTo>
                    <a:pt x="130378" y="33274"/>
                  </a:lnTo>
                  <a:lnTo>
                    <a:pt x="126161" y="34290"/>
                  </a:lnTo>
                  <a:lnTo>
                    <a:pt x="124599" y="32639"/>
                  </a:lnTo>
                  <a:lnTo>
                    <a:pt x="124345" y="32639"/>
                  </a:lnTo>
                  <a:lnTo>
                    <a:pt x="125768" y="31369"/>
                  </a:lnTo>
                  <a:lnTo>
                    <a:pt x="127177" y="30480"/>
                  </a:lnTo>
                  <a:lnTo>
                    <a:pt x="128308" y="29464"/>
                  </a:lnTo>
                  <a:lnTo>
                    <a:pt x="128638" y="29464"/>
                  </a:lnTo>
                  <a:lnTo>
                    <a:pt x="127444" y="28702"/>
                  </a:lnTo>
                  <a:lnTo>
                    <a:pt x="125857" y="27686"/>
                  </a:lnTo>
                  <a:lnTo>
                    <a:pt x="120878" y="28702"/>
                  </a:lnTo>
                  <a:lnTo>
                    <a:pt x="117144" y="28702"/>
                  </a:lnTo>
                  <a:lnTo>
                    <a:pt x="119799" y="25908"/>
                  </a:lnTo>
                  <a:lnTo>
                    <a:pt x="115798" y="25908"/>
                  </a:lnTo>
                  <a:lnTo>
                    <a:pt x="111709" y="28321"/>
                  </a:lnTo>
                  <a:lnTo>
                    <a:pt x="99504" y="34925"/>
                  </a:lnTo>
                  <a:lnTo>
                    <a:pt x="99110" y="31369"/>
                  </a:lnTo>
                  <a:lnTo>
                    <a:pt x="99072" y="30988"/>
                  </a:lnTo>
                  <a:lnTo>
                    <a:pt x="99466" y="30988"/>
                  </a:lnTo>
                  <a:lnTo>
                    <a:pt x="97002" y="30226"/>
                  </a:lnTo>
                  <a:lnTo>
                    <a:pt x="96291" y="29464"/>
                  </a:lnTo>
                  <a:lnTo>
                    <a:pt x="96139" y="29464"/>
                  </a:lnTo>
                  <a:lnTo>
                    <a:pt x="96354" y="28702"/>
                  </a:lnTo>
                  <a:lnTo>
                    <a:pt x="96469" y="28321"/>
                  </a:lnTo>
                  <a:lnTo>
                    <a:pt x="96532" y="28067"/>
                  </a:lnTo>
                  <a:lnTo>
                    <a:pt x="96647" y="27686"/>
                  </a:lnTo>
                  <a:lnTo>
                    <a:pt x="96685" y="27559"/>
                  </a:lnTo>
                  <a:lnTo>
                    <a:pt x="98209" y="24384"/>
                  </a:lnTo>
                  <a:lnTo>
                    <a:pt x="98793" y="23368"/>
                  </a:lnTo>
                  <a:lnTo>
                    <a:pt x="99314" y="22479"/>
                  </a:lnTo>
                  <a:lnTo>
                    <a:pt x="101015" y="19050"/>
                  </a:lnTo>
                  <a:lnTo>
                    <a:pt x="101676" y="17653"/>
                  </a:lnTo>
                  <a:lnTo>
                    <a:pt x="101765" y="17018"/>
                  </a:lnTo>
                  <a:lnTo>
                    <a:pt x="101866" y="16256"/>
                  </a:lnTo>
                  <a:lnTo>
                    <a:pt x="101371" y="14859"/>
                  </a:lnTo>
                  <a:lnTo>
                    <a:pt x="100749" y="14859"/>
                  </a:lnTo>
                  <a:lnTo>
                    <a:pt x="99961" y="15240"/>
                  </a:lnTo>
                  <a:lnTo>
                    <a:pt x="98971" y="16256"/>
                  </a:lnTo>
                  <a:lnTo>
                    <a:pt x="97840" y="17018"/>
                  </a:lnTo>
                  <a:lnTo>
                    <a:pt x="97967" y="16510"/>
                  </a:lnTo>
                  <a:lnTo>
                    <a:pt x="98298" y="15240"/>
                  </a:lnTo>
                  <a:lnTo>
                    <a:pt x="98399" y="14859"/>
                  </a:lnTo>
                  <a:lnTo>
                    <a:pt x="98450" y="13843"/>
                  </a:lnTo>
                  <a:lnTo>
                    <a:pt x="98310" y="12954"/>
                  </a:lnTo>
                  <a:lnTo>
                    <a:pt x="98272" y="12700"/>
                  </a:lnTo>
                  <a:lnTo>
                    <a:pt x="98209" y="12319"/>
                  </a:lnTo>
                  <a:lnTo>
                    <a:pt x="98120" y="11684"/>
                  </a:lnTo>
                  <a:lnTo>
                    <a:pt x="98056" y="9398"/>
                  </a:lnTo>
                  <a:lnTo>
                    <a:pt x="97726" y="9652"/>
                  </a:lnTo>
                  <a:lnTo>
                    <a:pt x="97078" y="10414"/>
                  </a:lnTo>
                  <a:lnTo>
                    <a:pt x="96443" y="11684"/>
                  </a:lnTo>
                  <a:lnTo>
                    <a:pt x="95135" y="12700"/>
                  </a:lnTo>
                  <a:lnTo>
                    <a:pt x="95224" y="11684"/>
                  </a:lnTo>
                  <a:lnTo>
                    <a:pt x="95338" y="10414"/>
                  </a:lnTo>
                  <a:lnTo>
                    <a:pt x="95364" y="9652"/>
                  </a:lnTo>
                  <a:lnTo>
                    <a:pt x="95275" y="8890"/>
                  </a:lnTo>
                  <a:lnTo>
                    <a:pt x="95173" y="8001"/>
                  </a:lnTo>
                  <a:lnTo>
                    <a:pt x="95135" y="7620"/>
                  </a:lnTo>
                  <a:lnTo>
                    <a:pt x="94005" y="5588"/>
                  </a:lnTo>
                  <a:lnTo>
                    <a:pt x="93433" y="6731"/>
                  </a:lnTo>
                  <a:lnTo>
                    <a:pt x="92671" y="7620"/>
                  </a:lnTo>
                  <a:lnTo>
                    <a:pt x="92316" y="8001"/>
                  </a:lnTo>
                  <a:lnTo>
                    <a:pt x="91338" y="8890"/>
                  </a:lnTo>
                  <a:lnTo>
                    <a:pt x="91236" y="8001"/>
                  </a:lnTo>
                  <a:lnTo>
                    <a:pt x="91122" y="6985"/>
                  </a:lnTo>
                  <a:lnTo>
                    <a:pt x="91046" y="6350"/>
                  </a:lnTo>
                  <a:lnTo>
                    <a:pt x="90792" y="5969"/>
                  </a:lnTo>
                  <a:lnTo>
                    <a:pt x="89611" y="4191"/>
                  </a:lnTo>
                  <a:lnTo>
                    <a:pt x="89217" y="3810"/>
                  </a:lnTo>
                  <a:lnTo>
                    <a:pt x="87477" y="2413"/>
                  </a:lnTo>
                  <a:lnTo>
                    <a:pt x="87490" y="3810"/>
                  </a:lnTo>
                  <a:lnTo>
                    <a:pt x="84950" y="5969"/>
                  </a:lnTo>
                  <a:lnTo>
                    <a:pt x="85255" y="4572"/>
                  </a:lnTo>
                  <a:lnTo>
                    <a:pt x="85344" y="4191"/>
                  </a:lnTo>
                  <a:lnTo>
                    <a:pt x="85432" y="3810"/>
                  </a:lnTo>
                  <a:lnTo>
                    <a:pt x="85712" y="3810"/>
                  </a:lnTo>
                  <a:lnTo>
                    <a:pt x="81280" y="1651"/>
                  </a:lnTo>
                  <a:lnTo>
                    <a:pt x="78765" y="889"/>
                  </a:lnTo>
                  <a:lnTo>
                    <a:pt x="77965" y="3429"/>
                  </a:lnTo>
                  <a:lnTo>
                    <a:pt x="77851" y="3810"/>
                  </a:lnTo>
                  <a:lnTo>
                    <a:pt x="77724" y="4191"/>
                  </a:lnTo>
                  <a:lnTo>
                    <a:pt x="77609" y="4572"/>
                  </a:lnTo>
                  <a:lnTo>
                    <a:pt x="77050" y="3810"/>
                  </a:lnTo>
                  <a:lnTo>
                    <a:pt x="76390" y="2921"/>
                  </a:lnTo>
                  <a:lnTo>
                    <a:pt x="75793" y="2413"/>
                  </a:lnTo>
                  <a:lnTo>
                    <a:pt x="74104" y="1143"/>
                  </a:lnTo>
                  <a:lnTo>
                    <a:pt x="71831" y="0"/>
                  </a:lnTo>
                  <a:lnTo>
                    <a:pt x="71716" y="2921"/>
                  </a:lnTo>
                  <a:lnTo>
                    <a:pt x="70802" y="3810"/>
                  </a:lnTo>
                  <a:lnTo>
                    <a:pt x="70421" y="3810"/>
                  </a:lnTo>
                  <a:lnTo>
                    <a:pt x="69672" y="3429"/>
                  </a:lnTo>
                  <a:lnTo>
                    <a:pt x="68973" y="2413"/>
                  </a:lnTo>
                  <a:lnTo>
                    <a:pt x="66903" y="2921"/>
                  </a:lnTo>
                  <a:lnTo>
                    <a:pt x="67475" y="2921"/>
                  </a:lnTo>
                  <a:lnTo>
                    <a:pt x="67843" y="3810"/>
                  </a:lnTo>
                  <a:lnTo>
                    <a:pt x="67932" y="8001"/>
                  </a:lnTo>
                  <a:lnTo>
                    <a:pt x="66713" y="7112"/>
                  </a:lnTo>
                  <a:lnTo>
                    <a:pt x="65087" y="6985"/>
                  </a:lnTo>
                  <a:lnTo>
                    <a:pt x="63182" y="6985"/>
                  </a:lnTo>
                  <a:lnTo>
                    <a:pt x="62496" y="9398"/>
                  </a:lnTo>
                  <a:lnTo>
                    <a:pt x="62433" y="9652"/>
                  </a:lnTo>
                  <a:lnTo>
                    <a:pt x="61239" y="8890"/>
                  </a:lnTo>
                  <a:lnTo>
                    <a:pt x="56883" y="8890"/>
                  </a:lnTo>
                  <a:lnTo>
                    <a:pt x="54902" y="9398"/>
                  </a:lnTo>
                  <a:lnTo>
                    <a:pt x="56057" y="10033"/>
                  </a:lnTo>
                  <a:lnTo>
                    <a:pt x="56248" y="10414"/>
                  </a:lnTo>
                  <a:lnTo>
                    <a:pt x="56781" y="11684"/>
                  </a:lnTo>
                  <a:lnTo>
                    <a:pt x="56337" y="12700"/>
                  </a:lnTo>
                  <a:lnTo>
                    <a:pt x="56273" y="12827"/>
                  </a:lnTo>
                  <a:lnTo>
                    <a:pt x="53632" y="12319"/>
                  </a:lnTo>
                  <a:lnTo>
                    <a:pt x="50914" y="11684"/>
                  </a:lnTo>
                  <a:lnTo>
                    <a:pt x="50076" y="11684"/>
                  </a:lnTo>
                  <a:lnTo>
                    <a:pt x="47066" y="12954"/>
                  </a:lnTo>
                  <a:lnTo>
                    <a:pt x="48399" y="13843"/>
                  </a:lnTo>
                  <a:lnTo>
                    <a:pt x="49555" y="14859"/>
                  </a:lnTo>
                  <a:lnTo>
                    <a:pt x="48958" y="16256"/>
                  </a:lnTo>
                  <a:lnTo>
                    <a:pt x="48856" y="16510"/>
                  </a:lnTo>
                  <a:lnTo>
                    <a:pt x="46659" y="14859"/>
                  </a:lnTo>
                  <a:lnTo>
                    <a:pt x="41262" y="14859"/>
                  </a:lnTo>
                  <a:lnTo>
                    <a:pt x="36957" y="16256"/>
                  </a:lnTo>
                  <a:lnTo>
                    <a:pt x="37388" y="16256"/>
                  </a:lnTo>
                  <a:lnTo>
                    <a:pt x="38277" y="18796"/>
                  </a:lnTo>
                  <a:lnTo>
                    <a:pt x="35941" y="18796"/>
                  </a:lnTo>
                  <a:lnTo>
                    <a:pt x="33667" y="19050"/>
                  </a:lnTo>
                  <a:lnTo>
                    <a:pt x="31318" y="19431"/>
                  </a:lnTo>
                  <a:lnTo>
                    <a:pt x="32054" y="20447"/>
                  </a:lnTo>
                  <a:lnTo>
                    <a:pt x="32829" y="21971"/>
                  </a:lnTo>
                  <a:lnTo>
                    <a:pt x="31623" y="23368"/>
                  </a:lnTo>
                  <a:lnTo>
                    <a:pt x="28536" y="23368"/>
                  </a:lnTo>
                  <a:lnTo>
                    <a:pt x="24244" y="22987"/>
                  </a:lnTo>
                  <a:lnTo>
                    <a:pt x="20929" y="24892"/>
                  </a:lnTo>
                  <a:lnTo>
                    <a:pt x="22517" y="24892"/>
                  </a:lnTo>
                  <a:lnTo>
                    <a:pt x="23533" y="25527"/>
                  </a:lnTo>
                  <a:lnTo>
                    <a:pt x="24091" y="26543"/>
                  </a:lnTo>
                  <a:lnTo>
                    <a:pt x="21907" y="28067"/>
                  </a:lnTo>
                  <a:lnTo>
                    <a:pt x="18707" y="26797"/>
                  </a:lnTo>
                  <a:lnTo>
                    <a:pt x="16002" y="29464"/>
                  </a:lnTo>
                  <a:lnTo>
                    <a:pt x="17119" y="29972"/>
                  </a:lnTo>
                  <a:lnTo>
                    <a:pt x="19824" y="30988"/>
                  </a:lnTo>
                  <a:lnTo>
                    <a:pt x="17538" y="32639"/>
                  </a:lnTo>
                  <a:lnTo>
                    <a:pt x="13906" y="33274"/>
                  </a:lnTo>
                  <a:lnTo>
                    <a:pt x="12585" y="33655"/>
                  </a:lnTo>
                  <a:lnTo>
                    <a:pt x="11544" y="34036"/>
                  </a:lnTo>
                  <a:lnTo>
                    <a:pt x="10528" y="34925"/>
                  </a:lnTo>
                  <a:lnTo>
                    <a:pt x="12585" y="34925"/>
                  </a:lnTo>
                  <a:lnTo>
                    <a:pt x="13589" y="35560"/>
                  </a:lnTo>
                  <a:lnTo>
                    <a:pt x="12865" y="36957"/>
                  </a:lnTo>
                  <a:lnTo>
                    <a:pt x="10934" y="36957"/>
                  </a:lnTo>
                  <a:lnTo>
                    <a:pt x="8140" y="39243"/>
                  </a:lnTo>
                  <a:lnTo>
                    <a:pt x="9080" y="39243"/>
                  </a:lnTo>
                  <a:lnTo>
                    <a:pt x="8623" y="39497"/>
                  </a:lnTo>
                  <a:lnTo>
                    <a:pt x="11112" y="38481"/>
                  </a:lnTo>
                  <a:lnTo>
                    <a:pt x="12026" y="38481"/>
                  </a:lnTo>
                  <a:lnTo>
                    <a:pt x="15621" y="39243"/>
                  </a:lnTo>
                  <a:lnTo>
                    <a:pt x="17513" y="39751"/>
                  </a:lnTo>
                  <a:lnTo>
                    <a:pt x="14135" y="42926"/>
                  </a:lnTo>
                  <a:lnTo>
                    <a:pt x="16789" y="42545"/>
                  </a:lnTo>
                  <a:lnTo>
                    <a:pt x="18224" y="42418"/>
                  </a:lnTo>
                  <a:lnTo>
                    <a:pt x="22212" y="42418"/>
                  </a:lnTo>
                  <a:lnTo>
                    <a:pt x="20955" y="43561"/>
                  </a:lnTo>
                  <a:lnTo>
                    <a:pt x="19164" y="44069"/>
                  </a:lnTo>
                  <a:lnTo>
                    <a:pt x="17919" y="45212"/>
                  </a:lnTo>
                  <a:lnTo>
                    <a:pt x="20751" y="44704"/>
                  </a:lnTo>
                  <a:lnTo>
                    <a:pt x="25285" y="43815"/>
                  </a:lnTo>
                  <a:lnTo>
                    <a:pt x="28244" y="44704"/>
                  </a:lnTo>
                  <a:lnTo>
                    <a:pt x="26352" y="45212"/>
                  </a:lnTo>
                  <a:lnTo>
                    <a:pt x="24333" y="46101"/>
                  </a:lnTo>
                  <a:lnTo>
                    <a:pt x="22923" y="47498"/>
                  </a:lnTo>
                  <a:lnTo>
                    <a:pt x="25857" y="47752"/>
                  </a:lnTo>
                  <a:lnTo>
                    <a:pt x="28600" y="47117"/>
                  </a:lnTo>
                  <a:lnTo>
                    <a:pt x="31280" y="48260"/>
                  </a:lnTo>
                  <a:lnTo>
                    <a:pt x="29679" y="48514"/>
                  </a:lnTo>
                  <a:lnTo>
                    <a:pt x="27635" y="49276"/>
                  </a:lnTo>
                  <a:lnTo>
                    <a:pt x="26276" y="50165"/>
                  </a:lnTo>
                  <a:lnTo>
                    <a:pt x="29070" y="50165"/>
                  </a:lnTo>
                  <a:lnTo>
                    <a:pt x="29692" y="50800"/>
                  </a:lnTo>
                  <a:lnTo>
                    <a:pt x="29819" y="50927"/>
                  </a:lnTo>
                  <a:lnTo>
                    <a:pt x="27457" y="52959"/>
                  </a:lnTo>
                  <a:lnTo>
                    <a:pt x="24066" y="53721"/>
                  </a:lnTo>
                  <a:lnTo>
                    <a:pt x="21043" y="55245"/>
                  </a:lnTo>
                  <a:lnTo>
                    <a:pt x="21856" y="55245"/>
                  </a:lnTo>
                  <a:lnTo>
                    <a:pt x="22987" y="55499"/>
                  </a:lnTo>
                  <a:lnTo>
                    <a:pt x="24841" y="55880"/>
                  </a:lnTo>
                  <a:lnTo>
                    <a:pt x="25857" y="56896"/>
                  </a:lnTo>
                  <a:lnTo>
                    <a:pt x="22694" y="57912"/>
                  </a:lnTo>
                  <a:lnTo>
                    <a:pt x="19532" y="57658"/>
                  </a:lnTo>
                  <a:lnTo>
                    <a:pt x="16332" y="59309"/>
                  </a:lnTo>
                  <a:lnTo>
                    <a:pt x="17526" y="60325"/>
                  </a:lnTo>
                  <a:lnTo>
                    <a:pt x="20345" y="60833"/>
                  </a:lnTo>
                  <a:lnTo>
                    <a:pt x="19507" y="60833"/>
                  </a:lnTo>
                  <a:lnTo>
                    <a:pt x="16421" y="63754"/>
                  </a:lnTo>
                  <a:lnTo>
                    <a:pt x="12992" y="64262"/>
                  </a:lnTo>
                  <a:lnTo>
                    <a:pt x="11252" y="65659"/>
                  </a:lnTo>
                  <a:lnTo>
                    <a:pt x="13093" y="66294"/>
                  </a:lnTo>
                  <a:lnTo>
                    <a:pt x="15570" y="66040"/>
                  </a:lnTo>
                  <a:lnTo>
                    <a:pt x="17157" y="67056"/>
                  </a:lnTo>
                  <a:lnTo>
                    <a:pt x="15405" y="68199"/>
                  </a:lnTo>
                  <a:lnTo>
                    <a:pt x="13004" y="68453"/>
                  </a:lnTo>
                  <a:lnTo>
                    <a:pt x="11506" y="70104"/>
                  </a:lnTo>
                  <a:lnTo>
                    <a:pt x="12674" y="70612"/>
                  </a:lnTo>
                  <a:lnTo>
                    <a:pt x="14541" y="70104"/>
                  </a:lnTo>
                  <a:lnTo>
                    <a:pt x="15430" y="71120"/>
                  </a:lnTo>
                  <a:lnTo>
                    <a:pt x="13309" y="71628"/>
                  </a:lnTo>
                  <a:lnTo>
                    <a:pt x="9385" y="72644"/>
                  </a:lnTo>
                  <a:lnTo>
                    <a:pt x="9410" y="73025"/>
                  </a:lnTo>
                  <a:lnTo>
                    <a:pt x="9512" y="74422"/>
                  </a:lnTo>
                  <a:lnTo>
                    <a:pt x="9626" y="75946"/>
                  </a:lnTo>
                  <a:lnTo>
                    <a:pt x="13093" y="76327"/>
                  </a:lnTo>
                  <a:lnTo>
                    <a:pt x="13754" y="77724"/>
                  </a:lnTo>
                  <a:lnTo>
                    <a:pt x="12039" y="78359"/>
                  </a:lnTo>
                  <a:lnTo>
                    <a:pt x="9575" y="77724"/>
                  </a:lnTo>
                  <a:lnTo>
                    <a:pt x="8178" y="79121"/>
                  </a:lnTo>
                  <a:lnTo>
                    <a:pt x="9283" y="80137"/>
                  </a:lnTo>
                  <a:lnTo>
                    <a:pt x="11430" y="80518"/>
                  </a:lnTo>
                  <a:lnTo>
                    <a:pt x="11899" y="81661"/>
                  </a:lnTo>
                  <a:lnTo>
                    <a:pt x="11950" y="81788"/>
                  </a:lnTo>
                  <a:lnTo>
                    <a:pt x="10325" y="81788"/>
                  </a:lnTo>
                  <a:lnTo>
                    <a:pt x="8140" y="82169"/>
                  </a:lnTo>
                  <a:lnTo>
                    <a:pt x="6807" y="83566"/>
                  </a:lnTo>
                  <a:lnTo>
                    <a:pt x="7658" y="84455"/>
                  </a:lnTo>
                  <a:lnTo>
                    <a:pt x="11176" y="85090"/>
                  </a:lnTo>
                  <a:lnTo>
                    <a:pt x="10121" y="88392"/>
                  </a:lnTo>
                  <a:lnTo>
                    <a:pt x="6007" y="88392"/>
                  </a:lnTo>
                  <a:lnTo>
                    <a:pt x="4267" y="90043"/>
                  </a:lnTo>
                  <a:lnTo>
                    <a:pt x="6096" y="90297"/>
                  </a:lnTo>
                  <a:lnTo>
                    <a:pt x="8851" y="90551"/>
                  </a:lnTo>
                  <a:lnTo>
                    <a:pt x="7353" y="93091"/>
                  </a:lnTo>
                  <a:lnTo>
                    <a:pt x="4991" y="93091"/>
                  </a:lnTo>
                  <a:lnTo>
                    <a:pt x="2019" y="93726"/>
                  </a:lnTo>
                  <a:lnTo>
                    <a:pt x="2489" y="93726"/>
                  </a:lnTo>
                  <a:lnTo>
                    <a:pt x="914" y="95377"/>
                  </a:lnTo>
                  <a:lnTo>
                    <a:pt x="4419" y="95377"/>
                  </a:lnTo>
                  <a:lnTo>
                    <a:pt x="5067" y="96266"/>
                  </a:lnTo>
                  <a:lnTo>
                    <a:pt x="4495" y="96266"/>
                  </a:lnTo>
                  <a:lnTo>
                    <a:pt x="3060" y="96647"/>
                  </a:lnTo>
                  <a:lnTo>
                    <a:pt x="939" y="98298"/>
                  </a:lnTo>
                  <a:lnTo>
                    <a:pt x="0" y="99822"/>
                  </a:lnTo>
                  <a:lnTo>
                    <a:pt x="1854" y="99568"/>
                  </a:lnTo>
                  <a:lnTo>
                    <a:pt x="4838" y="98679"/>
                  </a:lnTo>
                  <a:lnTo>
                    <a:pt x="5092" y="99568"/>
                  </a:lnTo>
                  <a:lnTo>
                    <a:pt x="5168" y="99822"/>
                  </a:lnTo>
                  <a:lnTo>
                    <a:pt x="5283" y="100203"/>
                  </a:lnTo>
                  <a:lnTo>
                    <a:pt x="2540" y="101981"/>
                  </a:lnTo>
                  <a:lnTo>
                    <a:pt x="2565" y="102235"/>
                  </a:lnTo>
                  <a:lnTo>
                    <a:pt x="787" y="105156"/>
                  </a:lnTo>
                  <a:lnTo>
                    <a:pt x="5727" y="103886"/>
                  </a:lnTo>
                  <a:lnTo>
                    <a:pt x="8483" y="100711"/>
                  </a:lnTo>
                  <a:lnTo>
                    <a:pt x="9525" y="101727"/>
                  </a:lnTo>
                  <a:lnTo>
                    <a:pt x="9169" y="103251"/>
                  </a:lnTo>
                  <a:lnTo>
                    <a:pt x="9080" y="103632"/>
                  </a:lnTo>
                  <a:lnTo>
                    <a:pt x="14338" y="99568"/>
                  </a:lnTo>
                  <a:lnTo>
                    <a:pt x="14465" y="99568"/>
                  </a:lnTo>
                  <a:lnTo>
                    <a:pt x="14846" y="100584"/>
                  </a:lnTo>
                  <a:lnTo>
                    <a:pt x="14744" y="102489"/>
                  </a:lnTo>
                  <a:lnTo>
                    <a:pt x="14274" y="103632"/>
                  </a:lnTo>
                  <a:lnTo>
                    <a:pt x="14173" y="103886"/>
                  </a:lnTo>
                  <a:lnTo>
                    <a:pt x="14071" y="104140"/>
                  </a:lnTo>
                  <a:lnTo>
                    <a:pt x="15455" y="103251"/>
                  </a:lnTo>
                  <a:lnTo>
                    <a:pt x="16878" y="102489"/>
                  </a:lnTo>
                  <a:lnTo>
                    <a:pt x="18008" y="101473"/>
                  </a:lnTo>
                  <a:lnTo>
                    <a:pt x="19570" y="99568"/>
                  </a:lnTo>
                  <a:lnTo>
                    <a:pt x="20294" y="98679"/>
                  </a:lnTo>
                  <a:lnTo>
                    <a:pt x="22987" y="97409"/>
                  </a:lnTo>
                  <a:lnTo>
                    <a:pt x="23380" y="99568"/>
                  </a:lnTo>
                  <a:lnTo>
                    <a:pt x="23291" y="101727"/>
                  </a:lnTo>
                  <a:lnTo>
                    <a:pt x="25908" y="100584"/>
                  </a:lnTo>
                  <a:lnTo>
                    <a:pt x="28600" y="98044"/>
                  </a:lnTo>
                  <a:lnTo>
                    <a:pt x="29400" y="97409"/>
                  </a:lnTo>
                  <a:lnTo>
                    <a:pt x="30848" y="96266"/>
                  </a:lnTo>
                  <a:lnTo>
                    <a:pt x="31635" y="97155"/>
                  </a:lnTo>
                  <a:lnTo>
                    <a:pt x="31584" y="97409"/>
                  </a:lnTo>
                  <a:lnTo>
                    <a:pt x="31457" y="98044"/>
                  </a:lnTo>
                  <a:lnTo>
                    <a:pt x="31394" y="99568"/>
                  </a:lnTo>
                  <a:lnTo>
                    <a:pt x="32042" y="98679"/>
                  </a:lnTo>
                  <a:lnTo>
                    <a:pt x="32118" y="98552"/>
                  </a:lnTo>
                  <a:lnTo>
                    <a:pt x="34620" y="95758"/>
                  </a:lnTo>
                  <a:lnTo>
                    <a:pt x="36360" y="95377"/>
                  </a:lnTo>
                  <a:lnTo>
                    <a:pt x="38506" y="95377"/>
                  </a:lnTo>
                  <a:lnTo>
                    <a:pt x="40106" y="96901"/>
                  </a:lnTo>
                  <a:lnTo>
                    <a:pt x="39738" y="98044"/>
                  </a:lnTo>
                  <a:lnTo>
                    <a:pt x="40335" y="97409"/>
                  </a:lnTo>
                  <a:lnTo>
                    <a:pt x="41224" y="96266"/>
                  </a:lnTo>
                  <a:lnTo>
                    <a:pt x="42595" y="94615"/>
                  </a:lnTo>
                  <a:lnTo>
                    <a:pt x="44030" y="93091"/>
                  </a:lnTo>
                  <a:lnTo>
                    <a:pt x="44386" y="93091"/>
                  </a:lnTo>
                  <a:lnTo>
                    <a:pt x="46266" y="94107"/>
                  </a:lnTo>
                  <a:lnTo>
                    <a:pt x="46088" y="94107"/>
                  </a:lnTo>
                  <a:lnTo>
                    <a:pt x="46570" y="95377"/>
                  </a:lnTo>
                  <a:lnTo>
                    <a:pt x="47015" y="96647"/>
                  </a:lnTo>
                  <a:lnTo>
                    <a:pt x="47104" y="96901"/>
                  </a:lnTo>
                  <a:lnTo>
                    <a:pt x="47142" y="97028"/>
                  </a:lnTo>
                  <a:lnTo>
                    <a:pt x="49212" y="95377"/>
                  </a:lnTo>
                  <a:lnTo>
                    <a:pt x="49911" y="94615"/>
                  </a:lnTo>
                  <a:lnTo>
                    <a:pt x="51193" y="93091"/>
                  </a:lnTo>
                  <a:lnTo>
                    <a:pt x="53454" y="91567"/>
                  </a:lnTo>
                  <a:lnTo>
                    <a:pt x="54533" y="92329"/>
                  </a:lnTo>
                  <a:lnTo>
                    <a:pt x="54559" y="94615"/>
                  </a:lnTo>
                  <a:lnTo>
                    <a:pt x="54737" y="95377"/>
                  </a:lnTo>
                  <a:lnTo>
                    <a:pt x="56324" y="93091"/>
                  </a:lnTo>
                  <a:lnTo>
                    <a:pt x="57327" y="91694"/>
                  </a:lnTo>
                  <a:lnTo>
                    <a:pt x="57429" y="91567"/>
                  </a:lnTo>
                  <a:lnTo>
                    <a:pt x="59385" y="90043"/>
                  </a:lnTo>
                  <a:lnTo>
                    <a:pt x="59778" y="90043"/>
                  </a:lnTo>
                  <a:lnTo>
                    <a:pt x="60109" y="91567"/>
                  </a:lnTo>
                  <a:lnTo>
                    <a:pt x="60629" y="93726"/>
                  </a:lnTo>
                  <a:lnTo>
                    <a:pt x="60845" y="94107"/>
                  </a:lnTo>
                  <a:lnTo>
                    <a:pt x="62204" y="95250"/>
                  </a:lnTo>
                  <a:lnTo>
                    <a:pt x="64084" y="90932"/>
                  </a:lnTo>
                  <a:lnTo>
                    <a:pt x="64922" y="90043"/>
                  </a:lnTo>
                  <a:lnTo>
                    <a:pt x="65646" y="89281"/>
                  </a:lnTo>
                  <a:lnTo>
                    <a:pt x="65824" y="90043"/>
                  </a:lnTo>
                  <a:lnTo>
                    <a:pt x="65951" y="90551"/>
                  </a:lnTo>
                  <a:lnTo>
                    <a:pt x="68046" y="91567"/>
                  </a:lnTo>
                  <a:lnTo>
                    <a:pt x="68745" y="91948"/>
                  </a:lnTo>
                  <a:lnTo>
                    <a:pt x="68808" y="91567"/>
                  </a:lnTo>
                  <a:lnTo>
                    <a:pt x="68910" y="90932"/>
                  </a:lnTo>
                  <a:lnTo>
                    <a:pt x="69011" y="90297"/>
                  </a:lnTo>
                  <a:lnTo>
                    <a:pt x="69049" y="90043"/>
                  </a:lnTo>
                  <a:lnTo>
                    <a:pt x="69253" y="90043"/>
                  </a:lnTo>
                  <a:lnTo>
                    <a:pt x="88150" y="90043"/>
                  </a:lnTo>
                  <a:lnTo>
                    <a:pt x="88303" y="90043"/>
                  </a:lnTo>
                  <a:lnTo>
                    <a:pt x="93649" y="90043"/>
                  </a:lnTo>
                  <a:lnTo>
                    <a:pt x="93840" y="89281"/>
                  </a:lnTo>
                  <a:lnTo>
                    <a:pt x="89065" y="89281"/>
                  </a:lnTo>
                  <a:lnTo>
                    <a:pt x="88290" y="89928"/>
                  </a:lnTo>
                  <a:lnTo>
                    <a:pt x="88290" y="89281"/>
                  </a:lnTo>
                  <a:lnTo>
                    <a:pt x="69176" y="89281"/>
                  </a:lnTo>
                  <a:lnTo>
                    <a:pt x="69113" y="89662"/>
                  </a:lnTo>
                  <a:lnTo>
                    <a:pt x="68973" y="89281"/>
                  </a:lnTo>
                  <a:lnTo>
                    <a:pt x="68389" y="87757"/>
                  </a:lnTo>
                  <a:lnTo>
                    <a:pt x="68300" y="87503"/>
                  </a:lnTo>
                  <a:lnTo>
                    <a:pt x="70523" y="85471"/>
                  </a:lnTo>
                  <a:lnTo>
                    <a:pt x="73863" y="86372"/>
                  </a:lnTo>
                  <a:lnTo>
                    <a:pt x="74625" y="85471"/>
                  </a:lnTo>
                  <a:lnTo>
                    <a:pt x="77177" y="82423"/>
                  </a:lnTo>
                  <a:lnTo>
                    <a:pt x="77622" y="80518"/>
                  </a:lnTo>
                  <a:lnTo>
                    <a:pt x="77749" y="80010"/>
                  </a:lnTo>
                  <a:lnTo>
                    <a:pt x="79717" y="82042"/>
                  </a:lnTo>
                  <a:lnTo>
                    <a:pt x="77470" y="85852"/>
                  </a:lnTo>
                  <a:lnTo>
                    <a:pt x="82600" y="81661"/>
                  </a:lnTo>
                  <a:lnTo>
                    <a:pt x="82702" y="86995"/>
                  </a:lnTo>
                  <a:lnTo>
                    <a:pt x="82816" y="88392"/>
                  </a:lnTo>
                  <a:lnTo>
                    <a:pt x="86855" y="84455"/>
                  </a:lnTo>
                  <a:lnTo>
                    <a:pt x="88011" y="85852"/>
                  </a:lnTo>
                  <a:lnTo>
                    <a:pt x="88125" y="86106"/>
                  </a:lnTo>
                  <a:lnTo>
                    <a:pt x="88163" y="86614"/>
                  </a:lnTo>
                  <a:lnTo>
                    <a:pt x="88290" y="89281"/>
                  </a:lnTo>
                  <a:lnTo>
                    <a:pt x="89065" y="89281"/>
                  </a:lnTo>
                  <a:lnTo>
                    <a:pt x="89522" y="88900"/>
                  </a:lnTo>
                  <a:lnTo>
                    <a:pt x="90208" y="87757"/>
                  </a:lnTo>
                  <a:lnTo>
                    <a:pt x="91528" y="86995"/>
                  </a:lnTo>
                  <a:lnTo>
                    <a:pt x="94145" y="88900"/>
                  </a:lnTo>
                  <a:lnTo>
                    <a:pt x="93929" y="88900"/>
                  </a:lnTo>
                  <a:lnTo>
                    <a:pt x="93840" y="89281"/>
                  </a:lnTo>
                  <a:lnTo>
                    <a:pt x="103314" y="89281"/>
                  </a:lnTo>
                  <a:lnTo>
                    <a:pt x="103390" y="88900"/>
                  </a:lnTo>
                  <a:lnTo>
                    <a:pt x="103784" y="89281"/>
                  </a:lnTo>
                  <a:lnTo>
                    <a:pt x="106832" y="89281"/>
                  </a:lnTo>
                  <a:lnTo>
                    <a:pt x="106718" y="87757"/>
                  </a:lnTo>
                  <a:lnTo>
                    <a:pt x="106184" y="86995"/>
                  </a:lnTo>
                  <a:lnTo>
                    <a:pt x="105930" y="86614"/>
                  </a:lnTo>
                  <a:lnTo>
                    <a:pt x="105600" y="86614"/>
                  </a:lnTo>
                  <a:lnTo>
                    <a:pt x="107010" y="85852"/>
                  </a:lnTo>
                  <a:lnTo>
                    <a:pt x="107670" y="85852"/>
                  </a:lnTo>
                  <a:lnTo>
                    <a:pt x="108508" y="86106"/>
                  </a:lnTo>
                  <a:lnTo>
                    <a:pt x="109601" y="86614"/>
                  </a:lnTo>
                  <a:lnTo>
                    <a:pt x="109715" y="86106"/>
                  </a:lnTo>
                  <a:lnTo>
                    <a:pt x="109766" y="85852"/>
                  </a:lnTo>
                  <a:lnTo>
                    <a:pt x="109816" y="85090"/>
                  </a:lnTo>
                  <a:lnTo>
                    <a:pt x="109664" y="84455"/>
                  </a:lnTo>
                  <a:lnTo>
                    <a:pt x="109156" y="82423"/>
                  </a:lnTo>
                  <a:lnTo>
                    <a:pt x="109067" y="82042"/>
                  </a:lnTo>
                  <a:lnTo>
                    <a:pt x="108966" y="81661"/>
                  </a:lnTo>
                  <a:lnTo>
                    <a:pt x="108686" y="80518"/>
                  </a:lnTo>
                  <a:lnTo>
                    <a:pt x="108559" y="80010"/>
                  </a:lnTo>
                  <a:lnTo>
                    <a:pt x="108343" y="79121"/>
                  </a:lnTo>
                  <a:lnTo>
                    <a:pt x="112306" y="81661"/>
                  </a:lnTo>
                  <a:lnTo>
                    <a:pt x="112610" y="80518"/>
                  </a:lnTo>
                  <a:lnTo>
                    <a:pt x="112636" y="80010"/>
                  </a:lnTo>
                  <a:lnTo>
                    <a:pt x="112102" y="79121"/>
                  </a:lnTo>
                  <a:lnTo>
                    <a:pt x="111658" y="78359"/>
                  </a:lnTo>
                  <a:lnTo>
                    <a:pt x="111506" y="78105"/>
                  </a:lnTo>
                  <a:lnTo>
                    <a:pt x="112852" y="74803"/>
                  </a:lnTo>
                  <a:lnTo>
                    <a:pt x="115227" y="75819"/>
                  </a:lnTo>
                  <a:lnTo>
                    <a:pt x="117068" y="74803"/>
                  </a:lnTo>
                  <a:lnTo>
                    <a:pt x="119837" y="73279"/>
                  </a:lnTo>
                  <a:lnTo>
                    <a:pt x="116687" y="73025"/>
                  </a:lnTo>
                  <a:lnTo>
                    <a:pt x="116725" y="72644"/>
                  </a:lnTo>
                  <a:lnTo>
                    <a:pt x="116840" y="71628"/>
                  </a:lnTo>
                  <a:lnTo>
                    <a:pt x="116941" y="70612"/>
                  </a:lnTo>
                  <a:lnTo>
                    <a:pt x="117005" y="70104"/>
                  </a:lnTo>
                  <a:lnTo>
                    <a:pt x="117030" y="69850"/>
                  </a:lnTo>
                  <a:lnTo>
                    <a:pt x="119265" y="69215"/>
                  </a:lnTo>
                  <a:lnTo>
                    <a:pt x="120777" y="70104"/>
                  </a:lnTo>
                  <a:lnTo>
                    <a:pt x="121462" y="69215"/>
                  </a:lnTo>
                  <a:lnTo>
                    <a:pt x="121577" y="67564"/>
                  </a:lnTo>
                  <a:lnTo>
                    <a:pt x="121081" y="66675"/>
                  </a:lnTo>
                  <a:lnTo>
                    <a:pt x="121831" y="66040"/>
                  </a:lnTo>
                  <a:lnTo>
                    <a:pt x="122288" y="65659"/>
                  </a:lnTo>
                  <a:lnTo>
                    <a:pt x="124142" y="66421"/>
                  </a:lnTo>
                  <a:lnTo>
                    <a:pt x="125031" y="66941"/>
                  </a:lnTo>
                  <a:lnTo>
                    <a:pt x="125056" y="65659"/>
                  </a:lnTo>
                  <a:lnTo>
                    <a:pt x="125082" y="64897"/>
                  </a:lnTo>
                  <a:lnTo>
                    <a:pt x="124155" y="63119"/>
                  </a:lnTo>
                  <a:lnTo>
                    <a:pt x="124028" y="61341"/>
                  </a:lnTo>
                  <a:lnTo>
                    <a:pt x="123672" y="61341"/>
                  </a:lnTo>
                  <a:lnTo>
                    <a:pt x="125018" y="60833"/>
                  </a:lnTo>
                  <a:lnTo>
                    <a:pt x="127177" y="60833"/>
                  </a:lnTo>
                  <a:lnTo>
                    <a:pt x="128384" y="61341"/>
                  </a:lnTo>
                  <a:lnTo>
                    <a:pt x="128498" y="60833"/>
                  </a:lnTo>
                  <a:lnTo>
                    <a:pt x="128625" y="60325"/>
                  </a:lnTo>
                  <a:lnTo>
                    <a:pt x="129120" y="58293"/>
                  </a:lnTo>
                  <a:lnTo>
                    <a:pt x="128257" y="57912"/>
                  </a:lnTo>
                  <a:lnTo>
                    <a:pt x="125679" y="56769"/>
                  </a:lnTo>
                  <a:lnTo>
                    <a:pt x="123659" y="55245"/>
                  </a:lnTo>
                  <a:lnTo>
                    <a:pt x="125526" y="54483"/>
                  </a:lnTo>
                  <a:lnTo>
                    <a:pt x="127495" y="54864"/>
                  </a:lnTo>
                  <a:lnTo>
                    <a:pt x="128905" y="55372"/>
                  </a:lnTo>
                  <a:lnTo>
                    <a:pt x="128930" y="55245"/>
                  </a:lnTo>
                  <a:lnTo>
                    <a:pt x="129019" y="54864"/>
                  </a:lnTo>
                  <a:lnTo>
                    <a:pt x="129108" y="54483"/>
                  </a:lnTo>
                  <a:lnTo>
                    <a:pt x="129273" y="53721"/>
                  </a:lnTo>
                  <a:lnTo>
                    <a:pt x="129336" y="53467"/>
                  </a:lnTo>
                  <a:lnTo>
                    <a:pt x="129425" y="53086"/>
                  </a:lnTo>
                  <a:lnTo>
                    <a:pt x="131381" y="52705"/>
                  </a:lnTo>
                  <a:lnTo>
                    <a:pt x="133108" y="53467"/>
                  </a:lnTo>
                  <a:lnTo>
                    <a:pt x="135331" y="52705"/>
                  </a:lnTo>
                  <a:lnTo>
                    <a:pt x="135331" y="51308"/>
                  </a:lnTo>
                  <a:lnTo>
                    <a:pt x="133070" y="50800"/>
                  </a:lnTo>
                  <a:lnTo>
                    <a:pt x="132118" y="50165"/>
                  </a:lnTo>
                  <a:lnTo>
                    <a:pt x="131724" y="50165"/>
                  </a:lnTo>
                  <a:lnTo>
                    <a:pt x="133121" y="49276"/>
                  </a:lnTo>
                  <a:lnTo>
                    <a:pt x="134696" y="49022"/>
                  </a:lnTo>
                  <a:lnTo>
                    <a:pt x="135928" y="48514"/>
                  </a:lnTo>
                  <a:lnTo>
                    <a:pt x="135407" y="47117"/>
                  </a:lnTo>
                  <a:lnTo>
                    <a:pt x="135610" y="47117"/>
                  </a:lnTo>
                  <a:lnTo>
                    <a:pt x="133908" y="46228"/>
                  </a:lnTo>
                  <a:lnTo>
                    <a:pt x="131813" y="46228"/>
                  </a:lnTo>
                  <a:lnTo>
                    <a:pt x="133273" y="45085"/>
                  </a:lnTo>
                  <a:lnTo>
                    <a:pt x="135204" y="44323"/>
                  </a:lnTo>
                  <a:lnTo>
                    <a:pt x="136347" y="43815"/>
                  </a:lnTo>
                  <a:lnTo>
                    <a:pt x="136918" y="43561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2" name="object 2582"/>
            <p:cNvSpPr/>
            <p:nvPr/>
          </p:nvSpPr>
          <p:spPr>
            <a:xfrm>
              <a:off x="6848937" y="2682265"/>
              <a:ext cx="136525" cy="79375"/>
            </a:xfrm>
            <a:custGeom>
              <a:avLst/>
              <a:gdLst/>
              <a:ahLst/>
              <a:cxnLst/>
              <a:rect l="l" t="t" r="r" b="b"/>
              <a:pathLst>
                <a:path w="136525" h="79375">
                  <a:moveTo>
                    <a:pt x="98323" y="5143"/>
                  </a:moveTo>
                  <a:lnTo>
                    <a:pt x="97040" y="5638"/>
                  </a:lnTo>
                  <a:lnTo>
                    <a:pt x="96596" y="5994"/>
                  </a:lnTo>
                  <a:lnTo>
                    <a:pt x="92151" y="9029"/>
                  </a:lnTo>
                  <a:lnTo>
                    <a:pt x="91211" y="9563"/>
                  </a:lnTo>
                  <a:lnTo>
                    <a:pt x="90161" y="10096"/>
                  </a:lnTo>
                  <a:lnTo>
                    <a:pt x="89217" y="10642"/>
                  </a:lnTo>
                  <a:lnTo>
                    <a:pt x="87312" y="11849"/>
                  </a:lnTo>
                  <a:lnTo>
                    <a:pt x="85813" y="12865"/>
                  </a:lnTo>
                  <a:lnTo>
                    <a:pt x="80911" y="16332"/>
                  </a:lnTo>
                  <a:lnTo>
                    <a:pt x="78841" y="17627"/>
                  </a:lnTo>
                  <a:lnTo>
                    <a:pt x="76784" y="18948"/>
                  </a:lnTo>
                  <a:lnTo>
                    <a:pt x="74744" y="20332"/>
                  </a:lnTo>
                  <a:lnTo>
                    <a:pt x="72872" y="21767"/>
                  </a:lnTo>
                  <a:lnTo>
                    <a:pt x="70662" y="23139"/>
                  </a:lnTo>
                  <a:lnTo>
                    <a:pt x="65599" y="26809"/>
                  </a:lnTo>
                  <a:lnTo>
                    <a:pt x="60515" y="30149"/>
                  </a:lnTo>
                  <a:lnTo>
                    <a:pt x="48894" y="37972"/>
                  </a:lnTo>
                  <a:lnTo>
                    <a:pt x="14116" y="66789"/>
                  </a:lnTo>
                  <a:lnTo>
                    <a:pt x="0" y="79298"/>
                  </a:lnTo>
                  <a:lnTo>
                    <a:pt x="4927" y="77990"/>
                  </a:lnTo>
                  <a:lnTo>
                    <a:pt x="7696" y="74841"/>
                  </a:lnTo>
                  <a:lnTo>
                    <a:pt x="12891" y="74841"/>
                  </a:lnTo>
                  <a:lnTo>
                    <a:pt x="13627" y="73494"/>
                  </a:lnTo>
                  <a:lnTo>
                    <a:pt x="18888" y="73494"/>
                  </a:lnTo>
                  <a:lnTo>
                    <a:pt x="19507" y="72745"/>
                  </a:lnTo>
                  <a:lnTo>
                    <a:pt x="22199" y="71488"/>
                  </a:lnTo>
                  <a:lnTo>
                    <a:pt x="28677" y="71488"/>
                  </a:lnTo>
                  <a:lnTo>
                    <a:pt x="30060" y="70370"/>
                  </a:lnTo>
                  <a:lnTo>
                    <a:pt x="33357" y="70370"/>
                  </a:lnTo>
                  <a:lnTo>
                    <a:pt x="33832" y="69837"/>
                  </a:lnTo>
                  <a:lnTo>
                    <a:pt x="36783" y="69214"/>
                  </a:lnTo>
                  <a:lnTo>
                    <a:pt x="41364" y="69214"/>
                  </a:lnTo>
                  <a:lnTo>
                    <a:pt x="41808" y="68681"/>
                  </a:lnTo>
                  <a:lnTo>
                    <a:pt x="43370" y="67017"/>
                  </a:lnTo>
                  <a:lnTo>
                    <a:pt x="50704" y="67017"/>
                  </a:lnTo>
                  <a:lnTo>
                    <a:pt x="52666" y="65595"/>
                  </a:lnTo>
                  <a:lnTo>
                    <a:pt x="56587" y="65595"/>
                  </a:lnTo>
                  <a:lnTo>
                    <a:pt x="58904" y="63957"/>
                  </a:lnTo>
                  <a:lnTo>
                    <a:pt x="64325" y="63957"/>
                  </a:lnTo>
                  <a:lnTo>
                    <a:pt x="64858" y="63411"/>
                  </a:lnTo>
                  <a:lnTo>
                    <a:pt x="68181" y="63411"/>
                  </a:lnTo>
                  <a:lnTo>
                    <a:pt x="67609" y="61899"/>
                  </a:lnTo>
                  <a:lnTo>
                    <a:pt x="67513" y="61645"/>
                  </a:lnTo>
                  <a:lnTo>
                    <a:pt x="69735" y="59499"/>
                  </a:lnTo>
                  <a:lnTo>
                    <a:pt x="73867" y="59499"/>
                  </a:lnTo>
                  <a:lnTo>
                    <a:pt x="76390" y="56540"/>
                  </a:lnTo>
                  <a:lnTo>
                    <a:pt x="76909" y="54216"/>
                  </a:lnTo>
                  <a:lnTo>
                    <a:pt x="76949" y="54038"/>
                  </a:lnTo>
                  <a:lnTo>
                    <a:pt x="107760" y="54038"/>
                  </a:lnTo>
                  <a:lnTo>
                    <a:pt x="107556" y="53225"/>
                  </a:lnTo>
                  <a:lnTo>
                    <a:pt x="111347" y="53225"/>
                  </a:lnTo>
                  <a:lnTo>
                    <a:pt x="110718" y="52146"/>
                  </a:lnTo>
                  <a:lnTo>
                    <a:pt x="112052" y="48831"/>
                  </a:lnTo>
                  <a:lnTo>
                    <a:pt x="116372" y="48831"/>
                  </a:lnTo>
                  <a:lnTo>
                    <a:pt x="119049" y="47370"/>
                  </a:lnTo>
                  <a:lnTo>
                    <a:pt x="115900" y="47066"/>
                  </a:lnTo>
                  <a:lnTo>
                    <a:pt x="116206" y="44234"/>
                  </a:lnTo>
                  <a:lnTo>
                    <a:pt x="116243" y="43891"/>
                  </a:lnTo>
                  <a:lnTo>
                    <a:pt x="118478" y="43256"/>
                  </a:lnTo>
                  <a:lnTo>
                    <a:pt x="120725" y="43256"/>
                  </a:lnTo>
                  <a:lnTo>
                    <a:pt x="120776" y="41643"/>
                  </a:lnTo>
                  <a:lnTo>
                    <a:pt x="120281" y="40703"/>
                  </a:lnTo>
                  <a:lnTo>
                    <a:pt x="121500" y="39687"/>
                  </a:lnTo>
                  <a:lnTo>
                    <a:pt x="124276" y="39687"/>
                  </a:lnTo>
                  <a:lnTo>
                    <a:pt x="124294" y="38938"/>
                  </a:lnTo>
                  <a:lnTo>
                    <a:pt x="123367" y="37223"/>
                  </a:lnTo>
                  <a:lnTo>
                    <a:pt x="123240" y="35458"/>
                  </a:lnTo>
                  <a:lnTo>
                    <a:pt x="123228" y="35293"/>
                  </a:lnTo>
                  <a:lnTo>
                    <a:pt x="124904" y="34607"/>
                  </a:lnTo>
                  <a:lnTo>
                    <a:pt x="127803" y="34607"/>
                  </a:lnTo>
                  <a:lnTo>
                    <a:pt x="128333" y="32423"/>
                  </a:lnTo>
                  <a:lnTo>
                    <a:pt x="124891" y="30899"/>
                  </a:lnTo>
                  <a:lnTo>
                    <a:pt x="122872" y="29286"/>
                  </a:lnTo>
                  <a:lnTo>
                    <a:pt x="124739" y="28613"/>
                  </a:lnTo>
                  <a:lnTo>
                    <a:pt x="128303" y="28613"/>
                  </a:lnTo>
                  <a:lnTo>
                    <a:pt x="128532" y="27597"/>
                  </a:lnTo>
                  <a:lnTo>
                    <a:pt x="128638" y="27127"/>
                  </a:lnTo>
                  <a:lnTo>
                    <a:pt x="130594" y="26809"/>
                  </a:lnTo>
                  <a:lnTo>
                    <a:pt x="134543" y="26809"/>
                  </a:lnTo>
                  <a:lnTo>
                    <a:pt x="134543" y="25374"/>
                  </a:lnTo>
                  <a:lnTo>
                    <a:pt x="132283" y="24866"/>
                  </a:lnTo>
                  <a:lnTo>
                    <a:pt x="131152" y="24142"/>
                  </a:lnTo>
                  <a:lnTo>
                    <a:pt x="132333" y="23367"/>
                  </a:lnTo>
                  <a:lnTo>
                    <a:pt x="133908" y="23139"/>
                  </a:lnTo>
                  <a:lnTo>
                    <a:pt x="135140" y="22593"/>
                  </a:lnTo>
                  <a:lnTo>
                    <a:pt x="134569" y="21107"/>
                  </a:lnTo>
                  <a:lnTo>
                    <a:pt x="133121" y="20332"/>
                  </a:lnTo>
                  <a:lnTo>
                    <a:pt x="131025" y="20332"/>
                  </a:lnTo>
                  <a:lnTo>
                    <a:pt x="132486" y="19176"/>
                  </a:lnTo>
                  <a:lnTo>
                    <a:pt x="134416" y="18376"/>
                  </a:lnTo>
                  <a:lnTo>
                    <a:pt x="136075" y="17627"/>
                  </a:lnTo>
                  <a:lnTo>
                    <a:pt x="135550" y="17106"/>
                  </a:lnTo>
                  <a:lnTo>
                    <a:pt x="131991" y="17106"/>
                  </a:lnTo>
                  <a:lnTo>
                    <a:pt x="130759" y="15938"/>
                  </a:lnTo>
                  <a:lnTo>
                    <a:pt x="131571" y="14795"/>
                  </a:lnTo>
                  <a:lnTo>
                    <a:pt x="132918" y="13652"/>
                  </a:lnTo>
                  <a:lnTo>
                    <a:pt x="133997" y="12547"/>
                  </a:lnTo>
                  <a:lnTo>
                    <a:pt x="128244" y="12268"/>
                  </a:lnTo>
                  <a:lnTo>
                    <a:pt x="131408" y="9029"/>
                  </a:lnTo>
                  <a:lnTo>
                    <a:pt x="131600" y="9029"/>
                  </a:lnTo>
                  <a:lnTo>
                    <a:pt x="130835" y="8381"/>
                  </a:lnTo>
                  <a:lnTo>
                    <a:pt x="99885" y="8381"/>
                  </a:lnTo>
                  <a:lnTo>
                    <a:pt x="98612" y="5994"/>
                  </a:lnTo>
                  <a:lnTo>
                    <a:pt x="98477" y="5638"/>
                  </a:lnTo>
                  <a:lnTo>
                    <a:pt x="98425" y="5473"/>
                  </a:lnTo>
                  <a:lnTo>
                    <a:pt x="98323" y="5143"/>
                  </a:lnTo>
                  <a:close/>
                </a:path>
                <a:path w="136525" h="79375">
                  <a:moveTo>
                    <a:pt x="12891" y="74841"/>
                  </a:moveTo>
                  <a:lnTo>
                    <a:pt x="7696" y="74841"/>
                  </a:lnTo>
                  <a:lnTo>
                    <a:pt x="8449" y="75539"/>
                  </a:lnTo>
                  <a:lnTo>
                    <a:pt x="8728" y="75844"/>
                  </a:lnTo>
                  <a:lnTo>
                    <a:pt x="8349" y="77381"/>
                  </a:lnTo>
                  <a:lnTo>
                    <a:pt x="8242" y="79044"/>
                  </a:lnTo>
                  <a:lnTo>
                    <a:pt x="10444" y="77381"/>
                  </a:lnTo>
                  <a:lnTo>
                    <a:pt x="12509" y="75539"/>
                  </a:lnTo>
                  <a:lnTo>
                    <a:pt x="12891" y="74841"/>
                  </a:lnTo>
                  <a:close/>
                </a:path>
                <a:path w="136525" h="79375">
                  <a:moveTo>
                    <a:pt x="18888" y="73494"/>
                  </a:moveTo>
                  <a:lnTo>
                    <a:pt x="13627" y="73494"/>
                  </a:lnTo>
                  <a:lnTo>
                    <a:pt x="13928" y="74333"/>
                  </a:lnTo>
                  <a:lnTo>
                    <a:pt x="13939" y="76606"/>
                  </a:lnTo>
                  <a:lnTo>
                    <a:pt x="13363" y="77990"/>
                  </a:lnTo>
                  <a:lnTo>
                    <a:pt x="13284" y="78181"/>
                  </a:lnTo>
                  <a:lnTo>
                    <a:pt x="14668" y="77381"/>
                  </a:lnTo>
                  <a:lnTo>
                    <a:pt x="16090" y="76606"/>
                  </a:lnTo>
                  <a:lnTo>
                    <a:pt x="17194" y="75539"/>
                  </a:lnTo>
                  <a:lnTo>
                    <a:pt x="18888" y="73494"/>
                  </a:lnTo>
                  <a:close/>
                </a:path>
                <a:path w="136525" h="79375">
                  <a:moveTo>
                    <a:pt x="28677" y="71488"/>
                  </a:moveTo>
                  <a:lnTo>
                    <a:pt x="22199" y="71488"/>
                  </a:lnTo>
                  <a:lnTo>
                    <a:pt x="22548" y="73494"/>
                  </a:lnTo>
                  <a:lnTo>
                    <a:pt x="22504" y="75844"/>
                  </a:lnTo>
                  <a:lnTo>
                    <a:pt x="25120" y="74650"/>
                  </a:lnTo>
                  <a:lnTo>
                    <a:pt x="27812" y="72186"/>
                  </a:lnTo>
                  <a:lnTo>
                    <a:pt x="28677" y="71488"/>
                  </a:lnTo>
                  <a:close/>
                </a:path>
                <a:path w="136525" h="79375">
                  <a:moveTo>
                    <a:pt x="33357" y="70370"/>
                  </a:moveTo>
                  <a:lnTo>
                    <a:pt x="30060" y="70370"/>
                  </a:lnTo>
                  <a:lnTo>
                    <a:pt x="30835" y="71196"/>
                  </a:lnTo>
                  <a:lnTo>
                    <a:pt x="30783" y="71488"/>
                  </a:lnTo>
                  <a:lnTo>
                    <a:pt x="30658" y="72186"/>
                  </a:lnTo>
                  <a:lnTo>
                    <a:pt x="30619" y="73799"/>
                  </a:lnTo>
                  <a:lnTo>
                    <a:pt x="31268" y="72745"/>
                  </a:lnTo>
                  <a:lnTo>
                    <a:pt x="31602" y="72339"/>
                  </a:lnTo>
                  <a:lnTo>
                    <a:pt x="33357" y="70370"/>
                  </a:lnTo>
                  <a:close/>
                </a:path>
                <a:path w="136525" h="79375">
                  <a:moveTo>
                    <a:pt x="41364" y="69214"/>
                  </a:moveTo>
                  <a:lnTo>
                    <a:pt x="37446" y="69214"/>
                  </a:lnTo>
                  <a:lnTo>
                    <a:pt x="39306" y="70967"/>
                  </a:lnTo>
                  <a:lnTo>
                    <a:pt x="38922" y="72186"/>
                  </a:lnTo>
                  <a:lnTo>
                    <a:pt x="39529" y="71488"/>
                  </a:lnTo>
                  <a:lnTo>
                    <a:pt x="40233" y="70573"/>
                  </a:lnTo>
                  <a:lnTo>
                    <a:pt x="41364" y="69214"/>
                  </a:lnTo>
                  <a:close/>
                </a:path>
                <a:path w="136525" h="79375">
                  <a:moveTo>
                    <a:pt x="50704" y="67017"/>
                  </a:moveTo>
                  <a:lnTo>
                    <a:pt x="43370" y="67017"/>
                  </a:lnTo>
                  <a:lnTo>
                    <a:pt x="45476" y="68198"/>
                  </a:lnTo>
                  <a:lnTo>
                    <a:pt x="45299" y="68198"/>
                  </a:lnTo>
                  <a:lnTo>
                    <a:pt x="45691" y="69214"/>
                  </a:lnTo>
                  <a:lnTo>
                    <a:pt x="46309" y="70967"/>
                  </a:lnTo>
                  <a:lnTo>
                    <a:pt x="46389" y="71196"/>
                  </a:lnTo>
                  <a:lnTo>
                    <a:pt x="46577" y="70967"/>
                  </a:lnTo>
                  <a:lnTo>
                    <a:pt x="48590" y="69380"/>
                  </a:lnTo>
                  <a:lnTo>
                    <a:pt x="50406" y="67233"/>
                  </a:lnTo>
                  <a:lnTo>
                    <a:pt x="50704" y="67017"/>
                  </a:lnTo>
                  <a:close/>
                </a:path>
                <a:path w="136525" h="79375">
                  <a:moveTo>
                    <a:pt x="102591" y="63030"/>
                  </a:moveTo>
                  <a:lnTo>
                    <a:pt x="93135" y="63030"/>
                  </a:lnTo>
                  <a:lnTo>
                    <a:pt x="91603" y="69214"/>
                  </a:lnTo>
                  <a:lnTo>
                    <a:pt x="91562" y="69380"/>
                  </a:lnTo>
                  <a:lnTo>
                    <a:pt x="91448" y="69837"/>
                  </a:lnTo>
                  <a:lnTo>
                    <a:pt x="91376" y="70129"/>
                  </a:lnTo>
                  <a:lnTo>
                    <a:pt x="96933" y="65011"/>
                  </a:lnTo>
                  <a:lnTo>
                    <a:pt x="102226" y="65011"/>
                  </a:lnTo>
                  <a:lnTo>
                    <a:pt x="102294" y="64642"/>
                  </a:lnTo>
                  <a:lnTo>
                    <a:pt x="102420" y="63957"/>
                  </a:lnTo>
                  <a:lnTo>
                    <a:pt x="102521" y="63411"/>
                  </a:lnTo>
                  <a:lnTo>
                    <a:pt x="102591" y="63030"/>
                  </a:lnTo>
                  <a:close/>
                </a:path>
                <a:path w="136525" h="79375">
                  <a:moveTo>
                    <a:pt x="56658" y="65595"/>
                  </a:moveTo>
                  <a:lnTo>
                    <a:pt x="52666" y="65595"/>
                  </a:lnTo>
                  <a:lnTo>
                    <a:pt x="53746" y="66471"/>
                  </a:lnTo>
                  <a:lnTo>
                    <a:pt x="53777" y="68681"/>
                  </a:lnTo>
                  <a:lnTo>
                    <a:pt x="53897" y="69214"/>
                  </a:lnTo>
                  <a:lnTo>
                    <a:pt x="53933" y="69380"/>
                  </a:lnTo>
                  <a:lnTo>
                    <a:pt x="54157" y="69214"/>
                  </a:lnTo>
                  <a:lnTo>
                    <a:pt x="55244" y="67589"/>
                  </a:lnTo>
                  <a:lnTo>
                    <a:pt x="56658" y="65595"/>
                  </a:lnTo>
                  <a:close/>
                </a:path>
                <a:path w="136525" h="79375">
                  <a:moveTo>
                    <a:pt x="64325" y="63957"/>
                  </a:moveTo>
                  <a:lnTo>
                    <a:pt x="58946" y="63957"/>
                  </a:lnTo>
                  <a:lnTo>
                    <a:pt x="59092" y="64642"/>
                  </a:lnTo>
                  <a:lnTo>
                    <a:pt x="59170" y="65011"/>
                  </a:lnTo>
                  <a:lnTo>
                    <a:pt x="59295" y="65595"/>
                  </a:lnTo>
                  <a:lnTo>
                    <a:pt x="59397" y="66039"/>
                  </a:lnTo>
                  <a:lnTo>
                    <a:pt x="59504" y="66471"/>
                  </a:lnTo>
                  <a:lnTo>
                    <a:pt x="59582" y="66789"/>
                  </a:lnTo>
                  <a:lnTo>
                    <a:pt x="59692" y="67233"/>
                  </a:lnTo>
                  <a:lnTo>
                    <a:pt x="59780" y="67589"/>
                  </a:lnTo>
                  <a:lnTo>
                    <a:pt x="59846" y="67856"/>
                  </a:lnTo>
                  <a:lnTo>
                    <a:pt x="60030" y="68198"/>
                  </a:lnTo>
                  <a:lnTo>
                    <a:pt x="61476" y="69380"/>
                  </a:lnTo>
                  <a:lnTo>
                    <a:pt x="61484" y="69214"/>
                  </a:lnTo>
                  <a:lnTo>
                    <a:pt x="63296" y="65011"/>
                  </a:lnTo>
                  <a:lnTo>
                    <a:pt x="64325" y="63957"/>
                  </a:lnTo>
                  <a:close/>
                </a:path>
                <a:path w="136525" h="79375">
                  <a:moveTo>
                    <a:pt x="102226" y="65011"/>
                  </a:moveTo>
                  <a:lnTo>
                    <a:pt x="97103" y="65011"/>
                  </a:lnTo>
                  <a:lnTo>
                    <a:pt x="98420" y="65836"/>
                  </a:lnTo>
                  <a:lnTo>
                    <a:pt x="98705" y="66039"/>
                  </a:lnTo>
                  <a:lnTo>
                    <a:pt x="98805" y="67856"/>
                  </a:lnTo>
                  <a:lnTo>
                    <a:pt x="99872" y="69214"/>
                  </a:lnTo>
                  <a:lnTo>
                    <a:pt x="101752" y="67589"/>
                  </a:lnTo>
                  <a:lnTo>
                    <a:pt x="101857" y="67017"/>
                  </a:lnTo>
                  <a:lnTo>
                    <a:pt x="101958" y="66471"/>
                  </a:lnTo>
                  <a:lnTo>
                    <a:pt x="102074" y="65836"/>
                  </a:lnTo>
                  <a:lnTo>
                    <a:pt x="102119" y="65595"/>
                  </a:lnTo>
                  <a:lnTo>
                    <a:pt x="102226" y="65011"/>
                  </a:lnTo>
                  <a:close/>
                </a:path>
                <a:path w="136525" h="79375">
                  <a:moveTo>
                    <a:pt x="68181" y="63411"/>
                  </a:moveTo>
                  <a:lnTo>
                    <a:pt x="64858" y="63411"/>
                  </a:lnTo>
                  <a:lnTo>
                    <a:pt x="65163" y="64642"/>
                  </a:lnTo>
                  <a:lnTo>
                    <a:pt x="65970" y="65011"/>
                  </a:lnTo>
                  <a:lnTo>
                    <a:pt x="67162" y="65595"/>
                  </a:lnTo>
                  <a:lnTo>
                    <a:pt x="67957" y="66039"/>
                  </a:lnTo>
                  <a:lnTo>
                    <a:pt x="68030" y="65595"/>
                  </a:lnTo>
                  <a:lnTo>
                    <a:pt x="68126" y="65011"/>
                  </a:lnTo>
                  <a:lnTo>
                    <a:pt x="68181" y="63411"/>
                  </a:lnTo>
                  <a:close/>
                </a:path>
                <a:path w="136525" h="79375">
                  <a:moveTo>
                    <a:pt x="105368" y="61023"/>
                  </a:moveTo>
                  <a:lnTo>
                    <a:pt x="90741" y="61023"/>
                  </a:lnTo>
                  <a:lnTo>
                    <a:pt x="93416" y="63030"/>
                  </a:lnTo>
                  <a:lnTo>
                    <a:pt x="102670" y="63030"/>
                  </a:lnTo>
                  <a:lnTo>
                    <a:pt x="105371" y="65595"/>
                  </a:lnTo>
                  <a:lnTo>
                    <a:pt x="106015" y="63957"/>
                  </a:lnTo>
                  <a:lnTo>
                    <a:pt x="105931" y="61899"/>
                  </a:lnTo>
                  <a:lnTo>
                    <a:pt x="105368" y="61023"/>
                  </a:lnTo>
                  <a:close/>
                </a:path>
                <a:path w="136525" h="79375">
                  <a:moveTo>
                    <a:pt x="108885" y="58521"/>
                  </a:moveTo>
                  <a:lnTo>
                    <a:pt x="86067" y="58521"/>
                  </a:lnTo>
                  <a:lnTo>
                    <a:pt x="87144" y="59880"/>
                  </a:lnTo>
                  <a:lnTo>
                    <a:pt x="87334" y="60223"/>
                  </a:lnTo>
                  <a:lnTo>
                    <a:pt x="87397" y="61023"/>
                  </a:lnTo>
                  <a:lnTo>
                    <a:pt x="87515" y="63957"/>
                  </a:lnTo>
                  <a:lnTo>
                    <a:pt x="88734" y="63030"/>
                  </a:lnTo>
                  <a:lnTo>
                    <a:pt x="89420" y="61899"/>
                  </a:lnTo>
                  <a:lnTo>
                    <a:pt x="90741" y="61023"/>
                  </a:lnTo>
                  <a:lnTo>
                    <a:pt x="105368" y="61023"/>
                  </a:lnTo>
                  <a:lnTo>
                    <a:pt x="105120" y="60642"/>
                  </a:lnTo>
                  <a:lnTo>
                    <a:pt x="104849" y="60642"/>
                  </a:lnTo>
                  <a:lnTo>
                    <a:pt x="106387" y="59880"/>
                  </a:lnTo>
                  <a:lnTo>
                    <a:pt x="108992" y="59880"/>
                  </a:lnTo>
                  <a:lnTo>
                    <a:pt x="109081" y="59499"/>
                  </a:lnTo>
                  <a:lnTo>
                    <a:pt x="108885" y="58521"/>
                  </a:lnTo>
                  <a:close/>
                </a:path>
                <a:path w="136525" h="79375">
                  <a:moveTo>
                    <a:pt x="108177" y="55702"/>
                  </a:moveTo>
                  <a:lnTo>
                    <a:pt x="81813" y="55702"/>
                  </a:lnTo>
                  <a:lnTo>
                    <a:pt x="81913" y="61023"/>
                  </a:lnTo>
                  <a:lnTo>
                    <a:pt x="82029" y="62522"/>
                  </a:lnTo>
                  <a:lnTo>
                    <a:pt x="86067" y="58521"/>
                  </a:lnTo>
                  <a:lnTo>
                    <a:pt x="108885" y="58521"/>
                  </a:lnTo>
                  <a:lnTo>
                    <a:pt x="108388" y="56540"/>
                  </a:lnTo>
                  <a:lnTo>
                    <a:pt x="108276" y="56095"/>
                  </a:lnTo>
                  <a:lnTo>
                    <a:pt x="108177" y="55702"/>
                  </a:lnTo>
                  <a:close/>
                </a:path>
                <a:path w="136525" h="79375">
                  <a:moveTo>
                    <a:pt x="108992" y="59880"/>
                  </a:moveTo>
                  <a:lnTo>
                    <a:pt x="106589" y="59880"/>
                  </a:lnTo>
                  <a:lnTo>
                    <a:pt x="107721" y="60223"/>
                  </a:lnTo>
                  <a:lnTo>
                    <a:pt x="108813" y="60642"/>
                  </a:lnTo>
                  <a:lnTo>
                    <a:pt x="108911" y="60223"/>
                  </a:lnTo>
                  <a:lnTo>
                    <a:pt x="108992" y="59880"/>
                  </a:lnTo>
                  <a:close/>
                </a:path>
                <a:path w="136525" h="79375">
                  <a:moveTo>
                    <a:pt x="73867" y="59499"/>
                  </a:moveTo>
                  <a:lnTo>
                    <a:pt x="69735" y="59499"/>
                  </a:lnTo>
                  <a:lnTo>
                    <a:pt x="73088" y="60413"/>
                  </a:lnTo>
                  <a:lnTo>
                    <a:pt x="73867" y="59499"/>
                  </a:lnTo>
                  <a:close/>
                </a:path>
                <a:path w="136525" h="79375">
                  <a:moveTo>
                    <a:pt x="107760" y="54038"/>
                  </a:moveTo>
                  <a:lnTo>
                    <a:pt x="76949" y="54038"/>
                  </a:lnTo>
                  <a:lnTo>
                    <a:pt x="78930" y="56095"/>
                  </a:lnTo>
                  <a:lnTo>
                    <a:pt x="76669" y="59880"/>
                  </a:lnTo>
                  <a:lnTo>
                    <a:pt x="81813" y="55702"/>
                  </a:lnTo>
                  <a:lnTo>
                    <a:pt x="108177" y="55702"/>
                  </a:lnTo>
                  <a:lnTo>
                    <a:pt x="107804" y="54216"/>
                  </a:lnTo>
                  <a:lnTo>
                    <a:pt x="107760" y="54038"/>
                  </a:lnTo>
                  <a:close/>
                </a:path>
                <a:path w="136525" h="79375">
                  <a:moveTo>
                    <a:pt x="111347" y="53225"/>
                  </a:moveTo>
                  <a:lnTo>
                    <a:pt x="107556" y="53225"/>
                  </a:lnTo>
                  <a:lnTo>
                    <a:pt x="111539" y="55702"/>
                  </a:lnTo>
                  <a:lnTo>
                    <a:pt x="111925" y="54216"/>
                  </a:lnTo>
                  <a:lnTo>
                    <a:pt x="111347" y="53225"/>
                  </a:lnTo>
                  <a:close/>
                </a:path>
                <a:path w="136525" h="79375">
                  <a:moveTo>
                    <a:pt x="116372" y="48831"/>
                  </a:moveTo>
                  <a:lnTo>
                    <a:pt x="112052" y="48831"/>
                  </a:lnTo>
                  <a:lnTo>
                    <a:pt x="114439" y="49885"/>
                  </a:lnTo>
                  <a:lnTo>
                    <a:pt x="116372" y="48831"/>
                  </a:lnTo>
                  <a:close/>
                </a:path>
                <a:path w="136525" h="79375">
                  <a:moveTo>
                    <a:pt x="120725" y="43256"/>
                  </a:moveTo>
                  <a:lnTo>
                    <a:pt x="118478" y="43256"/>
                  </a:lnTo>
                  <a:lnTo>
                    <a:pt x="119989" y="44234"/>
                  </a:lnTo>
                  <a:lnTo>
                    <a:pt x="120725" y="43256"/>
                  </a:lnTo>
                  <a:close/>
                </a:path>
                <a:path w="136525" h="79375">
                  <a:moveTo>
                    <a:pt x="124276" y="39687"/>
                  </a:moveTo>
                  <a:lnTo>
                    <a:pt x="121500" y="39687"/>
                  </a:lnTo>
                  <a:lnTo>
                    <a:pt x="123355" y="40462"/>
                  </a:lnTo>
                  <a:lnTo>
                    <a:pt x="124244" y="41059"/>
                  </a:lnTo>
                  <a:lnTo>
                    <a:pt x="124276" y="39687"/>
                  </a:lnTo>
                  <a:close/>
                </a:path>
                <a:path w="136525" h="79375">
                  <a:moveTo>
                    <a:pt x="127803" y="34607"/>
                  </a:moveTo>
                  <a:lnTo>
                    <a:pt x="124904" y="34607"/>
                  </a:lnTo>
                  <a:lnTo>
                    <a:pt x="126390" y="34937"/>
                  </a:lnTo>
                  <a:lnTo>
                    <a:pt x="127596" y="35458"/>
                  </a:lnTo>
                  <a:lnTo>
                    <a:pt x="127723" y="34937"/>
                  </a:lnTo>
                  <a:lnTo>
                    <a:pt x="127803" y="34607"/>
                  </a:lnTo>
                  <a:close/>
                </a:path>
                <a:path w="136525" h="79375">
                  <a:moveTo>
                    <a:pt x="128303" y="28613"/>
                  </a:moveTo>
                  <a:lnTo>
                    <a:pt x="124739" y="28613"/>
                  </a:lnTo>
                  <a:lnTo>
                    <a:pt x="126707" y="28892"/>
                  </a:lnTo>
                  <a:lnTo>
                    <a:pt x="128117" y="29438"/>
                  </a:lnTo>
                  <a:lnTo>
                    <a:pt x="128240" y="28892"/>
                  </a:lnTo>
                  <a:lnTo>
                    <a:pt x="128303" y="28613"/>
                  </a:lnTo>
                  <a:close/>
                </a:path>
                <a:path w="136525" h="79375">
                  <a:moveTo>
                    <a:pt x="134441" y="26809"/>
                  </a:moveTo>
                  <a:lnTo>
                    <a:pt x="130594" y="26809"/>
                  </a:lnTo>
                  <a:lnTo>
                    <a:pt x="132321" y="27597"/>
                  </a:lnTo>
                  <a:lnTo>
                    <a:pt x="134441" y="26809"/>
                  </a:lnTo>
                  <a:close/>
                </a:path>
                <a:path w="136525" h="79375">
                  <a:moveTo>
                    <a:pt x="134835" y="16497"/>
                  </a:moveTo>
                  <a:lnTo>
                    <a:pt x="131991" y="17106"/>
                  </a:lnTo>
                  <a:lnTo>
                    <a:pt x="135550" y="17106"/>
                  </a:lnTo>
                  <a:lnTo>
                    <a:pt x="134835" y="16497"/>
                  </a:lnTo>
                  <a:close/>
                </a:path>
                <a:path w="136525" h="79375">
                  <a:moveTo>
                    <a:pt x="118999" y="0"/>
                  </a:moveTo>
                  <a:lnTo>
                    <a:pt x="115011" y="0"/>
                  </a:lnTo>
                  <a:lnTo>
                    <a:pt x="110921" y="2451"/>
                  </a:lnTo>
                  <a:lnTo>
                    <a:pt x="99885" y="8381"/>
                  </a:lnTo>
                  <a:lnTo>
                    <a:pt x="125424" y="8381"/>
                  </a:lnTo>
                  <a:lnTo>
                    <a:pt x="123697" y="6616"/>
                  </a:lnTo>
                  <a:lnTo>
                    <a:pt x="124993" y="5473"/>
                  </a:lnTo>
                  <a:lnTo>
                    <a:pt x="126390" y="4521"/>
                  </a:lnTo>
                  <a:lnTo>
                    <a:pt x="127660" y="3454"/>
                  </a:lnTo>
                  <a:lnTo>
                    <a:pt x="126659" y="2806"/>
                  </a:lnTo>
                  <a:lnTo>
                    <a:pt x="116308" y="2806"/>
                  </a:lnTo>
                  <a:lnTo>
                    <a:pt x="118999" y="0"/>
                  </a:lnTo>
                  <a:close/>
                </a:path>
                <a:path w="136525" h="79375">
                  <a:moveTo>
                    <a:pt x="129590" y="7327"/>
                  </a:moveTo>
                  <a:lnTo>
                    <a:pt x="125160" y="8381"/>
                  </a:lnTo>
                  <a:lnTo>
                    <a:pt x="130835" y="8381"/>
                  </a:lnTo>
                  <a:lnTo>
                    <a:pt x="129590" y="7327"/>
                  </a:lnTo>
                  <a:close/>
                </a:path>
                <a:path w="136525" h="79375">
                  <a:moveTo>
                    <a:pt x="125069" y="1777"/>
                  </a:moveTo>
                  <a:lnTo>
                    <a:pt x="120091" y="2806"/>
                  </a:lnTo>
                  <a:lnTo>
                    <a:pt x="126659" y="2806"/>
                  </a:lnTo>
                  <a:lnTo>
                    <a:pt x="125069" y="1777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3" name="object 2583"/>
            <p:cNvSpPr/>
            <p:nvPr/>
          </p:nvSpPr>
          <p:spPr>
            <a:xfrm>
              <a:off x="6857542" y="2666735"/>
              <a:ext cx="111760" cy="87630"/>
            </a:xfrm>
            <a:custGeom>
              <a:avLst/>
              <a:gdLst/>
              <a:ahLst/>
              <a:cxnLst/>
              <a:rect l="l" t="t" r="r" b="b"/>
              <a:pathLst>
                <a:path w="111759" h="87630">
                  <a:moveTo>
                    <a:pt x="11557" y="78231"/>
                  </a:moveTo>
                  <a:lnTo>
                    <a:pt x="9423" y="78231"/>
                  </a:lnTo>
                  <a:lnTo>
                    <a:pt x="6007" y="81279"/>
                  </a:lnTo>
                  <a:lnTo>
                    <a:pt x="2832" y="84073"/>
                  </a:lnTo>
                  <a:lnTo>
                    <a:pt x="25" y="86867"/>
                  </a:lnTo>
                  <a:lnTo>
                    <a:pt x="0" y="87629"/>
                  </a:lnTo>
                  <a:lnTo>
                    <a:pt x="1066" y="87375"/>
                  </a:lnTo>
                  <a:lnTo>
                    <a:pt x="3619" y="84835"/>
                  </a:lnTo>
                  <a:lnTo>
                    <a:pt x="6476" y="82295"/>
                  </a:lnTo>
                  <a:lnTo>
                    <a:pt x="9282" y="79755"/>
                  </a:lnTo>
                  <a:lnTo>
                    <a:pt x="10847" y="79755"/>
                  </a:lnTo>
                  <a:lnTo>
                    <a:pt x="11557" y="78231"/>
                  </a:lnTo>
                  <a:close/>
                </a:path>
                <a:path w="111759" h="87630">
                  <a:moveTo>
                    <a:pt x="10847" y="79755"/>
                  </a:moveTo>
                  <a:lnTo>
                    <a:pt x="9442" y="79755"/>
                  </a:lnTo>
                  <a:lnTo>
                    <a:pt x="6498" y="85978"/>
                  </a:lnTo>
                  <a:lnTo>
                    <a:pt x="6219" y="86740"/>
                  </a:lnTo>
                  <a:lnTo>
                    <a:pt x="6308" y="87248"/>
                  </a:lnTo>
                  <a:lnTo>
                    <a:pt x="6603" y="87248"/>
                  </a:lnTo>
                  <a:lnTo>
                    <a:pt x="7594" y="86740"/>
                  </a:lnTo>
                  <a:lnTo>
                    <a:pt x="10847" y="79755"/>
                  </a:lnTo>
                  <a:close/>
                </a:path>
                <a:path w="111759" h="87630">
                  <a:moveTo>
                    <a:pt x="20354" y="71754"/>
                  </a:moveTo>
                  <a:lnTo>
                    <a:pt x="18940" y="71754"/>
                  </a:lnTo>
                  <a:lnTo>
                    <a:pt x="16940" y="84073"/>
                  </a:lnTo>
                  <a:lnTo>
                    <a:pt x="16816" y="84835"/>
                  </a:lnTo>
                  <a:lnTo>
                    <a:pt x="16713" y="85470"/>
                  </a:lnTo>
                  <a:lnTo>
                    <a:pt x="16916" y="85978"/>
                  </a:lnTo>
                  <a:lnTo>
                    <a:pt x="17360" y="85978"/>
                  </a:lnTo>
                  <a:lnTo>
                    <a:pt x="18186" y="85216"/>
                  </a:lnTo>
                  <a:lnTo>
                    <a:pt x="20190" y="72770"/>
                  </a:lnTo>
                  <a:lnTo>
                    <a:pt x="20313" y="72008"/>
                  </a:lnTo>
                  <a:lnTo>
                    <a:pt x="20354" y="71754"/>
                  </a:lnTo>
                  <a:close/>
                </a:path>
                <a:path w="111759" h="87630">
                  <a:moveTo>
                    <a:pt x="24627" y="70738"/>
                  </a:moveTo>
                  <a:lnTo>
                    <a:pt x="24385" y="70992"/>
                  </a:lnTo>
                  <a:lnTo>
                    <a:pt x="23621" y="72262"/>
                  </a:lnTo>
                  <a:lnTo>
                    <a:pt x="27622" y="80136"/>
                  </a:lnTo>
                  <a:lnTo>
                    <a:pt x="27927" y="80644"/>
                  </a:lnTo>
                  <a:lnTo>
                    <a:pt x="28752" y="80644"/>
                  </a:lnTo>
                  <a:lnTo>
                    <a:pt x="29171" y="79755"/>
                  </a:lnTo>
                  <a:lnTo>
                    <a:pt x="24627" y="70738"/>
                  </a:lnTo>
                  <a:close/>
                </a:path>
                <a:path w="111759" h="87630">
                  <a:moveTo>
                    <a:pt x="20476" y="70992"/>
                  </a:moveTo>
                  <a:lnTo>
                    <a:pt x="17957" y="70992"/>
                  </a:lnTo>
                  <a:lnTo>
                    <a:pt x="13373" y="74802"/>
                  </a:lnTo>
                  <a:lnTo>
                    <a:pt x="11201" y="76707"/>
                  </a:lnTo>
                  <a:lnTo>
                    <a:pt x="2184" y="78866"/>
                  </a:lnTo>
                  <a:lnTo>
                    <a:pt x="1280" y="79755"/>
                  </a:lnTo>
                  <a:lnTo>
                    <a:pt x="1659" y="79755"/>
                  </a:lnTo>
                  <a:lnTo>
                    <a:pt x="2408" y="80136"/>
                  </a:lnTo>
                  <a:lnTo>
                    <a:pt x="1640" y="80136"/>
                  </a:lnTo>
                  <a:lnTo>
                    <a:pt x="9423" y="78231"/>
                  </a:lnTo>
                  <a:lnTo>
                    <a:pt x="11557" y="78231"/>
                  </a:lnTo>
                  <a:lnTo>
                    <a:pt x="11794" y="77723"/>
                  </a:lnTo>
                  <a:lnTo>
                    <a:pt x="11609" y="77723"/>
                  </a:lnTo>
                  <a:lnTo>
                    <a:pt x="14185" y="75564"/>
                  </a:lnTo>
                  <a:lnTo>
                    <a:pt x="18807" y="71754"/>
                  </a:lnTo>
                  <a:lnTo>
                    <a:pt x="20354" y="71754"/>
                  </a:lnTo>
                  <a:lnTo>
                    <a:pt x="20476" y="70992"/>
                  </a:lnTo>
                  <a:close/>
                </a:path>
                <a:path w="111759" h="87630">
                  <a:moveTo>
                    <a:pt x="44391" y="53593"/>
                  </a:moveTo>
                  <a:lnTo>
                    <a:pt x="42355" y="53593"/>
                  </a:lnTo>
                  <a:lnTo>
                    <a:pt x="39623" y="57530"/>
                  </a:lnTo>
                  <a:lnTo>
                    <a:pt x="38075" y="62483"/>
                  </a:lnTo>
                  <a:lnTo>
                    <a:pt x="37997" y="62864"/>
                  </a:lnTo>
                  <a:lnTo>
                    <a:pt x="37940" y="73659"/>
                  </a:lnTo>
                  <a:lnTo>
                    <a:pt x="39324" y="77723"/>
                  </a:lnTo>
                  <a:lnTo>
                    <a:pt x="40170" y="77723"/>
                  </a:lnTo>
                  <a:lnTo>
                    <a:pt x="40716" y="76961"/>
                  </a:lnTo>
                  <a:lnTo>
                    <a:pt x="40182" y="74802"/>
                  </a:lnTo>
                  <a:lnTo>
                    <a:pt x="40264" y="62864"/>
                  </a:lnTo>
                  <a:lnTo>
                    <a:pt x="40325" y="62483"/>
                  </a:lnTo>
                  <a:lnTo>
                    <a:pt x="40427" y="61848"/>
                  </a:lnTo>
                  <a:lnTo>
                    <a:pt x="40550" y="61086"/>
                  </a:lnTo>
                  <a:lnTo>
                    <a:pt x="40652" y="60451"/>
                  </a:lnTo>
                  <a:lnTo>
                    <a:pt x="40775" y="59689"/>
                  </a:lnTo>
                  <a:lnTo>
                    <a:pt x="40816" y="59435"/>
                  </a:lnTo>
                  <a:lnTo>
                    <a:pt x="44313" y="53720"/>
                  </a:lnTo>
                  <a:lnTo>
                    <a:pt x="44391" y="53593"/>
                  </a:lnTo>
                  <a:close/>
                </a:path>
                <a:path w="111759" h="87630">
                  <a:moveTo>
                    <a:pt x="89450" y="65912"/>
                  </a:moveTo>
                  <a:lnTo>
                    <a:pt x="87836" y="65912"/>
                  </a:lnTo>
                  <a:lnTo>
                    <a:pt x="88816" y="69722"/>
                  </a:lnTo>
                  <a:lnTo>
                    <a:pt x="91097" y="76707"/>
                  </a:lnTo>
                  <a:lnTo>
                    <a:pt x="91427" y="76961"/>
                  </a:lnTo>
                  <a:lnTo>
                    <a:pt x="91882" y="76961"/>
                  </a:lnTo>
                  <a:lnTo>
                    <a:pt x="92519" y="76072"/>
                  </a:lnTo>
                  <a:lnTo>
                    <a:pt x="90899" y="71246"/>
                  </a:lnTo>
                  <a:lnTo>
                    <a:pt x="90594" y="70230"/>
                  </a:lnTo>
                  <a:lnTo>
                    <a:pt x="89517" y="66166"/>
                  </a:lnTo>
                  <a:lnTo>
                    <a:pt x="89450" y="65912"/>
                  </a:lnTo>
                  <a:close/>
                </a:path>
                <a:path w="111759" h="87630">
                  <a:moveTo>
                    <a:pt x="52641" y="47497"/>
                  </a:moveTo>
                  <a:lnTo>
                    <a:pt x="50838" y="47497"/>
                  </a:lnTo>
                  <a:lnTo>
                    <a:pt x="47243" y="53593"/>
                  </a:lnTo>
                  <a:lnTo>
                    <a:pt x="47293" y="60451"/>
                  </a:lnTo>
                  <a:lnTo>
                    <a:pt x="48799" y="69722"/>
                  </a:lnTo>
                  <a:lnTo>
                    <a:pt x="48882" y="70230"/>
                  </a:lnTo>
                  <a:lnTo>
                    <a:pt x="51231" y="74548"/>
                  </a:lnTo>
                  <a:lnTo>
                    <a:pt x="51995" y="74548"/>
                  </a:lnTo>
                  <a:lnTo>
                    <a:pt x="52514" y="73659"/>
                  </a:lnTo>
                  <a:lnTo>
                    <a:pt x="51434" y="71246"/>
                  </a:lnTo>
                  <a:lnTo>
                    <a:pt x="51320" y="70992"/>
                  </a:lnTo>
                  <a:lnTo>
                    <a:pt x="49548" y="64515"/>
                  </a:lnTo>
                  <a:lnTo>
                    <a:pt x="49424" y="58038"/>
                  </a:lnTo>
                  <a:lnTo>
                    <a:pt x="49399" y="55244"/>
                  </a:lnTo>
                  <a:lnTo>
                    <a:pt x="52482" y="47878"/>
                  </a:lnTo>
                  <a:lnTo>
                    <a:pt x="52588" y="47624"/>
                  </a:lnTo>
                  <a:lnTo>
                    <a:pt x="52641" y="47497"/>
                  </a:lnTo>
                  <a:close/>
                </a:path>
                <a:path w="111759" h="87630">
                  <a:moveTo>
                    <a:pt x="30933" y="62483"/>
                  </a:moveTo>
                  <a:lnTo>
                    <a:pt x="28841" y="62483"/>
                  </a:lnTo>
                  <a:lnTo>
                    <a:pt x="25530" y="65023"/>
                  </a:lnTo>
                  <a:lnTo>
                    <a:pt x="19545" y="69722"/>
                  </a:lnTo>
                  <a:lnTo>
                    <a:pt x="3113" y="71754"/>
                  </a:lnTo>
                  <a:lnTo>
                    <a:pt x="3964" y="71754"/>
                  </a:lnTo>
                  <a:lnTo>
                    <a:pt x="3263" y="72262"/>
                  </a:lnTo>
                  <a:lnTo>
                    <a:pt x="3848" y="72770"/>
                  </a:lnTo>
                  <a:lnTo>
                    <a:pt x="17957" y="70992"/>
                  </a:lnTo>
                  <a:lnTo>
                    <a:pt x="20476" y="70992"/>
                  </a:lnTo>
                  <a:lnTo>
                    <a:pt x="20599" y="70230"/>
                  </a:lnTo>
                  <a:lnTo>
                    <a:pt x="23228" y="68198"/>
                  </a:lnTo>
                  <a:lnTo>
                    <a:pt x="28663" y="63880"/>
                  </a:lnTo>
                  <a:lnTo>
                    <a:pt x="29719" y="63880"/>
                  </a:lnTo>
                  <a:lnTo>
                    <a:pt x="30933" y="62483"/>
                  </a:lnTo>
                  <a:close/>
                </a:path>
                <a:path w="111759" h="87630">
                  <a:moveTo>
                    <a:pt x="65291" y="38480"/>
                  </a:moveTo>
                  <a:lnTo>
                    <a:pt x="63436" y="38480"/>
                  </a:lnTo>
                  <a:lnTo>
                    <a:pt x="61084" y="46481"/>
                  </a:lnTo>
                  <a:lnTo>
                    <a:pt x="61009" y="46735"/>
                  </a:lnTo>
                  <a:lnTo>
                    <a:pt x="60897" y="47116"/>
                  </a:lnTo>
                  <a:lnTo>
                    <a:pt x="60785" y="47497"/>
                  </a:lnTo>
                  <a:lnTo>
                    <a:pt x="60667" y="71754"/>
                  </a:lnTo>
                  <a:lnTo>
                    <a:pt x="60832" y="72008"/>
                  </a:lnTo>
                  <a:lnTo>
                    <a:pt x="61467" y="72008"/>
                  </a:lnTo>
                  <a:lnTo>
                    <a:pt x="62128" y="71246"/>
                  </a:lnTo>
                  <a:lnTo>
                    <a:pt x="62202" y="48513"/>
                  </a:lnTo>
                  <a:lnTo>
                    <a:pt x="62326" y="47116"/>
                  </a:lnTo>
                  <a:lnTo>
                    <a:pt x="62438" y="45846"/>
                  </a:lnTo>
                  <a:lnTo>
                    <a:pt x="62499" y="45592"/>
                  </a:lnTo>
                  <a:lnTo>
                    <a:pt x="65191" y="38734"/>
                  </a:lnTo>
                  <a:lnTo>
                    <a:pt x="65291" y="38480"/>
                  </a:lnTo>
                  <a:close/>
                </a:path>
                <a:path w="111759" h="87630">
                  <a:moveTo>
                    <a:pt x="26066" y="68198"/>
                  </a:moveTo>
                  <a:lnTo>
                    <a:pt x="25633" y="68579"/>
                  </a:lnTo>
                  <a:lnTo>
                    <a:pt x="24197" y="70230"/>
                  </a:lnTo>
                  <a:lnTo>
                    <a:pt x="24371" y="70230"/>
                  </a:lnTo>
                  <a:lnTo>
                    <a:pt x="24627" y="70738"/>
                  </a:lnTo>
                  <a:lnTo>
                    <a:pt x="24844" y="70230"/>
                  </a:lnTo>
                  <a:lnTo>
                    <a:pt x="26066" y="68198"/>
                  </a:lnTo>
                  <a:close/>
                </a:path>
                <a:path w="111759" h="87630">
                  <a:moveTo>
                    <a:pt x="83589" y="65912"/>
                  </a:moveTo>
                  <a:lnTo>
                    <a:pt x="82201" y="65912"/>
                  </a:lnTo>
                  <a:lnTo>
                    <a:pt x="81127" y="69722"/>
                  </a:lnTo>
                  <a:lnTo>
                    <a:pt x="81313" y="70230"/>
                  </a:lnTo>
                  <a:lnTo>
                    <a:pt x="81673" y="70230"/>
                  </a:lnTo>
                  <a:lnTo>
                    <a:pt x="82374" y="69722"/>
                  </a:lnTo>
                  <a:lnTo>
                    <a:pt x="82514" y="69722"/>
                  </a:lnTo>
                  <a:lnTo>
                    <a:pt x="83518" y="66166"/>
                  </a:lnTo>
                  <a:lnTo>
                    <a:pt x="83589" y="65912"/>
                  </a:lnTo>
                  <a:close/>
                </a:path>
                <a:path w="111759" h="87630">
                  <a:moveTo>
                    <a:pt x="94117" y="65912"/>
                  </a:moveTo>
                  <a:lnTo>
                    <a:pt x="91516" y="65912"/>
                  </a:lnTo>
                  <a:lnTo>
                    <a:pt x="95643" y="68579"/>
                  </a:lnTo>
                  <a:lnTo>
                    <a:pt x="96657" y="68579"/>
                  </a:lnTo>
                  <a:lnTo>
                    <a:pt x="96672" y="67563"/>
                  </a:lnTo>
                  <a:lnTo>
                    <a:pt x="94117" y="65912"/>
                  </a:lnTo>
                  <a:close/>
                </a:path>
                <a:path w="111759" h="87630">
                  <a:moveTo>
                    <a:pt x="29719" y="63880"/>
                  </a:moveTo>
                  <a:lnTo>
                    <a:pt x="28663" y="63880"/>
                  </a:lnTo>
                  <a:lnTo>
                    <a:pt x="26448" y="67563"/>
                  </a:lnTo>
                  <a:lnTo>
                    <a:pt x="27068" y="66928"/>
                  </a:lnTo>
                  <a:lnTo>
                    <a:pt x="29719" y="63880"/>
                  </a:lnTo>
                  <a:close/>
                </a:path>
                <a:path w="111759" h="87630">
                  <a:moveTo>
                    <a:pt x="9867" y="62483"/>
                  </a:moveTo>
                  <a:lnTo>
                    <a:pt x="8813" y="62864"/>
                  </a:lnTo>
                  <a:lnTo>
                    <a:pt x="8824" y="63499"/>
                  </a:lnTo>
                  <a:lnTo>
                    <a:pt x="8547" y="63499"/>
                  </a:lnTo>
                  <a:lnTo>
                    <a:pt x="14401" y="66166"/>
                  </a:lnTo>
                  <a:lnTo>
                    <a:pt x="16958" y="65531"/>
                  </a:lnTo>
                  <a:lnTo>
                    <a:pt x="16408" y="65531"/>
                  </a:lnTo>
                  <a:lnTo>
                    <a:pt x="9867" y="62483"/>
                  </a:lnTo>
                  <a:close/>
                </a:path>
                <a:path w="111759" h="87630">
                  <a:moveTo>
                    <a:pt x="72152" y="45846"/>
                  </a:moveTo>
                  <a:lnTo>
                    <a:pt x="70651" y="45846"/>
                  </a:lnTo>
                  <a:lnTo>
                    <a:pt x="69989" y="46735"/>
                  </a:lnTo>
                  <a:lnTo>
                    <a:pt x="67241" y="59435"/>
                  </a:lnTo>
                  <a:lnTo>
                    <a:pt x="67219" y="61848"/>
                  </a:lnTo>
                  <a:lnTo>
                    <a:pt x="67360" y="62483"/>
                  </a:lnTo>
                  <a:lnTo>
                    <a:pt x="67472" y="62991"/>
                  </a:lnTo>
                  <a:lnTo>
                    <a:pt x="67584" y="63499"/>
                  </a:lnTo>
                  <a:lnTo>
                    <a:pt x="67668" y="63880"/>
                  </a:lnTo>
                  <a:lnTo>
                    <a:pt x="67725" y="64134"/>
                  </a:lnTo>
                  <a:lnTo>
                    <a:pt x="67809" y="64515"/>
                  </a:lnTo>
                  <a:lnTo>
                    <a:pt x="67921" y="65023"/>
                  </a:lnTo>
                  <a:lnTo>
                    <a:pt x="67977" y="65277"/>
                  </a:lnTo>
                  <a:lnTo>
                    <a:pt x="68103" y="65658"/>
                  </a:lnTo>
                  <a:lnTo>
                    <a:pt x="68243" y="65912"/>
                  </a:lnTo>
                  <a:lnTo>
                    <a:pt x="68790" y="65912"/>
                  </a:lnTo>
                  <a:lnTo>
                    <a:pt x="69361" y="65023"/>
                  </a:lnTo>
                  <a:lnTo>
                    <a:pt x="69276" y="64134"/>
                  </a:lnTo>
                  <a:lnTo>
                    <a:pt x="68774" y="61848"/>
                  </a:lnTo>
                  <a:lnTo>
                    <a:pt x="68691" y="61467"/>
                  </a:lnTo>
                  <a:lnTo>
                    <a:pt x="68632" y="59435"/>
                  </a:lnTo>
                  <a:lnTo>
                    <a:pt x="71131" y="47878"/>
                  </a:lnTo>
                  <a:lnTo>
                    <a:pt x="71213" y="47497"/>
                  </a:lnTo>
                  <a:lnTo>
                    <a:pt x="71323" y="46989"/>
                  </a:lnTo>
                  <a:lnTo>
                    <a:pt x="72060" y="45973"/>
                  </a:lnTo>
                  <a:lnTo>
                    <a:pt x="72152" y="45846"/>
                  </a:lnTo>
                  <a:close/>
                </a:path>
                <a:path w="111759" h="87630">
                  <a:moveTo>
                    <a:pt x="82272" y="65658"/>
                  </a:moveTo>
                  <a:lnTo>
                    <a:pt x="68953" y="65658"/>
                  </a:lnTo>
                  <a:lnTo>
                    <a:pt x="68790" y="65912"/>
                  </a:lnTo>
                  <a:lnTo>
                    <a:pt x="82201" y="65912"/>
                  </a:lnTo>
                  <a:lnTo>
                    <a:pt x="82272" y="65658"/>
                  </a:lnTo>
                  <a:close/>
                </a:path>
                <a:path w="111759" h="87630">
                  <a:moveTo>
                    <a:pt x="87771" y="65658"/>
                  </a:moveTo>
                  <a:lnTo>
                    <a:pt x="83661" y="65658"/>
                  </a:lnTo>
                  <a:lnTo>
                    <a:pt x="83589" y="65912"/>
                  </a:lnTo>
                  <a:lnTo>
                    <a:pt x="87836" y="65912"/>
                  </a:lnTo>
                  <a:lnTo>
                    <a:pt x="87771" y="65658"/>
                  </a:lnTo>
                  <a:close/>
                </a:path>
                <a:path w="111759" h="87630">
                  <a:moveTo>
                    <a:pt x="91231" y="65658"/>
                  </a:moveTo>
                  <a:lnTo>
                    <a:pt x="89383" y="65658"/>
                  </a:lnTo>
                  <a:lnTo>
                    <a:pt x="89450" y="65912"/>
                  </a:lnTo>
                  <a:lnTo>
                    <a:pt x="91516" y="65912"/>
                  </a:lnTo>
                  <a:lnTo>
                    <a:pt x="91231" y="65658"/>
                  </a:lnTo>
                  <a:close/>
                </a:path>
                <a:path w="111759" h="87630">
                  <a:moveTo>
                    <a:pt x="85021" y="45846"/>
                  </a:moveTo>
                  <a:lnTo>
                    <a:pt x="83466" y="45846"/>
                  </a:lnTo>
                  <a:lnTo>
                    <a:pt x="84086" y="49402"/>
                  </a:lnTo>
                  <a:lnTo>
                    <a:pt x="82715" y="50672"/>
                  </a:lnTo>
                  <a:lnTo>
                    <a:pt x="77076" y="56514"/>
                  </a:lnTo>
                  <a:lnTo>
                    <a:pt x="74845" y="63499"/>
                  </a:lnTo>
                  <a:lnTo>
                    <a:pt x="74723" y="63880"/>
                  </a:lnTo>
                  <a:lnTo>
                    <a:pt x="74642" y="64134"/>
                  </a:lnTo>
                  <a:lnTo>
                    <a:pt x="74520" y="64515"/>
                  </a:lnTo>
                  <a:lnTo>
                    <a:pt x="74510" y="65531"/>
                  </a:lnTo>
                  <a:lnTo>
                    <a:pt x="74891" y="65658"/>
                  </a:lnTo>
                  <a:lnTo>
                    <a:pt x="75780" y="65023"/>
                  </a:lnTo>
                  <a:lnTo>
                    <a:pt x="77789" y="58673"/>
                  </a:lnTo>
                  <a:lnTo>
                    <a:pt x="77910" y="58292"/>
                  </a:lnTo>
                  <a:lnTo>
                    <a:pt x="77990" y="58038"/>
                  </a:lnTo>
                  <a:lnTo>
                    <a:pt x="82346" y="52831"/>
                  </a:lnTo>
                  <a:lnTo>
                    <a:pt x="84211" y="50799"/>
                  </a:lnTo>
                  <a:lnTo>
                    <a:pt x="84327" y="50672"/>
                  </a:lnTo>
                  <a:lnTo>
                    <a:pt x="85987" y="50672"/>
                  </a:lnTo>
                  <a:lnTo>
                    <a:pt x="85636" y="49402"/>
                  </a:lnTo>
                  <a:lnTo>
                    <a:pt x="85482" y="48513"/>
                  </a:lnTo>
                  <a:lnTo>
                    <a:pt x="85372" y="47878"/>
                  </a:lnTo>
                  <a:lnTo>
                    <a:pt x="85307" y="47497"/>
                  </a:lnTo>
                  <a:lnTo>
                    <a:pt x="85219" y="46989"/>
                  </a:lnTo>
                  <a:lnTo>
                    <a:pt x="85131" y="46481"/>
                  </a:lnTo>
                  <a:lnTo>
                    <a:pt x="85021" y="45846"/>
                  </a:lnTo>
                  <a:close/>
                </a:path>
                <a:path w="111759" h="87630">
                  <a:moveTo>
                    <a:pt x="85987" y="50672"/>
                  </a:moveTo>
                  <a:lnTo>
                    <a:pt x="84327" y="50672"/>
                  </a:lnTo>
                  <a:lnTo>
                    <a:pt x="84567" y="51942"/>
                  </a:lnTo>
                  <a:lnTo>
                    <a:pt x="85641" y="57149"/>
                  </a:lnTo>
                  <a:lnTo>
                    <a:pt x="86189" y="59435"/>
                  </a:lnTo>
                  <a:lnTo>
                    <a:pt x="86251" y="59689"/>
                  </a:lnTo>
                  <a:lnTo>
                    <a:pt x="86344" y="60070"/>
                  </a:lnTo>
                  <a:lnTo>
                    <a:pt x="86437" y="60451"/>
                  </a:lnTo>
                  <a:lnTo>
                    <a:pt x="86499" y="60705"/>
                  </a:lnTo>
                  <a:lnTo>
                    <a:pt x="85407" y="61467"/>
                  </a:lnTo>
                  <a:lnTo>
                    <a:pt x="82702" y="64134"/>
                  </a:lnTo>
                  <a:lnTo>
                    <a:pt x="82451" y="65023"/>
                  </a:lnTo>
                  <a:lnTo>
                    <a:pt x="82380" y="65277"/>
                  </a:lnTo>
                  <a:lnTo>
                    <a:pt x="82272" y="65658"/>
                  </a:lnTo>
                  <a:lnTo>
                    <a:pt x="83661" y="65658"/>
                  </a:lnTo>
                  <a:lnTo>
                    <a:pt x="83769" y="65277"/>
                  </a:lnTo>
                  <a:lnTo>
                    <a:pt x="85585" y="62991"/>
                  </a:lnTo>
                  <a:lnTo>
                    <a:pt x="86791" y="61848"/>
                  </a:lnTo>
                  <a:lnTo>
                    <a:pt x="88895" y="61848"/>
                  </a:lnTo>
                  <a:lnTo>
                    <a:pt x="88036" y="60451"/>
                  </a:lnTo>
                  <a:lnTo>
                    <a:pt x="87106" y="56514"/>
                  </a:lnTo>
                  <a:lnTo>
                    <a:pt x="87016" y="56133"/>
                  </a:lnTo>
                  <a:lnTo>
                    <a:pt x="86956" y="55879"/>
                  </a:lnTo>
                  <a:lnTo>
                    <a:pt x="86874" y="55498"/>
                  </a:lnTo>
                  <a:lnTo>
                    <a:pt x="86819" y="55244"/>
                  </a:lnTo>
                  <a:lnTo>
                    <a:pt x="86736" y="54863"/>
                  </a:lnTo>
                  <a:lnTo>
                    <a:pt x="86681" y="54609"/>
                  </a:lnTo>
                  <a:lnTo>
                    <a:pt x="86571" y="54101"/>
                  </a:lnTo>
                  <a:lnTo>
                    <a:pt x="86461" y="53593"/>
                  </a:lnTo>
                  <a:lnTo>
                    <a:pt x="86794" y="53593"/>
                  </a:lnTo>
                  <a:lnTo>
                    <a:pt x="86127" y="51180"/>
                  </a:lnTo>
                  <a:lnTo>
                    <a:pt x="86022" y="50799"/>
                  </a:lnTo>
                  <a:lnTo>
                    <a:pt x="85987" y="50672"/>
                  </a:lnTo>
                  <a:close/>
                </a:path>
                <a:path w="111759" h="87630">
                  <a:moveTo>
                    <a:pt x="88895" y="61848"/>
                  </a:moveTo>
                  <a:lnTo>
                    <a:pt x="86791" y="61848"/>
                  </a:lnTo>
                  <a:lnTo>
                    <a:pt x="87608" y="65023"/>
                  </a:lnTo>
                  <a:lnTo>
                    <a:pt x="87673" y="65277"/>
                  </a:lnTo>
                  <a:lnTo>
                    <a:pt x="87771" y="65658"/>
                  </a:lnTo>
                  <a:lnTo>
                    <a:pt x="89383" y="65658"/>
                  </a:lnTo>
                  <a:lnTo>
                    <a:pt x="89080" y="64515"/>
                  </a:lnTo>
                  <a:lnTo>
                    <a:pt x="88979" y="64134"/>
                  </a:lnTo>
                  <a:lnTo>
                    <a:pt x="88912" y="63880"/>
                  </a:lnTo>
                  <a:lnTo>
                    <a:pt x="88811" y="63499"/>
                  </a:lnTo>
                  <a:lnTo>
                    <a:pt x="90384" y="63499"/>
                  </a:lnTo>
                  <a:lnTo>
                    <a:pt x="89598" y="62991"/>
                  </a:lnTo>
                  <a:lnTo>
                    <a:pt x="88895" y="61848"/>
                  </a:lnTo>
                  <a:close/>
                </a:path>
                <a:path w="111759" h="87630">
                  <a:moveTo>
                    <a:pt x="90384" y="63499"/>
                  </a:moveTo>
                  <a:lnTo>
                    <a:pt x="88811" y="63499"/>
                  </a:lnTo>
                  <a:lnTo>
                    <a:pt x="91231" y="65658"/>
                  </a:lnTo>
                  <a:lnTo>
                    <a:pt x="93724" y="65658"/>
                  </a:lnTo>
                  <a:lnTo>
                    <a:pt x="90384" y="63499"/>
                  </a:lnTo>
                  <a:close/>
                </a:path>
                <a:path w="111759" h="87630">
                  <a:moveTo>
                    <a:pt x="33091" y="60451"/>
                  </a:moveTo>
                  <a:lnTo>
                    <a:pt x="31597" y="60451"/>
                  </a:lnTo>
                  <a:lnTo>
                    <a:pt x="29819" y="61086"/>
                  </a:lnTo>
                  <a:lnTo>
                    <a:pt x="16408" y="65531"/>
                  </a:lnTo>
                  <a:lnTo>
                    <a:pt x="16958" y="65531"/>
                  </a:lnTo>
                  <a:lnTo>
                    <a:pt x="23605" y="63880"/>
                  </a:lnTo>
                  <a:lnTo>
                    <a:pt x="28841" y="62483"/>
                  </a:lnTo>
                  <a:lnTo>
                    <a:pt x="30933" y="62483"/>
                  </a:lnTo>
                  <a:lnTo>
                    <a:pt x="31817" y="61467"/>
                  </a:lnTo>
                  <a:lnTo>
                    <a:pt x="32260" y="61086"/>
                  </a:lnTo>
                  <a:lnTo>
                    <a:pt x="33091" y="60451"/>
                  </a:lnTo>
                  <a:close/>
                </a:path>
                <a:path w="111759" h="87630">
                  <a:moveTo>
                    <a:pt x="86794" y="53593"/>
                  </a:moveTo>
                  <a:lnTo>
                    <a:pt x="86461" y="53593"/>
                  </a:lnTo>
                  <a:lnTo>
                    <a:pt x="90423" y="58292"/>
                  </a:lnTo>
                  <a:lnTo>
                    <a:pt x="98526" y="64515"/>
                  </a:lnTo>
                  <a:lnTo>
                    <a:pt x="99489" y="64515"/>
                  </a:lnTo>
                  <a:lnTo>
                    <a:pt x="99572" y="64134"/>
                  </a:lnTo>
                  <a:lnTo>
                    <a:pt x="99627" y="63880"/>
                  </a:lnTo>
                  <a:lnTo>
                    <a:pt x="99709" y="63499"/>
                  </a:lnTo>
                  <a:lnTo>
                    <a:pt x="99542" y="63499"/>
                  </a:lnTo>
                  <a:lnTo>
                    <a:pt x="86829" y="53720"/>
                  </a:lnTo>
                  <a:lnTo>
                    <a:pt x="86794" y="53593"/>
                  </a:lnTo>
                  <a:close/>
                </a:path>
                <a:path w="111759" h="87630">
                  <a:moveTo>
                    <a:pt x="45401" y="51942"/>
                  </a:moveTo>
                  <a:lnTo>
                    <a:pt x="42862" y="51942"/>
                  </a:lnTo>
                  <a:lnTo>
                    <a:pt x="39170" y="54609"/>
                  </a:lnTo>
                  <a:lnTo>
                    <a:pt x="31073" y="60705"/>
                  </a:lnTo>
                  <a:lnTo>
                    <a:pt x="30886" y="60705"/>
                  </a:lnTo>
                  <a:lnTo>
                    <a:pt x="31597" y="60451"/>
                  </a:lnTo>
                  <a:lnTo>
                    <a:pt x="33091" y="60451"/>
                  </a:lnTo>
                  <a:lnTo>
                    <a:pt x="35420" y="58673"/>
                  </a:lnTo>
                  <a:lnTo>
                    <a:pt x="38950" y="56133"/>
                  </a:lnTo>
                  <a:lnTo>
                    <a:pt x="42277" y="53593"/>
                  </a:lnTo>
                  <a:lnTo>
                    <a:pt x="44391" y="53593"/>
                  </a:lnTo>
                  <a:lnTo>
                    <a:pt x="45401" y="51942"/>
                  </a:lnTo>
                  <a:close/>
                </a:path>
                <a:path w="111759" h="87630">
                  <a:moveTo>
                    <a:pt x="38689" y="60451"/>
                  </a:moveTo>
                  <a:lnTo>
                    <a:pt x="33091" y="60451"/>
                  </a:lnTo>
                  <a:lnTo>
                    <a:pt x="32759" y="60705"/>
                  </a:lnTo>
                  <a:lnTo>
                    <a:pt x="38613" y="60705"/>
                  </a:lnTo>
                  <a:lnTo>
                    <a:pt x="38689" y="60451"/>
                  </a:lnTo>
                  <a:close/>
                </a:path>
                <a:path w="111759" h="87630">
                  <a:moveTo>
                    <a:pt x="47293" y="60451"/>
                  </a:moveTo>
                  <a:lnTo>
                    <a:pt x="40652" y="60451"/>
                  </a:lnTo>
                  <a:lnTo>
                    <a:pt x="40611" y="60705"/>
                  </a:lnTo>
                  <a:lnTo>
                    <a:pt x="47334" y="60705"/>
                  </a:lnTo>
                  <a:lnTo>
                    <a:pt x="47293" y="60451"/>
                  </a:lnTo>
                  <a:close/>
                </a:path>
                <a:path w="111759" h="87630">
                  <a:moveTo>
                    <a:pt x="60021" y="60451"/>
                  </a:moveTo>
                  <a:lnTo>
                    <a:pt x="49445" y="60451"/>
                  </a:lnTo>
                  <a:lnTo>
                    <a:pt x="49447" y="60705"/>
                  </a:lnTo>
                  <a:lnTo>
                    <a:pt x="60030" y="60705"/>
                  </a:lnTo>
                  <a:lnTo>
                    <a:pt x="60021" y="60451"/>
                  </a:lnTo>
                  <a:close/>
                </a:path>
                <a:path w="111759" h="87630">
                  <a:moveTo>
                    <a:pt x="67022" y="60451"/>
                  </a:moveTo>
                  <a:lnTo>
                    <a:pt x="61540" y="60451"/>
                  </a:lnTo>
                  <a:lnTo>
                    <a:pt x="61548" y="60705"/>
                  </a:lnTo>
                  <a:lnTo>
                    <a:pt x="66967" y="60705"/>
                  </a:lnTo>
                  <a:lnTo>
                    <a:pt x="67022" y="60451"/>
                  </a:lnTo>
                  <a:close/>
                </a:path>
                <a:path w="111759" h="87630">
                  <a:moveTo>
                    <a:pt x="75818" y="60451"/>
                  </a:moveTo>
                  <a:lnTo>
                    <a:pt x="68468" y="60451"/>
                  </a:lnTo>
                  <a:lnTo>
                    <a:pt x="68523" y="60705"/>
                  </a:lnTo>
                  <a:lnTo>
                    <a:pt x="75737" y="60705"/>
                  </a:lnTo>
                  <a:lnTo>
                    <a:pt x="75818" y="60451"/>
                  </a:lnTo>
                  <a:close/>
                </a:path>
                <a:path w="111759" h="87630">
                  <a:moveTo>
                    <a:pt x="86437" y="60451"/>
                  </a:moveTo>
                  <a:lnTo>
                    <a:pt x="77227" y="60451"/>
                  </a:lnTo>
                  <a:lnTo>
                    <a:pt x="77146" y="60705"/>
                  </a:lnTo>
                  <a:lnTo>
                    <a:pt x="86499" y="60705"/>
                  </a:lnTo>
                  <a:lnTo>
                    <a:pt x="86437" y="60451"/>
                  </a:lnTo>
                  <a:close/>
                </a:path>
                <a:path w="111759" h="87630">
                  <a:moveTo>
                    <a:pt x="93235" y="60451"/>
                  </a:moveTo>
                  <a:lnTo>
                    <a:pt x="88036" y="60451"/>
                  </a:lnTo>
                  <a:lnTo>
                    <a:pt x="88192" y="60705"/>
                  </a:lnTo>
                  <a:lnTo>
                    <a:pt x="93565" y="60705"/>
                  </a:lnTo>
                  <a:lnTo>
                    <a:pt x="93235" y="60451"/>
                  </a:lnTo>
                  <a:close/>
                </a:path>
                <a:path w="111759" h="87630">
                  <a:moveTo>
                    <a:pt x="102854" y="60451"/>
                  </a:moveTo>
                  <a:lnTo>
                    <a:pt x="95580" y="60451"/>
                  </a:lnTo>
                  <a:lnTo>
                    <a:pt x="95910" y="60705"/>
                  </a:lnTo>
                  <a:lnTo>
                    <a:pt x="103111" y="60705"/>
                  </a:lnTo>
                  <a:lnTo>
                    <a:pt x="102854" y="60451"/>
                  </a:lnTo>
                  <a:close/>
                </a:path>
                <a:path w="111759" h="87630">
                  <a:moveTo>
                    <a:pt x="86213" y="39496"/>
                  </a:moveTo>
                  <a:lnTo>
                    <a:pt x="84226" y="39496"/>
                  </a:lnTo>
                  <a:lnTo>
                    <a:pt x="88511" y="45211"/>
                  </a:lnTo>
                  <a:lnTo>
                    <a:pt x="88780" y="45592"/>
                  </a:lnTo>
                  <a:lnTo>
                    <a:pt x="94734" y="52323"/>
                  </a:lnTo>
                  <a:lnTo>
                    <a:pt x="99904" y="57530"/>
                  </a:lnTo>
                  <a:lnTo>
                    <a:pt x="103111" y="60705"/>
                  </a:lnTo>
                  <a:lnTo>
                    <a:pt x="104032" y="60705"/>
                  </a:lnTo>
                  <a:lnTo>
                    <a:pt x="104094" y="60451"/>
                  </a:lnTo>
                  <a:lnTo>
                    <a:pt x="104187" y="60070"/>
                  </a:lnTo>
                  <a:lnTo>
                    <a:pt x="104279" y="59689"/>
                  </a:lnTo>
                  <a:lnTo>
                    <a:pt x="99070" y="54609"/>
                  </a:lnTo>
                  <a:lnTo>
                    <a:pt x="92522" y="47624"/>
                  </a:lnTo>
                  <a:lnTo>
                    <a:pt x="86909" y="40766"/>
                  </a:lnTo>
                  <a:lnTo>
                    <a:pt x="86213" y="39496"/>
                  </a:lnTo>
                  <a:close/>
                </a:path>
                <a:path w="111759" h="87630">
                  <a:moveTo>
                    <a:pt x="105016" y="60451"/>
                  </a:moveTo>
                  <a:lnTo>
                    <a:pt x="104094" y="60451"/>
                  </a:lnTo>
                  <a:lnTo>
                    <a:pt x="104032" y="60705"/>
                  </a:lnTo>
                  <a:lnTo>
                    <a:pt x="103111" y="60705"/>
                  </a:lnTo>
                  <a:lnTo>
                    <a:pt x="105016" y="60451"/>
                  </a:lnTo>
                  <a:close/>
                </a:path>
                <a:path w="111759" h="87630">
                  <a:moveTo>
                    <a:pt x="16207" y="53593"/>
                  </a:moveTo>
                  <a:lnTo>
                    <a:pt x="14350" y="53593"/>
                  </a:lnTo>
                  <a:lnTo>
                    <a:pt x="13334" y="54101"/>
                  </a:lnTo>
                  <a:lnTo>
                    <a:pt x="13627" y="54101"/>
                  </a:lnTo>
                  <a:lnTo>
                    <a:pt x="13779" y="54609"/>
                  </a:lnTo>
                  <a:lnTo>
                    <a:pt x="21681" y="55498"/>
                  </a:lnTo>
                  <a:lnTo>
                    <a:pt x="29844" y="54863"/>
                  </a:lnTo>
                  <a:lnTo>
                    <a:pt x="33209" y="54228"/>
                  </a:lnTo>
                  <a:lnTo>
                    <a:pt x="24220" y="54228"/>
                  </a:lnTo>
                  <a:lnTo>
                    <a:pt x="16207" y="53593"/>
                  </a:lnTo>
                  <a:close/>
                </a:path>
                <a:path w="111759" h="87630">
                  <a:moveTo>
                    <a:pt x="41650" y="54609"/>
                  </a:moveTo>
                  <a:lnTo>
                    <a:pt x="40946" y="54609"/>
                  </a:lnTo>
                  <a:lnTo>
                    <a:pt x="40613" y="54863"/>
                  </a:lnTo>
                  <a:lnTo>
                    <a:pt x="41473" y="54863"/>
                  </a:lnTo>
                  <a:lnTo>
                    <a:pt x="41650" y="54609"/>
                  </a:lnTo>
                  <a:close/>
                </a:path>
                <a:path w="111759" h="87630">
                  <a:moveTo>
                    <a:pt x="47242" y="54609"/>
                  </a:moveTo>
                  <a:lnTo>
                    <a:pt x="43769" y="54609"/>
                  </a:lnTo>
                  <a:lnTo>
                    <a:pt x="43614" y="54863"/>
                  </a:lnTo>
                  <a:lnTo>
                    <a:pt x="47241" y="54863"/>
                  </a:lnTo>
                  <a:lnTo>
                    <a:pt x="47242" y="54609"/>
                  </a:lnTo>
                  <a:close/>
                </a:path>
                <a:path w="111759" h="87630">
                  <a:moveTo>
                    <a:pt x="60218" y="54609"/>
                  </a:moveTo>
                  <a:lnTo>
                    <a:pt x="49665" y="54609"/>
                  </a:lnTo>
                  <a:lnTo>
                    <a:pt x="49559" y="54863"/>
                  </a:lnTo>
                  <a:lnTo>
                    <a:pt x="60200" y="54863"/>
                  </a:lnTo>
                  <a:lnTo>
                    <a:pt x="60218" y="54609"/>
                  </a:lnTo>
                  <a:close/>
                </a:path>
                <a:path w="111759" h="87630">
                  <a:moveTo>
                    <a:pt x="68286" y="54609"/>
                  </a:moveTo>
                  <a:lnTo>
                    <a:pt x="61663" y="54609"/>
                  </a:lnTo>
                  <a:lnTo>
                    <a:pt x="61641" y="54863"/>
                  </a:lnTo>
                  <a:lnTo>
                    <a:pt x="68231" y="54863"/>
                  </a:lnTo>
                  <a:lnTo>
                    <a:pt x="68286" y="54609"/>
                  </a:lnTo>
                  <a:close/>
                </a:path>
                <a:path w="111759" h="87630">
                  <a:moveTo>
                    <a:pt x="78915" y="54609"/>
                  </a:moveTo>
                  <a:lnTo>
                    <a:pt x="69675" y="54609"/>
                  </a:lnTo>
                  <a:lnTo>
                    <a:pt x="69620" y="54863"/>
                  </a:lnTo>
                  <a:lnTo>
                    <a:pt x="78669" y="54863"/>
                  </a:lnTo>
                  <a:lnTo>
                    <a:pt x="78915" y="54609"/>
                  </a:lnTo>
                  <a:close/>
                </a:path>
                <a:path w="111759" h="87630">
                  <a:moveTo>
                    <a:pt x="85086" y="54609"/>
                  </a:moveTo>
                  <a:lnTo>
                    <a:pt x="80859" y="54609"/>
                  </a:lnTo>
                  <a:lnTo>
                    <a:pt x="80646" y="54863"/>
                  </a:lnTo>
                  <a:lnTo>
                    <a:pt x="85142" y="54863"/>
                  </a:lnTo>
                  <a:lnTo>
                    <a:pt x="85086" y="54609"/>
                  </a:lnTo>
                  <a:close/>
                </a:path>
                <a:path w="111759" h="87630">
                  <a:moveTo>
                    <a:pt x="87318" y="54609"/>
                  </a:moveTo>
                  <a:lnTo>
                    <a:pt x="86681" y="54609"/>
                  </a:lnTo>
                  <a:lnTo>
                    <a:pt x="86736" y="54863"/>
                  </a:lnTo>
                  <a:lnTo>
                    <a:pt x="87532" y="54863"/>
                  </a:lnTo>
                  <a:lnTo>
                    <a:pt x="87318" y="54609"/>
                  </a:lnTo>
                  <a:close/>
                </a:path>
                <a:path w="111759" h="87630">
                  <a:moveTo>
                    <a:pt x="97003" y="54609"/>
                  </a:moveTo>
                  <a:lnTo>
                    <a:pt x="87985" y="54609"/>
                  </a:lnTo>
                  <a:lnTo>
                    <a:pt x="88315" y="54863"/>
                  </a:lnTo>
                  <a:lnTo>
                    <a:pt x="97256" y="54863"/>
                  </a:lnTo>
                  <a:lnTo>
                    <a:pt x="97003" y="54609"/>
                  </a:lnTo>
                  <a:close/>
                </a:path>
                <a:path w="111759" h="87630">
                  <a:moveTo>
                    <a:pt x="53332" y="45846"/>
                  </a:moveTo>
                  <a:lnTo>
                    <a:pt x="51320" y="45846"/>
                  </a:lnTo>
                  <a:lnTo>
                    <a:pt x="45478" y="50037"/>
                  </a:lnTo>
                  <a:lnTo>
                    <a:pt x="41699" y="51180"/>
                  </a:lnTo>
                  <a:lnTo>
                    <a:pt x="33932" y="53085"/>
                  </a:lnTo>
                  <a:lnTo>
                    <a:pt x="24220" y="54228"/>
                  </a:lnTo>
                  <a:lnTo>
                    <a:pt x="33209" y="54228"/>
                  </a:lnTo>
                  <a:lnTo>
                    <a:pt x="36573" y="53593"/>
                  </a:lnTo>
                  <a:lnTo>
                    <a:pt x="36778" y="53593"/>
                  </a:lnTo>
                  <a:lnTo>
                    <a:pt x="42862" y="51942"/>
                  </a:lnTo>
                  <a:lnTo>
                    <a:pt x="45401" y="51942"/>
                  </a:lnTo>
                  <a:lnTo>
                    <a:pt x="46100" y="50799"/>
                  </a:lnTo>
                  <a:lnTo>
                    <a:pt x="49263" y="48513"/>
                  </a:lnTo>
                  <a:lnTo>
                    <a:pt x="50838" y="47497"/>
                  </a:lnTo>
                  <a:lnTo>
                    <a:pt x="52641" y="47497"/>
                  </a:lnTo>
                  <a:lnTo>
                    <a:pt x="53279" y="45973"/>
                  </a:lnTo>
                  <a:lnTo>
                    <a:pt x="53332" y="45846"/>
                  </a:lnTo>
                  <a:close/>
                </a:path>
                <a:path w="111759" h="87630">
                  <a:moveTo>
                    <a:pt x="21780" y="44449"/>
                  </a:moveTo>
                  <a:lnTo>
                    <a:pt x="20764" y="44830"/>
                  </a:lnTo>
                  <a:lnTo>
                    <a:pt x="20847" y="45211"/>
                  </a:lnTo>
                  <a:lnTo>
                    <a:pt x="20929" y="45592"/>
                  </a:lnTo>
                  <a:lnTo>
                    <a:pt x="29651" y="46989"/>
                  </a:lnTo>
                  <a:lnTo>
                    <a:pt x="38406" y="47116"/>
                  </a:lnTo>
                  <a:lnTo>
                    <a:pt x="46020" y="46481"/>
                  </a:lnTo>
                  <a:lnTo>
                    <a:pt x="50260" y="45973"/>
                  </a:lnTo>
                  <a:lnTo>
                    <a:pt x="32279" y="45973"/>
                  </a:lnTo>
                  <a:lnTo>
                    <a:pt x="21780" y="44449"/>
                  </a:lnTo>
                  <a:close/>
                </a:path>
                <a:path w="111759" h="87630">
                  <a:moveTo>
                    <a:pt x="65789" y="37210"/>
                  </a:moveTo>
                  <a:lnTo>
                    <a:pt x="63499" y="37210"/>
                  </a:lnTo>
                  <a:lnTo>
                    <a:pt x="53276" y="44449"/>
                  </a:lnTo>
                  <a:lnTo>
                    <a:pt x="50142" y="44957"/>
                  </a:lnTo>
                  <a:lnTo>
                    <a:pt x="42438" y="45846"/>
                  </a:lnTo>
                  <a:lnTo>
                    <a:pt x="32279" y="45973"/>
                  </a:lnTo>
                  <a:lnTo>
                    <a:pt x="50260" y="45973"/>
                  </a:lnTo>
                  <a:lnTo>
                    <a:pt x="51320" y="45846"/>
                  </a:lnTo>
                  <a:lnTo>
                    <a:pt x="53332" y="45846"/>
                  </a:lnTo>
                  <a:lnTo>
                    <a:pt x="53439" y="45592"/>
                  </a:lnTo>
                  <a:lnTo>
                    <a:pt x="53311" y="45592"/>
                  </a:lnTo>
                  <a:lnTo>
                    <a:pt x="63436" y="38480"/>
                  </a:lnTo>
                  <a:lnTo>
                    <a:pt x="65291" y="38480"/>
                  </a:lnTo>
                  <a:lnTo>
                    <a:pt x="65690" y="37464"/>
                  </a:lnTo>
                  <a:lnTo>
                    <a:pt x="65789" y="37210"/>
                  </a:lnTo>
                  <a:close/>
                </a:path>
                <a:path w="111759" h="87630">
                  <a:moveTo>
                    <a:pt x="70840" y="45592"/>
                  </a:moveTo>
                  <a:lnTo>
                    <a:pt x="62461" y="45592"/>
                  </a:lnTo>
                  <a:lnTo>
                    <a:pt x="62438" y="45846"/>
                  </a:lnTo>
                  <a:lnTo>
                    <a:pt x="70651" y="45846"/>
                  </a:lnTo>
                  <a:lnTo>
                    <a:pt x="70840" y="45592"/>
                  </a:lnTo>
                  <a:close/>
                </a:path>
                <a:path w="111759" h="87630">
                  <a:moveTo>
                    <a:pt x="83422" y="45592"/>
                  </a:moveTo>
                  <a:lnTo>
                    <a:pt x="72336" y="45592"/>
                  </a:lnTo>
                  <a:lnTo>
                    <a:pt x="72152" y="45846"/>
                  </a:lnTo>
                  <a:lnTo>
                    <a:pt x="83466" y="45846"/>
                  </a:lnTo>
                  <a:lnTo>
                    <a:pt x="83422" y="45592"/>
                  </a:lnTo>
                  <a:close/>
                </a:path>
                <a:path w="111759" h="87630">
                  <a:moveTo>
                    <a:pt x="88797" y="45592"/>
                  </a:moveTo>
                  <a:lnTo>
                    <a:pt x="84978" y="45592"/>
                  </a:lnTo>
                  <a:lnTo>
                    <a:pt x="85021" y="45846"/>
                  </a:lnTo>
                  <a:lnTo>
                    <a:pt x="88987" y="45846"/>
                  </a:lnTo>
                  <a:lnTo>
                    <a:pt x="88797" y="45592"/>
                  </a:lnTo>
                  <a:close/>
                </a:path>
                <a:path w="111759" h="87630">
                  <a:moveTo>
                    <a:pt x="86487" y="24383"/>
                  </a:moveTo>
                  <a:lnTo>
                    <a:pt x="84607" y="24383"/>
                  </a:lnTo>
                  <a:lnTo>
                    <a:pt x="75844" y="24764"/>
                  </a:lnTo>
                  <a:lnTo>
                    <a:pt x="83799" y="24764"/>
                  </a:lnTo>
                  <a:lnTo>
                    <a:pt x="82880" y="27304"/>
                  </a:lnTo>
                  <a:lnTo>
                    <a:pt x="82795" y="28066"/>
                  </a:lnTo>
                  <a:lnTo>
                    <a:pt x="82696" y="28955"/>
                  </a:lnTo>
                  <a:lnTo>
                    <a:pt x="82626" y="29590"/>
                  </a:lnTo>
                  <a:lnTo>
                    <a:pt x="82499" y="35432"/>
                  </a:lnTo>
                  <a:lnTo>
                    <a:pt x="74904" y="40131"/>
                  </a:lnTo>
                  <a:lnTo>
                    <a:pt x="70840" y="45592"/>
                  </a:lnTo>
                  <a:lnTo>
                    <a:pt x="72336" y="45592"/>
                  </a:lnTo>
                  <a:lnTo>
                    <a:pt x="75653" y="41020"/>
                  </a:lnTo>
                  <a:lnTo>
                    <a:pt x="82365" y="36702"/>
                  </a:lnTo>
                  <a:lnTo>
                    <a:pt x="84681" y="36702"/>
                  </a:lnTo>
                  <a:lnTo>
                    <a:pt x="83985" y="35432"/>
                  </a:lnTo>
                  <a:lnTo>
                    <a:pt x="83997" y="29590"/>
                  </a:lnTo>
                  <a:lnTo>
                    <a:pt x="84117" y="28193"/>
                  </a:lnTo>
                  <a:lnTo>
                    <a:pt x="84234" y="27558"/>
                  </a:lnTo>
                  <a:lnTo>
                    <a:pt x="84993" y="25272"/>
                  </a:lnTo>
                  <a:lnTo>
                    <a:pt x="87294" y="25272"/>
                  </a:lnTo>
                  <a:lnTo>
                    <a:pt x="86487" y="24383"/>
                  </a:lnTo>
                  <a:close/>
                </a:path>
                <a:path w="111759" h="87630">
                  <a:moveTo>
                    <a:pt x="84681" y="36702"/>
                  </a:moveTo>
                  <a:lnTo>
                    <a:pt x="82567" y="36702"/>
                  </a:lnTo>
                  <a:lnTo>
                    <a:pt x="82671" y="39242"/>
                  </a:lnTo>
                  <a:lnTo>
                    <a:pt x="82779" y="41020"/>
                  </a:lnTo>
                  <a:lnTo>
                    <a:pt x="83243" y="44449"/>
                  </a:lnTo>
                  <a:lnTo>
                    <a:pt x="83311" y="44957"/>
                  </a:lnTo>
                  <a:lnTo>
                    <a:pt x="83422" y="45592"/>
                  </a:lnTo>
                  <a:lnTo>
                    <a:pt x="84978" y="45592"/>
                  </a:lnTo>
                  <a:lnTo>
                    <a:pt x="84593" y="43052"/>
                  </a:lnTo>
                  <a:lnTo>
                    <a:pt x="84480" y="42290"/>
                  </a:lnTo>
                  <a:lnTo>
                    <a:pt x="84364" y="41020"/>
                  </a:lnTo>
                  <a:lnTo>
                    <a:pt x="84284" y="40131"/>
                  </a:lnTo>
                  <a:lnTo>
                    <a:pt x="84226" y="39496"/>
                  </a:lnTo>
                  <a:lnTo>
                    <a:pt x="86213" y="39496"/>
                  </a:lnTo>
                  <a:lnTo>
                    <a:pt x="84681" y="36702"/>
                  </a:lnTo>
                  <a:close/>
                </a:path>
                <a:path w="111759" h="87630">
                  <a:moveTo>
                    <a:pt x="87294" y="25272"/>
                  </a:moveTo>
                  <a:lnTo>
                    <a:pt x="85210" y="25272"/>
                  </a:lnTo>
                  <a:lnTo>
                    <a:pt x="86674" y="28066"/>
                  </a:lnTo>
                  <a:lnTo>
                    <a:pt x="86740" y="28193"/>
                  </a:lnTo>
                  <a:lnTo>
                    <a:pt x="90728" y="31622"/>
                  </a:lnTo>
                  <a:lnTo>
                    <a:pt x="102158" y="39242"/>
                  </a:lnTo>
                  <a:lnTo>
                    <a:pt x="110731" y="43052"/>
                  </a:lnTo>
                  <a:lnTo>
                    <a:pt x="111747" y="42798"/>
                  </a:lnTo>
                  <a:lnTo>
                    <a:pt x="111696" y="42036"/>
                  </a:lnTo>
                  <a:lnTo>
                    <a:pt x="108212" y="40385"/>
                  </a:lnTo>
                  <a:lnTo>
                    <a:pt x="100477" y="36194"/>
                  </a:lnTo>
                  <a:lnTo>
                    <a:pt x="92055" y="30503"/>
                  </a:lnTo>
                  <a:lnTo>
                    <a:pt x="87294" y="25272"/>
                  </a:lnTo>
                  <a:close/>
                </a:path>
                <a:path w="111759" h="87630">
                  <a:moveTo>
                    <a:pt x="26250" y="35178"/>
                  </a:moveTo>
                  <a:lnTo>
                    <a:pt x="25018" y="35178"/>
                  </a:lnTo>
                  <a:lnTo>
                    <a:pt x="24972" y="35432"/>
                  </a:lnTo>
                  <a:lnTo>
                    <a:pt x="24879" y="35940"/>
                  </a:lnTo>
                  <a:lnTo>
                    <a:pt x="25285" y="36194"/>
                  </a:lnTo>
                  <a:lnTo>
                    <a:pt x="25517" y="36194"/>
                  </a:lnTo>
                  <a:lnTo>
                    <a:pt x="33341" y="38480"/>
                  </a:lnTo>
                  <a:lnTo>
                    <a:pt x="36647" y="38480"/>
                  </a:lnTo>
                  <a:lnTo>
                    <a:pt x="44129" y="38734"/>
                  </a:lnTo>
                  <a:lnTo>
                    <a:pt x="55432" y="38099"/>
                  </a:lnTo>
                  <a:lnTo>
                    <a:pt x="61195" y="37464"/>
                  </a:lnTo>
                  <a:lnTo>
                    <a:pt x="35417" y="37464"/>
                  </a:lnTo>
                  <a:lnTo>
                    <a:pt x="26250" y="35178"/>
                  </a:lnTo>
                  <a:close/>
                </a:path>
                <a:path w="111759" h="87630">
                  <a:moveTo>
                    <a:pt x="82889" y="25272"/>
                  </a:moveTo>
                  <a:lnTo>
                    <a:pt x="81127" y="25272"/>
                  </a:lnTo>
                  <a:lnTo>
                    <a:pt x="71647" y="31622"/>
                  </a:lnTo>
                  <a:lnTo>
                    <a:pt x="65392" y="35940"/>
                  </a:lnTo>
                  <a:lnTo>
                    <a:pt x="59042" y="36702"/>
                  </a:lnTo>
                  <a:lnTo>
                    <a:pt x="47359" y="37464"/>
                  </a:lnTo>
                  <a:lnTo>
                    <a:pt x="61195" y="37464"/>
                  </a:lnTo>
                  <a:lnTo>
                    <a:pt x="63499" y="37210"/>
                  </a:lnTo>
                  <a:lnTo>
                    <a:pt x="65789" y="37210"/>
                  </a:lnTo>
                  <a:lnTo>
                    <a:pt x="65989" y="36702"/>
                  </a:lnTo>
                  <a:lnTo>
                    <a:pt x="73343" y="31622"/>
                  </a:lnTo>
                  <a:lnTo>
                    <a:pt x="82889" y="25272"/>
                  </a:lnTo>
                  <a:close/>
                </a:path>
                <a:path w="111759" h="87630">
                  <a:moveTo>
                    <a:pt x="29933" y="32511"/>
                  </a:moveTo>
                  <a:lnTo>
                    <a:pt x="28930" y="32892"/>
                  </a:lnTo>
                  <a:lnTo>
                    <a:pt x="28945" y="33654"/>
                  </a:lnTo>
                  <a:lnTo>
                    <a:pt x="29349" y="33654"/>
                  </a:lnTo>
                  <a:lnTo>
                    <a:pt x="35001" y="35178"/>
                  </a:lnTo>
                  <a:lnTo>
                    <a:pt x="42697" y="34924"/>
                  </a:lnTo>
                  <a:lnTo>
                    <a:pt x="50010" y="34162"/>
                  </a:lnTo>
                  <a:lnTo>
                    <a:pt x="36152" y="34162"/>
                  </a:lnTo>
                  <a:lnTo>
                    <a:pt x="29933" y="32511"/>
                  </a:lnTo>
                  <a:close/>
                </a:path>
                <a:path w="111759" h="87630">
                  <a:moveTo>
                    <a:pt x="51928" y="33654"/>
                  </a:moveTo>
                  <a:lnTo>
                    <a:pt x="48323" y="33654"/>
                  </a:lnTo>
                  <a:lnTo>
                    <a:pt x="31457" y="34162"/>
                  </a:lnTo>
                  <a:lnTo>
                    <a:pt x="50010" y="34162"/>
                  </a:lnTo>
                  <a:lnTo>
                    <a:pt x="51928" y="33654"/>
                  </a:lnTo>
                  <a:close/>
                </a:path>
                <a:path w="111759" h="87630">
                  <a:moveTo>
                    <a:pt x="52996" y="33372"/>
                  </a:moveTo>
                  <a:lnTo>
                    <a:pt x="51928" y="33654"/>
                  </a:lnTo>
                  <a:lnTo>
                    <a:pt x="52167" y="33654"/>
                  </a:lnTo>
                  <a:lnTo>
                    <a:pt x="52996" y="33372"/>
                  </a:lnTo>
                  <a:close/>
                </a:path>
                <a:path w="111759" h="87630">
                  <a:moveTo>
                    <a:pt x="58371" y="31622"/>
                  </a:moveTo>
                  <a:lnTo>
                    <a:pt x="58127" y="31622"/>
                  </a:lnTo>
                  <a:lnTo>
                    <a:pt x="52996" y="33372"/>
                  </a:lnTo>
                  <a:lnTo>
                    <a:pt x="56246" y="32511"/>
                  </a:lnTo>
                  <a:lnTo>
                    <a:pt x="56451" y="32511"/>
                  </a:lnTo>
                  <a:lnTo>
                    <a:pt x="58371" y="31622"/>
                  </a:lnTo>
                  <a:close/>
                </a:path>
                <a:path w="111759" h="87630">
                  <a:moveTo>
                    <a:pt x="60788" y="30503"/>
                  </a:moveTo>
                  <a:lnTo>
                    <a:pt x="58371" y="31622"/>
                  </a:lnTo>
                  <a:lnTo>
                    <a:pt x="58127" y="31622"/>
                  </a:lnTo>
                  <a:lnTo>
                    <a:pt x="60363" y="30860"/>
                  </a:lnTo>
                  <a:lnTo>
                    <a:pt x="60788" y="30503"/>
                  </a:lnTo>
                  <a:close/>
                </a:path>
                <a:path w="111759" h="87630">
                  <a:moveTo>
                    <a:pt x="68021" y="25780"/>
                  </a:moveTo>
                  <a:lnTo>
                    <a:pt x="66408" y="25780"/>
                  </a:lnTo>
                  <a:lnTo>
                    <a:pt x="60788" y="30503"/>
                  </a:lnTo>
                  <a:lnTo>
                    <a:pt x="62758" y="29590"/>
                  </a:lnTo>
                  <a:lnTo>
                    <a:pt x="68021" y="25780"/>
                  </a:lnTo>
                  <a:close/>
                </a:path>
                <a:path w="111759" h="87630">
                  <a:moveTo>
                    <a:pt x="47904" y="25272"/>
                  </a:moveTo>
                  <a:lnTo>
                    <a:pt x="45042" y="25272"/>
                  </a:lnTo>
                  <a:lnTo>
                    <a:pt x="42132" y="26288"/>
                  </a:lnTo>
                  <a:lnTo>
                    <a:pt x="36716" y="28066"/>
                  </a:lnTo>
                  <a:lnTo>
                    <a:pt x="36264" y="28066"/>
                  </a:lnTo>
                  <a:lnTo>
                    <a:pt x="30746" y="29209"/>
                  </a:lnTo>
                  <a:lnTo>
                    <a:pt x="29817" y="29971"/>
                  </a:lnTo>
                  <a:lnTo>
                    <a:pt x="30027" y="29971"/>
                  </a:lnTo>
                  <a:lnTo>
                    <a:pt x="30137" y="30225"/>
                  </a:lnTo>
                  <a:lnTo>
                    <a:pt x="30645" y="30225"/>
                  </a:lnTo>
                  <a:lnTo>
                    <a:pt x="39954" y="28447"/>
                  </a:lnTo>
                  <a:lnTo>
                    <a:pt x="47904" y="25272"/>
                  </a:lnTo>
                  <a:close/>
                </a:path>
                <a:path w="111759" h="87630">
                  <a:moveTo>
                    <a:pt x="59537" y="1523"/>
                  </a:moveTo>
                  <a:lnTo>
                    <a:pt x="58572" y="1523"/>
                  </a:lnTo>
                  <a:lnTo>
                    <a:pt x="58331" y="2285"/>
                  </a:lnTo>
                  <a:lnTo>
                    <a:pt x="61068" y="4952"/>
                  </a:lnTo>
                  <a:lnTo>
                    <a:pt x="66978" y="10413"/>
                  </a:lnTo>
                  <a:lnTo>
                    <a:pt x="74209" y="16763"/>
                  </a:lnTo>
                  <a:lnTo>
                    <a:pt x="79738" y="20954"/>
                  </a:lnTo>
                  <a:lnTo>
                    <a:pt x="80468" y="21589"/>
                  </a:lnTo>
                  <a:lnTo>
                    <a:pt x="84238" y="23748"/>
                  </a:lnTo>
                  <a:lnTo>
                    <a:pt x="83438" y="23748"/>
                  </a:lnTo>
                  <a:lnTo>
                    <a:pt x="81978" y="24383"/>
                  </a:lnTo>
                  <a:lnTo>
                    <a:pt x="86599" y="24383"/>
                  </a:lnTo>
                  <a:lnTo>
                    <a:pt x="94780" y="28955"/>
                  </a:lnTo>
                  <a:lnTo>
                    <a:pt x="110032" y="29971"/>
                  </a:lnTo>
                  <a:lnTo>
                    <a:pt x="110718" y="29971"/>
                  </a:lnTo>
                  <a:lnTo>
                    <a:pt x="111404" y="29590"/>
                  </a:lnTo>
                  <a:lnTo>
                    <a:pt x="111731" y="29590"/>
                  </a:lnTo>
                  <a:lnTo>
                    <a:pt x="111239" y="28955"/>
                  </a:lnTo>
                  <a:lnTo>
                    <a:pt x="98272" y="28066"/>
                  </a:lnTo>
                  <a:lnTo>
                    <a:pt x="95023" y="28066"/>
                  </a:lnTo>
                  <a:lnTo>
                    <a:pt x="86447" y="22732"/>
                  </a:lnTo>
                  <a:lnTo>
                    <a:pt x="86829" y="22732"/>
                  </a:lnTo>
                  <a:lnTo>
                    <a:pt x="87541" y="22224"/>
                  </a:lnTo>
                  <a:lnTo>
                    <a:pt x="83999" y="22224"/>
                  </a:lnTo>
                  <a:lnTo>
                    <a:pt x="78422" y="18287"/>
                  </a:lnTo>
                  <a:lnTo>
                    <a:pt x="71564" y="12572"/>
                  </a:lnTo>
                  <a:lnTo>
                    <a:pt x="64764" y="6476"/>
                  </a:lnTo>
                  <a:lnTo>
                    <a:pt x="59537" y="1523"/>
                  </a:lnTo>
                  <a:close/>
                </a:path>
                <a:path w="111759" h="87630">
                  <a:moveTo>
                    <a:pt x="30645" y="24383"/>
                  </a:moveTo>
                  <a:lnTo>
                    <a:pt x="28622" y="24383"/>
                  </a:lnTo>
                  <a:lnTo>
                    <a:pt x="27963" y="24764"/>
                  </a:lnTo>
                  <a:lnTo>
                    <a:pt x="26966" y="25272"/>
                  </a:lnTo>
                  <a:lnTo>
                    <a:pt x="24256" y="26288"/>
                  </a:lnTo>
                  <a:lnTo>
                    <a:pt x="19240" y="26923"/>
                  </a:lnTo>
                  <a:lnTo>
                    <a:pt x="18402" y="27558"/>
                  </a:lnTo>
                  <a:lnTo>
                    <a:pt x="18605" y="28066"/>
                  </a:lnTo>
                  <a:lnTo>
                    <a:pt x="18999" y="28066"/>
                  </a:lnTo>
                  <a:lnTo>
                    <a:pt x="24997" y="27304"/>
                  </a:lnTo>
                  <a:lnTo>
                    <a:pt x="25777" y="27304"/>
                  </a:lnTo>
                  <a:lnTo>
                    <a:pt x="29294" y="25272"/>
                  </a:lnTo>
                  <a:lnTo>
                    <a:pt x="30645" y="24383"/>
                  </a:lnTo>
                  <a:close/>
                </a:path>
                <a:path w="111759" h="87630">
                  <a:moveTo>
                    <a:pt x="83654" y="24764"/>
                  </a:moveTo>
                  <a:lnTo>
                    <a:pt x="37601" y="24764"/>
                  </a:lnTo>
                  <a:lnTo>
                    <a:pt x="60705" y="25780"/>
                  </a:lnTo>
                  <a:lnTo>
                    <a:pt x="77199" y="25780"/>
                  </a:lnTo>
                  <a:lnTo>
                    <a:pt x="81127" y="25272"/>
                  </a:lnTo>
                  <a:lnTo>
                    <a:pt x="82889" y="25272"/>
                  </a:lnTo>
                  <a:lnTo>
                    <a:pt x="83654" y="24764"/>
                  </a:lnTo>
                  <a:close/>
                </a:path>
                <a:path w="111759" h="87630">
                  <a:moveTo>
                    <a:pt x="55054" y="24383"/>
                  </a:moveTo>
                  <a:lnTo>
                    <a:pt x="30645" y="24383"/>
                  </a:lnTo>
                  <a:lnTo>
                    <a:pt x="37179" y="24764"/>
                  </a:lnTo>
                  <a:lnTo>
                    <a:pt x="67360" y="24764"/>
                  </a:lnTo>
                  <a:lnTo>
                    <a:pt x="55054" y="24383"/>
                  </a:lnTo>
                  <a:close/>
                </a:path>
                <a:path w="111759" h="87630">
                  <a:moveTo>
                    <a:pt x="44767" y="6857"/>
                  </a:moveTo>
                  <a:lnTo>
                    <a:pt x="43789" y="6857"/>
                  </a:lnTo>
                  <a:lnTo>
                    <a:pt x="43497" y="7746"/>
                  </a:lnTo>
                  <a:lnTo>
                    <a:pt x="52997" y="18033"/>
                  </a:lnTo>
                  <a:lnTo>
                    <a:pt x="60134" y="22732"/>
                  </a:lnTo>
                  <a:lnTo>
                    <a:pt x="63466" y="24764"/>
                  </a:lnTo>
                  <a:lnTo>
                    <a:pt x="67602" y="24764"/>
                  </a:lnTo>
                  <a:lnTo>
                    <a:pt x="62042" y="22351"/>
                  </a:lnTo>
                  <a:lnTo>
                    <a:pt x="55605" y="17398"/>
                  </a:lnTo>
                  <a:lnTo>
                    <a:pt x="49384" y="11683"/>
                  </a:lnTo>
                  <a:lnTo>
                    <a:pt x="44767" y="6857"/>
                  </a:lnTo>
                  <a:close/>
                </a:path>
                <a:path w="111759" h="87630">
                  <a:moveTo>
                    <a:pt x="35648" y="14858"/>
                  </a:moveTo>
                  <a:lnTo>
                    <a:pt x="34670" y="14858"/>
                  </a:lnTo>
                  <a:lnTo>
                    <a:pt x="34404" y="15620"/>
                  </a:lnTo>
                  <a:lnTo>
                    <a:pt x="40195" y="21589"/>
                  </a:lnTo>
                  <a:lnTo>
                    <a:pt x="44343" y="23748"/>
                  </a:lnTo>
                  <a:lnTo>
                    <a:pt x="18173" y="23748"/>
                  </a:lnTo>
                  <a:lnTo>
                    <a:pt x="31508" y="24383"/>
                  </a:lnTo>
                  <a:lnTo>
                    <a:pt x="54059" y="24383"/>
                  </a:lnTo>
                  <a:lnTo>
                    <a:pt x="45021" y="23748"/>
                  </a:lnTo>
                  <a:lnTo>
                    <a:pt x="38173" y="17398"/>
                  </a:lnTo>
                  <a:lnTo>
                    <a:pt x="35648" y="14858"/>
                  </a:lnTo>
                  <a:close/>
                </a:path>
                <a:path w="111759" h="87630">
                  <a:moveTo>
                    <a:pt x="20650" y="22732"/>
                  </a:moveTo>
                  <a:lnTo>
                    <a:pt x="18481" y="22732"/>
                  </a:lnTo>
                  <a:lnTo>
                    <a:pt x="17767" y="23113"/>
                  </a:lnTo>
                  <a:lnTo>
                    <a:pt x="17878" y="23748"/>
                  </a:lnTo>
                  <a:lnTo>
                    <a:pt x="40030" y="23748"/>
                  </a:lnTo>
                  <a:lnTo>
                    <a:pt x="25044" y="23113"/>
                  </a:lnTo>
                  <a:lnTo>
                    <a:pt x="26441" y="23113"/>
                  </a:lnTo>
                  <a:lnTo>
                    <a:pt x="20650" y="22732"/>
                  </a:lnTo>
                  <a:close/>
                </a:path>
                <a:path w="111759" h="87630">
                  <a:moveTo>
                    <a:pt x="22821" y="16001"/>
                  </a:moveTo>
                  <a:lnTo>
                    <a:pt x="21869" y="16001"/>
                  </a:lnTo>
                  <a:lnTo>
                    <a:pt x="21551" y="16763"/>
                  </a:lnTo>
                  <a:lnTo>
                    <a:pt x="25133" y="20954"/>
                  </a:lnTo>
                  <a:lnTo>
                    <a:pt x="28130" y="23113"/>
                  </a:lnTo>
                  <a:lnTo>
                    <a:pt x="30489" y="23113"/>
                  </a:lnTo>
                  <a:lnTo>
                    <a:pt x="28565" y="22224"/>
                  </a:lnTo>
                  <a:lnTo>
                    <a:pt x="28237" y="22224"/>
                  </a:lnTo>
                  <a:lnTo>
                    <a:pt x="22821" y="16001"/>
                  </a:lnTo>
                  <a:close/>
                </a:path>
                <a:path w="111759" h="87630">
                  <a:moveTo>
                    <a:pt x="74485" y="0"/>
                  </a:moveTo>
                  <a:lnTo>
                    <a:pt x="73964" y="761"/>
                  </a:lnTo>
                  <a:lnTo>
                    <a:pt x="79894" y="16763"/>
                  </a:lnTo>
                  <a:lnTo>
                    <a:pt x="80229" y="17398"/>
                  </a:lnTo>
                  <a:lnTo>
                    <a:pt x="83917" y="22224"/>
                  </a:lnTo>
                  <a:lnTo>
                    <a:pt x="85985" y="22224"/>
                  </a:lnTo>
                  <a:lnTo>
                    <a:pt x="83057" y="19684"/>
                  </a:lnTo>
                  <a:lnTo>
                    <a:pt x="77812" y="6857"/>
                  </a:lnTo>
                  <a:lnTo>
                    <a:pt x="75336" y="253"/>
                  </a:lnTo>
                  <a:lnTo>
                    <a:pt x="74485" y="0"/>
                  </a:lnTo>
                  <a:close/>
                </a:path>
                <a:path w="111759" h="87630">
                  <a:moveTo>
                    <a:pt x="87752" y="21589"/>
                  </a:moveTo>
                  <a:lnTo>
                    <a:pt x="86641" y="21589"/>
                  </a:lnTo>
                  <a:lnTo>
                    <a:pt x="85638" y="22224"/>
                  </a:lnTo>
                  <a:lnTo>
                    <a:pt x="87541" y="22224"/>
                  </a:lnTo>
                  <a:lnTo>
                    <a:pt x="87752" y="21589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4" name="object 2584"/>
            <p:cNvSpPr/>
            <p:nvPr/>
          </p:nvSpPr>
          <p:spPr>
            <a:xfrm>
              <a:off x="6857348" y="2688421"/>
              <a:ext cx="114935" cy="66040"/>
            </a:xfrm>
            <a:custGeom>
              <a:avLst/>
              <a:gdLst/>
              <a:ahLst/>
              <a:cxnLst/>
              <a:rect l="l" t="t" r="r" b="b"/>
              <a:pathLst>
                <a:path w="114934" h="66039">
                  <a:moveTo>
                    <a:pt x="88074" y="0"/>
                  </a:moveTo>
                  <a:lnTo>
                    <a:pt x="76365" y="7366"/>
                  </a:lnTo>
                  <a:lnTo>
                    <a:pt x="70510" y="11125"/>
                  </a:lnTo>
                  <a:lnTo>
                    <a:pt x="67754" y="13131"/>
                  </a:lnTo>
                  <a:lnTo>
                    <a:pt x="63449" y="16129"/>
                  </a:lnTo>
                  <a:lnTo>
                    <a:pt x="54584" y="21958"/>
                  </a:lnTo>
                  <a:lnTo>
                    <a:pt x="51409" y="24269"/>
                  </a:lnTo>
                  <a:lnTo>
                    <a:pt x="49301" y="25946"/>
                  </a:lnTo>
                  <a:lnTo>
                    <a:pt x="44894" y="29210"/>
                  </a:lnTo>
                  <a:lnTo>
                    <a:pt x="40551" y="32499"/>
                  </a:lnTo>
                  <a:lnTo>
                    <a:pt x="36474" y="36004"/>
                  </a:lnTo>
                  <a:lnTo>
                    <a:pt x="27413" y="42659"/>
                  </a:lnTo>
                  <a:lnTo>
                    <a:pt x="2116" y="63715"/>
                  </a:lnTo>
                  <a:lnTo>
                    <a:pt x="0" y="65735"/>
                  </a:lnTo>
                  <a:lnTo>
                    <a:pt x="203" y="65938"/>
                  </a:lnTo>
                  <a:lnTo>
                    <a:pt x="969" y="65735"/>
                  </a:lnTo>
                  <a:lnTo>
                    <a:pt x="1179" y="65735"/>
                  </a:lnTo>
                  <a:lnTo>
                    <a:pt x="3810" y="63144"/>
                  </a:lnTo>
                  <a:lnTo>
                    <a:pt x="6667" y="60502"/>
                  </a:lnTo>
                  <a:lnTo>
                    <a:pt x="9753" y="57810"/>
                  </a:lnTo>
                  <a:lnTo>
                    <a:pt x="11130" y="57810"/>
                  </a:lnTo>
                  <a:lnTo>
                    <a:pt x="11977" y="56007"/>
                  </a:lnTo>
                  <a:lnTo>
                    <a:pt x="19011" y="49974"/>
                  </a:lnTo>
                  <a:lnTo>
                    <a:pt x="20556" y="49974"/>
                  </a:lnTo>
                  <a:lnTo>
                    <a:pt x="20678" y="49216"/>
                  </a:lnTo>
                  <a:lnTo>
                    <a:pt x="20789" y="48526"/>
                  </a:lnTo>
                  <a:lnTo>
                    <a:pt x="23418" y="46405"/>
                  </a:lnTo>
                  <a:lnTo>
                    <a:pt x="28854" y="42164"/>
                  </a:lnTo>
                  <a:lnTo>
                    <a:pt x="29928" y="42164"/>
                  </a:lnTo>
                  <a:lnTo>
                    <a:pt x="31996" y="39789"/>
                  </a:lnTo>
                  <a:lnTo>
                    <a:pt x="32118" y="39649"/>
                  </a:lnTo>
                  <a:lnTo>
                    <a:pt x="35610" y="36982"/>
                  </a:lnTo>
                  <a:lnTo>
                    <a:pt x="39141" y="34353"/>
                  </a:lnTo>
                  <a:lnTo>
                    <a:pt x="42426" y="31940"/>
                  </a:lnTo>
                  <a:lnTo>
                    <a:pt x="44546" y="31940"/>
                  </a:lnTo>
                  <a:lnTo>
                    <a:pt x="46221" y="29210"/>
                  </a:lnTo>
                  <a:lnTo>
                    <a:pt x="46467" y="28968"/>
                  </a:lnTo>
                  <a:lnTo>
                    <a:pt x="51015" y="25692"/>
                  </a:lnTo>
                  <a:lnTo>
                    <a:pt x="52872" y="25692"/>
                  </a:lnTo>
                  <a:lnTo>
                    <a:pt x="53473" y="24269"/>
                  </a:lnTo>
                  <a:lnTo>
                    <a:pt x="53588" y="23997"/>
                  </a:lnTo>
                  <a:lnTo>
                    <a:pt x="53682" y="23774"/>
                  </a:lnTo>
                  <a:lnTo>
                    <a:pt x="57076" y="21361"/>
                  </a:lnTo>
                  <a:lnTo>
                    <a:pt x="63627" y="16789"/>
                  </a:lnTo>
                  <a:lnTo>
                    <a:pt x="65475" y="16789"/>
                  </a:lnTo>
                  <a:lnTo>
                    <a:pt x="66179" y="15011"/>
                  </a:lnTo>
                  <a:lnTo>
                    <a:pt x="73901" y="9677"/>
                  </a:lnTo>
                  <a:lnTo>
                    <a:pt x="84035" y="2921"/>
                  </a:lnTo>
                  <a:lnTo>
                    <a:pt x="86931" y="2921"/>
                  </a:lnTo>
                  <a:lnTo>
                    <a:pt x="86563" y="2514"/>
                  </a:lnTo>
                  <a:lnTo>
                    <a:pt x="89100" y="2514"/>
                  </a:lnTo>
                  <a:lnTo>
                    <a:pt x="86842" y="1092"/>
                  </a:lnTo>
                  <a:lnTo>
                    <a:pt x="87718" y="520"/>
                  </a:lnTo>
                  <a:lnTo>
                    <a:pt x="88074" y="0"/>
                  </a:lnTo>
                  <a:close/>
                </a:path>
                <a:path w="114934" h="66039">
                  <a:moveTo>
                    <a:pt x="11130" y="57810"/>
                  </a:moveTo>
                  <a:lnTo>
                    <a:pt x="9753" y="57810"/>
                  </a:lnTo>
                  <a:lnTo>
                    <a:pt x="6742" y="64173"/>
                  </a:lnTo>
                  <a:lnTo>
                    <a:pt x="6394" y="64960"/>
                  </a:lnTo>
                  <a:lnTo>
                    <a:pt x="6495" y="65519"/>
                  </a:lnTo>
                  <a:lnTo>
                    <a:pt x="6794" y="65519"/>
                  </a:lnTo>
                  <a:lnTo>
                    <a:pt x="7772" y="64960"/>
                  </a:lnTo>
                  <a:lnTo>
                    <a:pt x="11041" y="58000"/>
                  </a:lnTo>
                  <a:lnTo>
                    <a:pt x="11130" y="57810"/>
                  </a:lnTo>
                  <a:close/>
                </a:path>
                <a:path w="114934" h="66039">
                  <a:moveTo>
                    <a:pt x="20556" y="49974"/>
                  </a:moveTo>
                  <a:lnTo>
                    <a:pt x="19133" y="49974"/>
                  </a:lnTo>
                  <a:lnTo>
                    <a:pt x="16996" y="63144"/>
                  </a:lnTo>
                  <a:lnTo>
                    <a:pt x="16903" y="63715"/>
                  </a:lnTo>
                  <a:lnTo>
                    <a:pt x="17086" y="64173"/>
                  </a:lnTo>
                  <a:lnTo>
                    <a:pt x="17551" y="64173"/>
                  </a:lnTo>
                  <a:lnTo>
                    <a:pt x="18376" y="63474"/>
                  </a:lnTo>
                  <a:lnTo>
                    <a:pt x="20451" y="50622"/>
                  </a:lnTo>
                  <a:lnTo>
                    <a:pt x="20556" y="49974"/>
                  </a:lnTo>
                  <a:close/>
                </a:path>
                <a:path w="114934" h="66039">
                  <a:moveTo>
                    <a:pt x="24787" y="48971"/>
                  </a:moveTo>
                  <a:lnTo>
                    <a:pt x="24611" y="49216"/>
                  </a:lnTo>
                  <a:lnTo>
                    <a:pt x="23980" y="50266"/>
                  </a:lnTo>
                  <a:lnTo>
                    <a:pt x="23851" y="50622"/>
                  </a:lnTo>
                  <a:lnTo>
                    <a:pt x="28074" y="58953"/>
                  </a:lnTo>
                  <a:lnTo>
                    <a:pt x="28931" y="58953"/>
                  </a:lnTo>
                  <a:lnTo>
                    <a:pt x="29362" y="58000"/>
                  </a:lnTo>
                  <a:lnTo>
                    <a:pt x="24912" y="49216"/>
                  </a:lnTo>
                  <a:lnTo>
                    <a:pt x="24787" y="48971"/>
                  </a:lnTo>
                  <a:close/>
                </a:path>
                <a:path w="114934" h="66039">
                  <a:moveTo>
                    <a:pt x="44546" y="31940"/>
                  </a:moveTo>
                  <a:lnTo>
                    <a:pt x="42527" y="31940"/>
                  </a:lnTo>
                  <a:lnTo>
                    <a:pt x="39858" y="35763"/>
                  </a:lnTo>
                  <a:lnTo>
                    <a:pt x="39709" y="36004"/>
                  </a:lnTo>
                  <a:lnTo>
                    <a:pt x="38188" y="40957"/>
                  </a:lnTo>
                  <a:lnTo>
                    <a:pt x="38122" y="51904"/>
                  </a:lnTo>
                  <a:lnTo>
                    <a:pt x="39471" y="55829"/>
                  </a:lnTo>
                  <a:lnTo>
                    <a:pt x="39611" y="56007"/>
                  </a:lnTo>
                  <a:lnTo>
                    <a:pt x="40360" y="56007"/>
                  </a:lnTo>
                  <a:lnTo>
                    <a:pt x="40906" y="55206"/>
                  </a:lnTo>
                  <a:lnTo>
                    <a:pt x="40409" y="53225"/>
                  </a:lnTo>
                  <a:lnTo>
                    <a:pt x="40291" y="52755"/>
                  </a:lnTo>
                  <a:lnTo>
                    <a:pt x="40183" y="51904"/>
                  </a:lnTo>
                  <a:lnTo>
                    <a:pt x="40061" y="50622"/>
                  </a:lnTo>
                  <a:lnTo>
                    <a:pt x="39955" y="49504"/>
                  </a:lnTo>
                  <a:lnTo>
                    <a:pt x="39862" y="48526"/>
                  </a:lnTo>
                  <a:lnTo>
                    <a:pt x="39789" y="45204"/>
                  </a:lnTo>
                  <a:lnTo>
                    <a:pt x="40622" y="40081"/>
                  </a:lnTo>
                  <a:lnTo>
                    <a:pt x="40692" y="39649"/>
                  </a:lnTo>
                  <a:lnTo>
                    <a:pt x="40803" y="38963"/>
                  </a:lnTo>
                  <a:lnTo>
                    <a:pt x="40917" y="38265"/>
                  </a:lnTo>
                  <a:lnTo>
                    <a:pt x="41006" y="37713"/>
                  </a:lnTo>
                  <a:lnTo>
                    <a:pt x="44546" y="31940"/>
                  </a:lnTo>
                  <a:close/>
                </a:path>
                <a:path w="114934" h="66039">
                  <a:moveTo>
                    <a:pt x="89088" y="40081"/>
                  </a:moveTo>
                  <a:lnTo>
                    <a:pt x="86982" y="40081"/>
                  </a:lnTo>
                  <a:lnTo>
                    <a:pt x="88981" y="47917"/>
                  </a:lnTo>
                  <a:lnTo>
                    <a:pt x="89039" y="48145"/>
                  </a:lnTo>
                  <a:lnTo>
                    <a:pt x="91287" y="54927"/>
                  </a:lnTo>
                  <a:lnTo>
                    <a:pt x="91511" y="55206"/>
                  </a:lnTo>
                  <a:lnTo>
                    <a:pt x="92103" y="55206"/>
                  </a:lnTo>
                  <a:lnTo>
                    <a:pt x="92710" y="54317"/>
                  </a:lnTo>
                  <a:lnTo>
                    <a:pt x="91097" y="49504"/>
                  </a:lnTo>
                  <a:lnTo>
                    <a:pt x="91001" y="49216"/>
                  </a:lnTo>
                  <a:lnTo>
                    <a:pt x="90919" y="48971"/>
                  </a:lnTo>
                  <a:lnTo>
                    <a:pt x="89112" y="42164"/>
                  </a:lnTo>
                  <a:lnTo>
                    <a:pt x="89035" y="41871"/>
                  </a:lnTo>
                  <a:lnTo>
                    <a:pt x="90763" y="41871"/>
                  </a:lnTo>
                  <a:lnTo>
                    <a:pt x="89789" y="41236"/>
                  </a:lnTo>
                  <a:lnTo>
                    <a:pt x="89088" y="40081"/>
                  </a:lnTo>
                  <a:close/>
                </a:path>
                <a:path w="114934" h="66039">
                  <a:moveTo>
                    <a:pt x="52872" y="25692"/>
                  </a:moveTo>
                  <a:lnTo>
                    <a:pt x="51015" y="25692"/>
                  </a:lnTo>
                  <a:lnTo>
                    <a:pt x="47892" y="31064"/>
                  </a:lnTo>
                  <a:lnTo>
                    <a:pt x="47434" y="31940"/>
                  </a:lnTo>
                  <a:lnTo>
                    <a:pt x="47534" y="38963"/>
                  </a:lnTo>
                  <a:lnTo>
                    <a:pt x="48978" y="47917"/>
                  </a:lnTo>
                  <a:lnTo>
                    <a:pt x="49086" y="48526"/>
                  </a:lnTo>
                  <a:lnTo>
                    <a:pt x="51376" y="52755"/>
                  </a:lnTo>
                  <a:lnTo>
                    <a:pt x="52239" y="52755"/>
                  </a:lnTo>
                  <a:lnTo>
                    <a:pt x="52705" y="51904"/>
                  </a:lnTo>
                  <a:lnTo>
                    <a:pt x="51511" y="49216"/>
                  </a:lnTo>
                  <a:lnTo>
                    <a:pt x="49753" y="42811"/>
                  </a:lnTo>
                  <a:lnTo>
                    <a:pt x="49627" y="37713"/>
                  </a:lnTo>
                  <a:lnTo>
                    <a:pt x="49590" y="33463"/>
                  </a:lnTo>
                  <a:lnTo>
                    <a:pt x="52561" y="26428"/>
                  </a:lnTo>
                  <a:lnTo>
                    <a:pt x="52679" y="26150"/>
                  </a:lnTo>
                  <a:lnTo>
                    <a:pt x="52765" y="25946"/>
                  </a:lnTo>
                  <a:lnTo>
                    <a:pt x="52872" y="25692"/>
                  </a:lnTo>
                  <a:close/>
                </a:path>
                <a:path w="114934" h="66039">
                  <a:moveTo>
                    <a:pt x="65475" y="16789"/>
                  </a:moveTo>
                  <a:lnTo>
                    <a:pt x="63627" y="16789"/>
                  </a:lnTo>
                  <a:lnTo>
                    <a:pt x="60998" y="25692"/>
                  </a:lnTo>
                  <a:lnTo>
                    <a:pt x="60923" y="25946"/>
                  </a:lnTo>
                  <a:lnTo>
                    <a:pt x="60858" y="49974"/>
                  </a:lnTo>
                  <a:lnTo>
                    <a:pt x="61058" y="50266"/>
                  </a:lnTo>
                  <a:lnTo>
                    <a:pt x="61658" y="50266"/>
                  </a:lnTo>
                  <a:lnTo>
                    <a:pt x="62318" y="49504"/>
                  </a:lnTo>
                  <a:lnTo>
                    <a:pt x="62415" y="26428"/>
                  </a:lnTo>
                  <a:lnTo>
                    <a:pt x="62520" y="25247"/>
                  </a:lnTo>
                  <a:lnTo>
                    <a:pt x="62631" y="23997"/>
                  </a:lnTo>
                  <a:lnTo>
                    <a:pt x="65475" y="16789"/>
                  </a:lnTo>
                  <a:close/>
                </a:path>
                <a:path w="114934" h="66039">
                  <a:moveTo>
                    <a:pt x="26302" y="46405"/>
                  </a:moveTo>
                  <a:lnTo>
                    <a:pt x="26002" y="46672"/>
                  </a:lnTo>
                  <a:lnTo>
                    <a:pt x="24387" y="48526"/>
                  </a:lnTo>
                  <a:lnTo>
                    <a:pt x="24562" y="48526"/>
                  </a:lnTo>
                  <a:lnTo>
                    <a:pt x="24787" y="48971"/>
                  </a:lnTo>
                  <a:lnTo>
                    <a:pt x="25027" y="48526"/>
                  </a:lnTo>
                  <a:lnTo>
                    <a:pt x="26302" y="46405"/>
                  </a:lnTo>
                  <a:close/>
                </a:path>
                <a:path w="114934" h="66039">
                  <a:moveTo>
                    <a:pt x="86189" y="28968"/>
                  </a:moveTo>
                  <a:lnTo>
                    <a:pt x="84523" y="28968"/>
                  </a:lnTo>
                  <a:lnTo>
                    <a:pt x="85082" y="31940"/>
                  </a:lnTo>
                  <a:lnTo>
                    <a:pt x="85563" y="34175"/>
                  </a:lnTo>
                  <a:lnTo>
                    <a:pt x="86397" y="37713"/>
                  </a:lnTo>
                  <a:lnTo>
                    <a:pt x="86461" y="37973"/>
                  </a:lnTo>
                  <a:lnTo>
                    <a:pt x="86533" y="38265"/>
                  </a:lnTo>
                  <a:lnTo>
                    <a:pt x="86612" y="38963"/>
                  </a:lnTo>
                  <a:lnTo>
                    <a:pt x="85598" y="39789"/>
                  </a:lnTo>
                  <a:lnTo>
                    <a:pt x="82672" y="42659"/>
                  </a:lnTo>
                  <a:lnTo>
                    <a:pt x="82786" y="42811"/>
                  </a:lnTo>
                  <a:lnTo>
                    <a:pt x="81318" y="47917"/>
                  </a:lnTo>
                  <a:lnTo>
                    <a:pt x="81389" y="48145"/>
                  </a:lnTo>
                  <a:lnTo>
                    <a:pt x="81509" y="48526"/>
                  </a:lnTo>
                  <a:lnTo>
                    <a:pt x="81739" y="48526"/>
                  </a:lnTo>
                  <a:lnTo>
                    <a:pt x="82597" y="47917"/>
                  </a:lnTo>
                  <a:lnTo>
                    <a:pt x="83012" y="46863"/>
                  </a:lnTo>
                  <a:lnTo>
                    <a:pt x="83785" y="44157"/>
                  </a:lnTo>
                  <a:lnTo>
                    <a:pt x="83872" y="43853"/>
                  </a:lnTo>
                  <a:lnTo>
                    <a:pt x="83959" y="43548"/>
                  </a:lnTo>
                  <a:lnTo>
                    <a:pt x="85826" y="41236"/>
                  </a:lnTo>
                  <a:lnTo>
                    <a:pt x="86982" y="40081"/>
                  </a:lnTo>
                  <a:lnTo>
                    <a:pt x="89088" y="40081"/>
                  </a:lnTo>
                  <a:lnTo>
                    <a:pt x="88411" y="38963"/>
                  </a:lnTo>
                  <a:lnTo>
                    <a:pt x="86795" y="32499"/>
                  </a:lnTo>
                  <a:lnTo>
                    <a:pt x="86678" y="31940"/>
                  </a:lnTo>
                  <a:lnTo>
                    <a:pt x="87020" y="31940"/>
                  </a:lnTo>
                  <a:lnTo>
                    <a:pt x="86256" y="29210"/>
                  </a:lnTo>
                  <a:lnTo>
                    <a:pt x="86189" y="28968"/>
                  </a:lnTo>
                  <a:close/>
                </a:path>
                <a:path w="114934" h="66039">
                  <a:moveTo>
                    <a:pt x="90763" y="41871"/>
                  </a:moveTo>
                  <a:lnTo>
                    <a:pt x="89143" y="41871"/>
                  </a:lnTo>
                  <a:lnTo>
                    <a:pt x="91694" y="44157"/>
                  </a:lnTo>
                  <a:lnTo>
                    <a:pt x="95834" y="46863"/>
                  </a:lnTo>
                  <a:lnTo>
                    <a:pt x="96850" y="46672"/>
                  </a:lnTo>
                  <a:lnTo>
                    <a:pt x="96862" y="45847"/>
                  </a:lnTo>
                  <a:lnTo>
                    <a:pt x="90763" y="41871"/>
                  </a:lnTo>
                  <a:close/>
                </a:path>
                <a:path w="114934" h="66039">
                  <a:moveTo>
                    <a:pt x="29928" y="42164"/>
                  </a:moveTo>
                  <a:lnTo>
                    <a:pt x="28854" y="42164"/>
                  </a:lnTo>
                  <a:lnTo>
                    <a:pt x="26639" y="45847"/>
                  </a:lnTo>
                  <a:lnTo>
                    <a:pt x="26931" y="45605"/>
                  </a:lnTo>
                  <a:lnTo>
                    <a:pt x="29928" y="42164"/>
                  </a:lnTo>
                  <a:close/>
                </a:path>
                <a:path w="114934" h="66039">
                  <a:moveTo>
                    <a:pt x="86931" y="2921"/>
                  </a:moveTo>
                  <a:lnTo>
                    <a:pt x="84035" y="2921"/>
                  </a:lnTo>
                  <a:lnTo>
                    <a:pt x="83070" y="5588"/>
                  </a:lnTo>
                  <a:lnTo>
                    <a:pt x="82968" y="6489"/>
                  </a:lnTo>
                  <a:lnTo>
                    <a:pt x="82869" y="7366"/>
                  </a:lnTo>
                  <a:lnTo>
                    <a:pt x="82768" y="8255"/>
                  </a:lnTo>
                  <a:lnTo>
                    <a:pt x="82689" y="13652"/>
                  </a:lnTo>
                  <a:lnTo>
                    <a:pt x="75095" y="18364"/>
                  </a:lnTo>
                  <a:lnTo>
                    <a:pt x="70180" y="24968"/>
                  </a:lnTo>
                  <a:lnTo>
                    <a:pt x="67427" y="37713"/>
                  </a:lnTo>
                  <a:lnTo>
                    <a:pt x="67308" y="38265"/>
                  </a:lnTo>
                  <a:lnTo>
                    <a:pt x="67198" y="38773"/>
                  </a:lnTo>
                  <a:lnTo>
                    <a:pt x="67157" y="38963"/>
                  </a:lnTo>
                  <a:lnTo>
                    <a:pt x="67802" y="41871"/>
                  </a:lnTo>
                  <a:lnTo>
                    <a:pt x="67866" y="42164"/>
                  </a:lnTo>
                  <a:lnTo>
                    <a:pt x="67976" y="42659"/>
                  </a:lnTo>
                  <a:lnTo>
                    <a:pt x="68010" y="42811"/>
                  </a:lnTo>
                  <a:lnTo>
                    <a:pt x="68123" y="43319"/>
                  </a:lnTo>
                  <a:lnTo>
                    <a:pt x="68173" y="43548"/>
                  </a:lnTo>
                  <a:lnTo>
                    <a:pt x="68273" y="43853"/>
                  </a:lnTo>
                  <a:lnTo>
                    <a:pt x="68388" y="44030"/>
                  </a:lnTo>
                  <a:lnTo>
                    <a:pt x="69062" y="44030"/>
                  </a:lnTo>
                  <a:lnTo>
                    <a:pt x="69565" y="43319"/>
                  </a:lnTo>
                  <a:lnTo>
                    <a:pt x="69526" y="42659"/>
                  </a:lnTo>
                  <a:lnTo>
                    <a:pt x="68711" y="38963"/>
                  </a:lnTo>
                  <a:lnTo>
                    <a:pt x="68821" y="37713"/>
                  </a:lnTo>
                  <a:lnTo>
                    <a:pt x="71258" y="26428"/>
                  </a:lnTo>
                  <a:lnTo>
                    <a:pt x="71362" y="25946"/>
                  </a:lnTo>
                  <a:lnTo>
                    <a:pt x="71417" y="25692"/>
                  </a:lnTo>
                  <a:lnTo>
                    <a:pt x="71513" y="25247"/>
                  </a:lnTo>
                  <a:lnTo>
                    <a:pt x="75844" y="19265"/>
                  </a:lnTo>
                  <a:lnTo>
                    <a:pt x="82753" y="14820"/>
                  </a:lnTo>
                  <a:lnTo>
                    <a:pt x="84815" y="14820"/>
                  </a:lnTo>
                  <a:lnTo>
                    <a:pt x="84175" y="13652"/>
                  </a:lnTo>
                  <a:lnTo>
                    <a:pt x="84197" y="7747"/>
                  </a:lnTo>
                  <a:lnTo>
                    <a:pt x="84304" y="6489"/>
                  </a:lnTo>
                  <a:lnTo>
                    <a:pt x="84336" y="6108"/>
                  </a:lnTo>
                  <a:lnTo>
                    <a:pt x="85267" y="3276"/>
                  </a:lnTo>
                  <a:lnTo>
                    <a:pt x="87253" y="3276"/>
                  </a:lnTo>
                  <a:lnTo>
                    <a:pt x="86931" y="2921"/>
                  </a:lnTo>
                  <a:close/>
                </a:path>
                <a:path w="114934" h="66039">
                  <a:moveTo>
                    <a:pt x="84815" y="14820"/>
                  </a:moveTo>
                  <a:lnTo>
                    <a:pt x="82753" y="14820"/>
                  </a:lnTo>
                  <a:lnTo>
                    <a:pt x="82861" y="17475"/>
                  </a:lnTo>
                  <a:lnTo>
                    <a:pt x="82968" y="19265"/>
                  </a:lnTo>
                  <a:lnTo>
                    <a:pt x="83502" y="23279"/>
                  </a:lnTo>
                  <a:lnTo>
                    <a:pt x="84250" y="27673"/>
                  </a:lnTo>
                  <a:lnTo>
                    <a:pt x="82905" y="28968"/>
                  </a:lnTo>
                  <a:lnTo>
                    <a:pt x="77266" y="34798"/>
                  </a:lnTo>
                  <a:lnTo>
                    <a:pt x="74759" y="42659"/>
                  </a:lnTo>
                  <a:lnTo>
                    <a:pt x="74726" y="43853"/>
                  </a:lnTo>
                  <a:lnTo>
                    <a:pt x="75082" y="43853"/>
                  </a:lnTo>
                  <a:lnTo>
                    <a:pt x="75876" y="43319"/>
                  </a:lnTo>
                  <a:lnTo>
                    <a:pt x="76111" y="42811"/>
                  </a:lnTo>
                  <a:lnTo>
                    <a:pt x="77949" y="36982"/>
                  </a:lnTo>
                  <a:lnTo>
                    <a:pt x="77994" y="36839"/>
                  </a:lnTo>
                  <a:lnTo>
                    <a:pt x="78085" y="36550"/>
                  </a:lnTo>
                  <a:lnTo>
                    <a:pt x="78181" y="36245"/>
                  </a:lnTo>
                  <a:lnTo>
                    <a:pt x="82537" y="31064"/>
                  </a:lnTo>
                  <a:lnTo>
                    <a:pt x="84494" y="28968"/>
                  </a:lnTo>
                  <a:lnTo>
                    <a:pt x="86189" y="28968"/>
                  </a:lnTo>
                  <a:lnTo>
                    <a:pt x="85826" y="27673"/>
                  </a:lnTo>
                  <a:lnTo>
                    <a:pt x="84549" y="19265"/>
                  </a:lnTo>
                  <a:lnTo>
                    <a:pt x="84473" y="18364"/>
                  </a:lnTo>
                  <a:lnTo>
                    <a:pt x="84416" y="17703"/>
                  </a:lnTo>
                  <a:lnTo>
                    <a:pt x="86395" y="17703"/>
                  </a:lnTo>
                  <a:lnTo>
                    <a:pt x="84920" y="15011"/>
                  </a:lnTo>
                  <a:lnTo>
                    <a:pt x="84815" y="14820"/>
                  </a:lnTo>
                  <a:close/>
                </a:path>
                <a:path w="114934" h="66039">
                  <a:moveTo>
                    <a:pt x="87020" y="31940"/>
                  </a:moveTo>
                  <a:lnTo>
                    <a:pt x="86758" y="31940"/>
                  </a:lnTo>
                  <a:lnTo>
                    <a:pt x="90614" y="36550"/>
                  </a:lnTo>
                  <a:lnTo>
                    <a:pt x="98717" y="42811"/>
                  </a:lnTo>
                  <a:lnTo>
                    <a:pt x="99707" y="42659"/>
                  </a:lnTo>
                  <a:lnTo>
                    <a:pt x="99811" y="42164"/>
                  </a:lnTo>
                  <a:lnTo>
                    <a:pt x="99872" y="41871"/>
                  </a:lnTo>
                  <a:lnTo>
                    <a:pt x="87020" y="31940"/>
                  </a:lnTo>
                  <a:close/>
                </a:path>
                <a:path w="114934" h="66039">
                  <a:moveTo>
                    <a:pt x="86395" y="17703"/>
                  </a:moveTo>
                  <a:lnTo>
                    <a:pt x="84416" y="17703"/>
                  </a:lnTo>
                  <a:lnTo>
                    <a:pt x="89083" y="23997"/>
                  </a:lnTo>
                  <a:lnTo>
                    <a:pt x="94924" y="30514"/>
                  </a:lnTo>
                  <a:lnTo>
                    <a:pt x="100314" y="36004"/>
                  </a:lnTo>
                  <a:lnTo>
                    <a:pt x="103367" y="38963"/>
                  </a:lnTo>
                  <a:lnTo>
                    <a:pt x="102825" y="38963"/>
                  </a:lnTo>
                  <a:lnTo>
                    <a:pt x="104254" y="38773"/>
                  </a:lnTo>
                  <a:lnTo>
                    <a:pt x="104391" y="38265"/>
                  </a:lnTo>
                  <a:lnTo>
                    <a:pt x="104470" y="37973"/>
                  </a:lnTo>
                  <a:lnTo>
                    <a:pt x="99131" y="32713"/>
                  </a:lnTo>
                  <a:lnTo>
                    <a:pt x="92789" y="25946"/>
                  </a:lnTo>
                  <a:lnTo>
                    <a:pt x="87100" y="18990"/>
                  </a:lnTo>
                  <a:lnTo>
                    <a:pt x="86395" y="17703"/>
                  </a:lnTo>
                  <a:close/>
                </a:path>
                <a:path w="114934" h="66039">
                  <a:moveTo>
                    <a:pt x="87253" y="3276"/>
                  </a:moveTo>
                  <a:lnTo>
                    <a:pt x="85267" y="3276"/>
                  </a:lnTo>
                  <a:lnTo>
                    <a:pt x="86918" y="6489"/>
                  </a:lnTo>
                  <a:lnTo>
                    <a:pt x="90919" y="9829"/>
                  </a:lnTo>
                  <a:lnTo>
                    <a:pt x="102349" y="17475"/>
                  </a:lnTo>
                  <a:lnTo>
                    <a:pt x="110921" y="21361"/>
                  </a:lnTo>
                  <a:lnTo>
                    <a:pt x="111937" y="21069"/>
                  </a:lnTo>
                  <a:lnTo>
                    <a:pt x="111887" y="20345"/>
                  </a:lnTo>
                  <a:lnTo>
                    <a:pt x="108403" y="18671"/>
                  </a:lnTo>
                  <a:lnTo>
                    <a:pt x="100668" y="14473"/>
                  </a:lnTo>
                  <a:lnTo>
                    <a:pt x="92211" y="8752"/>
                  </a:lnTo>
                  <a:lnTo>
                    <a:pt x="87253" y="3276"/>
                  </a:lnTo>
                  <a:close/>
                </a:path>
                <a:path w="114934" h="66039">
                  <a:moveTo>
                    <a:pt x="111566" y="7366"/>
                  </a:moveTo>
                  <a:lnTo>
                    <a:pt x="96576" y="7366"/>
                  </a:lnTo>
                  <a:lnTo>
                    <a:pt x="110624" y="8255"/>
                  </a:lnTo>
                  <a:lnTo>
                    <a:pt x="110909" y="8255"/>
                  </a:lnTo>
                  <a:lnTo>
                    <a:pt x="111823" y="7747"/>
                  </a:lnTo>
                  <a:lnTo>
                    <a:pt x="111566" y="7366"/>
                  </a:lnTo>
                  <a:close/>
                </a:path>
                <a:path w="114934" h="66039">
                  <a:moveTo>
                    <a:pt x="89100" y="2514"/>
                  </a:moveTo>
                  <a:lnTo>
                    <a:pt x="86563" y="2514"/>
                  </a:lnTo>
                  <a:lnTo>
                    <a:pt x="95150" y="7366"/>
                  </a:lnTo>
                  <a:lnTo>
                    <a:pt x="114676" y="7366"/>
                  </a:lnTo>
                  <a:lnTo>
                    <a:pt x="94805" y="6108"/>
                  </a:lnTo>
                  <a:lnTo>
                    <a:pt x="89100" y="2514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5" name="object 2585"/>
            <p:cNvSpPr/>
            <p:nvPr/>
          </p:nvSpPr>
          <p:spPr>
            <a:xfrm>
              <a:off x="6966318" y="2675055"/>
              <a:ext cx="45085" cy="149860"/>
            </a:xfrm>
            <a:custGeom>
              <a:avLst/>
              <a:gdLst/>
              <a:ahLst/>
              <a:cxnLst/>
              <a:rect l="l" t="t" r="r" b="b"/>
              <a:pathLst>
                <a:path w="45084" h="149860">
                  <a:moveTo>
                    <a:pt x="9220" y="0"/>
                  </a:moveTo>
                  <a:lnTo>
                    <a:pt x="7912" y="2451"/>
                  </a:lnTo>
                  <a:lnTo>
                    <a:pt x="12077" y="15747"/>
                  </a:lnTo>
                  <a:lnTo>
                    <a:pt x="18669" y="39916"/>
                  </a:lnTo>
                  <a:lnTo>
                    <a:pt x="4127" y="68402"/>
                  </a:lnTo>
                  <a:lnTo>
                    <a:pt x="4140" y="71183"/>
                  </a:lnTo>
                  <a:lnTo>
                    <a:pt x="5689" y="71754"/>
                  </a:lnTo>
                  <a:lnTo>
                    <a:pt x="6908" y="71183"/>
                  </a:lnTo>
                  <a:lnTo>
                    <a:pt x="15544" y="62496"/>
                  </a:lnTo>
                  <a:lnTo>
                    <a:pt x="20307" y="54482"/>
                  </a:lnTo>
                  <a:lnTo>
                    <a:pt x="20332" y="59791"/>
                  </a:lnTo>
                  <a:lnTo>
                    <a:pt x="19519" y="68224"/>
                  </a:lnTo>
                  <a:lnTo>
                    <a:pt x="16687" y="82867"/>
                  </a:lnTo>
                  <a:lnTo>
                    <a:pt x="12636" y="91897"/>
                  </a:lnTo>
                  <a:lnTo>
                    <a:pt x="419" y="100990"/>
                  </a:lnTo>
                  <a:lnTo>
                    <a:pt x="0" y="103733"/>
                  </a:lnTo>
                  <a:lnTo>
                    <a:pt x="1765" y="104520"/>
                  </a:lnTo>
                  <a:lnTo>
                    <a:pt x="2755" y="104152"/>
                  </a:lnTo>
                  <a:lnTo>
                    <a:pt x="9702" y="98971"/>
                  </a:lnTo>
                  <a:lnTo>
                    <a:pt x="15036" y="92557"/>
                  </a:lnTo>
                  <a:lnTo>
                    <a:pt x="13931" y="103720"/>
                  </a:lnTo>
                  <a:lnTo>
                    <a:pt x="14160" y="110502"/>
                  </a:lnTo>
                  <a:lnTo>
                    <a:pt x="14884" y="113334"/>
                  </a:lnTo>
                  <a:lnTo>
                    <a:pt x="15938" y="116027"/>
                  </a:lnTo>
                  <a:lnTo>
                    <a:pt x="16497" y="123837"/>
                  </a:lnTo>
                  <a:lnTo>
                    <a:pt x="7035" y="131330"/>
                  </a:lnTo>
                  <a:lnTo>
                    <a:pt x="6591" y="134162"/>
                  </a:lnTo>
                  <a:lnTo>
                    <a:pt x="8331" y="134912"/>
                  </a:lnTo>
                  <a:lnTo>
                    <a:pt x="9334" y="134492"/>
                  </a:lnTo>
                  <a:lnTo>
                    <a:pt x="16281" y="129031"/>
                  </a:lnTo>
                  <a:lnTo>
                    <a:pt x="18846" y="122097"/>
                  </a:lnTo>
                  <a:lnTo>
                    <a:pt x="28181" y="138341"/>
                  </a:lnTo>
                  <a:lnTo>
                    <a:pt x="28905" y="147840"/>
                  </a:lnTo>
                  <a:lnTo>
                    <a:pt x="31026" y="149656"/>
                  </a:lnTo>
                  <a:lnTo>
                    <a:pt x="32829" y="147548"/>
                  </a:lnTo>
                  <a:lnTo>
                    <a:pt x="32359" y="141465"/>
                  </a:lnTo>
                  <a:lnTo>
                    <a:pt x="30734" y="136461"/>
                  </a:lnTo>
                  <a:lnTo>
                    <a:pt x="28714" y="132067"/>
                  </a:lnTo>
                  <a:lnTo>
                    <a:pt x="33947" y="134581"/>
                  </a:lnTo>
                  <a:lnTo>
                    <a:pt x="42926" y="137248"/>
                  </a:lnTo>
                  <a:lnTo>
                    <a:pt x="44615" y="135877"/>
                  </a:lnTo>
                  <a:lnTo>
                    <a:pt x="43319" y="133413"/>
                  </a:lnTo>
                  <a:lnTo>
                    <a:pt x="35585" y="131051"/>
                  </a:lnTo>
                  <a:lnTo>
                    <a:pt x="26441" y="127203"/>
                  </a:lnTo>
                  <a:lnTo>
                    <a:pt x="18199" y="113118"/>
                  </a:lnTo>
                  <a:lnTo>
                    <a:pt x="17970" y="103301"/>
                  </a:lnTo>
                  <a:lnTo>
                    <a:pt x="22440" y="108013"/>
                  </a:lnTo>
                  <a:lnTo>
                    <a:pt x="29718" y="110756"/>
                  </a:lnTo>
                  <a:lnTo>
                    <a:pt x="31673" y="111264"/>
                  </a:lnTo>
                  <a:lnTo>
                    <a:pt x="33350" y="109969"/>
                  </a:lnTo>
                  <a:lnTo>
                    <a:pt x="32169" y="107467"/>
                  </a:lnTo>
                  <a:lnTo>
                    <a:pt x="28625" y="106184"/>
                  </a:lnTo>
                  <a:lnTo>
                    <a:pt x="19380" y="101752"/>
                  </a:lnTo>
                  <a:lnTo>
                    <a:pt x="18491" y="96443"/>
                  </a:lnTo>
                  <a:lnTo>
                    <a:pt x="18973" y="92252"/>
                  </a:lnTo>
                  <a:lnTo>
                    <a:pt x="23406" y="67640"/>
                  </a:lnTo>
                  <a:lnTo>
                    <a:pt x="26543" y="73545"/>
                  </a:lnTo>
                  <a:lnTo>
                    <a:pt x="31318" y="78206"/>
                  </a:lnTo>
                  <a:lnTo>
                    <a:pt x="32854" y="78752"/>
                  </a:lnTo>
                  <a:lnTo>
                    <a:pt x="34074" y="78155"/>
                  </a:lnTo>
                  <a:lnTo>
                    <a:pt x="34048" y="75387"/>
                  </a:lnTo>
                  <a:lnTo>
                    <a:pt x="24536" y="66014"/>
                  </a:lnTo>
                  <a:lnTo>
                    <a:pt x="23902" y="49246"/>
                  </a:lnTo>
                  <a:lnTo>
                    <a:pt x="22740" y="41379"/>
                  </a:lnTo>
                  <a:lnTo>
                    <a:pt x="20990" y="33498"/>
                  </a:lnTo>
                  <a:lnTo>
                    <a:pt x="18846" y="25450"/>
                  </a:lnTo>
                  <a:lnTo>
                    <a:pt x="11671" y="1358"/>
                  </a:lnTo>
                  <a:lnTo>
                    <a:pt x="9220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6" name="object 2586"/>
            <p:cNvSpPr/>
            <p:nvPr/>
          </p:nvSpPr>
          <p:spPr>
            <a:xfrm>
              <a:off x="7004109" y="2796982"/>
              <a:ext cx="32384" cy="33655"/>
            </a:xfrm>
            <a:custGeom>
              <a:avLst/>
              <a:gdLst/>
              <a:ahLst/>
              <a:cxnLst/>
              <a:rect l="l" t="t" r="r" b="b"/>
              <a:pathLst>
                <a:path w="32384" h="33655">
                  <a:moveTo>
                    <a:pt x="16243" y="0"/>
                  </a:moveTo>
                  <a:lnTo>
                    <a:pt x="7708" y="3136"/>
                  </a:lnTo>
                  <a:lnTo>
                    <a:pt x="3860" y="9728"/>
                  </a:lnTo>
                  <a:lnTo>
                    <a:pt x="0" y="16319"/>
                  </a:lnTo>
                  <a:lnTo>
                    <a:pt x="2260" y="25450"/>
                  </a:lnTo>
                  <a:lnTo>
                    <a:pt x="15354" y="33134"/>
                  </a:lnTo>
                  <a:lnTo>
                    <a:pt x="24282" y="30403"/>
                  </a:lnTo>
                  <a:lnTo>
                    <a:pt x="31991" y="17233"/>
                  </a:lnTo>
                  <a:lnTo>
                    <a:pt x="29336" y="7683"/>
                  </a:lnTo>
                  <a:lnTo>
                    <a:pt x="1624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7" name="object 2587"/>
            <p:cNvSpPr/>
            <p:nvPr/>
          </p:nvSpPr>
          <p:spPr>
            <a:xfrm>
              <a:off x="7022522" y="2812042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5778" y="0"/>
                  </a:moveTo>
                  <a:lnTo>
                    <a:pt x="3225" y="25"/>
                  </a:lnTo>
                  <a:lnTo>
                    <a:pt x="1638" y="1612"/>
                  </a:lnTo>
                  <a:lnTo>
                    <a:pt x="25" y="3200"/>
                  </a:lnTo>
                  <a:lnTo>
                    <a:pt x="0" y="5740"/>
                  </a:lnTo>
                  <a:lnTo>
                    <a:pt x="3111" y="8890"/>
                  </a:lnTo>
                  <a:lnTo>
                    <a:pt x="5664" y="8877"/>
                  </a:lnTo>
                  <a:lnTo>
                    <a:pt x="7251" y="7277"/>
                  </a:lnTo>
                  <a:lnTo>
                    <a:pt x="8864" y="5676"/>
                  </a:lnTo>
                  <a:lnTo>
                    <a:pt x="8902" y="3124"/>
                  </a:lnTo>
                  <a:lnTo>
                    <a:pt x="7340" y="1574"/>
                  </a:lnTo>
                  <a:lnTo>
                    <a:pt x="577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8" name="object 2588"/>
            <p:cNvSpPr/>
            <p:nvPr/>
          </p:nvSpPr>
          <p:spPr>
            <a:xfrm>
              <a:off x="7026372" y="281491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3111" y="0"/>
                  </a:moveTo>
                  <a:lnTo>
                    <a:pt x="38" y="25"/>
                  </a:lnTo>
                  <a:lnTo>
                    <a:pt x="0" y="3111"/>
                  </a:lnTo>
                  <a:lnTo>
                    <a:pt x="3073" y="3086"/>
                  </a:lnTo>
                  <a:lnTo>
                    <a:pt x="3111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9" name="object 2589"/>
            <p:cNvSpPr/>
            <p:nvPr/>
          </p:nvSpPr>
          <p:spPr>
            <a:xfrm>
              <a:off x="7011874" y="2806533"/>
              <a:ext cx="8890" cy="10160"/>
            </a:xfrm>
            <a:custGeom>
              <a:avLst/>
              <a:gdLst/>
              <a:ahLst/>
              <a:cxnLst/>
              <a:rect l="l" t="t" r="r" b="b"/>
              <a:pathLst>
                <a:path w="8890" h="10160">
                  <a:moveTo>
                    <a:pt x="3848" y="0"/>
                  </a:moveTo>
                  <a:lnTo>
                    <a:pt x="1701" y="1308"/>
                  </a:lnTo>
                  <a:lnTo>
                    <a:pt x="850" y="3594"/>
                  </a:lnTo>
                  <a:lnTo>
                    <a:pt x="0" y="5867"/>
                  </a:lnTo>
                  <a:lnTo>
                    <a:pt x="800" y="8254"/>
                  </a:lnTo>
                  <a:lnTo>
                    <a:pt x="4419" y="9613"/>
                  </a:lnTo>
                  <a:lnTo>
                    <a:pt x="6591" y="8293"/>
                  </a:lnTo>
                  <a:lnTo>
                    <a:pt x="7442" y="6019"/>
                  </a:lnTo>
                  <a:lnTo>
                    <a:pt x="8267" y="3733"/>
                  </a:lnTo>
                  <a:lnTo>
                    <a:pt x="7493" y="1346"/>
                  </a:lnTo>
                  <a:lnTo>
                    <a:pt x="3848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0" name="object 2590"/>
            <p:cNvSpPr/>
            <p:nvPr/>
          </p:nvSpPr>
          <p:spPr>
            <a:xfrm>
              <a:off x="6955565" y="2800632"/>
              <a:ext cx="31750" cy="31115"/>
            </a:xfrm>
            <a:custGeom>
              <a:avLst/>
              <a:gdLst/>
              <a:ahLst/>
              <a:cxnLst/>
              <a:rect l="l" t="t" r="r" b="b"/>
              <a:pathLst>
                <a:path w="31750" h="31114">
                  <a:moveTo>
                    <a:pt x="10820" y="0"/>
                  </a:moveTo>
                  <a:lnTo>
                    <a:pt x="0" y="10642"/>
                  </a:lnTo>
                  <a:lnTo>
                    <a:pt x="317" y="19964"/>
                  </a:lnTo>
                  <a:lnTo>
                    <a:pt x="11023" y="30835"/>
                  </a:lnTo>
                  <a:lnTo>
                    <a:pt x="20942" y="30772"/>
                  </a:lnTo>
                  <a:lnTo>
                    <a:pt x="31749" y="20116"/>
                  </a:lnTo>
                  <a:lnTo>
                    <a:pt x="30924" y="11074"/>
                  </a:lnTo>
                  <a:lnTo>
                    <a:pt x="25590" y="5626"/>
                  </a:lnTo>
                  <a:lnTo>
                    <a:pt x="20243" y="177"/>
                  </a:lnTo>
                  <a:lnTo>
                    <a:pt x="1082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1" name="object 2591"/>
            <p:cNvSpPr/>
            <p:nvPr/>
          </p:nvSpPr>
          <p:spPr>
            <a:xfrm>
              <a:off x="6962183" y="2817432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4470" y="0"/>
                  </a:moveTo>
                  <a:lnTo>
                    <a:pt x="647" y="2197"/>
                  </a:lnTo>
                  <a:lnTo>
                    <a:pt x="0" y="4686"/>
                  </a:lnTo>
                  <a:lnTo>
                    <a:pt x="2247" y="8585"/>
                  </a:lnTo>
                  <a:lnTo>
                    <a:pt x="4698" y="9283"/>
                  </a:lnTo>
                  <a:lnTo>
                    <a:pt x="8534" y="7086"/>
                  </a:lnTo>
                  <a:lnTo>
                    <a:pt x="9182" y="4610"/>
                  </a:lnTo>
                  <a:lnTo>
                    <a:pt x="8064" y="2654"/>
                  </a:lnTo>
                  <a:lnTo>
                    <a:pt x="6934" y="698"/>
                  </a:lnTo>
                  <a:lnTo>
                    <a:pt x="447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2" name="object 2592"/>
            <p:cNvSpPr/>
            <p:nvPr/>
          </p:nvSpPr>
          <p:spPr>
            <a:xfrm>
              <a:off x="6964658" y="2821084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09" h="4444">
                  <a:moveTo>
                    <a:pt x="774" y="0"/>
                  </a:moveTo>
                  <a:lnTo>
                    <a:pt x="0" y="2997"/>
                  </a:lnTo>
                  <a:lnTo>
                    <a:pt x="2959" y="3822"/>
                  </a:lnTo>
                  <a:lnTo>
                    <a:pt x="3746" y="850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3" name="object 2593"/>
            <p:cNvSpPr/>
            <p:nvPr/>
          </p:nvSpPr>
          <p:spPr>
            <a:xfrm>
              <a:off x="6969142" y="2804302"/>
              <a:ext cx="9525" cy="8255"/>
            </a:xfrm>
            <a:custGeom>
              <a:avLst/>
              <a:gdLst/>
              <a:ahLst/>
              <a:cxnLst/>
              <a:rect l="l" t="t" r="r" b="b"/>
              <a:pathLst>
                <a:path w="9525" h="8255">
                  <a:moveTo>
                    <a:pt x="3302" y="0"/>
                  </a:moveTo>
                  <a:lnTo>
                    <a:pt x="990" y="1003"/>
                  </a:lnTo>
                  <a:lnTo>
                    <a:pt x="482" y="2870"/>
                  </a:lnTo>
                  <a:lnTo>
                    <a:pt x="0" y="4737"/>
                  </a:lnTo>
                  <a:lnTo>
                    <a:pt x="1485" y="6781"/>
                  </a:lnTo>
                  <a:lnTo>
                    <a:pt x="6184" y="8039"/>
                  </a:lnTo>
                  <a:lnTo>
                    <a:pt x="8496" y="7035"/>
                  </a:lnTo>
                  <a:lnTo>
                    <a:pt x="9499" y="3289"/>
                  </a:lnTo>
                  <a:lnTo>
                    <a:pt x="8001" y="1270"/>
                  </a:lnTo>
                  <a:lnTo>
                    <a:pt x="5651" y="635"/>
                  </a:lnTo>
                  <a:lnTo>
                    <a:pt x="3302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4" name="object 2594"/>
            <p:cNvSpPr/>
            <p:nvPr/>
          </p:nvSpPr>
          <p:spPr>
            <a:xfrm>
              <a:off x="6949688" y="2730288"/>
              <a:ext cx="32384" cy="32384"/>
            </a:xfrm>
            <a:custGeom>
              <a:avLst/>
              <a:gdLst/>
              <a:ahLst/>
              <a:cxnLst/>
              <a:rect l="l" t="t" r="r" b="b"/>
              <a:pathLst>
                <a:path w="32384" h="32385">
                  <a:moveTo>
                    <a:pt x="14071" y="0"/>
                  </a:moveTo>
                  <a:lnTo>
                    <a:pt x="1181" y="8013"/>
                  </a:lnTo>
                  <a:lnTo>
                    <a:pt x="0" y="17043"/>
                  </a:lnTo>
                  <a:lnTo>
                    <a:pt x="4025" y="23520"/>
                  </a:lnTo>
                  <a:lnTo>
                    <a:pt x="8051" y="29997"/>
                  </a:lnTo>
                  <a:lnTo>
                    <a:pt x="17195" y="32232"/>
                  </a:lnTo>
                  <a:lnTo>
                    <a:pt x="30086" y="24218"/>
                  </a:lnTo>
                  <a:lnTo>
                    <a:pt x="31813" y="15049"/>
                  </a:lnTo>
                  <a:lnTo>
                    <a:pt x="23736" y="2095"/>
                  </a:lnTo>
                  <a:lnTo>
                    <a:pt x="1407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5" name="object 2595"/>
            <p:cNvSpPr/>
            <p:nvPr/>
          </p:nvSpPr>
          <p:spPr>
            <a:xfrm>
              <a:off x="6959305" y="2743509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9525" h="9525">
                  <a:moveTo>
                    <a:pt x="5384" y="0"/>
                  </a:moveTo>
                  <a:lnTo>
                    <a:pt x="3276" y="647"/>
                  </a:lnTo>
                  <a:lnTo>
                    <a:pt x="1155" y="1320"/>
                  </a:lnTo>
                  <a:lnTo>
                    <a:pt x="0" y="3581"/>
                  </a:lnTo>
                  <a:lnTo>
                    <a:pt x="660" y="5740"/>
                  </a:lnTo>
                  <a:lnTo>
                    <a:pt x="1320" y="7886"/>
                  </a:lnTo>
                  <a:lnTo>
                    <a:pt x="3581" y="9105"/>
                  </a:lnTo>
                  <a:lnTo>
                    <a:pt x="7785" y="7810"/>
                  </a:lnTo>
                  <a:lnTo>
                    <a:pt x="8953" y="5537"/>
                  </a:lnTo>
                  <a:lnTo>
                    <a:pt x="7632" y="1219"/>
                  </a:lnTo>
                  <a:lnTo>
                    <a:pt x="538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6" name="object 2596"/>
            <p:cNvSpPr/>
            <p:nvPr/>
          </p:nvSpPr>
          <p:spPr>
            <a:xfrm>
              <a:off x="6961358" y="2745606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80">
                  <a:moveTo>
                    <a:pt x="2895" y="0"/>
                  </a:moveTo>
                  <a:lnTo>
                    <a:pt x="1778" y="355"/>
                  </a:lnTo>
                  <a:lnTo>
                    <a:pt x="635" y="698"/>
                  </a:lnTo>
                  <a:lnTo>
                    <a:pt x="0" y="1930"/>
                  </a:lnTo>
                  <a:lnTo>
                    <a:pt x="355" y="3098"/>
                  </a:lnTo>
                  <a:lnTo>
                    <a:pt x="711" y="4267"/>
                  </a:lnTo>
                  <a:lnTo>
                    <a:pt x="1930" y="4927"/>
                  </a:lnTo>
                  <a:lnTo>
                    <a:pt x="4191" y="4216"/>
                  </a:lnTo>
                  <a:lnTo>
                    <a:pt x="4838" y="2984"/>
                  </a:lnTo>
                  <a:lnTo>
                    <a:pt x="4470" y="1816"/>
                  </a:lnTo>
                  <a:lnTo>
                    <a:pt x="4127" y="660"/>
                  </a:lnTo>
                  <a:lnTo>
                    <a:pt x="289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7" name="object 2597"/>
            <p:cNvSpPr/>
            <p:nvPr/>
          </p:nvSpPr>
          <p:spPr>
            <a:xfrm>
              <a:off x="6986509" y="2776163"/>
              <a:ext cx="29845" cy="29209"/>
            </a:xfrm>
            <a:custGeom>
              <a:avLst/>
              <a:gdLst/>
              <a:ahLst/>
              <a:cxnLst/>
              <a:rect l="l" t="t" r="r" b="b"/>
              <a:pathLst>
                <a:path w="29845" h="29210">
                  <a:moveTo>
                    <a:pt x="21856" y="0"/>
                  </a:moveTo>
                  <a:lnTo>
                    <a:pt x="6603" y="596"/>
                  </a:lnTo>
                  <a:lnTo>
                    <a:pt x="0" y="7975"/>
                  </a:lnTo>
                  <a:lnTo>
                    <a:pt x="584" y="23152"/>
                  </a:lnTo>
                  <a:lnTo>
                    <a:pt x="7823" y="28651"/>
                  </a:lnTo>
                  <a:lnTo>
                    <a:pt x="15455" y="28346"/>
                  </a:lnTo>
                  <a:lnTo>
                    <a:pt x="23088" y="28054"/>
                  </a:lnTo>
                  <a:lnTo>
                    <a:pt x="29565" y="21221"/>
                  </a:lnTo>
                  <a:lnTo>
                    <a:pt x="28968" y="6032"/>
                  </a:lnTo>
                  <a:lnTo>
                    <a:pt x="2185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8" name="object 2598"/>
            <p:cNvSpPr/>
            <p:nvPr/>
          </p:nvSpPr>
          <p:spPr>
            <a:xfrm>
              <a:off x="6997496" y="2788526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3136" y="0"/>
                  </a:moveTo>
                  <a:lnTo>
                    <a:pt x="952" y="1358"/>
                  </a:lnTo>
                  <a:lnTo>
                    <a:pt x="0" y="5664"/>
                  </a:lnTo>
                  <a:lnTo>
                    <a:pt x="1409" y="7823"/>
                  </a:lnTo>
                  <a:lnTo>
                    <a:pt x="3606" y="8293"/>
                  </a:lnTo>
                  <a:lnTo>
                    <a:pt x="5803" y="8788"/>
                  </a:lnTo>
                  <a:lnTo>
                    <a:pt x="7975" y="7442"/>
                  </a:lnTo>
                  <a:lnTo>
                    <a:pt x="8928" y="3111"/>
                  </a:lnTo>
                  <a:lnTo>
                    <a:pt x="7543" y="977"/>
                  </a:lnTo>
                  <a:lnTo>
                    <a:pt x="3136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9" name="object 2599"/>
            <p:cNvSpPr/>
            <p:nvPr/>
          </p:nvSpPr>
          <p:spPr>
            <a:xfrm>
              <a:off x="6999558" y="2790550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80">
                  <a:moveTo>
                    <a:pt x="1689" y="0"/>
                  </a:moveTo>
                  <a:lnTo>
                    <a:pt x="508" y="723"/>
                  </a:lnTo>
                  <a:lnTo>
                    <a:pt x="241" y="1905"/>
                  </a:lnTo>
                  <a:lnTo>
                    <a:pt x="0" y="3060"/>
                  </a:lnTo>
                  <a:lnTo>
                    <a:pt x="749" y="4216"/>
                  </a:lnTo>
                  <a:lnTo>
                    <a:pt x="1930" y="4483"/>
                  </a:lnTo>
                  <a:lnTo>
                    <a:pt x="3124" y="4737"/>
                  </a:lnTo>
                  <a:lnTo>
                    <a:pt x="4305" y="4013"/>
                  </a:lnTo>
                  <a:lnTo>
                    <a:pt x="4826" y="1689"/>
                  </a:lnTo>
                  <a:lnTo>
                    <a:pt x="4064" y="533"/>
                  </a:lnTo>
                  <a:lnTo>
                    <a:pt x="168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0" name="object 2600"/>
            <p:cNvSpPr/>
            <p:nvPr/>
          </p:nvSpPr>
          <p:spPr>
            <a:xfrm>
              <a:off x="6990300" y="2745683"/>
              <a:ext cx="32384" cy="31750"/>
            </a:xfrm>
            <a:custGeom>
              <a:avLst/>
              <a:gdLst/>
              <a:ahLst/>
              <a:cxnLst/>
              <a:rect l="l" t="t" r="r" b="b"/>
              <a:pathLst>
                <a:path w="32384" h="31750">
                  <a:moveTo>
                    <a:pt x="18694" y="0"/>
                  </a:moveTo>
                  <a:lnTo>
                    <a:pt x="11480" y="2451"/>
                  </a:lnTo>
                  <a:lnTo>
                    <a:pt x="4267" y="4914"/>
                  </a:lnTo>
                  <a:lnTo>
                    <a:pt x="0" y="13322"/>
                  </a:lnTo>
                  <a:lnTo>
                    <a:pt x="4902" y="27698"/>
                  </a:lnTo>
                  <a:lnTo>
                    <a:pt x="13423" y="31432"/>
                  </a:lnTo>
                  <a:lnTo>
                    <a:pt x="27889" y="26517"/>
                  </a:lnTo>
                  <a:lnTo>
                    <a:pt x="32118" y="17564"/>
                  </a:lnTo>
                  <a:lnTo>
                    <a:pt x="27203" y="3175"/>
                  </a:lnTo>
                  <a:lnTo>
                    <a:pt x="18694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1" name="object 2601"/>
            <p:cNvSpPr/>
            <p:nvPr/>
          </p:nvSpPr>
          <p:spPr>
            <a:xfrm>
              <a:off x="7000058" y="2752652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59" h="8889">
                  <a:moveTo>
                    <a:pt x="5232" y="0"/>
                  </a:moveTo>
                  <a:lnTo>
                    <a:pt x="3086" y="1181"/>
                  </a:lnTo>
                  <a:lnTo>
                    <a:pt x="965" y="2362"/>
                  </a:lnTo>
                  <a:lnTo>
                    <a:pt x="0" y="4698"/>
                  </a:lnTo>
                  <a:lnTo>
                    <a:pt x="1879" y="8089"/>
                  </a:lnTo>
                  <a:lnTo>
                    <a:pt x="4368" y="8496"/>
                  </a:lnTo>
                  <a:lnTo>
                    <a:pt x="8610" y="6146"/>
                  </a:lnTo>
                  <a:lnTo>
                    <a:pt x="9588" y="3809"/>
                  </a:lnTo>
                  <a:lnTo>
                    <a:pt x="7708" y="431"/>
                  </a:lnTo>
                  <a:lnTo>
                    <a:pt x="5232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2" name="object 2602"/>
            <p:cNvSpPr/>
            <p:nvPr/>
          </p:nvSpPr>
          <p:spPr>
            <a:xfrm>
              <a:off x="7008252" y="2770660"/>
              <a:ext cx="10160" cy="7620"/>
            </a:xfrm>
            <a:custGeom>
              <a:avLst/>
              <a:gdLst/>
              <a:ahLst/>
              <a:cxnLst/>
              <a:rect l="l" t="t" r="r" b="b"/>
              <a:pathLst>
                <a:path w="10159" h="7619">
                  <a:moveTo>
                    <a:pt x="8127" y="0"/>
                  </a:moveTo>
                  <a:lnTo>
                    <a:pt x="4737" y="317"/>
                  </a:lnTo>
                  <a:lnTo>
                    <a:pt x="1841" y="1485"/>
                  </a:lnTo>
                  <a:lnTo>
                    <a:pt x="0" y="4076"/>
                  </a:lnTo>
                  <a:lnTo>
                    <a:pt x="63" y="4635"/>
                  </a:lnTo>
                  <a:lnTo>
                    <a:pt x="2133" y="4457"/>
                  </a:lnTo>
                  <a:lnTo>
                    <a:pt x="2959" y="6959"/>
                  </a:lnTo>
                  <a:lnTo>
                    <a:pt x="3213" y="7366"/>
                  </a:lnTo>
                  <a:lnTo>
                    <a:pt x="4394" y="6667"/>
                  </a:lnTo>
                  <a:lnTo>
                    <a:pt x="6883" y="7264"/>
                  </a:lnTo>
                  <a:lnTo>
                    <a:pt x="9969" y="5143"/>
                  </a:lnTo>
                  <a:lnTo>
                    <a:pt x="8953" y="3949"/>
                  </a:lnTo>
                  <a:lnTo>
                    <a:pt x="7505" y="1905"/>
                  </a:lnTo>
                  <a:lnTo>
                    <a:pt x="8331" y="317"/>
                  </a:lnTo>
                  <a:lnTo>
                    <a:pt x="812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3" name="object 2603"/>
            <p:cNvSpPr/>
            <p:nvPr/>
          </p:nvSpPr>
          <p:spPr>
            <a:xfrm>
              <a:off x="6945053" y="2770157"/>
              <a:ext cx="33655" cy="32384"/>
            </a:xfrm>
            <a:custGeom>
              <a:avLst/>
              <a:gdLst/>
              <a:ahLst/>
              <a:cxnLst/>
              <a:rect l="l" t="t" r="r" b="b"/>
              <a:pathLst>
                <a:path w="33654" h="32385">
                  <a:moveTo>
                    <a:pt x="16903" y="0"/>
                  </a:moveTo>
                  <a:lnTo>
                    <a:pt x="7759" y="2222"/>
                  </a:lnTo>
                  <a:lnTo>
                    <a:pt x="0" y="15290"/>
                  </a:lnTo>
                  <a:lnTo>
                    <a:pt x="2692" y="24206"/>
                  </a:lnTo>
                  <a:lnTo>
                    <a:pt x="15824" y="32004"/>
                  </a:lnTo>
                  <a:lnTo>
                    <a:pt x="25387" y="29400"/>
                  </a:lnTo>
                  <a:lnTo>
                    <a:pt x="33134" y="16332"/>
                  </a:lnTo>
                  <a:lnTo>
                    <a:pt x="30035" y="7785"/>
                  </a:lnTo>
                  <a:lnTo>
                    <a:pt x="23456" y="3886"/>
                  </a:lnTo>
                  <a:lnTo>
                    <a:pt x="1690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4" name="object 2604"/>
            <p:cNvSpPr/>
            <p:nvPr/>
          </p:nvSpPr>
          <p:spPr>
            <a:xfrm>
              <a:off x="6952755" y="2775910"/>
              <a:ext cx="10160" cy="8890"/>
            </a:xfrm>
            <a:custGeom>
              <a:avLst/>
              <a:gdLst/>
              <a:ahLst/>
              <a:cxnLst/>
              <a:rect l="l" t="t" r="r" b="b"/>
              <a:pathLst>
                <a:path w="10159" h="8889">
                  <a:moveTo>
                    <a:pt x="5511" y="0"/>
                  </a:moveTo>
                  <a:lnTo>
                    <a:pt x="3314" y="1041"/>
                  </a:lnTo>
                  <a:lnTo>
                    <a:pt x="1104" y="2082"/>
                  </a:lnTo>
                  <a:lnTo>
                    <a:pt x="0" y="4356"/>
                  </a:lnTo>
                  <a:lnTo>
                    <a:pt x="1676" y="7848"/>
                  </a:lnTo>
                  <a:lnTo>
                    <a:pt x="4114" y="8420"/>
                  </a:lnTo>
                  <a:lnTo>
                    <a:pt x="8521" y="6337"/>
                  </a:lnTo>
                  <a:lnTo>
                    <a:pt x="9626" y="4063"/>
                  </a:lnTo>
                  <a:lnTo>
                    <a:pt x="7975" y="571"/>
                  </a:lnTo>
                  <a:lnTo>
                    <a:pt x="5511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5" name="object 2605"/>
            <p:cNvSpPr/>
            <p:nvPr/>
          </p:nvSpPr>
          <p:spPr>
            <a:xfrm>
              <a:off x="6952120" y="2795972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3543" y="0"/>
                  </a:moveTo>
                  <a:lnTo>
                    <a:pt x="368" y="279"/>
                  </a:lnTo>
                  <a:lnTo>
                    <a:pt x="0" y="685"/>
                  </a:lnTo>
                  <a:lnTo>
                    <a:pt x="1473" y="2146"/>
                  </a:lnTo>
                  <a:lnTo>
                    <a:pt x="114" y="4394"/>
                  </a:lnTo>
                  <a:lnTo>
                    <a:pt x="1854" y="6426"/>
                  </a:lnTo>
                  <a:lnTo>
                    <a:pt x="2438" y="7581"/>
                  </a:lnTo>
                  <a:lnTo>
                    <a:pt x="6057" y="8547"/>
                  </a:lnTo>
                  <a:lnTo>
                    <a:pt x="6299" y="6997"/>
                  </a:lnTo>
                  <a:lnTo>
                    <a:pt x="6921" y="4572"/>
                  </a:lnTo>
                  <a:lnTo>
                    <a:pt x="8661" y="4178"/>
                  </a:lnTo>
                  <a:lnTo>
                    <a:pt x="8763" y="3810"/>
                  </a:lnTo>
                  <a:lnTo>
                    <a:pt x="6324" y="1447"/>
                  </a:lnTo>
                  <a:lnTo>
                    <a:pt x="354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6" name="object 2606"/>
            <p:cNvSpPr/>
            <p:nvPr/>
          </p:nvSpPr>
          <p:spPr>
            <a:xfrm>
              <a:off x="6981215" y="2820812"/>
              <a:ext cx="31115" cy="30480"/>
            </a:xfrm>
            <a:custGeom>
              <a:avLst/>
              <a:gdLst/>
              <a:ahLst/>
              <a:cxnLst/>
              <a:rect l="l" t="t" r="r" b="b"/>
              <a:pathLst>
                <a:path w="31115" h="30480">
                  <a:moveTo>
                    <a:pt x="20904" y="0"/>
                  </a:moveTo>
                  <a:lnTo>
                    <a:pt x="13334" y="1041"/>
                  </a:lnTo>
                  <a:lnTo>
                    <a:pt x="5765" y="2070"/>
                  </a:lnTo>
                  <a:lnTo>
                    <a:pt x="0" y="9524"/>
                  </a:lnTo>
                  <a:lnTo>
                    <a:pt x="2082" y="24561"/>
                  </a:lnTo>
                  <a:lnTo>
                    <a:pt x="9740" y="29870"/>
                  </a:lnTo>
                  <a:lnTo>
                    <a:pt x="24866" y="27787"/>
                  </a:lnTo>
                  <a:lnTo>
                    <a:pt x="30721" y="19786"/>
                  </a:lnTo>
                  <a:lnTo>
                    <a:pt x="28651" y="4749"/>
                  </a:lnTo>
                  <a:lnTo>
                    <a:pt x="20904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7" name="object 2607"/>
            <p:cNvSpPr/>
            <p:nvPr/>
          </p:nvSpPr>
          <p:spPr>
            <a:xfrm>
              <a:off x="6996722" y="2825886"/>
              <a:ext cx="8890" cy="9525"/>
            </a:xfrm>
            <a:custGeom>
              <a:avLst/>
              <a:gdLst/>
              <a:ahLst/>
              <a:cxnLst/>
              <a:rect l="l" t="t" r="r" b="b"/>
              <a:pathLst>
                <a:path w="8890" h="9525">
                  <a:moveTo>
                    <a:pt x="3162" y="0"/>
                  </a:moveTo>
                  <a:lnTo>
                    <a:pt x="1612" y="1142"/>
                  </a:lnTo>
                  <a:lnTo>
                    <a:pt x="63" y="2311"/>
                  </a:lnTo>
                  <a:lnTo>
                    <a:pt x="0" y="4825"/>
                  </a:lnTo>
                  <a:lnTo>
                    <a:pt x="1460" y="6781"/>
                  </a:lnTo>
                  <a:lnTo>
                    <a:pt x="2946" y="8724"/>
                  </a:lnTo>
                  <a:lnTo>
                    <a:pt x="5359" y="9359"/>
                  </a:lnTo>
                  <a:lnTo>
                    <a:pt x="8470" y="7023"/>
                  </a:lnTo>
                  <a:lnTo>
                    <a:pt x="8534" y="4508"/>
                  </a:lnTo>
                  <a:lnTo>
                    <a:pt x="7061" y="2565"/>
                  </a:lnTo>
                  <a:lnTo>
                    <a:pt x="5613" y="609"/>
                  </a:lnTo>
                  <a:lnTo>
                    <a:pt x="3162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8" name="object 2608"/>
            <p:cNvSpPr/>
            <p:nvPr/>
          </p:nvSpPr>
          <p:spPr>
            <a:xfrm>
              <a:off x="6995790" y="2846406"/>
              <a:ext cx="10160" cy="7620"/>
            </a:xfrm>
            <a:custGeom>
              <a:avLst/>
              <a:gdLst/>
              <a:ahLst/>
              <a:cxnLst/>
              <a:rect l="l" t="t" r="r" b="b"/>
              <a:pathLst>
                <a:path w="10159" h="7619">
                  <a:moveTo>
                    <a:pt x="5422" y="0"/>
                  </a:moveTo>
                  <a:lnTo>
                    <a:pt x="2362" y="596"/>
                  </a:lnTo>
                  <a:lnTo>
                    <a:pt x="38" y="2794"/>
                  </a:lnTo>
                  <a:lnTo>
                    <a:pt x="0" y="3352"/>
                  </a:lnTo>
                  <a:lnTo>
                    <a:pt x="2070" y="3568"/>
                  </a:lnTo>
                  <a:lnTo>
                    <a:pt x="2273" y="4762"/>
                  </a:lnTo>
                  <a:lnTo>
                    <a:pt x="2260" y="5880"/>
                  </a:lnTo>
                  <a:lnTo>
                    <a:pt x="2400" y="6172"/>
                  </a:lnTo>
                  <a:lnTo>
                    <a:pt x="2578" y="6642"/>
                  </a:lnTo>
                  <a:lnTo>
                    <a:pt x="3860" y="6172"/>
                  </a:lnTo>
                  <a:lnTo>
                    <a:pt x="6197" y="7213"/>
                  </a:lnTo>
                  <a:lnTo>
                    <a:pt x="9626" y="5727"/>
                  </a:lnTo>
                  <a:lnTo>
                    <a:pt x="8864" y="4368"/>
                  </a:lnTo>
                  <a:lnTo>
                    <a:pt x="7823" y="2082"/>
                  </a:lnTo>
                  <a:lnTo>
                    <a:pt x="8953" y="673"/>
                  </a:lnTo>
                  <a:lnTo>
                    <a:pt x="8813" y="342"/>
                  </a:lnTo>
                  <a:lnTo>
                    <a:pt x="542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9" name="object 2609"/>
            <p:cNvSpPr/>
            <p:nvPr/>
          </p:nvSpPr>
          <p:spPr>
            <a:xfrm>
              <a:off x="6972498" y="2653113"/>
              <a:ext cx="67310" cy="22860"/>
            </a:xfrm>
            <a:custGeom>
              <a:avLst/>
              <a:gdLst/>
              <a:ahLst/>
              <a:cxnLst/>
              <a:rect l="l" t="t" r="r" b="b"/>
              <a:pathLst>
                <a:path w="67309" h="22860">
                  <a:moveTo>
                    <a:pt x="65125" y="0"/>
                  </a:moveTo>
                  <a:lnTo>
                    <a:pt x="19828" y="9201"/>
                  </a:lnTo>
                  <a:lnTo>
                    <a:pt x="0" y="22339"/>
                  </a:lnTo>
                  <a:lnTo>
                    <a:pt x="2400" y="22618"/>
                  </a:lnTo>
                  <a:lnTo>
                    <a:pt x="21456" y="12267"/>
                  </a:lnTo>
                  <a:lnTo>
                    <a:pt x="41951" y="6480"/>
                  </a:lnTo>
                  <a:lnTo>
                    <a:pt x="58393" y="3955"/>
                  </a:lnTo>
                  <a:lnTo>
                    <a:pt x="65290" y="3390"/>
                  </a:lnTo>
                  <a:lnTo>
                    <a:pt x="66903" y="1600"/>
                  </a:lnTo>
                  <a:lnTo>
                    <a:pt x="66141" y="279"/>
                  </a:lnTo>
                  <a:lnTo>
                    <a:pt x="65125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0" name="object 2610"/>
            <p:cNvSpPr/>
            <p:nvPr/>
          </p:nvSpPr>
          <p:spPr>
            <a:xfrm>
              <a:off x="7007073" y="2579471"/>
              <a:ext cx="121920" cy="123189"/>
            </a:xfrm>
            <a:custGeom>
              <a:avLst/>
              <a:gdLst/>
              <a:ahLst/>
              <a:cxnLst/>
              <a:rect l="l" t="t" r="r" b="b"/>
              <a:pathLst>
                <a:path w="121920" h="123189">
                  <a:moveTo>
                    <a:pt x="34937" y="116586"/>
                  </a:moveTo>
                  <a:lnTo>
                    <a:pt x="32740" y="116586"/>
                  </a:lnTo>
                  <a:lnTo>
                    <a:pt x="32829" y="116713"/>
                  </a:lnTo>
                  <a:lnTo>
                    <a:pt x="34632" y="118745"/>
                  </a:lnTo>
                  <a:lnTo>
                    <a:pt x="34658" y="116967"/>
                  </a:lnTo>
                  <a:lnTo>
                    <a:pt x="34759" y="116840"/>
                  </a:lnTo>
                  <a:lnTo>
                    <a:pt x="34848" y="116713"/>
                  </a:lnTo>
                  <a:lnTo>
                    <a:pt x="34937" y="116586"/>
                  </a:lnTo>
                  <a:close/>
                </a:path>
                <a:path w="121920" h="123189">
                  <a:moveTo>
                    <a:pt x="36880" y="116586"/>
                  </a:moveTo>
                  <a:lnTo>
                    <a:pt x="36855" y="116459"/>
                  </a:lnTo>
                  <a:lnTo>
                    <a:pt x="35039" y="116459"/>
                  </a:lnTo>
                  <a:lnTo>
                    <a:pt x="34937" y="116586"/>
                  </a:lnTo>
                  <a:lnTo>
                    <a:pt x="36880" y="116586"/>
                  </a:lnTo>
                  <a:close/>
                </a:path>
                <a:path w="121920" h="123189">
                  <a:moveTo>
                    <a:pt x="44767" y="117221"/>
                  </a:moveTo>
                  <a:lnTo>
                    <a:pt x="37007" y="117221"/>
                  </a:lnTo>
                  <a:lnTo>
                    <a:pt x="37122" y="117729"/>
                  </a:lnTo>
                  <a:lnTo>
                    <a:pt x="37973" y="119634"/>
                  </a:lnTo>
                  <a:lnTo>
                    <a:pt x="38087" y="119888"/>
                  </a:lnTo>
                  <a:lnTo>
                    <a:pt x="38201" y="120142"/>
                  </a:lnTo>
                  <a:lnTo>
                    <a:pt x="38315" y="120396"/>
                  </a:lnTo>
                  <a:lnTo>
                    <a:pt x="38430" y="120650"/>
                  </a:lnTo>
                  <a:lnTo>
                    <a:pt x="39928" y="123190"/>
                  </a:lnTo>
                  <a:lnTo>
                    <a:pt x="40297" y="122047"/>
                  </a:lnTo>
                  <a:lnTo>
                    <a:pt x="40614" y="120650"/>
                  </a:lnTo>
                  <a:lnTo>
                    <a:pt x="40728" y="120142"/>
                  </a:lnTo>
                  <a:lnTo>
                    <a:pt x="40792" y="119888"/>
                  </a:lnTo>
                  <a:lnTo>
                    <a:pt x="41922" y="118999"/>
                  </a:lnTo>
                  <a:lnTo>
                    <a:pt x="42430" y="119888"/>
                  </a:lnTo>
                  <a:lnTo>
                    <a:pt x="42506" y="120015"/>
                  </a:lnTo>
                  <a:lnTo>
                    <a:pt x="42583" y="120142"/>
                  </a:lnTo>
                  <a:lnTo>
                    <a:pt x="42887" y="121666"/>
                  </a:lnTo>
                  <a:lnTo>
                    <a:pt x="44196" y="122047"/>
                  </a:lnTo>
                  <a:lnTo>
                    <a:pt x="44284" y="119253"/>
                  </a:lnTo>
                  <a:lnTo>
                    <a:pt x="44348" y="118999"/>
                  </a:lnTo>
                  <a:lnTo>
                    <a:pt x="44462" y="118491"/>
                  </a:lnTo>
                  <a:lnTo>
                    <a:pt x="44551" y="118110"/>
                  </a:lnTo>
                  <a:lnTo>
                    <a:pt x="44653" y="117729"/>
                  </a:lnTo>
                  <a:lnTo>
                    <a:pt x="44767" y="117221"/>
                  </a:lnTo>
                  <a:close/>
                </a:path>
                <a:path w="121920" h="123189">
                  <a:moveTo>
                    <a:pt x="45770" y="116713"/>
                  </a:moveTo>
                  <a:lnTo>
                    <a:pt x="45707" y="116586"/>
                  </a:lnTo>
                  <a:lnTo>
                    <a:pt x="44919" y="116586"/>
                  </a:lnTo>
                  <a:lnTo>
                    <a:pt x="44894" y="116713"/>
                  </a:lnTo>
                  <a:lnTo>
                    <a:pt x="45770" y="116713"/>
                  </a:lnTo>
                  <a:close/>
                </a:path>
                <a:path w="121920" h="123189">
                  <a:moveTo>
                    <a:pt x="45885" y="116967"/>
                  </a:moveTo>
                  <a:lnTo>
                    <a:pt x="44856" y="116840"/>
                  </a:lnTo>
                  <a:lnTo>
                    <a:pt x="44894" y="116713"/>
                  </a:lnTo>
                  <a:lnTo>
                    <a:pt x="36906" y="116713"/>
                  </a:lnTo>
                  <a:lnTo>
                    <a:pt x="36982" y="117094"/>
                  </a:lnTo>
                  <a:lnTo>
                    <a:pt x="44792" y="117094"/>
                  </a:lnTo>
                  <a:lnTo>
                    <a:pt x="44831" y="116967"/>
                  </a:lnTo>
                  <a:lnTo>
                    <a:pt x="45885" y="116967"/>
                  </a:lnTo>
                  <a:close/>
                </a:path>
                <a:path w="121920" h="123189">
                  <a:moveTo>
                    <a:pt x="46101" y="117221"/>
                  </a:moveTo>
                  <a:lnTo>
                    <a:pt x="45948" y="117094"/>
                  </a:lnTo>
                  <a:lnTo>
                    <a:pt x="44792" y="117094"/>
                  </a:lnTo>
                  <a:lnTo>
                    <a:pt x="44767" y="117221"/>
                  </a:lnTo>
                  <a:lnTo>
                    <a:pt x="46101" y="117221"/>
                  </a:lnTo>
                  <a:close/>
                </a:path>
                <a:path w="121920" h="123189">
                  <a:moveTo>
                    <a:pt x="49542" y="117221"/>
                  </a:moveTo>
                  <a:lnTo>
                    <a:pt x="46101" y="117221"/>
                  </a:lnTo>
                  <a:lnTo>
                    <a:pt x="47180" y="118110"/>
                  </a:lnTo>
                  <a:lnTo>
                    <a:pt x="48717" y="118999"/>
                  </a:lnTo>
                  <a:lnTo>
                    <a:pt x="49542" y="117221"/>
                  </a:lnTo>
                  <a:close/>
                </a:path>
                <a:path w="121920" h="123189">
                  <a:moveTo>
                    <a:pt x="55918" y="120142"/>
                  </a:moveTo>
                  <a:lnTo>
                    <a:pt x="55181" y="118745"/>
                  </a:lnTo>
                  <a:lnTo>
                    <a:pt x="55067" y="117729"/>
                  </a:lnTo>
                  <a:lnTo>
                    <a:pt x="55016" y="117221"/>
                  </a:lnTo>
                  <a:lnTo>
                    <a:pt x="50533" y="117221"/>
                  </a:lnTo>
                  <a:lnTo>
                    <a:pt x="50990" y="118110"/>
                  </a:lnTo>
                  <a:lnTo>
                    <a:pt x="53797" y="119634"/>
                  </a:lnTo>
                  <a:lnTo>
                    <a:pt x="55918" y="120142"/>
                  </a:lnTo>
                  <a:close/>
                </a:path>
                <a:path w="121920" h="123189">
                  <a:moveTo>
                    <a:pt x="63144" y="119634"/>
                  </a:moveTo>
                  <a:lnTo>
                    <a:pt x="62242" y="117856"/>
                  </a:lnTo>
                  <a:lnTo>
                    <a:pt x="62001" y="117221"/>
                  </a:lnTo>
                  <a:lnTo>
                    <a:pt x="57708" y="117221"/>
                  </a:lnTo>
                  <a:lnTo>
                    <a:pt x="60071" y="119634"/>
                  </a:lnTo>
                  <a:lnTo>
                    <a:pt x="63144" y="119634"/>
                  </a:lnTo>
                  <a:close/>
                </a:path>
                <a:path w="121920" h="123189">
                  <a:moveTo>
                    <a:pt x="81330" y="116713"/>
                  </a:moveTo>
                  <a:lnTo>
                    <a:pt x="81165" y="116586"/>
                  </a:lnTo>
                  <a:lnTo>
                    <a:pt x="76708" y="116586"/>
                  </a:lnTo>
                  <a:lnTo>
                    <a:pt x="76720" y="116713"/>
                  </a:lnTo>
                  <a:lnTo>
                    <a:pt x="81330" y="116713"/>
                  </a:lnTo>
                  <a:close/>
                </a:path>
                <a:path w="121920" h="123189">
                  <a:moveTo>
                    <a:pt x="86512" y="117729"/>
                  </a:moveTo>
                  <a:lnTo>
                    <a:pt x="85458" y="116967"/>
                  </a:lnTo>
                  <a:lnTo>
                    <a:pt x="85394" y="116840"/>
                  </a:lnTo>
                  <a:lnTo>
                    <a:pt x="85331" y="116713"/>
                  </a:lnTo>
                  <a:lnTo>
                    <a:pt x="81330" y="116713"/>
                  </a:lnTo>
                  <a:lnTo>
                    <a:pt x="81648" y="116967"/>
                  </a:lnTo>
                  <a:lnTo>
                    <a:pt x="76746" y="116967"/>
                  </a:lnTo>
                  <a:lnTo>
                    <a:pt x="76733" y="116840"/>
                  </a:lnTo>
                  <a:lnTo>
                    <a:pt x="76720" y="116713"/>
                  </a:lnTo>
                  <a:lnTo>
                    <a:pt x="71716" y="116713"/>
                  </a:lnTo>
                  <a:lnTo>
                    <a:pt x="71716" y="116967"/>
                  </a:lnTo>
                  <a:lnTo>
                    <a:pt x="71513" y="116967"/>
                  </a:lnTo>
                  <a:lnTo>
                    <a:pt x="71513" y="116840"/>
                  </a:lnTo>
                  <a:lnTo>
                    <a:pt x="71716" y="116967"/>
                  </a:lnTo>
                  <a:lnTo>
                    <a:pt x="71716" y="116713"/>
                  </a:lnTo>
                  <a:lnTo>
                    <a:pt x="63538" y="116713"/>
                  </a:lnTo>
                  <a:lnTo>
                    <a:pt x="63588" y="116840"/>
                  </a:lnTo>
                  <a:lnTo>
                    <a:pt x="63639" y="116967"/>
                  </a:lnTo>
                  <a:lnTo>
                    <a:pt x="61912" y="116967"/>
                  </a:lnTo>
                  <a:lnTo>
                    <a:pt x="61810" y="116713"/>
                  </a:lnTo>
                  <a:lnTo>
                    <a:pt x="57175" y="116713"/>
                  </a:lnTo>
                  <a:lnTo>
                    <a:pt x="57315" y="116840"/>
                  </a:lnTo>
                  <a:lnTo>
                    <a:pt x="54978" y="116840"/>
                  </a:lnTo>
                  <a:lnTo>
                    <a:pt x="54965" y="116713"/>
                  </a:lnTo>
                  <a:lnTo>
                    <a:pt x="50279" y="116713"/>
                  </a:lnTo>
                  <a:lnTo>
                    <a:pt x="50342" y="116840"/>
                  </a:lnTo>
                  <a:lnTo>
                    <a:pt x="49720" y="116840"/>
                  </a:lnTo>
                  <a:lnTo>
                    <a:pt x="49784" y="116713"/>
                  </a:lnTo>
                  <a:lnTo>
                    <a:pt x="45770" y="116713"/>
                  </a:lnTo>
                  <a:lnTo>
                    <a:pt x="45821" y="116840"/>
                  </a:lnTo>
                  <a:lnTo>
                    <a:pt x="45885" y="116967"/>
                  </a:lnTo>
                  <a:lnTo>
                    <a:pt x="45948" y="117094"/>
                  </a:lnTo>
                  <a:lnTo>
                    <a:pt x="49606" y="117094"/>
                  </a:lnTo>
                  <a:lnTo>
                    <a:pt x="49542" y="117221"/>
                  </a:lnTo>
                  <a:lnTo>
                    <a:pt x="50533" y="117221"/>
                  </a:lnTo>
                  <a:lnTo>
                    <a:pt x="50469" y="117094"/>
                  </a:lnTo>
                  <a:lnTo>
                    <a:pt x="49657" y="116967"/>
                  </a:lnTo>
                  <a:lnTo>
                    <a:pt x="50406" y="116967"/>
                  </a:lnTo>
                  <a:lnTo>
                    <a:pt x="50469" y="117094"/>
                  </a:lnTo>
                  <a:lnTo>
                    <a:pt x="55003" y="117094"/>
                  </a:lnTo>
                  <a:lnTo>
                    <a:pt x="55016" y="117221"/>
                  </a:lnTo>
                  <a:lnTo>
                    <a:pt x="57708" y="117221"/>
                  </a:lnTo>
                  <a:lnTo>
                    <a:pt x="57569" y="117094"/>
                  </a:lnTo>
                  <a:lnTo>
                    <a:pt x="61950" y="117094"/>
                  </a:lnTo>
                  <a:lnTo>
                    <a:pt x="62001" y="117221"/>
                  </a:lnTo>
                  <a:lnTo>
                    <a:pt x="63754" y="117221"/>
                  </a:lnTo>
                  <a:lnTo>
                    <a:pt x="63969" y="117729"/>
                  </a:lnTo>
                  <a:lnTo>
                    <a:pt x="68160" y="120015"/>
                  </a:lnTo>
                  <a:lnTo>
                    <a:pt x="71577" y="120396"/>
                  </a:lnTo>
                  <a:lnTo>
                    <a:pt x="71513" y="117221"/>
                  </a:lnTo>
                  <a:lnTo>
                    <a:pt x="72123" y="117221"/>
                  </a:lnTo>
                  <a:lnTo>
                    <a:pt x="73558" y="118110"/>
                  </a:lnTo>
                  <a:lnTo>
                    <a:pt x="73736" y="118110"/>
                  </a:lnTo>
                  <a:lnTo>
                    <a:pt x="77177" y="119253"/>
                  </a:lnTo>
                  <a:lnTo>
                    <a:pt x="77063" y="118745"/>
                  </a:lnTo>
                  <a:lnTo>
                    <a:pt x="77012" y="118491"/>
                  </a:lnTo>
                  <a:lnTo>
                    <a:pt x="76923" y="118110"/>
                  </a:lnTo>
                  <a:lnTo>
                    <a:pt x="76847" y="117729"/>
                  </a:lnTo>
                  <a:lnTo>
                    <a:pt x="76771" y="117144"/>
                  </a:lnTo>
                  <a:lnTo>
                    <a:pt x="81978" y="117221"/>
                  </a:lnTo>
                  <a:lnTo>
                    <a:pt x="83629" y="118491"/>
                  </a:lnTo>
                  <a:lnTo>
                    <a:pt x="86512" y="117729"/>
                  </a:lnTo>
                  <a:close/>
                </a:path>
                <a:path w="121920" h="123189">
                  <a:moveTo>
                    <a:pt x="90512" y="115443"/>
                  </a:moveTo>
                  <a:lnTo>
                    <a:pt x="88163" y="115443"/>
                  </a:lnTo>
                  <a:lnTo>
                    <a:pt x="88950" y="116459"/>
                  </a:lnTo>
                  <a:lnTo>
                    <a:pt x="90512" y="115443"/>
                  </a:lnTo>
                  <a:close/>
                </a:path>
                <a:path w="121920" h="123189">
                  <a:moveTo>
                    <a:pt x="91694" y="114681"/>
                  </a:moveTo>
                  <a:lnTo>
                    <a:pt x="91020" y="113538"/>
                  </a:lnTo>
                  <a:lnTo>
                    <a:pt x="86715" y="113538"/>
                  </a:lnTo>
                  <a:lnTo>
                    <a:pt x="87490" y="114554"/>
                  </a:lnTo>
                  <a:lnTo>
                    <a:pt x="84658" y="114554"/>
                  </a:lnTo>
                  <a:lnTo>
                    <a:pt x="84632" y="114300"/>
                  </a:lnTo>
                  <a:lnTo>
                    <a:pt x="86715" y="113538"/>
                  </a:lnTo>
                  <a:lnTo>
                    <a:pt x="63423" y="113538"/>
                  </a:lnTo>
                  <a:lnTo>
                    <a:pt x="63423" y="116459"/>
                  </a:lnTo>
                  <a:lnTo>
                    <a:pt x="61722" y="116459"/>
                  </a:lnTo>
                  <a:lnTo>
                    <a:pt x="61620" y="116205"/>
                  </a:lnTo>
                  <a:lnTo>
                    <a:pt x="61582" y="116078"/>
                  </a:lnTo>
                  <a:lnTo>
                    <a:pt x="61963" y="115443"/>
                  </a:lnTo>
                  <a:lnTo>
                    <a:pt x="62039" y="115316"/>
                  </a:lnTo>
                  <a:lnTo>
                    <a:pt x="62268" y="114935"/>
                  </a:lnTo>
                  <a:lnTo>
                    <a:pt x="62420" y="114681"/>
                  </a:lnTo>
                  <a:lnTo>
                    <a:pt x="62674" y="114681"/>
                  </a:lnTo>
                  <a:lnTo>
                    <a:pt x="62941" y="115316"/>
                  </a:lnTo>
                  <a:lnTo>
                    <a:pt x="62992" y="115443"/>
                  </a:lnTo>
                  <a:lnTo>
                    <a:pt x="63106" y="115697"/>
                  </a:lnTo>
                  <a:lnTo>
                    <a:pt x="63157" y="115824"/>
                  </a:lnTo>
                  <a:lnTo>
                    <a:pt x="63271" y="116078"/>
                  </a:lnTo>
                  <a:lnTo>
                    <a:pt x="61582" y="116078"/>
                  </a:lnTo>
                  <a:lnTo>
                    <a:pt x="63322" y="116205"/>
                  </a:lnTo>
                  <a:lnTo>
                    <a:pt x="63423" y="116459"/>
                  </a:lnTo>
                  <a:lnTo>
                    <a:pt x="63423" y="113538"/>
                  </a:lnTo>
                  <a:lnTo>
                    <a:pt x="56515" y="113538"/>
                  </a:lnTo>
                  <a:lnTo>
                    <a:pt x="56515" y="116078"/>
                  </a:lnTo>
                  <a:lnTo>
                    <a:pt x="55257" y="116078"/>
                  </a:lnTo>
                  <a:lnTo>
                    <a:pt x="55651" y="115443"/>
                  </a:lnTo>
                  <a:lnTo>
                    <a:pt x="55740" y="115316"/>
                  </a:lnTo>
                  <a:lnTo>
                    <a:pt x="56515" y="116078"/>
                  </a:lnTo>
                  <a:lnTo>
                    <a:pt x="56515" y="113538"/>
                  </a:lnTo>
                  <a:lnTo>
                    <a:pt x="45478" y="113538"/>
                  </a:lnTo>
                  <a:lnTo>
                    <a:pt x="45478" y="116078"/>
                  </a:lnTo>
                  <a:lnTo>
                    <a:pt x="45046" y="116078"/>
                  </a:lnTo>
                  <a:lnTo>
                    <a:pt x="45135" y="115697"/>
                  </a:lnTo>
                  <a:lnTo>
                    <a:pt x="45199" y="115443"/>
                  </a:lnTo>
                  <a:lnTo>
                    <a:pt x="45313" y="115697"/>
                  </a:lnTo>
                  <a:lnTo>
                    <a:pt x="45364" y="115824"/>
                  </a:lnTo>
                  <a:lnTo>
                    <a:pt x="45478" y="116078"/>
                  </a:lnTo>
                  <a:lnTo>
                    <a:pt x="45478" y="113538"/>
                  </a:lnTo>
                  <a:lnTo>
                    <a:pt x="30746" y="113538"/>
                  </a:lnTo>
                  <a:lnTo>
                    <a:pt x="32651" y="116459"/>
                  </a:lnTo>
                  <a:lnTo>
                    <a:pt x="35039" y="116459"/>
                  </a:lnTo>
                  <a:lnTo>
                    <a:pt x="35217" y="116205"/>
                  </a:lnTo>
                  <a:lnTo>
                    <a:pt x="36804" y="116205"/>
                  </a:lnTo>
                  <a:lnTo>
                    <a:pt x="35318" y="116078"/>
                  </a:lnTo>
                  <a:lnTo>
                    <a:pt x="35509" y="115824"/>
                  </a:lnTo>
                  <a:lnTo>
                    <a:pt x="36550" y="114935"/>
                  </a:lnTo>
                  <a:lnTo>
                    <a:pt x="36626" y="115316"/>
                  </a:lnTo>
                  <a:lnTo>
                    <a:pt x="36703" y="115697"/>
                  </a:lnTo>
                  <a:lnTo>
                    <a:pt x="36779" y="116078"/>
                  </a:lnTo>
                  <a:lnTo>
                    <a:pt x="36804" y="116205"/>
                  </a:lnTo>
                  <a:lnTo>
                    <a:pt x="36855" y="116459"/>
                  </a:lnTo>
                  <a:lnTo>
                    <a:pt x="44945" y="116459"/>
                  </a:lnTo>
                  <a:lnTo>
                    <a:pt x="45008" y="116205"/>
                  </a:lnTo>
                  <a:lnTo>
                    <a:pt x="45542" y="116205"/>
                  </a:lnTo>
                  <a:lnTo>
                    <a:pt x="45656" y="116459"/>
                  </a:lnTo>
                  <a:lnTo>
                    <a:pt x="45707" y="116586"/>
                  </a:lnTo>
                  <a:lnTo>
                    <a:pt x="49834" y="116586"/>
                  </a:lnTo>
                  <a:lnTo>
                    <a:pt x="49784" y="116713"/>
                  </a:lnTo>
                  <a:lnTo>
                    <a:pt x="50279" y="116713"/>
                  </a:lnTo>
                  <a:lnTo>
                    <a:pt x="50215" y="116586"/>
                  </a:lnTo>
                  <a:lnTo>
                    <a:pt x="49898" y="116459"/>
                  </a:lnTo>
                  <a:lnTo>
                    <a:pt x="50025" y="116205"/>
                  </a:lnTo>
                  <a:lnTo>
                    <a:pt x="50152" y="116459"/>
                  </a:lnTo>
                  <a:lnTo>
                    <a:pt x="50215" y="116586"/>
                  </a:lnTo>
                  <a:lnTo>
                    <a:pt x="54952" y="116586"/>
                  </a:lnTo>
                  <a:lnTo>
                    <a:pt x="55029" y="116459"/>
                  </a:lnTo>
                  <a:lnTo>
                    <a:pt x="55181" y="116205"/>
                  </a:lnTo>
                  <a:lnTo>
                    <a:pt x="56654" y="116205"/>
                  </a:lnTo>
                  <a:lnTo>
                    <a:pt x="56908" y="116459"/>
                  </a:lnTo>
                  <a:lnTo>
                    <a:pt x="55029" y="116459"/>
                  </a:lnTo>
                  <a:lnTo>
                    <a:pt x="54965" y="116713"/>
                  </a:lnTo>
                  <a:lnTo>
                    <a:pt x="57175" y="116713"/>
                  </a:lnTo>
                  <a:lnTo>
                    <a:pt x="57048" y="116586"/>
                  </a:lnTo>
                  <a:lnTo>
                    <a:pt x="61760" y="116586"/>
                  </a:lnTo>
                  <a:lnTo>
                    <a:pt x="61810" y="116713"/>
                  </a:lnTo>
                  <a:lnTo>
                    <a:pt x="63538" y="116713"/>
                  </a:lnTo>
                  <a:lnTo>
                    <a:pt x="63474" y="116586"/>
                  </a:lnTo>
                  <a:lnTo>
                    <a:pt x="76708" y="116586"/>
                  </a:lnTo>
                  <a:lnTo>
                    <a:pt x="76606" y="115697"/>
                  </a:lnTo>
                  <a:lnTo>
                    <a:pt x="77774" y="114681"/>
                  </a:lnTo>
                  <a:lnTo>
                    <a:pt x="78143" y="114681"/>
                  </a:lnTo>
                  <a:lnTo>
                    <a:pt x="80124" y="115824"/>
                  </a:lnTo>
                  <a:lnTo>
                    <a:pt x="80505" y="116078"/>
                  </a:lnTo>
                  <a:lnTo>
                    <a:pt x="81165" y="116586"/>
                  </a:lnTo>
                  <a:lnTo>
                    <a:pt x="85267" y="116586"/>
                  </a:lnTo>
                  <a:lnTo>
                    <a:pt x="84886" y="115824"/>
                  </a:lnTo>
                  <a:lnTo>
                    <a:pt x="84759" y="115316"/>
                  </a:lnTo>
                  <a:lnTo>
                    <a:pt x="84683" y="114681"/>
                  </a:lnTo>
                  <a:lnTo>
                    <a:pt x="87579" y="114681"/>
                  </a:lnTo>
                  <a:lnTo>
                    <a:pt x="88074" y="115316"/>
                  </a:lnTo>
                  <a:lnTo>
                    <a:pt x="90703" y="115316"/>
                  </a:lnTo>
                  <a:lnTo>
                    <a:pt x="91694" y="114681"/>
                  </a:lnTo>
                  <a:close/>
                </a:path>
                <a:path w="121920" h="123189">
                  <a:moveTo>
                    <a:pt x="121818" y="35433"/>
                  </a:moveTo>
                  <a:lnTo>
                    <a:pt x="117106" y="34544"/>
                  </a:lnTo>
                  <a:lnTo>
                    <a:pt x="114312" y="36703"/>
                  </a:lnTo>
                  <a:lnTo>
                    <a:pt x="114122" y="36195"/>
                  </a:lnTo>
                  <a:lnTo>
                    <a:pt x="113830" y="35433"/>
                  </a:lnTo>
                  <a:lnTo>
                    <a:pt x="113626" y="35433"/>
                  </a:lnTo>
                  <a:lnTo>
                    <a:pt x="114490" y="33401"/>
                  </a:lnTo>
                  <a:lnTo>
                    <a:pt x="114795" y="32004"/>
                  </a:lnTo>
                  <a:lnTo>
                    <a:pt x="114833" y="31877"/>
                  </a:lnTo>
                  <a:lnTo>
                    <a:pt x="112433" y="32893"/>
                  </a:lnTo>
                  <a:lnTo>
                    <a:pt x="111506" y="33401"/>
                  </a:lnTo>
                  <a:lnTo>
                    <a:pt x="110705" y="33401"/>
                  </a:lnTo>
                  <a:lnTo>
                    <a:pt x="110705" y="33909"/>
                  </a:lnTo>
                  <a:lnTo>
                    <a:pt x="109486" y="35433"/>
                  </a:lnTo>
                  <a:lnTo>
                    <a:pt x="109423" y="33909"/>
                  </a:lnTo>
                  <a:lnTo>
                    <a:pt x="110566" y="33909"/>
                  </a:lnTo>
                  <a:lnTo>
                    <a:pt x="110705" y="33909"/>
                  </a:lnTo>
                  <a:lnTo>
                    <a:pt x="110705" y="33401"/>
                  </a:lnTo>
                  <a:lnTo>
                    <a:pt x="109550" y="33401"/>
                  </a:lnTo>
                  <a:lnTo>
                    <a:pt x="109397" y="33413"/>
                  </a:lnTo>
                  <a:lnTo>
                    <a:pt x="109524" y="33147"/>
                  </a:lnTo>
                  <a:lnTo>
                    <a:pt x="109905" y="32004"/>
                  </a:lnTo>
                  <a:lnTo>
                    <a:pt x="110820" y="30480"/>
                  </a:lnTo>
                  <a:lnTo>
                    <a:pt x="109601" y="30734"/>
                  </a:lnTo>
                  <a:lnTo>
                    <a:pt x="108343" y="30861"/>
                  </a:lnTo>
                  <a:lnTo>
                    <a:pt x="107607" y="30861"/>
                  </a:lnTo>
                  <a:lnTo>
                    <a:pt x="107607" y="31369"/>
                  </a:lnTo>
                  <a:lnTo>
                    <a:pt x="107238" y="31623"/>
                  </a:lnTo>
                  <a:lnTo>
                    <a:pt x="104838" y="33667"/>
                  </a:lnTo>
                  <a:lnTo>
                    <a:pt x="102489" y="33794"/>
                  </a:lnTo>
                  <a:lnTo>
                    <a:pt x="102565" y="32893"/>
                  </a:lnTo>
                  <a:lnTo>
                    <a:pt x="102692" y="31369"/>
                  </a:lnTo>
                  <a:lnTo>
                    <a:pt x="107607" y="31369"/>
                  </a:lnTo>
                  <a:lnTo>
                    <a:pt x="107607" y="30861"/>
                  </a:lnTo>
                  <a:lnTo>
                    <a:pt x="102743" y="30861"/>
                  </a:lnTo>
                  <a:lnTo>
                    <a:pt x="102819" y="30226"/>
                  </a:lnTo>
                  <a:lnTo>
                    <a:pt x="103301" y="28829"/>
                  </a:lnTo>
                  <a:lnTo>
                    <a:pt x="101015" y="28829"/>
                  </a:lnTo>
                  <a:lnTo>
                    <a:pt x="98615" y="30226"/>
                  </a:lnTo>
                  <a:lnTo>
                    <a:pt x="98120" y="30480"/>
                  </a:lnTo>
                  <a:lnTo>
                    <a:pt x="97320" y="30861"/>
                  </a:lnTo>
                  <a:lnTo>
                    <a:pt x="96075" y="30861"/>
                  </a:lnTo>
                  <a:lnTo>
                    <a:pt x="95948" y="30480"/>
                  </a:lnTo>
                  <a:lnTo>
                    <a:pt x="95872" y="30226"/>
                  </a:lnTo>
                  <a:lnTo>
                    <a:pt x="96291" y="28829"/>
                  </a:lnTo>
                  <a:lnTo>
                    <a:pt x="96393" y="28575"/>
                  </a:lnTo>
                  <a:lnTo>
                    <a:pt x="96456" y="28194"/>
                  </a:lnTo>
                  <a:lnTo>
                    <a:pt x="96532" y="27813"/>
                  </a:lnTo>
                  <a:lnTo>
                    <a:pt x="96634" y="27305"/>
                  </a:lnTo>
                  <a:lnTo>
                    <a:pt x="95834" y="28194"/>
                  </a:lnTo>
                  <a:lnTo>
                    <a:pt x="93256" y="30226"/>
                  </a:lnTo>
                  <a:lnTo>
                    <a:pt x="90424" y="29337"/>
                  </a:lnTo>
                  <a:lnTo>
                    <a:pt x="90233" y="28829"/>
                  </a:lnTo>
                  <a:lnTo>
                    <a:pt x="89331" y="26416"/>
                  </a:lnTo>
                  <a:lnTo>
                    <a:pt x="89801" y="25400"/>
                  </a:lnTo>
                  <a:lnTo>
                    <a:pt x="89928" y="25146"/>
                  </a:lnTo>
                  <a:lnTo>
                    <a:pt x="89585" y="25400"/>
                  </a:lnTo>
                  <a:lnTo>
                    <a:pt x="88531" y="26416"/>
                  </a:lnTo>
                  <a:lnTo>
                    <a:pt x="86893" y="27813"/>
                  </a:lnTo>
                  <a:lnTo>
                    <a:pt x="85305" y="28829"/>
                  </a:lnTo>
                  <a:lnTo>
                    <a:pt x="84696" y="27813"/>
                  </a:lnTo>
                  <a:lnTo>
                    <a:pt x="84162" y="26924"/>
                  </a:lnTo>
                  <a:lnTo>
                    <a:pt x="84074" y="26162"/>
                  </a:lnTo>
                  <a:lnTo>
                    <a:pt x="83997" y="22860"/>
                  </a:lnTo>
                  <a:lnTo>
                    <a:pt x="81864" y="23749"/>
                  </a:lnTo>
                  <a:lnTo>
                    <a:pt x="79946" y="25400"/>
                  </a:lnTo>
                  <a:lnTo>
                    <a:pt x="77825" y="26162"/>
                  </a:lnTo>
                  <a:lnTo>
                    <a:pt x="77520" y="25400"/>
                  </a:lnTo>
                  <a:lnTo>
                    <a:pt x="77419" y="25146"/>
                  </a:lnTo>
                  <a:lnTo>
                    <a:pt x="77368" y="25019"/>
                  </a:lnTo>
                  <a:lnTo>
                    <a:pt x="77279" y="24384"/>
                  </a:lnTo>
                  <a:lnTo>
                    <a:pt x="77660" y="22860"/>
                  </a:lnTo>
                  <a:lnTo>
                    <a:pt x="77762" y="21336"/>
                  </a:lnTo>
                  <a:lnTo>
                    <a:pt x="77165" y="21844"/>
                  </a:lnTo>
                  <a:lnTo>
                    <a:pt x="76187" y="22860"/>
                  </a:lnTo>
                  <a:lnTo>
                    <a:pt x="74676" y="24384"/>
                  </a:lnTo>
                  <a:lnTo>
                    <a:pt x="72605" y="25019"/>
                  </a:lnTo>
                  <a:lnTo>
                    <a:pt x="72682" y="23749"/>
                  </a:lnTo>
                  <a:lnTo>
                    <a:pt x="72732" y="22860"/>
                  </a:lnTo>
                  <a:lnTo>
                    <a:pt x="72847" y="20574"/>
                  </a:lnTo>
                  <a:lnTo>
                    <a:pt x="72885" y="19939"/>
                  </a:lnTo>
                  <a:lnTo>
                    <a:pt x="72021" y="17907"/>
                  </a:lnTo>
                  <a:lnTo>
                    <a:pt x="69507" y="21844"/>
                  </a:lnTo>
                  <a:lnTo>
                    <a:pt x="67919" y="22860"/>
                  </a:lnTo>
                  <a:lnTo>
                    <a:pt x="67983" y="21336"/>
                  </a:lnTo>
                  <a:lnTo>
                    <a:pt x="67005" y="19939"/>
                  </a:lnTo>
                  <a:lnTo>
                    <a:pt x="66179" y="18415"/>
                  </a:lnTo>
                  <a:lnTo>
                    <a:pt x="65417" y="20574"/>
                  </a:lnTo>
                  <a:lnTo>
                    <a:pt x="65430" y="23749"/>
                  </a:lnTo>
                  <a:lnTo>
                    <a:pt x="65201" y="23749"/>
                  </a:lnTo>
                  <a:lnTo>
                    <a:pt x="63169" y="24892"/>
                  </a:lnTo>
                  <a:lnTo>
                    <a:pt x="60833" y="22352"/>
                  </a:lnTo>
                  <a:lnTo>
                    <a:pt x="57302" y="25146"/>
                  </a:lnTo>
                  <a:lnTo>
                    <a:pt x="56210" y="27686"/>
                  </a:lnTo>
                  <a:lnTo>
                    <a:pt x="56108" y="27305"/>
                  </a:lnTo>
                  <a:lnTo>
                    <a:pt x="55994" y="26924"/>
                  </a:lnTo>
                  <a:lnTo>
                    <a:pt x="55537" y="25400"/>
                  </a:lnTo>
                  <a:lnTo>
                    <a:pt x="55422" y="25019"/>
                  </a:lnTo>
                  <a:lnTo>
                    <a:pt x="55308" y="24638"/>
                  </a:lnTo>
                  <a:lnTo>
                    <a:pt x="55232" y="24384"/>
                  </a:lnTo>
                  <a:lnTo>
                    <a:pt x="55778" y="23749"/>
                  </a:lnTo>
                  <a:lnTo>
                    <a:pt x="57912" y="21336"/>
                  </a:lnTo>
                  <a:lnTo>
                    <a:pt x="52870" y="23495"/>
                  </a:lnTo>
                  <a:lnTo>
                    <a:pt x="53060" y="22860"/>
                  </a:lnTo>
                  <a:lnTo>
                    <a:pt x="53505" y="21336"/>
                  </a:lnTo>
                  <a:lnTo>
                    <a:pt x="53606" y="20955"/>
                  </a:lnTo>
                  <a:lnTo>
                    <a:pt x="53657" y="20574"/>
                  </a:lnTo>
                  <a:lnTo>
                    <a:pt x="54025" y="18415"/>
                  </a:lnTo>
                  <a:lnTo>
                    <a:pt x="54432" y="16002"/>
                  </a:lnTo>
                  <a:lnTo>
                    <a:pt x="54483" y="15748"/>
                  </a:lnTo>
                  <a:lnTo>
                    <a:pt x="50304" y="18288"/>
                  </a:lnTo>
                  <a:lnTo>
                    <a:pt x="50025" y="17145"/>
                  </a:lnTo>
                  <a:lnTo>
                    <a:pt x="49745" y="16002"/>
                  </a:lnTo>
                  <a:lnTo>
                    <a:pt x="50228" y="13335"/>
                  </a:lnTo>
                  <a:lnTo>
                    <a:pt x="50507" y="12065"/>
                  </a:lnTo>
                  <a:lnTo>
                    <a:pt x="50596" y="11684"/>
                  </a:lnTo>
                  <a:lnTo>
                    <a:pt x="49428" y="12065"/>
                  </a:lnTo>
                  <a:lnTo>
                    <a:pt x="48590" y="13081"/>
                  </a:lnTo>
                  <a:lnTo>
                    <a:pt x="47345" y="13335"/>
                  </a:lnTo>
                  <a:lnTo>
                    <a:pt x="45923" y="10160"/>
                  </a:lnTo>
                  <a:lnTo>
                    <a:pt x="47231" y="7239"/>
                  </a:lnTo>
                  <a:lnTo>
                    <a:pt x="47752" y="6096"/>
                  </a:lnTo>
                  <a:lnTo>
                    <a:pt x="49123" y="3048"/>
                  </a:lnTo>
                  <a:lnTo>
                    <a:pt x="48958" y="3048"/>
                  </a:lnTo>
                  <a:lnTo>
                    <a:pt x="43497" y="6096"/>
                  </a:lnTo>
                  <a:lnTo>
                    <a:pt x="43243" y="5588"/>
                  </a:lnTo>
                  <a:lnTo>
                    <a:pt x="42481" y="4064"/>
                  </a:lnTo>
                  <a:lnTo>
                    <a:pt x="42887" y="2032"/>
                  </a:lnTo>
                  <a:lnTo>
                    <a:pt x="42405" y="0"/>
                  </a:lnTo>
                  <a:lnTo>
                    <a:pt x="40551" y="889"/>
                  </a:lnTo>
                  <a:lnTo>
                    <a:pt x="38773" y="5334"/>
                  </a:lnTo>
                  <a:lnTo>
                    <a:pt x="38671" y="5588"/>
                  </a:lnTo>
                  <a:lnTo>
                    <a:pt x="37223" y="1397"/>
                  </a:lnTo>
                  <a:lnTo>
                    <a:pt x="36195" y="3048"/>
                  </a:lnTo>
                  <a:lnTo>
                    <a:pt x="36004" y="4064"/>
                  </a:lnTo>
                  <a:lnTo>
                    <a:pt x="36017" y="6477"/>
                  </a:lnTo>
                  <a:lnTo>
                    <a:pt x="36144" y="7239"/>
                  </a:lnTo>
                  <a:lnTo>
                    <a:pt x="34861" y="7239"/>
                  </a:lnTo>
                  <a:lnTo>
                    <a:pt x="33248" y="5334"/>
                  </a:lnTo>
                  <a:lnTo>
                    <a:pt x="32702" y="6477"/>
                  </a:lnTo>
                  <a:lnTo>
                    <a:pt x="32512" y="9525"/>
                  </a:lnTo>
                  <a:lnTo>
                    <a:pt x="32473" y="10160"/>
                  </a:lnTo>
                  <a:lnTo>
                    <a:pt x="32359" y="12065"/>
                  </a:lnTo>
                  <a:lnTo>
                    <a:pt x="32245" y="14097"/>
                  </a:lnTo>
                  <a:lnTo>
                    <a:pt x="29832" y="9525"/>
                  </a:lnTo>
                  <a:lnTo>
                    <a:pt x="29121" y="11049"/>
                  </a:lnTo>
                  <a:lnTo>
                    <a:pt x="29400" y="13081"/>
                  </a:lnTo>
                  <a:lnTo>
                    <a:pt x="29438" y="13335"/>
                  </a:lnTo>
                  <a:lnTo>
                    <a:pt x="29540" y="14097"/>
                  </a:lnTo>
                  <a:lnTo>
                    <a:pt x="29349" y="14097"/>
                  </a:lnTo>
                  <a:lnTo>
                    <a:pt x="27571" y="17018"/>
                  </a:lnTo>
                  <a:lnTo>
                    <a:pt x="26009" y="14605"/>
                  </a:lnTo>
                  <a:lnTo>
                    <a:pt x="21729" y="15240"/>
                  </a:lnTo>
                  <a:lnTo>
                    <a:pt x="24104" y="17145"/>
                  </a:lnTo>
                  <a:lnTo>
                    <a:pt x="23190" y="19939"/>
                  </a:lnTo>
                  <a:lnTo>
                    <a:pt x="23101" y="20193"/>
                  </a:lnTo>
                  <a:lnTo>
                    <a:pt x="22987" y="20574"/>
                  </a:lnTo>
                  <a:lnTo>
                    <a:pt x="21082" y="20193"/>
                  </a:lnTo>
                  <a:lnTo>
                    <a:pt x="20142" y="18415"/>
                  </a:lnTo>
                  <a:lnTo>
                    <a:pt x="19126" y="19304"/>
                  </a:lnTo>
                  <a:lnTo>
                    <a:pt x="18999" y="19939"/>
                  </a:lnTo>
                  <a:lnTo>
                    <a:pt x="18961" y="22352"/>
                  </a:lnTo>
                  <a:lnTo>
                    <a:pt x="18643" y="22352"/>
                  </a:lnTo>
                  <a:lnTo>
                    <a:pt x="17716" y="22745"/>
                  </a:lnTo>
                  <a:lnTo>
                    <a:pt x="16383" y="20955"/>
                  </a:lnTo>
                  <a:lnTo>
                    <a:pt x="16243" y="20574"/>
                  </a:lnTo>
                  <a:lnTo>
                    <a:pt x="16065" y="20193"/>
                  </a:lnTo>
                  <a:lnTo>
                    <a:pt x="15951" y="19939"/>
                  </a:lnTo>
                  <a:lnTo>
                    <a:pt x="15455" y="21844"/>
                  </a:lnTo>
                  <a:lnTo>
                    <a:pt x="15341" y="25908"/>
                  </a:lnTo>
                  <a:lnTo>
                    <a:pt x="15252" y="26416"/>
                  </a:lnTo>
                  <a:lnTo>
                    <a:pt x="15176" y="26924"/>
                  </a:lnTo>
                  <a:lnTo>
                    <a:pt x="13652" y="26924"/>
                  </a:lnTo>
                  <a:lnTo>
                    <a:pt x="12585" y="25908"/>
                  </a:lnTo>
                  <a:lnTo>
                    <a:pt x="11785" y="24638"/>
                  </a:lnTo>
                  <a:lnTo>
                    <a:pt x="10363" y="27813"/>
                  </a:lnTo>
                  <a:lnTo>
                    <a:pt x="12382" y="30734"/>
                  </a:lnTo>
                  <a:lnTo>
                    <a:pt x="12750" y="31369"/>
                  </a:lnTo>
                  <a:lnTo>
                    <a:pt x="13804" y="33909"/>
                  </a:lnTo>
                  <a:lnTo>
                    <a:pt x="12280" y="33909"/>
                  </a:lnTo>
                  <a:lnTo>
                    <a:pt x="10998" y="32893"/>
                  </a:lnTo>
                  <a:lnTo>
                    <a:pt x="10845" y="32893"/>
                  </a:lnTo>
                  <a:lnTo>
                    <a:pt x="9791" y="31369"/>
                  </a:lnTo>
                  <a:lnTo>
                    <a:pt x="9652" y="31369"/>
                  </a:lnTo>
                  <a:lnTo>
                    <a:pt x="8623" y="33667"/>
                  </a:lnTo>
                  <a:lnTo>
                    <a:pt x="7023" y="33147"/>
                  </a:lnTo>
                  <a:lnTo>
                    <a:pt x="5867" y="31369"/>
                  </a:lnTo>
                  <a:lnTo>
                    <a:pt x="3860" y="31369"/>
                  </a:lnTo>
                  <a:lnTo>
                    <a:pt x="3492" y="32893"/>
                  </a:lnTo>
                  <a:lnTo>
                    <a:pt x="5130" y="34544"/>
                  </a:lnTo>
                  <a:lnTo>
                    <a:pt x="5575" y="35433"/>
                  </a:lnTo>
                  <a:lnTo>
                    <a:pt x="2705" y="35433"/>
                  </a:lnTo>
                  <a:lnTo>
                    <a:pt x="3352" y="35699"/>
                  </a:lnTo>
                  <a:lnTo>
                    <a:pt x="5575" y="35445"/>
                  </a:lnTo>
                  <a:lnTo>
                    <a:pt x="5842" y="35941"/>
                  </a:lnTo>
                  <a:lnTo>
                    <a:pt x="4673" y="36195"/>
                  </a:lnTo>
                  <a:lnTo>
                    <a:pt x="4013" y="35941"/>
                  </a:lnTo>
                  <a:lnTo>
                    <a:pt x="2235" y="35941"/>
                  </a:lnTo>
                  <a:lnTo>
                    <a:pt x="2336" y="37846"/>
                  </a:lnTo>
                  <a:lnTo>
                    <a:pt x="3200" y="39370"/>
                  </a:lnTo>
                  <a:lnTo>
                    <a:pt x="4876" y="40386"/>
                  </a:lnTo>
                  <a:lnTo>
                    <a:pt x="3390" y="40894"/>
                  </a:lnTo>
                  <a:lnTo>
                    <a:pt x="0" y="40894"/>
                  </a:lnTo>
                  <a:lnTo>
                    <a:pt x="38" y="41033"/>
                  </a:lnTo>
                  <a:lnTo>
                    <a:pt x="762" y="42926"/>
                  </a:lnTo>
                  <a:lnTo>
                    <a:pt x="3200" y="43561"/>
                  </a:lnTo>
                  <a:lnTo>
                    <a:pt x="3708" y="45085"/>
                  </a:lnTo>
                  <a:lnTo>
                    <a:pt x="3835" y="45466"/>
                  </a:lnTo>
                  <a:lnTo>
                    <a:pt x="2870" y="46482"/>
                  </a:lnTo>
                  <a:lnTo>
                    <a:pt x="1473" y="47117"/>
                  </a:lnTo>
                  <a:lnTo>
                    <a:pt x="317" y="47879"/>
                  </a:lnTo>
                  <a:lnTo>
                    <a:pt x="4800" y="50927"/>
                  </a:lnTo>
                  <a:lnTo>
                    <a:pt x="1295" y="53213"/>
                  </a:lnTo>
                  <a:lnTo>
                    <a:pt x="2324" y="56007"/>
                  </a:lnTo>
                  <a:lnTo>
                    <a:pt x="5981" y="56896"/>
                  </a:lnTo>
                  <a:lnTo>
                    <a:pt x="6743" y="59436"/>
                  </a:lnTo>
                  <a:lnTo>
                    <a:pt x="6832" y="59690"/>
                  </a:lnTo>
                  <a:lnTo>
                    <a:pt x="5499" y="60325"/>
                  </a:lnTo>
                  <a:lnTo>
                    <a:pt x="4102" y="60833"/>
                  </a:lnTo>
                  <a:lnTo>
                    <a:pt x="2781" y="61468"/>
                  </a:lnTo>
                  <a:lnTo>
                    <a:pt x="4381" y="64643"/>
                  </a:lnTo>
                  <a:lnTo>
                    <a:pt x="8636" y="65786"/>
                  </a:lnTo>
                  <a:lnTo>
                    <a:pt x="11595" y="67691"/>
                  </a:lnTo>
                  <a:lnTo>
                    <a:pt x="8509" y="69723"/>
                  </a:lnTo>
                  <a:lnTo>
                    <a:pt x="8915" y="69723"/>
                  </a:lnTo>
                  <a:lnTo>
                    <a:pt x="11899" y="71501"/>
                  </a:lnTo>
                  <a:lnTo>
                    <a:pt x="15836" y="70612"/>
                  </a:lnTo>
                  <a:lnTo>
                    <a:pt x="27355" y="68834"/>
                  </a:lnTo>
                  <a:lnTo>
                    <a:pt x="26758" y="72644"/>
                  </a:lnTo>
                  <a:lnTo>
                    <a:pt x="26631" y="73406"/>
                  </a:lnTo>
                  <a:lnTo>
                    <a:pt x="26581" y="73787"/>
                  </a:lnTo>
                  <a:lnTo>
                    <a:pt x="28041" y="75438"/>
                  </a:lnTo>
                  <a:lnTo>
                    <a:pt x="28371" y="76708"/>
                  </a:lnTo>
                  <a:lnTo>
                    <a:pt x="28448" y="76962"/>
                  </a:lnTo>
                  <a:lnTo>
                    <a:pt x="27673" y="78486"/>
                  </a:lnTo>
                  <a:lnTo>
                    <a:pt x="27609" y="78613"/>
                  </a:lnTo>
                  <a:lnTo>
                    <a:pt x="25488" y="81661"/>
                  </a:lnTo>
                  <a:lnTo>
                    <a:pt x="24091" y="83439"/>
                  </a:lnTo>
                  <a:lnTo>
                    <a:pt x="21805" y="86614"/>
                  </a:lnTo>
                  <a:lnTo>
                    <a:pt x="20891" y="88011"/>
                  </a:lnTo>
                  <a:lnTo>
                    <a:pt x="20345" y="89535"/>
                  </a:lnTo>
                  <a:lnTo>
                    <a:pt x="20358" y="91821"/>
                  </a:lnTo>
                  <a:lnTo>
                    <a:pt x="21399" y="91821"/>
                  </a:lnTo>
                  <a:lnTo>
                    <a:pt x="22644" y="90932"/>
                  </a:lnTo>
                  <a:lnTo>
                    <a:pt x="23799" y="90551"/>
                  </a:lnTo>
                  <a:lnTo>
                    <a:pt x="22504" y="93345"/>
                  </a:lnTo>
                  <a:lnTo>
                    <a:pt x="22377" y="94361"/>
                  </a:lnTo>
                  <a:lnTo>
                    <a:pt x="22250" y="95377"/>
                  </a:lnTo>
                  <a:lnTo>
                    <a:pt x="22186" y="95885"/>
                  </a:lnTo>
                  <a:lnTo>
                    <a:pt x="22098" y="96647"/>
                  </a:lnTo>
                  <a:lnTo>
                    <a:pt x="21628" y="98806"/>
                  </a:lnTo>
                  <a:lnTo>
                    <a:pt x="21577" y="99060"/>
                  </a:lnTo>
                  <a:lnTo>
                    <a:pt x="21475" y="99568"/>
                  </a:lnTo>
                  <a:lnTo>
                    <a:pt x="22567" y="98806"/>
                  </a:lnTo>
                  <a:lnTo>
                    <a:pt x="23418" y="97536"/>
                  </a:lnTo>
                  <a:lnTo>
                    <a:pt x="24726" y="97028"/>
                  </a:lnTo>
                  <a:lnTo>
                    <a:pt x="23939" y="99568"/>
                  </a:lnTo>
                  <a:lnTo>
                    <a:pt x="23863" y="99822"/>
                  </a:lnTo>
                  <a:lnTo>
                    <a:pt x="23787" y="100076"/>
                  </a:lnTo>
                  <a:lnTo>
                    <a:pt x="23520" y="101854"/>
                  </a:lnTo>
                  <a:lnTo>
                    <a:pt x="23545" y="104902"/>
                  </a:lnTo>
                  <a:lnTo>
                    <a:pt x="23672" y="106045"/>
                  </a:lnTo>
                  <a:lnTo>
                    <a:pt x="24472" y="104902"/>
                  </a:lnTo>
                  <a:lnTo>
                    <a:pt x="25577" y="103886"/>
                  </a:lnTo>
                  <a:lnTo>
                    <a:pt x="26746" y="103251"/>
                  </a:lnTo>
                  <a:lnTo>
                    <a:pt x="26339" y="106045"/>
                  </a:lnTo>
                  <a:lnTo>
                    <a:pt x="26454" y="107442"/>
                  </a:lnTo>
                  <a:lnTo>
                    <a:pt x="26860" y="109855"/>
                  </a:lnTo>
                  <a:lnTo>
                    <a:pt x="28054" y="112776"/>
                  </a:lnTo>
                  <a:lnTo>
                    <a:pt x="28397" y="111252"/>
                  </a:lnTo>
                  <a:lnTo>
                    <a:pt x="31064" y="109855"/>
                  </a:lnTo>
                  <a:lnTo>
                    <a:pt x="29997" y="112395"/>
                  </a:lnTo>
                  <a:lnTo>
                    <a:pt x="30657" y="113411"/>
                  </a:lnTo>
                  <a:lnTo>
                    <a:pt x="90957" y="113411"/>
                  </a:lnTo>
                  <a:lnTo>
                    <a:pt x="89166" y="111252"/>
                  </a:lnTo>
                  <a:lnTo>
                    <a:pt x="89065" y="111125"/>
                  </a:lnTo>
                  <a:lnTo>
                    <a:pt x="91262" y="110236"/>
                  </a:lnTo>
                  <a:lnTo>
                    <a:pt x="94246" y="111252"/>
                  </a:lnTo>
                  <a:lnTo>
                    <a:pt x="97294" y="110871"/>
                  </a:lnTo>
                  <a:lnTo>
                    <a:pt x="95935" y="110363"/>
                  </a:lnTo>
                  <a:lnTo>
                    <a:pt x="95872" y="110236"/>
                  </a:lnTo>
                  <a:lnTo>
                    <a:pt x="95681" y="109855"/>
                  </a:lnTo>
                  <a:lnTo>
                    <a:pt x="95072" y="108585"/>
                  </a:lnTo>
                  <a:lnTo>
                    <a:pt x="95973" y="107442"/>
                  </a:lnTo>
                  <a:lnTo>
                    <a:pt x="97307" y="108331"/>
                  </a:lnTo>
                  <a:lnTo>
                    <a:pt x="99060" y="107442"/>
                  </a:lnTo>
                  <a:lnTo>
                    <a:pt x="100330" y="106807"/>
                  </a:lnTo>
                  <a:lnTo>
                    <a:pt x="99669" y="106426"/>
                  </a:lnTo>
                  <a:lnTo>
                    <a:pt x="99885" y="106299"/>
                  </a:lnTo>
                  <a:lnTo>
                    <a:pt x="97421" y="106426"/>
                  </a:lnTo>
                  <a:lnTo>
                    <a:pt x="94373" y="103378"/>
                  </a:lnTo>
                  <a:lnTo>
                    <a:pt x="94259" y="103251"/>
                  </a:lnTo>
                  <a:lnTo>
                    <a:pt x="93040" y="101854"/>
                  </a:lnTo>
                  <a:lnTo>
                    <a:pt x="96405" y="99822"/>
                  </a:lnTo>
                  <a:lnTo>
                    <a:pt x="94234" y="99060"/>
                  </a:lnTo>
                  <a:lnTo>
                    <a:pt x="91948" y="98044"/>
                  </a:lnTo>
                  <a:lnTo>
                    <a:pt x="90512" y="97028"/>
                  </a:lnTo>
                  <a:lnTo>
                    <a:pt x="89979" y="96647"/>
                  </a:lnTo>
                  <a:lnTo>
                    <a:pt x="91262" y="95885"/>
                  </a:lnTo>
                  <a:lnTo>
                    <a:pt x="92748" y="96139"/>
                  </a:lnTo>
                  <a:lnTo>
                    <a:pt x="93167" y="95885"/>
                  </a:lnTo>
                  <a:lnTo>
                    <a:pt x="94030" y="95377"/>
                  </a:lnTo>
                  <a:lnTo>
                    <a:pt x="91135" y="94361"/>
                  </a:lnTo>
                  <a:lnTo>
                    <a:pt x="87922" y="93599"/>
                  </a:lnTo>
                  <a:lnTo>
                    <a:pt x="85864" y="91186"/>
                  </a:lnTo>
                  <a:lnTo>
                    <a:pt x="87464" y="91440"/>
                  </a:lnTo>
                  <a:lnTo>
                    <a:pt x="89052" y="91440"/>
                  </a:lnTo>
                  <a:lnTo>
                    <a:pt x="89471" y="91186"/>
                  </a:lnTo>
                  <a:lnTo>
                    <a:pt x="90487" y="90551"/>
                  </a:lnTo>
                  <a:lnTo>
                    <a:pt x="90703" y="90424"/>
                  </a:lnTo>
                  <a:lnTo>
                    <a:pt x="88442" y="88773"/>
                  </a:lnTo>
                  <a:lnTo>
                    <a:pt x="86182" y="88138"/>
                  </a:lnTo>
                  <a:lnTo>
                    <a:pt x="84442" y="85725"/>
                  </a:lnTo>
                  <a:lnTo>
                    <a:pt x="84797" y="85725"/>
                  </a:lnTo>
                  <a:lnTo>
                    <a:pt x="85686" y="85979"/>
                  </a:lnTo>
                  <a:lnTo>
                    <a:pt x="87452" y="86106"/>
                  </a:lnTo>
                  <a:lnTo>
                    <a:pt x="88722" y="85725"/>
                  </a:lnTo>
                  <a:lnTo>
                    <a:pt x="87769" y="85090"/>
                  </a:lnTo>
                  <a:lnTo>
                    <a:pt x="86563" y="84455"/>
                  </a:lnTo>
                  <a:lnTo>
                    <a:pt x="86233" y="83439"/>
                  </a:lnTo>
                  <a:lnTo>
                    <a:pt x="86156" y="83185"/>
                  </a:lnTo>
                  <a:lnTo>
                    <a:pt x="88468" y="82042"/>
                  </a:lnTo>
                  <a:lnTo>
                    <a:pt x="91287" y="82677"/>
                  </a:lnTo>
                  <a:lnTo>
                    <a:pt x="93789" y="82423"/>
                  </a:lnTo>
                  <a:lnTo>
                    <a:pt x="93395" y="82042"/>
                  </a:lnTo>
                  <a:lnTo>
                    <a:pt x="91224" y="79883"/>
                  </a:lnTo>
                  <a:lnTo>
                    <a:pt x="90843" y="78613"/>
                  </a:lnTo>
                  <a:lnTo>
                    <a:pt x="90728" y="78232"/>
                  </a:lnTo>
                  <a:lnTo>
                    <a:pt x="91592" y="78232"/>
                  </a:lnTo>
                  <a:lnTo>
                    <a:pt x="93370" y="78486"/>
                  </a:lnTo>
                  <a:lnTo>
                    <a:pt x="95783" y="80264"/>
                  </a:lnTo>
                  <a:lnTo>
                    <a:pt x="97917" y="79883"/>
                  </a:lnTo>
                  <a:lnTo>
                    <a:pt x="98691" y="79883"/>
                  </a:lnTo>
                  <a:lnTo>
                    <a:pt x="98107" y="78613"/>
                  </a:lnTo>
                  <a:lnTo>
                    <a:pt x="98056" y="78486"/>
                  </a:lnTo>
                  <a:lnTo>
                    <a:pt x="97942" y="78232"/>
                  </a:lnTo>
                  <a:lnTo>
                    <a:pt x="96405" y="76708"/>
                  </a:lnTo>
                  <a:lnTo>
                    <a:pt x="99631" y="74676"/>
                  </a:lnTo>
                  <a:lnTo>
                    <a:pt x="102387" y="75819"/>
                  </a:lnTo>
                  <a:lnTo>
                    <a:pt x="104063" y="74930"/>
                  </a:lnTo>
                  <a:lnTo>
                    <a:pt x="103847" y="74676"/>
                  </a:lnTo>
                  <a:lnTo>
                    <a:pt x="102768" y="73406"/>
                  </a:lnTo>
                  <a:lnTo>
                    <a:pt x="100812" y="72644"/>
                  </a:lnTo>
                  <a:lnTo>
                    <a:pt x="99949" y="70866"/>
                  </a:lnTo>
                  <a:lnTo>
                    <a:pt x="99834" y="70612"/>
                  </a:lnTo>
                  <a:lnTo>
                    <a:pt x="101460" y="70104"/>
                  </a:lnTo>
                  <a:lnTo>
                    <a:pt x="103378" y="70866"/>
                  </a:lnTo>
                  <a:lnTo>
                    <a:pt x="104394" y="70104"/>
                  </a:lnTo>
                  <a:lnTo>
                    <a:pt x="104902" y="69723"/>
                  </a:lnTo>
                  <a:lnTo>
                    <a:pt x="104292" y="68834"/>
                  </a:lnTo>
                  <a:lnTo>
                    <a:pt x="104127" y="68580"/>
                  </a:lnTo>
                  <a:lnTo>
                    <a:pt x="102577" y="68326"/>
                  </a:lnTo>
                  <a:lnTo>
                    <a:pt x="102133" y="66802"/>
                  </a:lnTo>
                  <a:lnTo>
                    <a:pt x="103860" y="67310"/>
                  </a:lnTo>
                  <a:lnTo>
                    <a:pt x="107111" y="67945"/>
                  </a:lnTo>
                  <a:lnTo>
                    <a:pt x="107200" y="67310"/>
                  </a:lnTo>
                  <a:lnTo>
                    <a:pt x="107289" y="66802"/>
                  </a:lnTo>
                  <a:lnTo>
                    <a:pt x="107632" y="64643"/>
                  </a:lnTo>
                  <a:lnTo>
                    <a:pt x="107734" y="64008"/>
                  </a:lnTo>
                  <a:lnTo>
                    <a:pt x="105130" y="61976"/>
                  </a:lnTo>
                  <a:lnTo>
                    <a:pt x="105029" y="60833"/>
                  </a:lnTo>
                  <a:lnTo>
                    <a:pt x="104990" y="60325"/>
                  </a:lnTo>
                  <a:lnTo>
                    <a:pt x="106527" y="60325"/>
                  </a:lnTo>
                  <a:lnTo>
                    <a:pt x="108038" y="61976"/>
                  </a:lnTo>
                  <a:lnTo>
                    <a:pt x="108165" y="62103"/>
                  </a:lnTo>
                  <a:lnTo>
                    <a:pt x="109562" y="61087"/>
                  </a:lnTo>
                  <a:lnTo>
                    <a:pt x="109270" y="60325"/>
                  </a:lnTo>
                  <a:lnTo>
                    <a:pt x="109042" y="59690"/>
                  </a:lnTo>
                  <a:lnTo>
                    <a:pt x="108953" y="59436"/>
                  </a:lnTo>
                  <a:lnTo>
                    <a:pt x="107403" y="58039"/>
                  </a:lnTo>
                  <a:lnTo>
                    <a:pt x="107302" y="56388"/>
                  </a:lnTo>
                  <a:lnTo>
                    <a:pt x="108521" y="57150"/>
                  </a:lnTo>
                  <a:lnTo>
                    <a:pt x="110299" y="57785"/>
                  </a:lnTo>
                  <a:lnTo>
                    <a:pt x="111633" y="56769"/>
                  </a:lnTo>
                  <a:lnTo>
                    <a:pt x="111518" y="56388"/>
                  </a:lnTo>
                  <a:lnTo>
                    <a:pt x="111201" y="55245"/>
                  </a:lnTo>
                  <a:lnTo>
                    <a:pt x="108648" y="52959"/>
                  </a:lnTo>
                  <a:lnTo>
                    <a:pt x="110210" y="49784"/>
                  </a:lnTo>
                  <a:lnTo>
                    <a:pt x="113207" y="51816"/>
                  </a:lnTo>
                  <a:lnTo>
                    <a:pt x="115062" y="50546"/>
                  </a:lnTo>
                  <a:lnTo>
                    <a:pt x="114096" y="49784"/>
                  </a:lnTo>
                  <a:lnTo>
                    <a:pt x="111683" y="47879"/>
                  </a:lnTo>
                  <a:lnTo>
                    <a:pt x="113322" y="45974"/>
                  </a:lnTo>
                  <a:lnTo>
                    <a:pt x="114706" y="46863"/>
                  </a:lnTo>
                  <a:lnTo>
                    <a:pt x="117132" y="47371"/>
                  </a:lnTo>
                  <a:lnTo>
                    <a:pt x="118402" y="46482"/>
                  </a:lnTo>
                  <a:lnTo>
                    <a:pt x="118732" y="46482"/>
                  </a:lnTo>
                  <a:lnTo>
                    <a:pt x="118160" y="45974"/>
                  </a:lnTo>
                  <a:lnTo>
                    <a:pt x="117602" y="45466"/>
                  </a:lnTo>
                  <a:lnTo>
                    <a:pt x="116217" y="45085"/>
                  </a:lnTo>
                  <a:lnTo>
                    <a:pt x="115951" y="43815"/>
                  </a:lnTo>
                  <a:lnTo>
                    <a:pt x="115900" y="43561"/>
                  </a:lnTo>
                  <a:lnTo>
                    <a:pt x="117500" y="43815"/>
                  </a:lnTo>
                  <a:lnTo>
                    <a:pt x="118148" y="43561"/>
                  </a:lnTo>
                  <a:lnTo>
                    <a:pt x="119456" y="43053"/>
                  </a:lnTo>
                  <a:lnTo>
                    <a:pt x="120510" y="41783"/>
                  </a:lnTo>
                  <a:lnTo>
                    <a:pt x="119049" y="41148"/>
                  </a:lnTo>
                  <a:lnTo>
                    <a:pt x="117411" y="40894"/>
                  </a:lnTo>
                  <a:lnTo>
                    <a:pt x="116586" y="40894"/>
                  </a:lnTo>
                  <a:lnTo>
                    <a:pt x="116611" y="38735"/>
                  </a:lnTo>
                  <a:lnTo>
                    <a:pt x="119100" y="38100"/>
                  </a:lnTo>
                  <a:lnTo>
                    <a:pt x="119138" y="37846"/>
                  </a:lnTo>
                  <a:lnTo>
                    <a:pt x="120040" y="36703"/>
                  </a:lnTo>
                  <a:lnTo>
                    <a:pt x="121043" y="35433"/>
                  </a:lnTo>
                  <a:lnTo>
                    <a:pt x="121818" y="35433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1" name="object 2611"/>
            <p:cNvSpPr/>
            <p:nvPr/>
          </p:nvSpPr>
          <p:spPr>
            <a:xfrm>
              <a:off x="7007119" y="2579388"/>
              <a:ext cx="121920" cy="73660"/>
            </a:xfrm>
            <a:custGeom>
              <a:avLst/>
              <a:gdLst/>
              <a:ahLst/>
              <a:cxnLst/>
              <a:rect l="l" t="t" r="r" b="b"/>
              <a:pathLst>
                <a:path w="121920" h="73660">
                  <a:moveTo>
                    <a:pt x="42753" y="68999"/>
                  </a:moveTo>
                  <a:lnTo>
                    <a:pt x="26200" y="68999"/>
                  </a:lnTo>
                  <a:lnTo>
                    <a:pt x="26271" y="69659"/>
                  </a:lnTo>
                  <a:lnTo>
                    <a:pt x="26360" y="70484"/>
                  </a:lnTo>
                  <a:lnTo>
                    <a:pt x="26478" y="71577"/>
                  </a:lnTo>
                  <a:lnTo>
                    <a:pt x="26555" y="73545"/>
                  </a:lnTo>
                  <a:lnTo>
                    <a:pt x="27711" y="73545"/>
                  </a:lnTo>
                  <a:lnTo>
                    <a:pt x="28155" y="73329"/>
                  </a:lnTo>
                  <a:lnTo>
                    <a:pt x="32499" y="71932"/>
                  </a:lnTo>
                  <a:lnTo>
                    <a:pt x="34277" y="71577"/>
                  </a:lnTo>
                  <a:lnTo>
                    <a:pt x="34785" y="71577"/>
                  </a:lnTo>
                  <a:lnTo>
                    <a:pt x="37071" y="70942"/>
                  </a:lnTo>
                  <a:lnTo>
                    <a:pt x="38519" y="70484"/>
                  </a:lnTo>
                  <a:lnTo>
                    <a:pt x="42753" y="68999"/>
                  </a:lnTo>
                  <a:close/>
                </a:path>
                <a:path w="121920" h="73660">
                  <a:moveTo>
                    <a:pt x="34616" y="71577"/>
                  </a:moveTo>
                  <a:lnTo>
                    <a:pt x="34277" y="71577"/>
                  </a:lnTo>
                  <a:lnTo>
                    <a:pt x="33489" y="71805"/>
                  </a:lnTo>
                  <a:lnTo>
                    <a:pt x="34616" y="71577"/>
                  </a:lnTo>
                  <a:close/>
                </a:path>
                <a:path w="121920" h="73660">
                  <a:moveTo>
                    <a:pt x="3429" y="35775"/>
                  </a:moveTo>
                  <a:lnTo>
                    <a:pt x="2184" y="35775"/>
                  </a:lnTo>
                  <a:lnTo>
                    <a:pt x="2222" y="37731"/>
                  </a:lnTo>
                  <a:lnTo>
                    <a:pt x="3149" y="39344"/>
                  </a:lnTo>
                  <a:lnTo>
                    <a:pt x="4825" y="40347"/>
                  </a:lnTo>
                  <a:lnTo>
                    <a:pt x="3185" y="41020"/>
                  </a:lnTo>
                  <a:lnTo>
                    <a:pt x="0" y="41020"/>
                  </a:lnTo>
                  <a:lnTo>
                    <a:pt x="723" y="42913"/>
                  </a:lnTo>
                  <a:lnTo>
                    <a:pt x="3149" y="43586"/>
                  </a:lnTo>
                  <a:lnTo>
                    <a:pt x="3797" y="45516"/>
                  </a:lnTo>
                  <a:lnTo>
                    <a:pt x="2819" y="46456"/>
                  </a:lnTo>
                  <a:lnTo>
                    <a:pt x="1435" y="47116"/>
                  </a:lnTo>
                  <a:lnTo>
                    <a:pt x="266" y="47878"/>
                  </a:lnTo>
                  <a:lnTo>
                    <a:pt x="4749" y="50952"/>
                  </a:lnTo>
                  <a:lnTo>
                    <a:pt x="1244" y="53251"/>
                  </a:lnTo>
                  <a:lnTo>
                    <a:pt x="2285" y="56032"/>
                  </a:lnTo>
                  <a:lnTo>
                    <a:pt x="5930" y="56870"/>
                  </a:lnTo>
                  <a:lnTo>
                    <a:pt x="6781" y="59664"/>
                  </a:lnTo>
                  <a:lnTo>
                    <a:pt x="5448" y="60388"/>
                  </a:lnTo>
                  <a:lnTo>
                    <a:pt x="4063" y="60820"/>
                  </a:lnTo>
                  <a:lnTo>
                    <a:pt x="2730" y="61455"/>
                  </a:lnTo>
                  <a:lnTo>
                    <a:pt x="4330" y="64642"/>
                  </a:lnTo>
                  <a:lnTo>
                    <a:pt x="8585" y="65836"/>
                  </a:lnTo>
                  <a:lnTo>
                    <a:pt x="10606" y="67106"/>
                  </a:lnTo>
                  <a:lnTo>
                    <a:pt x="11538" y="67716"/>
                  </a:lnTo>
                  <a:lnTo>
                    <a:pt x="8674" y="69659"/>
                  </a:lnTo>
                  <a:lnTo>
                    <a:pt x="11948" y="71577"/>
                  </a:lnTo>
                  <a:lnTo>
                    <a:pt x="11636" y="71577"/>
                  </a:lnTo>
                  <a:lnTo>
                    <a:pt x="15798" y="70637"/>
                  </a:lnTo>
                  <a:lnTo>
                    <a:pt x="26200" y="68999"/>
                  </a:lnTo>
                  <a:lnTo>
                    <a:pt x="42753" y="68999"/>
                  </a:lnTo>
                  <a:lnTo>
                    <a:pt x="43332" y="68795"/>
                  </a:lnTo>
                  <a:lnTo>
                    <a:pt x="47243" y="67716"/>
                  </a:lnTo>
                  <a:lnTo>
                    <a:pt x="49174" y="67106"/>
                  </a:lnTo>
                  <a:lnTo>
                    <a:pt x="51053" y="66332"/>
                  </a:lnTo>
                  <a:lnTo>
                    <a:pt x="52960" y="65836"/>
                  </a:lnTo>
                  <a:lnTo>
                    <a:pt x="57886" y="64007"/>
                  </a:lnTo>
                  <a:lnTo>
                    <a:pt x="62890" y="62522"/>
                  </a:lnTo>
                  <a:lnTo>
                    <a:pt x="73875" y="59029"/>
                  </a:lnTo>
                  <a:lnTo>
                    <a:pt x="116955" y="37731"/>
                  </a:lnTo>
                  <a:lnTo>
                    <a:pt x="118662" y="36766"/>
                  </a:lnTo>
                  <a:lnTo>
                    <a:pt x="114261" y="36766"/>
                  </a:lnTo>
                  <a:lnTo>
                    <a:pt x="114060" y="36220"/>
                  </a:lnTo>
                  <a:lnTo>
                    <a:pt x="4622" y="36220"/>
                  </a:lnTo>
                  <a:lnTo>
                    <a:pt x="3429" y="35775"/>
                  </a:lnTo>
                  <a:close/>
                </a:path>
                <a:path w="121920" h="73660">
                  <a:moveTo>
                    <a:pt x="117055" y="34556"/>
                  </a:moveTo>
                  <a:lnTo>
                    <a:pt x="114261" y="36766"/>
                  </a:lnTo>
                  <a:lnTo>
                    <a:pt x="118662" y="36766"/>
                  </a:lnTo>
                  <a:lnTo>
                    <a:pt x="120905" y="35496"/>
                  </a:lnTo>
                  <a:lnTo>
                    <a:pt x="121668" y="35496"/>
                  </a:lnTo>
                  <a:lnTo>
                    <a:pt x="117055" y="34556"/>
                  </a:lnTo>
                  <a:close/>
                </a:path>
                <a:path w="121920" h="73660">
                  <a:moveTo>
                    <a:pt x="5816" y="31394"/>
                  </a:moveTo>
                  <a:lnTo>
                    <a:pt x="3818" y="31394"/>
                  </a:lnTo>
                  <a:lnTo>
                    <a:pt x="3507" y="32600"/>
                  </a:lnTo>
                  <a:lnTo>
                    <a:pt x="3441" y="32854"/>
                  </a:lnTo>
                  <a:lnTo>
                    <a:pt x="5111" y="34556"/>
                  </a:lnTo>
                  <a:lnTo>
                    <a:pt x="5727" y="35775"/>
                  </a:lnTo>
                  <a:lnTo>
                    <a:pt x="5791" y="35902"/>
                  </a:lnTo>
                  <a:lnTo>
                    <a:pt x="4622" y="36220"/>
                  </a:lnTo>
                  <a:lnTo>
                    <a:pt x="114060" y="36220"/>
                  </a:lnTo>
                  <a:lnTo>
                    <a:pt x="113943" y="35902"/>
                  </a:lnTo>
                  <a:lnTo>
                    <a:pt x="113896" y="35775"/>
                  </a:lnTo>
                  <a:lnTo>
                    <a:pt x="113793" y="35496"/>
                  </a:lnTo>
                  <a:lnTo>
                    <a:pt x="109435" y="35496"/>
                  </a:lnTo>
                  <a:lnTo>
                    <a:pt x="109378" y="33972"/>
                  </a:lnTo>
                  <a:lnTo>
                    <a:pt x="12225" y="33972"/>
                  </a:lnTo>
                  <a:lnTo>
                    <a:pt x="11664" y="33489"/>
                  </a:lnTo>
                  <a:lnTo>
                    <a:pt x="7998" y="33489"/>
                  </a:lnTo>
                  <a:lnTo>
                    <a:pt x="6972" y="33134"/>
                  </a:lnTo>
                  <a:lnTo>
                    <a:pt x="5816" y="31394"/>
                  </a:lnTo>
                  <a:close/>
                </a:path>
                <a:path w="121920" h="73660">
                  <a:moveTo>
                    <a:pt x="114795" y="31864"/>
                  </a:moveTo>
                  <a:lnTo>
                    <a:pt x="112969" y="32600"/>
                  </a:lnTo>
                  <a:lnTo>
                    <a:pt x="112417" y="32854"/>
                  </a:lnTo>
                  <a:lnTo>
                    <a:pt x="110403" y="33972"/>
                  </a:lnTo>
                  <a:lnTo>
                    <a:pt x="110612" y="33972"/>
                  </a:lnTo>
                  <a:lnTo>
                    <a:pt x="109435" y="35496"/>
                  </a:lnTo>
                  <a:lnTo>
                    <a:pt x="113793" y="35496"/>
                  </a:lnTo>
                  <a:lnTo>
                    <a:pt x="113690" y="35217"/>
                  </a:lnTo>
                  <a:lnTo>
                    <a:pt x="114405" y="33489"/>
                  </a:lnTo>
                  <a:lnTo>
                    <a:pt x="114507" y="33134"/>
                  </a:lnTo>
                  <a:lnTo>
                    <a:pt x="114628" y="32600"/>
                  </a:lnTo>
                  <a:lnTo>
                    <a:pt x="114746" y="32080"/>
                  </a:lnTo>
                  <a:lnTo>
                    <a:pt x="114795" y="31864"/>
                  </a:lnTo>
                  <a:close/>
                </a:path>
                <a:path w="121920" h="73660">
                  <a:moveTo>
                    <a:pt x="11755" y="24714"/>
                  </a:moveTo>
                  <a:lnTo>
                    <a:pt x="10312" y="27800"/>
                  </a:lnTo>
                  <a:lnTo>
                    <a:pt x="12611" y="31153"/>
                  </a:lnTo>
                  <a:lnTo>
                    <a:pt x="13754" y="33972"/>
                  </a:lnTo>
                  <a:lnTo>
                    <a:pt x="102447" y="33972"/>
                  </a:lnTo>
                  <a:lnTo>
                    <a:pt x="102560" y="32600"/>
                  </a:lnTo>
                  <a:lnTo>
                    <a:pt x="102660" y="31394"/>
                  </a:lnTo>
                  <a:lnTo>
                    <a:pt x="96214" y="31394"/>
                  </a:lnTo>
                  <a:lnTo>
                    <a:pt x="96137" y="31153"/>
                  </a:lnTo>
                  <a:lnTo>
                    <a:pt x="96064" y="30924"/>
                  </a:lnTo>
                  <a:lnTo>
                    <a:pt x="95999" y="30721"/>
                  </a:lnTo>
                  <a:lnTo>
                    <a:pt x="95926" y="30492"/>
                  </a:lnTo>
                  <a:lnTo>
                    <a:pt x="95828" y="30187"/>
                  </a:lnTo>
                  <a:lnTo>
                    <a:pt x="93205" y="30187"/>
                  </a:lnTo>
                  <a:lnTo>
                    <a:pt x="90373" y="29400"/>
                  </a:lnTo>
                  <a:lnTo>
                    <a:pt x="90193" y="28905"/>
                  </a:lnTo>
                  <a:lnTo>
                    <a:pt x="85275" y="28905"/>
                  </a:lnTo>
                  <a:lnTo>
                    <a:pt x="84619" y="27800"/>
                  </a:lnTo>
                  <a:lnTo>
                    <a:pt x="56203" y="27800"/>
                  </a:lnTo>
                  <a:lnTo>
                    <a:pt x="56044" y="27279"/>
                  </a:lnTo>
                  <a:lnTo>
                    <a:pt x="55947" y="26962"/>
                  </a:lnTo>
                  <a:lnTo>
                    <a:pt x="13627" y="26962"/>
                  </a:lnTo>
                  <a:lnTo>
                    <a:pt x="12534" y="25882"/>
                  </a:lnTo>
                  <a:lnTo>
                    <a:pt x="11755" y="24714"/>
                  </a:lnTo>
                  <a:close/>
                </a:path>
                <a:path w="121920" h="73660">
                  <a:moveTo>
                    <a:pt x="110782" y="30492"/>
                  </a:moveTo>
                  <a:lnTo>
                    <a:pt x="109550" y="30721"/>
                  </a:lnTo>
                  <a:lnTo>
                    <a:pt x="108305" y="30924"/>
                  </a:lnTo>
                  <a:lnTo>
                    <a:pt x="107188" y="31610"/>
                  </a:lnTo>
                  <a:lnTo>
                    <a:pt x="104965" y="33489"/>
                  </a:lnTo>
                  <a:lnTo>
                    <a:pt x="106942" y="33489"/>
                  </a:lnTo>
                  <a:lnTo>
                    <a:pt x="99542" y="33972"/>
                  </a:lnTo>
                  <a:lnTo>
                    <a:pt x="109378" y="33972"/>
                  </a:lnTo>
                  <a:lnTo>
                    <a:pt x="109484" y="33134"/>
                  </a:lnTo>
                  <a:lnTo>
                    <a:pt x="109854" y="32080"/>
                  </a:lnTo>
                  <a:lnTo>
                    <a:pt x="110782" y="30492"/>
                  </a:lnTo>
                  <a:close/>
                </a:path>
                <a:path w="121920" h="73660">
                  <a:moveTo>
                    <a:pt x="9751" y="31394"/>
                  </a:moveTo>
                  <a:lnTo>
                    <a:pt x="9532" y="31610"/>
                  </a:lnTo>
                  <a:lnTo>
                    <a:pt x="8677" y="33489"/>
                  </a:lnTo>
                  <a:lnTo>
                    <a:pt x="11664" y="33489"/>
                  </a:lnTo>
                  <a:lnTo>
                    <a:pt x="10629" y="32600"/>
                  </a:lnTo>
                  <a:lnTo>
                    <a:pt x="9751" y="31394"/>
                  </a:lnTo>
                  <a:close/>
                </a:path>
                <a:path w="121920" h="73660">
                  <a:moveTo>
                    <a:pt x="103214" y="28905"/>
                  </a:moveTo>
                  <a:lnTo>
                    <a:pt x="100977" y="28905"/>
                  </a:lnTo>
                  <a:lnTo>
                    <a:pt x="98708" y="30187"/>
                  </a:lnTo>
                  <a:lnTo>
                    <a:pt x="98122" y="30492"/>
                  </a:lnTo>
                  <a:lnTo>
                    <a:pt x="96117" y="31394"/>
                  </a:lnTo>
                  <a:lnTo>
                    <a:pt x="102660" y="31394"/>
                  </a:lnTo>
                  <a:lnTo>
                    <a:pt x="102734" y="30492"/>
                  </a:lnTo>
                  <a:lnTo>
                    <a:pt x="102807" y="30187"/>
                  </a:lnTo>
                  <a:lnTo>
                    <a:pt x="103214" y="28905"/>
                  </a:lnTo>
                  <a:close/>
                </a:path>
                <a:path w="121920" h="73660">
                  <a:moveTo>
                    <a:pt x="96583" y="27279"/>
                  </a:moveTo>
                  <a:lnTo>
                    <a:pt x="95796" y="28232"/>
                  </a:lnTo>
                  <a:lnTo>
                    <a:pt x="93205" y="30187"/>
                  </a:lnTo>
                  <a:lnTo>
                    <a:pt x="95758" y="30187"/>
                  </a:lnTo>
                  <a:lnTo>
                    <a:pt x="96237" y="28905"/>
                  </a:lnTo>
                  <a:lnTo>
                    <a:pt x="96342" y="28625"/>
                  </a:lnTo>
                  <a:lnTo>
                    <a:pt x="96412" y="28232"/>
                  </a:lnTo>
                  <a:lnTo>
                    <a:pt x="96490" y="27800"/>
                  </a:lnTo>
                  <a:lnTo>
                    <a:pt x="96583" y="27279"/>
                  </a:lnTo>
                  <a:close/>
                </a:path>
                <a:path w="121920" h="73660">
                  <a:moveTo>
                    <a:pt x="89921" y="25145"/>
                  </a:moveTo>
                  <a:lnTo>
                    <a:pt x="89614" y="25387"/>
                  </a:lnTo>
                  <a:lnTo>
                    <a:pt x="88480" y="26403"/>
                  </a:lnTo>
                  <a:lnTo>
                    <a:pt x="86837" y="27800"/>
                  </a:lnTo>
                  <a:lnTo>
                    <a:pt x="85249" y="28905"/>
                  </a:lnTo>
                  <a:lnTo>
                    <a:pt x="90193" y="28905"/>
                  </a:lnTo>
                  <a:lnTo>
                    <a:pt x="89603" y="27279"/>
                  </a:lnTo>
                  <a:lnTo>
                    <a:pt x="89488" y="26962"/>
                  </a:lnTo>
                  <a:lnTo>
                    <a:pt x="89411" y="26136"/>
                  </a:lnTo>
                  <a:lnTo>
                    <a:pt x="89797" y="25387"/>
                  </a:lnTo>
                  <a:lnTo>
                    <a:pt x="89921" y="25145"/>
                  </a:lnTo>
                  <a:close/>
                </a:path>
                <a:path w="121920" h="73660">
                  <a:moveTo>
                    <a:pt x="60794" y="22364"/>
                  </a:moveTo>
                  <a:lnTo>
                    <a:pt x="57251" y="25145"/>
                  </a:lnTo>
                  <a:lnTo>
                    <a:pt x="56129" y="27800"/>
                  </a:lnTo>
                  <a:lnTo>
                    <a:pt x="84619" y="27800"/>
                  </a:lnTo>
                  <a:lnTo>
                    <a:pt x="84121" y="26962"/>
                  </a:lnTo>
                  <a:lnTo>
                    <a:pt x="84040" y="26136"/>
                  </a:lnTo>
                  <a:lnTo>
                    <a:pt x="77774" y="26136"/>
                  </a:lnTo>
                  <a:lnTo>
                    <a:pt x="77462" y="25387"/>
                  </a:lnTo>
                  <a:lnTo>
                    <a:pt x="77361" y="25145"/>
                  </a:lnTo>
                  <a:lnTo>
                    <a:pt x="63303" y="25145"/>
                  </a:lnTo>
                  <a:lnTo>
                    <a:pt x="60794" y="22364"/>
                  </a:lnTo>
                  <a:close/>
                </a:path>
                <a:path w="121920" h="73660">
                  <a:moveTo>
                    <a:pt x="15913" y="19977"/>
                  </a:moveTo>
                  <a:lnTo>
                    <a:pt x="15830" y="20218"/>
                  </a:lnTo>
                  <a:lnTo>
                    <a:pt x="15532" y="21361"/>
                  </a:lnTo>
                  <a:lnTo>
                    <a:pt x="15414" y="25387"/>
                  </a:lnTo>
                  <a:lnTo>
                    <a:pt x="15327" y="25882"/>
                  </a:lnTo>
                  <a:lnTo>
                    <a:pt x="15236" y="26403"/>
                  </a:lnTo>
                  <a:lnTo>
                    <a:pt x="15138" y="26962"/>
                  </a:lnTo>
                  <a:lnTo>
                    <a:pt x="55947" y="26962"/>
                  </a:lnTo>
                  <a:lnTo>
                    <a:pt x="55262" y="24714"/>
                  </a:lnTo>
                  <a:lnTo>
                    <a:pt x="55181" y="24447"/>
                  </a:lnTo>
                  <a:lnTo>
                    <a:pt x="55902" y="23596"/>
                  </a:lnTo>
                  <a:lnTo>
                    <a:pt x="52826" y="23596"/>
                  </a:lnTo>
                  <a:lnTo>
                    <a:pt x="53016" y="22923"/>
                  </a:lnTo>
                  <a:lnTo>
                    <a:pt x="17758" y="22923"/>
                  </a:lnTo>
                  <a:lnTo>
                    <a:pt x="16668" y="21361"/>
                  </a:lnTo>
                  <a:lnTo>
                    <a:pt x="16211" y="20573"/>
                  </a:lnTo>
                  <a:lnTo>
                    <a:pt x="16033" y="20218"/>
                  </a:lnTo>
                  <a:lnTo>
                    <a:pt x="15913" y="19977"/>
                  </a:lnTo>
                  <a:close/>
                </a:path>
                <a:path w="121920" h="73660">
                  <a:moveTo>
                    <a:pt x="83947" y="22923"/>
                  </a:moveTo>
                  <a:lnTo>
                    <a:pt x="81813" y="23825"/>
                  </a:lnTo>
                  <a:lnTo>
                    <a:pt x="79895" y="25387"/>
                  </a:lnTo>
                  <a:lnTo>
                    <a:pt x="77774" y="26136"/>
                  </a:lnTo>
                  <a:lnTo>
                    <a:pt x="84040" y="26136"/>
                  </a:lnTo>
                  <a:lnTo>
                    <a:pt x="83947" y="22923"/>
                  </a:lnTo>
                  <a:close/>
                </a:path>
                <a:path w="121920" h="73660">
                  <a:moveTo>
                    <a:pt x="66128" y="18491"/>
                  </a:moveTo>
                  <a:lnTo>
                    <a:pt x="65837" y="19303"/>
                  </a:lnTo>
                  <a:lnTo>
                    <a:pt x="65759" y="19519"/>
                  </a:lnTo>
                  <a:lnTo>
                    <a:pt x="65664" y="19786"/>
                  </a:lnTo>
                  <a:lnTo>
                    <a:pt x="65595" y="19977"/>
                  </a:lnTo>
                  <a:lnTo>
                    <a:pt x="65509" y="20218"/>
                  </a:lnTo>
                  <a:lnTo>
                    <a:pt x="65392" y="23596"/>
                  </a:lnTo>
                  <a:lnTo>
                    <a:pt x="62814" y="25145"/>
                  </a:lnTo>
                  <a:lnTo>
                    <a:pt x="72549" y="25145"/>
                  </a:lnTo>
                  <a:lnTo>
                    <a:pt x="72652" y="23596"/>
                  </a:lnTo>
                  <a:lnTo>
                    <a:pt x="72697" y="22923"/>
                  </a:lnTo>
                  <a:lnTo>
                    <a:pt x="67880" y="22923"/>
                  </a:lnTo>
                  <a:lnTo>
                    <a:pt x="67932" y="21361"/>
                  </a:lnTo>
                  <a:lnTo>
                    <a:pt x="67016" y="19977"/>
                  </a:lnTo>
                  <a:lnTo>
                    <a:pt x="66128" y="18491"/>
                  </a:lnTo>
                  <a:close/>
                </a:path>
                <a:path w="121920" h="73660">
                  <a:moveTo>
                    <a:pt x="77728" y="21361"/>
                  </a:moveTo>
                  <a:lnTo>
                    <a:pt x="77590" y="21361"/>
                  </a:lnTo>
                  <a:lnTo>
                    <a:pt x="76082" y="22923"/>
                  </a:lnTo>
                  <a:lnTo>
                    <a:pt x="74534" y="24447"/>
                  </a:lnTo>
                  <a:lnTo>
                    <a:pt x="74340" y="24447"/>
                  </a:lnTo>
                  <a:lnTo>
                    <a:pt x="72294" y="25145"/>
                  </a:lnTo>
                  <a:lnTo>
                    <a:pt x="77361" y="25145"/>
                  </a:lnTo>
                  <a:lnTo>
                    <a:pt x="77181" y="24714"/>
                  </a:lnTo>
                  <a:lnTo>
                    <a:pt x="77223" y="24447"/>
                  </a:lnTo>
                  <a:lnTo>
                    <a:pt x="77612" y="22923"/>
                  </a:lnTo>
                  <a:lnTo>
                    <a:pt x="77728" y="21361"/>
                  </a:lnTo>
                  <a:close/>
                </a:path>
                <a:path w="121920" h="73660">
                  <a:moveTo>
                    <a:pt x="57796" y="21361"/>
                  </a:moveTo>
                  <a:lnTo>
                    <a:pt x="56670" y="21818"/>
                  </a:lnTo>
                  <a:lnTo>
                    <a:pt x="52702" y="23596"/>
                  </a:lnTo>
                  <a:lnTo>
                    <a:pt x="55902" y="23596"/>
                  </a:lnTo>
                  <a:lnTo>
                    <a:pt x="57796" y="21361"/>
                  </a:lnTo>
                  <a:close/>
                </a:path>
                <a:path w="121920" h="73660">
                  <a:moveTo>
                    <a:pt x="20155" y="18491"/>
                  </a:moveTo>
                  <a:lnTo>
                    <a:pt x="19991" y="18491"/>
                  </a:lnTo>
                  <a:lnTo>
                    <a:pt x="19088" y="19303"/>
                  </a:lnTo>
                  <a:lnTo>
                    <a:pt x="18997" y="19786"/>
                  </a:lnTo>
                  <a:lnTo>
                    <a:pt x="18922" y="22364"/>
                  </a:lnTo>
                  <a:lnTo>
                    <a:pt x="18636" y="22364"/>
                  </a:lnTo>
                  <a:lnTo>
                    <a:pt x="17432" y="22923"/>
                  </a:lnTo>
                  <a:lnTo>
                    <a:pt x="53016" y="22923"/>
                  </a:lnTo>
                  <a:lnTo>
                    <a:pt x="53455" y="21361"/>
                  </a:lnTo>
                  <a:lnTo>
                    <a:pt x="53619" y="20573"/>
                  </a:lnTo>
                  <a:lnTo>
                    <a:pt x="22936" y="20573"/>
                  </a:lnTo>
                  <a:lnTo>
                    <a:pt x="21031" y="20218"/>
                  </a:lnTo>
                  <a:lnTo>
                    <a:pt x="20155" y="18491"/>
                  </a:lnTo>
                  <a:close/>
                </a:path>
                <a:path w="121920" h="73660">
                  <a:moveTo>
                    <a:pt x="71970" y="17894"/>
                  </a:moveTo>
                  <a:lnTo>
                    <a:pt x="70782" y="19786"/>
                  </a:lnTo>
                  <a:lnTo>
                    <a:pt x="69468" y="21818"/>
                  </a:lnTo>
                  <a:lnTo>
                    <a:pt x="67824" y="22923"/>
                  </a:lnTo>
                  <a:lnTo>
                    <a:pt x="72700" y="22923"/>
                  </a:lnTo>
                  <a:lnTo>
                    <a:pt x="72644" y="19519"/>
                  </a:lnTo>
                  <a:lnTo>
                    <a:pt x="71970" y="17894"/>
                  </a:lnTo>
                  <a:close/>
                </a:path>
                <a:path w="121920" h="73660">
                  <a:moveTo>
                    <a:pt x="25971" y="14668"/>
                  </a:moveTo>
                  <a:lnTo>
                    <a:pt x="21691" y="15290"/>
                  </a:lnTo>
                  <a:lnTo>
                    <a:pt x="24066" y="17144"/>
                  </a:lnTo>
                  <a:lnTo>
                    <a:pt x="23354" y="19303"/>
                  </a:lnTo>
                  <a:lnTo>
                    <a:pt x="23283" y="19519"/>
                  </a:lnTo>
                  <a:lnTo>
                    <a:pt x="23195" y="19786"/>
                  </a:lnTo>
                  <a:lnTo>
                    <a:pt x="23132" y="19977"/>
                  </a:lnTo>
                  <a:lnTo>
                    <a:pt x="23053" y="20218"/>
                  </a:lnTo>
                  <a:lnTo>
                    <a:pt x="22936" y="20573"/>
                  </a:lnTo>
                  <a:lnTo>
                    <a:pt x="53619" y="20573"/>
                  </a:lnTo>
                  <a:lnTo>
                    <a:pt x="53973" y="18491"/>
                  </a:lnTo>
                  <a:lnTo>
                    <a:pt x="50297" y="18491"/>
                  </a:lnTo>
                  <a:lnTo>
                    <a:pt x="49970" y="17144"/>
                  </a:lnTo>
                  <a:lnTo>
                    <a:pt x="49929" y="16979"/>
                  </a:lnTo>
                  <a:lnTo>
                    <a:pt x="27533" y="16979"/>
                  </a:lnTo>
                  <a:lnTo>
                    <a:pt x="25971" y="14668"/>
                  </a:lnTo>
                  <a:close/>
                </a:path>
                <a:path w="121920" h="73660">
                  <a:moveTo>
                    <a:pt x="54432" y="15798"/>
                  </a:moveTo>
                  <a:lnTo>
                    <a:pt x="50060" y="18491"/>
                  </a:lnTo>
                  <a:lnTo>
                    <a:pt x="53973" y="18491"/>
                  </a:lnTo>
                  <a:lnTo>
                    <a:pt x="54395" y="16014"/>
                  </a:lnTo>
                  <a:lnTo>
                    <a:pt x="54432" y="15798"/>
                  </a:lnTo>
                  <a:close/>
                </a:path>
                <a:path w="121920" h="73660">
                  <a:moveTo>
                    <a:pt x="29794" y="9550"/>
                  </a:moveTo>
                  <a:lnTo>
                    <a:pt x="29070" y="11023"/>
                  </a:lnTo>
                  <a:lnTo>
                    <a:pt x="29154" y="11633"/>
                  </a:lnTo>
                  <a:lnTo>
                    <a:pt x="29219" y="12103"/>
                  </a:lnTo>
                  <a:lnTo>
                    <a:pt x="29282" y="14173"/>
                  </a:lnTo>
                  <a:lnTo>
                    <a:pt x="27533" y="16979"/>
                  </a:lnTo>
                  <a:lnTo>
                    <a:pt x="49929" y="16979"/>
                  </a:lnTo>
                  <a:lnTo>
                    <a:pt x="49695" y="16014"/>
                  </a:lnTo>
                  <a:lnTo>
                    <a:pt x="49733" y="15798"/>
                  </a:lnTo>
                  <a:lnTo>
                    <a:pt x="49825" y="15290"/>
                  </a:lnTo>
                  <a:lnTo>
                    <a:pt x="49937" y="14668"/>
                  </a:lnTo>
                  <a:lnTo>
                    <a:pt x="50026" y="14173"/>
                  </a:lnTo>
                  <a:lnTo>
                    <a:pt x="32194" y="14173"/>
                  </a:lnTo>
                  <a:lnTo>
                    <a:pt x="29794" y="9550"/>
                  </a:lnTo>
                  <a:close/>
                </a:path>
                <a:path w="121920" h="73660">
                  <a:moveTo>
                    <a:pt x="33210" y="5295"/>
                  </a:moveTo>
                  <a:lnTo>
                    <a:pt x="32860" y="6083"/>
                  </a:lnTo>
                  <a:lnTo>
                    <a:pt x="32775" y="6273"/>
                  </a:lnTo>
                  <a:lnTo>
                    <a:pt x="32651" y="6553"/>
                  </a:lnTo>
                  <a:lnTo>
                    <a:pt x="32471" y="9550"/>
                  </a:lnTo>
                  <a:lnTo>
                    <a:pt x="32432" y="10210"/>
                  </a:lnTo>
                  <a:lnTo>
                    <a:pt x="32318" y="12103"/>
                  </a:lnTo>
                  <a:lnTo>
                    <a:pt x="32194" y="14173"/>
                  </a:lnTo>
                  <a:lnTo>
                    <a:pt x="50026" y="14173"/>
                  </a:lnTo>
                  <a:lnTo>
                    <a:pt x="50063" y="13969"/>
                  </a:lnTo>
                  <a:lnTo>
                    <a:pt x="50178" y="13411"/>
                  </a:lnTo>
                  <a:lnTo>
                    <a:pt x="47307" y="13411"/>
                  </a:lnTo>
                  <a:lnTo>
                    <a:pt x="45872" y="10210"/>
                  </a:lnTo>
                  <a:lnTo>
                    <a:pt x="47187" y="7289"/>
                  </a:lnTo>
                  <a:lnTo>
                    <a:pt x="34823" y="7289"/>
                  </a:lnTo>
                  <a:lnTo>
                    <a:pt x="33947" y="6273"/>
                  </a:lnTo>
                  <a:lnTo>
                    <a:pt x="33210" y="5295"/>
                  </a:lnTo>
                  <a:close/>
                </a:path>
                <a:path w="121920" h="73660">
                  <a:moveTo>
                    <a:pt x="50545" y="11633"/>
                  </a:moveTo>
                  <a:lnTo>
                    <a:pt x="49377" y="12103"/>
                  </a:lnTo>
                  <a:lnTo>
                    <a:pt x="48539" y="13055"/>
                  </a:lnTo>
                  <a:lnTo>
                    <a:pt x="47307" y="13411"/>
                  </a:lnTo>
                  <a:lnTo>
                    <a:pt x="50178" y="13411"/>
                  </a:lnTo>
                  <a:lnTo>
                    <a:pt x="50448" y="12103"/>
                  </a:lnTo>
                  <a:lnTo>
                    <a:pt x="50545" y="11633"/>
                  </a:lnTo>
                  <a:close/>
                </a:path>
                <a:path w="121920" h="73660">
                  <a:moveTo>
                    <a:pt x="37185" y="1409"/>
                  </a:moveTo>
                  <a:lnTo>
                    <a:pt x="36144" y="3060"/>
                  </a:lnTo>
                  <a:lnTo>
                    <a:pt x="35767" y="5295"/>
                  </a:lnTo>
                  <a:lnTo>
                    <a:pt x="35824" y="5638"/>
                  </a:lnTo>
                  <a:lnTo>
                    <a:pt x="35898" y="6083"/>
                  </a:lnTo>
                  <a:lnTo>
                    <a:pt x="35976" y="6553"/>
                  </a:lnTo>
                  <a:lnTo>
                    <a:pt x="36099" y="7289"/>
                  </a:lnTo>
                  <a:lnTo>
                    <a:pt x="47187" y="7289"/>
                  </a:lnTo>
                  <a:lnTo>
                    <a:pt x="47518" y="6553"/>
                  </a:lnTo>
                  <a:lnTo>
                    <a:pt x="47644" y="6273"/>
                  </a:lnTo>
                  <a:lnTo>
                    <a:pt x="47730" y="6083"/>
                  </a:lnTo>
                  <a:lnTo>
                    <a:pt x="43446" y="6083"/>
                  </a:lnTo>
                  <a:lnTo>
                    <a:pt x="43221" y="5638"/>
                  </a:lnTo>
                  <a:lnTo>
                    <a:pt x="38620" y="5638"/>
                  </a:lnTo>
                  <a:lnTo>
                    <a:pt x="37185" y="1409"/>
                  </a:lnTo>
                  <a:close/>
                </a:path>
                <a:path w="121920" h="73660">
                  <a:moveTo>
                    <a:pt x="49090" y="3060"/>
                  </a:moveTo>
                  <a:lnTo>
                    <a:pt x="48951" y="3060"/>
                  </a:lnTo>
                  <a:lnTo>
                    <a:pt x="43446" y="6083"/>
                  </a:lnTo>
                  <a:lnTo>
                    <a:pt x="47730" y="6083"/>
                  </a:lnTo>
                  <a:lnTo>
                    <a:pt x="49090" y="3060"/>
                  </a:lnTo>
                  <a:close/>
                </a:path>
                <a:path w="121920" h="73660">
                  <a:moveTo>
                    <a:pt x="42354" y="0"/>
                  </a:moveTo>
                  <a:lnTo>
                    <a:pt x="40500" y="914"/>
                  </a:lnTo>
                  <a:lnTo>
                    <a:pt x="38620" y="5638"/>
                  </a:lnTo>
                  <a:lnTo>
                    <a:pt x="43221" y="5638"/>
                  </a:lnTo>
                  <a:lnTo>
                    <a:pt x="42443" y="4102"/>
                  </a:lnTo>
                  <a:lnTo>
                    <a:pt x="42837" y="1993"/>
                  </a:lnTo>
                  <a:lnTo>
                    <a:pt x="42354" y="0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2" name="object 2612"/>
            <p:cNvSpPr/>
            <p:nvPr/>
          </p:nvSpPr>
          <p:spPr>
            <a:xfrm>
              <a:off x="7018710" y="2587952"/>
              <a:ext cx="101600" cy="103505"/>
            </a:xfrm>
            <a:custGeom>
              <a:avLst/>
              <a:gdLst/>
              <a:ahLst/>
              <a:cxnLst/>
              <a:rect l="l" t="t" r="r" b="b"/>
              <a:pathLst>
                <a:path w="101600" h="103505">
                  <a:moveTo>
                    <a:pt x="47912" y="102615"/>
                  </a:moveTo>
                  <a:lnTo>
                    <a:pt x="46915" y="102615"/>
                  </a:lnTo>
                  <a:lnTo>
                    <a:pt x="47690" y="102996"/>
                  </a:lnTo>
                  <a:lnTo>
                    <a:pt x="47912" y="102615"/>
                  </a:lnTo>
                  <a:close/>
                </a:path>
                <a:path w="101600" h="103505">
                  <a:moveTo>
                    <a:pt x="44984" y="96392"/>
                  </a:moveTo>
                  <a:lnTo>
                    <a:pt x="33172" y="96392"/>
                  </a:lnTo>
                  <a:lnTo>
                    <a:pt x="31895" y="96519"/>
                  </a:lnTo>
                  <a:lnTo>
                    <a:pt x="33771" y="101980"/>
                  </a:lnTo>
                  <a:lnTo>
                    <a:pt x="34545" y="102488"/>
                  </a:lnTo>
                  <a:lnTo>
                    <a:pt x="34964" y="101599"/>
                  </a:lnTo>
                  <a:lnTo>
                    <a:pt x="33260" y="96646"/>
                  </a:lnTo>
                  <a:lnTo>
                    <a:pt x="45063" y="96646"/>
                  </a:lnTo>
                  <a:lnTo>
                    <a:pt x="44984" y="96392"/>
                  </a:lnTo>
                  <a:close/>
                </a:path>
                <a:path w="101600" h="103505">
                  <a:moveTo>
                    <a:pt x="46348" y="96519"/>
                  </a:moveTo>
                  <a:lnTo>
                    <a:pt x="45023" y="96519"/>
                  </a:lnTo>
                  <a:lnTo>
                    <a:pt x="46600" y="101599"/>
                  </a:lnTo>
                  <a:lnTo>
                    <a:pt x="46718" y="101980"/>
                  </a:lnTo>
                  <a:lnTo>
                    <a:pt x="46797" y="102234"/>
                  </a:lnTo>
                  <a:lnTo>
                    <a:pt x="46876" y="102488"/>
                  </a:lnTo>
                  <a:lnTo>
                    <a:pt x="47986" y="102488"/>
                  </a:lnTo>
                  <a:lnTo>
                    <a:pt x="47939" y="101599"/>
                  </a:lnTo>
                  <a:lnTo>
                    <a:pt x="46389" y="96646"/>
                  </a:lnTo>
                  <a:close/>
                </a:path>
                <a:path w="101600" h="103505">
                  <a:moveTo>
                    <a:pt x="64959" y="96392"/>
                  </a:moveTo>
                  <a:lnTo>
                    <a:pt x="57127" y="96392"/>
                  </a:lnTo>
                  <a:lnTo>
                    <a:pt x="57207" y="96646"/>
                  </a:lnTo>
                  <a:lnTo>
                    <a:pt x="65029" y="96646"/>
                  </a:lnTo>
                  <a:lnTo>
                    <a:pt x="66388" y="101599"/>
                  </a:lnTo>
                  <a:lnTo>
                    <a:pt x="66492" y="101980"/>
                  </a:lnTo>
                  <a:lnTo>
                    <a:pt x="66562" y="102234"/>
                  </a:lnTo>
                  <a:lnTo>
                    <a:pt x="67070" y="102488"/>
                  </a:lnTo>
                  <a:lnTo>
                    <a:pt x="67396" y="102488"/>
                  </a:lnTo>
                  <a:lnTo>
                    <a:pt x="67684" y="101980"/>
                  </a:lnTo>
                  <a:lnTo>
                    <a:pt x="67680" y="101599"/>
                  </a:lnTo>
                  <a:lnTo>
                    <a:pt x="66335" y="96646"/>
                  </a:lnTo>
                  <a:lnTo>
                    <a:pt x="64994" y="96519"/>
                  </a:lnTo>
                  <a:close/>
                </a:path>
                <a:path w="101600" h="103505">
                  <a:moveTo>
                    <a:pt x="57167" y="96519"/>
                  </a:moveTo>
                  <a:lnTo>
                    <a:pt x="55852" y="96519"/>
                  </a:lnTo>
                  <a:lnTo>
                    <a:pt x="56053" y="97154"/>
                  </a:lnTo>
                  <a:lnTo>
                    <a:pt x="56173" y="97535"/>
                  </a:lnTo>
                  <a:lnTo>
                    <a:pt x="56961" y="97916"/>
                  </a:lnTo>
                  <a:lnTo>
                    <a:pt x="57299" y="97281"/>
                  </a:lnTo>
                  <a:lnTo>
                    <a:pt x="57207" y="96646"/>
                  </a:lnTo>
                  <a:close/>
                </a:path>
                <a:path w="101600" h="103505">
                  <a:moveTo>
                    <a:pt x="20774" y="65150"/>
                  </a:moveTo>
                  <a:lnTo>
                    <a:pt x="18429" y="65150"/>
                  </a:lnTo>
                  <a:lnTo>
                    <a:pt x="19123" y="68833"/>
                  </a:lnTo>
                  <a:lnTo>
                    <a:pt x="19243" y="69468"/>
                  </a:lnTo>
                  <a:lnTo>
                    <a:pt x="19291" y="69722"/>
                  </a:lnTo>
                  <a:lnTo>
                    <a:pt x="19387" y="70230"/>
                  </a:lnTo>
                  <a:lnTo>
                    <a:pt x="19434" y="70484"/>
                  </a:lnTo>
                  <a:lnTo>
                    <a:pt x="19665" y="73151"/>
                  </a:lnTo>
                  <a:lnTo>
                    <a:pt x="19731" y="73913"/>
                  </a:lnTo>
                  <a:lnTo>
                    <a:pt x="19830" y="75056"/>
                  </a:lnTo>
                  <a:lnTo>
                    <a:pt x="20335" y="82549"/>
                  </a:lnTo>
                  <a:lnTo>
                    <a:pt x="20453" y="84962"/>
                  </a:lnTo>
                  <a:lnTo>
                    <a:pt x="20578" y="87502"/>
                  </a:lnTo>
                  <a:lnTo>
                    <a:pt x="20603" y="88010"/>
                  </a:lnTo>
                  <a:lnTo>
                    <a:pt x="20714" y="91947"/>
                  </a:lnTo>
                  <a:lnTo>
                    <a:pt x="20829" y="96011"/>
                  </a:lnTo>
                  <a:lnTo>
                    <a:pt x="21464" y="96646"/>
                  </a:lnTo>
                  <a:lnTo>
                    <a:pt x="22087" y="96011"/>
                  </a:lnTo>
                  <a:lnTo>
                    <a:pt x="21984" y="91947"/>
                  </a:lnTo>
                  <a:lnTo>
                    <a:pt x="21885" y="89407"/>
                  </a:lnTo>
                  <a:lnTo>
                    <a:pt x="21811" y="87502"/>
                  </a:lnTo>
                  <a:lnTo>
                    <a:pt x="21712" y="84962"/>
                  </a:lnTo>
                  <a:lnTo>
                    <a:pt x="21633" y="83184"/>
                  </a:lnTo>
                  <a:lnTo>
                    <a:pt x="27176" y="83184"/>
                  </a:lnTo>
                  <a:lnTo>
                    <a:pt x="21625" y="83057"/>
                  </a:lnTo>
                  <a:lnTo>
                    <a:pt x="21524" y="81533"/>
                  </a:lnTo>
                  <a:lnTo>
                    <a:pt x="21404" y="79708"/>
                  </a:lnTo>
                  <a:lnTo>
                    <a:pt x="21290" y="77977"/>
                  </a:lnTo>
                  <a:lnTo>
                    <a:pt x="21181" y="76326"/>
                  </a:lnTo>
                  <a:lnTo>
                    <a:pt x="21097" y="75056"/>
                  </a:lnTo>
                  <a:lnTo>
                    <a:pt x="21022" y="73913"/>
                  </a:lnTo>
                  <a:lnTo>
                    <a:pt x="20211" y="67817"/>
                  </a:lnTo>
                  <a:lnTo>
                    <a:pt x="20093" y="66928"/>
                  </a:lnTo>
                  <a:lnTo>
                    <a:pt x="19991" y="66166"/>
                  </a:lnTo>
                  <a:lnTo>
                    <a:pt x="21433" y="66166"/>
                  </a:lnTo>
                  <a:lnTo>
                    <a:pt x="20774" y="65150"/>
                  </a:lnTo>
                  <a:close/>
                </a:path>
                <a:path w="101600" h="103505">
                  <a:moveTo>
                    <a:pt x="55812" y="96392"/>
                  </a:moveTo>
                  <a:lnTo>
                    <a:pt x="46308" y="96392"/>
                  </a:lnTo>
                  <a:lnTo>
                    <a:pt x="46389" y="96646"/>
                  </a:lnTo>
                  <a:lnTo>
                    <a:pt x="55892" y="96646"/>
                  </a:lnTo>
                  <a:lnTo>
                    <a:pt x="55812" y="96392"/>
                  </a:lnTo>
                  <a:close/>
                </a:path>
                <a:path w="101600" h="103505">
                  <a:moveTo>
                    <a:pt x="71249" y="96392"/>
                  </a:moveTo>
                  <a:lnTo>
                    <a:pt x="66266" y="96392"/>
                  </a:lnTo>
                  <a:lnTo>
                    <a:pt x="71426" y="96519"/>
                  </a:lnTo>
                  <a:lnTo>
                    <a:pt x="71249" y="96392"/>
                  </a:lnTo>
                  <a:close/>
                </a:path>
                <a:path w="101600" h="103505">
                  <a:moveTo>
                    <a:pt x="21433" y="66166"/>
                  </a:moveTo>
                  <a:lnTo>
                    <a:pt x="19991" y="66166"/>
                  </a:lnTo>
                  <a:lnTo>
                    <a:pt x="23269" y="73151"/>
                  </a:lnTo>
                  <a:lnTo>
                    <a:pt x="26929" y="82549"/>
                  </a:lnTo>
                  <a:lnTo>
                    <a:pt x="30890" y="93598"/>
                  </a:lnTo>
                  <a:lnTo>
                    <a:pt x="31851" y="96392"/>
                  </a:lnTo>
                  <a:lnTo>
                    <a:pt x="33172" y="96392"/>
                  </a:lnTo>
                  <a:lnTo>
                    <a:pt x="33039" y="96011"/>
                  </a:lnTo>
                  <a:lnTo>
                    <a:pt x="32950" y="95757"/>
                  </a:lnTo>
                  <a:lnTo>
                    <a:pt x="32862" y="95503"/>
                  </a:lnTo>
                  <a:lnTo>
                    <a:pt x="46023" y="95503"/>
                  </a:lnTo>
                  <a:lnTo>
                    <a:pt x="32817" y="95376"/>
                  </a:lnTo>
                  <a:lnTo>
                    <a:pt x="32241" y="93725"/>
                  </a:lnTo>
                  <a:lnTo>
                    <a:pt x="44113" y="93725"/>
                  </a:lnTo>
                  <a:lnTo>
                    <a:pt x="32197" y="93598"/>
                  </a:lnTo>
                  <a:lnTo>
                    <a:pt x="30107" y="87629"/>
                  </a:lnTo>
                  <a:lnTo>
                    <a:pt x="26197" y="77088"/>
                  </a:lnTo>
                  <a:lnTo>
                    <a:pt x="22264" y="67817"/>
                  </a:lnTo>
                  <a:lnTo>
                    <a:pt x="21591" y="66420"/>
                  </a:lnTo>
                  <a:lnTo>
                    <a:pt x="21433" y="66166"/>
                  </a:lnTo>
                  <a:close/>
                </a:path>
                <a:path w="101600" h="103505">
                  <a:moveTo>
                    <a:pt x="46023" y="95503"/>
                  </a:moveTo>
                  <a:lnTo>
                    <a:pt x="44708" y="95503"/>
                  </a:lnTo>
                  <a:lnTo>
                    <a:pt x="44787" y="95757"/>
                  </a:lnTo>
                  <a:lnTo>
                    <a:pt x="44866" y="96011"/>
                  </a:lnTo>
                  <a:lnTo>
                    <a:pt x="44984" y="96392"/>
                  </a:lnTo>
                  <a:lnTo>
                    <a:pt x="46308" y="96392"/>
                  </a:lnTo>
                  <a:lnTo>
                    <a:pt x="46186" y="96011"/>
                  </a:lnTo>
                  <a:lnTo>
                    <a:pt x="46105" y="95757"/>
                  </a:lnTo>
                  <a:lnTo>
                    <a:pt x="46023" y="95503"/>
                  </a:lnTo>
                  <a:close/>
                </a:path>
                <a:path w="101600" h="103505">
                  <a:moveTo>
                    <a:pt x="45914" y="78866"/>
                  </a:moveTo>
                  <a:lnTo>
                    <a:pt x="51055" y="82803"/>
                  </a:lnTo>
                  <a:lnTo>
                    <a:pt x="54929" y="93598"/>
                  </a:lnTo>
                  <a:lnTo>
                    <a:pt x="45415" y="93598"/>
                  </a:lnTo>
                  <a:lnTo>
                    <a:pt x="54969" y="93725"/>
                  </a:lnTo>
                  <a:lnTo>
                    <a:pt x="55491" y="95376"/>
                  </a:lnTo>
                  <a:lnTo>
                    <a:pt x="55611" y="95757"/>
                  </a:lnTo>
                  <a:lnTo>
                    <a:pt x="55692" y="96011"/>
                  </a:lnTo>
                  <a:lnTo>
                    <a:pt x="55812" y="96392"/>
                  </a:lnTo>
                  <a:lnTo>
                    <a:pt x="57127" y="96392"/>
                  </a:lnTo>
                  <a:lnTo>
                    <a:pt x="57006" y="96011"/>
                  </a:lnTo>
                  <a:lnTo>
                    <a:pt x="56926" y="95757"/>
                  </a:lnTo>
                  <a:lnTo>
                    <a:pt x="56846" y="95503"/>
                  </a:lnTo>
                  <a:lnTo>
                    <a:pt x="64716" y="95503"/>
                  </a:lnTo>
                  <a:lnTo>
                    <a:pt x="56806" y="95376"/>
                  </a:lnTo>
                  <a:lnTo>
                    <a:pt x="54480" y="88010"/>
                  </a:lnTo>
                  <a:lnTo>
                    <a:pt x="54359" y="87629"/>
                  </a:lnTo>
                  <a:lnTo>
                    <a:pt x="51440" y="82803"/>
                  </a:lnTo>
                  <a:lnTo>
                    <a:pt x="51284" y="82549"/>
                  </a:lnTo>
                  <a:lnTo>
                    <a:pt x="53559" y="82549"/>
                  </a:lnTo>
                  <a:lnTo>
                    <a:pt x="51132" y="80898"/>
                  </a:lnTo>
                  <a:lnTo>
                    <a:pt x="60541" y="80898"/>
                  </a:lnTo>
                  <a:lnTo>
                    <a:pt x="56507" y="79708"/>
                  </a:lnTo>
                  <a:lnTo>
                    <a:pt x="47188" y="79708"/>
                  </a:lnTo>
                  <a:lnTo>
                    <a:pt x="45914" y="78866"/>
                  </a:lnTo>
                  <a:close/>
                </a:path>
                <a:path w="101600" h="103505">
                  <a:moveTo>
                    <a:pt x="53559" y="82549"/>
                  </a:moveTo>
                  <a:lnTo>
                    <a:pt x="51284" y="82549"/>
                  </a:lnTo>
                  <a:lnTo>
                    <a:pt x="54992" y="84962"/>
                  </a:lnTo>
                  <a:lnTo>
                    <a:pt x="61927" y="89788"/>
                  </a:lnTo>
                  <a:lnTo>
                    <a:pt x="63984" y="92836"/>
                  </a:lnTo>
                  <a:lnTo>
                    <a:pt x="64681" y="95376"/>
                  </a:lnTo>
                  <a:lnTo>
                    <a:pt x="64785" y="95757"/>
                  </a:lnTo>
                  <a:lnTo>
                    <a:pt x="64855" y="96011"/>
                  </a:lnTo>
                  <a:lnTo>
                    <a:pt x="64959" y="96392"/>
                  </a:lnTo>
                  <a:lnTo>
                    <a:pt x="66266" y="96392"/>
                  </a:lnTo>
                  <a:lnTo>
                    <a:pt x="66163" y="96011"/>
                  </a:lnTo>
                  <a:lnTo>
                    <a:pt x="66094" y="95757"/>
                  </a:lnTo>
                  <a:lnTo>
                    <a:pt x="65991" y="95376"/>
                  </a:lnTo>
                  <a:lnTo>
                    <a:pt x="64174" y="91312"/>
                  </a:lnTo>
                  <a:lnTo>
                    <a:pt x="66246" y="91312"/>
                  </a:lnTo>
                  <a:lnTo>
                    <a:pt x="63920" y="89661"/>
                  </a:lnTo>
                  <a:lnTo>
                    <a:pt x="65330" y="89407"/>
                  </a:lnTo>
                  <a:lnTo>
                    <a:pt x="71279" y="89407"/>
                  </a:lnTo>
                  <a:lnTo>
                    <a:pt x="69383" y="88645"/>
                  </a:lnTo>
                  <a:lnTo>
                    <a:pt x="62523" y="88645"/>
                  </a:lnTo>
                  <a:lnTo>
                    <a:pt x="53559" y="82549"/>
                  </a:lnTo>
                  <a:close/>
                </a:path>
                <a:path w="101600" h="103505">
                  <a:moveTo>
                    <a:pt x="66246" y="91312"/>
                  </a:moveTo>
                  <a:lnTo>
                    <a:pt x="64174" y="91312"/>
                  </a:lnTo>
                  <a:lnTo>
                    <a:pt x="71249" y="96392"/>
                  </a:lnTo>
                  <a:lnTo>
                    <a:pt x="72290" y="96392"/>
                  </a:lnTo>
                  <a:lnTo>
                    <a:pt x="72341" y="95757"/>
                  </a:lnTo>
                  <a:lnTo>
                    <a:pt x="72150" y="95503"/>
                  </a:lnTo>
                  <a:lnTo>
                    <a:pt x="66246" y="91312"/>
                  </a:lnTo>
                  <a:close/>
                </a:path>
                <a:path w="101600" h="103505">
                  <a:moveTo>
                    <a:pt x="69834" y="95376"/>
                  </a:moveTo>
                  <a:lnTo>
                    <a:pt x="65991" y="95376"/>
                  </a:lnTo>
                  <a:lnTo>
                    <a:pt x="70011" y="95503"/>
                  </a:lnTo>
                  <a:lnTo>
                    <a:pt x="69834" y="95376"/>
                  </a:lnTo>
                  <a:close/>
                </a:path>
                <a:path w="101600" h="103505">
                  <a:moveTo>
                    <a:pt x="25122" y="64642"/>
                  </a:moveTo>
                  <a:lnTo>
                    <a:pt x="22588" y="64642"/>
                  </a:lnTo>
                  <a:lnTo>
                    <a:pt x="27040" y="66928"/>
                  </a:lnTo>
                  <a:lnTo>
                    <a:pt x="33136" y="70738"/>
                  </a:lnTo>
                  <a:lnTo>
                    <a:pt x="33263" y="70738"/>
                  </a:lnTo>
                  <a:lnTo>
                    <a:pt x="33758" y="71119"/>
                  </a:lnTo>
                  <a:lnTo>
                    <a:pt x="37312" y="76326"/>
                  </a:lnTo>
                  <a:lnTo>
                    <a:pt x="41048" y="84962"/>
                  </a:lnTo>
                  <a:lnTo>
                    <a:pt x="44511" y="94868"/>
                  </a:lnTo>
                  <a:lnTo>
                    <a:pt x="44669" y="95376"/>
                  </a:lnTo>
                  <a:lnTo>
                    <a:pt x="45983" y="95376"/>
                  </a:lnTo>
                  <a:lnTo>
                    <a:pt x="44928" y="92074"/>
                  </a:lnTo>
                  <a:lnTo>
                    <a:pt x="42112" y="84200"/>
                  </a:lnTo>
                  <a:lnTo>
                    <a:pt x="41677" y="83184"/>
                  </a:lnTo>
                  <a:lnTo>
                    <a:pt x="51192" y="83184"/>
                  </a:lnTo>
                  <a:lnTo>
                    <a:pt x="41622" y="83057"/>
                  </a:lnTo>
                  <a:lnTo>
                    <a:pt x="38901" y="76707"/>
                  </a:lnTo>
                  <a:lnTo>
                    <a:pt x="38254" y="75310"/>
                  </a:lnTo>
                  <a:lnTo>
                    <a:pt x="37513" y="73913"/>
                  </a:lnTo>
                  <a:lnTo>
                    <a:pt x="37014" y="73151"/>
                  </a:lnTo>
                  <a:lnTo>
                    <a:pt x="39416" y="73151"/>
                  </a:lnTo>
                  <a:lnTo>
                    <a:pt x="34749" y="70230"/>
                  </a:lnTo>
                  <a:lnTo>
                    <a:pt x="36269" y="69468"/>
                  </a:lnTo>
                  <a:lnTo>
                    <a:pt x="33504" y="69468"/>
                  </a:lnTo>
                  <a:lnTo>
                    <a:pt x="29148" y="66801"/>
                  </a:lnTo>
                  <a:lnTo>
                    <a:pt x="25427" y="64769"/>
                  </a:lnTo>
                  <a:lnTo>
                    <a:pt x="25122" y="64642"/>
                  </a:lnTo>
                  <a:close/>
                </a:path>
                <a:path w="101600" h="103505">
                  <a:moveTo>
                    <a:pt x="71279" y="89407"/>
                  </a:moveTo>
                  <a:lnTo>
                    <a:pt x="65330" y="89407"/>
                  </a:lnTo>
                  <a:lnTo>
                    <a:pt x="68010" y="89534"/>
                  </a:lnTo>
                  <a:lnTo>
                    <a:pt x="72074" y="91058"/>
                  </a:lnTo>
                  <a:lnTo>
                    <a:pt x="72899" y="90804"/>
                  </a:lnTo>
                  <a:lnTo>
                    <a:pt x="72874" y="90296"/>
                  </a:lnTo>
                  <a:lnTo>
                    <a:pt x="72544" y="89915"/>
                  </a:lnTo>
                  <a:lnTo>
                    <a:pt x="71279" y="89407"/>
                  </a:lnTo>
                  <a:close/>
                </a:path>
                <a:path w="101600" h="103505">
                  <a:moveTo>
                    <a:pt x="66854" y="87629"/>
                  </a:moveTo>
                  <a:lnTo>
                    <a:pt x="62523" y="88645"/>
                  </a:lnTo>
                  <a:lnTo>
                    <a:pt x="69383" y="88645"/>
                  </a:lnTo>
                  <a:lnTo>
                    <a:pt x="66854" y="87629"/>
                  </a:lnTo>
                  <a:close/>
                </a:path>
                <a:path w="101600" h="103505">
                  <a:moveTo>
                    <a:pt x="40224" y="83057"/>
                  </a:moveTo>
                  <a:lnTo>
                    <a:pt x="28411" y="83057"/>
                  </a:lnTo>
                  <a:lnTo>
                    <a:pt x="40279" y="83184"/>
                  </a:lnTo>
                  <a:close/>
                </a:path>
                <a:path w="101600" h="103505">
                  <a:moveTo>
                    <a:pt x="52065" y="83057"/>
                  </a:moveTo>
                  <a:lnTo>
                    <a:pt x="51595" y="83057"/>
                  </a:lnTo>
                  <a:lnTo>
                    <a:pt x="52260" y="83184"/>
                  </a:lnTo>
                  <a:lnTo>
                    <a:pt x="52065" y="83057"/>
                  </a:lnTo>
                  <a:close/>
                </a:path>
                <a:path w="101600" h="103505">
                  <a:moveTo>
                    <a:pt x="60541" y="80898"/>
                  </a:moveTo>
                  <a:lnTo>
                    <a:pt x="51132" y="80898"/>
                  </a:lnTo>
                  <a:lnTo>
                    <a:pt x="53659" y="81025"/>
                  </a:lnTo>
                  <a:lnTo>
                    <a:pt x="58040" y="81533"/>
                  </a:lnTo>
                  <a:lnTo>
                    <a:pt x="63628" y="83057"/>
                  </a:lnTo>
                  <a:lnTo>
                    <a:pt x="64416" y="82676"/>
                  </a:lnTo>
                  <a:lnTo>
                    <a:pt x="64365" y="82168"/>
                  </a:lnTo>
                  <a:lnTo>
                    <a:pt x="63984" y="81914"/>
                  </a:lnTo>
                  <a:lnTo>
                    <a:pt x="60541" y="80898"/>
                  </a:lnTo>
                  <a:close/>
                </a:path>
                <a:path w="101600" h="103505">
                  <a:moveTo>
                    <a:pt x="41039" y="74167"/>
                  </a:moveTo>
                  <a:lnTo>
                    <a:pt x="38740" y="74167"/>
                  </a:lnTo>
                  <a:lnTo>
                    <a:pt x="40146" y="75056"/>
                  </a:lnTo>
                  <a:lnTo>
                    <a:pt x="47188" y="79708"/>
                  </a:lnTo>
                  <a:lnTo>
                    <a:pt x="49495" y="79708"/>
                  </a:lnTo>
                  <a:lnTo>
                    <a:pt x="44475" y="76326"/>
                  </a:lnTo>
                  <a:lnTo>
                    <a:pt x="41039" y="74167"/>
                  </a:lnTo>
                  <a:close/>
                </a:path>
                <a:path w="101600" h="103505">
                  <a:moveTo>
                    <a:pt x="61800" y="74167"/>
                  </a:moveTo>
                  <a:lnTo>
                    <a:pt x="59162" y="74167"/>
                  </a:lnTo>
                  <a:lnTo>
                    <a:pt x="60770" y="75056"/>
                  </a:lnTo>
                  <a:lnTo>
                    <a:pt x="61117" y="75310"/>
                  </a:lnTo>
                  <a:lnTo>
                    <a:pt x="65188" y="79708"/>
                  </a:lnTo>
                  <a:lnTo>
                    <a:pt x="66001" y="79708"/>
                  </a:lnTo>
                  <a:lnTo>
                    <a:pt x="66025" y="78866"/>
                  </a:lnTo>
                  <a:lnTo>
                    <a:pt x="65794" y="78485"/>
                  </a:lnTo>
                  <a:lnTo>
                    <a:pt x="61800" y="74167"/>
                  </a:lnTo>
                  <a:close/>
                </a:path>
                <a:path w="101600" h="103505">
                  <a:moveTo>
                    <a:pt x="66613" y="74167"/>
                  </a:moveTo>
                  <a:lnTo>
                    <a:pt x="64824" y="74167"/>
                  </a:lnTo>
                  <a:lnTo>
                    <a:pt x="68658" y="78231"/>
                  </a:lnTo>
                  <a:lnTo>
                    <a:pt x="68772" y="78485"/>
                  </a:lnTo>
                  <a:lnTo>
                    <a:pt x="69597" y="78866"/>
                  </a:lnTo>
                  <a:lnTo>
                    <a:pt x="69739" y="78485"/>
                  </a:lnTo>
                  <a:lnTo>
                    <a:pt x="69833" y="78231"/>
                  </a:lnTo>
                  <a:lnTo>
                    <a:pt x="69928" y="77977"/>
                  </a:lnTo>
                  <a:lnTo>
                    <a:pt x="69788" y="77723"/>
                  </a:lnTo>
                  <a:lnTo>
                    <a:pt x="66613" y="74167"/>
                  </a:lnTo>
                  <a:close/>
                </a:path>
                <a:path w="101600" h="103505">
                  <a:moveTo>
                    <a:pt x="65662" y="75056"/>
                  </a:moveTo>
                  <a:lnTo>
                    <a:pt x="62622" y="75056"/>
                  </a:lnTo>
                  <a:lnTo>
                    <a:pt x="62857" y="75310"/>
                  </a:lnTo>
                  <a:lnTo>
                    <a:pt x="65902" y="75310"/>
                  </a:lnTo>
                  <a:lnTo>
                    <a:pt x="65662" y="75056"/>
                  </a:lnTo>
                  <a:close/>
                </a:path>
                <a:path w="101600" h="103505">
                  <a:moveTo>
                    <a:pt x="38339" y="73913"/>
                  </a:moveTo>
                  <a:lnTo>
                    <a:pt x="37500" y="73913"/>
                  </a:lnTo>
                  <a:lnTo>
                    <a:pt x="37662" y="74167"/>
                  </a:lnTo>
                  <a:lnTo>
                    <a:pt x="38740" y="74167"/>
                  </a:lnTo>
                  <a:lnTo>
                    <a:pt x="38339" y="73913"/>
                  </a:lnTo>
                  <a:close/>
                </a:path>
                <a:path w="101600" h="103505">
                  <a:moveTo>
                    <a:pt x="58702" y="73913"/>
                  </a:moveTo>
                  <a:lnTo>
                    <a:pt x="40633" y="73913"/>
                  </a:lnTo>
                  <a:lnTo>
                    <a:pt x="41039" y="74167"/>
                  </a:lnTo>
                  <a:lnTo>
                    <a:pt x="59162" y="74167"/>
                  </a:lnTo>
                  <a:lnTo>
                    <a:pt x="58702" y="73913"/>
                  </a:lnTo>
                  <a:close/>
                </a:path>
                <a:path w="101600" h="103505">
                  <a:moveTo>
                    <a:pt x="64584" y="73913"/>
                  </a:moveTo>
                  <a:lnTo>
                    <a:pt x="61339" y="73913"/>
                  </a:lnTo>
                  <a:lnTo>
                    <a:pt x="61800" y="74167"/>
                  </a:lnTo>
                  <a:lnTo>
                    <a:pt x="64824" y="74167"/>
                  </a:lnTo>
                  <a:lnTo>
                    <a:pt x="64584" y="73913"/>
                  </a:lnTo>
                  <a:close/>
                </a:path>
                <a:path w="101600" h="103505">
                  <a:moveTo>
                    <a:pt x="39416" y="73151"/>
                  </a:moveTo>
                  <a:lnTo>
                    <a:pt x="37134" y="73151"/>
                  </a:lnTo>
                  <a:lnTo>
                    <a:pt x="38339" y="73913"/>
                  </a:lnTo>
                  <a:lnTo>
                    <a:pt x="40633" y="73913"/>
                  </a:lnTo>
                  <a:lnTo>
                    <a:pt x="39416" y="73151"/>
                  </a:lnTo>
                  <a:close/>
                </a:path>
                <a:path w="101600" h="103505">
                  <a:moveTo>
                    <a:pt x="49123" y="67182"/>
                  </a:moveTo>
                  <a:lnTo>
                    <a:pt x="40832" y="67182"/>
                  </a:lnTo>
                  <a:lnTo>
                    <a:pt x="47677" y="67817"/>
                  </a:lnTo>
                  <a:lnTo>
                    <a:pt x="58702" y="73913"/>
                  </a:lnTo>
                  <a:lnTo>
                    <a:pt x="61339" y="73913"/>
                  </a:lnTo>
                  <a:lnTo>
                    <a:pt x="49123" y="67182"/>
                  </a:lnTo>
                  <a:close/>
                </a:path>
                <a:path w="101600" h="103505">
                  <a:moveTo>
                    <a:pt x="41462" y="58927"/>
                  </a:moveTo>
                  <a:lnTo>
                    <a:pt x="38216" y="58927"/>
                  </a:lnTo>
                  <a:lnTo>
                    <a:pt x="43064" y="60959"/>
                  </a:lnTo>
                  <a:lnTo>
                    <a:pt x="43627" y="61213"/>
                  </a:lnTo>
                  <a:lnTo>
                    <a:pt x="52458" y="65531"/>
                  </a:lnTo>
                  <a:lnTo>
                    <a:pt x="52924" y="65785"/>
                  </a:lnTo>
                  <a:lnTo>
                    <a:pt x="62428" y="71627"/>
                  </a:lnTo>
                  <a:lnTo>
                    <a:pt x="64584" y="73913"/>
                  </a:lnTo>
                  <a:lnTo>
                    <a:pt x="66386" y="73913"/>
                  </a:lnTo>
                  <a:lnTo>
                    <a:pt x="64345" y="71627"/>
                  </a:lnTo>
                  <a:lnTo>
                    <a:pt x="63653" y="71119"/>
                  </a:lnTo>
                  <a:lnTo>
                    <a:pt x="55559" y="65785"/>
                  </a:lnTo>
                  <a:lnTo>
                    <a:pt x="46565" y="61213"/>
                  </a:lnTo>
                  <a:lnTo>
                    <a:pt x="41462" y="58927"/>
                  </a:lnTo>
                  <a:close/>
                </a:path>
                <a:path w="101600" h="103505">
                  <a:moveTo>
                    <a:pt x="53413" y="54863"/>
                  </a:moveTo>
                  <a:lnTo>
                    <a:pt x="49887" y="54863"/>
                  </a:lnTo>
                  <a:lnTo>
                    <a:pt x="52451" y="55752"/>
                  </a:lnTo>
                  <a:lnTo>
                    <a:pt x="58661" y="58419"/>
                  </a:lnTo>
                  <a:lnTo>
                    <a:pt x="66170" y="62737"/>
                  </a:lnTo>
                  <a:lnTo>
                    <a:pt x="66762" y="63118"/>
                  </a:lnTo>
                  <a:lnTo>
                    <a:pt x="74548" y="69722"/>
                  </a:lnTo>
                  <a:lnTo>
                    <a:pt x="75287" y="69722"/>
                  </a:lnTo>
                  <a:lnTo>
                    <a:pt x="56067" y="55879"/>
                  </a:lnTo>
                  <a:lnTo>
                    <a:pt x="53413" y="54863"/>
                  </a:lnTo>
                  <a:close/>
                </a:path>
                <a:path w="101600" h="103505">
                  <a:moveTo>
                    <a:pt x="40070" y="65912"/>
                  </a:moveTo>
                  <a:lnTo>
                    <a:pt x="33504" y="69468"/>
                  </a:lnTo>
                  <a:lnTo>
                    <a:pt x="36269" y="69468"/>
                  </a:lnTo>
                  <a:lnTo>
                    <a:pt x="40832" y="67182"/>
                  </a:lnTo>
                  <a:lnTo>
                    <a:pt x="49123" y="67182"/>
                  </a:lnTo>
                  <a:lnTo>
                    <a:pt x="47741" y="66420"/>
                  </a:lnTo>
                  <a:lnTo>
                    <a:pt x="40070" y="65912"/>
                  </a:lnTo>
                  <a:close/>
                </a:path>
                <a:path w="101600" h="103505">
                  <a:moveTo>
                    <a:pt x="69607" y="65531"/>
                  </a:moveTo>
                  <a:lnTo>
                    <a:pt x="55059" y="65531"/>
                  </a:lnTo>
                  <a:lnTo>
                    <a:pt x="55559" y="65785"/>
                  </a:lnTo>
                  <a:lnTo>
                    <a:pt x="69906" y="65785"/>
                  </a:lnTo>
                  <a:lnTo>
                    <a:pt x="69607" y="65531"/>
                  </a:lnTo>
                  <a:close/>
                </a:path>
                <a:path w="101600" h="103505">
                  <a:moveTo>
                    <a:pt x="1197" y="44449"/>
                  </a:moveTo>
                  <a:lnTo>
                    <a:pt x="0" y="44449"/>
                  </a:lnTo>
                  <a:lnTo>
                    <a:pt x="165" y="45338"/>
                  </a:lnTo>
                  <a:lnTo>
                    <a:pt x="306" y="45338"/>
                  </a:lnTo>
                  <a:lnTo>
                    <a:pt x="2436" y="46989"/>
                  </a:lnTo>
                  <a:lnTo>
                    <a:pt x="6800" y="50672"/>
                  </a:lnTo>
                  <a:lnTo>
                    <a:pt x="7376" y="51180"/>
                  </a:lnTo>
                  <a:lnTo>
                    <a:pt x="13119" y="57022"/>
                  </a:lnTo>
                  <a:lnTo>
                    <a:pt x="17972" y="64007"/>
                  </a:lnTo>
                  <a:lnTo>
                    <a:pt x="17108" y="64261"/>
                  </a:lnTo>
                  <a:lnTo>
                    <a:pt x="16689" y="65023"/>
                  </a:lnTo>
                  <a:lnTo>
                    <a:pt x="17451" y="65531"/>
                  </a:lnTo>
                  <a:lnTo>
                    <a:pt x="18429" y="65150"/>
                  </a:lnTo>
                  <a:lnTo>
                    <a:pt x="20774" y="65150"/>
                  </a:lnTo>
                  <a:lnTo>
                    <a:pt x="20501" y="64769"/>
                  </a:lnTo>
                  <a:lnTo>
                    <a:pt x="20410" y="64642"/>
                  </a:lnTo>
                  <a:lnTo>
                    <a:pt x="25122" y="64642"/>
                  </a:lnTo>
                  <a:lnTo>
                    <a:pt x="22988" y="63753"/>
                  </a:lnTo>
                  <a:lnTo>
                    <a:pt x="24836" y="63245"/>
                  </a:lnTo>
                  <a:lnTo>
                    <a:pt x="20690" y="63245"/>
                  </a:lnTo>
                  <a:lnTo>
                    <a:pt x="20970" y="62737"/>
                  </a:lnTo>
                  <a:lnTo>
                    <a:pt x="21040" y="62610"/>
                  </a:lnTo>
                  <a:lnTo>
                    <a:pt x="18604" y="62610"/>
                  </a:lnTo>
                  <a:lnTo>
                    <a:pt x="18498" y="62229"/>
                  </a:lnTo>
                  <a:lnTo>
                    <a:pt x="18018" y="61721"/>
                  </a:lnTo>
                  <a:lnTo>
                    <a:pt x="13798" y="55879"/>
                  </a:lnTo>
                  <a:lnTo>
                    <a:pt x="13361" y="55371"/>
                  </a:lnTo>
                  <a:lnTo>
                    <a:pt x="8028" y="50037"/>
                  </a:lnTo>
                  <a:lnTo>
                    <a:pt x="7750" y="49783"/>
                  </a:lnTo>
                  <a:lnTo>
                    <a:pt x="3242" y="45973"/>
                  </a:lnTo>
                  <a:lnTo>
                    <a:pt x="1197" y="44449"/>
                  </a:lnTo>
                  <a:close/>
                </a:path>
                <a:path w="101600" h="103505">
                  <a:moveTo>
                    <a:pt x="50509" y="19684"/>
                  </a:moveTo>
                  <a:lnTo>
                    <a:pt x="50090" y="20065"/>
                  </a:lnTo>
                  <a:lnTo>
                    <a:pt x="49850" y="20065"/>
                  </a:lnTo>
                  <a:lnTo>
                    <a:pt x="49397" y="22986"/>
                  </a:lnTo>
                  <a:lnTo>
                    <a:pt x="49299" y="23621"/>
                  </a:lnTo>
                  <a:lnTo>
                    <a:pt x="49220" y="24129"/>
                  </a:lnTo>
                  <a:lnTo>
                    <a:pt x="49122" y="24764"/>
                  </a:lnTo>
                  <a:lnTo>
                    <a:pt x="30481" y="60197"/>
                  </a:lnTo>
                  <a:lnTo>
                    <a:pt x="20690" y="63245"/>
                  </a:lnTo>
                  <a:lnTo>
                    <a:pt x="24836" y="63245"/>
                  </a:lnTo>
                  <a:lnTo>
                    <a:pt x="26684" y="62737"/>
                  </a:lnTo>
                  <a:lnTo>
                    <a:pt x="38216" y="58927"/>
                  </a:lnTo>
                  <a:lnTo>
                    <a:pt x="41462" y="58927"/>
                  </a:lnTo>
                  <a:lnTo>
                    <a:pt x="40044" y="58292"/>
                  </a:lnTo>
                  <a:lnTo>
                    <a:pt x="43131" y="57276"/>
                  </a:lnTo>
                  <a:lnTo>
                    <a:pt x="43842" y="57022"/>
                  </a:lnTo>
                  <a:lnTo>
                    <a:pt x="40364" y="57022"/>
                  </a:lnTo>
                  <a:lnTo>
                    <a:pt x="44983" y="47497"/>
                  </a:lnTo>
                  <a:lnTo>
                    <a:pt x="48274" y="35686"/>
                  </a:lnTo>
                  <a:lnTo>
                    <a:pt x="50098" y="26415"/>
                  </a:lnTo>
                  <a:lnTo>
                    <a:pt x="50198" y="25907"/>
                  </a:lnTo>
                  <a:lnTo>
                    <a:pt x="50298" y="25399"/>
                  </a:lnTo>
                  <a:lnTo>
                    <a:pt x="50803" y="22097"/>
                  </a:lnTo>
                  <a:lnTo>
                    <a:pt x="50861" y="21716"/>
                  </a:lnTo>
                  <a:lnTo>
                    <a:pt x="50978" y="20954"/>
                  </a:lnTo>
                  <a:lnTo>
                    <a:pt x="50992" y="20065"/>
                  </a:lnTo>
                  <a:lnTo>
                    <a:pt x="50509" y="19684"/>
                  </a:lnTo>
                  <a:close/>
                </a:path>
                <a:path w="101600" h="103505">
                  <a:moveTo>
                    <a:pt x="4021" y="29082"/>
                  </a:moveTo>
                  <a:lnTo>
                    <a:pt x="3557" y="29082"/>
                  </a:lnTo>
                  <a:lnTo>
                    <a:pt x="3532" y="29209"/>
                  </a:lnTo>
                  <a:lnTo>
                    <a:pt x="3405" y="29844"/>
                  </a:lnTo>
                  <a:lnTo>
                    <a:pt x="5699" y="33527"/>
                  </a:lnTo>
                  <a:lnTo>
                    <a:pt x="10672" y="42036"/>
                  </a:lnTo>
                  <a:lnTo>
                    <a:pt x="15803" y="52577"/>
                  </a:lnTo>
                  <a:lnTo>
                    <a:pt x="18356" y="61721"/>
                  </a:lnTo>
                  <a:lnTo>
                    <a:pt x="18385" y="62229"/>
                  </a:lnTo>
                  <a:lnTo>
                    <a:pt x="18660" y="62610"/>
                  </a:lnTo>
                  <a:lnTo>
                    <a:pt x="21040" y="62610"/>
                  </a:lnTo>
                  <a:lnTo>
                    <a:pt x="21251" y="62229"/>
                  </a:lnTo>
                  <a:lnTo>
                    <a:pt x="19801" y="62229"/>
                  </a:lnTo>
                  <a:lnTo>
                    <a:pt x="19681" y="60959"/>
                  </a:lnTo>
                  <a:lnTo>
                    <a:pt x="19609" y="60197"/>
                  </a:lnTo>
                  <a:lnTo>
                    <a:pt x="19489" y="58927"/>
                  </a:lnTo>
                  <a:lnTo>
                    <a:pt x="19369" y="57657"/>
                  </a:lnTo>
                  <a:lnTo>
                    <a:pt x="4459" y="29209"/>
                  </a:lnTo>
                  <a:lnTo>
                    <a:pt x="4021" y="29082"/>
                  </a:lnTo>
                  <a:close/>
                </a:path>
                <a:path w="101600" h="103505">
                  <a:moveTo>
                    <a:pt x="65017" y="52196"/>
                  </a:moveTo>
                  <a:lnTo>
                    <a:pt x="57367" y="52196"/>
                  </a:lnTo>
                  <a:lnTo>
                    <a:pt x="60598" y="52577"/>
                  </a:lnTo>
                  <a:lnTo>
                    <a:pt x="67076" y="54101"/>
                  </a:lnTo>
                  <a:lnTo>
                    <a:pt x="74898" y="57276"/>
                  </a:lnTo>
                  <a:lnTo>
                    <a:pt x="82158" y="62610"/>
                  </a:lnTo>
                  <a:lnTo>
                    <a:pt x="83034" y="62610"/>
                  </a:lnTo>
                  <a:lnTo>
                    <a:pt x="83047" y="61721"/>
                  </a:lnTo>
                  <a:lnTo>
                    <a:pt x="76979" y="57022"/>
                  </a:lnTo>
                  <a:lnTo>
                    <a:pt x="74558" y="55879"/>
                  </a:lnTo>
                  <a:lnTo>
                    <a:pt x="70939" y="54101"/>
                  </a:lnTo>
                  <a:lnTo>
                    <a:pt x="71085" y="54101"/>
                  </a:lnTo>
                  <a:lnTo>
                    <a:pt x="65017" y="52196"/>
                  </a:lnTo>
                  <a:close/>
                </a:path>
                <a:path w="101600" h="103505">
                  <a:moveTo>
                    <a:pt x="14429" y="12572"/>
                  </a:moveTo>
                  <a:lnTo>
                    <a:pt x="14035" y="13334"/>
                  </a:lnTo>
                  <a:lnTo>
                    <a:pt x="16774" y="21716"/>
                  </a:lnTo>
                  <a:lnTo>
                    <a:pt x="19902" y="32384"/>
                  </a:lnTo>
                  <a:lnTo>
                    <a:pt x="20013" y="32765"/>
                  </a:lnTo>
                  <a:lnTo>
                    <a:pt x="22582" y="43179"/>
                  </a:lnTo>
                  <a:lnTo>
                    <a:pt x="22612" y="43433"/>
                  </a:lnTo>
                  <a:lnTo>
                    <a:pt x="22731" y="44449"/>
                  </a:lnTo>
                  <a:lnTo>
                    <a:pt x="22835" y="45338"/>
                  </a:lnTo>
                  <a:lnTo>
                    <a:pt x="22939" y="46227"/>
                  </a:lnTo>
                  <a:lnTo>
                    <a:pt x="23057" y="47243"/>
                  </a:lnTo>
                  <a:lnTo>
                    <a:pt x="23161" y="48132"/>
                  </a:lnTo>
                  <a:lnTo>
                    <a:pt x="23280" y="49148"/>
                  </a:lnTo>
                  <a:lnTo>
                    <a:pt x="23302" y="51434"/>
                  </a:lnTo>
                  <a:lnTo>
                    <a:pt x="22884" y="53466"/>
                  </a:lnTo>
                  <a:lnTo>
                    <a:pt x="22806" y="53847"/>
                  </a:lnTo>
                  <a:lnTo>
                    <a:pt x="22754" y="54101"/>
                  </a:lnTo>
                  <a:lnTo>
                    <a:pt x="22650" y="54609"/>
                  </a:lnTo>
                  <a:lnTo>
                    <a:pt x="22597" y="54863"/>
                  </a:lnTo>
                  <a:lnTo>
                    <a:pt x="22493" y="55371"/>
                  </a:lnTo>
                  <a:lnTo>
                    <a:pt x="21299" y="59435"/>
                  </a:lnTo>
                  <a:lnTo>
                    <a:pt x="19801" y="62229"/>
                  </a:lnTo>
                  <a:lnTo>
                    <a:pt x="21251" y="62229"/>
                  </a:lnTo>
                  <a:lnTo>
                    <a:pt x="22163" y="60578"/>
                  </a:lnTo>
                  <a:lnTo>
                    <a:pt x="23120" y="57657"/>
                  </a:lnTo>
                  <a:lnTo>
                    <a:pt x="23245" y="57276"/>
                  </a:lnTo>
                  <a:lnTo>
                    <a:pt x="23328" y="57022"/>
                  </a:lnTo>
                  <a:lnTo>
                    <a:pt x="24627" y="51434"/>
                  </a:lnTo>
                  <a:lnTo>
                    <a:pt x="30284" y="50037"/>
                  </a:lnTo>
                  <a:lnTo>
                    <a:pt x="24881" y="50037"/>
                  </a:lnTo>
                  <a:lnTo>
                    <a:pt x="25395" y="47497"/>
                  </a:lnTo>
                  <a:lnTo>
                    <a:pt x="25498" y="46989"/>
                  </a:lnTo>
                  <a:lnTo>
                    <a:pt x="25601" y="46481"/>
                  </a:lnTo>
                  <a:lnTo>
                    <a:pt x="25704" y="45973"/>
                  </a:lnTo>
                  <a:lnTo>
                    <a:pt x="24347" y="45973"/>
                  </a:lnTo>
                  <a:lnTo>
                    <a:pt x="22496" y="37210"/>
                  </a:lnTo>
                  <a:lnTo>
                    <a:pt x="22388" y="36702"/>
                  </a:lnTo>
                  <a:lnTo>
                    <a:pt x="19521" y="26415"/>
                  </a:lnTo>
                  <a:lnTo>
                    <a:pt x="16814" y="17779"/>
                  </a:lnTo>
                  <a:lnTo>
                    <a:pt x="15330" y="13334"/>
                  </a:lnTo>
                  <a:lnTo>
                    <a:pt x="15246" y="13080"/>
                  </a:lnTo>
                  <a:lnTo>
                    <a:pt x="15461" y="13080"/>
                  </a:lnTo>
                  <a:lnTo>
                    <a:pt x="14429" y="12572"/>
                  </a:lnTo>
                  <a:close/>
                </a:path>
                <a:path w="101600" h="103505">
                  <a:moveTo>
                    <a:pt x="59018" y="21716"/>
                  </a:moveTo>
                  <a:lnTo>
                    <a:pt x="58165" y="21716"/>
                  </a:lnTo>
                  <a:lnTo>
                    <a:pt x="57837" y="22097"/>
                  </a:lnTo>
                  <a:lnTo>
                    <a:pt x="57829" y="34162"/>
                  </a:lnTo>
                  <a:lnTo>
                    <a:pt x="55617" y="44449"/>
                  </a:lnTo>
                  <a:lnTo>
                    <a:pt x="50001" y="53466"/>
                  </a:lnTo>
                  <a:lnTo>
                    <a:pt x="46317" y="54863"/>
                  </a:lnTo>
                  <a:lnTo>
                    <a:pt x="43461" y="55879"/>
                  </a:lnTo>
                  <a:lnTo>
                    <a:pt x="40046" y="57022"/>
                  </a:lnTo>
                  <a:lnTo>
                    <a:pt x="43842" y="57022"/>
                  </a:lnTo>
                  <a:lnTo>
                    <a:pt x="49887" y="54863"/>
                  </a:lnTo>
                  <a:lnTo>
                    <a:pt x="53413" y="54863"/>
                  </a:lnTo>
                  <a:lnTo>
                    <a:pt x="51754" y="54228"/>
                  </a:lnTo>
                  <a:lnTo>
                    <a:pt x="56315" y="52577"/>
                  </a:lnTo>
                  <a:lnTo>
                    <a:pt x="52554" y="52577"/>
                  </a:lnTo>
                  <a:lnTo>
                    <a:pt x="56897" y="47243"/>
                  </a:lnTo>
                  <a:lnTo>
                    <a:pt x="58801" y="37083"/>
                  </a:lnTo>
                  <a:lnTo>
                    <a:pt x="58854" y="36575"/>
                  </a:lnTo>
                  <a:lnTo>
                    <a:pt x="58947" y="35686"/>
                  </a:lnTo>
                  <a:lnTo>
                    <a:pt x="59018" y="21716"/>
                  </a:lnTo>
                  <a:close/>
                </a:path>
                <a:path w="101600" h="103505">
                  <a:moveTo>
                    <a:pt x="88952" y="54101"/>
                  </a:moveTo>
                  <a:lnTo>
                    <a:pt x="87610" y="54101"/>
                  </a:lnTo>
                  <a:lnTo>
                    <a:pt x="87949" y="54609"/>
                  </a:lnTo>
                  <a:lnTo>
                    <a:pt x="89701" y="54863"/>
                  </a:lnTo>
                  <a:lnTo>
                    <a:pt x="88800" y="54863"/>
                  </a:lnTo>
                  <a:lnTo>
                    <a:pt x="88927" y="54228"/>
                  </a:lnTo>
                  <a:lnTo>
                    <a:pt x="88952" y="54101"/>
                  </a:lnTo>
                  <a:close/>
                </a:path>
                <a:path w="101600" h="103505">
                  <a:moveTo>
                    <a:pt x="87441" y="53847"/>
                  </a:moveTo>
                  <a:lnTo>
                    <a:pt x="70421" y="53847"/>
                  </a:lnTo>
                  <a:lnTo>
                    <a:pt x="70939" y="54101"/>
                  </a:lnTo>
                  <a:lnTo>
                    <a:pt x="87610" y="54101"/>
                  </a:lnTo>
                  <a:lnTo>
                    <a:pt x="87441" y="53847"/>
                  </a:lnTo>
                  <a:close/>
                </a:path>
                <a:path w="101600" h="103505">
                  <a:moveTo>
                    <a:pt x="79434" y="46989"/>
                  </a:moveTo>
                  <a:lnTo>
                    <a:pt x="73390" y="46989"/>
                  </a:lnTo>
                  <a:lnTo>
                    <a:pt x="83631" y="48132"/>
                  </a:lnTo>
                  <a:lnTo>
                    <a:pt x="87441" y="53847"/>
                  </a:lnTo>
                  <a:lnTo>
                    <a:pt x="89003" y="53847"/>
                  </a:lnTo>
                  <a:lnTo>
                    <a:pt x="85320" y="48386"/>
                  </a:lnTo>
                  <a:lnTo>
                    <a:pt x="79434" y="46989"/>
                  </a:lnTo>
                  <a:close/>
                </a:path>
                <a:path w="101600" h="103505">
                  <a:moveTo>
                    <a:pt x="66588" y="40131"/>
                  </a:moveTo>
                  <a:lnTo>
                    <a:pt x="64550" y="40131"/>
                  </a:lnTo>
                  <a:lnTo>
                    <a:pt x="63456" y="43179"/>
                  </a:lnTo>
                  <a:lnTo>
                    <a:pt x="63365" y="43433"/>
                  </a:lnTo>
                  <a:lnTo>
                    <a:pt x="63319" y="43560"/>
                  </a:lnTo>
                  <a:lnTo>
                    <a:pt x="56873" y="51180"/>
                  </a:lnTo>
                  <a:lnTo>
                    <a:pt x="56413" y="51180"/>
                  </a:lnTo>
                  <a:lnTo>
                    <a:pt x="53678" y="52196"/>
                  </a:lnTo>
                  <a:lnTo>
                    <a:pt x="52554" y="52577"/>
                  </a:lnTo>
                  <a:lnTo>
                    <a:pt x="56315" y="52577"/>
                  </a:lnTo>
                  <a:lnTo>
                    <a:pt x="57367" y="52196"/>
                  </a:lnTo>
                  <a:lnTo>
                    <a:pt x="65286" y="52196"/>
                  </a:lnTo>
                  <a:lnTo>
                    <a:pt x="59895" y="51180"/>
                  </a:lnTo>
                  <a:lnTo>
                    <a:pt x="63590" y="49783"/>
                  </a:lnTo>
                  <a:lnTo>
                    <a:pt x="60353" y="49783"/>
                  </a:lnTo>
                  <a:lnTo>
                    <a:pt x="63895" y="46227"/>
                  </a:lnTo>
                  <a:lnTo>
                    <a:pt x="66333" y="41274"/>
                  </a:lnTo>
                  <a:lnTo>
                    <a:pt x="66588" y="40131"/>
                  </a:lnTo>
                  <a:close/>
                </a:path>
                <a:path w="101600" h="103505">
                  <a:moveTo>
                    <a:pt x="33428" y="48132"/>
                  </a:moveTo>
                  <a:lnTo>
                    <a:pt x="31956" y="48132"/>
                  </a:lnTo>
                  <a:lnTo>
                    <a:pt x="24881" y="50037"/>
                  </a:lnTo>
                  <a:lnTo>
                    <a:pt x="30284" y="50037"/>
                  </a:lnTo>
                  <a:lnTo>
                    <a:pt x="31313" y="49783"/>
                  </a:lnTo>
                  <a:lnTo>
                    <a:pt x="31694" y="49783"/>
                  </a:lnTo>
                  <a:lnTo>
                    <a:pt x="33428" y="48132"/>
                  </a:lnTo>
                  <a:close/>
                </a:path>
                <a:path w="101600" h="103505">
                  <a:moveTo>
                    <a:pt x="76621" y="40875"/>
                  </a:moveTo>
                  <a:lnTo>
                    <a:pt x="70677" y="45592"/>
                  </a:lnTo>
                  <a:lnTo>
                    <a:pt x="67337" y="46989"/>
                  </a:lnTo>
                  <a:lnTo>
                    <a:pt x="59933" y="49783"/>
                  </a:lnTo>
                  <a:lnTo>
                    <a:pt x="63590" y="49783"/>
                  </a:lnTo>
                  <a:lnTo>
                    <a:pt x="70412" y="46989"/>
                  </a:lnTo>
                  <a:lnTo>
                    <a:pt x="79434" y="46989"/>
                  </a:lnTo>
                  <a:lnTo>
                    <a:pt x="77294" y="46481"/>
                  </a:lnTo>
                  <a:lnTo>
                    <a:pt x="74113" y="45973"/>
                  </a:lnTo>
                  <a:lnTo>
                    <a:pt x="73016" y="45973"/>
                  </a:lnTo>
                  <a:lnTo>
                    <a:pt x="76613" y="44449"/>
                  </a:lnTo>
                  <a:lnTo>
                    <a:pt x="73599" y="44449"/>
                  </a:lnTo>
                  <a:lnTo>
                    <a:pt x="76621" y="40875"/>
                  </a:lnTo>
                  <a:close/>
                </a:path>
                <a:path w="101600" h="103505">
                  <a:moveTo>
                    <a:pt x="43194" y="23240"/>
                  </a:moveTo>
                  <a:lnTo>
                    <a:pt x="42534" y="23875"/>
                  </a:lnTo>
                  <a:lnTo>
                    <a:pt x="42429" y="25399"/>
                  </a:lnTo>
                  <a:lnTo>
                    <a:pt x="42306" y="27177"/>
                  </a:lnTo>
                  <a:lnTo>
                    <a:pt x="42210" y="28574"/>
                  </a:lnTo>
                  <a:lnTo>
                    <a:pt x="42140" y="29590"/>
                  </a:lnTo>
                  <a:lnTo>
                    <a:pt x="36555" y="43179"/>
                  </a:lnTo>
                  <a:lnTo>
                    <a:pt x="36450" y="43433"/>
                  </a:lnTo>
                  <a:lnTo>
                    <a:pt x="31354" y="48386"/>
                  </a:lnTo>
                  <a:lnTo>
                    <a:pt x="31013" y="48386"/>
                  </a:lnTo>
                  <a:lnTo>
                    <a:pt x="31956" y="48132"/>
                  </a:lnTo>
                  <a:lnTo>
                    <a:pt x="33428" y="48132"/>
                  </a:lnTo>
                  <a:lnTo>
                    <a:pt x="37295" y="44449"/>
                  </a:lnTo>
                  <a:lnTo>
                    <a:pt x="37742" y="43560"/>
                  </a:lnTo>
                  <a:lnTo>
                    <a:pt x="43385" y="29844"/>
                  </a:lnTo>
                  <a:lnTo>
                    <a:pt x="43472" y="28574"/>
                  </a:lnTo>
                  <a:lnTo>
                    <a:pt x="43568" y="27177"/>
                  </a:lnTo>
                  <a:lnTo>
                    <a:pt x="43691" y="25399"/>
                  </a:lnTo>
                  <a:lnTo>
                    <a:pt x="43727" y="23621"/>
                  </a:lnTo>
                  <a:lnTo>
                    <a:pt x="43194" y="23240"/>
                  </a:lnTo>
                  <a:close/>
                </a:path>
                <a:path w="101600" h="103505">
                  <a:moveTo>
                    <a:pt x="43333" y="48132"/>
                  </a:moveTo>
                  <a:lnTo>
                    <a:pt x="33428" y="48132"/>
                  </a:lnTo>
                  <a:lnTo>
                    <a:pt x="33161" y="48386"/>
                  </a:lnTo>
                  <a:lnTo>
                    <a:pt x="43257" y="48386"/>
                  </a:lnTo>
                  <a:lnTo>
                    <a:pt x="43333" y="48132"/>
                  </a:lnTo>
                  <a:close/>
                </a:path>
                <a:path w="101600" h="103505">
                  <a:moveTo>
                    <a:pt x="53323" y="48132"/>
                  </a:moveTo>
                  <a:lnTo>
                    <a:pt x="44675" y="48132"/>
                  </a:lnTo>
                  <a:lnTo>
                    <a:pt x="44552" y="48386"/>
                  </a:lnTo>
                  <a:lnTo>
                    <a:pt x="53165" y="48386"/>
                  </a:lnTo>
                  <a:lnTo>
                    <a:pt x="53323" y="48132"/>
                  </a:lnTo>
                  <a:close/>
                </a:path>
                <a:path w="101600" h="103505">
                  <a:moveTo>
                    <a:pt x="59451" y="48132"/>
                  </a:moveTo>
                  <a:lnTo>
                    <a:pt x="56173" y="48132"/>
                  </a:lnTo>
                  <a:lnTo>
                    <a:pt x="55967" y="48386"/>
                  </a:lnTo>
                  <a:lnTo>
                    <a:pt x="59236" y="48386"/>
                  </a:lnTo>
                  <a:lnTo>
                    <a:pt x="59451" y="48132"/>
                  </a:lnTo>
                  <a:close/>
                </a:path>
                <a:path w="101600" h="103505">
                  <a:moveTo>
                    <a:pt x="64308" y="48132"/>
                  </a:moveTo>
                  <a:lnTo>
                    <a:pt x="61997" y="48132"/>
                  </a:lnTo>
                  <a:lnTo>
                    <a:pt x="61744" y="48386"/>
                  </a:lnTo>
                  <a:lnTo>
                    <a:pt x="63635" y="48386"/>
                  </a:lnTo>
                  <a:lnTo>
                    <a:pt x="64308" y="48132"/>
                  </a:lnTo>
                  <a:close/>
                </a:path>
                <a:path w="101600" h="103505">
                  <a:moveTo>
                    <a:pt x="83631" y="48132"/>
                  </a:moveTo>
                  <a:lnTo>
                    <a:pt x="67621" y="48132"/>
                  </a:lnTo>
                  <a:lnTo>
                    <a:pt x="67001" y="48386"/>
                  </a:lnTo>
                  <a:lnTo>
                    <a:pt x="83800" y="48386"/>
                  </a:lnTo>
                  <a:lnTo>
                    <a:pt x="83631" y="48132"/>
                  </a:lnTo>
                  <a:close/>
                </a:path>
                <a:path w="101600" h="103505">
                  <a:moveTo>
                    <a:pt x="85885" y="42036"/>
                  </a:moveTo>
                  <a:lnTo>
                    <a:pt x="82528" y="42036"/>
                  </a:lnTo>
                  <a:lnTo>
                    <a:pt x="94489" y="46989"/>
                  </a:lnTo>
                  <a:lnTo>
                    <a:pt x="95387" y="46989"/>
                  </a:lnTo>
                  <a:lnTo>
                    <a:pt x="95191" y="46481"/>
                  </a:lnTo>
                  <a:lnTo>
                    <a:pt x="95093" y="46227"/>
                  </a:lnTo>
                  <a:lnTo>
                    <a:pt x="94995" y="45973"/>
                  </a:lnTo>
                  <a:lnTo>
                    <a:pt x="95249" y="45973"/>
                  </a:lnTo>
                  <a:lnTo>
                    <a:pt x="85885" y="42036"/>
                  </a:lnTo>
                  <a:close/>
                </a:path>
                <a:path w="101600" h="103505">
                  <a:moveTo>
                    <a:pt x="18988" y="10286"/>
                  </a:moveTo>
                  <a:lnTo>
                    <a:pt x="18852" y="10667"/>
                  </a:lnTo>
                  <a:lnTo>
                    <a:pt x="18759" y="11302"/>
                  </a:lnTo>
                  <a:lnTo>
                    <a:pt x="25695" y="27558"/>
                  </a:lnTo>
                  <a:lnTo>
                    <a:pt x="26070" y="28574"/>
                  </a:lnTo>
                  <a:lnTo>
                    <a:pt x="26035" y="29590"/>
                  </a:lnTo>
                  <a:lnTo>
                    <a:pt x="25915" y="33019"/>
                  </a:lnTo>
                  <a:lnTo>
                    <a:pt x="25791" y="34797"/>
                  </a:lnTo>
                  <a:lnTo>
                    <a:pt x="25697" y="35686"/>
                  </a:lnTo>
                  <a:lnTo>
                    <a:pt x="25604" y="36575"/>
                  </a:lnTo>
                  <a:lnTo>
                    <a:pt x="25551" y="37083"/>
                  </a:lnTo>
                  <a:lnTo>
                    <a:pt x="25457" y="37972"/>
                  </a:lnTo>
                  <a:lnTo>
                    <a:pt x="25398" y="38534"/>
                  </a:lnTo>
                  <a:lnTo>
                    <a:pt x="25318" y="39242"/>
                  </a:lnTo>
                  <a:lnTo>
                    <a:pt x="25204" y="40131"/>
                  </a:lnTo>
                  <a:lnTo>
                    <a:pt x="25108" y="40875"/>
                  </a:lnTo>
                  <a:lnTo>
                    <a:pt x="25057" y="41274"/>
                  </a:lnTo>
                  <a:lnTo>
                    <a:pt x="24959" y="42036"/>
                  </a:lnTo>
                  <a:lnTo>
                    <a:pt x="24590" y="44449"/>
                  </a:lnTo>
                  <a:lnTo>
                    <a:pt x="24570" y="44576"/>
                  </a:lnTo>
                  <a:lnTo>
                    <a:pt x="24448" y="45338"/>
                  </a:lnTo>
                  <a:lnTo>
                    <a:pt x="24347" y="45973"/>
                  </a:lnTo>
                  <a:lnTo>
                    <a:pt x="25704" y="45973"/>
                  </a:lnTo>
                  <a:lnTo>
                    <a:pt x="25782" y="45592"/>
                  </a:lnTo>
                  <a:lnTo>
                    <a:pt x="25833" y="45338"/>
                  </a:lnTo>
                  <a:lnTo>
                    <a:pt x="25954" y="44449"/>
                  </a:lnTo>
                  <a:lnTo>
                    <a:pt x="26074" y="43560"/>
                  </a:lnTo>
                  <a:lnTo>
                    <a:pt x="26126" y="43179"/>
                  </a:lnTo>
                  <a:lnTo>
                    <a:pt x="26212" y="42544"/>
                  </a:lnTo>
                  <a:lnTo>
                    <a:pt x="26281" y="42036"/>
                  </a:lnTo>
                  <a:lnTo>
                    <a:pt x="26385" y="41274"/>
                  </a:lnTo>
                  <a:lnTo>
                    <a:pt x="26439" y="40875"/>
                  </a:lnTo>
                  <a:lnTo>
                    <a:pt x="26540" y="40131"/>
                  </a:lnTo>
                  <a:lnTo>
                    <a:pt x="26661" y="38988"/>
                  </a:lnTo>
                  <a:lnTo>
                    <a:pt x="26765" y="37972"/>
                  </a:lnTo>
                  <a:lnTo>
                    <a:pt x="26856" y="37083"/>
                  </a:lnTo>
                  <a:lnTo>
                    <a:pt x="26908" y="36575"/>
                  </a:lnTo>
                  <a:lnTo>
                    <a:pt x="26999" y="35686"/>
                  </a:lnTo>
                  <a:lnTo>
                    <a:pt x="27090" y="34797"/>
                  </a:lnTo>
                  <a:lnTo>
                    <a:pt x="26902" y="34797"/>
                  </a:lnTo>
                  <a:lnTo>
                    <a:pt x="28894" y="33527"/>
                  </a:lnTo>
                  <a:lnTo>
                    <a:pt x="29656" y="33019"/>
                  </a:lnTo>
                  <a:lnTo>
                    <a:pt x="27243" y="33019"/>
                  </a:lnTo>
                  <a:lnTo>
                    <a:pt x="27366" y="31749"/>
                  </a:lnTo>
                  <a:lnTo>
                    <a:pt x="27464" y="30733"/>
                  </a:lnTo>
                  <a:lnTo>
                    <a:pt x="27575" y="29590"/>
                  </a:lnTo>
                  <a:lnTo>
                    <a:pt x="27625" y="29082"/>
                  </a:lnTo>
                  <a:lnTo>
                    <a:pt x="26307" y="29082"/>
                  </a:lnTo>
                  <a:lnTo>
                    <a:pt x="26349" y="28574"/>
                  </a:lnTo>
                  <a:lnTo>
                    <a:pt x="26038" y="27685"/>
                  </a:lnTo>
                  <a:lnTo>
                    <a:pt x="24616" y="22097"/>
                  </a:lnTo>
                  <a:lnTo>
                    <a:pt x="24519" y="21716"/>
                  </a:lnTo>
                  <a:lnTo>
                    <a:pt x="24216" y="20954"/>
                  </a:lnTo>
                  <a:lnTo>
                    <a:pt x="19826" y="10667"/>
                  </a:lnTo>
                  <a:lnTo>
                    <a:pt x="18988" y="10286"/>
                  </a:lnTo>
                  <a:close/>
                </a:path>
                <a:path w="101600" h="103505">
                  <a:moveTo>
                    <a:pt x="86006" y="40131"/>
                  </a:moveTo>
                  <a:lnTo>
                    <a:pt x="81767" y="40131"/>
                  </a:lnTo>
                  <a:lnTo>
                    <a:pt x="81511" y="40875"/>
                  </a:lnTo>
                  <a:lnTo>
                    <a:pt x="81333" y="40875"/>
                  </a:lnTo>
                  <a:lnTo>
                    <a:pt x="79021" y="42036"/>
                  </a:lnTo>
                  <a:lnTo>
                    <a:pt x="76443" y="43179"/>
                  </a:lnTo>
                  <a:lnTo>
                    <a:pt x="73156" y="44449"/>
                  </a:lnTo>
                  <a:lnTo>
                    <a:pt x="76613" y="44449"/>
                  </a:lnTo>
                  <a:lnTo>
                    <a:pt x="79338" y="43179"/>
                  </a:lnTo>
                  <a:lnTo>
                    <a:pt x="81933" y="42036"/>
                  </a:lnTo>
                  <a:lnTo>
                    <a:pt x="85885" y="42036"/>
                  </a:lnTo>
                  <a:lnTo>
                    <a:pt x="84073" y="41274"/>
                  </a:lnTo>
                  <a:lnTo>
                    <a:pt x="83491" y="41274"/>
                  </a:lnTo>
                  <a:lnTo>
                    <a:pt x="86006" y="40131"/>
                  </a:lnTo>
                  <a:close/>
                </a:path>
                <a:path w="101600" h="103505">
                  <a:moveTo>
                    <a:pt x="78600" y="38534"/>
                  </a:moveTo>
                  <a:lnTo>
                    <a:pt x="76621" y="40875"/>
                  </a:lnTo>
                  <a:lnTo>
                    <a:pt x="78678" y="39242"/>
                  </a:lnTo>
                  <a:lnTo>
                    <a:pt x="78600" y="38534"/>
                  </a:lnTo>
                  <a:close/>
                </a:path>
                <a:path w="101600" h="103505">
                  <a:moveTo>
                    <a:pt x="64732" y="39623"/>
                  </a:moveTo>
                  <a:lnTo>
                    <a:pt x="58537" y="39623"/>
                  </a:lnTo>
                  <a:lnTo>
                    <a:pt x="58484" y="40131"/>
                  </a:lnTo>
                  <a:lnTo>
                    <a:pt x="64550" y="40131"/>
                  </a:lnTo>
                  <a:lnTo>
                    <a:pt x="64732" y="39623"/>
                  </a:lnTo>
                  <a:close/>
                </a:path>
                <a:path w="101600" h="103505">
                  <a:moveTo>
                    <a:pt x="77679" y="39623"/>
                  </a:moveTo>
                  <a:lnTo>
                    <a:pt x="66701" y="39623"/>
                  </a:lnTo>
                  <a:lnTo>
                    <a:pt x="66588" y="40131"/>
                  </a:lnTo>
                  <a:lnTo>
                    <a:pt x="77250" y="40131"/>
                  </a:lnTo>
                  <a:lnTo>
                    <a:pt x="77679" y="39623"/>
                  </a:lnTo>
                  <a:close/>
                </a:path>
                <a:path w="101600" h="103505">
                  <a:moveTo>
                    <a:pt x="81942" y="39623"/>
                  </a:moveTo>
                  <a:lnTo>
                    <a:pt x="78198" y="39623"/>
                  </a:lnTo>
                  <a:lnTo>
                    <a:pt x="77558" y="40131"/>
                  </a:lnTo>
                  <a:lnTo>
                    <a:pt x="81767" y="40131"/>
                  </a:lnTo>
                  <a:lnTo>
                    <a:pt x="81942" y="39623"/>
                  </a:lnTo>
                  <a:close/>
                </a:path>
                <a:path w="101600" h="103505">
                  <a:moveTo>
                    <a:pt x="84137" y="39623"/>
                  </a:moveTo>
                  <a:lnTo>
                    <a:pt x="83286" y="39623"/>
                  </a:lnTo>
                  <a:lnTo>
                    <a:pt x="83110" y="40131"/>
                  </a:lnTo>
                  <a:lnTo>
                    <a:pt x="84137" y="39623"/>
                  </a:lnTo>
                  <a:close/>
                </a:path>
                <a:path w="101600" h="103505">
                  <a:moveTo>
                    <a:pt x="68315" y="23240"/>
                  </a:moveTo>
                  <a:lnTo>
                    <a:pt x="67718" y="23875"/>
                  </a:lnTo>
                  <a:lnTo>
                    <a:pt x="67628" y="26034"/>
                  </a:lnTo>
                  <a:lnTo>
                    <a:pt x="67506" y="27685"/>
                  </a:lnTo>
                  <a:lnTo>
                    <a:pt x="66911" y="31749"/>
                  </a:lnTo>
                  <a:lnTo>
                    <a:pt x="66818" y="32384"/>
                  </a:lnTo>
                  <a:lnTo>
                    <a:pt x="66763" y="32765"/>
                  </a:lnTo>
                  <a:lnTo>
                    <a:pt x="66651" y="33527"/>
                  </a:lnTo>
                  <a:lnTo>
                    <a:pt x="66558" y="34162"/>
                  </a:lnTo>
                  <a:lnTo>
                    <a:pt x="66465" y="34797"/>
                  </a:lnTo>
                  <a:lnTo>
                    <a:pt x="64732" y="39623"/>
                  </a:lnTo>
                  <a:lnTo>
                    <a:pt x="66701" y="39623"/>
                  </a:lnTo>
                  <a:lnTo>
                    <a:pt x="68881" y="29844"/>
                  </a:lnTo>
                  <a:lnTo>
                    <a:pt x="68899" y="23621"/>
                  </a:lnTo>
                  <a:lnTo>
                    <a:pt x="68315" y="23240"/>
                  </a:lnTo>
                  <a:close/>
                </a:path>
                <a:path w="101600" h="103505">
                  <a:moveTo>
                    <a:pt x="87733" y="24764"/>
                  </a:moveTo>
                  <a:lnTo>
                    <a:pt x="86933" y="25145"/>
                  </a:lnTo>
                  <a:lnTo>
                    <a:pt x="81942" y="39623"/>
                  </a:lnTo>
                  <a:lnTo>
                    <a:pt x="83286" y="39623"/>
                  </a:lnTo>
                  <a:lnTo>
                    <a:pt x="87995" y="26034"/>
                  </a:lnTo>
                  <a:lnTo>
                    <a:pt x="88089" y="25145"/>
                  </a:lnTo>
                  <a:lnTo>
                    <a:pt x="87733" y="24764"/>
                  </a:lnTo>
                  <a:close/>
                </a:path>
                <a:path w="101600" h="103505">
                  <a:moveTo>
                    <a:pt x="96445" y="28574"/>
                  </a:moveTo>
                  <a:lnTo>
                    <a:pt x="95269" y="28574"/>
                  </a:lnTo>
                  <a:lnTo>
                    <a:pt x="89988" y="36575"/>
                  </a:lnTo>
                  <a:lnTo>
                    <a:pt x="89905" y="36702"/>
                  </a:lnTo>
                  <a:lnTo>
                    <a:pt x="87476" y="37972"/>
                  </a:lnTo>
                  <a:lnTo>
                    <a:pt x="84137" y="39623"/>
                  </a:lnTo>
                  <a:lnTo>
                    <a:pt x="86965" y="39623"/>
                  </a:lnTo>
                  <a:lnTo>
                    <a:pt x="88165" y="38988"/>
                  </a:lnTo>
                  <a:lnTo>
                    <a:pt x="90260" y="37972"/>
                  </a:lnTo>
                  <a:lnTo>
                    <a:pt x="95786" y="37972"/>
                  </a:lnTo>
                  <a:lnTo>
                    <a:pt x="91987" y="37083"/>
                  </a:lnTo>
                  <a:lnTo>
                    <a:pt x="94582" y="35686"/>
                  </a:lnTo>
                  <a:lnTo>
                    <a:pt x="92119" y="35686"/>
                  </a:lnTo>
                  <a:lnTo>
                    <a:pt x="96407" y="29209"/>
                  </a:lnTo>
                  <a:lnTo>
                    <a:pt x="96445" y="28574"/>
                  </a:lnTo>
                  <a:close/>
                </a:path>
                <a:path w="101600" h="103505">
                  <a:moveTo>
                    <a:pt x="95786" y="37972"/>
                  </a:moveTo>
                  <a:lnTo>
                    <a:pt x="90260" y="37972"/>
                  </a:lnTo>
                  <a:lnTo>
                    <a:pt x="97677" y="39623"/>
                  </a:lnTo>
                  <a:lnTo>
                    <a:pt x="98414" y="39242"/>
                  </a:lnTo>
                  <a:lnTo>
                    <a:pt x="97989" y="38534"/>
                  </a:lnTo>
                  <a:lnTo>
                    <a:pt x="98185" y="38534"/>
                  </a:lnTo>
                  <a:lnTo>
                    <a:pt x="95786" y="37972"/>
                  </a:lnTo>
                  <a:close/>
                </a:path>
                <a:path w="101600" h="103505">
                  <a:moveTo>
                    <a:pt x="77789" y="25399"/>
                  </a:moveTo>
                  <a:lnTo>
                    <a:pt x="77342" y="25907"/>
                  </a:lnTo>
                  <a:lnTo>
                    <a:pt x="77397" y="27558"/>
                  </a:lnTo>
                  <a:lnTo>
                    <a:pt x="77508" y="28574"/>
                  </a:lnTo>
                  <a:lnTo>
                    <a:pt x="77620" y="29590"/>
                  </a:lnTo>
                  <a:lnTo>
                    <a:pt x="77745" y="30733"/>
                  </a:lnTo>
                  <a:lnTo>
                    <a:pt x="77856" y="31749"/>
                  </a:lnTo>
                  <a:lnTo>
                    <a:pt x="77968" y="32765"/>
                  </a:lnTo>
                  <a:lnTo>
                    <a:pt x="78093" y="33908"/>
                  </a:lnTo>
                  <a:lnTo>
                    <a:pt x="78191" y="34797"/>
                  </a:lnTo>
                  <a:lnTo>
                    <a:pt x="78288" y="35686"/>
                  </a:lnTo>
                  <a:lnTo>
                    <a:pt x="78385" y="36575"/>
                  </a:lnTo>
                  <a:lnTo>
                    <a:pt x="78441" y="37083"/>
                  </a:lnTo>
                  <a:lnTo>
                    <a:pt x="78539" y="37972"/>
                  </a:lnTo>
                  <a:lnTo>
                    <a:pt x="78600" y="38534"/>
                  </a:lnTo>
                  <a:lnTo>
                    <a:pt x="79719" y="37210"/>
                  </a:lnTo>
                  <a:lnTo>
                    <a:pt x="79650" y="36575"/>
                  </a:lnTo>
                  <a:lnTo>
                    <a:pt x="79552" y="35686"/>
                  </a:lnTo>
                  <a:lnTo>
                    <a:pt x="79455" y="34797"/>
                  </a:lnTo>
                  <a:lnTo>
                    <a:pt x="79358" y="33908"/>
                  </a:lnTo>
                  <a:lnTo>
                    <a:pt x="79233" y="32765"/>
                  </a:lnTo>
                  <a:lnTo>
                    <a:pt x="79122" y="31749"/>
                  </a:lnTo>
                  <a:lnTo>
                    <a:pt x="79011" y="30733"/>
                  </a:lnTo>
                  <a:lnTo>
                    <a:pt x="78885" y="29590"/>
                  </a:lnTo>
                  <a:lnTo>
                    <a:pt x="78774" y="28574"/>
                  </a:lnTo>
                  <a:lnTo>
                    <a:pt x="78663" y="27558"/>
                  </a:lnTo>
                  <a:lnTo>
                    <a:pt x="78538" y="26415"/>
                  </a:lnTo>
                  <a:lnTo>
                    <a:pt x="78424" y="25653"/>
                  </a:lnTo>
                  <a:lnTo>
                    <a:pt x="77789" y="25399"/>
                  </a:lnTo>
                  <a:close/>
                </a:path>
                <a:path w="101600" h="103505">
                  <a:moveTo>
                    <a:pt x="100471" y="30733"/>
                  </a:moveTo>
                  <a:lnTo>
                    <a:pt x="97956" y="32384"/>
                  </a:lnTo>
                  <a:lnTo>
                    <a:pt x="95162" y="33908"/>
                  </a:lnTo>
                  <a:lnTo>
                    <a:pt x="91976" y="35686"/>
                  </a:lnTo>
                  <a:lnTo>
                    <a:pt x="94582" y="35686"/>
                  </a:lnTo>
                  <a:lnTo>
                    <a:pt x="95289" y="35305"/>
                  </a:lnTo>
                  <a:lnTo>
                    <a:pt x="98376" y="33527"/>
                  </a:lnTo>
                  <a:lnTo>
                    <a:pt x="101144" y="31749"/>
                  </a:lnTo>
                  <a:lnTo>
                    <a:pt x="101347" y="30860"/>
                  </a:lnTo>
                  <a:lnTo>
                    <a:pt x="100471" y="30733"/>
                  </a:lnTo>
                  <a:close/>
                </a:path>
                <a:path w="101600" h="103505">
                  <a:moveTo>
                    <a:pt x="38057" y="20700"/>
                  </a:moveTo>
                  <a:lnTo>
                    <a:pt x="37697" y="20700"/>
                  </a:lnTo>
                  <a:lnTo>
                    <a:pt x="34179" y="27558"/>
                  </a:lnTo>
                  <a:lnTo>
                    <a:pt x="34114" y="27685"/>
                  </a:lnTo>
                  <a:lnTo>
                    <a:pt x="30273" y="30860"/>
                  </a:lnTo>
                  <a:lnTo>
                    <a:pt x="29159" y="31749"/>
                  </a:lnTo>
                  <a:lnTo>
                    <a:pt x="27243" y="33019"/>
                  </a:lnTo>
                  <a:lnTo>
                    <a:pt x="29656" y="33019"/>
                  </a:lnTo>
                  <a:lnTo>
                    <a:pt x="34418" y="29844"/>
                  </a:lnTo>
                  <a:lnTo>
                    <a:pt x="38630" y="21716"/>
                  </a:lnTo>
                  <a:lnTo>
                    <a:pt x="38762" y="21716"/>
                  </a:lnTo>
                  <a:lnTo>
                    <a:pt x="38762" y="20954"/>
                  </a:lnTo>
                  <a:lnTo>
                    <a:pt x="37206" y="20954"/>
                  </a:lnTo>
                  <a:lnTo>
                    <a:pt x="38057" y="20700"/>
                  </a:lnTo>
                  <a:close/>
                </a:path>
                <a:path w="101600" h="103505">
                  <a:moveTo>
                    <a:pt x="22303" y="7238"/>
                  </a:moveTo>
                  <a:lnTo>
                    <a:pt x="22061" y="8127"/>
                  </a:lnTo>
                  <a:lnTo>
                    <a:pt x="24696" y="13334"/>
                  </a:lnTo>
                  <a:lnTo>
                    <a:pt x="26385" y="16763"/>
                  </a:lnTo>
                  <a:lnTo>
                    <a:pt x="26423" y="27685"/>
                  </a:lnTo>
                  <a:lnTo>
                    <a:pt x="26264" y="28574"/>
                  </a:lnTo>
                  <a:lnTo>
                    <a:pt x="26393" y="29082"/>
                  </a:lnTo>
                  <a:lnTo>
                    <a:pt x="27632" y="29082"/>
                  </a:lnTo>
                  <a:lnTo>
                    <a:pt x="27738" y="27558"/>
                  </a:lnTo>
                  <a:lnTo>
                    <a:pt x="27853" y="25907"/>
                  </a:lnTo>
                  <a:lnTo>
                    <a:pt x="27969" y="24129"/>
                  </a:lnTo>
                  <a:lnTo>
                    <a:pt x="28081" y="22097"/>
                  </a:lnTo>
                  <a:lnTo>
                    <a:pt x="28157" y="20700"/>
                  </a:lnTo>
                  <a:lnTo>
                    <a:pt x="29538" y="20065"/>
                  </a:lnTo>
                  <a:lnTo>
                    <a:pt x="30122" y="19684"/>
                  </a:lnTo>
                  <a:lnTo>
                    <a:pt x="30767" y="19303"/>
                  </a:lnTo>
                  <a:lnTo>
                    <a:pt x="28233" y="19303"/>
                  </a:lnTo>
                  <a:lnTo>
                    <a:pt x="28314" y="17779"/>
                  </a:lnTo>
                  <a:lnTo>
                    <a:pt x="28368" y="16763"/>
                  </a:lnTo>
                  <a:lnTo>
                    <a:pt x="27194" y="16763"/>
                  </a:lnTo>
                  <a:lnTo>
                    <a:pt x="25701" y="12572"/>
                  </a:lnTo>
                  <a:lnTo>
                    <a:pt x="23153" y="7492"/>
                  </a:lnTo>
                  <a:lnTo>
                    <a:pt x="22303" y="7238"/>
                  </a:lnTo>
                  <a:close/>
                </a:path>
                <a:path w="101600" h="103505">
                  <a:moveTo>
                    <a:pt x="38575" y="20700"/>
                  </a:moveTo>
                  <a:lnTo>
                    <a:pt x="38057" y="20700"/>
                  </a:lnTo>
                  <a:lnTo>
                    <a:pt x="37206" y="20954"/>
                  </a:lnTo>
                  <a:lnTo>
                    <a:pt x="38762" y="20954"/>
                  </a:lnTo>
                  <a:lnTo>
                    <a:pt x="38575" y="20700"/>
                  </a:lnTo>
                  <a:close/>
                </a:path>
                <a:path w="101600" h="103505">
                  <a:moveTo>
                    <a:pt x="49752" y="20700"/>
                  </a:moveTo>
                  <a:lnTo>
                    <a:pt x="38575" y="20700"/>
                  </a:lnTo>
                  <a:lnTo>
                    <a:pt x="38762" y="20954"/>
                  </a:lnTo>
                  <a:lnTo>
                    <a:pt x="49712" y="20954"/>
                  </a:lnTo>
                  <a:lnTo>
                    <a:pt x="49752" y="20700"/>
                  </a:lnTo>
                  <a:close/>
                </a:path>
                <a:path w="101600" h="103505">
                  <a:moveTo>
                    <a:pt x="34698" y="12572"/>
                  </a:moveTo>
                  <a:lnTo>
                    <a:pt x="33567" y="12572"/>
                  </a:lnTo>
                  <a:lnTo>
                    <a:pt x="31523" y="16763"/>
                  </a:lnTo>
                  <a:lnTo>
                    <a:pt x="29376" y="18541"/>
                  </a:lnTo>
                  <a:lnTo>
                    <a:pt x="28233" y="19303"/>
                  </a:lnTo>
                  <a:lnTo>
                    <a:pt x="30767" y="19303"/>
                  </a:lnTo>
                  <a:lnTo>
                    <a:pt x="32056" y="18541"/>
                  </a:lnTo>
                  <a:lnTo>
                    <a:pt x="34575" y="13334"/>
                  </a:lnTo>
                  <a:lnTo>
                    <a:pt x="34698" y="12572"/>
                  </a:lnTo>
                  <a:close/>
                </a:path>
                <a:path w="101600" h="103505">
                  <a:moveTo>
                    <a:pt x="28157" y="0"/>
                  </a:moveTo>
                  <a:lnTo>
                    <a:pt x="27535" y="634"/>
                  </a:lnTo>
                  <a:lnTo>
                    <a:pt x="27493" y="8127"/>
                  </a:lnTo>
                  <a:lnTo>
                    <a:pt x="27091" y="16763"/>
                  </a:lnTo>
                  <a:lnTo>
                    <a:pt x="28368" y="16763"/>
                  </a:lnTo>
                  <a:lnTo>
                    <a:pt x="28551" y="13334"/>
                  </a:lnTo>
                  <a:lnTo>
                    <a:pt x="28666" y="11175"/>
                  </a:lnTo>
                  <a:lnTo>
                    <a:pt x="28716" y="380"/>
                  </a:lnTo>
                  <a:lnTo>
                    <a:pt x="28157" y="0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3" name="object 2613"/>
            <p:cNvSpPr/>
            <p:nvPr/>
          </p:nvSpPr>
          <p:spPr>
            <a:xfrm>
              <a:off x="7018695" y="2587871"/>
              <a:ext cx="101600" cy="64769"/>
            </a:xfrm>
            <a:custGeom>
              <a:avLst/>
              <a:gdLst/>
              <a:ahLst/>
              <a:cxnLst/>
              <a:rect l="l" t="t" r="r" b="b"/>
              <a:pathLst>
                <a:path w="101600" h="64769">
                  <a:moveTo>
                    <a:pt x="1145" y="44442"/>
                  </a:moveTo>
                  <a:lnTo>
                    <a:pt x="0" y="44442"/>
                  </a:lnTo>
                  <a:lnTo>
                    <a:pt x="245" y="45339"/>
                  </a:lnTo>
                  <a:lnTo>
                    <a:pt x="2391" y="46964"/>
                  </a:lnTo>
                  <a:lnTo>
                    <a:pt x="7264" y="51076"/>
                  </a:lnTo>
                  <a:lnTo>
                    <a:pt x="13130" y="57053"/>
                  </a:lnTo>
                  <a:lnTo>
                    <a:pt x="17975" y="64033"/>
                  </a:lnTo>
                  <a:lnTo>
                    <a:pt x="17124" y="64287"/>
                  </a:lnTo>
                  <a:lnTo>
                    <a:pt x="16692" y="64719"/>
                  </a:lnTo>
                  <a:lnTo>
                    <a:pt x="22178" y="63233"/>
                  </a:lnTo>
                  <a:lnTo>
                    <a:pt x="20706" y="63233"/>
                  </a:lnTo>
                  <a:lnTo>
                    <a:pt x="21108" y="62509"/>
                  </a:lnTo>
                  <a:lnTo>
                    <a:pt x="18572" y="62509"/>
                  </a:lnTo>
                  <a:lnTo>
                    <a:pt x="13623" y="55699"/>
                  </a:lnTo>
                  <a:lnTo>
                    <a:pt x="8033" y="50076"/>
                  </a:lnTo>
                  <a:lnTo>
                    <a:pt x="7680" y="49758"/>
                  </a:lnTo>
                  <a:lnTo>
                    <a:pt x="3173" y="45974"/>
                  </a:lnTo>
                  <a:lnTo>
                    <a:pt x="1145" y="44442"/>
                  </a:lnTo>
                  <a:close/>
                </a:path>
                <a:path w="101600" h="64769">
                  <a:moveTo>
                    <a:pt x="50525" y="19773"/>
                  </a:moveTo>
                  <a:lnTo>
                    <a:pt x="49827" y="20320"/>
                  </a:lnTo>
                  <a:lnTo>
                    <a:pt x="49359" y="23304"/>
                  </a:lnTo>
                  <a:lnTo>
                    <a:pt x="49257" y="23952"/>
                  </a:lnTo>
                  <a:lnTo>
                    <a:pt x="49145" y="24663"/>
                  </a:lnTo>
                  <a:lnTo>
                    <a:pt x="30485" y="60210"/>
                  </a:lnTo>
                  <a:lnTo>
                    <a:pt x="20706" y="63233"/>
                  </a:lnTo>
                  <a:lnTo>
                    <a:pt x="22172" y="63233"/>
                  </a:lnTo>
                  <a:lnTo>
                    <a:pt x="27945" y="61734"/>
                  </a:lnTo>
                  <a:lnTo>
                    <a:pt x="33321" y="60210"/>
                  </a:lnTo>
                  <a:lnTo>
                    <a:pt x="36250" y="59131"/>
                  </a:lnTo>
                  <a:lnTo>
                    <a:pt x="40403" y="57721"/>
                  </a:lnTo>
                  <a:lnTo>
                    <a:pt x="43172" y="56896"/>
                  </a:lnTo>
                  <a:lnTo>
                    <a:pt x="40435" y="56896"/>
                  </a:lnTo>
                  <a:lnTo>
                    <a:pt x="44911" y="47663"/>
                  </a:lnTo>
                  <a:lnTo>
                    <a:pt x="44994" y="47493"/>
                  </a:lnTo>
                  <a:lnTo>
                    <a:pt x="48284" y="35687"/>
                  </a:lnTo>
                  <a:lnTo>
                    <a:pt x="57518" y="35687"/>
                  </a:lnTo>
                  <a:lnTo>
                    <a:pt x="48309" y="35560"/>
                  </a:lnTo>
                  <a:lnTo>
                    <a:pt x="50098" y="26441"/>
                  </a:lnTo>
                  <a:lnTo>
                    <a:pt x="50202" y="25908"/>
                  </a:lnTo>
                  <a:lnTo>
                    <a:pt x="50305" y="25387"/>
                  </a:lnTo>
                  <a:lnTo>
                    <a:pt x="50806" y="22123"/>
                  </a:lnTo>
                  <a:lnTo>
                    <a:pt x="50891" y="21564"/>
                  </a:lnTo>
                  <a:lnTo>
                    <a:pt x="50995" y="20129"/>
                  </a:lnTo>
                  <a:lnTo>
                    <a:pt x="50525" y="19773"/>
                  </a:lnTo>
                  <a:close/>
                </a:path>
                <a:path w="101600" h="64769">
                  <a:moveTo>
                    <a:pt x="4462" y="29210"/>
                  </a:moveTo>
                  <a:lnTo>
                    <a:pt x="3553" y="29210"/>
                  </a:lnTo>
                  <a:lnTo>
                    <a:pt x="3421" y="29908"/>
                  </a:lnTo>
                  <a:lnTo>
                    <a:pt x="5708" y="33482"/>
                  </a:lnTo>
                  <a:lnTo>
                    <a:pt x="10680" y="41998"/>
                  </a:lnTo>
                  <a:lnTo>
                    <a:pt x="15807" y="52616"/>
                  </a:lnTo>
                  <a:lnTo>
                    <a:pt x="18494" y="62230"/>
                  </a:lnTo>
                  <a:lnTo>
                    <a:pt x="18572" y="62509"/>
                  </a:lnTo>
                  <a:lnTo>
                    <a:pt x="21108" y="62509"/>
                  </a:lnTo>
                  <a:lnTo>
                    <a:pt x="21263" y="62230"/>
                  </a:lnTo>
                  <a:lnTo>
                    <a:pt x="19817" y="62230"/>
                  </a:lnTo>
                  <a:lnTo>
                    <a:pt x="19372" y="57721"/>
                  </a:lnTo>
                  <a:lnTo>
                    <a:pt x="17124" y="51968"/>
                  </a:lnTo>
                  <a:lnTo>
                    <a:pt x="10258" y="37896"/>
                  </a:lnTo>
                  <a:lnTo>
                    <a:pt x="10177" y="37731"/>
                  </a:lnTo>
                  <a:lnTo>
                    <a:pt x="4949" y="29908"/>
                  </a:lnTo>
                  <a:lnTo>
                    <a:pt x="4462" y="29210"/>
                  </a:lnTo>
                  <a:close/>
                </a:path>
                <a:path w="101600" h="64769">
                  <a:moveTo>
                    <a:pt x="14445" y="12585"/>
                  </a:moveTo>
                  <a:lnTo>
                    <a:pt x="14282" y="12915"/>
                  </a:lnTo>
                  <a:lnTo>
                    <a:pt x="14170" y="13144"/>
                  </a:lnTo>
                  <a:lnTo>
                    <a:pt x="14051" y="13385"/>
                  </a:lnTo>
                  <a:lnTo>
                    <a:pt x="16714" y="21564"/>
                  </a:lnTo>
                  <a:lnTo>
                    <a:pt x="19910" y="32359"/>
                  </a:lnTo>
                  <a:lnTo>
                    <a:pt x="20023" y="32743"/>
                  </a:lnTo>
                  <a:lnTo>
                    <a:pt x="22591" y="43253"/>
                  </a:lnTo>
                  <a:lnTo>
                    <a:pt x="22611" y="43421"/>
                  </a:lnTo>
                  <a:lnTo>
                    <a:pt x="22729" y="44442"/>
                  </a:lnTo>
                  <a:lnTo>
                    <a:pt x="22780" y="54051"/>
                  </a:lnTo>
                  <a:lnTo>
                    <a:pt x="22641" y="54724"/>
                  </a:lnTo>
                  <a:lnTo>
                    <a:pt x="22541" y="55206"/>
                  </a:lnTo>
                  <a:lnTo>
                    <a:pt x="22415" y="55699"/>
                  </a:lnTo>
                  <a:lnTo>
                    <a:pt x="21408" y="59131"/>
                  </a:lnTo>
                  <a:lnTo>
                    <a:pt x="21315" y="59448"/>
                  </a:lnTo>
                  <a:lnTo>
                    <a:pt x="19817" y="62230"/>
                  </a:lnTo>
                  <a:lnTo>
                    <a:pt x="21263" y="62230"/>
                  </a:lnTo>
                  <a:lnTo>
                    <a:pt x="22166" y="60604"/>
                  </a:lnTo>
                  <a:lnTo>
                    <a:pt x="23334" y="57053"/>
                  </a:lnTo>
                  <a:lnTo>
                    <a:pt x="23385" y="56896"/>
                  </a:lnTo>
                  <a:lnTo>
                    <a:pt x="24035" y="54051"/>
                  </a:lnTo>
                  <a:lnTo>
                    <a:pt x="24154" y="53530"/>
                  </a:lnTo>
                  <a:lnTo>
                    <a:pt x="24244" y="53136"/>
                  </a:lnTo>
                  <a:lnTo>
                    <a:pt x="24363" y="52616"/>
                  </a:lnTo>
                  <a:lnTo>
                    <a:pt x="24433" y="52311"/>
                  </a:lnTo>
                  <a:lnTo>
                    <a:pt x="24511" y="51968"/>
                  </a:lnTo>
                  <a:lnTo>
                    <a:pt x="24630" y="51447"/>
                  </a:lnTo>
                  <a:lnTo>
                    <a:pt x="30155" y="50076"/>
                  </a:lnTo>
                  <a:lnTo>
                    <a:pt x="24897" y="50076"/>
                  </a:lnTo>
                  <a:lnTo>
                    <a:pt x="25665" y="46202"/>
                  </a:lnTo>
                  <a:lnTo>
                    <a:pt x="25710" y="45974"/>
                  </a:lnTo>
                  <a:lnTo>
                    <a:pt x="24351" y="45974"/>
                  </a:lnTo>
                  <a:lnTo>
                    <a:pt x="22649" y="37896"/>
                  </a:lnTo>
                  <a:lnTo>
                    <a:pt x="22614" y="37731"/>
                  </a:lnTo>
                  <a:lnTo>
                    <a:pt x="22497" y="37172"/>
                  </a:lnTo>
                  <a:lnTo>
                    <a:pt x="22411" y="36766"/>
                  </a:lnTo>
                  <a:lnTo>
                    <a:pt x="19550" y="26441"/>
                  </a:lnTo>
                  <a:lnTo>
                    <a:pt x="16830" y="17741"/>
                  </a:lnTo>
                  <a:lnTo>
                    <a:pt x="15365" y="13385"/>
                  </a:lnTo>
                  <a:lnTo>
                    <a:pt x="15283" y="13144"/>
                  </a:lnTo>
                  <a:lnTo>
                    <a:pt x="15207" y="12915"/>
                  </a:lnTo>
                  <a:lnTo>
                    <a:pt x="14445" y="12585"/>
                  </a:lnTo>
                  <a:close/>
                </a:path>
                <a:path w="101600" h="64769">
                  <a:moveTo>
                    <a:pt x="58645" y="21564"/>
                  </a:moveTo>
                  <a:lnTo>
                    <a:pt x="58280" y="21564"/>
                  </a:lnTo>
                  <a:lnTo>
                    <a:pt x="57969" y="21971"/>
                  </a:lnTo>
                  <a:lnTo>
                    <a:pt x="57845" y="34164"/>
                  </a:lnTo>
                  <a:lnTo>
                    <a:pt x="55633" y="44442"/>
                  </a:lnTo>
                  <a:lnTo>
                    <a:pt x="50017" y="53530"/>
                  </a:lnTo>
                  <a:lnTo>
                    <a:pt x="46677" y="54724"/>
                  </a:lnTo>
                  <a:lnTo>
                    <a:pt x="40405" y="56896"/>
                  </a:lnTo>
                  <a:lnTo>
                    <a:pt x="43172" y="56896"/>
                  </a:lnTo>
                  <a:lnTo>
                    <a:pt x="48836" y="55206"/>
                  </a:lnTo>
                  <a:lnTo>
                    <a:pt x="51910" y="54051"/>
                  </a:lnTo>
                  <a:lnTo>
                    <a:pt x="53967" y="53136"/>
                  </a:lnTo>
                  <a:lnTo>
                    <a:pt x="55297" y="52616"/>
                  </a:lnTo>
                  <a:lnTo>
                    <a:pt x="52557" y="52616"/>
                  </a:lnTo>
                  <a:lnTo>
                    <a:pt x="56913" y="47256"/>
                  </a:lnTo>
                  <a:lnTo>
                    <a:pt x="58493" y="40106"/>
                  </a:lnTo>
                  <a:lnTo>
                    <a:pt x="58600" y="39243"/>
                  </a:lnTo>
                  <a:lnTo>
                    <a:pt x="58674" y="38518"/>
                  </a:lnTo>
                  <a:lnTo>
                    <a:pt x="58755" y="37731"/>
                  </a:lnTo>
                  <a:lnTo>
                    <a:pt x="58855" y="36766"/>
                  </a:lnTo>
                  <a:lnTo>
                    <a:pt x="58979" y="35560"/>
                  </a:lnTo>
                  <a:lnTo>
                    <a:pt x="59063" y="34748"/>
                  </a:lnTo>
                  <a:lnTo>
                    <a:pt x="59143" y="33972"/>
                  </a:lnTo>
                  <a:lnTo>
                    <a:pt x="59262" y="23304"/>
                  </a:lnTo>
                  <a:lnTo>
                    <a:pt x="59116" y="22123"/>
                  </a:lnTo>
                  <a:lnTo>
                    <a:pt x="59022" y="21767"/>
                  </a:lnTo>
                  <a:lnTo>
                    <a:pt x="58645" y="21564"/>
                  </a:lnTo>
                  <a:close/>
                </a:path>
                <a:path w="101600" h="64769">
                  <a:moveTo>
                    <a:pt x="68331" y="23304"/>
                  </a:moveTo>
                  <a:lnTo>
                    <a:pt x="67734" y="23952"/>
                  </a:lnTo>
                  <a:lnTo>
                    <a:pt x="67638" y="26212"/>
                  </a:lnTo>
                  <a:lnTo>
                    <a:pt x="67512" y="27774"/>
                  </a:lnTo>
                  <a:lnTo>
                    <a:pt x="67396" y="28562"/>
                  </a:lnTo>
                  <a:lnTo>
                    <a:pt x="67300" y="29210"/>
                  </a:lnTo>
                  <a:lnTo>
                    <a:pt x="67197" y="29908"/>
                  </a:lnTo>
                  <a:lnTo>
                    <a:pt x="67075" y="30734"/>
                  </a:lnTo>
                  <a:lnTo>
                    <a:pt x="67047" y="30924"/>
                  </a:lnTo>
                  <a:lnTo>
                    <a:pt x="66945" y="31610"/>
                  </a:lnTo>
                  <a:lnTo>
                    <a:pt x="66834" y="32359"/>
                  </a:lnTo>
                  <a:lnTo>
                    <a:pt x="66778" y="32743"/>
                  </a:lnTo>
                  <a:lnTo>
                    <a:pt x="66668" y="33482"/>
                  </a:lnTo>
                  <a:lnTo>
                    <a:pt x="66596" y="33972"/>
                  </a:lnTo>
                  <a:lnTo>
                    <a:pt x="66481" y="34748"/>
                  </a:lnTo>
                  <a:lnTo>
                    <a:pt x="66284" y="35306"/>
                  </a:lnTo>
                  <a:lnTo>
                    <a:pt x="66194" y="35560"/>
                  </a:lnTo>
                  <a:lnTo>
                    <a:pt x="58979" y="35560"/>
                  </a:lnTo>
                  <a:lnTo>
                    <a:pt x="66149" y="35687"/>
                  </a:lnTo>
                  <a:lnTo>
                    <a:pt x="63470" y="43253"/>
                  </a:lnTo>
                  <a:lnTo>
                    <a:pt x="63411" y="43421"/>
                  </a:lnTo>
                  <a:lnTo>
                    <a:pt x="63335" y="43635"/>
                  </a:lnTo>
                  <a:lnTo>
                    <a:pt x="57104" y="50927"/>
                  </a:lnTo>
                  <a:lnTo>
                    <a:pt x="52557" y="52616"/>
                  </a:lnTo>
                  <a:lnTo>
                    <a:pt x="55297" y="52616"/>
                  </a:lnTo>
                  <a:lnTo>
                    <a:pt x="62425" y="49758"/>
                  </a:lnTo>
                  <a:lnTo>
                    <a:pt x="60435" y="49758"/>
                  </a:lnTo>
                  <a:lnTo>
                    <a:pt x="63911" y="46202"/>
                  </a:lnTo>
                  <a:lnTo>
                    <a:pt x="66337" y="41249"/>
                  </a:lnTo>
                  <a:lnTo>
                    <a:pt x="69026" y="29210"/>
                  </a:lnTo>
                  <a:lnTo>
                    <a:pt x="68915" y="23660"/>
                  </a:lnTo>
                  <a:lnTo>
                    <a:pt x="68331" y="23304"/>
                  </a:lnTo>
                  <a:close/>
                </a:path>
                <a:path w="101600" h="64769">
                  <a:moveTo>
                    <a:pt x="43210" y="23304"/>
                  </a:moveTo>
                  <a:lnTo>
                    <a:pt x="42550" y="23952"/>
                  </a:lnTo>
                  <a:lnTo>
                    <a:pt x="42532" y="24206"/>
                  </a:lnTo>
                  <a:lnTo>
                    <a:pt x="42414" y="25908"/>
                  </a:lnTo>
                  <a:lnTo>
                    <a:pt x="42295" y="27635"/>
                  </a:lnTo>
                  <a:lnTo>
                    <a:pt x="42186" y="29210"/>
                  </a:lnTo>
                  <a:lnTo>
                    <a:pt x="42046" y="29908"/>
                  </a:lnTo>
                  <a:lnTo>
                    <a:pt x="36535" y="43253"/>
                  </a:lnTo>
                  <a:lnTo>
                    <a:pt x="36466" y="43421"/>
                  </a:lnTo>
                  <a:lnTo>
                    <a:pt x="31422" y="48310"/>
                  </a:lnTo>
                  <a:lnTo>
                    <a:pt x="31259" y="48310"/>
                  </a:lnTo>
                  <a:lnTo>
                    <a:pt x="24897" y="50076"/>
                  </a:lnTo>
                  <a:lnTo>
                    <a:pt x="30155" y="50076"/>
                  </a:lnTo>
                  <a:lnTo>
                    <a:pt x="31434" y="49758"/>
                  </a:lnTo>
                  <a:lnTo>
                    <a:pt x="31736" y="49758"/>
                  </a:lnTo>
                  <a:lnTo>
                    <a:pt x="43743" y="23660"/>
                  </a:lnTo>
                  <a:lnTo>
                    <a:pt x="43210" y="23304"/>
                  </a:lnTo>
                  <a:close/>
                </a:path>
                <a:path w="101600" h="64769">
                  <a:moveTo>
                    <a:pt x="76687" y="40830"/>
                  </a:moveTo>
                  <a:lnTo>
                    <a:pt x="70693" y="45567"/>
                  </a:lnTo>
                  <a:lnTo>
                    <a:pt x="67353" y="46964"/>
                  </a:lnTo>
                  <a:lnTo>
                    <a:pt x="63975" y="48310"/>
                  </a:lnTo>
                  <a:lnTo>
                    <a:pt x="60138" y="49758"/>
                  </a:lnTo>
                  <a:lnTo>
                    <a:pt x="62425" y="49758"/>
                  </a:lnTo>
                  <a:lnTo>
                    <a:pt x="66451" y="47663"/>
                  </a:lnTo>
                  <a:lnTo>
                    <a:pt x="74840" y="44442"/>
                  </a:lnTo>
                  <a:lnTo>
                    <a:pt x="73677" y="44442"/>
                  </a:lnTo>
                  <a:lnTo>
                    <a:pt x="76687" y="40830"/>
                  </a:lnTo>
                  <a:close/>
                </a:path>
                <a:path w="101600" h="64769">
                  <a:moveTo>
                    <a:pt x="19004" y="10350"/>
                  </a:moveTo>
                  <a:lnTo>
                    <a:pt x="18877" y="10680"/>
                  </a:lnTo>
                  <a:lnTo>
                    <a:pt x="18763" y="11353"/>
                  </a:lnTo>
                  <a:lnTo>
                    <a:pt x="26020" y="28308"/>
                  </a:lnTo>
                  <a:lnTo>
                    <a:pt x="25918" y="33070"/>
                  </a:lnTo>
                  <a:lnTo>
                    <a:pt x="25801" y="34748"/>
                  </a:lnTo>
                  <a:lnTo>
                    <a:pt x="25718" y="35560"/>
                  </a:lnTo>
                  <a:lnTo>
                    <a:pt x="25596" y="36766"/>
                  </a:lnTo>
                  <a:lnTo>
                    <a:pt x="25498" y="37731"/>
                  </a:lnTo>
                  <a:lnTo>
                    <a:pt x="25418" y="38518"/>
                  </a:lnTo>
                  <a:lnTo>
                    <a:pt x="25339" y="39243"/>
                  </a:lnTo>
                  <a:lnTo>
                    <a:pt x="25229" y="40106"/>
                  </a:lnTo>
                  <a:lnTo>
                    <a:pt x="25136" y="40830"/>
                  </a:lnTo>
                  <a:lnTo>
                    <a:pt x="24351" y="45974"/>
                  </a:lnTo>
                  <a:lnTo>
                    <a:pt x="25710" y="45974"/>
                  </a:lnTo>
                  <a:lnTo>
                    <a:pt x="25836" y="45339"/>
                  </a:lnTo>
                  <a:lnTo>
                    <a:pt x="25961" y="44442"/>
                  </a:lnTo>
                  <a:lnTo>
                    <a:pt x="26073" y="43635"/>
                  </a:lnTo>
                  <a:lnTo>
                    <a:pt x="26126" y="43253"/>
                  </a:lnTo>
                  <a:lnTo>
                    <a:pt x="26215" y="42608"/>
                  </a:lnTo>
                  <a:lnTo>
                    <a:pt x="26300" y="41998"/>
                  </a:lnTo>
                  <a:lnTo>
                    <a:pt x="26404" y="41249"/>
                  </a:lnTo>
                  <a:lnTo>
                    <a:pt x="26462" y="40830"/>
                  </a:lnTo>
                  <a:lnTo>
                    <a:pt x="26562" y="40106"/>
                  </a:lnTo>
                  <a:lnTo>
                    <a:pt x="26673" y="39027"/>
                  </a:lnTo>
                  <a:lnTo>
                    <a:pt x="26785" y="37896"/>
                  </a:lnTo>
                  <a:lnTo>
                    <a:pt x="26898" y="36766"/>
                  </a:lnTo>
                  <a:lnTo>
                    <a:pt x="27018" y="35560"/>
                  </a:lnTo>
                  <a:lnTo>
                    <a:pt x="27099" y="34748"/>
                  </a:lnTo>
                  <a:lnTo>
                    <a:pt x="27953" y="34164"/>
                  </a:lnTo>
                  <a:lnTo>
                    <a:pt x="29032" y="33482"/>
                  </a:lnTo>
                  <a:lnTo>
                    <a:pt x="29646" y="33070"/>
                  </a:lnTo>
                  <a:lnTo>
                    <a:pt x="27259" y="33070"/>
                  </a:lnTo>
                  <a:lnTo>
                    <a:pt x="27327" y="32359"/>
                  </a:lnTo>
                  <a:lnTo>
                    <a:pt x="27436" y="31229"/>
                  </a:lnTo>
                  <a:lnTo>
                    <a:pt x="27484" y="30734"/>
                  </a:lnTo>
                  <a:lnTo>
                    <a:pt x="27564" y="29908"/>
                  </a:lnTo>
                  <a:lnTo>
                    <a:pt x="27665" y="28854"/>
                  </a:lnTo>
                  <a:lnTo>
                    <a:pt x="26341" y="28854"/>
                  </a:lnTo>
                  <a:lnTo>
                    <a:pt x="26365" y="28562"/>
                  </a:lnTo>
                  <a:lnTo>
                    <a:pt x="26215" y="28308"/>
                  </a:lnTo>
                  <a:lnTo>
                    <a:pt x="24645" y="22123"/>
                  </a:lnTo>
                  <a:lnTo>
                    <a:pt x="24555" y="21767"/>
                  </a:lnTo>
                  <a:lnTo>
                    <a:pt x="24503" y="21564"/>
                  </a:lnTo>
                  <a:lnTo>
                    <a:pt x="19842" y="10680"/>
                  </a:lnTo>
                  <a:lnTo>
                    <a:pt x="19004" y="10350"/>
                  </a:lnTo>
                  <a:close/>
                </a:path>
                <a:path w="101600" h="64769">
                  <a:moveTo>
                    <a:pt x="87736" y="24828"/>
                  </a:moveTo>
                  <a:lnTo>
                    <a:pt x="86936" y="25209"/>
                  </a:lnTo>
                  <a:lnTo>
                    <a:pt x="81551" y="40830"/>
                  </a:lnTo>
                  <a:lnTo>
                    <a:pt x="79037" y="41998"/>
                  </a:lnTo>
                  <a:lnTo>
                    <a:pt x="76184" y="43253"/>
                  </a:lnTo>
                  <a:lnTo>
                    <a:pt x="73402" y="44442"/>
                  </a:lnTo>
                  <a:lnTo>
                    <a:pt x="74769" y="44442"/>
                  </a:lnTo>
                  <a:lnTo>
                    <a:pt x="79378" y="43253"/>
                  </a:lnTo>
                  <a:lnTo>
                    <a:pt x="86039" y="40106"/>
                  </a:lnTo>
                  <a:lnTo>
                    <a:pt x="83126" y="40106"/>
                  </a:lnTo>
                  <a:lnTo>
                    <a:pt x="84654" y="35687"/>
                  </a:lnTo>
                  <a:lnTo>
                    <a:pt x="90619" y="35687"/>
                  </a:lnTo>
                  <a:lnTo>
                    <a:pt x="84697" y="35560"/>
                  </a:lnTo>
                  <a:lnTo>
                    <a:pt x="87849" y="26441"/>
                  </a:lnTo>
                  <a:lnTo>
                    <a:pt x="87928" y="26212"/>
                  </a:lnTo>
                  <a:lnTo>
                    <a:pt x="88033" y="25908"/>
                  </a:lnTo>
                  <a:lnTo>
                    <a:pt x="88097" y="25209"/>
                  </a:lnTo>
                  <a:lnTo>
                    <a:pt x="87736" y="24828"/>
                  </a:lnTo>
                  <a:close/>
                </a:path>
                <a:path w="101600" h="64769">
                  <a:moveTo>
                    <a:pt x="78614" y="38518"/>
                  </a:moveTo>
                  <a:lnTo>
                    <a:pt x="76687" y="40830"/>
                  </a:lnTo>
                  <a:lnTo>
                    <a:pt x="78694" y="39243"/>
                  </a:lnTo>
                  <a:lnTo>
                    <a:pt x="78614" y="38518"/>
                  </a:lnTo>
                  <a:close/>
                </a:path>
                <a:path w="101600" h="64769">
                  <a:moveTo>
                    <a:pt x="96245" y="28308"/>
                  </a:moveTo>
                  <a:lnTo>
                    <a:pt x="95060" y="28562"/>
                  </a:lnTo>
                  <a:lnTo>
                    <a:pt x="95314" y="28562"/>
                  </a:lnTo>
                  <a:lnTo>
                    <a:pt x="89908" y="36766"/>
                  </a:lnTo>
                  <a:lnTo>
                    <a:pt x="87736" y="37896"/>
                  </a:lnTo>
                  <a:lnTo>
                    <a:pt x="85409" y="39027"/>
                  </a:lnTo>
                  <a:lnTo>
                    <a:pt x="83126" y="40106"/>
                  </a:lnTo>
                  <a:lnTo>
                    <a:pt x="86039" y="40106"/>
                  </a:lnTo>
                  <a:lnTo>
                    <a:pt x="88232" y="39027"/>
                  </a:lnTo>
                  <a:lnTo>
                    <a:pt x="92080" y="37020"/>
                  </a:lnTo>
                  <a:lnTo>
                    <a:pt x="94611" y="35560"/>
                  </a:lnTo>
                  <a:lnTo>
                    <a:pt x="92219" y="35560"/>
                  </a:lnTo>
                  <a:lnTo>
                    <a:pt x="96406" y="29210"/>
                  </a:lnTo>
                  <a:lnTo>
                    <a:pt x="96461" y="28562"/>
                  </a:lnTo>
                  <a:lnTo>
                    <a:pt x="96245" y="28308"/>
                  </a:lnTo>
                  <a:close/>
                </a:path>
                <a:path w="101600" h="64769">
                  <a:moveTo>
                    <a:pt x="77805" y="25387"/>
                  </a:moveTo>
                  <a:lnTo>
                    <a:pt x="77381" y="25908"/>
                  </a:lnTo>
                  <a:lnTo>
                    <a:pt x="77431" y="27774"/>
                  </a:lnTo>
                  <a:lnTo>
                    <a:pt x="77550" y="28854"/>
                  </a:lnTo>
                  <a:lnTo>
                    <a:pt x="77666" y="29908"/>
                  </a:lnTo>
                  <a:lnTo>
                    <a:pt x="77757" y="30734"/>
                  </a:lnTo>
                  <a:lnTo>
                    <a:pt x="77811" y="31229"/>
                  </a:lnTo>
                  <a:lnTo>
                    <a:pt x="77936" y="32359"/>
                  </a:lnTo>
                  <a:lnTo>
                    <a:pt x="78014" y="33070"/>
                  </a:lnTo>
                  <a:lnTo>
                    <a:pt x="78113" y="33972"/>
                  </a:lnTo>
                  <a:lnTo>
                    <a:pt x="78199" y="34748"/>
                  </a:lnTo>
                  <a:lnTo>
                    <a:pt x="78302" y="35687"/>
                  </a:lnTo>
                  <a:lnTo>
                    <a:pt x="78421" y="36766"/>
                  </a:lnTo>
                  <a:lnTo>
                    <a:pt x="78527" y="37731"/>
                  </a:lnTo>
                  <a:lnTo>
                    <a:pt x="78614" y="38518"/>
                  </a:lnTo>
                  <a:lnTo>
                    <a:pt x="79735" y="37172"/>
                  </a:lnTo>
                  <a:lnTo>
                    <a:pt x="79690" y="36766"/>
                  </a:lnTo>
                  <a:lnTo>
                    <a:pt x="79572" y="35687"/>
                  </a:lnTo>
                  <a:lnTo>
                    <a:pt x="79468" y="34748"/>
                  </a:lnTo>
                  <a:lnTo>
                    <a:pt x="79383" y="33972"/>
                  </a:lnTo>
                  <a:lnTo>
                    <a:pt x="79284" y="33070"/>
                  </a:lnTo>
                  <a:lnTo>
                    <a:pt x="79205" y="32359"/>
                  </a:lnTo>
                  <a:lnTo>
                    <a:pt x="79081" y="31229"/>
                  </a:lnTo>
                  <a:lnTo>
                    <a:pt x="79027" y="30734"/>
                  </a:lnTo>
                  <a:lnTo>
                    <a:pt x="78936" y="29908"/>
                  </a:lnTo>
                  <a:lnTo>
                    <a:pt x="78820" y="28854"/>
                  </a:lnTo>
                  <a:lnTo>
                    <a:pt x="78701" y="27774"/>
                  </a:lnTo>
                  <a:lnTo>
                    <a:pt x="78638" y="27207"/>
                  </a:lnTo>
                  <a:lnTo>
                    <a:pt x="78517" y="26212"/>
                  </a:lnTo>
                  <a:lnTo>
                    <a:pt x="78440" y="25730"/>
                  </a:lnTo>
                  <a:lnTo>
                    <a:pt x="77805" y="25387"/>
                  </a:lnTo>
                  <a:close/>
                </a:path>
                <a:path w="101600" h="64769">
                  <a:moveTo>
                    <a:pt x="100487" y="30734"/>
                  </a:moveTo>
                  <a:lnTo>
                    <a:pt x="97960" y="32359"/>
                  </a:lnTo>
                  <a:lnTo>
                    <a:pt x="95166" y="33972"/>
                  </a:lnTo>
                  <a:lnTo>
                    <a:pt x="92219" y="35560"/>
                  </a:lnTo>
                  <a:lnTo>
                    <a:pt x="94611" y="35560"/>
                  </a:lnTo>
                  <a:lnTo>
                    <a:pt x="95051" y="35306"/>
                  </a:lnTo>
                  <a:lnTo>
                    <a:pt x="97145" y="33972"/>
                  </a:lnTo>
                  <a:lnTo>
                    <a:pt x="99293" y="32550"/>
                  </a:lnTo>
                  <a:lnTo>
                    <a:pt x="101452" y="31229"/>
                  </a:lnTo>
                  <a:lnTo>
                    <a:pt x="101351" y="30924"/>
                  </a:lnTo>
                  <a:lnTo>
                    <a:pt x="100487" y="30734"/>
                  </a:lnTo>
                  <a:close/>
                </a:path>
                <a:path w="101600" h="64769">
                  <a:moveTo>
                    <a:pt x="38498" y="20637"/>
                  </a:moveTo>
                  <a:lnTo>
                    <a:pt x="37647" y="20916"/>
                  </a:lnTo>
                  <a:lnTo>
                    <a:pt x="34189" y="27635"/>
                  </a:lnTo>
                  <a:lnTo>
                    <a:pt x="34117" y="27774"/>
                  </a:lnTo>
                  <a:lnTo>
                    <a:pt x="29367" y="31610"/>
                  </a:lnTo>
                  <a:lnTo>
                    <a:pt x="27259" y="33070"/>
                  </a:lnTo>
                  <a:lnTo>
                    <a:pt x="29646" y="33070"/>
                  </a:lnTo>
                  <a:lnTo>
                    <a:pt x="34359" y="29908"/>
                  </a:lnTo>
                  <a:lnTo>
                    <a:pt x="34770" y="29210"/>
                  </a:lnTo>
                  <a:lnTo>
                    <a:pt x="38448" y="22123"/>
                  </a:lnTo>
                  <a:lnTo>
                    <a:pt x="38527" y="21971"/>
                  </a:lnTo>
                  <a:lnTo>
                    <a:pt x="38633" y="21767"/>
                  </a:lnTo>
                  <a:lnTo>
                    <a:pt x="38738" y="21564"/>
                  </a:lnTo>
                  <a:lnTo>
                    <a:pt x="38778" y="20916"/>
                  </a:lnTo>
                  <a:lnTo>
                    <a:pt x="38625" y="20764"/>
                  </a:lnTo>
                  <a:lnTo>
                    <a:pt x="38498" y="20637"/>
                  </a:lnTo>
                  <a:close/>
                </a:path>
                <a:path w="101600" h="64769">
                  <a:moveTo>
                    <a:pt x="3619" y="28854"/>
                  </a:moveTo>
                  <a:lnTo>
                    <a:pt x="2710" y="28854"/>
                  </a:lnTo>
                  <a:lnTo>
                    <a:pt x="4462" y="29210"/>
                  </a:lnTo>
                  <a:lnTo>
                    <a:pt x="3553" y="29210"/>
                  </a:lnTo>
                  <a:lnTo>
                    <a:pt x="3619" y="28854"/>
                  </a:lnTo>
                  <a:close/>
                </a:path>
                <a:path w="101600" h="64769">
                  <a:moveTo>
                    <a:pt x="22319" y="7213"/>
                  </a:moveTo>
                  <a:lnTo>
                    <a:pt x="22249" y="7480"/>
                  </a:lnTo>
                  <a:lnTo>
                    <a:pt x="22176" y="7759"/>
                  </a:lnTo>
                  <a:lnTo>
                    <a:pt x="22077" y="8140"/>
                  </a:lnTo>
                  <a:lnTo>
                    <a:pt x="26274" y="16459"/>
                  </a:lnTo>
                  <a:lnTo>
                    <a:pt x="26354" y="28854"/>
                  </a:lnTo>
                  <a:lnTo>
                    <a:pt x="27665" y="28854"/>
                  </a:lnTo>
                  <a:lnTo>
                    <a:pt x="27780" y="27207"/>
                  </a:lnTo>
                  <a:lnTo>
                    <a:pt x="27907" y="25387"/>
                  </a:lnTo>
                  <a:lnTo>
                    <a:pt x="28033" y="23304"/>
                  </a:lnTo>
                  <a:lnTo>
                    <a:pt x="28129" y="21564"/>
                  </a:lnTo>
                  <a:lnTo>
                    <a:pt x="28173" y="20764"/>
                  </a:lnTo>
                  <a:lnTo>
                    <a:pt x="29153" y="20320"/>
                  </a:lnTo>
                  <a:lnTo>
                    <a:pt x="30850" y="19304"/>
                  </a:lnTo>
                  <a:lnTo>
                    <a:pt x="28249" y="19304"/>
                  </a:lnTo>
                  <a:lnTo>
                    <a:pt x="28332" y="17741"/>
                  </a:lnTo>
                  <a:lnTo>
                    <a:pt x="28400" y="16459"/>
                  </a:lnTo>
                  <a:lnTo>
                    <a:pt x="27106" y="16459"/>
                  </a:lnTo>
                  <a:lnTo>
                    <a:pt x="26007" y="13385"/>
                  </a:lnTo>
                  <a:lnTo>
                    <a:pt x="25921" y="13144"/>
                  </a:lnTo>
                  <a:lnTo>
                    <a:pt x="25839" y="12915"/>
                  </a:lnTo>
                  <a:lnTo>
                    <a:pt x="25721" y="12585"/>
                  </a:lnTo>
                  <a:lnTo>
                    <a:pt x="25600" y="12306"/>
                  </a:lnTo>
                  <a:lnTo>
                    <a:pt x="23284" y="7759"/>
                  </a:lnTo>
                  <a:lnTo>
                    <a:pt x="23157" y="7480"/>
                  </a:lnTo>
                  <a:lnTo>
                    <a:pt x="22319" y="7213"/>
                  </a:lnTo>
                  <a:close/>
                </a:path>
                <a:path w="101600" h="64769">
                  <a:moveTo>
                    <a:pt x="34409" y="12306"/>
                  </a:moveTo>
                  <a:lnTo>
                    <a:pt x="33571" y="12585"/>
                  </a:lnTo>
                  <a:lnTo>
                    <a:pt x="31710" y="16459"/>
                  </a:lnTo>
                  <a:lnTo>
                    <a:pt x="31606" y="16675"/>
                  </a:lnTo>
                  <a:lnTo>
                    <a:pt x="31539" y="16814"/>
                  </a:lnTo>
                  <a:lnTo>
                    <a:pt x="29392" y="18592"/>
                  </a:lnTo>
                  <a:lnTo>
                    <a:pt x="28249" y="19304"/>
                  </a:lnTo>
                  <a:lnTo>
                    <a:pt x="30850" y="19304"/>
                  </a:lnTo>
                  <a:lnTo>
                    <a:pt x="32018" y="18592"/>
                  </a:lnTo>
                  <a:lnTo>
                    <a:pt x="32463" y="17741"/>
                  </a:lnTo>
                  <a:lnTo>
                    <a:pt x="34596" y="13385"/>
                  </a:lnTo>
                  <a:lnTo>
                    <a:pt x="34714" y="12585"/>
                  </a:lnTo>
                  <a:lnTo>
                    <a:pt x="34409" y="12306"/>
                  </a:lnTo>
                  <a:close/>
                </a:path>
                <a:path w="101600" h="64769">
                  <a:moveTo>
                    <a:pt x="28173" y="0"/>
                  </a:moveTo>
                  <a:lnTo>
                    <a:pt x="27551" y="622"/>
                  </a:lnTo>
                  <a:lnTo>
                    <a:pt x="27452" y="9258"/>
                  </a:lnTo>
                  <a:lnTo>
                    <a:pt x="27106" y="16459"/>
                  </a:lnTo>
                  <a:lnTo>
                    <a:pt x="28400" y="16459"/>
                  </a:lnTo>
                  <a:lnTo>
                    <a:pt x="28564" y="13385"/>
                  </a:lnTo>
                  <a:lnTo>
                    <a:pt x="28681" y="11176"/>
                  </a:lnTo>
                  <a:lnTo>
                    <a:pt x="28719" y="355"/>
                  </a:lnTo>
                  <a:lnTo>
                    <a:pt x="28173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4" name="object 2614"/>
            <p:cNvSpPr/>
            <p:nvPr/>
          </p:nvSpPr>
          <p:spPr>
            <a:xfrm>
              <a:off x="6962119" y="3317966"/>
              <a:ext cx="71120" cy="130175"/>
            </a:xfrm>
            <a:custGeom>
              <a:avLst/>
              <a:gdLst/>
              <a:ahLst/>
              <a:cxnLst/>
              <a:rect l="l" t="t" r="r" b="b"/>
              <a:pathLst>
                <a:path w="71120" h="130175">
                  <a:moveTo>
                    <a:pt x="1269" y="0"/>
                  </a:moveTo>
                  <a:lnTo>
                    <a:pt x="11276" y="39722"/>
                  </a:lnTo>
                  <a:lnTo>
                    <a:pt x="22199" y="60223"/>
                  </a:lnTo>
                  <a:lnTo>
                    <a:pt x="19342" y="72415"/>
                  </a:lnTo>
                  <a:lnTo>
                    <a:pt x="20713" y="74650"/>
                  </a:lnTo>
                  <a:lnTo>
                    <a:pt x="21970" y="74510"/>
                  </a:lnTo>
                  <a:lnTo>
                    <a:pt x="23025" y="72948"/>
                  </a:lnTo>
                  <a:lnTo>
                    <a:pt x="24371" y="67195"/>
                  </a:lnTo>
                  <a:lnTo>
                    <a:pt x="23926" y="60921"/>
                  </a:lnTo>
                  <a:lnTo>
                    <a:pt x="39814" y="78282"/>
                  </a:lnTo>
                  <a:lnTo>
                    <a:pt x="42290" y="81394"/>
                  </a:lnTo>
                  <a:lnTo>
                    <a:pt x="44234" y="86029"/>
                  </a:lnTo>
                  <a:lnTo>
                    <a:pt x="39115" y="94195"/>
                  </a:lnTo>
                  <a:lnTo>
                    <a:pt x="36944" y="96989"/>
                  </a:lnTo>
                  <a:lnTo>
                    <a:pt x="37274" y="99567"/>
                  </a:lnTo>
                  <a:lnTo>
                    <a:pt x="39242" y="99783"/>
                  </a:lnTo>
                  <a:lnTo>
                    <a:pt x="40551" y="98399"/>
                  </a:lnTo>
                  <a:lnTo>
                    <a:pt x="44957" y="92557"/>
                  </a:lnTo>
                  <a:lnTo>
                    <a:pt x="46126" y="86563"/>
                  </a:lnTo>
                  <a:lnTo>
                    <a:pt x="50901" y="94487"/>
                  </a:lnTo>
                  <a:lnTo>
                    <a:pt x="51409" y="109829"/>
                  </a:lnTo>
                  <a:lnTo>
                    <a:pt x="46062" y="117462"/>
                  </a:lnTo>
                  <a:lnTo>
                    <a:pt x="41109" y="123240"/>
                  </a:lnTo>
                  <a:lnTo>
                    <a:pt x="41287" y="125844"/>
                  </a:lnTo>
                  <a:lnTo>
                    <a:pt x="43332" y="126085"/>
                  </a:lnTo>
                  <a:lnTo>
                    <a:pt x="49136" y="119468"/>
                  </a:lnTo>
                  <a:lnTo>
                    <a:pt x="52019" y="114820"/>
                  </a:lnTo>
                  <a:lnTo>
                    <a:pt x="52628" y="119354"/>
                  </a:lnTo>
                  <a:lnTo>
                    <a:pt x="53847" y="124142"/>
                  </a:lnTo>
                  <a:lnTo>
                    <a:pt x="56527" y="129197"/>
                  </a:lnTo>
                  <a:lnTo>
                    <a:pt x="59042" y="129984"/>
                  </a:lnTo>
                  <a:lnTo>
                    <a:pt x="59804" y="127495"/>
                  </a:lnTo>
                  <a:lnTo>
                    <a:pt x="55613" y="119545"/>
                  </a:lnTo>
                  <a:lnTo>
                    <a:pt x="54876" y="101968"/>
                  </a:lnTo>
                  <a:lnTo>
                    <a:pt x="60401" y="106184"/>
                  </a:lnTo>
                  <a:lnTo>
                    <a:pt x="68656" y="107035"/>
                  </a:lnTo>
                  <a:lnTo>
                    <a:pt x="69672" y="106870"/>
                  </a:lnTo>
                  <a:lnTo>
                    <a:pt x="70675" y="105384"/>
                  </a:lnTo>
                  <a:lnTo>
                    <a:pt x="68922" y="103352"/>
                  </a:lnTo>
                  <a:lnTo>
                    <a:pt x="57632" y="102146"/>
                  </a:lnTo>
                  <a:lnTo>
                    <a:pt x="54140" y="95656"/>
                  </a:lnTo>
                  <a:lnTo>
                    <a:pt x="53632" y="92989"/>
                  </a:lnTo>
                  <a:lnTo>
                    <a:pt x="52781" y="90385"/>
                  </a:lnTo>
                  <a:lnTo>
                    <a:pt x="49555" y="84886"/>
                  </a:lnTo>
                  <a:lnTo>
                    <a:pt x="43078" y="76555"/>
                  </a:lnTo>
                  <a:lnTo>
                    <a:pt x="50558" y="78968"/>
                  </a:lnTo>
                  <a:lnTo>
                    <a:pt x="58673" y="79616"/>
                  </a:lnTo>
                  <a:lnTo>
                    <a:pt x="59651" y="79413"/>
                  </a:lnTo>
                  <a:lnTo>
                    <a:pt x="60642" y="77876"/>
                  </a:lnTo>
                  <a:lnTo>
                    <a:pt x="58940" y="75920"/>
                  </a:lnTo>
                  <a:lnTo>
                    <a:pt x="44665" y="74841"/>
                  </a:lnTo>
                  <a:lnTo>
                    <a:pt x="36893" y="69684"/>
                  </a:lnTo>
                  <a:lnTo>
                    <a:pt x="27304" y="59410"/>
                  </a:lnTo>
                  <a:lnTo>
                    <a:pt x="22428" y="53149"/>
                  </a:lnTo>
                  <a:lnTo>
                    <a:pt x="19773" y="48920"/>
                  </a:lnTo>
                  <a:lnTo>
                    <a:pt x="27609" y="52895"/>
                  </a:lnTo>
                  <a:lnTo>
                    <a:pt x="38823" y="55473"/>
                  </a:lnTo>
                  <a:lnTo>
                    <a:pt x="40055" y="55321"/>
                  </a:lnTo>
                  <a:lnTo>
                    <a:pt x="41020" y="54063"/>
                  </a:lnTo>
                  <a:lnTo>
                    <a:pt x="39636" y="51854"/>
                  </a:lnTo>
                  <a:lnTo>
                    <a:pt x="34683" y="50749"/>
                  </a:lnTo>
                  <a:lnTo>
                    <a:pt x="20980" y="46850"/>
                  </a:lnTo>
                  <a:lnTo>
                    <a:pt x="16332" y="42189"/>
                  </a:lnTo>
                  <a:lnTo>
                    <a:pt x="13779" y="36487"/>
                  </a:lnTo>
                  <a:lnTo>
                    <a:pt x="6883" y="13982"/>
                  </a:lnTo>
                  <a:lnTo>
                    <a:pt x="3543" y="1308"/>
                  </a:lnTo>
                  <a:lnTo>
                    <a:pt x="1269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5" name="object 2615"/>
            <p:cNvSpPr/>
            <p:nvPr/>
          </p:nvSpPr>
          <p:spPr>
            <a:xfrm>
              <a:off x="6982367" y="3435667"/>
              <a:ext cx="30480" cy="30480"/>
            </a:xfrm>
            <a:custGeom>
              <a:avLst/>
              <a:gdLst/>
              <a:ahLst/>
              <a:cxnLst/>
              <a:rect l="l" t="t" r="r" b="b"/>
              <a:pathLst>
                <a:path w="30479" h="30479">
                  <a:moveTo>
                    <a:pt x="14922" y="0"/>
                  </a:moveTo>
                  <a:lnTo>
                    <a:pt x="6565" y="1778"/>
                  </a:lnTo>
                  <a:lnTo>
                    <a:pt x="0" y="14452"/>
                  </a:lnTo>
                  <a:lnTo>
                    <a:pt x="2679" y="23380"/>
                  </a:lnTo>
                  <a:lnTo>
                    <a:pt x="15443" y="29972"/>
                  </a:lnTo>
                  <a:lnTo>
                    <a:pt x="23914" y="27673"/>
                  </a:lnTo>
                  <a:lnTo>
                    <a:pt x="30467" y="14998"/>
                  </a:lnTo>
                  <a:lnTo>
                    <a:pt x="27673" y="6578"/>
                  </a:lnTo>
                  <a:lnTo>
                    <a:pt x="21297" y="3289"/>
                  </a:lnTo>
                  <a:lnTo>
                    <a:pt x="1492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6" name="object 2616"/>
            <p:cNvSpPr/>
            <p:nvPr/>
          </p:nvSpPr>
          <p:spPr>
            <a:xfrm>
              <a:off x="6989254" y="3452143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4">
                  <a:moveTo>
                    <a:pt x="2959" y="0"/>
                  </a:moveTo>
                  <a:lnTo>
                    <a:pt x="914" y="1244"/>
                  </a:lnTo>
                  <a:lnTo>
                    <a:pt x="0" y="5321"/>
                  </a:lnTo>
                  <a:lnTo>
                    <a:pt x="1308" y="7340"/>
                  </a:lnTo>
                  <a:lnTo>
                    <a:pt x="5460" y="8242"/>
                  </a:lnTo>
                  <a:lnTo>
                    <a:pt x="7492" y="6985"/>
                  </a:lnTo>
                  <a:lnTo>
                    <a:pt x="8394" y="2933"/>
                  </a:lnTo>
                  <a:lnTo>
                    <a:pt x="7086" y="927"/>
                  </a:lnTo>
                  <a:lnTo>
                    <a:pt x="5029" y="457"/>
                  </a:lnTo>
                  <a:lnTo>
                    <a:pt x="295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7" name="object 2617"/>
            <p:cNvSpPr/>
            <p:nvPr/>
          </p:nvSpPr>
          <p:spPr>
            <a:xfrm>
              <a:off x="6990665" y="3454758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2463" y="0"/>
                  </a:moveTo>
                  <a:lnTo>
                    <a:pt x="0" y="1536"/>
                  </a:lnTo>
                  <a:lnTo>
                    <a:pt x="1574" y="3962"/>
                  </a:lnTo>
                  <a:lnTo>
                    <a:pt x="4038" y="2438"/>
                  </a:lnTo>
                  <a:lnTo>
                    <a:pt x="246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8" name="object 2618"/>
            <p:cNvSpPr/>
            <p:nvPr/>
          </p:nvSpPr>
          <p:spPr>
            <a:xfrm>
              <a:off x="6995181" y="3442670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4">
                  <a:moveTo>
                    <a:pt x="4584" y="0"/>
                  </a:moveTo>
                  <a:lnTo>
                    <a:pt x="2222" y="50"/>
                  </a:lnTo>
                  <a:lnTo>
                    <a:pt x="0" y="2946"/>
                  </a:lnTo>
                  <a:lnTo>
                    <a:pt x="571" y="5232"/>
                  </a:lnTo>
                  <a:lnTo>
                    <a:pt x="4216" y="8013"/>
                  </a:lnTo>
                  <a:lnTo>
                    <a:pt x="6578" y="7975"/>
                  </a:lnTo>
                  <a:lnTo>
                    <a:pt x="7683" y="6515"/>
                  </a:lnTo>
                  <a:lnTo>
                    <a:pt x="8801" y="5092"/>
                  </a:lnTo>
                  <a:lnTo>
                    <a:pt x="8229" y="2768"/>
                  </a:lnTo>
                  <a:lnTo>
                    <a:pt x="6400" y="1397"/>
                  </a:lnTo>
                  <a:lnTo>
                    <a:pt x="458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9" name="object 2619"/>
            <p:cNvSpPr/>
            <p:nvPr/>
          </p:nvSpPr>
          <p:spPr>
            <a:xfrm>
              <a:off x="7023232" y="3413266"/>
              <a:ext cx="29209" cy="29845"/>
            </a:xfrm>
            <a:custGeom>
              <a:avLst/>
              <a:gdLst/>
              <a:ahLst/>
              <a:cxnLst/>
              <a:rect l="l" t="t" r="r" b="b"/>
              <a:pathLst>
                <a:path w="29209" h="29845">
                  <a:moveTo>
                    <a:pt x="10439" y="0"/>
                  </a:moveTo>
                  <a:lnTo>
                    <a:pt x="3047" y="4864"/>
                  </a:lnTo>
                  <a:lnTo>
                    <a:pt x="1536" y="11874"/>
                  </a:lnTo>
                  <a:lnTo>
                    <a:pt x="0" y="18884"/>
                  </a:lnTo>
                  <a:lnTo>
                    <a:pt x="3898" y="26492"/>
                  </a:lnTo>
                  <a:lnTo>
                    <a:pt x="17843" y="29540"/>
                  </a:lnTo>
                  <a:lnTo>
                    <a:pt x="25768" y="24625"/>
                  </a:lnTo>
                  <a:lnTo>
                    <a:pt x="28816" y="10604"/>
                  </a:lnTo>
                  <a:lnTo>
                    <a:pt x="24383" y="3022"/>
                  </a:lnTo>
                  <a:lnTo>
                    <a:pt x="1043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0" name="object 2620"/>
            <p:cNvSpPr/>
            <p:nvPr/>
          </p:nvSpPr>
          <p:spPr>
            <a:xfrm>
              <a:off x="7040262" y="3426583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5765" y="0"/>
                  </a:moveTo>
                  <a:lnTo>
                    <a:pt x="1638" y="177"/>
                  </a:lnTo>
                  <a:lnTo>
                    <a:pt x="0" y="1968"/>
                  </a:lnTo>
                  <a:lnTo>
                    <a:pt x="114" y="4089"/>
                  </a:lnTo>
                  <a:lnTo>
                    <a:pt x="190" y="6210"/>
                  </a:lnTo>
                  <a:lnTo>
                    <a:pt x="1955" y="7848"/>
                  </a:lnTo>
                  <a:lnTo>
                    <a:pt x="6121" y="7670"/>
                  </a:lnTo>
                  <a:lnTo>
                    <a:pt x="7721" y="5892"/>
                  </a:lnTo>
                  <a:lnTo>
                    <a:pt x="7531" y="1650"/>
                  </a:lnTo>
                  <a:lnTo>
                    <a:pt x="576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1" name="object 2621"/>
            <p:cNvSpPr/>
            <p:nvPr/>
          </p:nvSpPr>
          <p:spPr>
            <a:xfrm>
              <a:off x="7042744" y="3429009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3073" y="0"/>
                  </a:moveTo>
                  <a:lnTo>
                    <a:pt x="1955" y="50"/>
                  </a:lnTo>
                  <a:lnTo>
                    <a:pt x="0" y="2197"/>
                  </a:lnTo>
                  <a:lnTo>
                    <a:pt x="50" y="3352"/>
                  </a:lnTo>
                  <a:lnTo>
                    <a:pt x="1003" y="4241"/>
                  </a:lnTo>
                  <a:lnTo>
                    <a:pt x="2133" y="4191"/>
                  </a:lnTo>
                  <a:lnTo>
                    <a:pt x="4064" y="2032"/>
                  </a:lnTo>
                  <a:lnTo>
                    <a:pt x="4025" y="876"/>
                  </a:lnTo>
                  <a:lnTo>
                    <a:pt x="307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2" name="object 2622"/>
            <p:cNvSpPr/>
            <p:nvPr/>
          </p:nvSpPr>
          <p:spPr>
            <a:xfrm>
              <a:off x="7027412" y="3418854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5626" y="0"/>
                  </a:moveTo>
                  <a:lnTo>
                    <a:pt x="3276" y="368"/>
                  </a:lnTo>
                  <a:lnTo>
                    <a:pt x="1739" y="2057"/>
                  </a:lnTo>
                  <a:lnTo>
                    <a:pt x="177" y="3721"/>
                  </a:lnTo>
                  <a:lnTo>
                    <a:pt x="0" y="6095"/>
                  </a:lnTo>
                  <a:lnTo>
                    <a:pt x="2692" y="8572"/>
                  </a:lnTo>
                  <a:lnTo>
                    <a:pt x="5016" y="8204"/>
                  </a:lnTo>
                  <a:lnTo>
                    <a:pt x="8127" y="4851"/>
                  </a:lnTo>
                  <a:lnTo>
                    <a:pt x="8318" y="2489"/>
                  </a:lnTo>
                  <a:lnTo>
                    <a:pt x="6959" y="1244"/>
                  </a:lnTo>
                  <a:lnTo>
                    <a:pt x="562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3" name="object 2623"/>
            <p:cNvSpPr/>
            <p:nvPr/>
          </p:nvSpPr>
          <p:spPr>
            <a:xfrm>
              <a:off x="6993823" y="3355911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39">
                  <a:moveTo>
                    <a:pt x="20929" y="0"/>
                  </a:moveTo>
                  <a:lnTo>
                    <a:pt x="6642" y="88"/>
                  </a:lnTo>
                  <a:lnTo>
                    <a:pt x="0" y="6603"/>
                  </a:lnTo>
                  <a:lnTo>
                    <a:pt x="76" y="20954"/>
                  </a:lnTo>
                  <a:lnTo>
                    <a:pt x="6070" y="27393"/>
                  </a:lnTo>
                  <a:lnTo>
                    <a:pt x="20332" y="27292"/>
                  </a:lnTo>
                  <a:lnTo>
                    <a:pt x="26479" y="20916"/>
                  </a:lnTo>
                  <a:lnTo>
                    <a:pt x="26428" y="13754"/>
                  </a:lnTo>
                  <a:lnTo>
                    <a:pt x="26390" y="6565"/>
                  </a:lnTo>
                  <a:lnTo>
                    <a:pt x="2092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4" name="object 2624"/>
            <p:cNvSpPr/>
            <p:nvPr/>
          </p:nvSpPr>
          <p:spPr>
            <a:xfrm>
              <a:off x="7005192" y="3365905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5168" y="0"/>
                  </a:moveTo>
                  <a:lnTo>
                    <a:pt x="1181" y="1079"/>
                  </a:lnTo>
                  <a:lnTo>
                    <a:pt x="0" y="3175"/>
                  </a:lnTo>
                  <a:lnTo>
                    <a:pt x="1092" y="7277"/>
                  </a:lnTo>
                  <a:lnTo>
                    <a:pt x="3175" y="8496"/>
                  </a:lnTo>
                  <a:lnTo>
                    <a:pt x="5168" y="7937"/>
                  </a:lnTo>
                  <a:lnTo>
                    <a:pt x="7175" y="7404"/>
                  </a:lnTo>
                  <a:lnTo>
                    <a:pt x="8356" y="5308"/>
                  </a:lnTo>
                  <a:lnTo>
                    <a:pt x="7797" y="3263"/>
                  </a:lnTo>
                  <a:lnTo>
                    <a:pt x="7264" y="1219"/>
                  </a:lnTo>
                  <a:lnTo>
                    <a:pt x="516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5" name="object 2625"/>
            <p:cNvSpPr/>
            <p:nvPr/>
          </p:nvSpPr>
          <p:spPr>
            <a:xfrm>
              <a:off x="7007411" y="3368155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1422" y="0"/>
                  </a:moveTo>
                  <a:lnTo>
                    <a:pt x="0" y="2514"/>
                  </a:lnTo>
                  <a:lnTo>
                    <a:pt x="2501" y="4000"/>
                  </a:lnTo>
                  <a:lnTo>
                    <a:pt x="3936" y="1473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6" name="object 2626"/>
            <p:cNvSpPr/>
            <p:nvPr/>
          </p:nvSpPr>
          <p:spPr>
            <a:xfrm>
              <a:off x="6985402" y="3407702"/>
              <a:ext cx="31750" cy="30480"/>
            </a:xfrm>
            <a:custGeom>
              <a:avLst/>
              <a:gdLst/>
              <a:ahLst/>
              <a:cxnLst/>
              <a:rect l="l" t="t" r="r" b="b"/>
              <a:pathLst>
                <a:path w="31750" h="30479">
                  <a:moveTo>
                    <a:pt x="15049" y="0"/>
                  </a:moveTo>
                  <a:lnTo>
                    <a:pt x="2616" y="7175"/>
                  </a:lnTo>
                  <a:lnTo>
                    <a:pt x="0" y="15544"/>
                  </a:lnTo>
                  <a:lnTo>
                    <a:pt x="7124" y="27914"/>
                  </a:lnTo>
                  <a:lnTo>
                    <a:pt x="15722" y="30086"/>
                  </a:lnTo>
                  <a:lnTo>
                    <a:pt x="21932" y="26492"/>
                  </a:lnTo>
                  <a:lnTo>
                    <a:pt x="28143" y="22910"/>
                  </a:lnTo>
                  <a:lnTo>
                    <a:pt x="31153" y="14897"/>
                  </a:lnTo>
                  <a:lnTo>
                    <a:pt x="24002" y="2540"/>
                  </a:lnTo>
                  <a:lnTo>
                    <a:pt x="1504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7" name="object 2627"/>
            <p:cNvSpPr/>
            <p:nvPr/>
          </p:nvSpPr>
          <p:spPr>
            <a:xfrm>
              <a:off x="6997335" y="3420813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5461" y="0"/>
                  </a:moveTo>
                  <a:lnTo>
                    <a:pt x="3035" y="0"/>
                  </a:lnTo>
                  <a:lnTo>
                    <a:pt x="1536" y="1498"/>
                  </a:lnTo>
                  <a:lnTo>
                    <a:pt x="25" y="2984"/>
                  </a:lnTo>
                  <a:lnTo>
                    <a:pt x="0" y="5397"/>
                  </a:lnTo>
                  <a:lnTo>
                    <a:pt x="1447" y="6883"/>
                  </a:lnTo>
                  <a:lnTo>
                    <a:pt x="2908" y="8356"/>
                  </a:lnTo>
                  <a:lnTo>
                    <a:pt x="5321" y="8318"/>
                  </a:lnTo>
                  <a:lnTo>
                    <a:pt x="6819" y="6845"/>
                  </a:lnTo>
                  <a:lnTo>
                    <a:pt x="8331" y="5333"/>
                  </a:lnTo>
                  <a:lnTo>
                    <a:pt x="8369" y="2946"/>
                  </a:lnTo>
                  <a:lnTo>
                    <a:pt x="6921" y="1460"/>
                  </a:lnTo>
                  <a:lnTo>
                    <a:pt x="546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8" name="object 2628"/>
            <p:cNvSpPr/>
            <p:nvPr/>
          </p:nvSpPr>
          <p:spPr>
            <a:xfrm>
              <a:off x="7000036" y="3423534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946" y="0"/>
                  </a:moveTo>
                  <a:lnTo>
                    <a:pt x="25" y="0"/>
                  </a:lnTo>
                  <a:lnTo>
                    <a:pt x="0" y="2908"/>
                  </a:lnTo>
                  <a:lnTo>
                    <a:pt x="2908" y="2882"/>
                  </a:lnTo>
                  <a:lnTo>
                    <a:pt x="294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9" name="object 2629"/>
            <p:cNvSpPr/>
            <p:nvPr/>
          </p:nvSpPr>
          <p:spPr>
            <a:xfrm>
              <a:off x="6967035" y="3387610"/>
              <a:ext cx="30480" cy="29209"/>
            </a:xfrm>
            <a:custGeom>
              <a:avLst/>
              <a:gdLst/>
              <a:ahLst/>
              <a:cxnLst/>
              <a:rect l="l" t="t" r="r" b="b"/>
              <a:pathLst>
                <a:path w="30479" h="29210">
                  <a:moveTo>
                    <a:pt x="19138" y="0"/>
                  </a:moveTo>
                  <a:lnTo>
                    <a:pt x="12153" y="1663"/>
                  </a:lnTo>
                  <a:lnTo>
                    <a:pt x="5168" y="3327"/>
                  </a:lnTo>
                  <a:lnTo>
                    <a:pt x="0" y="10134"/>
                  </a:lnTo>
                  <a:lnTo>
                    <a:pt x="3314" y="24053"/>
                  </a:lnTo>
                  <a:lnTo>
                    <a:pt x="11188" y="29019"/>
                  </a:lnTo>
                  <a:lnTo>
                    <a:pt x="25145" y="25704"/>
                  </a:lnTo>
                  <a:lnTo>
                    <a:pt x="30048" y="18427"/>
                  </a:lnTo>
                  <a:lnTo>
                    <a:pt x="26720" y="4546"/>
                  </a:lnTo>
                  <a:lnTo>
                    <a:pt x="19138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0" name="object 2630"/>
            <p:cNvSpPr/>
            <p:nvPr/>
          </p:nvSpPr>
          <p:spPr>
            <a:xfrm>
              <a:off x="6976905" y="3394367"/>
              <a:ext cx="8890" cy="6985"/>
            </a:xfrm>
            <a:custGeom>
              <a:avLst/>
              <a:gdLst/>
              <a:ahLst/>
              <a:cxnLst/>
              <a:rect l="l" t="t" r="r" b="b"/>
              <a:pathLst>
                <a:path w="8890" h="6985">
                  <a:moveTo>
                    <a:pt x="6324" y="0"/>
                  </a:moveTo>
                  <a:lnTo>
                    <a:pt x="4051" y="139"/>
                  </a:lnTo>
                  <a:lnTo>
                    <a:pt x="1765" y="279"/>
                  </a:lnTo>
                  <a:lnTo>
                    <a:pt x="0" y="1841"/>
                  </a:lnTo>
                  <a:lnTo>
                    <a:pt x="215" y="5486"/>
                  </a:lnTo>
                  <a:lnTo>
                    <a:pt x="2133" y="6857"/>
                  </a:lnTo>
                  <a:lnTo>
                    <a:pt x="6718" y="6591"/>
                  </a:lnTo>
                  <a:lnTo>
                    <a:pt x="8470" y="5016"/>
                  </a:lnTo>
                  <a:lnTo>
                    <a:pt x="8267" y="1371"/>
                  </a:lnTo>
                  <a:lnTo>
                    <a:pt x="632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1" name="object 2631"/>
            <p:cNvSpPr/>
            <p:nvPr/>
          </p:nvSpPr>
          <p:spPr>
            <a:xfrm>
              <a:off x="6978867" y="3412552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20">
                  <a:moveTo>
                    <a:pt x="5753" y="0"/>
                  </a:moveTo>
                  <a:lnTo>
                    <a:pt x="2870" y="508"/>
                  </a:lnTo>
                  <a:lnTo>
                    <a:pt x="0" y="1955"/>
                  </a:lnTo>
                  <a:lnTo>
                    <a:pt x="0" y="2324"/>
                  </a:lnTo>
                  <a:lnTo>
                    <a:pt x="1460" y="3162"/>
                  </a:lnTo>
                  <a:lnTo>
                    <a:pt x="1333" y="5524"/>
                  </a:lnTo>
                  <a:lnTo>
                    <a:pt x="1117" y="6985"/>
                  </a:lnTo>
                  <a:lnTo>
                    <a:pt x="4648" y="7112"/>
                  </a:lnTo>
                  <a:lnTo>
                    <a:pt x="5473" y="6235"/>
                  </a:lnTo>
                  <a:lnTo>
                    <a:pt x="7619" y="4889"/>
                  </a:lnTo>
                  <a:lnTo>
                    <a:pt x="7023" y="2489"/>
                  </a:lnTo>
                  <a:lnTo>
                    <a:pt x="8750" y="1600"/>
                  </a:lnTo>
                  <a:lnTo>
                    <a:pt x="8521" y="1143"/>
                  </a:lnTo>
                  <a:lnTo>
                    <a:pt x="575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2" name="object 2632"/>
            <p:cNvSpPr/>
            <p:nvPr/>
          </p:nvSpPr>
          <p:spPr>
            <a:xfrm>
              <a:off x="7015370" y="3383985"/>
              <a:ext cx="30480" cy="30480"/>
            </a:xfrm>
            <a:custGeom>
              <a:avLst/>
              <a:gdLst/>
              <a:ahLst/>
              <a:cxnLst/>
              <a:rect l="l" t="t" r="r" b="b"/>
              <a:pathLst>
                <a:path w="30479" h="30479">
                  <a:moveTo>
                    <a:pt x="14922" y="0"/>
                  </a:moveTo>
                  <a:lnTo>
                    <a:pt x="6527" y="2819"/>
                  </a:lnTo>
                  <a:lnTo>
                    <a:pt x="3276" y="9207"/>
                  </a:lnTo>
                  <a:lnTo>
                    <a:pt x="0" y="15595"/>
                  </a:lnTo>
                  <a:lnTo>
                    <a:pt x="1828" y="23952"/>
                  </a:lnTo>
                  <a:lnTo>
                    <a:pt x="14541" y="30454"/>
                  </a:lnTo>
                  <a:lnTo>
                    <a:pt x="23444" y="27724"/>
                  </a:lnTo>
                  <a:lnTo>
                    <a:pt x="29984" y="14947"/>
                  </a:lnTo>
                  <a:lnTo>
                    <a:pt x="27647" y="6489"/>
                  </a:lnTo>
                  <a:lnTo>
                    <a:pt x="1492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3" name="object 2633"/>
            <p:cNvSpPr/>
            <p:nvPr/>
          </p:nvSpPr>
          <p:spPr>
            <a:xfrm>
              <a:off x="7026065" y="3388968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20">
                  <a:moveTo>
                    <a:pt x="6222" y="0"/>
                  </a:moveTo>
                  <a:lnTo>
                    <a:pt x="3936" y="279"/>
                  </a:lnTo>
                  <a:lnTo>
                    <a:pt x="1650" y="558"/>
                  </a:lnTo>
                  <a:lnTo>
                    <a:pt x="0" y="2222"/>
                  </a:lnTo>
                  <a:lnTo>
                    <a:pt x="419" y="5854"/>
                  </a:lnTo>
                  <a:lnTo>
                    <a:pt x="2451" y="7111"/>
                  </a:lnTo>
                  <a:lnTo>
                    <a:pt x="6984" y="6565"/>
                  </a:lnTo>
                  <a:lnTo>
                    <a:pt x="8648" y="4876"/>
                  </a:lnTo>
                  <a:lnTo>
                    <a:pt x="8445" y="3073"/>
                  </a:lnTo>
                  <a:lnTo>
                    <a:pt x="8216" y="1257"/>
                  </a:lnTo>
                  <a:lnTo>
                    <a:pt x="6222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4" name="object 2634"/>
            <p:cNvSpPr/>
            <p:nvPr/>
          </p:nvSpPr>
          <p:spPr>
            <a:xfrm>
              <a:off x="7037627" y="3402788"/>
              <a:ext cx="7620" cy="9525"/>
            </a:xfrm>
            <a:custGeom>
              <a:avLst/>
              <a:gdLst/>
              <a:ahLst/>
              <a:cxnLst/>
              <a:rect l="l" t="t" r="r" b="b"/>
              <a:pathLst>
                <a:path w="7620" h="9525">
                  <a:moveTo>
                    <a:pt x="4889" y="0"/>
                  </a:moveTo>
                  <a:lnTo>
                    <a:pt x="2222" y="1396"/>
                  </a:lnTo>
                  <a:lnTo>
                    <a:pt x="749" y="3949"/>
                  </a:lnTo>
                  <a:lnTo>
                    <a:pt x="0" y="7048"/>
                  </a:lnTo>
                  <a:lnTo>
                    <a:pt x="253" y="7277"/>
                  </a:lnTo>
                  <a:lnTo>
                    <a:pt x="1866" y="6718"/>
                  </a:lnTo>
                  <a:lnTo>
                    <a:pt x="3555" y="8343"/>
                  </a:lnTo>
                  <a:lnTo>
                    <a:pt x="4533" y="9448"/>
                  </a:lnTo>
                  <a:lnTo>
                    <a:pt x="6921" y="6845"/>
                  </a:lnTo>
                  <a:lnTo>
                    <a:pt x="6769" y="5130"/>
                  </a:lnTo>
                  <a:lnTo>
                    <a:pt x="6896" y="4635"/>
                  </a:lnTo>
                  <a:lnTo>
                    <a:pt x="7023" y="4216"/>
                  </a:lnTo>
                  <a:lnTo>
                    <a:pt x="7200" y="3708"/>
                  </a:lnTo>
                  <a:lnTo>
                    <a:pt x="7353" y="3327"/>
                  </a:lnTo>
                  <a:lnTo>
                    <a:pt x="7162" y="3136"/>
                  </a:lnTo>
                  <a:lnTo>
                    <a:pt x="4965" y="2057"/>
                  </a:lnTo>
                  <a:lnTo>
                    <a:pt x="5397" y="152"/>
                  </a:lnTo>
                  <a:lnTo>
                    <a:pt x="488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5" name="object 2635"/>
            <p:cNvSpPr/>
            <p:nvPr/>
          </p:nvSpPr>
          <p:spPr>
            <a:xfrm>
              <a:off x="7011609" y="3441295"/>
              <a:ext cx="31115" cy="30480"/>
            </a:xfrm>
            <a:custGeom>
              <a:avLst/>
              <a:gdLst/>
              <a:ahLst/>
              <a:cxnLst/>
              <a:rect l="l" t="t" r="r" b="b"/>
              <a:pathLst>
                <a:path w="31115" h="30479">
                  <a:moveTo>
                    <a:pt x="16852" y="0"/>
                  </a:moveTo>
                  <a:lnTo>
                    <a:pt x="10312" y="2971"/>
                  </a:lnTo>
                  <a:lnTo>
                    <a:pt x="3784" y="5943"/>
                  </a:lnTo>
                  <a:lnTo>
                    <a:pt x="0" y="13601"/>
                  </a:lnTo>
                  <a:lnTo>
                    <a:pt x="5918" y="26606"/>
                  </a:lnTo>
                  <a:lnTo>
                    <a:pt x="14579" y="30010"/>
                  </a:lnTo>
                  <a:lnTo>
                    <a:pt x="27647" y="24091"/>
                  </a:lnTo>
                  <a:lnTo>
                    <a:pt x="31076" y="16014"/>
                  </a:lnTo>
                  <a:lnTo>
                    <a:pt x="25171" y="3009"/>
                  </a:lnTo>
                  <a:lnTo>
                    <a:pt x="16852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6" name="object 2636"/>
            <p:cNvSpPr/>
            <p:nvPr/>
          </p:nvSpPr>
          <p:spPr>
            <a:xfrm>
              <a:off x="7017687" y="3450150"/>
              <a:ext cx="6985" cy="8890"/>
            </a:xfrm>
            <a:custGeom>
              <a:avLst/>
              <a:gdLst/>
              <a:ahLst/>
              <a:cxnLst/>
              <a:rect l="l" t="t" r="r" b="b"/>
              <a:pathLst>
                <a:path w="6984" h="8889">
                  <a:moveTo>
                    <a:pt x="2006" y="0"/>
                  </a:moveTo>
                  <a:lnTo>
                    <a:pt x="380" y="1714"/>
                  </a:lnTo>
                  <a:lnTo>
                    <a:pt x="203" y="4000"/>
                  </a:lnTo>
                  <a:lnTo>
                    <a:pt x="0" y="6286"/>
                  </a:lnTo>
                  <a:lnTo>
                    <a:pt x="1333" y="8254"/>
                  </a:lnTo>
                  <a:lnTo>
                    <a:pt x="3162" y="8407"/>
                  </a:lnTo>
                  <a:lnTo>
                    <a:pt x="4952" y="8534"/>
                  </a:lnTo>
                  <a:lnTo>
                    <a:pt x="6591" y="6832"/>
                  </a:lnTo>
                  <a:lnTo>
                    <a:pt x="6972" y="2260"/>
                  </a:lnTo>
                  <a:lnTo>
                    <a:pt x="5651" y="304"/>
                  </a:lnTo>
                  <a:lnTo>
                    <a:pt x="3822" y="139"/>
                  </a:lnTo>
                  <a:lnTo>
                    <a:pt x="2006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7" name="object 2637"/>
            <p:cNvSpPr/>
            <p:nvPr/>
          </p:nvSpPr>
          <p:spPr>
            <a:xfrm>
              <a:off x="7026422" y="3466070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4">
                  <a:moveTo>
                    <a:pt x="5257" y="0"/>
                  </a:moveTo>
                  <a:lnTo>
                    <a:pt x="2527" y="1066"/>
                  </a:lnTo>
                  <a:lnTo>
                    <a:pt x="0" y="3035"/>
                  </a:lnTo>
                  <a:lnTo>
                    <a:pt x="50" y="3403"/>
                  </a:lnTo>
                  <a:lnTo>
                    <a:pt x="1663" y="3924"/>
                  </a:lnTo>
                  <a:lnTo>
                    <a:pt x="1993" y="6261"/>
                  </a:lnTo>
                  <a:lnTo>
                    <a:pt x="2057" y="7734"/>
                  </a:lnTo>
                  <a:lnTo>
                    <a:pt x="5537" y="7200"/>
                  </a:lnTo>
                  <a:lnTo>
                    <a:pt x="6184" y="6197"/>
                  </a:lnTo>
                  <a:lnTo>
                    <a:pt x="8051" y="4444"/>
                  </a:lnTo>
                  <a:lnTo>
                    <a:pt x="6984" y="2235"/>
                  </a:lnTo>
                  <a:lnTo>
                    <a:pt x="8508" y="1003"/>
                  </a:lnTo>
                  <a:lnTo>
                    <a:pt x="8204" y="596"/>
                  </a:lnTo>
                  <a:lnTo>
                    <a:pt x="5257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8" name="object 2638"/>
            <p:cNvSpPr/>
            <p:nvPr/>
          </p:nvSpPr>
          <p:spPr>
            <a:xfrm>
              <a:off x="7017167" y="3423714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9" name="object 2639"/>
            <p:cNvSpPr/>
            <p:nvPr/>
          </p:nvSpPr>
          <p:spPr>
            <a:xfrm>
              <a:off x="7013839" y="3396639"/>
              <a:ext cx="3810" cy="635"/>
            </a:xfrm>
            <a:custGeom>
              <a:avLst/>
              <a:gdLst/>
              <a:ahLst/>
              <a:cxnLst/>
              <a:rect l="l" t="t" r="r" b="b"/>
              <a:pathLst>
                <a:path w="3809" h="635">
                  <a:moveTo>
                    <a:pt x="3454" y="546"/>
                  </a:moveTo>
                  <a:lnTo>
                    <a:pt x="1282" y="228"/>
                  </a:lnTo>
                  <a:lnTo>
                    <a:pt x="0" y="0"/>
                  </a:lnTo>
                  <a:lnTo>
                    <a:pt x="1270" y="241"/>
                  </a:lnTo>
                  <a:lnTo>
                    <a:pt x="3454" y="558"/>
                  </a:lnTo>
                  <a:close/>
                </a:path>
              </a:pathLst>
            </a:custGeom>
            <a:solidFill>
              <a:srgbClr val="100C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0" name="object 2640"/>
            <p:cNvSpPr/>
            <p:nvPr/>
          </p:nvSpPr>
          <p:spPr>
            <a:xfrm>
              <a:off x="7008145" y="3405011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1" name="object 2641"/>
            <p:cNvSpPr/>
            <p:nvPr/>
          </p:nvSpPr>
          <p:spPr>
            <a:xfrm>
              <a:off x="6991415" y="3366822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close/>
                </a:path>
              </a:pathLst>
            </a:custGeom>
            <a:solidFill>
              <a:srgbClr val="304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2" name="object 2642"/>
            <p:cNvSpPr/>
            <p:nvPr/>
          </p:nvSpPr>
          <p:spPr>
            <a:xfrm>
              <a:off x="6991415" y="3366822"/>
              <a:ext cx="1905" cy="635"/>
            </a:xfrm>
            <a:custGeom>
              <a:avLst/>
              <a:gdLst/>
              <a:ahLst/>
              <a:cxnLst/>
              <a:rect l="l" t="t" r="r" b="b"/>
              <a:pathLst>
                <a:path w="1904" h="635">
                  <a:moveTo>
                    <a:pt x="0" y="0"/>
                  </a:moveTo>
                  <a:lnTo>
                    <a:pt x="482" y="177"/>
                  </a:lnTo>
                  <a:lnTo>
                    <a:pt x="977" y="342"/>
                  </a:lnTo>
                  <a:lnTo>
                    <a:pt x="1460" y="507"/>
                  </a:lnTo>
                  <a:lnTo>
                    <a:pt x="495" y="165"/>
                  </a:lnTo>
                  <a:close/>
                </a:path>
              </a:pathLst>
            </a:custGeom>
            <a:solidFill>
              <a:srgbClr val="3850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3" name="object 2643"/>
            <p:cNvSpPr/>
            <p:nvPr/>
          </p:nvSpPr>
          <p:spPr>
            <a:xfrm>
              <a:off x="6986045" y="3378892"/>
              <a:ext cx="5715" cy="6350"/>
            </a:xfrm>
            <a:custGeom>
              <a:avLst/>
              <a:gdLst/>
              <a:ahLst/>
              <a:cxnLst/>
              <a:rect l="l" t="t" r="r" b="b"/>
              <a:pathLst>
                <a:path w="5715" h="6350">
                  <a:moveTo>
                    <a:pt x="0" y="0"/>
                  </a:moveTo>
                  <a:lnTo>
                    <a:pt x="1727" y="2044"/>
                  </a:lnTo>
                  <a:lnTo>
                    <a:pt x="3543" y="4064"/>
                  </a:lnTo>
                  <a:lnTo>
                    <a:pt x="5372" y="6032"/>
                  </a:lnTo>
                  <a:lnTo>
                    <a:pt x="3543" y="4051"/>
                  </a:lnTo>
                  <a:lnTo>
                    <a:pt x="1739" y="20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79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4" name="object 2644"/>
            <p:cNvSpPr/>
            <p:nvPr/>
          </p:nvSpPr>
          <p:spPr>
            <a:xfrm>
              <a:off x="6986068" y="3379198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5" name="object 2645"/>
            <p:cNvSpPr/>
            <p:nvPr/>
          </p:nvSpPr>
          <p:spPr>
            <a:xfrm>
              <a:off x="6983105" y="3368837"/>
              <a:ext cx="1905" cy="2540"/>
            </a:xfrm>
            <a:custGeom>
              <a:avLst/>
              <a:gdLst/>
              <a:ahLst/>
              <a:cxnLst/>
              <a:rect l="l" t="t" r="r" b="b"/>
              <a:pathLst>
                <a:path w="1904" h="2539">
                  <a:moveTo>
                    <a:pt x="1511" y="2260"/>
                  </a:moveTo>
                  <a:lnTo>
                    <a:pt x="977" y="1511"/>
                  </a:lnTo>
                  <a:lnTo>
                    <a:pt x="0" y="0"/>
                  </a:lnTo>
                  <a:lnTo>
                    <a:pt x="469" y="762"/>
                  </a:lnTo>
                  <a:lnTo>
                    <a:pt x="1511" y="2260"/>
                  </a:lnTo>
                  <a:close/>
                </a:path>
              </a:pathLst>
            </a:custGeom>
            <a:solidFill>
              <a:srgbClr val="3C45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6" name="object 2646"/>
            <p:cNvSpPr/>
            <p:nvPr/>
          </p:nvSpPr>
          <p:spPr>
            <a:xfrm>
              <a:off x="6966257" y="3321432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4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7" name="object 2647"/>
            <p:cNvSpPr/>
            <p:nvPr/>
          </p:nvSpPr>
          <p:spPr>
            <a:xfrm>
              <a:off x="6962095" y="3317972"/>
              <a:ext cx="1905" cy="2540"/>
            </a:xfrm>
            <a:custGeom>
              <a:avLst/>
              <a:gdLst/>
              <a:ahLst/>
              <a:cxnLst/>
              <a:rect l="l" t="t" r="r" b="b"/>
              <a:pathLst>
                <a:path w="1904" h="2539">
                  <a:moveTo>
                    <a:pt x="1295" y="0"/>
                  </a:moveTo>
                  <a:lnTo>
                    <a:pt x="0" y="2273"/>
                  </a:lnTo>
                  <a:lnTo>
                    <a:pt x="1295" y="0"/>
                  </a:lnTo>
                  <a:close/>
                </a:path>
              </a:pathLst>
            </a:custGeom>
            <a:solidFill>
              <a:srgbClr val="50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8" name="object 2648"/>
            <p:cNvSpPr/>
            <p:nvPr/>
          </p:nvSpPr>
          <p:spPr>
            <a:xfrm>
              <a:off x="6962094" y="3317971"/>
              <a:ext cx="64769" cy="128905"/>
            </a:xfrm>
            <a:custGeom>
              <a:avLst/>
              <a:gdLst/>
              <a:ahLst/>
              <a:cxnLst/>
              <a:rect l="l" t="t" r="r" b="b"/>
              <a:pathLst>
                <a:path w="64770" h="128904">
                  <a:moveTo>
                    <a:pt x="55444" y="114820"/>
                  </a:moveTo>
                  <a:lnTo>
                    <a:pt x="52044" y="114820"/>
                  </a:lnTo>
                  <a:lnTo>
                    <a:pt x="52387" y="117005"/>
                  </a:lnTo>
                  <a:lnTo>
                    <a:pt x="53001" y="120357"/>
                  </a:lnTo>
                  <a:lnTo>
                    <a:pt x="53073" y="120751"/>
                  </a:lnTo>
                  <a:lnTo>
                    <a:pt x="54216" y="124599"/>
                  </a:lnTo>
                  <a:lnTo>
                    <a:pt x="56261" y="128612"/>
                  </a:lnTo>
                  <a:lnTo>
                    <a:pt x="57188" y="127800"/>
                  </a:lnTo>
                  <a:lnTo>
                    <a:pt x="58216" y="127088"/>
                  </a:lnTo>
                  <a:lnTo>
                    <a:pt x="59334" y="126530"/>
                  </a:lnTo>
                  <a:lnTo>
                    <a:pt x="55651" y="119049"/>
                  </a:lnTo>
                  <a:lnTo>
                    <a:pt x="55551" y="117005"/>
                  </a:lnTo>
                  <a:lnTo>
                    <a:pt x="55444" y="114820"/>
                  </a:lnTo>
                  <a:close/>
                </a:path>
                <a:path w="64770" h="128904">
                  <a:moveTo>
                    <a:pt x="50565" y="86563"/>
                  </a:moveTo>
                  <a:lnTo>
                    <a:pt x="46151" y="86563"/>
                  </a:lnTo>
                  <a:lnTo>
                    <a:pt x="48158" y="89712"/>
                  </a:lnTo>
                  <a:lnTo>
                    <a:pt x="49644" y="92265"/>
                  </a:lnTo>
                  <a:lnTo>
                    <a:pt x="50393" y="94945"/>
                  </a:lnTo>
                  <a:lnTo>
                    <a:pt x="50500" y="95694"/>
                  </a:lnTo>
                  <a:lnTo>
                    <a:pt x="50612" y="96481"/>
                  </a:lnTo>
                  <a:lnTo>
                    <a:pt x="50713" y="97193"/>
                  </a:lnTo>
                  <a:lnTo>
                    <a:pt x="50800" y="97802"/>
                  </a:lnTo>
                  <a:lnTo>
                    <a:pt x="50888" y="98450"/>
                  </a:lnTo>
                  <a:lnTo>
                    <a:pt x="51936" y="100317"/>
                  </a:lnTo>
                  <a:lnTo>
                    <a:pt x="52287" y="101739"/>
                  </a:lnTo>
                  <a:lnTo>
                    <a:pt x="52412" y="107759"/>
                  </a:lnTo>
                  <a:lnTo>
                    <a:pt x="50863" y="111290"/>
                  </a:lnTo>
                  <a:lnTo>
                    <a:pt x="48247" y="113906"/>
                  </a:lnTo>
                  <a:lnTo>
                    <a:pt x="46723" y="116166"/>
                  </a:lnTo>
                  <a:lnTo>
                    <a:pt x="45402" y="117957"/>
                  </a:lnTo>
                  <a:lnTo>
                    <a:pt x="42557" y="121551"/>
                  </a:lnTo>
                  <a:lnTo>
                    <a:pt x="43599" y="122212"/>
                  </a:lnTo>
                  <a:lnTo>
                    <a:pt x="44538" y="123024"/>
                  </a:lnTo>
                  <a:lnTo>
                    <a:pt x="45339" y="123952"/>
                  </a:lnTo>
                  <a:lnTo>
                    <a:pt x="46596" y="122415"/>
                  </a:lnTo>
                  <a:lnTo>
                    <a:pt x="48234" y="120357"/>
                  </a:lnTo>
                  <a:lnTo>
                    <a:pt x="50482" y="117221"/>
                  </a:lnTo>
                  <a:lnTo>
                    <a:pt x="51714" y="115354"/>
                  </a:lnTo>
                  <a:lnTo>
                    <a:pt x="51828" y="115163"/>
                  </a:lnTo>
                  <a:lnTo>
                    <a:pt x="51943" y="114998"/>
                  </a:lnTo>
                  <a:lnTo>
                    <a:pt x="52044" y="114820"/>
                  </a:lnTo>
                  <a:lnTo>
                    <a:pt x="55444" y="114820"/>
                  </a:lnTo>
                  <a:lnTo>
                    <a:pt x="55321" y="112293"/>
                  </a:lnTo>
                  <a:lnTo>
                    <a:pt x="55145" y="107759"/>
                  </a:lnTo>
                  <a:lnTo>
                    <a:pt x="55028" y="104673"/>
                  </a:lnTo>
                  <a:lnTo>
                    <a:pt x="54912" y="102247"/>
                  </a:lnTo>
                  <a:lnTo>
                    <a:pt x="54889" y="101955"/>
                  </a:lnTo>
                  <a:lnTo>
                    <a:pt x="62648" y="101955"/>
                  </a:lnTo>
                  <a:lnTo>
                    <a:pt x="61849" y="101739"/>
                  </a:lnTo>
                  <a:lnTo>
                    <a:pt x="53695" y="93154"/>
                  </a:lnTo>
                  <a:lnTo>
                    <a:pt x="52908" y="90703"/>
                  </a:lnTo>
                  <a:lnTo>
                    <a:pt x="51698" y="88506"/>
                  </a:lnTo>
                  <a:lnTo>
                    <a:pt x="50565" y="86563"/>
                  </a:lnTo>
                  <a:close/>
                </a:path>
                <a:path w="64770" h="128904">
                  <a:moveTo>
                    <a:pt x="62648" y="101955"/>
                  </a:moveTo>
                  <a:lnTo>
                    <a:pt x="54889" y="101955"/>
                  </a:lnTo>
                  <a:lnTo>
                    <a:pt x="56007" y="102743"/>
                  </a:lnTo>
                  <a:lnTo>
                    <a:pt x="58293" y="104228"/>
                  </a:lnTo>
                  <a:lnTo>
                    <a:pt x="60820" y="105219"/>
                  </a:lnTo>
                  <a:lnTo>
                    <a:pt x="63030" y="105867"/>
                  </a:lnTo>
                  <a:lnTo>
                    <a:pt x="63423" y="104673"/>
                  </a:lnTo>
                  <a:lnTo>
                    <a:pt x="64008" y="103543"/>
                  </a:lnTo>
                  <a:lnTo>
                    <a:pt x="64719" y="102514"/>
                  </a:lnTo>
                  <a:lnTo>
                    <a:pt x="62648" y="101955"/>
                  </a:lnTo>
                  <a:close/>
                </a:path>
                <a:path w="64770" h="128904">
                  <a:moveTo>
                    <a:pt x="28827" y="61023"/>
                  </a:moveTo>
                  <a:lnTo>
                    <a:pt x="23964" y="61023"/>
                  </a:lnTo>
                  <a:lnTo>
                    <a:pt x="27495" y="64973"/>
                  </a:lnTo>
                  <a:lnTo>
                    <a:pt x="31280" y="69049"/>
                  </a:lnTo>
                  <a:lnTo>
                    <a:pt x="36017" y="74104"/>
                  </a:lnTo>
                  <a:lnTo>
                    <a:pt x="38709" y="77063"/>
                  </a:lnTo>
                  <a:lnTo>
                    <a:pt x="40677" y="79311"/>
                  </a:lnTo>
                  <a:lnTo>
                    <a:pt x="42316" y="81368"/>
                  </a:lnTo>
                  <a:lnTo>
                    <a:pt x="42621" y="82092"/>
                  </a:lnTo>
                  <a:lnTo>
                    <a:pt x="42646" y="86563"/>
                  </a:lnTo>
                  <a:lnTo>
                    <a:pt x="41605" y="89217"/>
                  </a:lnTo>
                  <a:lnTo>
                    <a:pt x="40840" y="90703"/>
                  </a:lnTo>
                  <a:lnTo>
                    <a:pt x="40388" y="91795"/>
                  </a:lnTo>
                  <a:lnTo>
                    <a:pt x="41529" y="91935"/>
                  </a:lnTo>
                  <a:lnTo>
                    <a:pt x="42819" y="92265"/>
                  </a:lnTo>
                  <a:lnTo>
                    <a:pt x="43967" y="92710"/>
                  </a:lnTo>
                  <a:lnTo>
                    <a:pt x="44343" y="91935"/>
                  </a:lnTo>
                  <a:lnTo>
                    <a:pt x="45212" y="89954"/>
                  </a:lnTo>
                  <a:lnTo>
                    <a:pt x="45720" y="88506"/>
                  </a:lnTo>
                  <a:lnTo>
                    <a:pt x="46050" y="87045"/>
                  </a:lnTo>
                  <a:lnTo>
                    <a:pt x="46151" y="86563"/>
                  </a:lnTo>
                  <a:lnTo>
                    <a:pt x="50569" y="86563"/>
                  </a:lnTo>
                  <a:lnTo>
                    <a:pt x="43103" y="76555"/>
                  </a:lnTo>
                  <a:lnTo>
                    <a:pt x="55913" y="76555"/>
                  </a:lnTo>
                  <a:lnTo>
                    <a:pt x="56349" y="75641"/>
                  </a:lnTo>
                  <a:lnTo>
                    <a:pt x="54406" y="75374"/>
                  </a:lnTo>
                  <a:lnTo>
                    <a:pt x="48387" y="74358"/>
                  </a:lnTo>
                  <a:lnTo>
                    <a:pt x="41529" y="72732"/>
                  </a:lnTo>
                  <a:lnTo>
                    <a:pt x="36918" y="69672"/>
                  </a:lnTo>
                  <a:lnTo>
                    <a:pt x="28827" y="61023"/>
                  </a:lnTo>
                  <a:close/>
                </a:path>
                <a:path w="64770" h="128904">
                  <a:moveTo>
                    <a:pt x="55913" y="76555"/>
                  </a:moveTo>
                  <a:lnTo>
                    <a:pt x="43103" y="76555"/>
                  </a:lnTo>
                  <a:lnTo>
                    <a:pt x="46113" y="77520"/>
                  </a:lnTo>
                  <a:lnTo>
                    <a:pt x="49149" y="78206"/>
                  </a:lnTo>
                  <a:lnTo>
                    <a:pt x="53022" y="78892"/>
                  </a:lnTo>
                  <a:lnTo>
                    <a:pt x="55889" y="79311"/>
                  </a:lnTo>
                  <a:lnTo>
                    <a:pt x="55175" y="79311"/>
                  </a:lnTo>
                  <a:lnTo>
                    <a:pt x="55382" y="78206"/>
                  </a:lnTo>
                  <a:lnTo>
                    <a:pt x="55422" y="77990"/>
                  </a:lnTo>
                  <a:lnTo>
                    <a:pt x="55715" y="77063"/>
                  </a:lnTo>
                  <a:lnTo>
                    <a:pt x="55803" y="76784"/>
                  </a:lnTo>
                  <a:lnTo>
                    <a:pt x="55913" y="76555"/>
                  </a:lnTo>
                  <a:close/>
                </a:path>
                <a:path w="64770" h="128904">
                  <a:moveTo>
                    <a:pt x="1295" y="0"/>
                  </a:moveTo>
                  <a:lnTo>
                    <a:pt x="0" y="2273"/>
                  </a:lnTo>
                  <a:lnTo>
                    <a:pt x="1498" y="7747"/>
                  </a:lnTo>
                  <a:lnTo>
                    <a:pt x="3365" y="14973"/>
                  </a:lnTo>
                  <a:lnTo>
                    <a:pt x="18059" y="53098"/>
                  </a:lnTo>
                  <a:lnTo>
                    <a:pt x="19837" y="56121"/>
                  </a:lnTo>
                  <a:lnTo>
                    <a:pt x="20266" y="59423"/>
                  </a:lnTo>
                  <a:lnTo>
                    <a:pt x="20345" y="66598"/>
                  </a:lnTo>
                  <a:lnTo>
                    <a:pt x="20044" y="68783"/>
                  </a:lnTo>
                  <a:lnTo>
                    <a:pt x="19653" y="71069"/>
                  </a:lnTo>
                  <a:lnTo>
                    <a:pt x="22148" y="71069"/>
                  </a:lnTo>
                  <a:lnTo>
                    <a:pt x="23342" y="71374"/>
                  </a:lnTo>
                  <a:lnTo>
                    <a:pt x="23397" y="71069"/>
                  </a:lnTo>
                  <a:lnTo>
                    <a:pt x="23520" y="70294"/>
                  </a:lnTo>
                  <a:lnTo>
                    <a:pt x="23647" y="69367"/>
                  </a:lnTo>
                  <a:lnTo>
                    <a:pt x="23723" y="68783"/>
                  </a:lnTo>
                  <a:lnTo>
                    <a:pt x="23837" y="67805"/>
                  </a:lnTo>
                  <a:lnTo>
                    <a:pt x="23964" y="61023"/>
                  </a:lnTo>
                  <a:lnTo>
                    <a:pt x="28827" y="61023"/>
                  </a:lnTo>
                  <a:lnTo>
                    <a:pt x="19799" y="48920"/>
                  </a:lnTo>
                  <a:lnTo>
                    <a:pt x="29506" y="48920"/>
                  </a:lnTo>
                  <a:lnTo>
                    <a:pt x="25425" y="47498"/>
                  </a:lnTo>
                  <a:lnTo>
                    <a:pt x="8382" y="18808"/>
                  </a:lnTo>
                  <a:lnTo>
                    <a:pt x="7429" y="15709"/>
                  </a:lnTo>
                  <a:lnTo>
                    <a:pt x="3568" y="1320"/>
                  </a:lnTo>
                  <a:lnTo>
                    <a:pt x="1295" y="0"/>
                  </a:lnTo>
                  <a:close/>
                </a:path>
                <a:path w="64770" h="128904">
                  <a:moveTo>
                    <a:pt x="29516" y="48920"/>
                  </a:moveTo>
                  <a:lnTo>
                    <a:pt x="19799" y="48920"/>
                  </a:lnTo>
                  <a:lnTo>
                    <a:pt x="23685" y="50876"/>
                  </a:lnTo>
                  <a:lnTo>
                    <a:pt x="28232" y="52463"/>
                  </a:lnTo>
                  <a:lnTo>
                    <a:pt x="31915" y="53581"/>
                  </a:lnTo>
                  <a:lnTo>
                    <a:pt x="31940" y="49720"/>
                  </a:lnTo>
                  <a:lnTo>
                    <a:pt x="29516" y="48920"/>
                  </a:lnTo>
                  <a:close/>
                </a:path>
              </a:pathLst>
            </a:custGeom>
            <a:solidFill>
              <a:srgbClr val="5A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9" name="object 2649"/>
            <p:cNvSpPr/>
            <p:nvPr/>
          </p:nvSpPr>
          <p:spPr>
            <a:xfrm>
              <a:off x="6984246" y="3437341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4">
                  <a:moveTo>
                    <a:pt x="15011" y="0"/>
                  </a:moveTo>
                  <a:lnTo>
                    <a:pt x="10399" y="0"/>
                  </a:lnTo>
                  <a:lnTo>
                    <a:pt x="8178" y="533"/>
                  </a:lnTo>
                  <a:lnTo>
                    <a:pt x="0" y="17310"/>
                  </a:lnTo>
                  <a:lnTo>
                    <a:pt x="2463" y="22301"/>
                  </a:lnTo>
                  <a:lnTo>
                    <a:pt x="6705" y="24739"/>
                  </a:lnTo>
                  <a:lnTo>
                    <a:pt x="9956" y="26428"/>
                  </a:lnTo>
                  <a:lnTo>
                    <a:pt x="13119" y="26809"/>
                  </a:lnTo>
                  <a:lnTo>
                    <a:pt x="19951" y="25526"/>
                  </a:lnTo>
                  <a:lnTo>
                    <a:pt x="23456" y="23240"/>
                  </a:lnTo>
                  <a:lnTo>
                    <a:pt x="23554" y="23050"/>
                  </a:lnTo>
                  <a:lnTo>
                    <a:pt x="10464" y="23050"/>
                  </a:lnTo>
                  <a:lnTo>
                    <a:pt x="7053" y="22301"/>
                  </a:lnTo>
                  <a:lnTo>
                    <a:pt x="6670" y="22301"/>
                  </a:lnTo>
                  <a:lnTo>
                    <a:pt x="5372" y="20637"/>
                  </a:lnTo>
                  <a:lnTo>
                    <a:pt x="5459" y="18097"/>
                  </a:lnTo>
                  <a:lnTo>
                    <a:pt x="5918" y="16052"/>
                  </a:lnTo>
                  <a:lnTo>
                    <a:pt x="7962" y="14795"/>
                  </a:lnTo>
                  <a:lnTo>
                    <a:pt x="26632" y="14795"/>
                  </a:lnTo>
                  <a:lnTo>
                    <a:pt x="26682" y="13347"/>
                  </a:lnTo>
                  <a:lnTo>
                    <a:pt x="15151" y="13347"/>
                  </a:lnTo>
                  <a:lnTo>
                    <a:pt x="12207" y="11087"/>
                  </a:lnTo>
                  <a:lnTo>
                    <a:pt x="12030" y="10820"/>
                  </a:lnTo>
                  <a:lnTo>
                    <a:pt x="11480" y="9753"/>
                  </a:lnTo>
                  <a:lnTo>
                    <a:pt x="11576" y="7619"/>
                  </a:lnTo>
                  <a:lnTo>
                    <a:pt x="11671" y="7315"/>
                  </a:lnTo>
                  <a:lnTo>
                    <a:pt x="13079" y="5473"/>
                  </a:lnTo>
                  <a:lnTo>
                    <a:pt x="23926" y="5473"/>
                  </a:lnTo>
                  <a:lnTo>
                    <a:pt x="23571" y="5016"/>
                  </a:lnTo>
                  <a:lnTo>
                    <a:pt x="17322" y="533"/>
                  </a:lnTo>
                  <a:lnTo>
                    <a:pt x="15011" y="0"/>
                  </a:lnTo>
                  <a:close/>
                </a:path>
                <a:path w="27304" h="27304">
                  <a:moveTo>
                    <a:pt x="26632" y="14795"/>
                  </a:moveTo>
                  <a:lnTo>
                    <a:pt x="7962" y="14795"/>
                  </a:lnTo>
                  <a:lnTo>
                    <a:pt x="11823" y="15671"/>
                  </a:lnTo>
                  <a:lnTo>
                    <a:pt x="12626" y="16700"/>
                  </a:lnTo>
                  <a:lnTo>
                    <a:pt x="13040" y="17310"/>
                  </a:lnTo>
                  <a:lnTo>
                    <a:pt x="12954" y="19761"/>
                  </a:lnTo>
                  <a:lnTo>
                    <a:pt x="12496" y="21793"/>
                  </a:lnTo>
                  <a:lnTo>
                    <a:pt x="10464" y="23050"/>
                  </a:lnTo>
                  <a:lnTo>
                    <a:pt x="23554" y="23050"/>
                  </a:lnTo>
                  <a:lnTo>
                    <a:pt x="25246" y="19761"/>
                  </a:lnTo>
                  <a:lnTo>
                    <a:pt x="26060" y="18097"/>
                  </a:lnTo>
                  <a:lnTo>
                    <a:pt x="26454" y="16700"/>
                  </a:lnTo>
                  <a:lnTo>
                    <a:pt x="26565" y="15671"/>
                  </a:lnTo>
                  <a:lnTo>
                    <a:pt x="26632" y="14795"/>
                  </a:lnTo>
                  <a:close/>
                </a:path>
                <a:path w="27304" h="27304">
                  <a:moveTo>
                    <a:pt x="23926" y="5473"/>
                  </a:moveTo>
                  <a:lnTo>
                    <a:pt x="15715" y="5473"/>
                  </a:lnTo>
                  <a:lnTo>
                    <a:pt x="17335" y="6730"/>
                  </a:lnTo>
                  <a:lnTo>
                    <a:pt x="18529" y="7619"/>
                  </a:lnTo>
                  <a:lnTo>
                    <a:pt x="18881" y="8318"/>
                  </a:lnTo>
                  <a:lnTo>
                    <a:pt x="18999" y="11353"/>
                  </a:lnTo>
                  <a:lnTo>
                    <a:pt x="17484" y="13347"/>
                  </a:lnTo>
                  <a:lnTo>
                    <a:pt x="26682" y="13347"/>
                  </a:lnTo>
                  <a:lnTo>
                    <a:pt x="26600" y="10820"/>
                  </a:lnTo>
                  <a:lnTo>
                    <a:pt x="26019" y="8928"/>
                  </a:lnTo>
                  <a:lnTo>
                    <a:pt x="25905" y="8559"/>
                  </a:lnTo>
                  <a:lnTo>
                    <a:pt x="25831" y="8318"/>
                  </a:lnTo>
                  <a:lnTo>
                    <a:pt x="23926" y="5473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0" name="object 2650"/>
            <p:cNvSpPr/>
            <p:nvPr/>
          </p:nvSpPr>
          <p:spPr>
            <a:xfrm>
              <a:off x="6989615" y="3452143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2603" y="0"/>
                  </a:moveTo>
                  <a:lnTo>
                    <a:pt x="546" y="1244"/>
                  </a:lnTo>
                  <a:lnTo>
                    <a:pt x="88" y="3289"/>
                  </a:lnTo>
                  <a:lnTo>
                    <a:pt x="0" y="5829"/>
                  </a:lnTo>
                  <a:lnTo>
                    <a:pt x="1219" y="7404"/>
                  </a:lnTo>
                  <a:lnTo>
                    <a:pt x="5092" y="8242"/>
                  </a:lnTo>
                  <a:lnTo>
                    <a:pt x="7124" y="6984"/>
                  </a:lnTo>
                  <a:lnTo>
                    <a:pt x="7216" y="6578"/>
                  </a:lnTo>
                  <a:lnTo>
                    <a:pt x="2628" y="6578"/>
                  </a:lnTo>
                  <a:lnTo>
                    <a:pt x="1062" y="4165"/>
                  </a:lnTo>
                  <a:lnTo>
                    <a:pt x="3517" y="2616"/>
                  </a:lnTo>
                  <a:lnTo>
                    <a:pt x="7670" y="2616"/>
                  </a:lnTo>
                  <a:lnTo>
                    <a:pt x="7670" y="2438"/>
                  </a:lnTo>
                  <a:lnTo>
                    <a:pt x="6451" y="863"/>
                  </a:lnTo>
                  <a:lnTo>
                    <a:pt x="2603" y="0"/>
                  </a:lnTo>
                  <a:close/>
                </a:path>
                <a:path w="8254" h="8254">
                  <a:moveTo>
                    <a:pt x="7670" y="2616"/>
                  </a:moveTo>
                  <a:lnTo>
                    <a:pt x="3517" y="2616"/>
                  </a:lnTo>
                  <a:lnTo>
                    <a:pt x="5092" y="5054"/>
                  </a:lnTo>
                  <a:lnTo>
                    <a:pt x="2628" y="6578"/>
                  </a:lnTo>
                  <a:lnTo>
                    <a:pt x="7216" y="6578"/>
                  </a:lnTo>
                  <a:lnTo>
                    <a:pt x="7561" y="5054"/>
                  </a:lnTo>
                  <a:lnTo>
                    <a:pt x="7670" y="2616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1" name="object 2651"/>
            <p:cNvSpPr/>
            <p:nvPr/>
          </p:nvSpPr>
          <p:spPr>
            <a:xfrm>
              <a:off x="6990665" y="3454762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2463" y="0"/>
                  </a:moveTo>
                  <a:lnTo>
                    <a:pt x="0" y="1536"/>
                  </a:lnTo>
                  <a:lnTo>
                    <a:pt x="1574" y="3962"/>
                  </a:lnTo>
                  <a:lnTo>
                    <a:pt x="4038" y="2438"/>
                  </a:lnTo>
                  <a:lnTo>
                    <a:pt x="2463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2" name="object 2652"/>
            <p:cNvSpPr/>
            <p:nvPr/>
          </p:nvSpPr>
          <p:spPr>
            <a:xfrm>
              <a:off x="6995726" y="3442662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4038" y="0"/>
                  </a:moveTo>
                  <a:lnTo>
                    <a:pt x="1676" y="50"/>
                  </a:lnTo>
                  <a:lnTo>
                    <a:pt x="190" y="1993"/>
                  </a:lnTo>
                  <a:lnTo>
                    <a:pt x="0" y="2603"/>
                  </a:lnTo>
                  <a:lnTo>
                    <a:pt x="0" y="4432"/>
                  </a:lnTo>
                  <a:lnTo>
                    <a:pt x="660" y="5715"/>
                  </a:lnTo>
                  <a:lnTo>
                    <a:pt x="1854" y="6642"/>
                  </a:lnTo>
                  <a:lnTo>
                    <a:pt x="3670" y="8026"/>
                  </a:lnTo>
                  <a:lnTo>
                    <a:pt x="6032" y="7988"/>
                  </a:lnTo>
                  <a:lnTo>
                    <a:pt x="7137" y="6527"/>
                  </a:lnTo>
                  <a:lnTo>
                    <a:pt x="7531" y="6032"/>
                  </a:lnTo>
                  <a:lnTo>
                    <a:pt x="7708" y="5435"/>
                  </a:lnTo>
                  <a:lnTo>
                    <a:pt x="7708" y="4800"/>
                  </a:lnTo>
                  <a:lnTo>
                    <a:pt x="7708" y="3606"/>
                  </a:lnTo>
                  <a:lnTo>
                    <a:pt x="7048" y="2298"/>
                  </a:lnTo>
                  <a:lnTo>
                    <a:pt x="5854" y="1409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3" name="object 2653"/>
            <p:cNvSpPr/>
            <p:nvPr/>
          </p:nvSpPr>
          <p:spPr>
            <a:xfrm>
              <a:off x="7024465" y="3413635"/>
              <a:ext cx="26670" cy="28575"/>
            </a:xfrm>
            <a:custGeom>
              <a:avLst/>
              <a:gdLst/>
              <a:ahLst/>
              <a:cxnLst/>
              <a:rect l="l" t="t" r="r" b="b"/>
              <a:pathLst>
                <a:path w="26670" h="28575">
                  <a:moveTo>
                    <a:pt x="10896" y="0"/>
                  </a:moveTo>
                  <a:lnTo>
                    <a:pt x="5384" y="2514"/>
                  </a:lnTo>
                  <a:lnTo>
                    <a:pt x="2362" y="6857"/>
                  </a:lnTo>
                  <a:lnTo>
                    <a:pt x="1625" y="7873"/>
                  </a:lnTo>
                  <a:lnTo>
                    <a:pt x="1054" y="9004"/>
                  </a:lnTo>
                  <a:lnTo>
                    <a:pt x="660" y="10210"/>
                  </a:lnTo>
                  <a:lnTo>
                    <a:pt x="493" y="10820"/>
                  </a:lnTo>
                  <a:lnTo>
                    <a:pt x="388" y="11201"/>
                  </a:lnTo>
                  <a:lnTo>
                    <a:pt x="304" y="11506"/>
                  </a:lnTo>
                  <a:lnTo>
                    <a:pt x="197" y="11988"/>
                  </a:lnTo>
                  <a:lnTo>
                    <a:pt x="76" y="12534"/>
                  </a:lnTo>
                  <a:lnTo>
                    <a:pt x="0" y="18300"/>
                  </a:lnTo>
                  <a:lnTo>
                    <a:pt x="1346" y="21755"/>
                  </a:lnTo>
                  <a:lnTo>
                    <a:pt x="3670" y="24244"/>
                  </a:lnTo>
                  <a:lnTo>
                    <a:pt x="5270" y="25920"/>
                  </a:lnTo>
                  <a:lnTo>
                    <a:pt x="7277" y="27139"/>
                  </a:lnTo>
                  <a:lnTo>
                    <a:pt x="10837" y="27914"/>
                  </a:lnTo>
                  <a:lnTo>
                    <a:pt x="11696" y="27914"/>
                  </a:lnTo>
                  <a:lnTo>
                    <a:pt x="18110" y="28181"/>
                  </a:lnTo>
                  <a:lnTo>
                    <a:pt x="24688" y="23571"/>
                  </a:lnTo>
                  <a:lnTo>
                    <a:pt x="25286" y="20789"/>
                  </a:lnTo>
                  <a:lnTo>
                    <a:pt x="17754" y="20789"/>
                  </a:lnTo>
                  <a:lnTo>
                    <a:pt x="15989" y="19151"/>
                  </a:lnTo>
                  <a:lnTo>
                    <a:pt x="15913" y="14808"/>
                  </a:lnTo>
                  <a:lnTo>
                    <a:pt x="16875" y="13792"/>
                  </a:lnTo>
                  <a:lnTo>
                    <a:pt x="5638" y="13792"/>
                  </a:lnTo>
                  <a:lnTo>
                    <a:pt x="3683" y="11988"/>
                  </a:lnTo>
                  <a:lnTo>
                    <a:pt x="3503" y="11506"/>
                  </a:lnTo>
                  <a:lnTo>
                    <a:pt x="3512" y="9004"/>
                  </a:lnTo>
                  <a:lnTo>
                    <a:pt x="3835" y="8191"/>
                  </a:lnTo>
                  <a:lnTo>
                    <a:pt x="6223" y="5587"/>
                  </a:lnTo>
                  <a:lnTo>
                    <a:pt x="8572" y="5219"/>
                  </a:lnTo>
                  <a:lnTo>
                    <a:pt x="23929" y="5219"/>
                  </a:lnTo>
                  <a:lnTo>
                    <a:pt x="23825" y="5029"/>
                  </a:lnTo>
                  <a:lnTo>
                    <a:pt x="18745" y="1930"/>
                  </a:lnTo>
                  <a:lnTo>
                    <a:pt x="17513" y="1422"/>
                  </a:lnTo>
                  <a:lnTo>
                    <a:pt x="10896" y="0"/>
                  </a:lnTo>
                  <a:close/>
                </a:path>
                <a:path w="26670" h="28575">
                  <a:moveTo>
                    <a:pt x="26352" y="13131"/>
                  </a:moveTo>
                  <a:lnTo>
                    <a:pt x="21768" y="13131"/>
                  </a:lnTo>
                  <a:lnTo>
                    <a:pt x="23329" y="14592"/>
                  </a:lnTo>
                  <a:lnTo>
                    <a:pt x="23418" y="18948"/>
                  </a:lnTo>
                  <a:lnTo>
                    <a:pt x="21702" y="20789"/>
                  </a:lnTo>
                  <a:lnTo>
                    <a:pt x="25286" y="20789"/>
                  </a:lnTo>
                  <a:lnTo>
                    <a:pt x="26047" y="17246"/>
                  </a:lnTo>
                  <a:lnTo>
                    <a:pt x="26121" y="16903"/>
                  </a:lnTo>
                  <a:lnTo>
                    <a:pt x="26225" y="16306"/>
                  </a:lnTo>
                  <a:lnTo>
                    <a:pt x="26347" y="14592"/>
                  </a:lnTo>
                  <a:lnTo>
                    <a:pt x="26352" y="13131"/>
                  </a:lnTo>
                  <a:close/>
                </a:path>
                <a:path w="26670" h="28575">
                  <a:moveTo>
                    <a:pt x="23929" y="5219"/>
                  </a:moveTo>
                  <a:lnTo>
                    <a:pt x="8572" y="5219"/>
                  </a:lnTo>
                  <a:lnTo>
                    <a:pt x="10515" y="7023"/>
                  </a:lnTo>
                  <a:lnTo>
                    <a:pt x="10820" y="7873"/>
                  </a:lnTo>
                  <a:lnTo>
                    <a:pt x="10820" y="9702"/>
                  </a:lnTo>
                  <a:lnTo>
                    <a:pt x="10375" y="10820"/>
                  </a:lnTo>
                  <a:lnTo>
                    <a:pt x="7962" y="13423"/>
                  </a:lnTo>
                  <a:lnTo>
                    <a:pt x="5638" y="13792"/>
                  </a:lnTo>
                  <a:lnTo>
                    <a:pt x="16875" y="13792"/>
                  </a:lnTo>
                  <a:lnTo>
                    <a:pt x="17500" y="13131"/>
                  </a:lnTo>
                  <a:lnTo>
                    <a:pt x="26352" y="13131"/>
                  </a:lnTo>
                  <a:lnTo>
                    <a:pt x="26352" y="9702"/>
                  </a:lnTo>
                  <a:lnTo>
                    <a:pt x="26165" y="9309"/>
                  </a:lnTo>
                  <a:lnTo>
                    <a:pt x="23929" y="5219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4" name="object 2654"/>
            <p:cNvSpPr/>
            <p:nvPr/>
          </p:nvSpPr>
          <p:spPr>
            <a:xfrm>
              <a:off x="7040445" y="3426761"/>
              <a:ext cx="7620" cy="8255"/>
            </a:xfrm>
            <a:custGeom>
              <a:avLst/>
              <a:gdLst/>
              <a:ahLst/>
              <a:cxnLst/>
              <a:rect l="l" t="t" r="r" b="b"/>
              <a:pathLst>
                <a:path w="7620" h="8254">
                  <a:moveTo>
                    <a:pt x="5766" y="0"/>
                  </a:moveTo>
                  <a:lnTo>
                    <a:pt x="1524" y="0"/>
                  </a:lnTo>
                  <a:lnTo>
                    <a:pt x="117" y="1473"/>
                  </a:lnTo>
                  <a:lnTo>
                    <a:pt x="0" y="6032"/>
                  </a:lnTo>
                  <a:lnTo>
                    <a:pt x="1765" y="7670"/>
                  </a:lnTo>
                  <a:lnTo>
                    <a:pt x="5713" y="7670"/>
                  </a:lnTo>
                  <a:lnTo>
                    <a:pt x="6814" y="6489"/>
                  </a:lnTo>
                  <a:lnTo>
                    <a:pt x="3302" y="6489"/>
                  </a:lnTo>
                  <a:lnTo>
                    <a:pt x="2349" y="5600"/>
                  </a:lnTo>
                  <a:lnTo>
                    <a:pt x="2298" y="4444"/>
                  </a:lnTo>
                  <a:lnTo>
                    <a:pt x="4254" y="2298"/>
                  </a:lnTo>
                  <a:lnTo>
                    <a:pt x="7385" y="2298"/>
                  </a:lnTo>
                  <a:lnTo>
                    <a:pt x="7353" y="1473"/>
                  </a:lnTo>
                  <a:lnTo>
                    <a:pt x="5766" y="0"/>
                  </a:lnTo>
                  <a:close/>
                </a:path>
                <a:path w="7620" h="8254">
                  <a:moveTo>
                    <a:pt x="7385" y="2298"/>
                  </a:moveTo>
                  <a:lnTo>
                    <a:pt x="5427" y="2298"/>
                  </a:lnTo>
                  <a:lnTo>
                    <a:pt x="6324" y="3124"/>
                  </a:lnTo>
                  <a:lnTo>
                    <a:pt x="6362" y="4279"/>
                  </a:lnTo>
                  <a:lnTo>
                    <a:pt x="4386" y="6489"/>
                  </a:lnTo>
                  <a:lnTo>
                    <a:pt x="6814" y="6489"/>
                  </a:lnTo>
                  <a:lnTo>
                    <a:pt x="7442" y="5816"/>
                  </a:lnTo>
                  <a:lnTo>
                    <a:pt x="7385" y="2298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5" name="object 2655"/>
            <p:cNvSpPr/>
            <p:nvPr/>
          </p:nvSpPr>
          <p:spPr>
            <a:xfrm>
              <a:off x="7042749" y="3429011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3073" y="0"/>
                  </a:moveTo>
                  <a:lnTo>
                    <a:pt x="1955" y="50"/>
                  </a:lnTo>
                  <a:lnTo>
                    <a:pt x="0" y="2197"/>
                  </a:lnTo>
                  <a:lnTo>
                    <a:pt x="50" y="3352"/>
                  </a:lnTo>
                  <a:lnTo>
                    <a:pt x="1003" y="4241"/>
                  </a:lnTo>
                  <a:lnTo>
                    <a:pt x="2133" y="4190"/>
                  </a:lnTo>
                  <a:lnTo>
                    <a:pt x="4064" y="2031"/>
                  </a:lnTo>
                  <a:lnTo>
                    <a:pt x="4013" y="876"/>
                  </a:lnTo>
                  <a:lnTo>
                    <a:pt x="3073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6" name="object 2656"/>
            <p:cNvSpPr/>
            <p:nvPr/>
          </p:nvSpPr>
          <p:spPr>
            <a:xfrm>
              <a:off x="7027854" y="3418855"/>
              <a:ext cx="7620" cy="8890"/>
            </a:xfrm>
            <a:custGeom>
              <a:avLst/>
              <a:gdLst/>
              <a:ahLst/>
              <a:cxnLst/>
              <a:rect l="l" t="t" r="r" b="b"/>
              <a:pathLst>
                <a:path w="7620" h="8889">
                  <a:moveTo>
                    <a:pt x="5181" y="0"/>
                  </a:moveTo>
                  <a:lnTo>
                    <a:pt x="2832" y="368"/>
                  </a:lnTo>
                  <a:lnTo>
                    <a:pt x="1295" y="2057"/>
                  </a:lnTo>
                  <a:lnTo>
                    <a:pt x="444" y="2971"/>
                  </a:lnTo>
                  <a:lnTo>
                    <a:pt x="0" y="4089"/>
                  </a:lnTo>
                  <a:lnTo>
                    <a:pt x="0" y="5981"/>
                  </a:lnTo>
                  <a:lnTo>
                    <a:pt x="304" y="6769"/>
                  </a:lnTo>
                  <a:lnTo>
                    <a:pt x="2247" y="8572"/>
                  </a:lnTo>
                  <a:lnTo>
                    <a:pt x="4572" y="8204"/>
                  </a:lnTo>
                  <a:lnTo>
                    <a:pt x="6985" y="5600"/>
                  </a:lnTo>
                  <a:lnTo>
                    <a:pt x="7429" y="4483"/>
                  </a:lnTo>
                  <a:lnTo>
                    <a:pt x="7429" y="3441"/>
                  </a:lnTo>
                  <a:lnTo>
                    <a:pt x="7429" y="2590"/>
                  </a:lnTo>
                  <a:lnTo>
                    <a:pt x="7137" y="1803"/>
                  </a:lnTo>
                  <a:lnTo>
                    <a:pt x="5181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7" name="object 2657"/>
            <p:cNvSpPr/>
            <p:nvPr/>
          </p:nvSpPr>
          <p:spPr>
            <a:xfrm>
              <a:off x="6994097" y="3355982"/>
              <a:ext cx="26670" cy="27305"/>
            </a:xfrm>
            <a:custGeom>
              <a:avLst/>
              <a:gdLst/>
              <a:ahLst/>
              <a:cxnLst/>
              <a:rect l="l" t="t" r="r" b="b"/>
              <a:pathLst>
                <a:path w="26670" h="27304">
                  <a:moveTo>
                    <a:pt x="20713" y="0"/>
                  </a:moveTo>
                  <a:lnTo>
                    <a:pt x="7048" y="0"/>
                  </a:lnTo>
                  <a:lnTo>
                    <a:pt x="977" y="5372"/>
                  </a:lnTo>
                  <a:lnTo>
                    <a:pt x="67" y="10909"/>
                  </a:lnTo>
                  <a:lnTo>
                    <a:pt x="0" y="16116"/>
                  </a:lnTo>
                  <a:lnTo>
                    <a:pt x="1346" y="22402"/>
                  </a:lnTo>
                  <a:lnTo>
                    <a:pt x="6692" y="27305"/>
                  </a:lnTo>
                  <a:lnTo>
                    <a:pt x="19941" y="27305"/>
                  </a:lnTo>
                  <a:lnTo>
                    <a:pt x="26149" y="20916"/>
                  </a:lnTo>
                  <a:lnTo>
                    <a:pt x="26149" y="18415"/>
                  </a:lnTo>
                  <a:lnTo>
                    <a:pt x="14274" y="18415"/>
                  </a:lnTo>
                  <a:lnTo>
                    <a:pt x="12191" y="17208"/>
                  </a:lnTo>
                  <a:lnTo>
                    <a:pt x="11633" y="15151"/>
                  </a:lnTo>
                  <a:lnTo>
                    <a:pt x="11506" y="14135"/>
                  </a:lnTo>
                  <a:lnTo>
                    <a:pt x="11506" y="12446"/>
                  </a:lnTo>
                  <a:lnTo>
                    <a:pt x="12598" y="10909"/>
                  </a:lnTo>
                  <a:lnTo>
                    <a:pt x="16268" y="9931"/>
                  </a:lnTo>
                  <a:lnTo>
                    <a:pt x="26129" y="9931"/>
                  </a:lnTo>
                  <a:lnTo>
                    <a:pt x="26111" y="6502"/>
                  </a:lnTo>
                  <a:lnTo>
                    <a:pt x="20713" y="0"/>
                  </a:lnTo>
                  <a:close/>
                </a:path>
                <a:path w="26670" h="27304">
                  <a:moveTo>
                    <a:pt x="26129" y="9931"/>
                  </a:moveTo>
                  <a:lnTo>
                    <a:pt x="16268" y="9931"/>
                  </a:lnTo>
                  <a:lnTo>
                    <a:pt x="18364" y="11137"/>
                  </a:lnTo>
                  <a:lnTo>
                    <a:pt x="18897" y="13182"/>
                  </a:lnTo>
                  <a:lnTo>
                    <a:pt x="18986" y="13525"/>
                  </a:lnTo>
                  <a:lnTo>
                    <a:pt x="19037" y="15887"/>
                  </a:lnTo>
                  <a:lnTo>
                    <a:pt x="17932" y="17424"/>
                  </a:lnTo>
                  <a:lnTo>
                    <a:pt x="16268" y="17856"/>
                  </a:lnTo>
                  <a:lnTo>
                    <a:pt x="14274" y="18415"/>
                  </a:lnTo>
                  <a:lnTo>
                    <a:pt x="26149" y="18415"/>
                  </a:lnTo>
                  <a:lnTo>
                    <a:pt x="26129" y="9931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8" name="object 2658"/>
            <p:cNvSpPr/>
            <p:nvPr/>
          </p:nvSpPr>
          <p:spPr>
            <a:xfrm>
              <a:off x="7005734" y="3365907"/>
              <a:ext cx="7620" cy="8890"/>
            </a:xfrm>
            <a:custGeom>
              <a:avLst/>
              <a:gdLst/>
              <a:ahLst/>
              <a:cxnLst/>
              <a:rect l="l" t="t" r="r" b="b"/>
              <a:pathLst>
                <a:path w="7620" h="8889">
                  <a:moveTo>
                    <a:pt x="4622" y="0"/>
                  </a:moveTo>
                  <a:lnTo>
                    <a:pt x="965" y="990"/>
                  </a:lnTo>
                  <a:lnTo>
                    <a:pt x="71" y="2247"/>
                  </a:lnTo>
                  <a:lnTo>
                    <a:pt x="0" y="5219"/>
                  </a:lnTo>
                  <a:lnTo>
                    <a:pt x="546" y="7277"/>
                  </a:lnTo>
                  <a:lnTo>
                    <a:pt x="2628" y="8496"/>
                  </a:lnTo>
                  <a:lnTo>
                    <a:pt x="4622" y="7937"/>
                  </a:lnTo>
                  <a:lnTo>
                    <a:pt x="6299" y="7492"/>
                  </a:lnTo>
                  <a:lnTo>
                    <a:pt x="7191" y="6248"/>
                  </a:lnTo>
                  <a:lnTo>
                    <a:pt x="4178" y="6248"/>
                  </a:lnTo>
                  <a:lnTo>
                    <a:pt x="1676" y="4762"/>
                  </a:lnTo>
                  <a:lnTo>
                    <a:pt x="3098" y="2247"/>
                  </a:lnTo>
                  <a:lnTo>
                    <a:pt x="6991" y="2247"/>
                  </a:lnTo>
                  <a:lnTo>
                    <a:pt x="6718" y="1219"/>
                  </a:lnTo>
                  <a:lnTo>
                    <a:pt x="4622" y="0"/>
                  </a:lnTo>
                  <a:close/>
                </a:path>
                <a:path w="7620" h="8889">
                  <a:moveTo>
                    <a:pt x="6991" y="2247"/>
                  </a:moveTo>
                  <a:lnTo>
                    <a:pt x="3098" y="2247"/>
                  </a:lnTo>
                  <a:lnTo>
                    <a:pt x="5613" y="3721"/>
                  </a:lnTo>
                  <a:lnTo>
                    <a:pt x="4178" y="6248"/>
                  </a:lnTo>
                  <a:lnTo>
                    <a:pt x="7191" y="6248"/>
                  </a:lnTo>
                  <a:lnTo>
                    <a:pt x="7391" y="5968"/>
                  </a:lnTo>
                  <a:lnTo>
                    <a:pt x="7359" y="3721"/>
                  </a:lnTo>
                  <a:lnTo>
                    <a:pt x="7066" y="2527"/>
                  </a:lnTo>
                  <a:lnTo>
                    <a:pt x="6991" y="2247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9" name="object 2659"/>
            <p:cNvSpPr/>
            <p:nvPr/>
          </p:nvSpPr>
          <p:spPr>
            <a:xfrm>
              <a:off x="7007411" y="3368155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1422" y="0"/>
                  </a:moveTo>
                  <a:lnTo>
                    <a:pt x="0" y="2514"/>
                  </a:lnTo>
                  <a:lnTo>
                    <a:pt x="2501" y="4000"/>
                  </a:lnTo>
                  <a:lnTo>
                    <a:pt x="3936" y="1473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0" name="object 2660"/>
            <p:cNvSpPr/>
            <p:nvPr/>
          </p:nvSpPr>
          <p:spPr>
            <a:xfrm>
              <a:off x="6987500" y="3409694"/>
              <a:ext cx="27305" cy="26670"/>
            </a:xfrm>
            <a:custGeom>
              <a:avLst/>
              <a:gdLst/>
              <a:ahLst/>
              <a:cxnLst/>
              <a:rect l="l" t="t" r="r" b="b"/>
              <a:pathLst>
                <a:path w="27304" h="26670">
                  <a:moveTo>
                    <a:pt x="17252" y="25755"/>
                  </a:moveTo>
                  <a:lnTo>
                    <a:pt x="8188" y="25755"/>
                  </a:lnTo>
                  <a:lnTo>
                    <a:pt x="11968" y="26479"/>
                  </a:lnTo>
                  <a:lnTo>
                    <a:pt x="14864" y="26136"/>
                  </a:lnTo>
                  <a:lnTo>
                    <a:pt x="17252" y="25755"/>
                  </a:lnTo>
                  <a:close/>
                </a:path>
                <a:path w="27304" h="26670">
                  <a:moveTo>
                    <a:pt x="14394" y="0"/>
                  </a:moveTo>
                  <a:lnTo>
                    <a:pt x="11943" y="0"/>
                  </a:lnTo>
                  <a:lnTo>
                    <a:pt x="9630" y="215"/>
                  </a:lnTo>
                  <a:lnTo>
                    <a:pt x="9908" y="215"/>
                  </a:lnTo>
                  <a:lnTo>
                    <a:pt x="8298" y="685"/>
                  </a:lnTo>
                  <a:lnTo>
                    <a:pt x="6723" y="1587"/>
                  </a:lnTo>
                  <a:lnTo>
                    <a:pt x="2342" y="4254"/>
                  </a:lnTo>
                  <a:lnTo>
                    <a:pt x="42" y="8572"/>
                  </a:lnTo>
                  <a:lnTo>
                    <a:pt x="0" y="16319"/>
                  </a:lnTo>
                  <a:lnTo>
                    <a:pt x="361" y="17818"/>
                  </a:lnTo>
                  <a:lnTo>
                    <a:pt x="2659" y="21793"/>
                  </a:lnTo>
                  <a:lnTo>
                    <a:pt x="4399" y="23418"/>
                  </a:lnTo>
                  <a:lnTo>
                    <a:pt x="8703" y="25755"/>
                  </a:lnTo>
                  <a:lnTo>
                    <a:pt x="16896" y="25755"/>
                  </a:lnTo>
                  <a:lnTo>
                    <a:pt x="25456" y="19570"/>
                  </a:lnTo>
                  <a:lnTo>
                    <a:pt x="12830" y="19570"/>
                  </a:lnTo>
                  <a:lnTo>
                    <a:pt x="10571" y="17272"/>
                  </a:lnTo>
                  <a:lnTo>
                    <a:pt x="10216" y="16319"/>
                  </a:lnTo>
                  <a:lnTo>
                    <a:pt x="10216" y="14376"/>
                  </a:lnTo>
                  <a:lnTo>
                    <a:pt x="10597" y="13373"/>
                  </a:lnTo>
                  <a:lnTo>
                    <a:pt x="11372" y="12623"/>
                  </a:lnTo>
                  <a:lnTo>
                    <a:pt x="12870" y="11112"/>
                  </a:lnTo>
                  <a:lnTo>
                    <a:pt x="27005" y="11112"/>
                  </a:lnTo>
                  <a:lnTo>
                    <a:pt x="27005" y="10528"/>
                  </a:lnTo>
                  <a:lnTo>
                    <a:pt x="16121" y="215"/>
                  </a:lnTo>
                  <a:lnTo>
                    <a:pt x="14394" y="0"/>
                  </a:lnTo>
                  <a:close/>
                </a:path>
                <a:path w="27304" h="26670">
                  <a:moveTo>
                    <a:pt x="27005" y="11112"/>
                  </a:moveTo>
                  <a:lnTo>
                    <a:pt x="15296" y="11112"/>
                  </a:lnTo>
                  <a:lnTo>
                    <a:pt x="16656" y="12496"/>
                  </a:lnTo>
                  <a:lnTo>
                    <a:pt x="17479" y="13373"/>
                  </a:lnTo>
                  <a:lnTo>
                    <a:pt x="17810" y="14376"/>
                  </a:lnTo>
                  <a:lnTo>
                    <a:pt x="17762" y="16319"/>
                  </a:lnTo>
                  <a:lnTo>
                    <a:pt x="17352" y="17272"/>
                  </a:lnTo>
                  <a:lnTo>
                    <a:pt x="15028" y="19570"/>
                  </a:lnTo>
                  <a:lnTo>
                    <a:pt x="25456" y="19570"/>
                  </a:lnTo>
                  <a:lnTo>
                    <a:pt x="27005" y="16027"/>
                  </a:lnTo>
                  <a:lnTo>
                    <a:pt x="27005" y="11112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1" name="object 2661"/>
            <p:cNvSpPr/>
            <p:nvPr/>
          </p:nvSpPr>
          <p:spPr>
            <a:xfrm>
              <a:off x="7035830" y="3411149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4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2" name="object 2662"/>
            <p:cNvSpPr/>
            <p:nvPr/>
          </p:nvSpPr>
          <p:spPr>
            <a:xfrm>
              <a:off x="7024504" y="3411611"/>
              <a:ext cx="8255" cy="1270"/>
            </a:xfrm>
            <a:custGeom>
              <a:avLst/>
              <a:gdLst/>
              <a:ahLst/>
              <a:cxnLst/>
              <a:rect l="l" t="t" r="r" b="b"/>
              <a:pathLst>
                <a:path w="8254" h="1270">
                  <a:moveTo>
                    <a:pt x="0" y="0"/>
                  </a:moveTo>
                  <a:lnTo>
                    <a:pt x="2463" y="1015"/>
                  </a:lnTo>
                  <a:lnTo>
                    <a:pt x="5232" y="1193"/>
                  </a:lnTo>
                  <a:lnTo>
                    <a:pt x="7886" y="660"/>
                  </a:lnTo>
                  <a:lnTo>
                    <a:pt x="5245" y="1181"/>
                  </a:lnTo>
                  <a:lnTo>
                    <a:pt x="2463" y="10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0C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3" name="object 2663"/>
            <p:cNvSpPr/>
            <p:nvPr/>
          </p:nvSpPr>
          <p:spPr>
            <a:xfrm>
              <a:off x="6981774" y="3419293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4D46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4" name="object 2664"/>
            <p:cNvSpPr/>
            <p:nvPr/>
          </p:nvSpPr>
          <p:spPr>
            <a:xfrm>
              <a:off x="6977518" y="3414350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4" h="635">
                  <a:moveTo>
                    <a:pt x="482" y="177"/>
                  </a:moveTo>
                  <a:lnTo>
                    <a:pt x="152" y="63"/>
                  </a:lnTo>
                  <a:lnTo>
                    <a:pt x="0" y="0"/>
                  </a:lnTo>
                  <a:lnTo>
                    <a:pt x="317" y="126"/>
                  </a:lnTo>
                  <a:lnTo>
                    <a:pt x="482" y="177"/>
                  </a:lnTo>
                  <a:close/>
                </a:path>
              </a:pathLst>
            </a:custGeom>
            <a:solidFill>
              <a:srgbClr val="100C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5" name="object 2665"/>
            <p:cNvSpPr/>
            <p:nvPr/>
          </p:nvSpPr>
          <p:spPr>
            <a:xfrm>
              <a:off x="6997713" y="3420817"/>
              <a:ext cx="7620" cy="8890"/>
            </a:xfrm>
            <a:custGeom>
              <a:avLst/>
              <a:gdLst/>
              <a:ahLst/>
              <a:cxnLst/>
              <a:rect l="l" t="t" r="r" b="b"/>
              <a:pathLst>
                <a:path w="7620" h="8889">
                  <a:moveTo>
                    <a:pt x="5079" y="0"/>
                  </a:moveTo>
                  <a:lnTo>
                    <a:pt x="2654" y="0"/>
                  </a:lnTo>
                  <a:lnTo>
                    <a:pt x="380" y="2247"/>
                  </a:lnTo>
                  <a:lnTo>
                    <a:pt x="48" y="3124"/>
                  </a:lnTo>
                  <a:lnTo>
                    <a:pt x="0" y="5194"/>
                  </a:lnTo>
                  <a:lnTo>
                    <a:pt x="355" y="6146"/>
                  </a:lnTo>
                  <a:lnTo>
                    <a:pt x="2527" y="8356"/>
                  </a:lnTo>
                  <a:lnTo>
                    <a:pt x="4901" y="8356"/>
                  </a:lnTo>
                  <a:lnTo>
                    <a:pt x="7136" y="6146"/>
                  </a:lnTo>
                  <a:lnTo>
                    <a:pt x="7382" y="5626"/>
                  </a:lnTo>
                  <a:lnTo>
                    <a:pt x="2324" y="5626"/>
                  </a:lnTo>
                  <a:lnTo>
                    <a:pt x="2349" y="2705"/>
                  </a:lnTo>
                  <a:lnTo>
                    <a:pt x="7441" y="2705"/>
                  </a:lnTo>
                  <a:lnTo>
                    <a:pt x="7274" y="2247"/>
                  </a:lnTo>
                  <a:lnTo>
                    <a:pt x="5079" y="0"/>
                  </a:lnTo>
                  <a:close/>
                </a:path>
                <a:path w="7620" h="8889">
                  <a:moveTo>
                    <a:pt x="7441" y="2705"/>
                  </a:moveTo>
                  <a:lnTo>
                    <a:pt x="5270" y="2705"/>
                  </a:lnTo>
                  <a:lnTo>
                    <a:pt x="5232" y="5626"/>
                  </a:lnTo>
                  <a:lnTo>
                    <a:pt x="7382" y="5626"/>
                  </a:lnTo>
                  <a:lnTo>
                    <a:pt x="7546" y="5194"/>
                  </a:lnTo>
                  <a:lnTo>
                    <a:pt x="7594" y="3124"/>
                  </a:lnTo>
                  <a:lnTo>
                    <a:pt x="7441" y="2705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6" name="object 2666"/>
            <p:cNvSpPr/>
            <p:nvPr/>
          </p:nvSpPr>
          <p:spPr>
            <a:xfrm>
              <a:off x="7000036" y="3423528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946" y="0"/>
                  </a:moveTo>
                  <a:lnTo>
                    <a:pt x="25" y="0"/>
                  </a:lnTo>
                  <a:lnTo>
                    <a:pt x="0" y="2920"/>
                  </a:lnTo>
                  <a:lnTo>
                    <a:pt x="2908" y="2882"/>
                  </a:lnTo>
                  <a:lnTo>
                    <a:pt x="2946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7" name="object 2667"/>
            <p:cNvSpPr/>
            <p:nvPr/>
          </p:nvSpPr>
          <p:spPr>
            <a:xfrm>
              <a:off x="6968462" y="3389042"/>
              <a:ext cx="27305" cy="26034"/>
            </a:xfrm>
            <a:custGeom>
              <a:avLst/>
              <a:gdLst/>
              <a:ahLst/>
              <a:cxnLst/>
              <a:rect l="l" t="t" r="r" b="b"/>
              <a:pathLst>
                <a:path w="27304" h="26035">
                  <a:moveTo>
                    <a:pt x="15785" y="0"/>
                  </a:moveTo>
                  <a:lnTo>
                    <a:pt x="12545" y="0"/>
                  </a:lnTo>
                  <a:lnTo>
                    <a:pt x="10731" y="241"/>
                  </a:lnTo>
                  <a:lnTo>
                    <a:pt x="4685" y="1689"/>
                  </a:lnTo>
                  <a:lnTo>
                    <a:pt x="258" y="6692"/>
                  </a:lnTo>
                  <a:lnTo>
                    <a:pt x="0" y="7086"/>
                  </a:lnTo>
                  <a:lnTo>
                    <a:pt x="25" y="14770"/>
                  </a:lnTo>
                  <a:lnTo>
                    <a:pt x="240" y="15659"/>
                  </a:lnTo>
                  <a:lnTo>
                    <a:pt x="355" y="16141"/>
                  </a:lnTo>
                  <a:lnTo>
                    <a:pt x="494" y="16611"/>
                  </a:lnTo>
                  <a:lnTo>
                    <a:pt x="2082" y="20815"/>
                  </a:lnTo>
                  <a:lnTo>
                    <a:pt x="5295" y="23850"/>
                  </a:lnTo>
                  <a:lnTo>
                    <a:pt x="10263" y="25768"/>
                  </a:lnTo>
                  <a:lnTo>
                    <a:pt x="10426" y="25768"/>
                  </a:lnTo>
                  <a:lnTo>
                    <a:pt x="10849" y="25095"/>
                  </a:lnTo>
                  <a:lnTo>
                    <a:pt x="11162" y="25095"/>
                  </a:lnTo>
                  <a:lnTo>
                    <a:pt x="13347" y="24002"/>
                  </a:lnTo>
                  <a:lnTo>
                    <a:pt x="16141" y="23507"/>
                  </a:lnTo>
                  <a:lnTo>
                    <a:pt x="22640" y="23507"/>
                  </a:lnTo>
                  <a:lnTo>
                    <a:pt x="23951" y="22910"/>
                  </a:lnTo>
                  <a:lnTo>
                    <a:pt x="27279" y="17995"/>
                  </a:lnTo>
                  <a:lnTo>
                    <a:pt x="27244" y="12191"/>
                  </a:lnTo>
                  <a:lnTo>
                    <a:pt x="10566" y="12191"/>
                  </a:lnTo>
                  <a:lnTo>
                    <a:pt x="8661" y="10807"/>
                  </a:lnTo>
                  <a:lnTo>
                    <a:pt x="8636" y="10426"/>
                  </a:lnTo>
                  <a:lnTo>
                    <a:pt x="8534" y="7086"/>
                  </a:lnTo>
                  <a:lnTo>
                    <a:pt x="10273" y="5600"/>
                  </a:lnTo>
                  <a:lnTo>
                    <a:pt x="14769" y="5333"/>
                  </a:lnTo>
                  <a:lnTo>
                    <a:pt x="25086" y="5333"/>
                  </a:lnTo>
                  <a:lnTo>
                    <a:pt x="23964" y="3898"/>
                  </a:lnTo>
                  <a:lnTo>
                    <a:pt x="19862" y="1282"/>
                  </a:lnTo>
                  <a:lnTo>
                    <a:pt x="18452" y="685"/>
                  </a:lnTo>
                  <a:lnTo>
                    <a:pt x="15785" y="0"/>
                  </a:lnTo>
                  <a:close/>
                </a:path>
                <a:path w="27304" h="26035">
                  <a:moveTo>
                    <a:pt x="22640" y="23507"/>
                  </a:moveTo>
                  <a:lnTo>
                    <a:pt x="16141" y="23507"/>
                  </a:lnTo>
                  <a:lnTo>
                    <a:pt x="18884" y="24625"/>
                  </a:lnTo>
                  <a:lnTo>
                    <a:pt x="19151" y="25095"/>
                  </a:lnTo>
                  <a:lnTo>
                    <a:pt x="22640" y="23507"/>
                  </a:lnTo>
                  <a:close/>
                </a:path>
                <a:path w="27304" h="26035">
                  <a:moveTo>
                    <a:pt x="25086" y="5333"/>
                  </a:moveTo>
                  <a:lnTo>
                    <a:pt x="14769" y="5333"/>
                  </a:lnTo>
                  <a:lnTo>
                    <a:pt x="16700" y="6692"/>
                  </a:lnTo>
                  <a:lnTo>
                    <a:pt x="16814" y="10426"/>
                  </a:lnTo>
                  <a:lnTo>
                    <a:pt x="15099" y="11912"/>
                  </a:lnTo>
                  <a:lnTo>
                    <a:pt x="10566" y="12191"/>
                  </a:lnTo>
                  <a:lnTo>
                    <a:pt x="27244" y="12191"/>
                  </a:lnTo>
                  <a:lnTo>
                    <a:pt x="27137" y="10807"/>
                  </a:lnTo>
                  <a:lnTo>
                    <a:pt x="26243" y="7086"/>
                  </a:lnTo>
                  <a:lnTo>
                    <a:pt x="26148" y="6692"/>
                  </a:lnTo>
                  <a:lnTo>
                    <a:pt x="25086" y="5333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8" name="object 2668"/>
            <p:cNvSpPr/>
            <p:nvPr/>
          </p:nvSpPr>
          <p:spPr>
            <a:xfrm>
              <a:off x="6976995" y="3394368"/>
              <a:ext cx="8890" cy="6985"/>
            </a:xfrm>
            <a:custGeom>
              <a:avLst/>
              <a:gdLst/>
              <a:ahLst/>
              <a:cxnLst/>
              <a:rect l="l" t="t" r="r" b="b"/>
              <a:pathLst>
                <a:path w="8890" h="6985">
                  <a:moveTo>
                    <a:pt x="6235" y="0"/>
                  </a:moveTo>
                  <a:lnTo>
                    <a:pt x="1739" y="266"/>
                  </a:lnTo>
                  <a:lnTo>
                    <a:pt x="0" y="1752"/>
                  </a:lnTo>
                  <a:lnTo>
                    <a:pt x="0" y="3606"/>
                  </a:lnTo>
                  <a:lnTo>
                    <a:pt x="127" y="5486"/>
                  </a:lnTo>
                  <a:lnTo>
                    <a:pt x="2044" y="6857"/>
                  </a:lnTo>
                  <a:lnTo>
                    <a:pt x="6565" y="6591"/>
                  </a:lnTo>
                  <a:lnTo>
                    <a:pt x="8280" y="5092"/>
                  </a:lnTo>
                  <a:lnTo>
                    <a:pt x="8280" y="3340"/>
                  </a:lnTo>
                  <a:lnTo>
                    <a:pt x="8178" y="1371"/>
                  </a:lnTo>
                  <a:lnTo>
                    <a:pt x="6235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9" name="object 2669"/>
            <p:cNvSpPr/>
            <p:nvPr/>
          </p:nvSpPr>
          <p:spPr>
            <a:xfrm>
              <a:off x="6978892" y="3412552"/>
              <a:ext cx="8890" cy="6985"/>
            </a:xfrm>
            <a:custGeom>
              <a:avLst/>
              <a:gdLst/>
              <a:ahLst/>
              <a:cxnLst/>
              <a:rect l="l" t="t" r="r" b="b"/>
              <a:pathLst>
                <a:path w="8890" h="6985">
                  <a:moveTo>
                    <a:pt x="5715" y="0"/>
                  </a:moveTo>
                  <a:lnTo>
                    <a:pt x="2921" y="495"/>
                  </a:lnTo>
                  <a:lnTo>
                    <a:pt x="279" y="1803"/>
                  </a:lnTo>
                  <a:lnTo>
                    <a:pt x="0" y="2247"/>
                  </a:lnTo>
                  <a:lnTo>
                    <a:pt x="1435" y="3162"/>
                  </a:lnTo>
                  <a:lnTo>
                    <a:pt x="1342" y="4889"/>
                  </a:lnTo>
                  <a:lnTo>
                    <a:pt x="1295" y="6273"/>
                  </a:lnTo>
                  <a:lnTo>
                    <a:pt x="2303" y="6769"/>
                  </a:lnTo>
                  <a:lnTo>
                    <a:pt x="4934" y="6769"/>
                  </a:lnTo>
                  <a:lnTo>
                    <a:pt x="5411" y="6273"/>
                  </a:lnTo>
                  <a:lnTo>
                    <a:pt x="7594" y="4889"/>
                  </a:lnTo>
                  <a:lnTo>
                    <a:pt x="6997" y="2489"/>
                  </a:lnTo>
                  <a:lnTo>
                    <a:pt x="8724" y="1600"/>
                  </a:lnTo>
                  <a:lnTo>
                    <a:pt x="8445" y="1117"/>
                  </a:lnTo>
                  <a:lnTo>
                    <a:pt x="5715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0" name="object 2670"/>
            <p:cNvSpPr/>
            <p:nvPr/>
          </p:nvSpPr>
          <p:spPr>
            <a:xfrm>
              <a:off x="7017066" y="3385582"/>
              <a:ext cx="26670" cy="27305"/>
            </a:xfrm>
            <a:custGeom>
              <a:avLst/>
              <a:gdLst/>
              <a:ahLst/>
              <a:cxnLst/>
              <a:rect l="l" t="t" r="r" b="b"/>
              <a:pathLst>
                <a:path w="26670" h="27304">
                  <a:moveTo>
                    <a:pt x="13995" y="0"/>
                  </a:moveTo>
                  <a:lnTo>
                    <a:pt x="586" y="9969"/>
                  </a:lnTo>
                  <a:lnTo>
                    <a:pt x="509" y="10210"/>
                  </a:lnTo>
                  <a:lnTo>
                    <a:pt x="434" y="10502"/>
                  </a:lnTo>
                  <a:lnTo>
                    <a:pt x="76" y="12509"/>
                  </a:lnTo>
                  <a:lnTo>
                    <a:pt x="0" y="18923"/>
                  </a:lnTo>
                  <a:lnTo>
                    <a:pt x="1019" y="20980"/>
                  </a:lnTo>
                  <a:lnTo>
                    <a:pt x="2296" y="23444"/>
                  </a:lnTo>
                  <a:lnTo>
                    <a:pt x="6807" y="25755"/>
                  </a:lnTo>
                  <a:lnTo>
                    <a:pt x="9906" y="27038"/>
                  </a:lnTo>
                  <a:lnTo>
                    <a:pt x="12674" y="27216"/>
                  </a:lnTo>
                  <a:lnTo>
                    <a:pt x="16522" y="26454"/>
                  </a:lnTo>
                  <a:lnTo>
                    <a:pt x="17678" y="26073"/>
                  </a:lnTo>
                  <a:lnTo>
                    <a:pt x="19265" y="25336"/>
                  </a:lnTo>
                  <a:lnTo>
                    <a:pt x="19761" y="25069"/>
                  </a:lnTo>
                  <a:lnTo>
                    <a:pt x="20599" y="24549"/>
                  </a:lnTo>
                  <a:lnTo>
                    <a:pt x="20793" y="24549"/>
                  </a:lnTo>
                  <a:lnTo>
                    <a:pt x="20764" y="23444"/>
                  </a:lnTo>
                  <a:lnTo>
                    <a:pt x="21412" y="20980"/>
                  </a:lnTo>
                  <a:lnTo>
                    <a:pt x="22783" y="18605"/>
                  </a:lnTo>
                  <a:lnTo>
                    <a:pt x="25425" y="17221"/>
                  </a:lnTo>
                  <a:lnTo>
                    <a:pt x="25996" y="17221"/>
                  </a:lnTo>
                  <a:lnTo>
                    <a:pt x="26301" y="16090"/>
                  </a:lnTo>
                  <a:lnTo>
                    <a:pt x="26479" y="14795"/>
                  </a:lnTo>
                  <a:lnTo>
                    <a:pt x="26479" y="10502"/>
                  </a:lnTo>
                  <a:lnTo>
                    <a:pt x="11455" y="10502"/>
                  </a:lnTo>
                  <a:lnTo>
                    <a:pt x="9423" y="9245"/>
                  </a:lnTo>
                  <a:lnTo>
                    <a:pt x="9333" y="8445"/>
                  </a:lnTo>
                  <a:lnTo>
                    <a:pt x="9220" y="7442"/>
                  </a:lnTo>
                  <a:lnTo>
                    <a:pt x="9194" y="5422"/>
                  </a:lnTo>
                  <a:lnTo>
                    <a:pt x="10782" y="3924"/>
                  </a:lnTo>
                  <a:lnTo>
                    <a:pt x="15227" y="3390"/>
                  </a:lnTo>
                  <a:lnTo>
                    <a:pt x="22281" y="3390"/>
                  </a:lnTo>
                  <a:lnTo>
                    <a:pt x="20472" y="2133"/>
                  </a:lnTo>
                  <a:lnTo>
                    <a:pt x="19583" y="1638"/>
                  </a:lnTo>
                  <a:lnTo>
                    <a:pt x="16967" y="304"/>
                  </a:lnTo>
                  <a:lnTo>
                    <a:pt x="13995" y="0"/>
                  </a:lnTo>
                  <a:close/>
                </a:path>
                <a:path w="26670" h="27304">
                  <a:moveTo>
                    <a:pt x="25996" y="17221"/>
                  </a:moveTo>
                  <a:lnTo>
                    <a:pt x="25425" y="17221"/>
                  </a:lnTo>
                  <a:lnTo>
                    <a:pt x="25958" y="17360"/>
                  </a:lnTo>
                  <a:lnTo>
                    <a:pt x="25996" y="17221"/>
                  </a:lnTo>
                  <a:close/>
                </a:path>
                <a:path w="26670" h="27304">
                  <a:moveTo>
                    <a:pt x="22281" y="3390"/>
                  </a:moveTo>
                  <a:lnTo>
                    <a:pt x="15227" y="3390"/>
                  </a:lnTo>
                  <a:lnTo>
                    <a:pt x="17208" y="4648"/>
                  </a:lnTo>
                  <a:lnTo>
                    <a:pt x="17312" y="5422"/>
                  </a:lnTo>
                  <a:lnTo>
                    <a:pt x="17422" y="6248"/>
                  </a:lnTo>
                  <a:lnTo>
                    <a:pt x="17462" y="8445"/>
                  </a:lnTo>
                  <a:lnTo>
                    <a:pt x="15862" y="9969"/>
                  </a:lnTo>
                  <a:lnTo>
                    <a:pt x="13716" y="10210"/>
                  </a:lnTo>
                  <a:lnTo>
                    <a:pt x="12438" y="10375"/>
                  </a:lnTo>
                  <a:lnTo>
                    <a:pt x="26479" y="10375"/>
                  </a:lnTo>
                  <a:lnTo>
                    <a:pt x="26479" y="9245"/>
                  </a:lnTo>
                  <a:lnTo>
                    <a:pt x="24511" y="4940"/>
                  </a:lnTo>
                  <a:lnTo>
                    <a:pt x="22281" y="339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1" name="object 2671"/>
            <p:cNvSpPr/>
            <p:nvPr/>
          </p:nvSpPr>
          <p:spPr>
            <a:xfrm>
              <a:off x="7026261" y="3388976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20">
                  <a:moveTo>
                    <a:pt x="6032" y="0"/>
                  </a:moveTo>
                  <a:lnTo>
                    <a:pt x="1587" y="533"/>
                  </a:lnTo>
                  <a:lnTo>
                    <a:pt x="0" y="2031"/>
                  </a:lnTo>
                  <a:lnTo>
                    <a:pt x="0" y="3835"/>
                  </a:lnTo>
                  <a:lnTo>
                    <a:pt x="228" y="5854"/>
                  </a:lnTo>
                  <a:lnTo>
                    <a:pt x="2260" y="7111"/>
                  </a:lnTo>
                  <a:lnTo>
                    <a:pt x="4521" y="6819"/>
                  </a:lnTo>
                  <a:lnTo>
                    <a:pt x="6667" y="6578"/>
                  </a:lnTo>
                  <a:lnTo>
                    <a:pt x="8267" y="5054"/>
                  </a:lnTo>
                  <a:lnTo>
                    <a:pt x="8267" y="3365"/>
                  </a:lnTo>
                  <a:lnTo>
                    <a:pt x="8254" y="3060"/>
                  </a:lnTo>
                  <a:lnTo>
                    <a:pt x="8013" y="1257"/>
                  </a:lnTo>
                  <a:lnTo>
                    <a:pt x="6032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2" name="object 2672"/>
            <p:cNvSpPr/>
            <p:nvPr/>
          </p:nvSpPr>
          <p:spPr>
            <a:xfrm>
              <a:off x="7037819" y="3402952"/>
              <a:ext cx="7620" cy="8890"/>
            </a:xfrm>
            <a:custGeom>
              <a:avLst/>
              <a:gdLst/>
              <a:ahLst/>
              <a:cxnLst/>
              <a:rect l="l" t="t" r="r" b="b"/>
              <a:pathLst>
                <a:path w="7620" h="8889">
                  <a:moveTo>
                    <a:pt x="7048" y="3238"/>
                  </a:moveTo>
                  <a:lnTo>
                    <a:pt x="4749" y="1905"/>
                  </a:lnTo>
                  <a:lnTo>
                    <a:pt x="5105" y="406"/>
                  </a:lnTo>
                  <a:lnTo>
                    <a:pt x="5194" y="0"/>
                  </a:lnTo>
                  <a:lnTo>
                    <a:pt x="4394" y="0"/>
                  </a:lnTo>
                  <a:lnTo>
                    <a:pt x="2019" y="1244"/>
                  </a:lnTo>
                  <a:lnTo>
                    <a:pt x="977" y="3060"/>
                  </a:lnTo>
                  <a:lnTo>
                    <a:pt x="622" y="3733"/>
                  </a:lnTo>
                  <a:lnTo>
                    <a:pt x="0" y="6096"/>
                  </a:lnTo>
                  <a:lnTo>
                    <a:pt x="12" y="6883"/>
                  </a:lnTo>
                  <a:lnTo>
                    <a:pt x="749" y="6883"/>
                  </a:lnTo>
                  <a:lnTo>
                    <a:pt x="1663" y="6565"/>
                  </a:lnTo>
                  <a:lnTo>
                    <a:pt x="3708" y="8547"/>
                  </a:lnTo>
                  <a:lnTo>
                    <a:pt x="4787" y="8547"/>
                  </a:lnTo>
                  <a:lnTo>
                    <a:pt x="6134" y="7150"/>
                  </a:lnTo>
                  <a:lnTo>
                    <a:pt x="6235" y="6883"/>
                  </a:lnTo>
                  <a:lnTo>
                    <a:pt x="6350" y="6565"/>
                  </a:lnTo>
                  <a:lnTo>
                    <a:pt x="6515" y="6096"/>
                  </a:lnTo>
                  <a:lnTo>
                    <a:pt x="6616" y="4889"/>
                  </a:lnTo>
                  <a:lnTo>
                    <a:pt x="6705" y="4483"/>
                  </a:lnTo>
                  <a:lnTo>
                    <a:pt x="6819" y="4064"/>
                  </a:lnTo>
                  <a:lnTo>
                    <a:pt x="6934" y="3733"/>
                  </a:lnTo>
                  <a:lnTo>
                    <a:pt x="7048" y="3238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3" name="object 2673"/>
            <p:cNvSpPr/>
            <p:nvPr/>
          </p:nvSpPr>
          <p:spPr>
            <a:xfrm>
              <a:off x="7013553" y="3441836"/>
              <a:ext cx="27305" cy="27940"/>
            </a:xfrm>
            <a:custGeom>
              <a:avLst/>
              <a:gdLst/>
              <a:ahLst/>
              <a:cxnLst/>
              <a:rect l="l" t="t" r="r" b="b"/>
              <a:pathLst>
                <a:path w="27304" h="27939">
                  <a:moveTo>
                    <a:pt x="13741" y="0"/>
                  </a:moveTo>
                  <a:lnTo>
                    <a:pt x="0" y="11061"/>
                  </a:lnTo>
                  <a:lnTo>
                    <a:pt x="83" y="16852"/>
                  </a:lnTo>
                  <a:lnTo>
                    <a:pt x="12941" y="27546"/>
                  </a:lnTo>
                  <a:lnTo>
                    <a:pt x="13182" y="27025"/>
                  </a:lnTo>
                  <a:lnTo>
                    <a:pt x="15481" y="25260"/>
                  </a:lnTo>
                  <a:lnTo>
                    <a:pt x="18122" y="24231"/>
                  </a:lnTo>
                  <a:lnTo>
                    <a:pt x="22785" y="24231"/>
                  </a:lnTo>
                  <a:lnTo>
                    <a:pt x="25019" y="22644"/>
                  </a:lnTo>
                  <a:lnTo>
                    <a:pt x="27254" y="18326"/>
                  </a:lnTo>
                  <a:lnTo>
                    <a:pt x="27254" y="16852"/>
                  </a:lnTo>
                  <a:lnTo>
                    <a:pt x="9093" y="16852"/>
                  </a:lnTo>
                  <a:lnTo>
                    <a:pt x="5588" y="16573"/>
                  </a:lnTo>
                  <a:lnTo>
                    <a:pt x="4318" y="14859"/>
                  </a:lnTo>
                  <a:lnTo>
                    <a:pt x="4445" y="11061"/>
                  </a:lnTo>
                  <a:lnTo>
                    <a:pt x="4521" y="10033"/>
                  </a:lnTo>
                  <a:lnTo>
                    <a:pt x="6146" y="8305"/>
                  </a:lnTo>
                  <a:lnTo>
                    <a:pt x="25878" y="8305"/>
                  </a:lnTo>
                  <a:lnTo>
                    <a:pt x="25654" y="7810"/>
                  </a:lnTo>
                  <a:lnTo>
                    <a:pt x="24955" y="6756"/>
                  </a:lnTo>
                  <a:lnTo>
                    <a:pt x="20294" y="1587"/>
                  </a:lnTo>
                  <a:lnTo>
                    <a:pt x="13741" y="0"/>
                  </a:lnTo>
                  <a:close/>
                </a:path>
                <a:path w="27304" h="27939">
                  <a:moveTo>
                    <a:pt x="22785" y="24231"/>
                  </a:moveTo>
                  <a:lnTo>
                    <a:pt x="18122" y="24231"/>
                  </a:lnTo>
                  <a:lnTo>
                    <a:pt x="21069" y="24828"/>
                  </a:lnTo>
                  <a:lnTo>
                    <a:pt x="21393" y="25260"/>
                  </a:lnTo>
                  <a:lnTo>
                    <a:pt x="21945" y="24828"/>
                  </a:lnTo>
                  <a:lnTo>
                    <a:pt x="22785" y="24231"/>
                  </a:lnTo>
                  <a:close/>
                </a:path>
                <a:path w="27304" h="27939">
                  <a:moveTo>
                    <a:pt x="25878" y="8305"/>
                  </a:moveTo>
                  <a:lnTo>
                    <a:pt x="6146" y="8305"/>
                  </a:lnTo>
                  <a:lnTo>
                    <a:pt x="9664" y="8610"/>
                  </a:lnTo>
                  <a:lnTo>
                    <a:pt x="10718" y="10033"/>
                  </a:lnTo>
                  <a:lnTo>
                    <a:pt x="10731" y="15138"/>
                  </a:lnTo>
                  <a:lnTo>
                    <a:pt x="9093" y="16852"/>
                  </a:lnTo>
                  <a:lnTo>
                    <a:pt x="27254" y="16852"/>
                  </a:lnTo>
                  <a:lnTo>
                    <a:pt x="27254" y="12280"/>
                  </a:lnTo>
                  <a:lnTo>
                    <a:pt x="27008" y="11061"/>
                  </a:lnTo>
                  <a:lnTo>
                    <a:pt x="26911" y="10579"/>
                  </a:lnTo>
                  <a:lnTo>
                    <a:pt x="25878" y="8305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4" name="object 2674"/>
            <p:cNvSpPr/>
            <p:nvPr/>
          </p:nvSpPr>
          <p:spPr>
            <a:xfrm>
              <a:off x="7017871" y="3450139"/>
              <a:ext cx="6985" cy="8890"/>
            </a:xfrm>
            <a:custGeom>
              <a:avLst/>
              <a:gdLst/>
              <a:ahLst/>
              <a:cxnLst/>
              <a:rect l="l" t="t" r="r" b="b"/>
              <a:pathLst>
                <a:path w="6984" h="8889">
                  <a:moveTo>
                    <a:pt x="1828" y="0"/>
                  </a:moveTo>
                  <a:lnTo>
                    <a:pt x="203" y="1727"/>
                  </a:lnTo>
                  <a:lnTo>
                    <a:pt x="25" y="4013"/>
                  </a:lnTo>
                  <a:lnTo>
                    <a:pt x="0" y="4165"/>
                  </a:lnTo>
                  <a:lnTo>
                    <a:pt x="0" y="6553"/>
                  </a:lnTo>
                  <a:lnTo>
                    <a:pt x="1269" y="8280"/>
                  </a:lnTo>
                  <a:lnTo>
                    <a:pt x="2971" y="8420"/>
                  </a:lnTo>
                  <a:lnTo>
                    <a:pt x="4775" y="8547"/>
                  </a:lnTo>
                  <a:lnTo>
                    <a:pt x="6413" y="6845"/>
                  </a:lnTo>
                  <a:lnTo>
                    <a:pt x="6616" y="4406"/>
                  </a:lnTo>
                  <a:lnTo>
                    <a:pt x="6616" y="4114"/>
                  </a:lnTo>
                  <a:lnTo>
                    <a:pt x="6616" y="2032"/>
                  </a:lnTo>
                  <a:lnTo>
                    <a:pt x="5346" y="304"/>
                  </a:lnTo>
                  <a:lnTo>
                    <a:pt x="1828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5" name="object 2675"/>
            <p:cNvSpPr/>
            <p:nvPr/>
          </p:nvSpPr>
          <p:spPr>
            <a:xfrm>
              <a:off x="7026498" y="3466070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20">
                  <a:moveTo>
                    <a:pt x="5515" y="6692"/>
                  </a:moveTo>
                  <a:lnTo>
                    <a:pt x="1930" y="6692"/>
                  </a:lnTo>
                  <a:lnTo>
                    <a:pt x="2357" y="7048"/>
                  </a:lnTo>
                  <a:lnTo>
                    <a:pt x="4916" y="7048"/>
                  </a:lnTo>
                  <a:lnTo>
                    <a:pt x="5515" y="6692"/>
                  </a:lnTo>
                  <a:close/>
                </a:path>
                <a:path w="8890" h="7620">
                  <a:moveTo>
                    <a:pt x="5181" y="0"/>
                  </a:moveTo>
                  <a:lnTo>
                    <a:pt x="2539" y="1028"/>
                  </a:lnTo>
                  <a:lnTo>
                    <a:pt x="241" y="2793"/>
                  </a:lnTo>
                  <a:lnTo>
                    <a:pt x="0" y="3314"/>
                  </a:lnTo>
                  <a:lnTo>
                    <a:pt x="1587" y="3924"/>
                  </a:lnTo>
                  <a:lnTo>
                    <a:pt x="1923" y="6299"/>
                  </a:lnTo>
                  <a:lnTo>
                    <a:pt x="6032" y="6299"/>
                  </a:lnTo>
                  <a:lnTo>
                    <a:pt x="7975" y="4444"/>
                  </a:lnTo>
                  <a:lnTo>
                    <a:pt x="6908" y="2235"/>
                  </a:lnTo>
                  <a:lnTo>
                    <a:pt x="8401" y="1028"/>
                  </a:lnTo>
                  <a:lnTo>
                    <a:pt x="8127" y="596"/>
                  </a:lnTo>
                  <a:lnTo>
                    <a:pt x="5181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6" name="object 2676"/>
            <p:cNvSpPr/>
            <p:nvPr/>
          </p:nvSpPr>
          <p:spPr>
            <a:xfrm>
              <a:off x="6929971" y="3284093"/>
              <a:ext cx="137160" cy="105410"/>
            </a:xfrm>
            <a:custGeom>
              <a:avLst/>
              <a:gdLst/>
              <a:ahLst/>
              <a:cxnLst/>
              <a:rect l="l" t="t" r="r" b="b"/>
              <a:pathLst>
                <a:path w="137159" h="105410">
                  <a:moveTo>
                    <a:pt x="76758" y="91694"/>
                  </a:moveTo>
                  <a:lnTo>
                    <a:pt x="73139" y="91694"/>
                  </a:lnTo>
                  <a:lnTo>
                    <a:pt x="74688" y="95250"/>
                  </a:lnTo>
                  <a:lnTo>
                    <a:pt x="76047" y="94107"/>
                  </a:lnTo>
                  <a:lnTo>
                    <a:pt x="76263" y="93726"/>
                  </a:lnTo>
                  <a:lnTo>
                    <a:pt x="76606" y="92329"/>
                  </a:lnTo>
                  <a:lnTo>
                    <a:pt x="76695" y="91948"/>
                  </a:lnTo>
                  <a:lnTo>
                    <a:pt x="76758" y="91694"/>
                  </a:lnTo>
                  <a:close/>
                </a:path>
                <a:path w="137159" h="105410">
                  <a:moveTo>
                    <a:pt x="83261" y="91694"/>
                  </a:moveTo>
                  <a:lnTo>
                    <a:pt x="79705" y="91694"/>
                  </a:lnTo>
                  <a:lnTo>
                    <a:pt x="78701" y="90932"/>
                  </a:lnTo>
                  <a:lnTo>
                    <a:pt x="76923" y="90932"/>
                  </a:lnTo>
                  <a:lnTo>
                    <a:pt x="76758" y="91694"/>
                  </a:lnTo>
                  <a:lnTo>
                    <a:pt x="79552" y="91694"/>
                  </a:lnTo>
                  <a:lnTo>
                    <a:pt x="81026" y="93726"/>
                  </a:lnTo>
                  <a:lnTo>
                    <a:pt x="82067" y="95250"/>
                  </a:lnTo>
                  <a:lnTo>
                    <a:pt x="82334" y="94615"/>
                  </a:lnTo>
                  <a:lnTo>
                    <a:pt x="82372" y="92329"/>
                  </a:lnTo>
                  <a:lnTo>
                    <a:pt x="83261" y="91694"/>
                  </a:lnTo>
                  <a:close/>
                </a:path>
                <a:path w="137159" h="105410">
                  <a:moveTo>
                    <a:pt x="132626" y="90043"/>
                  </a:moveTo>
                  <a:lnTo>
                    <a:pt x="132499" y="89916"/>
                  </a:lnTo>
                  <a:lnTo>
                    <a:pt x="131876" y="89281"/>
                  </a:lnTo>
                  <a:lnTo>
                    <a:pt x="131114" y="88519"/>
                  </a:lnTo>
                  <a:lnTo>
                    <a:pt x="130746" y="88138"/>
                  </a:lnTo>
                  <a:lnTo>
                    <a:pt x="126771" y="88404"/>
                  </a:lnTo>
                  <a:lnTo>
                    <a:pt x="126326" y="86995"/>
                  </a:lnTo>
                  <a:lnTo>
                    <a:pt x="126212" y="86614"/>
                  </a:lnTo>
                  <a:lnTo>
                    <a:pt x="126123" y="86360"/>
                  </a:lnTo>
                  <a:lnTo>
                    <a:pt x="126047" y="86106"/>
                  </a:lnTo>
                  <a:lnTo>
                    <a:pt x="125920" y="85725"/>
                  </a:lnTo>
                  <a:lnTo>
                    <a:pt x="125831" y="85471"/>
                  </a:lnTo>
                  <a:lnTo>
                    <a:pt x="125717" y="85090"/>
                  </a:lnTo>
                  <a:lnTo>
                    <a:pt x="129235" y="84455"/>
                  </a:lnTo>
                  <a:lnTo>
                    <a:pt x="130098" y="83566"/>
                  </a:lnTo>
                  <a:lnTo>
                    <a:pt x="128752" y="82169"/>
                  </a:lnTo>
                  <a:lnTo>
                    <a:pt x="126568" y="81788"/>
                  </a:lnTo>
                  <a:lnTo>
                    <a:pt x="124955" y="81788"/>
                  </a:lnTo>
                  <a:lnTo>
                    <a:pt x="125463" y="80518"/>
                  </a:lnTo>
                  <a:lnTo>
                    <a:pt x="127622" y="80137"/>
                  </a:lnTo>
                  <a:lnTo>
                    <a:pt x="127762" y="80010"/>
                  </a:lnTo>
                  <a:lnTo>
                    <a:pt x="128727" y="79121"/>
                  </a:lnTo>
                  <a:lnTo>
                    <a:pt x="128028" y="78359"/>
                  </a:lnTo>
                  <a:lnTo>
                    <a:pt x="127444" y="77724"/>
                  </a:lnTo>
                  <a:lnTo>
                    <a:pt x="126911" y="77724"/>
                  </a:lnTo>
                  <a:lnTo>
                    <a:pt x="124841" y="78359"/>
                  </a:lnTo>
                  <a:lnTo>
                    <a:pt x="123151" y="77724"/>
                  </a:lnTo>
                  <a:lnTo>
                    <a:pt x="123786" y="76327"/>
                  </a:lnTo>
                  <a:lnTo>
                    <a:pt x="127266" y="76073"/>
                  </a:lnTo>
                  <a:lnTo>
                    <a:pt x="127355" y="74803"/>
                  </a:lnTo>
                  <a:lnTo>
                    <a:pt x="127482" y="73025"/>
                  </a:lnTo>
                  <a:lnTo>
                    <a:pt x="127508" y="72644"/>
                  </a:lnTo>
                  <a:lnTo>
                    <a:pt x="123583" y="71628"/>
                  </a:lnTo>
                  <a:lnTo>
                    <a:pt x="121462" y="71120"/>
                  </a:lnTo>
                  <a:lnTo>
                    <a:pt x="122351" y="70104"/>
                  </a:lnTo>
                  <a:lnTo>
                    <a:pt x="124218" y="70612"/>
                  </a:lnTo>
                  <a:lnTo>
                    <a:pt x="125374" y="70104"/>
                  </a:lnTo>
                  <a:lnTo>
                    <a:pt x="124574" y="69215"/>
                  </a:lnTo>
                  <a:lnTo>
                    <a:pt x="123888" y="68453"/>
                  </a:lnTo>
                  <a:lnTo>
                    <a:pt x="121488" y="68199"/>
                  </a:lnTo>
                  <a:lnTo>
                    <a:pt x="119735" y="67056"/>
                  </a:lnTo>
                  <a:lnTo>
                    <a:pt x="121335" y="65913"/>
                  </a:lnTo>
                  <a:lnTo>
                    <a:pt x="123786" y="66294"/>
                  </a:lnTo>
                  <a:lnTo>
                    <a:pt x="124904" y="65913"/>
                  </a:lnTo>
                  <a:lnTo>
                    <a:pt x="125653" y="65659"/>
                  </a:lnTo>
                  <a:lnTo>
                    <a:pt x="123901" y="64262"/>
                  </a:lnTo>
                  <a:lnTo>
                    <a:pt x="120484" y="63754"/>
                  </a:lnTo>
                  <a:lnTo>
                    <a:pt x="119113" y="62484"/>
                  </a:lnTo>
                  <a:lnTo>
                    <a:pt x="117373" y="60833"/>
                  </a:lnTo>
                  <a:lnTo>
                    <a:pt x="116522" y="60833"/>
                  </a:lnTo>
                  <a:lnTo>
                    <a:pt x="119392" y="60325"/>
                  </a:lnTo>
                  <a:lnTo>
                    <a:pt x="120573" y="59309"/>
                  </a:lnTo>
                  <a:lnTo>
                    <a:pt x="117868" y="57912"/>
                  </a:lnTo>
                  <a:lnTo>
                    <a:pt x="117373" y="57658"/>
                  </a:lnTo>
                  <a:lnTo>
                    <a:pt x="114211" y="57912"/>
                  </a:lnTo>
                  <a:lnTo>
                    <a:pt x="111036" y="56896"/>
                  </a:lnTo>
                  <a:lnTo>
                    <a:pt x="112052" y="55880"/>
                  </a:lnTo>
                  <a:lnTo>
                    <a:pt x="114998" y="55245"/>
                  </a:lnTo>
                  <a:lnTo>
                    <a:pt x="115849" y="55245"/>
                  </a:lnTo>
                  <a:lnTo>
                    <a:pt x="114338" y="54483"/>
                  </a:lnTo>
                  <a:lnTo>
                    <a:pt x="112826" y="53721"/>
                  </a:lnTo>
                  <a:lnTo>
                    <a:pt x="109448" y="52959"/>
                  </a:lnTo>
                  <a:lnTo>
                    <a:pt x="109143" y="52705"/>
                  </a:lnTo>
                  <a:lnTo>
                    <a:pt x="107073" y="50927"/>
                  </a:lnTo>
                  <a:lnTo>
                    <a:pt x="107835" y="50165"/>
                  </a:lnTo>
                  <a:lnTo>
                    <a:pt x="110629" y="50165"/>
                  </a:lnTo>
                  <a:lnTo>
                    <a:pt x="109270" y="49276"/>
                  </a:lnTo>
                  <a:lnTo>
                    <a:pt x="107226" y="48514"/>
                  </a:lnTo>
                  <a:lnTo>
                    <a:pt x="105613" y="48260"/>
                  </a:lnTo>
                  <a:lnTo>
                    <a:pt x="108292" y="47117"/>
                  </a:lnTo>
                  <a:lnTo>
                    <a:pt x="111036" y="47752"/>
                  </a:lnTo>
                  <a:lnTo>
                    <a:pt x="113982" y="47498"/>
                  </a:lnTo>
                  <a:lnTo>
                    <a:pt x="112572" y="46101"/>
                  </a:lnTo>
                  <a:lnTo>
                    <a:pt x="110540" y="45212"/>
                  </a:lnTo>
                  <a:lnTo>
                    <a:pt x="108661" y="44704"/>
                  </a:lnTo>
                  <a:lnTo>
                    <a:pt x="111607" y="43815"/>
                  </a:lnTo>
                  <a:lnTo>
                    <a:pt x="115443" y="44704"/>
                  </a:lnTo>
                  <a:lnTo>
                    <a:pt x="118973" y="45212"/>
                  </a:lnTo>
                  <a:lnTo>
                    <a:pt x="117729" y="44069"/>
                  </a:lnTo>
                  <a:lnTo>
                    <a:pt x="116827" y="43815"/>
                  </a:lnTo>
                  <a:lnTo>
                    <a:pt x="115938" y="43561"/>
                  </a:lnTo>
                  <a:lnTo>
                    <a:pt x="115379" y="43053"/>
                  </a:lnTo>
                  <a:lnTo>
                    <a:pt x="114681" y="42418"/>
                  </a:lnTo>
                  <a:lnTo>
                    <a:pt x="117233" y="42164"/>
                  </a:lnTo>
                  <a:lnTo>
                    <a:pt x="120103" y="42545"/>
                  </a:lnTo>
                  <a:lnTo>
                    <a:pt x="122770" y="42926"/>
                  </a:lnTo>
                  <a:lnTo>
                    <a:pt x="121958" y="42164"/>
                  </a:lnTo>
                  <a:lnTo>
                    <a:pt x="119392" y="39751"/>
                  </a:lnTo>
                  <a:lnTo>
                    <a:pt x="121285" y="39243"/>
                  </a:lnTo>
                  <a:lnTo>
                    <a:pt x="124866" y="38481"/>
                  </a:lnTo>
                  <a:lnTo>
                    <a:pt x="125768" y="38481"/>
                  </a:lnTo>
                  <a:lnTo>
                    <a:pt x="128270" y="39497"/>
                  </a:lnTo>
                  <a:lnTo>
                    <a:pt x="129070" y="39497"/>
                  </a:lnTo>
                  <a:lnTo>
                    <a:pt x="125958" y="36957"/>
                  </a:lnTo>
                  <a:lnTo>
                    <a:pt x="124040" y="36957"/>
                  </a:lnTo>
                  <a:lnTo>
                    <a:pt x="123291" y="35560"/>
                  </a:lnTo>
                  <a:lnTo>
                    <a:pt x="124294" y="34925"/>
                  </a:lnTo>
                  <a:lnTo>
                    <a:pt x="126365" y="34925"/>
                  </a:lnTo>
                  <a:lnTo>
                    <a:pt x="125361" y="34036"/>
                  </a:lnTo>
                  <a:lnTo>
                    <a:pt x="123329" y="33274"/>
                  </a:lnTo>
                  <a:lnTo>
                    <a:pt x="123901" y="33274"/>
                  </a:lnTo>
                  <a:lnTo>
                    <a:pt x="119341" y="32639"/>
                  </a:lnTo>
                  <a:lnTo>
                    <a:pt x="117081" y="30988"/>
                  </a:lnTo>
                  <a:lnTo>
                    <a:pt x="119786" y="29972"/>
                  </a:lnTo>
                  <a:lnTo>
                    <a:pt x="120891" y="29464"/>
                  </a:lnTo>
                  <a:lnTo>
                    <a:pt x="119481" y="28067"/>
                  </a:lnTo>
                  <a:lnTo>
                    <a:pt x="118198" y="26797"/>
                  </a:lnTo>
                  <a:lnTo>
                    <a:pt x="114998" y="28067"/>
                  </a:lnTo>
                  <a:lnTo>
                    <a:pt x="112801" y="26543"/>
                  </a:lnTo>
                  <a:lnTo>
                    <a:pt x="113360" y="25527"/>
                  </a:lnTo>
                  <a:lnTo>
                    <a:pt x="114376" y="24892"/>
                  </a:lnTo>
                  <a:lnTo>
                    <a:pt x="115963" y="24892"/>
                  </a:lnTo>
                  <a:lnTo>
                    <a:pt x="113487" y="23368"/>
                  </a:lnTo>
                  <a:lnTo>
                    <a:pt x="112661" y="22860"/>
                  </a:lnTo>
                  <a:lnTo>
                    <a:pt x="108369" y="23368"/>
                  </a:lnTo>
                  <a:lnTo>
                    <a:pt x="105283" y="23368"/>
                  </a:lnTo>
                  <a:lnTo>
                    <a:pt x="104063" y="21844"/>
                  </a:lnTo>
                  <a:lnTo>
                    <a:pt x="104762" y="20574"/>
                  </a:lnTo>
                  <a:lnTo>
                    <a:pt x="105587" y="19431"/>
                  </a:lnTo>
                  <a:lnTo>
                    <a:pt x="100939" y="18669"/>
                  </a:lnTo>
                  <a:lnTo>
                    <a:pt x="98628" y="18669"/>
                  </a:lnTo>
                  <a:lnTo>
                    <a:pt x="99225" y="17018"/>
                  </a:lnTo>
                  <a:lnTo>
                    <a:pt x="99402" y="16510"/>
                  </a:lnTo>
                  <a:lnTo>
                    <a:pt x="99491" y="16256"/>
                  </a:lnTo>
                  <a:lnTo>
                    <a:pt x="99936" y="16256"/>
                  </a:lnTo>
                  <a:lnTo>
                    <a:pt x="95643" y="14859"/>
                  </a:lnTo>
                  <a:lnTo>
                    <a:pt x="90233" y="14859"/>
                  </a:lnTo>
                  <a:lnTo>
                    <a:pt x="88036" y="16510"/>
                  </a:lnTo>
                  <a:lnTo>
                    <a:pt x="87337" y="14859"/>
                  </a:lnTo>
                  <a:lnTo>
                    <a:pt x="88493" y="13843"/>
                  </a:lnTo>
                  <a:lnTo>
                    <a:pt x="89827" y="12954"/>
                  </a:lnTo>
                  <a:lnTo>
                    <a:pt x="86817" y="11684"/>
                  </a:lnTo>
                  <a:lnTo>
                    <a:pt x="85966" y="11684"/>
                  </a:lnTo>
                  <a:lnTo>
                    <a:pt x="83261" y="12319"/>
                  </a:lnTo>
                  <a:lnTo>
                    <a:pt x="80594" y="12839"/>
                  </a:lnTo>
                  <a:lnTo>
                    <a:pt x="80543" y="12700"/>
                  </a:lnTo>
                  <a:lnTo>
                    <a:pt x="80086" y="11684"/>
                  </a:lnTo>
                  <a:lnTo>
                    <a:pt x="80708" y="10287"/>
                  </a:lnTo>
                  <a:lnTo>
                    <a:pt x="80848" y="10033"/>
                  </a:lnTo>
                  <a:lnTo>
                    <a:pt x="81407" y="9652"/>
                  </a:lnTo>
                  <a:lnTo>
                    <a:pt x="81978" y="9271"/>
                  </a:lnTo>
                  <a:lnTo>
                    <a:pt x="80137" y="8890"/>
                  </a:lnTo>
                  <a:lnTo>
                    <a:pt x="75641" y="8890"/>
                  </a:lnTo>
                  <a:lnTo>
                    <a:pt x="74472" y="9652"/>
                  </a:lnTo>
                  <a:lnTo>
                    <a:pt x="74358" y="9271"/>
                  </a:lnTo>
                  <a:lnTo>
                    <a:pt x="74256" y="8890"/>
                  </a:lnTo>
                  <a:lnTo>
                    <a:pt x="74002" y="8001"/>
                  </a:lnTo>
                  <a:lnTo>
                    <a:pt x="73748" y="7112"/>
                  </a:lnTo>
                  <a:lnTo>
                    <a:pt x="73710" y="6985"/>
                  </a:lnTo>
                  <a:lnTo>
                    <a:pt x="71818" y="6985"/>
                  </a:lnTo>
                  <a:lnTo>
                    <a:pt x="70192" y="7112"/>
                  </a:lnTo>
                  <a:lnTo>
                    <a:pt x="68961" y="8001"/>
                  </a:lnTo>
                  <a:lnTo>
                    <a:pt x="68922" y="5969"/>
                  </a:lnTo>
                  <a:lnTo>
                    <a:pt x="68884" y="4572"/>
                  </a:lnTo>
                  <a:lnTo>
                    <a:pt x="68884" y="4191"/>
                  </a:lnTo>
                  <a:lnTo>
                    <a:pt x="69037" y="3810"/>
                  </a:lnTo>
                  <a:lnTo>
                    <a:pt x="69405" y="2921"/>
                  </a:lnTo>
                  <a:lnTo>
                    <a:pt x="69964" y="2921"/>
                  </a:lnTo>
                  <a:lnTo>
                    <a:pt x="67932" y="2413"/>
                  </a:lnTo>
                  <a:lnTo>
                    <a:pt x="67221" y="3429"/>
                  </a:lnTo>
                  <a:lnTo>
                    <a:pt x="66471" y="3810"/>
                  </a:lnTo>
                  <a:lnTo>
                    <a:pt x="66090" y="3810"/>
                  </a:lnTo>
                  <a:lnTo>
                    <a:pt x="65176" y="2921"/>
                  </a:lnTo>
                  <a:lnTo>
                    <a:pt x="65062" y="0"/>
                  </a:lnTo>
                  <a:lnTo>
                    <a:pt x="62788" y="1143"/>
                  </a:lnTo>
                  <a:lnTo>
                    <a:pt x="61099" y="2413"/>
                  </a:lnTo>
                  <a:lnTo>
                    <a:pt x="60502" y="2921"/>
                  </a:lnTo>
                  <a:lnTo>
                    <a:pt x="59283" y="4572"/>
                  </a:lnTo>
                  <a:lnTo>
                    <a:pt x="58191" y="1143"/>
                  </a:lnTo>
                  <a:lnTo>
                    <a:pt x="58115" y="889"/>
                  </a:lnTo>
                  <a:lnTo>
                    <a:pt x="55626" y="1651"/>
                  </a:lnTo>
                  <a:lnTo>
                    <a:pt x="51181" y="3810"/>
                  </a:lnTo>
                  <a:lnTo>
                    <a:pt x="51473" y="3810"/>
                  </a:lnTo>
                  <a:lnTo>
                    <a:pt x="51828" y="5461"/>
                  </a:lnTo>
                  <a:lnTo>
                    <a:pt x="51943" y="5969"/>
                  </a:lnTo>
                  <a:lnTo>
                    <a:pt x="49403" y="3810"/>
                  </a:lnTo>
                  <a:lnTo>
                    <a:pt x="49415" y="2413"/>
                  </a:lnTo>
                  <a:lnTo>
                    <a:pt x="47688" y="3810"/>
                  </a:lnTo>
                  <a:lnTo>
                    <a:pt x="47282" y="4191"/>
                  </a:lnTo>
                  <a:lnTo>
                    <a:pt x="45859" y="6350"/>
                  </a:lnTo>
                  <a:lnTo>
                    <a:pt x="45783" y="6985"/>
                  </a:lnTo>
                  <a:lnTo>
                    <a:pt x="45669" y="8001"/>
                  </a:lnTo>
                  <a:lnTo>
                    <a:pt x="45567" y="8890"/>
                  </a:lnTo>
                  <a:lnTo>
                    <a:pt x="44589" y="8001"/>
                  </a:lnTo>
                  <a:lnTo>
                    <a:pt x="44234" y="7620"/>
                  </a:lnTo>
                  <a:lnTo>
                    <a:pt x="43472" y="6731"/>
                  </a:lnTo>
                  <a:lnTo>
                    <a:pt x="42887" y="5461"/>
                  </a:lnTo>
                  <a:lnTo>
                    <a:pt x="41757" y="7620"/>
                  </a:lnTo>
                  <a:lnTo>
                    <a:pt x="41757" y="12700"/>
                  </a:lnTo>
                  <a:lnTo>
                    <a:pt x="40449" y="11684"/>
                  </a:lnTo>
                  <a:lnTo>
                    <a:pt x="39827" y="10287"/>
                  </a:lnTo>
                  <a:lnTo>
                    <a:pt x="38849" y="9271"/>
                  </a:lnTo>
                  <a:lnTo>
                    <a:pt x="38773" y="11684"/>
                  </a:lnTo>
                  <a:lnTo>
                    <a:pt x="38442" y="13843"/>
                  </a:lnTo>
                  <a:lnTo>
                    <a:pt x="38366" y="14351"/>
                  </a:lnTo>
                  <a:lnTo>
                    <a:pt x="39052" y="17018"/>
                  </a:lnTo>
                  <a:lnTo>
                    <a:pt x="37934" y="16256"/>
                  </a:lnTo>
                  <a:lnTo>
                    <a:pt x="36931" y="15240"/>
                  </a:lnTo>
                  <a:lnTo>
                    <a:pt x="36131" y="14859"/>
                  </a:lnTo>
                  <a:lnTo>
                    <a:pt x="35521" y="14859"/>
                  </a:lnTo>
                  <a:lnTo>
                    <a:pt x="35026" y="16256"/>
                  </a:lnTo>
                  <a:lnTo>
                    <a:pt x="38684" y="24384"/>
                  </a:lnTo>
                  <a:lnTo>
                    <a:pt x="40220" y="27559"/>
                  </a:lnTo>
                  <a:lnTo>
                    <a:pt x="40716" y="29210"/>
                  </a:lnTo>
                  <a:lnTo>
                    <a:pt x="39890" y="30226"/>
                  </a:lnTo>
                  <a:lnTo>
                    <a:pt x="37401" y="30988"/>
                  </a:lnTo>
                  <a:lnTo>
                    <a:pt x="37807" y="30988"/>
                  </a:lnTo>
                  <a:lnTo>
                    <a:pt x="37630" y="32639"/>
                  </a:lnTo>
                  <a:lnTo>
                    <a:pt x="37566" y="33274"/>
                  </a:lnTo>
                  <a:lnTo>
                    <a:pt x="37490" y="34036"/>
                  </a:lnTo>
                  <a:lnTo>
                    <a:pt x="37401" y="34925"/>
                  </a:lnTo>
                  <a:lnTo>
                    <a:pt x="36220" y="34290"/>
                  </a:lnTo>
                  <a:lnTo>
                    <a:pt x="25869" y="28702"/>
                  </a:lnTo>
                  <a:lnTo>
                    <a:pt x="25171" y="28321"/>
                  </a:lnTo>
                  <a:lnTo>
                    <a:pt x="21082" y="25908"/>
                  </a:lnTo>
                  <a:lnTo>
                    <a:pt x="17106" y="25908"/>
                  </a:lnTo>
                  <a:lnTo>
                    <a:pt x="19748" y="28702"/>
                  </a:lnTo>
                  <a:lnTo>
                    <a:pt x="16014" y="28702"/>
                  </a:lnTo>
                  <a:lnTo>
                    <a:pt x="11036" y="27686"/>
                  </a:lnTo>
                  <a:lnTo>
                    <a:pt x="8216" y="29464"/>
                  </a:lnTo>
                  <a:lnTo>
                    <a:pt x="8559" y="29464"/>
                  </a:lnTo>
                  <a:lnTo>
                    <a:pt x="9728" y="30480"/>
                  </a:lnTo>
                  <a:lnTo>
                    <a:pt x="11137" y="31369"/>
                  </a:lnTo>
                  <a:lnTo>
                    <a:pt x="12534" y="32639"/>
                  </a:lnTo>
                  <a:lnTo>
                    <a:pt x="12268" y="32639"/>
                  </a:lnTo>
                  <a:lnTo>
                    <a:pt x="10731" y="34290"/>
                  </a:lnTo>
                  <a:lnTo>
                    <a:pt x="6515" y="33274"/>
                  </a:lnTo>
                  <a:lnTo>
                    <a:pt x="4457" y="34925"/>
                  </a:lnTo>
                  <a:lnTo>
                    <a:pt x="4737" y="34925"/>
                  </a:lnTo>
                  <a:lnTo>
                    <a:pt x="8102" y="38481"/>
                  </a:lnTo>
                  <a:lnTo>
                    <a:pt x="2120" y="38481"/>
                  </a:lnTo>
                  <a:lnTo>
                    <a:pt x="5346" y="41783"/>
                  </a:lnTo>
                  <a:lnTo>
                    <a:pt x="4241" y="42926"/>
                  </a:lnTo>
                  <a:lnTo>
                    <a:pt x="4127" y="43053"/>
                  </a:lnTo>
                  <a:lnTo>
                    <a:pt x="1282" y="42418"/>
                  </a:lnTo>
                  <a:lnTo>
                    <a:pt x="0" y="43561"/>
                  </a:lnTo>
                  <a:lnTo>
                    <a:pt x="1701" y="44323"/>
                  </a:lnTo>
                  <a:lnTo>
                    <a:pt x="3632" y="45085"/>
                  </a:lnTo>
                  <a:lnTo>
                    <a:pt x="5080" y="46228"/>
                  </a:lnTo>
                  <a:lnTo>
                    <a:pt x="2984" y="46228"/>
                  </a:lnTo>
                  <a:lnTo>
                    <a:pt x="1282" y="47117"/>
                  </a:lnTo>
                  <a:lnTo>
                    <a:pt x="1473" y="47117"/>
                  </a:lnTo>
                  <a:lnTo>
                    <a:pt x="1054" y="48260"/>
                  </a:lnTo>
                  <a:lnTo>
                    <a:pt x="965" y="48514"/>
                  </a:lnTo>
                  <a:lnTo>
                    <a:pt x="2209" y="49022"/>
                  </a:lnTo>
                  <a:lnTo>
                    <a:pt x="3771" y="49276"/>
                  </a:lnTo>
                  <a:lnTo>
                    <a:pt x="5156" y="50165"/>
                  </a:lnTo>
                  <a:lnTo>
                    <a:pt x="4775" y="50165"/>
                  </a:lnTo>
                  <a:lnTo>
                    <a:pt x="3835" y="50800"/>
                  </a:lnTo>
                  <a:lnTo>
                    <a:pt x="1562" y="51308"/>
                  </a:lnTo>
                  <a:lnTo>
                    <a:pt x="1574" y="52705"/>
                  </a:lnTo>
                  <a:lnTo>
                    <a:pt x="3784" y="53467"/>
                  </a:lnTo>
                  <a:lnTo>
                    <a:pt x="5537" y="52705"/>
                  </a:lnTo>
                  <a:lnTo>
                    <a:pt x="7454" y="53086"/>
                  </a:lnTo>
                  <a:lnTo>
                    <a:pt x="7785" y="54483"/>
                  </a:lnTo>
                  <a:lnTo>
                    <a:pt x="7848" y="54737"/>
                  </a:lnTo>
                  <a:lnTo>
                    <a:pt x="7962" y="55245"/>
                  </a:lnTo>
                  <a:lnTo>
                    <a:pt x="8001" y="55372"/>
                  </a:lnTo>
                  <a:lnTo>
                    <a:pt x="9410" y="54737"/>
                  </a:lnTo>
                  <a:lnTo>
                    <a:pt x="11366" y="54483"/>
                  </a:lnTo>
                  <a:lnTo>
                    <a:pt x="13233" y="55245"/>
                  </a:lnTo>
                  <a:lnTo>
                    <a:pt x="11201" y="56769"/>
                  </a:lnTo>
                  <a:lnTo>
                    <a:pt x="7772" y="58293"/>
                  </a:lnTo>
                  <a:lnTo>
                    <a:pt x="8267" y="60325"/>
                  </a:lnTo>
                  <a:lnTo>
                    <a:pt x="8394" y="60833"/>
                  </a:lnTo>
                  <a:lnTo>
                    <a:pt x="8521" y="61341"/>
                  </a:lnTo>
                  <a:lnTo>
                    <a:pt x="9728" y="60833"/>
                  </a:lnTo>
                  <a:lnTo>
                    <a:pt x="11861" y="60833"/>
                  </a:lnTo>
                  <a:lnTo>
                    <a:pt x="13233" y="61341"/>
                  </a:lnTo>
                  <a:lnTo>
                    <a:pt x="12877" y="61341"/>
                  </a:lnTo>
                  <a:lnTo>
                    <a:pt x="12776" y="62484"/>
                  </a:lnTo>
                  <a:lnTo>
                    <a:pt x="12725" y="63119"/>
                  </a:lnTo>
                  <a:lnTo>
                    <a:pt x="11811" y="64897"/>
                  </a:lnTo>
                  <a:lnTo>
                    <a:pt x="11849" y="66929"/>
                  </a:lnTo>
                  <a:lnTo>
                    <a:pt x="12750" y="66421"/>
                  </a:lnTo>
                  <a:lnTo>
                    <a:pt x="14592" y="65659"/>
                  </a:lnTo>
                  <a:lnTo>
                    <a:pt x="15811" y="66675"/>
                  </a:lnTo>
                  <a:lnTo>
                    <a:pt x="15328" y="67564"/>
                  </a:lnTo>
                  <a:lnTo>
                    <a:pt x="15227" y="68961"/>
                  </a:lnTo>
                  <a:lnTo>
                    <a:pt x="16116" y="70104"/>
                  </a:lnTo>
                  <a:lnTo>
                    <a:pt x="17653" y="69215"/>
                  </a:lnTo>
                  <a:lnTo>
                    <a:pt x="19875" y="69850"/>
                  </a:lnTo>
                  <a:lnTo>
                    <a:pt x="19951" y="70612"/>
                  </a:lnTo>
                  <a:lnTo>
                    <a:pt x="20066" y="71628"/>
                  </a:lnTo>
                  <a:lnTo>
                    <a:pt x="20180" y="72644"/>
                  </a:lnTo>
                  <a:lnTo>
                    <a:pt x="20218" y="73025"/>
                  </a:lnTo>
                  <a:lnTo>
                    <a:pt x="17068" y="73279"/>
                  </a:lnTo>
                  <a:lnTo>
                    <a:pt x="21666" y="75819"/>
                  </a:lnTo>
                  <a:lnTo>
                    <a:pt x="24041" y="74803"/>
                  </a:lnTo>
                  <a:lnTo>
                    <a:pt x="25374" y="78105"/>
                  </a:lnTo>
                  <a:lnTo>
                    <a:pt x="24257" y="80010"/>
                  </a:lnTo>
                  <a:lnTo>
                    <a:pt x="24282" y="80518"/>
                  </a:lnTo>
                  <a:lnTo>
                    <a:pt x="24574" y="81673"/>
                  </a:lnTo>
                  <a:lnTo>
                    <a:pt x="28536" y="79121"/>
                  </a:lnTo>
                  <a:lnTo>
                    <a:pt x="27076" y="85090"/>
                  </a:lnTo>
                  <a:lnTo>
                    <a:pt x="27190" y="86106"/>
                  </a:lnTo>
                  <a:lnTo>
                    <a:pt x="27305" y="86614"/>
                  </a:lnTo>
                  <a:lnTo>
                    <a:pt x="28397" y="86106"/>
                  </a:lnTo>
                  <a:lnTo>
                    <a:pt x="29641" y="85725"/>
                  </a:lnTo>
                  <a:lnTo>
                    <a:pt x="31280" y="86614"/>
                  </a:lnTo>
                  <a:lnTo>
                    <a:pt x="30962" y="86614"/>
                  </a:lnTo>
                  <a:lnTo>
                    <a:pt x="30175" y="87757"/>
                  </a:lnTo>
                  <a:lnTo>
                    <a:pt x="30226" y="90297"/>
                  </a:lnTo>
                  <a:lnTo>
                    <a:pt x="30721" y="91567"/>
                  </a:lnTo>
                  <a:lnTo>
                    <a:pt x="33502" y="88900"/>
                  </a:lnTo>
                  <a:lnTo>
                    <a:pt x="34290" y="93091"/>
                  </a:lnTo>
                  <a:lnTo>
                    <a:pt x="34417" y="93726"/>
                  </a:lnTo>
                  <a:lnTo>
                    <a:pt x="34645" y="93726"/>
                  </a:lnTo>
                  <a:lnTo>
                    <a:pt x="36220" y="95123"/>
                  </a:lnTo>
                  <a:lnTo>
                    <a:pt x="37287" y="93726"/>
                  </a:lnTo>
                  <a:lnTo>
                    <a:pt x="37414" y="91948"/>
                  </a:lnTo>
                  <a:lnTo>
                    <a:pt x="38912" y="90932"/>
                  </a:lnTo>
                  <a:lnTo>
                    <a:pt x="39243" y="90932"/>
                  </a:lnTo>
                  <a:lnTo>
                    <a:pt x="44729" y="96024"/>
                  </a:lnTo>
                  <a:lnTo>
                    <a:pt x="43459" y="90932"/>
                  </a:lnTo>
                  <a:lnTo>
                    <a:pt x="43053" y="89281"/>
                  </a:lnTo>
                  <a:lnTo>
                    <a:pt x="42951" y="88900"/>
                  </a:lnTo>
                  <a:lnTo>
                    <a:pt x="42748" y="88900"/>
                  </a:lnTo>
                  <a:lnTo>
                    <a:pt x="45389" y="86995"/>
                  </a:lnTo>
                  <a:lnTo>
                    <a:pt x="46697" y="87757"/>
                  </a:lnTo>
                  <a:lnTo>
                    <a:pt x="47307" y="88900"/>
                  </a:lnTo>
                  <a:lnTo>
                    <a:pt x="47371" y="89027"/>
                  </a:lnTo>
                  <a:lnTo>
                    <a:pt x="48590" y="89916"/>
                  </a:lnTo>
                  <a:lnTo>
                    <a:pt x="48704" y="86995"/>
                  </a:lnTo>
                  <a:lnTo>
                    <a:pt x="48768" y="86106"/>
                  </a:lnTo>
                  <a:lnTo>
                    <a:pt x="48983" y="85725"/>
                  </a:lnTo>
                  <a:lnTo>
                    <a:pt x="50038" y="84455"/>
                  </a:lnTo>
                  <a:lnTo>
                    <a:pt x="54076" y="88519"/>
                  </a:lnTo>
                  <a:lnTo>
                    <a:pt x="54190" y="86995"/>
                  </a:lnTo>
                  <a:lnTo>
                    <a:pt x="54317" y="85344"/>
                  </a:lnTo>
                  <a:lnTo>
                    <a:pt x="54381" y="84455"/>
                  </a:lnTo>
                  <a:lnTo>
                    <a:pt x="54292" y="81788"/>
                  </a:lnTo>
                  <a:lnTo>
                    <a:pt x="54444" y="81788"/>
                  </a:lnTo>
                  <a:lnTo>
                    <a:pt x="59423" y="85725"/>
                  </a:lnTo>
                  <a:lnTo>
                    <a:pt x="57277" y="82169"/>
                  </a:lnTo>
                  <a:lnTo>
                    <a:pt x="57073" y="82169"/>
                  </a:lnTo>
                  <a:lnTo>
                    <a:pt x="57442" y="81788"/>
                  </a:lnTo>
                  <a:lnTo>
                    <a:pt x="59029" y="80137"/>
                  </a:lnTo>
                  <a:lnTo>
                    <a:pt x="59156" y="80010"/>
                  </a:lnTo>
                  <a:lnTo>
                    <a:pt x="59575" y="81788"/>
                  </a:lnTo>
                  <a:lnTo>
                    <a:pt x="59664" y="82169"/>
                  </a:lnTo>
                  <a:lnTo>
                    <a:pt x="59728" y="82423"/>
                  </a:lnTo>
                  <a:lnTo>
                    <a:pt x="63042" y="86360"/>
                  </a:lnTo>
                  <a:lnTo>
                    <a:pt x="66370" y="85471"/>
                  </a:lnTo>
                  <a:lnTo>
                    <a:pt x="68732" y="87757"/>
                  </a:lnTo>
                  <a:lnTo>
                    <a:pt x="68554" y="87757"/>
                  </a:lnTo>
                  <a:lnTo>
                    <a:pt x="67678" y="89916"/>
                  </a:lnTo>
                  <a:lnTo>
                    <a:pt x="67818" y="89916"/>
                  </a:lnTo>
                  <a:lnTo>
                    <a:pt x="67881" y="90297"/>
                  </a:lnTo>
                  <a:lnTo>
                    <a:pt x="67970" y="90932"/>
                  </a:lnTo>
                  <a:lnTo>
                    <a:pt x="68097" y="91694"/>
                  </a:lnTo>
                  <a:lnTo>
                    <a:pt x="68135" y="91948"/>
                  </a:lnTo>
                  <a:lnTo>
                    <a:pt x="68630" y="91694"/>
                  </a:lnTo>
                  <a:lnTo>
                    <a:pt x="73139" y="91694"/>
                  </a:lnTo>
                  <a:lnTo>
                    <a:pt x="72809" y="90932"/>
                  </a:lnTo>
                  <a:lnTo>
                    <a:pt x="70129" y="90932"/>
                  </a:lnTo>
                  <a:lnTo>
                    <a:pt x="70942" y="90551"/>
                  </a:lnTo>
                  <a:lnTo>
                    <a:pt x="71259" y="89281"/>
                  </a:lnTo>
                  <a:lnTo>
                    <a:pt x="72809" y="90932"/>
                  </a:lnTo>
                  <a:lnTo>
                    <a:pt x="76923" y="90932"/>
                  </a:lnTo>
                  <a:lnTo>
                    <a:pt x="77012" y="90551"/>
                  </a:lnTo>
                  <a:lnTo>
                    <a:pt x="77114" y="90043"/>
                  </a:lnTo>
                  <a:lnTo>
                    <a:pt x="77152" y="89916"/>
                  </a:lnTo>
                  <a:lnTo>
                    <a:pt x="77343" y="89916"/>
                  </a:lnTo>
                  <a:lnTo>
                    <a:pt x="78701" y="90932"/>
                  </a:lnTo>
                  <a:lnTo>
                    <a:pt x="128257" y="90932"/>
                  </a:lnTo>
                  <a:lnTo>
                    <a:pt x="128041" y="90551"/>
                  </a:lnTo>
                  <a:lnTo>
                    <a:pt x="130810" y="90297"/>
                  </a:lnTo>
                  <a:lnTo>
                    <a:pt x="132626" y="90043"/>
                  </a:lnTo>
                  <a:close/>
                </a:path>
                <a:path w="137159" h="105410">
                  <a:moveTo>
                    <a:pt x="136906" y="99822"/>
                  </a:moveTo>
                  <a:lnTo>
                    <a:pt x="136182" y="98679"/>
                  </a:lnTo>
                  <a:lnTo>
                    <a:pt x="135940" y="98298"/>
                  </a:lnTo>
                  <a:lnTo>
                    <a:pt x="134810" y="97409"/>
                  </a:lnTo>
                  <a:lnTo>
                    <a:pt x="133845" y="96647"/>
                  </a:lnTo>
                  <a:lnTo>
                    <a:pt x="132397" y="96266"/>
                  </a:lnTo>
                  <a:lnTo>
                    <a:pt x="131813" y="96266"/>
                  </a:lnTo>
                  <a:lnTo>
                    <a:pt x="132473" y="95377"/>
                  </a:lnTo>
                  <a:lnTo>
                    <a:pt x="132562" y="95250"/>
                  </a:lnTo>
                  <a:lnTo>
                    <a:pt x="133515" y="95250"/>
                  </a:lnTo>
                  <a:lnTo>
                    <a:pt x="134378" y="95377"/>
                  </a:lnTo>
                  <a:lnTo>
                    <a:pt x="135051" y="95250"/>
                  </a:lnTo>
                  <a:lnTo>
                    <a:pt x="135851" y="95250"/>
                  </a:lnTo>
                  <a:lnTo>
                    <a:pt x="134391" y="93726"/>
                  </a:lnTo>
                  <a:lnTo>
                    <a:pt x="134772" y="93726"/>
                  </a:lnTo>
                  <a:lnTo>
                    <a:pt x="132295" y="93091"/>
                  </a:lnTo>
                  <a:lnTo>
                    <a:pt x="129540" y="93091"/>
                  </a:lnTo>
                  <a:lnTo>
                    <a:pt x="128714" y="91694"/>
                  </a:lnTo>
                  <a:lnTo>
                    <a:pt x="83629" y="91694"/>
                  </a:lnTo>
                  <a:lnTo>
                    <a:pt x="85699" y="93091"/>
                  </a:lnTo>
                  <a:lnTo>
                    <a:pt x="87503" y="95250"/>
                  </a:lnTo>
                  <a:lnTo>
                    <a:pt x="89903" y="97155"/>
                  </a:lnTo>
                  <a:lnTo>
                    <a:pt x="89877" y="96647"/>
                  </a:lnTo>
                  <a:lnTo>
                    <a:pt x="90297" y="95377"/>
                  </a:lnTo>
                  <a:lnTo>
                    <a:pt x="90817" y="94107"/>
                  </a:lnTo>
                  <a:lnTo>
                    <a:pt x="90627" y="94107"/>
                  </a:lnTo>
                  <a:lnTo>
                    <a:pt x="92519" y="93091"/>
                  </a:lnTo>
                  <a:lnTo>
                    <a:pt x="92875" y="93091"/>
                  </a:lnTo>
                  <a:lnTo>
                    <a:pt x="94310" y="94615"/>
                  </a:lnTo>
                  <a:lnTo>
                    <a:pt x="95961" y="96647"/>
                  </a:lnTo>
                  <a:lnTo>
                    <a:pt x="97231" y="98298"/>
                  </a:lnTo>
                  <a:lnTo>
                    <a:pt x="96951" y="97409"/>
                  </a:lnTo>
                  <a:lnTo>
                    <a:pt x="96875" y="97155"/>
                  </a:lnTo>
                  <a:lnTo>
                    <a:pt x="96799" y="96901"/>
                  </a:lnTo>
                  <a:lnTo>
                    <a:pt x="98513" y="95250"/>
                  </a:lnTo>
                  <a:lnTo>
                    <a:pt x="99949" y="95250"/>
                  </a:lnTo>
                  <a:lnTo>
                    <a:pt x="102285" y="95758"/>
                  </a:lnTo>
                  <a:lnTo>
                    <a:pt x="104559" y="98298"/>
                  </a:lnTo>
                  <a:lnTo>
                    <a:pt x="104863" y="98679"/>
                  </a:lnTo>
                  <a:lnTo>
                    <a:pt x="105397" y="99568"/>
                  </a:lnTo>
                  <a:lnTo>
                    <a:pt x="105473" y="98298"/>
                  </a:lnTo>
                  <a:lnTo>
                    <a:pt x="105308" y="97409"/>
                  </a:lnTo>
                  <a:lnTo>
                    <a:pt x="105270" y="97155"/>
                  </a:lnTo>
                  <a:lnTo>
                    <a:pt x="106045" y="96266"/>
                  </a:lnTo>
                  <a:lnTo>
                    <a:pt x="108432" y="98298"/>
                  </a:lnTo>
                  <a:lnTo>
                    <a:pt x="110972" y="100584"/>
                  </a:lnTo>
                  <a:lnTo>
                    <a:pt x="113614" y="101727"/>
                  </a:lnTo>
                  <a:lnTo>
                    <a:pt x="113512" y="99568"/>
                  </a:lnTo>
                  <a:lnTo>
                    <a:pt x="113919" y="97409"/>
                  </a:lnTo>
                  <a:lnTo>
                    <a:pt x="116611" y="98679"/>
                  </a:lnTo>
                  <a:lnTo>
                    <a:pt x="118884" y="101473"/>
                  </a:lnTo>
                  <a:lnTo>
                    <a:pt x="120015" y="102489"/>
                  </a:lnTo>
                  <a:lnTo>
                    <a:pt x="122834" y="104140"/>
                  </a:lnTo>
                  <a:lnTo>
                    <a:pt x="122148" y="102489"/>
                  </a:lnTo>
                  <a:lnTo>
                    <a:pt x="122148" y="100330"/>
                  </a:lnTo>
                  <a:lnTo>
                    <a:pt x="122339" y="99822"/>
                  </a:lnTo>
                  <a:lnTo>
                    <a:pt x="122440" y="99568"/>
                  </a:lnTo>
                  <a:lnTo>
                    <a:pt x="123596" y="101473"/>
                  </a:lnTo>
                  <a:lnTo>
                    <a:pt x="125539" y="103251"/>
                  </a:lnTo>
                  <a:lnTo>
                    <a:pt x="127863" y="104902"/>
                  </a:lnTo>
                  <a:lnTo>
                    <a:pt x="127812" y="103632"/>
                  </a:lnTo>
                  <a:lnTo>
                    <a:pt x="127533" y="102489"/>
                  </a:lnTo>
                  <a:lnTo>
                    <a:pt x="127419" y="101981"/>
                  </a:lnTo>
                  <a:lnTo>
                    <a:pt x="127355" y="101727"/>
                  </a:lnTo>
                  <a:lnTo>
                    <a:pt x="128422" y="100711"/>
                  </a:lnTo>
                  <a:lnTo>
                    <a:pt x="131165" y="103886"/>
                  </a:lnTo>
                  <a:lnTo>
                    <a:pt x="136093" y="105156"/>
                  </a:lnTo>
                  <a:lnTo>
                    <a:pt x="134315" y="102235"/>
                  </a:lnTo>
                  <a:lnTo>
                    <a:pt x="134378" y="101981"/>
                  </a:lnTo>
                  <a:lnTo>
                    <a:pt x="132245" y="100711"/>
                  </a:lnTo>
                  <a:lnTo>
                    <a:pt x="131610" y="100330"/>
                  </a:lnTo>
                  <a:lnTo>
                    <a:pt x="131749" y="99822"/>
                  </a:lnTo>
                  <a:lnTo>
                    <a:pt x="131813" y="99568"/>
                  </a:lnTo>
                  <a:lnTo>
                    <a:pt x="132067" y="98679"/>
                  </a:lnTo>
                  <a:lnTo>
                    <a:pt x="135039" y="99568"/>
                  </a:lnTo>
                  <a:lnTo>
                    <a:pt x="136906" y="99822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7" name="object 2677"/>
            <p:cNvSpPr/>
            <p:nvPr/>
          </p:nvSpPr>
          <p:spPr>
            <a:xfrm>
              <a:off x="6929965" y="3309942"/>
              <a:ext cx="136525" cy="79375"/>
            </a:xfrm>
            <a:custGeom>
              <a:avLst/>
              <a:gdLst/>
              <a:ahLst/>
              <a:cxnLst/>
              <a:rect l="l" t="t" r="r" b="b"/>
              <a:pathLst>
                <a:path w="136525" h="79375">
                  <a:moveTo>
                    <a:pt x="131160" y="74828"/>
                  </a:moveTo>
                  <a:lnTo>
                    <a:pt x="128422" y="74828"/>
                  </a:lnTo>
                  <a:lnTo>
                    <a:pt x="131178" y="77990"/>
                  </a:lnTo>
                  <a:lnTo>
                    <a:pt x="136093" y="79298"/>
                  </a:lnTo>
                  <a:lnTo>
                    <a:pt x="131952" y="75526"/>
                  </a:lnTo>
                  <a:lnTo>
                    <a:pt x="131160" y="74828"/>
                  </a:lnTo>
                  <a:close/>
                </a:path>
                <a:path w="136525" h="79375">
                  <a:moveTo>
                    <a:pt x="129642" y="73494"/>
                  </a:moveTo>
                  <a:lnTo>
                    <a:pt x="122491" y="73494"/>
                  </a:lnTo>
                  <a:lnTo>
                    <a:pt x="123609" y="75526"/>
                  </a:lnTo>
                  <a:lnTo>
                    <a:pt x="125673" y="77368"/>
                  </a:lnTo>
                  <a:lnTo>
                    <a:pt x="127863" y="79032"/>
                  </a:lnTo>
                  <a:lnTo>
                    <a:pt x="127756" y="77368"/>
                  </a:lnTo>
                  <a:lnTo>
                    <a:pt x="127377" y="75831"/>
                  </a:lnTo>
                  <a:lnTo>
                    <a:pt x="127659" y="75526"/>
                  </a:lnTo>
                  <a:lnTo>
                    <a:pt x="128422" y="74828"/>
                  </a:lnTo>
                  <a:lnTo>
                    <a:pt x="131160" y="74828"/>
                  </a:lnTo>
                  <a:lnTo>
                    <a:pt x="129642" y="73494"/>
                  </a:lnTo>
                  <a:close/>
                </a:path>
                <a:path w="136525" h="79375">
                  <a:moveTo>
                    <a:pt x="127357" y="71488"/>
                  </a:moveTo>
                  <a:lnTo>
                    <a:pt x="113918" y="71488"/>
                  </a:lnTo>
                  <a:lnTo>
                    <a:pt x="116611" y="72732"/>
                  </a:lnTo>
                  <a:lnTo>
                    <a:pt x="118911" y="75526"/>
                  </a:lnTo>
                  <a:lnTo>
                    <a:pt x="120027" y="76593"/>
                  </a:lnTo>
                  <a:lnTo>
                    <a:pt x="121437" y="77368"/>
                  </a:lnTo>
                  <a:lnTo>
                    <a:pt x="122834" y="78168"/>
                  </a:lnTo>
                  <a:lnTo>
                    <a:pt x="122179" y="76593"/>
                  </a:lnTo>
                  <a:lnTo>
                    <a:pt x="122191" y="74320"/>
                  </a:lnTo>
                  <a:lnTo>
                    <a:pt x="122380" y="73799"/>
                  </a:lnTo>
                  <a:lnTo>
                    <a:pt x="122491" y="73494"/>
                  </a:lnTo>
                  <a:lnTo>
                    <a:pt x="129642" y="73494"/>
                  </a:lnTo>
                  <a:lnTo>
                    <a:pt x="127357" y="71488"/>
                  </a:lnTo>
                  <a:close/>
                </a:path>
                <a:path w="136525" h="79375">
                  <a:moveTo>
                    <a:pt x="126084" y="70370"/>
                  </a:moveTo>
                  <a:lnTo>
                    <a:pt x="106057" y="70370"/>
                  </a:lnTo>
                  <a:lnTo>
                    <a:pt x="108305" y="72186"/>
                  </a:lnTo>
                  <a:lnTo>
                    <a:pt x="110972" y="74637"/>
                  </a:lnTo>
                  <a:lnTo>
                    <a:pt x="113614" y="75831"/>
                  </a:lnTo>
                  <a:lnTo>
                    <a:pt x="113559" y="73494"/>
                  </a:lnTo>
                  <a:lnTo>
                    <a:pt x="113695" y="72732"/>
                  </a:lnTo>
                  <a:lnTo>
                    <a:pt x="113793" y="72186"/>
                  </a:lnTo>
                  <a:lnTo>
                    <a:pt x="113918" y="71488"/>
                  </a:lnTo>
                  <a:lnTo>
                    <a:pt x="127357" y="71488"/>
                  </a:lnTo>
                  <a:lnTo>
                    <a:pt x="126084" y="70370"/>
                  </a:lnTo>
                  <a:close/>
                </a:path>
                <a:path w="136525" h="79375">
                  <a:moveTo>
                    <a:pt x="125086" y="69494"/>
                  </a:moveTo>
                  <a:lnTo>
                    <a:pt x="100634" y="69494"/>
                  </a:lnTo>
                  <a:lnTo>
                    <a:pt x="102285" y="69824"/>
                  </a:lnTo>
                  <a:lnTo>
                    <a:pt x="104517" y="72339"/>
                  </a:lnTo>
                  <a:lnTo>
                    <a:pt x="104841" y="72732"/>
                  </a:lnTo>
                  <a:lnTo>
                    <a:pt x="105486" y="73799"/>
                  </a:lnTo>
                  <a:lnTo>
                    <a:pt x="105457" y="72186"/>
                  </a:lnTo>
                  <a:lnTo>
                    <a:pt x="105325" y="71488"/>
                  </a:lnTo>
                  <a:lnTo>
                    <a:pt x="105270" y="71196"/>
                  </a:lnTo>
                  <a:lnTo>
                    <a:pt x="106057" y="70370"/>
                  </a:lnTo>
                  <a:lnTo>
                    <a:pt x="126084" y="70370"/>
                  </a:lnTo>
                  <a:lnTo>
                    <a:pt x="125086" y="69494"/>
                  </a:lnTo>
                  <a:close/>
                </a:path>
                <a:path w="136525" h="79375">
                  <a:moveTo>
                    <a:pt x="122266" y="67017"/>
                  </a:moveTo>
                  <a:lnTo>
                    <a:pt x="92760" y="67017"/>
                  </a:lnTo>
                  <a:lnTo>
                    <a:pt x="94322" y="68668"/>
                  </a:lnTo>
                  <a:lnTo>
                    <a:pt x="95872" y="70561"/>
                  </a:lnTo>
                  <a:lnTo>
                    <a:pt x="97126" y="72186"/>
                  </a:lnTo>
                  <a:lnTo>
                    <a:pt x="96970" y="71488"/>
                  </a:lnTo>
                  <a:lnTo>
                    <a:pt x="96876" y="71196"/>
                  </a:lnTo>
                  <a:lnTo>
                    <a:pt x="96799" y="70954"/>
                  </a:lnTo>
                  <a:lnTo>
                    <a:pt x="98359" y="69494"/>
                  </a:lnTo>
                  <a:lnTo>
                    <a:pt x="125086" y="69494"/>
                  </a:lnTo>
                  <a:lnTo>
                    <a:pt x="122266" y="67017"/>
                  </a:lnTo>
                  <a:close/>
                </a:path>
                <a:path w="136525" h="79375">
                  <a:moveTo>
                    <a:pt x="120593" y="65570"/>
                  </a:moveTo>
                  <a:lnTo>
                    <a:pt x="83451" y="65570"/>
                  </a:lnTo>
                  <a:lnTo>
                    <a:pt x="85699" y="67208"/>
                  </a:lnTo>
                  <a:lnTo>
                    <a:pt x="86920" y="68668"/>
                  </a:lnTo>
                  <a:lnTo>
                    <a:pt x="87662" y="69494"/>
                  </a:lnTo>
                  <a:lnTo>
                    <a:pt x="89848" y="71196"/>
                  </a:lnTo>
                  <a:lnTo>
                    <a:pt x="89807" y="70954"/>
                  </a:lnTo>
                  <a:lnTo>
                    <a:pt x="90818" y="68186"/>
                  </a:lnTo>
                  <a:lnTo>
                    <a:pt x="90637" y="68186"/>
                  </a:lnTo>
                  <a:lnTo>
                    <a:pt x="92760" y="67017"/>
                  </a:lnTo>
                  <a:lnTo>
                    <a:pt x="122266" y="67017"/>
                  </a:lnTo>
                  <a:lnTo>
                    <a:pt x="120593" y="65570"/>
                  </a:lnTo>
                  <a:close/>
                </a:path>
                <a:path w="136525" h="79375">
                  <a:moveTo>
                    <a:pt x="43472" y="64998"/>
                  </a:moveTo>
                  <a:lnTo>
                    <a:pt x="39172" y="64998"/>
                  </a:lnTo>
                  <a:lnTo>
                    <a:pt x="44742" y="70129"/>
                  </a:lnTo>
                  <a:lnTo>
                    <a:pt x="44380" y="68668"/>
                  </a:lnTo>
                  <a:lnTo>
                    <a:pt x="44261" y="68186"/>
                  </a:lnTo>
                  <a:lnTo>
                    <a:pt x="44179" y="67856"/>
                  </a:lnTo>
                  <a:lnTo>
                    <a:pt x="44113" y="67589"/>
                  </a:lnTo>
                  <a:lnTo>
                    <a:pt x="44019" y="67208"/>
                  </a:lnTo>
                  <a:lnTo>
                    <a:pt x="43914" y="66782"/>
                  </a:lnTo>
                  <a:lnTo>
                    <a:pt x="43834" y="66459"/>
                  </a:lnTo>
                  <a:lnTo>
                    <a:pt x="43730" y="66039"/>
                  </a:lnTo>
                  <a:lnTo>
                    <a:pt x="43614" y="65570"/>
                  </a:lnTo>
                  <a:lnTo>
                    <a:pt x="43563" y="65366"/>
                  </a:lnTo>
                  <a:lnTo>
                    <a:pt x="43472" y="64998"/>
                  </a:lnTo>
                  <a:close/>
                </a:path>
                <a:path w="136525" h="79375">
                  <a:moveTo>
                    <a:pt x="42982" y="63017"/>
                  </a:moveTo>
                  <a:lnTo>
                    <a:pt x="33526" y="63017"/>
                  </a:lnTo>
                  <a:lnTo>
                    <a:pt x="33596" y="63398"/>
                  </a:lnTo>
                  <a:lnTo>
                    <a:pt x="33699" y="63957"/>
                  </a:lnTo>
                  <a:lnTo>
                    <a:pt x="33823" y="64630"/>
                  </a:lnTo>
                  <a:lnTo>
                    <a:pt x="33890" y="64998"/>
                  </a:lnTo>
                  <a:lnTo>
                    <a:pt x="33958" y="65366"/>
                  </a:lnTo>
                  <a:lnTo>
                    <a:pt x="34042" y="65824"/>
                  </a:lnTo>
                  <a:lnTo>
                    <a:pt x="34158" y="66459"/>
                  </a:lnTo>
                  <a:lnTo>
                    <a:pt x="34261" y="67017"/>
                  </a:lnTo>
                  <a:lnTo>
                    <a:pt x="34366" y="67589"/>
                  </a:lnTo>
                  <a:lnTo>
                    <a:pt x="36586" y="69494"/>
                  </a:lnTo>
                  <a:lnTo>
                    <a:pt x="36017" y="69494"/>
                  </a:lnTo>
                  <a:lnTo>
                    <a:pt x="37299" y="67856"/>
                  </a:lnTo>
                  <a:lnTo>
                    <a:pt x="37411" y="66039"/>
                  </a:lnTo>
                  <a:lnTo>
                    <a:pt x="37695" y="65824"/>
                  </a:lnTo>
                  <a:lnTo>
                    <a:pt x="39002" y="64998"/>
                  </a:lnTo>
                  <a:lnTo>
                    <a:pt x="43472" y="64998"/>
                  </a:lnTo>
                  <a:lnTo>
                    <a:pt x="43215" y="63957"/>
                  </a:lnTo>
                  <a:lnTo>
                    <a:pt x="43177" y="63804"/>
                  </a:lnTo>
                  <a:lnTo>
                    <a:pt x="43076" y="63398"/>
                  </a:lnTo>
                  <a:lnTo>
                    <a:pt x="42982" y="63017"/>
                  </a:lnTo>
                  <a:close/>
                </a:path>
                <a:path w="136525" h="79375">
                  <a:moveTo>
                    <a:pt x="118076" y="63398"/>
                  </a:moveTo>
                  <a:lnTo>
                    <a:pt x="71272" y="63398"/>
                  </a:lnTo>
                  <a:lnTo>
                    <a:pt x="72821" y="64998"/>
                  </a:lnTo>
                  <a:lnTo>
                    <a:pt x="74765" y="69494"/>
                  </a:lnTo>
                  <a:lnTo>
                    <a:pt x="74468" y="69494"/>
                  </a:lnTo>
                  <a:lnTo>
                    <a:pt x="76087" y="68186"/>
                  </a:lnTo>
                  <a:lnTo>
                    <a:pt x="76269" y="67856"/>
                  </a:lnTo>
                  <a:lnTo>
                    <a:pt x="77172" y="63957"/>
                  </a:lnTo>
                  <a:lnTo>
                    <a:pt x="118724" y="63957"/>
                  </a:lnTo>
                  <a:lnTo>
                    <a:pt x="118076" y="63398"/>
                  </a:lnTo>
                  <a:close/>
                </a:path>
                <a:path w="136525" h="79375">
                  <a:moveTo>
                    <a:pt x="118724" y="63957"/>
                  </a:moveTo>
                  <a:lnTo>
                    <a:pt x="77213" y="63957"/>
                  </a:lnTo>
                  <a:lnTo>
                    <a:pt x="79196" y="65366"/>
                  </a:lnTo>
                  <a:lnTo>
                    <a:pt x="79429" y="65570"/>
                  </a:lnTo>
                  <a:lnTo>
                    <a:pt x="80873" y="67589"/>
                  </a:lnTo>
                  <a:lnTo>
                    <a:pt x="82156" y="69494"/>
                  </a:lnTo>
                  <a:lnTo>
                    <a:pt x="82340" y="68668"/>
                  </a:lnTo>
                  <a:lnTo>
                    <a:pt x="82372" y="66459"/>
                  </a:lnTo>
                  <a:lnTo>
                    <a:pt x="83451" y="65570"/>
                  </a:lnTo>
                  <a:lnTo>
                    <a:pt x="120593" y="65570"/>
                  </a:lnTo>
                  <a:lnTo>
                    <a:pt x="118724" y="63957"/>
                  </a:lnTo>
                  <a:close/>
                </a:path>
                <a:path w="136525" h="79375">
                  <a:moveTo>
                    <a:pt x="113542" y="59486"/>
                  </a:moveTo>
                  <a:lnTo>
                    <a:pt x="66382" y="59486"/>
                  </a:lnTo>
                  <a:lnTo>
                    <a:pt x="68605" y="61633"/>
                  </a:lnTo>
                  <a:lnTo>
                    <a:pt x="67940" y="63398"/>
                  </a:lnTo>
                  <a:lnTo>
                    <a:pt x="68041" y="65366"/>
                  </a:lnTo>
                  <a:lnTo>
                    <a:pt x="68148" y="66039"/>
                  </a:lnTo>
                  <a:lnTo>
                    <a:pt x="69329" y="65366"/>
                  </a:lnTo>
                  <a:lnTo>
                    <a:pt x="70954" y="64630"/>
                  </a:lnTo>
                  <a:lnTo>
                    <a:pt x="71128" y="63957"/>
                  </a:lnTo>
                  <a:lnTo>
                    <a:pt x="71167" y="63804"/>
                  </a:lnTo>
                  <a:lnTo>
                    <a:pt x="71272" y="63398"/>
                  </a:lnTo>
                  <a:lnTo>
                    <a:pt x="118076" y="63398"/>
                  </a:lnTo>
                  <a:lnTo>
                    <a:pt x="113542" y="59486"/>
                  </a:lnTo>
                  <a:close/>
                </a:path>
                <a:path w="136525" h="79375">
                  <a:moveTo>
                    <a:pt x="48965" y="59867"/>
                  </a:moveTo>
                  <a:lnTo>
                    <a:pt x="29706" y="59867"/>
                  </a:lnTo>
                  <a:lnTo>
                    <a:pt x="31299" y="60642"/>
                  </a:lnTo>
                  <a:lnTo>
                    <a:pt x="30989" y="60642"/>
                  </a:lnTo>
                  <a:lnTo>
                    <a:pt x="30185" y="61887"/>
                  </a:lnTo>
                  <a:lnTo>
                    <a:pt x="30096" y="63957"/>
                  </a:lnTo>
                  <a:lnTo>
                    <a:pt x="30664" y="65366"/>
                  </a:lnTo>
                  <a:lnTo>
                    <a:pt x="30746" y="65570"/>
                  </a:lnTo>
                  <a:lnTo>
                    <a:pt x="33448" y="63017"/>
                  </a:lnTo>
                  <a:lnTo>
                    <a:pt x="42700" y="63017"/>
                  </a:lnTo>
                  <a:lnTo>
                    <a:pt x="45389" y="61010"/>
                  </a:lnTo>
                  <a:lnTo>
                    <a:pt x="48708" y="61010"/>
                  </a:lnTo>
                  <a:lnTo>
                    <a:pt x="48771" y="60210"/>
                  </a:lnTo>
                  <a:lnTo>
                    <a:pt x="48965" y="59867"/>
                  </a:lnTo>
                  <a:close/>
                </a:path>
                <a:path w="136525" h="79375">
                  <a:moveTo>
                    <a:pt x="48708" y="61010"/>
                  </a:moveTo>
                  <a:lnTo>
                    <a:pt x="45389" y="61010"/>
                  </a:lnTo>
                  <a:lnTo>
                    <a:pt x="46710" y="61887"/>
                  </a:lnTo>
                  <a:lnTo>
                    <a:pt x="47383" y="63017"/>
                  </a:lnTo>
                  <a:lnTo>
                    <a:pt x="48602" y="63957"/>
                  </a:lnTo>
                  <a:lnTo>
                    <a:pt x="48708" y="61010"/>
                  </a:lnTo>
                  <a:close/>
                </a:path>
                <a:path w="136525" h="79375">
                  <a:moveTo>
                    <a:pt x="54399" y="58521"/>
                  </a:moveTo>
                  <a:lnTo>
                    <a:pt x="50050" y="58521"/>
                  </a:lnTo>
                  <a:lnTo>
                    <a:pt x="54089" y="62522"/>
                  </a:lnTo>
                  <a:lnTo>
                    <a:pt x="54206" y="61010"/>
                  </a:lnTo>
                  <a:lnTo>
                    <a:pt x="54324" y="59486"/>
                  </a:lnTo>
                  <a:lnTo>
                    <a:pt x="54399" y="58521"/>
                  </a:lnTo>
                  <a:close/>
                </a:path>
                <a:path w="136525" h="79375">
                  <a:moveTo>
                    <a:pt x="106183" y="53225"/>
                  </a:moveTo>
                  <a:lnTo>
                    <a:pt x="28549" y="53225"/>
                  </a:lnTo>
                  <a:lnTo>
                    <a:pt x="27228" y="58521"/>
                  </a:lnTo>
                  <a:lnTo>
                    <a:pt x="27304" y="60642"/>
                  </a:lnTo>
                  <a:lnTo>
                    <a:pt x="28397" y="60210"/>
                  </a:lnTo>
                  <a:lnTo>
                    <a:pt x="29567" y="59867"/>
                  </a:lnTo>
                  <a:lnTo>
                    <a:pt x="48965" y="59867"/>
                  </a:lnTo>
                  <a:lnTo>
                    <a:pt x="50050" y="58521"/>
                  </a:lnTo>
                  <a:lnTo>
                    <a:pt x="54399" y="58521"/>
                  </a:lnTo>
                  <a:lnTo>
                    <a:pt x="54305" y="55702"/>
                  </a:lnTo>
                  <a:lnTo>
                    <a:pt x="57565" y="55702"/>
                  </a:lnTo>
                  <a:lnTo>
                    <a:pt x="59169" y="54025"/>
                  </a:lnTo>
                  <a:lnTo>
                    <a:pt x="107136" y="54025"/>
                  </a:lnTo>
                  <a:lnTo>
                    <a:pt x="106183" y="53225"/>
                  </a:lnTo>
                  <a:close/>
                </a:path>
                <a:path w="136525" h="79375">
                  <a:moveTo>
                    <a:pt x="107136" y="54025"/>
                  </a:moveTo>
                  <a:lnTo>
                    <a:pt x="59169" y="54025"/>
                  </a:lnTo>
                  <a:lnTo>
                    <a:pt x="59541" y="55702"/>
                  </a:lnTo>
                  <a:lnTo>
                    <a:pt x="59626" y="56083"/>
                  </a:lnTo>
                  <a:lnTo>
                    <a:pt x="59728" y="56540"/>
                  </a:lnTo>
                  <a:lnTo>
                    <a:pt x="63042" y="60401"/>
                  </a:lnTo>
                  <a:lnTo>
                    <a:pt x="66382" y="59486"/>
                  </a:lnTo>
                  <a:lnTo>
                    <a:pt x="113542" y="59486"/>
                  </a:lnTo>
                  <a:lnTo>
                    <a:pt x="109943" y="56381"/>
                  </a:lnTo>
                  <a:lnTo>
                    <a:pt x="107136" y="54025"/>
                  </a:lnTo>
                  <a:close/>
                </a:path>
                <a:path w="136525" h="79375">
                  <a:moveTo>
                    <a:pt x="57565" y="55702"/>
                  </a:moveTo>
                  <a:lnTo>
                    <a:pt x="54305" y="55702"/>
                  </a:lnTo>
                  <a:lnTo>
                    <a:pt x="59435" y="59867"/>
                  </a:lnTo>
                  <a:lnTo>
                    <a:pt x="57200" y="56083"/>
                  </a:lnTo>
                  <a:lnTo>
                    <a:pt x="57565" y="55702"/>
                  </a:lnTo>
                  <a:close/>
                </a:path>
                <a:path w="136525" h="79375">
                  <a:moveTo>
                    <a:pt x="100932" y="48818"/>
                  </a:moveTo>
                  <a:lnTo>
                    <a:pt x="24053" y="48818"/>
                  </a:lnTo>
                  <a:lnTo>
                    <a:pt x="25387" y="52133"/>
                  </a:lnTo>
                  <a:lnTo>
                    <a:pt x="24296" y="54025"/>
                  </a:lnTo>
                  <a:lnTo>
                    <a:pt x="24193" y="54203"/>
                  </a:lnTo>
                  <a:lnTo>
                    <a:pt x="24603" y="55702"/>
                  </a:lnTo>
                  <a:lnTo>
                    <a:pt x="28549" y="53225"/>
                  </a:lnTo>
                  <a:lnTo>
                    <a:pt x="106183" y="53225"/>
                  </a:lnTo>
                  <a:lnTo>
                    <a:pt x="100932" y="48818"/>
                  </a:lnTo>
                  <a:close/>
                </a:path>
                <a:path w="136525" h="79375">
                  <a:moveTo>
                    <a:pt x="94157" y="43243"/>
                  </a:moveTo>
                  <a:lnTo>
                    <a:pt x="17652" y="43243"/>
                  </a:lnTo>
                  <a:lnTo>
                    <a:pt x="19875" y="43878"/>
                  </a:lnTo>
                  <a:lnTo>
                    <a:pt x="20218" y="47053"/>
                  </a:lnTo>
                  <a:lnTo>
                    <a:pt x="17068" y="47370"/>
                  </a:lnTo>
                  <a:lnTo>
                    <a:pt x="21678" y="49885"/>
                  </a:lnTo>
                  <a:lnTo>
                    <a:pt x="24053" y="48818"/>
                  </a:lnTo>
                  <a:lnTo>
                    <a:pt x="100932" y="48818"/>
                  </a:lnTo>
                  <a:lnTo>
                    <a:pt x="99206" y="47370"/>
                  </a:lnTo>
                  <a:lnTo>
                    <a:pt x="94157" y="43243"/>
                  </a:lnTo>
                  <a:close/>
                </a:path>
                <a:path w="136525" h="79375">
                  <a:moveTo>
                    <a:pt x="89481" y="39662"/>
                  </a:moveTo>
                  <a:lnTo>
                    <a:pt x="14604" y="39662"/>
                  </a:lnTo>
                  <a:lnTo>
                    <a:pt x="15824" y="40690"/>
                  </a:lnTo>
                  <a:lnTo>
                    <a:pt x="15341" y="41643"/>
                  </a:lnTo>
                  <a:lnTo>
                    <a:pt x="15239" y="43040"/>
                  </a:lnTo>
                  <a:lnTo>
                    <a:pt x="16128" y="44234"/>
                  </a:lnTo>
                  <a:lnTo>
                    <a:pt x="17652" y="43243"/>
                  </a:lnTo>
                  <a:lnTo>
                    <a:pt x="94157" y="43243"/>
                  </a:lnTo>
                  <a:lnTo>
                    <a:pt x="93256" y="42506"/>
                  </a:lnTo>
                  <a:lnTo>
                    <a:pt x="89481" y="39662"/>
                  </a:lnTo>
                  <a:close/>
                </a:path>
                <a:path w="136525" h="79375">
                  <a:moveTo>
                    <a:pt x="82243" y="34607"/>
                  </a:moveTo>
                  <a:lnTo>
                    <a:pt x="11201" y="34607"/>
                  </a:lnTo>
                  <a:lnTo>
                    <a:pt x="12890" y="35293"/>
                  </a:lnTo>
                  <a:lnTo>
                    <a:pt x="12738" y="37210"/>
                  </a:lnTo>
                  <a:lnTo>
                    <a:pt x="11823" y="38925"/>
                  </a:lnTo>
                  <a:lnTo>
                    <a:pt x="11874" y="41046"/>
                  </a:lnTo>
                  <a:lnTo>
                    <a:pt x="12763" y="40462"/>
                  </a:lnTo>
                  <a:lnTo>
                    <a:pt x="14604" y="39662"/>
                  </a:lnTo>
                  <a:lnTo>
                    <a:pt x="89481" y="39662"/>
                  </a:lnTo>
                  <a:lnTo>
                    <a:pt x="87223" y="37960"/>
                  </a:lnTo>
                  <a:lnTo>
                    <a:pt x="82243" y="34607"/>
                  </a:lnTo>
                  <a:close/>
                </a:path>
                <a:path w="136525" h="79375">
                  <a:moveTo>
                    <a:pt x="73258" y="28600"/>
                  </a:moveTo>
                  <a:lnTo>
                    <a:pt x="11379" y="28600"/>
                  </a:lnTo>
                  <a:lnTo>
                    <a:pt x="13246" y="29273"/>
                  </a:lnTo>
                  <a:lnTo>
                    <a:pt x="11214" y="30899"/>
                  </a:lnTo>
                  <a:lnTo>
                    <a:pt x="7785" y="32410"/>
                  </a:lnTo>
                  <a:lnTo>
                    <a:pt x="8318" y="34607"/>
                  </a:lnTo>
                  <a:lnTo>
                    <a:pt x="8395" y="34924"/>
                  </a:lnTo>
                  <a:lnTo>
                    <a:pt x="8521" y="35445"/>
                  </a:lnTo>
                  <a:lnTo>
                    <a:pt x="9728" y="34924"/>
                  </a:lnTo>
                  <a:lnTo>
                    <a:pt x="11201" y="34607"/>
                  </a:lnTo>
                  <a:lnTo>
                    <a:pt x="82243" y="34607"/>
                  </a:lnTo>
                  <a:lnTo>
                    <a:pt x="75603" y="30137"/>
                  </a:lnTo>
                  <a:lnTo>
                    <a:pt x="73258" y="28600"/>
                  </a:lnTo>
                  <a:close/>
                </a:path>
                <a:path w="136525" h="79375">
                  <a:moveTo>
                    <a:pt x="1282" y="16497"/>
                  </a:moveTo>
                  <a:lnTo>
                    <a:pt x="0" y="17602"/>
                  </a:lnTo>
                  <a:lnTo>
                    <a:pt x="1714" y="18376"/>
                  </a:lnTo>
                  <a:lnTo>
                    <a:pt x="3632" y="19176"/>
                  </a:lnTo>
                  <a:lnTo>
                    <a:pt x="5092" y="20332"/>
                  </a:lnTo>
                  <a:lnTo>
                    <a:pt x="2973" y="20332"/>
                  </a:lnTo>
                  <a:lnTo>
                    <a:pt x="1523" y="21107"/>
                  </a:lnTo>
                  <a:lnTo>
                    <a:pt x="965" y="22605"/>
                  </a:lnTo>
                  <a:lnTo>
                    <a:pt x="2222" y="23139"/>
                  </a:lnTo>
                  <a:lnTo>
                    <a:pt x="3771" y="23367"/>
                  </a:lnTo>
                  <a:lnTo>
                    <a:pt x="4965" y="24129"/>
                  </a:lnTo>
                  <a:lnTo>
                    <a:pt x="3835" y="24866"/>
                  </a:lnTo>
                  <a:lnTo>
                    <a:pt x="1562" y="25387"/>
                  </a:lnTo>
                  <a:lnTo>
                    <a:pt x="1575" y="26809"/>
                  </a:lnTo>
                  <a:lnTo>
                    <a:pt x="5537" y="26809"/>
                  </a:lnTo>
                  <a:lnTo>
                    <a:pt x="7454" y="27114"/>
                  </a:lnTo>
                  <a:lnTo>
                    <a:pt x="7804" y="28600"/>
                  </a:lnTo>
                  <a:lnTo>
                    <a:pt x="7869" y="28879"/>
                  </a:lnTo>
                  <a:lnTo>
                    <a:pt x="7962" y="29273"/>
                  </a:lnTo>
                  <a:lnTo>
                    <a:pt x="8000" y="29438"/>
                  </a:lnTo>
                  <a:lnTo>
                    <a:pt x="9410" y="28879"/>
                  </a:lnTo>
                  <a:lnTo>
                    <a:pt x="11379" y="28600"/>
                  </a:lnTo>
                  <a:lnTo>
                    <a:pt x="73258" y="28600"/>
                  </a:lnTo>
                  <a:lnTo>
                    <a:pt x="70526" y="26809"/>
                  </a:lnTo>
                  <a:lnTo>
                    <a:pt x="65468" y="23139"/>
                  </a:lnTo>
                  <a:lnTo>
                    <a:pt x="63245" y="21755"/>
                  </a:lnTo>
                  <a:lnTo>
                    <a:pt x="61353" y="20332"/>
                  </a:lnTo>
                  <a:lnTo>
                    <a:pt x="59334" y="18948"/>
                  </a:lnTo>
                  <a:lnTo>
                    <a:pt x="56452" y="17106"/>
                  </a:lnTo>
                  <a:lnTo>
                    <a:pt x="4127" y="17106"/>
                  </a:lnTo>
                  <a:lnTo>
                    <a:pt x="1282" y="16497"/>
                  </a:lnTo>
                  <a:close/>
                </a:path>
                <a:path w="136525" h="79375">
                  <a:moveTo>
                    <a:pt x="5537" y="26809"/>
                  </a:moveTo>
                  <a:lnTo>
                    <a:pt x="1709" y="26809"/>
                  </a:lnTo>
                  <a:lnTo>
                    <a:pt x="3797" y="27597"/>
                  </a:lnTo>
                  <a:lnTo>
                    <a:pt x="5537" y="26809"/>
                  </a:lnTo>
                  <a:close/>
                </a:path>
                <a:path w="136525" h="79375">
                  <a:moveTo>
                    <a:pt x="6527" y="7327"/>
                  </a:moveTo>
                  <a:lnTo>
                    <a:pt x="4516" y="9016"/>
                  </a:lnTo>
                  <a:lnTo>
                    <a:pt x="4709" y="9016"/>
                  </a:lnTo>
                  <a:lnTo>
                    <a:pt x="7873" y="12268"/>
                  </a:lnTo>
                  <a:lnTo>
                    <a:pt x="2120" y="12534"/>
                  </a:lnTo>
                  <a:lnTo>
                    <a:pt x="5359" y="15925"/>
                  </a:lnTo>
                  <a:lnTo>
                    <a:pt x="4127" y="17106"/>
                  </a:lnTo>
                  <a:lnTo>
                    <a:pt x="56452" y="17106"/>
                  </a:lnTo>
                  <a:lnTo>
                    <a:pt x="55219" y="16319"/>
                  </a:lnTo>
                  <a:lnTo>
                    <a:pt x="50291" y="12852"/>
                  </a:lnTo>
                  <a:lnTo>
                    <a:pt x="48806" y="11836"/>
                  </a:lnTo>
                  <a:lnTo>
                    <a:pt x="46888" y="10629"/>
                  </a:lnTo>
                  <a:lnTo>
                    <a:pt x="45008" y="9550"/>
                  </a:lnTo>
                  <a:lnTo>
                    <a:pt x="43967" y="9016"/>
                  </a:lnTo>
                  <a:lnTo>
                    <a:pt x="43034" y="8381"/>
                  </a:lnTo>
                  <a:lnTo>
                    <a:pt x="10944" y="8381"/>
                  </a:lnTo>
                  <a:lnTo>
                    <a:pt x="6527" y="7327"/>
                  </a:lnTo>
                  <a:close/>
                </a:path>
                <a:path w="136525" h="79375">
                  <a:moveTo>
                    <a:pt x="11036" y="1777"/>
                  </a:moveTo>
                  <a:lnTo>
                    <a:pt x="8432" y="3441"/>
                  </a:lnTo>
                  <a:lnTo>
                    <a:pt x="9728" y="4521"/>
                  </a:lnTo>
                  <a:lnTo>
                    <a:pt x="11150" y="5460"/>
                  </a:lnTo>
                  <a:lnTo>
                    <a:pt x="12407" y="6616"/>
                  </a:lnTo>
                  <a:lnTo>
                    <a:pt x="10681" y="8381"/>
                  </a:lnTo>
                  <a:lnTo>
                    <a:pt x="36233" y="8381"/>
                  </a:lnTo>
                  <a:lnTo>
                    <a:pt x="25822" y="2793"/>
                  </a:lnTo>
                  <a:lnTo>
                    <a:pt x="16027" y="2793"/>
                  </a:lnTo>
                  <a:lnTo>
                    <a:pt x="11036" y="1777"/>
                  </a:lnTo>
                  <a:close/>
                </a:path>
                <a:path w="136525" h="79375">
                  <a:moveTo>
                    <a:pt x="37795" y="5130"/>
                  </a:moveTo>
                  <a:lnTo>
                    <a:pt x="37524" y="5981"/>
                  </a:lnTo>
                  <a:lnTo>
                    <a:pt x="36233" y="8381"/>
                  </a:lnTo>
                  <a:lnTo>
                    <a:pt x="43034" y="8381"/>
                  </a:lnTo>
                  <a:lnTo>
                    <a:pt x="39509" y="5981"/>
                  </a:lnTo>
                  <a:lnTo>
                    <a:pt x="39077" y="5626"/>
                  </a:lnTo>
                  <a:lnTo>
                    <a:pt x="37795" y="5130"/>
                  </a:lnTo>
                  <a:close/>
                </a:path>
                <a:path w="136525" h="79375">
                  <a:moveTo>
                    <a:pt x="21094" y="0"/>
                  </a:moveTo>
                  <a:lnTo>
                    <a:pt x="17131" y="0"/>
                  </a:lnTo>
                  <a:lnTo>
                    <a:pt x="19809" y="2793"/>
                  </a:lnTo>
                  <a:lnTo>
                    <a:pt x="25822" y="2793"/>
                  </a:lnTo>
                  <a:lnTo>
                    <a:pt x="25184" y="2451"/>
                  </a:lnTo>
                  <a:lnTo>
                    <a:pt x="21094" y="0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8" name="object 2678"/>
            <p:cNvSpPr/>
            <p:nvPr/>
          </p:nvSpPr>
          <p:spPr>
            <a:xfrm>
              <a:off x="6945730" y="3294405"/>
              <a:ext cx="111760" cy="87630"/>
            </a:xfrm>
            <a:custGeom>
              <a:avLst/>
              <a:gdLst/>
              <a:ahLst/>
              <a:cxnLst/>
              <a:rect l="l" t="t" r="r" b="b"/>
              <a:pathLst>
                <a:path w="111759" h="87629">
                  <a:moveTo>
                    <a:pt x="104046" y="79756"/>
                  </a:moveTo>
                  <a:lnTo>
                    <a:pt x="102464" y="79756"/>
                  </a:lnTo>
                  <a:lnTo>
                    <a:pt x="105270" y="82296"/>
                  </a:lnTo>
                  <a:lnTo>
                    <a:pt x="108127" y="84836"/>
                  </a:lnTo>
                  <a:lnTo>
                    <a:pt x="110680" y="87376"/>
                  </a:lnTo>
                  <a:lnTo>
                    <a:pt x="111747" y="87630"/>
                  </a:lnTo>
                  <a:lnTo>
                    <a:pt x="111721" y="86868"/>
                  </a:lnTo>
                  <a:lnTo>
                    <a:pt x="108927" y="84074"/>
                  </a:lnTo>
                  <a:lnTo>
                    <a:pt x="104046" y="79756"/>
                  </a:lnTo>
                  <a:close/>
                </a:path>
                <a:path w="111759" h="87629">
                  <a:moveTo>
                    <a:pt x="94862" y="71882"/>
                  </a:moveTo>
                  <a:lnTo>
                    <a:pt x="93107" y="71882"/>
                  </a:lnTo>
                  <a:lnTo>
                    <a:pt x="95348" y="73660"/>
                  </a:lnTo>
                  <a:lnTo>
                    <a:pt x="99821" y="77470"/>
                  </a:lnTo>
                  <a:lnTo>
                    <a:pt x="104152" y="86741"/>
                  </a:lnTo>
                  <a:lnTo>
                    <a:pt x="105143" y="87249"/>
                  </a:lnTo>
                  <a:lnTo>
                    <a:pt x="105422" y="87249"/>
                  </a:lnTo>
                  <a:lnTo>
                    <a:pt x="105524" y="86741"/>
                  </a:lnTo>
                  <a:lnTo>
                    <a:pt x="105249" y="85979"/>
                  </a:lnTo>
                  <a:lnTo>
                    <a:pt x="102304" y="79756"/>
                  </a:lnTo>
                  <a:lnTo>
                    <a:pt x="104046" y="79756"/>
                  </a:lnTo>
                  <a:lnTo>
                    <a:pt x="102323" y="78232"/>
                  </a:lnTo>
                  <a:lnTo>
                    <a:pt x="106914" y="78232"/>
                  </a:lnTo>
                  <a:lnTo>
                    <a:pt x="100558" y="76708"/>
                  </a:lnTo>
                  <a:lnTo>
                    <a:pt x="98386" y="74803"/>
                  </a:lnTo>
                  <a:lnTo>
                    <a:pt x="94862" y="71882"/>
                  </a:lnTo>
                  <a:close/>
                </a:path>
                <a:path w="111759" h="87629">
                  <a:moveTo>
                    <a:pt x="84723" y="63881"/>
                  </a:moveTo>
                  <a:lnTo>
                    <a:pt x="83083" y="63881"/>
                  </a:lnTo>
                  <a:lnTo>
                    <a:pt x="85826" y="66040"/>
                  </a:lnTo>
                  <a:lnTo>
                    <a:pt x="88518" y="68199"/>
                  </a:lnTo>
                  <a:lnTo>
                    <a:pt x="91135" y="70231"/>
                  </a:lnTo>
                  <a:lnTo>
                    <a:pt x="93364" y="84074"/>
                  </a:lnTo>
                  <a:lnTo>
                    <a:pt x="93486" y="84836"/>
                  </a:lnTo>
                  <a:lnTo>
                    <a:pt x="93548" y="85217"/>
                  </a:lnTo>
                  <a:lnTo>
                    <a:pt x="94386" y="85979"/>
                  </a:lnTo>
                  <a:lnTo>
                    <a:pt x="94813" y="85979"/>
                  </a:lnTo>
                  <a:lnTo>
                    <a:pt x="94807" y="84074"/>
                  </a:lnTo>
                  <a:lnTo>
                    <a:pt x="92971" y="72771"/>
                  </a:lnTo>
                  <a:lnTo>
                    <a:pt x="92848" y="72009"/>
                  </a:lnTo>
                  <a:lnTo>
                    <a:pt x="92827" y="71882"/>
                  </a:lnTo>
                  <a:lnTo>
                    <a:pt x="94862" y="71882"/>
                  </a:lnTo>
                  <a:lnTo>
                    <a:pt x="93789" y="70993"/>
                  </a:lnTo>
                  <a:lnTo>
                    <a:pt x="102480" y="70993"/>
                  </a:lnTo>
                  <a:lnTo>
                    <a:pt x="92201" y="69723"/>
                  </a:lnTo>
                  <a:lnTo>
                    <a:pt x="89166" y="67310"/>
                  </a:lnTo>
                  <a:lnTo>
                    <a:pt x="84723" y="63881"/>
                  </a:lnTo>
                  <a:close/>
                </a:path>
                <a:path w="111759" h="87629">
                  <a:moveTo>
                    <a:pt x="87218" y="70739"/>
                  </a:moveTo>
                  <a:lnTo>
                    <a:pt x="86991" y="70993"/>
                  </a:lnTo>
                  <a:lnTo>
                    <a:pt x="82575" y="79756"/>
                  </a:lnTo>
                  <a:lnTo>
                    <a:pt x="82994" y="80645"/>
                  </a:lnTo>
                  <a:lnTo>
                    <a:pt x="83819" y="80645"/>
                  </a:lnTo>
                  <a:lnTo>
                    <a:pt x="84124" y="80137"/>
                  </a:lnTo>
                  <a:lnTo>
                    <a:pt x="88137" y="72263"/>
                  </a:lnTo>
                  <a:lnTo>
                    <a:pt x="87218" y="70739"/>
                  </a:lnTo>
                  <a:close/>
                </a:path>
                <a:path w="111759" h="87629">
                  <a:moveTo>
                    <a:pt x="106914" y="78232"/>
                  </a:moveTo>
                  <a:lnTo>
                    <a:pt x="102323" y="78232"/>
                  </a:lnTo>
                  <a:lnTo>
                    <a:pt x="110107" y="80137"/>
                  </a:lnTo>
                  <a:lnTo>
                    <a:pt x="109338" y="80137"/>
                  </a:lnTo>
                  <a:lnTo>
                    <a:pt x="110087" y="79756"/>
                  </a:lnTo>
                  <a:lnTo>
                    <a:pt x="110466" y="79756"/>
                  </a:lnTo>
                  <a:lnTo>
                    <a:pt x="109562" y="78867"/>
                  </a:lnTo>
                  <a:lnTo>
                    <a:pt x="106914" y="78232"/>
                  </a:lnTo>
                  <a:close/>
                </a:path>
                <a:path w="111759" h="87629">
                  <a:moveTo>
                    <a:pt x="62819" y="47498"/>
                  </a:moveTo>
                  <a:lnTo>
                    <a:pt x="60909" y="47498"/>
                  </a:lnTo>
                  <a:lnTo>
                    <a:pt x="64058" y="49657"/>
                  </a:lnTo>
                  <a:lnTo>
                    <a:pt x="65646" y="50800"/>
                  </a:lnTo>
                  <a:lnTo>
                    <a:pt x="70931" y="59436"/>
                  </a:lnTo>
                  <a:lnTo>
                    <a:pt x="72137" y="66929"/>
                  </a:lnTo>
                  <a:lnTo>
                    <a:pt x="72032" y="70739"/>
                  </a:lnTo>
                  <a:lnTo>
                    <a:pt x="71922" y="71882"/>
                  </a:lnTo>
                  <a:lnTo>
                    <a:pt x="71836" y="72771"/>
                  </a:lnTo>
                  <a:lnTo>
                    <a:pt x="71751" y="73660"/>
                  </a:lnTo>
                  <a:lnTo>
                    <a:pt x="71627" y="74549"/>
                  </a:lnTo>
                  <a:lnTo>
                    <a:pt x="71093" y="76708"/>
                  </a:lnTo>
                  <a:lnTo>
                    <a:pt x="71031" y="76962"/>
                  </a:lnTo>
                  <a:lnTo>
                    <a:pt x="71577" y="77724"/>
                  </a:lnTo>
                  <a:lnTo>
                    <a:pt x="72504" y="77470"/>
                  </a:lnTo>
                  <a:lnTo>
                    <a:pt x="73794" y="73660"/>
                  </a:lnTo>
                  <a:lnTo>
                    <a:pt x="73737" y="62865"/>
                  </a:lnTo>
                  <a:lnTo>
                    <a:pt x="73659" y="62484"/>
                  </a:lnTo>
                  <a:lnTo>
                    <a:pt x="72516" y="58674"/>
                  </a:lnTo>
                  <a:lnTo>
                    <a:pt x="72402" y="58293"/>
                  </a:lnTo>
                  <a:lnTo>
                    <a:pt x="72326" y="58039"/>
                  </a:lnTo>
                  <a:lnTo>
                    <a:pt x="72212" y="57658"/>
                  </a:lnTo>
                  <a:lnTo>
                    <a:pt x="69480" y="53721"/>
                  </a:lnTo>
                  <a:lnTo>
                    <a:pt x="69392" y="53594"/>
                  </a:lnTo>
                  <a:lnTo>
                    <a:pt x="71158" y="53594"/>
                  </a:lnTo>
                  <a:lnTo>
                    <a:pt x="68884" y="51943"/>
                  </a:lnTo>
                  <a:lnTo>
                    <a:pt x="73154" y="51943"/>
                  </a:lnTo>
                  <a:lnTo>
                    <a:pt x="70047" y="51181"/>
                  </a:lnTo>
                  <a:lnTo>
                    <a:pt x="66268" y="50038"/>
                  </a:lnTo>
                  <a:lnTo>
                    <a:pt x="64300" y="48514"/>
                  </a:lnTo>
                  <a:lnTo>
                    <a:pt x="62819" y="47498"/>
                  </a:lnTo>
                  <a:close/>
                </a:path>
                <a:path w="111759" h="87629">
                  <a:moveTo>
                    <a:pt x="24530" y="63500"/>
                  </a:moveTo>
                  <a:lnTo>
                    <a:pt x="22936" y="63500"/>
                  </a:lnTo>
                  <a:lnTo>
                    <a:pt x="21018" y="70739"/>
                  </a:lnTo>
                  <a:lnTo>
                    <a:pt x="19227" y="76073"/>
                  </a:lnTo>
                  <a:lnTo>
                    <a:pt x="19864" y="76962"/>
                  </a:lnTo>
                  <a:lnTo>
                    <a:pt x="20345" y="76962"/>
                  </a:lnTo>
                  <a:lnTo>
                    <a:pt x="20650" y="76708"/>
                  </a:lnTo>
                  <a:lnTo>
                    <a:pt x="22773" y="70231"/>
                  </a:lnTo>
                  <a:lnTo>
                    <a:pt x="22898" y="69850"/>
                  </a:lnTo>
                  <a:lnTo>
                    <a:pt x="24269" y="64516"/>
                  </a:lnTo>
                  <a:lnTo>
                    <a:pt x="24367" y="64135"/>
                  </a:lnTo>
                  <a:lnTo>
                    <a:pt x="24432" y="63881"/>
                  </a:lnTo>
                  <a:lnTo>
                    <a:pt x="24530" y="63500"/>
                  </a:lnTo>
                  <a:close/>
                </a:path>
                <a:path w="111759" h="87629">
                  <a:moveTo>
                    <a:pt x="50032" y="38481"/>
                  </a:moveTo>
                  <a:lnTo>
                    <a:pt x="48298" y="38481"/>
                  </a:lnTo>
                  <a:lnTo>
                    <a:pt x="51473" y="40767"/>
                  </a:lnTo>
                  <a:lnTo>
                    <a:pt x="58438" y="45593"/>
                  </a:lnTo>
                  <a:lnTo>
                    <a:pt x="58467" y="45974"/>
                  </a:lnTo>
                  <a:lnTo>
                    <a:pt x="62347" y="55245"/>
                  </a:lnTo>
                  <a:lnTo>
                    <a:pt x="62326" y="57658"/>
                  </a:lnTo>
                  <a:lnTo>
                    <a:pt x="62200" y="64516"/>
                  </a:lnTo>
                  <a:lnTo>
                    <a:pt x="60501" y="70739"/>
                  </a:lnTo>
                  <a:lnTo>
                    <a:pt x="60431" y="70993"/>
                  </a:lnTo>
                  <a:lnTo>
                    <a:pt x="59245" y="73660"/>
                  </a:lnTo>
                  <a:lnTo>
                    <a:pt x="59764" y="74549"/>
                  </a:lnTo>
                  <a:lnTo>
                    <a:pt x="60502" y="74549"/>
                  </a:lnTo>
                  <a:lnTo>
                    <a:pt x="62852" y="70231"/>
                  </a:lnTo>
                  <a:lnTo>
                    <a:pt x="63538" y="66040"/>
                  </a:lnTo>
                  <a:lnTo>
                    <a:pt x="63663" y="65278"/>
                  </a:lnTo>
                  <a:lnTo>
                    <a:pt x="63788" y="64516"/>
                  </a:lnTo>
                  <a:lnTo>
                    <a:pt x="63892" y="63881"/>
                  </a:lnTo>
                  <a:lnTo>
                    <a:pt x="63954" y="63500"/>
                  </a:lnTo>
                  <a:lnTo>
                    <a:pt x="64058" y="62865"/>
                  </a:lnTo>
                  <a:lnTo>
                    <a:pt x="64120" y="62484"/>
                  </a:lnTo>
                  <a:lnTo>
                    <a:pt x="64224" y="61849"/>
                  </a:lnTo>
                  <a:lnTo>
                    <a:pt x="64349" y="61087"/>
                  </a:lnTo>
                  <a:lnTo>
                    <a:pt x="64453" y="60452"/>
                  </a:lnTo>
                  <a:lnTo>
                    <a:pt x="64503" y="53594"/>
                  </a:lnTo>
                  <a:lnTo>
                    <a:pt x="60984" y="47625"/>
                  </a:lnTo>
                  <a:lnTo>
                    <a:pt x="60909" y="47498"/>
                  </a:lnTo>
                  <a:lnTo>
                    <a:pt x="62819" y="47498"/>
                  </a:lnTo>
                  <a:lnTo>
                    <a:pt x="60413" y="45847"/>
                  </a:lnTo>
                  <a:lnTo>
                    <a:pt x="69313" y="45847"/>
                  </a:lnTo>
                  <a:lnTo>
                    <a:pt x="61615" y="44958"/>
                  </a:lnTo>
                  <a:lnTo>
                    <a:pt x="58496" y="44450"/>
                  </a:lnTo>
                  <a:lnTo>
                    <a:pt x="50032" y="38481"/>
                  </a:lnTo>
                  <a:close/>
                </a:path>
                <a:path w="111759" h="87629">
                  <a:moveTo>
                    <a:pt x="102480" y="70993"/>
                  </a:moveTo>
                  <a:lnTo>
                    <a:pt x="93789" y="70993"/>
                  </a:lnTo>
                  <a:lnTo>
                    <a:pt x="107886" y="72771"/>
                  </a:lnTo>
                  <a:lnTo>
                    <a:pt x="108483" y="72263"/>
                  </a:lnTo>
                  <a:lnTo>
                    <a:pt x="107965" y="71882"/>
                  </a:lnTo>
                  <a:lnTo>
                    <a:pt x="109675" y="71882"/>
                  </a:lnTo>
                  <a:lnTo>
                    <a:pt x="102480" y="70993"/>
                  </a:lnTo>
                  <a:close/>
                </a:path>
                <a:path w="111759" h="87629">
                  <a:moveTo>
                    <a:pt x="81089" y="24384"/>
                  </a:moveTo>
                  <a:lnTo>
                    <a:pt x="56667" y="24384"/>
                  </a:lnTo>
                  <a:lnTo>
                    <a:pt x="40309" y="24892"/>
                  </a:lnTo>
                  <a:lnTo>
                    <a:pt x="28296" y="24892"/>
                  </a:lnTo>
                  <a:lnTo>
                    <a:pt x="49420" y="47117"/>
                  </a:lnTo>
                  <a:lnTo>
                    <a:pt x="49543" y="48514"/>
                  </a:lnTo>
                  <a:lnTo>
                    <a:pt x="49606" y="71247"/>
                  </a:lnTo>
                  <a:lnTo>
                    <a:pt x="50167" y="71882"/>
                  </a:lnTo>
                  <a:lnTo>
                    <a:pt x="50279" y="72009"/>
                  </a:lnTo>
                  <a:lnTo>
                    <a:pt x="50914" y="71882"/>
                  </a:lnTo>
                  <a:lnTo>
                    <a:pt x="50844" y="47117"/>
                  </a:lnTo>
                  <a:lnTo>
                    <a:pt x="48372" y="38735"/>
                  </a:lnTo>
                  <a:lnTo>
                    <a:pt x="48298" y="38481"/>
                  </a:lnTo>
                  <a:lnTo>
                    <a:pt x="50032" y="38481"/>
                  </a:lnTo>
                  <a:lnTo>
                    <a:pt x="48247" y="37211"/>
                  </a:lnTo>
                  <a:lnTo>
                    <a:pt x="60493" y="37211"/>
                  </a:lnTo>
                  <a:lnTo>
                    <a:pt x="52704" y="36703"/>
                  </a:lnTo>
                  <a:lnTo>
                    <a:pt x="46354" y="35941"/>
                  </a:lnTo>
                  <a:lnTo>
                    <a:pt x="40100" y="31623"/>
                  </a:lnTo>
                  <a:lnTo>
                    <a:pt x="30619" y="25273"/>
                  </a:lnTo>
                  <a:lnTo>
                    <a:pt x="63696" y="25273"/>
                  </a:lnTo>
                  <a:lnTo>
                    <a:pt x="81089" y="24384"/>
                  </a:lnTo>
                  <a:close/>
                </a:path>
                <a:path w="111759" h="87629">
                  <a:moveTo>
                    <a:pt x="85782" y="68199"/>
                  </a:moveTo>
                  <a:lnTo>
                    <a:pt x="85917" y="68580"/>
                  </a:lnTo>
                  <a:lnTo>
                    <a:pt x="87218" y="70739"/>
                  </a:lnTo>
                  <a:lnTo>
                    <a:pt x="87375" y="70231"/>
                  </a:lnTo>
                  <a:lnTo>
                    <a:pt x="87549" y="70231"/>
                  </a:lnTo>
                  <a:lnTo>
                    <a:pt x="85782" y="68199"/>
                  </a:lnTo>
                  <a:close/>
                </a:path>
                <a:path w="111759" h="87629">
                  <a:moveTo>
                    <a:pt x="26726" y="61849"/>
                  </a:moveTo>
                  <a:lnTo>
                    <a:pt x="24955" y="61849"/>
                  </a:lnTo>
                  <a:lnTo>
                    <a:pt x="26060" y="62865"/>
                  </a:lnTo>
                  <a:lnTo>
                    <a:pt x="27978" y="65278"/>
                  </a:lnTo>
                  <a:lnTo>
                    <a:pt x="29233" y="69723"/>
                  </a:lnTo>
                  <a:lnTo>
                    <a:pt x="29372" y="69723"/>
                  </a:lnTo>
                  <a:lnTo>
                    <a:pt x="30073" y="70231"/>
                  </a:lnTo>
                  <a:lnTo>
                    <a:pt x="30416" y="70231"/>
                  </a:lnTo>
                  <a:lnTo>
                    <a:pt x="30568" y="69850"/>
                  </a:lnTo>
                  <a:lnTo>
                    <a:pt x="30619" y="69723"/>
                  </a:lnTo>
                  <a:lnTo>
                    <a:pt x="29152" y="64516"/>
                  </a:lnTo>
                  <a:lnTo>
                    <a:pt x="29044" y="64135"/>
                  </a:lnTo>
                  <a:lnTo>
                    <a:pt x="26726" y="61849"/>
                  </a:lnTo>
                  <a:close/>
                </a:path>
                <a:path w="111759" h="87629">
                  <a:moveTo>
                    <a:pt x="26867" y="53594"/>
                  </a:moveTo>
                  <a:lnTo>
                    <a:pt x="25285" y="53594"/>
                  </a:lnTo>
                  <a:lnTo>
                    <a:pt x="24490" y="57150"/>
                  </a:lnTo>
                  <a:lnTo>
                    <a:pt x="23950" y="59436"/>
                  </a:lnTo>
                  <a:lnTo>
                    <a:pt x="23890" y="59690"/>
                  </a:lnTo>
                  <a:lnTo>
                    <a:pt x="23800" y="60071"/>
                  </a:lnTo>
                  <a:lnTo>
                    <a:pt x="23710" y="60452"/>
                  </a:lnTo>
                  <a:lnTo>
                    <a:pt x="22226" y="62865"/>
                  </a:lnTo>
                  <a:lnTo>
                    <a:pt x="15074" y="67564"/>
                  </a:lnTo>
                  <a:lnTo>
                    <a:pt x="15089" y="68580"/>
                  </a:lnTo>
                  <a:lnTo>
                    <a:pt x="16103" y="68580"/>
                  </a:lnTo>
                  <a:lnTo>
                    <a:pt x="20022" y="66040"/>
                  </a:lnTo>
                  <a:lnTo>
                    <a:pt x="20504" y="65659"/>
                  </a:lnTo>
                  <a:lnTo>
                    <a:pt x="22936" y="63500"/>
                  </a:lnTo>
                  <a:lnTo>
                    <a:pt x="24530" y="63500"/>
                  </a:lnTo>
                  <a:lnTo>
                    <a:pt x="24955" y="61849"/>
                  </a:lnTo>
                  <a:lnTo>
                    <a:pt x="26726" y="61849"/>
                  </a:lnTo>
                  <a:lnTo>
                    <a:pt x="26339" y="61468"/>
                  </a:lnTo>
                  <a:lnTo>
                    <a:pt x="25247" y="60706"/>
                  </a:lnTo>
                  <a:lnTo>
                    <a:pt x="26244" y="56515"/>
                  </a:lnTo>
                  <a:lnTo>
                    <a:pt x="26327" y="56134"/>
                  </a:lnTo>
                  <a:lnTo>
                    <a:pt x="26383" y="55880"/>
                  </a:lnTo>
                  <a:lnTo>
                    <a:pt x="26466" y="55499"/>
                  </a:lnTo>
                  <a:lnTo>
                    <a:pt x="26521" y="55245"/>
                  </a:lnTo>
                  <a:lnTo>
                    <a:pt x="26605" y="54864"/>
                  </a:lnTo>
                  <a:lnTo>
                    <a:pt x="26660" y="54610"/>
                  </a:lnTo>
                  <a:lnTo>
                    <a:pt x="26771" y="54102"/>
                  </a:lnTo>
                  <a:lnTo>
                    <a:pt x="26867" y="53594"/>
                  </a:lnTo>
                  <a:close/>
                </a:path>
                <a:path w="111759" h="87629">
                  <a:moveTo>
                    <a:pt x="71158" y="53594"/>
                  </a:moveTo>
                  <a:lnTo>
                    <a:pt x="69470" y="53594"/>
                  </a:lnTo>
                  <a:lnTo>
                    <a:pt x="72809" y="56134"/>
                  </a:lnTo>
                  <a:lnTo>
                    <a:pt x="76339" y="58674"/>
                  </a:lnTo>
                  <a:lnTo>
                    <a:pt x="79488" y="61087"/>
                  </a:lnTo>
                  <a:lnTo>
                    <a:pt x="79929" y="61468"/>
                  </a:lnTo>
                  <a:lnTo>
                    <a:pt x="85230" y="67564"/>
                  </a:lnTo>
                  <a:lnTo>
                    <a:pt x="85151" y="67310"/>
                  </a:lnTo>
                  <a:lnTo>
                    <a:pt x="83083" y="63881"/>
                  </a:lnTo>
                  <a:lnTo>
                    <a:pt x="84723" y="63881"/>
                  </a:lnTo>
                  <a:lnTo>
                    <a:pt x="82892" y="62484"/>
                  </a:lnTo>
                  <a:lnTo>
                    <a:pt x="86151" y="62484"/>
                  </a:lnTo>
                  <a:lnTo>
                    <a:pt x="81940" y="61087"/>
                  </a:lnTo>
                  <a:lnTo>
                    <a:pt x="80146" y="60452"/>
                  </a:lnTo>
                  <a:lnTo>
                    <a:pt x="80337" y="60452"/>
                  </a:lnTo>
                  <a:lnTo>
                    <a:pt x="72562" y="54610"/>
                  </a:lnTo>
                  <a:lnTo>
                    <a:pt x="71158" y="53594"/>
                  </a:lnTo>
                  <a:close/>
                </a:path>
                <a:path w="111759" h="87629">
                  <a:moveTo>
                    <a:pt x="101879" y="62484"/>
                  </a:moveTo>
                  <a:lnTo>
                    <a:pt x="95134" y="65659"/>
                  </a:lnTo>
                  <a:lnTo>
                    <a:pt x="95724" y="65659"/>
                  </a:lnTo>
                  <a:lnTo>
                    <a:pt x="97345" y="66040"/>
                  </a:lnTo>
                  <a:lnTo>
                    <a:pt x="103200" y="63500"/>
                  </a:lnTo>
                  <a:lnTo>
                    <a:pt x="102912" y="63500"/>
                  </a:lnTo>
                  <a:lnTo>
                    <a:pt x="102933" y="62865"/>
                  </a:lnTo>
                  <a:lnTo>
                    <a:pt x="101879" y="62484"/>
                  </a:lnTo>
                  <a:close/>
                </a:path>
                <a:path w="111759" h="87629">
                  <a:moveTo>
                    <a:pt x="29032" y="50673"/>
                  </a:moveTo>
                  <a:lnTo>
                    <a:pt x="27419" y="50673"/>
                  </a:lnTo>
                  <a:lnTo>
                    <a:pt x="29400" y="52832"/>
                  </a:lnTo>
                  <a:lnTo>
                    <a:pt x="33756" y="58039"/>
                  </a:lnTo>
                  <a:lnTo>
                    <a:pt x="35966" y="65024"/>
                  </a:lnTo>
                  <a:lnTo>
                    <a:pt x="36855" y="65659"/>
                  </a:lnTo>
                  <a:lnTo>
                    <a:pt x="37201" y="65659"/>
                  </a:lnTo>
                  <a:lnTo>
                    <a:pt x="37306" y="65278"/>
                  </a:lnTo>
                  <a:lnTo>
                    <a:pt x="37376" y="65024"/>
                  </a:lnTo>
                  <a:lnTo>
                    <a:pt x="34683" y="56515"/>
                  </a:lnTo>
                  <a:lnTo>
                    <a:pt x="29155" y="50800"/>
                  </a:lnTo>
                  <a:lnTo>
                    <a:pt x="29032" y="50673"/>
                  </a:lnTo>
                  <a:close/>
                </a:path>
                <a:path w="111759" h="87629">
                  <a:moveTo>
                    <a:pt x="41095" y="45847"/>
                  </a:moveTo>
                  <a:lnTo>
                    <a:pt x="39592" y="45847"/>
                  </a:lnTo>
                  <a:lnTo>
                    <a:pt x="40424" y="46990"/>
                  </a:lnTo>
                  <a:lnTo>
                    <a:pt x="43114" y="59436"/>
                  </a:lnTo>
                  <a:lnTo>
                    <a:pt x="43056" y="61468"/>
                  </a:lnTo>
                  <a:lnTo>
                    <a:pt x="42833" y="62484"/>
                  </a:lnTo>
                  <a:lnTo>
                    <a:pt x="42721" y="62992"/>
                  </a:lnTo>
                  <a:lnTo>
                    <a:pt x="42610" y="63500"/>
                  </a:lnTo>
                  <a:lnTo>
                    <a:pt x="42526" y="63881"/>
                  </a:lnTo>
                  <a:lnTo>
                    <a:pt x="42470" y="64135"/>
                  </a:lnTo>
                  <a:lnTo>
                    <a:pt x="42385" y="65024"/>
                  </a:lnTo>
                  <a:lnTo>
                    <a:pt x="42793" y="65659"/>
                  </a:lnTo>
                  <a:lnTo>
                    <a:pt x="43685" y="65659"/>
                  </a:lnTo>
                  <a:lnTo>
                    <a:pt x="44527" y="61849"/>
                  </a:lnTo>
                  <a:lnTo>
                    <a:pt x="44502" y="59436"/>
                  </a:lnTo>
                  <a:lnTo>
                    <a:pt x="42002" y="47879"/>
                  </a:lnTo>
                  <a:lnTo>
                    <a:pt x="41921" y="47498"/>
                  </a:lnTo>
                  <a:lnTo>
                    <a:pt x="41812" y="46990"/>
                  </a:lnTo>
                  <a:lnTo>
                    <a:pt x="41757" y="46736"/>
                  </a:lnTo>
                  <a:lnTo>
                    <a:pt x="41190" y="45974"/>
                  </a:lnTo>
                  <a:lnTo>
                    <a:pt x="41095" y="45847"/>
                  </a:lnTo>
                  <a:close/>
                </a:path>
                <a:path w="111759" h="87629">
                  <a:moveTo>
                    <a:pt x="86151" y="62484"/>
                  </a:moveTo>
                  <a:lnTo>
                    <a:pt x="82892" y="62484"/>
                  </a:lnTo>
                  <a:lnTo>
                    <a:pt x="88157" y="63881"/>
                  </a:lnTo>
                  <a:lnTo>
                    <a:pt x="95724" y="65659"/>
                  </a:lnTo>
                  <a:lnTo>
                    <a:pt x="86151" y="62484"/>
                  </a:lnTo>
                  <a:close/>
                </a:path>
                <a:path w="111759" h="87629">
                  <a:moveTo>
                    <a:pt x="28280" y="45847"/>
                  </a:moveTo>
                  <a:lnTo>
                    <a:pt x="26725" y="45847"/>
                  </a:lnTo>
                  <a:lnTo>
                    <a:pt x="26111" y="49403"/>
                  </a:lnTo>
                  <a:lnTo>
                    <a:pt x="24952" y="53594"/>
                  </a:lnTo>
                  <a:lnTo>
                    <a:pt x="24917" y="53721"/>
                  </a:lnTo>
                  <a:lnTo>
                    <a:pt x="12204" y="63500"/>
                  </a:lnTo>
                  <a:lnTo>
                    <a:pt x="12257" y="64516"/>
                  </a:lnTo>
                  <a:lnTo>
                    <a:pt x="13220" y="64516"/>
                  </a:lnTo>
                  <a:lnTo>
                    <a:pt x="13868" y="64135"/>
                  </a:lnTo>
                  <a:lnTo>
                    <a:pt x="14141" y="63881"/>
                  </a:lnTo>
                  <a:lnTo>
                    <a:pt x="21310" y="58293"/>
                  </a:lnTo>
                  <a:lnTo>
                    <a:pt x="25178" y="53721"/>
                  </a:lnTo>
                  <a:lnTo>
                    <a:pt x="25285" y="53594"/>
                  </a:lnTo>
                  <a:lnTo>
                    <a:pt x="26867" y="53594"/>
                  </a:lnTo>
                  <a:lnTo>
                    <a:pt x="27323" y="51181"/>
                  </a:lnTo>
                  <a:lnTo>
                    <a:pt x="27419" y="50673"/>
                  </a:lnTo>
                  <a:lnTo>
                    <a:pt x="29032" y="50673"/>
                  </a:lnTo>
                  <a:lnTo>
                    <a:pt x="27660" y="49403"/>
                  </a:lnTo>
                  <a:lnTo>
                    <a:pt x="27815" y="48514"/>
                  </a:lnTo>
                  <a:lnTo>
                    <a:pt x="27926" y="47879"/>
                  </a:lnTo>
                  <a:lnTo>
                    <a:pt x="27992" y="47498"/>
                  </a:lnTo>
                  <a:lnTo>
                    <a:pt x="28081" y="46990"/>
                  </a:lnTo>
                  <a:lnTo>
                    <a:pt x="28169" y="46482"/>
                  </a:lnTo>
                  <a:lnTo>
                    <a:pt x="28280" y="45847"/>
                  </a:lnTo>
                  <a:close/>
                </a:path>
                <a:path w="111759" h="87629">
                  <a:moveTo>
                    <a:pt x="7652" y="60452"/>
                  </a:moveTo>
                  <a:lnTo>
                    <a:pt x="6730" y="60452"/>
                  </a:lnTo>
                  <a:lnTo>
                    <a:pt x="8635" y="60706"/>
                  </a:lnTo>
                  <a:lnTo>
                    <a:pt x="7714" y="60706"/>
                  </a:lnTo>
                  <a:lnTo>
                    <a:pt x="7652" y="60452"/>
                  </a:lnTo>
                  <a:close/>
                </a:path>
                <a:path w="111759" h="87629">
                  <a:moveTo>
                    <a:pt x="28006" y="24892"/>
                  </a:moveTo>
                  <a:lnTo>
                    <a:pt x="26627" y="24892"/>
                  </a:lnTo>
                  <a:lnTo>
                    <a:pt x="27302" y="26924"/>
                  </a:lnTo>
                  <a:lnTo>
                    <a:pt x="27428" y="27305"/>
                  </a:lnTo>
                  <a:lnTo>
                    <a:pt x="27512" y="27559"/>
                  </a:lnTo>
                  <a:lnTo>
                    <a:pt x="27629" y="28194"/>
                  </a:lnTo>
                  <a:lnTo>
                    <a:pt x="27749" y="29591"/>
                  </a:lnTo>
                  <a:lnTo>
                    <a:pt x="27762" y="35433"/>
                  </a:lnTo>
                  <a:lnTo>
                    <a:pt x="24907" y="40640"/>
                  </a:lnTo>
                  <a:lnTo>
                    <a:pt x="24837" y="40767"/>
                  </a:lnTo>
                  <a:lnTo>
                    <a:pt x="19328" y="47498"/>
                  </a:lnTo>
                  <a:lnTo>
                    <a:pt x="12676" y="54610"/>
                  </a:lnTo>
                  <a:lnTo>
                    <a:pt x="7467" y="59690"/>
                  </a:lnTo>
                  <a:lnTo>
                    <a:pt x="7560" y="60071"/>
                  </a:lnTo>
                  <a:lnTo>
                    <a:pt x="7652" y="60452"/>
                  </a:lnTo>
                  <a:lnTo>
                    <a:pt x="7714" y="60706"/>
                  </a:lnTo>
                  <a:lnTo>
                    <a:pt x="8635" y="60706"/>
                  </a:lnTo>
                  <a:lnTo>
                    <a:pt x="11722" y="57658"/>
                  </a:lnTo>
                  <a:lnTo>
                    <a:pt x="17017" y="52324"/>
                  </a:lnTo>
                  <a:lnTo>
                    <a:pt x="22968" y="45593"/>
                  </a:lnTo>
                  <a:lnTo>
                    <a:pt x="27520" y="39497"/>
                  </a:lnTo>
                  <a:lnTo>
                    <a:pt x="29065" y="39497"/>
                  </a:lnTo>
                  <a:lnTo>
                    <a:pt x="29179" y="36703"/>
                  </a:lnTo>
                  <a:lnTo>
                    <a:pt x="31300" y="36703"/>
                  </a:lnTo>
                  <a:lnTo>
                    <a:pt x="29248" y="35433"/>
                  </a:lnTo>
                  <a:lnTo>
                    <a:pt x="29125" y="29591"/>
                  </a:lnTo>
                  <a:lnTo>
                    <a:pt x="29002" y="28448"/>
                  </a:lnTo>
                  <a:lnTo>
                    <a:pt x="28879" y="27305"/>
                  </a:lnTo>
                  <a:lnTo>
                    <a:pt x="28006" y="24892"/>
                  </a:lnTo>
                  <a:close/>
                </a:path>
                <a:path w="111759" h="87629">
                  <a:moveTo>
                    <a:pt x="16167" y="60452"/>
                  </a:moveTo>
                  <a:lnTo>
                    <a:pt x="8893" y="60452"/>
                  </a:lnTo>
                  <a:lnTo>
                    <a:pt x="8635" y="60706"/>
                  </a:lnTo>
                  <a:lnTo>
                    <a:pt x="15836" y="60706"/>
                  </a:lnTo>
                  <a:lnTo>
                    <a:pt x="16167" y="60452"/>
                  </a:lnTo>
                  <a:close/>
                </a:path>
                <a:path w="111759" h="87629">
                  <a:moveTo>
                    <a:pt x="23710" y="60452"/>
                  </a:moveTo>
                  <a:lnTo>
                    <a:pt x="18540" y="60452"/>
                  </a:lnTo>
                  <a:lnTo>
                    <a:pt x="18214" y="60706"/>
                  </a:lnTo>
                  <a:lnTo>
                    <a:pt x="23554" y="60706"/>
                  </a:lnTo>
                  <a:lnTo>
                    <a:pt x="23710" y="60452"/>
                  </a:lnTo>
                  <a:close/>
                </a:path>
                <a:path w="111759" h="87629">
                  <a:moveTo>
                    <a:pt x="34519" y="60452"/>
                  </a:moveTo>
                  <a:lnTo>
                    <a:pt x="25309" y="60452"/>
                  </a:lnTo>
                  <a:lnTo>
                    <a:pt x="25247" y="60706"/>
                  </a:lnTo>
                  <a:lnTo>
                    <a:pt x="34600" y="60706"/>
                  </a:lnTo>
                  <a:lnTo>
                    <a:pt x="34519" y="60452"/>
                  </a:lnTo>
                  <a:close/>
                </a:path>
                <a:path w="111759" h="87629">
                  <a:moveTo>
                    <a:pt x="43279" y="60452"/>
                  </a:moveTo>
                  <a:lnTo>
                    <a:pt x="35929" y="60452"/>
                  </a:lnTo>
                  <a:lnTo>
                    <a:pt x="36009" y="60706"/>
                  </a:lnTo>
                  <a:lnTo>
                    <a:pt x="43223" y="60706"/>
                  </a:lnTo>
                  <a:lnTo>
                    <a:pt x="43279" y="60452"/>
                  </a:lnTo>
                  <a:close/>
                </a:path>
                <a:path w="111759" h="87629">
                  <a:moveTo>
                    <a:pt x="50203" y="60452"/>
                  </a:moveTo>
                  <a:lnTo>
                    <a:pt x="44724" y="60452"/>
                  </a:lnTo>
                  <a:lnTo>
                    <a:pt x="44780" y="60706"/>
                  </a:lnTo>
                  <a:lnTo>
                    <a:pt x="50196" y="60706"/>
                  </a:lnTo>
                  <a:lnTo>
                    <a:pt x="50203" y="60452"/>
                  </a:lnTo>
                  <a:close/>
                </a:path>
                <a:path w="111759" h="87629">
                  <a:moveTo>
                    <a:pt x="62302" y="60452"/>
                  </a:moveTo>
                  <a:lnTo>
                    <a:pt x="51724" y="60452"/>
                  </a:lnTo>
                  <a:lnTo>
                    <a:pt x="51715" y="60706"/>
                  </a:lnTo>
                  <a:lnTo>
                    <a:pt x="62300" y="60706"/>
                  </a:lnTo>
                  <a:lnTo>
                    <a:pt x="62302" y="60452"/>
                  </a:lnTo>
                  <a:close/>
                </a:path>
                <a:path w="111759" h="87629">
                  <a:moveTo>
                    <a:pt x="71094" y="60452"/>
                  </a:moveTo>
                  <a:lnTo>
                    <a:pt x="64453" y="60452"/>
                  </a:lnTo>
                  <a:lnTo>
                    <a:pt x="64412" y="60706"/>
                  </a:lnTo>
                  <a:lnTo>
                    <a:pt x="71135" y="60706"/>
                  </a:lnTo>
                  <a:lnTo>
                    <a:pt x="71094" y="60452"/>
                  </a:lnTo>
                  <a:close/>
                </a:path>
                <a:path w="111759" h="87629">
                  <a:moveTo>
                    <a:pt x="78659" y="60452"/>
                  </a:moveTo>
                  <a:lnTo>
                    <a:pt x="73050" y="60452"/>
                  </a:lnTo>
                  <a:lnTo>
                    <a:pt x="73126" y="60706"/>
                  </a:lnTo>
                  <a:lnTo>
                    <a:pt x="78990" y="60706"/>
                  </a:lnTo>
                  <a:lnTo>
                    <a:pt x="78659" y="60452"/>
                  </a:lnTo>
                  <a:close/>
                </a:path>
                <a:path w="111759" h="87629">
                  <a:moveTo>
                    <a:pt x="80337" y="60452"/>
                  </a:moveTo>
                  <a:lnTo>
                    <a:pt x="80146" y="60452"/>
                  </a:lnTo>
                  <a:lnTo>
                    <a:pt x="80864" y="60706"/>
                  </a:lnTo>
                  <a:lnTo>
                    <a:pt x="80673" y="60706"/>
                  </a:lnTo>
                  <a:lnTo>
                    <a:pt x="80337" y="60452"/>
                  </a:lnTo>
                  <a:close/>
                </a:path>
                <a:path w="111759" h="87629">
                  <a:moveTo>
                    <a:pt x="95708" y="54864"/>
                  </a:moveTo>
                  <a:lnTo>
                    <a:pt x="81897" y="54864"/>
                  </a:lnTo>
                  <a:lnTo>
                    <a:pt x="90060" y="55499"/>
                  </a:lnTo>
                  <a:lnTo>
                    <a:pt x="95708" y="54864"/>
                  </a:lnTo>
                  <a:close/>
                </a:path>
                <a:path w="111759" h="87629">
                  <a:moveTo>
                    <a:pt x="80552" y="54610"/>
                  </a:moveTo>
                  <a:lnTo>
                    <a:pt x="72557" y="54610"/>
                  </a:lnTo>
                  <a:lnTo>
                    <a:pt x="72907" y="54864"/>
                  </a:lnTo>
                  <a:lnTo>
                    <a:pt x="81897" y="54864"/>
                  </a:lnTo>
                  <a:lnTo>
                    <a:pt x="80552" y="54610"/>
                  </a:lnTo>
                  <a:close/>
                </a:path>
                <a:path w="111759" h="87629">
                  <a:moveTo>
                    <a:pt x="73154" y="51943"/>
                  </a:moveTo>
                  <a:lnTo>
                    <a:pt x="68884" y="51943"/>
                  </a:lnTo>
                  <a:lnTo>
                    <a:pt x="74966" y="53594"/>
                  </a:lnTo>
                  <a:lnTo>
                    <a:pt x="75171" y="53594"/>
                  </a:lnTo>
                  <a:lnTo>
                    <a:pt x="80552" y="54610"/>
                  </a:lnTo>
                  <a:lnTo>
                    <a:pt x="97967" y="54610"/>
                  </a:lnTo>
                  <a:lnTo>
                    <a:pt x="98082" y="54229"/>
                  </a:lnTo>
                  <a:lnTo>
                    <a:pt x="87526" y="54229"/>
                  </a:lnTo>
                  <a:lnTo>
                    <a:pt x="77814" y="53086"/>
                  </a:lnTo>
                  <a:lnTo>
                    <a:pt x="73154" y="51943"/>
                  </a:lnTo>
                  <a:close/>
                </a:path>
                <a:path w="111759" h="87629">
                  <a:moveTo>
                    <a:pt x="97396" y="53594"/>
                  </a:moveTo>
                  <a:lnTo>
                    <a:pt x="95539" y="53594"/>
                  </a:lnTo>
                  <a:lnTo>
                    <a:pt x="87526" y="54229"/>
                  </a:lnTo>
                  <a:lnTo>
                    <a:pt x="98082" y="54229"/>
                  </a:lnTo>
                  <a:lnTo>
                    <a:pt x="98412" y="54102"/>
                  </a:lnTo>
                  <a:lnTo>
                    <a:pt x="97396" y="53594"/>
                  </a:lnTo>
                  <a:close/>
                </a:path>
                <a:path w="111759" h="87629">
                  <a:moveTo>
                    <a:pt x="69313" y="45847"/>
                  </a:moveTo>
                  <a:lnTo>
                    <a:pt x="60413" y="45847"/>
                  </a:lnTo>
                  <a:lnTo>
                    <a:pt x="65721" y="46482"/>
                  </a:lnTo>
                  <a:lnTo>
                    <a:pt x="73339" y="47117"/>
                  </a:lnTo>
                  <a:lnTo>
                    <a:pt x="82095" y="46990"/>
                  </a:lnTo>
                  <a:lnTo>
                    <a:pt x="88438" y="45974"/>
                  </a:lnTo>
                  <a:lnTo>
                    <a:pt x="79473" y="45974"/>
                  </a:lnTo>
                  <a:lnTo>
                    <a:pt x="69313" y="45847"/>
                  </a:lnTo>
                  <a:close/>
                </a:path>
                <a:path w="111759" h="87629">
                  <a:moveTo>
                    <a:pt x="89979" y="44450"/>
                  </a:moveTo>
                  <a:lnTo>
                    <a:pt x="79473" y="45974"/>
                  </a:lnTo>
                  <a:lnTo>
                    <a:pt x="88438" y="45974"/>
                  </a:lnTo>
                  <a:lnTo>
                    <a:pt x="90817" y="45593"/>
                  </a:lnTo>
                  <a:lnTo>
                    <a:pt x="90900" y="45212"/>
                  </a:lnTo>
                  <a:lnTo>
                    <a:pt x="90982" y="44831"/>
                  </a:lnTo>
                  <a:lnTo>
                    <a:pt x="89979" y="44450"/>
                  </a:lnTo>
                  <a:close/>
                </a:path>
                <a:path w="111759" h="87629">
                  <a:moveTo>
                    <a:pt x="26769" y="45593"/>
                  </a:moveTo>
                  <a:lnTo>
                    <a:pt x="22951" y="45593"/>
                  </a:lnTo>
                  <a:lnTo>
                    <a:pt x="22761" y="45847"/>
                  </a:lnTo>
                  <a:lnTo>
                    <a:pt x="26725" y="45847"/>
                  </a:lnTo>
                  <a:lnTo>
                    <a:pt x="26769" y="45593"/>
                  </a:lnTo>
                  <a:close/>
                </a:path>
                <a:path w="111759" h="87629">
                  <a:moveTo>
                    <a:pt x="39407" y="45593"/>
                  </a:moveTo>
                  <a:lnTo>
                    <a:pt x="28324" y="45593"/>
                  </a:lnTo>
                  <a:lnTo>
                    <a:pt x="28280" y="45847"/>
                  </a:lnTo>
                  <a:lnTo>
                    <a:pt x="39592" y="45847"/>
                  </a:lnTo>
                  <a:lnTo>
                    <a:pt x="39407" y="45593"/>
                  </a:lnTo>
                  <a:close/>
                </a:path>
                <a:path w="111759" h="87629">
                  <a:moveTo>
                    <a:pt x="49286" y="45593"/>
                  </a:moveTo>
                  <a:lnTo>
                    <a:pt x="40906" y="45593"/>
                  </a:lnTo>
                  <a:lnTo>
                    <a:pt x="41095" y="45847"/>
                  </a:lnTo>
                  <a:lnTo>
                    <a:pt x="49308" y="45847"/>
                  </a:lnTo>
                  <a:lnTo>
                    <a:pt x="49286" y="45593"/>
                  </a:lnTo>
                  <a:close/>
                </a:path>
                <a:path w="111759" h="87629">
                  <a:moveTo>
                    <a:pt x="29065" y="39497"/>
                  </a:moveTo>
                  <a:lnTo>
                    <a:pt x="27520" y="39497"/>
                  </a:lnTo>
                  <a:lnTo>
                    <a:pt x="27463" y="40132"/>
                  </a:lnTo>
                  <a:lnTo>
                    <a:pt x="27382" y="41021"/>
                  </a:lnTo>
                  <a:lnTo>
                    <a:pt x="27266" y="42291"/>
                  </a:lnTo>
                  <a:lnTo>
                    <a:pt x="26947" y="44450"/>
                  </a:lnTo>
                  <a:lnTo>
                    <a:pt x="26891" y="44831"/>
                  </a:lnTo>
                  <a:lnTo>
                    <a:pt x="26769" y="45593"/>
                  </a:lnTo>
                  <a:lnTo>
                    <a:pt x="28324" y="45593"/>
                  </a:lnTo>
                  <a:lnTo>
                    <a:pt x="28435" y="44958"/>
                  </a:lnTo>
                  <a:lnTo>
                    <a:pt x="28967" y="41021"/>
                  </a:lnTo>
                  <a:lnTo>
                    <a:pt x="29065" y="39497"/>
                  </a:lnTo>
                  <a:close/>
                </a:path>
                <a:path w="111759" h="87629">
                  <a:moveTo>
                    <a:pt x="31300" y="36703"/>
                  </a:moveTo>
                  <a:lnTo>
                    <a:pt x="29381" y="36703"/>
                  </a:lnTo>
                  <a:lnTo>
                    <a:pt x="36080" y="41021"/>
                  </a:lnTo>
                  <a:lnTo>
                    <a:pt x="39407" y="45593"/>
                  </a:lnTo>
                  <a:lnTo>
                    <a:pt x="40906" y="45593"/>
                  </a:lnTo>
                  <a:lnTo>
                    <a:pt x="36842" y="40132"/>
                  </a:lnTo>
                  <a:lnTo>
                    <a:pt x="31300" y="36703"/>
                  </a:lnTo>
                  <a:close/>
                </a:path>
                <a:path w="111759" h="87629">
                  <a:moveTo>
                    <a:pt x="27139" y="24384"/>
                  </a:moveTo>
                  <a:lnTo>
                    <a:pt x="25246" y="24384"/>
                  </a:lnTo>
                  <a:lnTo>
                    <a:pt x="19677" y="30507"/>
                  </a:lnTo>
                  <a:lnTo>
                    <a:pt x="11263" y="36195"/>
                  </a:lnTo>
                  <a:lnTo>
                    <a:pt x="3528" y="40386"/>
                  </a:lnTo>
                  <a:lnTo>
                    <a:pt x="50" y="42037"/>
                  </a:lnTo>
                  <a:lnTo>
                    <a:pt x="0" y="42799"/>
                  </a:lnTo>
                  <a:lnTo>
                    <a:pt x="26736" y="24892"/>
                  </a:lnTo>
                  <a:lnTo>
                    <a:pt x="38823" y="24892"/>
                  </a:lnTo>
                  <a:lnTo>
                    <a:pt x="27139" y="24384"/>
                  </a:lnTo>
                  <a:close/>
                </a:path>
                <a:path w="111759" h="87629">
                  <a:moveTo>
                    <a:pt x="60493" y="37211"/>
                  </a:moveTo>
                  <a:lnTo>
                    <a:pt x="48247" y="37211"/>
                  </a:lnTo>
                  <a:lnTo>
                    <a:pt x="56309" y="38100"/>
                  </a:lnTo>
                  <a:lnTo>
                    <a:pt x="67613" y="38735"/>
                  </a:lnTo>
                  <a:lnTo>
                    <a:pt x="75096" y="38481"/>
                  </a:lnTo>
                  <a:lnTo>
                    <a:pt x="78403" y="38481"/>
                  </a:lnTo>
                  <a:lnTo>
                    <a:pt x="81882" y="37465"/>
                  </a:lnTo>
                  <a:lnTo>
                    <a:pt x="64387" y="37465"/>
                  </a:lnTo>
                  <a:lnTo>
                    <a:pt x="60493" y="37211"/>
                  </a:lnTo>
                  <a:close/>
                </a:path>
                <a:path w="111759" h="87629">
                  <a:moveTo>
                    <a:pt x="86728" y="35179"/>
                  </a:moveTo>
                  <a:lnTo>
                    <a:pt x="85496" y="35179"/>
                  </a:lnTo>
                  <a:lnTo>
                    <a:pt x="76329" y="37465"/>
                  </a:lnTo>
                  <a:lnTo>
                    <a:pt x="81882" y="37465"/>
                  </a:lnTo>
                  <a:lnTo>
                    <a:pt x="86230" y="36195"/>
                  </a:lnTo>
                  <a:lnTo>
                    <a:pt x="86474" y="36195"/>
                  </a:lnTo>
                  <a:lnTo>
                    <a:pt x="86855" y="35941"/>
                  </a:lnTo>
                  <a:lnTo>
                    <a:pt x="86770" y="35433"/>
                  </a:lnTo>
                  <a:lnTo>
                    <a:pt x="86728" y="35179"/>
                  </a:lnTo>
                  <a:close/>
                </a:path>
                <a:path w="111759" h="87629">
                  <a:moveTo>
                    <a:pt x="63420" y="33655"/>
                  </a:moveTo>
                  <a:lnTo>
                    <a:pt x="59815" y="33655"/>
                  </a:lnTo>
                  <a:lnTo>
                    <a:pt x="61735" y="34163"/>
                  </a:lnTo>
                  <a:lnTo>
                    <a:pt x="69049" y="34925"/>
                  </a:lnTo>
                  <a:lnTo>
                    <a:pt x="76746" y="35179"/>
                  </a:lnTo>
                  <a:lnTo>
                    <a:pt x="80513" y="34163"/>
                  </a:lnTo>
                  <a:lnTo>
                    <a:pt x="63420" y="33655"/>
                  </a:lnTo>
                  <a:close/>
                </a:path>
                <a:path w="111759" h="87629">
                  <a:moveTo>
                    <a:pt x="81813" y="32512"/>
                  </a:moveTo>
                  <a:lnTo>
                    <a:pt x="75580" y="34163"/>
                  </a:lnTo>
                  <a:lnTo>
                    <a:pt x="80513" y="34163"/>
                  </a:lnTo>
                  <a:lnTo>
                    <a:pt x="82397" y="33655"/>
                  </a:lnTo>
                  <a:lnTo>
                    <a:pt x="82801" y="33655"/>
                  </a:lnTo>
                  <a:lnTo>
                    <a:pt x="82816" y="32893"/>
                  </a:lnTo>
                  <a:lnTo>
                    <a:pt x="81813" y="32512"/>
                  </a:lnTo>
                  <a:close/>
                </a:path>
                <a:path w="111759" h="87629">
                  <a:moveTo>
                    <a:pt x="58761" y="33376"/>
                  </a:moveTo>
                  <a:lnTo>
                    <a:pt x="59579" y="33655"/>
                  </a:lnTo>
                  <a:lnTo>
                    <a:pt x="59815" y="33655"/>
                  </a:lnTo>
                  <a:lnTo>
                    <a:pt x="58761" y="33376"/>
                  </a:lnTo>
                  <a:close/>
                </a:path>
                <a:path w="111759" h="87629">
                  <a:moveTo>
                    <a:pt x="53619" y="31623"/>
                  </a:moveTo>
                  <a:lnTo>
                    <a:pt x="53370" y="31623"/>
                  </a:lnTo>
                  <a:lnTo>
                    <a:pt x="55290" y="32512"/>
                  </a:lnTo>
                  <a:lnTo>
                    <a:pt x="55496" y="32512"/>
                  </a:lnTo>
                  <a:lnTo>
                    <a:pt x="58761" y="33376"/>
                  </a:lnTo>
                  <a:lnTo>
                    <a:pt x="53619" y="31623"/>
                  </a:lnTo>
                  <a:close/>
                </a:path>
                <a:path w="111759" h="87629">
                  <a:moveTo>
                    <a:pt x="50963" y="30507"/>
                  </a:moveTo>
                  <a:lnTo>
                    <a:pt x="51384" y="30861"/>
                  </a:lnTo>
                  <a:lnTo>
                    <a:pt x="53619" y="31623"/>
                  </a:lnTo>
                  <a:lnTo>
                    <a:pt x="53370" y="31623"/>
                  </a:lnTo>
                  <a:lnTo>
                    <a:pt x="50963" y="30507"/>
                  </a:lnTo>
                  <a:close/>
                </a:path>
                <a:path w="111759" h="87629">
                  <a:moveTo>
                    <a:pt x="45326" y="25781"/>
                  </a:moveTo>
                  <a:lnTo>
                    <a:pt x="43726" y="25781"/>
                  </a:lnTo>
                  <a:lnTo>
                    <a:pt x="48983" y="29591"/>
                  </a:lnTo>
                  <a:lnTo>
                    <a:pt x="50963" y="30507"/>
                  </a:lnTo>
                  <a:lnTo>
                    <a:pt x="45326" y="25781"/>
                  </a:lnTo>
                  <a:close/>
                </a:path>
                <a:path w="111759" h="87629">
                  <a:moveTo>
                    <a:pt x="66701" y="25273"/>
                  </a:moveTo>
                  <a:lnTo>
                    <a:pt x="63842" y="25273"/>
                  </a:lnTo>
                  <a:lnTo>
                    <a:pt x="71793" y="28448"/>
                  </a:lnTo>
                  <a:lnTo>
                    <a:pt x="81089" y="30226"/>
                  </a:lnTo>
                  <a:lnTo>
                    <a:pt x="81610" y="30226"/>
                  </a:lnTo>
                  <a:lnTo>
                    <a:pt x="81720" y="29972"/>
                  </a:lnTo>
                  <a:lnTo>
                    <a:pt x="81930" y="29972"/>
                  </a:lnTo>
                  <a:lnTo>
                    <a:pt x="81000" y="29210"/>
                  </a:lnTo>
                  <a:lnTo>
                    <a:pt x="75493" y="28067"/>
                  </a:lnTo>
                  <a:lnTo>
                    <a:pt x="75049" y="28067"/>
                  </a:lnTo>
                  <a:lnTo>
                    <a:pt x="69592" y="26289"/>
                  </a:lnTo>
                  <a:lnTo>
                    <a:pt x="66701" y="25273"/>
                  </a:lnTo>
                  <a:close/>
                </a:path>
                <a:path w="111759" h="87629">
                  <a:moveTo>
                    <a:pt x="25105" y="21590"/>
                  </a:moveTo>
                  <a:lnTo>
                    <a:pt x="23983" y="21590"/>
                  </a:lnTo>
                  <a:lnTo>
                    <a:pt x="24206" y="22225"/>
                  </a:lnTo>
                  <a:lnTo>
                    <a:pt x="24927" y="22733"/>
                  </a:lnTo>
                  <a:lnTo>
                    <a:pt x="25312" y="22733"/>
                  </a:lnTo>
                  <a:lnTo>
                    <a:pt x="16723" y="28067"/>
                  </a:lnTo>
                  <a:lnTo>
                    <a:pt x="13474" y="28067"/>
                  </a:lnTo>
                  <a:lnTo>
                    <a:pt x="673" y="28956"/>
                  </a:lnTo>
                  <a:lnTo>
                    <a:pt x="495" y="28956"/>
                  </a:lnTo>
                  <a:lnTo>
                    <a:pt x="19" y="29591"/>
                  </a:lnTo>
                  <a:lnTo>
                    <a:pt x="342" y="29591"/>
                  </a:lnTo>
                  <a:lnTo>
                    <a:pt x="1028" y="29972"/>
                  </a:lnTo>
                  <a:lnTo>
                    <a:pt x="1701" y="29972"/>
                  </a:lnTo>
                  <a:lnTo>
                    <a:pt x="16967" y="28956"/>
                  </a:lnTo>
                  <a:lnTo>
                    <a:pt x="25135" y="24384"/>
                  </a:lnTo>
                  <a:lnTo>
                    <a:pt x="29770" y="24384"/>
                  </a:lnTo>
                  <a:lnTo>
                    <a:pt x="28320" y="23749"/>
                  </a:lnTo>
                  <a:lnTo>
                    <a:pt x="27509" y="23749"/>
                  </a:lnTo>
                  <a:lnTo>
                    <a:pt x="30170" y="22225"/>
                  </a:lnTo>
                  <a:lnTo>
                    <a:pt x="26108" y="22225"/>
                  </a:lnTo>
                  <a:lnTo>
                    <a:pt x="25105" y="21590"/>
                  </a:lnTo>
                  <a:close/>
                </a:path>
                <a:path w="111759" h="87629">
                  <a:moveTo>
                    <a:pt x="77076" y="14859"/>
                  </a:moveTo>
                  <a:lnTo>
                    <a:pt x="76098" y="14859"/>
                  </a:lnTo>
                  <a:lnTo>
                    <a:pt x="73573" y="17399"/>
                  </a:lnTo>
                  <a:lnTo>
                    <a:pt x="66725" y="23749"/>
                  </a:lnTo>
                  <a:lnTo>
                    <a:pt x="57687" y="24384"/>
                  </a:lnTo>
                  <a:lnTo>
                    <a:pt x="81089" y="24384"/>
                  </a:lnTo>
                  <a:lnTo>
                    <a:pt x="82439" y="25273"/>
                  </a:lnTo>
                  <a:lnTo>
                    <a:pt x="85957" y="27305"/>
                  </a:lnTo>
                  <a:lnTo>
                    <a:pt x="86739" y="27305"/>
                  </a:lnTo>
                  <a:lnTo>
                    <a:pt x="92748" y="28067"/>
                  </a:lnTo>
                  <a:lnTo>
                    <a:pt x="93146" y="28067"/>
                  </a:lnTo>
                  <a:lnTo>
                    <a:pt x="93332" y="27559"/>
                  </a:lnTo>
                  <a:lnTo>
                    <a:pt x="92506" y="26924"/>
                  </a:lnTo>
                  <a:lnTo>
                    <a:pt x="87490" y="26289"/>
                  </a:lnTo>
                  <a:lnTo>
                    <a:pt x="84792" y="25273"/>
                  </a:lnTo>
                  <a:lnTo>
                    <a:pt x="83934" y="24892"/>
                  </a:lnTo>
                  <a:lnTo>
                    <a:pt x="82892" y="24384"/>
                  </a:lnTo>
                  <a:lnTo>
                    <a:pt x="92201" y="23749"/>
                  </a:lnTo>
                  <a:lnTo>
                    <a:pt x="67392" y="23749"/>
                  </a:lnTo>
                  <a:lnTo>
                    <a:pt x="71551" y="21590"/>
                  </a:lnTo>
                  <a:lnTo>
                    <a:pt x="77063" y="16002"/>
                  </a:lnTo>
                  <a:lnTo>
                    <a:pt x="77342" y="15621"/>
                  </a:lnTo>
                  <a:lnTo>
                    <a:pt x="77076" y="14859"/>
                  </a:lnTo>
                  <a:close/>
                </a:path>
                <a:path w="111759" h="87629">
                  <a:moveTo>
                    <a:pt x="63842" y="25273"/>
                  </a:moveTo>
                  <a:lnTo>
                    <a:pt x="30619" y="25273"/>
                  </a:lnTo>
                  <a:lnTo>
                    <a:pt x="34548" y="25781"/>
                  </a:lnTo>
                  <a:lnTo>
                    <a:pt x="51041" y="25781"/>
                  </a:lnTo>
                  <a:lnTo>
                    <a:pt x="63842" y="25273"/>
                  </a:lnTo>
                  <a:close/>
                </a:path>
                <a:path w="111759" h="87629">
                  <a:moveTo>
                    <a:pt x="66979" y="6858"/>
                  </a:moveTo>
                  <a:lnTo>
                    <a:pt x="62362" y="11684"/>
                  </a:lnTo>
                  <a:lnTo>
                    <a:pt x="56140" y="17399"/>
                  </a:lnTo>
                  <a:lnTo>
                    <a:pt x="49699" y="22352"/>
                  </a:lnTo>
                  <a:lnTo>
                    <a:pt x="43838" y="24892"/>
                  </a:lnTo>
                  <a:lnTo>
                    <a:pt x="48072" y="24892"/>
                  </a:lnTo>
                  <a:lnTo>
                    <a:pt x="51612" y="22733"/>
                  </a:lnTo>
                  <a:lnTo>
                    <a:pt x="58737" y="18034"/>
                  </a:lnTo>
                  <a:lnTo>
                    <a:pt x="68237" y="7747"/>
                  </a:lnTo>
                  <a:lnTo>
                    <a:pt x="67957" y="6985"/>
                  </a:lnTo>
                  <a:lnTo>
                    <a:pt x="66979" y="6858"/>
                  </a:lnTo>
                  <a:close/>
                </a:path>
                <a:path w="111759" h="87629">
                  <a:moveTo>
                    <a:pt x="89877" y="16002"/>
                  </a:moveTo>
                  <a:lnTo>
                    <a:pt x="88912" y="16002"/>
                  </a:lnTo>
                  <a:lnTo>
                    <a:pt x="83510" y="22225"/>
                  </a:lnTo>
                  <a:lnTo>
                    <a:pt x="83126" y="22225"/>
                  </a:lnTo>
                  <a:lnTo>
                    <a:pt x="80708" y="23241"/>
                  </a:lnTo>
                  <a:lnTo>
                    <a:pt x="71505" y="23749"/>
                  </a:lnTo>
                  <a:lnTo>
                    <a:pt x="93868" y="23749"/>
                  </a:lnTo>
                  <a:lnTo>
                    <a:pt x="93957" y="23241"/>
                  </a:lnTo>
                  <a:lnTo>
                    <a:pt x="83453" y="23241"/>
                  </a:lnTo>
                  <a:lnTo>
                    <a:pt x="86613" y="20955"/>
                  </a:lnTo>
                  <a:lnTo>
                    <a:pt x="90195" y="16764"/>
                  </a:lnTo>
                  <a:lnTo>
                    <a:pt x="89877" y="16002"/>
                  </a:lnTo>
                  <a:close/>
                </a:path>
                <a:path w="111759" h="87629">
                  <a:moveTo>
                    <a:pt x="93265" y="22733"/>
                  </a:moveTo>
                  <a:lnTo>
                    <a:pt x="91097" y="22733"/>
                  </a:lnTo>
                  <a:lnTo>
                    <a:pt x="83375" y="23241"/>
                  </a:lnTo>
                  <a:lnTo>
                    <a:pt x="94218" y="23241"/>
                  </a:lnTo>
                  <a:lnTo>
                    <a:pt x="93265" y="22733"/>
                  </a:lnTo>
                  <a:close/>
                </a:path>
                <a:path w="111759" h="87629">
                  <a:moveTo>
                    <a:pt x="37261" y="0"/>
                  </a:moveTo>
                  <a:lnTo>
                    <a:pt x="36398" y="254"/>
                  </a:lnTo>
                  <a:lnTo>
                    <a:pt x="33934" y="6858"/>
                  </a:lnTo>
                  <a:lnTo>
                    <a:pt x="28689" y="19685"/>
                  </a:lnTo>
                  <a:lnTo>
                    <a:pt x="25761" y="22225"/>
                  </a:lnTo>
                  <a:lnTo>
                    <a:pt x="27830" y="22225"/>
                  </a:lnTo>
                  <a:lnTo>
                    <a:pt x="31517" y="17399"/>
                  </a:lnTo>
                  <a:lnTo>
                    <a:pt x="31853" y="16764"/>
                  </a:lnTo>
                  <a:lnTo>
                    <a:pt x="37782" y="762"/>
                  </a:lnTo>
                  <a:lnTo>
                    <a:pt x="37261" y="0"/>
                  </a:lnTo>
                  <a:close/>
                </a:path>
                <a:path w="111759" h="87629">
                  <a:moveTo>
                    <a:pt x="53174" y="1524"/>
                  </a:moveTo>
                  <a:lnTo>
                    <a:pt x="52209" y="1524"/>
                  </a:lnTo>
                  <a:lnTo>
                    <a:pt x="46983" y="6477"/>
                  </a:lnTo>
                  <a:lnTo>
                    <a:pt x="40182" y="12573"/>
                  </a:lnTo>
                  <a:lnTo>
                    <a:pt x="33325" y="18288"/>
                  </a:lnTo>
                  <a:lnTo>
                    <a:pt x="27747" y="22225"/>
                  </a:lnTo>
                  <a:lnTo>
                    <a:pt x="30170" y="22225"/>
                  </a:lnTo>
                  <a:lnTo>
                    <a:pt x="31279" y="21590"/>
                  </a:lnTo>
                  <a:lnTo>
                    <a:pt x="32007" y="20955"/>
                  </a:lnTo>
                  <a:lnTo>
                    <a:pt x="37532" y="16764"/>
                  </a:lnTo>
                  <a:lnTo>
                    <a:pt x="44764" y="10414"/>
                  </a:lnTo>
                  <a:lnTo>
                    <a:pt x="50677" y="4953"/>
                  </a:lnTo>
                  <a:lnTo>
                    <a:pt x="53416" y="2286"/>
                  </a:lnTo>
                  <a:lnTo>
                    <a:pt x="53174" y="1524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9" name="object 2679"/>
            <p:cNvSpPr/>
            <p:nvPr/>
          </p:nvSpPr>
          <p:spPr>
            <a:xfrm>
              <a:off x="6943189" y="3316084"/>
              <a:ext cx="114935" cy="66040"/>
            </a:xfrm>
            <a:custGeom>
              <a:avLst/>
              <a:gdLst/>
              <a:ahLst/>
              <a:cxnLst/>
              <a:rect l="l" t="t" r="r" b="b"/>
              <a:pathLst>
                <a:path w="114934" h="66039">
                  <a:moveTo>
                    <a:pt x="106269" y="57810"/>
                  </a:moveTo>
                  <a:lnTo>
                    <a:pt x="104722" y="57810"/>
                  </a:lnTo>
                  <a:lnTo>
                    <a:pt x="107808" y="60515"/>
                  </a:lnTo>
                  <a:lnTo>
                    <a:pt x="110666" y="63144"/>
                  </a:lnTo>
                  <a:lnTo>
                    <a:pt x="113296" y="65735"/>
                  </a:lnTo>
                  <a:lnTo>
                    <a:pt x="113493" y="65735"/>
                  </a:lnTo>
                  <a:lnTo>
                    <a:pt x="114273" y="65951"/>
                  </a:lnTo>
                  <a:lnTo>
                    <a:pt x="114476" y="65735"/>
                  </a:lnTo>
                  <a:lnTo>
                    <a:pt x="112114" y="63474"/>
                  </a:lnTo>
                  <a:lnTo>
                    <a:pt x="110145" y="61493"/>
                  </a:lnTo>
                  <a:lnTo>
                    <a:pt x="107986" y="59385"/>
                  </a:lnTo>
                  <a:lnTo>
                    <a:pt x="106269" y="57810"/>
                  </a:lnTo>
                  <a:close/>
                </a:path>
                <a:path w="114934" h="66039">
                  <a:moveTo>
                    <a:pt x="96979" y="49860"/>
                  </a:moveTo>
                  <a:lnTo>
                    <a:pt x="95324" y="49860"/>
                  </a:lnTo>
                  <a:lnTo>
                    <a:pt x="100112" y="53809"/>
                  </a:lnTo>
                  <a:lnTo>
                    <a:pt x="101719" y="55206"/>
                  </a:lnTo>
                  <a:lnTo>
                    <a:pt x="102389" y="55841"/>
                  </a:lnTo>
                  <a:lnTo>
                    <a:pt x="106691" y="64973"/>
                  </a:lnTo>
                  <a:lnTo>
                    <a:pt x="107681" y="65519"/>
                  </a:lnTo>
                  <a:lnTo>
                    <a:pt x="107971" y="65519"/>
                  </a:lnTo>
                  <a:lnTo>
                    <a:pt x="108078" y="64973"/>
                  </a:lnTo>
                  <a:lnTo>
                    <a:pt x="107523" y="63728"/>
                  </a:lnTo>
                  <a:lnTo>
                    <a:pt x="104818" y="58013"/>
                  </a:lnTo>
                  <a:lnTo>
                    <a:pt x="104722" y="57810"/>
                  </a:lnTo>
                  <a:lnTo>
                    <a:pt x="106269" y="57810"/>
                  </a:lnTo>
                  <a:lnTo>
                    <a:pt x="104925" y="56578"/>
                  </a:lnTo>
                  <a:lnTo>
                    <a:pt x="101039" y="53238"/>
                  </a:lnTo>
                  <a:lnTo>
                    <a:pt x="96979" y="49860"/>
                  </a:lnTo>
                  <a:close/>
                </a:path>
                <a:path w="114934" h="66039">
                  <a:moveTo>
                    <a:pt x="86348" y="42163"/>
                  </a:moveTo>
                  <a:lnTo>
                    <a:pt x="85621" y="42163"/>
                  </a:lnTo>
                  <a:lnTo>
                    <a:pt x="88365" y="44284"/>
                  </a:lnTo>
                  <a:lnTo>
                    <a:pt x="91057" y="46418"/>
                  </a:lnTo>
                  <a:lnTo>
                    <a:pt x="93673" y="48526"/>
                  </a:lnTo>
                  <a:lnTo>
                    <a:pt x="96033" y="63144"/>
                  </a:lnTo>
                  <a:lnTo>
                    <a:pt x="96086" y="63474"/>
                  </a:lnTo>
                  <a:lnTo>
                    <a:pt x="96924" y="64173"/>
                  </a:lnTo>
                  <a:lnTo>
                    <a:pt x="97373" y="64173"/>
                  </a:lnTo>
                  <a:lnTo>
                    <a:pt x="97477" y="63144"/>
                  </a:lnTo>
                  <a:lnTo>
                    <a:pt x="95437" y="50558"/>
                  </a:lnTo>
                  <a:lnTo>
                    <a:pt x="95345" y="49987"/>
                  </a:lnTo>
                  <a:lnTo>
                    <a:pt x="95478" y="49987"/>
                  </a:lnTo>
                  <a:lnTo>
                    <a:pt x="95324" y="49860"/>
                  </a:lnTo>
                  <a:lnTo>
                    <a:pt x="96979" y="49860"/>
                  </a:lnTo>
                  <a:lnTo>
                    <a:pt x="91806" y="45605"/>
                  </a:lnTo>
                  <a:lnTo>
                    <a:pt x="87050" y="42671"/>
                  </a:lnTo>
                  <a:lnTo>
                    <a:pt x="86348" y="42163"/>
                  </a:lnTo>
                  <a:close/>
                </a:path>
                <a:path w="114934" h="66039">
                  <a:moveTo>
                    <a:pt x="89728" y="48983"/>
                  </a:moveTo>
                  <a:lnTo>
                    <a:pt x="89566" y="49224"/>
                  </a:lnTo>
                  <a:lnTo>
                    <a:pt x="85216" y="57810"/>
                  </a:lnTo>
                  <a:lnTo>
                    <a:pt x="85113" y="58013"/>
                  </a:lnTo>
                  <a:lnTo>
                    <a:pt x="85544" y="58966"/>
                  </a:lnTo>
                  <a:lnTo>
                    <a:pt x="86382" y="58966"/>
                  </a:lnTo>
                  <a:lnTo>
                    <a:pt x="86889" y="58013"/>
                  </a:lnTo>
                  <a:lnTo>
                    <a:pt x="90676" y="50558"/>
                  </a:lnTo>
                  <a:lnTo>
                    <a:pt x="89728" y="48983"/>
                  </a:lnTo>
                  <a:close/>
                </a:path>
                <a:path w="114934" h="66039">
                  <a:moveTo>
                    <a:pt x="64844" y="25692"/>
                  </a:moveTo>
                  <a:lnTo>
                    <a:pt x="63460" y="25692"/>
                  </a:lnTo>
                  <a:lnTo>
                    <a:pt x="68008" y="28968"/>
                  </a:lnTo>
                  <a:lnTo>
                    <a:pt x="68254" y="29209"/>
                  </a:lnTo>
                  <a:lnTo>
                    <a:pt x="73469" y="37718"/>
                  </a:lnTo>
                  <a:lnTo>
                    <a:pt x="74686" y="45209"/>
                  </a:lnTo>
                  <a:lnTo>
                    <a:pt x="74669" y="47942"/>
                  </a:lnTo>
                  <a:lnTo>
                    <a:pt x="74291" y="51917"/>
                  </a:lnTo>
                  <a:lnTo>
                    <a:pt x="74182" y="52768"/>
                  </a:lnTo>
                  <a:lnTo>
                    <a:pt x="73639" y="54927"/>
                  </a:lnTo>
                  <a:lnTo>
                    <a:pt x="73569" y="55206"/>
                  </a:lnTo>
                  <a:lnTo>
                    <a:pt x="74002" y="55841"/>
                  </a:lnTo>
                  <a:lnTo>
                    <a:pt x="74115" y="56006"/>
                  </a:lnTo>
                  <a:lnTo>
                    <a:pt x="74864" y="56006"/>
                  </a:lnTo>
                  <a:lnTo>
                    <a:pt x="75004" y="55841"/>
                  </a:lnTo>
                  <a:lnTo>
                    <a:pt x="75200" y="55206"/>
                  </a:lnTo>
                  <a:lnTo>
                    <a:pt x="76336" y="51917"/>
                  </a:lnTo>
                  <a:lnTo>
                    <a:pt x="76274" y="40957"/>
                  </a:lnTo>
                  <a:lnTo>
                    <a:pt x="75063" y="36982"/>
                  </a:lnTo>
                  <a:lnTo>
                    <a:pt x="75022" y="36845"/>
                  </a:lnTo>
                  <a:lnTo>
                    <a:pt x="74932" y="36550"/>
                  </a:lnTo>
                  <a:lnTo>
                    <a:pt x="74843" y="36258"/>
                  </a:lnTo>
                  <a:lnTo>
                    <a:pt x="74766" y="36004"/>
                  </a:lnTo>
                  <a:lnTo>
                    <a:pt x="74626" y="35775"/>
                  </a:lnTo>
                  <a:lnTo>
                    <a:pt x="71966" y="31965"/>
                  </a:lnTo>
                  <a:lnTo>
                    <a:pt x="73204" y="31965"/>
                  </a:lnTo>
                  <a:lnTo>
                    <a:pt x="69569" y="29209"/>
                  </a:lnTo>
                  <a:lnTo>
                    <a:pt x="65162" y="25946"/>
                  </a:lnTo>
                  <a:lnTo>
                    <a:pt x="64844" y="25692"/>
                  </a:lnTo>
                  <a:close/>
                </a:path>
                <a:path w="114934" h="66039">
                  <a:moveTo>
                    <a:pt x="27063" y="41770"/>
                  </a:moveTo>
                  <a:lnTo>
                    <a:pt x="25467" y="41770"/>
                  </a:lnTo>
                  <a:lnTo>
                    <a:pt x="23832" y="47942"/>
                  </a:lnTo>
                  <a:lnTo>
                    <a:pt x="23779" y="48145"/>
                  </a:lnTo>
                  <a:lnTo>
                    <a:pt x="23678" y="48526"/>
                  </a:lnTo>
                  <a:lnTo>
                    <a:pt x="23556" y="48983"/>
                  </a:lnTo>
                  <a:lnTo>
                    <a:pt x="21817" y="54190"/>
                  </a:lnTo>
                  <a:lnTo>
                    <a:pt x="21766" y="54330"/>
                  </a:lnTo>
                  <a:lnTo>
                    <a:pt x="22374" y="55206"/>
                  </a:lnTo>
                  <a:lnTo>
                    <a:pt x="22965" y="55206"/>
                  </a:lnTo>
                  <a:lnTo>
                    <a:pt x="23188" y="54927"/>
                  </a:lnTo>
                  <a:lnTo>
                    <a:pt x="25310" y="48526"/>
                  </a:lnTo>
                  <a:lnTo>
                    <a:pt x="25436" y="48145"/>
                  </a:lnTo>
                  <a:lnTo>
                    <a:pt x="26962" y="42163"/>
                  </a:lnTo>
                  <a:lnTo>
                    <a:pt x="27063" y="41770"/>
                  </a:lnTo>
                  <a:close/>
                </a:path>
                <a:path w="114934" h="66039">
                  <a:moveTo>
                    <a:pt x="52031" y="16789"/>
                  </a:moveTo>
                  <a:lnTo>
                    <a:pt x="50836" y="16789"/>
                  </a:lnTo>
                  <a:lnTo>
                    <a:pt x="54034" y="18990"/>
                  </a:lnTo>
                  <a:lnTo>
                    <a:pt x="60793" y="23774"/>
                  </a:lnTo>
                  <a:lnTo>
                    <a:pt x="64886" y="33468"/>
                  </a:lnTo>
                  <a:lnTo>
                    <a:pt x="64849" y="37718"/>
                  </a:lnTo>
                  <a:lnTo>
                    <a:pt x="64726" y="42811"/>
                  </a:lnTo>
                  <a:lnTo>
                    <a:pt x="63321" y="47942"/>
                  </a:lnTo>
                  <a:lnTo>
                    <a:pt x="63265" y="48145"/>
                  </a:lnTo>
                  <a:lnTo>
                    <a:pt x="63161" y="48526"/>
                  </a:lnTo>
                  <a:lnTo>
                    <a:pt x="63036" y="48983"/>
                  </a:lnTo>
                  <a:lnTo>
                    <a:pt x="62970" y="49224"/>
                  </a:lnTo>
                  <a:lnTo>
                    <a:pt x="61783" y="51917"/>
                  </a:lnTo>
                  <a:lnTo>
                    <a:pt x="62235" y="52768"/>
                  </a:lnTo>
                  <a:lnTo>
                    <a:pt x="63092" y="52768"/>
                  </a:lnTo>
                  <a:lnTo>
                    <a:pt x="65383" y="48526"/>
                  </a:lnTo>
                  <a:lnTo>
                    <a:pt x="66759" y="40081"/>
                  </a:lnTo>
                  <a:lnTo>
                    <a:pt x="66829" y="39649"/>
                  </a:lnTo>
                  <a:lnTo>
                    <a:pt x="66939" y="38976"/>
                  </a:lnTo>
                  <a:lnTo>
                    <a:pt x="67041" y="31965"/>
                  </a:lnTo>
                  <a:lnTo>
                    <a:pt x="66583" y="31064"/>
                  </a:lnTo>
                  <a:lnTo>
                    <a:pt x="63460" y="25692"/>
                  </a:lnTo>
                  <a:lnTo>
                    <a:pt x="64844" y="25692"/>
                  </a:lnTo>
                  <a:lnTo>
                    <a:pt x="63066" y="24269"/>
                  </a:lnTo>
                  <a:lnTo>
                    <a:pt x="59891" y="21958"/>
                  </a:lnTo>
                  <a:lnTo>
                    <a:pt x="52031" y="16789"/>
                  </a:lnTo>
                  <a:close/>
                </a:path>
                <a:path w="114934" h="66039">
                  <a:moveTo>
                    <a:pt x="31029" y="2933"/>
                  </a:moveTo>
                  <a:lnTo>
                    <a:pt x="30453" y="2933"/>
                  </a:lnTo>
                  <a:lnTo>
                    <a:pt x="40574" y="9677"/>
                  </a:lnTo>
                  <a:lnTo>
                    <a:pt x="48296" y="15011"/>
                  </a:lnTo>
                  <a:lnTo>
                    <a:pt x="51571" y="23279"/>
                  </a:lnTo>
                  <a:lnTo>
                    <a:pt x="51651" y="23482"/>
                  </a:lnTo>
                  <a:lnTo>
                    <a:pt x="51767" y="23774"/>
                  </a:lnTo>
                  <a:lnTo>
                    <a:pt x="51843" y="23999"/>
                  </a:lnTo>
                  <a:lnTo>
                    <a:pt x="52167" y="27673"/>
                  </a:lnTo>
                  <a:lnTo>
                    <a:pt x="52144" y="49517"/>
                  </a:lnTo>
                  <a:lnTo>
                    <a:pt x="52817" y="50266"/>
                  </a:lnTo>
                  <a:lnTo>
                    <a:pt x="53416" y="50266"/>
                  </a:lnTo>
                  <a:lnTo>
                    <a:pt x="53617" y="49987"/>
                  </a:lnTo>
                  <a:lnTo>
                    <a:pt x="53546" y="25946"/>
                  </a:lnTo>
                  <a:lnTo>
                    <a:pt x="50836" y="16789"/>
                  </a:lnTo>
                  <a:lnTo>
                    <a:pt x="52031" y="16789"/>
                  </a:lnTo>
                  <a:lnTo>
                    <a:pt x="51027" y="16128"/>
                  </a:lnTo>
                  <a:lnTo>
                    <a:pt x="46721" y="13131"/>
                  </a:lnTo>
                  <a:lnTo>
                    <a:pt x="43965" y="11125"/>
                  </a:lnTo>
                  <a:lnTo>
                    <a:pt x="38123" y="7353"/>
                  </a:lnTo>
                  <a:lnTo>
                    <a:pt x="31029" y="2933"/>
                  </a:lnTo>
                  <a:close/>
                </a:path>
                <a:path w="114934" h="66039">
                  <a:moveTo>
                    <a:pt x="88244" y="46418"/>
                  </a:moveTo>
                  <a:lnTo>
                    <a:pt x="88336" y="46672"/>
                  </a:lnTo>
                  <a:lnTo>
                    <a:pt x="89728" y="48983"/>
                  </a:lnTo>
                  <a:lnTo>
                    <a:pt x="89920" y="48526"/>
                  </a:lnTo>
                  <a:lnTo>
                    <a:pt x="90077" y="48526"/>
                  </a:lnTo>
                  <a:lnTo>
                    <a:pt x="88244" y="46418"/>
                  </a:lnTo>
                  <a:close/>
                </a:path>
                <a:path w="114934" h="66039">
                  <a:moveTo>
                    <a:pt x="29175" y="40081"/>
                  </a:moveTo>
                  <a:lnTo>
                    <a:pt x="27493" y="40081"/>
                  </a:lnTo>
                  <a:lnTo>
                    <a:pt x="28650" y="41236"/>
                  </a:lnTo>
                  <a:lnTo>
                    <a:pt x="30516" y="43548"/>
                  </a:lnTo>
                  <a:lnTo>
                    <a:pt x="31768" y="47942"/>
                  </a:lnTo>
                  <a:lnTo>
                    <a:pt x="31896" y="47942"/>
                  </a:lnTo>
                  <a:lnTo>
                    <a:pt x="32719" y="48526"/>
                  </a:lnTo>
                  <a:lnTo>
                    <a:pt x="32951" y="48526"/>
                  </a:lnTo>
                  <a:lnTo>
                    <a:pt x="33086" y="48145"/>
                  </a:lnTo>
                  <a:lnTo>
                    <a:pt x="33158" y="47942"/>
                  </a:lnTo>
                  <a:lnTo>
                    <a:pt x="31688" y="42811"/>
                  </a:lnTo>
                  <a:lnTo>
                    <a:pt x="31648" y="42671"/>
                  </a:lnTo>
                  <a:lnTo>
                    <a:pt x="31816" y="42671"/>
                  </a:lnTo>
                  <a:lnTo>
                    <a:pt x="29175" y="40081"/>
                  </a:lnTo>
                  <a:close/>
                </a:path>
                <a:path w="114934" h="66039">
                  <a:moveTo>
                    <a:pt x="29391" y="31965"/>
                  </a:moveTo>
                  <a:lnTo>
                    <a:pt x="27789" y="31965"/>
                  </a:lnTo>
                  <a:lnTo>
                    <a:pt x="27328" y="34188"/>
                  </a:lnTo>
                  <a:lnTo>
                    <a:pt x="26484" y="37718"/>
                  </a:lnTo>
                  <a:lnTo>
                    <a:pt x="26420" y="37972"/>
                  </a:lnTo>
                  <a:lnTo>
                    <a:pt x="26347" y="38265"/>
                  </a:lnTo>
                  <a:lnTo>
                    <a:pt x="26180" y="38773"/>
                  </a:lnTo>
                  <a:lnTo>
                    <a:pt x="24687" y="41236"/>
                  </a:lnTo>
                  <a:lnTo>
                    <a:pt x="17613" y="45859"/>
                  </a:lnTo>
                  <a:lnTo>
                    <a:pt x="17626" y="46672"/>
                  </a:lnTo>
                  <a:lnTo>
                    <a:pt x="18642" y="46862"/>
                  </a:lnTo>
                  <a:lnTo>
                    <a:pt x="22582" y="44284"/>
                  </a:lnTo>
                  <a:lnTo>
                    <a:pt x="22927" y="44018"/>
                  </a:lnTo>
                  <a:lnTo>
                    <a:pt x="25446" y="41770"/>
                  </a:lnTo>
                  <a:lnTo>
                    <a:pt x="27063" y="41770"/>
                  </a:lnTo>
                  <a:lnTo>
                    <a:pt x="27493" y="40081"/>
                  </a:lnTo>
                  <a:lnTo>
                    <a:pt x="29175" y="40081"/>
                  </a:lnTo>
                  <a:lnTo>
                    <a:pt x="28878" y="39789"/>
                  </a:lnTo>
                  <a:lnTo>
                    <a:pt x="27865" y="38976"/>
                  </a:lnTo>
                  <a:lnTo>
                    <a:pt x="27946" y="38265"/>
                  </a:lnTo>
                  <a:lnTo>
                    <a:pt x="28262" y="36982"/>
                  </a:lnTo>
                  <a:lnTo>
                    <a:pt x="29200" y="32892"/>
                  </a:lnTo>
                  <a:lnTo>
                    <a:pt x="29284" y="32511"/>
                  </a:lnTo>
                  <a:lnTo>
                    <a:pt x="29391" y="31965"/>
                  </a:lnTo>
                  <a:close/>
                </a:path>
                <a:path w="114934" h="66039">
                  <a:moveTo>
                    <a:pt x="73204" y="31965"/>
                  </a:moveTo>
                  <a:lnTo>
                    <a:pt x="72086" y="31965"/>
                  </a:lnTo>
                  <a:lnTo>
                    <a:pt x="75347" y="34340"/>
                  </a:lnTo>
                  <a:lnTo>
                    <a:pt x="78878" y="36982"/>
                  </a:lnTo>
                  <a:lnTo>
                    <a:pt x="82357" y="39649"/>
                  </a:lnTo>
                  <a:lnTo>
                    <a:pt x="87758" y="45859"/>
                  </a:lnTo>
                  <a:lnTo>
                    <a:pt x="87694" y="45605"/>
                  </a:lnTo>
                  <a:lnTo>
                    <a:pt x="85621" y="42163"/>
                  </a:lnTo>
                  <a:lnTo>
                    <a:pt x="86348" y="42163"/>
                  </a:lnTo>
                  <a:lnTo>
                    <a:pt x="78001" y="36004"/>
                  </a:lnTo>
                  <a:lnTo>
                    <a:pt x="73925" y="32511"/>
                  </a:lnTo>
                  <a:lnTo>
                    <a:pt x="73204" y="31965"/>
                  </a:lnTo>
                  <a:close/>
                </a:path>
                <a:path w="114934" h="66039">
                  <a:moveTo>
                    <a:pt x="33669" y="14820"/>
                  </a:moveTo>
                  <a:lnTo>
                    <a:pt x="31723" y="14820"/>
                  </a:lnTo>
                  <a:lnTo>
                    <a:pt x="38619" y="19253"/>
                  </a:lnTo>
                  <a:lnTo>
                    <a:pt x="42962" y="25247"/>
                  </a:lnTo>
                  <a:lnTo>
                    <a:pt x="45656" y="37718"/>
                  </a:lnTo>
                  <a:lnTo>
                    <a:pt x="45761" y="38976"/>
                  </a:lnTo>
                  <a:lnTo>
                    <a:pt x="45326" y="40957"/>
                  </a:lnTo>
                  <a:lnTo>
                    <a:pt x="45264" y="41236"/>
                  </a:lnTo>
                  <a:lnTo>
                    <a:pt x="45147" y="41770"/>
                  </a:lnTo>
                  <a:lnTo>
                    <a:pt x="45061" y="42163"/>
                  </a:lnTo>
                  <a:lnTo>
                    <a:pt x="44949" y="42671"/>
                  </a:lnTo>
                  <a:lnTo>
                    <a:pt x="44903" y="43319"/>
                  </a:lnTo>
                  <a:lnTo>
                    <a:pt x="45293" y="43853"/>
                  </a:lnTo>
                  <a:lnTo>
                    <a:pt x="45413" y="44018"/>
                  </a:lnTo>
                  <a:lnTo>
                    <a:pt x="46081" y="44018"/>
                  </a:lnTo>
                  <a:lnTo>
                    <a:pt x="46198" y="43853"/>
                  </a:lnTo>
                  <a:lnTo>
                    <a:pt x="46302" y="43548"/>
                  </a:lnTo>
                  <a:lnTo>
                    <a:pt x="47073" y="40081"/>
                  </a:lnTo>
                  <a:lnTo>
                    <a:pt x="47043" y="37718"/>
                  </a:lnTo>
                  <a:lnTo>
                    <a:pt x="44546" y="26152"/>
                  </a:lnTo>
                  <a:lnTo>
                    <a:pt x="44447" y="25692"/>
                  </a:lnTo>
                  <a:lnTo>
                    <a:pt x="44352" y="25247"/>
                  </a:lnTo>
                  <a:lnTo>
                    <a:pt x="44296" y="24980"/>
                  </a:lnTo>
                  <a:lnTo>
                    <a:pt x="39381" y="18364"/>
                  </a:lnTo>
                  <a:lnTo>
                    <a:pt x="33669" y="14820"/>
                  </a:lnTo>
                  <a:close/>
                </a:path>
                <a:path w="114934" h="66039">
                  <a:moveTo>
                    <a:pt x="31570" y="28968"/>
                  </a:moveTo>
                  <a:lnTo>
                    <a:pt x="29969" y="28968"/>
                  </a:lnTo>
                  <a:lnTo>
                    <a:pt x="31938" y="31064"/>
                  </a:lnTo>
                  <a:lnTo>
                    <a:pt x="36295" y="36258"/>
                  </a:lnTo>
                  <a:lnTo>
                    <a:pt x="38320" y="42671"/>
                  </a:lnTo>
                  <a:lnTo>
                    <a:pt x="38364" y="42811"/>
                  </a:lnTo>
                  <a:lnTo>
                    <a:pt x="38599" y="43319"/>
                  </a:lnTo>
                  <a:lnTo>
                    <a:pt x="39393" y="43853"/>
                  </a:lnTo>
                  <a:lnTo>
                    <a:pt x="39751" y="43853"/>
                  </a:lnTo>
                  <a:lnTo>
                    <a:pt x="39844" y="43548"/>
                  </a:lnTo>
                  <a:lnTo>
                    <a:pt x="39914" y="43319"/>
                  </a:lnTo>
                  <a:lnTo>
                    <a:pt x="37222" y="34797"/>
                  </a:lnTo>
                  <a:lnTo>
                    <a:pt x="31570" y="28968"/>
                  </a:lnTo>
                  <a:close/>
                </a:path>
                <a:path w="114934" h="66039">
                  <a:moveTo>
                    <a:pt x="31606" y="17703"/>
                  </a:moveTo>
                  <a:lnTo>
                    <a:pt x="30059" y="17703"/>
                  </a:lnTo>
                  <a:lnTo>
                    <a:pt x="30000" y="18364"/>
                  </a:lnTo>
                  <a:lnTo>
                    <a:pt x="29920" y="19253"/>
                  </a:lnTo>
                  <a:lnTo>
                    <a:pt x="14730" y="41770"/>
                  </a:lnTo>
                  <a:lnTo>
                    <a:pt x="14768" y="42671"/>
                  </a:lnTo>
                  <a:lnTo>
                    <a:pt x="15759" y="42811"/>
                  </a:lnTo>
                  <a:lnTo>
                    <a:pt x="23849" y="36550"/>
                  </a:lnTo>
                  <a:lnTo>
                    <a:pt x="27685" y="31965"/>
                  </a:lnTo>
                  <a:lnTo>
                    <a:pt x="29391" y="31965"/>
                  </a:lnTo>
                  <a:lnTo>
                    <a:pt x="29909" y="29209"/>
                  </a:lnTo>
                  <a:lnTo>
                    <a:pt x="29955" y="28968"/>
                  </a:lnTo>
                  <a:lnTo>
                    <a:pt x="31570" y="28968"/>
                  </a:lnTo>
                  <a:lnTo>
                    <a:pt x="30225" y="27673"/>
                  </a:lnTo>
                  <a:lnTo>
                    <a:pt x="30464" y="26152"/>
                  </a:lnTo>
                  <a:lnTo>
                    <a:pt x="30545" y="25692"/>
                  </a:lnTo>
                  <a:lnTo>
                    <a:pt x="30671" y="24980"/>
                  </a:lnTo>
                  <a:lnTo>
                    <a:pt x="30798" y="24269"/>
                  </a:lnTo>
                  <a:lnTo>
                    <a:pt x="30885" y="23774"/>
                  </a:lnTo>
                  <a:lnTo>
                    <a:pt x="30973" y="23279"/>
                  </a:lnTo>
                  <a:lnTo>
                    <a:pt x="31510" y="19253"/>
                  </a:lnTo>
                  <a:lnTo>
                    <a:pt x="31606" y="17703"/>
                  </a:lnTo>
                  <a:close/>
                </a:path>
                <a:path w="114934" h="66039">
                  <a:moveTo>
                    <a:pt x="30582" y="3289"/>
                  </a:moveTo>
                  <a:lnTo>
                    <a:pt x="29208" y="3289"/>
                  </a:lnTo>
                  <a:lnTo>
                    <a:pt x="30127" y="6108"/>
                  </a:lnTo>
                  <a:lnTo>
                    <a:pt x="30161" y="6502"/>
                  </a:lnTo>
                  <a:lnTo>
                    <a:pt x="30272" y="7759"/>
                  </a:lnTo>
                  <a:lnTo>
                    <a:pt x="30300" y="13652"/>
                  </a:lnTo>
                  <a:lnTo>
                    <a:pt x="27376" y="18990"/>
                  </a:lnTo>
                  <a:lnTo>
                    <a:pt x="21687" y="25946"/>
                  </a:lnTo>
                  <a:lnTo>
                    <a:pt x="15345" y="32713"/>
                  </a:lnTo>
                  <a:lnTo>
                    <a:pt x="10006" y="37972"/>
                  </a:lnTo>
                  <a:lnTo>
                    <a:pt x="10221" y="38773"/>
                  </a:lnTo>
                  <a:lnTo>
                    <a:pt x="11607" y="38976"/>
                  </a:lnTo>
                  <a:lnTo>
                    <a:pt x="11108" y="38976"/>
                  </a:lnTo>
                  <a:lnTo>
                    <a:pt x="14406" y="35775"/>
                  </a:lnTo>
                  <a:lnTo>
                    <a:pt x="19556" y="30521"/>
                  </a:lnTo>
                  <a:lnTo>
                    <a:pt x="25394" y="23999"/>
                  </a:lnTo>
                  <a:lnTo>
                    <a:pt x="30059" y="17703"/>
                  </a:lnTo>
                  <a:lnTo>
                    <a:pt x="31606" y="17703"/>
                  </a:lnTo>
                  <a:lnTo>
                    <a:pt x="31723" y="14820"/>
                  </a:lnTo>
                  <a:lnTo>
                    <a:pt x="33669" y="14820"/>
                  </a:lnTo>
                  <a:lnTo>
                    <a:pt x="31786" y="13652"/>
                  </a:lnTo>
                  <a:lnTo>
                    <a:pt x="31711" y="8267"/>
                  </a:lnTo>
                  <a:lnTo>
                    <a:pt x="31611" y="7353"/>
                  </a:lnTo>
                  <a:lnTo>
                    <a:pt x="31518" y="6502"/>
                  </a:lnTo>
                  <a:lnTo>
                    <a:pt x="31418" y="5587"/>
                  </a:lnTo>
                  <a:lnTo>
                    <a:pt x="30582" y="3289"/>
                  </a:lnTo>
                  <a:close/>
                </a:path>
                <a:path w="114934" h="66039">
                  <a:moveTo>
                    <a:pt x="30368" y="2514"/>
                  </a:moveTo>
                  <a:lnTo>
                    <a:pt x="27900" y="2514"/>
                  </a:lnTo>
                  <a:lnTo>
                    <a:pt x="22255" y="8752"/>
                  </a:lnTo>
                  <a:lnTo>
                    <a:pt x="13797" y="14473"/>
                  </a:lnTo>
                  <a:lnTo>
                    <a:pt x="6061" y="18671"/>
                  </a:lnTo>
                  <a:lnTo>
                    <a:pt x="2589" y="20345"/>
                  </a:lnTo>
                  <a:lnTo>
                    <a:pt x="2538" y="21069"/>
                  </a:lnTo>
                  <a:lnTo>
                    <a:pt x="29208" y="3289"/>
                  </a:lnTo>
                  <a:lnTo>
                    <a:pt x="30582" y="3289"/>
                  </a:lnTo>
                  <a:lnTo>
                    <a:pt x="30453" y="2933"/>
                  </a:lnTo>
                  <a:lnTo>
                    <a:pt x="31029" y="2933"/>
                  </a:lnTo>
                  <a:lnTo>
                    <a:pt x="30368" y="2514"/>
                  </a:lnTo>
                  <a:close/>
                </a:path>
                <a:path w="114934" h="66039">
                  <a:moveTo>
                    <a:pt x="18093" y="7353"/>
                  </a:moveTo>
                  <a:lnTo>
                    <a:pt x="2906" y="7353"/>
                  </a:lnTo>
                  <a:lnTo>
                    <a:pt x="2652" y="7759"/>
                  </a:lnTo>
                  <a:lnTo>
                    <a:pt x="3567" y="8267"/>
                  </a:lnTo>
                  <a:lnTo>
                    <a:pt x="18093" y="7353"/>
                  </a:lnTo>
                  <a:close/>
                </a:path>
                <a:path w="114934" h="66039">
                  <a:moveTo>
                    <a:pt x="26401" y="0"/>
                  </a:moveTo>
                  <a:lnTo>
                    <a:pt x="26744" y="520"/>
                  </a:lnTo>
                  <a:lnTo>
                    <a:pt x="27633" y="1092"/>
                  </a:lnTo>
                  <a:lnTo>
                    <a:pt x="19670" y="6108"/>
                  </a:lnTo>
                  <a:lnTo>
                    <a:pt x="0" y="7353"/>
                  </a:lnTo>
                  <a:lnTo>
                    <a:pt x="19348" y="7353"/>
                  </a:lnTo>
                  <a:lnTo>
                    <a:pt x="27900" y="2514"/>
                  </a:lnTo>
                  <a:lnTo>
                    <a:pt x="30368" y="2514"/>
                  </a:lnTo>
                  <a:lnTo>
                    <a:pt x="26401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0" name="object 2680"/>
            <p:cNvSpPr/>
            <p:nvPr/>
          </p:nvSpPr>
          <p:spPr>
            <a:xfrm>
              <a:off x="7266902" y="3120707"/>
              <a:ext cx="71120" cy="130175"/>
            </a:xfrm>
            <a:custGeom>
              <a:avLst/>
              <a:gdLst/>
              <a:ahLst/>
              <a:cxnLst/>
              <a:rect l="l" t="t" r="r" b="b"/>
              <a:pathLst>
                <a:path w="71120" h="130175">
                  <a:moveTo>
                    <a:pt x="1282" y="0"/>
                  </a:moveTo>
                  <a:lnTo>
                    <a:pt x="11285" y="39711"/>
                  </a:lnTo>
                  <a:lnTo>
                    <a:pt x="22212" y="60210"/>
                  </a:lnTo>
                  <a:lnTo>
                    <a:pt x="19354" y="72415"/>
                  </a:lnTo>
                  <a:lnTo>
                    <a:pt x="20713" y="74650"/>
                  </a:lnTo>
                  <a:lnTo>
                    <a:pt x="21996" y="74498"/>
                  </a:lnTo>
                  <a:lnTo>
                    <a:pt x="23037" y="72936"/>
                  </a:lnTo>
                  <a:lnTo>
                    <a:pt x="24383" y="67195"/>
                  </a:lnTo>
                  <a:lnTo>
                    <a:pt x="23926" y="60921"/>
                  </a:lnTo>
                  <a:lnTo>
                    <a:pt x="39814" y="78270"/>
                  </a:lnTo>
                  <a:lnTo>
                    <a:pt x="42303" y="81368"/>
                  </a:lnTo>
                  <a:lnTo>
                    <a:pt x="44246" y="86017"/>
                  </a:lnTo>
                  <a:lnTo>
                    <a:pt x="39128" y="94183"/>
                  </a:lnTo>
                  <a:lnTo>
                    <a:pt x="36944" y="96989"/>
                  </a:lnTo>
                  <a:lnTo>
                    <a:pt x="37274" y="99568"/>
                  </a:lnTo>
                  <a:lnTo>
                    <a:pt x="39242" y="99771"/>
                  </a:lnTo>
                  <a:lnTo>
                    <a:pt x="40551" y="98386"/>
                  </a:lnTo>
                  <a:lnTo>
                    <a:pt x="44957" y="92544"/>
                  </a:lnTo>
                  <a:lnTo>
                    <a:pt x="46139" y="86550"/>
                  </a:lnTo>
                  <a:lnTo>
                    <a:pt x="50901" y="94475"/>
                  </a:lnTo>
                  <a:lnTo>
                    <a:pt x="51409" y="109816"/>
                  </a:lnTo>
                  <a:lnTo>
                    <a:pt x="46062" y="117462"/>
                  </a:lnTo>
                  <a:lnTo>
                    <a:pt x="41109" y="123228"/>
                  </a:lnTo>
                  <a:lnTo>
                    <a:pt x="41287" y="125831"/>
                  </a:lnTo>
                  <a:lnTo>
                    <a:pt x="43345" y="126085"/>
                  </a:lnTo>
                  <a:lnTo>
                    <a:pt x="49148" y="119456"/>
                  </a:lnTo>
                  <a:lnTo>
                    <a:pt x="52019" y="114820"/>
                  </a:lnTo>
                  <a:lnTo>
                    <a:pt x="52641" y="119341"/>
                  </a:lnTo>
                  <a:lnTo>
                    <a:pt x="53847" y="124129"/>
                  </a:lnTo>
                  <a:lnTo>
                    <a:pt x="56527" y="129197"/>
                  </a:lnTo>
                  <a:lnTo>
                    <a:pt x="59042" y="129971"/>
                  </a:lnTo>
                  <a:lnTo>
                    <a:pt x="59816" y="127469"/>
                  </a:lnTo>
                  <a:lnTo>
                    <a:pt x="55613" y="119545"/>
                  </a:lnTo>
                  <a:lnTo>
                    <a:pt x="54876" y="101955"/>
                  </a:lnTo>
                  <a:lnTo>
                    <a:pt x="60401" y="106172"/>
                  </a:lnTo>
                  <a:lnTo>
                    <a:pt x="68656" y="107035"/>
                  </a:lnTo>
                  <a:lnTo>
                    <a:pt x="69684" y="106845"/>
                  </a:lnTo>
                  <a:lnTo>
                    <a:pt x="70688" y="105384"/>
                  </a:lnTo>
                  <a:lnTo>
                    <a:pt x="68935" y="103352"/>
                  </a:lnTo>
                  <a:lnTo>
                    <a:pt x="57632" y="102146"/>
                  </a:lnTo>
                  <a:lnTo>
                    <a:pt x="54152" y="95643"/>
                  </a:lnTo>
                  <a:lnTo>
                    <a:pt x="53644" y="92976"/>
                  </a:lnTo>
                  <a:lnTo>
                    <a:pt x="52793" y="90373"/>
                  </a:lnTo>
                  <a:lnTo>
                    <a:pt x="49568" y="84874"/>
                  </a:lnTo>
                  <a:lnTo>
                    <a:pt x="43078" y="76530"/>
                  </a:lnTo>
                  <a:lnTo>
                    <a:pt x="50558" y="78968"/>
                  </a:lnTo>
                  <a:lnTo>
                    <a:pt x="58686" y="79603"/>
                  </a:lnTo>
                  <a:lnTo>
                    <a:pt x="59651" y="79413"/>
                  </a:lnTo>
                  <a:lnTo>
                    <a:pt x="60655" y="77876"/>
                  </a:lnTo>
                  <a:lnTo>
                    <a:pt x="58940" y="75907"/>
                  </a:lnTo>
                  <a:lnTo>
                    <a:pt x="44665" y="74815"/>
                  </a:lnTo>
                  <a:lnTo>
                    <a:pt x="36906" y="69672"/>
                  </a:lnTo>
                  <a:lnTo>
                    <a:pt x="27304" y="59423"/>
                  </a:lnTo>
                  <a:lnTo>
                    <a:pt x="22440" y="53149"/>
                  </a:lnTo>
                  <a:lnTo>
                    <a:pt x="19773" y="48895"/>
                  </a:lnTo>
                  <a:lnTo>
                    <a:pt x="27622" y="52882"/>
                  </a:lnTo>
                  <a:lnTo>
                    <a:pt x="38836" y="55460"/>
                  </a:lnTo>
                  <a:lnTo>
                    <a:pt x="40081" y="55308"/>
                  </a:lnTo>
                  <a:lnTo>
                    <a:pt x="41033" y="54063"/>
                  </a:lnTo>
                  <a:lnTo>
                    <a:pt x="39636" y="51854"/>
                  </a:lnTo>
                  <a:lnTo>
                    <a:pt x="34683" y="50736"/>
                  </a:lnTo>
                  <a:lnTo>
                    <a:pt x="20980" y="46837"/>
                  </a:lnTo>
                  <a:lnTo>
                    <a:pt x="16332" y="42176"/>
                  </a:lnTo>
                  <a:lnTo>
                    <a:pt x="13779" y="36487"/>
                  </a:lnTo>
                  <a:lnTo>
                    <a:pt x="6896" y="13970"/>
                  </a:lnTo>
                  <a:lnTo>
                    <a:pt x="3543" y="1282"/>
                  </a:lnTo>
                  <a:lnTo>
                    <a:pt x="1282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1" name="object 2681"/>
            <p:cNvSpPr/>
            <p:nvPr/>
          </p:nvSpPr>
          <p:spPr>
            <a:xfrm>
              <a:off x="7287148" y="3238396"/>
              <a:ext cx="30480" cy="30480"/>
            </a:xfrm>
            <a:custGeom>
              <a:avLst/>
              <a:gdLst/>
              <a:ahLst/>
              <a:cxnLst/>
              <a:rect l="l" t="t" r="r" b="b"/>
              <a:pathLst>
                <a:path w="30479" h="30479">
                  <a:moveTo>
                    <a:pt x="14935" y="0"/>
                  </a:moveTo>
                  <a:lnTo>
                    <a:pt x="6578" y="1777"/>
                  </a:lnTo>
                  <a:lnTo>
                    <a:pt x="0" y="14465"/>
                  </a:lnTo>
                  <a:lnTo>
                    <a:pt x="2692" y="23380"/>
                  </a:lnTo>
                  <a:lnTo>
                    <a:pt x="15455" y="29984"/>
                  </a:lnTo>
                  <a:lnTo>
                    <a:pt x="23914" y="27673"/>
                  </a:lnTo>
                  <a:lnTo>
                    <a:pt x="30467" y="14998"/>
                  </a:lnTo>
                  <a:lnTo>
                    <a:pt x="27673" y="6591"/>
                  </a:lnTo>
                  <a:lnTo>
                    <a:pt x="21310" y="3301"/>
                  </a:lnTo>
                  <a:lnTo>
                    <a:pt x="1493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2" name="object 2682"/>
            <p:cNvSpPr/>
            <p:nvPr/>
          </p:nvSpPr>
          <p:spPr>
            <a:xfrm>
              <a:off x="7294036" y="3254870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4">
                  <a:moveTo>
                    <a:pt x="2959" y="0"/>
                  </a:moveTo>
                  <a:lnTo>
                    <a:pt x="927" y="1257"/>
                  </a:lnTo>
                  <a:lnTo>
                    <a:pt x="0" y="5321"/>
                  </a:lnTo>
                  <a:lnTo>
                    <a:pt x="1308" y="7340"/>
                  </a:lnTo>
                  <a:lnTo>
                    <a:pt x="5460" y="8255"/>
                  </a:lnTo>
                  <a:lnTo>
                    <a:pt x="7492" y="6997"/>
                  </a:lnTo>
                  <a:lnTo>
                    <a:pt x="8407" y="2933"/>
                  </a:lnTo>
                  <a:lnTo>
                    <a:pt x="7099" y="927"/>
                  </a:lnTo>
                  <a:lnTo>
                    <a:pt x="5029" y="457"/>
                  </a:lnTo>
                  <a:lnTo>
                    <a:pt x="295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3" name="object 2683"/>
            <p:cNvSpPr/>
            <p:nvPr/>
          </p:nvSpPr>
          <p:spPr>
            <a:xfrm>
              <a:off x="7295453" y="3257491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2476" y="0"/>
                  </a:moveTo>
                  <a:lnTo>
                    <a:pt x="0" y="1536"/>
                  </a:lnTo>
                  <a:lnTo>
                    <a:pt x="1587" y="3962"/>
                  </a:lnTo>
                  <a:lnTo>
                    <a:pt x="4038" y="2425"/>
                  </a:lnTo>
                  <a:lnTo>
                    <a:pt x="247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4" name="object 2684"/>
            <p:cNvSpPr/>
            <p:nvPr/>
          </p:nvSpPr>
          <p:spPr>
            <a:xfrm>
              <a:off x="7299983" y="3245397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4">
                  <a:moveTo>
                    <a:pt x="4584" y="0"/>
                  </a:moveTo>
                  <a:lnTo>
                    <a:pt x="2209" y="50"/>
                  </a:lnTo>
                  <a:lnTo>
                    <a:pt x="0" y="2933"/>
                  </a:lnTo>
                  <a:lnTo>
                    <a:pt x="558" y="5232"/>
                  </a:lnTo>
                  <a:lnTo>
                    <a:pt x="2387" y="6616"/>
                  </a:lnTo>
                  <a:lnTo>
                    <a:pt x="4203" y="8026"/>
                  </a:lnTo>
                  <a:lnTo>
                    <a:pt x="6565" y="7988"/>
                  </a:lnTo>
                  <a:lnTo>
                    <a:pt x="7658" y="6540"/>
                  </a:lnTo>
                  <a:lnTo>
                    <a:pt x="8788" y="5092"/>
                  </a:lnTo>
                  <a:lnTo>
                    <a:pt x="8216" y="2781"/>
                  </a:lnTo>
                  <a:lnTo>
                    <a:pt x="6400" y="1397"/>
                  </a:lnTo>
                  <a:lnTo>
                    <a:pt x="458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5" name="object 2685"/>
            <p:cNvSpPr/>
            <p:nvPr/>
          </p:nvSpPr>
          <p:spPr>
            <a:xfrm>
              <a:off x="7328031" y="3215988"/>
              <a:ext cx="29209" cy="29845"/>
            </a:xfrm>
            <a:custGeom>
              <a:avLst/>
              <a:gdLst/>
              <a:ahLst/>
              <a:cxnLst/>
              <a:rect l="l" t="t" r="r" b="b"/>
              <a:pathLst>
                <a:path w="29209" h="29844">
                  <a:moveTo>
                    <a:pt x="10439" y="0"/>
                  </a:moveTo>
                  <a:lnTo>
                    <a:pt x="3048" y="4876"/>
                  </a:lnTo>
                  <a:lnTo>
                    <a:pt x="1524" y="11887"/>
                  </a:lnTo>
                  <a:lnTo>
                    <a:pt x="0" y="18897"/>
                  </a:lnTo>
                  <a:lnTo>
                    <a:pt x="3886" y="26504"/>
                  </a:lnTo>
                  <a:lnTo>
                    <a:pt x="17843" y="29540"/>
                  </a:lnTo>
                  <a:lnTo>
                    <a:pt x="25755" y="24638"/>
                  </a:lnTo>
                  <a:lnTo>
                    <a:pt x="28803" y="10604"/>
                  </a:lnTo>
                  <a:lnTo>
                    <a:pt x="24396" y="3035"/>
                  </a:lnTo>
                  <a:lnTo>
                    <a:pt x="1043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6" name="object 2686"/>
            <p:cNvSpPr/>
            <p:nvPr/>
          </p:nvSpPr>
          <p:spPr>
            <a:xfrm>
              <a:off x="7345062" y="3229306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5">
                  <a:moveTo>
                    <a:pt x="5753" y="0"/>
                  </a:moveTo>
                  <a:lnTo>
                    <a:pt x="1625" y="190"/>
                  </a:lnTo>
                  <a:lnTo>
                    <a:pt x="0" y="1968"/>
                  </a:lnTo>
                  <a:lnTo>
                    <a:pt x="114" y="4089"/>
                  </a:lnTo>
                  <a:lnTo>
                    <a:pt x="177" y="6210"/>
                  </a:lnTo>
                  <a:lnTo>
                    <a:pt x="1930" y="7848"/>
                  </a:lnTo>
                  <a:lnTo>
                    <a:pt x="6108" y="7683"/>
                  </a:lnTo>
                  <a:lnTo>
                    <a:pt x="7721" y="5905"/>
                  </a:lnTo>
                  <a:lnTo>
                    <a:pt x="7531" y="1663"/>
                  </a:lnTo>
                  <a:lnTo>
                    <a:pt x="575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7" name="object 2687"/>
            <p:cNvSpPr/>
            <p:nvPr/>
          </p:nvSpPr>
          <p:spPr>
            <a:xfrm>
              <a:off x="7347493" y="3231794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1993" y="0"/>
                  </a:moveTo>
                  <a:lnTo>
                    <a:pt x="876" y="38"/>
                  </a:lnTo>
                  <a:lnTo>
                    <a:pt x="0" y="1003"/>
                  </a:lnTo>
                  <a:lnTo>
                    <a:pt x="50" y="2146"/>
                  </a:lnTo>
                  <a:lnTo>
                    <a:pt x="101" y="3302"/>
                  </a:lnTo>
                  <a:lnTo>
                    <a:pt x="1041" y="4178"/>
                  </a:lnTo>
                  <a:lnTo>
                    <a:pt x="2171" y="4140"/>
                  </a:lnTo>
                  <a:lnTo>
                    <a:pt x="4114" y="1981"/>
                  </a:lnTo>
                  <a:lnTo>
                    <a:pt x="1993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8" name="object 2688"/>
            <p:cNvSpPr/>
            <p:nvPr/>
          </p:nvSpPr>
          <p:spPr>
            <a:xfrm>
              <a:off x="7332212" y="3221588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5613" y="0"/>
                  </a:moveTo>
                  <a:lnTo>
                    <a:pt x="3263" y="355"/>
                  </a:lnTo>
                  <a:lnTo>
                    <a:pt x="1727" y="2057"/>
                  </a:lnTo>
                  <a:lnTo>
                    <a:pt x="165" y="3721"/>
                  </a:lnTo>
                  <a:lnTo>
                    <a:pt x="0" y="6096"/>
                  </a:lnTo>
                  <a:lnTo>
                    <a:pt x="2679" y="8572"/>
                  </a:lnTo>
                  <a:lnTo>
                    <a:pt x="5029" y="8204"/>
                  </a:lnTo>
                  <a:lnTo>
                    <a:pt x="6565" y="6515"/>
                  </a:lnTo>
                  <a:lnTo>
                    <a:pt x="8127" y="4851"/>
                  </a:lnTo>
                  <a:lnTo>
                    <a:pt x="8293" y="2476"/>
                  </a:lnTo>
                  <a:lnTo>
                    <a:pt x="561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9" name="object 2689"/>
            <p:cNvSpPr/>
            <p:nvPr/>
          </p:nvSpPr>
          <p:spPr>
            <a:xfrm>
              <a:off x="7298620" y="3158640"/>
              <a:ext cx="26670" cy="27940"/>
            </a:xfrm>
            <a:custGeom>
              <a:avLst/>
              <a:gdLst/>
              <a:ahLst/>
              <a:cxnLst/>
              <a:rect l="l" t="t" r="r" b="b"/>
              <a:pathLst>
                <a:path w="26670" h="27939">
                  <a:moveTo>
                    <a:pt x="20916" y="0"/>
                  </a:moveTo>
                  <a:lnTo>
                    <a:pt x="6642" y="88"/>
                  </a:lnTo>
                  <a:lnTo>
                    <a:pt x="0" y="6603"/>
                  </a:lnTo>
                  <a:lnTo>
                    <a:pt x="76" y="20967"/>
                  </a:lnTo>
                  <a:lnTo>
                    <a:pt x="6045" y="27393"/>
                  </a:lnTo>
                  <a:lnTo>
                    <a:pt x="20320" y="27292"/>
                  </a:lnTo>
                  <a:lnTo>
                    <a:pt x="26466" y="20929"/>
                  </a:lnTo>
                  <a:lnTo>
                    <a:pt x="26428" y="13754"/>
                  </a:lnTo>
                  <a:lnTo>
                    <a:pt x="26377" y="6578"/>
                  </a:lnTo>
                  <a:lnTo>
                    <a:pt x="2091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0" name="object 2690"/>
            <p:cNvSpPr/>
            <p:nvPr/>
          </p:nvSpPr>
          <p:spPr>
            <a:xfrm>
              <a:off x="7309976" y="3168640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5181" y="0"/>
                  </a:moveTo>
                  <a:lnTo>
                    <a:pt x="1181" y="1079"/>
                  </a:lnTo>
                  <a:lnTo>
                    <a:pt x="0" y="3175"/>
                  </a:lnTo>
                  <a:lnTo>
                    <a:pt x="1104" y="7277"/>
                  </a:lnTo>
                  <a:lnTo>
                    <a:pt x="3175" y="8496"/>
                  </a:lnTo>
                  <a:lnTo>
                    <a:pt x="5181" y="7937"/>
                  </a:lnTo>
                  <a:lnTo>
                    <a:pt x="7188" y="7404"/>
                  </a:lnTo>
                  <a:lnTo>
                    <a:pt x="8369" y="5308"/>
                  </a:lnTo>
                  <a:lnTo>
                    <a:pt x="7810" y="3263"/>
                  </a:lnTo>
                  <a:lnTo>
                    <a:pt x="7264" y="1219"/>
                  </a:lnTo>
                  <a:lnTo>
                    <a:pt x="518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1" name="object 2691"/>
            <p:cNvSpPr/>
            <p:nvPr/>
          </p:nvSpPr>
          <p:spPr>
            <a:xfrm>
              <a:off x="7312193" y="3170882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1422" y="0"/>
                  </a:moveTo>
                  <a:lnTo>
                    <a:pt x="0" y="2527"/>
                  </a:lnTo>
                  <a:lnTo>
                    <a:pt x="2501" y="4000"/>
                  </a:lnTo>
                  <a:lnTo>
                    <a:pt x="3936" y="1473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2" name="object 2692"/>
            <p:cNvSpPr/>
            <p:nvPr/>
          </p:nvSpPr>
          <p:spPr>
            <a:xfrm>
              <a:off x="7290198" y="3210431"/>
              <a:ext cx="31750" cy="30480"/>
            </a:xfrm>
            <a:custGeom>
              <a:avLst/>
              <a:gdLst/>
              <a:ahLst/>
              <a:cxnLst/>
              <a:rect l="l" t="t" r="r" b="b"/>
              <a:pathLst>
                <a:path w="31750" h="30480">
                  <a:moveTo>
                    <a:pt x="15036" y="0"/>
                  </a:moveTo>
                  <a:lnTo>
                    <a:pt x="2616" y="7175"/>
                  </a:lnTo>
                  <a:lnTo>
                    <a:pt x="0" y="15544"/>
                  </a:lnTo>
                  <a:lnTo>
                    <a:pt x="7111" y="27914"/>
                  </a:lnTo>
                  <a:lnTo>
                    <a:pt x="15709" y="30086"/>
                  </a:lnTo>
                  <a:lnTo>
                    <a:pt x="21932" y="26492"/>
                  </a:lnTo>
                  <a:lnTo>
                    <a:pt x="28143" y="22910"/>
                  </a:lnTo>
                  <a:lnTo>
                    <a:pt x="31140" y="14897"/>
                  </a:lnTo>
                  <a:lnTo>
                    <a:pt x="24002" y="2540"/>
                  </a:lnTo>
                  <a:lnTo>
                    <a:pt x="1503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3" name="object 2693"/>
            <p:cNvSpPr/>
            <p:nvPr/>
          </p:nvSpPr>
          <p:spPr>
            <a:xfrm>
              <a:off x="7302116" y="3223547"/>
              <a:ext cx="8890" cy="8890"/>
            </a:xfrm>
            <a:custGeom>
              <a:avLst/>
              <a:gdLst/>
              <a:ahLst/>
              <a:cxnLst/>
              <a:rect l="l" t="t" r="r" b="b"/>
              <a:pathLst>
                <a:path w="8890" h="8889">
                  <a:moveTo>
                    <a:pt x="5461" y="0"/>
                  </a:moveTo>
                  <a:lnTo>
                    <a:pt x="3035" y="0"/>
                  </a:lnTo>
                  <a:lnTo>
                    <a:pt x="1549" y="1498"/>
                  </a:lnTo>
                  <a:lnTo>
                    <a:pt x="38" y="2984"/>
                  </a:lnTo>
                  <a:lnTo>
                    <a:pt x="0" y="5397"/>
                  </a:lnTo>
                  <a:lnTo>
                    <a:pt x="1447" y="6870"/>
                  </a:lnTo>
                  <a:lnTo>
                    <a:pt x="2921" y="8343"/>
                  </a:lnTo>
                  <a:lnTo>
                    <a:pt x="5321" y="8318"/>
                  </a:lnTo>
                  <a:lnTo>
                    <a:pt x="6832" y="6845"/>
                  </a:lnTo>
                  <a:lnTo>
                    <a:pt x="8343" y="5333"/>
                  </a:lnTo>
                  <a:lnTo>
                    <a:pt x="8369" y="2933"/>
                  </a:lnTo>
                  <a:lnTo>
                    <a:pt x="546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4" name="object 2694"/>
            <p:cNvSpPr/>
            <p:nvPr/>
          </p:nvSpPr>
          <p:spPr>
            <a:xfrm>
              <a:off x="7304825" y="3226257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946" y="0"/>
                  </a:moveTo>
                  <a:lnTo>
                    <a:pt x="38" y="12"/>
                  </a:lnTo>
                  <a:lnTo>
                    <a:pt x="0" y="2908"/>
                  </a:lnTo>
                  <a:lnTo>
                    <a:pt x="2921" y="2895"/>
                  </a:lnTo>
                  <a:lnTo>
                    <a:pt x="294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5" name="object 2695"/>
            <p:cNvSpPr/>
            <p:nvPr/>
          </p:nvSpPr>
          <p:spPr>
            <a:xfrm>
              <a:off x="7271834" y="3190344"/>
              <a:ext cx="30480" cy="29209"/>
            </a:xfrm>
            <a:custGeom>
              <a:avLst/>
              <a:gdLst/>
              <a:ahLst/>
              <a:cxnLst/>
              <a:rect l="l" t="t" r="r" b="b"/>
              <a:pathLst>
                <a:path w="30479" h="29210">
                  <a:moveTo>
                    <a:pt x="19126" y="0"/>
                  </a:moveTo>
                  <a:lnTo>
                    <a:pt x="12141" y="1663"/>
                  </a:lnTo>
                  <a:lnTo>
                    <a:pt x="5156" y="3327"/>
                  </a:lnTo>
                  <a:lnTo>
                    <a:pt x="0" y="10134"/>
                  </a:lnTo>
                  <a:lnTo>
                    <a:pt x="3314" y="24041"/>
                  </a:lnTo>
                  <a:lnTo>
                    <a:pt x="11176" y="29019"/>
                  </a:lnTo>
                  <a:lnTo>
                    <a:pt x="25133" y="25692"/>
                  </a:lnTo>
                  <a:lnTo>
                    <a:pt x="30035" y="18427"/>
                  </a:lnTo>
                  <a:lnTo>
                    <a:pt x="26708" y="4533"/>
                  </a:lnTo>
                  <a:lnTo>
                    <a:pt x="1912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6" name="object 2696"/>
            <p:cNvSpPr/>
            <p:nvPr/>
          </p:nvSpPr>
          <p:spPr>
            <a:xfrm>
              <a:off x="7281688" y="3197103"/>
              <a:ext cx="8890" cy="6985"/>
            </a:xfrm>
            <a:custGeom>
              <a:avLst/>
              <a:gdLst/>
              <a:ahLst/>
              <a:cxnLst/>
              <a:rect l="l" t="t" r="r" b="b"/>
              <a:pathLst>
                <a:path w="8890" h="6985">
                  <a:moveTo>
                    <a:pt x="6337" y="0"/>
                  </a:moveTo>
                  <a:lnTo>
                    <a:pt x="4064" y="126"/>
                  </a:lnTo>
                  <a:lnTo>
                    <a:pt x="1765" y="266"/>
                  </a:lnTo>
                  <a:lnTo>
                    <a:pt x="0" y="1828"/>
                  </a:lnTo>
                  <a:lnTo>
                    <a:pt x="215" y="5473"/>
                  </a:lnTo>
                  <a:lnTo>
                    <a:pt x="2146" y="6845"/>
                  </a:lnTo>
                  <a:lnTo>
                    <a:pt x="6718" y="6578"/>
                  </a:lnTo>
                  <a:lnTo>
                    <a:pt x="8483" y="5003"/>
                  </a:lnTo>
                  <a:lnTo>
                    <a:pt x="8267" y="1371"/>
                  </a:lnTo>
                  <a:lnTo>
                    <a:pt x="6337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7" name="object 2697"/>
            <p:cNvSpPr/>
            <p:nvPr/>
          </p:nvSpPr>
          <p:spPr>
            <a:xfrm>
              <a:off x="7283654" y="3215280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19">
                  <a:moveTo>
                    <a:pt x="5753" y="0"/>
                  </a:moveTo>
                  <a:lnTo>
                    <a:pt x="2870" y="520"/>
                  </a:lnTo>
                  <a:lnTo>
                    <a:pt x="12" y="1968"/>
                  </a:lnTo>
                  <a:lnTo>
                    <a:pt x="0" y="2324"/>
                  </a:lnTo>
                  <a:lnTo>
                    <a:pt x="1460" y="3175"/>
                  </a:lnTo>
                  <a:lnTo>
                    <a:pt x="1346" y="5511"/>
                  </a:lnTo>
                  <a:lnTo>
                    <a:pt x="1130" y="6972"/>
                  </a:lnTo>
                  <a:lnTo>
                    <a:pt x="4660" y="7112"/>
                  </a:lnTo>
                  <a:lnTo>
                    <a:pt x="5486" y="6248"/>
                  </a:lnTo>
                  <a:lnTo>
                    <a:pt x="7620" y="4889"/>
                  </a:lnTo>
                  <a:lnTo>
                    <a:pt x="7023" y="2501"/>
                  </a:lnTo>
                  <a:lnTo>
                    <a:pt x="8763" y="1600"/>
                  </a:lnTo>
                  <a:lnTo>
                    <a:pt x="8521" y="1143"/>
                  </a:lnTo>
                  <a:lnTo>
                    <a:pt x="575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8" name="object 2698"/>
            <p:cNvSpPr/>
            <p:nvPr/>
          </p:nvSpPr>
          <p:spPr>
            <a:xfrm>
              <a:off x="7320181" y="3186713"/>
              <a:ext cx="30480" cy="30480"/>
            </a:xfrm>
            <a:custGeom>
              <a:avLst/>
              <a:gdLst/>
              <a:ahLst/>
              <a:cxnLst/>
              <a:rect l="l" t="t" r="r" b="b"/>
              <a:pathLst>
                <a:path w="30479" h="30480">
                  <a:moveTo>
                    <a:pt x="14909" y="0"/>
                  </a:moveTo>
                  <a:lnTo>
                    <a:pt x="6515" y="2819"/>
                  </a:lnTo>
                  <a:lnTo>
                    <a:pt x="3251" y="9207"/>
                  </a:lnTo>
                  <a:lnTo>
                    <a:pt x="0" y="15595"/>
                  </a:lnTo>
                  <a:lnTo>
                    <a:pt x="1803" y="23952"/>
                  </a:lnTo>
                  <a:lnTo>
                    <a:pt x="14516" y="30454"/>
                  </a:lnTo>
                  <a:lnTo>
                    <a:pt x="23431" y="27724"/>
                  </a:lnTo>
                  <a:lnTo>
                    <a:pt x="29959" y="14947"/>
                  </a:lnTo>
                  <a:lnTo>
                    <a:pt x="27635" y="6489"/>
                  </a:lnTo>
                  <a:lnTo>
                    <a:pt x="14909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9" name="object 2699"/>
            <p:cNvSpPr/>
            <p:nvPr/>
          </p:nvSpPr>
          <p:spPr>
            <a:xfrm>
              <a:off x="7330860" y="3191710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19">
                  <a:moveTo>
                    <a:pt x="6210" y="0"/>
                  </a:moveTo>
                  <a:lnTo>
                    <a:pt x="3924" y="266"/>
                  </a:lnTo>
                  <a:lnTo>
                    <a:pt x="1663" y="546"/>
                  </a:lnTo>
                  <a:lnTo>
                    <a:pt x="0" y="2222"/>
                  </a:lnTo>
                  <a:lnTo>
                    <a:pt x="419" y="5854"/>
                  </a:lnTo>
                  <a:lnTo>
                    <a:pt x="2438" y="7086"/>
                  </a:lnTo>
                  <a:lnTo>
                    <a:pt x="6984" y="6553"/>
                  </a:lnTo>
                  <a:lnTo>
                    <a:pt x="8648" y="4864"/>
                  </a:lnTo>
                  <a:lnTo>
                    <a:pt x="8458" y="3047"/>
                  </a:lnTo>
                  <a:lnTo>
                    <a:pt x="8204" y="1244"/>
                  </a:lnTo>
                  <a:lnTo>
                    <a:pt x="621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0" name="object 2700"/>
            <p:cNvSpPr/>
            <p:nvPr/>
          </p:nvSpPr>
          <p:spPr>
            <a:xfrm>
              <a:off x="7342413" y="3205530"/>
              <a:ext cx="7620" cy="9525"/>
            </a:xfrm>
            <a:custGeom>
              <a:avLst/>
              <a:gdLst/>
              <a:ahLst/>
              <a:cxnLst/>
              <a:rect l="l" t="t" r="r" b="b"/>
              <a:pathLst>
                <a:path w="7620" h="9525">
                  <a:moveTo>
                    <a:pt x="4889" y="0"/>
                  </a:moveTo>
                  <a:lnTo>
                    <a:pt x="2222" y="1384"/>
                  </a:lnTo>
                  <a:lnTo>
                    <a:pt x="1485" y="2641"/>
                  </a:lnTo>
                  <a:lnTo>
                    <a:pt x="749" y="3936"/>
                  </a:lnTo>
                  <a:lnTo>
                    <a:pt x="0" y="7035"/>
                  </a:lnTo>
                  <a:lnTo>
                    <a:pt x="254" y="7264"/>
                  </a:lnTo>
                  <a:lnTo>
                    <a:pt x="1866" y="6705"/>
                  </a:lnTo>
                  <a:lnTo>
                    <a:pt x="3568" y="8331"/>
                  </a:lnTo>
                  <a:lnTo>
                    <a:pt x="4533" y="9436"/>
                  </a:lnTo>
                  <a:lnTo>
                    <a:pt x="6934" y="6845"/>
                  </a:lnTo>
                  <a:lnTo>
                    <a:pt x="6769" y="5118"/>
                  </a:lnTo>
                  <a:lnTo>
                    <a:pt x="6896" y="4622"/>
                  </a:lnTo>
                  <a:lnTo>
                    <a:pt x="7200" y="3695"/>
                  </a:lnTo>
                  <a:lnTo>
                    <a:pt x="7366" y="3314"/>
                  </a:lnTo>
                  <a:lnTo>
                    <a:pt x="7175" y="3136"/>
                  </a:lnTo>
                  <a:lnTo>
                    <a:pt x="4978" y="2044"/>
                  </a:lnTo>
                  <a:lnTo>
                    <a:pt x="5410" y="139"/>
                  </a:lnTo>
                  <a:lnTo>
                    <a:pt x="488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1" name="object 2701"/>
            <p:cNvSpPr/>
            <p:nvPr/>
          </p:nvSpPr>
          <p:spPr>
            <a:xfrm>
              <a:off x="7316410" y="3244027"/>
              <a:ext cx="31115" cy="30480"/>
            </a:xfrm>
            <a:custGeom>
              <a:avLst/>
              <a:gdLst/>
              <a:ahLst/>
              <a:cxnLst/>
              <a:rect l="l" t="t" r="r" b="b"/>
              <a:pathLst>
                <a:path w="31115" h="30479">
                  <a:moveTo>
                    <a:pt x="16840" y="0"/>
                  </a:moveTo>
                  <a:lnTo>
                    <a:pt x="10312" y="2971"/>
                  </a:lnTo>
                  <a:lnTo>
                    <a:pt x="3759" y="5943"/>
                  </a:lnTo>
                  <a:lnTo>
                    <a:pt x="0" y="13601"/>
                  </a:lnTo>
                  <a:lnTo>
                    <a:pt x="5905" y="26606"/>
                  </a:lnTo>
                  <a:lnTo>
                    <a:pt x="14579" y="30010"/>
                  </a:lnTo>
                  <a:lnTo>
                    <a:pt x="27635" y="24091"/>
                  </a:lnTo>
                  <a:lnTo>
                    <a:pt x="31076" y="16014"/>
                  </a:lnTo>
                  <a:lnTo>
                    <a:pt x="25171" y="3009"/>
                  </a:lnTo>
                  <a:lnTo>
                    <a:pt x="16840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2" name="object 2702"/>
            <p:cNvSpPr/>
            <p:nvPr/>
          </p:nvSpPr>
          <p:spPr>
            <a:xfrm>
              <a:off x="7322501" y="3252865"/>
              <a:ext cx="6985" cy="8890"/>
            </a:xfrm>
            <a:custGeom>
              <a:avLst/>
              <a:gdLst/>
              <a:ahLst/>
              <a:cxnLst/>
              <a:rect l="l" t="t" r="r" b="b"/>
              <a:pathLst>
                <a:path w="6984" h="8889">
                  <a:moveTo>
                    <a:pt x="1993" y="0"/>
                  </a:moveTo>
                  <a:lnTo>
                    <a:pt x="355" y="1739"/>
                  </a:lnTo>
                  <a:lnTo>
                    <a:pt x="177" y="4013"/>
                  </a:lnTo>
                  <a:lnTo>
                    <a:pt x="0" y="6299"/>
                  </a:lnTo>
                  <a:lnTo>
                    <a:pt x="1320" y="8267"/>
                  </a:lnTo>
                  <a:lnTo>
                    <a:pt x="4940" y="8559"/>
                  </a:lnTo>
                  <a:lnTo>
                    <a:pt x="6565" y="6845"/>
                  </a:lnTo>
                  <a:lnTo>
                    <a:pt x="6946" y="2273"/>
                  </a:lnTo>
                  <a:lnTo>
                    <a:pt x="5626" y="304"/>
                  </a:lnTo>
                  <a:lnTo>
                    <a:pt x="3810" y="165"/>
                  </a:lnTo>
                  <a:lnTo>
                    <a:pt x="199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3" name="object 2703"/>
            <p:cNvSpPr/>
            <p:nvPr/>
          </p:nvSpPr>
          <p:spPr>
            <a:xfrm>
              <a:off x="7331209" y="3268806"/>
              <a:ext cx="8890" cy="8255"/>
            </a:xfrm>
            <a:custGeom>
              <a:avLst/>
              <a:gdLst/>
              <a:ahLst/>
              <a:cxnLst/>
              <a:rect l="l" t="t" r="r" b="b"/>
              <a:pathLst>
                <a:path w="8890" h="8254">
                  <a:moveTo>
                    <a:pt x="5270" y="0"/>
                  </a:moveTo>
                  <a:lnTo>
                    <a:pt x="2527" y="1054"/>
                  </a:lnTo>
                  <a:lnTo>
                    <a:pt x="0" y="3022"/>
                  </a:lnTo>
                  <a:lnTo>
                    <a:pt x="50" y="3378"/>
                  </a:lnTo>
                  <a:lnTo>
                    <a:pt x="1651" y="3924"/>
                  </a:lnTo>
                  <a:lnTo>
                    <a:pt x="1993" y="6261"/>
                  </a:lnTo>
                  <a:lnTo>
                    <a:pt x="2070" y="7734"/>
                  </a:lnTo>
                  <a:lnTo>
                    <a:pt x="5549" y="7200"/>
                  </a:lnTo>
                  <a:lnTo>
                    <a:pt x="6184" y="6197"/>
                  </a:lnTo>
                  <a:lnTo>
                    <a:pt x="8051" y="4444"/>
                  </a:lnTo>
                  <a:lnTo>
                    <a:pt x="6985" y="2222"/>
                  </a:lnTo>
                  <a:lnTo>
                    <a:pt x="8521" y="1003"/>
                  </a:lnTo>
                  <a:lnTo>
                    <a:pt x="8204" y="584"/>
                  </a:lnTo>
                  <a:lnTo>
                    <a:pt x="527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4" name="object 2704"/>
            <p:cNvSpPr/>
            <p:nvPr/>
          </p:nvSpPr>
          <p:spPr>
            <a:xfrm>
              <a:off x="7336639" y="3218787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4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4D46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5" name="object 2705"/>
            <p:cNvSpPr/>
            <p:nvPr/>
          </p:nvSpPr>
          <p:spPr>
            <a:xfrm>
              <a:off x="7312520" y="3200316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4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5A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6" name="object 2706"/>
            <p:cNvSpPr/>
            <p:nvPr/>
          </p:nvSpPr>
          <p:spPr>
            <a:xfrm>
              <a:off x="7329408" y="3222526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4">
                  <a:moveTo>
                    <a:pt x="12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7" name="object 2707"/>
            <p:cNvSpPr/>
            <p:nvPr/>
          </p:nvSpPr>
          <p:spPr>
            <a:xfrm>
              <a:off x="7321965" y="3226459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5A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8" name="object 2708"/>
            <p:cNvSpPr/>
            <p:nvPr/>
          </p:nvSpPr>
          <p:spPr>
            <a:xfrm>
              <a:off x="7318621" y="3199372"/>
              <a:ext cx="3810" cy="635"/>
            </a:xfrm>
            <a:custGeom>
              <a:avLst/>
              <a:gdLst/>
              <a:ahLst/>
              <a:cxnLst/>
              <a:rect l="l" t="t" r="r" b="b"/>
              <a:pathLst>
                <a:path w="3809" h="635">
                  <a:moveTo>
                    <a:pt x="3467" y="546"/>
                  </a:moveTo>
                  <a:lnTo>
                    <a:pt x="1295" y="228"/>
                  </a:lnTo>
                  <a:lnTo>
                    <a:pt x="0" y="0"/>
                  </a:lnTo>
                  <a:lnTo>
                    <a:pt x="1282" y="228"/>
                  </a:lnTo>
                  <a:lnTo>
                    <a:pt x="3467" y="558"/>
                  </a:lnTo>
                  <a:close/>
                </a:path>
              </a:pathLst>
            </a:custGeom>
            <a:solidFill>
              <a:srgbClr val="100C0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9" name="object 2709"/>
            <p:cNvSpPr/>
            <p:nvPr/>
          </p:nvSpPr>
          <p:spPr>
            <a:xfrm>
              <a:off x="7312939" y="320775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5A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0" name="object 2710"/>
            <p:cNvSpPr/>
            <p:nvPr/>
          </p:nvSpPr>
          <p:spPr>
            <a:xfrm>
              <a:off x="7285166" y="3164443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5C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1" name="object 2711"/>
            <p:cNvSpPr/>
            <p:nvPr/>
          </p:nvSpPr>
          <p:spPr>
            <a:xfrm>
              <a:off x="7289779" y="3174358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304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2" name="object 2712"/>
            <p:cNvSpPr/>
            <p:nvPr/>
          </p:nvSpPr>
          <p:spPr>
            <a:xfrm>
              <a:off x="7286676" y="3169600"/>
              <a:ext cx="1270" cy="1905"/>
            </a:xfrm>
            <a:custGeom>
              <a:avLst/>
              <a:gdLst/>
              <a:ahLst/>
              <a:cxnLst/>
              <a:rect l="l" t="t" r="r" b="b"/>
              <a:pathLst>
                <a:path w="1270" h="1905">
                  <a:moveTo>
                    <a:pt x="1028" y="1689"/>
                  </a:moveTo>
                  <a:lnTo>
                    <a:pt x="330" y="571"/>
                  </a:lnTo>
                  <a:lnTo>
                    <a:pt x="0" y="0"/>
                  </a:lnTo>
                  <a:lnTo>
                    <a:pt x="673" y="1130"/>
                  </a:lnTo>
                  <a:lnTo>
                    <a:pt x="1028" y="1689"/>
                  </a:lnTo>
                  <a:close/>
                </a:path>
              </a:pathLst>
            </a:custGeom>
            <a:solidFill>
              <a:srgbClr val="50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3" name="object 2713"/>
            <p:cNvSpPr/>
            <p:nvPr/>
          </p:nvSpPr>
          <p:spPr>
            <a:xfrm>
              <a:off x="7287707" y="3171295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4C5C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4" name="object 2714"/>
            <p:cNvSpPr/>
            <p:nvPr/>
          </p:nvSpPr>
          <p:spPr>
            <a:xfrm>
              <a:off x="7275323" y="3152336"/>
              <a:ext cx="635" cy="1270"/>
            </a:xfrm>
            <a:custGeom>
              <a:avLst/>
              <a:gdLst/>
              <a:ahLst/>
              <a:cxnLst/>
              <a:rect l="l" t="t" r="r" b="b"/>
              <a:pathLst>
                <a:path w="634" h="1269">
                  <a:moveTo>
                    <a:pt x="368" y="1130"/>
                  </a:moveTo>
                  <a:lnTo>
                    <a:pt x="0" y="0"/>
                  </a:lnTo>
                  <a:lnTo>
                    <a:pt x="114" y="380"/>
                  </a:lnTo>
                  <a:lnTo>
                    <a:pt x="241" y="749"/>
                  </a:lnTo>
                  <a:lnTo>
                    <a:pt x="368" y="1130"/>
                  </a:lnTo>
                  <a:close/>
                </a:path>
              </a:pathLst>
            </a:custGeom>
            <a:solidFill>
              <a:srgbClr val="3850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5" name="object 2715"/>
            <p:cNvSpPr/>
            <p:nvPr/>
          </p:nvSpPr>
          <p:spPr>
            <a:xfrm>
              <a:off x="7275327" y="3139709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4C5C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6" name="object 2716"/>
            <p:cNvSpPr/>
            <p:nvPr/>
          </p:nvSpPr>
          <p:spPr>
            <a:xfrm>
              <a:off x="7266890" y="3120711"/>
              <a:ext cx="65405" cy="128905"/>
            </a:xfrm>
            <a:custGeom>
              <a:avLst/>
              <a:gdLst/>
              <a:ahLst/>
              <a:cxnLst/>
              <a:rect l="l" t="t" r="r" b="b"/>
              <a:pathLst>
                <a:path w="65404" h="128905">
                  <a:moveTo>
                    <a:pt x="55439" y="114820"/>
                  </a:moveTo>
                  <a:lnTo>
                    <a:pt x="52031" y="114820"/>
                  </a:lnTo>
                  <a:lnTo>
                    <a:pt x="52675" y="119049"/>
                  </a:lnTo>
                  <a:lnTo>
                    <a:pt x="52768" y="119659"/>
                  </a:lnTo>
                  <a:lnTo>
                    <a:pt x="53911" y="124028"/>
                  </a:lnTo>
                  <a:lnTo>
                    <a:pt x="56248" y="128600"/>
                  </a:lnTo>
                  <a:lnTo>
                    <a:pt x="57175" y="127787"/>
                  </a:lnTo>
                  <a:lnTo>
                    <a:pt x="58216" y="127088"/>
                  </a:lnTo>
                  <a:lnTo>
                    <a:pt x="59347" y="126517"/>
                  </a:lnTo>
                  <a:lnTo>
                    <a:pt x="55638" y="119049"/>
                  </a:lnTo>
                  <a:lnTo>
                    <a:pt x="55549" y="117144"/>
                  </a:lnTo>
                  <a:lnTo>
                    <a:pt x="55439" y="114820"/>
                  </a:lnTo>
                  <a:close/>
                </a:path>
                <a:path w="65404" h="128905">
                  <a:moveTo>
                    <a:pt x="50560" y="86550"/>
                  </a:moveTo>
                  <a:lnTo>
                    <a:pt x="46151" y="86550"/>
                  </a:lnTo>
                  <a:lnTo>
                    <a:pt x="48145" y="89712"/>
                  </a:lnTo>
                  <a:lnTo>
                    <a:pt x="49149" y="91427"/>
                  </a:lnTo>
                  <a:lnTo>
                    <a:pt x="49617" y="92697"/>
                  </a:lnTo>
                  <a:lnTo>
                    <a:pt x="49715" y="92963"/>
                  </a:lnTo>
                  <a:lnTo>
                    <a:pt x="49809" y="93217"/>
                  </a:lnTo>
                  <a:lnTo>
                    <a:pt x="50417" y="95694"/>
                  </a:lnTo>
                  <a:lnTo>
                    <a:pt x="50533" y="96164"/>
                  </a:lnTo>
                  <a:lnTo>
                    <a:pt x="50736" y="97294"/>
                  </a:lnTo>
                  <a:lnTo>
                    <a:pt x="50888" y="98437"/>
                  </a:lnTo>
                  <a:lnTo>
                    <a:pt x="51930" y="100266"/>
                  </a:lnTo>
                  <a:lnTo>
                    <a:pt x="52341" y="101942"/>
                  </a:lnTo>
                  <a:lnTo>
                    <a:pt x="52412" y="107746"/>
                  </a:lnTo>
                  <a:lnTo>
                    <a:pt x="50850" y="111302"/>
                  </a:lnTo>
                  <a:lnTo>
                    <a:pt x="48221" y="113918"/>
                  </a:lnTo>
                  <a:lnTo>
                    <a:pt x="46634" y="116319"/>
                  </a:lnTo>
                  <a:lnTo>
                    <a:pt x="44591" y="119049"/>
                  </a:lnTo>
                  <a:lnTo>
                    <a:pt x="42532" y="121538"/>
                  </a:lnTo>
                  <a:lnTo>
                    <a:pt x="43586" y="122212"/>
                  </a:lnTo>
                  <a:lnTo>
                    <a:pt x="44526" y="123024"/>
                  </a:lnTo>
                  <a:lnTo>
                    <a:pt x="45405" y="124028"/>
                  </a:lnTo>
                  <a:lnTo>
                    <a:pt x="45277" y="124028"/>
                  </a:lnTo>
                  <a:lnTo>
                    <a:pt x="48247" y="120332"/>
                  </a:lnTo>
                  <a:lnTo>
                    <a:pt x="50520" y="117144"/>
                  </a:lnTo>
                  <a:lnTo>
                    <a:pt x="51701" y="115328"/>
                  </a:lnTo>
                  <a:lnTo>
                    <a:pt x="51816" y="115150"/>
                  </a:lnTo>
                  <a:lnTo>
                    <a:pt x="51930" y="114985"/>
                  </a:lnTo>
                  <a:lnTo>
                    <a:pt x="52031" y="114820"/>
                  </a:lnTo>
                  <a:lnTo>
                    <a:pt x="55439" y="114820"/>
                  </a:lnTo>
                  <a:lnTo>
                    <a:pt x="55321" y="112293"/>
                  </a:lnTo>
                  <a:lnTo>
                    <a:pt x="55153" y="107746"/>
                  </a:lnTo>
                  <a:lnTo>
                    <a:pt x="55027" y="104660"/>
                  </a:lnTo>
                  <a:lnTo>
                    <a:pt x="54912" y="102552"/>
                  </a:lnTo>
                  <a:lnTo>
                    <a:pt x="54876" y="101942"/>
                  </a:lnTo>
                  <a:lnTo>
                    <a:pt x="62890" y="101942"/>
                  </a:lnTo>
                  <a:lnTo>
                    <a:pt x="59347" y="100685"/>
                  </a:lnTo>
                  <a:lnTo>
                    <a:pt x="55867" y="98793"/>
                  </a:lnTo>
                  <a:lnTo>
                    <a:pt x="54216" y="95694"/>
                  </a:lnTo>
                  <a:lnTo>
                    <a:pt x="53709" y="93217"/>
                  </a:lnTo>
                  <a:lnTo>
                    <a:pt x="53657" y="92963"/>
                  </a:lnTo>
                  <a:lnTo>
                    <a:pt x="52806" y="90360"/>
                  </a:lnTo>
                  <a:lnTo>
                    <a:pt x="50560" y="86550"/>
                  </a:lnTo>
                  <a:close/>
                </a:path>
                <a:path w="65404" h="128905">
                  <a:moveTo>
                    <a:pt x="62890" y="101942"/>
                  </a:moveTo>
                  <a:lnTo>
                    <a:pt x="54876" y="101942"/>
                  </a:lnTo>
                  <a:lnTo>
                    <a:pt x="55714" y="102552"/>
                  </a:lnTo>
                  <a:lnTo>
                    <a:pt x="58394" y="104254"/>
                  </a:lnTo>
                  <a:lnTo>
                    <a:pt x="60871" y="105219"/>
                  </a:lnTo>
                  <a:lnTo>
                    <a:pt x="63017" y="105854"/>
                  </a:lnTo>
                  <a:lnTo>
                    <a:pt x="63423" y="104660"/>
                  </a:lnTo>
                  <a:lnTo>
                    <a:pt x="63995" y="103530"/>
                  </a:lnTo>
                  <a:lnTo>
                    <a:pt x="64683" y="102552"/>
                  </a:lnTo>
                  <a:lnTo>
                    <a:pt x="64905" y="102552"/>
                  </a:lnTo>
                  <a:lnTo>
                    <a:pt x="64020" y="102311"/>
                  </a:lnTo>
                  <a:lnTo>
                    <a:pt x="62890" y="101942"/>
                  </a:lnTo>
                  <a:close/>
                </a:path>
                <a:path w="65404" h="128905">
                  <a:moveTo>
                    <a:pt x="28799" y="60921"/>
                  </a:moveTo>
                  <a:lnTo>
                    <a:pt x="23939" y="60921"/>
                  </a:lnTo>
                  <a:lnTo>
                    <a:pt x="26276" y="63614"/>
                  </a:lnTo>
                  <a:lnTo>
                    <a:pt x="29984" y="67665"/>
                  </a:lnTo>
                  <a:lnTo>
                    <a:pt x="36736" y="74891"/>
                  </a:lnTo>
                  <a:lnTo>
                    <a:pt x="38620" y="76961"/>
                  </a:lnTo>
                  <a:lnTo>
                    <a:pt x="40587" y="79209"/>
                  </a:lnTo>
                  <a:lnTo>
                    <a:pt x="42316" y="81356"/>
                  </a:lnTo>
                  <a:lnTo>
                    <a:pt x="42621" y="82080"/>
                  </a:lnTo>
                  <a:lnTo>
                    <a:pt x="42631" y="86550"/>
                  </a:lnTo>
                  <a:lnTo>
                    <a:pt x="41617" y="89192"/>
                  </a:lnTo>
                  <a:lnTo>
                    <a:pt x="40271" y="91770"/>
                  </a:lnTo>
                  <a:lnTo>
                    <a:pt x="41529" y="91922"/>
                  </a:lnTo>
                  <a:lnTo>
                    <a:pt x="42773" y="92240"/>
                  </a:lnTo>
                  <a:lnTo>
                    <a:pt x="43967" y="92697"/>
                  </a:lnTo>
                  <a:lnTo>
                    <a:pt x="45030" y="90360"/>
                  </a:lnTo>
                  <a:lnTo>
                    <a:pt x="45123" y="90157"/>
                  </a:lnTo>
                  <a:lnTo>
                    <a:pt x="45694" y="88607"/>
                  </a:lnTo>
                  <a:lnTo>
                    <a:pt x="46050" y="87045"/>
                  </a:lnTo>
                  <a:lnTo>
                    <a:pt x="46151" y="86550"/>
                  </a:lnTo>
                  <a:lnTo>
                    <a:pt x="50560" y="86550"/>
                  </a:lnTo>
                  <a:lnTo>
                    <a:pt x="49644" y="84975"/>
                  </a:lnTo>
                  <a:lnTo>
                    <a:pt x="47713" y="82232"/>
                  </a:lnTo>
                  <a:lnTo>
                    <a:pt x="45478" y="79400"/>
                  </a:lnTo>
                  <a:lnTo>
                    <a:pt x="43091" y="76530"/>
                  </a:lnTo>
                  <a:lnTo>
                    <a:pt x="55912" y="76530"/>
                  </a:lnTo>
                  <a:lnTo>
                    <a:pt x="56337" y="75641"/>
                  </a:lnTo>
                  <a:lnTo>
                    <a:pt x="54317" y="75374"/>
                  </a:lnTo>
                  <a:lnTo>
                    <a:pt x="51308" y="74891"/>
                  </a:lnTo>
                  <a:lnTo>
                    <a:pt x="32359" y="64795"/>
                  </a:lnTo>
                  <a:lnTo>
                    <a:pt x="28799" y="60921"/>
                  </a:lnTo>
                  <a:close/>
                </a:path>
                <a:path w="65404" h="128905">
                  <a:moveTo>
                    <a:pt x="55912" y="76530"/>
                  </a:moveTo>
                  <a:lnTo>
                    <a:pt x="43091" y="76530"/>
                  </a:lnTo>
                  <a:lnTo>
                    <a:pt x="46418" y="77571"/>
                  </a:lnTo>
                  <a:lnTo>
                    <a:pt x="49276" y="78219"/>
                  </a:lnTo>
                  <a:lnTo>
                    <a:pt x="53022" y="78892"/>
                  </a:lnTo>
                  <a:lnTo>
                    <a:pt x="55194" y="79209"/>
                  </a:lnTo>
                  <a:lnTo>
                    <a:pt x="55253" y="78892"/>
                  </a:lnTo>
                  <a:lnTo>
                    <a:pt x="55379" y="78219"/>
                  </a:lnTo>
                  <a:lnTo>
                    <a:pt x="55422" y="77990"/>
                  </a:lnTo>
                  <a:lnTo>
                    <a:pt x="55736" y="76961"/>
                  </a:lnTo>
                  <a:lnTo>
                    <a:pt x="55791" y="76784"/>
                  </a:lnTo>
                  <a:lnTo>
                    <a:pt x="55912" y="76530"/>
                  </a:lnTo>
                  <a:close/>
                </a:path>
                <a:path w="65404" h="128905">
                  <a:moveTo>
                    <a:pt x="1295" y="0"/>
                  </a:moveTo>
                  <a:lnTo>
                    <a:pt x="0" y="2260"/>
                  </a:lnTo>
                  <a:lnTo>
                    <a:pt x="1612" y="8166"/>
                  </a:lnTo>
                  <a:lnTo>
                    <a:pt x="3365" y="14960"/>
                  </a:lnTo>
                  <a:lnTo>
                    <a:pt x="18059" y="53085"/>
                  </a:lnTo>
                  <a:lnTo>
                    <a:pt x="19380" y="55359"/>
                  </a:lnTo>
                  <a:lnTo>
                    <a:pt x="19970" y="57975"/>
                  </a:lnTo>
                  <a:lnTo>
                    <a:pt x="20002" y="58115"/>
                  </a:lnTo>
                  <a:lnTo>
                    <a:pt x="20230" y="60921"/>
                  </a:lnTo>
                  <a:lnTo>
                    <a:pt x="19640" y="71069"/>
                  </a:lnTo>
                  <a:lnTo>
                    <a:pt x="22148" y="71069"/>
                  </a:lnTo>
                  <a:lnTo>
                    <a:pt x="23939" y="60921"/>
                  </a:lnTo>
                  <a:lnTo>
                    <a:pt x="28791" y="60921"/>
                  </a:lnTo>
                  <a:lnTo>
                    <a:pt x="19786" y="48894"/>
                  </a:lnTo>
                  <a:lnTo>
                    <a:pt x="29333" y="48894"/>
                  </a:lnTo>
                  <a:lnTo>
                    <a:pt x="27178" y="48209"/>
                  </a:lnTo>
                  <a:lnTo>
                    <a:pt x="7416" y="15570"/>
                  </a:lnTo>
                  <a:lnTo>
                    <a:pt x="5257" y="7505"/>
                  </a:lnTo>
                  <a:lnTo>
                    <a:pt x="3619" y="1498"/>
                  </a:lnTo>
                  <a:lnTo>
                    <a:pt x="3581" y="1358"/>
                  </a:lnTo>
                  <a:lnTo>
                    <a:pt x="1295" y="0"/>
                  </a:lnTo>
                  <a:close/>
                </a:path>
                <a:path w="65404" h="128905">
                  <a:moveTo>
                    <a:pt x="29333" y="48894"/>
                  </a:moveTo>
                  <a:lnTo>
                    <a:pt x="19786" y="48894"/>
                  </a:lnTo>
                  <a:lnTo>
                    <a:pt x="23672" y="50863"/>
                  </a:lnTo>
                  <a:lnTo>
                    <a:pt x="28303" y="52476"/>
                  </a:lnTo>
                  <a:lnTo>
                    <a:pt x="32153" y="53644"/>
                  </a:lnTo>
                  <a:lnTo>
                    <a:pt x="31901" y="53644"/>
                  </a:lnTo>
                  <a:lnTo>
                    <a:pt x="31927" y="49720"/>
                  </a:lnTo>
                  <a:lnTo>
                    <a:pt x="29333" y="48894"/>
                  </a:lnTo>
                  <a:close/>
                </a:path>
              </a:pathLst>
            </a:custGeom>
            <a:solidFill>
              <a:srgbClr val="5A6C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7" name="object 2717"/>
            <p:cNvSpPr/>
            <p:nvPr/>
          </p:nvSpPr>
          <p:spPr>
            <a:xfrm>
              <a:off x="7289030" y="3238406"/>
              <a:ext cx="27305" cy="28575"/>
            </a:xfrm>
            <a:custGeom>
              <a:avLst/>
              <a:gdLst/>
              <a:ahLst/>
              <a:cxnLst/>
              <a:rect l="l" t="t" r="r" b="b"/>
              <a:pathLst>
                <a:path w="27304" h="28575">
                  <a:moveTo>
                    <a:pt x="13055" y="0"/>
                  </a:moveTo>
                  <a:lnTo>
                    <a:pt x="4699" y="1765"/>
                  </a:lnTo>
                  <a:lnTo>
                    <a:pt x="457" y="9956"/>
                  </a:lnTo>
                  <a:lnTo>
                    <a:pt x="0" y="12026"/>
                  </a:lnTo>
                  <a:lnTo>
                    <a:pt x="0" y="19164"/>
                  </a:lnTo>
                  <a:lnTo>
                    <a:pt x="2667" y="24333"/>
                  </a:lnTo>
                  <a:lnTo>
                    <a:pt x="9690" y="27952"/>
                  </a:lnTo>
                  <a:lnTo>
                    <a:pt x="12509" y="28397"/>
                  </a:lnTo>
                  <a:lnTo>
                    <a:pt x="17919" y="27724"/>
                  </a:lnTo>
                  <a:lnTo>
                    <a:pt x="20497" y="26631"/>
                  </a:lnTo>
                  <a:lnTo>
                    <a:pt x="22674" y="24726"/>
                  </a:lnTo>
                  <a:lnTo>
                    <a:pt x="10464" y="24726"/>
                  </a:lnTo>
                  <a:lnTo>
                    <a:pt x="6648" y="23876"/>
                  </a:lnTo>
                  <a:lnTo>
                    <a:pt x="6284" y="23469"/>
                  </a:lnTo>
                  <a:lnTo>
                    <a:pt x="5372" y="22301"/>
                  </a:lnTo>
                  <a:lnTo>
                    <a:pt x="5459" y="19773"/>
                  </a:lnTo>
                  <a:lnTo>
                    <a:pt x="5930" y="17716"/>
                  </a:lnTo>
                  <a:lnTo>
                    <a:pt x="7962" y="16459"/>
                  </a:lnTo>
                  <a:lnTo>
                    <a:pt x="26637" y="16459"/>
                  </a:lnTo>
                  <a:lnTo>
                    <a:pt x="26695" y="15011"/>
                  </a:lnTo>
                  <a:lnTo>
                    <a:pt x="15151" y="15011"/>
                  </a:lnTo>
                  <a:lnTo>
                    <a:pt x="12141" y="12700"/>
                  </a:lnTo>
                  <a:lnTo>
                    <a:pt x="11493" y="11404"/>
                  </a:lnTo>
                  <a:lnTo>
                    <a:pt x="11578" y="9296"/>
                  </a:lnTo>
                  <a:lnTo>
                    <a:pt x="11671" y="8978"/>
                  </a:lnTo>
                  <a:lnTo>
                    <a:pt x="13157" y="7048"/>
                  </a:lnTo>
                  <a:lnTo>
                    <a:pt x="23891" y="7048"/>
                  </a:lnTo>
                  <a:lnTo>
                    <a:pt x="22390" y="5334"/>
                  </a:lnTo>
                  <a:lnTo>
                    <a:pt x="21450" y="4521"/>
                  </a:lnTo>
                  <a:lnTo>
                    <a:pt x="20396" y="3848"/>
                  </a:lnTo>
                  <a:lnTo>
                    <a:pt x="19431" y="3289"/>
                  </a:lnTo>
                  <a:lnTo>
                    <a:pt x="13055" y="0"/>
                  </a:lnTo>
                  <a:close/>
                </a:path>
                <a:path w="27304" h="28575">
                  <a:moveTo>
                    <a:pt x="26637" y="16459"/>
                  </a:moveTo>
                  <a:lnTo>
                    <a:pt x="7962" y="16459"/>
                  </a:lnTo>
                  <a:lnTo>
                    <a:pt x="11823" y="17322"/>
                  </a:lnTo>
                  <a:lnTo>
                    <a:pt x="13042" y="18884"/>
                  </a:lnTo>
                  <a:lnTo>
                    <a:pt x="12954" y="21424"/>
                  </a:lnTo>
                  <a:lnTo>
                    <a:pt x="12496" y="23469"/>
                  </a:lnTo>
                  <a:lnTo>
                    <a:pt x="10464" y="24726"/>
                  </a:lnTo>
                  <a:lnTo>
                    <a:pt x="22674" y="24726"/>
                  </a:lnTo>
                  <a:lnTo>
                    <a:pt x="26568" y="17322"/>
                  </a:lnTo>
                  <a:lnTo>
                    <a:pt x="26637" y="16459"/>
                  </a:lnTo>
                  <a:close/>
                </a:path>
                <a:path w="27304" h="28575">
                  <a:moveTo>
                    <a:pt x="23891" y="7048"/>
                  </a:moveTo>
                  <a:lnTo>
                    <a:pt x="15598" y="7048"/>
                  </a:lnTo>
                  <a:lnTo>
                    <a:pt x="18529" y="9296"/>
                  </a:lnTo>
                  <a:lnTo>
                    <a:pt x="19001" y="10223"/>
                  </a:lnTo>
                  <a:lnTo>
                    <a:pt x="19011" y="13030"/>
                  </a:lnTo>
                  <a:lnTo>
                    <a:pt x="17493" y="15011"/>
                  </a:lnTo>
                  <a:lnTo>
                    <a:pt x="26695" y="15011"/>
                  </a:lnTo>
                  <a:lnTo>
                    <a:pt x="26642" y="12026"/>
                  </a:lnTo>
                  <a:lnTo>
                    <a:pt x="25722" y="9588"/>
                  </a:lnTo>
                  <a:lnTo>
                    <a:pt x="25612" y="9296"/>
                  </a:lnTo>
                  <a:lnTo>
                    <a:pt x="25492" y="8978"/>
                  </a:lnTo>
                  <a:lnTo>
                    <a:pt x="25425" y="8801"/>
                  </a:lnTo>
                  <a:lnTo>
                    <a:pt x="23891" y="7048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8" name="object 2718"/>
            <p:cNvSpPr/>
            <p:nvPr/>
          </p:nvSpPr>
          <p:spPr>
            <a:xfrm>
              <a:off x="7294407" y="3254865"/>
              <a:ext cx="8255" cy="8890"/>
            </a:xfrm>
            <a:custGeom>
              <a:avLst/>
              <a:gdLst/>
              <a:ahLst/>
              <a:cxnLst/>
              <a:rect l="l" t="t" r="r" b="b"/>
              <a:pathLst>
                <a:path w="8254" h="8889">
                  <a:moveTo>
                    <a:pt x="2590" y="0"/>
                  </a:moveTo>
                  <a:lnTo>
                    <a:pt x="558" y="1257"/>
                  </a:lnTo>
                  <a:lnTo>
                    <a:pt x="88" y="3302"/>
                  </a:lnTo>
                  <a:lnTo>
                    <a:pt x="0" y="5842"/>
                  </a:lnTo>
                  <a:lnTo>
                    <a:pt x="1219" y="7404"/>
                  </a:lnTo>
                  <a:lnTo>
                    <a:pt x="5092" y="8267"/>
                  </a:lnTo>
                  <a:lnTo>
                    <a:pt x="7124" y="7010"/>
                  </a:lnTo>
                  <a:lnTo>
                    <a:pt x="7218" y="6591"/>
                  </a:lnTo>
                  <a:lnTo>
                    <a:pt x="2628" y="6591"/>
                  </a:lnTo>
                  <a:lnTo>
                    <a:pt x="1041" y="4165"/>
                  </a:lnTo>
                  <a:lnTo>
                    <a:pt x="3517" y="2628"/>
                  </a:lnTo>
                  <a:lnTo>
                    <a:pt x="7670" y="2628"/>
                  </a:lnTo>
                  <a:lnTo>
                    <a:pt x="7670" y="2425"/>
                  </a:lnTo>
                  <a:lnTo>
                    <a:pt x="6451" y="863"/>
                  </a:lnTo>
                  <a:lnTo>
                    <a:pt x="2590" y="0"/>
                  </a:lnTo>
                  <a:close/>
                </a:path>
                <a:path w="8254" h="8889">
                  <a:moveTo>
                    <a:pt x="7670" y="2628"/>
                  </a:moveTo>
                  <a:lnTo>
                    <a:pt x="3517" y="2628"/>
                  </a:lnTo>
                  <a:lnTo>
                    <a:pt x="5079" y="5054"/>
                  </a:lnTo>
                  <a:lnTo>
                    <a:pt x="2628" y="6591"/>
                  </a:lnTo>
                  <a:lnTo>
                    <a:pt x="7218" y="6591"/>
                  </a:lnTo>
                  <a:lnTo>
                    <a:pt x="7562" y="5054"/>
                  </a:lnTo>
                  <a:lnTo>
                    <a:pt x="7670" y="2628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9" name="object 2719"/>
            <p:cNvSpPr/>
            <p:nvPr/>
          </p:nvSpPr>
          <p:spPr>
            <a:xfrm>
              <a:off x="7295453" y="3257490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2476" y="0"/>
                  </a:moveTo>
                  <a:lnTo>
                    <a:pt x="0" y="1536"/>
                  </a:lnTo>
                  <a:lnTo>
                    <a:pt x="1587" y="3962"/>
                  </a:lnTo>
                  <a:lnTo>
                    <a:pt x="4038" y="2425"/>
                  </a:lnTo>
                  <a:lnTo>
                    <a:pt x="2476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0" name="object 2720"/>
            <p:cNvSpPr/>
            <p:nvPr/>
          </p:nvSpPr>
          <p:spPr>
            <a:xfrm>
              <a:off x="7300524" y="3245395"/>
              <a:ext cx="8255" cy="8255"/>
            </a:xfrm>
            <a:custGeom>
              <a:avLst/>
              <a:gdLst/>
              <a:ahLst/>
              <a:cxnLst/>
              <a:rect l="l" t="t" r="r" b="b"/>
              <a:pathLst>
                <a:path w="8254" h="8254">
                  <a:moveTo>
                    <a:pt x="4038" y="0"/>
                  </a:moveTo>
                  <a:lnTo>
                    <a:pt x="1663" y="50"/>
                  </a:lnTo>
                  <a:lnTo>
                    <a:pt x="177" y="1993"/>
                  </a:lnTo>
                  <a:lnTo>
                    <a:pt x="0" y="2590"/>
                  </a:lnTo>
                  <a:lnTo>
                    <a:pt x="0" y="4419"/>
                  </a:lnTo>
                  <a:lnTo>
                    <a:pt x="647" y="5714"/>
                  </a:lnTo>
                  <a:lnTo>
                    <a:pt x="3657" y="8026"/>
                  </a:lnTo>
                  <a:lnTo>
                    <a:pt x="6019" y="7988"/>
                  </a:lnTo>
                  <a:lnTo>
                    <a:pt x="7505" y="6045"/>
                  </a:lnTo>
                  <a:lnTo>
                    <a:pt x="7696" y="5435"/>
                  </a:lnTo>
                  <a:lnTo>
                    <a:pt x="7696" y="4800"/>
                  </a:lnTo>
                  <a:lnTo>
                    <a:pt x="7696" y="3606"/>
                  </a:lnTo>
                  <a:lnTo>
                    <a:pt x="7035" y="2298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1" name="object 2721"/>
            <p:cNvSpPr/>
            <p:nvPr/>
          </p:nvSpPr>
          <p:spPr>
            <a:xfrm>
              <a:off x="7329358" y="3217258"/>
              <a:ext cx="26670" cy="27305"/>
            </a:xfrm>
            <a:custGeom>
              <a:avLst/>
              <a:gdLst/>
              <a:ahLst/>
              <a:cxnLst/>
              <a:rect l="l" t="t" r="r" b="b"/>
              <a:pathLst>
                <a:path w="26670" h="27305">
                  <a:moveTo>
                    <a:pt x="14932" y="0"/>
                  </a:moveTo>
                  <a:lnTo>
                    <a:pt x="12621" y="0"/>
                  </a:lnTo>
                  <a:lnTo>
                    <a:pt x="10716" y="139"/>
                  </a:lnTo>
                  <a:lnTo>
                    <a:pt x="8584" y="774"/>
                  </a:lnTo>
                  <a:lnTo>
                    <a:pt x="8731" y="774"/>
                  </a:lnTo>
                  <a:lnTo>
                    <a:pt x="7299" y="1524"/>
                  </a:lnTo>
                  <a:lnTo>
                    <a:pt x="390" y="9931"/>
                  </a:lnTo>
                  <a:lnTo>
                    <a:pt x="286" y="10312"/>
                  </a:lnTo>
                  <a:lnTo>
                    <a:pt x="200" y="10629"/>
                  </a:lnTo>
                  <a:lnTo>
                    <a:pt x="94" y="11099"/>
                  </a:lnTo>
                  <a:lnTo>
                    <a:pt x="0" y="19900"/>
                  </a:lnTo>
                  <a:lnTo>
                    <a:pt x="3616" y="25463"/>
                  </a:lnTo>
                  <a:lnTo>
                    <a:pt x="11224" y="27127"/>
                  </a:lnTo>
                  <a:lnTo>
                    <a:pt x="12898" y="27127"/>
                  </a:lnTo>
                  <a:lnTo>
                    <a:pt x="19974" y="25768"/>
                  </a:lnTo>
                  <a:lnTo>
                    <a:pt x="24800" y="21666"/>
                  </a:lnTo>
                  <a:lnTo>
                    <a:pt x="25183" y="19900"/>
                  </a:lnTo>
                  <a:lnTo>
                    <a:pt x="17637" y="19900"/>
                  </a:lnTo>
                  <a:lnTo>
                    <a:pt x="15885" y="18262"/>
                  </a:lnTo>
                  <a:lnTo>
                    <a:pt x="15808" y="13893"/>
                  </a:lnTo>
                  <a:lnTo>
                    <a:pt x="16754" y="12903"/>
                  </a:lnTo>
                  <a:lnTo>
                    <a:pt x="5534" y="12903"/>
                  </a:lnTo>
                  <a:lnTo>
                    <a:pt x="3578" y="11099"/>
                  </a:lnTo>
                  <a:lnTo>
                    <a:pt x="3404" y="10629"/>
                  </a:lnTo>
                  <a:lnTo>
                    <a:pt x="3411" y="8115"/>
                  </a:lnTo>
                  <a:lnTo>
                    <a:pt x="3731" y="7302"/>
                  </a:lnTo>
                  <a:lnTo>
                    <a:pt x="6131" y="4686"/>
                  </a:lnTo>
                  <a:lnTo>
                    <a:pt x="8468" y="4330"/>
                  </a:lnTo>
                  <a:lnTo>
                    <a:pt x="22865" y="4330"/>
                  </a:lnTo>
                  <a:lnTo>
                    <a:pt x="20584" y="2006"/>
                  </a:lnTo>
                  <a:lnTo>
                    <a:pt x="18488" y="774"/>
                  </a:lnTo>
                  <a:lnTo>
                    <a:pt x="14932" y="0"/>
                  </a:lnTo>
                  <a:close/>
                </a:path>
                <a:path w="26670" h="27305">
                  <a:moveTo>
                    <a:pt x="26205" y="12230"/>
                  </a:moveTo>
                  <a:lnTo>
                    <a:pt x="21650" y="12230"/>
                  </a:lnTo>
                  <a:lnTo>
                    <a:pt x="23238" y="13716"/>
                  </a:lnTo>
                  <a:lnTo>
                    <a:pt x="23327" y="18059"/>
                  </a:lnTo>
                  <a:lnTo>
                    <a:pt x="21597" y="19900"/>
                  </a:lnTo>
                  <a:lnTo>
                    <a:pt x="25183" y="19900"/>
                  </a:lnTo>
                  <a:lnTo>
                    <a:pt x="26031" y="15989"/>
                  </a:lnTo>
                  <a:lnTo>
                    <a:pt x="26108" y="15633"/>
                  </a:lnTo>
                  <a:lnTo>
                    <a:pt x="26205" y="12230"/>
                  </a:lnTo>
                  <a:close/>
                </a:path>
                <a:path w="26670" h="27305">
                  <a:moveTo>
                    <a:pt x="22865" y="4330"/>
                  </a:moveTo>
                  <a:lnTo>
                    <a:pt x="8468" y="4330"/>
                  </a:lnTo>
                  <a:lnTo>
                    <a:pt x="10411" y="6134"/>
                  </a:lnTo>
                  <a:lnTo>
                    <a:pt x="10716" y="6985"/>
                  </a:lnTo>
                  <a:lnTo>
                    <a:pt x="10716" y="8801"/>
                  </a:lnTo>
                  <a:lnTo>
                    <a:pt x="10271" y="9931"/>
                  </a:lnTo>
                  <a:lnTo>
                    <a:pt x="7884" y="12534"/>
                  </a:lnTo>
                  <a:lnTo>
                    <a:pt x="5534" y="12903"/>
                  </a:lnTo>
                  <a:lnTo>
                    <a:pt x="16754" y="12903"/>
                  </a:lnTo>
                  <a:lnTo>
                    <a:pt x="17396" y="12230"/>
                  </a:lnTo>
                  <a:lnTo>
                    <a:pt x="26205" y="12230"/>
                  </a:lnTo>
                  <a:lnTo>
                    <a:pt x="26094" y="9931"/>
                  </a:lnTo>
                  <a:lnTo>
                    <a:pt x="26072" y="9461"/>
                  </a:lnTo>
                  <a:lnTo>
                    <a:pt x="24621" y="6134"/>
                  </a:lnTo>
                  <a:lnTo>
                    <a:pt x="22865" y="4330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2" name="object 2722"/>
            <p:cNvSpPr/>
            <p:nvPr/>
          </p:nvSpPr>
          <p:spPr>
            <a:xfrm>
              <a:off x="7345243" y="3229492"/>
              <a:ext cx="7620" cy="8255"/>
            </a:xfrm>
            <a:custGeom>
              <a:avLst/>
              <a:gdLst/>
              <a:ahLst/>
              <a:cxnLst/>
              <a:rect l="l" t="t" r="r" b="b"/>
              <a:pathLst>
                <a:path w="7620" h="8255">
                  <a:moveTo>
                    <a:pt x="5765" y="0"/>
                  </a:moveTo>
                  <a:lnTo>
                    <a:pt x="1511" y="0"/>
                  </a:lnTo>
                  <a:lnTo>
                    <a:pt x="93" y="1485"/>
                  </a:lnTo>
                  <a:lnTo>
                    <a:pt x="0" y="6019"/>
                  </a:lnTo>
                  <a:lnTo>
                    <a:pt x="1752" y="7658"/>
                  </a:lnTo>
                  <a:lnTo>
                    <a:pt x="5725" y="7658"/>
                  </a:lnTo>
                  <a:lnTo>
                    <a:pt x="6826" y="6476"/>
                  </a:lnTo>
                  <a:lnTo>
                    <a:pt x="3289" y="6476"/>
                  </a:lnTo>
                  <a:lnTo>
                    <a:pt x="2349" y="5600"/>
                  </a:lnTo>
                  <a:lnTo>
                    <a:pt x="2298" y="3251"/>
                  </a:lnTo>
                  <a:lnTo>
                    <a:pt x="3162" y="2336"/>
                  </a:lnTo>
                  <a:lnTo>
                    <a:pt x="7386" y="2336"/>
                  </a:lnTo>
                  <a:lnTo>
                    <a:pt x="7353" y="1485"/>
                  </a:lnTo>
                  <a:lnTo>
                    <a:pt x="5765" y="0"/>
                  </a:lnTo>
                  <a:close/>
                </a:path>
                <a:path w="7620" h="8255">
                  <a:moveTo>
                    <a:pt x="7386" y="2336"/>
                  </a:moveTo>
                  <a:lnTo>
                    <a:pt x="4282" y="2336"/>
                  </a:lnTo>
                  <a:lnTo>
                    <a:pt x="6539" y="4444"/>
                  </a:lnTo>
                  <a:lnTo>
                    <a:pt x="6214" y="4444"/>
                  </a:lnTo>
                  <a:lnTo>
                    <a:pt x="4385" y="6476"/>
                  </a:lnTo>
                  <a:lnTo>
                    <a:pt x="6826" y="6476"/>
                  </a:lnTo>
                  <a:lnTo>
                    <a:pt x="7442" y="5816"/>
                  </a:lnTo>
                  <a:lnTo>
                    <a:pt x="7386" y="2336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3" name="object 2723"/>
            <p:cNvSpPr/>
            <p:nvPr/>
          </p:nvSpPr>
          <p:spPr>
            <a:xfrm>
              <a:off x="7347542" y="3231791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1943" y="0"/>
                  </a:moveTo>
                  <a:lnTo>
                    <a:pt x="850" y="38"/>
                  </a:lnTo>
                  <a:lnTo>
                    <a:pt x="0" y="952"/>
                  </a:lnTo>
                  <a:lnTo>
                    <a:pt x="0" y="2146"/>
                  </a:lnTo>
                  <a:lnTo>
                    <a:pt x="50" y="3302"/>
                  </a:lnTo>
                  <a:lnTo>
                    <a:pt x="990" y="4178"/>
                  </a:lnTo>
                  <a:lnTo>
                    <a:pt x="2120" y="4140"/>
                  </a:lnTo>
                  <a:lnTo>
                    <a:pt x="4064" y="1981"/>
                  </a:lnTo>
                  <a:lnTo>
                    <a:pt x="1943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4" name="object 2724"/>
            <p:cNvSpPr/>
            <p:nvPr/>
          </p:nvSpPr>
          <p:spPr>
            <a:xfrm>
              <a:off x="7332644" y="3221586"/>
              <a:ext cx="7620" cy="8890"/>
            </a:xfrm>
            <a:custGeom>
              <a:avLst/>
              <a:gdLst/>
              <a:ahLst/>
              <a:cxnLst/>
              <a:rect l="l" t="t" r="r" b="b"/>
              <a:pathLst>
                <a:path w="7620" h="8889">
                  <a:moveTo>
                    <a:pt x="5181" y="0"/>
                  </a:moveTo>
                  <a:lnTo>
                    <a:pt x="2844" y="355"/>
                  </a:lnTo>
                  <a:lnTo>
                    <a:pt x="1295" y="2057"/>
                  </a:lnTo>
                  <a:lnTo>
                    <a:pt x="444" y="2971"/>
                  </a:lnTo>
                  <a:lnTo>
                    <a:pt x="0" y="4102"/>
                  </a:lnTo>
                  <a:lnTo>
                    <a:pt x="0" y="5981"/>
                  </a:lnTo>
                  <a:lnTo>
                    <a:pt x="292" y="6769"/>
                  </a:lnTo>
                  <a:lnTo>
                    <a:pt x="2247" y="8572"/>
                  </a:lnTo>
                  <a:lnTo>
                    <a:pt x="4597" y="8204"/>
                  </a:lnTo>
                  <a:lnTo>
                    <a:pt x="6134" y="6515"/>
                  </a:lnTo>
                  <a:lnTo>
                    <a:pt x="6985" y="5600"/>
                  </a:lnTo>
                  <a:lnTo>
                    <a:pt x="7429" y="4470"/>
                  </a:lnTo>
                  <a:lnTo>
                    <a:pt x="7429" y="3441"/>
                  </a:lnTo>
                  <a:lnTo>
                    <a:pt x="7429" y="2590"/>
                  </a:lnTo>
                  <a:lnTo>
                    <a:pt x="7137" y="1803"/>
                  </a:lnTo>
                  <a:lnTo>
                    <a:pt x="5181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5" name="object 2725"/>
            <p:cNvSpPr/>
            <p:nvPr/>
          </p:nvSpPr>
          <p:spPr>
            <a:xfrm>
              <a:off x="7298845" y="3158740"/>
              <a:ext cx="26670" cy="27305"/>
            </a:xfrm>
            <a:custGeom>
              <a:avLst/>
              <a:gdLst/>
              <a:ahLst/>
              <a:cxnLst/>
              <a:rect l="l" t="t" r="r" b="b"/>
              <a:pathLst>
                <a:path w="26670" h="27305">
                  <a:moveTo>
                    <a:pt x="20778" y="0"/>
                  </a:moveTo>
                  <a:lnTo>
                    <a:pt x="10660" y="0"/>
                  </a:lnTo>
                  <a:lnTo>
                    <a:pt x="8014" y="990"/>
                  </a:lnTo>
                  <a:lnTo>
                    <a:pt x="2744" y="4864"/>
                  </a:lnTo>
                  <a:lnTo>
                    <a:pt x="572" y="8127"/>
                  </a:lnTo>
                  <a:lnTo>
                    <a:pt x="117" y="10896"/>
                  </a:lnTo>
                  <a:lnTo>
                    <a:pt x="0" y="15874"/>
                  </a:lnTo>
                  <a:lnTo>
                    <a:pt x="806" y="21221"/>
                  </a:lnTo>
                  <a:lnTo>
                    <a:pt x="915" y="21945"/>
                  </a:lnTo>
                  <a:lnTo>
                    <a:pt x="6452" y="27279"/>
                  </a:lnTo>
                  <a:lnTo>
                    <a:pt x="16074" y="27279"/>
                  </a:lnTo>
                  <a:lnTo>
                    <a:pt x="19279" y="25869"/>
                  </a:lnTo>
                  <a:lnTo>
                    <a:pt x="24410" y="21221"/>
                  </a:lnTo>
                  <a:lnTo>
                    <a:pt x="25800" y="18402"/>
                  </a:lnTo>
                  <a:lnTo>
                    <a:pt x="14313" y="18402"/>
                  </a:lnTo>
                  <a:lnTo>
                    <a:pt x="12231" y="17170"/>
                  </a:lnTo>
                  <a:lnTo>
                    <a:pt x="11885" y="15874"/>
                  </a:lnTo>
                  <a:lnTo>
                    <a:pt x="11796" y="15544"/>
                  </a:lnTo>
                  <a:lnTo>
                    <a:pt x="11685" y="15125"/>
                  </a:lnTo>
                  <a:lnTo>
                    <a:pt x="11583" y="14782"/>
                  </a:lnTo>
                  <a:lnTo>
                    <a:pt x="11545" y="12420"/>
                  </a:lnTo>
                  <a:lnTo>
                    <a:pt x="12637" y="10896"/>
                  </a:lnTo>
                  <a:lnTo>
                    <a:pt x="16307" y="9905"/>
                  </a:lnTo>
                  <a:lnTo>
                    <a:pt x="26174" y="9905"/>
                  </a:lnTo>
                  <a:lnTo>
                    <a:pt x="26150" y="6540"/>
                  </a:lnTo>
                  <a:lnTo>
                    <a:pt x="20778" y="0"/>
                  </a:lnTo>
                  <a:close/>
                </a:path>
                <a:path w="26670" h="27305">
                  <a:moveTo>
                    <a:pt x="26174" y="9905"/>
                  </a:moveTo>
                  <a:lnTo>
                    <a:pt x="16307" y="9905"/>
                  </a:lnTo>
                  <a:lnTo>
                    <a:pt x="18390" y="11112"/>
                  </a:lnTo>
                  <a:lnTo>
                    <a:pt x="18936" y="13169"/>
                  </a:lnTo>
                  <a:lnTo>
                    <a:pt x="19038" y="13500"/>
                  </a:lnTo>
                  <a:lnTo>
                    <a:pt x="19076" y="15874"/>
                  </a:lnTo>
                  <a:lnTo>
                    <a:pt x="17984" y="17398"/>
                  </a:lnTo>
                  <a:lnTo>
                    <a:pt x="16307" y="17843"/>
                  </a:lnTo>
                  <a:lnTo>
                    <a:pt x="14313" y="18402"/>
                  </a:lnTo>
                  <a:lnTo>
                    <a:pt x="25800" y="18402"/>
                  </a:lnTo>
                  <a:lnTo>
                    <a:pt x="26075" y="17843"/>
                  </a:lnTo>
                  <a:lnTo>
                    <a:pt x="26174" y="9905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6" name="object 2726"/>
            <p:cNvSpPr/>
            <p:nvPr/>
          </p:nvSpPr>
          <p:spPr>
            <a:xfrm>
              <a:off x="7310387" y="3168648"/>
              <a:ext cx="7620" cy="8890"/>
            </a:xfrm>
            <a:custGeom>
              <a:avLst/>
              <a:gdLst/>
              <a:ahLst/>
              <a:cxnLst/>
              <a:rect l="l" t="t" r="r" b="b"/>
              <a:pathLst>
                <a:path w="7620" h="8889">
                  <a:moveTo>
                    <a:pt x="4775" y="0"/>
                  </a:moveTo>
                  <a:lnTo>
                    <a:pt x="1104" y="977"/>
                  </a:lnTo>
                  <a:lnTo>
                    <a:pt x="0" y="2514"/>
                  </a:lnTo>
                  <a:lnTo>
                    <a:pt x="50" y="4876"/>
                  </a:lnTo>
                  <a:lnTo>
                    <a:pt x="698" y="7264"/>
                  </a:lnTo>
                  <a:lnTo>
                    <a:pt x="2768" y="8483"/>
                  </a:lnTo>
                  <a:lnTo>
                    <a:pt x="4775" y="7924"/>
                  </a:lnTo>
                  <a:lnTo>
                    <a:pt x="6438" y="7493"/>
                  </a:lnTo>
                  <a:lnTo>
                    <a:pt x="7332" y="6235"/>
                  </a:lnTo>
                  <a:lnTo>
                    <a:pt x="4305" y="6235"/>
                  </a:lnTo>
                  <a:lnTo>
                    <a:pt x="1997" y="4876"/>
                  </a:lnTo>
                  <a:lnTo>
                    <a:pt x="1739" y="4876"/>
                  </a:lnTo>
                  <a:lnTo>
                    <a:pt x="3225" y="2235"/>
                  </a:lnTo>
                  <a:lnTo>
                    <a:pt x="7131" y="2235"/>
                  </a:lnTo>
                  <a:lnTo>
                    <a:pt x="6858" y="1206"/>
                  </a:lnTo>
                  <a:lnTo>
                    <a:pt x="4775" y="0"/>
                  </a:lnTo>
                  <a:close/>
                </a:path>
                <a:path w="7620" h="8889">
                  <a:moveTo>
                    <a:pt x="7131" y="2235"/>
                  </a:moveTo>
                  <a:lnTo>
                    <a:pt x="3225" y="2235"/>
                  </a:lnTo>
                  <a:lnTo>
                    <a:pt x="5740" y="3708"/>
                  </a:lnTo>
                  <a:lnTo>
                    <a:pt x="4305" y="6235"/>
                  </a:lnTo>
                  <a:lnTo>
                    <a:pt x="7332" y="6235"/>
                  </a:lnTo>
                  <a:lnTo>
                    <a:pt x="7531" y="5956"/>
                  </a:lnTo>
                  <a:lnTo>
                    <a:pt x="7499" y="3708"/>
                  </a:lnTo>
                  <a:lnTo>
                    <a:pt x="7205" y="2514"/>
                  </a:lnTo>
                  <a:lnTo>
                    <a:pt x="7131" y="2235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7" name="object 2727"/>
            <p:cNvSpPr/>
            <p:nvPr/>
          </p:nvSpPr>
          <p:spPr>
            <a:xfrm>
              <a:off x="7312193" y="3170882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1422" y="0"/>
                  </a:moveTo>
                  <a:lnTo>
                    <a:pt x="0" y="2527"/>
                  </a:lnTo>
                  <a:lnTo>
                    <a:pt x="2501" y="4000"/>
                  </a:lnTo>
                  <a:lnTo>
                    <a:pt x="3936" y="1473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8" name="object 2728"/>
            <p:cNvSpPr/>
            <p:nvPr/>
          </p:nvSpPr>
          <p:spPr>
            <a:xfrm>
              <a:off x="7292308" y="3212145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5">
                  <a:moveTo>
                    <a:pt x="12042" y="0"/>
                  </a:moveTo>
                  <a:lnTo>
                    <a:pt x="8918" y="495"/>
                  </a:lnTo>
                  <a:lnTo>
                    <a:pt x="9093" y="495"/>
                  </a:lnTo>
                  <a:lnTo>
                    <a:pt x="4295" y="3276"/>
                  </a:lnTo>
                  <a:lnTo>
                    <a:pt x="2428" y="5397"/>
                  </a:lnTo>
                  <a:lnTo>
                    <a:pt x="561" y="9258"/>
                  </a:lnTo>
                  <a:lnTo>
                    <a:pt x="104" y="10795"/>
                  </a:lnTo>
                  <a:lnTo>
                    <a:pt x="0" y="16611"/>
                  </a:lnTo>
                  <a:lnTo>
                    <a:pt x="358" y="18097"/>
                  </a:lnTo>
                  <a:lnTo>
                    <a:pt x="2466" y="21755"/>
                  </a:lnTo>
                  <a:lnTo>
                    <a:pt x="3875" y="23190"/>
                  </a:lnTo>
                  <a:lnTo>
                    <a:pt x="9260" y="26695"/>
                  </a:lnTo>
                  <a:lnTo>
                    <a:pt x="14226" y="27254"/>
                  </a:lnTo>
                  <a:lnTo>
                    <a:pt x="18430" y="25463"/>
                  </a:lnTo>
                  <a:lnTo>
                    <a:pt x="19496" y="24955"/>
                  </a:lnTo>
                  <a:lnTo>
                    <a:pt x="21876" y="23190"/>
                  </a:lnTo>
                  <a:lnTo>
                    <a:pt x="22811" y="22466"/>
                  </a:lnTo>
                  <a:lnTo>
                    <a:pt x="25427" y="19862"/>
                  </a:lnTo>
                  <a:lnTo>
                    <a:pt x="12840" y="19862"/>
                  </a:lnTo>
                  <a:lnTo>
                    <a:pt x="10556" y="17551"/>
                  </a:lnTo>
                  <a:lnTo>
                    <a:pt x="10200" y="16611"/>
                  </a:lnTo>
                  <a:lnTo>
                    <a:pt x="10253" y="14528"/>
                  </a:lnTo>
                  <a:lnTo>
                    <a:pt x="10581" y="13665"/>
                  </a:lnTo>
                  <a:lnTo>
                    <a:pt x="12842" y="11404"/>
                  </a:lnTo>
                  <a:lnTo>
                    <a:pt x="26989" y="11404"/>
                  </a:lnTo>
                  <a:lnTo>
                    <a:pt x="26989" y="10795"/>
                  </a:lnTo>
                  <a:lnTo>
                    <a:pt x="16118" y="495"/>
                  </a:lnTo>
                  <a:lnTo>
                    <a:pt x="12042" y="0"/>
                  </a:lnTo>
                  <a:close/>
                </a:path>
                <a:path w="27304" h="27305">
                  <a:moveTo>
                    <a:pt x="26989" y="11404"/>
                  </a:moveTo>
                  <a:lnTo>
                    <a:pt x="15267" y="11404"/>
                  </a:lnTo>
                  <a:lnTo>
                    <a:pt x="16618" y="12763"/>
                  </a:lnTo>
                  <a:lnTo>
                    <a:pt x="17468" y="13665"/>
                  </a:lnTo>
                  <a:lnTo>
                    <a:pt x="17795" y="14528"/>
                  </a:lnTo>
                  <a:lnTo>
                    <a:pt x="17742" y="16611"/>
                  </a:lnTo>
                  <a:lnTo>
                    <a:pt x="17336" y="17551"/>
                  </a:lnTo>
                  <a:lnTo>
                    <a:pt x="14986" y="19862"/>
                  </a:lnTo>
                  <a:lnTo>
                    <a:pt x="25427" y="19862"/>
                  </a:lnTo>
                  <a:lnTo>
                    <a:pt x="26861" y="16611"/>
                  </a:lnTo>
                  <a:lnTo>
                    <a:pt x="26922" y="16471"/>
                  </a:lnTo>
                  <a:lnTo>
                    <a:pt x="26989" y="11404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9" name="object 2729"/>
            <p:cNvSpPr/>
            <p:nvPr/>
          </p:nvSpPr>
          <p:spPr>
            <a:xfrm>
              <a:off x="7347588" y="3205670"/>
              <a:ext cx="635" cy="1270"/>
            </a:xfrm>
            <a:custGeom>
              <a:avLst/>
              <a:gdLst/>
              <a:ahLst/>
              <a:cxnLst/>
              <a:rect l="l" t="t" r="r" b="b"/>
              <a:pathLst>
                <a:path w="634" h="1269">
                  <a:moveTo>
                    <a:pt x="241" y="0"/>
                  </a:moveTo>
                  <a:lnTo>
                    <a:pt x="0" y="1016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506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0" name="object 2730"/>
            <p:cNvSpPr/>
            <p:nvPr/>
          </p:nvSpPr>
          <p:spPr>
            <a:xfrm>
              <a:off x="7345201" y="3213116"/>
              <a:ext cx="635" cy="635"/>
            </a:xfrm>
            <a:custGeom>
              <a:avLst/>
              <a:gdLst/>
              <a:ahLst/>
              <a:cxnLst/>
              <a:rect l="l" t="t" r="r" b="b"/>
              <a:pathLst>
                <a:path w="634" h="635">
                  <a:moveTo>
                    <a:pt x="0" y="0"/>
                  </a:moveTo>
                  <a:lnTo>
                    <a:pt x="215" y="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79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1" name="object 2731"/>
            <p:cNvSpPr/>
            <p:nvPr/>
          </p:nvSpPr>
          <p:spPr>
            <a:xfrm>
              <a:off x="7345199" y="321311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2" name="object 2732"/>
            <p:cNvSpPr/>
            <p:nvPr/>
          </p:nvSpPr>
          <p:spPr>
            <a:xfrm>
              <a:off x="7343500" y="3191284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304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3" name="object 2733"/>
            <p:cNvSpPr/>
            <p:nvPr/>
          </p:nvSpPr>
          <p:spPr>
            <a:xfrm>
              <a:off x="7333326" y="3188629"/>
              <a:ext cx="1905" cy="635"/>
            </a:xfrm>
            <a:custGeom>
              <a:avLst/>
              <a:gdLst/>
              <a:ahLst/>
              <a:cxnLst/>
              <a:rect l="l" t="t" r="r" b="b"/>
              <a:pathLst>
                <a:path w="1904" h="635">
                  <a:moveTo>
                    <a:pt x="1549" y="0"/>
                  </a:moveTo>
                  <a:lnTo>
                    <a:pt x="520" y="88"/>
                  </a:lnTo>
                  <a:lnTo>
                    <a:pt x="0" y="177"/>
                  </a:lnTo>
                  <a:lnTo>
                    <a:pt x="507" y="88"/>
                  </a:lnTo>
                  <a:lnTo>
                    <a:pt x="1549" y="0"/>
                  </a:lnTo>
                  <a:close/>
                </a:path>
              </a:pathLst>
            </a:custGeom>
            <a:solidFill>
              <a:srgbClr val="3850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4" name="object 2734"/>
            <p:cNvSpPr/>
            <p:nvPr/>
          </p:nvSpPr>
          <p:spPr>
            <a:xfrm>
              <a:off x="7334870" y="3188629"/>
              <a:ext cx="635" cy="0"/>
            </a:xfrm>
            <a:custGeom>
              <a:avLst/>
              <a:gdLst/>
              <a:ahLst/>
              <a:cxnLst/>
              <a:rect l="l" t="t" r="r" b="b"/>
              <a:pathLst>
                <a:path w="634">
                  <a:moveTo>
                    <a:pt x="12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4C5C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5" name="object 2735"/>
            <p:cNvSpPr/>
            <p:nvPr/>
          </p:nvSpPr>
          <p:spPr>
            <a:xfrm>
              <a:off x="7302513" y="3223553"/>
              <a:ext cx="7620" cy="8890"/>
            </a:xfrm>
            <a:custGeom>
              <a:avLst/>
              <a:gdLst/>
              <a:ahLst/>
              <a:cxnLst/>
              <a:rect l="l" t="t" r="r" b="b"/>
              <a:pathLst>
                <a:path w="7620" h="8889">
                  <a:moveTo>
                    <a:pt x="5067" y="0"/>
                  </a:moveTo>
                  <a:lnTo>
                    <a:pt x="2641" y="0"/>
                  </a:lnTo>
                  <a:lnTo>
                    <a:pt x="1155" y="1498"/>
                  </a:lnTo>
                  <a:lnTo>
                    <a:pt x="381" y="2247"/>
                  </a:lnTo>
                  <a:lnTo>
                    <a:pt x="48" y="3124"/>
                  </a:lnTo>
                  <a:lnTo>
                    <a:pt x="0" y="5207"/>
                  </a:lnTo>
                  <a:lnTo>
                    <a:pt x="342" y="6146"/>
                  </a:lnTo>
                  <a:lnTo>
                    <a:pt x="2514" y="8343"/>
                  </a:lnTo>
                  <a:lnTo>
                    <a:pt x="4901" y="8343"/>
                  </a:lnTo>
                  <a:lnTo>
                    <a:pt x="7123" y="6146"/>
                  </a:lnTo>
                  <a:lnTo>
                    <a:pt x="7380" y="5613"/>
                  </a:lnTo>
                  <a:lnTo>
                    <a:pt x="2311" y="5613"/>
                  </a:lnTo>
                  <a:lnTo>
                    <a:pt x="2349" y="2717"/>
                  </a:lnTo>
                  <a:lnTo>
                    <a:pt x="7435" y="2717"/>
                  </a:lnTo>
                  <a:lnTo>
                    <a:pt x="7251" y="2247"/>
                  </a:lnTo>
                  <a:lnTo>
                    <a:pt x="6548" y="1498"/>
                  </a:lnTo>
                  <a:lnTo>
                    <a:pt x="5067" y="0"/>
                  </a:lnTo>
                  <a:close/>
                </a:path>
                <a:path w="7620" h="8889">
                  <a:moveTo>
                    <a:pt x="7435" y="2717"/>
                  </a:moveTo>
                  <a:lnTo>
                    <a:pt x="5257" y="2717"/>
                  </a:lnTo>
                  <a:lnTo>
                    <a:pt x="5232" y="5613"/>
                  </a:lnTo>
                  <a:lnTo>
                    <a:pt x="7380" y="5613"/>
                  </a:lnTo>
                  <a:lnTo>
                    <a:pt x="7539" y="5207"/>
                  </a:lnTo>
                  <a:lnTo>
                    <a:pt x="7594" y="3124"/>
                  </a:lnTo>
                  <a:lnTo>
                    <a:pt x="7435" y="2717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6" name="object 2736"/>
            <p:cNvSpPr/>
            <p:nvPr/>
          </p:nvSpPr>
          <p:spPr>
            <a:xfrm>
              <a:off x="7304823" y="3226258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2946" y="0"/>
                  </a:moveTo>
                  <a:lnTo>
                    <a:pt x="38" y="12"/>
                  </a:lnTo>
                  <a:lnTo>
                    <a:pt x="0" y="2908"/>
                  </a:lnTo>
                  <a:lnTo>
                    <a:pt x="2920" y="2895"/>
                  </a:lnTo>
                  <a:lnTo>
                    <a:pt x="2946" y="0"/>
                  </a:lnTo>
                  <a:close/>
                </a:path>
              </a:pathLst>
            </a:custGeom>
            <a:solidFill>
              <a:srgbClr val="2921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7" name="object 2737"/>
            <p:cNvSpPr/>
            <p:nvPr/>
          </p:nvSpPr>
          <p:spPr>
            <a:xfrm>
              <a:off x="7273186" y="3191779"/>
              <a:ext cx="27940" cy="26034"/>
            </a:xfrm>
            <a:custGeom>
              <a:avLst/>
              <a:gdLst/>
              <a:ahLst/>
              <a:cxnLst/>
              <a:rect l="l" t="t" r="r" b="b"/>
              <a:pathLst>
                <a:path w="27940" h="26035">
                  <a:moveTo>
                    <a:pt x="15849" y="0"/>
                  </a:moveTo>
                  <a:lnTo>
                    <a:pt x="12540" y="0"/>
                  </a:lnTo>
                  <a:lnTo>
                    <a:pt x="10782" y="241"/>
                  </a:lnTo>
                  <a:lnTo>
                    <a:pt x="4711" y="1689"/>
                  </a:lnTo>
                  <a:lnTo>
                    <a:pt x="0" y="7061"/>
                  </a:lnTo>
                  <a:lnTo>
                    <a:pt x="101" y="14757"/>
                  </a:lnTo>
                  <a:lnTo>
                    <a:pt x="10490" y="25755"/>
                  </a:lnTo>
                  <a:lnTo>
                    <a:pt x="10769" y="25323"/>
                  </a:lnTo>
                  <a:lnTo>
                    <a:pt x="13411" y="24002"/>
                  </a:lnTo>
                  <a:lnTo>
                    <a:pt x="16205" y="23507"/>
                  </a:lnTo>
                  <a:lnTo>
                    <a:pt x="21890" y="23507"/>
                  </a:lnTo>
                  <a:lnTo>
                    <a:pt x="24879" y="21526"/>
                  </a:lnTo>
                  <a:lnTo>
                    <a:pt x="27304" y="17348"/>
                  </a:lnTo>
                  <a:lnTo>
                    <a:pt x="27329" y="12166"/>
                  </a:lnTo>
                  <a:lnTo>
                    <a:pt x="10655" y="12166"/>
                  </a:lnTo>
                  <a:lnTo>
                    <a:pt x="8873" y="10909"/>
                  </a:lnTo>
                  <a:lnTo>
                    <a:pt x="8717" y="10909"/>
                  </a:lnTo>
                  <a:lnTo>
                    <a:pt x="8610" y="7061"/>
                  </a:lnTo>
                  <a:lnTo>
                    <a:pt x="10337" y="5587"/>
                  </a:lnTo>
                  <a:lnTo>
                    <a:pt x="14846" y="5321"/>
                  </a:lnTo>
                  <a:lnTo>
                    <a:pt x="25673" y="5321"/>
                  </a:lnTo>
                  <a:lnTo>
                    <a:pt x="25552" y="4902"/>
                  </a:lnTo>
                  <a:lnTo>
                    <a:pt x="21602" y="1447"/>
                  </a:lnTo>
                  <a:lnTo>
                    <a:pt x="15849" y="0"/>
                  </a:lnTo>
                  <a:close/>
                </a:path>
                <a:path w="27940" h="26035">
                  <a:moveTo>
                    <a:pt x="21890" y="23507"/>
                  </a:moveTo>
                  <a:lnTo>
                    <a:pt x="16205" y="23507"/>
                  </a:lnTo>
                  <a:lnTo>
                    <a:pt x="18935" y="24625"/>
                  </a:lnTo>
                  <a:lnTo>
                    <a:pt x="19114" y="24904"/>
                  </a:lnTo>
                  <a:lnTo>
                    <a:pt x="19227" y="25082"/>
                  </a:lnTo>
                  <a:lnTo>
                    <a:pt x="19625" y="24904"/>
                  </a:lnTo>
                  <a:lnTo>
                    <a:pt x="20396" y="24498"/>
                  </a:lnTo>
                  <a:lnTo>
                    <a:pt x="21890" y="23507"/>
                  </a:lnTo>
                  <a:close/>
                </a:path>
                <a:path w="27940" h="26035">
                  <a:moveTo>
                    <a:pt x="25673" y="5321"/>
                  </a:moveTo>
                  <a:lnTo>
                    <a:pt x="14846" y="5321"/>
                  </a:lnTo>
                  <a:lnTo>
                    <a:pt x="16776" y="6692"/>
                  </a:lnTo>
                  <a:lnTo>
                    <a:pt x="16878" y="10426"/>
                  </a:lnTo>
                  <a:lnTo>
                    <a:pt x="15150" y="11912"/>
                  </a:lnTo>
                  <a:lnTo>
                    <a:pt x="10655" y="12166"/>
                  </a:lnTo>
                  <a:lnTo>
                    <a:pt x="27329" y="12166"/>
                  </a:lnTo>
                  <a:lnTo>
                    <a:pt x="27203" y="10909"/>
                  </a:lnTo>
                  <a:lnTo>
                    <a:pt x="27117" y="10426"/>
                  </a:lnTo>
                  <a:lnTo>
                    <a:pt x="26987" y="9867"/>
                  </a:lnTo>
                  <a:lnTo>
                    <a:pt x="25750" y="5587"/>
                  </a:lnTo>
                  <a:lnTo>
                    <a:pt x="25673" y="5321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8" name="object 2738"/>
            <p:cNvSpPr/>
            <p:nvPr/>
          </p:nvSpPr>
          <p:spPr>
            <a:xfrm>
              <a:off x="7281791" y="3197110"/>
              <a:ext cx="8890" cy="6985"/>
            </a:xfrm>
            <a:custGeom>
              <a:avLst/>
              <a:gdLst/>
              <a:ahLst/>
              <a:cxnLst/>
              <a:rect l="l" t="t" r="r" b="b"/>
              <a:pathLst>
                <a:path w="8890" h="6985">
                  <a:moveTo>
                    <a:pt x="6235" y="0"/>
                  </a:moveTo>
                  <a:lnTo>
                    <a:pt x="3962" y="114"/>
                  </a:lnTo>
                  <a:lnTo>
                    <a:pt x="1727" y="254"/>
                  </a:lnTo>
                  <a:lnTo>
                    <a:pt x="0" y="1727"/>
                  </a:lnTo>
                  <a:lnTo>
                    <a:pt x="0" y="3594"/>
                  </a:lnTo>
                  <a:lnTo>
                    <a:pt x="114" y="5461"/>
                  </a:lnTo>
                  <a:lnTo>
                    <a:pt x="2044" y="6832"/>
                  </a:lnTo>
                  <a:lnTo>
                    <a:pt x="6540" y="6578"/>
                  </a:lnTo>
                  <a:lnTo>
                    <a:pt x="8267" y="5092"/>
                  </a:lnTo>
                  <a:lnTo>
                    <a:pt x="8267" y="3352"/>
                  </a:lnTo>
                  <a:lnTo>
                    <a:pt x="8166" y="1371"/>
                  </a:lnTo>
                  <a:lnTo>
                    <a:pt x="6235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9" name="object 2739"/>
            <p:cNvSpPr/>
            <p:nvPr/>
          </p:nvSpPr>
          <p:spPr>
            <a:xfrm>
              <a:off x="7283680" y="3215280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19">
                  <a:moveTo>
                    <a:pt x="5714" y="0"/>
                  </a:moveTo>
                  <a:lnTo>
                    <a:pt x="2920" y="508"/>
                  </a:lnTo>
                  <a:lnTo>
                    <a:pt x="279" y="1816"/>
                  </a:lnTo>
                  <a:lnTo>
                    <a:pt x="0" y="2260"/>
                  </a:lnTo>
                  <a:lnTo>
                    <a:pt x="990" y="2921"/>
                  </a:lnTo>
                  <a:lnTo>
                    <a:pt x="1435" y="3175"/>
                  </a:lnTo>
                  <a:lnTo>
                    <a:pt x="1351" y="4889"/>
                  </a:lnTo>
                  <a:lnTo>
                    <a:pt x="1307" y="7086"/>
                  </a:lnTo>
                  <a:lnTo>
                    <a:pt x="4660" y="7086"/>
                  </a:lnTo>
                  <a:lnTo>
                    <a:pt x="5460" y="6248"/>
                  </a:lnTo>
                  <a:lnTo>
                    <a:pt x="7594" y="4889"/>
                  </a:lnTo>
                  <a:lnTo>
                    <a:pt x="7165" y="3175"/>
                  </a:lnTo>
                  <a:lnTo>
                    <a:pt x="7102" y="2921"/>
                  </a:lnTo>
                  <a:lnTo>
                    <a:pt x="6997" y="2501"/>
                  </a:lnTo>
                  <a:lnTo>
                    <a:pt x="8737" y="1600"/>
                  </a:lnTo>
                  <a:lnTo>
                    <a:pt x="8445" y="1117"/>
                  </a:lnTo>
                  <a:lnTo>
                    <a:pt x="5714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0" name="object 2740"/>
            <p:cNvSpPr/>
            <p:nvPr/>
          </p:nvSpPr>
          <p:spPr>
            <a:xfrm>
              <a:off x="7321925" y="3188728"/>
              <a:ext cx="26670" cy="26670"/>
            </a:xfrm>
            <a:custGeom>
              <a:avLst/>
              <a:gdLst/>
              <a:ahLst/>
              <a:cxnLst/>
              <a:rect l="l" t="t" r="r" b="b"/>
              <a:pathLst>
                <a:path w="26670" h="26669">
                  <a:moveTo>
                    <a:pt x="16011" y="0"/>
                  </a:moveTo>
                  <a:lnTo>
                    <a:pt x="11912" y="0"/>
                  </a:lnTo>
                  <a:lnTo>
                    <a:pt x="6922" y="863"/>
                  </a:lnTo>
                  <a:lnTo>
                    <a:pt x="7194" y="863"/>
                  </a:lnTo>
                  <a:lnTo>
                    <a:pt x="3467" y="3352"/>
                  </a:lnTo>
                  <a:lnTo>
                    <a:pt x="1699" y="6819"/>
                  </a:lnTo>
                  <a:lnTo>
                    <a:pt x="737" y="8839"/>
                  </a:lnTo>
                  <a:lnTo>
                    <a:pt x="362" y="10071"/>
                  </a:lnTo>
                  <a:lnTo>
                    <a:pt x="0" y="12090"/>
                  </a:lnTo>
                  <a:lnTo>
                    <a:pt x="13" y="14401"/>
                  </a:lnTo>
                  <a:lnTo>
                    <a:pt x="133" y="16941"/>
                  </a:lnTo>
                  <a:lnTo>
                    <a:pt x="458" y="18199"/>
                  </a:lnTo>
                  <a:lnTo>
                    <a:pt x="533" y="18491"/>
                  </a:lnTo>
                  <a:lnTo>
                    <a:pt x="11404" y="26555"/>
                  </a:lnTo>
                  <a:lnTo>
                    <a:pt x="13868" y="26555"/>
                  </a:lnTo>
                  <a:lnTo>
                    <a:pt x="20688" y="23012"/>
                  </a:lnTo>
                  <a:lnTo>
                    <a:pt x="21336" y="20561"/>
                  </a:lnTo>
                  <a:lnTo>
                    <a:pt x="22707" y="18199"/>
                  </a:lnTo>
                  <a:lnTo>
                    <a:pt x="25105" y="16941"/>
                  </a:lnTo>
                  <a:lnTo>
                    <a:pt x="25882" y="16941"/>
                  </a:lnTo>
                  <a:lnTo>
                    <a:pt x="26238" y="15684"/>
                  </a:lnTo>
                  <a:lnTo>
                    <a:pt x="26416" y="14401"/>
                  </a:lnTo>
                  <a:lnTo>
                    <a:pt x="26416" y="10071"/>
                  </a:lnTo>
                  <a:lnTo>
                    <a:pt x="11379" y="10071"/>
                  </a:lnTo>
                  <a:lnTo>
                    <a:pt x="9359" y="8839"/>
                  </a:lnTo>
                  <a:lnTo>
                    <a:pt x="9262" y="8026"/>
                  </a:lnTo>
                  <a:lnTo>
                    <a:pt x="9144" y="7035"/>
                  </a:lnTo>
                  <a:lnTo>
                    <a:pt x="9131" y="5016"/>
                  </a:lnTo>
                  <a:lnTo>
                    <a:pt x="10731" y="3505"/>
                  </a:lnTo>
                  <a:lnTo>
                    <a:pt x="15151" y="2984"/>
                  </a:lnTo>
                  <a:lnTo>
                    <a:pt x="22093" y="2984"/>
                  </a:lnTo>
                  <a:lnTo>
                    <a:pt x="20942" y="2057"/>
                  </a:lnTo>
                  <a:lnTo>
                    <a:pt x="20269" y="1612"/>
                  </a:lnTo>
                  <a:lnTo>
                    <a:pt x="18808" y="863"/>
                  </a:lnTo>
                  <a:lnTo>
                    <a:pt x="18059" y="571"/>
                  </a:lnTo>
                  <a:lnTo>
                    <a:pt x="16011" y="0"/>
                  </a:lnTo>
                  <a:close/>
                </a:path>
                <a:path w="26670" h="26669">
                  <a:moveTo>
                    <a:pt x="22093" y="2984"/>
                  </a:moveTo>
                  <a:lnTo>
                    <a:pt x="15151" y="2984"/>
                  </a:lnTo>
                  <a:lnTo>
                    <a:pt x="17145" y="4229"/>
                  </a:lnTo>
                  <a:lnTo>
                    <a:pt x="17250" y="5016"/>
                  </a:lnTo>
                  <a:lnTo>
                    <a:pt x="17275" y="5206"/>
                  </a:lnTo>
                  <a:lnTo>
                    <a:pt x="17399" y="8026"/>
                  </a:lnTo>
                  <a:lnTo>
                    <a:pt x="15798" y="9550"/>
                  </a:lnTo>
                  <a:lnTo>
                    <a:pt x="11379" y="10071"/>
                  </a:lnTo>
                  <a:lnTo>
                    <a:pt x="26416" y="10071"/>
                  </a:lnTo>
                  <a:lnTo>
                    <a:pt x="26292" y="8839"/>
                  </a:lnTo>
                  <a:lnTo>
                    <a:pt x="24752" y="5206"/>
                  </a:lnTo>
                  <a:lnTo>
                    <a:pt x="22093" y="2984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1" name="object 2741"/>
            <p:cNvSpPr/>
            <p:nvPr/>
          </p:nvSpPr>
          <p:spPr>
            <a:xfrm>
              <a:off x="7331058" y="3191714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19">
                  <a:moveTo>
                    <a:pt x="6007" y="0"/>
                  </a:moveTo>
                  <a:lnTo>
                    <a:pt x="1600" y="520"/>
                  </a:lnTo>
                  <a:lnTo>
                    <a:pt x="0" y="2032"/>
                  </a:lnTo>
                  <a:lnTo>
                    <a:pt x="0" y="3937"/>
                  </a:lnTo>
                  <a:lnTo>
                    <a:pt x="215" y="5854"/>
                  </a:lnTo>
                  <a:lnTo>
                    <a:pt x="2247" y="7086"/>
                  </a:lnTo>
                  <a:lnTo>
                    <a:pt x="6667" y="6565"/>
                  </a:lnTo>
                  <a:lnTo>
                    <a:pt x="8267" y="5041"/>
                  </a:lnTo>
                  <a:lnTo>
                    <a:pt x="8267" y="3340"/>
                  </a:lnTo>
                  <a:lnTo>
                    <a:pt x="8267" y="3149"/>
                  </a:lnTo>
                  <a:lnTo>
                    <a:pt x="8013" y="1244"/>
                  </a:lnTo>
                  <a:lnTo>
                    <a:pt x="6007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2" name="object 2742"/>
            <p:cNvSpPr/>
            <p:nvPr/>
          </p:nvSpPr>
          <p:spPr>
            <a:xfrm>
              <a:off x="7342620" y="3205670"/>
              <a:ext cx="7620" cy="8255"/>
            </a:xfrm>
            <a:custGeom>
              <a:avLst/>
              <a:gdLst/>
              <a:ahLst/>
              <a:cxnLst/>
              <a:rect l="l" t="t" r="r" b="b"/>
              <a:pathLst>
                <a:path w="7620" h="8255">
                  <a:moveTo>
                    <a:pt x="6883" y="3898"/>
                  </a:moveTo>
                  <a:lnTo>
                    <a:pt x="571" y="3898"/>
                  </a:lnTo>
                  <a:lnTo>
                    <a:pt x="0" y="6070"/>
                  </a:lnTo>
                  <a:lnTo>
                    <a:pt x="0" y="7023"/>
                  </a:lnTo>
                  <a:lnTo>
                    <a:pt x="1651" y="6565"/>
                  </a:lnTo>
                  <a:lnTo>
                    <a:pt x="3365" y="8191"/>
                  </a:lnTo>
                  <a:lnTo>
                    <a:pt x="4940" y="8191"/>
                  </a:lnTo>
                  <a:lnTo>
                    <a:pt x="5410" y="7823"/>
                  </a:lnTo>
                  <a:lnTo>
                    <a:pt x="6337" y="6565"/>
                  </a:lnTo>
                  <a:lnTo>
                    <a:pt x="6565" y="6070"/>
                  </a:lnTo>
                  <a:lnTo>
                    <a:pt x="6680" y="4521"/>
                  </a:lnTo>
                  <a:lnTo>
                    <a:pt x="6781" y="4203"/>
                  </a:lnTo>
                  <a:lnTo>
                    <a:pt x="6883" y="3898"/>
                  </a:lnTo>
                  <a:close/>
                </a:path>
                <a:path w="7620" h="8255">
                  <a:moveTo>
                    <a:pt x="7048" y="3238"/>
                  </a:moveTo>
                  <a:lnTo>
                    <a:pt x="4762" y="1917"/>
                  </a:lnTo>
                  <a:lnTo>
                    <a:pt x="5207" y="0"/>
                  </a:lnTo>
                  <a:lnTo>
                    <a:pt x="4394" y="0"/>
                  </a:lnTo>
                  <a:lnTo>
                    <a:pt x="2006" y="1257"/>
                  </a:lnTo>
                  <a:lnTo>
                    <a:pt x="571" y="3733"/>
                  </a:lnTo>
                  <a:lnTo>
                    <a:pt x="6934" y="3733"/>
                  </a:lnTo>
                  <a:lnTo>
                    <a:pt x="7048" y="3238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3" name="object 2743"/>
            <p:cNvSpPr/>
            <p:nvPr/>
          </p:nvSpPr>
          <p:spPr>
            <a:xfrm>
              <a:off x="7318331" y="3244033"/>
              <a:ext cx="27305" cy="28575"/>
            </a:xfrm>
            <a:custGeom>
              <a:avLst/>
              <a:gdLst/>
              <a:ahLst/>
              <a:cxnLst/>
              <a:rect l="l" t="t" r="r" b="b"/>
              <a:pathLst>
                <a:path w="27304" h="28575">
                  <a:moveTo>
                    <a:pt x="14909" y="0"/>
                  </a:moveTo>
                  <a:lnTo>
                    <a:pt x="0" y="12255"/>
                  </a:lnTo>
                  <a:lnTo>
                    <a:pt x="86" y="17386"/>
                  </a:lnTo>
                  <a:lnTo>
                    <a:pt x="12941" y="28079"/>
                  </a:lnTo>
                  <a:lnTo>
                    <a:pt x="13131" y="27597"/>
                  </a:lnTo>
                  <a:lnTo>
                    <a:pt x="15481" y="25793"/>
                  </a:lnTo>
                  <a:lnTo>
                    <a:pt x="18135" y="24777"/>
                  </a:lnTo>
                  <a:lnTo>
                    <a:pt x="22782" y="24777"/>
                  </a:lnTo>
                  <a:lnTo>
                    <a:pt x="24142" y="23812"/>
                  </a:lnTo>
                  <a:lnTo>
                    <a:pt x="26085" y="20866"/>
                  </a:lnTo>
                  <a:lnTo>
                    <a:pt x="26942" y="17386"/>
                  </a:lnTo>
                  <a:lnTo>
                    <a:pt x="9105" y="17386"/>
                  </a:lnTo>
                  <a:lnTo>
                    <a:pt x="7302" y="17259"/>
                  </a:lnTo>
                  <a:lnTo>
                    <a:pt x="5600" y="17106"/>
                  </a:lnTo>
                  <a:lnTo>
                    <a:pt x="4330" y="15367"/>
                  </a:lnTo>
                  <a:lnTo>
                    <a:pt x="4389" y="12255"/>
                  </a:lnTo>
                  <a:lnTo>
                    <a:pt x="4499" y="10858"/>
                  </a:lnTo>
                  <a:lnTo>
                    <a:pt x="4521" y="10579"/>
                  </a:lnTo>
                  <a:lnTo>
                    <a:pt x="6159" y="8826"/>
                  </a:lnTo>
                  <a:lnTo>
                    <a:pt x="25884" y="8826"/>
                  </a:lnTo>
                  <a:lnTo>
                    <a:pt x="23305" y="3124"/>
                  </a:lnTo>
                  <a:lnTo>
                    <a:pt x="23570" y="3124"/>
                  </a:lnTo>
                  <a:lnTo>
                    <a:pt x="14909" y="0"/>
                  </a:lnTo>
                  <a:close/>
                </a:path>
                <a:path w="27304" h="28575">
                  <a:moveTo>
                    <a:pt x="22782" y="24777"/>
                  </a:moveTo>
                  <a:lnTo>
                    <a:pt x="18135" y="24777"/>
                  </a:lnTo>
                  <a:lnTo>
                    <a:pt x="21031" y="25349"/>
                  </a:lnTo>
                  <a:lnTo>
                    <a:pt x="21408" y="25793"/>
                  </a:lnTo>
                  <a:lnTo>
                    <a:pt x="21977" y="25349"/>
                  </a:lnTo>
                  <a:lnTo>
                    <a:pt x="22782" y="24777"/>
                  </a:lnTo>
                  <a:close/>
                </a:path>
                <a:path w="27304" h="28575">
                  <a:moveTo>
                    <a:pt x="25884" y="8826"/>
                  </a:moveTo>
                  <a:lnTo>
                    <a:pt x="6159" y="8826"/>
                  </a:lnTo>
                  <a:lnTo>
                    <a:pt x="7975" y="9004"/>
                  </a:lnTo>
                  <a:lnTo>
                    <a:pt x="10187" y="9169"/>
                  </a:lnTo>
                  <a:lnTo>
                    <a:pt x="9705" y="9169"/>
                  </a:lnTo>
                  <a:lnTo>
                    <a:pt x="10731" y="10579"/>
                  </a:lnTo>
                  <a:lnTo>
                    <a:pt x="10731" y="15684"/>
                  </a:lnTo>
                  <a:lnTo>
                    <a:pt x="9227" y="17259"/>
                  </a:lnTo>
                  <a:lnTo>
                    <a:pt x="9105" y="17386"/>
                  </a:lnTo>
                  <a:lnTo>
                    <a:pt x="26942" y="17386"/>
                  </a:lnTo>
                  <a:lnTo>
                    <a:pt x="27045" y="16967"/>
                  </a:lnTo>
                  <a:lnTo>
                    <a:pt x="27143" y="12255"/>
                  </a:lnTo>
                  <a:lnTo>
                    <a:pt x="26924" y="11125"/>
                  </a:lnTo>
                  <a:lnTo>
                    <a:pt x="26039" y="9169"/>
                  </a:lnTo>
                  <a:lnTo>
                    <a:pt x="25964" y="9004"/>
                  </a:lnTo>
                  <a:lnTo>
                    <a:pt x="25884" y="8826"/>
                  </a:lnTo>
                  <a:close/>
                </a:path>
              </a:pathLst>
            </a:custGeom>
            <a:solidFill>
              <a:srgbClr val="19100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4" name="object 2744"/>
            <p:cNvSpPr/>
            <p:nvPr/>
          </p:nvSpPr>
          <p:spPr>
            <a:xfrm>
              <a:off x="7322665" y="3252868"/>
              <a:ext cx="6985" cy="8890"/>
            </a:xfrm>
            <a:custGeom>
              <a:avLst/>
              <a:gdLst/>
              <a:ahLst/>
              <a:cxnLst/>
              <a:rect l="l" t="t" r="r" b="b"/>
              <a:pathLst>
                <a:path w="6984" h="8889">
                  <a:moveTo>
                    <a:pt x="1828" y="0"/>
                  </a:moveTo>
                  <a:lnTo>
                    <a:pt x="190" y="1739"/>
                  </a:lnTo>
                  <a:lnTo>
                    <a:pt x="0" y="4152"/>
                  </a:lnTo>
                  <a:lnTo>
                    <a:pt x="0" y="6527"/>
                  </a:lnTo>
                  <a:lnTo>
                    <a:pt x="1269" y="8267"/>
                  </a:lnTo>
                  <a:lnTo>
                    <a:pt x="2971" y="8420"/>
                  </a:lnTo>
                  <a:lnTo>
                    <a:pt x="4775" y="8559"/>
                  </a:lnTo>
                  <a:lnTo>
                    <a:pt x="6400" y="6845"/>
                  </a:lnTo>
                  <a:lnTo>
                    <a:pt x="6603" y="4406"/>
                  </a:lnTo>
                  <a:lnTo>
                    <a:pt x="6603" y="4114"/>
                  </a:lnTo>
                  <a:lnTo>
                    <a:pt x="6603" y="2019"/>
                  </a:lnTo>
                  <a:lnTo>
                    <a:pt x="5333" y="292"/>
                  </a:lnTo>
                  <a:lnTo>
                    <a:pt x="3644" y="165"/>
                  </a:lnTo>
                  <a:lnTo>
                    <a:pt x="1828" y="0"/>
                  </a:lnTo>
                  <a:close/>
                </a:path>
              </a:pathLst>
            </a:custGeom>
            <a:solidFill>
              <a:srgbClr val="5A51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5" name="object 2745"/>
            <p:cNvSpPr/>
            <p:nvPr/>
          </p:nvSpPr>
          <p:spPr>
            <a:xfrm>
              <a:off x="7331268" y="3268811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20">
                  <a:moveTo>
                    <a:pt x="7738" y="3911"/>
                  </a:moveTo>
                  <a:lnTo>
                    <a:pt x="1587" y="3911"/>
                  </a:lnTo>
                  <a:lnTo>
                    <a:pt x="1932" y="6299"/>
                  </a:lnTo>
                  <a:lnTo>
                    <a:pt x="1986" y="6705"/>
                  </a:lnTo>
                  <a:lnTo>
                    <a:pt x="2367" y="7023"/>
                  </a:lnTo>
                  <a:lnTo>
                    <a:pt x="4737" y="7023"/>
                  </a:lnTo>
                  <a:lnTo>
                    <a:pt x="5537" y="6705"/>
                  </a:lnTo>
                  <a:lnTo>
                    <a:pt x="5854" y="6515"/>
                  </a:lnTo>
                  <a:lnTo>
                    <a:pt x="6045" y="6299"/>
                  </a:lnTo>
                  <a:lnTo>
                    <a:pt x="7988" y="4432"/>
                  </a:lnTo>
                  <a:lnTo>
                    <a:pt x="7738" y="3911"/>
                  </a:lnTo>
                  <a:close/>
                </a:path>
                <a:path w="8890" h="7620">
                  <a:moveTo>
                    <a:pt x="7738" y="3911"/>
                  </a:moveTo>
                  <a:lnTo>
                    <a:pt x="7671" y="3771"/>
                  </a:lnTo>
                  <a:lnTo>
                    <a:pt x="7988" y="4432"/>
                  </a:lnTo>
                  <a:lnTo>
                    <a:pt x="7738" y="3911"/>
                  </a:lnTo>
                  <a:close/>
                </a:path>
                <a:path w="8890" h="7620">
                  <a:moveTo>
                    <a:pt x="5194" y="0"/>
                  </a:moveTo>
                  <a:lnTo>
                    <a:pt x="2540" y="1015"/>
                  </a:lnTo>
                  <a:lnTo>
                    <a:pt x="203" y="2819"/>
                  </a:lnTo>
                  <a:lnTo>
                    <a:pt x="0" y="3301"/>
                  </a:lnTo>
                  <a:lnTo>
                    <a:pt x="1143" y="3771"/>
                  </a:lnTo>
                  <a:lnTo>
                    <a:pt x="7671" y="3771"/>
                  </a:lnTo>
                  <a:lnTo>
                    <a:pt x="6921" y="2209"/>
                  </a:lnTo>
                  <a:lnTo>
                    <a:pt x="8426" y="1015"/>
                  </a:lnTo>
                  <a:lnTo>
                    <a:pt x="8089" y="571"/>
                  </a:lnTo>
                  <a:lnTo>
                    <a:pt x="5194" y="0"/>
                  </a:lnTo>
                  <a:close/>
                </a:path>
              </a:pathLst>
            </a:custGeom>
            <a:solidFill>
              <a:srgbClr val="5C41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6" name="object 2746"/>
            <p:cNvSpPr/>
            <p:nvPr/>
          </p:nvSpPr>
          <p:spPr>
            <a:xfrm>
              <a:off x="7265134" y="3122818"/>
              <a:ext cx="39370" cy="22225"/>
            </a:xfrm>
            <a:custGeom>
              <a:avLst/>
              <a:gdLst/>
              <a:ahLst/>
              <a:cxnLst/>
              <a:rect l="l" t="t" r="r" b="b"/>
              <a:pathLst>
                <a:path w="39370" h="22225">
                  <a:moveTo>
                    <a:pt x="1625" y="0"/>
                  </a:moveTo>
                  <a:lnTo>
                    <a:pt x="1346" y="482"/>
                  </a:lnTo>
                  <a:lnTo>
                    <a:pt x="0" y="2209"/>
                  </a:lnTo>
                  <a:lnTo>
                    <a:pt x="13025" y="10047"/>
                  </a:lnTo>
                  <a:lnTo>
                    <a:pt x="24457" y="16173"/>
                  </a:lnTo>
                  <a:lnTo>
                    <a:pt x="32779" y="20251"/>
                  </a:lnTo>
                  <a:lnTo>
                    <a:pt x="36474" y="21945"/>
                  </a:lnTo>
                  <a:lnTo>
                    <a:pt x="37668" y="22199"/>
                  </a:lnTo>
                  <a:lnTo>
                    <a:pt x="38836" y="21539"/>
                  </a:lnTo>
                  <a:lnTo>
                    <a:pt x="37528" y="19469"/>
                  </a:lnTo>
                  <a:lnTo>
                    <a:pt x="34299" y="17979"/>
                  </a:lnTo>
                  <a:lnTo>
                    <a:pt x="26144" y="13977"/>
                  </a:lnTo>
                  <a:lnTo>
                    <a:pt x="14706" y="7855"/>
                  </a:lnTo>
                  <a:lnTo>
                    <a:pt x="1625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7" name="object 2747"/>
            <p:cNvSpPr/>
            <p:nvPr/>
          </p:nvSpPr>
          <p:spPr>
            <a:xfrm>
              <a:off x="7259384" y="3112147"/>
              <a:ext cx="137160" cy="105410"/>
            </a:xfrm>
            <a:custGeom>
              <a:avLst/>
              <a:gdLst/>
              <a:ahLst/>
              <a:cxnLst/>
              <a:rect l="l" t="t" r="r" b="b"/>
              <a:pathLst>
                <a:path w="137159" h="105410">
                  <a:moveTo>
                    <a:pt x="76758" y="91694"/>
                  </a:moveTo>
                  <a:lnTo>
                    <a:pt x="73139" y="91694"/>
                  </a:lnTo>
                  <a:lnTo>
                    <a:pt x="74688" y="95250"/>
                  </a:lnTo>
                  <a:lnTo>
                    <a:pt x="76047" y="94107"/>
                  </a:lnTo>
                  <a:lnTo>
                    <a:pt x="76263" y="93726"/>
                  </a:lnTo>
                  <a:lnTo>
                    <a:pt x="76568" y="92456"/>
                  </a:lnTo>
                  <a:lnTo>
                    <a:pt x="76695" y="91948"/>
                  </a:lnTo>
                  <a:lnTo>
                    <a:pt x="76758" y="91694"/>
                  </a:lnTo>
                  <a:close/>
                </a:path>
                <a:path w="137159" h="105410">
                  <a:moveTo>
                    <a:pt x="83286" y="91694"/>
                  </a:moveTo>
                  <a:lnTo>
                    <a:pt x="79705" y="91694"/>
                  </a:lnTo>
                  <a:lnTo>
                    <a:pt x="78701" y="90932"/>
                  </a:lnTo>
                  <a:lnTo>
                    <a:pt x="76923" y="90932"/>
                  </a:lnTo>
                  <a:lnTo>
                    <a:pt x="76758" y="91694"/>
                  </a:lnTo>
                  <a:lnTo>
                    <a:pt x="79552" y="91694"/>
                  </a:lnTo>
                  <a:lnTo>
                    <a:pt x="81026" y="93726"/>
                  </a:lnTo>
                  <a:lnTo>
                    <a:pt x="82067" y="95250"/>
                  </a:lnTo>
                  <a:lnTo>
                    <a:pt x="82334" y="94615"/>
                  </a:lnTo>
                  <a:lnTo>
                    <a:pt x="82372" y="92456"/>
                  </a:lnTo>
                  <a:lnTo>
                    <a:pt x="83286" y="91694"/>
                  </a:lnTo>
                  <a:close/>
                </a:path>
                <a:path w="137159" h="105410">
                  <a:moveTo>
                    <a:pt x="132626" y="90043"/>
                  </a:moveTo>
                  <a:lnTo>
                    <a:pt x="132486" y="89916"/>
                  </a:lnTo>
                  <a:lnTo>
                    <a:pt x="131826" y="89281"/>
                  </a:lnTo>
                  <a:lnTo>
                    <a:pt x="131025" y="88519"/>
                  </a:lnTo>
                  <a:lnTo>
                    <a:pt x="126822" y="88519"/>
                  </a:lnTo>
                  <a:lnTo>
                    <a:pt x="126326" y="86995"/>
                  </a:lnTo>
                  <a:lnTo>
                    <a:pt x="126212" y="86614"/>
                  </a:lnTo>
                  <a:lnTo>
                    <a:pt x="126123" y="86360"/>
                  </a:lnTo>
                  <a:lnTo>
                    <a:pt x="126047" y="86106"/>
                  </a:lnTo>
                  <a:lnTo>
                    <a:pt x="125920" y="85725"/>
                  </a:lnTo>
                  <a:lnTo>
                    <a:pt x="125831" y="85471"/>
                  </a:lnTo>
                  <a:lnTo>
                    <a:pt x="125717" y="85090"/>
                  </a:lnTo>
                  <a:lnTo>
                    <a:pt x="129235" y="84455"/>
                  </a:lnTo>
                  <a:lnTo>
                    <a:pt x="130098" y="83566"/>
                  </a:lnTo>
                  <a:lnTo>
                    <a:pt x="128752" y="82169"/>
                  </a:lnTo>
                  <a:lnTo>
                    <a:pt x="126568" y="81788"/>
                  </a:lnTo>
                  <a:lnTo>
                    <a:pt x="124955" y="81788"/>
                  </a:lnTo>
                  <a:lnTo>
                    <a:pt x="125463" y="80518"/>
                  </a:lnTo>
                  <a:lnTo>
                    <a:pt x="127622" y="80137"/>
                  </a:lnTo>
                  <a:lnTo>
                    <a:pt x="127762" y="80010"/>
                  </a:lnTo>
                  <a:lnTo>
                    <a:pt x="128727" y="79121"/>
                  </a:lnTo>
                  <a:lnTo>
                    <a:pt x="127965" y="78359"/>
                  </a:lnTo>
                  <a:lnTo>
                    <a:pt x="127342" y="77724"/>
                  </a:lnTo>
                  <a:lnTo>
                    <a:pt x="124853" y="78359"/>
                  </a:lnTo>
                  <a:lnTo>
                    <a:pt x="123151" y="77724"/>
                  </a:lnTo>
                  <a:lnTo>
                    <a:pt x="123786" y="76327"/>
                  </a:lnTo>
                  <a:lnTo>
                    <a:pt x="127266" y="76073"/>
                  </a:lnTo>
                  <a:lnTo>
                    <a:pt x="127355" y="74803"/>
                  </a:lnTo>
                  <a:lnTo>
                    <a:pt x="127482" y="73025"/>
                  </a:lnTo>
                  <a:lnTo>
                    <a:pt x="127508" y="72644"/>
                  </a:lnTo>
                  <a:lnTo>
                    <a:pt x="123583" y="71628"/>
                  </a:lnTo>
                  <a:lnTo>
                    <a:pt x="121462" y="71120"/>
                  </a:lnTo>
                  <a:lnTo>
                    <a:pt x="122351" y="70104"/>
                  </a:lnTo>
                  <a:lnTo>
                    <a:pt x="124218" y="70612"/>
                  </a:lnTo>
                  <a:lnTo>
                    <a:pt x="125374" y="70104"/>
                  </a:lnTo>
                  <a:lnTo>
                    <a:pt x="124574" y="69215"/>
                  </a:lnTo>
                  <a:lnTo>
                    <a:pt x="123888" y="68453"/>
                  </a:lnTo>
                  <a:lnTo>
                    <a:pt x="121488" y="68199"/>
                  </a:lnTo>
                  <a:lnTo>
                    <a:pt x="119735" y="67056"/>
                  </a:lnTo>
                  <a:lnTo>
                    <a:pt x="121335" y="66040"/>
                  </a:lnTo>
                  <a:lnTo>
                    <a:pt x="123786" y="66294"/>
                  </a:lnTo>
                  <a:lnTo>
                    <a:pt x="124536" y="66040"/>
                  </a:lnTo>
                  <a:lnTo>
                    <a:pt x="125653" y="65659"/>
                  </a:lnTo>
                  <a:lnTo>
                    <a:pt x="123913" y="64262"/>
                  </a:lnTo>
                  <a:lnTo>
                    <a:pt x="120484" y="63754"/>
                  </a:lnTo>
                  <a:lnTo>
                    <a:pt x="117373" y="60833"/>
                  </a:lnTo>
                  <a:lnTo>
                    <a:pt x="116522" y="60833"/>
                  </a:lnTo>
                  <a:lnTo>
                    <a:pt x="119392" y="60325"/>
                  </a:lnTo>
                  <a:lnTo>
                    <a:pt x="120573" y="59309"/>
                  </a:lnTo>
                  <a:lnTo>
                    <a:pt x="117868" y="57912"/>
                  </a:lnTo>
                  <a:lnTo>
                    <a:pt x="117373" y="57658"/>
                  </a:lnTo>
                  <a:lnTo>
                    <a:pt x="114211" y="57912"/>
                  </a:lnTo>
                  <a:lnTo>
                    <a:pt x="111048" y="56896"/>
                  </a:lnTo>
                  <a:lnTo>
                    <a:pt x="112064" y="55880"/>
                  </a:lnTo>
                  <a:lnTo>
                    <a:pt x="114998" y="55245"/>
                  </a:lnTo>
                  <a:lnTo>
                    <a:pt x="115849" y="55245"/>
                  </a:lnTo>
                  <a:lnTo>
                    <a:pt x="114338" y="54483"/>
                  </a:lnTo>
                  <a:lnTo>
                    <a:pt x="112826" y="53721"/>
                  </a:lnTo>
                  <a:lnTo>
                    <a:pt x="109448" y="52959"/>
                  </a:lnTo>
                  <a:lnTo>
                    <a:pt x="109143" y="52705"/>
                  </a:lnTo>
                  <a:lnTo>
                    <a:pt x="107073" y="50927"/>
                  </a:lnTo>
                  <a:lnTo>
                    <a:pt x="107835" y="50165"/>
                  </a:lnTo>
                  <a:lnTo>
                    <a:pt x="110629" y="50165"/>
                  </a:lnTo>
                  <a:lnTo>
                    <a:pt x="109270" y="49276"/>
                  </a:lnTo>
                  <a:lnTo>
                    <a:pt x="107226" y="48641"/>
                  </a:lnTo>
                  <a:lnTo>
                    <a:pt x="105613" y="48260"/>
                  </a:lnTo>
                  <a:lnTo>
                    <a:pt x="108292" y="47117"/>
                  </a:lnTo>
                  <a:lnTo>
                    <a:pt x="111036" y="47752"/>
                  </a:lnTo>
                  <a:lnTo>
                    <a:pt x="113982" y="47498"/>
                  </a:lnTo>
                  <a:lnTo>
                    <a:pt x="112572" y="46101"/>
                  </a:lnTo>
                  <a:lnTo>
                    <a:pt x="110553" y="45212"/>
                  </a:lnTo>
                  <a:lnTo>
                    <a:pt x="108661" y="44704"/>
                  </a:lnTo>
                  <a:lnTo>
                    <a:pt x="111607" y="43815"/>
                  </a:lnTo>
                  <a:lnTo>
                    <a:pt x="115443" y="44704"/>
                  </a:lnTo>
                  <a:lnTo>
                    <a:pt x="118973" y="45212"/>
                  </a:lnTo>
                  <a:lnTo>
                    <a:pt x="117729" y="44069"/>
                  </a:lnTo>
                  <a:lnTo>
                    <a:pt x="116840" y="43815"/>
                  </a:lnTo>
                  <a:lnTo>
                    <a:pt x="115951" y="43561"/>
                  </a:lnTo>
                  <a:lnTo>
                    <a:pt x="115379" y="43053"/>
                  </a:lnTo>
                  <a:lnTo>
                    <a:pt x="114681" y="42418"/>
                  </a:lnTo>
                  <a:lnTo>
                    <a:pt x="117233" y="42164"/>
                  </a:lnTo>
                  <a:lnTo>
                    <a:pt x="120103" y="42545"/>
                  </a:lnTo>
                  <a:lnTo>
                    <a:pt x="122770" y="42926"/>
                  </a:lnTo>
                  <a:lnTo>
                    <a:pt x="121958" y="42164"/>
                  </a:lnTo>
                  <a:lnTo>
                    <a:pt x="119392" y="39751"/>
                  </a:lnTo>
                  <a:lnTo>
                    <a:pt x="121297" y="39243"/>
                  </a:lnTo>
                  <a:lnTo>
                    <a:pt x="124879" y="38481"/>
                  </a:lnTo>
                  <a:lnTo>
                    <a:pt x="125780" y="38481"/>
                  </a:lnTo>
                  <a:lnTo>
                    <a:pt x="128270" y="39497"/>
                  </a:lnTo>
                  <a:lnTo>
                    <a:pt x="127812" y="39243"/>
                  </a:lnTo>
                  <a:lnTo>
                    <a:pt x="128765" y="39243"/>
                  </a:lnTo>
                  <a:lnTo>
                    <a:pt x="125958" y="36957"/>
                  </a:lnTo>
                  <a:lnTo>
                    <a:pt x="124040" y="36957"/>
                  </a:lnTo>
                  <a:lnTo>
                    <a:pt x="123304" y="35560"/>
                  </a:lnTo>
                  <a:lnTo>
                    <a:pt x="124294" y="34925"/>
                  </a:lnTo>
                  <a:lnTo>
                    <a:pt x="126365" y="34925"/>
                  </a:lnTo>
                  <a:lnTo>
                    <a:pt x="125374" y="34036"/>
                  </a:lnTo>
                  <a:lnTo>
                    <a:pt x="124320" y="33655"/>
                  </a:lnTo>
                  <a:lnTo>
                    <a:pt x="122999" y="33274"/>
                  </a:lnTo>
                  <a:lnTo>
                    <a:pt x="119354" y="32639"/>
                  </a:lnTo>
                  <a:lnTo>
                    <a:pt x="117081" y="30988"/>
                  </a:lnTo>
                  <a:lnTo>
                    <a:pt x="119786" y="29972"/>
                  </a:lnTo>
                  <a:lnTo>
                    <a:pt x="120891" y="29464"/>
                  </a:lnTo>
                  <a:lnTo>
                    <a:pt x="119481" y="28067"/>
                  </a:lnTo>
                  <a:lnTo>
                    <a:pt x="118211" y="26797"/>
                  </a:lnTo>
                  <a:lnTo>
                    <a:pt x="114998" y="28067"/>
                  </a:lnTo>
                  <a:lnTo>
                    <a:pt x="112801" y="26543"/>
                  </a:lnTo>
                  <a:lnTo>
                    <a:pt x="113360" y="25527"/>
                  </a:lnTo>
                  <a:lnTo>
                    <a:pt x="114376" y="24892"/>
                  </a:lnTo>
                  <a:lnTo>
                    <a:pt x="115976" y="24892"/>
                  </a:lnTo>
                  <a:lnTo>
                    <a:pt x="113322" y="23368"/>
                  </a:lnTo>
                  <a:lnTo>
                    <a:pt x="112661" y="22987"/>
                  </a:lnTo>
                  <a:lnTo>
                    <a:pt x="108369" y="23368"/>
                  </a:lnTo>
                  <a:lnTo>
                    <a:pt x="105283" y="23368"/>
                  </a:lnTo>
                  <a:lnTo>
                    <a:pt x="104076" y="21844"/>
                  </a:lnTo>
                  <a:lnTo>
                    <a:pt x="104838" y="20447"/>
                  </a:lnTo>
                  <a:lnTo>
                    <a:pt x="105587" y="19431"/>
                  </a:lnTo>
                  <a:lnTo>
                    <a:pt x="103238" y="19050"/>
                  </a:lnTo>
                  <a:lnTo>
                    <a:pt x="100952" y="18796"/>
                  </a:lnTo>
                  <a:lnTo>
                    <a:pt x="98628" y="18796"/>
                  </a:lnTo>
                  <a:lnTo>
                    <a:pt x="99237" y="17018"/>
                  </a:lnTo>
                  <a:lnTo>
                    <a:pt x="99415" y="16510"/>
                  </a:lnTo>
                  <a:lnTo>
                    <a:pt x="99504" y="16256"/>
                  </a:lnTo>
                  <a:lnTo>
                    <a:pt x="99949" y="16256"/>
                  </a:lnTo>
                  <a:lnTo>
                    <a:pt x="95643" y="14859"/>
                  </a:lnTo>
                  <a:lnTo>
                    <a:pt x="90233" y="14859"/>
                  </a:lnTo>
                  <a:lnTo>
                    <a:pt x="88036" y="16510"/>
                  </a:lnTo>
                  <a:lnTo>
                    <a:pt x="87350" y="14859"/>
                  </a:lnTo>
                  <a:lnTo>
                    <a:pt x="88506" y="13843"/>
                  </a:lnTo>
                  <a:lnTo>
                    <a:pt x="89827" y="12954"/>
                  </a:lnTo>
                  <a:lnTo>
                    <a:pt x="86817" y="11684"/>
                  </a:lnTo>
                  <a:lnTo>
                    <a:pt x="85966" y="11684"/>
                  </a:lnTo>
                  <a:lnTo>
                    <a:pt x="83261" y="12319"/>
                  </a:lnTo>
                  <a:lnTo>
                    <a:pt x="80594" y="12839"/>
                  </a:lnTo>
                  <a:lnTo>
                    <a:pt x="80543" y="12700"/>
                  </a:lnTo>
                  <a:lnTo>
                    <a:pt x="80086" y="11684"/>
                  </a:lnTo>
                  <a:lnTo>
                    <a:pt x="80708" y="10287"/>
                  </a:lnTo>
                  <a:lnTo>
                    <a:pt x="80848" y="10033"/>
                  </a:lnTo>
                  <a:lnTo>
                    <a:pt x="81534" y="9652"/>
                  </a:lnTo>
                  <a:lnTo>
                    <a:pt x="81991" y="9398"/>
                  </a:lnTo>
                  <a:lnTo>
                    <a:pt x="80022" y="8890"/>
                  </a:lnTo>
                  <a:lnTo>
                    <a:pt x="75653" y="8890"/>
                  </a:lnTo>
                  <a:lnTo>
                    <a:pt x="74472" y="9652"/>
                  </a:lnTo>
                  <a:lnTo>
                    <a:pt x="74256" y="8890"/>
                  </a:lnTo>
                  <a:lnTo>
                    <a:pt x="74002" y="8001"/>
                  </a:lnTo>
                  <a:lnTo>
                    <a:pt x="73888" y="7620"/>
                  </a:lnTo>
                  <a:lnTo>
                    <a:pt x="73787" y="7239"/>
                  </a:lnTo>
                  <a:lnTo>
                    <a:pt x="73710" y="6985"/>
                  </a:lnTo>
                  <a:lnTo>
                    <a:pt x="71818" y="6985"/>
                  </a:lnTo>
                  <a:lnTo>
                    <a:pt x="70192" y="7239"/>
                  </a:lnTo>
                  <a:lnTo>
                    <a:pt x="68961" y="8001"/>
                  </a:lnTo>
                  <a:lnTo>
                    <a:pt x="68922" y="5969"/>
                  </a:lnTo>
                  <a:lnTo>
                    <a:pt x="68884" y="4572"/>
                  </a:lnTo>
                  <a:lnTo>
                    <a:pt x="68884" y="4191"/>
                  </a:lnTo>
                  <a:lnTo>
                    <a:pt x="69037" y="3810"/>
                  </a:lnTo>
                  <a:lnTo>
                    <a:pt x="69418" y="2921"/>
                  </a:lnTo>
                  <a:lnTo>
                    <a:pt x="69977" y="2921"/>
                  </a:lnTo>
                  <a:lnTo>
                    <a:pt x="67945" y="2413"/>
                  </a:lnTo>
                  <a:lnTo>
                    <a:pt x="67221" y="3429"/>
                  </a:lnTo>
                  <a:lnTo>
                    <a:pt x="66471" y="3810"/>
                  </a:lnTo>
                  <a:lnTo>
                    <a:pt x="66090" y="3810"/>
                  </a:lnTo>
                  <a:lnTo>
                    <a:pt x="65176" y="2921"/>
                  </a:lnTo>
                  <a:lnTo>
                    <a:pt x="65062" y="0"/>
                  </a:lnTo>
                  <a:lnTo>
                    <a:pt x="62788" y="1143"/>
                  </a:lnTo>
                  <a:lnTo>
                    <a:pt x="61112" y="2413"/>
                  </a:lnTo>
                  <a:lnTo>
                    <a:pt x="60515" y="2921"/>
                  </a:lnTo>
                  <a:lnTo>
                    <a:pt x="59296" y="4572"/>
                  </a:lnTo>
                  <a:lnTo>
                    <a:pt x="58204" y="1143"/>
                  </a:lnTo>
                  <a:lnTo>
                    <a:pt x="58127" y="889"/>
                  </a:lnTo>
                  <a:lnTo>
                    <a:pt x="55626" y="1651"/>
                  </a:lnTo>
                  <a:lnTo>
                    <a:pt x="51181" y="3810"/>
                  </a:lnTo>
                  <a:lnTo>
                    <a:pt x="51473" y="3810"/>
                  </a:lnTo>
                  <a:lnTo>
                    <a:pt x="51828" y="5461"/>
                  </a:lnTo>
                  <a:lnTo>
                    <a:pt x="51943" y="5969"/>
                  </a:lnTo>
                  <a:lnTo>
                    <a:pt x="49403" y="3810"/>
                  </a:lnTo>
                  <a:lnTo>
                    <a:pt x="49415" y="2413"/>
                  </a:lnTo>
                  <a:lnTo>
                    <a:pt x="47688" y="3810"/>
                  </a:lnTo>
                  <a:lnTo>
                    <a:pt x="47282" y="4191"/>
                  </a:lnTo>
                  <a:lnTo>
                    <a:pt x="45859" y="6350"/>
                  </a:lnTo>
                  <a:lnTo>
                    <a:pt x="45783" y="6985"/>
                  </a:lnTo>
                  <a:lnTo>
                    <a:pt x="45669" y="8001"/>
                  </a:lnTo>
                  <a:lnTo>
                    <a:pt x="45567" y="8890"/>
                  </a:lnTo>
                  <a:lnTo>
                    <a:pt x="44589" y="8001"/>
                  </a:lnTo>
                  <a:lnTo>
                    <a:pt x="44234" y="7620"/>
                  </a:lnTo>
                  <a:lnTo>
                    <a:pt x="43472" y="6731"/>
                  </a:lnTo>
                  <a:lnTo>
                    <a:pt x="42900" y="5461"/>
                  </a:lnTo>
                  <a:lnTo>
                    <a:pt x="41757" y="7620"/>
                  </a:lnTo>
                  <a:lnTo>
                    <a:pt x="41757" y="12700"/>
                  </a:lnTo>
                  <a:lnTo>
                    <a:pt x="40449" y="11684"/>
                  </a:lnTo>
                  <a:lnTo>
                    <a:pt x="39827" y="10287"/>
                  </a:lnTo>
                  <a:lnTo>
                    <a:pt x="38963" y="9398"/>
                  </a:lnTo>
                  <a:lnTo>
                    <a:pt x="38836" y="9652"/>
                  </a:lnTo>
                  <a:lnTo>
                    <a:pt x="38773" y="11684"/>
                  </a:lnTo>
                  <a:lnTo>
                    <a:pt x="38442" y="13843"/>
                  </a:lnTo>
                  <a:lnTo>
                    <a:pt x="38366" y="14351"/>
                  </a:lnTo>
                  <a:lnTo>
                    <a:pt x="39052" y="17018"/>
                  </a:lnTo>
                  <a:lnTo>
                    <a:pt x="37934" y="16256"/>
                  </a:lnTo>
                  <a:lnTo>
                    <a:pt x="36944" y="15240"/>
                  </a:lnTo>
                  <a:lnTo>
                    <a:pt x="36144" y="14859"/>
                  </a:lnTo>
                  <a:lnTo>
                    <a:pt x="35521" y="14859"/>
                  </a:lnTo>
                  <a:lnTo>
                    <a:pt x="35039" y="16256"/>
                  </a:lnTo>
                  <a:lnTo>
                    <a:pt x="35140" y="17018"/>
                  </a:lnTo>
                  <a:lnTo>
                    <a:pt x="35229" y="17653"/>
                  </a:lnTo>
                  <a:lnTo>
                    <a:pt x="35763" y="18796"/>
                  </a:lnTo>
                  <a:lnTo>
                    <a:pt x="37579" y="22479"/>
                  </a:lnTo>
                  <a:lnTo>
                    <a:pt x="38684" y="24384"/>
                  </a:lnTo>
                  <a:lnTo>
                    <a:pt x="40220" y="27686"/>
                  </a:lnTo>
                  <a:lnTo>
                    <a:pt x="40716" y="29210"/>
                  </a:lnTo>
                  <a:lnTo>
                    <a:pt x="39890" y="30226"/>
                  </a:lnTo>
                  <a:lnTo>
                    <a:pt x="37401" y="30988"/>
                  </a:lnTo>
                  <a:lnTo>
                    <a:pt x="37807" y="30988"/>
                  </a:lnTo>
                  <a:lnTo>
                    <a:pt x="37630" y="32639"/>
                  </a:lnTo>
                  <a:lnTo>
                    <a:pt x="37566" y="33274"/>
                  </a:lnTo>
                  <a:lnTo>
                    <a:pt x="37490" y="34036"/>
                  </a:lnTo>
                  <a:lnTo>
                    <a:pt x="37401" y="34925"/>
                  </a:lnTo>
                  <a:lnTo>
                    <a:pt x="36233" y="34290"/>
                  </a:lnTo>
                  <a:lnTo>
                    <a:pt x="28778" y="30226"/>
                  </a:lnTo>
                  <a:lnTo>
                    <a:pt x="25895" y="28702"/>
                  </a:lnTo>
                  <a:lnTo>
                    <a:pt x="25171" y="28321"/>
                  </a:lnTo>
                  <a:lnTo>
                    <a:pt x="21094" y="25908"/>
                  </a:lnTo>
                  <a:lnTo>
                    <a:pt x="17106" y="25908"/>
                  </a:lnTo>
                  <a:lnTo>
                    <a:pt x="19748" y="28702"/>
                  </a:lnTo>
                  <a:lnTo>
                    <a:pt x="16014" y="28702"/>
                  </a:lnTo>
                  <a:lnTo>
                    <a:pt x="11036" y="27686"/>
                  </a:lnTo>
                  <a:lnTo>
                    <a:pt x="8216" y="29464"/>
                  </a:lnTo>
                  <a:lnTo>
                    <a:pt x="8559" y="29464"/>
                  </a:lnTo>
                  <a:lnTo>
                    <a:pt x="9728" y="30480"/>
                  </a:lnTo>
                  <a:lnTo>
                    <a:pt x="11137" y="31369"/>
                  </a:lnTo>
                  <a:lnTo>
                    <a:pt x="12534" y="32639"/>
                  </a:lnTo>
                  <a:lnTo>
                    <a:pt x="12268" y="32639"/>
                  </a:lnTo>
                  <a:lnTo>
                    <a:pt x="10731" y="34290"/>
                  </a:lnTo>
                  <a:lnTo>
                    <a:pt x="6515" y="33274"/>
                  </a:lnTo>
                  <a:lnTo>
                    <a:pt x="4457" y="34925"/>
                  </a:lnTo>
                  <a:lnTo>
                    <a:pt x="4737" y="34925"/>
                  </a:lnTo>
                  <a:lnTo>
                    <a:pt x="8102" y="38481"/>
                  </a:lnTo>
                  <a:lnTo>
                    <a:pt x="2120" y="38481"/>
                  </a:lnTo>
                  <a:lnTo>
                    <a:pt x="2832" y="39243"/>
                  </a:lnTo>
                  <a:lnTo>
                    <a:pt x="3352" y="39751"/>
                  </a:lnTo>
                  <a:lnTo>
                    <a:pt x="4546" y="40640"/>
                  </a:lnTo>
                  <a:lnTo>
                    <a:pt x="5346" y="41910"/>
                  </a:lnTo>
                  <a:lnTo>
                    <a:pt x="4127" y="43053"/>
                  </a:lnTo>
                  <a:lnTo>
                    <a:pt x="1282" y="42418"/>
                  </a:lnTo>
                  <a:lnTo>
                    <a:pt x="0" y="43561"/>
                  </a:lnTo>
                  <a:lnTo>
                    <a:pt x="1701" y="44323"/>
                  </a:lnTo>
                  <a:lnTo>
                    <a:pt x="3632" y="45085"/>
                  </a:lnTo>
                  <a:lnTo>
                    <a:pt x="5080" y="46228"/>
                  </a:lnTo>
                  <a:lnTo>
                    <a:pt x="2984" y="46228"/>
                  </a:lnTo>
                  <a:lnTo>
                    <a:pt x="1295" y="47117"/>
                  </a:lnTo>
                  <a:lnTo>
                    <a:pt x="1485" y="47117"/>
                  </a:lnTo>
                  <a:lnTo>
                    <a:pt x="927" y="48641"/>
                  </a:lnTo>
                  <a:lnTo>
                    <a:pt x="1282" y="48641"/>
                  </a:lnTo>
                  <a:lnTo>
                    <a:pt x="2209" y="49022"/>
                  </a:lnTo>
                  <a:lnTo>
                    <a:pt x="3771" y="49276"/>
                  </a:lnTo>
                  <a:lnTo>
                    <a:pt x="5156" y="50165"/>
                  </a:lnTo>
                  <a:lnTo>
                    <a:pt x="4775" y="50165"/>
                  </a:lnTo>
                  <a:lnTo>
                    <a:pt x="3835" y="50800"/>
                  </a:lnTo>
                  <a:lnTo>
                    <a:pt x="1562" y="51308"/>
                  </a:lnTo>
                  <a:lnTo>
                    <a:pt x="1587" y="52705"/>
                  </a:lnTo>
                  <a:lnTo>
                    <a:pt x="3784" y="53467"/>
                  </a:lnTo>
                  <a:lnTo>
                    <a:pt x="5537" y="52705"/>
                  </a:lnTo>
                  <a:lnTo>
                    <a:pt x="7454" y="53086"/>
                  </a:lnTo>
                  <a:lnTo>
                    <a:pt x="7785" y="54483"/>
                  </a:lnTo>
                  <a:lnTo>
                    <a:pt x="7874" y="54864"/>
                  </a:lnTo>
                  <a:lnTo>
                    <a:pt x="8001" y="55372"/>
                  </a:lnTo>
                  <a:lnTo>
                    <a:pt x="9423" y="54864"/>
                  </a:lnTo>
                  <a:lnTo>
                    <a:pt x="11366" y="54483"/>
                  </a:lnTo>
                  <a:lnTo>
                    <a:pt x="13246" y="55245"/>
                  </a:lnTo>
                  <a:lnTo>
                    <a:pt x="11214" y="56896"/>
                  </a:lnTo>
                  <a:lnTo>
                    <a:pt x="7772" y="58293"/>
                  </a:lnTo>
                  <a:lnTo>
                    <a:pt x="8267" y="60325"/>
                  </a:lnTo>
                  <a:lnTo>
                    <a:pt x="8394" y="60833"/>
                  </a:lnTo>
                  <a:lnTo>
                    <a:pt x="8521" y="61341"/>
                  </a:lnTo>
                  <a:lnTo>
                    <a:pt x="9728" y="60833"/>
                  </a:lnTo>
                  <a:lnTo>
                    <a:pt x="11861" y="60833"/>
                  </a:lnTo>
                  <a:lnTo>
                    <a:pt x="13233" y="61341"/>
                  </a:lnTo>
                  <a:lnTo>
                    <a:pt x="12877" y="61341"/>
                  </a:lnTo>
                  <a:lnTo>
                    <a:pt x="12738" y="63119"/>
                  </a:lnTo>
                  <a:lnTo>
                    <a:pt x="11823" y="64897"/>
                  </a:lnTo>
                  <a:lnTo>
                    <a:pt x="11849" y="66929"/>
                  </a:lnTo>
                  <a:lnTo>
                    <a:pt x="12750" y="66421"/>
                  </a:lnTo>
                  <a:lnTo>
                    <a:pt x="14605" y="65659"/>
                  </a:lnTo>
                  <a:lnTo>
                    <a:pt x="15811" y="66675"/>
                  </a:lnTo>
                  <a:lnTo>
                    <a:pt x="15328" y="67564"/>
                  </a:lnTo>
                  <a:lnTo>
                    <a:pt x="15227" y="68961"/>
                  </a:lnTo>
                  <a:lnTo>
                    <a:pt x="16116" y="70104"/>
                  </a:lnTo>
                  <a:lnTo>
                    <a:pt x="17653" y="69215"/>
                  </a:lnTo>
                  <a:lnTo>
                    <a:pt x="19875" y="69850"/>
                  </a:lnTo>
                  <a:lnTo>
                    <a:pt x="19951" y="70612"/>
                  </a:lnTo>
                  <a:lnTo>
                    <a:pt x="20066" y="71628"/>
                  </a:lnTo>
                  <a:lnTo>
                    <a:pt x="20180" y="72644"/>
                  </a:lnTo>
                  <a:lnTo>
                    <a:pt x="20218" y="73025"/>
                  </a:lnTo>
                  <a:lnTo>
                    <a:pt x="17081" y="73279"/>
                  </a:lnTo>
                  <a:lnTo>
                    <a:pt x="21666" y="75819"/>
                  </a:lnTo>
                  <a:lnTo>
                    <a:pt x="24041" y="74803"/>
                  </a:lnTo>
                  <a:lnTo>
                    <a:pt x="25400" y="78105"/>
                  </a:lnTo>
                  <a:lnTo>
                    <a:pt x="24269" y="80010"/>
                  </a:lnTo>
                  <a:lnTo>
                    <a:pt x="24295" y="80518"/>
                  </a:lnTo>
                  <a:lnTo>
                    <a:pt x="24587" y="81673"/>
                  </a:lnTo>
                  <a:lnTo>
                    <a:pt x="28536" y="79121"/>
                  </a:lnTo>
                  <a:lnTo>
                    <a:pt x="27228" y="84455"/>
                  </a:lnTo>
                  <a:lnTo>
                    <a:pt x="27317" y="86614"/>
                  </a:lnTo>
                  <a:lnTo>
                    <a:pt x="28397" y="86106"/>
                  </a:lnTo>
                  <a:lnTo>
                    <a:pt x="29641" y="85725"/>
                  </a:lnTo>
                  <a:lnTo>
                    <a:pt x="31280" y="86614"/>
                  </a:lnTo>
                  <a:lnTo>
                    <a:pt x="30962" y="86614"/>
                  </a:lnTo>
                  <a:lnTo>
                    <a:pt x="30187" y="87757"/>
                  </a:lnTo>
                  <a:lnTo>
                    <a:pt x="30238" y="90297"/>
                  </a:lnTo>
                  <a:lnTo>
                    <a:pt x="30734" y="91567"/>
                  </a:lnTo>
                  <a:lnTo>
                    <a:pt x="33515" y="88900"/>
                  </a:lnTo>
                  <a:lnTo>
                    <a:pt x="34036" y="91694"/>
                  </a:lnTo>
                  <a:lnTo>
                    <a:pt x="34086" y="91948"/>
                  </a:lnTo>
                  <a:lnTo>
                    <a:pt x="34188" y="92456"/>
                  </a:lnTo>
                  <a:lnTo>
                    <a:pt x="34302" y="93091"/>
                  </a:lnTo>
                  <a:lnTo>
                    <a:pt x="34429" y="93726"/>
                  </a:lnTo>
                  <a:lnTo>
                    <a:pt x="34658" y="93726"/>
                  </a:lnTo>
                  <a:lnTo>
                    <a:pt x="36233" y="95123"/>
                  </a:lnTo>
                  <a:lnTo>
                    <a:pt x="37312" y="93726"/>
                  </a:lnTo>
                  <a:lnTo>
                    <a:pt x="37414" y="91948"/>
                  </a:lnTo>
                  <a:lnTo>
                    <a:pt x="38912" y="90932"/>
                  </a:lnTo>
                  <a:lnTo>
                    <a:pt x="39243" y="90932"/>
                  </a:lnTo>
                  <a:lnTo>
                    <a:pt x="44729" y="96024"/>
                  </a:lnTo>
                  <a:lnTo>
                    <a:pt x="43459" y="90932"/>
                  </a:lnTo>
                  <a:lnTo>
                    <a:pt x="43053" y="89281"/>
                  </a:lnTo>
                  <a:lnTo>
                    <a:pt x="42951" y="88900"/>
                  </a:lnTo>
                  <a:lnTo>
                    <a:pt x="42748" y="88900"/>
                  </a:lnTo>
                  <a:lnTo>
                    <a:pt x="45389" y="86995"/>
                  </a:lnTo>
                  <a:lnTo>
                    <a:pt x="46697" y="87757"/>
                  </a:lnTo>
                  <a:lnTo>
                    <a:pt x="47383" y="88900"/>
                  </a:lnTo>
                  <a:lnTo>
                    <a:pt x="48602" y="89916"/>
                  </a:lnTo>
                  <a:lnTo>
                    <a:pt x="48704" y="86995"/>
                  </a:lnTo>
                  <a:lnTo>
                    <a:pt x="48768" y="86106"/>
                  </a:lnTo>
                  <a:lnTo>
                    <a:pt x="48983" y="85725"/>
                  </a:lnTo>
                  <a:lnTo>
                    <a:pt x="50038" y="84455"/>
                  </a:lnTo>
                  <a:lnTo>
                    <a:pt x="54102" y="88519"/>
                  </a:lnTo>
                  <a:lnTo>
                    <a:pt x="54216" y="86995"/>
                  </a:lnTo>
                  <a:lnTo>
                    <a:pt x="54330" y="85344"/>
                  </a:lnTo>
                  <a:lnTo>
                    <a:pt x="54394" y="84455"/>
                  </a:lnTo>
                  <a:lnTo>
                    <a:pt x="54305" y="81788"/>
                  </a:lnTo>
                  <a:lnTo>
                    <a:pt x="54457" y="81788"/>
                  </a:lnTo>
                  <a:lnTo>
                    <a:pt x="59270" y="85725"/>
                  </a:lnTo>
                  <a:lnTo>
                    <a:pt x="59194" y="85471"/>
                  </a:lnTo>
                  <a:lnTo>
                    <a:pt x="57277" y="82169"/>
                  </a:lnTo>
                  <a:lnTo>
                    <a:pt x="57073" y="82169"/>
                  </a:lnTo>
                  <a:lnTo>
                    <a:pt x="57442" y="81788"/>
                  </a:lnTo>
                  <a:lnTo>
                    <a:pt x="59029" y="80137"/>
                  </a:lnTo>
                  <a:lnTo>
                    <a:pt x="59156" y="80010"/>
                  </a:lnTo>
                  <a:lnTo>
                    <a:pt x="59575" y="81788"/>
                  </a:lnTo>
                  <a:lnTo>
                    <a:pt x="59664" y="82169"/>
                  </a:lnTo>
                  <a:lnTo>
                    <a:pt x="59728" y="82423"/>
                  </a:lnTo>
                  <a:lnTo>
                    <a:pt x="63030" y="86360"/>
                  </a:lnTo>
                  <a:lnTo>
                    <a:pt x="66370" y="85471"/>
                  </a:lnTo>
                  <a:lnTo>
                    <a:pt x="68732" y="87757"/>
                  </a:lnTo>
                  <a:lnTo>
                    <a:pt x="68554" y="87757"/>
                  </a:lnTo>
                  <a:lnTo>
                    <a:pt x="67678" y="89916"/>
                  </a:lnTo>
                  <a:lnTo>
                    <a:pt x="67818" y="89916"/>
                  </a:lnTo>
                  <a:lnTo>
                    <a:pt x="67881" y="90297"/>
                  </a:lnTo>
                  <a:lnTo>
                    <a:pt x="67970" y="90932"/>
                  </a:lnTo>
                  <a:lnTo>
                    <a:pt x="68097" y="91694"/>
                  </a:lnTo>
                  <a:lnTo>
                    <a:pt x="68135" y="91948"/>
                  </a:lnTo>
                  <a:lnTo>
                    <a:pt x="68630" y="91694"/>
                  </a:lnTo>
                  <a:lnTo>
                    <a:pt x="73139" y="91694"/>
                  </a:lnTo>
                  <a:lnTo>
                    <a:pt x="72809" y="90932"/>
                  </a:lnTo>
                  <a:lnTo>
                    <a:pt x="70129" y="90932"/>
                  </a:lnTo>
                  <a:lnTo>
                    <a:pt x="70942" y="90551"/>
                  </a:lnTo>
                  <a:lnTo>
                    <a:pt x="71259" y="89281"/>
                  </a:lnTo>
                  <a:lnTo>
                    <a:pt x="72809" y="90932"/>
                  </a:lnTo>
                  <a:lnTo>
                    <a:pt x="76923" y="90932"/>
                  </a:lnTo>
                  <a:lnTo>
                    <a:pt x="77012" y="90551"/>
                  </a:lnTo>
                  <a:lnTo>
                    <a:pt x="77114" y="90043"/>
                  </a:lnTo>
                  <a:lnTo>
                    <a:pt x="77152" y="89916"/>
                  </a:lnTo>
                  <a:lnTo>
                    <a:pt x="77343" y="89916"/>
                  </a:lnTo>
                  <a:lnTo>
                    <a:pt x="78701" y="90932"/>
                  </a:lnTo>
                  <a:lnTo>
                    <a:pt x="128257" y="90932"/>
                  </a:lnTo>
                  <a:lnTo>
                    <a:pt x="128041" y="90551"/>
                  </a:lnTo>
                  <a:lnTo>
                    <a:pt x="130822" y="90297"/>
                  </a:lnTo>
                  <a:lnTo>
                    <a:pt x="132626" y="90043"/>
                  </a:lnTo>
                  <a:close/>
                </a:path>
                <a:path w="137159" h="105410">
                  <a:moveTo>
                    <a:pt x="136906" y="99822"/>
                  </a:moveTo>
                  <a:lnTo>
                    <a:pt x="136194" y="98679"/>
                  </a:lnTo>
                  <a:lnTo>
                    <a:pt x="135966" y="98298"/>
                  </a:lnTo>
                  <a:lnTo>
                    <a:pt x="134823" y="97409"/>
                  </a:lnTo>
                  <a:lnTo>
                    <a:pt x="133845" y="96647"/>
                  </a:lnTo>
                  <a:lnTo>
                    <a:pt x="132410" y="96266"/>
                  </a:lnTo>
                  <a:lnTo>
                    <a:pt x="131838" y="96266"/>
                  </a:lnTo>
                  <a:lnTo>
                    <a:pt x="132473" y="95377"/>
                  </a:lnTo>
                  <a:lnTo>
                    <a:pt x="132575" y="95250"/>
                  </a:lnTo>
                  <a:lnTo>
                    <a:pt x="133515" y="95250"/>
                  </a:lnTo>
                  <a:lnTo>
                    <a:pt x="134378" y="95377"/>
                  </a:lnTo>
                  <a:lnTo>
                    <a:pt x="135051" y="95250"/>
                  </a:lnTo>
                  <a:lnTo>
                    <a:pt x="135851" y="95250"/>
                  </a:lnTo>
                  <a:lnTo>
                    <a:pt x="134391" y="93726"/>
                  </a:lnTo>
                  <a:lnTo>
                    <a:pt x="134861" y="93726"/>
                  </a:lnTo>
                  <a:lnTo>
                    <a:pt x="131902" y="93091"/>
                  </a:lnTo>
                  <a:lnTo>
                    <a:pt x="129540" y="93091"/>
                  </a:lnTo>
                  <a:lnTo>
                    <a:pt x="128714" y="91694"/>
                  </a:lnTo>
                  <a:lnTo>
                    <a:pt x="83629" y="91694"/>
                  </a:lnTo>
                  <a:lnTo>
                    <a:pt x="85699" y="93091"/>
                  </a:lnTo>
                  <a:lnTo>
                    <a:pt x="87503" y="95250"/>
                  </a:lnTo>
                  <a:lnTo>
                    <a:pt x="89903" y="97155"/>
                  </a:lnTo>
                  <a:lnTo>
                    <a:pt x="89877" y="96647"/>
                  </a:lnTo>
                  <a:lnTo>
                    <a:pt x="90322" y="95377"/>
                  </a:lnTo>
                  <a:lnTo>
                    <a:pt x="90817" y="94107"/>
                  </a:lnTo>
                  <a:lnTo>
                    <a:pt x="90627" y="94107"/>
                  </a:lnTo>
                  <a:lnTo>
                    <a:pt x="92519" y="93091"/>
                  </a:lnTo>
                  <a:lnTo>
                    <a:pt x="92875" y="93091"/>
                  </a:lnTo>
                  <a:lnTo>
                    <a:pt x="94310" y="94615"/>
                  </a:lnTo>
                  <a:lnTo>
                    <a:pt x="95961" y="96647"/>
                  </a:lnTo>
                  <a:lnTo>
                    <a:pt x="97231" y="98298"/>
                  </a:lnTo>
                  <a:lnTo>
                    <a:pt x="96951" y="97409"/>
                  </a:lnTo>
                  <a:lnTo>
                    <a:pt x="96875" y="97155"/>
                  </a:lnTo>
                  <a:lnTo>
                    <a:pt x="96799" y="96901"/>
                  </a:lnTo>
                  <a:lnTo>
                    <a:pt x="98539" y="95250"/>
                  </a:lnTo>
                  <a:lnTo>
                    <a:pt x="99961" y="95250"/>
                  </a:lnTo>
                  <a:lnTo>
                    <a:pt x="102285" y="95758"/>
                  </a:lnTo>
                  <a:lnTo>
                    <a:pt x="104559" y="98298"/>
                  </a:lnTo>
                  <a:lnTo>
                    <a:pt x="104863" y="98679"/>
                  </a:lnTo>
                  <a:lnTo>
                    <a:pt x="105397" y="99568"/>
                  </a:lnTo>
                  <a:lnTo>
                    <a:pt x="105486" y="98298"/>
                  </a:lnTo>
                  <a:lnTo>
                    <a:pt x="105321" y="97409"/>
                  </a:lnTo>
                  <a:lnTo>
                    <a:pt x="105270" y="97155"/>
                  </a:lnTo>
                  <a:lnTo>
                    <a:pt x="106045" y="96266"/>
                  </a:lnTo>
                  <a:lnTo>
                    <a:pt x="108432" y="98298"/>
                  </a:lnTo>
                  <a:lnTo>
                    <a:pt x="110972" y="100584"/>
                  </a:lnTo>
                  <a:lnTo>
                    <a:pt x="113614" y="101727"/>
                  </a:lnTo>
                  <a:lnTo>
                    <a:pt x="113525" y="99568"/>
                  </a:lnTo>
                  <a:lnTo>
                    <a:pt x="113919" y="97409"/>
                  </a:lnTo>
                  <a:lnTo>
                    <a:pt x="116611" y="98679"/>
                  </a:lnTo>
                  <a:lnTo>
                    <a:pt x="118884" y="101473"/>
                  </a:lnTo>
                  <a:lnTo>
                    <a:pt x="120027" y="102489"/>
                  </a:lnTo>
                  <a:lnTo>
                    <a:pt x="121437" y="103251"/>
                  </a:lnTo>
                  <a:lnTo>
                    <a:pt x="122834" y="104140"/>
                  </a:lnTo>
                  <a:lnTo>
                    <a:pt x="122148" y="102489"/>
                  </a:lnTo>
                  <a:lnTo>
                    <a:pt x="122148" y="100330"/>
                  </a:lnTo>
                  <a:lnTo>
                    <a:pt x="122339" y="99822"/>
                  </a:lnTo>
                  <a:lnTo>
                    <a:pt x="122440" y="99568"/>
                  </a:lnTo>
                  <a:lnTo>
                    <a:pt x="123596" y="101473"/>
                  </a:lnTo>
                  <a:lnTo>
                    <a:pt x="125539" y="103251"/>
                  </a:lnTo>
                  <a:lnTo>
                    <a:pt x="127850" y="105029"/>
                  </a:lnTo>
                  <a:lnTo>
                    <a:pt x="127812" y="103632"/>
                  </a:lnTo>
                  <a:lnTo>
                    <a:pt x="127533" y="102489"/>
                  </a:lnTo>
                  <a:lnTo>
                    <a:pt x="127419" y="101981"/>
                  </a:lnTo>
                  <a:lnTo>
                    <a:pt x="127355" y="101727"/>
                  </a:lnTo>
                  <a:lnTo>
                    <a:pt x="128422" y="100711"/>
                  </a:lnTo>
                  <a:lnTo>
                    <a:pt x="131178" y="103886"/>
                  </a:lnTo>
                  <a:lnTo>
                    <a:pt x="136105" y="105156"/>
                  </a:lnTo>
                  <a:lnTo>
                    <a:pt x="134315" y="102235"/>
                  </a:lnTo>
                  <a:lnTo>
                    <a:pt x="134378" y="101981"/>
                  </a:lnTo>
                  <a:lnTo>
                    <a:pt x="132245" y="100711"/>
                  </a:lnTo>
                  <a:lnTo>
                    <a:pt x="131610" y="100330"/>
                  </a:lnTo>
                  <a:lnTo>
                    <a:pt x="131749" y="99822"/>
                  </a:lnTo>
                  <a:lnTo>
                    <a:pt x="131826" y="99568"/>
                  </a:lnTo>
                  <a:lnTo>
                    <a:pt x="132080" y="98679"/>
                  </a:lnTo>
                  <a:lnTo>
                    <a:pt x="135064" y="99568"/>
                  </a:lnTo>
                  <a:lnTo>
                    <a:pt x="136906" y="99822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8" name="object 2748"/>
            <p:cNvSpPr/>
            <p:nvPr/>
          </p:nvSpPr>
          <p:spPr>
            <a:xfrm>
              <a:off x="7259414" y="3138002"/>
              <a:ext cx="136525" cy="79375"/>
            </a:xfrm>
            <a:custGeom>
              <a:avLst/>
              <a:gdLst/>
              <a:ahLst/>
              <a:cxnLst/>
              <a:rect l="l" t="t" r="r" b="b"/>
              <a:pathLst>
                <a:path w="136525" h="79375">
                  <a:moveTo>
                    <a:pt x="131169" y="74841"/>
                  </a:moveTo>
                  <a:lnTo>
                    <a:pt x="128394" y="74841"/>
                  </a:lnTo>
                  <a:lnTo>
                    <a:pt x="131150" y="77978"/>
                  </a:lnTo>
                  <a:lnTo>
                    <a:pt x="136077" y="79286"/>
                  </a:lnTo>
                  <a:lnTo>
                    <a:pt x="131947" y="75526"/>
                  </a:lnTo>
                  <a:lnTo>
                    <a:pt x="131169" y="74841"/>
                  </a:lnTo>
                  <a:close/>
                </a:path>
                <a:path w="136525" h="79375">
                  <a:moveTo>
                    <a:pt x="129634" y="73494"/>
                  </a:moveTo>
                  <a:lnTo>
                    <a:pt x="122463" y="73494"/>
                  </a:lnTo>
                  <a:lnTo>
                    <a:pt x="123580" y="75526"/>
                  </a:lnTo>
                  <a:lnTo>
                    <a:pt x="125629" y="77368"/>
                  </a:lnTo>
                  <a:lnTo>
                    <a:pt x="127835" y="79032"/>
                  </a:lnTo>
                  <a:lnTo>
                    <a:pt x="127728" y="77368"/>
                  </a:lnTo>
                  <a:lnTo>
                    <a:pt x="127352" y="75844"/>
                  </a:lnTo>
                  <a:lnTo>
                    <a:pt x="127635" y="75526"/>
                  </a:lnTo>
                  <a:lnTo>
                    <a:pt x="128394" y="74841"/>
                  </a:lnTo>
                  <a:lnTo>
                    <a:pt x="131169" y="74841"/>
                  </a:lnTo>
                  <a:lnTo>
                    <a:pt x="129634" y="73494"/>
                  </a:lnTo>
                  <a:close/>
                </a:path>
                <a:path w="136525" h="79375">
                  <a:moveTo>
                    <a:pt x="127347" y="71488"/>
                  </a:moveTo>
                  <a:lnTo>
                    <a:pt x="113890" y="71488"/>
                  </a:lnTo>
                  <a:lnTo>
                    <a:pt x="116570" y="72732"/>
                  </a:lnTo>
                  <a:lnTo>
                    <a:pt x="118883" y="75526"/>
                  </a:lnTo>
                  <a:lnTo>
                    <a:pt x="119999" y="76593"/>
                  </a:lnTo>
                  <a:lnTo>
                    <a:pt x="121421" y="77368"/>
                  </a:lnTo>
                  <a:lnTo>
                    <a:pt x="122806" y="78168"/>
                  </a:lnTo>
                  <a:lnTo>
                    <a:pt x="122151" y="76593"/>
                  </a:lnTo>
                  <a:lnTo>
                    <a:pt x="122150" y="74320"/>
                  </a:lnTo>
                  <a:lnTo>
                    <a:pt x="122347" y="73799"/>
                  </a:lnTo>
                  <a:lnTo>
                    <a:pt x="122463" y="73494"/>
                  </a:lnTo>
                  <a:lnTo>
                    <a:pt x="129634" y="73494"/>
                  </a:lnTo>
                  <a:lnTo>
                    <a:pt x="127347" y="71488"/>
                  </a:lnTo>
                  <a:close/>
                </a:path>
                <a:path w="136525" h="79375">
                  <a:moveTo>
                    <a:pt x="126074" y="70370"/>
                  </a:moveTo>
                  <a:lnTo>
                    <a:pt x="106029" y="70370"/>
                  </a:lnTo>
                  <a:lnTo>
                    <a:pt x="108277" y="72174"/>
                  </a:lnTo>
                  <a:lnTo>
                    <a:pt x="110944" y="74637"/>
                  </a:lnTo>
                  <a:lnTo>
                    <a:pt x="113586" y="75844"/>
                  </a:lnTo>
                  <a:lnTo>
                    <a:pt x="113530" y="73494"/>
                  </a:lnTo>
                  <a:lnTo>
                    <a:pt x="113667" y="72732"/>
                  </a:lnTo>
                  <a:lnTo>
                    <a:pt x="113767" y="72174"/>
                  </a:lnTo>
                  <a:lnTo>
                    <a:pt x="113890" y="71488"/>
                  </a:lnTo>
                  <a:lnTo>
                    <a:pt x="127347" y="71488"/>
                  </a:lnTo>
                  <a:lnTo>
                    <a:pt x="126074" y="70370"/>
                  </a:lnTo>
                  <a:close/>
                </a:path>
                <a:path w="136525" h="79375">
                  <a:moveTo>
                    <a:pt x="124742" y="69202"/>
                  </a:moveTo>
                  <a:lnTo>
                    <a:pt x="99307" y="69202"/>
                  </a:lnTo>
                  <a:lnTo>
                    <a:pt x="102257" y="69824"/>
                  </a:lnTo>
                  <a:lnTo>
                    <a:pt x="104489" y="72339"/>
                  </a:lnTo>
                  <a:lnTo>
                    <a:pt x="104812" y="72732"/>
                  </a:lnTo>
                  <a:lnTo>
                    <a:pt x="105445" y="73799"/>
                  </a:lnTo>
                  <a:lnTo>
                    <a:pt x="105432" y="72174"/>
                  </a:lnTo>
                  <a:lnTo>
                    <a:pt x="105292" y="71488"/>
                  </a:lnTo>
                  <a:lnTo>
                    <a:pt x="105229" y="71183"/>
                  </a:lnTo>
                  <a:lnTo>
                    <a:pt x="106029" y="70370"/>
                  </a:lnTo>
                  <a:lnTo>
                    <a:pt x="126074" y="70370"/>
                  </a:lnTo>
                  <a:lnTo>
                    <a:pt x="124742" y="69202"/>
                  </a:lnTo>
                  <a:close/>
                </a:path>
                <a:path w="136525" h="79375">
                  <a:moveTo>
                    <a:pt x="122252" y="67017"/>
                  </a:moveTo>
                  <a:lnTo>
                    <a:pt x="92732" y="67017"/>
                  </a:lnTo>
                  <a:lnTo>
                    <a:pt x="94294" y="68668"/>
                  </a:lnTo>
                  <a:lnTo>
                    <a:pt x="95844" y="70561"/>
                  </a:lnTo>
                  <a:lnTo>
                    <a:pt x="97088" y="72174"/>
                  </a:lnTo>
                  <a:lnTo>
                    <a:pt x="96934" y="71488"/>
                  </a:lnTo>
                  <a:lnTo>
                    <a:pt x="96834" y="71183"/>
                  </a:lnTo>
                  <a:lnTo>
                    <a:pt x="96758" y="70954"/>
                  </a:lnTo>
                  <a:lnTo>
                    <a:pt x="98642" y="69202"/>
                  </a:lnTo>
                  <a:lnTo>
                    <a:pt x="124742" y="69202"/>
                  </a:lnTo>
                  <a:lnTo>
                    <a:pt x="122252" y="67017"/>
                  </a:lnTo>
                  <a:close/>
                </a:path>
                <a:path w="136525" h="79375">
                  <a:moveTo>
                    <a:pt x="120592" y="65582"/>
                  </a:moveTo>
                  <a:lnTo>
                    <a:pt x="83423" y="65582"/>
                  </a:lnTo>
                  <a:lnTo>
                    <a:pt x="85658" y="67221"/>
                  </a:lnTo>
                  <a:lnTo>
                    <a:pt x="87474" y="69367"/>
                  </a:lnTo>
                  <a:lnTo>
                    <a:pt x="89804" y="71183"/>
                  </a:lnTo>
                  <a:lnTo>
                    <a:pt x="89779" y="70954"/>
                  </a:lnTo>
                  <a:lnTo>
                    <a:pt x="90790" y="68186"/>
                  </a:lnTo>
                  <a:lnTo>
                    <a:pt x="90609" y="68186"/>
                  </a:lnTo>
                  <a:lnTo>
                    <a:pt x="92732" y="67017"/>
                  </a:lnTo>
                  <a:lnTo>
                    <a:pt x="122252" y="67017"/>
                  </a:lnTo>
                  <a:lnTo>
                    <a:pt x="120592" y="65582"/>
                  </a:lnTo>
                  <a:close/>
                </a:path>
                <a:path w="136525" h="79375">
                  <a:moveTo>
                    <a:pt x="43444" y="64998"/>
                  </a:moveTo>
                  <a:lnTo>
                    <a:pt x="39131" y="64998"/>
                  </a:lnTo>
                  <a:lnTo>
                    <a:pt x="44713" y="70129"/>
                  </a:lnTo>
                  <a:lnTo>
                    <a:pt x="44352" y="68668"/>
                  </a:lnTo>
                  <a:lnTo>
                    <a:pt x="44233" y="68186"/>
                  </a:lnTo>
                  <a:lnTo>
                    <a:pt x="44148" y="67843"/>
                  </a:lnTo>
                  <a:lnTo>
                    <a:pt x="44085" y="67589"/>
                  </a:lnTo>
                  <a:lnTo>
                    <a:pt x="43994" y="67221"/>
                  </a:lnTo>
                  <a:lnTo>
                    <a:pt x="43884" y="66776"/>
                  </a:lnTo>
                  <a:lnTo>
                    <a:pt x="43809" y="66471"/>
                  </a:lnTo>
                  <a:lnTo>
                    <a:pt x="43702" y="66040"/>
                  </a:lnTo>
                  <a:lnTo>
                    <a:pt x="43589" y="65582"/>
                  </a:lnTo>
                  <a:lnTo>
                    <a:pt x="43535" y="65366"/>
                  </a:lnTo>
                  <a:lnTo>
                    <a:pt x="43444" y="64998"/>
                  </a:lnTo>
                  <a:close/>
                </a:path>
                <a:path w="136525" h="79375">
                  <a:moveTo>
                    <a:pt x="118058" y="63398"/>
                  </a:moveTo>
                  <a:lnTo>
                    <a:pt x="71244" y="63398"/>
                  </a:lnTo>
                  <a:lnTo>
                    <a:pt x="72793" y="64998"/>
                  </a:lnTo>
                  <a:lnTo>
                    <a:pt x="74600" y="69202"/>
                  </a:lnTo>
                  <a:lnTo>
                    <a:pt x="74671" y="69367"/>
                  </a:lnTo>
                  <a:lnTo>
                    <a:pt x="74829" y="69202"/>
                  </a:lnTo>
                  <a:lnTo>
                    <a:pt x="76061" y="68186"/>
                  </a:lnTo>
                  <a:lnTo>
                    <a:pt x="76244" y="67843"/>
                  </a:lnTo>
                  <a:lnTo>
                    <a:pt x="77129" y="63957"/>
                  </a:lnTo>
                  <a:lnTo>
                    <a:pt x="118707" y="63957"/>
                  </a:lnTo>
                  <a:lnTo>
                    <a:pt x="118058" y="63398"/>
                  </a:lnTo>
                  <a:close/>
                </a:path>
                <a:path w="136525" h="79375">
                  <a:moveTo>
                    <a:pt x="118707" y="63957"/>
                  </a:moveTo>
                  <a:lnTo>
                    <a:pt x="77190" y="63957"/>
                  </a:lnTo>
                  <a:lnTo>
                    <a:pt x="79168" y="65366"/>
                  </a:lnTo>
                  <a:lnTo>
                    <a:pt x="79410" y="65582"/>
                  </a:lnTo>
                  <a:lnTo>
                    <a:pt x="80841" y="67589"/>
                  </a:lnTo>
                  <a:lnTo>
                    <a:pt x="81930" y="69202"/>
                  </a:lnTo>
                  <a:lnTo>
                    <a:pt x="82042" y="69367"/>
                  </a:lnTo>
                  <a:lnTo>
                    <a:pt x="82193" y="69202"/>
                  </a:lnTo>
                  <a:lnTo>
                    <a:pt x="82312" y="68668"/>
                  </a:lnTo>
                  <a:lnTo>
                    <a:pt x="82344" y="66471"/>
                  </a:lnTo>
                  <a:lnTo>
                    <a:pt x="83423" y="65582"/>
                  </a:lnTo>
                  <a:lnTo>
                    <a:pt x="120592" y="65582"/>
                  </a:lnTo>
                  <a:lnTo>
                    <a:pt x="118707" y="63957"/>
                  </a:lnTo>
                  <a:close/>
                </a:path>
                <a:path w="136525" h="79375">
                  <a:moveTo>
                    <a:pt x="42954" y="63017"/>
                  </a:moveTo>
                  <a:lnTo>
                    <a:pt x="33496" y="63017"/>
                  </a:lnTo>
                  <a:lnTo>
                    <a:pt x="33567" y="63398"/>
                  </a:lnTo>
                  <a:lnTo>
                    <a:pt x="33672" y="63957"/>
                  </a:lnTo>
                  <a:lnTo>
                    <a:pt x="33797" y="64630"/>
                  </a:lnTo>
                  <a:lnTo>
                    <a:pt x="33866" y="64998"/>
                  </a:lnTo>
                  <a:lnTo>
                    <a:pt x="33935" y="65366"/>
                  </a:lnTo>
                  <a:lnTo>
                    <a:pt x="34021" y="65824"/>
                  </a:lnTo>
                  <a:lnTo>
                    <a:pt x="34142" y="66471"/>
                  </a:lnTo>
                  <a:lnTo>
                    <a:pt x="34244" y="67017"/>
                  </a:lnTo>
                  <a:lnTo>
                    <a:pt x="34350" y="67589"/>
                  </a:lnTo>
                  <a:lnTo>
                    <a:pt x="36230" y="69202"/>
                  </a:lnTo>
                  <a:lnTo>
                    <a:pt x="37284" y="67843"/>
                  </a:lnTo>
                  <a:lnTo>
                    <a:pt x="37383" y="66040"/>
                  </a:lnTo>
                  <a:lnTo>
                    <a:pt x="37665" y="65824"/>
                  </a:lnTo>
                  <a:lnTo>
                    <a:pt x="38962" y="64998"/>
                  </a:lnTo>
                  <a:lnTo>
                    <a:pt x="43444" y="64998"/>
                  </a:lnTo>
                  <a:lnTo>
                    <a:pt x="43048" y="63398"/>
                  </a:lnTo>
                  <a:lnTo>
                    <a:pt x="42954" y="63017"/>
                  </a:lnTo>
                  <a:close/>
                </a:path>
                <a:path w="136525" h="79375">
                  <a:moveTo>
                    <a:pt x="113521" y="59486"/>
                  </a:moveTo>
                  <a:lnTo>
                    <a:pt x="66354" y="59486"/>
                  </a:lnTo>
                  <a:lnTo>
                    <a:pt x="68577" y="61645"/>
                  </a:lnTo>
                  <a:lnTo>
                    <a:pt x="67913" y="63398"/>
                  </a:lnTo>
                  <a:lnTo>
                    <a:pt x="68004" y="65366"/>
                  </a:lnTo>
                  <a:lnTo>
                    <a:pt x="68107" y="66040"/>
                  </a:lnTo>
                  <a:lnTo>
                    <a:pt x="69313" y="65366"/>
                  </a:lnTo>
                  <a:lnTo>
                    <a:pt x="70926" y="64630"/>
                  </a:lnTo>
                  <a:lnTo>
                    <a:pt x="71244" y="63398"/>
                  </a:lnTo>
                  <a:lnTo>
                    <a:pt x="118058" y="63398"/>
                  </a:lnTo>
                  <a:lnTo>
                    <a:pt x="113521" y="59486"/>
                  </a:lnTo>
                  <a:close/>
                </a:path>
                <a:path w="136525" h="79375">
                  <a:moveTo>
                    <a:pt x="48935" y="59867"/>
                  </a:moveTo>
                  <a:lnTo>
                    <a:pt x="29703" y="59867"/>
                  </a:lnTo>
                  <a:lnTo>
                    <a:pt x="31266" y="60642"/>
                  </a:lnTo>
                  <a:lnTo>
                    <a:pt x="30963" y="60642"/>
                  </a:lnTo>
                  <a:lnTo>
                    <a:pt x="30172" y="61887"/>
                  </a:lnTo>
                  <a:lnTo>
                    <a:pt x="30069" y="63957"/>
                  </a:lnTo>
                  <a:lnTo>
                    <a:pt x="30643" y="65366"/>
                  </a:lnTo>
                  <a:lnTo>
                    <a:pt x="30731" y="65582"/>
                  </a:lnTo>
                  <a:lnTo>
                    <a:pt x="33433" y="63017"/>
                  </a:lnTo>
                  <a:lnTo>
                    <a:pt x="42954" y="63017"/>
                  </a:lnTo>
                  <a:lnTo>
                    <a:pt x="42910" y="62839"/>
                  </a:lnTo>
                  <a:lnTo>
                    <a:pt x="45361" y="61010"/>
                  </a:lnTo>
                  <a:lnTo>
                    <a:pt x="48681" y="61010"/>
                  </a:lnTo>
                  <a:lnTo>
                    <a:pt x="48743" y="60210"/>
                  </a:lnTo>
                  <a:lnTo>
                    <a:pt x="48935" y="59867"/>
                  </a:lnTo>
                  <a:close/>
                </a:path>
                <a:path w="136525" h="79375">
                  <a:moveTo>
                    <a:pt x="48681" y="61010"/>
                  </a:moveTo>
                  <a:lnTo>
                    <a:pt x="45361" y="61010"/>
                  </a:lnTo>
                  <a:lnTo>
                    <a:pt x="46682" y="61887"/>
                  </a:lnTo>
                  <a:lnTo>
                    <a:pt x="47260" y="62839"/>
                  </a:lnTo>
                  <a:lnTo>
                    <a:pt x="47368" y="63017"/>
                  </a:lnTo>
                  <a:lnTo>
                    <a:pt x="48574" y="63957"/>
                  </a:lnTo>
                  <a:lnTo>
                    <a:pt x="48681" y="61010"/>
                  </a:lnTo>
                  <a:close/>
                </a:path>
                <a:path w="136525" h="79375">
                  <a:moveTo>
                    <a:pt x="54373" y="58508"/>
                  </a:moveTo>
                  <a:lnTo>
                    <a:pt x="50022" y="58508"/>
                  </a:lnTo>
                  <a:lnTo>
                    <a:pt x="54073" y="62522"/>
                  </a:lnTo>
                  <a:lnTo>
                    <a:pt x="54186" y="61010"/>
                  </a:lnTo>
                  <a:lnTo>
                    <a:pt x="54300" y="59486"/>
                  </a:lnTo>
                  <a:lnTo>
                    <a:pt x="54373" y="58508"/>
                  </a:lnTo>
                  <a:close/>
                </a:path>
                <a:path w="136525" h="79375">
                  <a:moveTo>
                    <a:pt x="106142" y="53213"/>
                  </a:moveTo>
                  <a:lnTo>
                    <a:pt x="28508" y="53213"/>
                  </a:lnTo>
                  <a:lnTo>
                    <a:pt x="27201" y="58508"/>
                  </a:lnTo>
                  <a:lnTo>
                    <a:pt x="27289" y="60642"/>
                  </a:lnTo>
                  <a:lnTo>
                    <a:pt x="28369" y="60210"/>
                  </a:lnTo>
                  <a:lnTo>
                    <a:pt x="29500" y="59867"/>
                  </a:lnTo>
                  <a:lnTo>
                    <a:pt x="48935" y="59867"/>
                  </a:lnTo>
                  <a:lnTo>
                    <a:pt x="50022" y="58508"/>
                  </a:lnTo>
                  <a:lnTo>
                    <a:pt x="54373" y="58508"/>
                  </a:lnTo>
                  <a:lnTo>
                    <a:pt x="54289" y="55702"/>
                  </a:lnTo>
                  <a:lnTo>
                    <a:pt x="57534" y="55702"/>
                  </a:lnTo>
                  <a:lnTo>
                    <a:pt x="59128" y="54025"/>
                  </a:lnTo>
                  <a:lnTo>
                    <a:pt x="107111" y="54025"/>
                  </a:lnTo>
                  <a:lnTo>
                    <a:pt x="106142" y="53213"/>
                  </a:lnTo>
                  <a:close/>
                </a:path>
                <a:path w="136525" h="79375">
                  <a:moveTo>
                    <a:pt x="107111" y="54025"/>
                  </a:moveTo>
                  <a:lnTo>
                    <a:pt x="59128" y="54025"/>
                  </a:lnTo>
                  <a:lnTo>
                    <a:pt x="59502" y="55702"/>
                  </a:lnTo>
                  <a:lnTo>
                    <a:pt x="59588" y="56083"/>
                  </a:lnTo>
                  <a:lnTo>
                    <a:pt x="59687" y="56527"/>
                  </a:lnTo>
                  <a:lnTo>
                    <a:pt x="63014" y="60401"/>
                  </a:lnTo>
                  <a:lnTo>
                    <a:pt x="66354" y="59486"/>
                  </a:lnTo>
                  <a:lnTo>
                    <a:pt x="113521" y="59486"/>
                  </a:lnTo>
                  <a:lnTo>
                    <a:pt x="109917" y="56379"/>
                  </a:lnTo>
                  <a:lnTo>
                    <a:pt x="107111" y="54025"/>
                  </a:lnTo>
                  <a:close/>
                </a:path>
                <a:path w="136525" h="79375">
                  <a:moveTo>
                    <a:pt x="57534" y="55702"/>
                  </a:moveTo>
                  <a:lnTo>
                    <a:pt x="54289" y="55702"/>
                  </a:lnTo>
                  <a:lnTo>
                    <a:pt x="59395" y="59867"/>
                  </a:lnTo>
                  <a:lnTo>
                    <a:pt x="57172" y="56083"/>
                  </a:lnTo>
                  <a:lnTo>
                    <a:pt x="57534" y="55702"/>
                  </a:lnTo>
                  <a:close/>
                </a:path>
                <a:path w="136525" h="79375">
                  <a:moveTo>
                    <a:pt x="100904" y="48818"/>
                  </a:moveTo>
                  <a:lnTo>
                    <a:pt x="24025" y="48818"/>
                  </a:lnTo>
                  <a:lnTo>
                    <a:pt x="25371" y="52133"/>
                  </a:lnTo>
                  <a:lnTo>
                    <a:pt x="24269" y="54025"/>
                  </a:lnTo>
                  <a:lnTo>
                    <a:pt x="24165" y="54203"/>
                  </a:lnTo>
                  <a:lnTo>
                    <a:pt x="24588" y="55702"/>
                  </a:lnTo>
                  <a:lnTo>
                    <a:pt x="28508" y="53213"/>
                  </a:lnTo>
                  <a:lnTo>
                    <a:pt x="106142" y="53213"/>
                  </a:lnTo>
                  <a:lnTo>
                    <a:pt x="100904" y="48818"/>
                  </a:lnTo>
                  <a:close/>
                </a:path>
                <a:path w="136525" h="79375">
                  <a:moveTo>
                    <a:pt x="94129" y="43243"/>
                  </a:moveTo>
                  <a:lnTo>
                    <a:pt x="17612" y="43243"/>
                  </a:lnTo>
                  <a:lnTo>
                    <a:pt x="19847" y="43878"/>
                  </a:lnTo>
                  <a:lnTo>
                    <a:pt x="20190" y="47053"/>
                  </a:lnTo>
                  <a:lnTo>
                    <a:pt x="17040" y="47371"/>
                  </a:lnTo>
                  <a:lnTo>
                    <a:pt x="21650" y="49885"/>
                  </a:lnTo>
                  <a:lnTo>
                    <a:pt x="24025" y="48818"/>
                  </a:lnTo>
                  <a:lnTo>
                    <a:pt x="100904" y="48818"/>
                  </a:lnTo>
                  <a:lnTo>
                    <a:pt x="99178" y="47371"/>
                  </a:lnTo>
                  <a:lnTo>
                    <a:pt x="94129" y="43243"/>
                  </a:lnTo>
                  <a:close/>
                </a:path>
                <a:path w="136525" h="79375">
                  <a:moveTo>
                    <a:pt x="89459" y="39674"/>
                  </a:moveTo>
                  <a:lnTo>
                    <a:pt x="14589" y="39674"/>
                  </a:lnTo>
                  <a:lnTo>
                    <a:pt x="15796" y="40690"/>
                  </a:lnTo>
                  <a:lnTo>
                    <a:pt x="15313" y="41630"/>
                  </a:lnTo>
                  <a:lnTo>
                    <a:pt x="15211" y="43040"/>
                  </a:lnTo>
                  <a:lnTo>
                    <a:pt x="16100" y="44234"/>
                  </a:lnTo>
                  <a:lnTo>
                    <a:pt x="17612" y="43243"/>
                  </a:lnTo>
                  <a:lnTo>
                    <a:pt x="94129" y="43243"/>
                  </a:lnTo>
                  <a:lnTo>
                    <a:pt x="93227" y="42506"/>
                  </a:lnTo>
                  <a:lnTo>
                    <a:pt x="89459" y="39674"/>
                  </a:lnTo>
                  <a:close/>
                </a:path>
                <a:path w="136525" h="79375">
                  <a:moveTo>
                    <a:pt x="82180" y="34594"/>
                  </a:moveTo>
                  <a:lnTo>
                    <a:pt x="11173" y="34594"/>
                  </a:lnTo>
                  <a:lnTo>
                    <a:pt x="12849" y="35293"/>
                  </a:lnTo>
                  <a:lnTo>
                    <a:pt x="12722" y="37223"/>
                  </a:lnTo>
                  <a:lnTo>
                    <a:pt x="11795" y="38925"/>
                  </a:lnTo>
                  <a:lnTo>
                    <a:pt x="11846" y="41046"/>
                  </a:lnTo>
                  <a:lnTo>
                    <a:pt x="12735" y="40436"/>
                  </a:lnTo>
                  <a:lnTo>
                    <a:pt x="14589" y="39674"/>
                  </a:lnTo>
                  <a:lnTo>
                    <a:pt x="89459" y="39674"/>
                  </a:lnTo>
                  <a:lnTo>
                    <a:pt x="87195" y="37973"/>
                  </a:lnTo>
                  <a:lnTo>
                    <a:pt x="82180" y="34594"/>
                  </a:lnTo>
                  <a:close/>
                </a:path>
                <a:path w="136525" h="79375">
                  <a:moveTo>
                    <a:pt x="73217" y="28600"/>
                  </a:moveTo>
                  <a:lnTo>
                    <a:pt x="11351" y="28600"/>
                  </a:lnTo>
                  <a:lnTo>
                    <a:pt x="13230" y="29273"/>
                  </a:lnTo>
                  <a:lnTo>
                    <a:pt x="11198" y="30899"/>
                  </a:lnTo>
                  <a:lnTo>
                    <a:pt x="7756" y="32410"/>
                  </a:lnTo>
                  <a:lnTo>
                    <a:pt x="8284" y="34594"/>
                  </a:lnTo>
                  <a:lnTo>
                    <a:pt x="8364" y="34925"/>
                  </a:lnTo>
                  <a:lnTo>
                    <a:pt x="8453" y="35293"/>
                  </a:lnTo>
                  <a:lnTo>
                    <a:pt x="8493" y="35458"/>
                  </a:lnTo>
                  <a:lnTo>
                    <a:pt x="9687" y="34925"/>
                  </a:lnTo>
                  <a:lnTo>
                    <a:pt x="11173" y="34594"/>
                  </a:lnTo>
                  <a:lnTo>
                    <a:pt x="82180" y="34594"/>
                  </a:lnTo>
                  <a:lnTo>
                    <a:pt x="75562" y="30137"/>
                  </a:lnTo>
                  <a:lnTo>
                    <a:pt x="73217" y="28600"/>
                  </a:lnTo>
                  <a:close/>
                </a:path>
                <a:path w="136525" h="79375">
                  <a:moveTo>
                    <a:pt x="70466" y="26797"/>
                  </a:moveTo>
                  <a:lnTo>
                    <a:pt x="5509" y="26797"/>
                  </a:lnTo>
                  <a:lnTo>
                    <a:pt x="7426" y="27114"/>
                  </a:lnTo>
                  <a:lnTo>
                    <a:pt x="7775" y="28600"/>
                  </a:lnTo>
                  <a:lnTo>
                    <a:pt x="7841" y="28879"/>
                  </a:lnTo>
                  <a:lnTo>
                    <a:pt x="7934" y="29273"/>
                  </a:lnTo>
                  <a:lnTo>
                    <a:pt x="7972" y="29438"/>
                  </a:lnTo>
                  <a:lnTo>
                    <a:pt x="9395" y="28879"/>
                  </a:lnTo>
                  <a:lnTo>
                    <a:pt x="11351" y="28600"/>
                  </a:lnTo>
                  <a:lnTo>
                    <a:pt x="73217" y="28600"/>
                  </a:lnTo>
                  <a:lnTo>
                    <a:pt x="70466" y="26797"/>
                  </a:lnTo>
                  <a:close/>
                </a:path>
                <a:path w="136525" h="79375">
                  <a:moveTo>
                    <a:pt x="6486" y="7327"/>
                  </a:moveTo>
                  <a:lnTo>
                    <a:pt x="4489" y="9017"/>
                  </a:lnTo>
                  <a:lnTo>
                    <a:pt x="4681" y="9017"/>
                  </a:lnTo>
                  <a:lnTo>
                    <a:pt x="7833" y="12255"/>
                  </a:lnTo>
                  <a:lnTo>
                    <a:pt x="2092" y="12547"/>
                  </a:lnTo>
                  <a:lnTo>
                    <a:pt x="5331" y="15925"/>
                  </a:lnTo>
                  <a:lnTo>
                    <a:pt x="4099" y="17094"/>
                  </a:lnTo>
                  <a:lnTo>
                    <a:pt x="561" y="17094"/>
                  </a:lnTo>
                  <a:lnTo>
                    <a:pt x="0" y="17614"/>
                  </a:lnTo>
                  <a:lnTo>
                    <a:pt x="1686" y="18376"/>
                  </a:lnTo>
                  <a:lnTo>
                    <a:pt x="3591" y="19164"/>
                  </a:lnTo>
                  <a:lnTo>
                    <a:pt x="5064" y="20332"/>
                  </a:lnTo>
                  <a:lnTo>
                    <a:pt x="2945" y="20332"/>
                  </a:lnTo>
                  <a:lnTo>
                    <a:pt x="1508" y="21107"/>
                  </a:lnTo>
                  <a:lnTo>
                    <a:pt x="937" y="22593"/>
                  </a:lnTo>
                  <a:lnTo>
                    <a:pt x="2194" y="23139"/>
                  </a:lnTo>
                  <a:lnTo>
                    <a:pt x="3743" y="23355"/>
                  </a:lnTo>
                  <a:lnTo>
                    <a:pt x="4924" y="24130"/>
                  </a:lnTo>
                  <a:lnTo>
                    <a:pt x="3807" y="24866"/>
                  </a:lnTo>
                  <a:lnTo>
                    <a:pt x="1521" y="25374"/>
                  </a:lnTo>
                  <a:lnTo>
                    <a:pt x="1659" y="26797"/>
                  </a:lnTo>
                  <a:lnTo>
                    <a:pt x="3756" y="27597"/>
                  </a:lnTo>
                  <a:lnTo>
                    <a:pt x="5509" y="26797"/>
                  </a:lnTo>
                  <a:lnTo>
                    <a:pt x="70448" y="26797"/>
                  </a:lnTo>
                  <a:lnTo>
                    <a:pt x="65439" y="23139"/>
                  </a:lnTo>
                  <a:lnTo>
                    <a:pt x="63217" y="21755"/>
                  </a:lnTo>
                  <a:lnTo>
                    <a:pt x="61350" y="20332"/>
                  </a:lnTo>
                  <a:lnTo>
                    <a:pt x="59306" y="18948"/>
                  </a:lnTo>
                  <a:lnTo>
                    <a:pt x="56416" y="17094"/>
                  </a:lnTo>
                  <a:lnTo>
                    <a:pt x="4099" y="17094"/>
                  </a:lnTo>
                  <a:lnTo>
                    <a:pt x="1254" y="16497"/>
                  </a:lnTo>
                  <a:lnTo>
                    <a:pt x="55462" y="16497"/>
                  </a:lnTo>
                  <a:lnTo>
                    <a:pt x="55178" y="16319"/>
                  </a:lnTo>
                  <a:lnTo>
                    <a:pt x="48777" y="11836"/>
                  </a:lnTo>
                  <a:lnTo>
                    <a:pt x="46860" y="10629"/>
                  </a:lnTo>
                  <a:lnTo>
                    <a:pt x="44993" y="9550"/>
                  </a:lnTo>
                  <a:lnTo>
                    <a:pt x="43939" y="9017"/>
                  </a:lnTo>
                  <a:lnTo>
                    <a:pt x="42986" y="8369"/>
                  </a:lnTo>
                  <a:lnTo>
                    <a:pt x="10850" y="8369"/>
                  </a:lnTo>
                  <a:lnTo>
                    <a:pt x="6486" y="7327"/>
                  </a:lnTo>
                  <a:close/>
                </a:path>
                <a:path w="136525" h="79375">
                  <a:moveTo>
                    <a:pt x="10995" y="1765"/>
                  </a:moveTo>
                  <a:lnTo>
                    <a:pt x="8391" y="3441"/>
                  </a:lnTo>
                  <a:lnTo>
                    <a:pt x="9687" y="4508"/>
                  </a:lnTo>
                  <a:lnTo>
                    <a:pt x="11109" y="5461"/>
                  </a:lnTo>
                  <a:lnTo>
                    <a:pt x="12379" y="6616"/>
                  </a:lnTo>
                  <a:lnTo>
                    <a:pt x="10653" y="8369"/>
                  </a:lnTo>
                  <a:lnTo>
                    <a:pt x="36204" y="8369"/>
                  </a:lnTo>
                  <a:lnTo>
                    <a:pt x="25818" y="2794"/>
                  </a:lnTo>
                  <a:lnTo>
                    <a:pt x="15999" y="2794"/>
                  </a:lnTo>
                  <a:lnTo>
                    <a:pt x="10995" y="1765"/>
                  </a:lnTo>
                  <a:close/>
                </a:path>
                <a:path w="136525" h="79375">
                  <a:moveTo>
                    <a:pt x="37767" y="5130"/>
                  </a:moveTo>
                  <a:lnTo>
                    <a:pt x="37489" y="5994"/>
                  </a:lnTo>
                  <a:lnTo>
                    <a:pt x="36204" y="8369"/>
                  </a:lnTo>
                  <a:lnTo>
                    <a:pt x="42986" y="8369"/>
                  </a:lnTo>
                  <a:lnTo>
                    <a:pt x="39494" y="5994"/>
                  </a:lnTo>
                  <a:lnTo>
                    <a:pt x="39037" y="5626"/>
                  </a:lnTo>
                  <a:lnTo>
                    <a:pt x="37767" y="5130"/>
                  </a:lnTo>
                  <a:close/>
                </a:path>
                <a:path w="136525" h="79375">
                  <a:moveTo>
                    <a:pt x="21066" y="0"/>
                  </a:moveTo>
                  <a:lnTo>
                    <a:pt x="17090" y="0"/>
                  </a:lnTo>
                  <a:lnTo>
                    <a:pt x="19769" y="2794"/>
                  </a:lnTo>
                  <a:lnTo>
                    <a:pt x="25818" y="2794"/>
                  </a:lnTo>
                  <a:lnTo>
                    <a:pt x="25155" y="2438"/>
                  </a:lnTo>
                  <a:lnTo>
                    <a:pt x="21066" y="0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9" name="object 2749"/>
            <p:cNvSpPr/>
            <p:nvPr/>
          </p:nvSpPr>
          <p:spPr>
            <a:xfrm>
              <a:off x="7275154" y="3122460"/>
              <a:ext cx="111760" cy="87630"/>
            </a:xfrm>
            <a:custGeom>
              <a:avLst/>
              <a:gdLst/>
              <a:ahLst/>
              <a:cxnLst/>
              <a:rect l="l" t="t" r="r" b="b"/>
              <a:pathLst>
                <a:path w="111759" h="87630">
                  <a:moveTo>
                    <a:pt x="104033" y="79756"/>
                  </a:moveTo>
                  <a:lnTo>
                    <a:pt x="102463" y="79756"/>
                  </a:lnTo>
                  <a:lnTo>
                    <a:pt x="105257" y="82296"/>
                  </a:lnTo>
                  <a:lnTo>
                    <a:pt x="108115" y="84836"/>
                  </a:lnTo>
                  <a:lnTo>
                    <a:pt x="110667" y="87376"/>
                  </a:lnTo>
                  <a:lnTo>
                    <a:pt x="111721" y="87630"/>
                  </a:lnTo>
                  <a:lnTo>
                    <a:pt x="111709" y="86868"/>
                  </a:lnTo>
                  <a:lnTo>
                    <a:pt x="108915" y="84074"/>
                  </a:lnTo>
                  <a:lnTo>
                    <a:pt x="104033" y="79756"/>
                  </a:lnTo>
                  <a:close/>
                </a:path>
                <a:path w="111759" h="87630">
                  <a:moveTo>
                    <a:pt x="104783" y="77724"/>
                  </a:moveTo>
                  <a:lnTo>
                    <a:pt x="99928" y="77724"/>
                  </a:lnTo>
                  <a:lnTo>
                    <a:pt x="104152" y="86741"/>
                  </a:lnTo>
                  <a:lnTo>
                    <a:pt x="105130" y="87249"/>
                  </a:lnTo>
                  <a:lnTo>
                    <a:pt x="105409" y="87249"/>
                  </a:lnTo>
                  <a:lnTo>
                    <a:pt x="105511" y="86741"/>
                  </a:lnTo>
                  <a:lnTo>
                    <a:pt x="105237" y="85979"/>
                  </a:lnTo>
                  <a:lnTo>
                    <a:pt x="102303" y="79756"/>
                  </a:lnTo>
                  <a:lnTo>
                    <a:pt x="104033" y="79756"/>
                  </a:lnTo>
                  <a:lnTo>
                    <a:pt x="102311" y="78232"/>
                  </a:lnTo>
                  <a:lnTo>
                    <a:pt x="106901" y="78232"/>
                  </a:lnTo>
                  <a:lnTo>
                    <a:pt x="104783" y="77724"/>
                  </a:lnTo>
                  <a:close/>
                </a:path>
                <a:path w="111759" h="87630">
                  <a:moveTo>
                    <a:pt x="93756" y="77724"/>
                  </a:moveTo>
                  <a:lnTo>
                    <a:pt x="92335" y="77724"/>
                  </a:lnTo>
                  <a:lnTo>
                    <a:pt x="93352" y="84074"/>
                  </a:lnTo>
                  <a:lnTo>
                    <a:pt x="93474" y="84836"/>
                  </a:lnTo>
                  <a:lnTo>
                    <a:pt x="93535" y="85217"/>
                  </a:lnTo>
                  <a:lnTo>
                    <a:pt x="94373" y="85979"/>
                  </a:lnTo>
                  <a:lnTo>
                    <a:pt x="94818" y="85979"/>
                  </a:lnTo>
                  <a:lnTo>
                    <a:pt x="94793" y="84074"/>
                  </a:lnTo>
                  <a:lnTo>
                    <a:pt x="93942" y="78867"/>
                  </a:lnTo>
                  <a:lnTo>
                    <a:pt x="93839" y="78232"/>
                  </a:lnTo>
                  <a:lnTo>
                    <a:pt x="93756" y="77724"/>
                  </a:lnTo>
                  <a:close/>
                </a:path>
                <a:path w="111759" h="87630">
                  <a:moveTo>
                    <a:pt x="85350" y="77724"/>
                  </a:moveTo>
                  <a:lnTo>
                    <a:pt x="83596" y="77724"/>
                  </a:lnTo>
                  <a:lnTo>
                    <a:pt x="82575" y="79756"/>
                  </a:lnTo>
                  <a:lnTo>
                    <a:pt x="82981" y="80645"/>
                  </a:lnTo>
                  <a:lnTo>
                    <a:pt x="83807" y="80645"/>
                  </a:lnTo>
                  <a:lnTo>
                    <a:pt x="84124" y="80137"/>
                  </a:lnTo>
                  <a:lnTo>
                    <a:pt x="85350" y="77724"/>
                  </a:lnTo>
                  <a:close/>
                </a:path>
                <a:path w="111759" h="87630">
                  <a:moveTo>
                    <a:pt x="106901" y="78232"/>
                  </a:moveTo>
                  <a:lnTo>
                    <a:pt x="102311" y="78232"/>
                  </a:lnTo>
                  <a:lnTo>
                    <a:pt x="110094" y="80137"/>
                  </a:lnTo>
                  <a:lnTo>
                    <a:pt x="109325" y="80137"/>
                  </a:lnTo>
                  <a:lnTo>
                    <a:pt x="110075" y="79756"/>
                  </a:lnTo>
                  <a:lnTo>
                    <a:pt x="110454" y="79756"/>
                  </a:lnTo>
                  <a:lnTo>
                    <a:pt x="109550" y="78867"/>
                  </a:lnTo>
                  <a:lnTo>
                    <a:pt x="106901" y="78232"/>
                  </a:lnTo>
                  <a:close/>
                </a:path>
                <a:path w="111759" h="87630">
                  <a:moveTo>
                    <a:pt x="62530" y="47371"/>
                  </a:moveTo>
                  <a:lnTo>
                    <a:pt x="60909" y="47371"/>
                  </a:lnTo>
                  <a:lnTo>
                    <a:pt x="65633" y="50800"/>
                  </a:lnTo>
                  <a:lnTo>
                    <a:pt x="70918" y="59436"/>
                  </a:lnTo>
                  <a:lnTo>
                    <a:pt x="70959" y="59690"/>
                  </a:lnTo>
                  <a:lnTo>
                    <a:pt x="71082" y="60452"/>
                  </a:lnTo>
                  <a:lnTo>
                    <a:pt x="71184" y="61087"/>
                  </a:lnTo>
                  <a:lnTo>
                    <a:pt x="71307" y="61849"/>
                  </a:lnTo>
                  <a:lnTo>
                    <a:pt x="71409" y="62484"/>
                  </a:lnTo>
                  <a:lnTo>
                    <a:pt x="71471" y="62865"/>
                  </a:lnTo>
                  <a:lnTo>
                    <a:pt x="71558" y="74803"/>
                  </a:lnTo>
                  <a:lnTo>
                    <a:pt x="71093" y="76708"/>
                  </a:lnTo>
                  <a:lnTo>
                    <a:pt x="71031" y="76962"/>
                  </a:lnTo>
                  <a:lnTo>
                    <a:pt x="71564" y="77724"/>
                  </a:lnTo>
                  <a:lnTo>
                    <a:pt x="72356" y="77724"/>
                  </a:lnTo>
                  <a:lnTo>
                    <a:pt x="73792" y="73660"/>
                  </a:lnTo>
                  <a:lnTo>
                    <a:pt x="73737" y="62865"/>
                  </a:lnTo>
                  <a:lnTo>
                    <a:pt x="73658" y="62484"/>
                  </a:lnTo>
                  <a:lnTo>
                    <a:pt x="72496" y="58674"/>
                  </a:lnTo>
                  <a:lnTo>
                    <a:pt x="72380" y="58293"/>
                  </a:lnTo>
                  <a:lnTo>
                    <a:pt x="72303" y="58039"/>
                  </a:lnTo>
                  <a:lnTo>
                    <a:pt x="72186" y="57658"/>
                  </a:lnTo>
                  <a:lnTo>
                    <a:pt x="69478" y="53721"/>
                  </a:lnTo>
                  <a:lnTo>
                    <a:pt x="69391" y="53594"/>
                  </a:lnTo>
                  <a:lnTo>
                    <a:pt x="71153" y="53594"/>
                  </a:lnTo>
                  <a:lnTo>
                    <a:pt x="68872" y="51943"/>
                  </a:lnTo>
                  <a:lnTo>
                    <a:pt x="73146" y="51943"/>
                  </a:lnTo>
                  <a:lnTo>
                    <a:pt x="70040" y="51181"/>
                  </a:lnTo>
                  <a:lnTo>
                    <a:pt x="66255" y="50038"/>
                  </a:lnTo>
                  <a:lnTo>
                    <a:pt x="62530" y="47371"/>
                  </a:lnTo>
                  <a:close/>
                </a:path>
                <a:path w="111759" h="87630">
                  <a:moveTo>
                    <a:pt x="83979" y="76962"/>
                  </a:moveTo>
                  <a:lnTo>
                    <a:pt x="72548" y="76962"/>
                  </a:lnTo>
                  <a:lnTo>
                    <a:pt x="72434" y="77724"/>
                  </a:lnTo>
                  <a:lnTo>
                    <a:pt x="83596" y="77724"/>
                  </a:lnTo>
                  <a:lnTo>
                    <a:pt x="83979" y="76962"/>
                  </a:lnTo>
                  <a:close/>
                </a:path>
                <a:path w="111759" h="87630">
                  <a:moveTo>
                    <a:pt x="92213" y="76962"/>
                  </a:moveTo>
                  <a:lnTo>
                    <a:pt x="85737" y="76962"/>
                  </a:lnTo>
                  <a:lnTo>
                    <a:pt x="85350" y="77724"/>
                  </a:lnTo>
                  <a:lnTo>
                    <a:pt x="92335" y="77724"/>
                  </a:lnTo>
                  <a:lnTo>
                    <a:pt x="92213" y="76962"/>
                  </a:lnTo>
                  <a:close/>
                </a:path>
                <a:path w="111759" h="87630">
                  <a:moveTo>
                    <a:pt x="99209" y="76962"/>
                  </a:moveTo>
                  <a:lnTo>
                    <a:pt x="93631" y="76962"/>
                  </a:lnTo>
                  <a:lnTo>
                    <a:pt x="93756" y="77724"/>
                  </a:lnTo>
                  <a:lnTo>
                    <a:pt x="100109" y="77724"/>
                  </a:lnTo>
                  <a:lnTo>
                    <a:pt x="99209" y="76962"/>
                  </a:lnTo>
                  <a:close/>
                </a:path>
                <a:path w="111759" h="87630">
                  <a:moveTo>
                    <a:pt x="24520" y="63500"/>
                  </a:moveTo>
                  <a:lnTo>
                    <a:pt x="22910" y="63500"/>
                  </a:lnTo>
                  <a:lnTo>
                    <a:pt x="21005" y="70739"/>
                  </a:lnTo>
                  <a:lnTo>
                    <a:pt x="19215" y="76073"/>
                  </a:lnTo>
                  <a:lnTo>
                    <a:pt x="19852" y="76962"/>
                  </a:lnTo>
                  <a:lnTo>
                    <a:pt x="20332" y="76962"/>
                  </a:lnTo>
                  <a:lnTo>
                    <a:pt x="20637" y="76708"/>
                  </a:lnTo>
                  <a:lnTo>
                    <a:pt x="22772" y="70231"/>
                  </a:lnTo>
                  <a:lnTo>
                    <a:pt x="22898" y="69850"/>
                  </a:lnTo>
                  <a:lnTo>
                    <a:pt x="24261" y="64516"/>
                  </a:lnTo>
                  <a:lnTo>
                    <a:pt x="24358" y="64135"/>
                  </a:lnTo>
                  <a:lnTo>
                    <a:pt x="24423" y="63881"/>
                  </a:lnTo>
                  <a:lnTo>
                    <a:pt x="24520" y="63500"/>
                  </a:lnTo>
                  <a:close/>
                </a:path>
                <a:path w="111759" h="87630">
                  <a:moveTo>
                    <a:pt x="87206" y="70739"/>
                  </a:moveTo>
                  <a:lnTo>
                    <a:pt x="86852" y="71247"/>
                  </a:lnTo>
                  <a:lnTo>
                    <a:pt x="83979" y="76962"/>
                  </a:lnTo>
                  <a:lnTo>
                    <a:pt x="85737" y="76962"/>
                  </a:lnTo>
                  <a:lnTo>
                    <a:pt x="88125" y="72263"/>
                  </a:lnTo>
                  <a:lnTo>
                    <a:pt x="87206" y="70739"/>
                  </a:lnTo>
                  <a:close/>
                </a:path>
                <a:path w="111759" h="87630">
                  <a:moveTo>
                    <a:pt x="84723" y="63881"/>
                  </a:moveTo>
                  <a:lnTo>
                    <a:pt x="83070" y="63881"/>
                  </a:lnTo>
                  <a:lnTo>
                    <a:pt x="88506" y="68199"/>
                  </a:lnTo>
                  <a:lnTo>
                    <a:pt x="91135" y="70231"/>
                  </a:lnTo>
                  <a:lnTo>
                    <a:pt x="91684" y="73660"/>
                  </a:lnTo>
                  <a:lnTo>
                    <a:pt x="91806" y="74422"/>
                  </a:lnTo>
                  <a:lnTo>
                    <a:pt x="91867" y="74803"/>
                  </a:lnTo>
                  <a:lnTo>
                    <a:pt x="91989" y="75565"/>
                  </a:lnTo>
                  <a:lnTo>
                    <a:pt x="92070" y="76073"/>
                  </a:lnTo>
                  <a:lnTo>
                    <a:pt x="92172" y="76708"/>
                  </a:lnTo>
                  <a:lnTo>
                    <a:pt x="92213" y="76962"/>
                  </a:lnTo>
                  <a:lnTo>
                    <a:pt x="93631" y="76962"/>
                  </a:lnTo>
                  <a:lnTo>
                    <a:pt x="92947" y="72771"/>
                  </a:lnTo>
                  <a:lnTo>
                    <a:pt x="92823" y="72009"/>
                  </a:lnTo>
                  <a:lnTo>
                    <a:pt x="92781" y="71755"/>
                  </a:lnTo>
                  <a:lnTo>
                    <a:pt x="94569" y="71755"/>
                  </a:lnTo>
                  <a:lnTo>
                    <a:pt x="93935" y="71247"/>
                  </a:lnTo>
                  <a:lnTo>
                    <a:pt x="104523" y="71247"/>
                  </a:lnTo>
                  <a:lnTo>
                    <a:pt x="92189" y="69723"/>
                  </a:lnTo>
                  <a:lnTo>
                    <a:pt x="89166" y="67310"/>
                  </a:lnTo>
                  <a:lnTo>
                    <a:pt x="84723" y="63881"/>
                  </a:lnTo>
                  <a:close/>
                </a:path>
                <a:path w="111759" h="87630">
                  <a:moveTo>
                    <a:pt x="94569" y="71755"/>
                  </a:moveTo>
                  <a:lnTo>
                    <a:pt x="92915" y="71755"/>
                  </a:lnTo>
                  <a:lnTo>
                    <a:pt x="97561" y="75565"/>
                  </a:lnTo>
                  <a:lnTo>
                    <a:pt x="99209" y="76962"/>
                  </a:lnTo>
                  <a:lnTo>
                    <a:pt x="101605" y="76962"/>
                  </a:lnTo>
                  <a:lnTo>
                    <a:pt x="100545" y="76708"/>
                  </a:lnTo>
                  <a:lnTo>
                    <a:pt x="98374" y="74803"/>
                  </a:lnTo>
                  <a:lnTo>
                    <a:pt x="94569" y="71755"/>
                  </a:lnTo>
                  <a:close/>
                </a:path>
                <a:path w="111759" h="87630">
                  <a:moveTo>
                    <a:pt x="50030" y="38481"/>
                  </a:moveTo>
                  <a:lnTo>
                    <a:pt x="48285" y="38481"/>
                  </a:lnTo>
                  <a:lnTo>
                    <a:pt x="51460" y="40767"/>
                  </a:lnTo>
                  <a:lnTo>
                    <a:pt x="58438" y="45593"/>
                  </a:lnTo>
                  <a:lnTo>
                    <a:pt x="58467" y="45974"/>
                  </a:lnTo>
                  <a:lnTo>
                    <a:pt x="62340" y="55245"/>
                  </a:lnTo>
                  <a:lnTo>
                    <a:pt x="62314" y="58039"/>
                  </a:lnTo>
                  <a:lnTo>
                    <a:pt x="62189" y="64516"/>
                  </a:lnTo>
                  <a:lnTo>
                    <a:pt x="60488" y="70739"/>
                  </a:lnTo>
                  <a:lnTo>
                    <a:pt x="60306" y="71247"/>
                  </a:lnTo>
                  <a:lnTo>
                    <a:pt x="59232" y="73660"/>
                  </a:lnTo>
                  <a:lnTo>
                    <a:pt x="59664" y="74422"/>
                  </a:lnTo>
                  <a:lnTo>
                    <a:pt x="60617" y="74422"/>
                  </a:lnTo>
                  <a:lnTo>
                    <a:pt x="62852" y="70231"/>
                  </a:lnTo>
                  <a:lnTo>
                    <a:pt x="63120" y="68580"/>
                  </a:lnTo>
                  <a:lnTo>
                    <a:pt x="63223" y="67945"/>
                  </a:lnTo>
                  <a:lnTo>
                    <a:pt x="63326" y="67310"/>
                  </a:lnTo>
                  <a:lnTo>
                    <a:pt x="63388" y="66929"/>
                  </a:lnTo>
                  <a:lnTo>
                    <a:pt x="63512" y="66167"/>
                  </a:lnTo>
                  <a:lnTo>
                    <a:pt x="63615" y="65532"/>
                  </a:lnTo>
                  <a:lnTo>
                    <a:pt x="63698" y="65024"/>
                  </a:lnTo>
                  <a:lnTo>
                    <a:pt x="63780" y="64516"/>
                  </a:lnTo>
                  <a:lnTo>
                    <a:pt x="63884" y="63881"/>
                  </a:lnTo>
                  <a:lnTo>
                    <a:pt x="63946" y="63500"/>
                  </a:lnTo>
                  <a:lnTo>
                    <a:pt x="64049" y="62865"/>
                  </a:lnTo>
                  <a:lnTo>
                    <a:pt x="64111" y="62484"/>
                  </a:lnTo>
                  <a:lnTo>
                    <a:pt x="64214" y="61849"/>
                  </a:lnTo>
                  <a:lnTo>
                    <a:pt x="64338" y="61087"/>
                  </a:lnTo>
                  <a:lnTo>
                    <a:pt x="64441" y="60452"/>
                  </a:lnTo>
                  <a:lnTo>
                    <a:pt x="64503" y="53594"/>
                  </a:lnTo>
                  <a:lnTo>
                    <a:pt x="60909" y="47371"/>
                  </a:lnTo>
                  <a:lnTo>
                    <a:pt x="62530" y="47371"/>
                  </a:lnTo>
                  <a:lnTo>
                    <a:pt x="60401" y="45847"/>
                  </a:lnTo>
                  <a:lnTo>
                    <a:pt x="69297" y="45847"/>
                  </a:lnTo>
                  <a:lnTo>
                    <a:pt x="61596" y="44958"/>
                  </a:lnTo>
                  <a:lnTo>
                    <a:pt x="58470" y="44450"/>
                  </a:lnTo>
                  <a:lnTo>
                    <a:pt x="50030" y="38481"/>
                  </a:lnTo>
                  <a:close/>
                </a:path>
                <a:path w="111759" h="87630">
                  <a:moveTo>
                    <a:pt x="104523" y="71247"/>
                  </a:moveTo>
                  <a:lnTo>
                    <a:pt x="94862" y="71247"/>
                  </a:lnTo>
                  <a:lnTo>
                    <a:pt x="107886" y="72771"/>
                  </a:lnTo>
                  <a:lnTo>
                    <a:pt x="108470" y="72263"/>
                  </a:lnTo>
                  <a:lnTo>
                    <a:pt x="107779" y="71755"/>
                  </a:lnTo>
                  <a:lnTo>
                    <a:pt x="108634" y="71755"/>
                  </a:lnTo>
                  <a:lnTo>
                    <a:pt x="104523" y="71247"/>
                  </a:lnTo>
                  <a:close/>
                </a:path>
                <a:path w="111759" h="87630">
                  <a:moveTo>
                    <a:pt x="74133" y="24765"/>
                  </a:moveTo>
                  <a:lnTo>
                    <a:pt x="28092" y="24765"/>
                  </a:lnTo>
                  <a:lnTo>
                    <a:pt x="38379" y="31623"/>
                  </a:lnTo>
                  <a:lnTo>
                    <a:pt x="45745" y="36703"/>
                  </a:lnTo>
                  <a:lnTo>
                    <a:pt x="49238" y="45593"/>
                  </a:lnTo>
                  <a:lnTo>
                    <a:pt x="49355" y="46482"/>
                  </a:lnTo>
                  <a:lnTo>
                    <a:pt x="49612" y="49403"/>
                  </a:lnTo>
                  <a:lnTo>
                    <a:pt x="49593" y="71247"/>
                  </a:lnTo>
                  <a:lnTo>
                    <a:pt x="50266" y="72009"/>
                  </a:lnTo>
                  <a:lnTo>
                    <a:pt x="50901" y="72009"/>
                  </a:lnTo>
                  <a:lnTo>
                    <a:pt x="50795" y="46990"/>
                  </a:lnTo>
                  <a:lnTo>
                    <a:pt x="48360" y="38735"/>
                  </a:lnTo>
                  <a:lnTo>
                    <a:pt x="48285" y="38481"/>
                  </a:lnTo>
                  <a:lnTo>
                    <a:pt x="50030" y="38481"/>
                  </a:lnTo>
                  <a:lnTo>
                    <a:pt x="48234" y="37211"/>
                  </a:lnTo>
                  <a:lnTo>
                    <a:pt x="60484" y="37211"/>
                  </a:lnTo>
                  <a:lnTo>
                    <a:pt x="52697" y="36703"/>
                  </a:lnTo>
                  <a:lnTo>
                    <a:pt x="46354" y="35941"/>
                  </a:lnTo>
                  <a:lnTo>
                    <a:pt x="40087" y="31623"/>
                  </a:lnTo>
                  <a:lnTo>
                    <a:pt x="30606" y="25273"/>
                  </a:lnTo>
                  <a:lnTo>
                    <a:pt x="63731" y="25273"/>
                  </a:lnTo>
                  <a:lnTo>
                    <a:pt x="74133" y="24765"/>
                  </a:lnTo>
                  <a:close/>
                </a:path>
                <a:path w="111759" h="87630">
                  <a:moveTo>
                    <a:pt x="72022" y="70739"/>
                  </a:moveTo>
                  <a:lnTo>
                    <a:pt x="62581" y="70739"/>
                  </a:lnTo>
                  <a:lnTo>
                    <a:pt x="62310" y="71247"/>
                  </a:lnTo>
                  <a:lnTo>
                    <a:pt x="71974" y="71247"/>
                  </a:lnTo>
                  <a:lnTo>
                    <a:pt x="72022" y="70739"/>
                  </a:lnTo>
                  <a:close/>
                </a:path>
                <a:path w="111759" h="87630">
                  <a:moveTo>
                    <a:pt x="87107" y="70739"/>
                  </a:moveTo>
                  <a:lnTo>
                    <a:pt x="73811" y="70739"/>
                  </a:lnTo>
                  <a:lnTo>
                    <a:pt x="73816" y="71247"/>
                  </a:lnTo>
                  <a:lnTo>
                    <a:pt x="86852" y="71247"/>
                  </a:lnTo>
                  <a:lnTo>
                    <a:pt x="87107" y="70739"/>
                  </a:lnTo>
                  <a:close/>
                </a:path>
                <a:path w="111759" h="87630">
                  <a:moveTo>
                    <a:pt x="91216" y="70739"/>
                  </a:moveTo>
                  <a:lnTo>
                    <a:pt x="87206" y="70739"/>
                  </a:lnTo>
                  <a:lnTo>
                    <a:pt x="87512" y="71247"/>
                  </a:lnTo>
                  <a:lnTo>
                    <a:pt x="91297" y="71247"/>
                  </a:lnTo>
                  <a:lnTo>
                    <a:pt x="91216" y="70739"/>
                  </a:lnTo>
                  <a:close/>
                </a:path>
                <a:path w="111759" h="87630">
                  <a:moveTo>
                    <a:pt x="85770" y="68199"/>
                  </a:moveTo>
                  <a:lnTo>
                    <a:pt x="85904" y="68580"/>
                  </a:lnTo>
                  <a:lnTo>
                    <a:pt x="87206" y="70739"/>
                  </a:lnTo>
                  <a:lnTo>
                    <a:pt x="87362" y="70231"/>
                  </a:lnTo>
                  <a:lnTo>
                    <a:pt x="87537" y="70231"/>
                  </a:lnTo>
                  <a:lnTo>
                    <a:pt x="85770" y="68199"/>
                  </a:lnTo>
                  <a:close/>
                </a:path>
                <a:path w="111759" h="87630">
                  <a:moveTo>
                    <a:pt x="26726" y="61849"/>
                  </a:moveTo>
                  <a:lnTo>
                    <a:pt x="24942" y="61849"/>
                  </a:lnTo>
                  <a:lnTo>
                    <a:pt x="26047" y="62865"/>
                  </a:lnTo>
                  <a:lnTo>
                    <a:pt x="27965" y="65278"/>
                  </a:lnTo>
                  <a:lnTo>
                    <a:pt x="29233" y="69723"/>
                  </a:lnTo>
                  <a:lnTo>
                    <a:pt x="29370" y="69723"/>
                  </a:lnTo>
                  <a:lnTo>
                    <a:pt x="30060" y="70231"/>
                  </a:lnTo>
                  <a:lnTo>
                    <a:pt x="30416" y="70231"/>
                  </a:lnTo>
                  <a:lnTo>
                    <a:pt x="30568" y="69850"/>
                  </a:lnTo>
                  <a:lnTo>
                    <a:pt x="30619" y="69723"/>
                  </a:lnTo>
                  <a:lnTo>
                    <a:pt x="29152" y="64516"/>
                  </a:lnTo>
                  <a:lnTo>
                    <a:pt x="29044" y="64135"/>
                  </a:lnTo>
                  <a:lnTo>
                    <a:pt x="26726" y="61849"/>
                  </a:lnTo>
                  <a:close/>
                </a:path>
                <a:path w="111759" h="87630">
                  <a:moveTo>
                    <a:pt x="26854" y="53594"/>
                  </a:moveTo>
                  <a:lnTo>
                    <a:pt x="25272" y="53594"/>
                  </a:lnTo>
                  <a:lnTo>
                    <a:pt x="24477" y="57150"/>
                  </a:lnTo>
                  <a:lnTo>
                    <a:pt x="23938" y="59436"/>
                  </a:lnTo>
                  <a:lnTo>
                    <a:pt x="23878" y="59690"/>
                  </a:lnTo>
                  <a:lnTo>
                    <a:pt x="23788" y="60071"/>
                  </a:lnTo>
                  <a:lnTo>
                    <a:pt x="23698" y="60452"/>
                  </a:lnTo>
                  <a:lnTo>
                    <a:pt x="22226" y="62865"/>
                  </a:lnTo>
                  <a:lnTo>
                    <a:pt x="15074" y="67564"/>
                  </a:lnTo>
                  <a:lnTo>
                    <a:pt x="15074" y="68580"/>
                  </a:lnTo>
                  <a:lnTo>
                    <a:pt x="16090" y="68580"/>
                  </a:lnTo>
                  <a:lnTo>
                    <a:pt x="20218" y="65913"/>
                  </a:lnTo>
                  <a:lnTo>
                    <a:pt x="22910" y="63500"/>
                  </a:lnTo>
                  <a:lnTo>
                    <a:pt x="24520" y="63500"/>
                  </a:lnTo>
                  <a:lnTo>
                    <a:pt x="24942" y="61849"/>
                  </a:lnTo>
                  <a:lnTo>
                    <a:pt x="26726" y="61849"/>
                  </a:lnTo>
                  <a:lnTo>
                    <a:pt x="26339" y="61468"/>
                  </a:lnTo>
                  <a:lnTo>
                    <a:pt x="25077" y="60452"/>
                  </a:lnTo>
                  <a:lnTo>
                    <a:pt x="25267" y="60452"/>
                  </a:lnTo>
                  <a:lnTo>
                    <a:pt x="25727" y="58674"/>
                  </a:lnTo>
                  <a:lnTo>
                    <a:pt x="26240" y="56515"/>
                  </a:lnTo>
                  <a:lnTo>
                    <a:pt x="26322" y="56134"/>
                  </a:lnTo>
                  <a:lnTo>
                    <a:pt x="26376" y="55880"/>
                  </a:lnTo>
                  <a:lnTo>
                    <a:pt x="26458" y="55499"/>
                  </a:lnTo>
                  <a:lnTo>
                    <a:pt x="26513" y="55245"/>
                  </a:lnTo>
                  <a:lnTo>
                    <a:pt x="26595" y="54864"/>
                  </a:lnTo>
                  <a:lnTo>
                    <a:pt x="26649" y="54610"/>
                  </a:lnTo>
                  <a:lnTo>
                    <a:pt x="26758" y="54102"/>
                  </a:lnTo>
                  <a:lnTo>
                    <a:pt x="26854" y="53594"/>
                  </a:lnTo>
                  <a:close/>
                </a:path>
                <a:path w="111759" h="87630">
                  <a:moveTo>
                    <a:pt x="71153" y="53594"/>
                  </a:moveTo>
                  <a:lnTo>
                    <a:pt x="69470" y="53594"/>
                  </a:lnTo>
                  <a:lnTo>
                    <a:pt x="72796" y="56134"/>
                  </a:lnTo>
                  <a:lnTo>
                    <a:pt x="76326" y="58674"/>
                  </a:lnTo>
                  <a:lnTo>
                    <a:pt x="79475" y="61087"/>
                  </a:lnTo>
                  <a:lnTo>
                    <a:pt x="79917" y="61468"/>
                  </a:lnTo>
                  <a:lnTo>
                    <a:pt x="85218" y="67564"/>
                  </a:lnTo>
                  <a:lnTo>
                    <a:pt x="85138" y="67310"/>
                  </a:lnTo>
                  <a:lnTo>
                    <a:pt x="83070" y="63881"/>
                  </a:lnTo>
                  <a:lnTo>
                    <a:pt x="84723" y="63881"/>
                  </a:lnTo>
                  <a:lnTo>
                    <a:pt x="82892" y="62484"/>
                  </a:lnTo>
                  <a:lnTo>
                    <a:pt x="86138" y="62484"/>
                  </a:lnTo>
                  <a:lnTo>
                    <a:pt x="81927" y="61087"/>
                  </a:lnTo>
                  <a:lnTo>
                    <a:pt x="80133" y="60452"/>
                  </a:lnTo>
                  <a:lnTo>
                    <a:pt x="80323" y="60452"/>
                  </a:lnTo>
                  <a:lnTo>
                    <a:pt x="72564" y="54610"/>
                  </a:lnTo>
                  <a:lnTo>
                    <a:pt x="71153" y="53594"/>
                  </a:lnTo>
                  <a:close/>
                </a:path>
                <a:path w="111759" h="87630">
                  <a:moveTo>
                    <a:pt x="86138" y="62484"/>
                  </a:moveTo>
                  <a:lnTo>
                    <a:pt x="82892" y="62484"/>
                  </a:lnTo>
                  <a:lnTo>
                    <a:pt x="87617" y="63881"/>
                  </a:lnTo>
                  <a:lnTo>
                    <a:pt x="97320" y="66167"/>
                  </a:lnTo>
                  <a:lnTo>
                    <a:pt x="98717" y="65532"/>
                  </a:lnTo>
                  <a:lnTo>
                    <a:pt x="95326" y="65532"/>
                  </a:lnTo>
                  <a:lnTo>
                    <a:pt x="86138" y="62484"/>
                  </a:lnTo>
                  <a:close/>
                </a:path>
                <a:path w="111759" h="87630">
                  <a:moveTo>
                    <a:pt x="41083" y="45847"/>
                  </a:moveTo>
                  <a:lnTo>
                    <a:pt x="39569" y="45847"/>
                  </a:lnTo>
                  <a:lnTo>
                    <a:pt x="40398" y="46990"/>
                  </a:lnTo>
                  <a:lnTo>
                    <a:pt x="43101" y="59436"/>
                  </a:lnTo>
                  <a:lnTo>
                    <a:pt x="43040" y="61468"/>
                  </a:lnTo>
                  <a:lnTo>
                    <a:pt x="42814" y="62484"/>
                  </a:lnTo>
                  <a:lnTo>
                    <a:pt x="42701" y="62992"/>
                  </a:lnTo>
                  <a:lnTo>
                    <a:pt x="42588" y="63500"/>
                  </a:lnTo>
                  <a:lnTo>
                    <a:pt x="42447" y="64135"/>
                  </a:lnTo>
                  <a:lnTo>
                    <a:pt x="42361" y="65024"/>
                  </a:lnTo>
                  <a:lnTo>
                    <a:pt x="42945" y="65913"/>
                  </a:lnTo>
                  <a:lnTo>
                    <a:pt x="43472" y="65913"/>
                  </a:lnTo>
                  <a:lnTo>
                    <a:pt x="43624" y="65659"/>
                  </a:lnTo>
                  <a:lnTo>
                    <a:pt x="43700" y="65532"/>
                  </a:lnTo>
                  <a:lnTo>
                    <a:pt x="44514" y="61849"/>
                  </a:lnTo>
                  <a:lnTo>
                    <a:pt x="44489" y="59436"/>
                  </a:lnTo>
                  <a:lnTo>
                    <a:pt x="41990" y="47879"/>
                  </a:lnTo>
                  <a:lnTo>
                    <a:pt x="41881" y="47371"/>
                  </a:lnTo>
                  <a:lnTo>
                    <a:pt x="41799" y="46990"/>
                  </a:lnTo>
                  <a:lnTo>
                    <a:pt x="41744" y="46736"/>
                  </a:lnTo>
                  <a:lnTo>
                    <a:pt x="41177" y="45974"/>
                  </a:lnTo>
                  <a:lnTo>
                    <a:pt x="41083" y="45847"/>
                  </a:lnTo>
                  <a:close/>
                </a:path>
                <a:path w="111759" h="87630">
                  <a:moveTo>
                    <a:pt x="50026" y="65659"/>
                  </a:moveTo>
                  <a:lnTo>
                    <a:pt x="43624" y="65659"/>
                  </a:lnTo>
                  <a:lnTo>
                    <a:pt x="43472" y="65913"/>
                  </a:lnTo>
                  <a:lnTo>
                    <a:pt x="50018" y="65913"/>
                  </a:lnTo>
                  <a:lnTo>
                    <a:pt x="50026" y="65659"/>
                  </a:lnTo>
                  <a:close/>
                </a:path>
                <a:path w="111759" h="87630">
                  <a:moveTo>
                    <a:pt x="61876" y="65659"/>
                  </a:moveTo>
                  <a:lnTo>
                    <a:pt x="51528" y="65659"/>
                  </a:lnTo>
                  <a:lnTo>
                    <a:pt x="51518" y="65913"/>
                  </a:lnTo>
                  <a:lnTo>
                    <a:pt x="61807" y="65913"/>
                  </a:lnTo>
                  <a:lnTo>
                    <a:pt x="61876" y="65659"/>
                  </a:lnTo>
                  <a:close/>
                </a:path>
                <a:path w="111759" h="87630">
                  <a:moveTo>
                    <a:pt x="71921" y="65659"/>
                  </a:moveTo>
                  <a:lnTo>
                    <a:pt x="63595" y="65659"/>
                  </a:lnTo>
                  <a:lnTo>
                    <a:pt x="63553" y="65913"/>
                  </a:lnTo>
                  <a:lnTo>
                    <a:pt x="71962" y="65913"/>
                  </a:lnTo>
                  <a:lnTo>
                    <a:pt x="71921" y="65659"/>
                  </a:lnTo>
                  <a:close/>
                </a:path>
                <a:path w="111759" h="87630">
                  <a:moveTo>
                    <a:pt x="83561" y="65659"/>
                  </a:moveTo>
                  <a:lnTo>
                    <a:pt x="73763" y="65659"/>
                  </a:lnTo>
                  <a:lnTo>
                    <a:pt x="73766" y="65913"/>
                  </a:lnTo>
                  <a:lnTo>
                    <a:pt x="83782" y="65913"/>
                  </a:lnTo>
                  <a:lnTo>
                    <a:pt x="83561" y="65659"/>
                  </a:lnTo>
                  <a:close/>
                </a:path>
                <a:path w="111759" h="87630">
                  <a:moveTo>
                    <a:pt x="85308" y="65659"/>
                  </a:moveTo>
                  <a:lnTo>
                    <a:pt x="84142" y="65659"/>
                  </a:lnTo>
                  <a:lnTo>
                    <a:pt x="84296" y="65913"/>
                  </a:lnTo>
                  <a:lnTo>
                    <a:pt x="85628" y="65913"/>
                  </a:lnTo>
                  <a:lnTo>
                    <a:pt x="85308" y="65659"/>
                  </a:lnTo>
                  <a:close/>
                </a:path>
                <a:path w="111759" h="87630">
                  <a:moveTo>
                    <a:pt x="95163" y="65659"/>
                  </a:moveTo>
                  <a:lnTo>
                    <a:pt x="87037" y="65659"/>
                  </a:lnTo>
                  <a:lnTo>
                    <a:pt x="87365" y="65913"/>
                  </a:lnTo>
                  <a:lnTo>
                    <a:pt x="96242" y="65913"/>
                  </a:lnTo>
                  <a:lnTo>
                    <a:pt x="95163" y="65659"/>
                  </a:lnTo>
                  <a:close/>
                </a:path>
                <a:path w="111759" h="87630">
                  <a:moveTo>
                    <a:pt x="29019" y="50673"/>
                  </a:moveTo>
                  <a:lnTo>
                    <a:pt x="27406" y="50673"/>
                  </a:lnTo>
                  <a:lnTo>
                    <a:pt x="29387" y="52832"/>
                  </a:lnTo>
                  <a:lnTo>
                    <a:pt x="33743" y="58039"/>
                  </a:lnTo>
                  <a:lnTo>
                    <a:pt x="35953" y="65024"/>
                  </a:lnTo>
                  <a:lnTo>
                    <a:pt x="36842" y="65659"/>
                  </a:lnTo>
                  <a:lnTo>
                    <a:pt x="37223" y="65532"/>
                  </a:lnTo>
                  <a:lnTo>
                    <a:pt x="37299" y="65278"/>
                  </a:lnTo>
                  <a:lnTo>
                    <a:pt x="37376" y="65024"/>
                  </a:lnTo>
                  <a:lnTo>
                    <a:pt x="34670" y="56515"/>
                  </a:lnTo>
                  <a:lnTo>
                    <a:pt x="29142" y="50800"/>
                  </a:lnTo>
                  <a:lnTo>
                    <a:pt x="29019" y="50673"/>
                  </a:lnTo>
                  <a:close/>
                </a:path>
                <a:path w="111759" h="87630">
                  <a:moveTo>
                    <a:pt x="101866" y="62484"/>
                  </a:moveTo>
                  <a:lnTo>
                    <a:pt x="95326" y="65532"/>
                  </a:lnTo>
                  <a:lnTo>
                    <a:pt x="98717" y="65532"/>
                  </a:lnTo>
                  <a:lnTo>
                    <a:pt x="102908" y="63627"/>
                  </a:lnTo>
                  <a:lnTo>
                    <a:pt x="102920" y="62865"/>
                  </a:lnTo>
                  <a:lnTo>
                    <a:pt x="101866" y="62484"/>
                  </a:lnTo>
                  <a:close/>
                </a:path>
                <a:path w="111759" h="87630">
                  <a:moveTo>
                    <a:pt x="28277" y="45847"/>
                  </a:moveTo>
                  <a:lnTo>
                    <a:pt x="26712" y="45847"/>
                  </a:lnTo>
                  <a:lnTo>
                    <a:pt x="26098" y="49403"/>
                  </a:lnTo>
                  <a:lnTo>
                    <a:pt x="24952" y="53594"/>
                  </a:lnTo>
                  <a:lnTo>
                    <a:pt x="24917" y="53721"/>
                  </a:lnTo>
                  <a:lnTo>
                    <a:pt x="12191" y="63500"/>
                  </a:lnTo>
                  <a:lnTo>
                    <a:pt x="12244" y="64516"/>
                  </a:lnTo>
                  <a:lnTo>
                    <a:pt x="13220" y="64516"/>
                  </a:lnTo>
                  <a:lnTo>
                    <a:pt x="21297" y="58293"/>
                  </a:lnTo>
                  <a:lnTo>
                    <a:pt x="25165" y="53721"/>
                  </a:lnTo>
                  <a:lnTo>
                    <a:pt x="25272" y="53594"/>
                  </a:lnTo>
                  <a:lnTo>
                    <a:pt x="26854" y="53594"/>
                  </a:lnTo>
                  <a:lnTo>
                    <a:pt x="27310" y="51181"/>
                  </a:lnTo>
                  <a:lnTo>
                    <a:pt x="27406" y="50673"/>
                  </a:lnTo>
                  <a:lnTo>
                    <a:pt x="29019" y="50673"/>
                  </a:lnTo>
                  <a:lnTo>
                    <a:pt x="27647" y="49403"/>
                  </a:lnTo>
                  <a:lnTo>
                    <a:pt x="27917" y="47879"/>
                  </a:lnTo>
                  <a:lnTo>
                    <a:pt x="28007" y="47371"/>
                  </a:lnTo>
                  <a:lnTo>
                    <a:pt x="28120" y="46736"/>
                  </a:lnTo>
                  <a:lnTo>
                    <a:pt x="28165" y="46482"/>
                  </a:lnTo>
                  <a:lnTo>
                    <a:pt x="28277" y="45847"/>
                  </a:lnTo>
                  <a:close/>
                </a:path>
                <a:path w="111759" h="87630">
                  <a:moveTo>
                    <a:pt x="28131" y="25273"/>
                  </a:moveTo>
                  <a:lnTo>
                    <a:pt x="26740" y="25273"/>
                  </a:lnTo>
                  <a:lnTo>
                    <a:pt x="27280" y="26924"/>
                  </a:lnTo>
                  <a:lnTo>
                    <a:pt x="27405" y="27305"/>
                  </a:lnTo>
                  <a:lnTo>
                    <a:pt x="27488" y="27559"/>
                  </a:lnTo>
                  <a:lnTo>
                    <a:pt x="27593" y="28067"/>
                  </a:lnTo>
                  <a:lnTo>
                    <a:pt x="27626" y="28448"/>
                  </a:lnTo>
                  <a:lnTo>
                    <a:pt x="27749" y="35433"/>
                  </a:lnTo>
                  <a:lnTo>
                    <a:pt x="24894" y="40640"/>
                  </a:lnTo>
                  <a:lnTo>
                    <a:pt x="24825" y="40767"/>
                  </a:lnTo>
                  <a:lnTo>
                    <a:pt x="19213" y="47625"/>
                  </a:lnTo>
                  <a:lnTo>
                    <a:pt x="12669" y="54610"/>
                  </a:lnTo>
                  <a:lnTo>
                    <a:pt x="7467" y="59690"/>
                  </a:lnTo>
                  <a:lnTo>
                    <a:pt x="7560" y="60071"/>
                  </a:lnTo>
                  <a:lnTo>
                    <a:pt x="7652" y="60452"/>
                  </a:lnTo>
                  <a:lnTo>
                    <a:pt x="7714" y="60706"/>
                  </a:lnTo>
                  <a:lnTo>
                    <a:pt x="8489" y="60706"/>
                  </a:lnTo>
                  <a:lnTo>
                    <a:pt x="11709" y="57658"/>
                  </a:lnTo>
                  <a:lnTo>
                    <a:pt x="17005" y="52324"/>
                  </a:lnTo>
                  <a:lnTo>
                    <a:pt x="22956" y="45593"/>
                  </a:lnTo>
                  <a:lnTo>
                    <a:pt x="27508" y="39497"/>
                  </a:lnTo>
                  <a:lnTo>
                    <a:pt x="29053" y="39497"/>
                  </a:lnTo>
                  <a:lnTo>
                    <a:pt x="29166" y="36703"/>
                  </a:lnTo>
                  <a:lnTo>
                    <a:pt x="31287" y="36703"/>
                  </a:lnTo>
                  <a:lnTo>
                    <a:pt x="29235" y="35433"/>
                  </a:lnTo>
                  <a:lnTo>
                    <a:pt x="29112" y="29591"/>
                  </a:lnTo>
                  <a:lnTo>
                    <a:pt x="28989" y="28448"/>
                  </a:lnTo>
                  <a:lnTo>
                    <a:pt x="28867" y="27305"/>
                  </a:lnTo>
                  <a:lnTo>
                    <a:pt x="28131" y="25273"/>
                  </a:lnTo>
                  <a:close/>
                </a:path>
                <a:path w="111759" h="87630">
                  <a:moveTo>
                    <a:pt x="16158" y="60452"/>
                  </a:moveTo>
                  <a:lnTo>
                    <a:pt x="8757" y="60452"/>
                  </a:lnTo>
                  <a:lnTo>
                    <a:pt x="8489" y="60706"/>
                  </a:lnTo>
                  <a:lnTo>
                    <a:pt x="15827" y="60706"/>
                  </a:lnTo>
                  <a:lnTo>
                    <a:pt x="16158" y="60452"/>
                  </a:lnTo>
                  <a:close/>
                </a:path>
                <a:path w="111759" h="87630">
                  <a:moveTo>
                    <a:pt x="23698" y="60452"/>
                  </a:moveTo>
                  <a:lnTo>
                    <a:pt x="18495" y="60452"/>
                  </a:lnTo>
                  <a:lnTo>
                    <a:pt x="18165" y="60706"/>
                  </a:lnTo>
                  <a:lnTo>
                    <a:pt x="23543" y="60706"/>
                  </a:lnTo>
                  <a:lnTo>
                    <a:pt x="23698" y="60452"/>
                  </a:lnTo>
                  <a:close/>
                </a:path>
                <a:path w="111759" h="87630">
                  <a:moveTo>
                    <a:pt x="25267" y="60452"/>
                  </a:moveTo>
                  <a:lnTo>
                    <a:pt x="25077" y="60452"/>
                  </a:lnTo>
                  <a:lnTo>
                    <a:pt x="25392" y="60706"/>
                  </a:lnTo>
                  <a:lnTo>
                    <a:pt x="25267" y="60452"/>
                  </a:lnTo>
                  <a:close/>
                </a:path>
                <a:path w="111759" h="87630">
                  <a:moveTo>
                    <a:pt x="95695" y="54864"/>
                  </a:moveTo>
                  <a:lnTo>
                    <a:pt x="81884" y="54864"/>
                  </a:lnTo>
                  <a:lnTo>
                    <a:pt x="90047" y="55499"/>
                  </a:lnTo>
                  <a:lnTo>
                    <a:pt x="95695" y="54864"/>
                  </a:lnTo>
                  <a:close/>
                </a:path>
                <a:path w="111759" h="87630">
                  <a:moveTo>
                    <a:pt x="80539" y="54610"/>
                  </a:moveTo>
                  <a:lnTo>
                    <a:pt x="72557" y="54610"/>
                  </a:lnTo>
                  <a:lnTo>
                    <a:pt x="72908" y="54864"/>
                  </a:lnTo>
                  <a:lnTo>
                    <a:pt x="81884" y="54864"/>
                  </a:lnTo>
                  <a:lnTo>
                    <a:pt x="80539" y="54610"/>
                  </a:lnTo>
                  <a:close/>
                </a:path>
                <a:path w="111759" h="87630">
                  <a:moveTo>
                    <a:pt x="73146" y="51943"/>
                  </a:moveTo>
                  <a:lnTo>
                    <a:pt x="68872" y="51943"/>
                  </a:lnTo>
                  <a:lnTo>
                    <a:pt x="74953" y="53594"/>
                  </a:lnTo>
                  <a:lnTo>
                    <a:pt x="75158" y="53594"/>
                  </a:lnTo>
                  <a:lnTo>
                    <a:pt x="80539" y="54610"/>
                  </a:lnTo>
                  <a:lnTo>
                    <a:pt x="97955" y="54610"/>
                  </a:lnTo>
                  <a:lnTo>
                    <a:pt x="98069" y="54229"/>
                  </a:lnTo>
                  <a:lnTo>
                    <a:pt x="87515" y="54229"/>
                  </a:lnTo>
                  <a:lnTo>
                    <a:pt x="77806" y="53086"/>
                  </a:lnTo>
                  <a:lnTo>
                    <a:pt x="73146" y="51943"/>
                  </a:lnTo>
                  <a:close/>
                </a:path>
                <a:path w="111759" h="87630">
                  <a:moveTo>
                    <a:pt x="97383" y="53594"/>
                  </a:moveTo>
                  <a:lnTo>
                    <a:pt x="95527" y="53594"/>
                  </a:lnTo>
                  <a:lnTo>
                    <a:pt x="87515" y="54229"/>
                  </a:lnTo>
                  <a:lnTo>
                    <a:pt x="98069" y="54229"/>
                  </a:lnTo>
                  <a:lnTo>
                    <a:pt x="98399" y="54102"/>
                  </a:lnTo>
                  <a:lnTo>
                    <a:pt x="97383" y="53594"/>
                  </a:lnTo>
                  <a:close/>
                </a:path>
                <a:path w="111759" h="87630">
                  <a:moveTo>
                    <a:pt x="69297" y="45847"/>
                  </a:moveTo>
                  <a:lnTo>
                    <a:pt x="60401" y="45847"/>
                  </a:lnTo>
                  <a:lnTo>
                    <a:pt x="65709" y="46482"/>
                  </a:lnTo>
                  <a:lnTo>
                    <a:pt x="73326" y="47117"/>
                  </a:lnTo>
                  <a:lnTo>
                    <a:pt x="82082" y="46990"/>
                  </a:lnTo>
                  <a:lnTo>
                    <a:pt x="88426" y="45974"/>
                  </a:lnTo>
                  <a:lnTo>
                    <a:pt x="79455" y="45974"/>
                  </a:lnTo>
                  <a:lnTo>
                    <a:pt x="69297" y="45847"/>
                  </a:lnTo>
                  <a:close/>
                </a:path>
                <a:path w="111759" h="87630">
                  <a:moveTo>
                    <a:pt x="89954" y="44450"/>
                  </a:moveTo>
                  <a:lnTo>
                    <a:pt x="79455" y="45974"/>
                  </a:lnTo>
                  <a:lnTo>
                    <a:pt x="88426" y="45974"/>
                  </a:lnTo>
                  <a:lnTo>
                    <a:pt x="90804" y="45593"/>
                  </a:lnTo>
                  <a:lnTo>
                    <a:pt x="90881" y="45212"/>
                  </a:lnTo>
                  <a:lnTo>
                    <a:pt x="90957" y="44831"/>
                  </a:lnTo>
                  <a:lnTo>
                    <a:pt x="89954" y="44450"/>
                  </a:lnTo>
                  <a:close/>
                </a:path>
                <a:path w="111759" h="87630">
                  <a:moveTo>
                    <a:pt x="26756" y="45593"/>
                  </a:moveTo>
                  <a:lnTo>
                    <a:pt x="22938" y="45593"/>
                  </a:lnTo>
                  <a:lnTo>
                    <a:pt x="22748" y="45847"/>
                  </a:lnTo>
                  <a:lnTo>
                    <a:pt x="26712" y="45847"/>
                  </a:lnTo>
                  <a:lnTo>
                    <a:pt x="26756" y="45593"/>
                  </a:lnTo>
                  <a:close/>
                </a:path>
                <a:path w="111759" h="87630">
                  <a:moveTo>
                    <a:pt x="39385" y="45593"/>
                  </a:moveTo>
                  <a:lnTo>
                    <a:pt x="28322" y="45593"/>
                  </a:lnTo>
                  <a:lnTo>
                    <a:pt x="28277" y="45847"/>
                  </a:lnTo>
                  <a:lnTo>
                    <a:pt x="39569" y="45847"/>
                  </a:lnTo>
                  <a:lnTo>
                    <a:pt x="39385" y="45593"/>
                  </a:lnTo>
                  <a:close/>
                </a:path>
                <a:path w="111759" h="87630">
                  <a:moveTo>
                    <a:pt x="49276" y="45593"/>
                  </a:moveTo>
                  <a:lnTo>
                    <a:pt x="40894" y="45593"/>
                  </a:lnTo>
                  <a:lnTo>
                    <a:pt x="41083" y="45847"/>
                  </a:lnTo>
                  <a:lnTo>
                    <a:pt x="49299" y="45847"/>
                  </a:lnTo>
                  <a:lnTo>
                    <a:pt x="49276" y="45593"/>
                  </a:lnTo>
                  <a:close/>
                </a:path>
                <a:path w="111759" h="87630">
                  <a:moveTo>
                    <a:pt x="29053" y="39497"/>
                  </a:moveTo>
                  <a:lnTo>
                    <a:pt x="27508" y="39497"/>
                  </a:lnTo>
                  <a:lnTo>
                    <a:pt x="27450" y="40132"/>
                  </a:lnTo>
                  <a:lnTo>
                    <a:pt x="27369" y="41021"/>
                  </a:lnTo>
                  <a:lnTo>
                    <a:pt x="27254" y="42291"/>
                  </a:lnTo>
                  <a:lnTo>
                    <a:pt x="26935" y="44450"/>
                  </a:lnTo>
                  <a:lnTo>
                    <a:pt x="26878" y="44831"/>
                  </a:lnTo>
                  <a:lnTo>
                    <a:pt x="26756" y="45593"/>
                  </a:lnTo>
                  <a:lnTo>
                    <a:pt x="28322" y="45593"/>
                  </a:lnTo>
                  <a:lnTo>
                    <a:pt x="28435" y="44958"/>
                  </a:lnTo>
                  <a:lnTo>
                    <a:pt x="28956" y="41021"/>
                  </a:lnTo>
                  <a:lnTo>
                    <a:pt x="29053" y="39497"/>
                  </a:lnTo>
                  <a:close/>
                </a:path>
                <a:path w="111759" h="87630">
                  <a:moveTo>
                    <a:pt x="31287" y="36703"/>
                  </a:moveTo>
                  <a:lnTo>
                    <a:pt x="29368" y="36703"/>
                  </a:lnTo>
                  <a:lnTo>
                    <a:pt x="36067" y="41021"/>
                  </a:lnTo>
                  <a:lnTo>
                    <a:pt x="39385" y="45593"/>
                  </a:lnTo>
                  <a:lnTo>
                    <a:pt x="40894" y="45593"/>
                  </a:lnTo>
                  <a:lnTo>
                    <a:pt x="36829" y="40132"/>
                  </a:lnTo>
                  <a:lnTo>
                    <a:pt x="31287" y="36703"/>
                  </a:lnTo>
                  <a:close/>
                </a:path>
                <a:path w="111759" h="87630">
                  <a:moveTo>
                    <a:pt x="27127" y="24384"/>
                  </a:moveTo>
                  <a:lnTo>
                    <a:pt x="25246" y="24384"/>
                  </a:lnTo>
                  <a:lnTo>
                    <a:pt x="19688" y="30498"/>
                  </a:lnTo>
                  <a:lnTo>
                    <a:pt x="11252" y="36195"/>
                  </a:lnTo>
                  <a:lnTo>
                    <a:pt x="3512" y="40386"/>
                  </a:lnTo>
                  <a:lnTo>
                    <a:pt x="38" y="42037"/>
                  </a:lnTo>
                  <a:lnTo>
                    <a:pt x="0" y="42799"/>
                  </a:lnTo>
                  <a:lnTo>
                    <a:pt x="26525" y="25273"/>
                  </a:lnTo>
                  <a:lnTo>
                    <a:pt x="28131" y="25273"/>
                  </a:lnTo>
                  <a:lnTo>
                    <a:pt x="27947" y="24765"/>
                  </a:lnTo>
                  <a:lnTo>
                    <a:pt x="35890" y="24765"/>
                  </a:lnTo>
                  <a:lnTo>
                    <a:pt x="27127" y="24384"/>
                  </a:lnTo>
                  <a:close/>
                </a:path>
                <a:path w="111759" h="87630">
                  <a:moveTo>
                    <a:pt x="60484" y="37211"/>
                  </a:moveTo>
                  <a:lnTo>
                    <a:pt x="48234" y="37211"/>
                  </a:lnTo>
                  <a:lnTo>
                    <a:pt x="56301" y="38100"/>
                  </a:lnTo>
                  <a:lnTo>
                    <a:pt x="67605" y="38735"/>
                  </a:lnTo>
                  <a:lnTo>
                    <a:pt x="75086" y="38481"/>
                  </a:lnTo>
                  <a:lnTo>
                    <a:pt x="78393" y="38481"/>
                  </a:lnTo>
                  <a:lnTo>
                    <a:pt x="81870" y="37465"/>
                  </a:lnTo>
                  <a:lnTo>
                    <a:pt x="64377" y="37465"/>
                  </a:lnTo>
                  <a:lnTo>
                    <a:pt x="60484" y="37211"/>
                  </a:lnTo>
                  <a:close/>
                </a:path>
                <a:path w="111759" h="87630">
                  <a:moveTo>
                    <a:pt x="86702" y="35179"/>
                  </a:moveTo>
                  <a:lnTo>
                    <a:pt x="85496" y="35179"/>
                  </a:lnTo>
                  <a:lnTo>
                    <a:pt x="76322" y="37465"/>
                  </a:lnTo>
                  <a:lnTo>
                    <a:pt x="81870" y="37465"/>
                  </a:lnTo>
                  <a:lnTo>
                    <a:pt x="86217" y="36195"/>
                  </a:lnTo>
                  <a:lnTo>
                    <a:pt x="86448" y="36195"/>
                  </a:lnTo>
                  <a:lnTo>
                    <a:pt x="86855" y="35941"/>
                  </a:lnTo>
                  <a:lnTo>
                    <a:pt x="86753" y="35433"/>
                  </a:lnTo>
                  <a:lnTo>
                    <a:pt x="86702" y="35179"/>
                  </a:lnTo>
                  <a:close/>
                </a:path>
                <a:path w="111759" h="87630">
                  <a:moveTo>
                    <a:pt x="63411" y="33655"/>
                  </a:moveTo>
                  <a:lnTo>
                    <a:pt x="59806" y="33655"/>
                  </a:lnTo>
                  <a:lnTo>
                    <a:pt x="61724" y="34163"/>
                  </a:lnTo>
                  <a:lnTo>
                    <a:pt x="69037" y="34925"/>
                  </a:lnTo>
                  <a:lnTo>
                    <a:pt x="76733" y="35179"/>
                  </a:lnTo>
                  <a:lnTo>
                    <a:pt x="80501" y="34163"/>
                  </a:lnTo>
                  <a:lnTo>
                    <a:pt x="63411" y="33655"/>
                  </a:lnTo>
                  <a:close/>
                </a:path>
                <a:path w="111759" h="87630">
                  <a:moveTo>
                    <a:pt x="81813" y="32512"/>
                  </a:moveTo>
                  <a:lnTo>
                    <a:pt x="75580" y="34163"/>
                  </a:lnTo>
                  <a:lnTo>
                    <a:pt x="80501" y="34163"/>
                  </a:lnTo>
                  <a:lnTo>
                    <a:pt x="82384" y="33655"/>
                  </a:lnTo>
                  <a:lnTo>
                    <a:pt x="82786" y="33655"/>
                  </a:lnTo>
                  <a:lnTo>
                    <a:pt x="82816" y="32893"/>
                  </a:lnTo>
                  <a:lnTo>
                    <a:pt x="81813" y="32512"/>
                  </a:lnTo>
                  <a:close/>
                </a:path>
                <a:path w="111759" h="87630">
                  <a:moveTo>
                    <a:pt x="58735" y="33371"/>
                  </a:moveTo>
                  <a:lnTo>
                    <a:pt x="59567" y="33655"/>
                  </a:lnTo>
                  <a:lnTo>
                    <a:pt x="59806" y="33655"/>
                  </a:lnTo>
                  <a:lnTo>
                    <a:pt x="58735" y="33371"/>
                  </a:lnTo>
                  <a:close/>
                </a:path>
                <a:path w="111759" h="87630">
                  <a:moveTo>
                    <a:pt x="53606" y="31623"/>
                  </a:moveTo>
                  <a:lnTo>
                    <a:pt x="53365" y="31623"/>
                  </a:lnTo>
                  <a:lnTo>
                    <a:pt x="55284" y="32512"/>
                  </a:lnTo>
                  <a:lnTo>
                    <a:pt x="55489" y="32512"/>
                  </a:lnTo>
                  <a:lnTo>
                    <a:pt x="58735" y="33371"/>
                  </a:lnTo>
                  <a:lnTo>
                    <a:pt x="53606" y="31623"/>
                  </a:lnTo>
                  <a:close/>
                </a:path>
                <a:path w="111759" h="87630">
                  <a:moveTo>
                    <a:pt x="50939" y="30498"/>
                  </a:moveTo>
                  <a:lnTo>
                    <a:pt x="51371" y="30861"/>
                  </a:lnTo>
                  <a:lnTo>
                    <a:pt x="53606" y="31623"/>
                  </a:lnTo>
                  <a:lnTo>
                    <a:pt x="53365" y="31623"/>
                  </a:lnTo>
                  <a:lnTo>
                    <a:pt x="50939" y="30498"/>
                  </a:lnTo>
                  <a:close/>
                </a:path>
                <a:path w="111759" h="87630">
                  <a:moveTo>
                    <a:pt x="45313" y="25781"/>
                  </a:moveTo>
                  <a:lnTo>
                    <a:pt x="43726" y="25781"/>
                  </a:lnTo>
                  <a:lnTo>
                    <a:pt x="48981" y="29591"/>
                  </a:lnTo>
                  <a:lnTo>
                    <a:pt x="50939" y="30498"/>
                  </a:lnTo>
                  <a:lnTo>
                    <a:pt x="45313" y="25781"/>
                  </a:lnTo>
                  <a:close/>
                </a:path>
                <a:path w="111759" h="87630">
                  <a:moveTo>
                    <a:pt x="66690" y="25273"/>
                  </a:moveTo>
                  <a:lnTo>
                    <a:pt x="63830" y="25273"/>
                  </a:lnTo>
                  <a:lnTo>
                    <a:pt x="71780" y="28448"/>
                  </a:lnTo>
                  <a:lnTo>
                    <a:pt x="81076" y="30226"/>
                  </a:lnTo>
                  <a:lnTo>
                    <a:pt x="81610" y="30226"/>
                  </a:lnTo>
                  <a:lnTo>
                    <a:pt x="81711" y="29972"/>
                  </a:lnTo>
                  <a:lnTo>
                    <a:pt x="81917" y="29972"/>
                  </a:lnTo>
                  <a:lnTo>
                    <a:pt x="80987" y="29210"/>
                  </a:lnTo>
                  <a:lnTo>
                    <a:pt x="75480" y="28067"/>
                  </a:lnTo>
                  <a:lnTo>
                    <a:pt x="75034" y="28067"/>
                  </a:lnTo>
                  <a:lnTo>
                    <a:pt x="69591" y="26289"/>
                  </a:lnTo>
                  <a:lnTo>
                    <a:pt x="66690" y="25273"/>
                  </a:lnTo>
                  <a:close/>
                </a:path>
                <a:path w="111759" h="87630">
                  <a:moveTo>
                    <a:pt x="25092" y="21590"/>
                  </a:moveTo>
                  <a:lnTo>
                    <a:pt x="23973" y="21590"/>
                  </a:lnTo>
                  <a:lnTo>
                    <a:pt x="24206" y="22225"/>
                  </a:lnTo>
                  <a:lnTo>
                    <a:pt x="24907" y="22733"/>
                  </a:lnTo>
                  <a:lnTo>
                    <a:pt x="25286" y="22733"/>
                  </a:lnTo>
                  <a:lnTo>
                    <a:pt x="16711" y="28067"/>
                  </a:lnTo>
                  <a:lnTo>
                    <a:pt x="13462" y="28067"/>
                  </a:lnTo>
                  <a:lnTo>
                    <a:pt x="660" y="28956"/>
                  </a:lnTo>
                  <a:lnTo>
                    <a:pt x="495" y="28956"/>
                  </a:lnTo>
                  <a:lnTo>
                    <a:pt x="3" y="29591"/>
                  </a:lnTo>
                  <a:lnTo>
                    <a:pt x="330" y="29591"/>
                  </a:lnTo>
                  <a:lnTo>
                    <a:pt x="1015" y="29972"/>
                  </a:lnTo>
                  <a:lnTo>
                    <a:pt x="16954" y="28956"/>
                  </a:lnTo>
                  <a:lnTo>
                    <a:pt x="25134" y="24384"/>
                  </a:lnTo>
                  <a:lnTo>
                    <a:pt x="29758" y="24384"/>
                  </a:lnTo>
                  <a:lnTo>
                    <a:pt x="28308" y="23749"/>
                  </a:lnTo>
                  <a:lnTo>
                    <a:pt x="27511" y="23749"/>
                  </a:lnTo>
                  <a:lnTo>
                    <a:pt x="30160" y="22225"/>
                  </a:lnTo>
                  <a:lnTo>
                    <a:pt x="26095" y="22225"/>
                  </a:lnTo>
                  <a:lnTo>
                    <a:pt x="25092" y="21590"/>
                  </a:lnTo>
                  <a:close/>
                </a:path>
                <a:path w="111759" h="87630">
                  <a:moveTo>
                    <a:pt x="83114" y="24384"/>
                  </a:moveTo>
                  <a:lnTo>
                    <a:pt x="81076" y="24384"/>
                  </a:lnTo>
                  <a:lnTo>
                    <a:pt x="82438" y="25273"/>
                  </a:lnTo>
                  <a:lnTo>
                    <a:pt x="85944" y="27305"/>
                  </a:lnTo>
                  <a:lnTo>
                    <a:pt x="86726" y="27305"/>
                  </a:lnTo>
                  <a:lnTo>
                    <a:pt x="92735" y="28067"/>
                  </a:lnTo>
                  <a:lnTo>
                    <a:pt x="93133" y="28067"/>
                  </a:lnTo>
                  <a:lnTo>
                    <a:pt x="93319" y="27559"/>
                  </a:lnTo>
                  <a:lnTo>
                    <a:pt x="92494" y="26924"/>
                  </a:lnTo>
                  <a:lnTo>
                    <a:pt x="87477" y="26289"/>
                  </a:lnTo>
                  <a:lnTo>
                    <a:pt x="84779" y="25273"/>
                  </a:lnTo>
                  <a:lnTo>
                    <a:pt x="83778" y="24765"/>
                  </a:lnTo>
                  <a:lnTo>
                    <a:pt x="83114" y="24384"/>
                  </a:lnTo>
                  <a:close/>
                </a:path>
                <a:path w="111759" h="87630">
                  <a:moveTo>
                    <a:pt x="63830" y="25273"/>
                  </a:moveTo>
                  <a:lnTo>
                    <a:pt x="30606" y="25273"/>
                  </a:lnTo>
                  <a:lnTo>
                    <a:pt x="34535" y="25781"/>
                  </a:lnTo>
                  <a:lnTo>
                    <a:pt x="51028" y="25781"/>
                  </a:lnTo>
                  <a:lnTo>
                    <a:pt x="63830" y="25273"/>
                  </a:lnTo>
                  <a:close/>
                </a:path>
                <a:path w="111759" h="87630">
                  <a:moveTo>
                    <a:pt x="67944" y="6858"/>
                  </a:moveTo>
                  <a:lnTo>
                    <a:pt x="66967" y="6858"/>
                  </a:lnTo>
                  <a:lnTo>
                    <a:pt x="62349" y="11684"/>
                  </a:lnTo>
                  <a:lnTo>
                    <a:pt x="56127" y="17399"/>
                  </a:lnTo>
                  <a:lnTo>
                    <a:pt x="49686" y="22352"/>
                  </a:lnTo>
                  <a:lnTo>
                    <a:pt x="44118" y="24765"/>
                  </a:lnTo>
                  <a:lnTo>
                    <a:pt x="48267" y="24765"/>
                  </a:lnTo>
                  <a:lnTo>
                    <a:pt x="51600" y="22733"/>
                  </a:lnTo>
                  <a:lnTo>
                    <a:pt x="58724" y="18034"/>
                  </a:lnTo>
                  <a:lnTo>
                    <a:pt x="66979" y="9017"/>
                  </a:lnTo>
                  <a:lnTo>
                    <a:pt x="68211" y="7620"/>
                  </a:lnTo>
                  <a:lnTo>
                    <a:pt x="67944" y="6858"/>
                  </a:lnTo>
                  <a:close/>
                </a:path>
                <a:path w="111759" h="87630">
                  <a:moveTo>
                    <a:pt x="81076" y="24384"/>
                  </a:moveTo>
                  <a:lnTo>
                    <a:pt x="56654" y="24384"/>
                  </a:lnTo>
                  <a:lnTo>
                    <a:pt x="44386" y="24765"/>
                  </a:lnTo>
                  <a:lnTo>
                    <a:pt x="74561" y="24765"/>
                  </a:lnTo>
                  <a:lnTo>
                    <a:pt x="81076" y="24384"/>
                  </a:lnTo>
                  <a:close/>
                </a:path>
                <a:path w="111759" h="87630">
                  <a:moveTo>
                    <a:pt x="77076" y="14859"/>
                  </a:moveTo>
                  <a:lnTo>
                    <a:pt x="76085" y="14859"/>
                  </a:lnTo>
                  <a:lnTo>
                    <a:pt x="73561" y="17399"/>
                  </a:lnTo>
                  <a:lnTo>
                    <a:pt x="66713" y="23749"/>
                  </a:lnTo>
                  <a:lnTo>
                    <a:pt x="57674" y="24384"/>
                  </a:lnTo>
                  <a:lnTo>
                    <a:pt x="80219" y="24384"/>
                  </a:lnTo>
                  <a:lnTo>
                    <a:pt x="93586" y="23749"/>
                  </a:lnTo>
                  <a:lnTo>
                    <a:pt x="67380" y="23749"/>
                  </a:lnTo>
                  <a:lnTo>
                    <a:pt x="71539" y="21590"/>
                  </a:lnTo>
                  <a:lnTo>
                    <a:pt x="77063" y="16002"/>
                  </a:lnTo>
                  <a:lnTo>
                    <a:pt x="77330" y="15621"/>
                  </a:lnTo>
                  <a:lnTo>
                    <a:pt x="77076" y="14859"/>
                  </a:lnTo>
                  <a:close/>
                </a:path>
                <a:path w="111759" h="87630">
                  <a:moveTo>
                    <a:pt x="89877" y="16002"/>
                  </a:moveTo>
                  <a:lnTo>
                    <a:pt x="88887" y="16002"/>
                  </a:lnTo>
                  <a:lnTo>
                    <a:pt x="83511" y="22225"/>
                  </a:lnTo>
                  <a:lnTo>
                    <a:pt x="83124" y="22225"/>
                  </a:lnTo>
                  <a:lnTo>
                    <a:pt x="80695" y="23241"/>
                  </a:lnTo>
                  <a:lnTo>
                    <a:pt x="71492" y="23749"/>
                  </a:lnTo>
                  <a:lnTo>
                    <a:pt x="93852" y="23749"/>
                  </a:lnTo>
                  <a:lnTo>
                    <a:pt x="93954" y="23241"/>
                  </a:lnTo>
                  <a:lnTo>
                    <a:pt x="83428" y="23241"/>
                  </a:lnTo>
                  <a:lnTo>
                    <a:pt x="86588" y="20955"/>
                  </a:lnTo>
                  <a:lnTo>
                    <a:pt x="90182" y="16764"/>
                  </a:lnTo>
                  <a:lnTo>
                    <a:pt x="89877" y="16002"/>
                  </a:lnTo>
                  <a:close/>
                </a:path>
                <a:path w="111759" h="87630">
                  <a:moveTo>
                    <a:pt x="93256" y="22733"/>
                  </a:moveTo>
                  <a:lnTo>
                    <a:pt x="91084" y="22733"/>
                  </a:lnTo>
                  <a:lnTo>
                    <a:pt x="83362" y="23241"/>
                  </a:lnTo>
                  <a:lnTo>
                    <a:pt x="94221" y="23241"/>
                  </a:lnTo>
                  <a:lnTo>
                    <a:pt x="93256" y="22733"/>
                  </a:lnTo>
                  <a:close/>
                </a:path>
                <a:path w="111759" h="87630">
                  <a:moveTo>
                    <a:pt x="37249" y="0"/>
                  </a:moveTo>
                  <a:lnTo>
                    <a:pt x="36385" y="254"/>
                  </a:lnTo>
                  <a:lnTo>
                    <a:pt x="33934" y="6858"/>
                  </a:lnTo>
                  <a:lnTo>
                    <a:pt x="28676" y="19685"/>
                  </a:lnTo>
                  <a:lnTo>
                    <a:pt x="25748" y="22225"/>
                  </a:lnTo>
                  <a:lnTo>
                    <a:pt x="27817" y="22225"/>
                  </a:lnTo>
                  <a:lnTo>
                    <a:pt x="31505" y="17399"/>
                  </a:lnTo>
                  <a:lnTo>
                    <a:pt x="31840" y="16764"/>
                  </a:lnTo>
                  <a:lnTo>
                    <a:pt x="37782" y="762"/>
                  </a:lnTo>
                  <a:lnTo>
                    <a:pt x="37249" y="0"/>
                  </a:lnTo>
                  <a:close/>
                </a:path>
                <a:path w="111759" h="87630">
                  <a:moveTo>
                    <a:pt x="53162" y="1524"/>
                  </a:moveTo>
                  <a:lnTo>
                    <a:pt x="52196" y="1524"/>
                  </a:lnTo>
                  <a:lnTo>
                    <a:pt x="46970" y="6477"/>
                  </a:lnTo>
                  <a:lnTo>
                    <a:pt x="40170" y="12573"/>
                  </a:lnTo>
                  <a:lnTo>
                    <a:pt x="33312" y="18288"/>
                  </a:lnTo>
                  <a:lnTo>
                    <a:pt x="27734" y="22225"/>
                  </a:lnTo>
                  <a:lnTo>
                    <a:pt x="30160" y="22225"/>
                  </a:lnTo>
                  <a:lnTo>
                    <a:pt x="31264" y="21590"/>
                  </a:lnTo>
                  <a:lnTo>
                    <a:pt x="31996" y="20955"/>
                  </a:lnTo>
                  <a:lnTo>
                    <a:pt x="37526" y="16764"/>
                  </a:lnTo>
                  <a:lnTo>
                    <a:pt x="44762" y="10414"/>
                  </a:lnTo>
                  <a:lnTo>
                    <a:pt x="50677" y="4953"/>
                  </a:lnTo>
                  <a:lnTo>
                    <a:pt x="53416" y="2286"/>
                  </a:lnTo>
                  <a:lnTo>
                    <a:pt x="53162" y="1524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0" name="object 2750"/>
            <p:cNvSpPr/>
            <p:nvPr/>
          </p:nvSpPr>
          <p:spPr>
            <a:xfrm>
              <a:off x="7272407" y="3144150"/>
              <a:ext cx="114935" cy="66040"/>
            </a:xfrm>
            <a:custGeom>
              <a:avLst/>
              <a:gdLst/>
              <a:ahLst/>
              <a:cxnLst/>
              <a:rect l="l" t="t" r="r" b="b"/>
              <a:pathLst>
                <a:path w="114934" h="66039">
                  <a:moveTo>
                    <a:pt x="106475" y="57810"/>
                  </a:moveTo>
                  <a:lnTo>
                    <a:pt x="104936" y="57810"/>
                  </a:lnTo>
                  <a:lnTo>
                    <a:pt x="107996" y="60502"/>
                  </a:lnTo>
                  <a:lnTo>
                    <a:pt x="110866" y="63144"/>
                  </a:lnTo>
                  <a:lnTo>
                    <a:pt x="113497" y="65735"/>
                  </a:lnTo>
                  <a:lnTo>
                    <a:pt x="113707" y="65735"/>
                  </a:lnTo>
                  <a:lnTo>
                    <a:pt x="114473" y="65938"/>
                  </a:lnTo>
                  <a:lnTo>
                    <a:pt x="114676" y="65735"/>
                  </a:lnTo>
                  <a:lnTo>
                    <a:pt x="112315" y="63474"/>
                  </a:lnTo>
                  <a:lnTo>
                    <a:pt x="110346" y="61493"/>
                  </a:lnTo>
                  <a:lnTo>
                    <a:pt x="108187" y="59372"/>
                  </a:lnTo>
                  <a:lnTo>
                    <a:pt x="106475" y="57810"/>
                  </a:lnTo>
                  <a:close/>
                </a:path>
                <a:path w="114934" h="66039">
                  <a:moveTo>
                    <a:pt x="97349" y="49974"/>
                  </a:moveTo>
                  <a:lnTo>
                    <a:pt x="95679" y="49974"/>
                  </a:lnTo>
                  <a:lnTo>
                    <a:pt x="100313" y="53797"/>
                  </a:lnTo>
                  <a:lnTo>
                    <a:pt x="101938" y="55194"/>
                  </a:lnTo>
                  <a:lnTo>
                    <a:pt x="102615" y="55829"/>
                  </a:lnTo>
                  <a:lnTo>
                    <a:pt x="106904" y="64960"/>
                  </a:lnTo>
                  <a:lnTo>
                    <a:pt x="107882" y="65519"/>
                  </a:lnTo>
                  <a:lnTo>
                    <a:pt x="108166" y="65519"/>
                  </a:lnTo>
                  <a:lnTo>
                    <a:pt x="108278" y="64960"/>
                  </a:lnTo>
                  <a:lnTo>
                    <a:pt x="107725" y="63715"/>
                  </a:lnTo>
                  <a:lnTo>
                    <a:pt x="105026" y="58000"/>
                  </a:lnTo>
                  <a:lnTo>
                    <a:pt x="104936" y="57810"/>
                  </a:lnTo>
                  <a:lnTo>
                    <a:pt x="106475" y="57810"/>
                  </a:lnTo>
                  <a:lnTo>
                    <a:pt x="105139" y="56591"/>
                  </a:lnTo>
                  <a:lnTo>
                    <a:pt x="101253" y="53225"/>
                  </a:lnTo>
                  <a:lnTo>
                    <a:pt x="97349" y="49974"/>
                  </a:lnTo>
                  <a:close/>
                </a:path>
                <a:path w="114934" h="66039">
                  <a:moveTo>
                    <a:pt x="86577" y="42163"/>
                  </a:moveTo>
                  <a:lnTo>
                    <a:pt x="85822" y="42163"/>
                  </a:lnTo>
                  <a:lnTo>
                    <a:pt x="91258" y="46405"/>
                  </a:lnTo>
                  <a:lnTo>
                    <a:pt x="93887" y="48526"/>
                  </a:lnTo>
                  <a:lnTo>
                    <a:pt x="96234" y="63144"/>
                  </a:lnTo>
                  <a:lnTo>
                    <a:pt x="96287" y="63474"/>
                  </a:lnTo>
                  <a:lnTo>
                    <a:pt x="97125" y="64173"/>
                  </a:lnTo>
                  <a:lnTo>
                    <a:pt x="97590" y="64173"/>
                  </a:lnTo>
                  <a:lnTo>
                    <a:pt x="97680" y="63144"/>
                  </a:lnTo>
                  <a:lnTo>
                    <a:pt x="95650" y="50622"/>
                  </a:lnTo>
                  <a:lnTo>
                    <a:pt x="95545" y="49974"/>
                  </a:lnTo>
                  <a:lnTo>
                    <a:pt x="97349" y="49974"/>
                  </a:lnTo>
                  <a:lnTo>
                    <a:pt x="92007" y="45605"/>
                  </a:lnTo>
                  <a:lnTo>
                    <a:pt x="87263" y="42659"/>
                  </a:lnTo>
                  <a:lnTo>
                    <a:pt x="86577" y="42163"/>
                  </a:lnTo>
                  <a:close/>
                </a:path>
                <a:path w="114934" h="66039">
                  <a:moveTo>
                    <a:pt x="89927" y="48971"/>
                  </a:moveTo>
                  <a:lnTo>
                    <a:pt x="89758" y="49216"/>
                  </a:lnTo>
                  <a:lnTo>
                    <a:pt x="85410" y="57810"/>
                  </a:lnTo>
                  <a:lnTo>
                    <a:pt x="85314" y="58000"/>
                  </a:lnTo>
                  <a:lnTo>
                    <a:pt x="85745" y="58953"/>
                  </a:lnTo>
                  <a:lnTo>
                    <a:pt x="86615" y="58953"/>
                  </a:lnTo>
                  <a:lnTo>
                    <a:pt x="90838" y="50622"/>
                  </a:lnTo>
                  <a:lnTo>
                    <a:pt x="90708" y="50266"/>
                  </a:lnTo>
                  <a:lnTo>
                    <a:pt x="89927" y="48971"/>
                  </a:lnTo>
                  <a:close/>
                </a:path>
                <a:path w="114934" h="66039">
                  <a:moveTo>
                    <a:pt x="65042" y="25679"/>
                  </a:moveTo>
                  <a:lnTo>
                    <a:pt x="63661" y="25679"/>
                  </a:lnTo>
                  <a:lnTo>
                    <a:pt x="68197" y="28968"/>
                  </a:lnTo>
                  <a:lnTo>
                    <a:pt x="68442" y="29209"/>
                  </a:lnTo>
                  <a:lnTo>
                    <a:pt x="73659" y="37708"/>
                  </a:lnTo>
                  <a:lnTo>
                    <a:pt x="74881" y="45193"/>
                  </a:lnTo>
                  <a:lnTo>
                    <a:pt x="74811" y="48526"/>
                  </a:lnTo>
                  <a:lnTo>
                    <a:pt x="74721" y="49491"/>
                  </a:lnTo>
                  <a:lnTo>
                    <a:pt x="74615" y="50622"/>
                  </a:lnTo>
                  <a:lnTo>
                    <a:pt x="74495" y="51904"/>
                  </a:lnTo>
                  <a:lnTo>
                    <a:pt x="74387" y="52755"/>
                  </a:lnTo>
                  <a:lnTo>
                    <a:pt x="73849" y="54927"/>
                  </a:lnTo>
                  <a:lnTo>
                    <a:pt x="73782" y="55194"/>
                  </a:lnTo>
                  <a:lnTo>
                    <a:pt x="74199" y="55829"/>
                  </a:lnTo>
                  <a:lnTo>
                    <a:pt x="74316" y="56006"/>
                  </a:lnTo>
                  <a:lnTo>
                    <a:pt x="75068" y="56006"/>
                  </a:lnTo>
                  <a:lnTo>
                    <a:pt x="75205" y="55829"/>
                  </a:lnTo>
                  <a:lnTo>
                    <a:pt x="76554" y="51904"/>
                  </a:lnTo>
                  <a:lnTo>
                    <a:pt x="76488" y="40957"/>
                  </a:lnTo>
                  <a:lnTo>
                    <a:pt x="75247" y="36982"/>
                  </a:lnTo>
                  <a:lnTo>
                    <a:pt x="75201" y="36834"/>
                  </a:lnTo>
                  <a:lnTo>
                    <a:pt x="75116" y="36563"/>
                  </a:lnTo>
                  <a:lnTo>
                    <a:pt x="75017" y="36245"/>
                  </a:lnTo>
                  <a:lnTo>
                    <a:pt x="74941" y="36004"/>
                  </a:lnTo>
                  <a:lnTo>
                    <a:pt x="74794" y="35763"/>
                  </a:lnTo>
                  <a:lnTo>
                    <a:pt x="72156" y="31940"/>
                  </a:lnTo>
                  <a:lnTo>
                    <a:pt x="73390" y="31940"/>
                  </a:lnTo>
                  <a:lnTo>
                    <a:pt x="69795" y="29209"/>
                  </a:lnTo>
                  <a:lnTo>
                    <a:pt x="65362" y="25933"/>
                  </a:lnTo>
                  <a:lnTo>
                    <a:pt x="65042" y="25679"/>
                  </a:lnTo>
                  <a:close/>
                </a:path>
                <a:path w="114934" h="66039">
                  <a:moveTo>
                    <a:pt x="27237" y="41871"/>
                  </a:moveTo>
                  <a:lnTo>
                    <a:pt x="25641" y="41871"/>
                  </a:lnTo>
                  <a:lnTo>
                    <a:pt x="24037" y="47917"/>
                  </a:lnTo>
                  <a:lnTo>
                    <a:pt x="23980" y="48132"/>
                  </a:lnTo>
                  <a:lnTo>
                    <a:pt x="23875" y="48526"/>
                  </a:lnTo>
                  <a:lnTo>
                    <a:pt x="23757" y="48971"/>
                  </a:lnTo>
                  <a:lnTo>
                    <a:pt x="22156" y="53797"/>
                  </a:lnTo>
                  <a:lnTo>
                    <a:pt x="22030" y="54178"/>
                  </a:lnTo>
                  <a:lnTo>
                    <a:pt x="21966" y="54317"/>
                  </a:lnTo>
                  <a:lnTo>
                    <a:pt x="22565" y="55194"/>
                  </a:lnTo>
                  <a:lnTo>
                    <a:pt x="23160" y="55194"/>
                  </a:lnTo>
                  <a:lnTo>
                    <a:pt x="23389" y="54927"/>
                  </a:lnTo>
                  <a:lnTo>
                    <a:pt x="25649" y="48132"/>
                  </a:lnTo>
                  <a:lnTo>
                    <a:pt x="26999" y="42811"/>
                  </a:lnTo>
                  <a:lnTo>
                    <a:pt x="27037" y="42659"/>
                  </a:lnTo>
                  <a:lnTo>
                    <a:pt x="27163" y="42163"/>
                  </a:lnTo>
                  <a:lnTo>
                    <a:pt x="27237" y="41871"/>
                  </a:lnTo>
                  <a:close/>
                </a:path>
                <a:path w="114934" h="66039">
                  <a:moveTo>
                    <a:pt x="52250" y="16789"/>
                  </a:moveTo>
                  <a:lnTo>
                    <a:pt x="51037" y="16789"/>
                  </a:lnTo>
                  <a:lnTo>
                    <a:pt x="54235" y="18990"/>
                  </a:lnTo>
                  <a:lnTo>
                    <a:pt x="61006" y="23774"/>
                  </a:lnTo>
                  <a:lnTo>
                    <a:pt x="65092" y="33463"/>
                  </a:lnTo>
                  <a:lnTo>
                    <a:pt x="65053" y="37708"/>
                  </a:lnTo>
                  <a:lnTo>
                    <a:pt x="64926" y="42811"/>
                  </a:lnTo>
                  <a:lnTo>
                    <a:pt x="63527" y="47917"/>
                  </a:lnTo>
                  <a:lnTo>
                    <a:pt x="63468" y="48132"/>
                  </a:lnTo>
                  <a:lnTo>
                    <a:pt x="63360" y="48526"/>
                  </a:lnTo>
                  <a:lnTo>
                    <a:pt x="63238" y="48971"/>
                  </a:lnTo>
                  <a:lnTo>
                    <a:pt x="63171" y="49216"/>
                  </a:lnTo>
                  <a:lnTo>
                    <a:pt x="61984" y="51904"/>
                  </a:lnTo>
                  <a:lnTo>
                    <a:pt x="62443" y="52755"/>
                  </a:lnTo>
                  <a:lnTo>
                    <a:pt x="63300" y="52755"/>
                  </a:lnTo>
                  <a:lnTo>
                    <a:pt x="65590" y="48526"/>
                  </a:lnTo>
                  <a:lnTo>
                    <a:pt x="66964" y="40068"/>
                  </a:lnTo>
                  <a:lnTo>
                    <a:pt x="67031" y="39649"/>
                  </a:lnTo>
                  <a:lnTo>
                    <a:pt x="67142" y="38963"/>
                  </a:lnTo>
                  <a:lnTo>
                    <a:pt x="67255" y="31940"/>
                  </a:lnTo>
                  <a:lnTo>
                    <a:pt x="66803" y="31064"/>
                  </a:lnTo>
                  <a:lnTo>
                    <a:pt x="63661" y="25679"/>
                  </a:lnTo>
                  <a:lnTo>
                    <a:pt x="65042" y="25679"/>
                  </a:lnTo>
                  <a:lnTo>
                    <a:pt x="63267" y="24269"/>
                  </a:lnTo>
                  <a:lnTo>
                    <a:pt x="60105" y="21958"/>
                  </a:lnTo>
                  <a:lnTo>
                    <a:pt x="52250" y="16789"/>
                  </a:lnTo>
                  <a:close/>
                </a:path>
                <a:path w="114934" h="66039">
                  <a:moveTo>
                    <a:pt x="31207" y="2933"/>
                  </a:moveTo>
                  <a:lnTo>
                    <a:pt x="30653" y="2933"/>
                  </a:lnTo>
                  <a:lnTo>
                    <a:pt x="40762" y="9677"/>
                  </a:lnTo>
                  <a:lnTo>
                    <a:pt x="48497" y="15011"/>
                  </a:lnTo>
                  <a:lnTo>
                    <a:pt x="51767" y="23266"/>
                  </a:lnTo>
                  <a:lnTo>
                    <a:pt x="51853" y="23482"/>
                  </a:lnTo>
                  <a:lnTo>
                    <a:pt x="51969" y="23774"/>
                  </a:lnTo>
                  <a:lnTo>
                    <a:pt x="52043" y="23992"/>
                  </a:lnTo>
                  <a:lnTo>
                    <a:pt x="52154" y="25247"/>
                  </a:lnTo>
                  <a:lnTo>
                    <a:pt x="52258" y="26428"/>
                  </a:lnTo>
                  <a:lnTo>
                    <a:pt x="52345" y="49491"/>
                  </a:lnTo>
                  <a:lnTo>
                    <a:pt x="53018" y="50266"/>
                  </a:lnTo>
                  <a:lnTo>
                    <a:pt x="53621" y="50266"/>
                  </a:lnTo>
                  <a:lnTo>
                    <a:pt x="53670" y="25679"/>
                  </a:lnTo>
                  <a:lnTo>
                    <a:pt x="51037" y="16789"/>
                  </a:lnTo>
                  <a:lnTo>
                    <a:pt x="52250" y="16789"/>
                  </a:lnTo>
                  <a:lnTo>
                    <a:pt x="51227" y="16116"/>
                  </a:lnTo>
                  <a:lnTo>
                    <a:pt x="46935" y="13119"/>
                  </a:lnTo>
                  <a:lnTo>
                    <a:pt x="44166" y="11125"/>
                  </a:lnTo>
                  <a:lnTo>
                    <a:pt x="38324" y="7365"/>
                  </a:lnTo>
                  <a:lnTo>
                    <a:pt x="32406" y="3695"/>
                  </a:lnTo>
                  <a:lnTo>
                    <a:pt x="31207" y="2933"/>
                  </a:lnTo>
                  <a:close/>
                </a:path>
                <a:path w="114934" h="66039">
                  <a:moveTo>
                    <a:pt x="88450" y="46405"/>
                  </a:moveTo>
                  <a:lnTo>
                    <a:pt x="88564" y="46710"/>
                  </a:lnTo>
                  <a:lnTo>
                    <a:pt x="89927" y="48971"/>
                  </a:lnTo>
                  <a:lnTo>
                    <a:pt x="90107" y="48526"/>
                  </a:lnTo>
                  <a:lnTo>
                    <a:pt x="90300" y="48526"/>
                  </a:lnTo>
                  <a:lnTo>
                    <a:pt x="88450" y="46405"/>
                  </a:lnTo>
                  <a:close/>
                </a:path>
                <a:path w="114934" h="66039">
                  <a:moveTo>
                    <a:pt x="29376" y="40068"/>
                  </a:moveTo>
                  <a:lnTo>
                    <a:pt x="27694" y="40068"/>
                  </a:lnTo>
                  <a:lnTo>
                    <a:pt x="28850" y="41236"/>
                  </a:lnTo>
                  <a:lnTo>
                    <a:pt x="30717" y="43548"/>
                  </a:lnTo>
                  <a:lnTo>
                    <a:pt x="31192" y="45193"/>
                  </a:lnTo>
                  <a:lnTo>
                    <a:pt x="31311" y="45605"/>
                  </a:lnTo>
                  <a:lnTo>
                    <a:pt x="31380" y="45846"/>
                  </a:lnTo>
                  <a:lnTo>
                    <a:pt x="31466" y="46144"/>
                  </a:lnTo>
                  <a:lnTo>
                    <a:pt x="31542" y="46405"/>
                  </a:lnTo>
                  <a:lnTo>
                    <a:pt x="31630" y="46710"/>
                  </a:lnTo>
                  <a:lnTo>
                    <a:pt x="32090" y="47917"/>
                  </a:lnTo>
                  <a:lnTo>
                    <a:pt x="32936" y="48526"/>
                  </a:lnTo>
                  <a:lnTo>
                    <a:pt x="33162" y="48526"/>
                  </a:lnTo>
                  <a:lnTo>
                    <a:pt x="33297" y="48132"/>
                  </a:lnTo>
                  <a:lnTo>
                    <a:pt x="33371" y="47917"/>
                  </a:lnTo>
                  <a:lnTo>
                    <a:pt x="31902" y="42811"/>
                  </a:lnTo>
                  <a:lnTo>
                    <a:pt x="31858" y="42659"/>
                  </a:lnTo>
                  <a:lnTo>
                    <a:pt x="32016" y="42659"/>
                  </a:lnTo>
                  <a:lnTo>
                    <a:pt x="29376" y="40068"/>
                  </a:lnTo>
                  <a:close/>
                </a:path>
                <a:path w="114934" h="66039">
                  <a:moveTo>
                    <a:pt x="29594" y="31940"/>
                  </a:moveTo>
                  <a:lnTo>
                    <a:pt x="27995" y="31940"/>
                  </a:lnTo>
                  <a:lnTo>
                    <a:pt x="27529" y="34162"/>
                  </a:lnTo>
                  <a:lnTo>
                    <a:pt x="26687" y="37708"/>
                  </a:lnTo>
                  <a:lnTo>
                    <a:pt x="26621" y="37972"/>
                  </a:lnTo>
                  <a:lnTo>
                    <a:pt x="26548" y="38265"/>
                  </a:lnTo>
                  <a:lnTo>
                    <a:pt x="26266" y="38963"/>
                  </a:lnTo>
                  <a:lnTo>
                    <a:pt x="24900" y="41236"/>
                  </a:lnTo>
                  <a:lnTo>
                    <a:pt x="17826" y="45846"/>
                  </a:lnTo>
                  <a:lnTo>
                    <a:pt x="17826" y="46710"/>
                  </a:lnTo>
                  <a:lnTo>
                    <a:pt x="18041" y="46710"/>
                  </a:lnTo>
                  <a:lnTo>
                    <a:pt x="18830" y="46850"/>
                  </a:lnTo>
                  <a:lnTo>
                    <a:pt x="19071" y="46710"/>
                  </a:lnTo>
                  <a:lnTo>
                    <a:pt x="22970" y="44157"/>
                  </a:lnTo>
                  <a:lnTo>
                    <a:pt x="25532" y="41871"/>
                  </a:lnTo>
                  <a:lnTo>
                    <a:pt x="27237" y="41871"/>
                  </a:lnTo>
                  <a:lnTo>
                    <a:pt x="27694" y="40068"/>
                  </a:lnTo>
                  <a:lnTo>
                    <a:pt x="29376" y="40068"/>
                  </a:lnTo>
                  <a:lnTo>
                    <a:pt x="29091" y="39789"/>
                  </a:lnTo>
                  <a:lnTo>
                    <a:pt x="28080" y="38963"/>
                  </a:lnTo>
                  <a:lnTo>
                    <a:pt x="28143" y="38265"/>
                  </a:lnTo>
                  <a:lnTo>
                    <a:pt x="28466" y="36982"/>
                  </a:lnTo>
                  <a:lnTo>
                    <a:pt x="28572" y="36563"/>
                  </a:lnTo>
                  <a:lnTo>
                    <a:pt x="28652" y="36245"/>
                  </a:lnTo>
                  <a:lnTo>
                    <a:pt x="28774" y="35763"/>
                  </a:lnTo>
                  <a:lnTo>
                    <a:pt x="29402" y="32880"/>
                  </a:lnTo>
                  <a:lnTo>
                    <a:pt x="29485" y="32499"/>
                  </a:lnTo>
                  <a:lnTo>
                    <a:pt x="29594" y="31940"/>
                  </a:lnTo>
                  <a:close/>
                </a:path>
                <a:path w="114934" h="66039">
                  <a:moveTo>
                    <a:pt x="73390" y="31940"/>
                  </a:moveTo>
                  <a:lnTo>
                    <a:pt x="72267" y="31940"/>
                  </a:lnTo>
                  <a:lnTo>
                    <a:pt x="79078" y="36982"/>
                  </a:lnTo>
                  <a:lnTo>
                    <a:pt x="82558" y="39649"/>
                  </a:lnTo>
                  <a:lnTo>
                    <a:pt x="87963" y="45846"/>
                  </a:lnTo>
                  <a:lnTo>
                    <a:pt x="87898" y="45605"/>
                  </a:lnTo>
                  <a:lnTo>
                    <a:pt x="85822" y="42163"/>
                  </a:lnTo>
                  <a:lnTo>
                    <a:pt x="86577" y="42163"/>
                  </a:lnTo>
                  <a:lnTo>
                    <a:pt x="78202" y="36004"/>
                  </a:lnTo>
                  <a:lnTo>
                    <a:pt x="74125" y="32499"/>
                  </a:lnTo>
                  <a:lnTo>
                    <a:pt x="73390" y="31940"/>
                  </a:lnTo>
                  <a:close/>
                </a:path>
                <a:path w="114934" h="66039">
                  <a:moveTo>
                    <a:pt x="33875" y="14820"/>
                  </a:moveTo>
                  <a:lnTo>
                    <a:pt x="31923" y="14820"/>
                  </a:lnTo>
                  <a:lnTo>
                    <a:pt x="38819" y="19265"/>
                  </a:lnTo>
                  <a:lnTo>
                    <a:pt x="43163" y="25247"/>
                  </a:lnTo>
                  <a:lnTo>
                    <a:pt x="45857" y="37708"/>
                  </a:lnTo>
                  <a:lnTo>
                    <a:pt x="45977" y="38265"/>
                  </a:lnTo>
                  <a:lnTo>
                    <a:pt x="46116" y="38265"/>
                  </a:lnTo>
                  <a:lnTo>
                    <a:pt x="45321" y="41871"/>
                  </a:lnTo>
                  <a:lnTo>
                    <a:pt x="45256" y="42163"/>
                  </a:lnTo>
                  <a:lnTo>
                    <a:pt x="45147" y="42659"/>
                  </a:lnTo>
                  <a:lnTo>
                    <a:pt x="45118" y="43319"/>
                  </a:lnTo>
                  <a:lnTo>
                    <a:pt x="45490" y="43853"/>
                  </a:lnTo>
                  <a:lnTo>
                    <a:pt x="45614" y="44030"/>
                  </a:lnTo>
                  <a:lnTo>
                    <a:pt x="46273" y="44030"/>
                  </a:lnTo>
                  <a:lnTo>
                    <a:pt x="46398" y="43853"/>
                  </a:lnTo>
                  <a:lnTo>
                    <a:pt x="46503" y="43548"/>
                  </a:lnTo>
                  <a:lnTo>
                    <a:pt x="47519" y="38963"/>
                  </a:lnTo>
                  <a:lnTo>
                    <a:pt x="44808" y="26428"/>
                  </a:lnTo>
                  <a:lnTo>
                    <a:pt x="44702" y="25933"/>
                  </a:lnTo>
                  <a:lnTo>
                    <a:pt x="44648" y="25679"/>
                  </a:lnTo>
                  <a:lnTo>
                    <a:pt x="44556" y="25247"/>
                  </a:lnTo>
                  <a:lnTo>
                    <a:pt x="44496" y="24968"/>
                  </a:lnTo>
                  <a:lnTo>
                    <a:pt x="39581" y="18351"/>
                  </a:lnTo>
                  <a:lnTo>
                    <a:pt x="33875" y="14820"/>
                  </a:lnTo>
                  <a:close/>
                </a:path>
                <a:path w="114934" h="66039">
                  <a:moveTo>
                    <a:pt x="31771" y="28968"/>
                  </a:moveTo>
                  <a:lnTo>
                    <a:pt x="30182" y="28968"/>
                  </a:lnTo>
                  <a:lnTo>
                    <a:pt x="32139" y="31064"/>
                  </a:lnTo>
                  <a:lnTo>
                    <a:pt x="36495" y="36245"/>
                  </a:lnTo>
                  <a:lnTo>
                    <a:pt x="38517" y="42659"/>
                  </a:lnTo>
                  <a:lnTo>
                    <a:pt x="38565" y="42811"/>
                  </a:lnTo>
                  <a:lnTo>
                    <a:pt x="38800" y="43319"/>
                  </a:lnTo>
                  <a:lnTo>
                    <a:pt x="39594" y="43853"/>
                  </a:lnTo>
                  <a:lnTo>
                    <a:pt x="39950" y="43853"/>
                  </a:lnTo>
                  <a:lnTo>
                    <a:pt x="40051" y="43548"/>
                  </a:lnTo>
                  <a:lnTo>
                    <a:pt x="40127" y="43319"/>
                  </a:lnTo>
                  <a:lnTo>
                    <a:pt x="37422" y="34797"/>
                  </a:lnTo>
                  <a:lnTo>
                    <a:pt x="31771" y="28968"/>
                  </a:lnTo>
                  <a:close/>
                </a:path>
                <a:path w="114934" h="66039">
                  <a:moveTo>
                    <a:pt x="31806" y="17703"/>
                  </a:moveTo>
                  <a:lnTo>
                    <a:pt x="30260" y="17703"/>
                  </a:lnTo>
                  <a:lnTo>
                    <a:pt x="30138" y="18990"/>
                  </a:lnTo>
                  <a:lnTo>
                    <a:pt x="30011" y="20332"/>
                  </a:lnTo>
                  <a:lnTo>
                    <a:pt x="29604" y="23266"/>
                  </a:lnTo>
                  <a:lnTo>
                    <a:pt x="28850" y="27673"/>
                  </a:lnTo>
                  <a:lnTo>
                    <a:pt x="27669" y="31940"/>
                  </a:lnTo>
                  <a:lnTo>
                    <a:pt x="14804" y="41871"/>
                  </a:lnTo>
                  <a:lnTo>
                    <a:pt x="14865" y="42163"/>
                  </a:lnTo>
                  <a:lnTo>
                    <a:pt x="14969" y="42659"/>
                  </a:lnTo>
                  <a:lnTo>
                    <a:pt x="15972" y="42811"/>
                  </a:lnTo>
                  <a:lnTo>
                    <a:pt x="24049" y="36563"/>
                  </a:lnTo>
                  <a:lnTo>
                    <a:pt x="27908" y="31940"/>
                  </a:lnTo>
                  <a:lnTo>
                    <a:pt x="29594" y="31940"/>
                  </a:lnTo>
                  <a:lnTo>
                    <a:pt x="30108" y="29209"/>
                  </a:lnTo>
                  <a:lnTo>
                    <a:pt x="30153" y="28968"/>
                  </a:lnTo>
                  <a:lnTo>
                    <a:pt x="31771" y="28968"/>
                  </a:lnTo>
                  <a:lnTo>
                    <a:pt x="30426" y="27673"/>
                  </a:lnTo>
                  <a:lnTo>
                    <a:pt x="31006" y="24269"/>
                  </a:lnTo>
                  <a:lnTo>
                    <a:pt x="31095" y="23774"/>
                  </a:lnTo>
                  <a:lnTo>
                    <a:pt x="31187" y="23266"/>
                  </a:lnTo>
                  <a:lnTo>
                    <a:pt x="31707" y="19265"/>
                  </a:lnTo>
                  <a:lnTo>
                    <a:pt x="31806" y="17703"/>
                  </a:lnTo>
                  <a:close/>
                </a:path>
                <a:path w="114934" h="66039">
                  <a:moveTo>
                    <a:pt x="30778" y="3276"/>
                  </a:moveTo>
                  <a:lnTo>
                    <a:pt x="29409" y="3276"/>
                  </a:lnTo>
                  <a:lnTo>
                    <a:pt x="30327" y="6108"/>
                  </a:lnTo>
                  <a:lnTo>
                    <a:pt x="30434" y="7365"/>
                  </a:lnTo>
                  <a:lnTo>
                    <a:pt x="10219" y="37972"/>
                  </a:lnTo>
                  <a:lnTo>
                    <a:pt x="10486" y="38963"/>
                  </a:lnTo>
                  <a:lnTo>
                    <a:pt x="11296" y="38963"/>
                  </a:lnTo>
                  <a:lnTo>
                    <a:pt x="14607" y="35763"/>
                  </a:lnTo>
                  <a:lnTo>
                    <a:pt x="19757" y="30510"/>
                  </a:lnTo>
                  <a:lnTo>
                    <a:pt x="25595" y="23992"/>
                  </a:lnTo>
                  <a:lnTo>
                    <a:pt x="30260" y="17703"/>
                  </a:lnTo>
                  <a:lnTo>
                    <a:pt x="31806" y="17703"/>
                  </a:lnTo>
                  <a:lnTo>
                    <a:pt x="31923" y="14820"/>
                  </a:lnTo>
                  <a:lnTo>
                    <a:pt x="33875" y="14820"/>
                  </a:lnTo>
                  <a:lnTo>
                    <a:pt x="31987" y="13652"/>
                  </a:lnTo>
                  <a:lnTo>
                    <a:pt x="31910" y="8254"/>
                  </a:lnTo>
                  <a:lnTo>
                    <a:pt x="31813" y="7365"/>
                  </a:lnTo>
                  <a:lnTo>
                    <a:pt x="31717" y="6489"/>
                  </a:lnTo>
                  <a:lnTo>
                    <a:pt x="31618" y="5587"/>
                  </a:lnTo>
                  <a:lnTo>
                    <a:pt x="30778" y="3276"/>
                  </a:lnTo>
                  <a:close/>
                </a:path>
                <a:path w="114934" h="66039">
                  <a:moveTo>
                    <a:pt x="30547" y="2514"/>
                  </a:moveTo>
                  <a:lnTo>
                    <a:pt x="28113" y="2514"/>
                  </a:lnTo>
                  <a:lnTo>
                    <a:pt x="22467" y="8752"/>
                  </a:lnTo>
                  <a:lnTo>
                    <a:pt x="14002" y="14471"/>
                  </a:lnTo>
                  <a:lnTo>
                    <a:pt x="6259" y="18666"/>
                  </a:lnTo>
                  <a:lnTo>
                    <a:pt x="2777" y="20332"/>
                  </a:lnTo>
                  <a:lnTo>
                    <a:pt x="2751" y="21069"/>
                  </a:lnTo>
                  <a:lnTo>
                    <a:pt x="29409" y="3276"/>
                  </a:lnTo>
                  <a:lnTo>
                    <a:pt x="30778" y="3276"/>
                  </a:lnTo>
                  <a:lnTo>
                    <a:pt x="30653" y="2933"/>
                  </a:lnTo>
                  <a:lnTo>
                    <a:pt x="31207" y="2933"/>
                  </a:lnTo>
                  <a:lnTo>
                    <a:pt x="30547" y="2514"/>
                  </a:lnTo>
                  <a:close/>
                </a:path>
                <a:path w="114934" h="66039">
                  <a:moveTo>
                    <a:pt x="17879" y="7365"/>
                  </a:moveTo>
                  <a:lnTo>
                    <a:pt x="3110" y="7365"/>
                  </a:lnTo>
                  <a:lnTo>
                    <a:pt x="2853" y="7746"/>
                  </a:lnTo>
                  <a:lnTo>
                    <a:pt x="3767" y="8254"/>
                  </a:lnTo>
                  <a:lnTo>
                    <a:pt x="17879" y="7365"/>
                  </a:lnTo>
                  <a:close/>
                </a:path>
                <a:path w="114934" h="66039">
                  <a:moveTo>
                    <a:pt x="26589" y="0"/>
                  </a:moveTo>
                  <a:lnTo>
                    <a:pt x="26970" y="507"/>
                  </a:lnTo>
                  <a:lnTo>
                    <a:pt x="27834" y="1079"/>
                  </a:lnTo>
                  <a:lnTo>
                    <a:pt x="19871" y="6108"/>
                  </a:lnTo>
                  <a:lnTo>
                    <a:pt x="0" y="7365"/>
                  </a:lnTo>
                  <a:lnTo>
                    <a:pt x="19490" y="7365"/>
                  </a:lnTo>
                  <a:lnTo>
                    <a:pt x="28113" y="2514"/>
                  </a:lnTo>
                  <a:lnTo>
                    <a:pt x="30547" y="2514"/>
                  </a:lnTo>
                  <a:lnTo>
                    <a:pt x="26589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1" name="object 2751"/>
            <p:cNvSpPr/>
            <p:nvPr/>
          </p:nvSpPr>
          <p:spPr>
            <a:xfrm>
              <a:off x="7240923" y="3120421"/>
              <a:ext cx="52705" cy="186690"/>
            </a:xfrm>
            <a:custGeom>
              <a:avLst/>
              <a:gdLst/>
              <a:ahLst/>
              <a:cxnLst/>
              <a:rect l="l" t="t" r="r" b="b"/>
              <a:pathLst>
                <a:path w="52704" h="186689">
                  <a:moveTo>
                    <a:pt x="26847" y="0"/>
                  </a:moveTo>
                  <a:lnTo>
                    <a:pt x="17593" y="42814"/>
                  </a:lnTo>
                  <a:lnTo>
                    <a:pt x="15858" y="62504"/>
                  </a:lnTo>
                  <a:lnTo>
                    <a:pt x="16332" y="72402"/>
                  </a:lnTo>
                  <a:lnTo>
                    <a:pt x="15104" y="80572"/>
                  </a:lnTo>
                  <a:lnTo>
                    <a:pt x="11710" y="88060"/>
                  </a:lnTo>
                  <a:lnTo>
                    <a:pt x="8157" y="93564"/>
                  </a:lnTo>
                  <a:lnTo>
                    <a:pt x="6451" y="95783"/>
                  </a:lnTo>
                  <a:lnTo>
                    <a:pt x="6718" y="99199"/>
                  </a:lnTo>
                  <a:lnTo>
                    <a:pt x="8293" y="99783"/>
                  </a:lnTo>
                  <a:lnTo>
                    <a:pt x="10134" y="98920"/>
                  </a:lnTo>
                  <a:lnTo>
                    <a:pt x="15430" y="92646"/>
                  </a:lnTo>
                  <a:lnTo>
                    <a:pt x="18605" y="85013"/>
                  </a:lnTo>
                  <a:lnTo>
                    <a:pt x="19862" y="90284"/>
                  </a:lnTo>
                  <a:lnTo>
                    <a:pt x="26924" y="114757"/>
                  </a:lnTo>
                  <a:lnTo>
                    <a:pt x="28016" y="119849"/>
                  </a:lnTo>
                  <a:lnTo>
                    <a:pt x="27533" y="126466"/>
                  </a:lnTo>
                  <a:lnTo>
                    <a:pt x="16700" y="132994"/>
                  </a:lnTo>
                  <a:lnTo>
                    <a:pt x="11290" y="135559"/>
                  </a:lnTo>
                  <a:lnTo>
                    <a:pt x="10769" y="136994"/>
                  </a:lnTo>
                  <a:lnTo>
                    <a:pt x="11341" y="138188"/>
                  </a:lnTo>
                  <a:lnTo>
                    <a:pt x="13550" y="139585"/>
                  </a:lnTo>
                  <a:lnTo>
                    <a:pt x="14566" y="139357"/>
                  </a:lnTo>
                  <a:lnTo>
                    <a:pt x="24498" y="134518"/>
                  </a:lnTo>
                  <a:lnTo>
                    <a:pt x="29425" y="128206"/>
                  </a:lnTo>
                  <a:lnTo>
                    <a:pt x="30314" y="140296"/>
                  </a:lnTo>
                  <a:lnTo>
                    <a:pt x="21818" y="158559"/>
                  </a:lnTo>
                  <a:lnTo>
                    <a:pt x="11036" y="164350"/>
                  </a:lnTo>
                  <a:lnTo>
                    <a:pt x="584" y="168681"/>
                  </a:lnTo>
                  <a:lnTo>
                    <a:pt x="0" y="170091"/>
                  </a:lnTo>
                  <a:lnTo>
                    <a:pt x="508" y="171335"/>
                  </a:lnTo>
                  <a:lnTo>
                    <a:pt x="2768" y="172834"/>
                  </a:lnTo>
                  <a:lnTo>
                    <a:pt x="5854" y="171742"/>
                  </a:lnTo>
                  <a:lnTo>
                    <a:pt x="13462" y="168490"/>
                  </a:lnTo>
                  <a:lnTo>
                    <a:pt x="19596" y="164795"/>
                  </a:lnTo>
                  <a:lnTo>
                    <a:pt x="17640" y="170434"/>
                  </a:lnTo>
                  <a:lnTo>
                    <a:pt x="16217" y="176784"/>
                  </a:lnTo>
                  <a:lnTo>
                    <a:pt x="16395" y="185623"/>
                  </a:lnTo>
                  <a:lnTo>
                    <a:pt x="17487" y="186677"/>
                  </a:lnTo>
                  <a:lnTo>
                    <a:pt x="20167" y="186651"/>
                  </a:lnTo>
                  <a:lnTo>
                    <a:pt x="21247" y="185547"/>
                  </a:lnTo>
                  <a:lnTo>
                    <a:pt x="21748" y="175945"/>
                  </a:lnTo>
                  <a:lnTo>
                    <a:pt x="23428" y="168633"/>
                  </a:lnTo>
                  <a:lnTo>
                    <a:pt x="25856" y="161983"/>
                  </a:lnTo>
                  <a:lnTo>
                    <a:pt x="30568" y="151409"/>
                  </a:lnTo>
                  <a:lnTo>
                    <a:pt x="34531" y="159626"/>
                  </a:lnTo>
                  <a:lnTo>
                    <a:pt x="43688" y="165519"/>
                  </a:lnTo>
                  <a:lnTo>
                    <a:pt x="44983" y="165912"/>
                  </a:lnTo>
                  <a:lnTo>
                    <a:pt x="47040" y="164782"/>
                  </a:lnTo>
                  <a:lnTo>
                    <a:pt x="46164" y="161353"/>
                  </a:lnTo>
                  <a:lnTo>
                    <a:pt x="33642" y="153263"/>
                  </a:lnTo>
                  <a:lnTo>
                    <a:pt x="33439" y="143586"/>
                  </a:lnTo>
                  <a:lnTo>
                    <a:pt x="34429" y="140157"/>
                  </a:lnTo>
                  <a:lnTo>
                    <a:pt x="34963" y="136613"/>
                  </a:lnTo>
                  <a:lnTo>
                    <a:pt x="34467" y="128257"/>
                  </a:lnTo>
                  <a:lnTo>
                    <a:pt x="33782" y="123748"/>
                  </a:lnTo>
                  <a:lnTo>
                    <a:pt x="31800" y="114668"/>
                  </a:lnTo>
                  <a:lnTo>
                    <a:pt x="39090" y="121932"/>
                  </a:lnTo>
                  <a:lnTo>
                    <a:pt x="48247" y="127469"/>
                  </a:lnTo>
                  <a:lnTo>
                    <a:pt x="49479" y="127812"/>
                  </a:lnTo>
                  <a:lnTo>
                    <a:pt x="51574" y="126644"/>
                  </a:lnTo>
                  <a:lnTo>
                    <a:pt x="52247" y="125488"/>
                  </a:lnTo>
                  <a:lnTo>
                    <a:pt x="51892" y="124015"/>
                  </a:lnTo>
                  <a:lnTo>
                    <a:pt x="50736" y="123317"/>
                  </a:lnTo>
                  <a:lnTo>
                    <a:pt x="41892" y="117079"/>
                  </a:lnTo>
                  <a:lnTo>
                    <a:pt x="21475" y="75031"/>
                  </a:lnTo>
                  <a:lnTo>
                    <a:pt x="20891" y="68491"/>
                  </a:lnTo>
                  <a:lnTo>
                    <a:pt x="26547" y="75309"/>
                  </a:lnTo>
                  <a:lnTo>
                    <a:pt x="32410" y="81272"/>
                  </a:lnTo>
                  <a:lnTo>
                    <a:pt x="39281" y="87452"/>
                  </a:lnTo>
                  <a:lnTo>
                    <a:pt x="40843" y="88011"/>
                  </a:lnTo>
                  <a:lnTo>
                    <a:pt x="42684" y="87134"/>
                  </a:lnTo>
                  <a:lnTo>
                    <a:pt x="42379" y="83718"/>
                  </a:lnTo>
                  <a:lnTo>
                    <a:pt x="37220" y="79151"/>
                  </a:lnTo>
                  <a:lnTo>
                    <a:pt x="30683" y="72637"/>
                  </a:lnTo>
                  <a:lnTo>
                    <a:pt x="24602" y="65380"/>
                  </a:lnTo>
                  <a:lnTo>
                    <a:pt x="20815" y="58585"/>
                  </a:lnTo>
                  <a:lnTo>
                    <a:pt x="21183" y="50419"/>
                  </a:lnTo>
                  <a:lnTo>
                    <a:pt x="26466" y="19964"/>
                  </a:lnTo>
                  <a:lnTo>
                    <a:pt x="30314" y="1828"/>
                  </a:lnTo>
                  <a:lnTo>
                    <a:pt x="29464" y="533"/>
                  </a:lnTo>
                  <a:lnTo>
                    <a:pt x="26847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2" name="object 2752"/>
            <p:cNvSpPr/>
            <p:nvPr/>
          </p:nvSpPr>
          <p:spPr>
            <a:xfrm>
              <a:off x="7213620" y="3278608"/>
              <a:ext cx="34290" cy="34925"/>
            </a:xfrm>
            <a:custGeom>
              <a:avLst/>
              <a:gdLst/>
              <a:ahLst/>
              <a:cxnLst/>
              <a:rect l="l" t="t" r="r" b="b"/>
              <a:pathLst>
                <a:path w="34290" h="34925">
                  <a:moveTo>
                    <a:pt x="13204" y="0"/>
                  </a:moveTo>
                  <a:lnTo>
                    <a:pt x="7027" y="2604"/>
                  </a:lnTo>
                  <a:lnTo>
                    <a:pt x="2388" y="7771"/>
                  </a:lnTo>
                  <a:lnTo>
                    <a:pt x="0" y="14373"/>
                  </a:lnTo>
                  <a:lnTo>
                    <a:pt x="71" y="21381"/>
                  </a:lnTo>
                  <a:lnTo>
                    <a:pt x="2811" y="27762"/>
                  </a:lnTo>
                  <a:lnTo>
                    <a:pt x="7876" y="32450"/>
                  </a:lnTo>
                  <a:lnTo>
                    <a:pt x="14216" y="34911"/>
                  </a:lnTo>
                  <a:lnTo>
                    <a:pt x="20945" y="34911"/>
                  </a:lnTo>
                  <a:lnTo>
                    <a:pt x="27182" y="32220"/>
                  </a:lnTo>
                  <a:lnTo>
                    <a:pt x="31760" y="27140"/>
                  </a:lnTo>
                  <a:lnTo>
                    <a:pt x="34001" y="20730"/>
                  </a:lnTo>
                  <a:lnTo>
                    <a:pt x="33781" y="13914"/>
                  </a:lnTo>
                  <a:lnTo>
                    <a:pt x="30980" y="7620"/>
                  </a:lnTo>
                  <a:lnTo>
                    <a:pt x="25982" y="2845"/>
                  </a:lnTo>
                  <a:lnTo>
                    <a:pt x="19789" y="192"/>
                  </a:lnTo>
                  <a:lnTo>
                    <a:pt x="13204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3" name="object 2753"/>
            <p:cNvSpPr/>
            <p:nvPr/>
          </p:nvSpPr>
          <p:spPr>
            <a:xfrm>
              <a:off x="7216768" y="3294869"/>
              <a:ext cx="11430" cy="11430"/>
            </a:xfrm>
            <a:custGeom>
              <a:avLst/>
              <a:gdLst/>
              <a:ahLst/>
              <a:cxnLst/>
              <a:rect l="l" t="t" r="r" b="b"/>
              <a:pathLst>
                <a:path w="11429" h="11429">
                  <a:moveTo>
                    <a:pt x="6603" y="0"/>
                  </a:moveTo>
                  <a:lnTo>
                    <a:pt x="3467" y="279"/>
                  </a:lnTo>
                  <a:lnTo>
                    <a:pt x="0" y="4483"/>
                  </a:lnTo>
                  <a:lnTo>
                    <a:pt x="342" y="7620"/>
                  </a:lnTo>
                  <a:lnTo>
                    <a:pt x="4648" y="11163"/>
                  </a:lnTo>
                  <a:lnTo>
                    <a:pt x="7785" y="10883"/>
                  </a:lnTo>
                  <a:lnTo>
                    <a:pt x="11239" y="6667"/>
                  </a:lnTo>
                  <a:lnTo>
                    <a:pt x="10896" y="3530"/>
                  </a:lnTo>
                  <a:lnTo>
                    <a:pt x="8750" y="1765"/>
                  </a:lnTo>
                  <a:lnTo>
                    <a:pt x="660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4" name="object 2754"/>
            <p:cNvSpPr/>
            <p:nvPr/>
          </p:nvSpPr>
          <p:spPr>
            <a:xfrm>
              <a:off x="7218183" y="3297536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3555" y="0"/>
                  </a:moveTo>
                  <a:lnTo>
                    <a:pt x="1866" y="139"/>
                  </a:lnTo>
                  <a:lnTo>
                    <a:pt x="0" y="2425"/>
                  </a:lnTo>
                  <a:lnTo>
                    <a:pt x="177" y="4114"/>
                  </a:lnTo>
                  <a:lnTo>
                    <a:pt x="1346" y="5067"/>
                  </a:lnTo>
                  <a:lnTo>
                    <a:pt x="5130" y="4749"/>
                  </a:lnTo>
                  <a:lnTo>
                    <a:pt x="6057" y="3594"/>
                  </a:lnTo>
                  <a:lnTo>
                    <a:pt x="5880" y="1917"/>
                  </a:lnTo>
                  <a:lnTo>
                    <a:pt x="4711" y="952"/>
                  </a:lnTo>
                  <a:lnTo>
                    <a:pt x="3555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5" name="object 2755"/>
            <p:cNvSpPr/>
            <p:nvPr/>
          </p:nvSpPr>
          <p:spPr>
            <a:xfrm>
              <a:off x="7230048" y="3286915"/>
              <a:ext cx="10795" cy="12065"/>
            </a:xfrm>
            <a:custGeom>
              <a:avLst/>
              <a:gdLst/>
              <a:ahLst/>
              <a:cxnLst/>
              <a:rect l="l" t="t" r="r" b="b"/>
              <a:pathLst>
                <a:path w="10795" h="12064">
                  <a:moveTo>
                    <a:pt x="5003" y="0"/>
                  </a:moveTo>
                  <a:lnTo>
                    <a:pt x="685" y="2070"/>
                  </a:lnTo>
                  <a:lnTo>
                    <a:pt x="0" y="5092"/>
                  </a:lnTo>
                  <a:lnTo>
                    <a:pt x="2603" y="10515"/>
                  </a:lnTo>
                  <a:lnTo>
                    <a:pt x="5410" y="11874"/>
                  </a:lnTo>
                  <a:lnTo>
                    <a:pt x="9702" y="9791"/>
                  </a:lnTo>
                  <a:lnTo>
                    <a:pt x="10401" y="6769"/>
                  </a:lnTo>
                  <a:lnTo>
                    <a:pt x="9105" y="4064"/>
                  </a:lnTo>
                  <a:lnTo>
                    <a:pt x="7797" y="1358"/>
                  </a:lnTo>
                  <a:lnTo>
                    <a:pt x="500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6" name="object 2756"/>
            <p:cNvSpPr/>
            <p:nvPr/>
          </p:nvSpPr>
          <p:spPr>
            <a:xfrm>
              <a:off x="7273227" y="3276215"/>
              <a:ext cx="35560" cy="34925"/>
            </a:xfrm>
            <a:custGeom>
              <a:avLst/>
              <a:gdLst/>
              <a:ahLst/>
              <a:cxnLst/>
              <a:rect l="l" t="t" r="r" b="b"/>
              <a:pathLst>
                <a:path w="35559" h="34925">
                  <a:moveTo>
                    <a:pt x="16138" y="0"/>
                  </a:moveTo>
                  <a:lnTo>
                    <a:pt x="9609" y="1976"/>
                  </a:lnTo>
                  <a:lnTo>
                    <a:pt x="4256" y="6311"/>
                  </a:lnTo>
                  <a:lnTo>
                    <a:pt x="948" y="12385"/>
                  </a:lnTo>
                  <a:lnTo>
                    <a:pt x="0" y="19059"/>
                  </a:lnTo>
                  <a:lnTo>
                    <a:pt x="1525" y="25471"/>
                  </a:lnTo>
                  <a:lnTo>
                    <a:pt x="5640" y="30759"/>
                  </a:lnTo>
                  <a:lnTo>
                    <a:pt x="11841" y="33892"/>
                  </a:lnTo>
                  <a:lnTo>
                    <a:pt x="18834" y="34480"/>
                  </a:lnTo>
                  <a:lnTo>
                    <a:pt x="25576" y="32591"/>
                  </a:lnTo>
                  <a:lnTo>
                    <a:pt x="31027" y="28295"/>
                  </a:lnTo>
                  <a:lnTo>
                    <a:pt x="34243" y="22180"/>
                  </a:lnTo>
                  <a:lnTo>
                    <a:pt x="34977" y="15416"/>
                  </a:lnTo>
                  <a:lnTo>
                    <a:pt x="33235" y="8916"/>
                  </a:lnTo>
                  <a:lnTo>
                    <a:pt x="29021" y="3594"/>
                  </a:lnTo>
                  <a:lnTo>
                    <a:pt x="22917" y="500"/>
                  </a:lnTo>
                  <a:lnTo>
                    <a:pt x="16138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7" name="object 2757"/>
            <p:cNvSpPr/>
            <p:nvPr/>
          </p:nvSpPr>
          <p:spPr>
            <a:xfrm>
              <a:off x="7291354" y="3294582"/>
              <a:ext cx="11430" cy="11430"/>
            </a:xfrm>
            <a:custGeom>
              <a:avLst/>
              <a:gdLst/>
              <a:ahLst/>
              <a:cxnLst/>
              <a:rect l="l" t="t" r="r" b="b"/>
              <a:pathLst>
                <a:path w="11429" h="11429">
                  <a:moveTo>
                    <a:pt x="5245" y="0"/>
                  </a:moveTo>
                  <a:lnTo>
                    <a:pt x="2298" y="1143"/>
                  </a:lnTo>
                  <a:lnTo>
                    <a:pt x="1143" y="3670"/>
                  </a:lnTo>
                  <a:lnTo>
                    <a:pt x="0" y="6197"/>
                  </a:lnTo>
                  <a:lnTo>
                    <a:pt x="1079" y="9169"/>
                  </a:lnTo>
                  <a:lnTo>
                    <a:pt x="6045" y="11430"/>
                  </a:lnTo>
                  <a:lnTo>
                    <a:pt x="8978" y="10287"/>
                  </a:lnTo>
                  <a:lnTo>
                    <a:pt x="11290" y="5219"/>
                  </a:lnTo>
                  <a:lnTo>
                    <a:pt x="10210" y="2247"/>
                  </a:lnTo>
                  <a:lnTo>
                    <a:pt x="524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8" name="object 2758"/>
            <p:cNvSpPr/>
            <p:nvPr/>
          </p:nvSpPr>
          <p:spPr>
            <a:xfrm>
              <a:off x="7294349" y="3298324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832" y="0"/>
                  </a:moveTo>
                  <a:lnTo>
                    <a:pt x="1244" y="609"/>
                  </a:lnTo>
                  <a:lnTo>
                    <a:pt x="622" y="1981"/>
                  </a:lnTo>
                  <a:lnTo>
                    <a:pt x="0" y="3340"/>
                  </a:lnTo>
                  <a:lnTo>
                    <a:pt x="584" y="4952"/>
                  </a:lnTo>
                  <a:lnTo>
                    <a:pt x="1930" y="5537"/>
                  </a:lnTo>
                  <a:lnTo>
                    <a:pt x="3263" y="6159"/>
                  </a:lnTo>
                  <a:lnTo>
                    <a:pt x="4851" y="5537"/>
                  </a:lnTo>
                  <a:lnTo>
                    <a:pt x="6095" y="2806"/>
                  </a:lnTo>
                  <a:lnTo>
                    <a:pt x="5511" y="1206"/>
                  </a:lnTo>
                  <a:lnTo>
                    <a:pt x="283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9" name="object 2759"/>
            <p:cNvSpPr/>
            <p:nvPr/>
          </p:nvSpPr>
          <p:spPr>
            <a:xfrm>
              <a:off x="7280723" y="3279122"/>
              <a:ext cx="12065" cy="10795"/>
            </a:xfrm>
            <a:custGeom>
              <a:avLst/>
              <a:gdLst/>
              <a:ahLst/>
              <a:cxnLst/>
              <a:rect l="l" t="t" r="r" b="b"/>
              <a:pathLst>
                <a:path w="12065" h="10795">
                  <a:moveTo>
                    <a:pt x="7213" y="0"/>
                  </a:moveTo>
                  <a:lnTo>
                    <a:pt x="4419" y="1041"/>
                  </a:lnTo>
                  <a:lnTo>
                    <a:pt x="1600" y="2082"/>
                  </a:lnTo>
                  <a:lnTo>
                    <a:pt x="0" y="4762"/>
                  </a:lnTo>
                  <a:lnTo>
                    <a:pt x="1663" y="9232"/>
                  </a:lnTo>
                  <a:lnTo>
                    <a:pt x="4635" y="10210"/>
                  </a:lnTo>
                  <a:lnTo>
                    <a:pt x="10248" y="8102"/>
                  </a:lnTo>
                  <a:lnTo>
                    <a:pt x="11849" y="5435"/>
                  </a:lnTo>
                  <a:lnTo>
                    <a:pt x="10185" y="965"/>
                  </a:lnTo>
                  <a:lnTo>
                    <a:pt x="721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0" name="object 2760"/>
            <p:cNvSpPr/>
            <p:nvPr/>
          </p:nvSpPr>
          <p:spPr>
            <a:xfrm>
              <a:off x="7272346" y="3189651"/>
              <a:ext cx="34925" cy="35560"/>
            </a:xfrm>
            <a:custGeom>
              <a:avLst/>
              <a:gdLst/>
              <a:ahLst/>
              <a:cxnLst/>
              <a:rect l="l" t="t" r="r" b="b"/>
              <a:pathLst>
                <a:path w="34925" h="35560">
                  <a:moveTo>
                    <a:pt x="19296" y="0"/>
                  </a:moveTo>
                  <a:lnTo>
                    <a:pt x="12344" y="953"/>
                  </a:lnTo>
                  <a:lnTo>
                    <a:pt x="6176" y="4274"/>
                  </a:lnTo>
                  <a:lnTo>
                    <a:pt x="1795" y="9669"/>
                  </a:lnTo>
                  <a:lnTo>
                    <a:pt x="0" y="16325"/>
                  </a:lnTo>
                  <a:lnTo>
                    <a:pt x="765" y="23085"/>
                  </a:lnTo>
                  <a:lnTo>
                    <a:pt x="3890" y="29051"/>
                  </a:lnTo>
                  <a:lnTo>
                    <a:pt x="9174" y="33329"/>
                  </a:lnTo>
                  <a:lnTo>
                    <a:pt x="15798" y="35011"/>
                  </a:lnTo>
                  <a:lnTo>
                    <a:pt x="22514" y="34008"/>
                  </a:lnTo>
                  <a:lnTo>
                    <a:pt x="28446" y="30643"/>
                  </a:lnTo>
                  <a:lnTo>
                    <a:pt x="32720" y="25239"/>
                  </a:lnTo>
                  <a:lnTo>
                    <a:pt x="34628" y="18595"/>
                  </a:lnTo>
                  <a:lnTo>
                    <a:pt x="34098" y="11877"/>
                  </a:lnTo>
                  <a:lnTo>
                    <a:pt x="31205" y="5956"/>
                  </a:lnTo>
                  <a:lnTo>
                    <a:pt x="26027" y="1706"/>
                  </a:lnTo>
                  <a:lnTo>
                    <a:pt x="1929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1" name="object 2761"/>
            <p:cNvSpPr/>
            <p:nvPr/>
          </p:nvSpPr>
          <p:spPr>
            <a:xfrm>
              <a:off x="7286621" y="3203526"/>
              <a:ext cx="11430" cy="11430"/>
            </a:xfrm>
            <a:custGeom>
              <a:avLst/>
              <a:gdLst/>
              <a:ahLst/>
              <a:cxnLst/>
              <a:rect l="l" t="t" r="r" b="b"/>
              <a:pathLst>
                <a:path w="11429" h="11430">
                  <a:moveTo>
                    <a:pt x="3771" y="0"/>
                  </a:moveTo>
                  <a:lnTo>
                    <a:pt x="1143" y="1765"/>
                  </a:lnTo>
                  <a:lnTo>
                    <a:pt x="0" y="7213"/>
                  </a:lnTo>
                  <a:lnTo>
                    <a:pt x="1714" y="9867"/>
                  </a:lnTo>
                  <a:lnTo>
                    <a:pt x="7048" y="10985"/>
                  </a:lnTo>
                  <a:lnTo>
                    <a:pt x="9677" y="9220"/>
                  </a:lnTo>
                  <a:lnTo>
                    <a:pt x="10236" y="6502"/>
                  </a:lnTo>
                  <a:lnTo>
                    <a:pt x="10807" y="3771"/>
                  </a:lnTo>
                  <a:lnTo>
                    <a:pt x="9105" y="1117"/>
                  </a:lnTo>
                  <a:lnTo>
                    <a:pt x="377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2" name="object 2762"/>
            <p:cNvSpPr/>
            <p:nvPr/>
          </p:nvSpPr>
          <p:spPr>
            <a:xfrm>
              <a:off x="7289119" y="3206058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019" y="0"/>
                  </a:moveTo>
                  <a:lnTo>
                    <a:pt x="609" y="952"/>
                  </a:lnTo>
                  <a:lnTo>
                    <a:pt x="0" y="3898"/>
                  </a:lnTo>
                  <a:lnTo>
                    <a:pt x="927" y="5333"/>
                  </a:lnTo>
                  <a:lnTo>
                    <a:pt x="2349" y="5638"/>
                  </a:lnTo>
                  <a:lnTo>
                    <a:pt x="3797" y="5930"/>
                  </a:lnTo>
                  <a:lnTo>
                    <a:pt x="5219" y="4978"/>
                  </a:lnTo>
                  <a:lnTo>
                    <a:pt x="5524" y="3517"/>
                  </a:lnTo>
                  <a:lnTo>
                    <a:pt x="5816" y="2044"/>
                  </a:lnTo>
                  <a:lnTo>
                    <a:pt x="4902" y="596"/>
                  </a:lnTo>
                  <a:lnTo>
                    <a:pt x="2019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3" name="object 2763"/>
            <p:cNvSpPr/>
            <p:nvPr/>
          </p:nvSpPr>
          <p:spPr>
            <a:xfrm>
              <a:off x="7233030" y="3248223"/>
              <a:ext cx="36830" cy="34925"/>
            </a:xfrm>
            <a:custGeom>
              <a:avLst/>
              <a:gdLst/>
              <a:ahLst/>
              <a:cxnLst/>
              <a:rect l="l" t="t" r="r" b="b"/>
              <a:pathLst>
                <a:path w="36829" h="34925">
                  <a:moveTo>
                    <a:pt x="16903" y="0"/>
                  </a:moveTo>
                  <a:lnTo>
                    <a:pt x="10222" y="1742"/>
                  </a:lnTo>
                  <a:lnTo>
                    <a:pt x="4727" y="5757"/>
                  </a:lnTo>
                  <a:lnTo>
                    <a:pt x="1094" y="11428"/>
                  </a:lnTo>
                  <a:lnTo>
                    <a:pt x="0" y="18135"/>
                  </a:lnTo>
                  <a:lnTo>
                    <a:pt x="1815" y="24725"/>
                  </a:lnTo>
                  <a:lnTo>
                    <a:pt x="6007" y="30070"/>
                  </a:lnTo>
                  <a:lnTo>
                    <a:pt x="11865" y="33562"/>
                  </a:lnTo>
                  <a:lnTo>
                    <a:pt x="18681" y="34594"/>
                  </a:lnTo>
                  <a:lnTo>
                    <a:pt x="28092" y="34074"/>
                  </a:lnTo>
                  <a:lnTo>
                    <a:pt x="36347" y="26479"/>
                  </a:lnTo>
                  <a:lnTo>
                    <a:pt x="35826" y="17132"/>
                  </a:lnTo>
                  <a:lnTo>
                    <a:pt x="33968" y="10428"/>
                  </a:lnTo>
                  <a:lnTo>
                    <a:pt x="29694" y="4856"/>
                  </a:lnTo>
                  <a:lnTo>
                    <a:pt x="23755" y="1139"/>
                  </a:lnTo>
                  <a:lnTo>
                    <a:pt x="1690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4" name="object 2764"/>
            <p:cNvSpPr/>
            <p:nvPr/>
          </p:nvSpPr>
          <p:spPr>
            <a:xfrm>
              <a:off x="7244724" y="3263025"/>
              <a:ext cx="11430" cy="11430"/>
            </a:xfrm>
            <a:custGeom>
              <a:avLst/>
              <a:gdLst/>
              <a:ahLst/>
              <a:cxnLst/>
              <a:rect l="l" t="t" r="r" b="b"/>
              <a:pathLst>
                <a:path w="11429" h="11429">
                  <a:moveTo>
                    <a:pt x="6769" y="0"/>
                  </a:moveTo>
                  <a:lnTo>
                    <a:pt x="1460" y="1727"/>
                  </a:lnTo>
                  <a:lnTo>
                    <a:pt x="0" y="4508"/>
                  </a:lnTo>
                  <a:lnTo>
                    <a:pt x="1676" y="9702"/>
                  </a:lnTo>
                  <a:lnTo>
                    <a:pt x="4495" y="11112"/>
                  </a:lnTo>
                  <a:lnTo>
                    <a:pt x="7150" y="10248"/>
                  </a:lnTo>
                  <a:lnTo>
                    <a:pt x="9804" y="9397"/>
                  </a:lnTo>
                  <a:lnTo>
                    <a:pt x="11264" y="6591"/>
                  </a:lnTo>
                  <a:lnTo>
                    <a:pt x="10413" y="4013"/>
                  </a:lnTo>
                  <a:lnTo>
                    <a:pt x="9601" y="1409"/>
                  </a:lnTo>
                  <a:lnTo>
                    <a:pt x="676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5" name="object 2765"/>
            <p:cNvSpPr/>
            <p:nvPr/>
          </p:nvSpPr>
          <p:spPr>
            <a:xfrm>
              <a:off x="7247324" y="3265598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3632" y="0"/>
                  </a:moveTo>
                  <a:lnTo>
                    <a:pt x="787" y="914"/>
                  </a:lnTo>
                  <a:lnTo>
                    <a:pt x="0" y="2425"/>
                  </a:lnTo>
                  <a:lnTo>
                    <a:pt x="457" y="3822"/>
                  </a:lnTo>
                  <a:lnTo>
                    <a:pt x="888" y="5219"/>
                  </a:lnTo>
                  <a:lnTo>
                    <a:pt x="2412" y="5981"/>
                  </a:lnTo>
                  <a:lnTo>
                    <a:pt x="3848" y="5524"/>
                  </a:lnTo>
                  <a:lnTo>
                    <a:pt x="5295" y="5067"/>
                  </a:lnTo>
                  <a:lnTo>
                    <a:pt x="6070" y="3556"/>
                  </a:lnTo>
                  <a:lnTo>
                    <a:pt x="5168" y="736"/>
                  </a:lnTo>
                  <a:lnTo>
                    <a:pt x="3632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6" name="object 2766"/>
            <p:cNvSpPr/>
            <p:nvPr/>
          </p:nvSpPr>
          <p:spPr>
            <a:xfrm>
              <a:off x="7223806" y="3213192"/>
              <a:ext cx="34925" cy="34290"/>
            </a:xfrm>
            <a:custGeom>
              <a:avLst/>
              <a:gdLst/>
              <a:ahLst/>
              <a:cxnLst/>
              <a:rect l="l" t="t" r="r" b="b"/>
              <a:pathLst>
                <a:path w="34925" h="34289">
                  <a:moveTo>
                    <a:pt x="14646" y="0"/>
                  </a:moveTo>
                  <a:lnTo>
                    <a:pt x="8224" y="2038"/>
                  </a:lnTo>
                  <a:lnTo>
                    <a:pt x="3112" y="6196"/>
                  </a:lnTo>
                  <a:lnTo>
                    <a:pt x="137" y="12201"/>
                  </a:lnTo>
                  <a:lnTo>
                    <a:pt x="0" y="19144"/>
                  </a:lnTo>
                  <a:lnTo>
                    <a:pt x="2501" y="25704"/>
                  </a:lnTo>
                  <a:lnTo>
                    <a:pt x="7129" y="30964"/>
                  </a:lnTo>
                  <a:lnTo>
                    <a:pt x="13371" y="34007"/>
                  </a:lnTo>
                  <a:lnTo>
                    <a:pt x="20268" y="34245"/>
                  </a:lnTo>
                  <a:lnTo>
                    <a:pt x="26679" y="31967"/>
                  </a:lnTo>
                  <a:lnTo>
                    <a:pt x="31782" y="27572"/>
                  </a:lnTo>
                  <a:lnTo>
                    <a:pt x="34758" y="21459"/>
                  </a:lnTo>
                  <a:lnTo>
                    <a:pt x="34892" y="14627"/>
                  </a:lnTo>
                  <a:lnTo>
                    <a:pt x="32397" y="8310"/>
                  </a:lnTo>
                  <a:lnTo>
                    <a:pt x="27780" y="3291"/>
                  </a:lnTo>
                  <a:lnTo>
                    <a:pt x="21550" y="352"/>
                  </a:lnTo>
                  <a:lnTo>
                    <a:pt x="1464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7" name="object 2767"/>
            <p:cNvSpPr/>
            <p:nvPr/>
          </p:nvSpPr>
          <p:spPr>
            <a:xfrm>
              <a:off x="7236661" y="3219500"/>
              <a:ext cx="12065" cy="10795"/>
            </a:xfrm>
            <a:custGeom>
              <a:avLst/>
              <a:gdLst/>
              <a:ahLst/>
              <a:cxnLst/>
              <a:rect l="l" t="t" r="r" b="b"/>
              <a:pathLst>
                <a:path w="12065" h="10794">
                  <a:moveTo>
                    <a:pt x="4914" y="0"/>
                  </a:moveTo>
                  <a:lnTo>
                    <a:pt x="1917" y="800"/>
                  </a:lnTo>
                  <a:lnTo>
                    <a:pt x="0" y="5194"/>
                  </a:lnTo>
                  <a:lnTo>
                    <a:pt x="1473" y="7937"/>
                  </a:lnTo>
                  <a:lnTo>
                    <a:pt x="6959" y="10337"/>
                  </a:lnTo>
                  <a:lnTo>
                    <a:pt x="9956" y="9537"/>
                  </a:lnTo>
                  <a:lnTo>
                    <a:pt x="11874" y="5156"/>
                  </a:lnTo>
                  <a:lnTo>
                    <a:pt x="10426" y="2400"/>
                  </a:lnTo>
                  <a:lnTo>
                    <a:pt x="7670" y="1206"/>
                  </a:lnTo>
                  <a:lnTo>
                    <a:pt x="4914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8" name="object 2768"/>
            <p:cNvSpPr/>
            <p:nvPr/>
          </p:nvSpPr>
          <p:spPr>
            <a:xfrm>
              <a:off x="7228404" y="3242919"/>
              <a:ext cx="12700" cy="8890"/>
            </a:xfrm>
            <a:custGeom>
              <a:avLst/>
              <a:gdLst/>
              <a:ahLst/>
              <a:cxnLst/>
              <a:rect l="l" t="t" r="r" b="b"/>
              <a:pathLst>
                <a:path w="12700" h="8889">
                  <a:moveTo>
                    <a:pt x="5829" y="0"/>
                  </a:moveTo>
                  <a:lnTo>
                    <a:pt x="1650" y="0"/>
                  </a:lnTo>
                  <a:lnTo>
                    <a:pt x="1422" y="406"/>
                  </a:lnTo>
                  <a:lnTo>
                    <a:pt x="2628" y="2260"/>
                  </a:lnTo>
                  <a:lnTo>
                    <a:pt x="1104" y="4940"/>
                  </a:lnTo>
                  <a:lnTo>
                    <a:pt x="0" y="6527"/>
                  </a:lnTo>
                  <a:lnTo>
                    <a:pt x="4025" y="8775"/>
                  </a:lnTo>
                  <a:lnTo>
                    <a:pt x="7010" y="7746"/>
                  </a:lnTo>
                  <a:lnTo>
                    <a:pt x="8547" y="8470"/>
                  </a:lnTo>
                  <a:lnTo>
                    <a:pt x="9016" y="7581"/>
                  </a:lnTo>
                  <a:lnTo>
                    <a:pt x="9131" y="6210"/>
                  </a:lnTo>
                  <a:lnTo>
                    <a:pt x="9550" y="4775"/>
                  </a:lnTo>
                  <a:lnTo>
                    <a:pt x="10693" y="4610"/>
                  </a:lnTo>
                  <a:lnTo>
                    <a:pt x="12090" y="5156"/>
                  </a:lnTo>
                  <a:lnTo>
                    <a:pt x="12103" y="4749"/>
                  </a:lnTo>
                  <a:lnTo>
                    <a:pt x="12115" y="4063"/>
                  </a:lnTo>
                  <a:lnTo>
                    <a:pt x="9550" y="1092"/>
                  </a:lnTo>
                  <a:lnTo>
                    <a:pt x="5829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9" name="object 2769"/>
            <p:cNvSpPr/>
            <p:nvPr/>
          </p:nvSpPr>
          <p:spPr>
            <a:xfrm>
              <a:off x="7281699" y="3238420"/>
              <a:ext cx="34925" cy="34290"/>
            </a:xfrm>
            <a:custGeom>
              <a:avLst/>
              <a:gdLst/>
              <a:ahLst/>
              <a:cxnLst/>
              <a:rect l="l" t="t" r="r" b="b"/>
              <a:pathLst>
                <a:path w="34925" h="34289">
                  <a:moveTo>
                    <a:pt x="20636" y="0"/>
                  </a:moveTo>
                  <a:lnTo>
                    <a:pt x="0" y="20889"/>
                  </a:lnTo>
                  <a:lnTo>
                    <a:pt x="2634" y="27050"/>
                  </a:lnTo>
                  <a:lnTo>
                    <a:pt x="7828" y="31665"/>
                  </a:lnTo>
                  <a:lnTo>
                    <a:pt x="14438" y="34023"/>
                  </a:lnTo>
                  <a:lnTo>
                    <a:pt x="21440" y="33923"/>
                  </a:lnTo>
                  <a:lnTo>
                    <a:pt x="27805" y="31165"/>
                  </a:lnTo>
                  <a:lnTo>
                    <a:pt x="32477" y="26069"/>
                  </a:lnTo>
                  <a:lnTo>
                    <a:pt x="34912" y="19713"/>
                  </a:lnTo>
                  <a:lnTo>
                    <a:pt x="34883" y="12981"/>
                  </a:lnTo>
                  <a:lnTo>
                    <a:pt x="32161" y="6756"/>
                  </a:lnTo>
                  <a:lnTo>
                    <a:pt x="27055" y="2209"/>
                  </a:lnTo>
                  <a:lnTo>
                    <a:pt x="20636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0" name="object 2770"/>
            <p:cNvSpPr/>
            <p:nvPr/>
          </p:nvSpPr>
          <p:spPr>
            <a:xfrm>
              <a:off x="7297477" y="3242579"/>
              <a:ext cx="12065" cy="10795"/>
            </a:xfrm>
            <a:custGeom>
              <a:avLst/>
              <a:gdLst/>
              <a:ahLst/>
              <a:cxnLst/>
              <a:rect l="l" t="t" r="r" b="b"/>
              <a:pathLst>
                <a:path w="12065" h="10795">
                  <a:moveTo>
                    <a:pt x="4571" y="0"/>
                  </a:moveTo>
                  <a:lnTo>
                    <a:pt x="1625" y="990"/>
                  </a:lnTo>
                  <a:lnTo>
                    <a:pt x="0" y="5473"/>
                  </a:lnTo>
                  <a:lnTo>
                    <a:pt x="1625" y="8140"/>
                  </a:lnTo>
                  <a:lnTo>
                    <a:pt x="7264" y="10185"/>
                  </a:lnTo>
                  <a:lnTo>
                    <a:pt x="10210" y="9194"/>
                  </a:lnTo>
                  <a:lnTo>
                    <a:pt x="11836" y="4711"/>
                  </a:lnTo>
                  <a:lnTo>
                    <a:pt x="10223" y="2044"/>
                  </a:lnTo>
                  <a:lnTo>
                    <a:pt x="7391" y="1028"/>
                  </a:lnTo>
                  <a:lnTo>
                    <a:pt x="4571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1" name="object 2771"/>
            <p:cNvSpPr/>
            <p:nvPr/>
          </p:nvSpPr>
          <p:spPr>
            <a:xfrm>
              <a:off x="7301624" y="3266894"/>
              <a:ext cx="11430" cy="11430"/>
            </a:xfrm>
            <a:custGeom>
              <a:avLst/>
              <a:gdLst/>
              <a:ahLst/>
              <a:cxnLst/>
              <a:rect l="l" t="t" r="r" b="b"/>
              <a:pathLst>
                <a:path w="11429" h="11429">
                  <a:moveTo>
                    <a:pt x="9893" y="0"/>
                  </a:moveTo>
                  <a:lnTo>
                    <a:pt x="5969" y="38"/>
                  </a:lnTo>
                  <a:lnTo>
                    <a:pt x="2730" y="2133"/>
                  </a:lnTo>
                  <a:lnTo>
                    <a:pt x="0" y="5321"/>
                  </a:lnTo>
                  <a:lnTo>
                    <a:pt x="165" y="5765"/>
                  </a:lnTo>
                  <a:lnTo>
                    <a:pt x="2349" y="6045"/>
                  </a:lnTo>
                  <a:lnTo>
                    <a:pt x="3403" y="8953"/>
                  </a:lnTo>
                  <a:lnTo>
                    <a:pt x="3886" y="10820"/>
                  </a:lnTo>
                  <a:lnTo>
                    <a:pt x="8216" y="9220"/>
                  </a:lnTo>
                  <a:lnTo>
                    <a:pt x="9372" y="6273"/>
                  </a:lnTo>
                  <a:lnTo>
                    <a:pt x="10909" y="5588"/>
                  </a:lnTo>
                  <a:lnTo>
                    <a:pt x="10706" y="5016"/>
                  </a:lnTo>
                  <a:lnTo>
                    <a:pt x="10553" y="4648"/>
                  </a:lnTo>
                  <a:lnTo>
                    <a:pt x="9588" y="3670"/>
                  </a:lnTo>
                  <a:lnTo>
                    <a:pt x="8763" y="2413"/>
                  </a:lnTo>
                  <a:lnTo>
                    <a:pt x="10414" y="469"/>
                  </a:lnTo>
                  <a:lnTo>
                    <a:pt x="9893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2" name="object 2772"/>
            <p:cNvSpPr/>
            <p:nvPr/>
          </p:nvSpPr>
          <p:spPr>
            <a:xfrm>
              <a:off x="7244084" y="3302851"/>
              <a:ext cx="36195" cy="35560"/>
            </a:xfrm>
            <a:custGeom>
              <a:avLst/>
              <a:gdLst/>
              <a:ahLst/>
              <a:cxnLst/>
              <a:rect l="l" t="t" r="r" b="b"/>
              <a:pathLst>
                <a:path w="36195" h="35560">
                  <a:moveTo>
                    <a:pt x="9347" y="0"/>
                  </a:moveTo>
                  <a:lnTo>
                    <a:pt x="380" y="6743"/>
                  </a:lnTo>
                  <a:lnTo>
                    <a:pt x="0" y="16116"/>
                  </a:lnTo>
                  <a:lnTo>
                    <a:pt x="1187" y="22955"/>
                  </a:lnTo>
                  <a:lnTo>
                    <a:pt x="4889" y="28916"/>
                  </a:lnTo>
                  <a:lnTo>
                    <a:pt x="10429" y="33198"/>
                  </a:lnTo>
                  <a:lnTo>
                    <a:pt x="17132" y="35001"/>
                  </a:lnTo>
                  <a:lnTo>
                    <a:pt x="26530" y="35394"/>
                  </a:lnTo>
                  <a:lnTo>
                    <a:pt x="35331" y="27978"/>
                  </a:lnTo>
                  <a:lnTo>
                    <a:pt x="35725" y="18618"/>
                  </a:lnTo>
                  <a:lnTo>
                    <a:pt x="34568" y="11884"/>
                  </a:lnTo>
                  <a:lnTo>
                    <a:pt x="30922" y="6154"/>
                  </a:lnTo>
                  <a:lnTo>
                    <a:pt x="25436" y="2103"/>
                  </a:lnTo>
                  <a:lnTo>
                    <a:pt x="18757" y="406"/>
                  </a:lnTo>
                  <a:lnTo>
                    <a:pt x="9347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3" name="object 2773"/>
            <p:cNvSpPr/>
            <p:nvPr/>
          </p:nvSpPr>
          <p:spPr>
            <a:xfrm>
              <a:off x="7250695" y="3308833"/>
              <a:ext cx="10795" cy="12065"/>
            </a:xfrm>
            <a:custGeom>
              <a:avLst/>
              <a:gdLst/>
              <a:ahLst/>
              <a:cxnLst/>
              <a:rect l="l" t="t" r="r" b="b"/>
              <a:pathLst>
                <a:path w="10795" h="12064">
                  <a:moveTo>
                    <a:pt x="6070" y="0"/>
                  </a:moveTo>
                  <a:lnTo>
                    <a:pt x="3124" y="1041"/>
                  </a:lnTo>
                  <a:lnTo>
                    <a:pt x="1562" y="3606"/>
                  </a:lnTo>
                  <a:lnTo>
                    <a:pt x="0" y="6172"/>
                  </a:lnTo>
                  <a:lnTo>
                    <a:pt x="368" y="9245"/>
                  </a:lnTo>
                  <a:lnTo>
                    <a:pt x="2413" y="10515"/>
                  </a:lnTo>
                  <a:lnTo>
                    <a:pt x="4457" y="11747"/>
                  </a:lnTo>
                  <a:lnTo>
                    <a:pt x="7378" y="10693"/>
                  </a:lnTo>
                  <a:lnTo>
                    <a:pt x="10515" y="5575"/>
                  </a:lnTo>
                  <a:lnTo>
                    <a:pt x="10134" y="2489"/>
                  </a:lnTo>
                  <a:lnTo>
                    <a:pt x="607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4" name="object 2774"/>
            <p:cNvSpPr/>
            <p:nvPr/>
          </p:nvSpPr>
          <p:spPr>
            <a:xfrm>
              <a:off x="7253023" y="3334199"/>
              <a:ext cx="12065" cy="9525"/>
            </a:xfrm>
            <a:custGeom>
              <a:avLst/>
              <a:gdLst/>
              <a:ahLst/>
              <a:cxnLst/>
              <a:rect l="l" t="t" r="r" b="b"/>
              <a:pathLst>
                <a:path w="12065" h="9525">
                  <a:moveTo>
                    <a:pt x="4508" y="0"/>
                  </a:moveTo>
                  <a:lnTo>
                    <a:pt x="380" y="812"/>
                  </a:lnTo>
                  <a:lnTo>
                    <a:pt x="241" y="1244"/>
                  </a:lnTo>
                  <a:lnTo>
                    <a:pt x="1777" y="2832"/>
                  </a:lnTo>
                  <a:lnTo>
                    <a:pt x="787" y="5765"/>
                  </a:lnTo>
                  <a:lnTo>
                    <a:pt x="0" y="7531"/>
                  </a:lnTo>
                  <a:lnTo>
                    <a:pt x="4381" y="8966"/>
                  </a:lnTo>
                  <a:lnTo>
                    <a:pt x="7137" y="7391"/>
                  </a:lnTo>
                  <a:lnTo>
                    <a:pt x="8762" y="7823"/>
                  </a:lnTo>
                  <a:lnTo>
                    <a:pt x="9067" y="6845"/>
                  </a:lnTo>
                  <a:lnTo>
                    <a:pt x="8915" y="5473"/>
                  </a:lnTo>
                  <a:lnTo>
                    <a:pt x="9042" y="3987"/>
                  </a:lnTo>
                  <a:lnTo>
                    <a:pt x="11556" y="3479"/>
                  </a:lnTo>
                  <a:lnTo>
                    <a:pt x="11429" y="2794"/>
                  </a:lnTo>
                  <a:lnTo>
                    <a:pt x="8331" y="368"/>
                  </a:lnTo>
                  <a:lnTo>
                    <a:pt x="450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5" name="object 2775"/>
            <p:cNvSpPr/>
            <p:nvPr/>
          </p:nvSpPr>
          <p:spPr>
            <a:xfrm>
              <a:off x="7205043" y="3108831"/>
              <a:ext cx="67310" cy="22860"/>
            </a:xfrm>
            <a:custGeom>
              <a:avLst/>
              <a:gdLst/>
              <a:ahLst/>
              <a:cxnLst/>
              <a:rect l="l" t="t" r="r" b="b"/>
              <a:pathLst>
                <a:path w="67309" h="22860">
                  <a:moveTo>
                    <a:pt x="1765" y="0"/>
                  </a:moveTo>
                  <a:lnTo>
                    <a:pt x="749" y="279"/>
                  </a:lnTo>
                  <a:lnTo>
                    <a:pt x="0" y="1600"/>
                  </a:lnTo>
                  <a:lnTo>
                    <a:pt x="1612" y="3390"/>
                  </a:lnTo>
                  <a:lnTo>
                    <a:pt x="8503" y="3955"/>
                  </a:lnTo>
                  <a:lnTo>
                    <a:pt x="24942" y="6480"/>
                  </a:lnTo>
                  <a:lnTo>
                    <a:pt x="45439" y="12267"/>
                  </a:lnTo>
                  <a:lnTo>
                    <a:pt x="64503" y="22618"/>
                  </a:lnTo>
                  <a:lnTo>
                    <a:pt x="66890" y="22351"/>
                  </a:lnTo>
                  <a:lnTo>
                    <a:pt x="66611" y="19951"/>
                  </a:lnTo>
                  <a:lnTo>
                    <a:pt x="47062" y="9211"/>
                  </a:lnTo>
                  <a:lnTo>
                    <a:pt x="26239" y="3222"/>
                  </a:lnTo>
                  <a:lnTo>
                    <a:pt x="9391" y="609"/>
                  </a:lnTo>
                  <a:lnTo>
                    <a:pt x="1765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6" name="object 2776"/>
            <p:cNvSpPr/>
            <p:nvPr/>
          </p:nvSpPr>
          <p:spPr>
            <a:xfrm>
              <a:off x="7115556" y="3035185"/>
              <a:ext cx="125095" cy="123189"/>
            </a:xfrm>
            <a:custGeom>
              <a:avLst/>
              <a:gdLst/>
              <a:ahLst/>
              <a:cxnLst/>
              <a:rect l="l" t="t" r="r" b="b"/>
              <a:pathLst>
                <a:path w="125095" h="123189">
                  <a:moveTo>
                    <a:pt x="87274" y="117729"/>
                  </a:moveTo>
                  <a:lnTo>
                    <a:pt x="84683" y="117729"/>
                  </a:lnTo>
                  <a:lnTo>
                    <a:pt x="84620" y="117856"/>
                  </a:lnTo>
                  <a:lnTo>
                    <a:pt x="87261" y="117856"/>
                  </a:lnTo>
                  <a:lnTo>
                    <a:pt x="87274" y="117729"/>
                  </a:lnTo>
                  <a:close/>
                </a:path>
                <a:path w="125095" h="123189">
                  <a:moveTo>
                    <a:pt x="125082" y="41148"/>
                  </a:moveTo>
                  <a:lnTo>
                    <a:pt x="118427" y="40894"/>
                  </a:lnTo>
                  <a:lnTo>
                    <a:pt x="116928" y="40386"/>
                  </a:lnTo>
                  <a:lnTo>
                    <a:pt x="118605" y="39370"/>
                  </a:lnTo>
                  <a:lnTo>
                    <a:pt x="119468" y="37846"/>
                  </a:lnTo>
                  <a:lnTo>
                    <a:pt x="119557" y="36703"/>
                  </a:lnTo>
                  <a:lnTo>
                    <a:pt x="119557" y="36195"/>
                  </a:lnTo>
                  <a:lnTo>
                    <a:pt x="119557" y="35941"/>
                  </a:lnTo>
                  <a:lnTo>
                    <a:pt x="117779" y="35941"/>
                  </a:lnTo>
                  <a:lnTo>
                    <a:pt x="117132" y="36195"/>
                  </a:lnTo>
                  <a:lnTo>
                    <a:pt x="115976" y="35941"/>
                  </a:lnTo>
                  <a:lnTo>
                    <a:pt x="116674" y="34544"/>
                  </a:lnTo>
                  <a:lnTo>
                    <a:pt x="117170" y="34036"/>
                  </a:lnTo>
                  <a:lnTo>
                    <a:pt x="117424" y="33782"/>
                  </a:lnTo>
                  <a:lnTo>
                    <a:pt x="118313" y="32893"/>
                  </a:lnTo>
                  <a:lnTo>
                    <a:pt x="118084" y="32004"/>
                  </a:lnTo>
                  <a:lnTo>
                    <a:pt x="117995" y="31623"/>
                  </a:lnTo>
                  <a:lnTo>
                    <a:pt x="117932" y="31369"/>
                  </a:lnTo>
                  <a:lnTo>
                    <a:pt x="115925" y="31369"/>
                  </a:lnTo>
                  <a:lnTo>
                    <a:pt x="114782" y="33147"/>
                  </a:lnTo>
                  <a:lnTo>
                    <a:pt x="113144" y="33667"/>
                  </a:lnTo>
                  <a:lnTo>
                    <a:pt x="112407" y="32004"/>
                  </a:lnTo>
                  <a:lnTo>
                    <a:pt x="112356" y="31877"/>
                  </a:lnTo>
                  <a:lnTo>
                    <a:pt x="112242" y="31623"/>
                  </a:lnTo>
                  <a:lnTo>
                    <a:pt x="112128" y="31369"/>
                  </a:lnTo>
                  <a:lnTo>
                    <a:pt x="111988" y="31369"/>
                  </a:lnTo>
                  <a:lnTo>
                    <a:pt x="110947" y="32893"/>
                  </a:lnTo>
                  <a:lnTo>
                    <a:pt x="110794" y="32893"/>
                  </a:lnTo>
                  <a:lnTo>
                    <a:pt x="109677" y="33782"/>
                  </a:lnTo>
                  <a:lnTo>
                    <a:pt x="108000" y="34036"/>
                  </a:lnTo>
                  <a:lnTo>
                    <a:pt x="108102" y="33782"/>
                  </a:lnTo>
                  <a:lnTo>
                    <a:pt x="108813" y="32004"/>
                  </a:lnTo>
                  <a:lnTo>
                    <a:pt x="108864" y="31877"/>
                  </a:lnTo>
                  <a:lnTo>
                    <a:pt x="108966" y="31623"/>
                  </a:lnTo>
                  <a:lnTo>
                    <a:pt x="109067" y="31369"/>
                  </a:lnTo>
                  <a:lnTo>
                    <a:pt x="109778" y="30226"/>
                  </a:lnTo>
                  <a:lnTo>
                    <a:pt x="110731" y="28829"/>
                  </a:lnTo>
                  <a:lnTo>
                    <a:pt x="111442" y="27813"/>
                  </a:lnTo>
                  <a:lnTo>
                    <a:pt x="111036" y="26924"/>
                  </a:lnTo>
                  <a:lnTo>
                    <a:pt x="110020" y="24638"/>
                  </a:lnTo>
                  <a:lnTo>
                    <a:pt x="109220" y="25908"/>
                  </a:lnTo>
                  <a:lnTo>
                    <a:pt x="108153" y="26924"/>
                  </a:lnTo>
                  <a:lnTo>
                    <a:pt x="106641" y="26924"/>
                  </a:lnTo>
                  <a:lnTo>
                    <a:pt x="106540" y="26416"/>
                  </a:lnTo>
                  <a:lnTo>
                    <a:pt x="106451" y="25908"/>
                  </a:lnTo>
                  <a:lnTo>
                    <a:pt x="106362" y="25400"/>
                  </a:lnTo>
                  <a:lnTo>
                    <a:pt x="106260" y="24384"/>
                  </a:lnTo>
                  <a:lnTo>
                    <a:pt x="106324" y="23749"/>
                  </a:lnTo>
                  <a:lnTo>
                    <a:pt x="106413" y="22860"/>
                  </a:lnTo>
                  <a:lnTo>
                    <a:pt x="106476" y="22352"/>
                  </a:lnTo>
                  <a:lnTo>
                    <a:pt x="106210" y="21336"/>
                  </a:lnTo>
                  <a:lnTo>
                    <a:pt x="106108" y="20955"/>
                  </a:lnTo>
                  <a:lnTo>
                    <a:pt x="106006" y="20574"/>
                  </a:lnTo>
                  <a:lnTo>
                    <a:pt x="105918" y="20193"/>
                  </a:lnTo>
                  <a:lnTo>
                    <a:pt x="105854" y="19939"/>
                  </a:lnTo>
                  <a:lnTo>
                    <a:pt x="105562" y="20574"/>
                  </a:lnTo>
                  <a:lnTo>
                    <a:pt x="105422" y="20955"/>
                  </a:lnTo>
                  <a:lnTo>
                    <a:pt x="104076" y="22860"/>
                  </a:lnTo>
                  <a:lnTo>
                    <a:pt x="103111" y="22352"/>
                  </a:lnTo>
                  <a:lnTo>
                    <a:pt x="102857" y="22352"/>
                  </a:lnTo>
                  <a:lnTo>
                    <a:pt x="102908" y="20574"/>
                  </a:lnTo>
                  <a:lnTo>
                    <a:pt x="102793" y="19939"/>
                  </a:lnTo>
                  <a:lnTo>
                    <a:pt x="102679" y="19304"/>
                  </a:lnTo>
                  <a:lnTo>
                    <a:pt x="101803" y="18542"/>
                  </a:lnTo>
                  <a:lnTo>
                    <a:pt x="101587" y="18542"/>
                  </a:lnTo>
                  <a:lnTo>
                    <a:pt x="100723" y="20193"/>
                  </a:lnTo>
                  <a:lnTo>
                    <a:pt x="98818" y="20574"/>
                  </a:lnTo>
                  <a:lnTo>
                    <a:pt x="98145" y="18542"/>
                  </a:lnTo>
                  <a:lnTo>
                    <a:pt x="97701" y="17145"/>
                  </a:lnTo>
                  <a:lnTo>
                    <a:pt x="100063" y="15240"/>
                  </a:lnTo>
                  <a:lnTo>
                    <a:pt x="95796" y="14605"/>
                  </a:lnTo>
                  <a:lnTo>
                    <a:pt x="94208" y="17018"/>
                  </a:lnTo>
                  <a:lnTo>
                    <a:pt x="92443" y="14097"/>
                  </a:lnTo>
                  <a:lnTo>
                    <a:pt x="92252" y="14097"/>
                  </a:lnTo>
                  <a:lnTo>
                    <a:pt x="92532" y="12065"/>
                  </a:lnTo>
                  <a:lnTo>
                    <a:pt x="92583" y="11684"/>
                  </a:lnTo>
                  <a:lnTo>
                    <a:pt x="92671" y="11049"/>
                  </a:lnTo>
                  <a:lnTo>
                    <a:pt x="91973" y="9525"/>
                  </a:lnTo>
                  <a:lnTo>
                    <a:pt x="89560" y="14097"/>
                  </a:lnTo>
                  <a:lnTo>
                    <a:pt x="89522" y="13462"/>
                  </a:lnTo>
                  <a:lnTo>
                    <a:pt x="89141" y="7239"/>
                  </a:lnTo>
                  <a:lnTo>
                    <a:pt x="89103" y="6477"/>
                  </a:lnTo>
                  <a:lnTo>
                    <a:pt x="88671" y="5588"/>
                  </a:lnTo>
                  <a:lnTo>
                    <a:pt x="88557" y="5334"/>
                  </a:lnTo>
                  <a:lnTo>
                    <a:pt x="87820" y="6223"/>
                  </a:lnTo>
                  <a:lnTo>
                    <a:pt x="86931" y="7239"/>
                  </a:lnTo>
                  <a:lnTo>
                    <a:pt x="85648" y="7239"/>
                  </a:lnTo>
                  <a:lnTo>
                    <a:pt x="85775" y="6477"/>
                  </a:lnTo>
                  <a:lnTo>
                    <a:pt x="85826" y="6223"/>
                  </a:lnTo>
                  <a:lnTo>
                    <a:pt x="85940" y="5588"/>
                  </a:lnTo>
                  <a:lnTo>
                    <a:pt x="85991" y="5334"/>
                  </a:lnTo>
                  <a:lnTo>
                    <a:pt x="85610" y="3048"/>
                  </a:lnTo>
                  <a:lnTo>
                    <a:pt x="84594" y="1397"/>
                  </a:lnTo>
                  <a:lnTo>
                    <a:pt x="83210" y="5334"/>
                  </a:lnTo>
                  <a:lnTo>
                    <a:pt x="83134" y="5588"/>
                  </a:lnTo>
                  <a:lnTo>
                    <a:pt x="81254" y="889"/>
                  </a:lnTo>
                  <a:lnTo>
                    <a:pt x="79413" y="0"/>
                  </a:lnTo>
                  <a:lnTo>
                    <a:pt x="78917" y="2032"/>
                  </a:lnTo>
                  <a:lnTo>
                    <a:pt x="79324" y="4064"/>
                  </a:lnTo>
                  <a:lnTo>
                    <a:pt x="78295" y="6108"/>
                  </a:lnTo>
                  <a:lnTo>
                    <a:pt x="72834" y="3048"/>
                  </a:lnTo>
                  <a:lnTo>
                    <a:pt x="72669" y="3048"/>
                  </a:lnTo>
                  <a:lnTo>
                    <a:pt x="75882" y="10160"/>
                  </a:lnTo>
                  <a:lnTo>
                    <a:pt x="74460" y="13462"/>
                  </a:lnTo>
                  <a:lnTo>
                    <a:pt x="73215" y="13081"/>
                  </a:lnTo>
                  <a:lnTo>
                    <a:pt x="72390" y="12065"/>
                  </a:lnTo>
                  <a:lnTo>
                    <a:pt x="71208" y="11684"/>
                  </a:lnTo>
                  <a:lnTo>
                    <a:pt x="71716" y="14097"/>
                  </a:lnTo>
                  <a:lnTo>
                    <a:pt x="71805" y="14605"/>
                  </a:lnTo>
                  <a:lnTo>
                    <a:pt x="71920" y="15240"/>
                  </a:lnTo>
                  <a:lnTo>
                    <a:pt x="72009" y="15748"/>
                  </a:lnTo>
                  <a:lnTo>
                    <a:pt x="72059" y="16002"/>
                  </a:lnTo>
                  <a:lnTo>
                    <a:pt x="71475" y="18415"/>
                  </a:lnTo>
                  <a:lnTo>
                    <a:pt x="67322" y="15748"/>
                  </a:lnTo>
                  <a:lnTo>
                    <a:pt x="67919" y="19304"/>
                  </a:lnTo>
                  <a:lnTo>
                    <a:pt x="68021" y="19939"/>
                  </a:lnTo>
                  <a:lnTo>
                    <a:pt x="68072" y="20193"/>
                  </a:lnTo>
                  <a:lnTo>
                    <a:pt x="68186" y="20955"/>
                  </a:lnTo>
                  <a:lnTo>
                    <a:pt x="68910" y="23495"/>
                  </a:lnTo>
                  <a:lnTo>
                    <a:pt x="63893" y="21336"/>
                  </a:lnTo>
                  <a:lnTo>
                    <a:pt x="66560" y="24523"/>
                  </a:lnTo>
                  <a:lnTo>
                    <a:pt x="65570" y="27686"/>
                  </a:lnTo>
                  <a:lnTo>
                    <a:pt x="65036" y="26416"/>
                  </a:lnTo>
                  <a:lnTo>
                    <a:pt x="64935" y="26162"/>
                  </a:lnTo>
                  <a:lnTo>
                    <a:pt x="64604" y="25400"/>
                  </a:lnTo>
                  <a:lnTo>
                    <a:pt x="64503" y="25146"/>
                  </a:lnTo>
                  <a:lnTo>
                    <a:pt x="64338" y="25019"/>
                  </a:lnTo>
                  <a:lnTo>
                    <a:pt x="60972" y="22352"/>
                  </a:lnTo>
                  <a:lnTo>
                    <a:pt x="58610" y="24892"/>
                  </a:lnTo>
                  <a:lnTo>
                    <a:pt x="56591" y="23749"/>
                  </a:lnTo>
                  <a:lnTo>
                    <a:pt x="56362" y="23749"/>
                  </a:lnTo>
                  <a:lnTo>
                    <a:pt x="56388" y="22860"/>
                  </a:lnTo>
                  <a:lnTo>
                    <a:pt x="56362" y="20574"/>
                  </a:lnTo>
                  <a:lnTo>
                    <a:pt x="55626" y="18542"/>
                  </a:lnTo>
                  <a:lnTo>
                    <a:pt x="54800" y="19939"/>
                  </a:lnTo>
                  <a:lnTo>
                    <a:pt x="53822" y="21336"/>
                  </a:lnTo>
                  <a:lnTo>
                    <a:pt x="53886" y="22860"/>
                  </a:lnTo>
                  <a:lnTo>
                    <a:pt x="52285" y="21844"/>
                  </a:lnTo>
                  <a:lnTo>
                    <a:pt x="49784" y="17907"/>
                  </a:lnTo>
                  <a:lnTo>
                    <a:pt x="48920" y="19939"/>
                  </a:lnTo>
                  <a:lnTo>
                    <a:pt x="49009" y="21844"/>
                  </a:lnTo>
                  <a:lnTo>
                    <a:pt x="49110" y="23749"/>
                  </a:lnTo>
                  <a:lnTo>
                    <a:pt x="49199" y="25019"/>
                  </a:lnTo>
                  <a:lnTo>
                    <a:pt x="47129" y="24384"/>
                  </a:lnTo>
                  <a:lnTo>
                    <a:pt x="44132" y="21336"/>
                  </a:lnTo>
                  <a:lnTo>
                    <a:pt x="44119" y="22860"/>
                  </a:lnTo>
                  <a:lnTo>
                    <a:pt x="44526" y="24384"/>
                  </a:lnTo>
                  <a:lnTo>
                    <a:pt x="44602" y="24638"/>
                  </a:lnTo>
                  <a:lnTo>
                    <a:pt x="44081" y="25908"/>
                  </a:lnTo>
                  <a:lnTo>
                    <a:pt x="43980" y="26162"/>
                  </a:lnTo>
                  <a:lnTo>
                    <a:pt x="41859" y="25400"/>
                  </a:lnTo>
                  <a:lnTo>
                    <a:pt x="39941" y="23749"/>
                  </a:lnTo>
                  <a:lnTo>
                    <a:pt x="37807" y="22860"/>
                  </a:lnTo>
                  <a:lnTo>
                    <a:pt x="37744" y="25019"/>
                  </a:lnTo>
                  <a:lnTo>
                    <a:pt x="37630" y="26924"/>
                  </a:lnTo>
                  <a:lnTo>
                    <a:pt x="36499" y="28829"/>
                  </a:lnTo>
                  <a:lnTo>
                    <a:pt x="34925" y="27813"/>
                  </a:lnTo>
                  <a:lnTo>
                    <a:pt x="33274" y="26416"/>
                  </a:lnTo>
                  <a:lnTo>
                    <a:pt x="31915" y="25146"/>
                  </a:lnTo>
                  <a:lnTo>
                    <a:pt x="31978" y="25400"/>
                  </a:lnTo>
                  <a:lnTo>
                    <a:pt x="32359" y="26162"/>
                  </a:lnTo>
                  <a:lnTo>
                    <a:pt x="32486" y="26416"/>
                  </a:lnTo>
                  <a:lnTo>
                    <a:pt x="31394" y="29337"/>
                  </a:lnTo>
                  <a:lnTo>
                    <a:pt x="28562" y="30226"/>
                  </a:lnTo>
                  <a:lnTo>
                    <a:pt x="25971" y="28194"/>
                  </a:lnTo>
                  <a:lnTo>
                    <a:pt x="25171" y="27305"/>
                  </a:lnTo>
                  <a:lnTo>
                    <a:pt x="25260" y="27813"/>
                  </a:lnTo>
                  <a:lnTo>
                    <a:pt x="25336" y="28194"/>
                  </a:lnTo>
                  <a:lnTo>
                    <a:pt x="25412" y="28575"/>
                  </a:lnTo>
                  <a:lnTo>
                    <a:pt x="25692" y="29337"/>
                  </a:lnTo>
                  <a:lnTo>
                    <a:pt x="25920" y="30226"/>
                  </a:lnTo>
                  <a:lnTo>
                    <a:pt x="25552" y="31369"/>
                  </a:lnTo>
                  <a:lnTo>
                    <a:pt x="23672" y="30480"/>
                  </a:lnTo>
                  <a:lnTo>
                    <a:pt x="23177" y="30226"/>
                  </a:lnTo>
                  <a:lnTo>
                    <a:pt x="20789" y="28829"/>
                  </a:lnTo>
                  <a:lnTo>
                    <a:pt x="18516" y="28829"/>
                  </a:lnTo>
                  <a:lnTo>
                    <a:pt x="18973" y="30226"/>
                  </a:lnTo>
                  <a:lnTo>
                    <a:pt x="19100" y="31369"/>
                  </a:lnTo>
                  <a:lnTo>
                    <a:pt x="19227" y="32893"/>
                  </a:lnTo>
                  <a:lnTo>
                    <a:pt x="19304" y="33782"/>
                  </a:lnTo>
                  <a:lnTo>
                    <a:pt x="17094" y="33782"/>
                  </a:lnTo>
                  <a:lnTo>
                    <a:pt x="14579" y="31623"/>
                  </a:lnTo>
                  <a:lnTo>
                    <a:pt x="13474" y="30861"/>
                  </a:lnTo>
                  <a:lnTo>
                    <a:pt x="12217" y="30734"/>
                  </a:lnTo>
                  <a:lnTo>
                    <a:pt x="10985" y="30480"/>
                  </a:lnTo>
                  <a:lnTo>
                    <a:pt x="11823" y="31877"/>
                  </a:lnTo>
                  <a:lnTo>
                    <a:pt x="11912" y="32004"/>
                  </a:lnTo>
                  <a:lnTo>
                    <a:pt x="12192" y="32893"/>
                  </a:lnTo>
                  <a:lnTo>
                    <a:pt x="12319" y="35433"/>
                  </a:lnTo>
                  <a:lnTo>
                    <a:pt x="10998" y="33782"/>
                  </a:lnTo>
                  <a:lnTo>
                    <a:pt x="9359" y="32893"/>
                  </a:lnTo>
                  <a:lnTo>
                    <a:pt x="6959" y="31877"/>
                  </a:lnTo>
                  <a:lnTo>
                    <a:pt x="7200" y="32893"/>
                  </a:lnTo>
                  <a:lnTo>
                    <a:pt x="7327" y="33401"/>
                  </a:lnTo>
                  <a:lnTo>
                    <a:pt x="8178" y="35433"/>
                  </a:lnTo>
                  <a:lnTo>
                    <a:pt x="7975" y="35433"/>
                  </a:lnTo>
                  <a:lnTo>
                    <a:pt x="7493" y="36703"/>
                  </a:lnTo>
                  <a:lnTo>
                    <a:pt x="4699" y="34544"/>
                  </a:lnTo>
                  <a:lnTo>
                    <a:pt x="0" y="35433"/>
                  </a:lnTo>
                  <a:lnTo>
                    <a:pt x="762" y="35433"/>
                  </a:lnTo>
                  <a:lnTo>
                    <a:pt x="2578" y="37719"/>
                  </a:lnTo>
                  <a:lnTo>
                    <a:pt x="2692" y="38100"/>
                  </a:lnTo>
                  <a:lnTo>
                    <a:pt x="5194" y="38735"/>
                  </a:lnTo>
                  <a:lnTo>
                    <a:pt x="5207" y="40894"/>
                  </a:lnTo>
                  <a:lnTo>
                    <a:pt x="4381" y="40894"/>
                  </a:lnTo>
                  <a:lnTo>
                    <a:pt x="2755" y="41148"/>
                  </a:lnTo>
                  <a:lnTo>
                    <a:pt x="1282" y="41783"/>
                  </a:lnTo>
                  <a:lnTo>
                    <a:pt x="2235" y="42926"/>
                  </a:lnTo>
                  <a:lnTo>
                    <a:pt x="2349" y="43053"/>
                  </a:lnTo>
                  <a:lnTo>
                    <a:pt x="4305" y="43815"/>
                  </a:lnTo>
                  <a:lnTo>
                    <a:pt x="5905" y="43561"/>
                  </a:lnTo>
                  <a:lnTo>
                    <a:pt x="5575" y="45085"/>
                  </a:lnTo>
                  <a:lnTo>
                    <a:pt x="4216" y="45466"/>
                  </a:lnTo>
                  <a:lnTo>
                    <a:pt x="3073" y="46482"/>
                  </a:lnTo>
                  <a:lnTo>
                    <a:pt x="3403" y="46482"/>
                  </a:lnTo>
                  <a:lnTo>
                    <a:pt x="4686" y="47371"/>
                  </a:lnTo>
                  <a:lnTo>
                    <a:pt x="7099" y="46863"/>
                  </a:lnTo>
                  <a:lnTo>
                    <a:pt x="8483" y="45974"/>
                  </a:lnTo>
                  <a:lnTo>
                    <a:pt x="10109" y="47879"/>
                  </a:lnTo>
                  <a:lnTo>
                    <a:pt x="8089" y="49530"/>
                  </a:lnTo>
                  <a:lnTo>
                    <a:pt x="6743" y="50673"/>
                  </a:lnTo>
                  <a:lnTo>
                    <a:pt x="8597" y="51816"/>
                  </a:lnTo>
                  <a:lnTo>
                    <a:pt x="11595" y="49784"/>
                  </a:lnTo>
                  <a:lnTo>
                    <a:pt x="13220" y="53213"/>
                  </a:lnTo>
                  <a:lnTo>
                    <a:pt x="13017" y="53213"/>
                  </a:lnTo>
                  <a:lnTo>
                    <a:pt x="10604" y="55372"/>
                  </a:lnTo>
                  <a:lnTo>
                    <a:pt x="10401" y="56007"/>
                  </a:lnTo>
                  <a:lnTo>
                    <a:pt x="10287" y="56388"/>
                  </a:lnTo>
                  <a:lnTo>
                    <a:pt x="10172" y="56769"/>
                  </a:lnTo>
                  <a:lnTo>
                    <a:pt x="11506" y="57785"/>
                  </a:lnTo>
                  <a:lnTo>
                    <a:pt x="13284" y="57150"/>
                  </a:lnTo>
                  <a:lnTo>
                    <a:pt x="14503" y="56388"/>
                  </a:lnTo>
                  <a:lnTo>
                    <a:pt x="14401" y="58039"/>
                  </a:lnTo>
                  <a:lnTo>
                    <a:pt x="12852" y="59436"/>
                  </a:lnTo>
                  <a:lnTo>
                    <a:pt x="12319" y="60833"/>
                  </a:lnTo>
                  <a:lnTo>
                    <a:pt x="12230" y="61087"/>
                  </a:lnTo>
                  <a:lnTo>
                    <a:pt x="13639" y="62103"/>
                  </a:lnTo>
                  <a:lnTo>
                    <a:pt x="15265" y="60325"/>
                  </a:lnTo>
                  <a:lnTo>
                    <a:pt x="16802" y="60325"/>
                  </a:lnTo>
                  <a:lnTo>
                    <a:pt x="16764" y="60833"/>
                  </a:lnTo>
                  <a:lnTo>
                    <a:pt x="16675" y="61976"/>
                  </a:lnTo>
                  <a:lnTo>
                    <a:pt x="14071" y="64008"/>
                  </a:lnTo>
                  <a:lnTo>
                    <a:pt x="14503" y="66802"/>
                  </a:lnTo>
                  <a:lnTo>
                    <a:pt x="14592" y="67310"/>
                  </a:lnTo>
                  <a:lnTo>
                    <a:pt x="14693" y="67945"/>
                  </a:lnTo>
                  <a:lnTo>
                    <a:pt x="17957" y="67310"/>
                  </a:lnTo>
                  <a:lnTo>
                    <a:pt x="19672" y="66802"/>
                  </a:lnTo>
                  <a:lnTo>
                    <a:pt x="19519" y="67310"/>
                  </a:lnTo>
                  <a:lnTo>
                    <a:pt x="19405" y="67691"/>
                  </a:lnTo>
                  <a:lnTo>
                    <a:pt x="19329" y="67945"/>
                  </a:lnTo>
                  <a:lnTo>
                    <a:pt x="19227" y="68326"/>
                  </a:lnTo>
                  <a:lnTo>
                    <a:pt x="17678" y="68580"/>
                  </a:lnTo>
                  <a:lnTo>
                    <a:pt x="16903" y="69850"/>
                  </a:lnTo>
                  <a:lnTo>
                    <a:pt x="18427" y="70993"/>
                  </a:lnTo>
                  <a:lnTo>
                    <a:pt x="20345" y="70104"/>
                  </a:lnTo>
                  <a:lnTo>
                    <a:pt x="21958" y="70612"/>
                  </a:lnTo>
                  <a:lnTo>
                    <a:pt x="20993" y="72644"/>
                  </a:lnTo>
                  <a:lnTo>
                    <a:pt x="19037" y="73406"/>
                  </a:lnTo>
                  <a:lnTo>
                    <a:pt x="17741" y="74930"/>
                  </a:lnTo>
                  <a:lnTo>
                    <a:pt x="19431" y="75819"/>
                  </a:lnTo>
                  <a:lnTo>
                    <a:pt x="22174" y="74676"/>
                  </a:lnTo>
                  <a:lnTo>
                    <a:pt x="25400" y="76708"/>
                  </a:lnTo>
                  <a:lnTo>
                    <a:pt x="23850" y="78232"/>
                  </a:lnTo>
                  <a:lnTo>
                    <a:pt x="23114" y="79883"/>
                  </a:lnTo>
                  <a:lnTo>
                    <a:pt x="23888" y="79883"/>
                  </a:lnTo>
                  <a:lnTo>
                    <a:pt x="26022" y="80264"/>
                  </a:lnTo>
                  <a:lnTo>
                    <a:pt x="28435" y="78486"/>
                  </a:lnTo>
                  <a:lnTo>
                    <a:pt x="31115" y="78232"/>
                  </a:lnTo>
                  <a:lnTo>
                    <a:pt x="30581" y="79883"/>
                  </a:lnTo>
                  <a:lnTo>
                    <a:pt x="28016" y="82423"/>
                  </a:lnTo>
                  <a:lnTo>
                    <a:pt x="30505" y="82677"/>
                  </a:lnTo>
                  <a:lnTo>
                    <a:pt x="33324" y="82042"/>
                  </a:lnTo>
                  <a:lnTo>
                    <a:pt x="35648" y="83185"/>
                  </a:lnTo>
                  <a:lnTo>
                    <a:pt x="35242" y="84455"/>
                  </a:lnTo>
                  <a:lnTo>
                    <a:pt x="34036" y="85090"/>
                  </a:lnTo>
                  <a:lnTo>
                    <a:pt x="33070" y="85725"/>
                  </a:lnTo>
                  <a:lnTo>
                    <a:pt x="34366" y="86106"/>
                  </a:lnTo>
                  <a:lnTo>
                    <a:pt x="36118" y="85979"/>
                  </a:lnTo>
                  <a:lnTo>
                    <a:pt x="37452" y="85725"/>
                  </a:lnTo>
                  <a:lnTo>
                    <a:pt x="35712" y="88011"/>
                  </a:lnTo>
                  <a:lnTo>
                    <a:pt x="35623" y="88138"/>
                  </a:lnTo>
                  <a:lnTo>
                    <a:pt x="33350" y="88773"/>
                  </a:lnTo>
                  <a:lnTo>
                    <a:pt x="31115" y="90424"/>
                  </a:lnTo>
                  <a:lnTo>
                    <a:pt x="32740" y="91440"/>
                  </a:lnTo>
                  <a:lnTo>
                    <a:pt x="34340" y="91440"/>
                  </a:lnTo>
                  <a:lnTo>
                    <a:pt x="35941" y="91186"/>
                  </a:lnTo>
                  <a:lnTo>
                    <a:pt x="33858" y="93599"/>
                  </a:lnTo>
                  <a:lnTo>
                    <a:pt x="30670" y="94361"/>
                  </a:lnTo>
                  <a:lnTo>
                    <a:pt x="27787" y="95377"/>
                  </a:lnTo>
                  <a:lnTo>
                    <a:pt x="29057" y="96139"/>
                  </a:lnTo>
                  <a:lnTo>
                    <a:pt x="30543" y="95885"/>
                  </a:lnTo>
                  <a:lnTo>
                    <a:pt x="31826" y="96647"/>
                  </a:lnTo>
                  <a:lnTo>
                    <a:pt x="29870" y="98044"/>
                  </a:lnTo>
                  <a:lnTo>
                    <a:pt x="27571" y="99060"/>
                  </a:lnTo>
                  <a:lnTo>
                    <a:pt x="25400" y="99822"/>
                  </a:lnTo>
                  <a:lnTo>
                    <a:pt x="28778" y="101854"/>
                  </a:lnTo>
                  <a:lnTo>
                    <a:pt x="27533" y="103251"/>
                  </a:lnTo>
                  <a:lnTo>
                    <a:pt x="24384" y="106426"/>
                  </a:lnTo>
                  <a:lnTo>
                    <a:pt x="22148" y="106426"/>
                  </a:lnTo>
                  <a:lnTo>
                    <a:pt x="21475" y="106807"/>
                  </a:lnTo>
                  <a:lnTo>
                    <a:pt x="24498" y="108331"/>
                  </a:lnTo>
                  <a:lnTo>
                    <a:pt x="25831" y="107442"/>
                  </a:lnTo>
                  <a:lnTo>
                    <a:pt x="26733" y="108585"/>
                  </a:lnTo>
                  <a:lnTo>
                    <a:pt x="25933" y="110236"/>
                  </a:lnTo>
                  <a:lnTo>
                    <a:pt x="25882" y="110363"/>
                  </a:lnTo>
                  <a:lnTo>
                    <a:pt x="24511" y="110871"/>
                  </a:lnTo>
                  <a:lnTo>
                    <a:pt x="27559" y="111252"/>
                  </a:lnTo>
                  <a:lnTo>
                    <a:pt x="30543" y="110236"/>
                  </a:lnTo>
                  <a:lnTo>
                    <a:pt x="32740" y="111125"/>
                  </a:lnTo>
                  <a:lnTo>
                    <a:pt x="30848" y="113538"/>
                  </a:lnTo>
                  <a:lnTo>
                    <a:pt x="30187" y="114554"/>
                  </a:lnTo>
                  <a:lnTo>
                    <a:pt x="30111" y="114681"/>
                  </a:lnTo>
                  <a:lnTo>
                    <a:pt x="32854" y="116459"/>
                  </a:lnTo>
                  <a:lnTo>
                    <a:pt x="35090" y="113538"/>
                  </a:lnTo>
                  <a:lnTo>
                    <a:pt x="37172" y="114300"/>
                  </a:lnTo>
                  <a:lnTo>
                    <a:pt x="37134" y="114554"/>
                  </a:lnTo>
                  <a:lnTo>
                    <a:pt x="37020" y="115316"/>
                  </a:lnTo>
                  <a:lnTo>
                    <a:pt x="42557" y="115316"/>
                  </a:lnTo>
                  <a:lnTo>
                    <a:pt x="43891" y="114554"/>
                  </a:lnTo>
                  <a:lnTo>
                    <a:pt x="44754" y="115316"/>
                  </a:lnTo>
                  <a:lnTo>
                    <a:pt x="42557" y="115316"/>
                  </a:lnTo>
                  <a:lnTo>
                    <a:pt x="42329" y="115443"/>
                  </a:lnTo>
                  <a:lnTo>
                    <a:pt x="44907" y="115443"/>
                  </a:lnTo>
                  <a:lnTo>
                    <a:pt x="45199" y="115697"/>
                  </a:lnTo>
                  <a:lnTo>
                    <a:pt x="45161" y="115951"/>
                  </a:lnTo>
                  <a:lnTo>
                    <a:pt x="45059" y="116713"/>
                  </a:lnTo>
                  <a:lnTo>
                    <a:pt x="40462" y="116713"/>
                  </a:lnTo>
                  <a:lnTo>
                    <a:pt x="41452" y="115951"/>
                  </a:lnTo>
                  <a:lnTo>
                    <a:pt x="42329" y="115443"/>
                  </a:lnTo>
                  <a:lnTo>
                    <a:pt x="36995" y="115443"/>
                  </a:lnTo>
                  <a:lnTo>
                    <a:pt x="36969" y="115697"/>
                  </a:lnTo>
                  <a:lnTo>
                    <a:pt x="36842" y="115951"/>
                  </a:lnTo>
                  <a:lnTo>
                    <a:pt x="36715" y="116205"/>
                  </a:lnTo>
                  <a:lnTo>
                    <a:pt x="36588" y="116459"/>
                  </a:lnTo>
                  <a:lnTo>
                    <a:pt x="36461" y="116713"/>
                  </a:lnTo>
                  <a:lnTo>
                    <a:pt x="36347" y="116967"/>
                  </a:lnTo>
                  <a:lnTo>
                    <a:pt x="35293" y="117856"/>
                  </a:lnTo>
                  <a:lnTo>
                    <a:pt x="38176" y="118491"/>
                  </a:lnTo>
                  <a:lnTo>
                    <a:pt x="40297" y="116840"/>
                  </a:lnTo>
                  <a:lnTo>
                    <a:pt x="45046" y="116840"/>
                  </a:lnTo>
                  <a:lnTo>
                    <a:pt x="44945" y="117729"/>
                  </a:lnTo>
                  <a:lnTo>
                    <a:pt x="44856" y="118110"/>
                  </a:lnTo>
                  <a:lnTo>
                    <a:pt x="44780" y="118491"/>
                  </a:lnTo>
                  <a:lnTo>
                    <a:pt x="44691" y="118872"/>
                  </a:lnTo>
                  <a:lnTo>
                    <a:pt x="44615" y="119253"/>
                  </a:lnTo>
                  <a:lnTo>
                    <a:pt x="46583" y="118618"/>
                  </a:lnTo>
                  <a:lnTo>
                    <a:pt x="48069" y="118110"/>
                  </a:lnTo>
                  <a:lnTo>
                    <a:pt x="48234" y="118110"/>
                  </a:lnTo>
                  <a:lnTo>
                    <a:pt x="50292" y="116840"/>
                  </a:lnTo>
                  <a:lnTo>
                    <a:pt x="50228" y="120396"/>
                  </a:lnTo>
                  <a:lnTo>
                    <a:pt x="53644" y="120142"/>
                  </a:lnTo>
                  <a:lnTo>
                    <a:pt x="57823" y="117729"/>
                  </a:lnTo>
                  <a:lnTo>
                    <a:pt x="58039" y="117221"/>
                  </a:lnTo>
                  <a:lnTo>
                    <a:pt x="58140" y="116967"/>
                  </a:lnTo>
                  <a:lnTo>
                    <a:pt x="58191" y="116840"/>
                  </a:lnTo>
                  <a:lnTo>
                    <a:pt x="58788" y="115443"/>
                  </a:lnTo>
                  <a:lnTo>
                    <a:pt x="59791" y="115443"/>
                  </a:lnTo>
                  <a:lnTo>
                    <a:pt x="60071" y="115951"/>
                  </a:lnTo>
                  <a:lnTo>
                    <a:pt x="60007" y="116713"/>
                  </a:lnTo>
                  <a:lnTo>
                    <a:pt x="58254" y="116713"/>
                  </a:lnTo>
                  <a:lnTo>
                    <a:pt x="58191" y="116840"/>
                  </a:lnTo>
                  <a:lnTo>
                    <a:pt x="59956" y="116840"/>
                  </a:lnTo>
                  <a:lnTo>
                    <a:pt x="59601" y="117729"/>
                  </a:lnTo>
                  <a:lnTo>
                    <a:pt x="58674" y="119634"/>
                  </a:lnTo>
                  <a:lnTo>
                    <a:pt x="61734" y="119634"/>
                  </a:lnTo>
                  <a:lnTo>
                    <a:pt x="64109" y="117221"/>
                  </a:lnTo>
                  <a:lnTo>
                    <a:pt x="64503" y="116840"/>
                  </a:lnTo>
                  <a:lnTo>
                    <a:pt x="66586" y="116840"/>
                  </a:lnTo>
                  <a:lnTo>
                    <a:pt x="66548" y="118872"/>
                  </a:lnTo>
                  <a:lnTo>
                    <a:pt x="65874" y="120142"/>
                  </a:lnTo>
                  <a:lnTo>
                    <a:pt x="68008" y="119634"/>
                  </a:lnTo>
                  <a:lnTo>
                    <a:pt x="69405" y="118872"/>
                  </a:lnTo>
                  <a:lnTo>
                    <a:pt x="73025" y="118872"/>
                  </a:lnTo>
                  <a:lnTo>
                    <a:pt x="73088" y="118999"/>
                  </a:lnTo>
                  <a:lnTo>
                    <a:pt x="73304" y="118872"/>
                  </a:lnTo>
                  <a:lnTo>
                    <a:pt x="77393" y="118872"/>
                  </a:lnTo>
                  <a:lnTo>
                    <a:pt x="77470" y="119253"/>
                  </a:lnTo>
                  <a:lnTo>
                    <a:pt x="77597" y="122047"/>
                  </a:lnTo>
                  <a:lnTo>
                    <a:pt x="78917" y="121666"/>
                  </a:lnTo>
                  <a:lnTo>
                    <a:pt x="79121" y="120650"/>
                  </a:lnTo>
                  <a:lnTo>
                    <a:pt x="79222" y="120142"/>
                  </a:lnTo>
                  <a:lnTo>
                    <a:pt x="79870" y="118999"/>
                  </a:lnTo>
                  <a:lnTo>
                    <a:pt x="81013" y="119888"/>
                  </a:lnTo>
                  <a:lnTo>
                    <a:pt x="81394" y="121666"/>
                  </a:lnTo>
                  <a:lnTo>
                    <a:pt x="81495" y="122047"/>
                  </a:lnTo>
                  <a:lnTo>
                    <a:pt x="81876" y="123190"/>
                  </a:lnTo>
                  <a:lnTo>
                    <a:pt x="83375" y="120650"/>
                  </a:lnTo>
                  <a:lnTo>
                    <a:pt x="83997" y="119253"/>
                  </a:lnTo>
                  <a:lnTo>
                    <a:pt x="84112" y="118999"/>
                  </a:lnTo>
                  <a:lnTo>
                    <a:pt x="84162" y="118872"/>
                  </a:lnTo>
                  <a:lnTo>
                    <a:pt x="87172" y="118872"/>
                  </a:lnTo>
                  <a:lnTo>
                    <a:pt x="88023" y="117856"/>
                  </a:lnTo>
                  <a:lnTo>
                    <a:pt x="87261" y="117856"/>
                  </a:lnTo>
                  <a:lnTo>
                    <a:pt x="87185" y="118618"/>
                  </a:lnTo>
                  <a:lnTo>
                    <a:pt x="84277" y="118618"/>
                  </a:lnTo>
                  <a:lnTo>
                    <a:pt x="84505" y="118110"/>
                  </a:lnTo>
                  <a:lnTo>
                    <a:pt x="84620" y="117856"/>
                  </a:lnTo>
                  <a:lnTo>
                    <a:pt x="77152" y="117856"/>
                  </a:lnTo>
                  <a:lnTo>
                    <a:pt x="77216" y="118110"/>
                  </a:lnTo>
                  <a:lnTo>
                    <a:pt x="77304" y="118491"/>
                  </a:lnTo>
                  <a:lnTo>
                    <a:pt x="77330" y="118618"/>
                  </a:lnTo>
                  <a:lnTo>
                    <a:pt x="73736" y="118618"/>
                  </a:lnTo>
                  <a:lnTo>
                    <a:pt x="74612" y="118110"/>
                  </a:lnTo>
                  <a:lnTo>
                    <a:pt x="75857" y="117094"/>
                  </a:lnTo>
                  <a:lnTo>
                    <a:pt x="75971" y="116840"/>
                  </a:lnTo>
                  <a:lnTo>
                    <a:pt x="76911" y="116840"/>
                  </a:lnTo>
                  <a:lnTo>
                    <a:pt x="77012" y="117221"/>
                  </a:lnTo>
                  <a:lnTo>
                    <a:pt x="77127" y="117729"/>
                  </a:lnTo>
                  <a:lnTo>
                    <a:pt x="84683" y="117729"/>
                  </a:lnTo>
                  <a:lnTo>
                    <a:pt x="84785" y="117221"/>
                  </a:lnTo>
                  <a:lnTo>
                    <a:pt x="84899" y="116713"/>
                  </a:lnTo>
                  <a:lnTo>
                    <a:pt x="85001" y="116205"/>
                  </a:lnTo>
                  <a:lnTo>
                    <a:pt x="85115" y="115697"/>
                  </a:lnTo>
                  <a:lnTo>
                    <a:pt x="85166" y="115443"/>
                  </a:lnTo>
                  <a:lnTo>
                    <a:pt x="85699" y="115443"/>
                  </a:lnTo>
                  <a:lnTo>
                    <a:pt x="86296" y="115951"/>
                  </a:lnTo>
                  <a:lnTo>
                    <a:pt x="86702" y="116459"/>
                  </a:lnTo>
                  <a:lnTo>
                    <a:pt x="86804" y="116586"/>
                  </a:lnTo>
                  <a:lnTo>
                    <a:pt x="86906" y="116713"/>
                  </a:lnTo>
                  <a:lnTo>
                    <a:pt x="84899" y="116713"/>
                  </a:lnTo>
                  <a:lnTo>
                    <a:pt x="84874" y="116840"/>
                  </a:lnTo>
                  <a:lnTo>
                    <a:pt x="87007" y="116840"/>
                  </a:lnTo>
                  <a:lnTo>
                    <a:pt x="87109" y="116967"/>
                  </a:lnTo>
                  <a:lnTo>
                    <a:pt x="87210" y="117094"/>
                  </a:lnTo>
                  <a:lnTo>
                    <a:pt x="87274" y="117729"/>
                  </a:lnTo>
                  <a:lnTo>
                    <a:pt x="88125" y="117729"/>
                  </a:lnTo>
                  <a:lnTo>
                    <a:pt x="88557" y="117221"/>
                  </a:lnTo>
                  <a:lnTo>
                    <a:pt x="88658" y="117094"/>
                  </a:lnTo>
                  <a:lnTo>
                    <a:pt x="88773" y="116967"/>
                  </a:lnTo>
                  <a:lnTo>
                    <a:pt x="88874" y="116840"/>
                  </a:lnTo>
                  <a:lnTo>
                    <a:pt x="88988" y="116713"/>
                  </a:lnTo>
                  <a:lnTo>
                    <a:pt x="90055" y="115062"/>
                  </a:lnTo>
                  <a:lnTo>
                    <a:pt x="90309" y="114681"/>
                  </a:lnTo>
                  <a:lnTo>
                    <a:pt x="85547" y="114681"/>
                  </a:lnTo>
                  <a:lnTo>
                    <a:pt x="85547" y="115316"/>
                  </a:lnTo>
                  <a:lnTo>
                    <a:pt x="85191" y="115316"/>
                  </a:lnTo>
                  <a:lnTo>
                    <a:pt x="85255" y="115062"/>
                  </a:lnTo>
                  <a:lnTo>
                    <a:pt x="85547" y="115316"/>
                  </a:lnTo>
                  <a:lnTo>
                    <a:pt x="85547" y="114681"/>
                  </a:lnTo>
                  <a:lnTo>
                    <a:pt x="76885" y="114681"/>
                  </a:lnTo>
                  <a:lnTo>
                    <a:pt x="76885" y="116713"/>
                  </a:lnTo>
                  <a:lnTo>
                    <a:pt x="76022" y="116713"/>
                  </a:lnTo>
                  <a:lnTo>
                    <a:pt x="76085" y="116586"/>
                  </a:lnTo>
                  <a:lnTo>
                    <a:pt x="76136" y="116459"/>
                  </a:lnTo>
                  <a:lnTo>
                    <a:pt x="76250" y="116205"/>
                  </a:lnTo>
                  <a:lnTo>
                    <a:pt x="76365" y="115951"/>
                  </a:lnTo>
                  <a:lnTo>
                    <a:pt x="76479" y="115697"/>
                  </a:lnTo>
                  <a:lnTo>
                    <a:pt x="76606" y="115443"/>
                  </a:lnTo>
                  <a:lnTo>
                    <a:pt x="76657" y="115697"/>
                  </a:lnTo>
                  <a:lnTo>
                    <a:pt x="76771" y="116205"/>
                  </a:lnTo>
                  <a:lnTo>
                    <a:pt x="76885" y="116713"/>
                  </a:lnTo>
                  <a:lnTo>
                    <a:pt x="76885" y="114681"/>
                  </a:lnTo>
                  <a:lnTo>
                    <a:pt x="72898" y="114681"/>
                  </a:lnTo>
                  <a:lnTo>
                    <a:pt x="72898" y="118618"/>
                  </a:lnTo>
                  <a:lnTo>
                    <a:pt x="69875" y="118618"/>
                  </a:lnTo>
                  <a:lnTo>
                    <a:pt x="70815" y="118110"/>
                  </a:lnTo>
                  <a:lnTo>
                    <a:pt x="71450" y="116840"/>
                  </a:lnTo>
                  <a:lnTo>
                    <a:pt x="72072" y="116840"/>
                  </a:lnTo>
                  <a:lnTo>
                    <a:pt x="72847" y="118491"/>
                  </a:lnTo>
                  <a:lnTo>
                    <a:pt x="72898" y="118618"/>
                  </a:lnTo>
                  <a:lnTo>
                    <a:pt x="72898" y="114681"/>
                  </a:lnTo>
                  <a:lnTo>
                    <a:pt x="72009" y="114681"/>
                  </a:lnTo>
                  <a:lnTo>
                    <a:pt x="72009" y="116713"/>
                  </a:lnTo>
                  <a:lnTo>
                    <a:pt x="71513" y="116713"/>
                  </a:lnTo>
                  <a:lnTo>
                    <a:pt x="71780" y="116205"/>
                  </a:lnTo>
                  <a:lnTo>
                    <a:pt x="72009" y="116713"/>
                  </a:lnTo>
                  <a:lnTo>
                    <a:pt x="72009" y="114681"/>
                  </a:lnTo>
                  <a:lnTo>
                    <a:pt x="66611" y="114681"/>
                  </a:lnTo>
                  <a:lnTo>
                    <a:pt x="66611" y="116205"/>
                  </a:lnTo>
                  <a:lnTo>
                    <a:pt x="66598" y="116713"/>
                  </a:lnTo>
                  <a:lnTo>
                    <a:pt x="64630" y="116713"/>
                  </a:lnTo>
                  <a:lnTo>
                    <a:pt x="65938" y="115443"/>
                  </a:lnTo>
                  <a:lnTo>
                    <a:pt x="66154" y="115443"/>
                  </a:lnTo>
                  <a:lnTo>
                    <a:pt x="66611" y="116205"/>
                  </a:lnTo>
                  <a:lnTo>
                    <a:pt x="66611" y="114681"/>
                  </a:lnTo>
                  <a:lnTo>
                    <a:pt x="59372" y="114681"/>
                  </a:lnTo>
                  <a:lnTo>
                    <a:pt x="59715" y="115316"/>
                  </a:lnTo>
                  <a:lnTo>
                    <a:pt x="58851" y="115316"/>
                  </a:lnTo>
                  <a:lnTo>
                    <a:pt x="59118" y="114681"/>
                  </a:lnTo>
                  <a:lnTo>
                    <a:pt x="59169" y="114554"/>
                  </a:lnTo>
                  <a:lnTo>
                    <a:pt x="90385" y="114554"/>
                  </a:lnTo>
                  <a:lnTo>
                    <a:pt x="91046" y="113538"/>
                  </a:lnTo>
                  <a:lnTo>
                    <a:pt x="91795" y="112395"/>
                  </a:lnTo>
                  <a:lnTo>
                    <a:pt x="90957" y="110363"/>
                  </a:lnTo>
                  <a:lnTo>
                    <a:pt x="90906" y="110236"/>
                  </a:lnTo>
                  <a:lnTo>
                    <a:pt x="90754" y="109855"/>
                  </a:lnTo>
                  <a:lnTo>
                    <a:pt x="93395" y="111252"/>
                  </a:lnTo>
                  <a:lnTo>
                    <a:pt x="93662" y="112395"/>
                  </a:lnTo>
                  <a:lnTo>
                    <a:pt x="93751" y="112776"/>
                  </a:lnTo>
                  <a:lnTo>
                    <a:pt x="94945" y="109855"/>
                  </a:lnTo>
                  <a:lnTo>
                    <a:pt x="95338" y="107442"/>
                  </a:lnTo>
                  <a:lnTo>
                    <a:pt x="95453" y="106045"/>
                  </a:lnTo>
                  <a:lnTo>
                    <a:pt x="95148" y="103886"/>
                  </a:lnTo>
                  <a:lnTo>
                    <a:pt x="95059" y="103251"/>
                  </a:lnTo>
                  <a:lnTo>
                    <a:pt x="96215" y="103886"/>
                  </a:lnTo>
                  <a:lnTo>
                    <a:pt x="97320" y="104902"/>
                  </a:lnTo>
                  <a:lnTo>
                    <a:pt x="98132" y="106045"/>
                  </a:lnTo>
                  <a:lnTo>
                    <a:pt x="98247" y="104902"/>
                  </a:lnTo>
                  <a:lnTo>
                    <a:pt x="98361" y="103886"/>
                  </a:lnTo>
                  <a:lnTo>
                    <a:pt x="98425" y="103251"/>
                  </a:lnTo>
                  <a:lnTo>
                    <a:pt x="98463" y="102997"/>
                  </a:lnTo>
                  <a:lnTo>
                    <a:pt x="98031" y="100203"/>
                  </a:lnTo>
                  <a:lnTo>
                    <a:pt x="97066" y="97028"/>
                  </a:lnTo>
                  <a:lnTo>
                    <a:pt x="98386" y="97536"/>
                  </a:lnTo>
                  <a:lnTo>
                    <a:pt x="99237" y="98806"/>
                  </a:lnTo>
                  <a:lnTo>
                    <a:pt x="100330" y="99695"/>
                  </a:lnTo>
                  <a:lnTo>
                    <a:pt x="99987" y="98044"/>
                  </a:lnTo>
                  <a:lnTo>
                    <a:pt x="99885" y="97536"/>
                  </a:lnTo>
                  <a:lnTo>
                    <a:pt x="99783" y="97028"/>
                  </a:lnTo>
                  <a:lnTo>
                    <a:pt x="99707" y="96647"/>
                  </a:lnTo>
                  <a:lnTo>
                    <a:pt x="99606" y="95885"/>
                  </a:lnTo>
                  <a:lnTo>
                    <a:pt x="99542" y="95377"/>
                  </a:lnTo>
                  <a:lnTo>
                    <a:pt x="99415" y="94361"/>
                  </a:lnTo>
                  <a:lnTo>
                    <a:pt x="99301" y="93345"/>
                  </a:lnTo>
                  <a:lnTo>
                    <a:pt x="98425" y="91440"/>
                  </a:lnTo>
                  <a:lnTo>
                    <a:pt x="98298" y="91186"/>
                  </a:lnTo>
                  <a:lnTo>
                    <a:pt x="98018" y="90551"/>
                  </a:lnTo>
                  <a:lnTo>
                    <a:pt x="99148" y="90932"/>
                  </a:lnTo>
                  <a:lnTo>
                    <a:pt x="100418" y="91821"/>
                  </a:lnTo>
                  <a:lnTo>
                    <a:pt x="101447" y="91821"/>
                  </a:lnTo>
                  <a:lnTo>
                    <a:pt x="101447" y="90551"/>
                  </a:lnTo>
                  <a:lnTo>
                    <a:pt x="101460" y="89535"/>
                  </a:lnTo>
                  <a:lnTo>
                    <a:pt x="100952" y="88138"/>
                  </a:lnTo>
                  <a:lnTo>
                    <a:pt x="100914" y="88011"/>
                  </a:lnTo>
                  <a:lnTo>
                    <a:pt x="99999" y="86614"/>
                  </a:lnTo>
                  <a:lnTo>
                    <a:pt x="99352" y="85725"/>
                  </a:lnTo>
                  <a:lnTo>
                    <a:pt x="97726" y="83439"/>
                  </a:lnTo>
                  <a:lnTo>
                    <a:pt x="93357" y="76962"/>
                  </a:lnTo>
                  <a:lnTo>
                    <a:pt x="93662" y="75819"/>
                  </a:lnTo>
                  <a:lnTo>
                    <a:pt x="93764" y="75438"/>
                  </a:lnTo>
                  <a:lnTo>
                    <a:pt x="94437" y="74676"/>
                  </a:lnTo>
                  <a:lnTo>
                    <a:pt x="95224" y="73787"/>
                  </a:lnTo>
                  <a:lnTo>
                    <a:pt x="94856" y="71501"/>
                  </a:lnTo>
                  <a:lnTo>
                    <a:pt x="94780" y="70993"/>
                  </a:lnTo>
                  <a:lnTo>
                    <a:pt x="94716" y="70612"/>
                  </a:lnTo>
                  <a:lnTo>
                    <a:pt x="94640" y="70104"/>
                  </a:lnTo>
                  <a:lnTo>
                    <a:pt x="94564" y="69596"/>
                  </a:lnTo>
                  <a:lnTo>
                    <a:pt x="94449" y="68834"/>
                  </a:lnTo>
                  <a:lnTo>
                    <a:pt x="105981" y="70612"/>
                  </a:lnTo>
                  <a:lnTo>
                    <a:pt x="109880" y="71501"/>
                  </a:lnTo>
                  <a:lnTo>
                    <a:pt x="113093" y="69596"/>
                  </a:lnTo>
                  <a:lnTo>
                    <a:pt x="111925" y="68834"/>
                  </a:lnTo>
                  <a:lnTo>
                    <a:pt x="110197" y="67691"/>
                  </a:lnTo>
                  <a:lnTo>
                    <a:pt x="111569" y="66802"/>
                  </a:lnTo>
                  <a:lnTo>
                    <a:pt x="113157" y="65786"/>
                  </a:lnTo>
                  <a:lnTo>
                    <a:pt x="117436" y="64643"/>
                  </a:lnTo>
                  <a:lnTo>
                    <a:pt x="119024" y="61468"/>
                  </a:lnTo>
                  <a:lnTo>
                    <a:pt x="117703" y="60833"/>
                  </a:lnTo>
                  <a:lnTo>
                    <a:pt x="116306" y="60325"/>
                  </a:lnTo>
                  <a:lnTo>
                    <a:pt x="114973" y="59690"/>
                  </a:lnTo>
                  <a:lnTo>
                    <a:pt x="115735" y="57150"/>
                  </a:lnTo>
                  <a:lnTo>
                    <a:pt x="115824" y="56896"/>
                  </a:lnTo>
                  <a:lnTo>
                    <a:pt x="117906" y="56388"/>
                  </a:lnTo>
                  <a:lnTo>
                    <a:pt x="119468" y="56007"/>
                  </a:lnTo>
                  <a:lnTo>
                    <a:pt x="120523" y="53213"/>
                  </a:lnTo>
                  <a:lnTo>
                    <a:pt x="117005" y="50927"/>
                  </a:lnTo>
                  <a:lnTo>
                    <a:pt x="118681" y="49784"/>
                  </a:lnTo>
                  <a:lnTo>
                    <a:pt x="121488" y="47879"/>
                  </a:lnTo>
                  <a:lnTo>
                    <a:pt x="120319" y="47117"/>
                  </a:lnTo>
                  <a:lnTo>
                    <a:pt x="118935" y="46482"/>
                  </a:lnTo>
                  <a:lnTo>
                    <a:pt x="118452" y="45974"/>
                  </a:lnTo>
                  <a:lnTo>
                    <a:pt x="117983" y="45466"/>
                  </a:lnTo>
                  <a:lnTo>
                    <a:pt x="118516" y="43815"/>
                  </a:lnTo>
                  <a:lnTo>
                    <a:pt x="118605" y="43561"/>
                  </a:lnTo>
                  <a:lnTo>
                    <a:pt x="121043" y="42926"/>
                  </a:lnTo>
                  <a:lnTo>
                    <a:pt x="121704" y="41148"/>
                  </a:lnTo>
                  <a:lnTo>
                    <a:pt x="125082" y="41148"/>
                  </a:lnTo>
                  <a:close/>
                </a:path>
              </a:pathLst>
            </a:custGeom>
            <a:solidFill>
              <a:srgbClr val="87A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7" name="object 2777"/>
            <p:cNvSpPr/>
            <p:nvPr/>
          </p:nvSpPr>
          <p:spPr>
            <a:xfrm>
              <a:off x="7116217" y="3035131"/>
              <a:ext cx="121285" cy="73660"/>
            </a:xfrm>
            <a:custGeom>
              <a:avLst/>
              <a:gdLst/>
              <a:ahLst/>
              <a:cxnLst/>
              <a:rect l="l" t="t" r="r" b="b"/>
              <a:pathLst>
                <a:path w="121284" h="73660">
                  <a:moveTo>
                    <a:pt x="4038" y="34544"/>
                  </a:moveTo>
                  <a:lnTo>
                    <a:pt x="41414" y="56680"/>
                  </a:lnTo>
                  <a:lnTo>
                    <a:pt x="63207" y="63995"/>
                  </a:lnTo>
                  <a:lnTo>
                    <a:pt x="68134" y="65824"/>
                  </a:lnTo>
                  <a:lnTo>
                    <a:pt x="70040" y="66306"/>
                  </a:lnTo>
                  <a:lnTo>
                    <a:pt x="71920" y="67081"/>
                  </a:lnTo>
                  <a:lnTo>
                    <a:pt x="73850" y="67703"/>
                  </a:lnTo>
                  <a:lnTo>
                    <a:pt x="77762" y="68770"/>
                  </a:lnTo>
                  <a:lnTo>
                    <a:pt x="82575" y="70459"/>
                  </a:lnTo>
                  <a:lnTo>
                    <a:pt x="84023" y="70916"/>
                  </a:lnTo>
                  <a:lnTo>
                    <a:pt x="86354" y="71564"/>
                  </a:lnTo>
                  <a:lnTo>
                    <a:pt x="86817" y="71564"/>
                  </a:lnTo>
                  <a:lnTo>
                    <a:pt x="88595" y="71920"/>
                  </a:lnTo>
                  <a:lnTo>
                    <a:pt x="92925" y="73317"/>
                  </a:lnTo>
                  <a:lnTo>
                    <a:pt x="93383" y="73533"/>
                  </a:lnTo>
                  <a:lnTo>
                    <a:pt x="94539" y="73533"/>
                  </a:lnTo>
                  <a:lnTo>
                    <a:pt x="94624" y="71564"/>
                  </a:lnTo>
                  <a:lnTo>
                    <a:pt x="94739" y="70459"/>
                  </a:lnTo>
                  <a:lnTo>
                    <a:pt x="94824" y="69646"/>
                  </a:lnTo>
                  <a:lnTo>
                    <a:pt x="94894" y="68973"/>
                  </a:lnTo>
                  <a:lnTo>
                    <a:pt x="111430" y="68973"/>
                  </a:lnTo>
                  <a:lnTo>
                    <a:pt x="109562" y="67703"/>
                  </a:lnTo>
                  <a:lnTo>
                    <a:pt x="110481" y="67081"/>
                  </a:lnTo>
                  <a:lnTo>
                    <a:pt x="112496" y="65824"/>
                  </a:lnTo>
                  <a:lnTo>
                    <a:pt x="116776" y="64630"/>
                  </a:lnTo>
                  <a:lnTo>
                    <a:pt x="118363" y="61442"/>
                  </a:lnTo>
                  <a:lnTo>
                    <a:pt x="117030" y="60807"/>
                  </a:lnTo>
                  <a:lnTo>
                    <a:pt x="115646" y="60375"/>
                  </a:lnTo>
                  <a:lnTo>
                    <a:pt x="114312" y="59651"/>
                  </a:lnTo>
                  <a:lnTo>
                    <a:pt x="115150" y="56845"/>
                  </a:lnTo>
                  <a:lnTo>
                    <a:pt x="118795" y="56019"/>
                  </a:lnTo>
                  <a:lnTo>
                    <a:pt x="119862" y="53251"/>
                  </a:lnTo>
                  <a:lnTo>
                    <a:pt x="116331" y="50927"/>
                  </a:lnTo>
                  <a:lnTo>
                    <a:pt x="120827" y="47866"/>
                  </a:lnTo>
                  <a:lnTo>
                    <a:pt x="119659" y="47104"/>
                  </a:lnTo>
                  <a:lnTo>
                    <a:pt x="118275" y="46443"/>
                  </a:lnTo>
                  <a:lnTo>
                    <a:pt x="117309" y="45491"/>
                  </a:lnTo>
                  <a:lnTo>
                    <a:pt x="117932" y="43561"/>
                  </a:lnTo>
                  <a:lnTo>
                    <a:pt x="120370" y="42900"/>
                  </a:lnTo>
                  <a:lnTo>
                    <a:pt x="121094" y="41008"/>
                  </a:lnTo>
                  <a:lnTo>
                    <a:pt x="117954" y="41008"/>
                  </a:lnTo>
                  <a:lnTo>
                    <a:pt x="116268" y="40322"/>
                  </a:lnTo>
                  <a:lnTo>
                    <a:pt x="117932" y="39331"/>
                  </a:lnTo>
                  <a:lnTo>
                    <a:pt x="118884" y="37719"/>
                  </a:lnTo>
                  <a:lnTo>
                    <a:pt x="118897" y="36753"/>
                  </a:lnTo>
                  <a:lnTo>
                    <a:pt x="6832" y="36753"/>
                  </a:lnTo>
                  <a:lnTo>
                    <a:pt x="4038" y="34544"/>
                  </a:lnTo>
                  <a:close/>
                </a:path>
                <a:path w="121284" h="73660">
                  <a:moveTo>
                    <a:pt x="86817" y="71564"/>
                  </a:moveTo>
                  <a:lnTo>
                    <a:pt x="86540" y="71564"/>
                  </a:lnTo>
                  <a:lnTo>
                    <a:pt x="87604" y="71780"/>
                  </a:lnTo>
                  <a:lnTo>
                    <a:pt x="86817" y="71564"/>
                  </a:lnTo>
                  <a:close/>
                </a:path>
                <a:path w="121284" h="73660">
                  <a:moveTo>
                    <a:pt x="111430" y="68973"/>
                  </a:moveTo>
                  <a:lnTo>
                    <a:pt x="94894" y="68973"/>
                  </a:lnTo>
                  <a:lnTo>
                    <a:pt x="105308" y="70612"/>
                  </a:lnTo>
                  <a:lnTo>
                    <a:pt x="109440" y="71564"/>
                  </a:lnTo>
                  <a:lnTo>
                    <a:pt x="109132" y="71564"/>
                  </a:lnTo>
                  <a:lnTo>
                    <a:pt x="112420" y="69646"/>
                  </a:lnTo>
                  <a:lnTo>
                    <a:pt x="111430" y="68973"/>
                  </a:lnTo>
                  <a:close/>
                </a:path>
                <a:path w="121284" h="73660">
                  <a:moveTo>
                    <a:pt x="6299" y="31851"/>
                  </a:moveTo>
                  <a:lnTo>
                    <a:pt x="6349" y="32067"/>
                  </a:lnTo>
                  <a:lnTo>
                    <a:pt x="6472" y="32588"/>
                  </a:lnTo>
                  <a:lnTo>
                    <a:pt x="6548" y="33108"/>
                  </a:lnTo>
                  <a:lnTo>
                    <a:pt x="7416" y="35191"/>
                  </a:lnTo>
                  <a:lnTo>
                    <a:pt x="6832" y="36753"/>
                  </a:lnTo>
                  <a:lnTo>
                    <a:pt x="118897" y="36753"/>
                  </a:lnTo>
                  <a:lnTo>
                    <a:pt x="118904" y="36195"/>
                  </a:lnTo>
                  <a:lnTo>
                    <a:pt x="116471" y="36195"/>
                  </a:lnTo>
                  <a:lnTo>
                    <a:pt x="115315" y="35890"/>
                  </a:lnTo>
                  <a:lnTo>
                    <a:pt x="115515" y="35483"/>
                  </a:lnTo>
                  <a:lnTo>
                    <a:pt x="11658" y="35483"/>
                  </a:lnTo>
                  <a:lnTo>
                    <a:pt x="11663" y="35356"/>
                  </a:lnTo>
                  <a:lnTo>
                    <a:pt x="11433" y="35191"/>
                  </a:lnTo>
                  <a:lnTo>
                    <a:pt x="10491" y="33972"/>
                  </a:lnTo>
                  <a:lnTo>
                    <a:pt x="10383" y="33832"/>
                  </a:lnTo>
                  <a:lnTo>
                    <a:pt x="8676" y="32842"/>
                  </a:lnTo>
                  <a:lnTo>
                    <a:pt x="8124" y="32588"/>
                  </a:lnTo>
                  <a:lnTo>
                    <a:pt x="6299" y="31851"/>
                  </a:lnTo>
                  <a:close/>
                </a:path>
                <a:path w="121284" h="73660">
                  <a:moveTo>
                    <a:pt x="118910" y="35763"/>
                  </a:moveTo>
                  <a:lnTo>
                    <a:pt x="117673" y="35763"/>
                  </a:lnTo>
                  <a:lnTo>
                    <a:pt x="116471" y="36195"/>
                  </a:lnTo>
                  <a:lnTo>
                    <a:pt x="118904" y="36195"/>
                  </a:lnTo>
                  <a:lnTo>
                    <a:pt x="118910" y="35763"/>
                  </a:lnTo>
                  <a:close/>
                </a:path>
                <a:path w="121284" h="73660">
                  <a:moveTo>
                    <a:pt x="20116" y="28879"/>
                  </a:moveTo>
                  <a:lnTo>
                    <a:pt x="17887" y="28879"/>
                  </a:lnTo>
                  <a:lnTo>
                    <a:pt x="18292" y="30175"/>
                  </a:lnTo>
                  <a:lnTo>
                    <a:pt x="18415" y="31140"/>
                  </a:lnTo>
                  <a:lnTo>
                    <a:pt x="18534" y="32588"/>
                  </a:lnTo>
                  <a:lnTo>
                    <a:pt x="18637" y="33832"/>
                  </a:lnTo>
                  <a:lnTo>
                    <a:pt x="11721" y="33832"/>
                  </a:lnTo>
                  <a:lnTo>
                    <a:pt x="11658" y="35483"/>
                  </a:lnTo>
                  <a:lnTo>
                    <a:pt x="115515" y="35483"/>
                  </a:lnTo>
                  <a:lnTo>
                    <a:pt x="115976" y="34544"/>
                  </a:lnTo>
                  <a:lnTo>
                    <a:pt x="116522" y="33972"/>
                  </a:lnTo>
                  <a:lnTo>
                    <a:pt x="107340" y="33972"/>
                  </a:lnTo>
                  <a:lnTo>
                    <a:pt x="108117" y="32067"/>
                  </a:lnTo>
                  <a:lnTo>
                    <a:pt x="108205" y="31851"/>
                  </a:lnTo>
                  <a:lnTo>
                    <a:pt x="108309" y="31597"/>
                  </a:lnTo>
                  <a:lnTo>
                    <a:pt x="108397" y="31381"/>
                  </a:lnTo>
                  <a:lnTo>
                    <a:pt x="24975" y="31381"/>
                  </a:lnTo>
                  <a:lnTo>
                    <a:pt x="22968" y="30467"/>
                  </a:lnTo>
                  <a:lnTo>
                    <a:pt x="22408" y="30175"/>
                  </a:lnTo>
                  <a:lnTo>
                    <a:pt x="20116" y="28879"/>
                  </a:lnTo>
                  <a:close/>
                </a:path>
                <a:path w="121284" h="73660">
                  <a:moveTo>
                    <a:pt x="111462" y="31381"/>
                  </a:moveTo>
                  <a:lnTo>
                    <a:pt x="111185" y="31597"/>
                  </a:lnTo>
                  <a:lnTo>
                    <a:pt x="110464" y="32588"/>
                  </a:lnTo>
                  <a:lnTo>
                    <a:pt x="109016" y="33832"/>
                  </a:lnTo>
                  <a:lnTo>
                    <a:pt x="107340" y="33972"/>
                  </a:lnTo>
                  <a:lnTo>
                    <a:pt x="116522" y="33972"/>
                  </a:lnTo>
                  <a:lnTo>
                    <a:pt x="116662" y="33832"/>
                  </a:lnTo>
                  <a:lnTo>
                    <a:pt x="112565" y="33832"/>
                  </a:lnTo>
                  <a:lnTo>
                    <a:pt x="111771" y="32067"/>
                  </a:lnTo>
                  <a:lnTo>
                    <a:pt x="111674" y="31851"/>
                  </a:lnTo>
                  <a:lnTo>
                    <a:pt x="111559" y="31597"/>
                  </a:lnTo>
                  <a:lnTo>
                    <a:pt x="111462" y="31381"/>
                  </a:lnTo>
                  <a:close/>
                </a:path>
                <a:path w="121284" h="73660">
                  <a:moveTo>
                    <a:pt x="10312" y="30467"/>
                  </a:moveTo>
                  <a:lnTo>
                    <a:pt x="11125" y="31851"/>
                  </a:lnTo>
                  <a:lnTo>
                    <a:pt x="11252" y="32067"/>
                  </a:lnTo>
                  <a:lnTo>
                    <a:pt x="11856" y="33832"/>
                  </a:lnTo>
                  <a:lnTo>
                    <a:pt x="16564" y="33832"/>
                  </a:lnTo>
                  <a:lnTo>
                    <a:pt x="13919" y="31597"/>
                  </a:lnTo>
                  <a:lnTo>
                    <a:pt x="12801" y="30911"/>
                  </a:lnTo>
                  <a:lnTo>
                    <a:pt x="11556" y="30708"/>
                  </a:lnTo>
                  <a:lnTo>
                    <a:pt x="10312" y="30467"/>
                  </a:lnTo>
                  <a:close/>
                </a:path>
                <a:path w="121284" h="73660">
                  <a:moveTo>
                    <a:pt x="117275" y="31381"/>
                  </a:moveTo>
                  <a:lnTo>
                    <a:pt x="115265" y="31381"/>
                  </a:lnTo>
                  <a:lnTo>
                    <a:pt x="114122" y="33108"/>
                  </a:lnTo>
                  <a:lnTo>
                    <a:pt x="112063" y="33832"/>
                  </a:lnTo>
                  <a:lnTo>
                    <a:pt x="116662" y="33832"/>
                  </a:lnTo>
                  <a:lnTo>
                    <a:pt x="117652" y="32842"/>
                  </a:lnTo>
                  <a:lnTo>
                    <a:pt x="117452" y="32067"/>
                  </a:lnTo>
                  <a:lnTo>
                    <a:pt x="117331" y="31597"/>
                  </a:lnTo>
                  <a:lnTo>
                    <a:pt x="117275" y="31381"/>
                  </a:lnTo>
                  <a:close/>
                </a:path>
                <a:path w="121284" h="73660">
                  <a:moveTo>
                    <a:pt x="24510" y="27266"/>
                  </a:moveTo>
                  <a:lnTo>
                    <a:pt x="24597" y="27774"/>
                  </a:lnTo>
                  <a:lnTo>
                    <a:pt x="24672" y="28219"/>
                  </a:lnTo>
                  <a:lnTo>
                    <a:pt x="24739" y="28613"/>
                  </a:lnTo>
                  <a:lnTo>
                    <a:pt x="25038" y="29387"/>
                  </a:lnTo>
                  <a:lnTo>
                    <a:pt x="25262" y="30175"/>
                  </a:lnTo>
                  <a:lnTo>
                    <a:pt x="25169" y="30467"/>
                  </a:lnTo>
                  <a:lnTo>
                    <a:pt x="25093" y="30708"/>
                  </a:lnTo>
                  <a:lnTo>
                    <a:pt x="25028" y="30911"/>
                  </a:lnTo>
                  <a:lnTo>
                    <a:pt x="24956" y="31140"/>
                  </a:lnTo>
                  <a:lnTo>
                    <a:pt x="24879" y="31381"/>
                  </a:lnTo>
                  <a:lnTo>
                    <a:pt x="108397" y="31381"/>
                  </a:lnTo>
                  <a:lnTo>
                    <a:pt x="108496" y="31140"/>
                  </a:lnTo>
                  <a:lnTo>
                    <a:pt x="109151" y="30175"/>
                  </a:lnTo>
                  <a:lnTo>
                    <a:pt x="27901" y="30175"/>
                  </a:lnTo>
                  <a:lnTo>
                    <a:pt x="25298" y="28219"/>
                  </a:lnTo>
                  <a:lnTo>
                    <a:pt x="24510" y="27266"/>
                  </a:lnTo>
                  <a:close/>
                </a:path>
                <a:path w="121284" h="73660">
                  <a:moveTo>
                    <a:pt x="31212" y="25133"/>
                  </a:moveTo>
                  <a:lnTo>
                    <a:pt x="31295" y="25374"/>
                  </a:lnTo>
                  <a:lnTo>
                    <a:pt x="31821" y="26390"/>
                  </a:lnTo>
                  <a:lnTo>
                    <a:pt x="30733" y="29387"/>
                  </a:lnTo>
                  <a:lnTo>
                    <a:pt x="27901" y="30175"/>
                  </a:lnTo>
                  <a:lnTo>
                    <a:pt x="109151" y="30175"/>
                  </a:lnTo>
                  <a:lnTo>
                    <a:pt x="110031" y="28879"/>
                  </a:lnTo>
                  <a:lnTo>
                    <a:pt x="35826" y="28879"/>
                  </a:lnTo>
                  <a:lnTo>
                    <a:pt x="34251" y="27774"/>
                  </a:lnTo>
                  <a:lnTo>
                    <a:pt x="32613" y="26390"/>
                  </a:lnTo>
                  <a:lnTo>
                    <a:pt x="31212" y="25133"/>
                  </a:lnTo>
                  <a:close/>
                </a:path>
                <a:path w="121284" h="73660">
                  <a:moveTo>
                    <a:pt x="37147" y="22910"/>
                  </a:moveTo>
                  <a:lnTo>
                    <a:pt x="37095" y="24701"/>
                  </a:lnTo>
                  <a:lnTo>
                    <a:pt x="36973" y="26936"/>
                  </a:lnTo>
                  <a:lnTo>
                    <a:pt x="35826" y="28879"/>
                  </a:lnTo>
                  <a:lnTo>
                    <a:pt x="110031" y="28879"/>
                  </a:lnTo>
                  <a:lnTo>
                    <a:pt x="110782" y="27774"/>
                  </a:lnTo>
                  <a:lnTo>
                    <a:pt x="64965" y="27774"/>
                  </a:lnTo>
                  <a:lnTo>
                    <a:pt x="64377" y="26390"/>
                  </a:lnTo>
                  <a:lnTo>
                    <a:pt x="64263" y="26123"/>
                  </a:lnTo>
                  <a:lnTo>
                    <a:pt x="43319" y="26123"/>
                  </a:lnTo>
                  <a:lnTo>
                    <a:pt x="41198" y="25374"/>
                  </a:lnTo>
                  <a:lnTo>
                    <a:pt x="39281" y="23812"/>
                  </a:lnTo>
                  <a:lnTo>
                    <a:pt x="37147" y="22910"/>
                  </a:lnTo>
                  <a:close/>
                </a:path>
                <a:path w="121284" h="73660">
                  <a:moveTo>
                    <a:pt x="63403" y="21348"/>
                  </a:moveTo>
                  <a:lnTo>
                    <a:pt x="63685" y="21805"/>
                  </a:lnTo>
                  <a:lnTo>
                    <a:pt x="65912" y="24434"/>
                  </a:lnTo>
                  <a:lnTo>
                    <a:pt x="64891" y="27774"/>
                  </a:lnTo>
                  <a:lnTo>
                    <a:pt x="110782" y="27774"/>
                  </a:lnTo>
                  <a:lnTo>
                    <a:pt x="110392" y="26936"/>
                  </a:lnTo>
                  <a:lnTo>
                    <a:pt x="105968" y="26936"/>
                  </a:lnTo>
                  <a:lnTo>
                    <a:pt x="105869" y="26390"/>
                  </a:lnTo>
                  <a:lnTo>
                    <a:pt x="105774" y="25869"/>
                  </a:lnTo>
                  <a:lnTo>
                    <a:pt x="105681" y="23583"/>
                  </a:lnTo>
                  <a:lnTo>
                    <a:pt x="68391" y="23583"/>
                  </a:lnTo>
                  <a:lnTo>
                    <a:pt x="63403" y="21348"/>
                  </a:lnTo>
                  <a:close/>
                </a:path>
                <a:path w="121284" h="73660">
                  <a:moveTo>
                    <a:pt x="109352" y="24701"/>
                  </a:moveTo>
                  <a:lnTo>
                    <a:pt x="108559" y="25869"/>
                  </a:lnTo>
                  <a:lnTo>
                    <a:pt x="107480" y="26936"/>
                  </a:lnTo>
                  <a:lnTo>
                    <a:pt x="110392" y="26936"/>
                  </a:lnTo>
                  <a:lnTo>
                    <a:pt x="109352" y="24701"/>
                  </a:lnTo>
                  <a:close/>
                </a:path>
                <a:path w="121284" h="73660">
                  <a:moveTo>
                    <a:pt x="43505" y="21348"/>
                  </a:moveTo>
                  <a:lnTo>
                    <a:pt x="43483" y="22910"/>
                  </a:lnTo>
                  <a:lnTo>
                    <a:pt x="43885" y="24434"/>
                  </a:lnTo>
                  <a:lnTo>
                    <a:pt x="43920" y="24701"/>
                  </a:lnTo>
                  <a:lnTo>
                    <a:pt x="43426" y="25869"/>
                  </a:lnTo>
                  <a:lnTo>
                    <a:pt x="43319" y="26123"/>
                  </a:lnTo>
                  <a:lnTo>
                    <a:pt x="64263" y="26123"/>
                  </a:lnTo>
                  <a:lnTo>
                    <a:pt x="63945" y="25374"/>
                  </a:lnTo>
                  <a:lnTo>
                    <a:pt x="63842" y="25133"/>
                  </a:lnTo>
                  <a:lnTo>
                    <a:pt x="48799" y="25133"/>
                  </a:lnTo>
                  <a:lnTo>
                    <a:pt x="46754" y="24434"/>
                  </a:lnTo>
                  <a:lnTo>
                    <a:pt x="46559" y="24434"/>
                  </a:lnTo>
                  <a:lnTo>
                    <a:pt x="44475" y="22351"/>
                  </a:lnTo>
                  <a:lnTo>
                    <a:pt x="43505" y="21348"/>
                  </a:lnTo>
                  <a:close/>
                </a:path>
                <a:path w="121284" h="73660">
                  <a:moveTo>
                    <a:pt x="49123" y="17868"/>
                  </a:moveTo>
                  <a:lnTo>
                    <a:pt x="48537" y="19291"/>
                  </a:lnTo>
                  <a:lnTo>
                    <a:pt x="48544" y="25133"/>
                  </a:lnTo>
                  <a:lnTo>
                    <a:pt x="58279" y="25133"/>
                  </a:lnTo>
                  <a:lnTo>
                    <a:pt x="55702" y="23583"/>
                  </a:lnTo>
                  <a:lnTo>
                    <a:pt x="55726" y="22910"/>
                  </a:lnTo>
                  <a:lnTo>
                    <a:pt x="53290" y="22910"/>
                  </a:lnTo>
                  <a:lnTo>
                    <a:pt x="51612" y="21805"/>
                  </a:lnTo>
                  <a:lnTo>
                    <a:pt x="50139" y="19507"/>
                  </a:lnTo>
                  <a:lnTo>
                    <a:pt x="49123" y="17868"/>
                  </a:lnTo>
                  <a:close/>
                </a:path>
                <a:path w="121284" h="73660">
                  <a:moveTo>
                    <a:pt x="60299" y="22351"/>
                  </a:moveTo>
                  <a:lnTo>
                    <a:pt x="57790" y="25133"/>
                  </a:lnTo>
                  <a:lnTo>
                    <a:pt x="63842" y="25133"/>
                  </a:lnTo>
                  <a:lnTo>
                    <a:pt x="60299" y="22351"/>
                  </a:lnTo>
                  <a:close/>
                </a:path>
                <a:path w="121284" h="73660">
                  <a:moveTo>
                    <a:pt x="66662" y="15773"/>
                  </a:moveTo>
                  <a:lnTo>
                    <a:pt x="67259" y="19291"/>
                  </a:lnTo>
                  <a:lnTo>
                    <a:pt x="67296" y="19507"/>
                  </a:lnTo>
                  <a:lnTo>
                    <a:pt x="67412" y="20193"/>
                  </a:lnTo>
                  <a:lnTo>
                    <a:pt x="67513" y="20904"/>
                  </a:lnTo>
                  <a:lnTo>
                    <a:pt x="68267" y="23583"/>
                  </a:lnTo>
                  <a:lnTo>
                    <a:pt x="105681" y="23583"/>
                  </a:lnTo>
                  <a:lnTo>
                    <a:pt x="105753" y="22910"/>
                  </a:lnTo>
                  <a:lnTo>
                    <a:pt x="103654" y="22910"/>
                  </a:lnTo>
                  <a:lnTo>
                    <a:pt x="102488" y="22351"/>
                  </a:lnTo>
                  <a:lnTo>
                    <a:pt x="102184" y="22351"/>
                  </a:lnTo>
                  <a:lnTo>
                    <a:pt x="102246" y="20561"/>
                  </a:lnTo>
                  <a:lnTo>
                    <a:pt x="98158" y="20561"/>
                  </a:lnTo>
                  <a:lnTo>
                    <a:pt x="97471" y="18478"/>
                  </a:lnTo>
                  <a:lnTo>
                    <a:pt x="71033" y="18478"/>
                  </a:lnTo>
                  <a:lnTo>
                    <a:pt x="66662" y="15773"/>
                  </a:lnTo>
                  <a:close/>
                </a:path>
                <a:path w="121284" h="73660">
                  <a:moveTo>
                    <a:pt x="54965" y="18478"/>
                  </a:moveTo>
                  <a:lnTo>
                    <a:pt x="54216" y="19773"/>
                  </a:lnTo>
                  <a:lnTo>
                    <a:pt x="53162" y="21348"/>
                  </a:lnTo>
                  <a:lnTo>
                    <a:pt x="53214" y="22910"/>
                  </a:lnTo>
                  <a:lnTo>
                    <a:pt x="55726" y="22910"/>
                  </a:lnTo>
                  <a:lnTo>
                    <a:pt x="55712" y="20561"/>
                  </a:lnTo>
                  <a:lnTo>
                    <a:pt x="54965" y="18478"/>
                  </a:lnTo>
                  <a:close/>
                </a:path>
                <a:path w="121284" h="73660">
                  <a:moveTo>
                    <a:pt x="105200" y="19964"/>
                  </a:moveTo>
                  <a:lnTo>
                    <a:pt x="104890" y="20561"/>
                  </a:lnTo>
                  <a:lnTo>
                    <a:pt x="104750" y="20904"/>
                  </a:lnTo>
                  <a:lnTo>
                    <a:pt x="103335" y="22910"/>
                  </a:lnTo>
                  <a:lnTo>
                    <a:pt x="105753" y="22910"/>
                  </a:lnTo>
                  <a:lnTo>
                    <a:pt x="105813" y="22351"/>
                  </a:lnTo>
                  <a:lnTo>
                    <a:pt x="105680" y="21805"/>
                  </a:lnTo>
                  <a:lnTo>
                    <a:pt x="105561" y="21348"/>
                  </a:lnTo>
                  <a:lnTo>
                    <a:pt x="105445" y="20904"/>
                  </a:lnTo>
                  <a:lnTo>
                    <a:pt x="105356" y="20561"/>
                  </a:lnTo>
                  <a:lnTo>
                    <a:pt x="105260" y="20193"/>
                  </a:lnTo>
                  <a:lnTo>
                    <a:pt x="105200" y="19964"/>
                  </a:lnTo>
                  <a:close/>
                </a:path>
                <a:path w="121284" h="73660">
                  <a:moveTo>
                    <a:pt x="101103" y="18478"/>
                  </a:moveTo>
                  <a:lnTo>
                    <a:pt x="100938" y="18478"/>
                  </a:lnTo>
                  <a:lnTo>
                    <a:pt x="100277" y="19773"/>
                  </a:lnTo>
                  <a:lnTo>
                    <a:pt x="100179" y="19964"/>
                  </a:lnTo>
                  <a:lnTo>
                    <a:pt x="100063" y="20193"/>
                  </a:lnTo>
                  <a:lnTo>
                    <a:pt x="98158" y="20561"/>
                  </a:lnTo>
                  <a:lnTo>
                    <a:pt x="102246" y="20561"/>
                  </a:lnTo>
                  <a:lnTo>
                    <a:pt x="102133" y="19964"/>
                  </a:lnTo>
                  <a:lnTo>
                    <a:pt x="102047" y="19507"/>
                  </a:lnTo>
                  <a:lnTo>
                    <a:pt x="102006" y="19291"/>
                  </a:lnTo>
                  <a:lnTo>
                    <a:pt x="101103" y="18478"/>
                  </a:lnTo>
                  <a:close/>
                </a:path>
                <a:path w="121284" h="73660">
                  <a:moveTo>
                    <a:pt x="70548" y="11620"/>
                  </a:moveTo>
                  <a:lnTo>
                    <a:pt x="70839" y="13030"/>
                  </a:lnTo>
                  <a:lnTo>
                    <a:pt x="70915" y="13398"/>
                  </a:lnTo>
                  <a:lnTo>
                    <a:pt x="71031" y="13957"/>
                  </a:lnTo>
                  <a:lnTo>
                    <a:pt x="71156" y="14655"/>
                  </a:lnTo>
                  <a:lnTo>
                    <a:pt x="71269" y="15278"/>
                  </a:lnTo>
                  <a:lnTo>
                    <a:pt x="71358" y="15773"/>
                  </a:lnTo>
                  <a:lnTo>
                    <a:pt x="71399" y="16001"/>
                  </a:lnTo>
                  <a:lnTo>
                    <a:pt x="70797" y="18478"/>
                  </a:lnTo>
                  <a:lnTo>
                    <a:pt x="97471" y="18478"/>
                  </a:lnTo>
                  <a:lnTo>
                    <a:pt x="97027" y="17132"/>
                  </a:lnTo>
                  <a:lnTo>
                    <a:pt x="97239" y="16967"/>
                  </a:lnTo>
                  <a:lnTo>
                    <a:pt x="93560" y="16967"/>
                  </a:lnTo>
                  <a:lnTo>
                    <a:pt x="91804" y="14147"/>
                  </a:lnTo>
                  <a:lnTo>
                    <a:pt x="88899" y="14147"/>
                  </a:lnTo>
                  <a:lnTo>
                    <a:pt x="88999" y="13957"/>
                  </a:lnTo>
                  <a:lnTo>
                    <a:pt x="88854" y="13398"/>
                  </a:lnTo>
                  <a:lnTo>
                    <a:pt x="73786" y="13398"/>
                  </a:lnTo>
                  <a:lnTo>
                    <a:pt x="72555" y="13030"/>
                  </a:lnTo>
                  <a:lnTo>
                    <a:pt x="71716" y="12077"/>
                  </a:lnTo>
                  <a:lnTo>
                    <a:pt x="70548" y="11620"/>
                  </a:lnTo>
                  <a:close/>
                </a:path>
                <a:path w="121284" h="73660">
                  <a:moveTo>
                    <a:pt x="95122" y="14655"/>
                  </a:moveTo>
                  <a:lnTo>
                    <a:pt x="93560" y="16967"/>
                  </a:lnTo>
                  <a:lnTo>
                    <a:pt x="97239" y="16967"/>
                  </a:lnTo>
                  <a:lnTo>
                    <a:pt x="99402" y="15278"/>
                  </a:lnTo>
                  <a:lnTo>
                    <a:pt x="96799" y="14884"/>
                  </a:lnTo>
                  <a:lnTo>
                    <a:pt x="95122" y="14655"/>
                  </a:lnTo>
                  <a:close/>
                </a:path>
                <a:path w="121284" h="73660">
                  <a:moveTo>
                    <a:pt x="91300" y="9537"/>
                  </a:moveTo>
                  <a:lnTo>
                    <a:pt x="89290" y="13398"/>
                  </a:lnTo>
                  <a:lnTo>
                    <a:pt x="88888" y="13957"/>
                  </a:lnTo>
                  <a:lnTo>
                    <a:pt x="88899" y="14147"/>
                  </a:lnTo>
                  <a:lnTo>
                    <a:pt x="91804" y="14147"/>
                  </a:lnTo>
                  <a:lnTo>
                    <a:pt x="91930" y="11620"/>
                  </a:lnTo>
                  <a:lnTo>
                    <a:pt x="92011" y="11010"/>
                  </a:lnTo>
                  <a:lnTo>
                    <a:pt x="91300" y="9537"/>
                  </a:lnTo>
                  <a:close/>
                </a:path>
                <a:path w="121284" h="73660">
                  <a:moveTo>
                    <a:pt x="72143" y="3048"/>
                  </a:moveTo>
                  <a:lnTo>
                    <a:pt x="72003" y="3048"/>
                  </a:lnTo>
                  <a:lnTo>
                    <a:pt x="75222" y="10198"/>
                  </a:lnTo>
                  <a:lnTo>
                    <a:pt x="73786" y="13398"/>
                  </a:lnTo>
                  <a:lnTo>
                    <a:pt x="88854" y="13398"/>
                  </a:lnTo>
                  <a:lnTo>
                    <a:pt x="88487" y="7277"/>
                  </a:lnTo>
                  <a:lnTo>
                    <a:pt x="84994" y="7277"/>
                  </a:lnTo>
                  <a:lnTo>
                    <a:pt x="85117" y="6540"/>
                  </a:lnTo>
                  <a:lnTo>
                    <a:pt x="85195" y="6070"/>
                  </a:lnTo>
                  <a:lnTo>
                    <a:pt x="77647" y="6070"/>
                  </a:lnTo>
                  <a:lnTo>
                    <a:pt x="72143" y="3048"/>
                  </a:lnTo>
                  <a:close/>
                </a:path>
                <a:path w="121284" h="73660">
                  <a:moveTo>
                    <a:pt x="87883" y="5283"/>
                  </a:moveTo>
                  <a:lnTo>
                    <a:pt x="87160" y="6261"/>
                  </a:lnTo>
                  <a:lnTo>
                    <a:pt x="86271" y="7277"/>
                  </a:lnTo>
                  <a:lnTo>
                    <a:pt x="88487" y="7277"/>
                  </a:lnTo>
                  <a:lnTo>
                    <a:pt x="88442" y="6540"/>
                  </a:lnTo>
                  <a:lnTo>
                    <a:pt x="87883" y="5283"/>
                  </a:lnTo>
                  <a:close/>
                </a:path>
                <a:path w="121284" h="73660">
                  <a:moveTo>
                    <a:pt x="78752" y="0"/>
                  </a:moveTo>
                  <a:lnTo>
                    <a:pt x="78257" y="1968"/>
                  </a:lnTo>
                  <a:lnTo>
                    <a:pt x="78651" y="4076"/>
                  </a:lnTo>
                  <a:lnTo>
                    <a:pt x="77647" y="6070"/>
                  </a:lnTo>
                  <a:lnTo>
                    <a:pt x="85195" y="6070"/>
                  </a:lnTo>
                  <a:lnTo>
                    <a:pt x="85269" y="5626"/>
                  </a:lnTo>
                  <a:lnTo>
                    <a:pt x="82461" y="5626"/>
                  </a:lnTo>
                  <a:lnTo>
                    <a:pt x="80581" y="889"/>
                  </a:lnTo>
                  <a:lnTo>
                    <a:pt x="78752" y="0"/>
                  </a:lnTo>
                  <a:close/>
                </a:path>
                <a:path w="121284" h="73660">
                  <a:moveTo>
                    <a:pt x="83921" y="1384"/>
                  </a:moveTo>
                  <a:lnTo>
                    <a:pt x="82579" y="5283"/>
                  </a:lnTo>
                  <a:lnTo>
                    <a:pt x="82461" y="5626"/>
                  </a:lnTo>
                  <a:lnTo>
                    <a:pt x="85269" y="5626"/>
                  </a:lnTo>
                  <a:lnTo>
                    <a:pt x="85327" y="5283"/>
                  </a:lnTo>
                  <a:lnTo>
                    <a:pt x="84950" y="3048"/>
                  </a:lnTo>
                  <a:lnTo>
                    <a:pt x="83921" y="1384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8" name="object 2778"/>
            <p:cNvSpPr/>
            <p:nvPr/>
          </p:nvSpPr>
          <p:spPr>
            <a:xfrm>
              <a:off x="7124386" y="3043683"/>
              <a:ext cx="101600" cy="103505"/>
            </a:xfrm>
            <a:custGeom>
              <a:avLst/>
              <a:gdLst/>
              <a:ahLst/>
              <a:cxnLst/>
              <a:rect l="l" t="t" r="r" b="b"/>
              <a:pathLst>
                <a:path w="101600" h="103505">
                  <a:moveTo>
                    <a:pt x="56586" y="95504"/>
                  </a:moveTo>
                  <a:lnTo>
                    <a:pt x="55313" y="95504"/>
                  </a:lnTo>
                  <a:lnTo>
                    <a:pt x="54301" y="98679"/>
                  </a:lnTo>
                  <a:lnTo>
                    <a:pt x="53407" y="101600"/>
                  </a:lnTo>
                  <a:lnTo>
                    <a:pt x="53290" y="101981"/>
                  </a:lnTo>
                  <a:lnTo>
                    <a:pt x="53212" y="102235"/>
                  </a:lnTo>
                  <a:lnTo>
                    <a:pt x="53644" y="102997"/>
                  </a:lnTo>
                  <a:lnTo>
                    <a:pt x="54419" y="102616"/>
                  </a:lnTo>
                  <a:lnTo>
                    <a:pt x="56238" y="96647"/>
                  </a:lnTo>
                  <a:lnTo>
                    <a:pt x="56315" y="96393"/>
                  </a:lnTo>
                  <a:lnTo>
                    <a:pt x="56431" y="96012"/>
                  </a:lnTo>
                  <a:lnTo>
                    <a:pt x="56509" y="95758"/>
                  </a:lnTo>
                  <a:lnTo>
                    <a:pt x="56586" y="95504"/>
                  </a:lnTo>
                  <a:close/>
                </a:path>
                <a:path w="101600" h="103505">
                  <a:moveTo>
                    <a:pt x="38379" y="91313"/>
                  </a:moveTo>
                  <a:lnTo>
                    <a:pt x="37160" y="91313"/>
                  </a:lnTo>
                  <a:lnTo>
                    <a:pt x="35356" y="95377"/>
                  </a:lnTo>
                  <a:lnTo>
                    <a:pt x="33654" y="101600"/>
                  </a:lnTo>
                  <a:lnTo>
                    <a:pt x="33650" y="101981"/>
                  </a:lnTo>
                  <a:lnTo>
                    <a:pt x="33938" y="102489"/>
                  </a:lnTo>
                  <a:lnTo>
                    <a:pt x="53428" y="102616"/>
                  </a:lnTo>
                  <a:lnTo>
                    <a:pt x="34264" y="102489"/>
                  </a:lnTo>
                  <a:lnTo>
                    <a:pt x="34772" y="102235"/>
                  </a:lnTo>
                  <a:lnTo>
                    <a:pt x="37350" y="92837"/>
                  </a:lnTo>
                  <a:lnTo>
                    <a:pt x="38379" y="91313"/>
                  </a:lnTo>
                  <a:close/>
                </a:path>
                <a:path w="101600" h="103505">
                  <a:moveTo>
                    <a:pt x="69396" y="96647"/>
                  </a:moveTo>
                  <a:lnTo>
                    <a:pt x="68091" y="96647"/>
                  </a:lnTo>
                  <a:lnTo>
                    <a:pt x="66370" y="101600"/>
                  </a:lnTo>
                  <a:lnTo>
                    <a:pt x="66549" y="101981"/>
                  </a:lnTo>
                  <a:lnTo>
                    <a:pt x="66669" y="102235"/>
                  </a:lnTo>
                  <a:lnTo>
                    <a:pt x="66789" y="102489"/>
                  </a:lnTo>
                  <a:lnTo>
                    <a:pt x="67563" y="101981"/>
                  </a:lnTo>
                  <a:lnTo>
                    <a:pt x="69396" y="96647"/>
                  </a:lnTo>
                  <a:close/>
                </a:path>
                <a:path w="101600" h="103505">
                  <a:moveTo>
                    <a:pt x="50777" y="82423"/>
                  </a:moveTo>
                  <a:lnTo>
                    <a:pt x="50050" y="82423"/>
                  </a:lnTo>
                  <a:lnTo>
                    <a:pt x="47015" y="87503"/>
                  </a:lnTo>
                  <a:lnTo>
                    <a:pt x="43967" y="97155"/>
                  </a:lnTo>
                  <a:lnTo>
                    <a:pt x="44373" y="97917"/>
                  </a:lnTo>
                  <a:lnTo>
                    <a:pt x="45161" y="97536"/>
                  </a:lnTo>
                  <a:lnTo>
                    <a:pt x="46365" y="93726"/>
                  </a:lnTo>
                  <a:lnTo>
                    <a:pt x="50142" y="83185"/>
                  </a:lnTo>
                  <a:lnTo>
                    <a:pt x="50279" y="82804"/>
                  </a:lnTo>
                  <a:lnTo>
                    <a:pt x="50777" y="82423"/>
                  </a:lnTo>
                  <a:close/>
                </a:path>
                <a:path w="101600" h="103505">
                  <a:moveTo>
                    <a:pt x="79745" y="96520"/>
                  </a:moveTo>
                  <a:lnTo>
                    <a:pt x="69439" y="96520"/>
                  </a:lnTo>
                  <a:lnTo>
                    <a:pt x="79870" y="96647"/>
                  </a:lnTo>
                  <a:close/>
                </a:path>
                <a:path w="101600" h="103505">
                  <a:moveTo>
                    <a:pt x="39955" y="89408"/>
                  </a:moveTo>
                  <a:lnTo>
                    <a:pt x="36017" y="89408"/>
                  </a:lnTo>
                  <a:lnTo>
                    <a:pt x="37426" y="89662"/>
                  </a:lnTo>
                  <a:lnTo>
                    <a:pt x="29197" y="95504"/>
                  </a:lnTo>
                  <a:lnTo>
                    <a:pt x="29006" y="95758"/>
                  </a:lnTo>
                  <a:lnTo>
                    <a:pt x="29057" y="96393"/>
                  </a:lnTo>
                  <a:lnTo>
                    <a:pt x="29921" y="96520"/>
                  </a:lnTo>
                  <a:lnTo>
                    <a:pt x="37160" y="91313"/>
                  </a:lnTo>
                  <a:lnTo>
                    <a:pt x="38379" y="91313"/>
                  </a:lnTo>
                  <a:lnTo>
                    <a:pt x="39322" y="89916"/>
                  </a:lnTo>
                  <a:lnTo>
                    <a:pt x="39955" y="89408"/>
                  </a:lnTo>
                  <a:close/>
                </a:path>
                <a:path w="101600" h="103505">
                  <a:moveTo>
                    <a:pt x="69788" y="95504"/>
                  </a:moveTo>
                  <a:lnTo>
                    <a:pt x="68488" y="95504"/>
                  </a:lnTo>
                  <a:lnTo>
                    <a:pt x="68179" y="96393"/>
                  </a:lnTo>
                  <a:lnTo>
                    <a:pt x="69439" y="96520"/>
                  </a:lnTo>
                  <a:lnTo>
                    <a:pt x="69614" y="96012"/>
                  </a:lnTo>
                  <a:lnTo>
                    <a:pt x="69701" y="95758"/>
                  </a:lnTo>
                  <a:lnTo>
                    <a:pt x="69788" y="95504"/>
                  </a:lnTo>
                  <a:close/>
                </a:path>
                <a:path w="101600" h="103505">
                  <a:moveTo>
                    <a:pt x="80519" y="95504"/>
                  </a:moveTo>
                  <a:lnTo>
                    <a:pt x="79261" y="95504"/>
                  </a:lnTo>
                  <a:lnTo>
                    <a:pt x="79247" y="96012"/>
                  </a:lnTo>
                  <a:lnTo>
                    <a:pt x="79621" y="96393"/>
                  </a:lnTo>
                  <a:lnTo>
                    <a:pt x="79997" y="96520"/>
                  </a:lnTo>
                  <a:lnTo>
                    <a:pt x="80505" y="96012"/>
                  </a:lnTo>
                  <a:lnTo>
                    <a:pt x="80519" y="95504"/>
                  </a:lnTo>
                  <a:close/>
                </a:path>
                <a:path w="101600" h="103505">
                  <a:moveTo>
                    <a:pt x="68532" y="95377"/>
                  </a:moveTo>
                  <a:lnTo>
                    <a:pt x="56625" y="95377"/>
                  </a:lnTo>
                  <a:lnTo>
                    <a:pt x="68488" y="95504"/>
                  </a:lnTo>
                  <a:close/>
                </a:path>
                <a:path w="101600" h="103505">
                  <a:moveTo>
                    <a:pt x="79264" y="95377"/>
                  </a:moveTo>
                  <a:lnTo>
                    <a:pt x="69832" y="95377"/>
                  </a:lnTo>
                  <a:lnTo>
                    <a:pt x="79261" y="95504"/>
                  </a:lnTo>
                  <a:close/>
                </a:path>
                <a:path w="101600" h="103505">
                  <a:moveTo>
                    <a:pt x="66173" y="73152"/>
                  </a:moveTo>
                  <a:lnTo>
                    <a:pt x="64331" y="73152"/>
                  </a:lnTo>
                  <a:lnTo>
                    <a:pt x="63686" y="74168"/>
                  </a:lnTo>
                  <a:lnTo>
                    <a:pt x="55354" y="95377"/>
                  </a:lnTo>
                  <a:lnTo>
                    <a:pt x="56625" y="95377"/>
                  </a:lnTo>
                  <a:lnTo>
                    <a:pt x="56818" y="94742"/>
                  </a:lnTo>
                  <a:lnTo>
                    <a:pt x="60229" y="85090"/>
                  </a:lnTo>
                  <a:lnTo>
                    <a:pt x="64031" y="76200"/>
                  </a:lnTo>
                  <a:lnTo>
                    <a:pt x="66173" y="73152"/>
                  </a:lnTo>
                  <a:close/>
                </a:path>
                <a:path w="101600" h="103505">
                  <a:moveTo>
                    <a:pt x="70988" y="92075"/>
                  </a:moveTo>
                  <a:lnTo>
                    <a:pt x="69680" y="92075"/>
                  </a:lnTo>
                  <a:lnTo>
                    <a:pt x="68532" y="95377"/>
                  </a:lnTo>
                  <a:lnTo>
                    <a:pt x="69832" y="95377"/>
                  </a:lnTo>
                  <a:lnTo>
                    <a:pt x="70988" y="92075"/>
                  </a:lnTo>
                  <a:close/>
                </a:path>
                <a:path w="101600" h="103505">
                  <a:moveTo>
                    <a:pt x="80615" y="92075"/>
                  </a:moveTo>
                  <a:lnTo>
                    <a:pt x="79352" y="92075"/>
                  </a:lnTo>
                  <a:lnTo>
                    <a:pt x="79264" y="95377"/>
                  </a:lnTo>
                  <a:lnTo>
                    <a:pt x="80523" y="95377"/>
                  </a:lnTo>
                  <a:lnTo>
                    <a:pt x="80615" y="92075"/>
                  </a:lnTo>
                  <a:close/>
                </a:path>
                <a:path w="101600" h="103505">
                  <a:moveTo>
                    <a:pt x="79355" y="91948"/>
                  </a:moveTo>
                  <a:lnTo>
                    <a:pt x="71033" y="91948"/>
                  </a:lnTo>
                  <a:lnTo>
                    <a:pt x="79352" y="92075"/>
                  </a:lnTo>
                  <a:close/>
                </a:path>
                <a:path w="101600" h="103505">
                  <a:moveTo>
                    <a:pt x="79674" y="69723"/>
                  </a:moveTo>
                  <a:lnTo>
                    <a:pt x="78273" y="69723"/>
                  </a:lnTo>
                  <a:lnTo>
                    <a:pt x="75144" y="77089"/>
                  </a:lnTo>
                  <a:lnTo>
                    <a:pt x="71093" y="88011"/>
                  </a:lnTo>
                  <a:lnTo>
                    <a:pt x="69724" y="91948"/>
                  </a:lnTo>
                  <a:lnTo>
                    <a:pt x="71033" y="91948"/>
                  </a:lnTo>
                  <a:lnTo>
                    <a:pt x="74158" y="83185"/>
                  </a:lnTo>
                  <a:lnTo>
                    <a:pt x="78065" y="73152"/>
                  </a:lnTo>
                  <a:lnTo>
                    <a:pt x="79674" y="69723"/>
                  </a:lnTo>
                  <a:close/>
                </a:path>
                <a:path w="101600" h="103505">
                  <a:moveTo>
                    <a:pt x="81073" y="81026"/>
                  </a:moveTo>
                  <a:lnTo>
                    <a:pt x="79847" y="81026"/>
                  </a:lnTo>
                  <a:lnTo>
                    <a:pt x="79739" y="82677"/>
                  </a:lnTo>
                  <a:lnTo>
                    <a:pt x="79627" y="84963"/>
                  </a:lnTo>
                  <a:lnTo>
                    <a:pt x="79528" y="87503"/>
                  </a:lnTo>
                  <a:lnTo>
                    <a:pt x="79454" y="89408"/>
                  </a:lnTo>
                  <a:lnTo>
                    <a:pt x="79355" y="91948"/>
                  </a:lnTo>
                  <a:lnTo>
                    <a:pt x="80618" y="91948"/>
                  </a:lnTo>
                  <a:lnTo>
                    <a:pt x="80728" y="88011"/>
                  </a:lnTo>
                  <a:lnTo>
                    <a:pt x="80753" y="87503"/>
                  </a:lnTo>
                  <a:lnTo>
                    <a:pt x="80879" y="84963"/>
                  </a:lnTo>
                  <a:lnTo>
                    <a:pt x="81004" y="82423"/>
                  </a:lnTo>
                  <a:lnTo>
                    <a:pt x="81073" y="81026"/>
                  </a:lnTo>
                  <a:close/>
                </a:path>
                <a:path w="101600" h="103505">
                  <a:moveTo>
                    <a:pt x="34480" y="87630"/>
                  </a:moveTo>
                  <a:lnTo>
                    <a:pt x="28790" y="89916"/>
                  </a:lnTo>
                  <a:lnTo>
                    <a:pt x="28460" y="90297"/>
                  </a:lnTo>
                  <a:lnTo>
                    <a:pt x="28447" y="90805"/>
                  </a:lnTo>
                  <a:lnTo>
                    <a:pt x="29273" y="91059"/>
                  </a:lnTo>
                  <a:lnTo>
                    <a:pt x="33312" y="89408"/>
                  </a:lnTo>
                  <a:lnTo>
                    <a:pt x="39955" y="89408"/>
                  </a:lnTo>
                  <a:lnTo>
                    <a:pt x="41050" y="88646"/>
                  </a:lnTo>
                  <a:lnTo>
                    <a:pt x="38811" y="88646"/>
                  </a:lnTo>
                  <a:lnTo>
                    <a:pt x="37731" y="88265"/>
                  </a:lnTo>
                  <a:lnTo>
                    <a:pt x="34480" y="87630"/>
                  </a:lnTo>
                  <a:close/>
                </a:path>
                <a:path w="101600" h="103505">
                  <a:moveTo>
                    <a:pt x="52771" y="80899"/>
                  </a:moveTo>
                  <a:lnTo>
                    <a:pt x="50203" y="80899"/>
                  </a:lnTo>
                  <a:lnTo>
                    <a:pt x="46088" y="83566"/>
                  </a:lnTo>
                  <a:lnTo>
                    <a:pt x="38811" y="88646"/>
                  </a:lnTo>
                  <a:lnTo>
                    <a:pt x="41050" y="88646"/>
                  </a:lnTo>
                  <a:lnTo>
                    <a:pt x="46342" y="84963"/>
                  </a:lnTo>
                  <a:lnTo>
                    <a:pt x="50050" y="82423"/>
                  </a:lnTo>
                  <a:lnTo>
                    <a:pt x="50777" y="82423"/>
                  </a:lnTo>
                  <a:lnTo>
                    <a:pt x="52771" y="80899"/>
                  </a:lnTo>
                  <a:close/>
                </a:path>
                <a:path w="101600" h="103505">
                  <a:moveTo>
                    <a:pt x="55481" y="78827"/>
                  </a:moveTo>
                  <a:lnTo>
                    <a:pt x="54146" y="79708"/>
                  </a:lnTo>
                  <a:lnTo>
                    <a:pt x="44827" y="79708"/>
                  </a:lnTo>
                  <a:lnTo>
                    <a:pt x="37350" y="81915"/>
                  </a:lnTo>
                  <a:lnTo>
                    <a:pt x="36969" y="82169"/>
                  </a:lnTo>
                  <a:lnTo>
                    <a:pt x="36931" y="82677"/>
                  </a:lnTo>
                  <a:lnTo>
                    <a:pt x="37693" y="83058"/>
                  </a:lnTo>
                  <a:lnTo>
                    <a:pt x="43294" y="81534"/>
                  </a:lnTo>
                  <a:lnTo>
                    <a:pt x="47675" y="81026"/>
                  </a:lnTo>
                  <a:lnTo>
                    <a:pt x="50203" y="80899"/>
                  </a:lnTo>
                  <a:lnTo>
                    <a:pt x="52771" y="80899"/>
                  </a:lnTo>
                  <a:lnTo>
                    <a:pt x="55481" y="78827"/>
                  </a:lnTo>
                  <a:close/>
                </a:path>
                <a:path w="101600" h="103505">
                  <a:moveTo>
                    <a:pt x="82046" y="69723"/>
                  </a:moveTo>
                  <a:lnTo>
                    <a:pt x="80871" y="69723"/>
                  </a:lnTo>
                  <a:lnTo>
                    <a:pt x="80449" y="72898"/>
                  </a:lnTo>
                  <a:lnTo>
                    <a:pt x="80415" y="73152"/>
                  </a:lnTo>
                  <a:lnTo>
                    <a:pt x="80314" y="73914"/>
                  </a:lnTo>
                  <a:lnTo>
                    <a:pt x="80239" y="75057"/>
                  </a:lnTo>
                  <a:lnTo>
                    <a:pt x="80164" y="76200"/>
                  </a:lnTo>
                  <a:lnTo>
                    <a:pt x="80047" y="77978"/>
                  </a:lnTo>
                  <a:lnTo>
                    <a:pt x="79934" y="79708"/>
                  </a:lnTo>
                  <a:lnTo>
                    <a:pt x="79856" y="80899"/>
                  </a:lnTo>
                  <a:lnTo>
                    <a:pt x="81079" y="80899"/>
                  </a:lnTo>
                  <a:lnTo>
                    <a:pt x="81197" y="78613"/>
                  </a:lnTo>
                  <a:lnTo>
                    <a:pt x="81274" y="77724"/>
                  </a:lnTo>
                  <a:lnTo>
                    <a:pt x="81362" y="76708"/>
                  </a:lnTo>
                  <a:lnTo>
                    <a:pt x="81484" y="75311"/>
                  </a:lnTo>
                  <a:lnTo>
                    <a:pt x="81605" y="73914"/>
                  </a:lnTo>
                  <a:lnTo>
                    <a:pt x="81694" y="72898"/>
                  </a:lnTo>
                  <a:lnTo>
                    <a:pt x="81804" y="71628"/>
                  </a:lnTo>
                  <a:lnTo>
                    <a:pt x="81903" y="70485"/>
                  </a:lnTo>
                  <a:lnTo>
                    <a:pt x="81951" y="70231"/>
                  </a:lnTo>
                  <a:lnTo>
                    <a:pt x="82046" y="69723"/>
                  </a:lnTo>
                  <a:close/>
                </a:path>
                <a:path w="101600" h="103505">
                  <a:moveTo>
                    <a:pt x="50215" y="69723"/>
                  </a:moveTo>
                  <a:lnTo>
                    <a:pt x="47601" y="69723"/>
                  </a:lnTo>
                  <a:lnTo>
                    <a:pt x="39535" y="74168"/>
                  </a:lnTo>
                  <a:lnTo>
                    <a:pt x="35587" y="78486"/>
                  </a:lnTo>
                  <a:lnTo>
                    <a:pt x="35308" y="78827"/>
                  </a:lnTo>
                  <a:lnTo>
                    <a:pt x="35333" y="79708"/>
                  </a:lnTo>
                  <a:lnTo>
                    <a:pt x="36146" y="79708"/>
                  </a:lnTo>
                  <a:lnTo>
                    <a:pt x="40229" y="75311"/>
                  </a:lnTo>
                  <a:lnTo>
                    <a:pt x="40577" y="75057"/>
                  </a:lnTo>
                  <a:lnTo>
                    <a:pt x="50215" y="69723"/>
                  </a:lnTo>
                  <a:close/>
                </a:path>
                <a:path w="101600" h="103505">
                  <a:moveTo>
                    <a:pt x="69827" y="69723"/>
                  </a:moveTo>
                  <a:lnTo>
                    <a:pt x="65570" y="69723"/>
                  </a:lnTo>
                  <a:lnTo>
                    <a:pt x="66586" y="70231"/>
                  </a:lnTo>
                  <a:lnTo>
                    <a:pt x="62102" y="72898"/>
                  </a:lnTo>
                  <a:lnTo>
                    <a:pt x="57048" y="76200"/>
                  </a:lnTo>
                  <a:lnTo>
                    <a:pt x="51839" y="79708"/>
                  </a:lnTo>
                  <a:lnTo>
                    <a:pt x="54146" y="79708"/>
                  </a:lnTo>
                  <a:lnTo>
                    <a:pt x="61188" y="75057"/>
                  </a:lnTo>
                  <a:lnTo>
                    <a:pt x="64212" y="73152"/>
                  </a:lnTo>
                  <a:lnTo>
                    <a:pt x="66173" y="73152"/>
                  </a:lnTo>
                  <a:lnTo>
                    <a:pt x="67602" y="71120"/>
                  </a:lnTo>
                  <a:lnTo>
                    <a:pt x="68071" y="70739"/>
                  </a:lnTo>
                  <a:lnTo>
                    <a:pt x="69827" y="69723"/>
                  </a:lnTo>
                  <a:close/>
                </a:path>
                <a:path w="101600" h="103505">
                  <a:moveTo>
                    <a:pt x="42008" y="69723"/>
                  </a:moveTo>
                  <a:lnTo>
                    <a:pt x="39794" y="69723"/>
                  </a:lnTo>
                  <a:lnTo>
                    <a:pt x="37672" y="71120"/>
                  </a:lnTo>
                  <a:lnTo>
                    <a:pt x="36980" y="71628"/>
                  </a:lnTo>
                  <a:lnTo>
                    <a:pt x="31534" y="77724"/>
                  </a:lnTo>
                  <a:lnTo>
                    <a:pt x="31618" y="78486"/>
                  </a:lnTo>
                  <a:lnTo>
                    <a:pt x="31760" y="78827"/>
                  </a:lnTo>
                  <a:lnTo>
                    <a:pt x="31441" y="78827"/>
                  </a:lnTo>
                  <a:lnTo>
                    <a:pt x="32550" y="78486"/>
                  </a:lnTo>
                  <a:lnTo>
                    <a:pt x="32677" y="78232"/>
                  </a:lnTo>
                  <a:lnTo>
                    <a:pt x="38908" y="71628"/>
                  </a:lnTo>
                  <a:lnTo>
                    <a:pt x="42008" y="69723"/>
                  </a:lnTo>
                  <a:close/>
                </a:path>
                <a:path w="101600" h="103505">
                  <a:moveTo>
                    <a:pt x="47381" y="52070"/>
                  </a:moveTo>
                  <a:lnTo>
                    <a:pt x="43967" y="52070"/>
                  </a:lnTo>
                  <a:lnTo>
                    <a:pt x="49580" y="54229"/>
                  </a:lnTo>
                  <a:lnTo>
                    <a:pt x="45269" y="55880"/>
                  </a:lnTo>
                  <a:lnTo>
                    <a:pt x="39995" y="58420"/>
                  </a:lnTo>
                  <a:lnTo>
                    <a:pt x="39005" y="58928"/>
                  </a:lnTo>
                  <a:lnTo>
                    <a:pt x="32435" y="63119"/>
                  </a:lnTo>
                  <a:lnTo>
                    <a:pt x="26009" y="68834"/>
                  </a:lnTo>
                  <a:lnTo>
                    <a:pt x="26047" y="69723"/>
                  </a:lnTo>
                  <a:lnTo>
                    <a:pt x="26786" y="69723"/>
                  </a:lnTo>
                  <a:lnTo>
                    <a:pt x="34572" y="63119"/>
                  </a:lnTo>
                  <a:lnTo>
                    <a:pt x="35384" y="62611"/>
                  </a:lnTo>
                  <a:lnTo>
                    <a:pt x="42673" y="58420"/>
                  </a:lnTo>
                  <a:lnTo>
                    <a:pt x="48884" y="55753"/>
                  </a:lnTo>
                  <a:lnTo>
                    <a:pt x="51447" y="54864"/>
                  </a:lnTo>
                  <a:lnTo>
                    <a:pt x="54992" y="54864"/>
                  </a:lnTo>
                  <a:lnTo>
                    <a:pt x="51346" y="53467"/>
                  </a:lnTo>
                  <a:lnTo>
                    <a:pt x="50791" y="52578"/>
                  </a:lnTo>
                  <a:lnTo>
                    <a:pt x="48780" y="52578"/>
                  </a:lnTo>
                  <a:lnTo>
                    <a:pt x="47381" y="52070"/>
                  </a:lnTo>
                  <a:close/>
                </a:path>
                <a:path w="101600" h="103505">
                  <a:moveTo>
                    <a:pt x="40180" y="69469"/>
                  </a:moveTo>
                  <a:lnTo>
                    <a:pt x="27825" y="69469"/>
                  </a:lnTo>
                  <a:lnTo>
                    <a:pt x="26047" y="69723"/>
                  </a:lnTo>
                  <a:lnTo>
                    <a:pt x="39794" y="69723"/>
                  </a:lnTo>
                  <a:lnTo>
                    <a:pt x="40180" y="69469"/>
                  </a:lnTo>
                  <a:close/>
                </a:path>
                <a:path w="101600" h="103505">
                  <a:moveTo>
                    <a:pt x="48062" y="69469"/>
                  </a:moveTo>
                  <a:lnTo>
                    <a:pt x="42422" y="69469"/>
                  </a:lnTo>
                  <a:lnTo>
                    <a:pt x="42008" y="69723"/>
                  </a:lnTo>
                  <a:lnTo>
                    <a:pt x="47601" y="69723"/>
                  </a:lnTo>
                  <a:lnTo>
                    <a:pt x="48062" y="69469"/>
                  </a:lnTo>
                  <a:close/>
                </a:path>
                <a:path w="101600" h="103505">
                  <a:moveTo>
                    <a:pt x="65062" y="69469"/>
                  </a:moveTo>
                  <a:lnTo>
                    <a:pt x="50674" y="69469"/>
                  </a:lnTo>
                  <a:lnTo>
                    <a:pt x="50215" y="69723"/>
                  </a:lnTo>
                  <a:lnTo>
                    <a:pt x="65570" y="69723"/>
                  </a:lnTo>
                  <a:lnTo>
                    <a:pt x="65062" y="69469"/>
                  </a:lnTo>
                  <a:close/>
                </a:path>
                <a:path w="101600" h="103505">
                  <a:moveTo>
                    <a:pt x="78381" y="69469"/>
                  </a:moveTo>
                  <a:lnTo>
                    <a:pt x="70235" y="69469"/>
                  </a:lnTo>
                  <a:lnTo>
                    <a:pt x="69827" y="69723"/>
                  </a:lnTo>
                  <a:lnTo>
                    <a:pt x="78273" y="69723"/>
                  </a:lnTo>
                  <a:lnTo>
                    <a:pt x="78381" y="69469"/>
                  </a:lnTo>
                  <a:close/>
                </a:path>
                <a:path w="101600" h="103505">
                  <a:moveTo>
                    <a:pt x="80904" y="69469"/>
                  </a:moveTo>
                  <a:lnTo>
                    <a:pt x="79793" y="69469"/>
                  </a:lnTo>
                  <a:lnTo>
                    <a:pt x="79674" y="69723"/>
                  </a:lnTo>
                  <a:lnTo>
                    <a:pt x="80871" y="69723"/>
                  </a:lnTo>
                  <a:lnTo>
                    <a:pt x="80904" y="69469"/>
                  </a:lnTo>
                  <a:close/>
                </a:path>
                <a:path w="101600" h="103505">
                  <a:moveTo>
                    <a:pt x="55062" y="54864"/>
                  </a:moveTo>
                  <a:lnTo>
                    <a:pt x="51447" y="54864"/>
                  </a:lnTo>
                  <a:lnTo>
                    <a:pt x="58204" y="57277"/>
                  </a:lnTo>
                  <a:lnTo>
                    <a:pt x="61290" y="58293"/>
                  </a:lnTo>
                  <a:lnTo>
                    <a:pt x="54772" y="61214"/>
                  </a:lnTo>
                  <a:lnTo>
                    <a:pt x="45773" y="65786"/>
                  </a:lnTo>
                  <a:lnTo>
                    <a:pt x="40180" y="69469"/>
                  </a:lnTo>
                  <a:lnTo>
                    <a:pt x="42422" y="69469"/>
                  </a:lnTo>
                  <a:lnTo>
                    <a:pt x="48415" y="65786"/>
                  </a:lnTo>
                  <a:lnTo>
                    <a:pt x="48881" y="65532"/>
                  </a:lnTo>
                  <a:lnTo>
                    <a:pt x="57713" y="61214"/>
                  </a:lnTo>
                  <a:lnTo>
                    <a:pt x="58275" y="60960"/>
                  </a:lnTo>
                  <a:lnTo>
                    <a:pt x="63118" y="58928"/>
                  </a:lnTo>
                  <a:lnTo>
                    <a:pt x="67106" y="58928"/>
                  </a:lnTo>
                  <a:lnTo>
                    <a:pt x="63372" y="57658"/>
                  </a:lnTo>
                  <a:lnTo>
                    <a:pt x="62994" y="57023"/>
                  </a:lnTo>
                  <a:lnTo>
                    <a:pt x="61246" y="57023"/>
                  </a:lnTo>
                  <a:lnTo>
                    <a:pt x="57873" y="55753"/>
                  </a:lnTo>
                  <a:lnTo>
                    <a:pt x="55062" y="54864"/>
                  </a:lnTo>
                  <a:close/>
                </a:path>
                <a:path w="101600" h="103505">
                  <a:moveTo>
                    <a:pt x="61264" y="65913"/>
                  </a:moveTo>
                  <a:lnTo>
                    <a:pt x="53593" y="66421"/>
                  </a:lnTo>
                  <a:lnTo>
                    <a:pt x="48062" y="69469"/>
                  </a:lnTo>
                  <a:lnTo>
                    <a:pt x="50674" y="69469"/>
                  </a:lnTo>
                  <a:lnTo>
                    <a:pt x="53657" y="67818"/>
                  </a:lnTo>
                  <a:lnTo>
                    <a:pt x="60490" y="67183"/>
                  </a:lnTo>
                  <a:lnTo>
                    <a:pt x="63609" y="67183"/>
                  </a:lnTo>
                  <a:lnTo>
                    <a:pt x="61264" y="65913"/>
                  </a:lnTo>
                  <a:close/>
                </a:path>
                <a:path w="101600" h="103505">
                  <a:moveTo>
                    <a:pt x="63609" y="67183"/>
                  </a:moveTo>
                  <a:lnTo>
                    <a:pt x="60490" y="67183"/>
                  </a:lnTo>
                  <a:lnTo>
                    <a:pt x="65062" y="69469"/>
                  </a:lnTo>
                  <a:lnTo>
                    <a:pt x="67830" y="69469"/>
                  </a:lnTo>
                  <a:lnTo>
                    <a:pt x="63609" y="67183"/>
                  </a:lnTo>
                  <a:close/>
                </a:path>
                <a:path w="101600" h="103505">
                  <a:moveTo>
                    <a:pt x="74132" y="61214"/>
                  </a:moveTo>
                  <a:lnTo>
                    <a:pt x="70160" y="61214"/>
                  </a:lnTo>
                  <a:lnTo>
                    <a:pt x="78346" y="63754"/>
                  </a:lnTo>
                  <a:lnTo>
                    <a:pt x="75907" y="64770"/>
                  </a:lnTo>
                  <a:lnTo>
                    <a:pt x="72186" y="66802"/>
                  </a:lnTo>
                  <a:lnTo>
                    <a:pt x="67830" y="69469"/>
                  </a:lnTo>
                  <a:lnTo>
                    <a:pt x="70235" y="69469"/>
                  </a:lnTo>
                  <a:lnTo>
                    <a:pt x="74307" y="66929"/>
                  </a:lnTo>
                  <a:lnTo>
                    <a:pt x="78993" y="64389"/>
                  </a:lnTo>
                  <a:lnTo>
                    <a:pt x="84651" y="64389"/>
                  </a:lnTo>
                  <a:lnTo>
                    <a:pt x="83375" y="64008"/>
                  </a:lnTo>
                  <a:lnTo>
                    <a:pt x="83904" y="63246"/>
                  </a:lnTo>
                  <a:lnTo>
                    <a:pt x="80644" y="63246"/>
                  </a:lnTo>
                  <a:lnTo>
                    <a:pt x="74132" y="61214"/>
                  </a:lnTo>
                  <a:close/>
                </a:path>
                <a:path w="101600" h="103505">
                  <a:moveTo>
                    <a:pt x="84296" y="64389"/>
                  </a:moveTo>
                  <a:lnTo>
                    <a:pt x="78993" y="64389"/>
                  </a:lnTo>
                  <a:lnTo>
                    <a:pt x="82143" y="64643"/>
                  </a:lnTo>
                  <a:lnTo>
                    <a:pt x="80924" y="64643"/>
                  </a:lnTo>
                  <a:lnTo>
                    <a:pt x="80152" y="65786"/>
                  </a:lnTo>
                  <a:lnTo>
                    <a:pt x="79755" y="66421"/>
                  </a:lnTo>
                  <a:lnTo>
                    <a:pt x="79082" y="67818"/>
                  </a:lnTo>
                  <a:lnTo>
                    <a:pt x="78381" y="69469"/>
                  </a:lnTo>
                  <a:lnTo>
                    <a:pt x="79793" y="69469"/>
                  </a:lnTo>
                  <a:lnTo>
                    <a:pt x="81224" y="66421"/>
                  </a:lnTo>
                  <a:lnTo>
                    <a:pt x="81343" y="66167"/>
                  </a:lnTo>
                  <a:lnTo>
                    <a:pt x="82714" y="66167"/>
                  </a:lnTo>
                  <a:lnTo>
                    <a:pt x="82834" y="65532"/>
                  </a:lnTo>
                  <a:lnTo>
                    <a:pt x="82905" y="65151"/>
                  </a:lnTo>
                  <a:lnTo>
                    <a:pt x="84454" y="65151"/>
                  </a:lnTo>
                  <a:lnTo>
                    <a:pt x="84645" y="65024"/>
                  </a:lnTo>
                  <a:lnTo>
                    <a:pt x="84296" y="64389"/>
                  </a:lnTo>
                  <a:close/>
                </a:path>
                <a:path w="101600" h="103505">
                  <a:moveTo>
                    <a:pt x="82714" y="66167"/>
                  </a:moveTo>
                  <a:lnTo>
                    <a:pt x="81343" y="66167"/>
                  </a:lnTo>
                  <a:lnTo>
                    <a:pt x="80989" y="68834"/>
                  </a:lnTo>
                  <a:lnTo>
                    <a:pt x="80904" y="69469"/>
                  </a:lnTo>
                  <a:lnTo>
                    <a:pt x="82094" y="69469"/>
                  </a:lnTo>
                  <a:lnTo>
                    <a:pt x="82404" y="67818"/>
                  </a:lnTo>
                  <a:lnTo>
                    <a:pt x="82523" y="67183"/>
                  </a:lnTo>
                  <a:lnTo>
                    <a:pt x="82595" y="66802"/>
                  </a:lnTo>
                  <a:lnTo>
                    <a:pt x="82714" y="66167"/>
                  </a:lnTo>
                  <a:close/>
                </a:path>
                <a:path w="101600" h="103505">
                  <a:moveTo>
                    <a:pt x="84454" y="65151"/>
                  </a:moveTo>
                  <a:lnTo>
                    <a:pt x="82905" y="65151"/>
                  </a:lnTo>
                  <a:lnTo>
                    <a:pt x="83883" y="65532"/>
                  </a:lnTo>
                  <a:lnTo>
                    <a:pt x="84454" y="65151"/>
                  </a:lnTo>
                  <a:close/>
                </a:path>
                <a:path w="101600" h="103505">
                  <a:moveTo>
                    <a:pt x="80993" y="61214"/>
                  </a:moveTo>
                  <a:lnTo>
                    <a:pt x="79522" y="61214"/>
                  </a:lnTo>
                  <a:lnTo>
                    <a:pt x="80574" y="63119"/>
                  </a:lnTo>
                  <a:lnTo>
                    <a:pt x="80644" y="63246"/>
                  </a:lnTo>
                  <a:lnTo>
                    <a:pt x="83904" y="63246"/>
                  </a:lnTo>
                  <a:lnTo>
                    <a:pt x="84344" y="62611"/>
                  </a:lnTo>
                  <a:lnTo>
                    <a:pt x="82674" y="62611"/>
                  </a:lnTo>
                  <a:lnTo>
                    <a:pt x="82949" y="62230"/>
                  </a:lnTo>
                  <a:lnTo>
                    <a:pt x="81533" y="62230"/>
                  </a:lnTo>
                  <a:lnTo>
                    <a:pt x="81545" y="62103"/>
                  </a:lnTo>
                  <a:lnTo>
                    <a:pt x="81263" y="61722"/>
                  </a:lnTo>
                  <a:lnTo>
                    <a:pt x="80993" y="61214"/>
                  </a:lnTo>
                  <a:close/>
                </a:path>
                <a:path w="101600" h="103505">
                  <a:moveTo>
                    <a:pt x="22603" y="42037"/>
                  </a:moveTo>
                  <a:lnTo>
                    <a:pt x="19391" y="42037"/>
                  </a:lnTo>
                  <a:lnTo>
                    <a:pt x="22009" y="43180"/>
                  </a:lnTo>
                  <a:lnTo>
                    <a:pt x="24993" y="44577"/>
                  </a:lnTo>
                  <a:lnTo>
                    <a:pt x="28304" y="45974"/>
                  </a:lnTo>
                  <a:lnTo>
                    <a:pt x="27211" y="45974"/>
                  </a:lnTo>
                  <a:lnTo>
                    <a:pt x="23248" y="46609"/>
                  </a:lnTo>
                  <a:lnTo>
                    <a:pt x="31546" y="46609"/>
                  </a:lnTo>
                  <a:lnTo>
                    <a:pt x="27851" y="46990"/>
                  </a:lnTo>
                  <a:lnTo>
                    <a:pt x="30934" y="46990"/>
                  </a:lnTo>
                  <a:lnTo>
                    <a:pt x="37744" y="49784"/>
                  </a:lnTo>
                  <a:lnTo>
                    <a:pt x="41440" y="51181"/>
                  </a:lnTo>
                  <a:lnTo>
                    <a:pt x="36722" y="52070"/>
                  </a:lnTo>
                  <a:lnTo>
                    <a:pt x="30250" y="54102"/>
                  </a:lnTo>
                  <a:lnTo>
                    <a:pt x="30396" y="54102"/>
                  </a:lnTo>
                  <a:lnTo>
                    <a:pt x="24450" y="57023"/>
                  </a:lnTo>
                  <a:lnTo>
                    <a:pt x="24027" y="57277"/>
                  </a:lnTo>
                  <a:lnTo>
                    <a:pt x="18287" y="61722"/>
                  </a:lnTo>
                  <a:lnTo>
                    <a:pt x="18300" y="62611"/>
                  </a:lnTo>
                  <a:lnTo>
                    <a:pt x="19176" y="62611"/>
                  </a:lnTo>
                  <a:lnTo>
                    <a:pt x="26436" y="57277"/>
                  </a:lnTo>
                  <a:lnTo>
                    <a:pt x="34258" y="54102"/>
                  </a:lnTo>
                  <a:lnTo>
                    <a:pt x="40736" y="52578"/>
                  </a:lnTo>
                  <a:lnTo>
                    <a:pt x="43967" y="52070"/>
                  </a:lnTo>
                  <a:lnTo>
                    <a:pt x="47381" y="52070"/>
                  </a:lnTo>
                  <a:lnTo>
                    <a:pt x="43534" y="50673"/>
                  </a:lnTo>
                  <a:lnTo>
                    <a:pt x="44019" y="50673"/>
                  </a:lnTo>
                  <a:lnTo>
                    <a:pt x="43267" y="49784"/>
                  </a:lnTo>
                  <a:lnTo>
                    <a:pt x="41401" y="49784"/>
                  </a:lnTo>
                  <a:lnTo>
                    <a:pt x="33997" y="46990"/>
                  </a:lnTo>
                  <a:lnTo>
                    <a:pt x="30657" y="45593"/>
                  </a:lnTo>
                  <a:lnTo>
                    <a:pt x="29217" y="44450"/>
                  </a:lnTo>
                  <a:lnTo>
                    <a:pt x="28113" y="44450"/>
                  </a:lnTo>
                  <a:lnTo>
                    <a:pt x="22603" y="42037"/>
                  </a:lnTo>
                  <a:close/>
                </a:path>
                <a:path w="101600" h="103505">
                  <a:moveTo>
                    <a:pt x="85314" y="61214"/>
                  </a:moveTo>
                  <a:lnTo>
                    <a:pt x="83684" y="61214"/>
                  </a:lnTo>
                  <a:lnTo>
                    <a:pt x="83041" y="62103"/>
                  </a:lnTo>
                  <a:lnTo>
                    <a:pt x="82836" y="62230"/>
                  </a:lnTo>
                  <a:lnTo>
                    <a:pt x="82730" y="62611"/>
                  </a:lnTo>
                  <a:lnTo>
                    <a:pt x="84344" y="62611"/>
                  </a:lnTo>
                  <a:lnTo>
                    <a:pt x="85314" y="61214"/>
                  </a:lnTo>
                  <a:close/>
                </a:path>
                <a:path w="101600" h="103505">
                  <a:moveTo>
                    <a:pt x="83120" y="61214"/>
                  </a:moveTo>
                  <a:lnTo>
                    <a:pt x="81629" y="61214"/>
                  </a:lnTo>
                  <a:lnTo>
                    <a:pt x="81533" y="62230"/>
                  </a:lnTo>
                  <a:lnTo>
                    <a:pt x="82836" y="62230"/>
                  </a:lnTo>
                  <a:lnTo>
                    <a:pt x="83120" y="61214"/>
                  </a:lnTo>
                  <a:close/>
                </a:path>
                <a:path w="101600" h="103505">
                  <a:moveTo>
                    <a:pt x="69341" y="60960"/>
                  </a:moveTo>
                  <a:lnTo>
                    <a:pt x="58232" y="60960"/>
                  </a:lnTo>
                  <a:lnTo>
                    <a:pt x="57713" y="61214"/>
                  </a:lnTo>
                  <a:lnTo>
                    <a:pt x="70160" y="61214"/>
                  </a:lnTo>
                  <a:lnTo>
                    <a:pt x="69341" y="60960"/>
                  </a:lnTo>
                  <a:close/>
                </a:path>
                <a:path w="101600" h="103505">
                  <a:moveTo>
                    <a:pt x="79382" y="60960"/>
                  </a:moveTo>
                  <a:lnTo>
                    <a:pt x="73309" y="60960"/>
                  </a:lnTo>
                  <a:lnTo>
                    <a:pt x="74132" y="61214"/>
                  </a:lnTo>
                  <a:lnTo>
                    <a:pt x="79522" y="61214"/>
                  </a:lnTo>
                  <a:lnTo>
                    <a:pt x="79382" y="60960"/>
                  </a:lnTo>
                  <a:close/>
                </a:path>
                <a:path w="101600" h="103505">
                  <a:moveTo>
                    <a:pt x="81653" y="60960"/>
                  </a:moveTo>
                  <a:lnTo>
                    <a:pt x="80858" y="60960"/>
                  </a:lnTo>
                  <a:lnTo>
                    <a:pt x="80993" y="61214"/>
                  </a:lnTo>
                  <a:lnTo>
                    <a:pt x="81629" y="61214"/>
                  </a:lnTo>
                  <a:lnTo>
                    <a:pt x="81653" y="60960"/>
                  </a:lnTo>
                  <a:close/>
                </a:path>
                <a:path w="101600" h="103505">
                  <a:moveTo>
                    <a:pt x="83868" y="60960"/>
                  </a:moveTo>
                  <a:lnTo>
                    <a:pt x="83191" y="60960"/>
                  </a:lnTo>
                  <a:lnTo>
                    <a:pt x="83120" y="61214"/>
                  </a:lnTo>
                  <a:lnTo>
                    <a:pt x="83684" y="61214"/>
                  </a:lnTo>
                  <a:lnTo>
                    <a:pt x="83868" y="60960"/>
                  </a:lnTo>
                  <a:close/>
                </a:path>
                <a:path w="101600" h="103505">
                  <a:moveTo>
                    <a:pt x="67106" y="58928"/>
                  </a:moveTo>
                  <a:lnTo>
                    <a:pt x="63118" y="58928"/>
                  </a:lnTo>
                  <a:lnTo>
                    <a:pt x="69341" y="60960"/>
                  </a:lnTo>
                  <a:lnTo>
                    <a:pt x="73309" y="60960"/>
                  </a:lnTo>
                  <a:lnTo>
                    <a:pt x="70840" y="60198"/>
                  </a:lnTo>
                  <a:lnTo>
                    <a:pt x="67106" y="58928"/>
                  </a:lnTo>
                  <a:close/>
                </a:path>
                <a:path w="101600" h="103505">
                  <a:moveTo>
                    <a:pt x="78737" y="54864"/>
                  </a:moveTo>
                  <a:lnTo>
                    <a:pt x="77497" y="54864"/>
                  </a:lnTo>
                  <a:lnTo>
                    <a:pt x="78006" y="57023"/>
                  </a:lnTo>
                  <a:lnTo>
                    <a:pt x="79046" y="60198"/>
                  </a:lnTo>
                  <a:lnTo>
                    <a:pt x="79171" y="60579"/>
                  </a:lnTo>
                  <a:lnTo>
                    <a:pt x="79382" y="60960"/>
                  </a:lnTo>
                  <a:lnTo>
                    <a:pt x="80858" y="60960"/>
                  </a:lnTo>
                  <a:lnTo>
                    <a:pt x="80048" y="59436"/>
                  </a:lnTo>
                  <a:lnTo>
                    <a:pt x="78992" y="55880"/>
                  </a:lnTo>
                  <a:lnTo>
                    <a:pt x="78954" y="55753"/>
                  </a:lnTo>
                  <a:lnTo>
                    <a:pt x="78841" y="55372"/>
                  </a:lnTo>
                  <a:lnTo>
                    <a:pt x="78737" y="54864"/>
                  </a:lnTo>
                  <a:close/>
                </a:path>
                <a:path w="101600" h="103505">
                  <a:moveTo>
                    <a:pt x="84893" y="54864"/>
                  </a:moveTo>
                  <a:lnTo>
                    <a:pt x="83070" y="54864"/>
                  </a:lnTo>
                  <a:lnTo>
                    <a:pt x="81965" y="57658"/>
                  </a:lnTo>
                  <a:lnTo>
                    <a:pt x="81845" y="58928"/>
                  </a:lnTo>
                  <a:lnTo>
                    <a:pt x="81725" y="60198"/>
                  </a:lnTo>
                  <a:lnTo>
                    <a:pt x="81653" y="60960"/>
                  </a:lnTo>
                  <a:lnTo>
                    <a:pt x="83191" y="60960"/>
                  </a:lnTo>
                  <a:lnTo>
                    <a:pt x="84893" y="54864"/>
                  </a:lnTo>
                  <a:close/>
                </a:path>
                <a:path w="101600" h="103505">
                  <a:moveTo>
                    <a:pt x="90344" y="54864"/>
                  </a:moveTo>
                  <a:lnTo>
                    <a:pt x="88487" y="54864"/>
                  </a:lnTo>
                  <a:lnTo>
                    <a:pt x="87979" y="55372"/>
                  </a:lnTo>
                  <a:lnTo>
                    <a:pt x="87633" y="55753"/>
                  </a:lnTo>
                  <a:lnTo>
                    <a:pt x="83868" y="60960"/>
                  </a:lnTo>
                  <a:lnTo>
                    <a:pt x="85490" y="60960"/>
                  </a:lnTo>
                  <a:lnTo>
                    <a:pt x="88222" y="57023"/>
                  </a:lnTo>
                  <a:lnTo>
                    <a:pt x="90344" y="54864"/>
                  </a:lnTo>
                  <a:close/>
                </a:path>
                <a:path w="101600" h="103505">
                  <a:moveTo>
                    <a:pt x="61707" y="54864"/>
                  </a:moveTo>
                  <a:lnTo>
                    <a:pt x="59924" y="54864"/>
                  </a:lnTo>
                  <a:lnTo>
                    <a:pt x="60970" y="57023"/>
                  </a:lnTo>
                  <a:lnTo>
                    <a:pt x="62994" y="57023"/>
                  </a:lnTo>
                  <a:lnTo>
                    <a:pt x="61707" y="54864"/>
                  </a:lnTo>
                  <a:close/>
                </a:path>
                <a:path w="101600" h="103505">
                  <a:moveTo>
                    <a:pt x="30005" y="46609"/>
                  </a:moveTo>
                  <a:lnTo>
                    <a:pt x="23506" y="46609"/>
                  </a:lnTo>
                  <a:lnTo>
                    <a:pt x="16014" y="48387"/>
                  </a:lnTo>
                  <a:lnTo>
                    <a:pt x="12331" y="53848"/>
                  </a:lnTo>
                  <a:lnTo>
                    <a:pt x="12407" y="54229"/>
                  </a:lnTo>
                  <a:lnTo>
                    <a:pt x="12534" y="54864"/>
                  </a:lnTo>
                  <a:lnTo>
                    <a:pt x="11633" y="54864"/>
                  </a:lnTo>
                  <a:lnTo>
                    <a:pt x="13385" y="54610"/>
                  </a:lnTo>
                  <a:lnTo>
                    <a:pt x="17716" y="48133"/>
                  </a:lnTo>
                  <a:lnTo>
                    <a:pt x="27946" y="46990"/>
                  </a:lnTo>
                  <a:lnTo>
                    <a:pt x="30934" y="46990"/>
                  </a:lnTo>
                  <a:lnTo>
                    <a:pt x="30005" y="46609"/>
                  </a:lnTo>
                  <a:close/>
                </a:path>
                <a:path w="101600" h="103505">
                  <a:moveTo>
                    <a:pt x="59801" y="54610"/>
                  </a:moveTo>
                  <a:lnTo>
                    <a:pt x="54259" y="54610"/>
                  </a:lnTo>
                  <a:lnTo>
                    <a:pt x="55062" y="54864"/>
                  </a:lnTo>
                  <a:lnTo>
                    <a:pt x="59924" y="54864"/>
                  </a:lnTo>
                  <a:lnTo>
                    <a:pt x="59801" y="54610"/>
                  </a:lnTo>
                  <a:close/>
                </a:path>
                <a:path w="101600" h="103505">
                  <a:moveTo>
                    <a:pt x="77438" y="54610"/>
                  </a:moveTo>
                  <a:lnTo>
                    <a:pt x="61556" y="54610"/>
                  </a:lnTo>
                  <a:lnTo>
                    <a:pt x="61707" y="54864"/>
                  </a:lnTo>
                  <a:lnTo>
                    <a:pt x="77497" y="54864"/>
                  </a:lnTo>
                  <a:lnTo>
                    <a:pt x="77438" y="54610"/>
                  </a:lnTo>
                  <a:close/>
                </a:path>
                <a:path w="101600" h="103505">
                  <a:moveTo>
                    <a:pt x="83171" y="54610"/>
                  </a:moveTo>
                  <a:lnTo>
                    <a:pt x="78685" y="54610"/>
                  </a:lnTo>
                  <a:lnTo>
                    <a:pt x="78737" y="54864"/>
                  </a:lnTo>
                  <a:lnTo>
                    <a:pt x="83070" y="54864"/>
                  </a:lnTo>
                  <a:lnTo>
                    <a:pt x="83171" y="54610"/>
                  </a:lnTo>
                  <a:close/>
                </a:path>
                <a:path w="101600" h="103505">
                  <a:moveTo>
                    <a:pt x="88741" y="54610"/>
                  </a:moveTo>
                  <a:lnTo>
                    <a:pt x="84964" y="54610"/>
                  </a:lnTo>
                  <a:lnTo>
                    <a:pt x="84893" y="54864"/>
                  </a:lnTo>
                  <a:lnTo>
                    <a:pt x="88487" y="54864"/>
                  </a:lnTo>
                  <a:lnTo>
                    <a:pt x="88741" y="54610"/>
                  </a:lnTo>
                  <a:close/>
                </a:path>
                <a:path w="101600" h="103505">
                  <a:moveTo>
                    <a:pt x="59512" y="51181"/>
                  </a:moveTo>
                  <a:lnTo>
                    <a:pt x="58138" y="51181"/>
                  </a:lnTo>
                  <a:lnTo>
                    <a:pt x="59801" y="54610"/>
                  </a:lnTo>
                  <a:lnTo>
                    <a:pt x="61556" y="54610"/>
                  </a:lnTo>
                  <a:lnTo>
                    <a:pt x="59512" y="51181"/>
                  </a:lnTo>
                  <a:close/>
                </a:path>
                <a:path w="101600" h="103505">
                  <a:moveTo>
                    <a:pt x="77980" y="51181"/>
                  </a:moveTo>
                  <a:lnTo>
                    <a:pt x="75679" y="51181"/>
                  </a:lnTo>
                  <a:lnTo>
                    <a:pt x="76707" y="51435"/>
                  </a:lnTo>
                  <a:lnTo>
                    <a:pt x="77175" y="53467"/>
                  </a:lnTo>
                  <a:lnTo>
                    <a:pt x="77263" y="53848"/>
                  </a:lnTo>
                  <a:lnTo>
                    <a:pt x="77322" y="54102"/>
                  </a:lnTo>
                  <a:lnTo>
                    <a:pt x="77438" y="54610"/>
                  </a:lnTo>
                  <a:lnTo>
                    <a:pt x="78685" y="54610"/>
                  </a:lnTo>
                  <a:lnTo>
                    <a:pt x="78032" y="51435"/>
                  </a:lnTo>
                  <a:lnTo>
                    <a:pt x="77980" y="51181"/>
                  </a:lnTo>
                  <a:close/>
                </a:path>
                <a:path w="101600" h="103505">
                  <a:moveTo>
                    <a:pt x="86211" y="51181"/>
                  </a:moveTo>
                  <a:lnTo>
                    <a:pt x="84598" y="51181"/>
                  </a:lnTo>
                  <a:lnTo>
                    <a:pt x="84176" y="52070"/>
                  </a:lnTo>
                  <a:lnTo>
                    <a:pt x="83171" y="54610"/>
                  </a:lnTo>
                  <a:lnTo>
                    <a:pt x="84964" y="54610"/>
                  </a:lnTo>
                  <a:lnTo>
                    <a:pt x="85531" y="52578"/>
                  </a:lnTo>
                  <a:lnTo>
                    <a:pt x="86088" y="51435"/>
                  </a:lnTo>
                  <a:lnTo>
                    <a:pt x="86211" y="51181"/>
                  </a:lnTo>
                  <a:close/>
                </a:path>
                <a:path w="101600" h="103505">
                  <a:moveTo>
                    <a:pt x="93964" y="51181"/>
                  </a:moveTo>
                  <a:lnTo>
                    <a:pt x="92169" y="51181"/>
                  </a:lnTo>
                  <a:lnTo>
                    <a:pt x="88741" y="54610"/>
                  </a:lnTo>
                  <a:lnTo>
                    <a:pt x="90594" y="54610"/>
                  </a:lnTo>
                  <a:lnTo>
                    <a:pt x="93964" y="51181"/>
                  </a:lnTo>
                  <a:close/>
                </a:path>
                <a:path w="101600" h="103505">
                  <a:moveTo>
                    <a:pt x="49920" y="51181"/>
                  </a:moveTo>
                  <a:lnTo>
                    <a:pt x="47643" y="51181"/>
                  </a:lnTo>
                  <a:lnTo>
                    <a:pt x="48780" y="52578"/>
                  </a:lnTo>
                  <a:lnTo>
                    <a:pt x="50791" y="52578"/>
                  </a:lnTo>
                  <a:lnTo>
                    <a:pt x="49920" y="51181"/>
                  </a:lnTo>
                  <a:close/>
                </a:path>
                <a:path w="101600" h="103505">
                  <a:moveTo>
                    <a:pt x="47229" y="50673"/>
                  </a:moveTo>
                  <a:lnTo>
                    <a:pt x="44019" y="50673"/>
                  </a:lnTo>
                  <a:lnTo>
                    <a:pt x="44448" y="51181"/>
                  </a:lnTo>
                  <a:lnTo>
                    <a:pt x="47643" y="51181"/>
                  </a:lnTo>
                  <a:lnTo>
                    <a:pt x="47229" y="50673"/>
                  </a:lnTo>
                  <a:close/>
                </a:path>
                <a:path w="101600" h="103505">
                  <a:moveTo>
                    <a:pt x="57892" y="50673"/>
                  </a:moveTo>
                  <a:lnTo>
                    <a:pt x="49604" y="50673"/>
                  </a:lnTo>
                  <a:lnTo>
                    <a:pt x="49920" y="51181"/>
                  </a:lnTo>
                  <a:lnTo>
                    <a:pt x="58138" y="51181"/>
                  </a:lnTo>
                  <a:lnTo>
                    <a:pt x="57892" y="50673"/>
                  </a:lnTo>
                  <a:close/>
                </a:path>
                <a:path w="101600" h="103505">
                  <a:moveTo>
                    <a:pt x="73621" y="50673"/>
                  </a:moveTo>
                  <a:lnTo>
                    <a:pt x="59209" y="50673"/>
                  </a:lnTo>
                  <a:lnTo>
                    <a:pt x="59512" y="51181"/>
                  </a:lnTo>
                  <a:lnTo>
                    <a:pt x="75679" y="51181"/>
                  </a:lnTo>
                  <a:lnTo>
                    <a:pt x="73621" y="50673"/>
                  </a:lnTo>
                  <a:close/>
                </a:path>
                <a:path w="101600" h="103505">
                  <a:moveTo>
                    <a:pt x="84846" y="50673"/>
                  </a:moveTo>
                  <a:lnTo>
                    <a:pt x="77876" y="50673"/>
                  </a:lnTo>
                  <a:lnTo>
                    <a:pt x="77980" y="51181"/>
                  </a:lnTo>
                  <a:lnTo>
                    <a:pt x="84598" y="51181"/>
                  </a:lnTo>
                  <a:lnTo>
                    <a:pt x="84846" y="50673"/>
                  </a:lnTo>
                  <a:close/>
                </a:path>
                <a:path w="101600" h="103505">
                  <a:moveTo>
                    <a:pt x="92676" y="50673"/>
                  </a:moveTo>
                  <a:lnTo>
                    <a:pt x="86458" y="50673"/>
                  </a:lnTo>
                  <a:lnTo>
                    <a:pt x="86211" y="51181"/>
                  </a:lnTo>
                  <a:lnTo>
                    <a:pt x="92169" y="51181"/>
                  </a:lnTo>
                  <a:lnTo>
                    <a:pt x="92676" y="50673"/>
                  </a:lnTo>
                  <a:close/>
                </a:path>
                <a:path w="101600" h="103505">
                  <a:moveTo>
                    <a:pt x="43230" y="21717"/>
                  </a:moveTo>
                  <a:lnTo>
                    <a:pt x="42316" y="21717"/>
                  </a:lnTo>
                  <a:lnTo>
                    <a:pt x="42388" y="35687"/>
                  </a:lnTo>
                  <a:lnTo>
                    <a:pt x="42480" y="36576"/>
                  </a:lnTo>
                  <a:lnTo>
                    <a:pt x="42533" y="37084"/>
                  </a:lnTo>
                  <a:lnTo>
                    <a:pt x="42626" y="37973"/>
                  </a:lnTo>
                  <a:lnTo>
                    <a:pt x="42678" y="38481"/>
                  </a:lnTo>
                  <a:lnTo>
                    <a:pt x="42758" y="39243"/>
                  </a:lnTo>
                  <a:lnTo>
                    <a:pt x="42880" y="40132"/>
                  </a:lnTo>
                  <a:lnTo>
                    <a:pt x="44020" y="45339"/>
                  </a:lnTo>
                  <a:lnTo>
                    <a:pt x="44075" y="45593"/>
                  </a:lnTo>
                  <a:lnTo>
                    <a:pt x="44159" y="45974"/>
                  </a:lnTo>
                  <a:lnTo>
                    <a:pt x="44214" y="46228"/>
                  </a:lnTo>
                  <a:lnTo>
                    <a:pt x="44298" y="46609"/>
                  </a:lnTo>
                  <a:lnTo>
                    <a:pt x="44381" y="46990"/>
                  </a:lnTo>
                  <a:lnTo>
                    <a:pt x="44437" y="47244"/>
                  </a:lnTo>
                  <a:lnTo>
                    <a:pt x="47229" y="50673"/>
                  </a:lnTo>
                  <a:lnTo>
                    <a:pt x="49604" y="50673"/>
                  </a:lnTo>
                  <a:lnTo>
                    <a:pt x="45803" y="44577"/>
                  </a:lnTo>
                  <a:lnTo>
                    <a:pt x="45724" y="44450"/>
                  </a:lnTo>
                  <a:lnTo>
                    <a:pt x="43621" y="34671"/>
                  </a:lnTo>
                  <a:lnTo>
                    <a:pt x="43497" y="22098"/>
                  </a:lnTo>
                  <a:lnTo>
                    <a:pt x="43230" y="21717"/>
                  </a:lnTo>
                  <a:close/>
                </a:path>
                <a:path w="101600" h="103505">
                  <a:moveTo>
                    <a:pt x="50825" y="19685"/>
                  </a:moveTo>
                  <a:lnTo>
                    <a:pt x="50342" y="20066"/>
                  </a:lnTo>
                  <a:lnTo>
                    <a:pt x="50337" y="20828"/>
                  </a:lnTo>
                  <a:lnTo>
                    <a:pt x="50709" y="23241"/>
                  </a:lnTo>
                  <a:lnTo>
                    <a:pt x="50768" y="23622"/>
                  </a:lnTo>
                  <a:lnTo>
                    <a:pt x="50846" y="24130"/>
                  </a:lnTo>
                  <a:lnTo>
                    <a:pt x="50944" y="24765"/>
                  </a:lnTo>
                  <a:lnTo>
                    <a:pt x="52640" y="33528"/>
                  </a:lnTo>
                  <a:lnTo>
                    <a:pt x="52765" y="34163"/>
                  </a:lnTo>
                  <a:lnTo>
                    <a:pt x="52865" y="34671"/>
                  </a:lnTo>
                  <a:lnTo>
                    <a:pt x="52990" y="35306"/>
                  </a:lnTo>
                  <a:lnTo>
                    <a:pt x="53065" y="35687"/>
                  </a:lnTo>
                  <a:lnTo>
                    <a:pt x="55752" y="45339"/>
                  </a:lnTo>
                  <a:lnTo>
                    <a:pt x="55822" y="45593"/>
                  </a:lnTo>
                  <a:lnTo>
                    <a:pt x="55929" y="45974"/>
                  </a:lnTo>
                  <a:lnTo>
                    <a:pt x="55999" y="46228"/>
                  </a:lnTo>
                  <a:lnTo>
                    <a:pt x="56105" y="46609"/>
                  </a:lnTo>
                  <a:lnTo>
                    <a:pt x="56211" y="46990"/>
                  </a:lnTo>
                  <a:lnTo>
                    <a:pt x="56282" y="47244"/>
                  </a:lnTo>
                  <a:lnTo>
                    <a:pt x="56353" y="47498"/>
                  </a:lnTo>
                  <a:lnTo>
                    <a:pt x="57892" y="50673"/>
                  </a:lnTo>
                  <a:lnTo>
                    <a:pt x="59209" y="50673"/>
                  </a:lnTo>
                  <a:lnTo>
                    <a:pt x="58301" y="49149"/>
                  </a:lnTo>
                  <a:lnTo>
                    <a:pt x="54709" y="37084"/>
                  </a:lnTo>
                  <a:lnTo>
                    <a:pt x="54595" y="36703"/>
                  </a:lnTo>
                  <a:lnTo>
                    <a:pt x="52521" y="26416"/>
                  </a:lnTo>
                  <a:lnTo>
                    <a:pt x="52418" y="25908"/>
                  </a:lnTo>
                  <a:lnTo>
                    <a:pt x="52316" y="25400"/>
                  </a:lnTo>
                  <a:lnTo>
                    <a:pt x="51603" y="20828"/>
                  </a:lnTo>
                  <a:lnTo>
                    <a:pt x="51484" y="20066"/>
                  </a:lnTo>
                  <a:lnTo>
                    <a:pt x="51244" y="20066"/>
                  </a:lnTo>
                  <a:lnTo>
                    <a:pt x="50825" y="19685"/>
                  </a:lnTo>
                  <a:close/>
                </a:path>
                <a:path w="101600" h="103505">
                  <a:moveTo>
                    <a:pt x="58140" y="23241"/>
                  </a:moveTo>
                  <a:lnTo>
                    <a:pt x="57607" y="23622"/>
                  </a:lnTo>
                  <a:lnTo>
                    <a:pt x="57643" y="25400"/>
                  </a:lnTo>
                  <a:lnTo>
                    <a:pt x="57766" y="27178"/>
                  </a:lnTo>
                  <a:lnTo>
                    <a:pt x="57862" y="28575"/>
                  </a:lnTo>
                  <a:lnTo>
                    <a:pt x="69640" y="49784"/>
                  </a:lnTo>
                  <a:lnTo>
                    <a:pt x="70021" y="49784"/>
                  </a:lnTo>
                  <a:lnTo>
                    <a:pt x="73621" y="50673"/>
                  </a:lnTo>
                  <a:lnTo>
                    <a:pt x="77876" y="50673"/>
                  </a:lnTo>
                  <a:lnTo>
                    <a:pt x="77950" y="50038"/>
                  </a:lnTo>
                  <a:lnTo>
                    <a:pt x="76466" y="50038"/>
                  </a:lnTo>
                  <a:lnTo>
                    <a:pt x="70322" y="48387"/>
                  </a:lnTo>
                  <a:lnTo>
                    <a:pt x="69980" y="48387"/>
                  </a:lnTo>
                  <a:lnTo>
                    <a:pt x="64884" y="43434"/>
                  </a:lnTo>
                  <a:lnTo>
                    <a:pt x="58915" y="25400"/>
                  </a:lnTo>
                  <a:lnTo>
                    <a:pt x="58813" y="23876"/>
                  </a:lnTo>
                  <a:lnTo>
                    <a:pt x="58140" y="23241"/>
                  </a:lnTo>
                  <a:close/>
                </a:path>
                <a:path w="101600" h="103505">
                  <a:moveTo>
                    <a:pt x="97777" y="29083"/>
                  </a:moveTo>
                  <a:lnTo>
                    <a:pt x="97307" y="29083"/>
                  </a:lnTo>
                  <a:lnTo>
                    <a:pt x="96862" y="29210"/>
                  </a:lnTo>
                  <a:lnTo>
                    <a:pt x="91597" y="37084"/>
                  </a:lnTo>
                  <a:lnTo>
                    <a:pt x="91049" y="37973"/>
                  </a:lnTo>
                  <a:lnTo>
                    <a:pt x="84846" y="50673"/>
                  </a:lnTo>
                  <a:lnTo>
                    <a:pt x="86458" y="50673"/>
                  </a:lnTo>
                  <a:lnTo>
                    <a:pt x="90662" y="42037"/>
                  </a:lnTo>
                  <a:lnTo>
                    <a:pt x="95562" y="33528"/>
                  </a:lnTo>
                  <a:lnTo>
                    <a:pt x="97929" y="29845"/>
                  </a:lnTo>
                  <a:lnTo>
                    <a:pt x="97802" y="29210"/>
                  </a:lnTo>
                  <a:lnTo>
                    <a:pt x="97777" y="29083"/>
                  </a:lnTo>
                  <a:close/>
                </a:path>
                <a:path w="101600" h="103505">
                  <a:moveTo>
                    <a:pt x="101335" y="44450"/>
                  </a:moveTo>
                  <a:lnTo>
                    <a:pt x="100138" y="44450"/>
                  </a:lnTo>
                  <a:lnTo>
                    <a:pt x="98094" y="45974"/>
                  </a:lnTo>
                  <a:lnTo>
                    <a:pt x="93565" y="49784"/>
                  </a:lnTo>
                  <a:lnTo>
                    <a:pt x="92676" y="50673"/>
                  </a:lnTo>
                  <a:lnTo>
                    <a:pt x="94540" y="50673"/>
                  </a:lnTo>
                  <a:lnTo>
                    <a:pt x="98903" y="46990"/>
                  </a:lnTo>
                  <a:lnTo>
                    <a:pt x="101029" y="45339"/>
                  </a:lnTo>
                  <a:lnTo>
                    <a:pt x="101170" y="45339"/>
                  </a:lnTo>
                  <a:lnTo>
                    <a:pt x="101311" y="44577"/>
                  </a:lnTo>
                  <a:lnTo>
                    <a:pt x="101335" y="44450"/>
                  </a:lnTo>
                  <a:close/>
                </a:path>
                <a:path w="101600" h="103505">
                  <a:moveTo>
                    <a:pt x="63277" y="20701"/>
                  </a:moveTo>
                  <a:lnTo>
                    <a:pt x="62712" y="20701"/>
                  </a:lnTo>
                  <a:lnTo>
                    <a:pt x="62572" y="20828"/>
                  </a:lnTo>
                  <a:lnTo>
                    <a:pt x="62716" y="21717"/>
                  </a:lnTo>
                  <a:lnTo>
                    <a:pt x="66903" y="29845"/>
                  </a:lnTo>
                  <a:lnTo>
                    <a:pt x="73026" y="33909"/>
                  </a:lnTo>
                  <a:lnTo>
                    <a:pt x="74256" y="34671"/>
                  </a:lnTo>
                  <a:lnTo>
                    <a:pt x="74356" y="35687"/>
                  </a:lnTo>
                  <a:lnTo>
                    <a:pt x="74455" y="36703"/>
                  </a:lnTo>
                  <a:lnTo>
                    <a:pt x="74579" y="37973"/>
                  </a:lnTo>
                  <a:lnTo>
                    <a:pt x="74678" y="38989"/>
                  </a:lnTo>
                  <a:lnTo>
                    <a:pt x="74794" y="40132"/>
                  </a:lnTo>
                  <a:lnTo>
                    <a:pt x="74881" y="40767"/>
                  </a:lnTo>
                  <a:lnTo>
                    <a:pt x="74949" y="41275"/>
                  </a:lnTo>
                  <a:lnTo>
                    <a:pt x="75053" y="42037"/>
                  </a:lnTo>
                  <a:lnTo>
                    <a:pt x="75122" y="42545"/>
                  </a:lnTo>
                  <a:lnTo>
                    <a:pt x="75208" y="43180"/>
                  </a:lnTo>
                  <a:lnTo>
                    <a:pt x="75260" y="43561"/>
                  </a:lnTo>
                  <a:lnTo>
                    <a:pt x="75380" y="44450"/>
                  </a:lnTo>
                  <a:lnTo>
                    <a:pt x="75501" y="45339"/>
                  </a:lnTo>
                  <a:lnTo>
                    <a:pt x="76414" y="49784"/>
                  </a:lnTo>
                  <a:lnTo>
                    <a:pt x="76466" y="50038"/>
                  </a:lnTo>
                  <a:lnTo>
                    <a:pt x="77950" y="50038"/>
                  </a:lnTo>
                  <a:lnTo>
                    <a:pt x="78054" y="49149"/>
                  </a:lnTo>
                  <a:lnTo>
                    <a:pt x="78173" y="48133"/>
                  </a:lnTo>
                  <a:lnTo>
                    <a:pt x="78277" y="47244"/>
                  </a:lnTo>
                  <a:lnTo>
                    <a:pt x="78396" y="46228"/>
                  </a:lnTo>
                  <a:lnTo>
                    <a:pt x="78425" y="45974"/>
                  </a:lnTo>
                  <a:lnTo>
                    <a:pt x="76987" y="45974"/>
                  </a:lnTo>
                  <a:lnTo>
                    <a:pt x="76603" y="43561"/>
                  </a:lnTo>
                  <a:lnTo>
                    <a:pt x="76542" y="43180"/>
                  </a:lnTo>
                  <a:lnTo>
                    <a:pt x="76441" y="42545"/>
                  </a:lnTo>
                  <a:lnTo>
                    <a:pt x="76375" y="42037"/>
                  </a:lnTo>
                  <a:lnTo>
                    <a:pt x="76278" y="41275"/>
                  </a:lnTo>
                  <a:lnTo>
                    <a:pt x="76212" y="40767"/>
                  </a:lnTo>
                  <a:lnTo>
                    <a:pt x="76131" y="40132"/>
                  </a:lnTo>
                  <a:lnTo>
                    <a:pt x="76016" y="39243"/>
                  </a:lnTo>
                  <a:lnTo>
                    <a:pt x="75930" y="38481"/>
                  </a:lnTo>
                  <a:lnTo>
                    <a:pt x="75877" y="37973"/>
                  </a:lnTo>
                  <a:lnTo>
                    <a:pt x="75784" y="37084"/>
                  </a:lnTo>
                  <a:lnTo>
                    <a:pt x="75730" y="36576"/>
                  </a:lnTo>
                  <a:lnTo>
                    <a:pt x="75637" y="35687"/>
                  </a:lnTo>
                  <a:lnTo>
                    <a:pt x="75530" y="34671"/>
                  </a:lnTo>
                  <a:lnTo>
                    <a:pt x="75419" y="33020"/>
                  </a:lnTo>
                  <a:lnTo>
                    <a:pt x="74104" y="33020"/>
                  </a:lnTo>
                  <a:lnTo>
                    <a:pt x="72176" y="31750"/>
                  </a:lnTo>
                  <a:lnTo>
                    <a:pt x="71061" y="30861"/>
                  </a:lnTo>
                  <a:lnTo>
                    <a:pt x="67221" y="27686"/>
                  </a:lnTo>
                  <a:lnTo>
                    <a:pt x="63703" y="20828"/>
                  </a:lnTo>
                  <a:lnTo>
                    <a:pt x="63277" y="20701"/>
                  </a:lnTo>
                  <a:close/>
                </a:path>
                <a:path w="101600" h="103505">
                  <a:moveTo>
                    <a:pt x="33019" y="23241"/>
                  </a:moveTo>
                  <a:lnTo>
                    <a:pt x="32435" y="23622"/>
                  </a:lnTo>
                  <a:lnTo>
                    <a:pt x="32454" y="29845"/>
                  </a:lnTo>
                  <a:lnTo>
                    <a:pt x="34900" y="40767"/>
                  </a:lnTo>
                  <a:lnTo>
                    <a:pt x="35013" y="41275"/>
                  </a:lnTo>
                  <a:lnTo>
                    <a:pt x="37315" y="45974"/>
                  </a:lnTo>
                  <a:lnTo>
                    <a:pt x="37439" y="46228"/>
                  </a:lnTo>
                  <a:lnTo>
                    <a:pt x="40981" y="49784"/>
                  </a:lnTo>
                  <a:lnTo>
                    <a:pt x="43267" y="49784"/>
                  </a:lnTo>
                  <a:lnTo>
                    <a:pt x="38004" y="43561"/>
                  </a:lnTo>
                  <a:lnTo>
                    <a:pt x="34863" y="34671"/>
                  </a:lnTo>
                  <a:lnTo>
                    <a:pt x="33827" y="27686"/>
                  </a:lnTo>
                  <a:lnTo>
                    <a:pt x="33705" y="26035"/>
                  </a:lnTo>
                  <a:lnTo>
                    <a:pt x="33616" y="23876"/>
                  </a:lnTo>
                  <a:lnTo>
                    <a:pt x="33019" y="23241"/>
                  </a:lnTo>
                  <a:close/>
                </a:path>
                <a:path w="101600" h="103505">
                  <a:moveTo>
                    <a:pt x="13858" y="37973"/>
                  </a:moveTo>
                  <a:lnTo>
                    <a:pt x="11061" y="37973"/>
                  </a:lnTo>
                  <a:lnTo>
                    <a:pt x="13169" y="38989"/>
                  </a:lnTo>
                  <a:lnTo>
                    <a:pt x="15328" y="40132"/>
                  </a:lnTo>
                  <a:lnTo>
                    <a:pt x="17843" y="41275"/>
                  </a:lnTo>
                  <a:lnTo>
                    <a:pt x="17262" y="41275"/>
                  </a:lnTo>
                  <a:lnTo>
                    <a:pt x="6086" y="45974"/>
                  </a:lnTo>
                  <a:lnTo>
                    <a:pt x="6330" y="45974"/>
                  </a:lnTo>
                  <a:lnTo>
                    <a:pt x="6045" y="46609"/>
                  </a:lnTo>
                  <a:lnTo>
                    <a:pt x="6857" y="46990"/>
                  </a:lnTo>
                  <a:lnTo>
                    <a:pt x="18794" y="42037"/>
                  </a:lnTo>
                  <a:lnTo>
                    <a:pt x="22596" y="42037"/>
                  </a:lnTo>
                  <a:lnTo>
                    <a:pt x="19773" y="40767"/>
                  </a:lnTo>
                  <a:lnTo>
                    <a:pt x="19555" y="40132"/>
                  </a:lnTo>
                  <a:lnTo>
                    <a:pt x="18224" y="40132"/>
                  </a:lnTo>
                  <a:lnTo>
                    <a:pt x="13858" y="37973"/>
                  </a:lnTo>
                  <a:close/>
                </a:path>
                <a:path w="101600" h="103505">
                  <a:moveTo>
                    <a:pt x="31546" y="46609"/>
                  </a:moveTo>
                  <a:lnTo>
                    <a:pt x="30005" y="46609"/>
                  </a:lnTo>
                  <a:lnTo>
                    <a:pt x="30934" y="46990"/>
                  </a:lnTo>
                  <a:lnTo>
                    <a:pt x="27851" y="46990"/>
                  </a:lnTo>
                  <a:lnTo>
                    <a:pt x="31546" y="46609"/>
                  </a:lnTo>
                  <a:close/>
                </a:path>
                <a:path w="101600" h="103505">
                  <a:moveTo>
                    <a:pt x="86918" y="12573"/>
                  </a:moveTo>
                  <a:lnTo>
                    <a:pt x="77121" y="45339"/>
                  </a:lnTo>
                  <a:lnTo>
                    <a:pt x="77068" y="45593"/>
                  </a:lnTo>
                  <a:lnTo>
                    <a:pt x="76987" y="45974"/>
                  </a:lnTo>
                  <a:lnTo>
                    <a:pt x="78425" y="45974"/>
                  </a:lnTo>
                  <a:lnTo>
                    <a:pt x="78500" y="45339"/>
                  </a:lnTo>
                  <a:lnTo>
                    <a:pt x="78604" y="44450"/>
                  </a:lnTo>
                  <a:lnTo>
                    <a:pt x="78722" y="43434"/>
                  </a:lnTo>
                  <a:lnTo>
                    <a:pt x="78752" y="43180"/>
                  </a:lnTo>
                  <a:lnTo>
                    <a:pt x="80852" y="34671"/>
                  </a:lnTo>
                  <a:lnTo>
                    <a:pt x="80978" y="34163"/>
                  </a:lnTo>
                  <a:lnTo>
                    <a:pt x="81040" y="33909"/>
                  </a:lnTo>
                  <a:lnTo>
                    <a:pt x="81166" y="33401"/>
                  </a:lnTo>
                  <a:lnTo>
                    <a:pt x="81260" y="33020"/>
                  </a:lnTo>
                  <a:lnTo>
                    <a:pt x="84454" y="22098"/>
                  </a:lnTo>
                  <a:lnTo>
                    <a:pt x="87312" y="13335"/>
                  </a:lnTo>
                  <a:lnTo>
                    <a:pt x="86918" y="12573"/>
                  </a:lnTo>
                  <a:close/>
                </a:path>
                <a:path w="101600" h="103505">
                  <a:moveTo>
                    <a:pt x="25217" y="41275"/>
                  </a:moveTo>
                  <a:lnTo>
                    <a:pt x="25737" y="42037"/>
                  </a:lnTo>
                  <a:lnTo>
                    <a:pt x="27744" y="44450"/>
                  </a:lnTo>
                  <a:lnTo>
                    <a:pt x="29217" y="44450"/>
                  </a:lnTo>
                  <a:lnTo>
                    <a:pt x="25217" y="41275"/>
                  </a:lnTo>
                  <a:close/>
                </a:path>
                <a:path w="101600" h="103505">
                  <a:moveTo>
                    <a:pt x="22777" y="38481"/>
                  </a:moveTo>
                  <a:lnTo>
                    <a:pt x="22656" y="39243"/>
                  </a:lnTo>
                  <a:lnTo>
                    <a:pt x="24577" y="40767"/>
                  </a:lnTo>
                  <a:lnTo>
                    <a:pt x="24151" y="40132"/>
                  </a:lnTo>
                  <a:lnTo>
                    <a:pt x="22777" y="38481"/>
                  </a:lnTo>
                  <a:close/>
                </a:path>
                <a:path w="101600" h="103505">
                  <a:moveTo>
                    <a:pt x="13601" y="24765"/>
                  </a:moveTo>
                  <a:lnTo>
                    <a:pt x="13246" y="25146"/>
                  </a:lnTo>
                  <a:lnTo>
                    <a:pt x="13352" y="26035"/>
                  </a:lnTo>
                  <a:lnTo>
                    <a:pt x="18224" y="40132"/>
                  </a:lnTo>
                  <a:lnTo>
                    <a:pt x="19555" y="40132"/>
                  </a:lnTo>
                  <a:lnTo>
                    <a:pt x="14707" y="26035"/>
                  </a:lnTo>
                  <a:lnTo>
                    <a:pt x="14663" y="25908"/>
                  </a:lnTo>
                  <a:lnTo>
                    <a:pt x="14576" y="25654"/>
                  </a:lnTo>
                  <a:lnTo>
                    <a:pt x="14489" y="25400"/>
                  </a:lnTo>
                  <a:lnTo>
                    <a:pt x="14401" y="25146"/>
                  </a:lnTo>
                  <a:lnTo>
                    <a:pt x="13601" y="24765"/>
                  </a:lnTo>
                  <a:close/>
                </a:path>
                <a:path w="101600" h="103505">
                  <a:moveTo>
                    <a:pt x="863" y="30734"/>
                  </a:moveTo>
                  <a:lnTo>
                    <a:pt x="0" y="30861"/>
                  </a:lnTo>
                  <a:lnTo>
                    <a:pt x="203" y="31750"/>
                  </a:lnTo>
                  <a:lnTo>
                    <a:pt x="2959" y="33528"/>
                  </a:lnTo>
                  <a:lnTo>
                    <a:pt x="6045" y="35306"/>
                  </a:lnTo>
                  <a:lnTo>
                    <a:pt x="9347" y="37084"/>
                  </a:lnTo>
                  <a:lnTo>
                    <a:pt x="3390" y="38481"/>
                  </a:lnTo>
                  <a:lnTo>
                    <a:pt x="2920" y="39243"/>
                  </a:lnTo>
                  <a:lnTo>
                    <a:pt x="3657" y="39624"/>
                  </a:lnTo>
                  <a:lnTo>
                    <a:pt x="11061" y="37973"/>
                  </a:lnTo>
                  <a:lnTo>
                    <a:pt x="13842" y="37973"/>
                  </a:lnTo>
                  <a:lnTo>
                    <a:pt x="11429" y="36703"/>
                  </a:lnTo>
                  <a:lnTo>
                    <a:pt x="10757" y="35687"/>
                  </a:lnTo>
                  <a:lnTo>
                    <a:pt x="9374" y="35687"/>
                  </a:lnTo>
                  <a:lnTo>
                    <a:pt x="3390" y="32385"/>
                  </a:lnTo>
                  <a:lnTo>
                    <a:pt x="863" y="30734"/>
                  </a:lnTo>
                  <a:close/>
                </a:path>
                <a:path w="101600" h="103505">
                  <a:moveTo>
                    <a:pt x="23545" y="25400"/>
                  </a:moveTo>
                  <a:lnTo>
                    <a:pt x="22910" y="25654"/>
                  </a:lnTo>
                  <a:lnTo>
                    <a:pt x="22796" y="26416"/>
                  </a:lnTo>
                  <a:lnTo>
                    <a:pt x="22669" y="27559"/>
                  </a:lnTo>
                  <a:lnTo>
                    <a:pt x="22557" y="28575"/>
                  </a:lnTo>
                  <a:lnTo>
                    <a:pt x="22444" y="29591"/>
                  </a:lnTo>
                  <a:lnTo>
                    <a:pt x="22318" y="30734"/>
                  </a:lnTo>
                  <a:lnTo>
                    <a:pt x="22205" y="31750"/>
                  </a:lnTo>
                  <a:lnTo>
                    <a:pt x="22135" y="32385"/>
                  </a:lnTo>
                  <a:lnTo>
                    <a:pt x="22009" y="33528"/>
                  </a:lnTo>
                  <a:lnTo>
                    <a:pt x="21882" y="34671"/>
                  </a:lnTo>
                  <a:lnTo>
                    <a:pt x="21770" y="35687"/>
                  </a:lnTo>
                  <a:lnTo>
                    <a:pt x="21671" y="36576"/>
                  </a:lnTo>
                  <a:lnTo>
                    <a:pt x="21615" y="37084"/>
                  </a:lnTo>
                  <a:lnTo>
                    <a:pt x="22777" y="38481"/>
                  </a:lnTo>
                  <a:lnTo>
                    <a:pt x="22893" y="37084"/>
                  </a:lnTo>
                  <a:lnTo>
                    <a:pt x="22949" y="36576"/>
                  </a:lnTo>
                  <a:lnTo>
                    <a:pt x="23046" y="35687"/>
                  </a:lnTo>
                  <a:lnTo>
                    <a:pt x="23157" y="34671"/>
                  </a:lnTo>
                  <a:lnTo>
                    <a:pt x="23283" y="33528"/>
                  </a:lnTo>
                  <a:lnTo>
                    <a:pt x="23408" y="32385"/>
                  </a:lnTo>
                  <a:lnTo>
                    <a:pt x="23478" y="31750"/>
                  </a:lnTo>
                  <a:lnTo>
                    <a:pt x="23589" y="30734"/>
                  </a:lnTo>
                  <a:lnTo>
                    <a:pt x="23714" y="29591"/>
                  </a:lnTo>
                  <a:lnTo>
                    <a:pt x="23826" y="28575"/>
                  </a:lnTo>
                  <a:lnTo>
                    <a:pt x="23937" y="27559"/>
                  </a:lnTo>
                  <a:lnTo>
                    <a:pt x="23992" y="25908"/>
                  </a:lnTo>
                  <a:lnTo>
                    <a:pt x="23545" y="25400"/>
                  </a:lnTo>
                  <a:close/>
                </a:path>
                <a:path w="101600" h="103505">
                  <a:moveTo>
                    <a:pt x="6053" y="28575"/>
                  </a:moveTo>
                  <a:lnTo>
                    <a:pt x="4889" y="28575"/>
                  </a:lnTo>
                  <a:lnTo>
                    <a:pt x="4927" y="29210"/>
                  </a:lnTo>
                  <a:lnTo>
                    <a:pt x="9228" y="35687"/>
                  </a:lnTo>
                  <a:lnTo>
                    <a:pt x="10757" y="35687"/>
                  </a:lnTo>
                  <a:lnTo>
                    <a:pt x="6053" y="28575"/>
                  </a:lnTo>
                  <a:close/>
                </a:path>
                <a:path w="101600" h="103505">
                  <a:moveTo>
                    <a:pt x="67767" y="12573"/>
                  </a:moveTo>
                  <a:lnTo>
                    <a:pt x="66649" y="12573"/>
                  </a:lnTo>
                  <a:lnTo>
                    <a:pt x="66771" y="13335"/>
                  </a:lnTo>
                  <a:lnTo>
                    <a:pt x="69278" y="18542"/>
                  </a:lnTo>
                  <a:lnTo>
                    <a:pt x="71212" y="19685"/>
                  </a:lnTo>
                  <a:lnTo>
                    <a:pt x="71796" y="20066"/>
                  </a:lnTo>
                  <a:lnTo>
                    <a:pt x="73177" y="20701"/>
                  </a:lnTo>
                  <a:lnTo>
                    <a:pt x="73233" y="21717"/>
                  </a:lnTo>
                  <a:lnTo>
                    <a:pt x="73351" y="23876"/>
                  </a:lnTo>
                  <a:lnTo>
                    <a:pt x="73467" y="25654"/>
                  </a:lnTo>
                  <a:lnTo>
                    <a:pt x="73578" y="27178"/>
                  </a:lnTo>
                  <a:lnTo>
                    <a:pt x="73673" y="28575"/>
                  </a:lnTo>
                  <a:lnTo>
                    <a:pt x="73771" y="29591"/>
                  </a:lnTo>
                  <a:lnTo>
                    <a:pt x="73882" y="30734"/>
                  </a:lnTo>
                  <a:lnTo>
                    <a:pt x="73981" y="31750"/>
                  </a:lnTo>
                  <a:lnTo>
                    <a:pt x="74104" y="33020"/>
                  </a:lnTo>
                  <a:lnTo>
                    <a:pt x="75419" y="33020"/>
                  </a:lnTo>
                  <a:lnTo>
                    <a:pt x="75300" y="29591"/>
                  </a:lnTo>
                  <a:lnTo>
                    <a:pt x="75282" y="29083"/>
                  </a:lnTo>
                  <a:lnTo>
                    <a:pt x="74941" y="29083"/>
                  </a:lnTo>
                  <a:lnTo>
                    <a:pt x="75070" y="28575"/>
                  </a:lnTo>
                  <a:lnTo>
                    <a:pt x="74911" y="27686"/>
                  </a:lnTo>
                  <a:lnTo>
                    <a:pt x="74806" y="26416"/>
                  </a:lnTo>
                  <a:lnTo>
                    <a:pt x="74699" y="24765"/>
                  </a:lnTo>
                  <a:lnTo>
                    <a:pt x="74591" y="19304"/>
                  </a:lnTo>
                  <a:lnTo>
                    <a:pt x="73101" y="19304"/>
                  </a:lnTo>
                  <a:lnTo>
                    <a:pt x="71945" y="18542"/>
                  </a:lnTo>
                  <a:lnTo>
                    <a:pt x="69824" y="16764"/>
                  </a:lnTo>
                  <a:lnTo>
                    <a:pt x="68141" y="13335"/>
                  </a:lnTo>
                  <a:lnTo>
                    <a:pt x="68016" y="13081"/>
                  </a:lnTo>
                  <a:lnTo>
                    <a:pt x="67891" y="12827"/>
                  </a:lnTo>
                  <a:lnTo>
                    <a:pt x="67767" y="12573"/>
                  </a:lnTo>
                  <a:close/>
                </a:path>
                <a:path w="101600" h="103505">
                  <a:moveTo>
                    <a:pt x="82334" y="10287"/>
                  </a:moveTo>
                  <a:lnTo>
                    <a:pt x="75329" y="27559"/>
                  </a:lnTo>
                  <a:lnTo>
                    <a:pt x="74985" y="28575"/>
                  </a:lnTo>
                  <a:lnTo>
                    <a:pt x="75027" y="29083"/>
                  </a:lnTo>
                  <a:lnTo>
                    <a:pt x="75282" y="29083"/>
                  </a:lnTo>
                  <a:lnTo>
                    <a:pt x="75264" y="28575"/>
                  </a:lnTo>
                  <a:lnTo>
                    <a:pt x="75585" y="27686"/>
                  </a:lnTo>
                  <a:lnTo>
                    <a:pt x="82575" y="11303"/>
                  </a:lnTo>
                  <a:lnTo>
                    <a:pt x="82664" y="11176"/>
                  </a:lnTo>
                  <a:lnTo>
                    <a:pt x="82334" y="10287"/>
                  </a:lnTo>
                  <a:close/>
                </a:path>
                <a:path w="101600" h="103505">
                  <a:moveTo>
                    <a:pt x="81210" y="28575"/>
                  </a:moveTo>
                  <a:lnTo>
                    <a:pt x="75264" y="28575"/>
                  </a:lnTo>
                  <a:lnTo>
                    <a:pt x="75282" y="29083"/>
                  </a:lnTo>
                  <a:lnTo>
                    <a:pt x="81068" y="29083"/>
                  </a:lnTo>
                  <a:lnTo>
                    <a:pt x="81210" y="28575"/>
                  </a:lnTo>
                  <a:close/>
                </a:path>
                <a:path w="101600" h="103505">
                  <a:moveTo>
                    <a:pt x="73177" y="0"/>
                  </a:moveTo>
                  <a:lnTo>
                    <a:pt x="72618" y="381"/>
                  </a:lnTo>
                  <a:lnTo>
                    <a:pt x="72679" y="11176"/>
                  </a:lnTo>
                  <a:lnTo>
                    <a:pt x="72949" y="16383"/>
                  </a:lnTo>
                  <a:lnTo>
                    <a:pt x="73015" y="17653"/>
                  </a:lnTo>
                  <a:lnTo>
                    <a:pt x="73101" y="19304"/>
                  </a:lnTo>
                  <a:lnTo>
                    <a:pt x="74591" y="19304"/>
                  </a:lnTo>
                  <a:lnTo>
                    <a:pt x="74698" y="18542"/>
                  </a:lnTo>
                  <a:lnTo>
                    <a:pt x="74824" y="17653"/>
                  </a:lnTo>
                  <a:lnTo>
                    <a:pt x="74950" y="16764"/>
                  </a:lnTo>
                  <a:lnTo>
                    <a:pt x="75096" y="16383"/>
                  </a:lnTo>
                  <a:lnTo>
                    <a:pt x="74231" y="16383"/>
                  </a:lnTo>
                  <a:lnTo>
                    <a:pt x="74089" y="13335"/>
                  </a:lnTo>
                  <a:lnTo>
                    <a:pt x="73965" y="10668"/>
                  </a:lnTo>
                  <a:lnTo>
                    <a:pt x="73847" y="8128"/>
                  </a:lnTo>
                  <a:lnTo>
                    <a:pt x="73799" y="635"/>
                  </a:lnTo>
                  <a:lnTo>
                    <a:pt x="73177" y="0"/>
                  </a:lnTo>
                  <a:close/>
                </a:path>
                <a:path w="101600" h="103505">
                  <a:moveTo>
                    <a:pt x="79077" y="7366"/>
                  </a:moveTo>
                  <a:lnTo>
                    <a:pt x="78619" y="7366"/>
                  </a:lnTo>
                  <a:lnTo>
                    <a:pt x="78193" y="7493"/>
                  </a:lnTo>
                  <a:lnTo>
                    <a:pt x="75632" y="12573"/>
                  </a:lnTo>
                  <a:lnTo>
                    <a:pt x="74231" y="16383"/>
                  </a:lnTo>
                  <a:lnTo>
                    <a:pt x="75096" y="16383"/>
                  </a:lnTo>
                  <a:lnTo>
                    <a:pt x="79273" y="8128"/>
                  </a:lnTo>
                  <a:lnTo>
                    <a:pt x="79110" y="7493"/>
                  </a:lnTo>
                  <a:lnTo>
                    <a:pt x="79077" y="7366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9" name="object 2779"/>
            <p:cNvSpPr/>
            <p:nvPr/>
          </p:nvSpPr>
          <p:spPr>
            <a:xfrm>
              <a:off x="7124284" y="3043602"/>
              <a:ext cx="101600" cy="64769"/>
            </a:xfrm>
            <a:custGeom>
              <a:avLst/>
              <a:gdLst/>
              <a:ahLst/>
              <a:cxnLst/>
              <a:rect l="l" t="t" r="r" b="b"/>
              <a:pathLst>
                <a:path w="101600" h="64769">
                  <a:moveTo>
                    <a:pt x="965" y="30734"/>
                  </a:moveTo>
                  <a:lnTo>
                    <a:pt x="114" y="30911"/>
                  </a:lnTo>
                  <a:lnTo>
                    <a:pt x="0" y="31229"/>
                  </a:lnTo>
                  <a:lnTo>
                    <a:pt x="2171" y="32550"/>
                  </a:lnTo>
                  <a:lnTo>
                    <a:pt x="4307" y="33972"/>
                  </a:lnTo>
                  <a:lnTo>
                    <a:pt x="26598" y="44436"/>
                  </a:lnTo>
                  <a:lnTo>
                    <a:pt x="35013" y="47650"/>
                  </a:lnTo>
                  <a:lnTo>
                    <a:pt x="39027" y="49758"/>
                  </a:lnTo>
                  <a:lnTo>
                    <a:pt x="45377" y="52311"/>
                  </a:lnTo>
                  <a:lnTo>
                    <a:pt x="47485" y="53136"/>
                  </a:lnTo>
                  <a:lnTo>
                    <a:pt x="49542" y="54051"/>
                  </a:lnTo>
                  <a:lnTo>
                    <a:pt x="52616" y="55206"/>
                  </a:lnTo>
                  <a:lnTo>
                    <a:pt x="61048" y="57721"/>
                  </a:lnTo>
                  <a:lnTo>
                    <a:pt x="65201" y="59131"/>
                  </a:lnTo>
                  <a:lnTo>
                    <a:pt x="68130" y="60210"/>
                  </a:lnTo>
                  <a:lnTo>
                    <a:pt x="73507" y="61734"/>
                  </a:lnTo>
                  <a:lnTo>
                    <a:pt x="79274" y="63233"/>
                  </a:lnTo>
                  <a:lnTo>
                    <a:pt x="84759" y="64719"/>
                  </a:lnTo>
                  <a:lnTo>
                    <a:pt x="84328" y="64287"/>
                  </a:lnTo>
                  <a:lnTo>
                    <a:pt x="83489" y="64033"/>
                  </a:lnTo>
                  <a:lnTo>
                    <a:pt x="84044" y="63233"/>
                  </a:lnTo>
                  <a:lnTo>
                    <a:pt x="80746" y="63233"/>
                  </a:lnTo>
                  <a:lnTo>
                    <a:pt x="70954" y="60210"/>
                  </a:lnTo>
                  <a:lnTo>
                    <a:pt x="63512" y="57721"/>
                  </a:lnTo>
                  <a:lnTo>
                    <a:pt x="63085" y="57053"/>
                  </a:lnTo>
                  <a:lnTo>
                    <a:pt x="62992" y="56896"/>
                  </a:lnTo>
                  <a:lnTo>
                    <a:pt x="61085" y="56896"/>
                  </a:lnTo>
                  <a:lnTo>
                    <a:pt x="57975" y="55841"/>
                  </a:lnTo>
                  <a:lnTo>
                    <a:pt x="51447" y="53530"/>
                  </a:lnTo>
                  <a:lnTo>
                    <a:pt x="50881" y="52614"/>
                  </a:lnTo>
                  <a:lnTo>
                    <a:pt x="48926" y="52614"/>
                  </a:lnTo>
                  <a:lnTo>
                    <a:pt x="44348" y="50927"/>
                  </a:lnTo>
                  <a:lnTo>
                    <a:pt x="43349" y="49758"/>
                  </a:lnTo>
                  <a:lnTo>
                    <a:pt x="41309" y="49758"/>
                  </a:lnTo>
                  <a:lnTo>
                    <a:pt x="37477" y="48298"/>
                  </a:lnTo>
                  <a:lnTo>
                    <a:pt x="34099" y="46964"/>
                  </a:lnTo>
                  <a:lnTo>
                    <a:pt x="30759" y="45567"/>
                  </a:lnTo>
                  <a:lnTo>
                    <a:pt x="29329" y="44436"/>
                  </a:lnTo>
                  <a:lnTo>
                    <a:pt x="28050" y="44436"/>
                  </a:lnTo>
                  <a:lnTo>
                    <a:pt x="22415" y="41998"/>
                  </a:lnTo>
                  <a:lnTo>
                    <a:pt x="19912" y="40841"/>
                  </a:lnTo>
                  <a:lnTo>
                    <a:pt x="19757" y="40449"/>
                  </a:lnTo>
                  <a:lnTo>
                    <a:pt x="19639" y="40106"/>
                  </a:lnTo>
                  <a:lnTo>
                    <a:pt x="18326" y="40106"/>
                  </a:lnTo>
                  <a:lnTo>
                    <a:pt x="16043" y="39027"/>
                  </a:lnTo>
                  <a:lnTo>
                    <a:pt x="13703" y="37884"/>
                  </a:lnTo>
                  <a:lnTo>
                    <a:pt x="11544" y="36766"/>
                  </a:lnTo>
                  <a:lnTo>
                    <a:pt x="10826" y="35679"/>
                  </a:lnTo>
                  <a:lnTo>
                    <a:pt x="9467" y="35679"/>
                  </a:lnTo>
                  <a:lnTo>
                    <a:pt x="6286" y="33972"/>
                  </a:lnTo>
                  <a:lnTo>
                    <a:pt x="3505" y="32346"/>
                  </a:lnTo>
                  <a:lnTo>
                    <a:pt x="965" y="30734"/>
                  </a:lnTo>
                  <a:close/>
                </a:path>
                <a:path w="101600" h="64769">
                  <a:moveTo>
                    <a:pt x="58242" y="23304"/>
                  </a:moveTo>
                  <a:lnTo>
                    <a:pt x="57708" y="23660"/>
                  </a:lnTo>
                  <a:lnTo>
                    <a:pt x="57766" y="25730"/>
                  </a:lnTo>
                  <a:lnTo>
                    <a:pt x="57872" y="27202"/>
                  </a:lnTo>
                  <a:lnTo>
                    <a:pt x="69729" y="49758"/>
                  </a:lnTo>
                  <a:lnTo>
                    <a:pt x="70069" y="49758"/>
                  </a:lnTo>
                  <a:lnTo>
                    <a:pt x="76822" y="51435"/>
                  </a:lnTo>
                  <a:lnTo>
                    <a:pt x="78079" y="56896"/>
                  </a:lnTo>
                  <a:lnTo>
                    <a:pt x="79286" y="60604"/>
                  </a:lnTo>
                  <a:lnTo>
                    <a:pt x="80746" y="63233"/>
                  </a:lnTo>
                  <a:lnTo>
                    <a:pt x="84044" y="63233"/>
                  </a:lnTo>
                  <a:lnTo>
                    <a:pt x="84546" y="62509"/>
                  </a:lnTo>
                  <a:lnTo>
                    <a:pt x="82880" y="62509"/>
                  </a:lnTo>
                  <a:lnTo>
                    <a:pt x="83083" y="62230"/>
                  </a:lnTo>
                  <a:lnTo>
                    <a:pt x="81635" y="62230"/>
                  </a:lnTo>
                  <a:lnTo>
                    <a:pt x="80149" y="59436"/>
                  </a:lnTo>
                  <a:lnTo>
                    <a:pt x="79083" y="55841"/>
                  </a:lnTo>
                  <a:lnTo>
                    <a:pt x="79041" y="55699"/>
                  </a:lnTo>
                  <a:lnTo>
                    <a:pt x="78955" y="55410"/>
                  </a:lnTo>
                  <a:lnTo>
                    <a:pt x="78671" y="54051"/>
                  </a:lnTo>
                  <a:lnTo>
                    <a:pt x="78562" y="53530"/>
                  </a:lnTo>
                  <a:lnTo>
                    <a:pt x="78480" y="53136"/>
                  </a:lnTo>
                  <a:lnTo>
                    <a:pt x="78371" y="52614"/>
                  </a:lnTo>
                  <a:lnTo>
                    <a:pt x="78307" y="52311"/>
                  </a:lnTo>
                  <a:lnTo>
                    <a:pt x="78233" y="51955"/>
                  </a:lnTo>
                  <a:lnTo>
                    <a:pt x="78124" y="51435"/>
                  </a:lnTo>
                  <a:lnTo>
                    <a:pt x="78055" y="50076"/>
                  </a:lnTo>
                  <a:lnTo>
                    <a:pt x="76568" y="50076"/>
                  </a:lnTo>
                  <a:lnTo>
                    <a:pt x="70147" y="48298"/>
                  </a:lnTo>
                  <a:lnTo>
                    <a:pt x="70016" y="48298"/>
                  </a:lnTo>
                  <a:lnTo>
                    <a:pt x="64985" y="43421"/>
                  </a:lnTo>
                  <a:lnTo>
                    <a:pt x="59406" y="29908"/>
                  </a:lnTo>
                  <a:lnTo>
                    <a:pt x="59296" y="29641"/>
                  </a:lnTo>
                  <a:lnTo>
                    <a:pt x="59175" y="27774"/>
                  </a:lnTo>
                  <a:lnTo>
                    <a:pt x="59055" y="25908"/>
                  </a:lnTo>
                  <a:lnTo>
                    <a:pt x="58945" y="24206"/>
                  </a:lnTo>
                  <a:lnTo>
                    <a:pt x="58927" y="23939"/>
                  </a:lnTo>
                  <a:lnTo>
                    <a:pt x="58242" y="23304"/>
                  </a:lnTo>
                  <a:close/>
                </a:path>
                <a:path w="101600" h="64769">
                  <a:moveTo>
                    <a:pt x="101451" y="44436"/>
                  </a:moveTo>
                  <a:lnTo>
                    <a:pt x="100314" y="44436"/>
                  </a:lnTo>
                  <a:lnTo>
                    <a:pt x="98280" y="45974"/>
                  </a:lnTo>
                  <a:lnTo>
                    <a:pt x="93777" y="49758"/>
                  </a:lnTo>
                  <a:lnTo>
                    <a:pt x="93423" y="50076"/>
                  </a:lnTo>
                  <a:lnTo>
                    <a:pt x="87834" y="55699"/>
                  </a:lnTo>
                  <a:lnTo>
                    <a:pt x="83443" y="61734"/>
                  </a:lnTo>
                  <a:lnTo>
                    <a:pt x="82958" y="62230"/>
                  </a:lnTo>
                  <a:lnTo>
                    <a:pt x="82880" y="62509"/>
                  </a:lnTo>
                  <a:lnTo>
                    <a:pt x="84546" y="62509"/>
                  </a:lnTo>
                  <a:lnTo>
                    <a:pt x="88329" y="57053"/>
                  </a:lnTo>
                  <a:lnTo>
                    <a:pt x="94194" y="51076"/>
                  </a:lnTo>
                  <a:lnTo>
                    <a:pt x="99066" y="46964"/>
                  </a:lnTo>
                  <a:lnTo>
                    <a:pt x="101207" y="45339"/>
                  </a:lnTo>
                  <a:lnTo>
                    <a:pt x="101451" y="44436"/>
                  </a:lnTo>
                  <a:close/>
                </a:path>
                <a:path w="101600" h="64769">
                  <a:moveTo>
                    <a:pt x="97899" y="29210"/>
                  </a:moveTo>
                  <a:lnTo>
                    <a:pt x="96977" y="29210"/>
                  </a:lnTo>
                  <a:lnTo>
                    <a:pt x="91274" y="37731"/>
                  </a:lnTo>
                  <a:lnTo>
                    <a:pt x="81795" y="60604"/>
                  </a:lnTo>
                  <a:lnTo>
                    <a:pt x="81684" y="61734"/>
                  </a:lnTo>
                  <a:lnTo>
                    <a:pt x="81635" y="62230"/>
                  </a:lnTo>
                  <a:lnTo>
                    <a:pt x="82958" y="62230"/>
                  </a:lnTo>
                  <a:lnTo>
                    <a:pt x="85645" y="52614"/>
                  </a:lnTo>
                  <a:lnTo>
                    <a:pt x="90774" y="41998"/>
                  </a:lnTo>
                  <a:lnTo>
                    <a:pt x="95744" y="33487"/>
                  </a:lnTo>
                  <a:lnTo>
                    <a:pt x="98031" y="29908"/>
                  </a:lnTo>
                  <a:lnTo>
                    <a:pt x="97981" y="29641"/>
                  </a:lnTo>
                  <a:lnTo>
                    <a:pt x="97899" y="29210"/>
                  </a:lnTo>
                  <a:close/>
                </a:path>
                <a:path w="101600" h="64769">
                  <a:moveTo>
                    <a:pt x="50927" y="19773"/>
                  </a:moveTo>
                  <a:lnTo>
                    <a:pt x="50457" y="20116"/>
                  </a:lnTo>
                  <a:lnTo>
                    <a:pt x="50564" y="21564"/>
                  </a:lnTo>
                  <a:lnTo>
                    <a:pt x="50832" y="23304"/>
                  </a:lnTo>
                  <a:lnTo>
                    <a:pt x="50930" y="23939"/>
                  </a:lnTo>
                  <a:lnTo>
                    <a:pt x="51042" y="24663"/>
                  </a:lnTo>
                  <a:lnTo>
                    <a:pt x="51155" y="25387"/>
                  </a:lnTo>
                  <a:lnTo>
                    <a:pt x="52519" y="32346"/>
                  </a:lnTo>
                  <a:lnTo>
                    <a:pt x="52559" y="32550"/>
                  </a:lnTo>
                  <a:lnTo>
                    <a:pt x="52661" y="33070"/>
                  </a:lnTo>
                  <a:lnTo>
                    <a:pt x="52743" y="33487"/>
                  </a:lnTo>
                  <a:lnTo>
                    <a:pt x="52838" y="33972"/>
                  </a:lnTo>
                  <a:lnTo>
                    <a:pt x="52875" y="34159"/>
                  </a:lnTo>
                  <a:lnTo>
                    <a:pt x="52990" y="34747"/>
                  </a:lnTo>
                  <a:lnTo>
                    <a:pt x="53100" y="35306"/>
                  </a:lnTo>
                  <a:lnTo>
                    <a:pt x="53173" y="35679"/>
                  </a:lnTo>
                  <a:lnTo>
                    <a:pt x="56315" y="46964"/>
                  </a:lnTo>
                  <a:lnTo>
                    <a:pt x="56396" y="47256"/>
                  </a:lnTo>
                  <a:lnTo>
                    <a:pt x="56460" y="47486"/>
                  </a:lnTo>
                  <a:lnTo>
                    <a:pt x="61023" y="56896"/>
                  </a:lnTo>
                  <a:lnTo>
                    <a:pt x="62992" y="56896"/>
                  </a:lnTo>
                  <a:lnTo>
                    <a:pt x="58404" y="49169"/>
                  </a:lnTo>
                  <a:lnTo>
                    <a:pt x="55056" y="37884"/>
                  </a:lnTo>
                  <a:lnTo>
                    <a:pt x="54943" y="37503"/>
                  </a:lnTo>
                  <a:lnTo>
                    <a:pt x="54845" y="37172"/>
                  </a:lnTo>
                  <a:lnTo>
                    <a:pt x="54725" y="36766"/>
                  </a:lnTo>
                  <a:lnTo>
                    <a:pt x="52639" y="26441"/>
                  </a:lnTo>
                  <a:lnTo>
                    <a:pt x="52532" y="25908"/>
                  </a:lnTo>
                  <a:lnTo>
                    <a:pt x="52427" y="25387"/>
                  </a:lnTo>
                  <a:lnTo>
                    <a:pt x="51911" y="22123"/>
                  </a:lnTo>
                  <a:lnTo>
                    <a:pt x="51823" y="21564"/>
                  </a:lnTo>
                  <a:lnTo>
                    <a:pt x="51697" y="20764"/>
                  </a:lnTo>
                  <a:lnTo>
                    <a:pt x="51627" y="20320"/>
                  </a:lnTo>
                  <a:lnTo>
                    <a:pt x="50927" y="19773"/>
                  </a:lnTo>
                  <a:close/>
                </a:path>
                <a:path w="101600" h="64769">
                  <a:moveTo>
                    <a:pt x="43182" y="21564"/>
                  </a:moveTo>
                  <a:lnTo>
                    <a:pt x="42804" y="21564"/>
                  </a:lnTo>
                  <a:lnTo>
                    <a:pt x="42430" y="21755"/>
                  </a:lnTo>
                  <a:lnTo>
                    <a:pt x="42484" y="35679"/>
                  </a:lnTo>
                  <a:lnTo>
                    <a:pt x="42597" y="36766"/>
                  </a:lnTo>
                  <a:lnTo>
                    <a:pt x="42673" y="37503"/>
                  </a:lnTo>
                  <a:lnTo>
                    <a:pt x="42777" y="38519"/>
                  </a:lnTo>
                  <a:lnTo>
                    <a:pt x="42852" y="39243"/>
                  </a:lnTo>
                  <a:lnTo>
                    <a:pt x="42959" y="40106"/>
                  </a:lnTo>
                  <a:lnTo>
                    <a:pt x="44474" y="46964"/>
                  </a:lnTo>
                  <a:lnTo>
                    <a:pt x="44538" y="47256"/>
                  </a:lnTo>
                  <a:lnTo>
                    <a:pt x="48904" y="52614"/>
                  </a:lnTo>
                  <a:lnTo>
                    <a:pt x="50881" y="52614"/>
                  </a:lnTo>
                  <a:lnTo>
                    <a:pt x="45826" y="44436"/>
                  </a:lnTo>
                  <a:lnTo>
                    <a:pt x="43940" y="35679"/>
                  </a:lnTo>
                  <a:lnTo>
                    <a:pt x="43860" y="35306"/>
                  </a:lnTo>
                  <a:lnTo>
                    <a:pt x="43739" y="34747"/>
                  </a:lnTo>
                  <a:lnTo>
                    <a:pt x="43613" y="34159"/>
                  </a:lnTo>
                  <a:lnTo>
                    <a:pt x="43519" y="23304"/>
                  </a:lnTo>
                  <a:lnTo>
                    <a:pt x="43476" y="21958"/>
                  </a:lnTo>
                  <a:lnTo>
                    <a:pt x="43182" y="21564"/>
                  </a:lnTo>
                  <a:close/>
                </a:path>
                <a:path w="101600" h="64769">
                  <a:moveTo>
                    <a:pt x="62953" y="20637"/>
                  </a:moveTo>
                  <a:lnTo>
                    <a:pt x="73509" y="34159"/>
                  </a:lnTo>
                  <a:lnTo>
                    <a:pt x="74365" y="34747"/>
                  </a:lnTo>
                  <a:lnTo>
                    <a:pt x="74456" y="35679"/>
                  </a:lnTo>
                  <a:lnTo>
                    <a:pt x="74562" y="36766"/>
                  </a:lnTo>
                  <a:lnTo>
                    <a:pt x="74656" y="37731"/>
                  </a:lnTo>
                  <a:lnTo>
                    <a:pt x="74782" y="39027"/>
                  </a:lnTo>
                  <a:lnTo>
                    <a:pt x="74891" y="40106"/>
                  </a:lnTo>
                  <a:lnTo>
                    <a:pt x="74938" y="40449"/>
                  </a:lnTo>
                  <a:lnTo>
                    <a:pt x="75049" y="41249"/>
                  </a:lnTo>
                  <a:lnTo>
                    <a:pt x="75153" y="41998"/>
                  </a:lnTo>
                  <a:lnTo>
                    <a:pt x="75237" y="42608"/>
                  </a:lnTo>
                  <a:lnTo>
                    <a:pt x="75326" y="43246"/>
                  </a:lnTo>
                  <a:lnTo>
                    <a:pt x="75379" y="43634"/>
                  </a:lnTo>
                  <a:lnTo>
                    <a:pt x="75490" y="44436"/>
                  </a:lnTo>
                  <a:lnTo>
                    <a:pt x="75615" y="45339"/>
                  </a:lnTo>
                  <a:lnTo>
                    <a:pt x="76386" y="49169"/>
                  </a:lnTo>
                  <a:lnTo>
                    <a:pt x="76504" y="49758"/>
                  </a:lnTo>
                  <a:lnTo>
                    <a:pt x="76568" y="50076"/>
                  </a:lnTo>
                  <a:lnTo>
                    <a:pt x="78055" y="50076"/>
                  </a:lnTo>
                  <a:lnTo>
                    <a:pt x="78161" y="49169"/>
                  </a:lnTo>
                  <a:lnTo>
                    <a:pt x="78263" y="48298"/>
                  </a:lnTo>
                  <a:lnTo>
                    <a:pt x="78385" y="47256"/>
                  </a:lnTo>
                  <a:lnTo>
                    <a:pt x="78509" y="46202"/>
                  </a:lnTo>
                  <a:lnTo>
                    <a:pt x="78536" y="45974"/>
                  </a:lnTo>
                  <a:lnTo>
                    <a:pt x="77089" y="45974"/>
                  </a:lnTo>
                  <a:lnTo>
                    <a:pt x="76709" y="43634"/>
                  </a:lnTo>
                  <a:lnTo>
                    <a:pt x="76646" y="43246"/>
                  </a:lnTo>
                  <a:lnTo>
                    <a:pt x="76542" y="42608"/>
                  </a:lnTo>
                  <a:lnTo>
                    <a:pt x="76465" y="41998"/>
                  </a:lnTo>
                  <a:lnTo>
                    <a:pt x="76369" y="41249"/>
                  </a:lnTo>
                  <a:lnTo>
                    <a:pt x="76267" y="40449"/>
                  </a:lnTo>
                  <a:lnTo>
                    <a:pt x="76223" y="40106"/>
                  </a:lnTo>
                  <a:lnTo>
                    <a:pt x="76113" y="39243"/>
                  </a:lnTo>
                  <a:lnTo>
                    <a:pt x="76034" y="38519"/>
                  </a:lnTo>
                  <a:lnTo>
                    <a:pt x="75931" y="37503"/>
                  </a:lnTo>
                  <a:lnTo>
                    <a:pt x="75856" y="36766"/>
                  </a:lnTo>
                  <a:lnTo>
                    <a:pt x="75745" y="35679"/>
                  </a:lnTo>
                  <a:lnTo>
                    <a:pt x="75651" y="34747"/>
                  </a:lnTo>
                  <a:lnTo>
                    <a:pt x="75533" y="33070"/>
                  </a:lnTo>
                  <a:lnTo>
                    <a:pt x="74206" y="33070"/>
                  </a:lnTo>
                  <a:lnTo>
                    <a:pt x="72085" y="31610"/>
                  </a:lnTo>
                  <a:lnTo>
                    <a:pt x="67335" y="27774"/>
                  </a:lnTo>
                  <a:lnTo>
                    <a:pt x="63804" y="20916"/>
                  </a:lnTo>
                  <a:lnTo>
                    <a:pt x="62953" y="20637"/>
                  </a:lnTo>
                  <a:close/>
                </a:path>
                <a:path w="101600" h="64769">
                  <a:moveTo>
                    <a:pt x="33121" y="23304"/>
                  </a:moveTo>
                  <a:lnTo>
                    <a:pt x="32537" y="23660"/>
                  </a:lnTo>
                  <a:lnTo>
                    <a:pt x="32571" y="29908"/>
                  </a:lnTo>
                  <a:lnTo>
                    <a:pt x="34870" y="40106"/>
                  </a:lnTo>
                  <a:lnTo>
                    <a:pt x="34947" y="40449"/>
                  </a:lnTo>
                  <a:lnTo>
                    <a:pt x="35036" y="40841"/>
                  </a:lnTo>
                  <a:lnTo>
                    <a:pt x="35128" y="41249"/>
                  </a:lnTo>
                  <a:lnTo>
                    <a:pt x="37429" y="45974"/>
                  </a:lnTo>
                  <a:lnTo>
                    <a:pt x="37541" y="46202"/>
                  </a:lnTo>
                  <a:lnTo>
                    <a:pt x="41016" y="49758"/>
                  </a:lnTo>
                  <a:lnTo>
                    <a:pt x="43349" y="49758"/>
                  </a:lnTo>
                  <a:lnTo>
                    <a:pt x="38111" y="43634"/>
                  </a:lnTo>
                  <a:lnTo>
                    <a:pt x="34966" y="34747"/>
                  </a:lnTo>
                  <a:lnTo>
                    <a:pt x="34852" y="33972"/>
                  </a:lnTo>
                  <a:lnTo>
                    <a:pt x="34780" y="33487"/>
                  </a:lnTo>
                  <a:lnTo>
                    <a:pt x="34670" y="32737"/>
                  </a:lnTo>
                  <a:lnTo>
                    <a:pt x="34612" y="32346"/>
                  </a:lnTo>
                  <a:lnTo>
                    <a:pt x="34503" y="31610"/>
                  </a:lnTo>
                  <a:lnTo>
                    <a:pt x="34400" y="30911"/>
                  </a:lnTo>
                  <a:lnTo>
                    <a:pt x="34374" y="30734"/>
                  </a:lnTo>
                  <a:lnTo>
                    <a:pt x="34253" y="29908"/>
                  </a:lnTo>
                  <a:lnTo>
                    <a:pt x="34150" y="29210"/>
                  </a:lnTo>
                  <a:lnTo>
                    <a:pt x="34054" y="28562"/>
                  </a:lnTo>
                  <a:lnTo>
                    <a:pt x="33938" y="27774"/>
                  </a:lnTo>
                  <a:lnTo>
                    <a:pt x="33822" y="26441"/>
                  </a:lnTo>
                  <a:lnTo>
                    <a:pt x="33718" y="23939"/>
                  </a:lnTo>
                  <a:lnTo>
                    <a:pt x="33121" y="23304"/>
                  </a:lnTo>
                  <a:close/>
                </a:path>
                <a:path w="101600" h="64769">
                  <a:moveTo>
                    <a:pt x="87020" y="12585"/>
                  </a:moveTo>
                  <a:lnTo>
                    <a:pt x="77175" y="45567"/>
                  </a:lnTo>
                  <a:lnTo>
                    <a:pt x="77089" y="45974"/>
                  </a:lnTo>
                  <a:lnTo>
                    <a:pt x="78536" y="45974"/>
                  </a:lnTo>
                  <a:lnTo>
                    <a:pt x="78610" y="45339"/>
                  </a:lnTo>
                  <a:lnTo>
                    <a:pt x="78716" y="44436"/>
                  </a:lnTo>
                  <a:lnTo>
                    <a:pt x="78835" y="43421"/>
                  </a:lnTo>
                  <a:lnTo>
                    <a:pt x="78855" y="43246"/>
                  </a:lnTo>
                  <a:lnTo>
                    <a:pt x="81080" y="34159"/>
                  </a:lnTo>
                  <a:lnTo>
                    <a:pt x="81762" y="31610"/>
                  </a:lnTo>
                  <a:lnTo>
                    <a:pt x="84566" y="22123"/>
                  </a:lnTo>
                  <a:lnTo>
                    <a:pt x="87414" y="13385"/>
                  </a:lnTo>
                  <a:lnTo>
                    <a:pt x="87020" y="12585"/>
                  </a:lnTo>
                  <a:close/>
                </a:path>
                <a:path w="101600" h="64769">
                  <a:moveTo>
                    <a:pt x="24781" y="40841"/>
                  </a:moveTo>
                  <a:lnTo>
                    <a:pt x="27783" y="44436"/>
                  </a:lnTo>
                  <a:lnTo>
                    <a:pt x="29329" y="44436"/>
                  </a:lnTo>
                  <a:lnTo>
                    <a:pt x="24781" y="40841"/>
                  </a:lnTo>
                  <a:close/>
                </a:path>
                <a:path w="101600" h="64769">
                  <a:moveTo>
                    <a:pt x="22841" y="38519"/>
                  </a:moveTo>
                  <a:lnTo>
                    <a:pt x="22758" y="39243"/>
                  </a:lnTo>
                  <a:lnTo>
                    <a:pt x="24781" y="40841"/>
                  </a:lnTo>
                  <a:lnTo>
                    <a:pt x="22841" y="38519"/>
                  </a:lnTo>
                  <a:close/>
                </a:path>
                <a:path w="101600" h="64769">
                  <a:moveTo>
                    <a:pt x="13703" y="24828"/>
                  </a:moveTo>
                  <a:lnTo>
                    <a:pt x="13357" y="25209"/>
                  </a:lnTo>
                  <a:lnTo>
                    <a:pt x="13431" y="25908"/>
                  </a:lnTo>
                  <a:lnTo>
                    <a:pt x="18326" y="40106"/>
                  </a:lnTo>
                  <a:lnTo>
                    <a:pt x="19639" y="40106"/>
                  </a:lnTo>
                  <a:lnTo>
                    <a:pt x="14939" y="26441"/>
                  </a:lnTo>
                  <a:lnTo>
                    <a:pt x="14835" y="26136"/>
                  </a:lnTo>
                  <a:lnTo>
                    <a:pt x="14756" y="25908"/>
                  </a:lnTo>
                  <a:lnTo>
                    <a:pt x="14695" y="25730"/>
                  </a:lnTo>
                  <a:lnTo>
                    <a:pt x="14577" y="25387"/>
                  </a:lnTo>
                  <a:lnTo>
                    <a:pt x="14516" y="25209"/>
                  </a:lnTo>
                  <a:lnTo>
                    <a:pt x="13703" y="24828"/>
                  </a:lnTo>
                  <a:close/>
                </a:path>
                <a:path w="101600" h="64769">
                  <a:moveTo>
                    <a:pt x="23647" y="25387"/>
                  </a:moveTo>
                  <a:lnTo>
                    <a:pt x="23012" y="25730"/>
                  </a:lnTo>
                  <a:lnTo>
                    <a:pt x="22898" y="26441"/>
                  </a:lnTo>
                  <a:lnTo>
                    <a:pt x="22814" y="27202"/>
                  </a:lnTo>
                  <a:lnTo>
                    <a:pt x="22751" y="27774"/>
                  </a:lnTo>
                  <a:lnTo>
                    <a:pt x="22664" y="28562"/>
                  </a:lnTo>
                  <a:lnTo>
                    <a:pt x="22545" y="29641"/>
                  </a:lnTo>
                  <a:lnTo>
                    <a:pt x="22425" y="30734"/>
                  </a:lnTo>
                  <a:lnTo>
                    <a:pt x="22371" y="31229"/>
                  </a:lnTo>
                  <a:lnTo>
                    <a:pt x="22248" y="32346"/>
                  </a:lnTo>
                  <a:lnTo>
                    <a:pt x="22168" y="33070"/>
                  </a:lnTo>
                  <a:lnTo>
                    <a:pt x="22069" y="33972"/>
                  </a:lnTo>
                  <a:lnTo>
                    <a:pt x="21983" y="34747"/>
                  </a:lnTo>
                  <a:lnTo>
                    <a:pt x="21881" y="35679"/>
                  </a:lnTo>
                  <a:lnTo>
                    <a:pt x="21761" y="36766"/>
                  </a:lnTo>
                  <a:lnTo>
                    <a:pt x="21717" y="37172"/>
                  </a:lnTo>
                  <a:lnTo>
                    <a:pt x="22841" y="38519"/>
                  </a:lnTo>
                  <a:lnTo>
                    <a:pt x="22957" y="37503"/>
                  </a:lnTo>
                  <a:lnTo>
                    <a:pt x="23041" y="36766"/>
                  </a:lnTo>
                  <a:lnTo>
                    <a:pt x="23166" y="35679"/>
                  </a:lnTo>
                  <a:lnTo>
                    <a:pt x="23272" y="34747"/>
                  </a:lnTo>
                  <a:lnTo>
                    <a:pt x="23361" y="33972"/>
                  </a:lnTo>
                  <a:lnTo>
                    <a:pt x="23464" y="33070"/>
                  </a:lnTo>
                  <a:lnTo>
                    <a:pt x="23547" y="32346"/>
                  </a:lnTo>
                  <a:lnTo>
                    <a:pt x="23631" y="31610"/>
                  </a:lnTo>
                  <a:lnTo>
                    <a:pt x="23732" y="30734"/>
                  </a:lnTo>
                  <a:lnTo>
                    <a:pt x="23857" y="29641"/>
                  </a:lnTo>
                  <a:lnTo>
                    <a:pt x="23980" y="28562"/>
                  </a:lnTo>
                  <a:lnTo>
                    <a:pt x="24070" y="27774"/>
                  </a:lnTo>
                  <a:lnTo>
                    <a:pt x="24136" y="27202"/>
                  </a:lnTo>
                  <a:lnTo>
                    <a:pt x="24258" y="26136"/>
                  </a:lnTo>
                  <a:lnTo>
                    <a:pt x="23647" y="25387"/>
                  </a:lnTo>
                  <a:close/>
                </a:path>
                <a:path w="101600" h="64769">
                  <a:moveTo>
                    <a:pt x="5207" y="28308"/>
                  </a:moveTo>
                  <a:lnTo>
                    <a:pt x="4991" y="28562"/>
                  </a:lnTo>
                  <a:lnTo>
                    <a:pt x="5045" y="29210"/>
                  </a:lnTo>
                  <a:lnTo>
                    <a:pt x="9324" y="35679"/>
                  </a:lnTo>
                  <a:lnTo>
                    <a:pt x="10826" y="35679"/>
                  </a:lnTo>
                  <a:lnTo>
                    <a:pt x="6125" y="28562"/>
                  </a:lnTo>
                  <a:lnTo>
                    <a:pt x="6375" y="28562"/>
                  </a:lnTo>
                  <a:lnTo>
                    <a:pt x="5207" y="28308"/>
                  </a:lnTo>
                  <a:close/>
                </a:path>
                <a:path w="101600" h="64769">
                  <a:moveTo>
                    <a:pt x="67043" y="12306"/>
                  </a:moveTo>
                  <a:lnTo>
                    <a:pt x="66883" y="12458"/>
                  </a:lnTo>
                  <a:lnTo>
                    <a:pt x="66874" y="13385"/>
                  </a:lnTo>
                  <a:lnTo>
                    <a:pt x="68990" y="17740"/>
                  </a:lnTo>
                  <a:lnTo>
                    <a:pt x="69434" y="18592"/>
                  </a:lnTo>
                  <a:lnTo>
                    <a:pt x="72273" y="20320"/>
                  </a:lnTo>
                  <a:lnTo>
                    <a:pt x="73279" y="20764"/>
                  </a:lnTo>
                  <a:lnTo>
                    <a:pt x="73333" y="21755"/>
                  </a:lnTo>
                  <a:lnTo>
                    <a:pt x="73454" y="23939"/>
                  </a:lnTo>
                  <a:lnTo>
                    <a:pt x="73572" y="25730"/>
                  </a:lnTo>
                  <a:lnTo>
                    <a:pt x="73679" y="27202"/>
                  </a:lnTo>
                  <a:lnTo>
                    <a:pt x="73759" y="28308"/>
                  </a:lnTo>
                  <a:lnTo>
                    <a:pt x="73874" y="29641"/>
                  </a:lnTo>
                  <a:lnTo>
                    <a:pt x="73980" y="30734"/>
                  </a:lnTo>
                  <a:lnTo>
                    <a:pt x="74028" y="31229"/>
                  </a:lnTo>
                  <a:lnTo>
                    <a:pt x="74136" y="32346"/>
                  </a:lnTo>
                  <a:lnTo>
                    <a:pt x="74206" y="33070"/>
                  </a:lnTo>
                  <a:lnTo>
                    <a:pt x="75533" y="33070"/>
                  </a:lnTo>
                  <a:lnTo>
                    <a:pt x="75415" y="29908"/>
                  </a:lnTo>
                  <a:lnTo>
                    <a:pt x="75376" y="28867"/>
                  </a:lnTo>
                  <a:lnTo>
                    <a:pt x="75094" y="28867"/>
                  </a:lnTo>
                  <a:lnTo>
                    <a:pt x="74973" y="27202"/>
                  </a:lnTo>
                  <a:lnTo>
                    <a:pt x="74856" y="25730"/>
                  </a:lnTo>
                  <a:lnTo>
                    <a:pt x="74738" y="23660"/>
                  </a:lnTo>
                  <a:lnTo>
                    <a:pt x="74695" y="19291"/>
                  </a:lnTo>
                  <a:lnTo>
                    <a:pt x="73202" y="19291"/>
                  </a:lnTo>
                  <a:lnTo>
                    <a:pt x="72047" y="18592"/>
                  </a:lnTo>
                  <a:lnTo>
                    <a:pt x="69926" y="16802"/>
                  </a:lnTo>
                  <a:lnTo>
                    <a:pt x="67881" y="12585"/>
                  </a:lnTo>
                  <a:lnTo>
                    <a:pt x="67043" y="12306"/>
                  </a:lnTo>
                  <a:close/>
                </a:path>
                <a:path w="101600" h="64769">
                  <a:moveTo>
                    <a:pt x="98691" y="28867"/>
                  </a:moveTo>
                  <a:lnTo>
                    <a:pt x="97835" y="28867"/>
                  </a:lnTo>
                  <a:lnTo>
                    <a:pt x="97899" y="29210"/>
                  </a:lnTo>
                  <a:lnTo>
                    <a:pt x="96977" y="29210"/>
                  </a:lnTo>
                  <a:lnTo>
                    <a:pt x="98691" y="28867"/>
                  </a:lnTo>
                  <a:close/>
                </a:path>
                <a:path w="101600" h="64769">
                  <a:moveTo>
                    <a:pt x="82435" y="10350"/>
                  </a:moveTo>
                  <a:lnTo>
                    <a:pt x="81610" y="10680"/>
                  </a:lnTo>
                  <a:lnTo>
                    <a:pt x="76949" y="21564"/>
                  </a:lnTo>
                  <a:lnTo>
                    <a:pt x="75236" y="28308"/>
                  </a:lnTo>
                  <a:lnTo>
                    <a:pt x="75112" y="28867"/>
                  </a:lnTo>
                  <a:lnTo>
                    <a:pt x="75376" y="28867"/>
                  </a:lnTo>
                  <a:lnTo>
                    <a:pt x="75437" y="28308"/>
                  </a:lnTo>
                  <a:lnTo>
                    <a:pt x="82689" y="11341"/>
                  </a:lnTo>
                  <a:lnTo>
                    <a:pt x="82765" y="11176"/>
                  </a:lnTo>
                  <a:lnTo>
                    <a:pt x="82435" y="10350"/>
                  </a:lnTo>
                  <a:close/>
                </a:path>
                <a:path w="101600" h="64769">
                  <a:moveTo>
                    <a:pt x="73279" y="0"/>
                  </a:moveTo>
                  <a:lnTo>
                    <a:pt x="72732" y="355"/>
                  </a:lnTo>
                  <a:lnTo>
                    <a:pt x="72781" y="11176"/>
                  </a:lnTo>
                  <a:lnTo>
                    <a:pt x="73055" y="16446"/>
                  </a:lnTo>
                  <a:lnTo>
                    <a:pt x="73122" y="17740"/>
                  </a:lnTo>
                  <a:lnTo>
                    <a:pt x="73202" y="19291"/>
                  </a:lnTo>
                  <a:lnTo>
                    <a:pt x="74695" y="19291"/>
                  </a:lnTo>
                  <a:lnTo>
                    <a:pt x="75051" y="16802"/>
                  </a:lnTo>
                  <a:lnTo>
                    <a:pt x="75184" y="16446"/>
                  </a:lnTo>
                  <a:lnTo>
                    <a:pt x="74345" y="16446"/>
                  </a:lnTo>
                  <a:lnTo>
                    <a:pt x="74198" y="13385"/>
                  </a:lnTo>
                  <a:lnTo>
                    <a:pt x="74092" y="11176"/>
                  </a:lnTo>
                  <a:lnTo>
                    <a:pt x="74000" y="9258"/>
                  </a:lnTo>
                  <a:lnTo>
                    <a:pt x="73901" y="609"/>
                  </a:lnTo>
                  <a:lnTo>
                    <a:pt x="73279" y="0"/>
                  </a:lnTo>
                  <a:close/>
                </a:path>
                <a:path w="101600" h="64769">
                  <a:moveTo>
                    <a:pt x="79146" y="7200"/>
                  </a:moveTo>
                  <a:lnTo>
                    <a:pt x="78308" y="7480"/>
                  </a:lnTo>
                  <a:lnTo>
                    <a:pt x="75858" y="12306"/>
                  </a:lnTo>
                  <a:lnTo>
                    <a:pt x="75735" y="12585"/>
                  </a:lnTo>
                  <a:lnTo>
                    <a:pt x="74345" y="16446"/>
                  </a:lnTo>
                  <a:lnTo>
                    <a:pt x="75184" y="16446"/>
                  </a:lnTo>
                  <a:lnTo>
                    <a:pt x="79375" y="8128"/>
                  </a:lnTo>
                  <a:lnTo>
                    <a:pt x="79215" y="7480"/>
                  </a:lnTo>
                  <a:lnTo>
                    <a:pt x="79146" y="720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0" name="object 2780"/>
            <p:cNvSpPr/>
            <p:nvPr/>
          </p:nvSpPr>
          <p:spPr>
            <a:xfrm>
              <a:off x="7053491" y="3196577"/>
              <a:ext cx="30480" cy="30480"/>
            </a:xfrm>
            <a:custGeom>
              <a:avLst/>
              <a:gdLst/>
              <a:ahLst/>
              <a:cxnLst/>
              <a:rect l="l" t="t" r="r" b="b"/>
              <a:pathLst>
                <a:path w="30479" h="30480">
                  <a:moveTo>
                    <a:pt x="30378" y="29044"/>
                  </a:moveTo>
                  <a:lnTo>
                    <a:pt x="1511" y="228"/>
                  </a:lnTo>
                  <a:lnTo>
                    <a:pt x="863" y="0"/>
                  </a:lnTo>
                  <a:lnTo>
                    <a:pt x="0" y="266"/>
                  </a:lnTo>
                  <a:lnTo>
                    <a:pt x="304" y="1485"/>
                  </a:lnTo>
                  <a:lnTo>
                    <a:pt x="3898" y="3949"/>
                  </a:lnTo>
                  <a:lnTo>
                    <a:pt x="12052" y="10274"/>
                  </a:lnTo>
                  <a:lnTo>
                    <a:pt x="21348" y="19177"/>
                  </a:lnTo>
                  <a:lnTo>
                    <a:pt x="28371" y="29413"/>
                  </a:lnTo>
                  <a:lnTo>
                    <a:pt x="29743" y="30086"/>
                  </a:lnTo>
                  <a:lnTo>
                    <a:pt x="30378" y="29044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1" name="object 2781"/>
            <p:cNvSpPr/>
            <p:nvPr/>
          </p:nvSpPr>
          <p:spPr>
            <a:xfrm>
              <a:off x="6966554" y="3099264"/>
              <a:ext cx="142875" cy="133350"/>
            </a:xfrm>
            <a:custGeom>
              <a:avLst/>
              <a:gdLst/>
              <a:ahLst/>
              <a:cxnLst/>
              <a:rect l="l" t="t" r="r" b="b"/>
              <a:pathLst>
                <a:path w="142875" h="133350">
                  <a:moveTo>
                    <a:pt x="72504" y="128270"/>
                  </a:moveTo>
                  <a:lnTo>
                    <a:pt x="60299" y="128270"/>
                  </a:lnTo>
                  <a:lnTo>
                    <a:pt x="62191" y="132080"/>
                  </a:lnTo>
                  <a:lnTo>
                    <a:pt x="62865" y="133350"/>
                  </a:lnTo>
                  <a:lnTo>
                    <a:pt x="64795" y="133350"/>
                  </a:lnTo>
                  <a:lnTo>
                    <a:pt x="64719" y="132080"/>
                  </a:lnTo>
                  <a:lnTo>
                    <a:pt x="64643" y="130810"/>
                  </a:lnTo>
                  <a:lnTo>
                    <a:pt x="66611" y="129540"/>
                  </a:lnTo>
                  <a:lnTo>
                    <a:pt x="72043" y="129540"/>
                  </a:lnTo>
                  <a:lnTo>
                    <a:pt x="72504" y="128270"/>
                  </a:lnTo>
                  <a:close/>
                </a:path>
                <a:path w="142875" h="133350">
                  <a:moveTo>
                    <a:pt x="72043" y="129540"/>
                  </a:moveTo>
                  <a:lnTo>
                    <a:pt x="66611" y="129540"/>
                  </a:lnTo>
                  <a:lnTo>
                    <a:pt x="68046" y="130810"/>
                  </a:lnTo>
                  <a:lnTo>
                    <a:pt x="70662" y="133350"/>
                  </a:lnTo>
                  <a:lnTo>
                    <a:pt x="72043" y="129540"/>
                  </a:lnTo>
                  <a:close/>
                </a:path>
                <a:path w="142875" h="133350">
                  <a:moveTo>
                    <a:pt x="60299" y="128270"/>
                  </a:moveTo>
                  <a:lnTo>
                    <a:pt x="54838" y="128270"/>
                  </a:lnTo>
                  <a:lnTo>
                    <a:pt x="55651" y="129540"/>
                  </a:lnTo>
                  <a:lnTo>
                    <a:pt x="55562" y="130810"/>
                  </a:lnTo>
                  <a:lnTo>
                    <a:pt x="56045" y="132080"/>
                  </a:lnTo>
                  <a:lnTo>
                    <a:pt x="58267" y="132080"/>
                  </a:lnTo>
                  <a:lnTo>
                    <a:pt x="59778" y="130810"/>
                  </a:lnTo>
                  <a:lnTo>
                    <a:pt x="60299" y="128270"/>
                  </a:lnTo>
                  <a:close/>
                </a:path>
                <a:path w="142875" h="133350">
                  <a:moveTo>
                    <a:pt x="79070" y="128270"/>
                  </a:moveTo>
                  <a:lnTo>
                    <a:pt x="73647" y="128270"/>
                  </a:lnTo>
                  <a:lnTo>
                    <a:pt x="75641" y="130810"/>
                  </a:lnTo>
                  <a:lnTo>
                    <a:pt x="76466" y="132080"/>
                  </a:lnTo>
                  <a:lnTo>
                    <a:pt x="79260" y="130810"/>
                  </a:lnTo>
                  <a:lnTo>
                    <a:pt x="79165" y="129540"/>
                  </a:lnTo>
                  <a:lnTo>
                    <a:pt x="79070" y="128270"/>
                  </a:lnTo>
                  <a:close/>
                </a:path>
                <a:path w="142875" h="133350">
                  <a:moveTo>
                    <a:pt x="81775" y="124460"/>
                  </a:moveTo>
                  <a:lnTo>
                    <a:pt x="51257" y="124460"/>
                  </a:lnTo>
                  <a:lnTo>
                    <a:pt x="51193" y="127000"/>
                  </a:lnTo>
                  <a:lnTo>
                    <a:pt x="49657" y="128270"/>
                  </a:lnTo>
                  <a:lnTo>
                    <a:pt x="50253" y="130810"/>
                  </a:lnTo>
                  <a:lnTo>
                    <a:pt x="52222" y="130810"/>
                  </a:lnTo>
                  <a:lnTo>
                    <a:pt x="53517" y="128270"/>
                  </a:lnTo>
                  <a:lnTo>
                    <a:pt x="79070" y="128270"/>
                  </a:lnTo>
                  <a:lnTo>
                    <a:pt x="78974" y="127000"/>
                  </a:lnTo>
                  <a:lnTo>
                    <a:pt x="78879" y="125730"/>
                  </a:lnTo>
                  <a:lnTo>
                    <a:pt x="81775" y="124460"/>
                  </a:lnTo>
                  <a:close/>
                </a:path>
                <a:path w="142875" h="133350">
                  <a:moveTo>
                    <a:pt x="89217" y="119380"/>
                  </a:moveTo>
                  <a:lnTo>
                    <a:pt x="49682" y="119380"/>
                  </a:lnTo>
                  <a:lnTo>
                    <a:pt x="50139" y="120650"/>
                  </a:lnTo>
                  <a:lnTo>
                    <a:pt x="49250" y="123190"/>
                  </a:lnTo>
                  <a:lnTo>
                    <a:pt x="48107" y="124460"/>
                  </a:lnTo>
                  <a:lnTo>
                    <a:pt x="81775" y="124460"/>
                  </a:lnTo>
                  <a:lnTo>
                    <a:pt x="83108" y="127000"/>
                  </a:lnTo>
                  <a:lnTo>
                    <a:pt x="84099" y="128270"/>
                  </a:lnTo>
                  <a:lnTo>
                    <a:pt x="85331" y="129540"/>
                  </a:lnTo>
                  <a:lnTo>
                    <a:pt x="88392" y="127000"/>
                  </a:lnTo>
                  <a:lnTo>
                    <a:pt x="88324" y="125730"/>
                  </a:lnTo>
                  <a:lnTo>
                    <a:pt x="88256" y="124460"/>
                  </a:lnTo>
                  <a:lnTo>
                    <a:pt x="88188" y="123190"/>
                  </a:lnTo>
                  <a:lnTo>
                    <a:pt x="89217" y="119380"/>
                  </a:lnTo>
                  <a:close/>
                </a:path>
                <a:path w="142875" h="133350">
                  <a:moveTo>
                    <a:pt x="88452" y="109220"/>
                  </a:moveTo>
                  <a:lnTo>
                    <a:pt x="28790" y="109220"/>
                  </a:lnTo>
                  <a:lnTo>
                    <a:pt x="30835" y="110490"/>
                  </a:lnTo>
                  <a:lnTo>
                    <a:pt x="31140" y="111760"/>
                  </a:lnTo>
                  <a:lnTo>
                    <a:pt x="29400" y="113030"/>
                  </a:lnTo>
                  <a:lnTo>
                    <a:pt x="30835" y="114300"/>
                  </a:lnTo>
                  <a:lnTo>
                    <a:pt x="34264" y="114300"/>
                  </a:lnTo>
                  <a:lnTo>
                    <a:pt x="35394" y="115570"/>
                  </a:lnTo>
                  <a:lnTo>
                    <a:pt x="33807" y="116840"/>
                  </a:lnTo>
                  <a:lnTo>
                    <a:pt x="32766" y="118110"/>
                  </a:lnTo>
                  <a:lnTo>
                    <a:pt x="41097" y="118110"/>
                  </a:lnTo>
                  <a:lnTo>
                    <a:pt x="41656" y="119380"/>
                  </a:lnTo>
                  <a:lnTo>
                    <a:pt x="40805" y="120650"/>
                  </a:lnTo>
                  <a:lnTo>
                    <a:pt x="39776" y="121920"/>
                  </a:lnTo>
                  <a:lnTo>
                    <a:pt x="43853" y="123190"/>
                  </a:lnTo>
                  <a:lnTo>
                    <a:pt x="46863" y="120650"/>
                  </a:lnTo>
                  <a:lnTo>
                    <a:pt x="49682" y="119380"/>
                  </a:lnTo>
                  <a:lnTo>
                    <a:pt x="93179" y="119380"/>
                  </a:lnTo>
                  <a:lnTo>
                    <a:pt x="93497" y="118110"/>
                  </a:lnTo>
                  <a:lnTo>
                    <a:pt x="91008" y="114300"/>
                  </a:lnTo>
                  <a:lnTo>
                    <a:pt x="88452" y="109220"/>
                  </a:lnTo>
                  <a:close/>
                </a:path>
                <a:path w="142875" h="133350">
                  <a:moveTo>
                    <a:pt x="93179" y="119380"/>
                  </a:moveTo>
                  <a:lnTo>
                    <a:pt x="90449" y="119380"/>
                  </a:lnTo>
                  <a:lnTo>
                    <a:pt x="91287" y="121920"/>
                  </a:lnTo>
                  <a:lnTo>
                    <a:pt x="92544" y="121920"/>
                  </a:lnTo>
                  <a:lnTo>
                    <a:pt x="93179" y="119380"/>
                  </a:lnTo>
                  <a:close/>
                </a:path>
                <a:path w="142875" h="133350">
                  <a:moveTo>
                    <a:pt x="85258" y="102870"/>
                  </a:moveTo>
                  <a:lnTo>
                    <a:pt x="20726" y="102870"/>
                  </a:lnTo>
                  <a:lnTo>
                    <a:pt x="25019" y="105410"/>
                  </a:lnTo>
                  <a:lnTo>
                    <a:pt x="22936" y="106680"/>
                  </a:lnTo>
                  <a:lnTo>
                    <a:pt x="25273" y="111760"/>
                  </a:lnTo>
                  <a:lnTo>
                    <a:pt x="26492" y="109220"/>
                  </a:lnTo>
                  <a:lnTo>
                    <a:pt x="88452" y="109220"/>
                  </a:lnTo>
                  <a:lnTo>
                    <a:pt x="85258" y="102870"/>
                  </a:lnTo>
                  <a:close/>
                </a:path>
                <a:path w="142875" h="133350">
                  <a:moveTo>
                    <a:pt x="124421" y="99060"/>
                  </a:moveTo>
                  <a:lnTo>
                    <a:pt x="9486" y="99060"/>
                  </a:lnTo>
                  <a:lnTo>
                    <a:pt x="11150" y="100330"/>
                  </a:lnTo>
                  <a:lnTo>
                    <a:pt x="95859" y="100330"/>
                  </a:lnTo>
                  <a:lnTo>
                    <a:pt x="100139" y="102870"/>
                  </a:lnTo>
                  <a:lnTo>
                    <a:pt x="102666" y="104140"/>
                  </a:lnTo>
                  <a:lnTo>
                    <a:pt x="107149" y="106680"/>
                  </a:lnTo>
                  <a:lnTo>
                    <a:pt x="109042" y="107950"/>
                  </a:lnTo>
                  <a:lnTo>
                    <a:pt x="113614" y="107950"/>
                  </a:lnTo>
                  <a:lnTo>
                    <a:pt x="113068" y="106680"/>
                  </a:lnTo>
                  <a:lnTo>
                    <a:pt x="111823" y="105410"/>
                  </a:lnTo>
                  <a:lnTo>
                    <a:pt x="110871" y="104140"/>
                  </a:lnTo>
                  <a:lnTo>
                    <a:pt x="119087" y="104140"/>
                  </a:lnTo>
                  <a:lnTo>
                    <a:pt x="117983" y="102870"/>
                  </a:lnTo>
                  <a:lnTo>
                    <a:pt x="128714" y="102870"/>
                  </a:lnTo>
                  <a:lnTo>
                    <a:pt x="127101" y="101600"/>
                  </a:lnTo>
                  <a:lnTo>
                    <a:pt x="125603" y="100330"/>
                  </a:lnTo>
                  <a:lnTo>
                    <a:pt x="124421" y="99060"/>
                  </a:lnTo>
                  <a:close/>
                </a:path>
                <a:path w="142875" h="133350">
                  <a:moveTo>
                    <a:pt x="120865" y="104140"/>
                  </a:moveTo>
                  <a:lnTo>
                    <a:pt x="110871" y="104140"/>
                  </a:lnTo>
                  <a:lnTo>
                    <a:pt x="114566" y="105410"/>
                  </a:lnTo>
                  <a:lnTo>
                    <a:pt x="122212" y="105410"/>
                  </a:lnTo>
                  <a:lnTo>
                    <a:pt x="120865" y="104140"/>
                  </a:lnTo>
                  <a:close/>
                </a:path>
                <a:path w="142875" h="133350">
                  <a:moveTo>
                    <a:pt x="92011" y="100330"/>
                  </a:moveTo>
                  <a:lnTo>
                    <a:pt x="20040" y="100330"/>
                  </a:lnTo>
                  <a:lnTo>
                    <a:pt x="15633" y="102870"/>
                  </a:lnTo>
                  <a:lnTo>
                    <a:pt x="17602" y="104140"/>
                  </a:lnTo>
                  <a:lnTo>
                    <a:pt x="20726" y="102870"/>
                  </a:lnTo>
                  <a:lnTo>
                    <a:pt x="85258" y="102870"/>
                  </a:lnTo>
                  <a:lnTo>
                    <a:pt x="84620" y="101600"/>
                  </a:lnTo>
                  <a:lnTo>
                    <a:pt x="90601" y="101600"/>
                  </a:lnTo>
                  <a:lnTo>
                    <a:pt x="92011" y="100330"/>
                  </a:lnTo>
                  <a:close/>
                </a:path>
                <a:path w="142875" h="133350">
                  <a:moveTo>
                    <a:pt x="863" y="82550"/>
                  </a:moveTo>
                  <a:lnTo>
                    <a:pt x="6578" y="87630"/>
                  </a:lnTo>
                  <a:lnTo>
                    <a:pt x="4660" y="88900"/>
                  </a:lnTo>
                  <a:lnTo>
                    <a:pt x="2108" y="88900"/>
                  </a:lnTo>
                  <a:lnTo>
                    <a:pt x="0" y="90170"/>
                  </a:lnTo>
                  <a:lnTo>
                    <a:pt x="1727" y="91440"/>
                  </a:lnTo>
                  <a:lnTo>
                    <a:pt x="7861" y="93980"/>
                  </a:lnTo>
                  <a:lnTo>
                    <a:pt x="3530" y="95250"/>
                  </a:lnTo>
                  <a:lnTo>
                    <a:pt x="5803" y="96520"/>
                  </a:lnTo>
                  <a:lnTo>
                    <a:pt x="10566" y="96520"/>
                  </a:lnTo>
                  <a:lnTo>
                    <a:pt x="11176" y="97790"/>
                  </a:lnTo>
                  <a:lnTo>
                    <a:pt x="10325" y="99060"/>
                  </a:lnTo>
                  <a:lnTo>
                    <a:pt x="124421" y="99060"/>
                  </a:lnTo>
                  <a:lnTo>
                    <a:pt x="128206" y="100330"/>
                  </a:lnTo>
                  <a:lnTo>
                    <a:pt x="131991" y="99060"/>
                  </a:lnTo>
                  <a:lnTo>
                    <a:pt x="134886" y="97790"/>
                  </a:lnTo>
                  <a:lnTo>
                    <a:pt x="132969" y="97790"/>
                  </a:lnTo>
                  <a:lnTo>
                    <a:pt x="131597" y="95250"/>
                  </a:lnTo>
                  <a:lnTo>
                    <a:pt x="130314" y="93980"/>
                  </a:lnTo>
                  <a:lnTo>
                    <a:pt x="134967" y="93980"/>
                  </a:lnTo>
                  <a:lnTo>
                    <a:pt x="137617" y="91440"/>
                  </a:lnTo>
                  <a:lnTo>
                    <a:pt x="139357" y="90170"/>
                  </a:lnTo>
                  <a:lnTo>
                    <a:pt x="137566" y="90170"/>
                  </a:lnTo>
                  <a:lnTo>
                    <a:pt x="135674" y="88900"/>
                  </a:lnTo>
                  <a:lnTo>
                    <a:pt x="134239" y="87630"/>
                  </a:lnTo>
                  <a:lnTo>
                    <a:pt x="137172" y="87630"/>
                  </a:lnTo>
                  <a:lnTo>
                    <a:pt x="140081" y="85090"/>
                  </a:lnTo>
                  <a:lnTo>
                    <a:pt x="10388" y="85090"/>
                  </a:lnTo>
                  <a:lnTo>
                    <a:pt x="863" y="82550"/>
                  </a:lnTo>
                  <a:close/>
                </a:path>
                <a:path w="142875" h="133350">
                  <a:moveTo>
                    <a:pt x="134967" y="93980"/>
                  </a:moveTo>
                  <a:lnTo>
                    <a:pt x="130314" y="93980"/>
                  </a:lnTo>
                  <a:lnTo>
                    <a:pt x="133642" y="95250"/>
                  </a:lnTo>
                  <a:lnTo>
                    <a:pt x="134967" y="93980"/>
                  </a:lnTo>
                  <a:close/>
                </a:path>
                <a:path w="142875" h="133350">
                  <a:moveTo>
                    <a:pt x="13627" y="74930"/>
                  </a:moveTo>
                  <a:lnTo>
                    <a:pt x="18135" y="80010"/>
                  </a:lnTo>
                  <a:lnTo>
                    <a:pt x="10299" y="80010"/>
                  </a:lnTo>
                  <a:lnTo>
                    <a:pt x="11264" y="81280"/>
                  </a:lnTo>
                  <a:lnTo>
                    <a:pt x="12649" y="82550"/>
                  </a:lnTo>
                  <a:lnTo>
                    <a:pt x="13538" y="83820"/>
                  </a:lnTo>
                  <a:lnTo>
                    <a:pt x="10388" y="85090"/>
                  </a:lnTo>
                  <a:lnTo>
                    <a:pt x="140081" y="85090"/>
                  </a:lnTo>
                  <a:lnTo>
                    <a:pt x="142481" y="83820"/>
                  </a:lnTo>
                  <a:lnTo>
                    <a:pt x="140716" y="82550"/>
                  </a:lnTo>
                  <a:lnTo>
                    <a:pt x="138214" y="82550"/>
                  </a:lnTo>
                  <a:lnTo>
                    <a:pt x="136842" y="81280"/>
                  </a:lnTo>
                  <a:lnTo>
                    <a:pt x="137909" y="81280"/>
                  </a:lnTo>
                  <a:lnTo>
                    <a:pt x="139522" y="80010"/>
                  </a:lnTo>
                  <a:lnTo>
                    <a:pt x="139433" y="78740"/>
                  </a:lnTo>
                  <a:lnTo>
                    <a:pt x="131546" y="78740"/>
                  </a:lnTo>
                  <a:lnTo>
                    <a:pt x="133121" y="77470"/>
                  </a:lnTo>
                  <a:lnTo>
                    <a:pt x="133883" y="76200"/>
                  </a:lnTo>
                  <a:lnTo>
                    <a:pt x="20066" y="76200"/>
                  </a:lnTo>
                  <a:lnTo>
                    <a:pt x="13627" y="74930"/>
                  </a:lnTo>
                  <a:close/>
                </a:path>
                <a:path w="142875" h="133350">
                  <a:moveTo>
                    <a:pt x="18656" y="71120"/>
                  </a:moveTo>
                  <a:lnTo>
                    <a:pt x="23088" y="76200"/>
                  </a:lnTo>
                  <a:lnTo>
                    <a:pt x="133883" y="76200"/>
                  </a:lnTo>
                  <a:lnTo>
                    <a:pt x="134264" y="73660"/>
                  </a:lnTo>
                  <a:lnTo>
                    <a:pt x="23304" y="73660"/>
                  </a:lnTo>
                  <a:lnTo>
                    <a:pt x="18656" y="71120"/>
                  </a:lnTo>
                  <a:close/>
                </a:path>
                <a:path w="142875" h="133350">
                  <a:moveTo>
                    <a:pt x="129527" y="58420"/>
                  </a:moveTo>
                  <a:lnTo>
                    <a:pt x="128003" y="59690"/>
                  </a:lnTo>
                  <a:lnTo>
                    <a:pt x="14998" y="59690"/>
                  </a:lnTo>
                  <a:lnTo>
                    <a:pt x="13576" y="60960"/>
                  </a:lnTo>
                  <a:lnTo>
                    <a:pt x="12369" y="62230"/>
                  </a:lnTo>
                  <a:lnTo>
                    <a:pt x="18516" y="62230"/>
                  </a:lnTo>
                  <a:lnTo>
                    <a:pt x="20916" y="64770"/>
                  </a:lnTo>
                  <a:lnTo>
                    <a:pt x="18808" y="67310"/>
                  </a:lnTo>
                  <a:lnTo>
                    <a:pt x="23317" y="71120"/>
                  </a:lnTo>
                  <a:lnTo>
                    <a:pt x="26644" y="72390"/>
                  </a:lnTo>
                  <a:lnTo>
                    <a:pt x="23304" y="73660"/>
                  </a:lnTo>
                  <a:lnTo>
                    <a:pt x="131660" y="73660"/>
                  </a:lnTo>
                  <a:lnTo>
                    <a:pt x="130543" y="72390"/>
                  </a:lnTo>
                  <a:lnTo>
                    <a:pt x="132511" y="71120"/>
                  </a:lnTo>
                  <a:lnTo>
                    <a:pt x="133121" y="68580"/>
                  </a:lnTo>
                  <a:lnTo>
                    <a:pt x="133019" y="67310"/>
                  </a:lnTo>
                  <a:lnTo>
                    <a:pt x="129171" y="67310"/>
                  </a:lnTo>
                  <a:lnTo>
                    <a:pt x="127457" y="66040"/>
                  </a:lnTo>
                  <a:lnTo>
                    <a:pt x="128917" y="64770"/>
                  </a:lnTo>
                  <a:lnTo>
                    <a:pt x="130848" y="60960"/>
                  </a:lnTo>
                  <a:lnTo>
                    <a:pt x="129527" y="58420"/>
                  </a:lnTo>
                  <a:close/>
                </a:path>
                <a:path w="142875" h="133350">
                  <a:moveTo>
                    <a:pt x="132918" y="66040"/>
                  </a:moveTo>
                  <a:lnTo>
                    <a:pt x="131660" y="67310"/>
                  </a:lnTo>
                  <a:lnTo>
                    <a:pt x="133019" y="67310"/>
                  </a:lnTo>
                  <a:lnTo>
                    <a:pt x="132918" y="66040"/>
                  </a:lnTo>
                  <a:close/>
                </a:path>
                <a:path w="142875" h="133350">
                  <a:moveTo>
                    <a:pt x="13017" y="48260"/>
                  </a:moveTo>
                  <a:lnTo>
                    <a:pt x="11163" y="48260"/>
                  </a:lnTo>
                  <a:lnTo>
                    <a:pt x="13474" y="50800"/>
                  </a:lnTo>
                  <a:lnTo>
                    <a:pt x="15925" y="52070"/>
                  </a:lnTo>
                  <a:lnTo>
                    <a:pt x="17513" y="54610"/>
                  </a:lnTo>
                  <a:lnTo>
                    <a:pt x="11582" y="54610"/>
                  </a:lnTo>
                  <a:lnTo>
                    <a:pt x="9499" y="55880"/>
                  </a:lnTo>
                  <a:lnTo>
                    <a:pt x="14947" y="58420"/>
                  </a:lnTo>
                  <a:lnTo>
                    <a:pt x="16764" y="59690"/>
                  </a:lnTo>
                  <a:lnTo>
                    <a:pt x="126212" y="59690"/>
                  </a:lnTo>
                  <a:lnTo>
                    <a:pt x="123964" y="58420"/>
                  </a:lnTo>
                  <a:lnTo>
                    <a:pt x="127177" y="57150"/>
                  </a:lnTo>
                  <a:lnTo>
                    <a:pt x="128308" y="52070"/>
                  </a:lnTo>
                  <a:lnTo>
                    <a:pt x="127656" y="49530"/>
                  </a:lnTo>
                  <a:lnTo>
                    <a:pt x="15354" y="49530"/>
                  </a:lnTo>
                  <a:lnTo>
                    <a:pt x="13017" y="48260"/>
                  </a:lnTo>
                  <a:close/>
                </a:path>
                <a:path w="142875" h="133350">
                  <a:moveTo>
                    <a:pt x="81216" y="31750"/>
                  </a:moveTo>
                  <a:lnTo>
                    <a:pt x="80810" y="33020"/>
                  </a:lnTo>
                  <a:lnTo>
                    <a:pt x="80467" y="34290"/>
                  </a:lnTo>
                  <a:lnTo>
                    <a:pt x="79248" y="35560"/>
                  </a:lnTo>
                  <a:lnTo>
                    <a:pt x="11049" y="35560"/>
                  </a:lnTo>
                  <a:lnTo>
                    <a:pt x="13106" y="36830"/>
                  </a:lnTo>
                  <a:lnTo>
                    <a:pt x="15316" y="38100"/>
                  </a:lnTo>
                  <a:lnTo>
                    <a:pt x="17170" y="39370"/>
                  </a:lnTo>
                  <a:lnTo>
                    <a:pt x="15303" y="41910"/>
                  </a:lnTo>
                  <a:lnTo>
                    <a:pt x="10820" y="41910"/>
                  </a:lnTo>
                  <a:lnTo>
                    <a:pt x="12636" y="44450"/>
                  </a:lnTo>
                  <a:lnTo>
                    <a:pt x="15163" y="45720"/>
                  </a:lnTo>
                  <a:lnTo>
                    <a:pt x="16814" y="48260"/>
                  </a:lnTo>
                  <a:lnTo>
                    <a:pt x="15354" y="49530"/>
                  </a:lnTo>
                  <a:lnTo>
                    <a:pt x="124752" y="49530"/>
                  </a:lnTo>
                  <a:lnTo>
                    <a:pt x="123329" y="48260"/>
                  </a:lnTo>
                  <a:lnTo>
                    <a:pt x="123913" y="46990"/>
                  </a:lnTo>
                  <a:lnTo>
                    <a:pt x="124034" y="43180"/>
                  </a:lnTo>
                  <a:lnTo>
                    <a:pt x="120078" y="43180"/>
                  </a:lnTo>
                  <a:lnTo>
                    <a:pt x="118287" y="41910"/>
                  </a:lnTo>
                  <a:lnTo>
                    <a:pt x="119037" y="39370"/>
                  </a:lnTo>
                  <a:lnTo>
                    <a:pt x="120163" y="36830"/>
                  </a:lnTo>
                  <a:lnTo>
                    <a:pt x="82740" y="36830"/>
                  </a:lnTo>
                  <a:lnTo>
                    <a:pt x="82613" y="35560"/>
                  </a:lnTo>
                  <a:lnTo>
                    <a:pt x="82092" y="33020"/>
                  </a:lnTo>
                  <a:lnTo>
                    <a:pt x="81216" y="31750"/>
                  </a:lnTo>
                  <a:close/>
                </a:path>
                <a:path w="142875" h="133350">
                  <a:moveTo>
                    <a:pt x="127330" y="48260"/>
                  </a:moveTo>
                  <a:lnTo>
                    <a:pt x="126263" y="49530"/>
                  </a:lnTo>
                  <a:lnTo>
                    <a:pt x="127656" y="49530"/>
                  </a:lnTo>
                  <a:lnTo>
                    <a:pt x="127330" y="48260"/>
                  </a:lnTo>
                  <a:close/>
                </a:path>
                <a:path w="142875" h="133350">
                  <a:moveTo>
                    <a:pt x="124040" y="41910"/>
                  </a:moveTo>
                  <a:lnTo>
                    <a:pt x="122364" y="43180"/>
                  </a:lnTo>
                  <a:lnTo>
                    <a:pt x="124034" y="43180"/>
                  </a:lnTo>
                  <a:lnTo>
                    <a:pt x="124040" y="41910"/>
                  </a:lnTo>
                  <a:close/>
                </a:path>
                <a:path w="142875" h="133350">
                  <a:moveTo>
                    <a:pt x="85788" y="29210"/>
                  </a:moveTo>
                  <a:lnTo>
                    <a:pt x="84797" y="31750"/>
                  </a:lnTo>
                  <a:lnTo>
                    <a:pt x="84874" y="33020"/>
                  </a:lnTo>
                  <a:lnTo>
                    <a:pt x="84950" y="34290"/>
                  </a:lnTo>
                  <a:lnTo>
                    <a:pt x="82740" y="36830"/>
                  </a:lnTo>
                  <a:lnTo>
                    <a:pt x="120163" y="36830"/>
                  </a:lnTo>
                  <a:lnTo>
                    <a:pt x="120726" y="35560"/>
                  </a:lnTo>
                  <a:lnTo>
                    <a:pt x="120095" y="34290"/>
                  </a:lnTo>
                  <a:lnTo>
                    <a:pt x="88468" y="34290"/>
                  </a:lnTo>
                  <a:lnTo>
                    <a:pt x="88188" y="33020"/>
                  </a:lnTo>
                  <a:lnTo>
                    <a:pt x="87388" y="30480"/>
                  </a:lnTo>
                  <a:lnTo>
                    <a:pt x="85788" y="29210"/>
                  </a:lnTo>
                  <a:close/>
                </a:path>
                <a:path w="142875" h="133350">
                  <a:moveTo>
                    <a:pt x="63068" y="15240"/>
                  </a:moveTo>
                  <a:lnTo>
                    <a:pt x="61772" y="17780"/>
                  </a:lnTo>
                  <a:lnTo>
                    <a:pt x="61607" y="19050"/>
                  </a:lnTo>
                  <a:lnTo>
                    <a:pt x="59740" y="20320"/>
                  </a:lnTo>
                  <a:lnTo>
                    <a:pt x="10363" y="20320"/>
                  </a:lnTo>
                  <a:lnTo>
                    <a:pt x="11341" y="22860"/>
                  </a:lnTo>
                  <a:lnTo>
                    <a:pt x="14008" y="25400"/>
                  </a:lnTo>
                  <a:lnTo>
                    <a:pt x="15938" y="27940"/>
                  </a:lnTo>
                  <a:lnTo>
                    <a:pt x="12509" y="27940"/>
                  </a:lnTo>
                  <a:lnTo>
                    <a:pt x="15709" y="30480"/>
                  </a:lnTo>
                  <a:lnTo>
                    <a:pt x="15748" y="31750"/>
                  </a:lnTo>
                  <a:lnTo>
                    <a:pt x="15875" y="34290"/>
                  </a:lnTo>
                  <a:lnTo>
                    <a:pt x="12814" y="35560"/>
                  </a:lnTo>
                  <a:lnTo>
                    <a:pt x="79248" y="35560"/>
                  </a:lnTo>
                  <a:lnTo>
                    <a:pt x="77038" y="33020"/>
                  </a:lnTo>
                  <a:lnTo>
                    <a:pt x="76949" y="31750"/>
                  </a:lnTo>
                  <a:lnTo>
                    <a:pt x="76860" y="30480"/>
                  </a:lnTo>
                  <a:lnTo>
                    <a:pt x="71780" y="30480"/>
                  </a:lnTo>
                  <a:lnTo>
                    <a:pt x="71196" y="26670"/>
                  </a:lnTo>
                  <a:lnTo>
                    <a:pt x="72224" y="24130"/>
                  </a:lnTo>
                  <a:lnTo>
                    <a:pt x="67945" y="24130"/>
                  </a:lnTo>
                  <a:lnTo>
                    <a:pt x="64516" y="20320"/>
                  </a:lnTo>
                  <a:lnTo>
                    <a:pt x="64611" y="19050"/>
                  </a:lnTo>
                  <a:lnTo>
                    <a:pt x="64706" y="17780"/>
                  </a:lnTo>
                  <a:lnTo>
                    <a:pt x="63068" y="15240"/>
                  </a:lnTo>
                  <a:close/>
                </a:path>
                <a:path w="142875" h="133350">
                  <a:moveTo>
                    <a:pt x="90360" y="25400"/>
                  </a:moveTo>
                  <a:lnTo>
                    <a:pt x="90258" y="29210"/>
                  </a:lnTo>
                  <a:lnTo>
                    <a:pt x="90525" y="31750"/>
                  </a:lnTo>
                  <a:lnTo>
                    <a:pt x="88468" y="34290"/>
                  </a:lnTo>
                  <a:lnTo>
                    <a:pt x="115544" y="34290"/>
                  </a:lnTo>
                  <a:lnTo>
                    <a:pt x="113931" y="31750"/>
                  </a:lnTo>
                  <a:lnTo>
                    <a:pt x="116420" y="29210"/>
                  </a:lnTo>
                  <a:lnTo>
                    <a:pt x="93256" y="29210"/>
                  </a:lnTo>
                  <a:lnTo>
                    <a:pt x="91948" y="27940"/>
                  </a:lnTo>
                  <a:lnTo>
                    <a:pt x="91668" y="26670"/>
                  </a:lnTo>
                  <a:lnTo>
                    <a:pt x="90360" y="25400"/>
                  </a:lnTo>
                  <a:close/>
                </a:path>
                <a:path w="142875" h="133350">
                  <a:moveTo>
                    <a:pt x="118833" y="31750"/>
                  </a:moveTo>
                  <a:lnTo>
                    <a:pt x="118325" y="33020"/>
                  </a:lnTo>
                  <a:lnTo>
                    <a:pt x="117081" y="34290"/>
                  </a:lnTo>
                  <a:lnTo>
                    <a:pt x="120095" y="34290"/>
                  </a:lnTo>
                  <a:lnTo>
                    <a:pt x="118833" y="31750"/>
                  </a:lnTo>
                  <a:close/>
                </a:path>
                <a:path w="142875" h="133350">
                  <a:moveTo>
                    <a:pt x="75476" y="26670"/>
                  </a:moveTo>
                  <a:lnTo>
                    <a:pt x="73507" y="29210"/>
                  </a:lnTo>
                  <a:lnTo>
                    <a:pt x="71780" y="30480"/>
                  </a:lnTo>
                  <a:lnTo>
                    <a:pt x="76860" y="30480"/>
                  </a:lnTo>
                  <a:lnTo>
                    <a:pt x="76771" y="29210"/>
                  </a:lnTo>
                  <a:lnTo>
                    <a:pt x="75476" y="26670"/>
                  </a:lnTo>
                  <a:close/>
                </a:path>
                <a:path w="142875" h="133350">
                  <a:moveTo>
                    <a:pt x="95935" y="22860"/>
                  </a:moveTo>
                  <a:lnTo>
                    <a:pt x="94526" y="22860"/>
                  </a:lnTo>
                  <a:lnTo>
                    <a:pt x="94462" y="25400"/>
                  </a:lnTo>
                  <a:lnTo>
                    <a:pt x="94132" y="27940"/>
                  </a:lnTo>
                  <a:lnTo>
                    <a:pt x="93256" y="29210"/>
                  </a:lnTo>
                  <a:lnTo>
                    <a:pt x="110274" y="29210"/>
                  </a:lnTo>
                  <a:lnTo>
                    <a:pt x="108432" y="27940"/>
                  </a:lnTo>
                  <a:lnTo>
                    <a:pt x="108449" y="25400"/>
                  </a:lnTo>
                  <a:lnTo>
                    <a:pt x="98107" y="25400"/>
                  </a:lnTo>
                  <a:lnTo>
                    <a:pt x="96989" y="24130"/>
                  </a:lnTo>
                  <a:lnTo>
                    <a:pt x="95935" y="22860"/>
                  </a:lnTo>
                  <a:close/>
                </a:path>
                <a:path w="142875" h="133350">
                  <a:moveTo>
                    <a:pt x="113360" y="26670"/>
                  </a:moveTo>
                  <a:lnTo>
                    <a:pt x="112229" y="27940"/>
                  </a:lnTo>
                  <a:lnTo>
                    <a:pt x="110274" y="29210"/>
                  </a:lnTo>
                  <a:lnTo>
                    <a:pt x="116420" y="29210"/>
                  </a:lnTo>
                  <a:lnTo>
                    <a:pt x="113360" y="26670"/>
                  </a:lnTo>
                  <a:close/>
                </a:path>
                <a:path w="142875" h="133350">
                  <a:moveTo>
                    <a:pt x="101104" y="17780"/>
                  </a:moveTo>
                  <a:lnTo>
                    <a:pt x="100736" y="17780"/>
                  </a:lnTo>
                  <a:lnTo>
                    <a:pt x="101727" y="20320"/>
                  </a:lnTo>
                  <a:lnTo>
                    <a:pt x="99402" y="24130"/>
                  </a:lnTo>
                  <a:lnTo>
                    <a:pt x="98107" y="25400"/>
                  </a:lnTo>
                  <a:lnTo>
                    <a:pt x="108449" y="25400"/>
                  </a:lnTo>
                  <a:lnTo>
                    <a:pt x="108458" y="24130"/>
                  </a:lnTo>
                  <a:lnTo>
                    <a:pt x="108204" y="22860"/>
                  </a:lnTo>
                  <a:lnTo>
                    <a:pt x="103365" y="22860"/>
                  </a:lnTo>
                  <a:lnTo>
                    <a:pt x="104000" y="20320"/>
                  </a:lnTo>
                  <a:lnTo>
                    <a:pt x="101104" y="17780"/>
                  </a:lnTo>
                  <a:close/>
                </a:path>
                <a:path w="142875" h="133350">
                  <a:moveTo>
                    <a:pt x="70726" y="21590"/>
                  </a:moveTo>
                  <a:lnTo>
                    <a:pt x="69100" y="22860"/>
                  </a:lnTo>
                  <a:lnTo>
                    <a:pt x="67945" y="24130"/>
                  </a:lnTo>
                  <a:lnTo>
                    <a:pt x="72224" y="24130"/>
                  </a:lnTo>
                  <a:lnTo>
                    <a:pt x="70726" y="21590"/>
                  </a:lnTo>
                  <a:close/>
                </a:path>
                <a:path w="142875" h="133350">
                  <a:moveTo>
                    <a:pt x="106845" y="20320"/>
                  </a:moveTo>
                  <a:lnTo>
                    <a:pt x="106819" y="21590"/>
                  </a:lnTo>
                  <a:lnTo>
                    <a:pt x="105117" y="22860"/>
                  </a:lnTo>
                  <a:lnTo>
                    <a:pt x="108204" y="22860"/>
                  </a:lnTo>
                  <a:lnTo>
                    <a:pt x="107911" y="21590"/>
                  </a:lnTo>
                  <a:lnTo>
                    <a:pt x="106845" y="20320"/>
                  </a:lnTo>
                  <a:close/>
                </a:path>
                <a:path w="142875" h="133350">
                  <a:moveTo>
                    <a:pt x="9499" y="11430"/>
                  </a:moveTo>
                  <a:lnTo>
                    <a:pt x="10947" y="13970"/>
                  </a:lnTo>
                  <a:lnTo>
                    <a:pt x="12153" y="15240"/>
                  </a:lnTo>
                  <a:lnTo>
                    <a:pt x="15341" y="17780"/>
                  </a:lnTo>
                  <a:lnTo>
                    <a:pt x="16370" y="20320"/>
                  </a:lnTo>
                  <a:lnTo>
                    <a:pt x="59740" y="20320"/>
                  </a:lnTo>
                  <a:lnTo>
                    <a:pt x="58559" y="19050"/>
                  </a:lnTo>
                  <a:lnTo>
                    <a:pt x="58635" y="17780"/>
                  </a:lnTo>
                  <a:lnTo>
                    <a:pt x="54457" y="17780"/>
                  </a:lnTo>
                  <a:lnTo>
                    <a:pt x="54394" y="16510"/>
                  </a:lnTo>
                  <a:lnTo>
                    <a:pt x="54233" y="15240"/>
                  </a:lnTo>
                  <a:lnTo>
                    <a:pt x="45656" y="15240"/>
                  </a:lnTo>
                  <a:lnTo>
                    <a:pt x="45326" y="13970"/>
                  </a:lnTo>
                  <a:lnTo>
                    <a:pt x="40513" y="13970"/>
                  </a:lnTo>
                  <a:lnTo>
                    <a:pt x="40773" y="12700"/>
                  </a:lnTo>
                  <a:lnTo>
                    <a:pt x="11696" y="12700"/>
                  </a:lnTo>
                  <a:lnTo>
                    <a:pt x="9499" y="11430"/>
                  </a:lnTo>
                  <a:close/>
                </a:path>
                <a:path w="142875" h="133350">
                  <a:moveTo>
                    <a:pt x="56870" y="15240"/>
                  </a:moveTo>
                  <a:lnTo>
                    <a:pt x="55829" y="16510"/>
                  </a:lnTo>
                  <a:lnTo>
                    <a:pt x="56108" y="17780"/>
                  </a:lnTo>
                  <a:lnTo>
                    <a:pt x="58635" y="17780"/>
                  </a:lnTo>
                  <a:lnTo>
                    <a:pt x="58712" y="16510"/>
                  </a:lnTo>
                  <a:lnTo>
                    <a:pt x="56870" y="15240"/>
                  </a:lnTo>
                  <a:close/>
                </a:path>
                <a:path w="142875" h="133350">
                  <a:moveTo>
                    <a:pt x="53911" y="12700"/>
                  </a:moveTo>
                  <a:lnTo>
                    <a:pt x="49110" y="12700"/>
                  </a:lnTo>
                  <a:lnTo>
                    <a:pt x="47853" y="15240"/>
                  </a:lnTo>
                  <a:lnTo>
                    <a:pt x="54233" y="15240"/>
                  </a:lnTo>
                  <a:lnTo>
                    <a:pt x="53911" y="12700"/>
                  </a:lnTo>
                  <a:close/>
                </a:path>
                <a:path w="142875" h="133350">
                  <a:moveTo>
                    <a:pt x="45123" y="10160"/>
                  </a:moveTo>
                  <a:lnTo>
                    <a:pt x="43459" y="11430"/>
                  </a:lnTo>
                  <a:lnTo>
                    <a:pt x="42405" y="12700"/>
                  </a:lnTo>
                  <a:lnTo>
                    <a:pt x="40513" y="13970"/>
                  </a:lnTo>
                  <a:lnTo>
                    <a:pt x="45326" y="13970"/>
                  </a:lnTo>
                  <a:lnTo>
                    <a:pt x="46850" y="11430"/>
                  </a:lnTo>
                  <a:lnTo>
                    <a:pt x="45123" y="10160"/>
                  </a:lnTo>
                  <a:close/>
                </a:path>
                <a:path w="142875" h="133350">
                  <a:moveTo>
                    <a:pt x="9588" y="6350"/>
                  </a:moveTo>
                  <a:lnTo>
                    <a:pt x="11404" y="8890"/>
                  </a:lnTo>
                  <a:lnTo>
                    <a:pt x="13284" y="11430"/>
                  </a:lnTo>
                  <a:lnTo>
                    <a:pt x="15748" y="12700"/>
                  </a:lnTo>
                  <a:lnTo>
                    <a:pt x="36207" y="12700"/>
                  </a:lnTo>
                  <a:lnTo>
                    <a:pt x="34099" y="11430"/>
                  </a:lnTo>
                  <a:lnTo>
                    <a:pt x="31927" y="10160"/>
                  </a:lnTo>
                  <a:lnTo>
                    <a:pt x="32543" y="8890"/>
                  </a:lnTo>
                  <a:lnTo>
                    <a:pt x="29184" y="8890"/>
                  </a:lnTo>
                  <a:lnTo>
                    <a:pt x="26365" y="7620"/>
                  </a:lnTo>
                  <a:lnTo>
                    <a:pt x="11455" y="7620"/>
                  </a:lnTo>
                  <a:lnTo>
                    <a:pt x="9588" y="6350"/>
                  </a:lnTo>
                  <a:close/>
                </a:path>
                <a:path w="142875" h="133350">
                  <a:moveTo>
                    <a:pt x="39370" y="8890"/>
                  </a:moveTo>
                  <a:lnTo>
                    <a:pt x="37909" y="8890"/>
                  </a:lnTo>
                  <a:lnTo>
                    <a:pt x="36207" y="12700"/>
                  </a:lnTo>
                  <a:lnTo>
                    <a:pt x="40773" y="12700"/>
                  </a:lnTo>
                  <a:lnTo>
                    <a:pt x="41033" y="11430"/>
                  </a:lnTo>
                  <a:lnTo>
                    <a:pt x="41021" y="10160"/>
                  </a:lnTo>
                  <a:lnTo>
                    <a:pt x="39370" y="8890"/>
                  </a:lnTo>
                  <a:close/>
                </a:path>
                <a:path w="142875" h="133350">
                  <a:moveTo>
                    <a:pt x="31051" y="5080"/>
                  </a:moveTo>
                  <a:lnTo>
                    <a:pt x="30327" y="6350"/>
                  </a:lnTo>
                  <a:lnTo>
                    <a:pt x="29184" y="8890"/>
                  </a:lnTo>
                  <a:lnTo>
                    <a:pt x="32543" y="8890"/>
                  </a:lnTo>
                  <a:lnTo>
                    <a:pt x="33159" y="7620"/>
                  </a:lnTo>
                  <a:lnTo>
                    <a:pt x="31051" y="5080"/>
                  </a:lnTo>
                  <a:close/>
                </a:path>
                <a:path w="142875" h="133350">
                  <a:moveTo>
                    <a:pt x="11290" y="0"/>
                  </a:moveTo>
                  <a:lnTo>
                    <a:pt x="11849" y="3810"/>
                  </a:lnTo>
                  <a:lnTo>
                    <a:pt x="15430" y="7620"/>
                  </a:lnTo>
                  <a:lnTo>
                    <a:pt x="26365" y="7620"/>
                  </a:lnTo>
                  <a:lnTo>
                    <a:pt x="26885" y="6350"/>
                  </a:lnTo>
                  <a:lnTo>
                    <a:pt x="26797" y="5080"/>
                  </a:lnTo>
                  <a:lnTo>
                    <a:pt x="22656" y="5080"/>
                  </a:lnTo>
                  <a:lnTo>
                    <a:pt x="22485" y="3810"/>
                  </a:lnTo>
                  <a:lnTo>
                    <a:pt x="16878" y="3810"/>
                  </a:lnTo>
                  <a:lnTo>
                    <a:pt x="15138" y="1270"/>
                  </a:lnTo>
                  <a:lnTo>
                    <a:pt x="14846" y="1270"/>
                  </a:lnTo>
                  <a:lnTo>
                    <a:pt x="11290" y="0"/>
                  </a:lnTo>
                  <a:close/>
                </a:path>
                <a:path w="142875" h="133350">
                  <a:moveTo>
                    <a:pt x="24866" y="1270"/>
                  </a:moveTo>
                  <a:lnTo>
                    <a:pt x="24168" y="2540"/>
                  </a:lnTo>
                  <a:lnTo>
                    <a:pt x="24218" y="3810"/>
                  </a:lnTo>
                  <a:lnTo>
                    <a:pt x="22656" y="5080"/>
                  </a:lnTo>
                  <a:lnTo>
                    <a:pt x="26797" y="5080"/>
                  </a:lnTo>
                  <a:lnTo>
                    <a:pt x="26708" y="3810"/>
                  </a:lnTo>
                  <a:lnTo>
                    <a:pt x="26619" y="2540"/>
                  </a:lnTo>
                  <a:lnTo>
                    <a:pt x="24866" y="1270"/>
                  </a:lnTo>
                  <a:close/>
                </a:path>
                <a:path w="142875" h="133350">
                  <a:moveTo>
                    <a:pt x="18872" y="0"/>
                  </a:moveTo>
                  <a:lnTo>
                    <a:pt x="18732" y="1270"/>
                  </a:lnTo>
                  <a:lnTo>
                    <a:pt x="19151" y="3810"/>
                  </a:lnTo>
                  <a:lnTo>
                    <a:pt x="22485" y="3810"/>
                  </a:lnTo>
                  <a:lnTo>
                    <a:pt x="22313" y="2540"/>
                  </a:lnTo>
                  <a:lnTo>
                    <a:pt x="20688" y="1270"/>
                  </a:lnTo>
                  <a:lnTo>
                    <a:pt x="18872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2" name="object 2782"/>
            <p:cNvSpPr/>
            <p:nvPr/>
          </p:nvSpPr>
          <p:spPr>
            <a:xfrm>
              <a:off x="6966548" y="3098184"/>
              <a:ext cx="93345" cy="134620"/>
            </a:xfrm>
            <a:custGeom>
              <a:avLst/>
              <a:gdLst/>
              <a:ahLst/>
              <a:cxnLst/>
              <a:rect l="l" t="t" r="r" b="b"/>
              <a:pathLst>
                <a:path w="93345" h="134619">
                  <a:moveTo>
                    <a:pt x="72216" y="129235"/>
                  </a:moveTo>
                  <a:lnTo>
                    <a:pt x="60378" y="129235"/>
                  </a:lnTo>
                  <a:lnTo>
                    <a:pt x="60894" y="129895"/>
                  </a:lnTo>
                  <a:lnTo>
                    <a:pt x="61615" y="130898"/>
                  </a:lnTo>
                  <a:lnTo>
                    <a:pt x="62042" y="132207"/>
                  </a:lnTo>
                  <a:lnTo>
                    <a:pt x="62864" y="134442"/>
                  </a:lnTo>
                  <a:lnTo>
                    <a:pt x="64782" y="133477"/>
                  </a:lnTo>
                  <a:lnTo>
                    <a:pt x="64665" y="131203"/>
                  </a:lnTo>
                  <a:lnTo>
                    <a:pt x="64650" y="130898"/>
                  </a:lnTo>
                  <a:lnTo>
                    <a:pt x="64327" y="130898"/>
                  </a:lnTo>
                  <a:lnTo>
                    <a:pt x="66595" y="129895"/>
                  </a:lnTo>
                  <a:lnTo>
                    <a:pt x="71983" y="129895"/>
                  </a:lnTo>
                  <a:lnTo>
                    <a:pt x="72216" y="129235"/>
                  </a:lnTo>
                  <a:close/>
                </a:path>
                <a:path w="93345" h="134619">
                  <a:moveTo>
                    <a:pt x="71983" y="129895"/>
                  </a:moveTo>
                  <a:lnTo>
                    <a:pt x="66641" y="129895"/>
                  </a:lnTo>
                  <a:lnTo>
                    <a:pt x="68046" y="130898"/>
                  </a:lnTo>
                  <a:lnTo>
                    <a:pt x="69354" y="132397"/>
                  </a:lnTo>
                  <a:lnTo>
                    <a:pt x="70662" y="133629"/>
                  </a:lnTo>
                  <a:lnTo>
                    <a:pt x="71983" y="129895"/>
                  </a:lnTo>
                  <a:close/>
                </a:path>
                <a:path w="93345" h="134619">
                  <a:moveTo>
                    <a:pt x="72486" y="128473"/>
                  </a:moveTo>
                  <a:lnTo>
                    <a:pt x="54904" y="128473"/>
                  </a:lnTo>
                  <a:lnTo>
                    <a:pt x="55651" y="129628"/>
                  </a:lnTo>
                  <a:lnTo>
                    <a:pt x="55582" y="131203"/>
                  </a:lnTo>
                  <a:lnTo>
                    <a:pt x="55979" y="132207"/>
                  </a:lnTo>
                  <a:lnTo>
                    <a:pt x="56055" y="132397"/>
                  </a:lnTo>
                  <a:lnTo>
                    <a:pt x="55703" y="132397"/>
                  </a:lnTo>
                  <a:lnTo>
                    <a:pt x="58267" y="132207"/>
                  </a:lnTo>
                  <a:lnTo>
                    <a:pt x="59579" y="131203"/>
                  </a:lnTo>
                  <a:lnTo>
                    <a:pt x="59737" y="131203"/>
                  </a:lnTo>
                  <a:lnTo>
                    <a:pt x="60092" y="129895"/>
                  </a:lnTo>
                  <a:lnTo>
                    <a:pt x="60165" y="129628"/>
                  </a:lnTo>
                  <a:lnTo>
                    <a:pt x="60272" y="129235"/>
                  </a:lnTo>
                  <a:lnTo>
                    <a:pt x="72216" y="129235"/>
                  </a:lnTo>
                  <a:lnTo>
                    <a:pt x="72414" y="128676"/>
                  </a:lnTo>
                  <a:lnTo>
                    <a:pt x="72486" y="128473"/>
                  </a:lnTo>
                  <a:close/>
                </a:path>
                <a:path w="93345" h="134619">
                  <a:moveTo>
                    <a:pt x="79046" y="128473"/>
                  </a:moveTo>
                  <a:lnTo>
                    <a:pt x="72558" y="128473"/>
                  </a:lnTo>
                  <a:lnTo>
                    <a:pt x="76519" y="132207"/>
                  </a:lnTo>
                  <a:lnTo>
                    <a:pt x="79031" y="130898"/>
                  </a:lnTo>
                  <a:lnTo>
                    <a:pt x="79046" y="128473"/>
                  </a:lnTo>
                  <a:close/>
                </a:path>
                <a:path w="93345" h="134619">
                  <a:moveTo>
                    <a:pt x="81775" y="125526"/>
                  </a:moveTo>
                  <a:lnTo>
                    <a:pt x="51253" y="125526"/>
                  </a:lnTo>
                  <a:lnTo>
                    <a:pt x="51193" y="127266"/>
                  </a:lnTo>
                  <a:lnTo>
                    <a:pt x="49656" y="128676"/>
                  </a:lnTo>
                  <a:lnTo>
                    <a:pt x="49807" y="129235"/>
                  </a:lnTo>
                  <a:lnTo>
                    <a:pt x="49914" y="129628"/>
                  </a:lnTo>
                  <a:lnTo>
                    <a:pt x="49986" y="129895"/>
                  </a:lnTo>
                  <a:lnTo>
                    <a:pt x="50333" y="130898"/>
                  </a:lnTo>
                  <a:lnTo>
                    <a:pt x="52235" y="131203"/>
                  </a:lnTo>
                  <a:lnTo>
                    <a:pt x="53517" y="129235"/>
                  </a:lnTo>
                  <a:lnTo>
                    <a:pt x="54683" y="128473"/>
                  </a:lnTo>
                  <a:lnTo>
                    <a:pt x="79046" y="128473"/>
                  </a:lnTo>
                  <a:lnTo>
                    <a:pt x="78934" y="127266"/>
                  </a:lnTo>
                  <a:lnTo>
                    <a:pt x="78879" y="126669"/>
                  </a:lnTo>
                  <a:lnTo>
                    <a:pt x="81775" y="125526"/>
                  </a:lnTo>
                  <a:close/>
                </a:path>
                <a:path w="93345" h="134619">
                  <a:moveTo>
                    <a:pt x="89206" y="119646"/>
                  </a:moveTo>
                  <a:lnTo>
                    <a:pt x="49682" y="119646"/>
                  </a:lnTo>
                  <a:lnTo>
                    <a:pt x="50046" y="121132"/>
                  </a:lnTo>
                  <a:lnTo>
                    <a:pt x="50100" y="121589"/>
                  </a:lnTo>
                  <a:lnTo>
                    <a:pt x="49361" y="123024"/>
                  </a:lnTo>
                  <a:lnTo>
                    <a:pt x="49250" y="123240"/>
                  </a:lnTo>
                  <a:lnTo>
                    <a:pt x="48107" y="124396"/>
                  </a:lnTo>
                  <a:lnTo>
                    <a:pt x="51611" y="125526"/>
                  </a:lnTo>
                  <a:lnTo>
                    <a:pt x="81775" y="125526"/>
                  </a:lnTo>
                  <a:lnTo>
                    <a:pt x="83108" y="126949"/>
                  </a:lnTo>
                  <a:lnTo>
                    <a:pt x="84112" y="128473"/>
                  </a:lnTo>
                  <a:lnTo>
                    <a:pt x="85343" y="129895"/>
                  </a:lnTo>
                  <a:lnTo>
                    <a:pt x="88404" y="127876"/>
                  </a:lnTo>
                  <a:lnTo>
                    <a:pt x="88295" y="122669"/>
                  </a:lnTo>
                  <a:lnTo>
                    <a:pt x="89206" y="119646"/>
                  </a:lnTo>
                  <a:close/>
                </a:path>
                <a:path w="93345" h="134619">
                  <a:moveTo>
                    <a:pt x="91088" y="114795"/>
                  </a:moveTo>
                  <a:lnTo>
                    <a:pt x="34296" y="114795"/>
                  </a:lnTo>
                  <a:lnTo>
                    <a:pt x="35382" y="116103"/>
                  </a:lnTo>
                  <a:lnTo>
                    <a:pt x="33807" y="117602"/>
                  </a:lnTo>
                  <a:lnTo>
                    <a:pt x="32648" y="118351"/>
                  </a:lnTo>
                  <a:lnTo>
                    <a:pt x="38353" y="118351"/>
                  </a:lnTo>
                  <a:lnTo>
                    <a:pt x="41097" y="118618"/>
                  </a:lnTo>
                  <a:lnTo>
                    <a:pt x="41432" y="119646"/>
                  </a:lnTo>
                  <a:lnTo>
                    <a:pt x="41595" y="120421"/>
                  </a:lnTo>
                  <a:lnTo>
                    <a:pt x="40805" y="121589"/>
                  </a:lnTo>
                  <a:lnTo>
                    <a:pt x="39684" y="122669"/>
                  </a:lnTo>
                  <a:lnTo>
                    <a:pt x="40043" y="122669"/>
                  </a:lnTo>
                  <a:lnTo>
                    <a:pt x="43853" y="123939"/>
                  </a:lnTo>
                  <a:lnTo>
                    <a:pt x="46862" y="121132"/>
                  </a:lnTo>
                  <a:lnTo>
                    <a:pt x="49682" y="119646"/>
                  </a:lnTo>
                  <a:lnTo>
                    <a:pt x="93329" y="119646"/>
                  </a:lnTo>
                  <a:lnTo>
                    <a:pt x="93279" y="118618"/>
                  </a:lnTo>
                  <a:lnTo>
                    <a:pt x="91088" y="114795"/>
                  </a:lnTo>
                  <a:close/>
                </a:path>
                <a:path w="93345" h="134619">
                  <a:moveTo>
                    <a:pt x="93329" y="119646"/>
                  </a:moveTo>
                  <a:lnTo>
                    <a:pt x="89275" y="119646"/>
                  </a:lnTo>
                  <a:lnTo>
                    <a:pt x="90462" y="120421"/>
                  </a:lnTo>
                  <a:lnTo>
                    <a:pt x="91287" y="121869"/>
                  </a:lnTo>
                  <a:lnTo>
                    <a:pt x="92544" y="122669"/>
                  </a:lnTo>
                  <a:lnTo>
                    <a:pt x="93329" y="119646"/>
                  </a:lnTo>
                  <a:close/>
                </a:path>
                <a:path w="93345" h="134619">
                  <a:moveTo>
                    <a:pt x="38353" y="118351"/>
                  </a:moveTo>
                  <a:lnTo>
                    <a:pt x="33209" y="118351"/>
                  </a:lnTo>
                  <a:lnTo>
                    <a:pt x="35725" y="118783"/>
                  </a:lnTo>
                  <a:lnTo>
                    <a:pt x="38353" y="118351"/>
                  </a:lnTo>
                  <a:close/>
                </a:path>
                <a:path w="93345" h="134619">
                  <a:moveTo>
                    <a:pt x="88374" y="109423"/>
                  </a:moveTo>
                  <a:lnTo>
                    <a:pt x="26504" y="109423"/>
                  </a:lnTo>
                  <a:lnTo>
                    <a:pt x="28790" y="109931"/>
                  </a:lnTo>
                  <a:lnTo>
                    <a:pt x="30822" y="110413"/>
                  </a:lnTo>
                  <a:lnTo>
                    <a:pt x="31084" y="112191"/>
                  </a:lnTo>
                  <a:lnTo>
                    <a:pt x="31140" y="112572"/>
                  </a:lnTo>
                  <a:lnTo>
                    <a:pt x="29400" y="113715"/>
                  </a:lnTo>
                  <a:lnTo>
                    <a:pt x="30822" y="114795"/>
                  </a:lnTo>
                  <a:lnTo>
                    <a:pt x="32804" y="115036"/>
                  </a:lnTo>
                  <a:lnTo>
                    <a:pt x="34065" y="114795"/>
                  </a:lnTo>
                  <a:lnTo>
                    <a:pt x="91078" y="114795"/>
                  </a:lnTo>
                  <a:lnTo>
                    <a:pt x="88374" y="109423"/>
                  </a:lnTo>
                  <a:close/>
                </a:path>
                <a:path w="93345" h="134619">
                  <a:moveTo>
                    <a:pt x="86779" y="96748"/>
                  </a:moveTo>
                  <a:lnTo>
                    <a:pt x="10553" y="96748"/>
                  </a:lnTo>
                  <a:lnTo>
                    <a:pt x="11175" y="98158"/>
                  </a:lnTo>
                  <a:lnTo>
                    <a:pt x="10337" y="99212"/>
                  </a:lnTo>
                  <a:lnTo>
                    <a:pt x="9486" y="100076"/>
                  </a:lnTo>
                  <a:lnTo>
                    <a:pt x="11491" y="100723"/>
                  </a:lnTo>
                  <a:lnTo>
                    <a:pt x="19795" y="100723"/>
                  </a:lnTo>
                  <a:lnTo>
                    <a:pt x="15578" y="103632"/>
                  </a:lnTo>
                  <a:lnTo>
                    <a:pt x="20726" y="103632"/>
                  </a:lnTo>
                  <a:lnTo>
                    <a:pt x="25018" y="105549"/>
                  </a:lnTo>
                  <a:lnTo>
                    <a:pt x="22936" y="107467"/>
                  </a:lnTo>
                  <a:lnTo>
                    <a:pt x="25260" y="112191"/>
                  </a:lnTo>
                  <a:lnTo>
                    <a:pt x="26504" y="109423"/>
                  </a:lnTo>
                  <a:lnTo>
                    <a:pt x="88374" y="109423"/>
                  </a:lnTo>
                  <a:lnTo>
                    <a:pt x="85242" y="103200"/>
                  </a:lnTo>
                  <a:lnTo>
                    <a:pt x="89166" y="102514"/>
                  </a:lnTo>
                  <a:lnTo>
                    <a:pt x="90321" y="102514"/>
                  </a:lnTo>
                  <a:lnTo>
                    <a:pt x="89903" y="101206"/>
                  </a:lnTo>
                  <a:lnTo>
                    <a:pt x="89496" y="100723"/>
                  </a:lnTo>
                  <a:lnTo>
                    <a:pt x="86779" y="96748"/>
                  </a:lnTo>
                  <a:close/>
                </a:path>
                <a:path w="93345" h="134619">
                  <a:moveTo>
                    <a:pt x="20726" y="103632"/>
                  </a:moveTo>
                  <a:lnTo>
                    <a:pt x="15746" y="103632"/>
                  </a:lnTo>
                  <a:lnTo>
                    <a:pt x="17589" y="104254"/>
                  </a:lnTo>
                  <a:lnTo>
                    <a:pt x="20726" y="103632"/>
                  </a:lnTo>
                  <a:close/>
                </a:path>
                <a:path w="93345" h="134619">
                  <a:moveTo>
                    <a:pt x="2108" y="89623"/>
                  </a:moveTo>
                  <a:lnTo>
                    <a:pt x="0" y="90284"/>
                  </a:lnTo>
                  <a:lnTo>
                    <a:pt x="1714" y="92290"/>
                  </a:lnTo>
                  <a:lnTo>
                    <a:pt x="7861" y="94030"/>
                  </a:lnTo>
                  <a:lnTo>
                    <a:pt x="3571" y="95986"/>
                  </a:lnTo>
                  <a:lnTo>
                    <a:pt x="5803" y="96989"/>
                  </a:lnTo>
                  <a:lnTo>
                    <a:pt x="8508" y="97256"/>
                  </a:lnTo>
                  <a:lnTo>
                    <a:pt x="10553" y="96748"/>
                  </a:lnTo>
                  <a:lnTo>
                    <a:pt x="86779" y="96748"/>
                  </a:lnTo>
                  <a:lnTo>
                    <a:pt x="86258" y="95986"/>
                  </a:lnTo>
                  <a:lnTo>
                    <a:pt x="85178" y="94030"/>
                  </a:lnTo>
                  <a:lnTo>
                    <a:pt x="84670" y="92951"/>
                  </a:lnTo>
                  <a:lnTo>
                    <a:pt x="83413" y="90957"/>
                  </a:lnTo>
                  <a:lnTo>
                    <a:pt x="82705" y="89903"/>
                  </a:lnTo>
                  <a:lnTo>
                    <a:pt x="4660" y="89903"/>
                  </a:lnTo>
                  <a:lnTo>
                    <a:pt x="2108" y="89623"/>
                  </a:lnTo>
                  <a:close/>
                </a:path>
                <a:path w="93345" h="134619">
                  <a:moveTo>
                    <a:pt x="863" y="82524"/>
                  </a:moveTo>
                  <a:lnTo>
                    <a:pt x="6565" y="88633"/>
                  </a:lnTo>
                  <a:lnTo>
                    <a:pt x="4660" y="89903"/>
                  </a:lnTo>
                  <a:lnTo>
                    <a:pt x="82705" y="89903"/>
                  </a:lnTo>
                  <a:lnTo>
                    <a:pt x="82346" y="89369"/>
                  </a:lnTo>
                  <a:lnTo>
                    <a:pt x="81229" y="87820"/>
                  </a:lnTo>
                  <a:lnTo>
                    <a:pt x="79683" y="85623"/>
                  </a:lnTo>
                  <a:lnTo>
                    <a:pt x="10388" y="85623"/>
                  </a:lnTo>
                  <a:lnTo>
                    <a:pt x="863" y="82524"/>
                  </a:lnTo>
                  <a:close/>
                </a:path>
                <a:path w="93345" h="134619">
                  <a:moveTo>
                    <a:pt x="10299" y="80314"/>
                  </a:moveTo>
                  <a:lnTo>
                    <a:pt x="11264" y="81584"/>
                  </a:lnTo>
                  <a:lnTo>
                    <a:pt x="12719" y="82524"/>
                  </a:lnTo>
                  <a:lnTo>
                    <a:pt x="13538" y="83794"/>
                  </a:lnTo>
                  <a:lnTo>
                    <a:pt x="10388" y="85623"/>
                  </a:lnTo>
                  <a:lnTo>
                    <a:pt x="79683" y="85623"/>
                  </a:lnTo>
                  <a:lnTo>
                    <a:pt x="78638" y="84137"/>
                  </a:lnTo>
                  <a:lnTo>
                    <a:pt x="76621" y="80937"/>
                  </a:lnTo>
                  <a:lnTo>
                    <a:pt x="15659" y="80937"/>
                  </a:lnTo>
                  <a:lnTo>
                    <a:pt x="13169" y="80683"/>
                  </a:lnTo>
                  <a:lnTo>
                    <a:pt x="10299" y="80314"/>
                  </a:lnTo>
                  <a:close/>
                </a:path>
                <a:path w="93345" h="134619">
                  <a:moveTo>
                    <a:pt x="14026" y="75742"/>
                  </a:moveTo>
                  <a:lnTo>
                    <a:pt x="13653" y="75742"/>
                  </a:lnTo>
                  <a:lnTo>
                    <a:pt x="18135" y="80137"/>
                  </a:lnTo>
                  <a:lnTo>
                    <a:pt x="15659" y="80937"/>
                  </a:lnTo>
                  <a:lnTo>
                    <a:pt x="76621" y="80937"/>
                  </a:lnTo>
                  <a:lnTo>
                    <a:pt x="75933" y="79844"/>
                  </a:lnTo>
                  <a:lnTo>
                    <a:pt x="74510" y="77762"/>
                  </a:lnTo>
                  <a:lnTo>
                    <a:pt x="73816" y="76885"/>
                  </a:lnTo>
                  <a:lnTo>
                    <a:pt x="23101" y="76885"/>
                  </a:lnTo>
                  <a:lnTo>
                    <a:pt x="20065" y="76301"/>
                  </a:lnTo>
                  <a:lnTo>
                    <a:pt x="14026" y="75742"/>
                  </a:lnTo>
                  <a:close/>
                </a:path>
                <a:path w="93345" h="134619">
                  <a:moveTo>
                    <a:pt x="18656" y="71462"/>
                  </a:moveTo>
                  <a:lnTo>
                    <a:pt x="23101" y="76885"/>
                  </a:lnTo>
                  <a:lnTo>
                    <a:pt x="73816" y="76885"/>
                  </a:lnTo>
                  <a:lnTo>
                    <a:pt x="72910" y="75742"/>
                  </a:lnTo>
                  <a:lnTo>
                    <a:pt x="72003" y="74206"/>
                  </a:lnTo>
                  <a:lnTo>
                    <a:pt x="23304" y="74206"/>
                  </a:lnTo>
                  <a:lnTo>
                    <a:pt x="18656" y="71462"/>
                  </a:lnTo>
                  <a:close/>
                </a:path>
                <a:path w="93345" h="134619">
                  <a:moveTo>
                    <a:pt x="64201" y="62903"/>
                  </a:moveTo>
                  <a:lnTo>
                    <a:pt x="18503" y="62903"/>
                  </a:lnTo>
                  <a:lnTo>
                    <a:pt x="20916" y="65316"/>
                  </a:lnTo>
                  <a:lnTo>
                    <a:pt x="18821" y="68122"/>
                  </a:lnTo>
                  <a:lnTo>
                    <a:pt x="23317" y="71843"/>
                  </a:lnTo>
                  <a:lnTo>
                    <a:pt x="26644" y="72859"/>
                  </a:lnTo>
                  <a:lnTo>
                    <a:pt x="23304" y="74206"/>
                  </a:lnTo>
                  <a:lnTo>
                    <a:pt x="72003" y="74206"/>
                  </a:lnTo>
                  <a:lnTo>
                    <a:pt x="71627" y="73571"/>
                  </a:lnTo>
                  <a:lnTo>
                    <a:pt x="67690" y="68300"/>
                  </a:lnTo>
                  <a:lnTo>
                    <a:pt x="64201" y="62903"/>
                  </a:lnTo>
                  <a:close/>
                </a:path>
                <a:path w="93345" h="134619">
                  <a:moveTo>
                    <a:pt x="13090" y="49326"/>
                  </a:moveTo>
                  <a:lnTo>
                    <a:pt x="11150" y="49326"/>
                  </a:lnTo>
                  <a:lnTo>
                    <a:pt x="13474" y="50863"/>
                  </a:lnTo>
                  <a:lnTo>
                    <a:pt x="15925" y="52578"/>
                  </a:lnTo>
                  <a:lnTo>
                    <a:pt x="17540" y="54864"/>
                  </a:lnTo>
                  <a:lnTo>
                    <a:pt x="11582" y="54864"/>
                  </a:lnTo>
                  <a:lnTo>
                    <a:pt x="9499" y="55994"/>
                  </a:lnTo>
                  <a:lnTo>
                    <a:pt x="14947" y="58496"/>
                  </a:lnTo>
                  <a:lnTo>
                    <a:pt x="16818" y="60236"/>
                  </a:lnTo>
                  <a:lnTo>
                    <a:pt x="14998" y="60236"/>
                  </a:lnTo>
                  <a:lnTo>
                    <a:pt x="13576" y="61531"/>
                  </a:lnTo>
                  <a:lnTo>
                    <a:pt x="12382" y="62445"/>
                  </a:lnTo>
                  <a:lnTo>
                    <a:pt x="15354" y="63207"/>
                  </a:lnTo>
                  <a:lnTo>
                    <a:pt x="18503" y="62903"/>
                  </a:lnTo>
                  <a:lnTo>
                    <a:pt x="64203" y="62903"/>
                  </a:lnTo>
                  <a:lnTo>
                    <a:pt x="56049" y="50863"/>
                  </a:lnTo>
                  <a:lnTo>
                    <a:pt x="55170" y="49720"/>
                  </a:lnTo>
                  <a:lnTo>
                    <a:pt x="15354" y="49720"/>
                  </a:lnTo>
                  <a:lnTo>
                    <a:pt x="13090" y="49326"/>
                  </a:lnTo>
                  <a:close/>
                </a:path>
                <a:path w="93345" h="134619">
                  <a:moveTo>
                    <a:pt x="11061" y="35433"/>
                  </a:moveTo>
                  <a:lnTo>
                    <a:pt x="13106" y="36982"/>
                  </a:lnTo>
                  <a:lnTo>
                    <a:pt x="15316" y="38709"/>
                  </a:lnTo>
                  <a:lnTo>
                    <a:pt x="17170" y="40398"/>
                  </a:lnTo>
                  <a:lnTo>
                    <a:pt x="15303" y="41884"/>
                  </a:lnTo>
                  <a:lnTo>
                    <a:pt x="13411" y="42075"/>
                  </a:lnTo>
                  <a:lnTo>
                    <a:pt x="10820" y="42303"/>
                  </a:lnTo>
                  <a:lnTo>
                    <a:pt x="12636" y="44589"/>
                  </a:lnTo>
                  <a:lnTo>
                    <a:pt x="15176" y="46609"/>
                  </a:lnTo>
                  <a:lnTo>
                    <a:pt x="16814" y="48933"/>
                  </a:lnTo>
                  <a:lnTo>
                    <a:pt x="15354" y="49720"/>
                  </a:lnTo>
                  <a:lnTo>
                    <a:pt x="55170" y="49720"/>
                  </a:lnTo>
                  <a:lnTo>
                    <a:pt x="51213" y="44589"/>
                  </a:lnTo>
                  <a:lnTo>
                    <a:pt x="45935" y="38354"/>
                  </a:lnTo>
                  <a:lnTo>
                    <a:pt x="43951" y="36080"/>
                  </a:lnTo>
                  <a:lnTo>
                    <a:pt x="12814" y="36080"/>
                  </a:lnTo>
                  <a:lnTo>
                    <a:pt x="11061" y="35433"/>
                  </a:lnTo>
                  <a:close/>
                </a:path>
                <a:path w="93345" h="134619">
                  <a:moveTo>
                    <a:pt x="12763" y="28067"/>
                  </a:moveTo>
                  <a:lnTo>
                    <a:pt x="11398" y="28067"/>
                  </a:lnTo>
                  <a:lnTo>
                    <a:pt x="12509" y="28727"/>
                  </a:lnTo>
                  <a:lnTo>
                    <a:pt x="15709" y="31432"/>
                  </a:lnTo>
                  <a:lnTo>
                    <a:pt x="15798" y="32969"/>
                  </a:lnTo>
                  <a:lnTo>
                    <a:pt x="15874" y="34658"/>
                  </a:lnTo>
                  <a:lnTo>
                    <a:pt x="12814" y="36080"/>
                  </a:lnTo>
                  <a:lnTo>
                    <a:pt x="43951" y="36080"/>
                  </a:lnTo>
                  <a:lnTo>
                    <a:pt x="37387" y="28562"/>
                  </a:lnTo>
                  <a:lnTo>
                    <a:pt x="14630" y="28562"/>
                  </a:lnTo>
                  <a:lnTo>
                    <a:pt x="12763" y="28067"/>
                  </a:lnTo>
                  <a:close/>
                </a:path>
                <a:path w="93345" h="134619">
                  <a:moveTo>
                    <a:pt x="10363" y="20358"/>
                  </a:moveTo>
                  <a:lnTo>
                    <a:pt x="11341" y="22898"/>
                  </a:lnTo>
                  <a:lnTo>
                    <a:pt x="14020" y="25704"/>
                  </a:lnTo>
                  <a:lnTo>
                    <a:pt x="15991" y="28067"/>
                  </a:lnTo>
                  <a:lnTo>
                    <a:pt x="15789" y="28067"/>
                  </a:lnTo>
                  <a:lnTo>
                    <a:pt x="14630" y="28562"/>
                  </a:lnTo>
                  <a:lnTo>
                    <a:pt x="37387" y="28562"/>
                  </a:lnTo>
                  <a:lnTo>
                    <a:pt x="36159" y="27155"/>
                  </a:lnTo>
                  <a:lnTo>
                    <a:pt x="30499" y="20866"/>
                  </a:lnTo>
                  <a:lnTo>
                    <a:pt x="12606" y="20866"/>
                  </a:lnTo>
                  <a:lnTo>
                    <a:pt x="10363" y="20358"/>
                  </a:lnTo>
                  <a:close/>
                </a:path>
                <a:path w="93345" h="134619">
                  <a:moveTo>
                    <a:pt x="9499" y="11861"/>
                  </a:moveTo>
                  <a:lnTo>
                    <a:pt x="11015" y="14647"/>
                  </a:lnTo>
                  <a:lnTo>
                    <a:pt x="12153" y="15786"/>
                  </a:lnTo>
                  <a:lnTo>
                    <a:pt x="15341" y="18275"/>
                  </a:lnTo>
                  <a:lnTo>
                    <a:pt x="16382" y="20866"/>
                  </a:lnTo>
                  <a:lnTo>
                    <a:pt x="30499" y="20866"/>
                  </a:lnTo>
                  <a:lnTo>
                    <a:pt x="24903" y="14647"/>
                  </a:lnTo>
                  <a:lnTo>
                    <a:pt x="23569" y="13195"/>
                  </a:lnTo>
                  <a:lnTo>
                    <a:pt x="13487" y="13195"/>
                  </a:lnTo>
                  <a:lnTo>
                    <a:pt x="11696" y="12776"/>
                  </a:lnTo>
                  <a:lnTo>
                    <a:pt x="9499" y="11861"/>
                  </a:lnTo>
                  <a:close/>
                </a:path>
                <a:path w="93345" h="134619">
                  <a:moveTo>
                    <a:pt x="9601" y="7289"/>
                  </a:moveTo>
                  <a:lnTo>
                    <a:pt x="11404" y="9613"/>
                  </a:lnTo>
                  <a:lnTo>
                    <a:pt x="13284" y="11633"/>
                  </a:lnTo>
                  <a:lnTo>
                    <a:pt x="15760" y="12966"/>
                  </a:lnTo>
                  <a:lnTo>
                    <a:pt x="13487" y="13195"/>
                  </a:lnTo>
                  <a:lnTo>
                    <a:pt x="23569" y="13195"/>
                  </a:lnTo>
                  <a:lnTo>
                    <a:pt x="19047" y="8267"/>
                  </a:lnTo>
                  <a:lnTo>
                    <a:pt x="13855" y="8267"/>
                  </a:lnTo>
                  <a:lnTo>
                    <a:pt x="11442" y="7543"/>
                  </a:lnTo>
                  <a:lnTo>
                    <a:pt x="9601" y="7289"/>
                  </a:lnTo>
                  <a:close/>
                </a:path>
                <a:path w="93345" h="134619">
                  <a:moveTo>
                    <a:pt x="11290" y="0"/>
                  </a:moveTo>
                  <a:lnTo>
                    <a:pt x="11828" y="4405"/>
                  </a:lnTo>
                  <a:lnTo>
                    <a:pt x="11849" y="4572"/>
                  </a:lnTo>
                  <a:lnTo>
                    <a:pt x="15178" y="7289"/>
                  </a:lnTo>
                  <a:lnTo>
                    <a:pt x="15363" y="7543"/>
                  </a:lnTo>
                  <a:lnTo>
                    <a:pt x="13855" y="8267"/>
                  </a:lnTo>
                  <a:lnTo>
                    <a:pt x="19047" y="8267"/>
                  </a:lnTo>
                  <a:lnTo>
                    <a:pt x="15501" y="4405"/>
                  </a:lnTo>
                  <a:lnTo>
                    <a:pt x="11290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3" name="object 2783"/>
            <p:cNvSpPr/>
            <p:nvPr/>
          </p:nvSpPr>
          <p:spPr>
            <a:xfrm>
              <a:off x="6974579" y="3106995"/>
              <a:ext cx="118110" cy="112395"/>
            </a:xfrm>
            <a:custGeom>
              <a:avLst/>
              <a:gdLst/>
              <a:ahLst/>
              <a:cxnLst/>
              <a:rect l="l" t="t" r="r" b="b"/>
              <a:pathLst>
                <a:path w="118109" h="112394">
                  <a:moveTo>
                    <a:pt x="81191" y="89915"/>
                  </a:moveTo>
                  <a:lnTo>
                    <a:pt x="78028" y="89915"/>
                  </a:lnTo>
                  <a:lnTo>
                    <a:pt x="72050" y="95884"/>
                  </a:lnTo>
                  <a:lnTo>
                    <a:pt x="67584" y="102742"/>
                  </a:lnTo>
                  <a:lnTo>
                    <a:pt x="64750" y="108330"/>
                  </a:lnTo>
                  <a:lnTo>
                    <a:pt x="63665" y="110997"/>
                  </a:lnTo>
                  <a:lnTo>
                    <a:pt x="64147" y="111886"/>
                  </a:lnTo>
                  <a:lnTo>
                    <a:pt x="65100" y="111632"/>
                  </a:lnTo>
                  <a:lnTo>
                    <a:pt x="66154" y="109219"/>
                  </a:lnTo>
                  <a:lnTo>
                    <a:pt x="69116" y="103377"/>
                  </a:lnTo>
                  <a:lnTo>
                    <a:pt x="73797" y="96392"/>
                  </a:lnTo>
                  <a:lnTo>
                    <a:pt x="80010" y="90423"/>
                  </a:lnTo>
                  <a:lnTo>
                    <a:pt x="81527" y="90423"/>
                  </a:lnTo>
                  <a:lnTo>
                    <a:pt x="81275" y="90042"/>
                  </a:lnTo>
                  <a:lnTo>
                    <a:pt x="81191" y="89915"/>
                  </a:lnTo>
                  <a:close/>
                </a:path>
                <a:path w="118109" h="112394">
                  <a:moveTo>
                    <a:pt x="72148" y="85470"/>
                  </a:moveTo>
                  <a:lnTo>
                    <a:pt x="63654" y="85470"/>
                  </a:lnTo>
                  <a:lnTo>
                    <a:pt x="67472" y="85978"/>
                  </a:lnTo>
                  <a:lnTo>
                    <a:pt x="67792" y="85978"/>
                  </a:lnTo>
                  <a:lnTo>
                    <a:pt x="73507" y="87121"/>
                  </a:lnTo>
                  <a:lnTo>
                    <a:pt x="77254" y="88518"/>
                  </a:lnTo>
                  <a:lnTo>
                    <a:pt x="72237" y="89407"/>
                  </a:lnTo>
                  <a:lnTo>
                    <a:pt x="66459" y="92328"/>
                  </a:lnTo>
                  <a:lnTo>
                    <a:pt x="52717" y="101091"/>
                  </a:lnTo>
                  <a:lnTo>
                    <a:pt x="45046" y="108076"/>
                  </a:lnTo>
                  <a:lnTo>
                    <a:pt x="45218" y="109219"/>
                  </a:lnTo>
                  <a:lnTo>
                    <a:pt x="46253" y="109219"/>
                  </a:lnTo>
                  <a:lnTo>
                    <a:pt x="49507" y="106298"/>
                  </a:lnTo>
                  <a:lnTo>
                    <a:pt x="57426" y="100202"/>
                  </a:lnTo>
                  <a:lnTo>
                    <a:pt x="67702" y="93725"/>
                  </a:lnTo>
                  <a:lnTo>
                    <a:pt x="78028" y="89915"/>
                  </a:lnTo>
                  <a:lnTo>
                    <a:pt x="81191" y="89915"/>
                  </a:lnTo>
                  <a:lnTo>
                    <a:pt x="86452" y="88518"/>
                  </a:lnTo>
                  <a:lnTo>
                    <a:pt x="86091" y="88518"/>
                  </a:lnTo>
                  <a:lnTo>
                    <a:pt x="89447" y="88010"/>
                  </a:lnTo>
                  <a:lnTo>
                    <a:pt x="81800" y="88010"/>
                  </a:lnTo>
                  <a:lnTo>
                    <a:pt x="82417" y="87629"/>
                  </a:lnTo>
                  <a:lnTo>
                    <a:pt x="78350" y="87629"/>
                  </a:lnTo>
                  <a:lnTo>
                    <a:pt x="74498" y="85978"/>
                  </a:lnTo>
                  <a:lnTo>
                    <a:pt x="72148" y="85470"/>
                  </a:lnTo>
                  <a:close/>
                </a:path>
                <a:path w="118109" h="112394">
                  <a:moveTo>
                    <a:pt x="62636" y="83946"/>
                  </a:moveTo>
                  <a:lnTo>
                    <a:pt x="48767" y="83946"/>
                  </a:lnTo>
                  <a:lnTo>
                    <a:pt x="56896" y="84708"/>
                  </a:lnTo>
                  <a:lnTo>
                    <a:pt x="46843" y="87629"/>
                  </a:lnTo>
                  <a:lnTo>
                    <a:pt x="36195" y="91439"/>
                  </a:lnTo>
                  <a:lnTo>
                    <a:pt x="27270" y="95122"/>
                  </a:lnTo>
                  <a:lnTo>
                    <a:pt x="22326" y="97281"/>
                  </a:lnTo>
                  <a:lnTo>
                    <a:pt x="22250" y="98170"/>
                  </a:lnTo>
                  <a:lnTo>
                    <a:pt x="23304" y="98551"/>
                  </a:lnTo>
                  <a:lnTo>
                    <a:pt x="32037" y="94868"/>
                  </a:lnTo>
                  <a:lnTo>
                    <a:pt x="43302" y="90423"/>
                  </a:lnTo>
                  <a:lnTo>
                    <a:pt x="53623" y="87121"/>
                  </a:lnTo>
                  <a:lnTo>
                    <a:pt x="53036" y="87121"/>
                  </a:lnTo>
                  <a:lnTo>
                    <a:pt x="62009" y="85470"/>
                  </a:lnTo>
                  <a:lnTo>
                    <a:pt x="72148" y="85470"/>
                  </a:lnTo>
                  <a:lnTo>
                    <a:pt x="69799" y="84962"/>
                  </a:lnTo>
                  <a:lnTo>
                    <a:pt x="62636" y="83946"/>
                  </a:lnTo>
                  <a:close/>
                </a:path>
                <a:path w="118109" h="112394">
                  <a:moveTo>
                    <a:pt x="60437" y="83692"/>
                  </a:moveTo>
                  <a:lnTo>
                    <a:pt x="36449" y="83692"/>
                  </a:lnTo>
                  <a:lnTo>
                    <a:pt x="28803" y="86359"/>
                  </a:lnTo>
                  <a:lnTo>
                    <a:pt x="18046" y="92328"/>
                  </a:lnTo>
                  <a:lnTo>
                    <a:pt x="17983" y="93217"/>
                  </a:lnTo>
                  <a:lnTo>
                    <a:pt x="19405" y="93725"/>
                  </a:lnTo>
                  <a:lnTo>
                    <a:pt x="18872" y="93725"/>
                  </a:lnTo>
                  <a:lnTo>
                    <a:pt x="19227" y="93471"/>
                  </a:lnTo>
                  <a:lnTo>
                    <a:pt x="36372" y="83946"/>
                  </a:lnTo>
                  <a:lnTo>
                    <a:pt x="62371" y="83946"/>
                  </a:lnTo>
                  <a:lnTo>
                    <a:pt x="60437" y="83692"/>
                  </a:lnTo>
                  <a:close/>
                </a:path>
                <a:path w="118109" h="112394">
                  <a:moveTo>
                    <a:pt x="81527" y="90423"/>
                  </a:moveTo>
                  <a:lnTo>
                    <a:pt x="80010" y="90423"/>
                  </a:lnTo>
                  <a:lnTo>
                    <a:pt x="80619" y="91439"/>
                  </a:lnTo>
                  <a:lnTo>
                    <a:pt x="81673" y="91820"/>
                  </a:lnTo>
                  <a:lnTo>
                    <a:pt x="81755" y="91439"/>
                  </a:lnTo>
                  <a:lnTo>
                    <a:pt x="81864" y="90931"/>
                  </a:lnTo>
                  <a:lnTo>
                    <a:pt x="81527" y="90423"/>
                  </a:lnTo>
                  <a:close/>
                </a:path>
                <a:path w="118109" h="112394">
                  <a:moveTo>
                    <a:pt x="15328" y="75564"/>
                  </a:moveTo>
                  <a:lnTo>
                    <a:pt x="14706" y="75564"/>
                  </a:lnTo>
                  <a:lnTo>
                    <a:pt x="14478" y="75945"/>
                  </a:lnTo>
                  <a:lnTo>
                    <a:pt x="15125" y="76834"/>
                  </a:lnTo>
                  <a:lnTo>
                    <a:pt x="20739" y="78866"/>
                  </a:lnTo>
                  <a:lnTo>
                    <a:pt x="23558" y="81025"/>
                  </a:lnTo>
                  <a:lnTo>
                    <a:pt x="24815" y="82295"/>
                  </a:lnTo>
                  <a:lnTo>
                    <a:pt x="13093" y="82422"/>
                  </a:lnTo>
                  <a:lnTo>
                    <a:pt x="3175" y="83057"/>
                  </a:lnTo>
                  <a:lnTo>
                    <a:pt x="2857" y="83184"/>
                  </a:lnTo>
                  <a:lnTo>
                    <a:pt x="2715" y="83692"/>
                  </a:lnTo>
                  <a:lnTo>
                    <a:pt x="2644" y="83946"/>
                  </a:lnTo>
                  <a:lnTo>
                    <a:pt x="21701" y="83946"/>
                  </a:lnTo>
                  <a:lnTo>
                    <a:pt x="17932" y="85724"/>
                  </a:lnTo>
                  <a:lnTo>
                    <a:pt x="13157" y="88899"/>
                  </a:lnTo>
                  <a:lnTo>
                    <a:pt x="13142" y="89915"/>
                  </a:lnTo>
                  <a:lnTo>
                    <a:pt x="13716" y="89915"/>
                  </a:lnTo>
                  <a:lnTo>
                    <a:pt x="14287" y="90042"/>
                  </a:lnTo>
                  <a:lnTo>
                    <a:pt x="22288" y="84708"/>
                  </a:lnTo>
                  <a:lnTo>
                    <a:pt x="21909" y="84708"/>
                  </a:lnTo>
                  <a:lnTo>
                    <a:pt x="26466" y="83692"/>
                  </a:lnTo>
                  <a:lnTo>
                    <a:pt x="60437" y="83692"/>
                  </a:lnTo>
                  <a:lnTo>
                    <a:pt x="55600" y="83057"/>
                  </a:lnTo>
                  <a:lnTo>
                    <a:pt x="49225" y="82676"/>
                  </a:lnTo>
                  <a:lnTo>
                    <a:pt x="42887" y="82422"/>
                  </a:lnTo>
                  <a:lnTo>
                    <a:pt x="40995" y="82422"/>
                  </a:lnTo>
                  <a:lnTo>
                    <a:pt x="36004" y="82295"/>
                  </a:lnTo>
                  <a:lnTo>
                    <a:pt x="26504" y="82295"/>
                  </a:lnTo>
                  <a:lnTo>
                    <a:pt x="25577" y="81152"/>
                  </a:lnTo>
                  <a:lnTo>
                    <a:pt x="22529" y="78104"/>
                  </a:lnTo>
                  <a:lnTo>
                    <a:pt x="15328" y="75564"/>
                  </a:lnTo>
                  <a:close/>
                </a:path>
                <a:path w="118109" h="112394">
                  <a:moveTo>
                    <a:pt x="115359" y="83692"/>
                  </a:moveTo>
                  <a:lnTo>
                    <a:pt x="113642" y="83692"/>
                  </a:lnTo>
                  <a:lnTo>
                    <a:pt x="110600" y="83946"/>
                  </a:lnTo>
                  <a:lnTo>
                    <a:pt x="101072" y="84962"/>
                  </a:lnTo>
                  <a:lnTo>
                    <a:pt x="90249" y="86359"/>
                  </a:lnTo>
                  <a:lnTo>
                    <a:pt x="81800" y="88010"/>
                  </a:lnTo>
                  <a:lnTo>
                    <a:pt x="89447" y="88010"/>
                  </a:lnTo>
                  <a:lnTo>
                    <a:pt x="95320" y="87121"/>
                  </a:lnTo>
                  <a:lnTo>
                    <a:pt x="95123" y="87121"/>
                  </a:lnTo>
                  <a:lnTo>
                    <a:pt x="106524" y="85724"/>
                  </a:lnTo>
                  <a:lnTo>
                    <a:pt x="115671" y="84962"/>
                  </a:lnTo>
                  <a:lnTo>
                    <a:pt x="116298" y="83946"/>
                  </a:lnTo>
                  <a:lnTo>
                    <a:pt x="115750" y="83946"/>
                  </a:lnTo>
                  <a:lnTo>
                    <a:pt x="115359" y="83692"/>
                  </a:lnTo>
                  <a:close/>
                </a:path>
                <a:path w="118109" h="112394">
                  <a:moveTo>
                    <a:pt x="20330" y="56998"/>
                  </a:moveTo>
                  <a:lnTo>
                    <a:pt x="17226" y="56998"/>
                  </a:lnTo>
                  <a:lnTo>
                    <a:pt x="17137" y="57276"/>
                  </a:lnTo>
                  <a:lnTo>
                    <a:pt x="17021" y="57640"/>
                  </a:lnTo>
                  <a:lnTo>
                    <a:pt x="17206" y="57640"/>
                  </a:lnTo>
                  <a:lnTo>
                    <a:pt x="17932" y="58165"/>
                  </a:lnTo>
                  <a:lnTo>
                    <a:pt x="24042" y="58673"/>
                  </a:lnTo>
                  <a:lnTo>
                    <a:pt x="65290" y="68706"/>
                  </a:lnTo>
                  <a:lnTo>
                    <a:pt x="78138" y="87629"/>
                  </a:lnTo>
                  <a:lnTo>
                    <a:pt x="79768" y="87629"/>
                  </a:lnTo>
                  <a:lnTo>
                    <a:pt x="79514" y="87248"/>
                  </a:lnTo>
                  <a:lnTo>
                    <a:pt x="79070" y="85978"/>
                  </a:lnTo>
                  <a:lnTo>
                    <a:pt x="78998" y="84962"/>
                  </a:lnTo>
                  <a:lnTo>
                    <a:pt x="77893" y="84962"/>
                  </a:lnTo>
                  <a:lnTo>
                    <a:pt x="77909" y="84708"/>
                  </a:lnTo>
                  <a:lnTo>
                    <a:pt x="77304" y="83946"/>
                  </a:lnTo>
                  <a:lnTo>
                    <a:pt x="71421" y="75183"/>
                  </a:lnTo>
                  <a:lnTo>
                    <a:pt x="66688" y="68452"/>
                  </a:lnTo>
                  <a:lnTo>
                    <a:pt x="66801" y="66293"/>
                  </a:lnTo>
                  <a:lnTo>
                    <a:pt x="65227" y="66293"/>
                  </a:lnTo>
                  <a:lnTo>
                    <a:pt x="64967" y="65912"/>
                  </a:lnTo>
                  <a:lnTo>
                    <a:pt x="63423" y="65912"/>
                  </a:lnTo>
                  <a:lnTo>
                    <a:pt x="50943" y="61594"/>
                  </a:lnTo>
                  <a:lnTo>
                    <a:pt x="36158" y="58800"/>
                  </a:lnTo>
                  <a:lnTo>
                    <a:pt x="23567" y="57276"/>
                  </a:lnTo>
                  <a:lnTo>
                    <a:pt x="20330" y="56998"/>
                  </a:lnTo>
                  <a:close/>
                </a:path>
                <a:path w="118109" h="112394">
                  <a:moveTo>
                    <a:pt x="116890" y="68706"/>
                  </a:moveTo>
                  <a:lnTo>
                    <a:pt x="82669" y="85470"/>
                  </a:lnTo>
                  <a:lnTo>
                    <a:pt x="79768" y="87629"/>
                  </a:lnTo>
                  <a:lnTo>
                    <a:pt x="82417" y="87629"/>
                  </a:lnTo>
                  <a:lnTo>
                    <a:pt x="88376" y="83946"/>
                  </a:lnTo>
                  <a:lnTo>
                    <a:pt x="88832" y="83692"/>
                  </a:lnTo>
                  <a:lnTo>
                    <a:pt x="98381" y="78866"/>
                  </a:lnTo>
                  <a:lnTo>
                    <a:pt x="109263" y="73786"/>
                  </a:lnTo>
                  <a:lnTo>
                    <a:pt x="117779" y="70103"/>
                  </a:lnTo>
                  <a:lnTo>
                    <a:pt x="117970" y="69087"/>
                  </a:lnTo>
                  <a:lnTo>
                    <a:pt x="116890" y="68706"/>
                  </a:lnTo>
                  <a:close/>
                </a:path>
                <a:path w="118109" h="112394">
                  <a:moveTo>
                    <a:pt x="75740" y="65404"/>
                  </a:moveTo>
                  <a:lnTo>
                    <a:pt x="75843" y="65912"/>
                  </a:lnTo>
                  <a:lnTo>
                    <a:pt x="76362" y="67182"/>
                  </a:lnTo>
                  <a:lnTo>
                    <a:pt x="80441" y="72770"/>
                  </a:lnTo>
                  <a:lnTo>
                    <a:pt x="79044" y="77723"/>
                  </a:lnTo>
                  <a:lnTo>
                    <a:pt x="78079" y="82041"/>
                  </a:lnTo>
                  <a:lnTo>
                    <a:pt x="77958" y="83946"/>
                  </a:lnTo>
                  <a:lnTo>
                    <a:pt x="77816" y="84708"/>
                  </a:lnTo>
                  <a:lnTo>
                    <a:pt x="77987" y="84962"/>
                  </a:lnTo>
                  <a:lnTo>
                    <a:pt x="78998" y="84962"/>
                  </a:lnTo>
                  <a:lnTo>
                    <a:pt x="79983" y="80263"/>
                  </a:lnTo>
                  <a:lnTo>
                    <a:pt x="82111" y="72770"/>
                  </a:lnTo>
                  <a:lnTo>
                    <a:pt x="82219" y="72389"/>
                  </a:lnTo>
                  <a:lnTo>
                    <a:pt x="83447" y="71246"/>
                  </a:lnTo>
                  <a:lnTo>
                    <a:pt x="80860" y="71246"/>
                  </a:lnTo>
                  <a:lnTo>
                    <a:pt x="75740" y="65404"/>
                  </a:lnTo>
                  <a:close/>
                </a:path>
                <a:path w="118109" h="112394">
                  <a:moveTo>
                    <a:pt x="11468" y="83946"/>
                  </a:moveTo>
                  <a:lnTo>
                    <a:pt x="2867" y="83946"/>
                  </a:lnTo>
                  <a:lnTo>
                    <a:pt x="3995" y="84708"/>
                  </a:lnTo>
                  <a:lnTo>
                    <a:pt x="0" y="84708"/>
                  </a:lnTo>
                  <a:lnTo>
                    <a:pt x="11468" y="83946"/>
                  </a:lnTo>
                  <a:close/>
                </a:path>
                <a:path w="118109" h="112394">
                  <a:moveTo>
                    <a:pt x="48767" y="83946"/>
                  </a:moveTo>
                  <a:lnTo>
                    <a:pt x="46412" y="83946"/>
                  </a:lnTo>
                  <a:lnTo>
                    <a:pt x="59251" y="84708"/>
                  </a:lnTo>
                  <a:lnTo>
                    <a:pt x="56896" y="84708"/>
                  </a:lnTo>
                  <a:lnTo>
                    <a:pt x="48767" y="83946"/>
                  </a:lnTo>
                  <a:close/>
                </a:path>
                <a:path w="118109" h="112394">
                  <a:moveTo>
                    <a:pt x="75692" y="83946"/>
                  </a:moveTo>
                  <a:lnTo>
                    <a:pt x="62636" y="83946"/>
                  </a:lnTo>
                  <a:lnTo>
                    <a:pt x="68008" y="84708"/>
                  </a:lnTo>
                  <a:lnTo>
                    <a:pt x="76198" y="84708"/>
                  </a:lnTo>
                  <a:lnTo>
                    <a:pt x="75692" y="83946"/>
                  </a:lnTo>
                  <a:close/>
                </a:path>
                <a:path w="118109" h="112394">
                  <a:moveTo>
                    <a:pt x="77958" y="83946"/>
                  </a:moveTo>
                  <a:lnTo>
                    <a:pt x="77304" y="83946"/>
                  </a:lnTo>
                  <a:lnTo>
                    <a:pt x="77816" y="84708"/>
                  </a:lnTo>
                  <a:lnTo>
                    <a:pt x="77958" y="83946"/>
                  </a:lnTo>
                  <a:close/>
                </a:path>
                <a:path w="118109" h="112394">
                  <a:moveTo>
                    <a:pt x="85374" y="83946"/>
                  </a:moveTo>
                  <a:lnTo>
                    <a:pt x="79211" y="83946"/>
                  </a:lnTo>
                  <a:lnTo>
                    <a:pt x="79052" y="84708"/>
                  </a:lnTo>
                  <a:lnTo>
                    <a:pt x="84006" y="84708"/>
                  </a:lnTo>
                  <a:lnTo>
                    <a:pt x="85374" y="83946"/>
                  </a:lnTo>
                  <a:close/>
                </a:path>
                <a:path w="118109" h="112394">
                  <a:moveTo>
                    <a:pt x="110600" y="83946"/>
                  </a:moveTo>
                  <a:lnTo>
                    <a:pt x="88376" y="83946"/>
                  </a:lnTo>
                  <a:lnTo>
                    <a:pt x="87143" y="84708"/>
                  </a:lnTo>
                  <a:lnTo>
                    <a:pt x="103454" y="84708"/>
                  </a:lnTo>
                  <a:lnTo>
                    <a:pt x="110600" y="83946"/>
                  </a:lnTo>
                  <a:close/>
                </a:path>
                <a:path w="118109" h="112394">
                  <a:moveTo>
                    <a:pt x="31330" y="64642"/>
                  </a:moveTo>
                  <a:lnTo>
                    <a:pt x="24096" y="64642"/>
                  </a:lnTo>
                  <a:lnTo>
                    <a:pt x="24010" y="64896"/>
                  </a:lnTo>
                  <a:lnTo>
                    <a:pt x="23913" y="65182"/>
                  </a:lnTo>
                  <a:lnTo>
                    <a:pt x="23837" y="65404"/>
                  </a:lnTo>
                  <a:lnTo>
                    <a:pt x="25026" y="66166"/>
                  </a:lnTo>
                  <a:lnTo>
                    <a:pt x="31913" y="66166"/>
                  </a:lnTo>
                  <a:lnTo>
                    <a:pt x="39420" y="68452"/>
                  </a:lnTo>
                  <a:lnTo>
                    <a:pt x="61503" y="83946"/>
                  </a:lnTo>
                  <a:lnTo>
                    <a:pt x="63080" y="83946"/>
                  </a:lnTo>
                  <a:lnTo>
                    <a:pt x="32190" y="64896"/>
                  </a:lnTo>
                  <a:lnTo>
                    <a:pt x="16776" y="64896"/>
                  </a:lnTo>
                  <a:lnTo>
                    <a:pt x="31330" y="64642"/>
                  </a:lnTo>
                  <a:close/>
                </a:path>
                <a:path w="118109" h="112394">
                  <a:moveTo>
                    <a:pt x="23393" y="70484"/>
                  </a:moveTo>
                  <a:lnTo>
                    <a:pt x="22758" y="70484"/>
                  </a:lnTo>
                  <a:lnTo>
                    <a:pt x="22606" y="70738"/>
                  </a:lnTo>
                  <a:lnTo>
                    <a:pt x="23164" y="71754"/>
                  </a:lnTo>
                  <a:lnTo>
                    <a:pt x="32359" y="75183"/>
                  </a:lnTo>
                  <a:lnTo>
                    <a:pt x="38680" y="80263"/>
                  </a:lnTo>
                  <a:lnTo>
                    <a:pt x="40995" y="82422"/>
                  </a:lnTo>
                  <a:lnTo>
                    <a:pt x="42887" y="82422"/>
                  </a:lnTo>
                  <a:lnTo>
                    <a:pt x="41617" y="81152"/>
                  </a:lnTo>
                  <a:lnTo>
                    <a:pt x="34632" y="74548"/>
                  </a:lnTo>
                  <a:lnTo>
                    <a:pt x="23393" y="70484"/>
                  </a:lnTo>
                  <a:close/>
                </a:path>
                <a:path w="118109" h="112394">
                  <a:moveTo>
                    <a:pt x="84237" y="37464"/>
                  </a:moveTo>
                  <a:lnTo>
                    <a:pt x="83629" y="37464"/>
                  </a:lnTo>
                  <a:lnTo>
                    <a:pt x="83731" y="46735"/>
                  </a:lnTo>
                  <a:lnTo>
                    <a:pt x="85635" y="52831"/>
                  </a:lnTo>
                  <a:lnTo>
                    <a:pt x="86075" y="54101"/>
                  </a:lnTo>
                  <a:lnTo>
                    <a:pt x="86121" y="54736"/>
                  </a:lnTo>
                  <a:lnTo>
                    <a:pt x="84277" y="60197"/>
                  </a:lnTo>
                  <a:lnTo>
                    <a:pt x="82453" y="65912"/>
                  </a:lnTo>
                  <a:lnTo>
                    <a:pt x="81200" y="70103"/>
                  </a:lnTo>
                  <a:lnTo>
                    <a:pt x="81087" y="70484"/>
                  </a:lnTo>
                  <a:lnTo>
                    <a:pt x="80974" y="70865"/>
                  </a:lnTo>
                  <a:lnTo>
                    <a:pt x="80860" y="71246"/>
                  </a:lnTo>
                  <a:lnTo>
                    <a:pt x="83447" y="71246"/>
                  </a:lnTo>
                  <a:lnTo>
                    <a:pt x="86175" y="68706"/>
                  </a:lnTo>
                  <a:lnTo>
                    <a:pt x="83324" y="68706"/>
                  </a:lnTo>
                  <a:lnTo>
                    <a:pt x="84326" y="65404"/>
                  </a:lnTo>
                  <a:lnTo>
                    <a:pt x="86896" y="57640"/>
                  </a:lnTo>
                  <a:lnTo>
                    <a:pt x="87018" y="57276"/>
                  </a:lnTo>
                  <a:lnTo>
                    <a:pt x="87112" y="56998"/>
                  </a:lnTo>
                  <a:lnTo>
                    <a:pt x="87884" y="55498"/>
                  </a:lnTo>
                  <a:lnTo>
                    <a:pt x="89166" y="52323"/>
                  </a:lnTo>
                  <a:lnTo>
                    <a:pt x="86995" y="52323"/>
                  </a:lnTo>
                  <a:lnTo>
                    <a:pt x="86207" y="49402"/>
                  </a:lnTo>
                  <a:lnTo>
                    <a:pt x="85181" y="44703"/>
                  </a:lnTo>
                  <a:lnTo>
                    <a:pt x="85110" y="43433"/>
                  </a:lnTo>
                  <a:lnTo>
                    <a:pt x="84994" y="40385"/>
                  </a:lnTo>
                  <a:lnTo>
                    <a:pt x="84917" y="38353"/>
                  </a:lnTo>
                  <a:lnTo>
                    <a:pt x="84687" y="37972"/>
                  </a:lnTo>
                  <a:lnTo>
                    <a:pt x="84237" y="37464"/>
                  </a:lnTo>
                  <a:close/>
                </a:path>
                <a:path w="118109" h="112394">
                  <a:moveTo>
                    <a:pt x="112699" y="54101"/>
                  </a:moveTo>
                  <a:lnTo>
                    <a:pt x="85261" y="67182"/>
                  </a:lnTo>
                  <a:lnTo>
                    <a:pt x="84277" y="67817"/>
                  </a:lnTo>
                  <a:lnTo>
                    <a:pt x="83324" y="68706"/>
                  </a:lnTo>
                  <a:lnTo>
                    <a:pt x="86175" y="68706"/>
                  </a:lnTo>
                  <a:lnTo>
                    <a:pt x="86857" y="68071"/>
                  </a:lnTo>
                  <a:lnTo>
                    <a:pt x="95597" y="63118"/>
                  </a:lnTo>
                  <a:lnTo>
                    <a:pt x="105478" y="58673"/>
                  </a:lnTo>
                  <a:lnTo>
                    <a:pt x="113228" y="55498"/>
                  </a:lnTo>
                  <a:lnTo>
                    <a:pt x="113505" y="55498"/>
                  </a:lnTo>
                  <a:lnTo>
                    <a:pt x="113701" y="54736"/>
                  </a:lnTo>
                  <a:lnTo>
                    <a:pt x="113766" y="54482"/>
                  </a:lnTo>
                  <a:lnTo>
                    <a:pt x="112699" y="54101"/>
                  </a:lnTo>
                  <a:close/>
                </a:path>
                <a:path w="118109" h="112394">
                  <a:moveTo>
                    <a:pt x="76695" y="31622"/>
                  </a:moveTo>
                  <a:lnTo>
                    <a:pt x="76187" y="31876"/>
                  </a:lnTo>
                  <a:lnTo>
                    <a:pt x="76343" y="31876"/>
                  </a:lnTo>
                  <a:lnTo>
                    <a:pt x="71347" y="38353"/>
                  </a:lnTo>
                  <a:lnTo>
                    <a:pt x="68594" y="46735"/>
                  </a:lnTo>
                  <a:lnTo>
                    <a:pt x="67986" y="48640"/>
                  </a:lnTo>
                  <a:lnTo>
                    <a:pt x="66422" y="56998"/>
                  </a:lnTo>
                  <a:lnTo>
                    <a:pt x="66301" y="57640"/>
                  </a:lnTo>
                  <a:lnTo>
                    <a:pt x="66203" y="58165"/>
                  </a:lnTo>
                  <a:lnTo>
                    <a:pt x="66108" y="58673"/>
                  </a:lnTo>
                  <a:lnTo>
                    <a:pt x="66026" y="59308"/>
                  </a:lnTo>
                  <a:lnTo>
                    <a:pt x="65924" y="60197"/>
                  </a:lnTo>
                  <a:lnTo>
                    <a:pt x="65823" y="61086"/>
                  </a:lnTo>
                  <a:lnTo>
                    <a:pt x="65764" y="61594"/>
                  </a:lnTo>
                  <a:lnTo>
                    <a:pt x="65648" y="62610"/>
                  </a:lnTo>
                  <a:lnTo>
                    <a:pt x="65532" y="63626"/>
                  </a:lnTo>
                  <a:lnTo>
                    <a:pt x="65416" y="64642"/>
                  </a:lnTo>
                  <a:lnTo>
                    <a:pt x="65328" y="65404"/>
                  </a:lnTo>
                  <a:lnTo>
                    <a:pt x="65227" y="66293"/>
                  </a:lnTo>
                  <a:lnTo>
                    <a:pt x="66801" y="66293"/>
                  </a:lnTo>
                  <a:lnTo>
                    <a:pt x="66913" y="65182"/>
                  </a:lnTo>
                  <a:lnTo>
                    <a:pt x="66966" y="64642"/>
                  </a:lnTo>
                  <a:lnTo>
                    <a:pt x="67068" y="63626"/>
                  </a:lnTo>
                  <a:lnTo>
                    <a:pt x="67195" y="62356"/>
                  </a:lnTo>
                  <a:lnTo>
                    <a:pt x="68313" y="55498"/>
                  </a:lnTo>
                  <a:lnTo>
                    <a:pt x="68437" y="54736"/>
                  </a:lnTo>
                  <a:lnTo>
                    <a:pt x="68540" y="54101"/>
                  </a:lnTo>
                  <a:lnTo>
                    <a:pt x="68623" y="53593"/>
                  </a:lnTo>
                  <a:lnTo>
                    <a:pt x="68747" y="52831"/>
                  </a:lnTo>
                  <a:lnTo>
                    <a:pt x="68830" y="52323"/>
                  </a:lnTo>
                  <a:lnTo>
                    <a:pt x="68934" y="51688"/>
                  </a:lnTo>
                  <a:lnTo>
                    <a:pt x="72074" y="40893"/>
                  </a:lnTo>
                  <a:lnTo>
                    <a:pt x="72148" y="40639"/>
                  </a:lnTo>
                  <a:lnTo>
                    <a:pt x="72222" y="40385"/>
                  </a:lnTo>
                  <a:lnTo>
                    <a:pt x="77470" y="32892"/>
                  </a:lnTo>
                  <a:lnTo>
                    <a:pt x="77711" y="32765"/>
                  </a:lnTo>
                  <a:lnTo>
                    <a:pt x="77749" y="31876"/>
                  </a:lnTo>
                  <a:lnTo>
                    <a:pt x="76695" y="31622"/>
                  </a:lnTo>
                  <a:close/>
                </a:path>
                <a:path w="118109" h="112394">
                  <a:moveTo>
                    <a:pt x="46684" y="48640"/>
                  </a:moveTo>
                  <a:lnTo>
                    <a:pt x="33769" y="48640"/>
                  </a:lnTo>
                  <a:lnTo>
                    <a:pt x="43482" y="49910"/>
                  </a:lnTo>
                  <a:lnTo>
                    <a:pt x="56007" y="55498"/>
                  </a:lnTo>
                  <a:lnTo>
                    <a:pt x="61112" y="62610"/>
                  </a:lnTo>
                  <a:lnTo>
                    <a:pt x="63423" y="65912"/>
                  </a:lnTo>
                  <a:lnTo>
                    <a:pt x="64967" y="65912"/>
                  </a:lnTo>
                  <a:lnTo>
                    <a:pt x="62890" y="62864"/>
                  </a:lnTo>
                  <a:lnTo>
                    <a:pt x="59980" y="58800"/>
                  </a:lnTo>
                  <a:lnTo>
                    <a:pt x="57658" y="55498"/>
                  </a:lnTo>
                  <a:lnTo>
                    <a:pt x="57683" y="53593"/>
                  </a:lnTo>
                  <a:lnTo>
                    <a:pt x="56159" y="53593"/>
                  </a:lnTo>
                  <a:lnTo>
                    <a:pt x="55612" y="52831"/>
                  </a:lnTo>
                  <a:lnTo>
                    <a:pt x="54000" y="52831"/>
                  </a:lnTo>
                  <a:lnTo>
                    <a:pt x="46684" y="48640"/>
                  </a:lnTo>
                  <a:close/>
                </a:path>
                <a:path w="118109" h="112394">
                  <a:moveTo>
                    <a:pt x="74910" y="63626"/>
                  </a:moveTo>
                  <a:lnTo>
                    <a:pt x="75072" y="64642"/>
                  </a:lnTo>
                  <a:lnTo>
                    <a:pt x="75545" y="65182"/>
                  </a:lnTo>
                  <a:lnTo>
                    <a:pt x="74910" y="63626"/>
                  </a:lnTo>
                  <a:close/>
                </a:path>
                <a:path w="118109" h="112394">
                  <a:moveTo>
                    <a:pt x="31330" y="64642"/>
                  </a:moveTo>
                  <a:lnTo>
                    <a:pt x="16776" y="64896"/>
                  </a:lnTo>
                  <a:lnTo>
                    <a:pt x="32190" y="64896"/>
                  </a:lnTo>
                  <a:lnTo>
                    <a:pt x="31330" y="64642"/>
                  </a:lnTo>
                  <a:close/>
                </a:path>
                <a:path w="118109" h="112394">
                  <a:moveTo>
                    <a:pt x="55933" y="64642"/>
                  </a:moveTo>
                  <a:lnTo>
                    <a:pt x="31330" y="64642"/>
                  </a:lnTo>
                  <a:lnTo>
                    <a:pt x="32190" y="64896"/>
                  </a:lnTo>
                  <a:lnTo>
                    <a:pt x="56518" y="64896"/>
                  </a:lnTo>
                  <a:lnTo>
                    <a:pt x="55933" y="64642"/>
                  </a:lnTo>
                  <a:close/>
                </a:path>
                <a:path w="118109" h="112394">
                  <a:moveTo>
                    <a:pt x="62534" y="64642"/>
                  </a:moveTo>
                  <a:lnTo>
                    <a:pt x="59752" y="64642"/>
                  </a:lnTo>
                  <a:lnTo>
                    <a:pt x="60487" y="64896"/>
                  </a:lnTo>
                  <a:lnTo>
                    <a:pt x="62712" y="64896"/>
                  </a:lnTo>
                  <a:lnTo>
                    <a:pt x="62534" y="64642"/>
                  </a:lnTo>
                  <a:close/>
                </a:path>
                <a:path w="118109" h="112394">
                  <a:moveTo>
                    <a:pt x="65416" y="64642"/>
                  </a:moveTo>
                  <a:lnTo>
                    <a:pt x="64102" y="64642"/>
                  </a:lnTo>
                  <a:lnTo>
                    <a:pt x="64275" y="64896"/>
                  </a:lnTo>
                  <a:lnTo>
                    <a:pt x="65387" y="64896"/>
                  </a:lnTo>
                  <a:lnTo>
                    <a:pt x="65416" y="64642"/>
                  </a:lnTo>
                  <a:close/>
                </a:path>
                <a:path w="118109" h="112394">
                  <a:moveTo>
                    <a:pt x="75152" y="64642"/>
                  </a:moveTo>
                  <a:lnTo>
                    <a:pt x="66966" y="64642"/>
                  </a:lnTo>
                  <a:lnTo>
                    <a:pt x="66941" y="64896"/>
                  </a:lnTo>
                  <a:lnTo>
                    <a:pt x="75215" y="64896"/>
                  </a:lnTo>
                  <a:lnTo>
                    <a:pt x="75152" y="64642"/>
                  </a:lnTo>
                  <a:close/>
                </a:path>
                <a:path w="118109" h="112394">
                  <a:moveTo>
                    <a:pt x="73660" y="58673"/>
                  </a:moveTo>
                  <a:lnTo>
                    <a:pt x="73752" y="60197"/>
                  </a:lnTo>
                  <a:lnTo>
                    <a:pt x="73874" y="61086"/>
                  </a:lnTo>
                  <a:lnTo>
                    <a:pt x="74288" y="62102"/>
                  </a:lnTo>
                  <a:lnTo>
                    <a:pt x="74392" y="62356"/>
                  </a:lnTo>
                  <a:lnTo>
                    <a:pt x="74496" y="62610"/>
                  </a:lnTo>
                  <a:lnTo>
                    <a:pt x="74599" y="62864"/>
                  </a:lnTo>
                  <a:lnTo>
                    <a:pt x="74517" y="62102"/>
                  </a:lnTo>
                  <a:lnTo>
                    <a:pt x="73691" y="58800"/>
                  </a:lnTo>
                  <a:lnTo>
                    <a:pt x="73660" y="58673"/>
                  </a:lnTo>
                  <a:close/>
                </a:path>
                <a:path w="118109" h="112394">
                  <a:moveTo>
                    <a:pt x="80098" y="35813"/>
                  </a:moveTo>
                  <a:lnTo>
                    <a:pt x="79057" y="35813"/>
                  </a:lnTo>
                  <a:lnTo>
                    <a:pt x="75374" y="40893"/>
                  </a:lnTo>
                  <a:lnTo>
                    <a:pt x="74036" y="46735"/>
                  </a:lnTo>
                  <a:lnTo>
                    <a:pt x="73948" y="47116"/>
                  </a:lnTo>
                  <a:lnTo>
                    <a:pt x="73861" y="47497"/>
                  </a:lnTo>
                  <a:lnTo>
                    <a:pt x="73107" y="55498"/>
                  </a:lnTo>
                  <a:lnTo>
                    <a:pt x="73313" y="56998"/>
                  </a:lnTo>
                  <a:lnTo>
                    <a:pt x="76809" y="41655"/>
                  </a:lnTo>
                  <a:lnTo>
                    <a:pt x="80202" y="37083"/>
                  </a:lnTo>
                  <a:lnTo>
                    <a:pt x="80296" y="36956"/>
                  </a:lnTo>
                  <a:lnTo>
                    <a:pt x="80427" y="36956"/>
                  </a:lnTo>
                  <a:lnTo>
                    <a:pt x="80098" y="35813"/>
                  </a:lnTo>
                  <a:close/>
                </a:path>
                <a:path w="118109" h="112394">
                  <a:moveTo>
                    <a:pt x="65151" y="26161"/>
                  </a:moveTo>
                  <a:lnTo>
                    <a:pt x="64135" y="26161"/>
                  </a:lnTo>
                  <a:lnTo>
                    <a:pt x="59949" y="33781"/>
                  </a:lnTo>
                  <a:lnTo>
                    <a:pt x="57633" y="41401"/>
                  </a:lnTo>
                  <a:lnTo>
                    <a:pt x="57556" y="41655"/>
                  </a:lnTo>
                  <a:lnTo>
                    <a:pt x="56758" y="46735"/>
                  </a:lnTo>
                  <a:lnTo>
                    <a:pt x="56698" y="47116"/>
                  </a:lnTo>
                  <a:lnTo>
                    <a:pt x="56578" y="47878"/>
                  </a:lnTo>
                  <a:lnTo>
                    <a:pt x="56459" y="48640"/>
                  </a:lnTo>
                  <a:lnTo>
                    <a:pt x="56382" y="49910"/>
                  </a:lnTo>
                  <a:lnTo>
                    <a:pt x="56274" y="51688"/>
                  </a:lnTo>
                  <a:lnTo>
                    <a:pt x="56159" y="53593"/>
                  </a:lnTo>
                  <a:lnTo>
                    <a:pt x="57683" y="53593"/>
                  </a:lnTo>
                  <a:lnTo>
                    <a:pt x="57797" y="51688"/>
                  </a:lnTo>
                  <a:lnTo>
                    <a:pt x="57975" y="49910"/>
                  </a:lnTo>
                  <a:lnTo>
                    <a:pt x="58051" y="49148"/>
                  </a:lnTo>
                  <a:lnTo>
                    <a:pt x="58102" y="48640"/>
                  </a:lnTo>
                  <a:lnTo>
                    <a:pt x="58216" y="47497"/>
                  </a:lnTo>
                  <a:lnTo>
                    <a:pt x="58292" y="46735"/>
                  </a:lnTo>
                  <a:lnTo>
                    <a:pt x="58407" y="45592"/>
                  </a:lnTo>
                  <a:lnTo>
                    <a:pt x="59877" y="39623"/>
                  </a:lnTo>
                  <a:lnTo>
                    <a:pt x="59939" y="39369"/>
                  </a:lnTo>
                  <a:lnTo>
                    <a:pt x="60033" y="38988"/>
                  </a:lnTo>
                  <a:lnTo>
                    <a:pt x="60127" y="38607"/>
                  </a:lnTo>
                  <a:lnTo>
                    <a:pt x="60190" y="38353"/>
                  </a:lnTo>
                  <a:lnTo>
                    <a:pt x="60283" y="37972"/>
                  </a:lnTo>
                  <a:lnTo>
                    <a:pt x="60409" y="37464"/>
                  </a:lnTo>
                  <a:lnTo>
                    <a:pt x="60534" y="36956"/>
                  </a:lnTo>
                  <a:lnTo>
                    <a:pt x="60659" y="36448"/>
                  </a:lnTo>
                  <a:lnTo>
                    <a:pt x="60954" y="35813"/>
                  </a:lnTo>
                  <a:lnTo>
                    <a:pt x="65245" y="27558"/>
                  </a:lnTo>
                  <a:lnTo>
                    <a:pt x="65311" y="27431"/>
                  </a:lnTo>
                  <a:lnTo>
                    <a:pt x="65516" y="27431"/>
                  </a:lnTo>
                  <a:lnTo>
                    <a:pt x="65151" y="26161"/>
                  </a:lnTo>
                  <a:close/>
                </a:path>
                <a:path w="118109" h="112394">
                  <a:moveTo>
                    <a:pt x="22713" y="36448"/>
                  </a:moveTo>
                  <a:lnTo>
                    <a:pt x="15671" y="36448"/>
                  </a:lnTo>
                  <a:lnTo>
                    <a:pt x="13639" y="36956"/>
                  </a:lnTo>
                  <a:lnTo>
                    <a:pt x="14579" y="36956"/>
                  </a:lnTo>
                  <a:lnTo>
                    <a:pt x="14541" y="37083"/>
                  </a:lnTo>
                  <a:lnTo>
                    <a:pt x="14427" y="37464"/>
                  </a:lnTo>
                  <a:lnTo>
                    <a:pt x="14655" y="37464"/>
                  </a:lnTo>
                  <a:lnTo>
                    <a:pt x="15417" y="37972"/>
                  </a:lnTo>
                  <a:lnTo>
                    <a:pt x="19227" y="37972"/>
                  </a:lnTo>
                  <a:lnTo>
                    <a:pt x="28309" y="38607"/>
                  </a:lnTo>
                  <a:lnTo>
                    <a:pt x="39690" y="41401"/>
                  </a:lnTo>
                  <a:lnTo>
                    <a:pt x="50393" y="47878"/>
                  </a:lnTo>
                  <a:lnTo>
                    <a:pt x="54000" y="52831"/>
                  </a:lnTo>
                  <a:lnTo>
                    <a:pt x="55612" y="52831"/>
                  </a:lnTo>
                  <a:lnTo>
                    <a:pt x="51780" y="47497"/>
                  </a:lnTo>
                  <a:lnTo>
                    <a:pt x="51640" y="47116"/>
                  </a:lnTo>
                  <a:lnTo>
                    <a:pt x="51176" y="44703"/>
                  </a:lnTo>
                  <a:lnTo>
                    <a:pt x="49657" y="44703"/>
                  </a:lnTo>
                  <a:lnTo>
                    <a:pt x="49188" y="44068"/>
                  </a:lnTo>
                  <a:lnTo>
                    <a:pt x="47536" y="44068"/>
                  </a:lnTo>
                  <a:lnTo>
                    <a:pt x="42405" y="40639"/>
                  </a:lnTo>
                  <a:lnTo>
                    <a:pt x="36172" y="38353"/>
                  </a:lnTo>
                  <a:lnTo>
                    <a:pt x="36763" y="38353"/>
                  </a:lnTo>
                  <a:lnTo>
                    <a:pt x="22713" y="36448"/>
                  </a:lnTo>
                  <a:close/>
                </a:path>
                <a:path w="118109" h="112394">
                  <a:moveTo>
                    <a:pt x="90358" y="27431"/>
                  </a:moveTo>
                  <a:lnTo>
                    <a:pt x="89687" y="27431"/>
                  </a:lnTo>
                  <a:lnTo>
                    <a:pt x="89446" y="27812"/>
                  </a:lnTo>
                  <a:lnTo>
                    <a:pt x="89386" y="28574"/>
                  </a:lnTo>
                  <a:lnTo>
                    <a:pt x="89266" y="30098"/>
                  </a:lnTo>
                  <a:lnTo>
                    <a:pt x="89147" y="31622"/>
                  </a:lnTo>
                  <a:lnTo>
                    <a:pt x="89057" y="32765"/>
                  </a:lnTo>
                  <a:lnTo>
                    <a:pt x="88938" y="34289"/>
                  </a:lnTo>
                  <a:lnTo>
                    <a:pt x="90718" y="37464"/>
                  </a:lnTo>
                  <a:lnTo>
                    <a:pt x="91020" y="37972"/>
                  </a:lnTo>
                  <a:lnTo>
                    <a:pt x="91732" y="38988"/>
                  </a:lnTo>
                  <a:lnTo>
                    <a:pt x="88646" y="47497"/>
                  </a:lnTo>
                  <a:lnTo>
                    <a:pt x="86995" y="52323"/>
                  </a:lnTo>
                  <a:lnTo>
                    <a:pt x="88738" y="52323"/>
                  </a:lnTo>
                  <a:lnTo>
                    <a:pt x="90505" y="47116"/>
                  </a:lnTo>
                  <a:lnTo>
                    <a:pt x="93243" y="39623"/>
                  </a:lnTo>
                  <a:lnTo>
                    <a:pt x="95542" y="37464"/>
                  </a:lnTo>
                  <a:lnTo>
                    <a:pt x="92316" y="37464"/>
                  </a:lnTo>
                  <a:lnTo>
                    <a:pt x="91579" y="35813"/>
                  </a:lnTo>
                  <a:lnTo>
                    <a:pt x="90675" y="33146"/>
                  </a:lnTo>
                  <a:lnTo>
                    <a:pt x="90748" y="30860"/>
                  </a:lnTo>
                  <a:lnTo>
                    <a:pt x="90837" y="29717"/>
                  </a:lnTo>
                  <a:lnTo>
                    <a:pt x="90957" y="28193"/>
                  </a:lnTo>
                  <a:lnTo>
                    <a:pt x="90458" y="27558"/>
                  </a:lnTo>
                  <a:lnTo>
                    <a:pt x="90358" y="27431"/>
                  </a:lnTo>
                  <a:close/>
                </a:path>
                <a:path w="118109" h="112394">
                  <a:moveTo>
                    <a:pt x="103416" y="44068"/>
                  </a:moveTo>
                  <a:lnTo>
                    <a:pt x="102933" y="44322"/>
                  </a:lnTo>
                  <a:lnTo>
                    <a:pt x="92556" y="48640"/>
                  </a:lnTo>
                  <a:lnTo>
                    <a:pt x="93007" y="48640"/>
                  </a:lnTo>
                  <a:lnTo>
                    <a:pt x="88513" y="52323"/>
                  </a:lnTo>
                  <a:lnTo>
                    <a:pt x="88943" y="52323"/>
                  </a:lnTo>
                  <a:lnTo>
                    <a:pt x="100177" y="47116"/>
                  </a:lnTo>
                  <a:lnTo>
                    <a:pt x="104305" y="45465"/>
                  </a:lnTo>
                  <a:lnTo>
                    <a:pt x="104446" y="44703"/>
                  </a:lnTo>
                  <a:lnTo>
                    <a:pt x="104733" y="44703"/>
                  </a:lnTo>
                  <a:lnTo>
                    <a:pt x="103416" y="44068"/>
                  </a:lnTo>
                  <a:close/>
                </a:path>
                <a:path w="118109" h="112394">
                  <a:moveTo>
                    <a:pt x="26288" y="46735"/>
                  </a:moveTo>
                  <a:lnTo>
                    <a:pt x="21935" y="46735"/>
                  </a:lnTo>
                  <a:lnTo>
                    <a:pt x="15674" y="47878"/>
                  </a:lnTo>
                  <a:lnTo>
                    <a:pt x="16167" y="47878"/>
                  </a:lnTo>
                  <a:lnTo>
                    <a:pt x="16014" y="48640"/>
                  </a:lnTo>
                  <a:lnTo>
                    <a:pt x="17030" y="49148"/>
                  </a:lnTo>
                  <a:lnTo>
                    <a:pt x="21061" y="48640"/>
                  </a:lnTo>
                  <a:lnTo>
                    <a:pt x="48036" y="48640"/>
                  </a:lnTo>
                  <a:lnTo>
                    <a:pt x="37261" y="47116"/>
                  </a:lnTo>
                  <a:lnTo>
                    <a:pt x="26288" y="46735"/>
                  </a:lnTo>
                  <a:close/>
                </a:path>
                <a:path w="118109" h="112394">
                  <a:moveTo>
                    <a:pt x="54214" y="18160"/>
                  </a:moveTo>
                  <a:lnTo>
                    <a:pt x="53162" y="18160"/>
                  </a:lnTo>
                  <a:lnTo>
                    <a:pt x="50010" y="25018"/>
                  </a:lnTo>
                  <a:lnTo>
                    <a:pt x="49912" y="25653"/>
                  </a:lnTo>
                  <a:lnTo>
                    <a:pt x="49872" y="25907"/>
                  </a:lnTo>
                  <a:lnTo>
                    <a:pt x="49754" y="26669"/>
                  </a:lnTo>
                  <a:lnTo>
                    <a:pt x="49636" y="27431"/>
                  </a:lnTo>
                  <a:lnTo>
                    <a:pt x="49576" y="27812"/>
                  </a:lnTo>
                  <a:lnTo>
                    <a:pt x="49458" y="28574"/>
                  </a:lnTo>
                  <a:lnTo>
                    <a:pt x="49379" y="29082"/>
                  </a:lnTo>
                  <a:lnTo>
                    <a:pt x="49261" y="41655"/>
                  </a:lnTo>
                  <a:lnTo>
                    <a:pt x="49492" y="43433"/>
                  </a:lnTo>
                  <a:lnTo>
                    <a:pt x="49541" y="43814"/>
                  </a:lnTo>
                  <a:lnTo>
                    <a:pt x="49657" y="44703"/>
                  </a:lnTo>
                  <a:lnTo>
                    <a:pt x="51176" y="44703"/>
                  </a:lnTo>
                  <a:lnTo>
                    <a:pt x="51104" y="27431"/>
                  </a:lnTo>
                  <a:lnTo>
                    <a:pt x="54470" y="19049"/>
                  </a:lnTo>
                  <a:lnTo>
                    <a:pt x="54433" y="18922"/>
                  </a:lnTo>
                  <a:lnTo>
                    <a:pt x="54324" y="18541"/>
                  </a:lnTo>
                  <a:lnTo>
                    <a:pt x="54214" y="18160"/>
                  </a:lnTo>
                  <a:close/>
                </a:path>
                <a:path w="118109" h="112394">
                  <a:moveTo>
                    <a:pt x="31755" y="26923"/>
                  </a:moveTo>
                  <a:lnTo>
                    <a:pt x="22297" y="26923"/>
                  </a:lnTo>
                  <a:lnTo>
                    <a:pt x="30988" y="28574"/>
                  </a:lnTo>
                  <a:lnTo>
                    <a:pt x="39166" y="33146"/>
                  </a:lnTo>
                  <a:lnTo>
                    <a:pt x="42204" y="36956"/>
                  </a:lnTo>
                  <a:lnTo>
                    <a:pt x="44805" y="40385"/>
                  </a:lnTo>
                  <a:lnTo>
                    <a:pt x="47536" y="44068"/>
                  </a:lnTo>
                  <a:lnTo>
                    <a:pt x="49188" y="44068"/>
                  </a:lnTo>
                  <a:lnTo>
                    <a:pt x="46659" y="40639"/>
                  </a:lnTo>
                  <a:lnTo>
                    <a:pt x="43365" y="36448"/>
                  </a:lnTo>
                  <a:lnTo>
                    <a:pt x="40632" y="32892"/>
                  </a:lnTo>
                  <a:lnTo>
                    <a:pt x="40534" y="32765"/>
                  </a:lnTo>
                  <a:lnTo>
                    <a:pt x="40352" y="32257"/>
                  </a:lnTo>
                  <a:lnTo>
                    <a:pt x="39876" y="30098"/>
                  </a:lnTo>
                  <a:lnTo>
                    <a:pt x="38481" y="30098"/>
                  </a:lnTo>
                  <a:lnTo>
                    <a:pt x="38173" y="29717"/>
                  </a:lnTo>
                  <a:lnTo>
                    <a:pt x="36499" y="29717"/>
                  </a:lnTo>
                  <a:lnTo>
                    <a:pt x="31755" y="26923"/>
                  </a:lnTo>
                  <a:close/>
                </a:path>
                <a:path w="118109" h="112394">
                  <a:moveTo>
                    <a:pt x="96901" y="27558"/>
                  </a:moveTo>
                  <a:lnTo>
                    <a:pt x="96139" y="27558"/>
                  </a:lnTo>
                  <a:lnTo>
                    <a:pt x="95935" y="27812"/>
                  </a:lnTo>
                  <a:lnTo>
                    <a:pt x="95478" y="29082"/>
                  </a:lnTo>
                  <a:lnTo>
                    <a:pt x="93777" y="33527"/>
                  </a:lnTo>
                  <a:lnTo>
                    <a:pt x="92316" y="37464"/>
                  </a:lnTo>
                  <a:lnTo>
                    <a:pt x="95542" y="37464"/>
                  </a:lnTo>
                  <a:lnTo>
                    <a:pt x="95948" y="37083"/>
                  </a:lnTo>
                  <a:lnTo>
                    <a:pt x="96299" y="36956"/>
                  </a:lnTo>
                  <a:lnTo>
                    <a:pt x="94221" y="36956"/>
                  </a:lnTo>
                  <a:lnTo>
                    <a:pt x="96494" y="30860"/>
                  </a:lnTo>
                  <a:lnTo>
                    <a:pt x="97383" y="28574"/>
                  </a:lnTo>
                  <a:lnTo>
                    <a:pt x="97021" y="27812"/>
                  </a:lnTo>
                  <a:lnTo>
                    <a:pt x="96901" y="27558"/>
                  </a:lnTo>
                  <a:close/>
                </a:path>
                <a:path w="118109" h="112394">
                  <a:moveTo>
                    <a:pt x="104952" y="32257"/>
                  </a:moveTo>
                  <a:lnTo>
                    <a:pt x="104622" y="32257"/>
                  </a:lnTo>
                  <a:lnTo>
                    <a:pt x="98132" y="34670"/>
                  </a:lnTo>
                  <a:lnTo>
                    <a:pt x="94221" y="36956"/>
                  </a:lnTo>
                  <a:lnTo>
                    <a:pt x="96299" y="36956"/>
                  </a:lnTo>
                  <a:lnTo>
                    <a:pt x="105765" y="33527"/>
                  </a:lnTo>
                  <a:lnTo>
                    <a:pt x="105863" y="33146"/>
                  </a:lnTo>
                  <a:lnTo>
                    <a:pt x="105961" y="32765"/>
                  </a:lnTo>
                  <a:lnTo>
                    <a:pt x="106341" y="32765"/>
                  </a:lnTo>
                  <a:lnTo>
                    <a:pt x="104952" y="32257"/>
                  </a:lnTo>
                  <a:close/>
                </a:path>
                <a:path w="118109" h="112394">
                  <a:moveTo>
                    <a:pt x="60786" y="32257"/>
                  </a:moveTo>
                  <a:lnTo>
                    <a:pt x="50679" y="32257"/>
                  </a:lnTo>
                  <a:lnTo>
                    <a:pt x="50638" y="32765"/>
                  </a:lnTo>
                  <a:lnTo>
                    <a:pt x="60507" y="32765"/>
                  </a:lnTo>
                  <a:lnTo>
                    <a:pt x="60786" y="32257"/>
                  </a:lnTo>
                  <a:close/>
                </a:path>
                <a:path w="118109" h="112394">
                  <a:moveTo>
                    <a:pt x="76049" y="32257"/>
                  </a:moveTo>
                  <a:lnTo>
                    <a:pt x="62802" y="32257"/>
                  </a:lnTo>
                  <a:lnTo>
                    <a:pt x="62538" y="32765"/>
                  </a:lnTo>
                  <a:lnTo>
                    <a:pt x="75657" y="32765"/>
                  </a:lnTo>
                  <a:lnTo>
                    <a:pt x="76049" y="32257"/>
                  </a:lnTo>
                  <a:close/>
                </a:path>
                <a:path w="118109" h="112394">
                  <a:moveTo>
                    <a:pt x="89097" y="32257"/>
                  </a:moveTo>
                  <a:lnTo>
                    <a:pt x="77733" y="32257"/>
                  </a:lnTo>
                  <a:lnTo>
                    <a:pt x="77711" y="32765"/>
                  </a:lnTo>
                  <a:lnTo>
                    <a:pt x="89057" y="32765"/>
                  </a:lnTo>
                  <a:lnTo>
                    <a:pt x="89097" y="32257"/>
                  </a:lnTo>
                  <a:close/>
                </a:path>
                <a:path w="118109" h="112394">
                  <a:moveTo>
                    <a:pt x="94253" y="32257"/>
                  </a:moveTo>
                  <a:lnTo>
                    <a:pt x="90638" y="32257"/>
                  </a:lnTo>
                  <a:lnTo>
                    <a:pt x="90599" y="32765"/>
                  </a:lnTo>
                  <a:lnTo>
                    <a:pt x="94058" y="32765"/>
                  </a:lnTo>
                  <a:lnTo>
                    <a:pt x="94253" y="32257"/>
                  </a:lnTo>
                  <a:close/>
                </a:path>
                <a:path w="118109" h="112394">
                  <a:moveTo>
                    <a:pt x="104622" y="32257"/>
                  </a:moveTo>
                  <a:lnTo>
                    <a:pt x="95973" y="32257"/>
                  </a:lnTo>
                  <a:lnTo>
                    <a:pt x="95784" y="32765"/>
                  </a:lnTo>
                  <a:lnTo>
                    <a:pt x="103256" y="32765"/>
                  </a:lnTo>
                  <a:lnTo>
                    <a:pt x="104622" y="32257"/>
                  </a:lnTo>
                  <a:close/>
                </a:path>
                <a:path w="118109" h="112394">
                  <a:moveTo>
                    <a:pt x="41871" y="12064"/>
                  </a:moveTo>
                  <a:lnTo>
                    <a:pt x="36995" y="16636"/>
                  </a:lnTo>
                  <a:lnTo>
                    <a:pt x="37575" y="23621"/>
                  </a:lnTo>
                  <a:lnTo>
                    <a:pt x="37691" y="25018"/>
                  </a:lnTo>
                  <a:lnTo>
                    <a:pt x="37786" y="25907"/>
                  </a:lnTo>
                  <a:lnTo>
                    <a:pt x="37912" y="26669"/>
                  </a:lnTo>
                  <a:lnTo>
                    <a:pt x="38039" y="27431"/>
                  </a:lnTo>
                  <a:lnTo>
                    <a:pt x="38102" y="27812"/>
                  </a:lnTo>
                  <a:lnTo>
                    <a:pt x="38228" y="28574"/>
                  </a:lnTo>
                  <a:lnTo>
                    <a:pt x="38312" y="29082"/>
                  </a:lnTo>
                  <a:lnTo>
                    <a:pt x="38417" y="29717"/>
                  </a:lnTo>
                  <a:lnTo>
                    <a:pt x="38481" y="30098"/>
                  </a:lnTo>
                  <a:lnTo>
                    <a:pt x="39876" y="30098"/>
                  </a:lnTo>
                  <a:lnTo>
                    <a:pt x="37437" y="19049"/>
                  </a:lnTo>
                  <a:lnTo>
                    <a:pt x="37325" y="18541"/>
                  </a:lnTo>
                  <a:lnTo>
                    <a:pt x="43078" y="13207"/>
                  </a:lnTo>
                  <a:lnTo>
                    <a:pt x="42956" y="12318"/>
                  </a:lnTo>
                  <a:lnTo>
                    <a:pt x="44005" y="12318"/>
                  </a:lnTo>
                  <a:lnTo>
                    <a:pt x="41871" y="12064"/>
                  </a:lnTo>
                  <a:close/>
                </a:path>
                <a:path w="118109" h="112394">
                  <a:moveTo>
                    <a:pt x="10291" y="15239"/>
                  </a:moveTo>
                  <a:lnTo>
                    <a:pt x="9220" y="15239"/>
                  </a:lnTo>
                  <a:lnTo>
                    <a:pt x="8991" y="15620"/>
                  </a:lnTo>
                  <a:lnTo>
                    <a:pt x="9847" y="16636"/>
                  </a:lnTo>
                  <a:lnTo>
                    <a:pt x="10265" y="16636"/>
                  </a:lnTo>
                  <a:lnTo>
                    <a:pt x="29692" y="21335"/>
                  </a:lnTo>
                  <a:lnTo>
                    <a:pt x="36499" y="29717"/>
                  </a:lnTo>
                  <a:lnTo>
                    <a:pt x="38173" y="29717"/>
                  </a:lnTo>
                  <a:lnTo>
                    <a:pt x="33248" y="23621"/>
                  </a:lnTo>
                  <a:lnTo>
                    <a:pt x="30632" y="20573"/>
                  </a:lnTo>
                  <a:lnTo>
                    <a:pt x="30716" y="19684"/>
                  </a:lnTo>
                  <a:lnTo>
                    <a:pt x="28244" y="19684"/>
                  </a:lnTo>
                  <a:lnTo>
                    <a:pt x="10291" y="15239"/>
                  </a:lnTo>
                  <a:close/>
                </a:path>
                <a:path w="118109" h="112394">
                  <a:moveTo>
                    <a:pt x="26149" y="23621"/>
                  </a:moveTo>
                  <a:lnTo>
                    <a:pt x="13716" y="25907"/>
                  </a:lnTo>
                  <a:lnTo>
                    <a:pt x="13487" y="25907"/>
                  </a:lnTo>
                  <a:lnTo>
                    <a:pt x="13432" y="26161"/>
                  </a:lnTo>
                  <a:lnTo>
                    <a:pt x="13322" y="26669"/>
                  </a:lnTo>
                  <a:lnTo>
                    <a:pt x="14846" y="27431"/>
                  </a:lnTo>
                  <a:lnTo>
                    <a:pt x="11839" y="27431"/>
                  </a:lnTo>
                  <a:lnTo>
                    <a:pt x="16837" y="26923"/>
                  </a:lnTo>
                  <a:lnTo>
                    <a:pt x="31755" y="26923"/>
                  </a:lnTo>
                  <a:lnTo>
                    <a:pt x="26149" y="23621"/>
                  </a:lnTo>
                  <a:close/>
                </a:path>
                <a:path w="118109" h="112394">
                  <a:moveTo>
                    <a:pt x="10744" y="5714"/>
                  </a:moveTo>
                  <a:lnTo>
                    <a:pt x="10045" y="5714"/>
                  </a:lnTo>
                  <a:lnTo>
                    <a:pt x="9740" y="6095"/>
                  </a:lnTo>
                  <a:lnTo>
                    <a:pt x="9916" y="6095"/>
                  </a:lnTo>
                  <a:lnTo>
                    <a:pt x="10363" y="6857"/>
                  </a:lnTo>
                  <a:lnTo>
                    <a:pt x="21907" y="12318"/>
                  </a:lnTo>
                  <a:lnTo>
                    <a:pt x="23990" y="14731"/>
                  </a:lnTo>
                  <a:lnTo>
                    <a:pt x="26136" y="17144"/>
                  </a:lnTo>
                  <a:lnTo>
                    <a:pt x="28244" y="19684"/>
                  </a:lnTo>
                  <a:lnTo>
                    <a:pt x="30716" y="19684"/>
                  </a:lnTo>
                  <a:lnTo>
                    <a:pt x="30788" y="18922"/>
                  </a:lnTo>
                  <a:lnTo>
                    <a:pt x="29248" y="18922"/>
                  </a:lnTo>
                  <a:lnTo>
                    <a:pt x="25158" y="14096"/>
                  </a:lnTo>
                  <a:lnTo>
                    <a:pt x="23164" y="11810"/>
                  </a:lnTo>
                  <a:lnTo>
                    <a:pt x="22992" y="10032"/>
                  </a:lnTo>
                  <a:lnTo>
                    <a:pt x="19929" y="10032"/>
                  </a:lnTo>
                  <a:lnTo>
                    <a:pt x="10744" y="5714"/>
                  </a:lnTo>
                  <a:close/>
                </a:path>
                <a:path w="118109" h="112394">
                  <a:moveTo>
                    <a:pt x="31367" y="5714"/>
                  </a:moveTo>
                  <a:lnTo>
                    <a:pt x="31064" y="5714"/>
                  </a:lnTo>
                  <a:lnTo>
                    <a:pt x="30454" y="6095"/>
                  </a:lnTo>
                  <a:lnTo>
                    <a:pt x="29917" y="11810"/>
                  </a:lnTo>
                  <a:lnTo>
                    <a:pt x="29893" y="12064"/>
                  </a:lnTo>
                  <a:lnTo>
                    <a:pt x="29785" y="13207"/>
                  </a:lnTo>
                  <a:lnTo>
                    <a:pt x="29702" y="14096"/>
                  </a:lnTo>
                  <a:lnTo>
                    <a:pt x="29642" y="14731"/>
                  </a:lnTo>
                  <a:lnTo>
                    <a:pt x="29558" y="15620"/>
                  </a:lnTo>
                  <a:lnTo>
                    <a:pt x="29463" y="16636"/>
                  </a:lnTo>
                  <a:lnTo>
                    <a:pt x="29415" y="17144"/>
                  </a:lnTo>
                  <a:lnTo>
                    <a:pt x="29319" y="18160"/>
                  </a:lnTo>
                  <a:lnTo>
                    <a:pt x="29248" y="18922"/>
                  </a:lnTo>
                  <a:lnTo>
                    <a:pt x="30788" y="18922"/>
                  </a:lnTo>
                  <a:lnTo>
                    <a:pt x="31929" y="6857"/>
                  </a:lnTo>
                  <a:lnTo>
                    <a:pt x="31965" y="6476"/>
                  </a:lnTo>
                  <a:lnTo>
                    <a:pt x="31367" y="5714"/>
                  </a:lnTo>
                  <a:close/>
                </a:path>
                <a:path w="118109" h="112394">
                  <a:moveTo>
                    <a:pt x="10896" y="0"/>
                  </a:moveTo>
                  <a:lnTo>
                    <a:pt x="11010" y="1015"/>
                  </a:lnTo>
                  <a:lnTo>
                    <a:pt x="13817" y="3682"/>
                  </a:lnTo>
                  <a:lnTo>
                    <a:pt x="16831" y="6857"/>
                  </a:lnTo>
                  <a:lnTo>
                    <a:pt x="19777" y="10032"/>
                  </a:lnTo>
                  <a:lnTo>
                    <a:pt x="21501" y="10032"/>
                  </a:lnTo>
                  <a:lnTo>
                    <a:pt x="18249" y="6476"/>
                  </a:lnTo>
                  <a:lnTo>
                    <a:pt x="15307" y="3428"/>
                  </a:lnTo>
                  <a:lnTo>
                    <a:pt x="11963" y="253"/>
                  </a:lnTo>
                  <a:lnTo>
                    <a:pt x="10896" y="0"/>
                  </a:lnTo>
                  <a:close/>
                </a:path>
                <a:path w="118109" h="112394">
                  <a:moveTo>
                    <a:pt x="21526" y="2666"/>
                  </a:moveTo>
                  <a:lnTo>
                    <a:pt x="20853" y="3301"/>
                  </a:lnTo>
                  <a:lnTo>
                    <a:pt x="21501" y="10032"/>
                  </a:lnTo>
                  <a:lnTo>
                    <a:pt x="22992" y="10032"/>
                  </a:lnTo>
                  <a:lnTo>
                    <a:pt x="22376" y="3682"/>
                  </a:lnTo>
                  <a:lnTo>
                    <a:pt x="22352" y="3428"/>
                  </a:lnTo>
                  <a:lnTo>
                    <a:pt x="21526" y="2666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4" name="object 2784"/>
            <p:cNvSpPr/>
            <p:nvPr/>
          </p:nvSpPr>
          <p:spPr>
            <a:xfrm>
              <a:off x="6977259" y="3106853"/>
              <a:ext cx="78740" cy="112395"/>
            </a:xfrm>
            <a:custGeom>
              <a:avLst/>
              <a:gdLst/>
              <a:ahLst/>
              <a:cxnLst/>
              <a:rect l="l" t="t" r="r" b="b"/>
              <a:pathLst>
                <a:path w="78740" h="112394">
                  <a:moveTo>
                    <a:pt x="8559" y="0"/>
                  </a:moveTo>
                  <a:lnTo>
                    <a:pt x="8280" y="76"/>
                  </a:lnTo>
                  <a:lnTo>
                    <a:pt x="8331" y="1104"/>
                  </a:lnTo>
                  <a:lnTo>
                    <a:pt x="11137" y="3810"/>
                  </a:lnTo>
                  <a:lnTo>
                    <a:pt x="16979" y="9969"/>
                  </a:lnTo>
                  <a:lnTo>
                    <a:pt x="8077" y="5740"/>
                  </a:lnTo>
                  <a:lnTo>
                    <a:pt x="7365" y="5765"/>
                  </a:lnTo>
                  <a:lnTo>
                    <a:pt x="7175" y="6007"/>
                  </a:lnTo>
                  <a:lnTo>
                    <a:pt x="7683" y="6972"/>
                  </a:lnTo>
                  <a:lnTo>
                    <a:pt x="19227" y="12433"/>
                  </a:lnTo>
                  <a:lnTo>
                    <a:pt x="25577" y="19735"/>
                  </a:lnTo>
                  <a:lnTo>
                    <a:pt x="7099" y="15252"/>
                  </a:lnTo>
                  <a:lnTo>
                    <a:pt x="6540" y="15328"/>
                  </a:lnTo>
                  <a:lnTo>
                    <a:pt x="6324" y="15748"/>
                  </a:lnTo>
                  <a:lnTo>
                    <a:pt x="7061" y="16598"/>
                  </a:lnTo>
                  <a:lnTo>
                    <a:pt x="27012" y="21424"/>
                  </a:lnTo>
                  <a:lnTo>
                    <a:pt x="33832" y="29806"/>
                  </a:lnTo>
                  <a:lnTo>
                    <a:pt x="23469" y="23749"/>
                  </a:lnTo>
                  <a:lnTo>
                    <a:pt x="10807" y="26022"/>
                  </a:lnTo>
                  <a:lnTo>
                    <a:pt x="10642" y="26758"/>
                  </a:lnTo>
                  <a:lnTo>
                    <a:pt x="11658" y="27317"/>
                  </a:lnTo>
                  <a:lnTo>
                    <a:pt x="14162" y="27034"/>
                  </a:lnTo>
                  <a:lnTo>
                    <a:pt x="20291" y="27077"/>
                  </a:lnTo>
                  <a:lnTo>
                    <a:pt x="28310" y="28705"/>
                  </a:lnTo>
                  <a:lnTo>
                    <a:pt x="36487" y="33172"/>
                  </a:lnTo>
                  <a:lnTo>
                    <a:pt x="44869" y="44132"/>
                  </a:lnTo>
                  <a:lnTo>
                    <a:pt x="39738" y="40703"/>
                  </a:lnTo>
                  <a:lnTo>
                    <a:pt x="33146" y="38366"/>
                  </a:lnTo>
                  <a:lnTo>
                    <a:pt x="18160" y="36245"/>
                  </a:lnTo>
                  <a:lnTo>
                    <a:pt x="11976" y="36791"/>
                  </a:lnTo>
                  <a:lnTo>
                    <a:pt x="11798" y="37452"/>
                  </a:lnTo>
                  <a:lnTo>
                    <a:pt x="12750" y="38087"/>
                  </a:lnTo>
                  <a:lnTo>
                    <a:pt x="16552" y="37998"/>
                  </a:lnTo>
                  <a:lnTo>
                    <a:pt x="25631" y="38677"/>
                  </a:lnTo>
                  <a:lnTo>
                    <a:pt x="37010" y="41519"/>
                  </a:lnTo>
                  <a:lnTo>
                    <a:pt x="47713" y="47917"/>
                  </a:lnTo>
                  <a:lnTo>
                    <a:pt x="51333" y="52870"/>
                  </a:lnTo>
                  <a:lnTo>
                    <a:pt x="43560" y="48425"/>
                  </a:lnTo>
                  <a:lnTo>
                    <a:pt x="34582" y="47155"/>
                  </a:lnTo>
                  <a:lnTo>
                    <a:pt x="19938" y="46647"/>
                  </a:lnTo>
                  <a:lnTo>
                    <a:pt x="13487" y="47929"/>
                  </a:lnTo>
                  <a:lnTo>
                    <a:pt x="13347" y="48666"/>
                  </a:lnTo>
                  <a:lnTo>
                    <a:pt x="14350" y="49225"/>
                  </a:lnTo>
                  <a:lnTo>
                    <a:pt x="18387" y="48689"/>
                  </a:lnTo>
                  <a:lnTo>
                    <a:pt x="28181" y="48348"/>
                  </a:lnTo>
                  <a:lnTo>
                    <a:pt x="40804" y="50046"/>
                  </a:lnTo>
                  <a:lnTo>
                    <a:pt x="53327" y="55626"/>
                  </a:lnTo>
                  <a:lnTo>
                    <a:pt x="60744" y="66040"/>
                  </a:lnTo>
                  <a:lnTo>
                    <a:pt x="48268" y="61668"/>
                  </a:lnTo>
                  <a:lnTo>
                    <a:pt x="33483" y="58877"/>
                  </a:lnTo>
                  <a:lnTo>
                    <a:pt x="20889" y="57381"/>
                  </a:lnTo>
                  <a:lnTo>
                    <a:pt x="14985" y="56896"/>
                  </a:lnTo>
                  <a:lnTo>
                    <a:pt x="14592" y="56984"/>
                  </a:lnTo>
                  <a:lnTo>
                    <a:pt x="14376" y="57556"/>
                  </a:lnTo>
                  <a:lnTo>
                    <a:pt x="15252" y="58280"/>
                  </a:lnTo>
                  <a:lnTo>
                    <a:pt x="21364" y="58809"/>
                  </a:lnTo>
                  <a:lnTo>
                    <a:pt x="35213" y="60517"/>
                  </a:lnTo>
                  <a:lnTo>
                    <a:pt x="50925" y="63722"/>
                  </a:lnTo>
                  <a:lnTo>
                    <a:pt x="62623" y="68745"/>
                  </a:lnTo>
                  <a:lnTo>
                    <a:pt x="68287" y="76873"/>
                  </a:lnTo>
                  <a:lnTo>
                    <a:pt x="75374" y="87566"/>
                  </a:lnTo>
                  <a:lnTo>
                    <a:pt x="71805" y="86118"/>
                  </a:lnTo>
                  <a:lnTo>
                    <a:pt x="67119" y="85051"/>
                  </a:lnTo>
                  <a:lnTo>
                    <a:pt x="60401" y="84048"/>
                  </a:lnTo>
                  <a:lnTo>
                    <a:pt x="56209" y="78528"/>
                  </a:lnTo>
                  <a:lnTo>
                    <a:pt x="50828" y="73836"/>
                  </a:lnTo>
                  <a:lnTo>
                    <a:pt x="44338" y="70027"/>
                  </a:lnTo>
                  <a:lnTo>
                    <a:pt x="36817" y="67157"/>
                  </a:lnTo>
                  <a:lnTo>
                    <a:pt x="28663" y="64744"/>
                  </a:lnTo>
                  <a:lnTo>
                    <a:pt x="21374" y="64820"/>
                  </a:lnTo>
                  <a:lnTo>
                    <a:pt x="21158" y="65430"/>
                  </a:lnTo>
                  <a:lnTo>
                    <a:pt x="22059" y="66128"/>
                  </a:lnTo>
                  <a:lnTo>
                    <a:pt x="28816" y="66154"/>
                  </a:lnTo>
                  <a:lnTo>
                    <a:pt x="36753" y="68503"/>
                  </a:lnTo>
                  <a:lnTo>
                    <a:pt x="43780" y="71147"/>
                  </a:lnTo>
                  <a:lnTo>
                    <a:pt x="49796" y="74593"/>
                  </a:lnTo>
                  <a:lnTo>
                    <a:pt x="54784" y="78830"/>
                  </a:lnTo>
                  <a:lnTo>
                    <a:pt x="58724" y="83845"/>
                  </a:lnTo>
                  <a:lnTo>
                    <a:pt x="52933" y="83172"/>
                  </a:lnTo>
                  <a:lnTo>
                    <a:pt x="40208" y="82537"/>
                  </a:lnTo>
                  <a:lnTo>
                    <a:pt x="31953" y="74701"/>
                  </a:lnTo>
                  <a:lnTo>
                    <a:pt x="20713" y="70510"/>
                  </a:lnTo>
                  <a:lnTo>
                    <a:pt x="20065" y="70561"/>
                  </a:lnTo>
                  <a:lnTo>
                    <a:pt x="19862" y="70891"/>
                  </a:lnTo>
                  <a:lnTo>
                    <a:pt x="20472" y="71805"/>
                  </a:lnTo>
                  <a:lnTo>
                    <a:pt x="29679" y="75247"/>
                  </a:lnTo>
                  <a:lnTo>
                    <a:pt x="35864" y="80251"/>
                  </a:lnTo>
                  <a:lnTo>
                    <a:pt x="38315" y="82473"/>
                  </a:lnTo>
                  <a:lnTo>
                    <a:pt x="23837" y="82384"/>
                  </a:lnTo>
                  <a:lnTo>
                    <a:pt x="22898" y="81203"/>
                  </a:lnTo>
                  <a:lnTo>
                    <a:pt x="19862" y="78193"/>
                  </a:lnTo>
                  <a:lnTo>
                    <a:pt x="12661" y="75653"/>
                  </a:lnTo>
                  <a:lnTo>
                    <a:pt x="12014" y="75692"/>
                  </a:lnTo>
                  <a:lnTo>
                    <a:pt x="11810" y="76060"/>
                  </a:lnTo>
                  <a:lnTo>
                    <a:pt x="12458" y="76949"/>
                  </a:lnTo>
                  <a:lnTo>
                    <a:pt x="18059" y="78917"/>
                  </a:lnTo>
                  <a:lnTo>
                    <a:pt x="22136" y="82384"/>
                  </a:lnTo>
                  <a:lnTo>
                    <a:pt x="10413" y="82537"/>
                  </a:lnTo>
                  <a:lnTo>
                    <a:pt x="190" y="83235"/>
                  </a:lnTo>
                  <a:lnTo>
                    <a:pt x="0" y="83896"/>
                  </a:lnTo>
                  <a:lnTo>
                    <a:pt x="939" y="84569"/>
                  </a:lnTo>
                  <a:lnTo>
                    <a:pt x="8801" y="84086"/>
                  </a:lnTo>
                  <a:lnTo>
                    <a:pt x="19291" y="83870"/>
                  </a:lnTo>
                  <a:lnTo>
                    <a:pt x="15252" y="85788"/>
                  </a:lnTo>
                  <a:lnTo>
                    <a:pt x="10477" y="88938"/>
                  </a:lnTo>
                  <a:lnTo>
                    <a:pt x="10464" y="89903"/>
                  </a:lnTo>
                  <a:lnTo>
                    <a:pt x="11531" y="90144"/>
                  </a:lnTo>
                  <a:lnTo>
                    <a:pt x="19811" y="84670"/>
                  </a:lnTo>
                  <a:lnTo>
                    <a:pt x="23799" y="83807"/>
                  </a:lnTo>
                  <a:lnTo>
                    <a:pt x="33769" y="83820"/>
                  </a:lnTo>
                  <a:lnTo>
                    <a:pt x="26123" y="86410"/>
                  </a:lnTo>
                  <a:lnTo>
                    <a:pt x="15366" y="92379"/>
                  </a:lnTo>
                  <a:lnTo>
                    <a:pt x="15303" y="93332"/>
                  </a:lnTo>
                  <a:lnTo>
                    <a:pt x="16370" y="93637"/>
                  </a:lnTo>
                  <a:lnTo>
                    <a:pt x="33464" y="84124"/>
                  </a:lnTo>
                  <a:lnTo>
                    <a:pt x="39763" y="83947"/>
                  </a:lnTo>
                  <a:lnTo>
                    <a:pt x="45872" y="84150"/>
                  </a:lnTo>
                  <a:lnTo>
                    <a:pt x="54216" y="84785"/>
                  </a:lnTo>
                  <a:lnTo>
                    <a:pt x="44165" y="87673"/>
                  </a:lnTo>
                  <a:lnTo>
                    <a:pt x="33521" y="91581"/>
                  </a:lnTo>
                  <a:lnTo>
                    <a:pt x="19723" y="97358"/>
                  </a:lnTo>
                  <a:lnTo>
                    <a:pt x="19570" y="98272"/>
                  </a:lnTo>
                  <a:lnTo>
                    <a:pt x="20624" y="98628"/>
                  </a:lnTo>
                  <a:lnTo>
                    <a:pt x="29357" y="94917"/>
                  </a:lnTo>
                  <a:lnTo>
                    <a:pt x="40622" y="90554"/>
                  </a:lnTo>
                  <a:lnTo>
                    <a:pt x="51737" y="86919"/>
                  </a:lnTo>
                  <a:lnTo>
                    <a:pt x="60020" y="85394"/>
                  </a:lnTo>
                  <a:lnTo>
                    <a:pt x="65760" y="86144"/>
                  </a:lnTo>
                  <a:lnTo>
                    <a:pt x="70827" y="87160"/>
                  </a:lnTo>
                  <a:lnTo>
                    <a:pt x="74574" y="88620"/>
                  </a:lnTo>
                  <a:lnTo>
                    <a:pt x="69557" y="89446"/>
                  </a:lnTo>
                  <a:lnTo>
                    <a:pt x="63779" y="92379"/>
                  </a:lnTo>
                  <a:lnTo>
                    <a:pt x="50037" y="101180"/>
                  </a:lnTo>
                  <a:lnTo>
                    <a:pt x="42367" y="108153"/>
                  </a:lnTo>
                  <a:lnTo>
                    <a:pt x="42519" y="109131"/>
                  </a:lnTo>
                  <a:lnTo>
                    <a:pt x="43573" y="109245"/>
                  </a:lnTo>
                  <a:lnTo>
                    <a:pt x="46822" y="106431"/>
                  </a:lnTo>
                  <a:lnTo>
                    <a:pt x="54741" y="100279"/>
                  </a:lnTo>
                  <a:lnTo>
                    <a:pt x="65021" y="93793"/>
                  </a:lnTo>
                  <a:lnTo>
                    <a:pt x="75349" y="89979"/>
                  </a:lnTo>
                  <a:lnTo>
                    <a:pt x="69373" y="96004"/>
                  </a:lnTo>
                  <a:lnTo>
                    <a:pt x="64904" y="102790"/>
                  </a:lnTo>
                  <a:lnTo>
                    <a:pt x="62067" y="108438"/>
                  </a:lnTo>
                  <a:lnTo>
                    <a:pt x="60985" y="111048"/>
                  </a:lnTo>
                  <a:lnTo>
                    <a:pt x="61480" y="112026"/>
                  </a:lnTo>
                  <a:lnTo>
                    <a:pt x="62420" y="111785"/>
                  </a:lnTo>
                  <a:lnTo>
                    <a:pt x="63478" y="109274"/>
                  </a:lnTo>
                  <a:lnTo>
                    <a:pt x="66438" y="103433"/>
                  </a:lnTo>
                  <a:lnTo>
                    <a:pt x="71119" y="96456"/>
                  </a:lnTo>
                  <a:lnTo>
                    <a:pt x="77342" y="90538"/>
                  </a:lnTo>
                  <a:lnTo>
                    <a:pt x="77952" y="91465"/>
                  </a:lnTo>
                  <a:lnTo>
                    <a:pt x="78574" y="91922"/>
                  </a:lnTo>
                  <a:lnTo>
                    <a:pt x="67068" y="73494"/>
                  </a:lnTo>
                  <a:lnTo>
                    <a:pt x="64896" y="70561"/>
                  </a:lnTo>
                  <a:lnTo>
                    <a:pt x="55702" y="56819"/>
                  </a:lnTo>
                  <a:lnTo>
                    <a:pt x="44373" y="42100"/>
                  </a:lnTo>
                  <a:lnTo>
                    <a:pt x="40462" y="37769"/>
                  </a:lnTo>
                  <a:lnTo>
                    <a:pt x="33540" y="28486"/>
                  </a:lnTo>
                  <a:lnTo>
                    <a:pt x="30568" y="23622"/>
                  </a:lnTo>
                  <a:lnTo>
                    <a:pt x="19583" y="10972"/>
                  </a:lnTo>
                  <a:lnTo>
                    <a:pt x="8559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5" name="object 2785"/>
            <p:cNvSpPr/>
            <p:nvPr/>
          </p:nvSpPr>
          <p:spPr>
            <a:xfrm>
              <a:off x="7116038" y="3001276"/>
              <a:ext cx="25400" cy="5080"/>
            </a:xfrm>
            <a:custGeom>
              <a:avLst/>
              <a:gdLst/>
              <a:ahLst/>
              <a:cxnLst/>
              <a:rect l="l" t="t" r="r" b="b"/>
              <a:pathLst>
                <a:path w="25400" h="5080">
                  <a:moveTo>
                    <a:pt x="7251" y="1358"/>
                  </a:moveTo>
                  <a:lnTo>
                    <a:pt x="228" y="3822"/>
                  </a:lnTo>
                  <a:lnTo>
                    <a:pt x="0" y="4711"/>
                  </a:lnTo>
                  <a:lnTo>
                    <a:pt x="850" y="4978"/>
                  </a:lnTo>
                  <a:lnTo>
                    <a:pt x="7251" y="1358"/>
                  </a:lnTo>
                  <a:close/>
                </a:path>
                <a:path w="25400" h="5080">
                  <a:moveTo>
                    <a:pt x="7734" y="1193"/>
                  </a:moveTo>
                  <a:lnTo>
                    <a:pt x="7531" y="1193"/>
                  </a:lnTo>
                  <a:lnTo>
                    <a:pt x="7251" y="1358"/>
                  </a:lnTo>
                  <a:lnTo>
                    <a:pt x="7734" y="1193"/>
                  </a:lnTo>
                  <a:close/>
                </a:path>
                <a:path w="25400" h="5080">
                  <a:moveTo>
                    <a:pt x="25247" y="1193"/>
                  </a:moveTo>
                  <a:lnTo>
                    <a:pt x="24536" y="876"/>
                  </a:lnTo>
                  <a:lnTo>
                    <a:pt x="21818" y="571"/>
                  </a:lnTo>
                  <a:lnTo>
                    <a:pt x="15595" y="368"/>
                  </a:lnTo>
                  <a:lnTo>
                    <a:pt x="13525" y="558"/>
                  </a:lnTo>
                  <a:lnTo>
                    <a:pt x="9652" y="0"/>
                  </a:lnTo>
                  <a:lnTo>
                    <a:pt x="7747" y="1079"/>
                  </a:lnTo>
                  <a:lnTo>
                    <a:pt x="13373" y="571"/>
                  </a:lnTo>
                  <a:lnTo>
                    <a:pt x="13639" y="571"/>
                  </a:lnTo>
                  <a:lnTo>
                    <a:pt x="24434" y="2120"/>
                  </a:lnTo>
                  <a:lnTo>
                    <a:pt x="25107" y="1587"/>
                  </a:lnTo>
                  <a:lnTo>
                    <a:pt x="25031" y="1358"/>
                  </a:lnTo>
                  <a:lnTo>
                    <a:pt x="24968" y="1193"/>
                  </a:lnTo>
                  <a:lnTo>
                    <a:pt x="25247" y="1193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6" name="object 2786"/>
            <p:cNvSpPr/>
            <p:nvPr/>
          </p:nvSpPr>
          <p:spPr>
            <a:xfrm>
              <a:off x="7122853" y="2949869"/>
              <a:ext cx="92710" cy="90170"/>
            </a:xfrm>
            <a:custGeom>
              <a:avLst/>
              <a:gdLst/>
              <a:ahLst/>
              <a:cxnLst/>
              <a:rect l="l" t="t" r="r" b="b"/>
              <a:pathLst>
                <a:path w="92709" h="90169">
                  <a:moveTo>
                    <a:pt x="51227" y="87248"/>
                  </a:moveTo>
                  <a:lnTo>
                    <a:pt x="48888" y="87248"/>
                  </a:lnTo>
                  <a:lnTo>
                    <a:pt x="49403" y="88391"/>
                  </a:lnTo>
                  <a:lnTo>
                    <a:pt x="50571" y="89534"/>
                  </a:lnTo>
                  <a:lnTo>
                    <a:pt x="51904" y="89915"/>
                  </a:lnTo>
                  <a:lnTo>
                    <a:pt x="51291" y="87502"/>
                  </a:lnTo>
                  <a:lnTo>
                    <a:pt x="51227" y="87248"/>
                  </a:lnTo>
                  <a:close/>
                </a:path>
                <a:path w="92709" h="90169">
                  <a:moveTo>
                    <a:pt x="54131" y="84962"/>
                  </a:moveTo>
                  <a:lnTo>
                    <a:pt x="43421" y="84962"/>
                  </a:lnTo>
                  <a:lnTo>
                    <a:pt x="46850" y="89153"/>
                  </a:lnTo>
                  <a:lnTo>
                    <a:pt x="47739" y="89534"/>
                  </a:lnTo>
                  <a:lnTo>
                    <a:pt x="48659" y="87502"/>
                  </a:lnTo>
                  <a:lnTo>
                    <a:pt x="48774" y="87248"/>
                  </a:lnTo>
                  <a:lnTo>
                    <a:pt x="51227" y="87248"/>
                  </a:lnTo>
                  <a:lnTo>
                    <a:pt x="51162" y="86994"/>
                  </a:lnTo>
                  <a:lnTo>
                    <a:pt x="55346" y="86994"/>
                  </a:lnTo>
                  <a:lnTo>
                    <a:pt x="54379" y="86105"/>
                  </a:lnTo>
                  <a:lnTo>
                    <a:pt x="54214" y="85724"/>
                  </a:lnTo>
                  <a:lnTo>
                    <a:pt x="54131" y="84962"/>
                  </a:lnTo>
                  <a:close/>
                </a:path>
                <a:path w="92709" h="90169">
                  <a:moveTo>
                    <a:pt x="34610" y="85724"/>
                  </a:moveTo>
                  <a:lnTo>
                    <a:pt x="27303" y="85724"/>
                  </a:lnTo>
                  <a:lnTo>
                    <a:pt x="28232" y="86613"/>
                  </a:lnTo>
                  <a:lnTo>
                    <a:pt x="29057" y="88010"/>
                  </a:lnTo>
                  <a:lnTo>
                    <a:pt x="30416" y="89153"/>
                  </a:lnTo>
                  <a:lnTo>
                    <a:pt x="31363" y="86613"/>
                  </a:lnTo>
                  <a:lnTo>
                    <a:pt x="31457" y="86359"/>
                  </a:lnTo>
                  <a:lnTo>
                    <a:pt x="33928" y="86359"/>
                  </a:lnTo>
                  <a:lnTo>
                    <a:pt x="34610" y="85724"/>
                  </a:lnTo>
                  <a:close/>
                </a:path>
                <a:path w="92709" h="90169">
                  <a:moveTo>
                    <a:pt x="39225" y="85216"/>
                  </a:moveTo>
                  <a:lnTo>
                    <a:pt x="38562" y="85216"/>
                  </a:lnTo>
                  <a:lnTo>
                    <a:pt x="39872" y="85724"/>
                  </a:lnTo>
                  <a:lnTo>
                    <a:pt x="34942" y="85724"/>
                  </a:lnTo>
                  <a:lnTo>
                    <a:pt x="36893" y="86994"/>
                  </a:lnTo>
                  <a:lnTo>
                    <a:pt x="36106" y="89153"/>
                  </a:lnTo>
                  <a:lnTo>
                    <a:pt x="39154" y="87502"/>
                  </a:lnTo>
                  <a:lnTo>
                    <a:pt x="39225" y="85216"/>
                  </a:lnTo>
                  <a:close/>
                </a:path>
                <a:path w="92709" h="90169">
                  <a:moveTo>
                    <a:pt x="43444" y="85216"/>
                  </a:moveTo>
                  <a:lnTo>
                    <a:pt x="39225" y="85216"/>
                  </a:lnTo>
                  <a:lnTo>
                    <a:pt x="39209" y="85724"/>
                  </a:lnTo>
                  <a:lnTo>
                    <a:pt x="39872" y="85724"/>
                  </a:lnTo>
                  <a:lnTo>
                    <a:pt x="40855" y="86105"/>
                  </a:lnTo>
                  <a:lnTo>
                    <a:pt x="43764" y="88772"/>
                  </a:lnTo>
                  <a:lnTo>
                    <a:pt x="43649" y="87502"/>
                  </a:lnTo>
                  <a:lnTo>
                    <a:pt x="43524" y="86105"/>
                  </a:lnTo>
                  <a:lnTo>
                    <a:pt x="43444" y="85216"/>
                  </a:lnTo>
                  <a:close/>
                </a:path>
                <a:path w="92709" h="90169">
                  <a:moveTo>
                    <a:pt x="55346" y="86994"/>
                  </a:moveTo>
                  <a:lnTo>
                    <a:pt x="51340" y="86994"/>
                  </a:lnTo>
                  <a:lnTo>
                    <a:pt x="54279" y="88772"/>
                  </a:lnTo>
                  <a:lnTo>
                    <a:pt x="55867" y="88391"/>
                  </a:lnTo>
                  <a:lnTo>
                    <a:pt x="55535" y="87502"/>
                  </a:lnTo>
                  <a:lnTo>
                    <a:pt x="55441" y="87248"/>
                  </a:lnTo>
                  <a:lnTo>
                    <a:pt x="55346" y="86994"/>
                  </a:lnTo>
                  <a:close/>
                </a:path>
                <a:path w="92709" h="90169">
                  <a:moveTo>
                    <a:pt x="55996" y="82041"/>
                  </a:moveTo>
                  <a:lnTo>
                    <a:pt x="23241" y="82041"/>
                  </a:lnTo>
                  <a:lnTo>
                    <a:pt x="23575" y="83819"/>
                  </a:lnTo>
                  <a:lnTo>
                    <a:pt x="23558" y="87248"/>
                  </a:lnTo>
                  <a:lnTo>
                    <a:pt x="26030" y="88391"/>
                  </a:lnTo>
                  <a:lnTo>
                    <a:pt x="25697" y="88391"/>
                  </a:lnTo>
                  <a:lnTo>
                    <a:pt x="26921" y="85724"/>
                  </a:lnTo>
                  <a:lnTo>
                    <a:pt x="27303" y="85724"/>
                  </a:lnTo>
                  <a:lnTo>
                    <a:pt x="26773" y="85216"/>
                  </a:lnTo>
                  <a:lnTo>
                    <a:pt x="43444" y="85216"/>
                  </a:lnTo>
                  <a:lnTo>
                    <a:pt x="43421" y="84962"/>
                  </a:lnTo>
                  <a:lnTo>
                    <a:pt x="54131" y="84962"/>
                  </a:lnTo>
                  <a:lnTo>
                    <a:pt x="54062" y="84327"/>
                  </a:lnTo>
                  <a:lnTo>
                    <a:pt x="54789" y="84327"/>
                  </a:lnTo>
                  <a:lnTo>
                    <a:pt x="57641" y="83819"/>
                  </a:lnTo>
                  <a:lnTo>
                    <a:pt x="59579" y="83819"/>
                  </a:lnTo>
                  <a:lnTo>
                    <a:pt x="55996" y="82041"/>
                  </a:lnTo>
                  <a:close/>
                </a:path>
                <a:path w="92709" h="90169">
                  <a:moveTo>
                    <a:pt x="20002" y="84581"/>
                  </a:moveTo>
                  <a:lnTo>
                    <a:pt x="17272" y="84581"/>
                  </a:lnTo>
                  <a:lnTo>
                    <a:pt x="17387" y="85216"/>
                  </a:lnTo>
                  <a:lnTo>
                    <a:pt x="17480" y="85724"/>
                  </a:lnTo>
                  <a:lnTo>
                    <a:pt x="17595" y="86359"/>
                  </a:lnTo>
                  <a:lnTo>
                    <a:pt x="17711" y="86994"/>
                  </a:lnTo>
                  <a:lnTo>
                    <a:pt x="17804" y="87502"/>
                  </a:lnTo>
                  <a:lnTo>
                    <a:pt x="17896" y="88010"/>
                  </a:lnTo>
                  <a:lnTo>
                    <a:pt x="18073" y="88010"/>
                  </a:lnTo>
                  <a:lnTo>
                    <a:pt x="18997" y="87248"/>
                  </a:lnTo>
                  <a:lnTo>
                    <a:pt x="19149" y="87248"/>
                  </a:lnTo>
                  <a:lnTo>
                    <a:pt x="19177" y="85724"/>
                  </a:lnTo>
                  <a:lnTo>
                    <a:pt x="20002" y="84581"/>
                  </a:lnTo>
                  <a:close/>
                </a:path>
                <a:path w="92709" h="90169">
                  <a:moveTo>
                    <a:pt x="33928" y="86359"/>
                  </a:moveTo>
                  <a:lnTo>
                    <a:pt x="31457" y="86359"/>
                  </a:lnTo>
                  <a:lnTo>
                    <a:pt x="33639" y="88010"/>
                  </a:lnTo>
                  <a:lnTo>
                    <a:pt x="33655" y="86613"/>
                  </a:lnTo>
                  <a:lnTo>
                    <a:pt x="33928" y="86359"/>
                  </a:lnTo>
                  <a:close/>
                </a:path>
                <a:path w="92709" h="90169">
                  <a:moveTo>
                    <a:pt x="22653" y="82549"/>
                  </a:moveTo>
                  <a:lnTo>
                    <a:pt x="14795" y="82549"/>
                  </a:lnTo>
                  <a:lnTo>
                    <a:pt x="14135" y="83819"/>
                  </a:lnTo>
                  <a:lnTo>
                    <a:pt x="14198" y="85216"/>
                  </a:lnTo>
                  <a:lnTo>
                    <a:pt x="14986" y="86359"/>
                  </a:lnTo>
                  <a:lnTo>
                    <a:pt x="17272" y="84581"/>
                  </a:lnTo>
                  <a:lnTo>
                    <a:pt x="21760" y="84581"/>
                  </a:lnTo>
                  <a:lnTo>
                    <a:pt x="21780" y="84327"/>
                  </a:lnTo>
                  <a:lnTo>
                    <a:pt x="22212" y="82930"/>
                  </a:lnTo>
                  <a:lnTo>
                    <a:pt x="22653" y="82549"/>
                  </a:lnTo>
                  <a:close/>
                </a:path>
                <a:path w="92709" h="90169">
                  <a:moveTo>
                    <a:pt x="21760" y="84581"/>
                  </a:moveTo>
                  <a:lnTo>
                    <a:pt x="20002" y="84581"/>
                  </a:lnTo>
                  <a:lnTo>
                    <a:pt x="22174" y="85724"/>
                  </a:lnTo>
                  <a:lnTo>
                    <a:pt x="21671" y="85724"/>
                  </a:lnTo>
                  <a:lnTo>
                    <a:pt x="21760" y="84581"/>
                  </a:lnTo>
                  <a:close/>
                </a:path>
                <a:path w="92709" h="90169">
                  <a:moveTo>
                    <a:pt x="27154" y="85216"/>
                  </a:moveTo>
                  <a:lnTo>
                    <a:pt x="26773" y="85216"/>
                  </a:lnTo>
                  <a:lnTo>
                    <a:pt x="27303" y="85724"/>
                  </a:lnTo>
                  <a:lnTo>
                    <a:pt x="26921" y="85724"/>
                  </a:lnTo>
                  <a:lnTo>
                    <a:pt x="27154" y="85216"/>
                  </a:lnTo>
                  <a:close/>
                </a:path>
                <a:path w="92709" h="90169">
                  <a:moveTo>
                    <a:pt x="38562" y="85216"/>
                  </a:moveTo>
                  <a:lnTo>
                    <a:pt x="27154" y="85216"/>
                  </a:lnTo>
                  <a:lnTo>
                    <a:pt x="26921" y="85724"/>
                  </a:lnTo>
                  <a:lnTo>
                    <a:pt x="39872" y="85724"/>
                  </a:lnTo>
                  <a:lnTo>
                    <a:pt x="38562" y="85216"/>
                  </a:lnTo>
                  <a:close/>
                </a:path>
                <a:path w="92709" h="90169">
                  <a:moveTo>
                    <a:pt x="53797" y="80009"/>
                  </a:moveTo>
                  <a:lnTo>
                    <a:pt x="12001" y="80009"/>
                  </a:lnTo>
                  <a:lnTo>
                    <a:pt x="12278" y="81025"/>
                  </a:lnTo>
                  <a:lnTo>
                    <a:pt x="12382" y="81406"/>
                  </a:lnTo>
                  <a:lnTo>
                    <a:pt x="11183" y="82803"/>
                  </a:lnTo>
                  <a:lnTo>
                    <a:pt x="11074" y="82930"/>
                  </a:lnTo>
                  <a:lnTo>
                    <a:pt x="11284" y="83819"/>
                  </a:lnTo>
                  <a:lnTo>
                    <a:pt x="11404" y="84327"/>
                  </a:lnTo>
                  <a:lnTo>
                    <a:pt x="12258" y="83819"/>
                  </a:lnTo>
                  <a:lnTo>
                    <a:pt x="13576" y="82803"/>
                  </a:lnTo>
                  <a:lnTo>
                    <a:pt x="14795" y="82549"/>
                  </a:lnTo>
                  <a:lnTo>
                    <a:pt x="22653" y="82549"/>
                  </a:lnTo>
                  <a:lnTo>
                    <a:pt x="23241" y="82041"/>
                  </a:lnTo>
                  <a:lnTo>
                    <a:pt x="55996" y="82041"/>
                  </a:lnTo>
                  <a:lnTo>
                    <a:pt x="53949" y="81025"/>
                  </a:lnTo>
                  <a:lnTo>
                    <a:pt x="53835" y="80263"/>
                  </a:lnTo>
                  <a:lnTo>
                    <a:pt x="53797" y="80009"/>
                  </a:lnTo>
                  <a:close/>
                </a:path>
                <a:path w="92709" h="90169">
                  <a:moveTo>
                    <a:pt x="54662" y="76453"/>
                  </a:moveTo>
                  <a:lnTo>
                    <a:pt x="10388" y="76453"/>
                  </a:lnTo>
                  <a:lnTo>
                    <a:pt x="8847" y="80009"/>
                  </a:lnTo>
                  <a:lnTo>
                    <a:pt x="8737" y="80263"/>
                  </a:lnTo>
                  <a:lnTo>
                    <a:pt x="12001" y="80009"/>
                  </a:lnTo>
                  <a:lnTo>
                    <a:pt x="53797" y="80009"/>
                  </a:lnTo>
                  <a:lnTo>
                    <a:pt x="53568" y="78485"/>
                  </a:lnTo>
                  <a:lnTo>
                    <a:pt x="56400" y="77977"/>
                  </a:lnTo>
                  <a:lnTo>
                    <a:pt x="55130" y="76834"/>
                  </a:lnTo>
                  <a:lnTo>
                    <a:pt x="54662" y="76453"/>
                  </a:lnTo>
                  <a:close/>
                </a:path>
                <a:path w="92709" h="90169">
                  <a:moveTo>
                    <a:pt x="53522" y="70611"/>
                  </a:moveTo>
                  <a:lnTo>
                    <a:pt x="8102" y="70611"/>
                  </a:lnTo>
                  <a:lnTo>
                    <a:pt x="8699" y="72516"/>
                  </a:lnTo>
                  <a:lnTo>
                    <a:pt x="6692" y="74675"/>
                  </a:lnTo>
                  <a:lnTo>
                    <a:pt x="6961" y="75945"/>
                  </a:lnTo>
                  <a:lnTo>
                    <a:pt x="7069" y="76453"/>
                  </a:lnTo>
                  <a:lnTo>
                    <a:pt x="7150" y="76834"/>
                  </a:lnTo>
                  <a:lnTo>
                    <a:pt x="10388" y="76453"/>
                  </a:lnTo>
                  <a:lnTo>
                    <a:pt x="54662" y="76453"/>
                  </a:lnTo>
                  <a:lnTo>
                    <a:pt x="54038" y="75945"/>
                  </a:lnTo>
                  <a:lnTo>
                    <a:pt x="53441" y="74294"/>
                  </a:lnTo>
                  <a:lnTo>
                    <a:pt x="57213" y="73913"/>
                  </a:lnTo>
                  <a:lnTo>
                    <a:pt x="54552" y="71373"/>
                  </a:lnTo>
                  <a:lnTo>
                    <a:pt x="53522" y="70611"/>
                  </a:lnTo>
                  <a:close/>
                </a:path>
                <a:path w="92709" h="90169">
                  <a:moveTo>
                    <a:pt x="1155" y="41020"/>
                  </a:moveTo>
                  <a:lnTo>
                    <a:pt x="2781" y="42417"/>
                  </a:lnTo>
                  <a:lnTo>
                    <a:pt x="4419" y="44195"/>
                  </a:lnTo>
                  <a:lnTo>
                    <a:pt x="6426" y="45211"/>
                  </a:lnTo>
                  <a:lnTo>
                    <a:pt x="3670" y="46100"/>
                  </a:lnTo>
                  <a:lnTo>
                    <a:pt x="4559" y="47370"/>
                  </a:lnTo>
                  <a:lnTo>
                    <a:pt x="5588" y="48005"/>
                  </a:lnTo>
                  <a:lnTo>
                    <a:pt x="6731" y="48386"/>
                  </a:lnTo>
                  <a:lnTo>
                    <a:pt x="9525" y="49148"/>
                  </a:lnTo>
                  <a:lnTo>
                    <a:pt x="12725" y="49910"/>
                  </a:lnTo>
                  <a:lnTo>
                    <a:pt x="15405" y="51815"/>
                  </a:lnTo>
                  <a:lnTo>
                    <a:pt x="15138" y="53466"/>
                  </a:lnTo>
                  <a:lnTo>
                    <a:pt x="17678" y="56006"/>
                  </a:lnTo>
                  <a:lnTo>
                    <a:pt x="10468" y="59689"/>
                  </a:lnTo>
                  <a:lnTo>
                    <a:pt x="9179" y="60324"/>
                  </a:lnTo>
                  <a:lnTo>
                    <a:pt x="6527" y="61467"/>
                  </a:lnTo>
                  <a:lnTo>
                    <a:pt x="5219" y="64007"/>
                  </a:lnTo>
                  <a:lnTo>
                    <a:pt x="7835" y="64007"/>
                  </a:lnTo>
                  <a:lnTo>
                    <a:pt x="6634" y="66293"/>
                  </a:lnTo>
                  <a:lnTo>
                    <a:pt x="4457" y="68833"/>
                  </a:lnTo>
                  <a:lnTo>
                    <a:pt x="4497" y="69214"/>
                  </a:lnTo>
                  <a:lnTo>
                    <a:pt x="4604" y="70230"/>
                  </a:lnTo>
                  <a:lnTo>
                    <a:pt x="4724" y="71373"/>
                  </a:lnTo>
                  <a:lnTo>
                    <a:pt x="5494" y="71373"/>
                  </a:lnTo>
                  <a:lnTo>
                    <a:pt x="6934" y="70865"/>
                  </a:lnTo>
                  <a:lnTo>
                    <a:pt x="8102" y="70611"/>
                  </a:lnTo>
                  <a:lnTo>
                    <a:pt x="53522" y="70611"/>
                  </a:lnTo>
                  <a:lnTo>
                    <a:pt x="52984" y="70230"/>
                  </a:lnTo>
                  <a:lnTo>
                    <a:pt x="57188" y="69214"/>
                  </a:lnTo>
                  <a:lnTo>
                    <a:pt x="54127" y="68579"/>
                  </a:lnTo>
                  <a:lnTo>
                    <a:pt x="53428" y="66293"/>
                  </a:lnTo>
                  <a:lnTo>
                    <a:pt x="58787" y="66293"/>
                  </a:lnTo>
                  <a:lnTo>
                    <a:pt x="59093" y="64642"/>
                  </a:lnTo>
                  <a:lnTo>
                    <a:pt x="61137" y="64388"/>
                  </a:lnTo>
                  <a:lnTo>
                    <a:pt x="63198" y="64388"/>
                  </a:lnTo>
                  <a:lnTo>
                    <a:pt x="63120" y="64007"/>
                  </a:lnTo>
                  <a:lnTo>
                    <a:pt x="63042" y="63626"/>
                  </a:lnTo>
                  <a:lnTo>
                    <a:pt x="67574" y="63626"/>
                  </a:lnTo>
                  <a:lnTo>
                    <a:pt x="67462" y="62991"/>
                  </a:lnTo>
                  <a:lnTo>
                    <a:pt x="66217" y="61467"/>
                  </a:lnTo>
                  <a:lnTo>
                    <a:pt x="65163" y="60324"/>
                  </a:lnTo>
                  <a:lnTo>
                    <a:pt x="73380" y="60324"/>
                  </a:lnTo>
                  <a:lnTo>
                    <a:pt x="65316" y="59689"/>
                  </a:lnTo>
                  <a:lnTo>
                    <a:pt x="69877" y="59689"/>
                  </a:lnTo>
                  <a:lnTo>
                    <a:pt x="68122" y="57276"/>
                  </a:lnTo>
                  <a:lnTo>
                    <a:pt x="69837" y="56768"/>
                  </a:lnTo>
                  <a:lnTo>
                    <a:pt x="71716" y="56768"/>
                  </a:lnTo>
                  <a:lnTo>
                    <a:pt x="73469" y="56260"/>
                  </a:lnTo>
                  <a:lnTo>
                    <a:pt x="72567" y="54990"/>
                  </a:lnTo>
                  <a:lnTo>
                    <a:pt x="71920" y="53974"/>
                  </a:lnTo>
                  <a:lnTo>
                    <a:pt x="71869" y="52323"/>
                  </a:lnTo>
                  <a:lnTo>
                    <a:pt x="76492" y="52323"/>
                  </a:lnTo>
                  <a:lnTo>
                    <a:pt x="75845" y="49148"/>
                  </a:lnTo>
                  <a:lnTo>
                    <a:pt x="75768" y="48767"/>
                  </a:lnTo>
                  <a:lnTo>
                    <a:pt x="79908" y="48005"/>
                  </a:lnTo>
                  <a:lnTo>
                    <a:pt x="77965" y="45846"/>
                  </a:lnTo>
                  <a:lnTo>
                    <a:pt x="79768" y="45465"/>
                  </a:lnTo>
                  <a:lnTo>
                    <a:pt x="81309" y="45211"/>
                  </a:lnTo>
                  <a:lnTo>
                    <a:pt x="81888" y="45211"/>
                  </a:lnTo>
                  <a:lnTo>
                    <a:pt x="83424" y="44195"/>
                  </a:lnTo>
                  <a:lnTo>
                    <a:pt x="83814" y="44195"/>
                  </a:lnTo>
                  <a:lnTo>
                    <a:pt x="82626" y="43433"/>
                  </a:lnTo>
                  <a:lnTo>
                    <a:pt x="81038" y="41655"/>
                  </a:lnTo>
                  <a:lnTo>
                    <a:pt x="81838" y="41147"/>
                  </a:lnTo>
                  <a:lnTo>
                    <a:pt x="4368" y="41147"/>
                  </a:lnTo>
                  <a:lnTo>
                    <a:pt x="1155" y="41020"/>
                  </a:lnTo>
                  <a:close/>
                </a:path>
                <a:path w="92709" h="90169">
                  <a:moveTo>
                    <a:pt x="58787" y="66293"/>
                  </a:moveTo>
                  <a:lnTo>
                    <a:pt x="53428" y="66293"/>
                  </a:lnTo>
                  <a:lnTo>
                    <a:pt x="55194" y="67182"/>
                  </a:lnTo>
                  <a:lnTo>
                    <a:pt x="58623" y="67182"/>
                  </a:lnTo>
                  <a:lnTo>
                    <a:pt x="58670" y="66928"/>
                  </a:lnTo>
                  <a:lnTo>
                    <a:pt x="58787" y="66293"/>
                  </a:lnTo>
                  <a:close/>
                </a:path>
                <a:path w="92709" h="90169">
                  <a:moveTo>
                    <a:pt x="63198" y="64388"/>
                  </a:moveTo>
                  <a:lnTo>
                    <a:pt x="61137" y="64388"/>
                  </a:lnTo>
                  <a:lnTo>
                    <a:pt x="62368" y="66293"/>
                  </a:lnTo>
                  <a:lnTo>
                    <a:pt x="62636" y="66293"/>
                  </a:lnTo>
                  <a:lnTo>
                    <a:pt x="63715" y="66928"/>
                  </a:lnTo>
                  <a:lnTo>
                    <a:pt x="63249" y="64642"/>
                  </a:lnTo>
                  <a:lnTo>
                    <a:pt x="63198" y="64388"/>
                  </a:lnTo>
                  <a:close/>
                </a:path>
                <a:path w="92709" h="90169">
                  <a:moveTo>
                    <a:pt x="67574" y="63626"/>
                  </a:moveTo>
                  <a:lnTo>
                    <a:pt x="64897" y="63626"/>
                  </a:lnTo>
                  <a:lnTo>
                    <a:pt x="66421" y="64134"/>
                  </a:lnTo>
                  <a:lnTo>
                    <a:pt x="67754" y="64642"/>
                  </a:lnTo>
                  <a:lnTo>
                    <a:pt x="67642" y="64007"/>
                  </a:lnTo>
                  <a:lnTo>
                    <a:pt x="67574" y="63626"/>
                  </a:lnTo>
                  <a:close/>
                </a:path>
                <a:path w="92709" h="90169">
                  <a:moveTo>
                    <a:pt x="66827" y="59689"/>
                  </a:moveTo>
                  <a:lnTo>
                    <a:pt x="65316" y="59689"/>
                  </a:lnTo>
                  <a:lnTo>
                    <a:pt x="73380" y="60324"/>
                  </a:lnTo>
                  <a:lnTo>
                    <a:pt x="65163" y="60324"/>
                  </a:lnTo>
                  <a:lnTo>
                    <a:pt x="66827" y="59689"/>
                  </a:lnTo>
                  <a:close/>
                </a:path>
                <a:path w="92709" h="90169">
                  <a:moveTo>
                    <a:pt x="69877" y="59689"/>
                  </a:moveTo>
                  <a:lnTo>
                    <a:pt x="66827" y="59689"/>
                  </a:lnTo>
                  <a:lnTo>
                    <a:pt x="65163" y="60324"/>
                  </a:lnTo>
                  <a:lnTo>
                    <a:pt x="70339" y="60324"/>
                  </a:lnTo>
                  <a:lnTo>
                    <a:pt x="69877" y="59689"/>
                  </a:lnTo>
                  <a:close/>
                </a:path>
                <a:path w="92709" h="90169">
                  <a:moveTo>
                    <a:pt x="89285" y="36575"/>
                  </a:moveTo>
                  <a:lnTo>
                    <a:pt x="19" y="36575"/>
                  </a:lnTo>
                  <a:lnTo>
                    <a:pt x="1003" y="38353"/>
                  </a:lnTo>
                  <a:lnTo>
                    <a:pt x="2451" y="39750"/>
                  </a:lnTo>
                  <a:lnTo>
                    <a:pt x="4368" y="41147"/>
                  </a:lnTo>
                  <a:lnTo>
                    <a:pt x="81838" y="41147"/>
                  </a:lnTo>
                  <a:lnTo>
                    <a:pt x="82438" y="40766"/>
                  </a:lnTo>
                  <a:lnTo>
                    <a:pt x="84988" y="40766"/>
                  </a:lnTo>
                  <a:lnTo>
                    <a:pt x="87807" y="39750"/>
                  </a:lnTo>
                  <a:lnTo>
                    <a:pt x="86537" y="39242"/>
                  </a:lnTo>
                  <a:lnTo>
                    <a:pt x="85661" y="38607"/>
                  </a:lnTo>
                  <a:lnTo>
                    <a:pt x="84961" y="37591"/>
                  </a:lnTo>
                  <a:lnTo>
                    <a:pt x="88087" y="37591"/>
                  </a:lnTo>
                  <a:lnTo>
                    <a:pt x="89852" y="37083"/>
                  </a:lnTo>
                  <a:lnTo>
                    <a:pt x="89285" y="36575"/>
                  </a:lnTo>
                  <a:close/>
                </a:path>
                <a:path w="92709" h="90169">
                  <a:moveTo>
                    <a:pt x="88087" y="37591"/>
                  </a:moveTo>
                  <a:lnTo>
                    <a:pt x="85399" y="37591"/>
                  </a:lnTo>
                  <a:lnTo>
                    <a:pt x="86448" y="37845"/>
                  </a:lnTo>
                  <a:lnTo>
                    <a:pt x="88087" y="37591"/>
                  </a:lnTo>
                  <a:close/>
                </a:path>
                <a:path w="92709" h="90169">
                  <a:moveTo>
                    <a:pt x="2364" y="24383"/>
                  </a:moveTo>
                  <a:lnTo>
                    <a:pt x="1763" y="24383"/>
                  </a:lnTo>
                  <a:lnTo>
                    <a:pt x="1704" y="24764"/>
                  </a:lnTo>
                  <a:lnTo>
                    <a:pt x="1585" y="25526"/>
                  </a:lnTo>
                  <a:lnTo>
                    <a:pt x="1460" y="29844"/>
                  </a:lnTo>
                  <a:lnTo>
                    <a:pt x="3187" y="30860"/>
                  </a:lnTo>
                  <a:lnTo>
                    <a:pt x="71" y="30860"/>
                  </a:lnTo>
                  <a:lnTo>
                    <a:pt x="239" y="31749"/>
                  </a:lnTo>
                  <a:lnTo>
                    <a:pt x="335" y="32257"/>
                  </a:lnTo>
                  <a:lnTo>
                    <a:pt x="431" y="32765"/>
                  </a:lnTo>
                  <a:lnTo>
                    <a:pt x="1498" y="35051"/>
                  </a:lnTo>
                  <a:lnTo>
                    <a:pt x="3086" y="36575"/>
                  </a:lnTo>
                  <a:lnTo>
                    <a:pt x="89499" y="36575"/>
                  </a:lnTo>
                  <a:lnTo>
                    <a:pt x="87757" y="35686"/>
                  </a:lnTo>
                  <a:lnTo>
                    <a:pt x="87608" y="35051"/>
                  </a:lnTo>
                  <a:lnTo>
                    <a:pt x="87490" y="34543"/>
                  </a:lnTo>
                  <a:lnTo>
                    <a:pt x="90220" y="34543"/>
                  </a:lnTo>
                  <a:lnTo>
                    <a:pt x="92494" y="32257"/>
                  </a:lnTo>
                  <a:lnTo>
                    <a:pt x="88163" y="32257"/>
                  </a:lnTo>
                  <a:lnTo>
                    <a:pt x="88685" y="30860"/>
                  </a:lnTo>
                  <a:lnTo>
                    <a:pt x="3187" y="30860"/>
                  </a:lnTo>
                  <a:lnTo>
                    <a:pt x="0" y="30479"/>
                  </a:lnTo>
                  <a:lnTo>
                    <a:pt x="88828" y="30479"/>
                  </a:lnTo>
                  <a:lnTo>
                    <a:pt x="89066" y="29844"/>
                  </a:lnTo>
                  <a:lnTo>
                    <a:pt x="83646" y="29844"/>
                  </a:lnTo>
                  <a:lnTo>
                    <a:pt x="81191" y="29336"/>
                  </a:lnTo>
                  <a:lnTo>
                    <a:pt x="81280" y="29082"/>
                  </a:lnTo>
                  <a:lnTo>
                    <a:pt x="79700" y="29082"/>
                  </a:lnTo>
                  <a:lnTo>
                    <a:pt x="77076" y="27812"/>
                  </a:lnTo>
                  <a:lnTo>
                    <a:pt x="77457" y="26542"/>
                  </a:lnTo>
                  <a:lnTo>
                    <a:pt x="74841" y="26542"/>
                  </a:lnTo>
                  <a:lnTo>
                    <a:pt x="74218" y="25526"/>
                  </a:lnTo>
                  <a:lnTo>
                    <a:pt x="4890" y="25526"/>
                  </a:lnTo>
                  <a:lnTo>
                    <a:pt x="2364" y="24383"/>
                  </a:lnTo>
                  <a:close/>
                </a:path>
                <a:path w="92709" h="90169">
                  <a:moveTo>
                    <a:pt x="90195" y="31749"/>
                  </a:moveTo>
                  <a:lnTo>
                    <a:pt x="88163" y="32257"/>
                  </a:lnTo>
                  <a:lnTo>
                    <a:pt x="92494" y="32257"/>
                  </a:lnTo>
                  <a:lnTo>
                    <a:pt x="90195" y="31749"/>
                  </a:lnTo>
                  <a:close/>
                </a:path>
                <a:path w="92709" h="90169">
                  <a:moveTo>
                    <a:pt x="86282" y="27177"/>
                  </a:moveTo>
                  <a:lnTo>
                    <a:pt x="84924" y="27177"/>
                  </a:lnTo>
                  <a:lnTo>
                    <a:pt x="83578" y="28574"/>
                  </a:lnTo>
                  <a:lnTo>
                    <a:pt x="82971" y="29844"/>
                  </a:lnTo>
                  <a:lnTo>
                    <a:pt x="85712" y="29844"/>
                  </a:lnTo>
                  <a:lnTo>
                    <a:pt x="86282" y="27177"/>
                  </a:lnTo>
                  <a:close/>
                </a:path>
                <a:path w="92709" h="90169">
                  <a:moveTo>
                    <a:pt x="88265" y="28574"/>
                  </a:moveTo>
                  <a:lnTo>
                    <a:pt x="86664" y="29082"/>
                  </a:lnTo>
                  <a:lnTo>
                    <a:pt x="85712" y="29844"/>
                  </a:lnTo>
                  <a:lnTo>
                    <a:pt x="89066" y="29844"/>
                  </a:lnTo>
                  <a:lnTo>
                    <a:pt x="89256" y="29336"/>
                  </a:lnTo>
                  <a:lnTo>
                    <a:pt x="89351" y="29082"/>
                  </a:lnTo>
                  <a:lnTo>
                    <a:pt x="90627" y="29082"/>
                  </a:lnTo>
                  <a:lnTo>
                    <a:pt x="88265" y="28574"/>
                  </a:lnTo>
                  <a:close/>
                </a:path>
                <a:path w="92709" h="90169">
                  <a:moveTo>
                    <a:pt x="82169" y="26542"/>
                  </a:moveTo>
                  <a:lnTo>
                    <a:pt x="80500" y="26542"/>
                  </a:lnTo>
                  <a:lnTo>
                    <a:pt x="79382" y="29082"/>
                  </a:lnTo>
                  <a:lnTo>
                    <a:pt x="81280" y="29082"/>
                  </a:lnTo>
                  <a:lnTo>
                    <a:pt x="82169" y="26542"/>
                  </a:lnTo>
                  <a:close/>
                </a:path>
                <a:path w="92709" h="90169">
                  <a:moveTo>
                    <a:pt x="77508" y="24383"/>
                  </a:moveTo>
                  <a:lnTo>
                    <a:pt x="76225" y="24383"/>
                  </a:lnTo>
                  <a:lnTo>
                    <a:pt x="75298" y="25526"/>
                  </a:lnTo>
                  <a:lnTo>
                    <a:pt x="74841" y="26542"/>
                  </a:lnTo>
                  <a:lnTo>
                    <a:pt x="77457" y="26542"/>
                  </a:lnTo>
                  <a:lnTo>
                    <a:pt x="77762" y="25526"/>
                  </a:lnTo>
                  <a:lnTo>
                    <a:pt x="77617" y="24764"/>
                  </a:lnTo>
                  <a:lnTo>
                    <a:pt x="77508" y="24383"/>
                  </a:lnTo>
                  <a:close/>
                </a:path>
                <a:path w="92709" h="90169">
                  <a:moveTo>
                    <a:pt x="3416" y="19176"/>
                  </a:moveTo>
                  <a:lnTo>
                    <a:pt x="3484" y="20827"/>
                  </a:lnTo>
                  <a:lnTo>
                    <a:pt x="3603" y="21970"/>
                  </a:lnTo>
                  <a:lnTo>
                    <a:pt x="3742" y="22859"/>
                  </a:lnTo>
                  <a:lnTo>
                    <a:pt x="3860" y="23621"/>
                  </a:lnTo>
                  <a:lnTo>
                    <a:pt x="4663" y="25526"/>
                  </a:lnTo>
                  <a:lnTo>
                    <a:pt x="71805" y="25526"/>
                  </a:lnTo>
                  <a:lnTo>
                    <a:pt x="71154" y="24383"/>
                  </a:lnTo>
                  <a:lnTo>
                    <a:pt x="71182" y="24002"/>
                  </a:lnTo>
                  <a:lnTo>
                    <a:pt x="71582" y="22986"/>
                  </a:lnTo>
                  <a:lnTo>
                    <a:pt x="67170" y="22986"/>
                  </a:lnTo>
                  <a:lnTo>
                    <a:pt x="67356" y="21970"/>
                  </a:lnTo>
                  <a:lnTo>
                    <a:pt x="67403" y="21716"/>
                  </a:lnTo>
                  <a:lnTo>
                    <a:pt x="55029" y="21716"/>
                  </a:lnTo>
                  <a:lnTo>
                    <a:pt x="54930" y="21335"/>
                  </a:lnTo>
                  <a:lnTo>
                    <a:pt x="10225" y="21335"/>
                  </a:lnTo>
                  <a:lnTo>
                    <a:pt x="9607" y="20827"/>
                  </a:lnTo>
                  <a:lnTo>
                    <a:pt x="6732" y="20827"/>
                  </a:lnTo>
                  <a:lnTo>
                    <a:pt x="3416" y="19176"/>
                  </a:lnTo>
                  <a:close/>
                </a:path>
                <a:path w="92709" h="90169">
                  <a:moveTo>
                    <a:pt x="74371" y="22859"/>
                  </a:moveTo>
                  <a:lnTo>
                    <a:pt x="73012" y="22859"/>
                  </a:lnTo>
                  <a:lnTo>
                    <a:pt x="72988" y="22986"/>
                  </a:lnTo>
                  <a:lnTo>
                    <a:pt x="72870" y="23621"/>
                  </a:lnTo>
                  <a:lnTo>
                    <a:pt x="72798" y="24002"/>
                  </a:lnTo>
                  <a:lnTo>
                    <a:pt x="72727" y="24383"/>
                  </a:lnTo>
                  <a:lnTo>
                    <a:pt x="72656" y="24764"/>
                  </a:lnTo>
                  <a:lnTo>
                    <a:pt x="71805" y="25526"/>
                  </a:lnTo>
                  <a:lnTo>
                    <a:pt x="74218" y="25526"/>
                  </a:lnTo>
                  <a:lnTo>
                    <a:pt x="74441" y="24764"/>
                  </a:lnTo>
                  <a:lnTo>
                    <a:pt x="74565" y="23621"/>
                  </a:lnTo>
                  <a:lnTo>
                    <a:pt x="74403" y="22986"/>
                  </a:lnTo>
                  <a:lnTo>
                    <a:pt x="74371" y="22859"/>
                  </a:lnTo>
                  <a:close/>
                </a:path>
                <a:path w="92709" h="90169">
                  <a:moveTo>
                    <a:pt x="1823" y="24002"/>
                  </a:moveTo>
                  <a:lnTo>
                    <a:pt x="1522" y="24002"/>
                  </a:lnTo>
                  <a:lnTo>
                    <a:pt x="2364" y="24383"/>
                  </a:lnTo>
                  <a:lnTo>
                    <a:pt x="1763" y="24383"/>
                  </a:lnTo>
                  <a:lnTo>
                    <a:pt x="1823" y="24002"/>
                  </a:lnTo>
                  <a:close/>
                </a:path>
                <a:path w="92709" h="90169">
                  <a:moveTo>
                    <a:pt x="71321" y="21335"/>
                  </a:moveTo>
                  <a:lnTo>
                    <a:pt x="70538" y="21335"/>
                  </a:lnTo>
                  <a:lnTo>
                    <a:pt x="67170" y="22986"/>
                  </a:lnTo>
                  <a:lnTo>
                    <a:pt x="71582" y="22986"/>
                  </a:lnTo>
                  <a:lnTo>
                    <a:pt x="71983" y="21970"/>
                  </a:lnTo>
                  <a:lnTo>
                    <a:pt x="71321" y="21335"/>
                  </a:lnTo>
                  <a:close/>
                </a:path>
                <a:path w="92709" h="90169">
                  <a:moveTo>
                    <a:pt x="59524" y="17144"/>
                  </a:moveTo>
                  <a:lnTo>
                    <a:pt x="57505" y="18160"/>
                  </a:lnTo>
                  <a:lnTo>
                    <a:pt x="56903" y="19557"/>
                  </a:lnTo>
                  <a:lnTo>
                    <a:pt x="56495" y="20319"/>
                  </a:lnTo>
                  <a:lnTo>
                    <a:pt x="55029" y="21716"/>
                  </a:lnTo>
                  <a:lnTo>
                    <a:pt x="64084" y="21716"/>
                  </a:lnTo>
                  <a:lnTo>
                    <a:pt x="63957" y="20446"/>
                  </a:lnTo>
                  <a:lnTo>
                    <a:pt x="63944" y="20319"/>
                  </a:lnTo>
                  <a:lnTo>
                    <a:pt x="59297" y="20319"/>
                  </a:lnTo>
                  <a:lnTo>
                    <a:pt x="59707" y="18541"/>
                  </a:lnTo>
                  <a:lnTo>
                    <a:pt x="59632" y="17652"/>
                  </a:lnTo>
                  <a:lnTo>
                    <a:pt x="59524" y="17144"/>
                  </a:lnTo>
                  <a:close/>
                </a:path>
                <a:path w="92709" h="90169">
                  <a:moveTo>
                    <a:pt x="67659" y="20319"/>
                  </a:moveTo>
                  <a:lnTo>
                    <a:pt x="66103" y="20319"/>
                  </a:lnTo>
                  <a:lnTo>
                    <a:pt x="65341" y="21335"/>
                  </a:lnTo>
                  <a:lnTo>
                    <a:pt x="64084" y="21716"/>
                  </a:lnTo>
                  <a:lnTo>
                    <a:pt x="67403" y="21716"/>
                  </a:lnTo>
                  <a:lnTo>
                    <a:pt x="67472" y="21335"/>
                  </a:lnTo>
                  <a:lnTo>
                    <a:pt x="67566" y="20827"/>
                  </a:lnTo>
                  <a:lnTo>
                    <a:pt x="67659" y="20319"/>
                  </a:lnTo>
                  <a:close/>
                </a:path>
                <a:path w="92709" h="90169">
                  <a:moveTo>
                    <a:pt x="50634" y="18287"/>
                  </a:moveTo>
                  <a:lnTo>
                    <a:pt x="47828" y="20319"/>
                  </a:lnTo>
                  <a:lnTo>
                    <a:pt x="9937" y="20319"/>
                  </a:lnTo>
                  <a:lnTo>
                    <a:pt x="10013" y="20827"/>
                  </a:lnTo>
                  <a:lnTo>
                    <a:pt x="10090" y="21335"/>
                  </a:lnTo>
                  <a:lnTo>
                    <a:pt x="54930" y="21335"/>
                  </a:lnTo>
                  <a:lnTo>
                    <a:pt x="54797" y="20827"/>
                  </a:lnTo>
                  <a:lnTo>
                    <a:pt x="50012" y="20827"/>
                  </a:lnTo>
                  <a:lnTo>
                    <a:pt x="50572" y="18541"/>
                  </a:lnTo>
                  <a:lnTo>
                    <a:pt x="50634" y="18287"/>
                  </a:lnTo>
                  <a:close/>
                </a:path>
                <a:path w="92709" h="90169">
                  <a:moveTo>
                    <a:pt x="6879" y="18160"/>
                  </a:moveTo>
                  <a:lnTo>
                    <a:pt x="6696" y="18160"/>
                  </a:lnTo>
                  <a:lnTo>
                    <a:pt x="6575" y="19557"/>
                  </a:lnTo>
                  <a:lnTo>
                    <a:pt x="6466" y="20827"/>
                  </a:lnTo>
                  <a:lnTo>
                    <a:pt x="9607" y="20827"/>
                  </a:lnTo>
                  <a:lnTo>
                    <a:pt x="7596" y="19176"/>
                  </a:lnTo>
                  <a:lnTo>
                    <a:pt x="7120" y="18541"/>
                  </a:lnTo>
                  <a:lnTo>
                    <a:pt x="6959" y="18287"/>
                  </a:lnTo>
                  <a:lnTo>
                    <a:pt x="6879" y="18160"/>
                  </a:lnTo>
                  <a:close/>
                </a:path>
                <a:path w="92709" h="90169">
                  <a:moveTo>
                    <a:pt x="55228" y="18160"/>
                  </a:moveTo>
                  <a:lnTo>
                    <a:pt x="54798" y="18160"/>
                  </a:lnTo>
                  <a:lnTo>
                    <a:pt x="54053" y="18541"/>
                  </a:lnTo>
                  <a:lnTo>
                    <a:pt x="53794" y="18541"/>
                  </a:lnTo>
                  <a:lnTo>
                    <a:pt x="52125" y="20319"/>
                  </a:lnTo>
                  <a:lnTo>
                    <a:pt x="52006" y="20446"/>
                  </a:lnTo>
                  <a:lnTo>
                    <a:pt x="50012" y="20827"/>
                  </a:lnTo>
                  <a:lnTo>
                    <a:pt x="54797" y="20827"/>
                  </a:lnTo>
                  <a:lnTo>
                    <a:pt x="54725" y="20319"/>
                  </a:lnTo>
                  <a:lnTo>
                    <a:pt x="55126" y="18541"/>
                  </a:lnTo>
                  <a:lnTo>
                    <a:pt x="55228" y="18160"/>
                  </a:lnTo>
                  <a:close/>
                </a:path>
                <a:path w="92709" h="90169">
                  <a:moveTo>
                    <a:pt x="11149" y="17652"/>
                  </a:moveTo>
                  <a:lnTo>
                    <a:pt x="10830" y="17652"/>
                  </a:lnTo>
                  <a:lnTo>
                    <a:pt x="10566" y="18160"/>
                  </a:lnTo>
                  <a:lnTo>
                    <a:pt x="10500" y="18287"/>
                  </a:lnTo>
                  <a:lnTo>
                    <a:pt x="10315" y="18541"/>
                  </a:lnTo>
                  <a:lnTo>
                    <a:pt x="9762" y="20319"/>
                  </a:lnTo>
                  <a:lnTo>
                    <a:pt x="47828" y="20319"/>
                  </a:lnTo>
                  <a:lnTo>
                    <a:pt x="47936" y="18541"/>
                  </a:lnTo>
                  <a:lnTo>
                    <a:pt x="12915" y="18541"/>
                  </a:lnTo>
                  <a:lnTo>
                    <a:pt x="11149" y="17652"/>
                  </a:lnTo>
                  <a:close/>
                </a:path>
                <a:path w="92709" h="90169">
                  <a:moveTo>
                    <a:pt x="65038" y="17652"/>
                  </a:moveTo>
                  <a:lnTo>
                    <a:pt x="63627" y="17652"/>
                  </a:lnTo>
                  <a:lnTo>
                    <a:pt x="62268" y="19557"/>
                  </a:lnTo>
                  <a:lnTo>
                    <a:pt x="56502" y="20319"/>
                  </a:lnTo>
                  <a:lnTo>
                    <a:pt x="63839" y="20319"/>
                  </a:lnTo>
                  <a:lnTo>
                    <a:pt x="64673" y="19176"/>
                  </a:lnTo>
                  <a:lnTo>
                    <a:pt x="64822" y="19176"/>
                  </a:lnTo>
                  <a:lnTo>
                    <a:pt x="64948" y="18287"/>
                  </a:lnTo>
                  <a:lnTo>
                    <a:pt x="65038" y="17652"/>
                  </a:lnTo>
                  <a:close/>
                </a:path>
                <a:path w="92709" h="90169">
                  <a:moveTo>
                    <a:pt x="15113" y="13588"/>
                  </a:moveTo>
                  <a:lnTo>
                    <a:pt x="13944" y="14858"/>
                  </a:lnTo>
                  <a:lnTo>
                    <a:pt x="13002" y="16509"/>
                  </a:lnTo>
                  <a:lnTo>
                    <a:pt x="12930" y="16636"/>
                  </a:lnTo>
                  <a:lnTo>
                    <a:pt x="12729" y="17144"/>
                  </a:lnTo>
                  <a:lnTo>
                    <a:pt x="12797" y="17652"/>
                  </a:lnTo>
                  <a:lnTo>
                    <a:pt x="12915" y="18541"/>
                  </a:lnTo>
                  <a:lnTo>
                    <a:pt x="47936" y="18541"/>
                  </a:lnTo>
                  <a:lnTo>
                    <a:pt x="47960" y="18160"/>
                  </a:lnTo>
                  <a:lnTo>
                    <a:pt x="48307" y="17652"/>
                  </a:lnTo>
                  <a:lnTo>
                    <a:pt x="49212" y="16636"/>
                  </a:lnTo>
                  <a:lnTo>
                    <a:pt x="49265" y="16509"/>
                  </a:lnTo>
                  <a:lnTo>
                    <a:pt x="16967" y="16509"/>
                  </a:lnTo>
                  <a:lnTo>
                    <a:pt x="15113" y="13588"/>
                  </a:lnTo>
                  <a:close/>
                </a:path>
                <a:path w="92709" h="90169">
                  <a:moveTo>
                    <a:pt x="20027" y="10667"/>
                  </a:moveTo>
                  <a:lnTo>
                    <a:pt x="17589" y="12191"/>
                  </a:lnTo>
                  <a:lnTo>
                    <a:pt x="17942" y="12191"/>
                  </a:lnTo>
                  <a:lnTo>
                    <a:pt x="17702" y="13334"/>
                  </a:lnTo>
                  <a:lnTo>
                    <a:pt x="16967" y="16509"/>
                  </a:lnTo>
                  <a:lnTo>
                    <a:pt x="46545" y="16509"/>
                  </a:lnTo>
                  <a:lnTo>
                    <a:pt x="46667" y="15620"/>
                  </a:lnTo>
                  <a:lnTo>
                    <a:pt x="46771" y="14858"/>
                  </a:lnTo>
                  <a:lnTo>
                    <a:pt x="46875" y="14096"/>
                  </a:lnTo>
                  <a:lnTo>
                    <a:pt x="47109" y="13842"/>
                  </a:lnTo>
                  <a:lnTo>
                    <a:pt x="21755" y="13842"/>
                  </a:lnTo>
                  <a:lnTo>
                    <a:pt x="20447" y="13334"/>
                  </a:lnTo>
                  <a:lnTo>
                    <a:pt x="20184" y="12191"/>
                  </a:lnTo>
                  <a:lnTo>
                    <a:pt x="20085" y="11302"/>
                  </a:lnTo>
                  <a:lnTo>
                    <a:pt x="20027" y="10667"/>
                  </a:lnTo>
                  <a:close/>
                </a:path>
                <a:path w="92709" h="90169">
                  <a:moveTo>
                    <a:pt x="49959" y="14858"/>
                  </a:moveTo>
                  <a:lnTo>
                    <a:pt x="48691" y="14858"/>
                  </a:lnTo>
                  <a:lnTo>
                    <a:pt x="47485" y="15620"/>
                  </a:lnTo>
                  <a:lnTo>
                    <a:pt x="46545" y="16509"/>
                  </a:lnTo>
                  <a:lnTo>
                    <a:pt x="49265" y="16509"/>
                  </a:lnTo>
                  <a:lnTo>
                    <a:pt x="49959" y="14858"/>
                  </a:lnTo>
                  <a:close/>
                </a:path>
                <a:path w="92709" h="90169">
                  <a:moveTo>
                    <a:pt x="25209" y="6349"/>
                  </a:moveTo>
                  <a:lnTo>
                    <a:pt x="24236" y="7111"/>
                  </a:lnTo>
                  <a:lnTo>
                    <a:pt x="23033" y="8127"/>
                  </a:lnTo>
                  <a:lnTo>
                    <a:pt x="21336" y="11302"/>
                  </a:lnTo>
                  <a:lnTo>
                    <a:pt x="21671" y="13334"/>
                  </a:lnTo>
                  <a:lnTo>
                    <a:pt x="21755" y="13842"/>
                  </a:lnTo>
                  <a:lnTo>
                    <a:pt x="47109" y="13842"/>
                  </a:lnTo>
                  <a:lnTo>
                    <a:pt x="48628" y="12191"/>
                  </a:lnTo>
                  <a:lnTo>
                    <a:pt x="49202" y="11429"/>
                  </a:lnTo>
                  <a:lnTo>
                    <a:pt x="46964" y="11429"/>
                  </a:lnTo>
                  <a:lnTo>
                    <a:pt x="47650" y="9778"/>
                  </a:lnTo>
                  <a:lnTo>
                    <a:pt x="48553" y="8381"/>
                  </a:lnTo>
                  <a:lnTo>
                    <a:pt x="26619" y="8381"/>
                  </a:lnTo>
                  <a:lnTo>
                    <a:pt x="25209" y="6349"/>
                  </a:lnTo>
                  <a:close/>
                </a:path>
                <a:path w="92709" h="90169">
                  <a:moveTo>
                    <a:pt x="50063" y="10286"/>
                  </a:moveTo>
                  <a:lnTo>
                    <a:pt x="46964" y="11429"/>
                  </a:lnTo>
                  <a:lnTo>
                    <a:pt x="49202" y="11429"/>
                  </a:lnTo>
                  <a:lnTo>
                    <a:pt x="50063" y="10286"/>
                  </a:lnTo>
                  <a:close/>
                </a:path>
                <a:path w="92709" h="90169">
                  <a:moveTo>
                    <a:pt x="29286" y="4317"/>
                  </a:moveTo>
                  <a:lnTo>
                    <a:pt x="28282" y="5587"/>
                  </a:lnTo>
                  <a:lnTo>
                    <a:pt x="27355" y="6857"/>
                  </a:lnTo>
                  <a:lnTo>
                    <a:pt x="26741" y="8127"/>
                  </a:lnTo>
                  <a:lnTo>
                    <a:pt x="26619" y="8381"/>
                  </a:lnTo>
                  <a:lnTo>
                    <a:pt x="48553" y="8381"/>
                  </a:lnTo>
                  <a:lnTo>
                    <a:pt x="48717" y="8127"/>
                  </a:lnTo>
                  <a:lnTo>
                    <a:pt x="49520" y="7111"/>
                  </a:lnTo>
                  <a:lnTo>
                    <a:pt x="46774" y="7111"/>
                  </a:lnTo>
                  <a:lnTo>
                    <a:pt x="46816" y="6857"/>
                  </a:lnTo>
                  <a:lnTo>
                    <a:pt x="30480" y="6857"/>
                  </a:lnTo>
                  <a:lnTo>
                    <a:pt x="29718" y="5333"/>
                  </a:lnTo>
                  <a:lnTo>
                    <a:pt x="29286" y="4317"/>
                  </a:lnTo>
                  <a:close/>
                </a:path>
                <a:path w="92709" h="90169">
                  <a:moveTo>
                    <a:pt x="49721" y="6857"/>
                  </a:moveTo>
                  <a:lnTo>
                    <a:pt x="48806" y="6857"/>
                  </a:lnTo>
                  <a:lnTo>
                    <a:pt x="46774" y="7111"/>
                  </a:lnTo>
                  <a:lnTo>
                    <a:pt x="49520" y="7111"/>
                  </a:lnTo>
                  <a:lnTo>
                    <a:pt x="49721" y="6857"/>
                  </a:lnTo>
                  <a:close/>
                </a:path>
                <a:path w="92709" h="90169">
                  <a:moveTo>
                    <a:pt x="35976" y="1142"/>
                  </a:moveTo>
                  <a:lnTo>
                    <a:pt x="35656" y="1142"/>
                  </a:lnTo>
                  <a:lnTo>
                    <a:pt x="33794" y="1904"/>
                  </a:lnTo>
                  <a:lnTo>
                    <a:pt x="32727" y="4825"/>
                  </a:lnTo>
                  <a:lnTo>
                    <a:pt x="31671" y="6857"/>
                  </a:lnTo>
                  <a:lnTo>
                    <a:pt x="46816" y="6857"/>
                  </a:lnTo>
                  <a:lnTo>
                    <a:pt x="46901" y="6349"/>
                  </a:lnTo>
                  <a:lnTo>
                    <a:pt x="47028" y="5587"/>
                  </a:lnTo>
                  <a:lnTo>
                    <a:pt x="47087" y="5333"/>
                  </a:lnTo>
                  <a:lnTo>
                    <a:pt x="47204" y="4825"/>
                  </a:lnTo>
                  <a:lnTo>
                    <a:pt x="47322" y="4317"/>
                  </a:lnTo>
                  <a:lnTo>
                    <a:pt x="47440" y="3809"/>
                  </a:lnTo>
                  <a:lnTo>
                    <a:pt x="36182" y="3809"/>
                  </a:lnTo>
                  <a:lnTo>
                    <a:pt x="36084" y="2539"/>
                  </a:lnTo>
                  <a:lnTo>
                    <a:pt x="35976" y="1142"/>
                  </a:lnTo>
                  <a:close/>
                </a:path>
                <a:path w="92709" h="90169">
                  <a:moveTo>
                    <a:pt x="40614" y="380"/>
                  </a:moveTo>
                  <a:lnTo>
                    <a:pt x="38100" y="634"/>
                  </a:lnTo>
                  <a:lnTo>
                    <a:pt x="38023" y="1396"/>
                  </a:lnTo>
                  <a:lnTo>
                    <a:pt x="37909" y="2539"/>
                  </a:lnTo>
                  <a:lnTo>
                    <a:pt x="37833" y="3301"/>
                  </a:lnTo>
                  <a:lnTo>
                    <a:pt x="36182" y="3809"/>
                  </a:lnTo>
                  <a:lnTo>
                    <a:pt x="47440" y="3809"/>
                  </a:lnTo>
                  <a:lnTo>
                    <a:pt x="47499" y="3555"/>
                  </a:lnTo>
                  <a:lnTo>
                    <a:pt x="40373" y="3555"/>
                  </a:lnTo>
                  <a:lnTo>
                    <a:pt x="40492" y="2539"/>
                  </a:lnTo>
                  <a:lnTo>
                    <a:pt x="40614" y="380"/>
                  </a:lnTo>
                  <a:close/>
                </a:path>
                <a:path w="92709" h="90169">
                  <a:moveTo>
                    <a:pt x="45859" y="0"/>
                  </a:moveTo>
                  <a:lnTo>
                    <a:pt x="43700" y="1142"/>
                  </a:lnTo>
                  <a:lnTo>
                    <a:pt x="42164" y="3047"/>
                  </a:lnTo>
                  <a:lnTo>
                    <a:pt x="40373" y="3555"/>
                  </a:lnTo>
                  <a:lnTo>
                    <a:pt x="47499" y="3555"/>
                  </a:lnTo>
                  <a:lnTo>
                    <a:pt x="47617" y="3047"/>
                  </a:lnTo>
                  <a:lnTo>
                    <a:pt x="47735" y="2539"/>
                  </a:lnTo>
                  <a:lnTo>
                    <a:pt x="46405" y="2539"/>
                  </a:lnTo>
                  <a:lnTo>
                    <a:pt x="46269" y="1904"/>
                  </a:lnTo>
                  <a:lnTo>
                    <a:pt x="46160" y="1396"/>
                  </a:lnTo>
                  <a:lnTo>
                    <a:pt x="46105" y="1142"/>
                  </a:lnTo>
                  <a:lnTo>
                    <a:pt x="45996" y="634"/>
                  </a:lnTo>
                  <a:lnTo>
                    <a:pt x="45941" y="380"/>
                  </a:lnTo>
                  <a:lnTo>
                    <a:pt x="45859" y="0"/>
                  </a:lnTo>
                  <a:close/>
                </a:path>
                <a:path w="92709" h="90169">
                  <a:moveTo>
                    <a:pt x="49358" y="1142"/>
                  </a:moveTo>
                  <a:lnTo>
                    <a:pt x="48183" y="1142"/>
                  </a:lnTo>
                  <a:lnTo>
                    <a:pt x="46888" y="1396"/>
                  </a:lnTo>
                  <a:lnTo>
                    <a:pt x="46405" y="2539"/>
                  </a:lnTo>
                  <a:lnTo>
                    <a:pt x="47561" y="2539"/>
                  </a:lnTo>
                  <a:lnTo>
                    <a:pt x="49390" y="1396"/>
                  </a:lnTo>
                  <a:lnTo>
                    <a:pt x="49358" y="1142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7" name="object 2787"/>
            <p:cNvSpPr/>
            <p:nvPr/>
          </p:nvSpPr>
          <p:spPr>
            <a:xfrm>
              <a:off x="7127311" y="2982021"/>
              <a:ext cx="88265" cy="57785"/>
            </a:xfrm>
            <a:custGeom>
              <a:avLst/>
              <a:gdLst/>
              <a:ahLst/>
              <a:cxnLst/>
              <a:rect l="l" t="t" r="r" b="b"/>
              <a:pathLst>
                <a:path w="88265" h="57785">
                  <a:moveTo>
                    <a:pt x="46749" y="54991"/>
                  </a:moveTo>
                  <a:lnTo>
                    <a:pt x="44379" y="54991"/>
                  </a:lnTo>
                  <a:lnTo>
                    <a:pt x="44821" y="55943"/>
                  </a:lnTo>
                  <a:lnTo>
                    <a:pt x="44945" y="56210"/>
                  </a:lnTo>
                  <a:lnTo>
                    <a:pt x="45710" y="56908"/>
                  </a:lnTo>
                  <a:lnTo>
                    <a:pt x="46318" y="57353"/>
                  </a:lnTo>
                  <a:lnTo>
                    <a:pt x="47447" y="57772"/>
                  </a:lnTo>
                  <a:lnTo>
                    <a:pt x="46828" y="55308"/>
                  </a:lnTo>
                  <a:lnTo>
                    <a:pt x="46749" y="54991"/>
                  </a:lnTo>
                  <a:close/>
                </a:path>
                <a:path w="88265" h="57785">
                  <a:moveTo>
                    <a:pt x="49664" y="52743"/>
                  </a:moveTo>
                  <a:lnTo>
                    <a:pt x="38963" y="52743"/>
                  </a:lnTo>
                  <a:lnTo>
                    <a:pt x="42417" y="56908"/>
                  </a:lnTo>
                  <a:lnTo>
                    <a:pt x="43281" y="57353"/>
                  </a:lnTo>
                  <a:lnTo>
                    <a:pt x="44367" y="54991"/>
                  </a:lnTo>
                  <a:lnTo>
                    <a:pt x="46749" y="54991"/>
                  </a:lnTo>
                  <a:lnTo>
                    <a:pt x="46710" y="54838"/>
                  </a:lnTo>
                  <a:lnTo>
                    <a:pt x="50888" y="54838"/>
                  </a:lnTo>
                  <a:lnTo>
                    <a:pt x="49811" y="53848"/>
                  </a:lnTo>
                  <a:lnTo>
                    <a:pt x="49693" y="53009"/>
                  </a:lnTo>
                  <a:lnTo>
                    <a:pt x="49664" y="52743"/>
                  </a:lnTo>
                  <a:close/>
                </a:path>
                <a:path w="88265" h="57785">
                  <a:moveTo>
                    <a:pt x="30289" y="53327"/>
                  </a:moveTo>
                  <a:lnTo>
                    <a:pt x="22662" y="53327"/>
                  </a:lnTo>
                  <a:lnTo>
                    <a:pt x="23623" y="54216"/>
                  </a:lnTo>
                  <a:lnTo>
                    <a:pt x="23817" y="54432"/>
                  </a:lnTo>
                  <a:lnTo>
                    <a:pt x="24308" y="55308"/>
                  </a:lnTo>
                  <a:lnTo>
                    <a:pt x="24743" y="55943"/>
                  </a:lnTo>
                  <a:lnTo>
                    <a:pt x="25958" y="56908"/>
                  </a:lnTo>
                  <a:lnTo>
                    <a:pt x="26916" y="54432"/>
                  </a:lnTo>
                  <a:lnTo>
                    <a:pt x="27000" y="54216"/>
                  </a:lnTo>
                  <a:lnTo>
                    <a:pt x="29410" y="54216"/>
                  </a:lnTo>
                  <a:lnTo>
                    <a:pt x="30289" y="53327"/>
                  </a:lnTo>
                  <a:close/>
                </a:path>
                <a:path w="88265" h="57785">
                  <a:moveTo>
                    <a:pt x="34758" y="53327"/>
                  </a:moveTo>
                  <a:lnTo>
                    <a:pt x="30289" y="53327"/>
                  </a:lnTo>
                  <a:lnTo>
                    <a:pt x="32549" y="54838"/>
                  </a:lnTo>
                  <a:lnTo>
                    <a:pt x="32407" y="54838"/>
                  </a:lnTo>
                  <a:lnTo>
                    <a:pt x="31648" y="56908"/>
                  </a:lnTo>
                  <a:lnTo>
                    <a:pt x="33527" y="55943"/>
                  </a:lnTo>
                  <a:lnTo>
                    <a:pt x="34696" y="55308"/>
                  </a:lnTo>
                  <a:lnTo>
                    <a:pt x="34758" y="53327"/>
                  </a:lnTo>
                  <a:close/>
                </a:path>
                <a:path w="88265" h="57785">
                  <a:moveTo>
                    <a:pt x="39016" y="53327"/>
                  </a:moveTo>
                  <a:lnTo>
                    <a:pt x="34871" y="53327"/>
                  </a:lnTo>
                  <a:lnTo>
                    <a:pt x="36398" y="53848"/>
                  </a:lnTo>
                  <a:lnTo>
                    <a:pt x="39348" y="56540"/>
                  </a:lnTo>
                  <a:lnTo>
                    <a:pt x="39255" y="55943"/>
                  </a:lnTo>
                  <a:lnTo>
                    <a:pt x="39154" y="54838"/>
                  </a:lnTo>
                  <a:lnTo>
                    <a:pt x="39029" y="53467"/>
                  </a:lnTo>
                  <a:lnTo>
                    <a:pt x="39016" y="53327"/>
                  </a:lnTo>
                  <a:close/>
                </a:path>
                <a:path w="88265" h="57785">
                  <a:moveTo>
                    <a:pt x="50888" y="54838"/>
                  </a:moveTo>
                  <a:lnTo>
                    <a:pt x="46931" y="54838"/>
                  </a:lnTo>
                  <a:lnTo>
                    <a:pt x="49822" y="56540"/>
                  </a:lnTo>
                  <a:lnTo>
                    <a:pt x="51350" y="56210"/>
                  </a:lnTo>
                  <a:lnTo>
                    <a:pt x="51312" y="55943"/>
                  </a:lnTo>
                  <a:lnTo>
                    <a:pt x="51068" y="55308"/>
                  </a:lnTo>
                  <a:lnTo>
                    <a:pt x="50947" y="54991"/>
                  </a:lnTo>
                  <a:lnTo>
                    <a:pt x="50888" y="54838"/>
                  </a:lnTo>
                  <a:close/>
                </a:path>
                <a:path w="88265" h="57785">
                  <a:moveTo>
                    <a:pt x="51657" y="49885"/>
                  </a:moveTo>
                  <a:lnTo>
                    <a:pt x="18783" y="49885"/>
                  </a:lnTo>
                  <a:lnTo>
                    <a:pt x="19085" y="51460"/>
                  </a:lnTo>
                  <a:lnTo>
                    <a:pt x="19100" y="54991"/>
                  </a:lnTo>
                  <a:lnTo>
                    <a:pt x="21525" y="56210"/>
                  </a:lnTo>
                  <a:lnTo>
                    <a:pt x="21246" y="56210"/>
                  </a:lnTo>
                  <a:lnTo>
                    <a:pt x="22483" y="53467"/>
                  </a:lnTo>
                  <a:lnTo>
                    <a:pt x="22546" y="53327"/>
                  </a:lnTo>
                  <a:lnTo>
                    <a:pt x="39016" y="53327"/>
                  </a:lnTo>
                  <a:lnTo>
                    <a:pt x="38963" y="52743"/>
                  </a:lnTo>
                  <a:lnTo>
                    <a:pt x="49664" y="52743"/>
                  </a:lnTo>
                  <a:lnTo>
                    <a:pt x="49606" y="52222"/>
                  </a:lnTo>
                  <a:lnTo>
                    <a:pt x="54297" y="51460"/>
                  </a:lnTo>
                  <a:lnTo>
                    <a:pt x="54708" y="51460"/>
                  </a:lnTo>
                  <a:lnTo>
                    <a:pt x="51657" y="49885"/>
                  </a:lnTo>
                  <a:close/>
                </a:path>
                <a:path w="88265" h="57785">
                  <a:moveTo>
                    <a:pt x="15544" y="52412"/>
                  </a:moveTo>
                  <a:lnTo>
                    <a:pt x="12814" y="52412"/>
                  </a:lnTo>
                  <a:lnTo>
                    <a:pt x="12873" y="52743"/>
                  </a:lnTo>
                  <a:lnTo>
                    <a:pt x="12978" y="53327"/>
                  </a:lnTo>
                  <a:lnTo>
                    <a:pt x="13072" y="53848"/>
                  </a:lnTo>
                  <a:lnTo>
                    <a:pt x="13138" y="54216"/>
                  </a:lnTo>
                  <a:lnTo>
                    <a:pt x="13250" y="54838"/>
                  </a:lnTo>
                  <a:lnTo>
                    <a:pt x="13335" y="55308"/>
                  </a:lnTo>
                  <a:lnTo>
                    <a:pt x="13449" y="55943"/>
                  </a:lnTo>
                  <a:lnTo>
                    <a:pt x="14677" y="54991"/>
                  </a:lnTo>
                  <a:lnTo>
                    <a:pt x="14719" y="53467"/>
                  </a:lnTo>
                  <a:lnTo>
                    <a:pt x="15544" y="52412"/>
                  </a:lnTo>
                  <a:close/>
                </a:path>
                <a:path w="88265" h="57785">
                  <a:moveTo>
                    <a:pt x="29410" y="54216"/>
                  </a:moveTo>
                  <a:lnTo>
                    <a:pt x="27000" y="54216"/>
                  </a:lnTo>
                  <a:lnTo>
                    <a:pt x="29458" y="55943"/>
                  </a:lnTo>
                  <a:lnTo>
                    <a:pt x="29290" y="55308"/>
                  </a:lnTo>
                  <a:lnTo>
                    <a:pt x="29197" y="54432"/>
                  </a:lnTo>
                  <a:lnTo>
                    <a:pt x="29410" y="54216"/>
                  </a:lnTo>
                  <a:close/>
                </a:path>
                <a:path w="88265" h="57785">
                  <a:moveTo>
                    <a:pt x="18213" y="50342"/>
                  </a:moveTo>
                  <a:lnTo>
                    <a:pt x="10337" y="50342"/>
                  </a:lnTo>
                  <a:lnTo>
                    <a:pt x="9773" y="51460"/>
                  </a:lnTo>
                  <a:lnTo>
                    <a:pt x="9740" y="53009"/>
                  </a:lnTo>
                  <a:lnTo>
                    <a:pt x="10590" y="54216"/>
                  </a:lnTo>
                  <a:lnTo>
                    <a:pt x="10409" y="54216"/>
                  </a:lnTo>
                  <a:lnTo>
                    <a:pt x="12814" y="52412"/>
                  </a:lnTo>
                  <a:lnTo>
                    <a:pt x="17296" y="52412"/>
                  </a:lnTo>
                  <a:lnTo>
                    <a:pt x="17312" y="52222"/>
                  </a:lnTo>
                  <a:lnTo>
                    <a:pt x="17464" y="51650"/>
                  </a:lnTo>
                  <a:lnTo>
                    <a:pt x="17750" y="50723"/>
                  </a:lnTo>
                  <a:lnTo>
                    <a:pt x="18213" y="50342"/>
                  </a:lnTo>
                  <a:close/>
                </a:path>
                <a:path w="88265" h="57785">
                  <a:moveTo>
                    <a:pt x="17296" y="52412"/>
                  </a:moveTo>
                  <a:lnTo>
                    <a:pt x="15544" y="52412"/>
                  </a:lnTo>
                  <a:lnTo>
                    <a:pt x="17294" y="53327"/>
                  </a:lnTo>
                  <a:lnTo>
                    <a:pt x="17296" y="52412"/>
                  </a:lnTo>
                  <a:close/>
                </a:path>
                <a:path w="88265" h="57785">
                  <a:moveTo>
                    <a:pt x="49346" y="47840"/>
                  </a:moveTo>
                  <a:lnTo>
                    <a:pt x="7543" y="47840"/>
                  </a:lnTo>
                  <a:lnTo>
                    <a:pt x="7924" y="49250"/>
                  </a:lnTo>
                  <a:lnTo>
                    <a:pt x="6616" y="50723"/>
                  </a:lnTo>
                  <a:lnTo>
                    <a:pt x="6967" y="52222"/>
                  </a:lnTo>
                  <a:lnTo>
                    <a:pt x="6806" y="52222"/>
                  </a:lnTo>
                  <a:lnTo>
                    <a:pt x="8013" y="51460"/>
                  </a:lnTo>
                  <a:lnTo>
                    <a:pt x="9030" y="50723"/>
                  </a:lnTo>
                  <a:lnTo>
                    <a:pt x="8874" y="50723"/>
                  </a:lnTo>
                  <a:lnTo>
                    <a:pt x="10337" y="50342"/>
                  </a:lnTo>
                  <a:lnTo>
                    <a:pt x="18213" y="50342"/>
                  </a:lnTo>
                  <a:lnTo>
                    <a:pt x="18783" y="49885"/>
                  </a:lnTo>
                  <a:lnTo>
                    <a:pt x="51657" y="49885"/>
                  </a:lnTo>
                  <a:lnTo>
                    <a:pt x="49491" y="48768"/>
                  </a:lnTo>
                  <a:lnTo>
                    <a:pt x="49387" y="48107"/>
                  </a:lnTo>
                  <a:lnTo>
                    <a:pt x="49346" y="47840"/>
                  </a:lnTo>
                  <a:close/>
                </a:path>
                <a:path w="88265" h="57785">
                  <a:moveTo>
                    <a:pt x="50244" y="44297"/>
                  </a:moveTo>
                  <a:lnTo>
                    <a:pt x="5930" y="44297"/>
                  </a:lnTo>
                  <a:lnTo>
                    <a:pt x="4395" y="47840"/>
                  </a:lnTo>
                  <a:lnTo>
                    <a:pt x="4279" y="48107"/>
                  </a:lnTo>
                  <a:lnTo>
                    <a:pt x="7543" y="47840"/>
                  </a:lnTo>
                  <a:lnTo>
                    <a:pt x="49346" y="47840"/>
                  </a:lnTo>
                  <a:lnTo>
                    <a:pt x="49098" y="46266"/>
                  </a:lnTo>
                  <a:lnTo>
                    <a:pt x="51942" y="45808"/>
                  </a:lnTo>
                  <a:lnTo>
                    <a:pt x="50244" y="44297"/>
                  </a:lnTo>
                  <a:close/>
                </a:path>
                <a:path w="88265" h="57785">
                  <a:moveTo>
                    <a:pt x="49079" y="38392"/>
                  </a:moveTo>
                  <a:lnTo>
                    <a:pt x="3644" y="38392"/>
                  </a:lnTo>
                  <a:lnTo>
                    <a:pt x="4241" y="40373"/>
                  </a:lnTo>
                  <a:lnTo>
                    <a:pt x="2222" y="42519"/>
                  </a:lnTo>
                  <a:lnTo>
                    <a:pt x="2623" y="44297"/>
                  </a:lnTo>
                  <a:lnTo>
                    <a:pt x="2712" y="44691"/>
                  </a:lnTo>
                  <a:lnTo>
                    <a:pt x="1747" y="44691"/>
                  </a:lnTo>
                  <a:lnTo>
                    <a:pt x="5930" y="44297"/>
                  </a:lnTo>
                  <a:lnTo>
                    <a:pt x="50244" y="44297"/>
                  </a:lnTo>
                  <a:lnTo>
                    <a:pt x="49580" y="43688"/>
                  </a:lnTo>
                  <a:lnTo>
                    <a:pt x="48983" y="42087"/>
                  </a:lnTo>
                  <a:lnTo>
                    <a:pt x="52755" y="41668"/>
                  </a:lnTo>
                  <a:lnTo>
                    <a:pt x="49961" y="39039"/>
                  </a:lnTo>
                  <a:lnTo>
                    <a:pt x="49079" y="38392"/>
                  </a:lnTo>
                  <a:close/>
                </a:path>
                <a:path w="88265" h="57785">
                  <a:moveTo>
                    <a:pt x="58618" y="31623"/>
                  </a:moveTo>
                  <a:lnTo>
                    <a:pt x="3441" y="31623"/>
                  </a:lnTo>
                  <a:lnTo>
                    <a:pt x="2253" y="34061"/>
                  </a:lnTo>
                  <a:lnTo>
                    <a:pt x="0" y="36664"/>
                  </a:lnTo>
                  <a:lnTo>
                    <a:pt x="30" y="36957"/>
                  </a:lnTo>
                  <a:lnTo>
                    <a:pt x="137" y="37985"/>
                  </a:lnTo>
                  <a:lnTo>
                    <a:pt x="180" y="38392"/>
                  </a:lnTo>
                  <a:lnTo>
                    <a:pt x="266" y="39217"/>
                  </a:lnTo>
                  <a:lnTo>
                    <a:pt x="1099" y="39039"/>
                  </a:lnTo>
                  <a:lnTo>
                    <a:pt x="2476" y="38595"/>
                  </a:lnTo>
                  <a:lnTo>
                    <a:pt x="3644" y="38392"/>
                  </a:lnTo>
                  <a:lnTo>
                    <a:pt x="49079" y="38392"/>
                  </a:lnTo>
                  <a:lnTo>
                    <a:pt x="48526" y="37985"/>
                  </a:lnTo>
                  <a:lnTo>
                    <a:pt x="52730" y="36957"/>
                  </a:lnTo>
                  <a:lnTo>
                    <a:pt x="49669" y="36360"/>
                  </a:lnTo>
                  <a:lnTo>
                    <a:pt x="48971" y="34061"/>
                  </a:lnTo>
                  <a:lnTo>
                    <a:pt x="54336" y="34061"/>
                  </a:lnTo>
                  <a:lnTo>
                    <a:pt x="54635" y="32435"/>
                  </a:lnTo>
                  <a:lnTo>
                    <a:pt x="56667" y="32194"/>
                  </a:lnTo>
                  <a:lnTo>
                    <a:pt x="58734" y="32194"/>
                  </a:lnTo>
                  <a:lnTo>
                    <a:pt x="58618" y="31623"/>
                  </a:lnTo>
                  <a:close/>
                </a:path>
                <a:path w="88265" h="57785">
                  <a:moveTo>
                    <a:pt x="54336" y="34061"/>
                  </a:moveTo>
                  <a:lnTo>
                    <a:pt x="48971" y="34061"/>
                  </a:lnTo>
                  <a:lnTo>
                    <a:pt x="50736" y="35026"/>
                  </a:lnTo>
                  <a:lnTo>
                    <a:pt x="54158" y="35026"/>
                  </a:lnTo>
                  <a:lnTo>
                    <a:pt x="54336" y="34061"/>
                  </a:lnTo>
                  <a:close/>
                </a:path>
                <a:path w="88265" h="57785">
                  <a:moveTo>
                    <a:pt x="58734" y="32194"/>
                  </a:moveTo>
                  <a:lnTo>
                    <a:pt x="56667" y="32194"/>
                  </a:lnTo>
                  <a:lnTo>
                    <a:pt x="57746" y="33820"/>
                  </a:lnTo>
                  <a:lnTo>
                    <a:pt x="59258" y="34772"/>
                  </a:lnTo>
                  <a:lnTo>
                    <a:pt x="58783" y="32435"/>
                  </a:lnTo>
                  <a:lnTo>
                    <a:pt x="58734" y="32194"/>
                  </a:lnTo>
                  <a:close/>
                </a:path>
                <a:path w="88265" h="57785">
                  <a:moveTo>
                    <a:pt x="63118" y="31457"/>
                  </a:moveTo>
                  <a:lnTo>
                    <a:pt x="60397" y="31457"/>
                  </a:lnTo>
                  <a:lnTo>
                    <a:pt x="63296" y="32435"/>
                  </a:lnTo>
                  <a:lnTo>
                    <a:pt x="63185" y="31826"/>
                  </a:lnTo>
                  <a:lnTo>
                    <a:pt x="63118" y="31457"/>
                  </a:lnTo>
                  <a:close/>
                </a:path>
                <a:path w="88265" h="57785">
                  <a:moveTo>
                    <a:pt x="88036" y="0"/>
                  </a:moveTo>
                  <a:lnTo>
                    <a:pt x="47574" y="8077"/>
                  </a:lnTo>
                  <a:lnTo>
                    <a:pt x="35102" y="12560"/>
                  </a:lnTo>
                  <a:lnTo>
                    <a:pt x="31191" y="13716"/>
                  </a:lnTo>
                  <a:lnTo>
                    <a:pt x="29705" y="14338"/>
                  </a:lnTo>
                  <a:lnTo>
                    <a:pt x="28155" y="14770"/>
                  </a:lnTo>
                  <a:lnTo>
                    <a:pt x="26657" y="15290"/>
                  </a:lnTo>
                  <a:lnTo>
                    <a:pt x="23393" y="16548"/>
                  </a:lnTo>
                  <a:lnTo>
                    <a:pt x="18707" y="18110"/>
                  </a:lnTo>
                  <a:lnTo>
                    <a:pt x="17322" y="18656"/>
                  </a:lnTo>
                  <a:lnTo>
                    <a:pt x="16624" y="19024"/>
                  </a:lnTo>
                  <a:lnTo>
                    <a:pt x="15316" y="19634"/>
                  </a:lnTo>
                  <a:lnTo>
                    <a:pt x="11693" y="20891"/>
                  </a:lnTo>
                  <a:lnTo>
                    <a:pt x="11531" y="20891"/>
                  </a:lnTo>
                  <a:lnTo>
                    <a:pt x="10807" y="21437"/>
                  </a:lnTo>
                  <a:lnTo>
                    <a:pt x="11226" y="21983"/>
                  </a:lnTo>
                  <a:lnTo>
                    <a:pt x="12445" y="24193"/>
                  </a:lnTo>
                  <a:lnTo>
                    <a:pt x="4857" y="28079"/>
                  </a:lnTo>
                  <a:lnTo>
                    <a:pt x="2057" y="29311"/>
                  </a:lnTo>
                  <a:lnTo>
                    <a:pt x="951" y="31457"/>
                  </a:lnTo>
                  <a:lnTo>
                    <a:pt x="866" y="31623"/>
                  </a:lnTo>
                  <a:lnTo>
                    <a:pt x="761" y="31826"/>
                  </a:lnTo>
                  <a:lnTo>
                    <a:pt x="3441" y="31623"/>
                  </a:lnTo>
                  <a:lnTo>
                    <a:pt x="58618" y="31623"/>
                  </a:lnTo>
                  <a:lnTo>
                    <a:pt x="58585" y="31457"/>
                  </a:lnTo>
                  <a:lnTo>
                    <a:pt x="63118" y="31457"/>
                  </a:lnTo>
                  <a:lnTo>
                    <a:pt x="63004" y="30835"/>
                  </a:lnTo>
                  <a:lnTo>
                    <a:pt x="61760" y="29311"/>
                  </a:lnTo>
                  <a:lnTo>
                    <a:pt x="60705" y="28079"/>
                  </a:lnTo>
                  <a:lnTo>
                    <a:pt x="62369" y="27546"/>
                  </a:lnTo>
                  <a:lnTo>
                    <a:pt x="65440" y="27546"/>
                  </a:lnTo>
                  <a:lnTo>
                    <a:pt x="63665" y="25082"/>
                  </a:lnTo>
                  <a:lnTo>
                    <a:pt x="65262" y="24561"/>
                  </a:lnTo>
                  <a:lnTo>
                    <a:pt x="67259" y="24561"/>
                  </a:lnTo>
                  <a:lnTo>
                    <a:pt x="68632" y="24193"/>
                  </a:lnTo>
                  <a:lnTo>
                    <a:pt x="69081" y="24193"/>
                  </a:lnTo>
                  <a:lnTo>
                    <a:pt x="68110" y="22783"/>
                  </a:lnTo>
                  <a:lnTo>
                    <a:pt x="67586" y="21983"/>
                  </a:lnTo>
                  <a:lnTo>
                    <a:pt x="67462" y="21793"/>
                  </a:lnTo>
                  <a:lnTo>
                    <a:pt x="67411" y="20104"/>
                  </a:lnTo>
                  <a:lnTo>
                    <a:pt x="72034" y="20104"/>
                  </a:lnTo>
                  <a:lnTo>
                    <a:pt x="71310" y="16548"/>
                  </a:lnTo>
                  <a:lnTo>
                    <a:pt x="75437" y="15811"/>
                  </a:lnTo>
                  <a:lnTo>
                    <a:pt x="73553" y="13716"/>
                  </a:lnTo>
                  <a:lnTo>
                    <a:pt x="73289" y="13716"/>
                  </a:lnTo>
                  <a:lnTo>
                    <a:pt x="75310" y="13246"/>
                  </a:lnTo>
                  <a:lnTo>
                    <a:pt x="77622" y="12890"/>
                  </a:lnTo>
                  <a:lnTo>
                    <a:pt x="79159" y="11912"/>
                  </a:lnTo>
                  <a:lnTo>
                    <a:pt x="78168" y="11226"/>
                  </a:lnTo>
                  <a:lnTo>
                    <a:pt x="76580" y="9436"/>
                  </a:lnTo>
                  <a:lnTo>
                    <a:pt x="78078" y="8509"/>
                  </a:lnTo>
                  <a:lnTo>
                    <a:pt x="80530" y="8509"/>
                  </a:lnTo>
                  <a:lnTo>
                    <a:pt x="83350" y="7493"/>
                  </a:lnTo>
                  <a:lnTo>
                    <a:pt x="82080" y="7010"/>
                  </a:lnTo>
                  <a:lnTo>
                    <a:pt x="81191" y="6413"/>
                  </a:lnTo>
                  <a:lnTo>
                    <a:pt x="80484" y="5359"/>
                  </a:lnTo>
                  <a:lnTo>
                    <a:pt x="83629" y="5359"/>
                  </a:lnTo>
                  <a:lnTo>
                    <a:pt x="85394" y="4889"/>
                  </a:lnTo>
                  <a:lnTo>
                    <a:pt x="84543" y="4165"/>
                  </a:lnTo>
                  <a:lnTo>
                    <a:pt x="83286" y="3479"/>
                  </a:lnTo>
                  <a:lnTo>
                    <a:pt x="83032" y="2311"/>
                  </a:lnTo>
                  <a:lnTo>
                    <a:pt x="85763" y="2311"/>
                  </a:lnTo>
                  <a:lnTo>
                    <a:pt x="88036" y="0"/>
                  </a:lnTo>
                  <a:close/>
                </a:path>
                <a:path w="88265" h="57785">
                  <a:moveTo>
                    <a:pt x="65440" y="27546"/>
                  </a:moveTo>
                  <a:lnTo>
                    <a:pt x="62369" y="27546"/>
                  </a:lnTo>
                  <a:lnTo>
                    <a:pt x="64084" y="27698"/>
                  </a:lnTo>
                  <a:lnTo>
                    <a:pt x="67108" y="28079"/>
                  </a:lnTo>
                  <a:lnTo>
                    <a:pt x="65825" y="28079"/>
                  </a:lnTo>
                  <a:lnTo>
                    <a:pt x="65550" y="27698"/>
                  </a:lnTo>
                  <a:lnTo>
                    <a:pt x="65440" y="27546"/>
                  </a:lnTo>
                  <a:close/>
                </a:path>
                <a:path w="88265" h="57785">
                  <a:moveTo>
                    <a:pt x="83629" y="5359"/>
                  </a:moveTo>
                  <a:lnTo>
                    <a:pt x="80850" y="5359"/>
                  </a:lnTo>
                  <a:lnTo>
                    <a:pt x="82208" y="5676"/>
                  </a:lnTo>
                  <a:lnTo>
                    <a:pt x="81679" y="5676"/>
                  </a:lnTo>
                  <a:lnTo>
                    <a:pt x="83629" y="5359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8" name="object 2788"/>
            <p:cNvSpPr/>
            <p:nvPr/>
          </p:nvSpPr>
          <p:spPr>
            <a:xfrm>
              <a:off x="7129160" y="2958108"/>
              <a:ext cx="79375" cy="76835"/>
            </a:xfrm>
            <a:custGeom>
              <a:avLst/>
              <a:gdLst/>
              <a:ahLst/>
              <a:cxnLst/>
              <a:rect l="l" t="t" r="r" b="b"/>
              <a:pathLst>
                <a:path w="79375" h="76835">
                  <a:moveTo>
                    <a:pt x="38303" y="67690"/>
                  </a:moveTo>
                  <a:lnTo>
                    <a:pt x="36996" y="67690"/>
                  </a:lnTo>
                  <a:lnTo>
                    <a:pt x="40894" y="72516"/>
                  </a:lnTo>
                  <a:lnTo>
                    <a:pt x="43741" y="76453"/>
                  </a:lnTo>
                  <a:lnTo>
                    <a:pt x="44373" y="76453"/>
                  </a:lnTo>
                  <a:lnTo>
                    <a:pt x="44526" y="75945"/>
                  </a:lnTo>
                  <a:lnTo>
                    <a:pt x="41036" y="71119"/>
                  </a:lnTo>
                  <a:lnTo>
                    <a:pt x="38404" y="67817"/>
                  </a:lnTo>
                  <a:lnTo>
                    <a:pt x="38303" y="67690"/>
                  </a:lnTo>
                  <a:close/>
                </a:path>
                <a:path w="79375" h="76835">
                  <a:moveTo>
                    <a:pt x="14597" y="44322"/>
                  </a:moveTo>
                  <a:lnTo>
                    <a:pt x="11963" y="44322"/>
                  </a:lnTo>
                  <a:lnTo>
                    <a:pt x="10668" y="44830"/>
                  </a:lnTo>
                  <a:lnTo>
                    <a:pt x="13258" y="44830"/>
                  </a:lnTo>
                  <a:lnTo>
                    <a:pt x="15379" y="45719"/>
                  </a:lnTo>
                  <a:lnTo>
                    <a:pt x="29455" y="74548"/>
                  </a:lnTo>
                  <a:lnTo>
                    <a:pt x="29525" y="74802"/>
                  </a:lnTo>
                  <a:lnTo>
                    <a:pt x="29596" y="75056"/>
                  </a:lnTo>
                  <a:lnTo>
                    <a:pt x="29667" y="75310"/>
                  </a:lnTo>
                  <a:lnTo>
                    <a:pt x="30238" y="75564"/>
                  </a:lnTo>
                  <a:lnTo>
                    <a:pt x="30619" y="75056"/>
                  </a:lnTo>
                  <a:lnTo>
                    <a:pt x="26546" y="59689"/>
                  </a:lnTo>
                  <a:lnTo>
                    <a:pt x="26478" y="59435"/>
                  </a:lnTo>
                  <a:lnTo>
                    <a:pt x="26377" y="59054"/>
                  </a:lnTo>
                  <a:lnTo>
                    <a:pt x="22923" y="52069"/>
                  </a:lnTo>
                  <a:lnTo>
                    <a:pt x="24534" y="52069"/>
                  </a:lnTo>
                  <a:lnTo>
                    <a:pt x="24155" y="51688"/>
                  </a:lnTo>
                  <a:lnTo>
                    <a:pt x="21590" y="49402"/>
                  </a:lnTo>
                  <a:lnTo>
                    <a:pt x="23161" y="48767"/>
                  </a:lnTo>
                  <a:lnTo>
                    <a:pt x="20840" y="48767"/>
                  </a:lnTo>
                  <a:lnTo>
                    <a:pt x="17792" y="46227"/>
                  </a:lnTo>
                  <a:lnTo>
                    <a:pt x="15662" y="44830"/>
                  </a:lnTo>
                  <a:lnTo>
                    <a:pt x="14597" y="44322"/>
                  </a:lnTo>
                  <a:close/>
                </a:path>
                <a:path w="79375" h="76835">
                  <a:moveTo>
                    <a:pt x="37032" y="74548"/>
                  </a:moveTo>
                  <a:lnTo>
                    <a:pt x="36863" y="74548"/>
                  </a:lnTo>
                  <a:lnTo>
                    <a:pt x="37592" y="75056"/>
                  </a:lnTo>
                  <a:lnTo>
                    <a:pt x="37807" y="74802"/>
                  </a:lnTo>
                  <a:lnTo>
                    <a:pt x="37059" y="74802"/>
                  </a:lnTo>
                  <a:lnTo>
                    <a:pt x="37032" y="74548"/>
                  </a:lnTo>
                  <a:close/>
                </a:path>
                <a:path w="79375" h="76835">
                  <a:moveTo>
                    <a:pt x="31533" y="61594"/>
                  </a:moveTo>
                  <a:lnTo>
                    <a:pt x="31600" y="62483"/>
                  </a:lnTo>
                  <a:lnTo>
                    <a:pt x="33566" y="74294"/>
                  </a:lnTo>
                  <a:lnTo>
                    <a:pt x="34137" y="74802"/>
                  </a:lnTo>
                  <a:lnTo>
                    <a:pt x="34472" y="74294"/>
                  </a:lnTo>
                  <a:lnTo>
                    <a:pt x="34262" y="72516"/>
                  </a:lnTo>
                  <a:lnTo>
                    <a:pt x="33242" y="66801"/>
                  </a:lnTo>
                  <a:lnTo>
                    <a:pt x="33151" y="66293"/>
                  </a:lnTo>
                  <a:lnTo>
                    <a:pt x="33106" y="66039"/>
                  </a:lnTo>
                  <a:lnTo>
                    <a:pt x="32946" y="65531"/>
                  </a:lnTo>
                  <a:lnTo>
                    <a:pt x="31533" y="61594"/>
                  </a:lnTo>
                  <a:close/>
                </a:path>
                <a:path w="79375" h="76835">
                  <a:moveTo>
                    <a:pt x="32406" y="60611"/>
                  </a:moveTo>
                  <a:lnTo>
                    <a:pt x="31180" y="60611"/>
                  </a:lnTo>
                  <a:lnTo>
                    <a:pt x="31305" y="60959"/>
                  </a:lnTo>
                  <a:lnTo>
                    <a:pt x="34061" y="64134"/>
                  </a:lnTo>
                  <a:lnTo>
                    <a:pt x="35179" y="65531"/>
                  </a:lnTo>
                  <a:lnTo>
                    <a:pt x="36270" y="67690"/>
                  </a:lnTo>
                  <a:lnTo>
                    <a:pt x="36334" y="67817"/>
                  </a:lnTo>
                  <a:lnTo>
                    <a:pt x="37006" y="74294"/>
                  </a:lnTo>
                  <a:lnTo>
                    <a:pt x="37059" y="74802"/>
                  </a:lnTo>
                  <a:lnTo>
                    <a:pt x="37807" y="74802"/>
                  </a:lnTo>
                  <a:lnTo>
                    <a:pt x="38023" y="74548"/>
                  </a:lnTo>
                  <a:lnTo>
                    <a:pt x="37647" y="71119"/>
                  </a:lnTo>
                  <a:lnTo>
                    <a:pt x="37605" y="70738"/>
                  </a:lnTo>
                  <a:lnTo>
                    <a:pt x="36951" y="67817"/>
                  </a:lnTo>
                  <a:lnTo>
                    <a:pt x="36922" y="67690"/>
                  </a:lnTo>
                  <a:lnTo>
                    <a:pt x="38303" y="67690"/>
                  </a:lnTo>
                  <a:lnTo>
                    <a:pt x="36576" y="65531"/>
                  </a:lnTo>
                  <a:lnTo>
                    <a:pt x="42148" y="65531"/>
                  </a:lnTo>
                  <a:lnTo>
                    <a:pt x="40299" y="64642"/>
                  </a:lnTo>
                  <a:lnTo>
                    <a:pt x="35814" y="64642"/>
                  </a:lnTo>
                  <a:lnTo>
                    <a:pt x="34048" y="62483"/>
                  </a:lnTo>
                  <a:lnTo>
                    <a:pt x="32406" y="60611"/>
                  </a:lnTo>
                  <a:close/>
                </a:path>
                <a:path w="79375" h="76835">
                  <a:moveTo>
                    <a:pt x="42363" y="74548"/>
                  </a:moveTo>
                  <a:lnTo>
                    <a:pt x="38023" y="74548"/>
                  </a:lnTo>
                  <a:lnTo>
                    <a:pt x="37807" y="74802"/>
                  </a:lnTo>
                  <a:lnTo>
                    <a:pt x="42547" y="74802"/>
                  </a:lnTo>
                  <a:lnTo>
                    <a:pt x="42363" y="74548"/>
                  </a:lnTo>
                  <a:close/>
                </a:path>
                <a:path w="79375" h="76835">
                  <a:moveTo>
                    <a:pt x="13475" y="45211"/>
                  </a:moveTo>
                  <a:lnTo>
                    <a:pt x="12357" y="45211"/>
                  </a:lnTo>
                  <a:lnTo>
                    <a:pt x="14504" y="51688"/>
                  </a:lnTo>
                  <a:lnTo>
                    <a:pt x="14631" y="52069"/>
                  </a:lnTo>
                  <a:lnTo>
                    <a:pt x="14677" y="52450"/>
                  </a:lnTo>
                  <a:lnTo>
                    <a:pt x="14770" y="53212"/>
                  </a:lnTo>
                  <a:lnTo>
                    <a:pt x="14833" y="53720"/>
                  </a:lnTo>
                  <a:lnTo>
                    <a:pt x="14910" y="54355"/>
                  </a:lnTo>
                  <a:lnTo>
                    <a:pt x="14988" y="54990"/>
                  </a:lnTo>
                  <a:lnTo>
                    <a:pt x="15066" y="55625"/>
                  </a:lnTo>
                  <a:lnTo>
                    <a:pt x="15190" y="56641"/>
                  </a:lnTo>
                  <a:lnTo>
                    <a:pt x="15283" y="57403"/>
                  </a:lnTo>
                  <a:lnTo>
                    <a:pt x="15376" y="58165"/>
                  </a:lnTo>
                  <a:lnTo>
                    <a:pt x="15485" y="59054"/>
                  </a:lnTo>
                  <a:lnTo>
                    <a:pt x="15532" y="59435"/>
                  </a:lnTo>
                  <a:lnTo>
                    <a:pt x="15625" y="60197"/>
                  </a:lnTo>
                  <a:lnTo>
                    <a:pt x="15695" y="61172"/>
                  </a:lnTo>
                  <a:lnTo>
                    <a:pt x="15821" y="64388"/>
                  </a:lnTo>
                  <a:lnTo>
                    <a:pt x="15938" y="70738"/>
                  </a:lnTo>
                  <a:lnTo>
                    <a:pt x="16408" y="71119"/>
                  </a:lnTo>
                  <a:lnTo>
                    <a:pt x="16903" y="70738"/>
                  </a:lnTo>
                  <a:lnTo>
                    <a:pt x="16778" y="60611"/>
                  </a:lnTo>
                  <a:lnTo>
                    <a:pt x="16667" y="59689"/>
                  </a:lnTo>
                  <a:lnTo>
                    <a:pt x="16591" y="59054"/>
                  </a:lnTo>
                  <a:lnTo>
                    <a:pt x="16484" y="58165"/>
                  </a:lnTo>
                  <a:lnTo>
                    <a:pt x="16393" y="57403"/>
                  </a:lnTo>
                  <a:lnTo>
                    <a:pt x="16301" y="56641"/>
                  </a:lnTo>
                  <a:lnTo>
                    <a:pt x="16183" y="55625"/>
                  </a:lnTo>
                  <a:lnTo>
                    <a:pt x="16110" y="54990"/>
                  </a:lnTo>
                  <a:lnTo>
                    <a:pt x="16037" y="54355"/>
                  </a:lnTo>
                  <a:lnTo>
                    <a:pt x="15964" y="53720"/>
                  </a:lnTo>
                  <a:lnTo>
                    <a:pt x="15906" y="53212"/>
                  </a:lnTo>
                  <a:lnTo>
                    <a:pt x="15818" y="52450"/>
                  </a:lnTo>
                  <a:lnTo>
                    <a:pt x="15706" y="51688"/>
                  </a:lnTo>
                  <a:lnTo>
                    <a:pt x="14900" y="47878"/>
                  </a:lnTo>
                  <a:lnTo>
                    <a:pt x="14846" y="47624"/>
                  </a:lnTo>
                  <a:lnTo>
                    <a:pt x="13475" y="45211"/>
                  </a:lnTo>
                  <a:close/>
                </a:path>
                <a:path w="79375" h="76835">
                  <a:moveTo>
                    <a:pt x="42148" y="65531"/>
                  </a:moveTo>
                  <a:lnTo>
                    <a:pt x="39902" y="65531"/>
                  </a:lnTo>
                  <a:lnTo>
                    <a:pt x="42684" y="66801"/>
                  </a:lnTo>
                  <a:lnTo>
                    <a:pt x="43357" y="66674"/>
                  </a:lnTo>
                  <a:lnTo>
                    <a:pt x="43421" y="66293"/>
                  </a:lnTo>
                  <a:lnTo>
                    <a:pt x="43205" y="66039"/>
                  </a:lnTo>
                  <a:lnTo>
                    <a:pt x="42148" y="65531"/>
                  </a:lnTo>
                  <a:close/>
                </a:path>
                <a:path w="79375" h="76835">
                  <a:moveTo>
                    <a:pt x="39243" y="64134"/>
                  </a:moveTo>
                  <a:lnTo>
                    <a:pt x="36715" y="64388"/>
                  </a:lnTo>
                  <a:lnTo>
                    <a:pt x="35814" y="64642"/>
                  </a:lnTo>
                  <a:lnTo>
                    <a:pt x="40299" y="64642"/>
                  </a:lnTo>
                  <a:lnTo>
                    <a:pt x="39243" y="64134"/>
                  </a:lnTo>
                  <a:close/>
                </a:path>
                <a:path w="79375" h="76835">
                  <a:moveTo>
                    <a:pt x="11963" y="44322"/>
                  </a:moveTo>
                  <a:lnTo>
                    <a:pt x="11290" y="44322"/>
                  </a:lnTo>
                  <a:lnTo>
                    <a:pt x="12026" y="51688"/>
                  </a:lnTo>
                  <a:lnTo>
                    <a:pt x="12037" y="52450"/>
                  </a:lnTo>
                  <a:lnTo>
                    <a:pt x="7505" y="63372"/>
                  </a:lnTo>
                  <a:lnTo>
                    <a:pt x="7627" y="63753"/>
                  </a:lnTo>
                  <a:lnTo>
                    <a:pt x="7749" y="64134"/>
                  </a:lnTo>
                  <a:lnTo>
                    <a:pt x="7385" y="64134"/>
                  </a:lnTo>
                  <a:lnTo>
                    <a:pt x="8356" y="63753"/>
                  </a:lnTo>
                  <a:lnTo>
                    <a:pt x="12723" y="53212"/>
                  </a:lnTo>
                  <a:lnTo>
                    <a:pt x="12600" y="49783"/>
                  </a:lnTo>
                  <a:lnTo>
                    <a:pt x="12485" y="47624"/>
                  </a:lnTo>
                  <a:lnTo>
                    <a:pt x="12384" y="45719"/>
                  </a:lnTo>
                  <a:lnTo>
                    <a:pt x="12357" y="45211"/>
                  </a:lnTo>
                  <a:lnTo>
                    <a:pt x="13475" y="45211"/>
                  </a:lnTo>
                  <a:lnTo>
                    <a:pt x="13258" y="44830"/>
                  </a:lnTo>
                  <a:lnTo>
                    <a:pt x="10668" y="44830"/>
                  </a:lnTo>
                  <a:lnTo>
                    <a:pt x="11963" y="44322"/>
                  </a:lnTo>
                  <a:close/>
                </a:path>
                <a:path w="79375" h="76835">
                  <a:moveTo>
                    <a:pt x="24534" y="52069"/>
                  </a:moveTo>
                  <a:lnTo>
                    <a:pt x="22923" y="52069"/>
                  </a:lnTo>
                  <a:lnTo>
                    <a:pt x="24676" y="53720"/>
                  </a:lnTo>
                  <a:lnTo>
                    <a:pt x="26544" y="55625"/>
                  </a:lnTo>
                  <a:lnTo>
                    <a:pt x="28168" y="57403"/>
                  </a:lnTo>
                  <a:lnTo>
                    <a:pt x="28892" y="58165"/>
                  </a:lnTo>
                  <a:lnTo>
                    <a:pt x="31564" y="61594"/>
                  </a:lnTo>
                  <a:lnTo>
                    <a:pt x="31469" y="61172"/>
                  </a:lnTo>
                  <a:lnTo>
                    <a:pt x="31285" y="60959"/>
                  </a:lnTo>
                  <a:lnTo>
                    <a:pt x="31180" y="60611"/>
                  </a:lnTo>
                  <a:lnTo>
                    <a:pt x="32406" y="60611"/>
                  </a:lnTo>
                  <a:lnTo>
                    <a:pt x="30261" y="58165"/>
                  </a:lnTo>
                  <a:lnTo>
                    <a:pt x="39552" y="58165"/>
                  </a:lnTo>
                  <a:lnTo>
                    <a:pt x="37848" y="57403"/>
                  </a:lnTo>
                  <a:lnTo>
                    <a:pt x="29486" y="57403"/>
                  </a:lnTo>
                  <a:lnTo>
                    <a:pt x="26809" y="54355"/>
                  </a:lnTo>
                  <a:lnTo>
                    <a:pt x="24534" y="52069"/>
                  </a:lnTo>
                  <a:close/>
                </a:path>
                <a:path w="79375" h="76835">
                  <a:moveTo>
                    <a:pt x="39552" y="58165"/>
                  </a:moveTo>
                  <a:lnTo>
                    <a:pt x="37349" y="58165"/>
                  </a:lnTo>
                  <a:lnTo>
                    <a:pt x="41910" y="60197"/>
                  </a:lnTo>
                  <a:lnTo>
                    <a:pt x="42532" y="60197"/>
                  </a:lnTo>
                  <a:lnTo>
                    <a:pt x="42633" y="59689"/>
                  </a:lnTo>
                  <a:lnTo>
                    <a:pt x="42392" y="59435"/>
                  </a:lnTo>
                  <a:lnTo>
                    <a:pt x="39552" y="58165"/>
                  </a:lnTo>
                  <a:close/>
                </a:path>
                <a:path w="79375" h="76835">
                  <a:moveTo>
                    <a:pt x="36144" y="56641"/>
                  </a:moveTo>
                  <a:lnTo>
                    <a:pt x="30645" y="57022"/>
                  </a:lnTo>
                  <a:lnTo>
                    <a:pt x="28740" y="57403"/>
                  </a:lnTo>
                  <a:lnTo>
                    <a:pt x="37848" y="57403"/>
                  </a:lnTo>
                  <a:lnTo>
                    <a:pt x="36144" y="56641"/>
                  </a:lnTo>
                  <a:close/>
                </a:path>
                <a:path w="79375" h="76835">
                  <a:moveTo>
                    <a:pt x="32779" y="47370"/>
                  </a:moveTo>
                  <a:lnTo>
                    <a:pt x="26619" y="47370"/>
                  </a:lnTo>
                  <a:lnTo>
                    <a:pt x="31851" y="47878"/>
                  </a:lnTo>
                  <a:lnTo>
                    <a:pt x="41236" y="53212"/>
                  </a:lnTo>
                  <a:lnTo>
                    <a:pt x="43840" y="56260"/>
                  </a:lnTo>
                  <a:lnTo>
                    <a:pt x="44551" y="56260"/>
                  </a:lnTo>
                  <a:lnTo>
                    <a:pt x="44653" y="55625"/>
                  </a:lnTo>
                  <a:lnTo>
                    <a:pt x="41935" y="52450"/>
                  </a:lnTo>
                  <a:lnTo>
                    <a:pt x="32779" y="47370"/>
                  </a:lnTo>
                  <a:close/>
                </a:path>
                <a:path w="79375" h="76835">
                  <a:moveTo>
                    <a:pt x="30248" y="39115"/>
                  </a:moveTo>
                  <a:lnTo>
                    <a:pt x="26936" y="39115"/>
                  </a:lnTo>
                  <a:lnTo>
                    <a:pt x="33761" y="41655"/>
                  </a:lnTo>
                  <a:lnTo>
                    <a:pt x="41322" y="47116"/>
                  </a:lnTo>
                  <a:lnTo>
                    <a:pt x="47478" y="52450"/>
                  </a:lnTo>
                  <a:lnTo>
                    <a:pt x="50088" y="54990"/>
                  </a:lnTo>
                  <a:lnTo>
                    <a:pt x="50761" y="54990"/>
                  </a:lnTo>
                  <a:lnTo>
                    <a:pt x="35721" y="41655"/>
                  </a:lnTo>
                  <a:lnTo>
                    <a:pt x="30248" y="39115"/>
                  </a:lnTo>
                  <a:close/>
                </a:path>
                <a:path w="79375" h="76835">
                  <a:moveTo>
                    <a:pt x="50818" y="43257"/>
                  </a:moveTo>
                  <a:lnTo>
                    <a:pt x="54415" y="50037"/>
                  </a:lnTo>
                  <a:lnTo>
                    <a:pt x="54483" y="50164"/>
                  </a:lnTo>
                  <a:lnTo>
                    <a:pt x="55181" y="50418"/>
                  </a:lnTo>
                  <a:lnTo>
                    <a:pt x="55376" y="50164"/>
                  </a:lnTo>
                  <a:lnTo>
                    <a:pt x="55422" y="49783"/>
                  </a:lnTo>
                  <a:lnTo>
                    <a:pt x="53555" y="46227"/>
                  </a:lnTo>
                  <a:lnTo>
                    <a:pt x="50818" y="43257"/>
                  </a:lnTo>
                  <a:close/>
                </a:path>
                <a:path w="79375" h="76835">
                  <a:moveTo>
                    <a:pt x="26289" y="46481"/>
                  </a:moveTo>
                  <a:lnTo>
                    <a:pt x="20840" y="48767"/>
                  </a:lnTo>
                  <a:lnTo>
                    <a:pt x="23161" y="48767"/>
                  </a:lnTo>
                  <a:lnTo>
                    <a:pt x="26619" y="47370"/>
                  </a:lnTo>
                  <a:lnTo>
                    <a:pt x="32779" y="47370"/>
                  </a:lnTo>
                  <a:lnTo>
                    <a:pt x="32321" y="47116"/>
                  </a:lnTo>
                  <a:lnTo>
                    <a:pt x="33543" y="47116"/>
                  </a:lnTo>
                  <a:lnTo>
                    <a:pt x="26289" y="46481"/>
                  </a:lnTo>
                  <a:close/>
                </a:path>
                <a:path w="79375" h="76835">
                  <a:moveTo>
                    <a:pt x="10236" y="44322"/>
                  </a:moveTo>
                  <a:lnTo>
                    <a:pt x="9474" y="44322"/>
                  </a:lnTo>
                  <a:lnTo>
                    <a:pt x="10668" y="44830"/>
                  </a:lnTo>
                  <a:lnTo>
                    <a:pt x="9906" y="44830"/>
                  </a:lnTo>
                  <a:lnTo>
                    <a:pt x="10236" y="44322"/>
                  </a:lnTo>
                  <a:close/>
                </a:path>
                <a:path w="79375" h="76835">
                  <a:moveTo>
                    <a:pt x="825" y="24510"/>
                  </a:moveTo>
                  <a:lnTo>
                    <a:pt x="142" y="24510"/>
                  </a:lnTo>
                  <a:lnTo>
                    <a:pt x="0" y="25018"/>
                  </a:lnTo>
                  <a:lnTo>
                    <a:pt x="3702" y="30352"/>
                  </a:lnTo>
                  <a:lnTo>
                    <a:pt x="10235" y="40385"/>
                  </a:lnTo>
                  <a:lnTo>
                    <a:pt x="10433" y="40766"/>
                  </a:lnTo>
                  <a:lnTo>
                    <a:pt x="10845" y="42417"/>
                  </a:lnTo>
                  <a:lnTo>
                    <a:pt x="10941" y="42798"/>
                  </a:lnTo>
                  <a:lnTo>
                    <a:pt x="11055" y="43257"/>
                  </a:lnTo>
                  <a:lnTo>
                    <a:pt x="11163" y="43687"/>
                  </a:lnTo>
                  <a:lnTo>
                    <a:pt x="10401" y="44068"/>
                  </a:lnTo>
                  <a:lnTo>
                    <a:pt x="9906" y="44830"/>
                  </a:lnTo>
                  <a:lnTo>
                    <a:pt x="11341" y="44830"/>
                  </a:lnTo>
                  <a:lnTo>
                    <a:pt x="11290" y="44322"/>
                  </a:lnTo>
                  <a:lnTo>
                    <a:pt x="14597" y="44322"/>
                  </a:lnTo>
                  <a:lnTo>
                    <a:pt x="13436" y="43814"/>
                  </a:lnTo>
                  <a:lnTo>
                    <a:pt x="14984" y="43257"/>
                  </a:lnTo>
                  <a:lnTo>
                    <a:pt x="12665" y="43257"/>
                  </a:lnTo>
                  <a:lnTo>
                    <a:pt x="12623" y="42417"/>
                  </a:lnTo>
                  <a:lnTo>
                    <a:pt x="11747" y="42417"/>
                  </a:lnTo>
                  <a:lnTo>
                    <a:pt x="9702" y="37337"/>
                  </a:lnTo>
                  <a:lnTo>
                    <a:pt x="1219" y="25018"/>
                  </a:lnTo>
                  <a:lnTo>
                    <a:pt x="825" y="24510"/>
                  </a:lnTo>
                  <a:close/>
                </a:path>
                <a:path w="79375" h="76835">
                  <a:moveTo>
                    <a:pt x="37454" y="44322"/>
                  </a:moveTo>
                  <a:lnTo>
                    <a:pt x="14597" y="44322"/>
                  </a:lnTo>
                  <a:lnTo>
                    <a:pt x="15758" y="44830"/>
                  </a:lnTo>
                  <a:lnTo>
                    <a:pt x="38157" y="44830"/>
                  </a:lnTo>
                  <a:lnTo>
                    <a:pt x="37454" y="44322"/>
                  </a:lnTo>
                  <a:close/>
                </a:path>
                <a:path w="79375" h="76835">
                  <a:moveTo>
                    <a:pt x="51383" y="44322"/>
                  </a:moveTo>
                  <a:lnTo>
                    <a:pt x="39227" y="44322"/>
                  </a:lnTo>
                  <a:lnTo>
                    <a:pt x="39895" y="44830"/>
                  </a:lnTo>
                  <a:lnTo>
                    <a:pt x="51653" y="44830"/>
                  </a:lnTo>
                  <a:lnTo>
                    <a:pt x="51383" y="44322"/>
                  </a:lnTo>
                  <a:close/>
                </a:path>
                <a:path w="79375" h="76835">
                  <a:moveTo>
                    <a:pt x="59894" y="44322"/>
                  </a:moveTo>
                  <a:lnTo>
                    <a:pt x="51800" y="44322"/>
                  </a:lnTo>
                  <a:lnTo>
                    <a:pt x="52268" y="44830"/>
                  </a:lnTo>
                  <a:lnTo>
                    <a:pt x="60248" y="44830"/>
                  </a:lnTo>
                  <a:lnTo>
                    <a:pt x="59894" y="44322"/>
                  </a:lnTo>
                  <a:close/>
                </a:path>
                <a:path w="79375" h="76835">
                  <a:moveTo>
                    <a:pt x="56110" y="38861"/>
                  </a:moveTo>
                  <a:lnTo>
                    <a:pt x="56260" y="39115"/>
                  </a:lnTo>
                  <a:lnTo>
                    <a:pt x="60248" y="44830"/>
                  </a:lnTo>
                  <a:lnTo>
                    <a:pt x="60883" y="44830"/>
                  </a:lnTo>
                  <a:lnTo>
                    <a:pt x="61125" y="44322"/>
                  </a:lnTo>
                  <a:lnTo>
                    <a:pt x="59068" y="41401"/>
                  </a:lnTo>
                  <a:lnTo>
                    <a:pt x="58978" y="41274"/>
                  </a:lnTo>
                  <a:lnTo>
                    <a:pt x="56110" y="38861"/>
                  </a:lnTo>
                  <a:close/>
                </a:path>
                <a:path w="79375" h="76835">
                  <a:moveTo>
                    <a:pt x="22682" y="7365"/>
                  </a:moveTo>
                  <a:lnTo>
                    <a:pt x="22407" y="7873"/>
                  </a:lnTo>
                  <a:lnTo>
                    <a:pt x="22339" y="8000"/>
                  </a:lnTo>
                  <a:lnTo>
                    <a:pt x="22910" y="9905"/>
                  </a:lnTo>
                  <a:lnTo>
                    <a:pt x="22987" y="10159"/>
                  </a:lnTo>
                  <a:lnTo>
                    <a:pt x="23101" y="10540"/>
                  </a:lnTo>
                  <a:lnTo>
                    <a:pt x="24801" y="17525"/>
                  </a:lnTo>
                  <a:lnTo>
                    <a:pt x="24893" y="17906"/>
                  </a:lnTo>
                  <a:lnTo>
                    <a:pt x="24954" y="18160"/>
                  </a:lnTo>
                  <a:lnTo>
                    <a:pt x="25046" y="18541"/>
                  </a:lnTo>
                  <a:lnTo>
                    <a:pt x="25107" y="18795"/>
                  </a:lnTo>
                  <a:lnTo>
                    <a:pt x="24077" y="21462"/>
                  </a:lnTo>
                  <a:lnTo>
                    <a:pt x="23979" y="21716"/>
                  </a:lnTo>
                  <a:lnTo>
                    <a:pt x="23927" y="22097"/>
                  </a:lnTo>
                  <a:lnTo>
                    <a:pt x="21151" y="28234"/>
                  </a:lnTo>
                  <a:lnTo>
                    <a:pt x="19926" y="30733"/>
                  </a:lnTo>
                  <a:lnTo>
                    <a:pt x="19704" y="30733"/>
                  </a:lnTo>
                  <a:lnTo>
                    <a:pt x="18779" y="33146"/>
                  </a:lnTo>
                  <a:lnTo>
                    <a:pt x="12674" y="43257"/>
                  </a:lnTo>
                  <a:lnTo>
                    <a:pt x="14984" y="43257"/>
                  </a:lnTo>
                  <a:lnTo>
                    <a:pt x="17281" y="42417"/>
                  </a:lnTo>
                  <a:lnTo>
                    <a:pt x="14681" y="42417"/>
                  </a:lnTo>
                  <a:lnTo>
                    <a:pt x="15875" y="40766"/>
                  </a:lnTo>
                  <a:lnTo>
                    <a:pt x="17462" y="37845"/>
                  </a:lnTo>
                  <a:lnTo>
                    <a:pt x="19189" y="34416"/>
                  </a:lnTo>
                  <a:lnTo>
                    <a:pt x="24917" y="33400"/>
                  </a:lnTo>
                  <a:lnTo>
                    <a:pt x="19697" y="33400"/>
                  </a:lnTo>
                  <a:lnTo>
                    <a:pt x="20845" y="30987"/>
                  </a:lnTo>
                  <a:lnTo>
                    <a:pt x="20966" y="30733"/>
                  </a:lnTo>
                  <a:lnTo>
                    <a:pt x="19926" y="30733"/>
                  </a:lnTo>
                  <a:lnTo>
                    <a:pt x="19901" y="30352"/>
                  </a:lnTo>
                  <a:lnTo>
                    <a:pt x="21148" y="30352"/>
                  </a:lnTo>
                  <a:lnTo>
                    <a:pt x="24668" y="22732"/>
                  </a:lnTo>
                  <a:lnTo>
                    <a:pt x="23431" y="22732"/>
                  </a:lnTo>
                  <a:lnTo>
                    <a:pt x="24066" y="22097"/>
                  </a:lnTo>
                  <a:lnTo>
                    <a:pt x="24957" y="22097"/>
                  </a:lnTo>
                  <a:lnTo>
                    <a:pt x="25131" y="21716"/>
                  </a:lnTo>
                  <a:lnTo>
                    <a:pt x="25247" y="21462"/>
                  </a:lnTo>
                  <a:lnTo>
                    <a:pt x="26352" y="20700"/>
                  </a:lnTo>
                  <a:lnTo>
                    <a:pt x="27373" y="19938"/>
                  </a:lnTo>
                  <a:lnTo>
                    <a:pt x="25902" y="19938"/>
                  </a:lnTo>
                  <a:lnTo>
                    <a:pt x="26407" y="18795"/>
                  </a:lnTo>
                  <a:lnTo>
                    <a:pt x="25361" y="18795"/>
                  </a:lnTo>
                  <a:lnTo>
                    <a:pt x="25478" y="18541"/>
                  </a:lnTo>
                  <a:lnTo>
                    <a:pt x="25348" y="18160"/>
                  </a:lnTo>
                  <a:lnTo>
                    <a:pt x="25273" y="14604"/>
                  </a:lnTo>
                  <a:lnTo>
                    <a:pt x="23393" y="8000"/>
                  </a:lnTo>
                  <a:lnTo>
                    <a:pt x="23279" y="7619"/>
                  </a:lnTo>
                  <a:lnTo>
                    <a:pt x="22682" y="7365"/>
                  </a:lnTo>
                  <a:close/>
                </a:path>
                <a:path w="79375" h="76835">
                  <a:moveTo>
                    <a:pt x="43820" y="36537"/>
                  </a:moveTo>
                  <a:lnTo>
                    <a:pt x="47650" y="39877"/>
                  </a:lnTo>
                  <a:lnTo>
                    <a:pt x="50818" y="43257"/>
                  </a:lnTo>
                  <a:lnTo>
                    <a:pt x="47476" y="36956"/>
                  </a:lnTo>
                  <a:lnTo>
                    <a:pt x="47409" y="36829"/>
                  </a:lnTo>
                  <a:lnTo>
                    <a:pt x="43820" y="36537"/>
                  </a:lnTo>
                  <a:close/>
                </a:path>
                <a:path w="79375" h="76835">
                  <a:moveTo>
                    <a:pt x="6273" y="15112"/>
                  </a:moveTo>
                  <a:lnTo>
                    <a:pt x="6096" y="15366"/>
                  </a:lnTo>
                  <a:lnTo>
                    <a:pt x="5951" y="15747"/>
                  </a:lnTo>
                  <a:lnTo>
                    <a:pt x="7448" y="21462"/>
                  </a:lnTo>
                  <a:lnTo>
                    <a:pt x="9584" y="30352"/>
                  </a:lnTo>
                  <a:lnTo>
                    <a:pt x="9665" y="30733"/>
                  </a:lnTo>
                  <a:lnTo>
                    <a:pt x="9720" y="30987"/>
                  </a:lnTo>
                  <a:lnTo>
                    <a:pt x="9826" y="31487"/>
                  </a:lnTo>
                  <a:lnTo>
                    <a:pt x="9882" y="31749"/>
                  </a:lnTo>
                  <a:lnTo>
                    <a:pt x="9991" y="32257"/>
                  </a:lnTo>
                  <a:lnTo>
                    <a:pt x="10099" y="32765"/>
                  </a:lnTo>
                  <a:lnTo>
                    <a:pt x="10180" y="33146"/>
                  </a:lnTo>
                  <a:lnTo>
                    <a:pt x="10297" y="33694"/>
                  </a:lnTo>
                  <a:lnTo>
                    <a:pt x="10397" y="34162"/>
                  </a:lnTo>
                  <a:lnTo>
                    <a:pt x="10451" y="34416"/>
                  </a:lnTo>
                  <a:lnTo>
                    <a:pt x="10533" y="34797"/>
                  </a:lnTo>
                  <a:lnTo>
                    <a:pt x="10641" y="35305"/>
                  </a:lnTo>
                  <a:lnTo>
                    <a:pt x="10695" y="35559"/>
                  </a:lnTo>
                  <a:lnTo>
                    <a:pt x="10804" y="36067"/>
                  </a:lnTo>
                  <a:lnTo>
                    <a:pt x="10904" y="36537"/>
                  </a:lnTo>
                  <a:lnTo>
                    <a:pt x="10993" y="36956"/>
                  </a:lnTo>
                  <a:lnTo>
                    <a:pt x="11116" y="37845"/>
                  </a:lnTo>
                  <a:lnTo>
                    <a:pt x="11204" y="38480"/>
                  </a:lnTo>
                  <a:lnTo>
                    <a:pt x="11291" y="39115"/>
                  </a:lnTo>
                  <a:lnTo>
                    <a:pt x="11396" y="39877"/>
                  </a:lnTo>
                  <a:lnTo>
                    <a:pt x="11519" y="40766"/>
                  </a:lnTo>
                  <a:lnTo>
                    <a:pt x="11642" y="41655"/>
                  </a:lnTo>
                  <a:lnTo>
                    <a:pt x="11747" y="42417"/>
                  </a:lnTo>
                  <a:lnTo>
                    <a:pt x="12623" y="42417"/>
                  </a:lnTo>
                  <a:lnTo>
                    <a:pt x="12522" y="40385"/>
                  </a:lnTo>
                  <a:lnTo>
                    <a:pt x="12431" y="39877"/>
                  </a:lnTo>
                  <a:lnTo>
                    <a:pt x="12340" y="39369"/>
                  </a:lnTo>
                  <a:lnTo>
                    <a:pt x="12249" y="38861"/>
                  </a:lnTo>
                  <a:lnTo>
                    <a:pt x="12181" y="38480"/>
                  </a:lnTo>
                  <a:lnTo>
                    <a:pt x="12067" y="37845"/>
                  </a:lnTo>
                  <a:lnTo>
                    <a:pt x="11976" y="37337"/>
                  </a:lnTo>
                  <a:lnTo>
                    <a:pt x="11885" y="36829"/>
                  </a:lnTo>
                  <a:lnTo>
                    <a:pt x="11795" y="36321"/>
                  </a:lnTo>
                  <a:lnTo>
                    <a:pt x="11749" y="36067"/>
                  </a:lnTo>
                  <a:lnTo>
                    <a:pt x="11658" y="35559"/>
                  </a:lnTo>
                  <a:lnTo>
                    <a:pt x="11613" y="35305"/>
                  </a:lnTo>
                  <a:lnTo>
                    <a:pt x="6832" y="15366"/>
                  </a:lnTo>
                  <a:lnTo>
                    <a:pt x="6273" y="15112"/>
                  </a:lnTo>
                  <a:close/>
                </a:path>
                <a:path w="79375" h="76835">
                  <a:moveTo>
                    <a:pt x="38823" y="12572"/>
                  </a:moveTo>
                  <a:lnTo>
                    <a:pt x="38404" y="13080"/>
                  </a:lnTo>
                  <a:lnTo>
                    <a:pt x="38352" y="13715"/>
                  </a:lnTo>
                  <a:lnTo>
                    <a:pt x="37091" y="19938"/>
                  </a:lnTo>
                  <a:lnTo>
                    <a:pt x="33240" y="27836"/>
                  </a:lnTo>
                  <a:lnTo>
                    <a:pt x="29046" y="34670"/>
                  </a:lnTo>
                  <a:lnTo>
                    <a:pt x="26418" y="38480"/>
                  </a:lnTo>
                  <a:lnTo>
                    <a:pt x="25839" y="38480"/>
                  </a:lnTo>
                  <a:lnTo>
                    <a:pt x="21691" y="39877"/>
                  </a:lnTo>
                  <a:lnTo>
                    <a:pt x="17551" y="41401"/>
                  </a:lnTo>
                  <a:lnTo>
                    <a:pt x="14681" y="42417"/>
                  </a:lnTo>
                  <a:lnTo>
                    <a:pt x="17281" y="42417"/>
                  </a:lnTo>
                  <a:lnTo>
                    <a:pt x="21043" y="41020"/>
                  </a:lnTo>
                  <a:lnTo>
                    <a:pt x="26936" y="39115"/>
                  </a:lnTo>
                  <a:lnTo>
                    <a:pt x="30248" y="39115"/>
                  </a:lnTo>
                  <a:lnTo>
                    <a:pt x="28879" y="38480"/>
                  </a:lnTo>
                  <a:lnTo>
                    <a:pt x="30787" y="37845"/>
                  </a:lnTo>
                  <a:lnTo>
                    <a:pt x="27956" y="37845"/>
                  </a:lnTo>
                  <a:lnTo>
                    <a:pt x="31103" y="33146"/>
                  </a:lnTo>
                  <a:lnTo>
                    <a:pt x="35056" y="26415"/>
                  </a:lnTo>
                  <a:lnTo>
                    <a:pt x="38283" y="19303"/>
                  </a:lnTo>
                  <a:lnTo>
                    <a:pt x="38406" y="18795"/>
                  </a:lnTo>
                  <a:lnTo>
                    <a:pt x="38846" y="16255"/>
                  </a:lnTo>
                  <a:lnTo>
                    <a:pt x="38934" y="15747"/>
                  </a:lnTo>
                  <a:lnTo>
                    <a:pt x="39043" y="15112"/>
                  </a:lnTo>
                  <a:lnTo>
                    <a:pt x="39131" y="14604"/>
                  </a:lnTo>
                  <a:lnTo>
                    <a:pt x="39219" y="14096"/>
                  </a:lnTo>
                  <a:lnTo>
                    <a:pt x="39285" y="13715"/>
                  </a:lnTo>
                  <a:lnTo>
                    <a:pt x="39395" y="13080"/>
                  </a:lnTo>
                  <a:lnTo>
                    <a:pt x="39890" y="13080"/>
                  </a:lnTo>
                  <a:lnTo>
                    <a:pt x="38823" y="12572"/>
                  </a:lnTo>
                  <a:close/>
                </a:path>
                <a:path w="79375" h="76835">
                  <a:moveTo>
                    <a:pt x="61323" y="31487"/>
                  </a:moveTo>
                  <a:lnTo>
                    <a:pt x="65506" y="39115"/>
                  </a:lnTo>
                  <a:lnTo>
                    <a:pt x="66192" y="39369"/>
                  </a:lnTo>
                  <a:lnTo>
                    <a:pt x="66471" y="38861"/>
                  </a:lnTo>
                  <a:lnTo>
                    <a:pt x="66290" y="38480"/>
                  </a:lnTo>
                  <a:lnTo>
                    <a:pt x="62598" y="31749"/>
                  </a:lnTo>
                  <a:lnTo>
                    <a:pt x="61323" y="31487"/>
                  </a:lnTo>
                  <a:close/>
                </a:path>
                <a:path w="79375" h="76835">
                  <a:moveTo>
                    <a:pt x="52273" y="33400"/>
                  </a:moveTo>
                  <a:lnTo>
                    <a:pt x="48387" y="33694"/>
                  </a:lnTo>
                  <a:lnTo>
                    <a:pt x="52184" y="35559"/>
                  </a:lnTo>
                  <a:lnTo>
                    <a:pt x="56110" y="38861"/>
                  </a:lnTo>
                  <a:lnTo>
                    <a:pt x="55817" y="38480"/>
                  </a:lnTo>
                  <a:lnTo>
                    <a:pt x="52273" y="33400"/>
                  </a:lnTo>
                  <a:close/>
                </a:path>
                <a:path w="79375" h="76835">
                  <a:moveTo>
                    <a:pt x="43570" y="26415"/>
                  </a:moveTo>
                  <a:lnTo>
                    <a:pt x="43051" y="26923"/>
                  </a:lnTo>
                  <a:lnTo>
                    <a:pt x="35814" y="35305"/>
                  </a:lnTo>
                  <a:lnTo>
                    <a:pt x="33083" y="36067"/>
                  </a:lnTo>
                  <a:lnTo>
                    <a:pt x="27653" y="37845"/>
                  </a:lnTo>
                  <a:lnTo>
                    <a:pt x="30787" y="37845"/>
                  </a:lnTo>
                  <a:lnTo>
                    <a:pt x="36130" y="36067"/>
                  </a:lnTo>
                  <a:lnTo>
                    <a:pt x="42316" y="36067"/>
                  </a:lnTo>
                  <a:lnTo>
                    <a:pt x="38544" y="35305"/>
                  </a:lnTo>
                  <a:lnTo>
                    <a:pt x="40164" y="34797"/>
                  </a:lnTo>
                  <a:lnTo>
                    <a:pt x="37350" y="34797"/>
                  </a:lnTo>
                  <a:lnTo>
                    <a:pt x="39358" y="32257"/>
                  </a:lnTo>
                  <a:lnTo>
                    <a:pt x="43570" y="26415"/>
                  </a:lnTo>
                  <a:close/>
                </a:path>
                <a:path w="79375" h="76835">
                  <a:moveTo>
                    <a:pt x="42316" y="36067"/>
                  </a:moveTo>
                  <a:lnTo>
                    <a:pt x="38069" y="36067"/>
                  </a:lnTo>
                  <a:lnTo>
                    <a:pt x="43820" y="36537"/>
                  </a:lnTo>
                  <a:lnTo>
                    <a:pt x="43573" y="36321"/>
                  </a:lnTo>
                  <a:lnTo>
                    <a:pt x="42316" y="36067"/>
                  </a:lnTo>
                  <a:close/>
                </a:path>
                <a:path w="79375" h="76835">
                  <a:moveTo>
                    <a:pt x="64385" y="28955"/>
                  </a:moveTo>
                  <a:lnTo>
                    <a:pt x="62454" y="28955"/>
                  </a:lnTo>
                  <a:lnTo>
                    <a:pt x="72411" y="35305"/>
                  </a:lnTo>
                  <a:lnTo>
                    <a:pt x="72771" y="35305"/>
                  </a:lnTo>
                  <a:lnTo>
                    <a:pt x="72974" y="34797"/>
                  </a:lnTo>
                  <a:lnTo>
                    <a:pt x="72919" y="34670"/>
                  </a:lnTo>
                  <a:lnTo>
                    <a:pt x="72809" y="34416"/>
                  </a:lnTo>
                  <a:lnTo>
                    <a:pt x="64385" y="28955"/>
                  </a:lnTo>
                  <a:close/>
                </a:path>
                <a:path w="79375" h="76835">
                  <a:moveTo>
                    <a:pt x="50859" y="25907"/>
                  </a:moveTo>
                  <a:lnTo>
                    <a:pt x="50452" y="26161"/>
                  </a:lnTo>
                  <a:lnTo>
                    <a:pt x="42646" y="32765"/>
                  </a:lnTo>
                  <a:lnTo>
                    <a:pt x="41871" y="33400"/>
                  </a:lnTo>
                  <a:lnTo>
                    <a:pt x="37350" y="34797"/>
                  </a:lnTo>
                  <a:lnTo>
                    <a:pt x="40164" y="34797"/>
                  </a:lnTo>
                  <a:lnTo>
                    <a:pt x="42189" y="34162"/>
                  </a:lnTo>
                  <a:lnTo>
                    <a:pt x="48387" y="33694"/>
                  </a:lnTo>
                  <a:lnTo>
                    <a:pt x="48719" y="33694"/>
                  </a:lnTo>
                  <a:lnTo>
                    <a:pt x="45021" y="33400"/>
                  </a:lnTo>
                  <a:lnTo>
                    <a:pt x="46953" y="32765"/>
                  </a:lnTo>
                  <a:lnTo>
                    <a:pt x="43878" y="32765"/>
                  </a:lnTo>
                  <a:lnTo>
                    <a:pt x="46544" y="30352"/>
                  </a:lnTo>
                  <a:lnTo>
                    <a:pt x="47191" y="29717"/>
                  </a:lnTo>
                  <a:lnTo>
                    <a:pt x="50859" y="25907"/>
                  </a:lnTo>
                  <a:close/>
                </a:path>
                <a:path w="79375" h="76835">
                  <a:moveTo>
                    <a:pt x="36106" y="13715"/>
                  </a:moveTo>
                  <a:lnTo>
                    <a:pt x="35547" y="14096"/>
                  </a:lnTo>
                  <a:lnTo>
                    <a:pt x="34910" y="17525"/>
                  </a:lnTo>
                  <a:lnTo>
                    <a:pt x="34839" y="17906"/>
                  </a:lnTo>
                  <a:lnTo>
                    <a:pt x="34721" y="18541"/>
                  </a:lnTo>
                  <a:lnTo>
                    <a:pt x="19697" y="33400"/>
                  </a:lnTo>
                  <a:lnTo>
                    <a:pt x="24917" y="33400"/>
                  </a:lnTo>
                  <a:lnTo>
                    <a:pt x="36210" y="15747"/>
                  </a:lnTo>
                  <a:lnTo>
                    <a:pt x="36330" y="15112"/>
                  </a:lnTo>
                  <a:lnTo>
                    <a:pt x="36426" y="14604"/>
                  </a:lnTo>
                  <a:lnTo>
                    <a:pt x="36487" y="14096"/>
                  </a:lnTo>
                  <a:lnTo>
                    <a:pt x="36106" y="13715"/>
                  </a:lnTo>
                  <a:close/>
                </a:path>
                <a:path w="79375" h="76835">
                  <a:moveTo>
                    <a:pt x="60682" y="23704"/>
                  </a:moveTo>
                  <a:lnTo>
                    <a:pt x="52808" y="30352"/>
                  </a:lnTo>
                  <a:lnTo>
                    <a:pt x="52451" y="30352"/>
                  </a:lnTo>
                  <a:lnTo>
                    <a:pt x="49911" y="30987"/>
                  </a:lnTo>
                  <a:lnTo>
                    <a:pt x="43878" y="32765"/>
                  </a:lnTo>
                  <a:lnTo>
                    <a:pt x="46953" y="32765"/>
                  </a:lnTo>
                  <a:lnTo>
                    <a:pt x="47726" y="32511"/>
                  </a:lnTo>
                  <a:lnTo>
                    <a:pt x="53251" y="30987"/>
                  </a:lnTo>
                  <a:lnTo>
                    <a:pt x="58892" y="30987"/>
                  </a:lnTo>
                  <a:lnTo>
                    <a:pt x="55803" y="30352"/>
                  </a:lnTo>
                  <a:lnTo>
                    <a:pt x="58216" y="29717"/>
                  </a:lnTo>
                  <a:lnTo>
                    <a:pt x="54851" y="29717"/>
                  </a:lnTo>
                  <a:lnTo>
                    <a:pt x="57162" y="27558"/>
                  </a:lnTo>
                  <a:lnTo>
                    <a:pt x="60682" y="23704"/>
                  </a:lnTo>
                  <a:close/>
                </a:path>
                <a:path w="79375" h="76835">
                  <a:moveTo>
                    <a:pt x="61048" y="30987"/>
                  </a:moveTo>
                  <a:lnTo>
                    <a:pt x="58892" y="30987"/>
                  </a:lnTo>
                  <a:lnTo>
                    <a:pt x="61323" y="31487"/>
                  </a:lnTo>
                  <a:lnTo>
                    <a:pt x="61048" y="30987"/>
                  </a:lnTo>
                  <a:close/>
                </a:path>
                <a:path w="79375" h="76835">
                  <a:moveTo>
                    <a:pt x="19822" y="28447"/>
                  </a:moveTo>
                  <a:lnTo>
                    <a:pt x="19901" y="30352"/>
                  </a:lnTo>
                  <a:lnTo>
                    <a:pt x="20093" y="29717"/>
                  </a:lnTo>
                  <a:lnTo>
                    <a:pt x="20035" y="29209"/>
                  </a:lnTo>
                  <a:lnTo>
                    <a:pt x="19822" y="28447"/>
                  </a:lnTo>
                  <a:close/>
                </a:path>
                <a:path w="79375" h="76835">
                  <a:moveTo>
                    <a:pt x="68818" y="19303"/>
                  </a:moveTo>
                  <a:lnTo>
                    <a:pt x="68110" y="19303"/>
                  </a:lnTo>
                  <a:lnTo>
                    <a:pt x="62430" y="27558"/>
                  </a:lnTo>
                  <a:lnTo>
                    <a:pt x="62164" y="27836"/>
                  </a:lnTo>
                  <a:lnTo>
                    <a:pt x="54851" y="29717"/>
                  </a:lnTo>
                  <a:lnTo>
                    <a:pt x="58216" y="29717"/>
                  </a:lnTo>
                  <a:lnTo>
                    <a:pt x="60147" y="29209"/>
                  </a:lnTo>
                  <a:lnTo>
                    <a:pt x="61552" y="28955"/>
                  </a:lnTo>
                  <a:lnTo>
                    <a:pt x="64385" y="28955"/>
                  </a:lnTo>
                  <a:lnTo>
                    <a:pt x="63601" y="28447"/>
                  </a:lnTo>
                  <a:lnTo>
                    <a:pt x="68095" y="27558"/>
                  </a:lnTo>
                  <a:lnTo>
                    <a:pt x="63550" y="27558"/>
                  </a:lnTo>
                  <a:lnTo>
                    <a:pt x="68822" y="19938"/>
                  </a:lnTo>
                  <a:lnTo>
                    <a:pt x="68818" y="19303"/>
                  </a:lnTo>
                  <a:close/>
                </a:path>
                <a:path w="79375" h="76835">
                  <a:moveTo>
                    <a:pt x="72512" y="27304"/>
                  </a:moveTo>
                  <a:lnTo>
                    <a:pt x="69380" y="27304"/>
                  </a:lnTo>
                  <a:lnTo>
                    <a:pt x="76327" y="29463"/>
                  </a:lnTo>
                  <a:lnTo>
                    <a:pt x="76974" y="29209"/>
                  </a:lnTo>
                  <a:lnTo>
                    <a:pt x="77012" y="28955"/>
                  </a:lnTo>
                  <a:lnTo>
                    <a:pt x="77500" y="28955"/>
                  </a:lnTo>
                  <a:lnTo>
                    <a:pt x="72512" y="27304"/>
                  </a:lnTo>
                  <a:close/>
                </a:path>
                <a:path w="79375" h="76835">
                  <a:moveTo>
                    <a:pt x="14566" y="8762"/>
                  </a:moveTo>
                  <a:lnTo>
                    <a:pt x="14249" y="9270"/>
                  </a:lnTo>
                  <a:lnTo>
                    <a:pt x="15461" y="13080"/>
                  </a:lnTo>
                  <a:lnTo>
                    <a:pt x="16772" y="17525"/>
                  </a:lnTo>
                  <a:lnTo>
                    <a:pt x="19397" y="26923"/>
                  </a:lnTo>
                  <a:lnTo>
                    <a:pt x="19503" y="27304"/>
                  </a:lnTo>
                  <a:lnTo>
                    <a:pt x="19574" y="27558"/>
                  </a:lnTo>
                  <a:lnTo>
                    <a:pt x="19652" y="27836"/>
                  </a:lnTo>
                  <a:lnTo>
                    <a:pt x="19538" y="26161"/>
                  </a:lnTo>
                  <a:lnTo>
                    <a:pt x="19431" y="25272"/>
                  </a:lnTo>
                  <a:lnTo>
                    <a:pt x="19310" y="24256"/>
                  </a:lnTo>
                  <a:lnTo>
                    <a:pt x="19244" y="23704"/>
                  </a:lnTo>
                  <a:lnTo>
                    <a:pt x="19128" y="22732"/>
                  </a:lnTo>
                  <a:lnTo>
                    <a:pt x="19006" y="21716"/>
                  </a:lnTo>
                  <a:lnTo>
                    <a:pt x="18884" y="20700"/>
                  </a:lnTo>
                  <a:lnTo>
                    <a:pt x="15752" y="10794"/>
                  </a:lnTo>
                  <a:lnTo>
                    <a:pt x="15248" y="9270"/>
                  </a:lnTo>
                  <a:lnTo>
                    <a:pt x="15163" y="9016"/>
                  </a:lnTo>
                  <a:lnTo>
                    <a:pt x="14566" y="8762"/>
                  </a:lnTo>
                  <a:close/>
                </a:path>
                <a:path w="79375" h="76835">
                  <a:moveTo>
                    <a:pt x="73914" y="22097"/>
                  </a:moveTo>
                  <a:lnTo>
                    <a:pt x="73215" y="22097"/>
                  </a:lnTo>
                  <a:lnTo>
                    <a:pt x="69113" y="26415"/>
                  </a:lnTo>
                  <a:lnTo>
                    <a:pt x="63550" y="27558"/>
                  </a:lnTo>
                  <a:lnTo>
                    <a:pt x="68095" y="27558"/>
                  </a:lnTo>
                  <a:lnTo>
                    <a:pt x="69380" y="27304"/>
                  </a:lnTo>
                  <a:lnTo>
                    <a:pt x="72512" y="27304"/>
                  </a:lnTo>
                  <a:lnTo>
                    <a:pt x="71361" y="26923"/>
                  </a:lnTo>
                  <a:lnTo>
                    <a:pt x="73964" y="26415"/>
                  </a:lnTo>
                  <a:lnTo>
                    <a:pt x="76358" y="26161"/>
                  </a:lnTo>
                  <a:lnTo>
                    <a:pt x="70586" y="26161"/>
                  </a:lnTo>
                  <a:lnTo>
                    <a:pt x="73795" y="22732"/>
                  </a:lnTo>
                  <a:lnTo>
                    <a:pt x="73914" y="22097"/>
                  </a:lnTo>
                  <a:close/>
                </a:path>
                <a:path w="79375" h="76835">
                  <a:moveTo>
                    <a:pt x="78752" y="25018"/>
                  </a:moveTo>
                  <a:lnTo>
                    <a:pt x="76212" y="25272"/>
                  </a:lnTo>
                  <a:lnTo>
                    <a:pt x="73469" y="25653"/>
                  </a:lnTo>
                  <a:lnTo>
                    <a:pt x="70586" y="26161"/>
                  </a:lnTo>
                  <a:lnTo>
                    <a:pt x="76358" y="26161"/>
                  </a:lnTo>
                  <a:lnTo>
                    <a:pt x="78752" y="25907"/>
                  </a:lnTo>
                  <a:lnTo>
                    <a:pt x="79355" y="25272"/>
                  </a:lnTo>
                  <a:lnTo>
                    <a:pt x="79074" y="25272"/>
                  </a:lnTo>
                  <a:lnTo>
                    <a:pt x="78752" y="25018"/>
                  </a:lnTo>
                  <a:close/>
                </a:path>
                <a:path w="79375" h="76835">
                  <a:moveTo>
                    <a:pt x="46278" y="15112"/>
                  </a:moveTo>
                  <a:lnTo>
                    <a:pt x="46005" y="15366"/>
                  </a:lnTo>
                  <a:lnTo>
                    <a:pt x="45709" y="15747"/>
                  </a:lnTo>
                  <a:lnTo>
                    <a:pt x="44237" y="23704"/>
                  </a:lnTo>
                  <a:lnTo>
                    <a:pt x="44135" y="24256"/>
                  </a:lnTo>
                  <a:lnTo>
                    <a:pt x="44088" y="24510"/>
                  </a:lnTo>
                  <a:lnTo>
                    <a:pt x="43994" y="25018"/>
                  </a:lnTo>
                  <a:lnTo>
                    <a:pt x="43947" y="25272"/>
                  </a:lnTo>
                  <a:lnTo>
                    <a:pt x="43829" y="25907"/>
                  </a:lnTo>
                  <a:lnTo>
                    <a:pt x="44118" y="25653"/>
                  </a:lnTo>
                  <a:lnTo>
                    <a:pt x="45123" y="24256"/>
                  </a:lnTo>
                  <a:lnTo>
                    <a:pt x="46558" y="16255"/>
                  </a:lnTo>
                  <a:lnTo>
                    <a:pt x="46649" y="15747"/>
                  </a:lnTo>
                  <a:lnTo>
                    <a:pt x="46475" y="15366"/>
                  </a:lnTo>
                  <a:lnTo>
                    <a:pt x="46278" y="15112"/>
                  </a:lnTo>
                  <a:close/>
                </a:path>
                <a:path w="79375" h="76835">
                  <a:moveTo>
                    <a:pt x="54324" y="15747"/>
                  </a:moveTo>
                  <a:lnTo>
                    <a:pt x="54089" y="15747"/>
                  </a:lnTo>
                  <a:lnTo>
                    <a:pt x="53643" y="16255"/>
                  </a:lnTo>
                  <a:lnTo>
                    <a:pt x="52079" y="23704"/>
                  </a:lnTo>
                  <a:lnTo>
                    <a:pt x="51963" y="24256"/>
                  </a:lnTo>
                  <a:lnTo>
                    <a:pt x="51909" y="24510"/>
                  </a:lnTo>
                  <a:lnTo>
                    <a:pt x="51803" y="25018"/>
                  </a:lnTo>
                  <a:lnTo>
                    <a:pt x="52204" y="24510"/>
                  </a:lnTo>
                  <a:lnTo>
                    <a:pt x="52980" y="23704"/>
                  </a:lnTo>
                  <a:lnTo>
                    <a:pt x="53244" y="22732"/>
                  </a:lnTo>
                  <a:lnTo>
                    <a:pt x="54583" y="16255"/>
                  </a:lnTo>
                  <a:lnTo>
                    <a:pt x="54324" y="15747"/>
                  </a:lnTo>
                  <a:close/>
                </a:path>
                <a:path w="79375" h="76835">
                  <a:moveTo>
                    <a:pt x="61252" y="17525"/>
                  </a:moveTo>
                  <a:lnTo>
                    <a:pt x="60880" y="17906"/>
                  </a:lnTo>
                  <a:lnTo>
                    <a:pt x="60755" y="18160"/>
                  </a:lnTo>
                  <a:lnTo>
                    <a:pt x="60682" y="23704"/>
                  </a:lnTo>
                  <a:lnTo>
                    <a:pt x="61569" y="22732"/>
                  </a:lnTo>
                  <a:lnTo>
                    <a:pt x="61686" y="19303"/>
                  </a:lnTo>
                  <a:lnTo>
                    <a:pt x="61734" y="17906"/>
                  </a:lnTo>
                  <a:lnTo>
                    <a:pt x="61252" y="17525"/>
                  </a:lnTo>
                  <a:close/>
                </a:path>
                <a:path w="79375" h="76835">
                  <a:moveTo>
                    <a:pt x="24957" y="22097"/>
                  </a:moveTo>
                  <a:lnTo>
                    <a:pt x="24066" y="22097"/>
                  </a:lnTo>
                  <a:lnTo>
                    <a:pt x="23431" y="22732"/>
                  </a:lnTo>
                  <a:lnTo>
                    <a:pt x="24668" y="22732"/>
                  </a:lnTo>
                  <a:lnTo>
                    <a:pt x="24957" y="22097"/>
                  </a:lnTo>
                  <a:close/>
                </a:path>
                <a:path w="79375" h="76835">
                  <a:moveTo>
                    <a:pt x="33964" y="13080"/>
                  </a:moveTo>
                  <a:lnTo>
                    <a:pt x="32963" y="13080"/>
                  </a:lnTo>
                  <a:lnTo>
                    <a:pt x="30187" y="16255"/>
                  </a:lnTo>
                  <a:lnTo>
                    <a:pt x="27533" y="18541"/>
                  </a:lnTo>
                  <a:lnTo>
                    <a:pt x="25801" y="19938"/>
                  </a:lnTo>
                  <a:lnTo>
                    <a:pt x="27373" y="19938"/>
                  </a:lnTo>
                  <a:lnTo>
                    <a:pt x="29756" y="18160"/>
                  </a:lnTo>
                  <a:lnTo>
                    <a:pt x="33896" y="13334"/>
                  </a:lnTo>
                  <a:lnTo>
                    <a:pt x="33964" y="13080"/>
                  </a:lnTo>
                  <a:close/>
                </a:path>
                <a:path w="79375" h="76835">
                  <a:moveTo>
                    <a:pt x="27508" y="0"/>
                  </a:moveTo>
                  <a:lnTo>
                    <a:pt x="27178" y="634"/>
                  </a:lnTo>
                  <a:lnTo>
                    <a:pt x="28556" y="4698"/>
                  </a:lnTo>
                  <a:lnTo>
                    <a:pt x="29367" y="7365"/>
                  </a:lnTo>
                  <a:lnTo>
                    <a:pt x="29244" y="9905"/>
                  </a:lnTo>
                  <a:lnTo>
                    <a:pt x="26758" y="15747"/>
                  </a:lnTo>
                  <a:lnTo>
                    <a:pt x="25769" y="17906"/>
                  </a:lnTo>
                  <a:lnTo>
                    <a:pt x="25652" y="18160"/>
                  </a:lnTo>
                  <a:lnTo>
                    <a:pt x="25356" y="18541"/>
                  </a:lnTo>
                  <a:lnTo>
                    <a:pt x="25361" y="18795"/>
                  </a:lnTo>
                  <a:lnTo>
                    <a:pt x="26407" y="18795"/>
                  </a:lnTo>
                  <a:lnTo>
                    <a:pt x="28818" y="13334"/>
                  </a:lnTo>
                  <a:lnTo>
                    <a:pt x="30149" y="10159"/>
                  </a:lnTo>
                  <a:lnTo>
                    <a:pt x="31000" y="9905"/>
                  </a:lnTo>
                  <a:lnTo>
                    <a:pt x="32857" y="9016"/>
                  </a:lnTo>
                  <a:lnTo>
                    <a:pt x="30632" y="9016"/>
                  </a:lnTo>
                  <a:lnTo>
                    <a:pt x="31056" y="8000"/>
                  </a:lnTo>
                  <a:lnTo>
                    <a:pt x="31110" y="7873"/>
                  </a:lnTo>
                  <a:lnTo>
                    <a:pt x="30111" y="7873"/>
                  </a:lnTo>
                  <a:lnTo>
                    <a:pt x="29648" y="4825"/>
                  </a:lnTo>
                  <a:lnTo>
                    <a:pt x="29629" y="4698"/>
                  </a:lnTo>
                  <a:lnTo>
                    <a:pt x="28105" y="253"/>
                  </a:lnTo>
                  <a:lnTo>
                    <a:pt x="27508" y="0"/>
                  </a:lnTo>
                  <a:close/>
                </a:path>
                <a:path w="79375" h="76835">
                  <a:moveTo>
                    <a:pt x="36029" y="4190"/>
                  </a:moveTo>
                  <a:lnTo>
                    <a:pt x="34658" y="4698"/>
                  </a:lnTo>
                  <a:lnTo>
                    <a:pt x="35166" y="4698"/>
                  </a:lnTo>
                  <a:lnTo>
                    <a:pt x="33191" y="7365"/>
                  </a:lnTo>
                  <a:lnTo>
                    <a:pt x="30632" y="9016"/>
                  </a:lnTo>
                  <a:lnTo>
                    <a:pt x="32857" y="9016"/>
                  </a:lnTo>
                  <a:lnTo>
                    <a:pt x="33388" y="8762"/>
                  </a:lnTo>
                  <a:lnTo>
                    <a:pt x="36144" y="4825"/>
                  </a:lnTo>
                  <a:lnTo>
                    <a:pt x="36188" y="4698"/>
                  </a:lnTo>
                  <a:lnTo>
                    <a:pt x="36029" y="4190"/>
                  </a:lnTo>
                  <a:close/>
                </a:path>
                <a:path w="79375" h="76835">
                  <a:moveTo>
                    <a:pt x="33337" y="1269"/>
                  </a:moveTo>
                  <a:lnTo>
                    <a:pt x="32702" y="1650"/>
                  </a:lnTo>
                  <a:lnTo>
                    <a:pt x="30323" y="7365"/>
                  </a:lnTo>
                  <a:lnTo>
                    <a:pt x="30217" y="7619"/>
                  </a:lnTo>
                  <a:lnTo>
                    <a:pt x="30111" y="7873"/>
                  </a:lnTo>
                  <a:lnTo>
                    <a:pt x="31110" y="7873"/>
                  </a:lnTo>
                  <a:lnTo>
                    <a:pt x="33604" y="1904"/>
                  </a:lnTo>
                  <a:lnTo>
                    <a:pt x="33629" y="1650"/>
                  </a:lnTo>
                  <a:lnTo>
                    <a:pt x="33337" y="1269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9" name="object 2789"/>
            <p:cNvSpPr/>
            <p:nvPr/>
          </p:nvSpPr>
          <p:spPr>
            <a:xfrm>
              <a:off x="7136720" y="2983214"/>
              <a:ext cx="71755" cy="51435"/>
            </a:xfrm>
            <a:custGeom>
              <a:avLst/>
              <a:gdLst/>
              <a:ahLst/>
              <a:cxnLst/>
              <a:rect l="l" t="t" r="r" b="b"/>
              <a:pathLst>
                <a:path w="71754" h="51435">
                  <a:moveTo>
                    <a:pt x="30704" y="42482"/>
                  </a:moveTo>
                  <a:lnTo>
                    <a:pt x="29366" y="42482"/>
                  </a:lnTo>
                  <a:lnTo>
                    <a:pt x="33324" y="47396"/>
                  </a:lnTo>
                  <a:lnTo>
                    <a:pt x="36080" y="51181"/>
                  </a:lnTo>
                  <a:lnTo>
                    <a:pt x="36804" y="51346"/>
                  </a:lnTo>
                  <a:lnTo>
                    <a:pt x="36887" y="51181"/>
                  </a:lnTo>
                  <a:lnTo>
                    <a:pt x="36957" y="50711"/>
                  </a:lnTo>
                  <a:lnTo>
                    <a:pt x="33375" y="45770"/>
                  </a:lnTo>
                  <a:lnTo>
                    <a:pt x="30826" y="42633"/>
                  </a:lnTo>
                  <a:lnTo>
                    <a:pt x="30704" y="42482"/>
                  </a:lnTo>
                  <a:close/>
                </a:path>
                <a:path w="71754" h="51435">
                  <a:moveTo>
                    <a:pt x="8203" y="19685"/>
                  </a:moveTo>
                  <a:lnTo>
                    <a:pt x="5821" y="19685"/>
                  </a:lnTo>
                  <a:lnTo>
                    <a:pt x="7823" y="20535"/>
                  </a:lnTo>
                  <a:lnTo>
                    <a:pt x="10261" y="22288"/>
                  </a:lnTo>
                  <a:lnTo>
                    <a:pt x="12814" y="24523"/>
                  </a:lnTo>
                  <a:lnTo>
                    <a:pt x="15357" y="29248"/>
                  </a:lnTo>
                  <a:lnTo>
                    <a:pt x="17770" y="35737"/>
                  </a:lnTo>
                  <a:lnTo>
                    <a:pt x="17884" y="36042"/>
                  </a:lnTo>
                  <a:lnTo>
                    <a:pt x="18008" y="36377"/>
                  </a:lnTo>
                  <a:lnTo>
                    <a:pt x="20400" y="44038"/>
                  </a:lnTo>
                  <a:lnTo>
                    <a:pt x="21820" y="49161"/>
                  </a:lnTo>
                  <a:lnTo>
                    <a:pt x="21911" y="49491"/>
                  </a:lnTo>
                  <a:lnTo>
                    <a:pt x="22031" y="49923"/>
                  </a:lnTo>
                  <a:lnTo>
                    <a:pt x="22098" y="50165"/>
                  </a:lnTo>
                  <a:lnTo>
                    <a:pt x="22669" y="50457"/>
                  </a:lnTo>
                  <a:lnTo>
                    <a:pt x="23054" y="49923"/>
                  </a:lnTo>
                  <a:lnTo>
                    <a:pt x="19489" y="36377"/>
                  </a:lnTo>
                  <a:lnTo>
                    <a:pt x="19401" y="36042"/>
                  </a:lnTo>
                  <a:lnTo>
                    <a:pt x="19321" y="35737"/>
                  </a:lnTo>
                  <a:lnTo>
                    <a:pt x="19220" y="35356"/>
                  </a:lnTo>
                  <a:lnTo>
                    <a:pt x="19153" y="35102"/>
                  </a:lnTo>
                  <a:lnTo>
                    <a:pt x="19082" y="34836"/>
                  </a:lnTo>
                  <a:lnTo>
                    <a:pt x="19012" y="34569"/>
                  </a:lnTo>
                  <a:lnTo>
                    <a:pt x="18921" y="34226"/>
                  </a:lnTo>
                  <a:lnTo>
                    <a:pt x="18821" y="33845"/>
                  </a:lnTo>
                  <a:lnTo>
                    <a:pt x="15407" y="26954"/>
                  </a:lnTo>
                  <a:lnTo>
                    <a:pt x="17013" y="26954"/>
                  </a:lnTo>
                  <a:lnTo>
                    <a:pt x="16598" y="26530"/>
                  </a:lnTo>
                  <a:lnTo>
                    <a:pt x="14020" y="24231"/>
                  </a:lnTo>
                  <a:lnTo>
                    <a:pt x="15679" y="23583"/>
                  </a:lnTo>
                  <a:lnTo>
                    <a:pt x="13271" y="23583"/>
                  </a:lnTo>
                  <a:lnTo>
                    <a:pt x="10312" y="21107"/>
                  </a:lnTo>
                  <a:lnTo>
                    <a:pt x="8203" y="19685"/>
                  </a:lnTo>
                  <a:close/>
                </a:path>
                <a:path w="71754" h="51435">
                  <a:moveTo>
                    <a:pt x="25113" y="35737"/>
                  </a:moveTo>
                  <a:lnTo>
                    <a:pt x="23736" y="35737"/>
                  </a:lnTo>
                  <a:lnTo>
                    <a:pt x="25146" y="37363"/>
                  </a:lnTo>
                  <a:lnTo>
                    <a:pt x="27622" y="40309"/>
                  </a:lnTo>
                  <a:lnTo>
                    <a:pt x="28691" y="42482"/>
                  </a:lnTo>
                  <a:lnTo>
                    <a:pt x="28765" y="42633"/>
                  </a:lnTo>
                  <a:lnTo>
                    <a:pt x="29454" y="49161"/>
                  </a:lnTo>
                  <a:lnTo>
                    <a:pt x="29489" y="49491"/>
                  </a:lnTo>
                  <a:lnTo>
                    <a:pt x="30022" y="49923"/>
                  </a:lnTo>
                  <a:lnTo>
                    <a:pt x="30255" y="49631"/>
                  </a:lnTo>
                  <a:lnTo>
                    <a:pt x="30366" y="49491"/>
                  </a:lnTo>
                  <a:lnTo>
                    <a:pt x="30444" y="49161"/>
                  </a:lnTo>
                  <a:lnTo>
                    <a:pt x="30092" y="45999"/>
                  </a:lnTo>
                  <a:lnTo>
                    <a:pt x="30022" y="45377"/>
                  </a:lnTo>
                  <a:lnTo>
                    <a:pt x="29372" y="42633"/>
                  </a:lnTo>
                  <a:lnTo>
                    <a:pt x="29336" y="42482"/>
                  </a:lnTo>
                  <a:lnTo>
                    <a:pt x="30704" y="42482"/>
                  </a:lnTo>
                  <a:lnTo>
                    <a:pt x="28938" y="40309"/>
                  </a:lnTo>
                  <a:lnTo>
                    <a:pt x="34505" y="40309"/>
                  </a:lnTo>
                  <a:lnTo>
                    <a:pt x="32803" y="39497"/>
                  </a:lnTo>
                  <a:lnTo>
                    <a:pt x="28244" y="39497"/>
                  </a:lnTo>
                  <a:lnTo>
                    <a:pt x="26492" y="37363"/>
                  </a:lnTo>
                  <a:lnTo>
                    <a:pt x="25113" y="35737"/>
                  </a:lnTo>
                  <a:close/>
                </a:path>
                <a:path w="71754" h="51435">
                  <a:moveTo>
                    <a:pt x="17013" y="26954"/>
                  </a:moveTo>
                  <a:lnTo>
                    <a:pt x="15466" y="26954"/>
                  </a:lnTo>
                  <a:lnTo>
                    <a:pt x="17106" y="28511"/>
                  </a:lnTo>
                  <a:lnTo>
                    <a:pt x="18872" y="30340"/>
                  </a:lnTo>
                  <a:lnTo>
                    <a:pt x="21336" y="33045"/>
                  </a:lnTo>
                  <a:lnTo>
                    <a:pt x="23698" y="36042"/>
                  </a:lnTo>
                  <a:lnTo>
                    <a:pt x="25996" y="49161"/>
                  </a:lnTo>
                  <a:lnTo>
                    <a:pt x="26143" y="49364"/>
                  </a:lnTo>
                  <a:lnTo>
                    <a:pt x="26568" y="49631"/>
                  </a:lnTo>
                  <a:lnTo>
                    <a:pt x="26912" y="49161"/>
                  </a:lnTo>
                  <a:lnTo>
                    <a:pt x="26696" y="47396"/>
                  </a:lnTo>
                  <a:lnTo>
                    <a:pt x="25693" y="41668"/>
                  </a:lnTo>
                  <a:lnTo>
                    <a:pt x="25607" y="41173"/>
                  </a:lnTo>
                  <a:lnTo>
                    <a:pt x="25527" y="40716"/>
                  </a:lnTo>
                  <a:lnTo>
                    <a:pt x="23966" y="36377"/>
                  </a:lnTo>
                  <a:lnTo>
                    <a:pt x="23845" y="36042"/>
                  </a:lnTo>
                  <a:lnTo>
                    <a:pt x="23736" y="35737"/>
                  </a:lnTo>
                  <a:lnTo>
                    <a:pt x="25113" y="35737"/>
                  </a:lnTo>
                  <a:lnTo>
                    <a:pt x="24574" y="35102"/>
                  </a:lnTo>
                  <a:lnTo>
                    <a:pt x="22580" y="32867"/>
                  </a:lnTo>
                  <a:lnTo>
                    <a:pt x="31804" y="32867"/>
                  </a:lnTo>
                  <a:lnTo>
                    <a:pt x="29991" y="32054"/>
                  </a:lnTo>
                  <a:lnTo>
                    <a:pt x="21805" y="32054"/>
                  </a:lnTo>
                  <a:lnTo>
                    <a:pt x="19253" y="29248"/>
                  </a:lnTo>
                  <a:lnTo>
                    <a:pt x="17013" y="26954"/>
                  </a:lnTo>
                  <a:close/>
                </a:path>
                <a:path w="71754" h="51435">
                  <a:moveTo>
                    <a:pt x="5932" y="20040"/>
                  </a:moveTo>
                  <a:lnTo>
                    <a:pt x="4787" y="20040"/>
                  </a:lnTo>
                  <a:lnTo>
                    <a:pt x="7063" y="26954"/>
                  </a:lnTo>
                  <a:lnTo>
                    <a:pt x="7109" y="27320"/>
                  </a:lnTo>
                  <a:lnTo>
                    <a:pt x="7197" y="28028"/>
                  </a:lnTo>
                  <a:lnTo>
                    <a:pt x="7257" y="28511"/>
                  </a:lnTo>
                  <a:lnTo>
                    <a:pt x="7349" y="29248"/>
                  </a:lnTo>
                  <a:lnTo>
                    <a:pt x="7423" y="29845"/>
                  </a:lnTo>
                  <a:lnTo>
                    <a:pt x="7485" y="30340"/>
                  </a:lnTo>
                  <a:lnTo>
                    <a:pt x="7586" y="31153"/>
                  </a:lnTo>
                  <a:lnTo>
                    <a:pt x="7676" y="31876"/>
                  </a:lnTo>
                  <a:lnTo>
                    <a:pt x="7799" y="32867"/>
                  </a:lnTo>
                  <a:lnTo>
                    <a:pt x="8382" y="45567"/>
                  </a:lnTo>
                  <a:lnTo>
                    <a:pt x="8839" y="45999"/>
                  </a:lnTo>
                  <a:lnTo>
                    <a:pt x="9282" y="45567"/>
                  </a:lnTo>
                  <a:lnTo>
                    <a:pt x="9219" y="35356"/>
                  </a:lnTo>
                  <a:lnTo>
                    <a:pt x="9125" y="34569"/>
                  </a:lnTo>
                  <a:lnTo>
                    <a:pt x="9039" y="33845"/>
                  </a:lnTo>
                  <a:lnTo>
                    <a:pt x="8922" y="32867"/>
                  </a:lnTo>
                  <a:lnTo>
                    <a:pt x="8804" y="31876"/>
                  </a:lnTo>
                  <a:lnTo>
                    <a:pt x="8718" y="31153"/>
                  </a:lnTo>
                  <a:lnTo>
                    <a:pt x="8621" y="30340"/>
                  </a:lnTo>
                  <a:lnTo>
                    <a:pt x="8562" y="29845"/>
                  </a:lnTo>
                  <a:lnTo>
                    <a:pt x="8491" y="29248"/>
                  </a:lnTo>
                  <a:lnTo>
                    <a:pt x="8403" y="28511"/>
                  </a:lnTo>
                  <a:lnTo>
                    <a:pt x="8345" y="28028"/>
                  </a:lnTo>
                  <a:lnTo>
                    <a:pt x="8261" y="27320"/>
                  </a:lnTo>
                  <a:lnTo>
                    <a:pt x="8167" y="26530"/>
                  </a:lnTo>
                  <a:lnTo>
                    <a:pt x="7970" y="25692"/>
                  </a:lnTo>
                  <a:lnTo>
                    <a:pt x="7349" y="22758"/>
                  </a:lnTo>
                  <a:lnTo>
                    <a:pt x="7277" y="22415"/>
                  </a:lnTo>
                  <a:lnTo>
                    <a:pt x="5932" y="20040"/>
                  </a:lnTo>
                  <a:close/>
                </a:path>
                <a:path w="71754" h="51435">
                  <a:moveTo>
                    <a:pt x="34505" y="40309"/>
                  </a:moveTo>
                  <a:lnTo>
                    <a:pt x="32304" y="40309"/>
                  </a:lnTo>
                  <a:lnTo>
                    <a:pt x="35128" y="41668"/>
                  </a:lnTo>
                  <a:lnTo>
                    <a:pt x="35788" y="41465"/>
                  </a:lnTo>
                  <a:lnTo>
                    <a:pt x="35852" y="41173"/>
                  </a:lnTo>
                  <a:lnTo>
                    <a:pt x="35648" y="40855"/>
                  </a:lnTo>
                  <a:lnTo>
                    <a:pt x="34505" y="40309"/>
                  </a:lnTo>
                  <a:close/>
                </a:path>
                <a:path w="71754" h="51435">
                  <a:moveTo>
                    <a:pt x="31686" y="38963"/>
                  </a:moveTo>
                  <a:lnTo>
                    <a:pt x="29146" y="39255"/>
                  </a:lnTo>
                  <a:lnTo>
                    <a:pt x="28244" y="39497"/>
                  </a:lnTo>
                  <a:lnTo>
                    <a:pt x="32803" y="39497"/>
                  </a:lnTo>
                  <a:lnTo>
                    <a:pt x="31686" y="38963"/>
                  </a:lnTo>
                  <a:close/>
                </a:path>
                <a:path w="71754" h="51435">
                  <a:moveTo>
                    <a:pt x="7899" y="19481"/>
                  </a:moveTo>
                  <a:lnTo>
                    <a:pt x="3776" y="19481"/>
                  </a:lnTo>
                  <a:lnTo>
                    <a:pt x="3830" y="20040"/>
                  </a:lnTo>
                  <a:lnTo>
                    <a:pt x="3933" y="21107"/>
                  </a:lnTo>
                  <a:lnTo>
                    <a:pt x="4047" y="22288"/>
                  </a:lnTo>
                  <a:lnTo>
                    <a:pt x="4172" y="23583"/>
                  </a:lnTo>
                  <a:lnTo>
                    <a:pt x="4262" y="24523"/>
                  </a:lnTo>
                  <a:lnTo>
                    <a:pt x="4375" y="25692"/>
                  </a:lnTo>
                  <a:lnTo>
                    <a:pt x="4472" y="27320"/>
                  </a:lnTo>
                  <a:lnTo>
                    <a:pt x="10" y="38023"/>
                  </a:lnTo>
                  <a:lnTo>
                    <a:pt x="52" y="38569"/>
                  </a:lnTo>
                  <a:lnTo>
                    <a:pt x="176" y="38963"/>
                  </a:lnTo>
                  <a:lnTo>
                    <a:pt x="0" y="38963"/>
                  </a:lnTo>
                  <a:lnTo>
                    <a:pt x="787" y="38569"/>
                  </a:lnTo>
                  <a:lnTo>
                    <a:pt x="5164" y="28028"/>
                  </a:lnTo>
                  <a:lnTo>
                    <a:pt x="5041" y="24815"/>
                  </a:lnTo>
                  <a:lnTo>
                    <a:pt x="4932" y="22758"/>
                  </a:lnTo>
                  <a:lnTo>
                    <a:pt x="4814" y="20535"/>
                  </a:lnTo>
                  <a:lnTo>
                    <a:pt x="4787" y="20040"/>
                  </a:lnTo>
                  <a:lnTo>
                    <a:pt x="5932" y="20040"/>
                  </a:lnTo>
                  <a:lnTo>
                    <a:pt x="5731" y="19685"/>
                  </a:lnTo>
                  <a:lnTo>
                    <a:pt x="8203" y="19685"/>
                  </a:lnTo>
                  <a:lnTo>
                    <a:pt x="7899" y="19481"/>
                  </a:lnTo>
                  <a:close/>
                </a:path>
                <a:path w="71754" h="51435">
                  <a:moveTo>
                    <a:pt x="31804" y="32867"/>
                  </a:moveTo>
                  <a:lnTo>
                    <a:pt x="29448" y="32867"/>
                  </a:lnTo>
                  <a:lnTo>
                    <a:pt x="34409" y="35102"/>
                  </a:lnTo>
                  <a:lnTo>
                    <a:pt x="35001" y="34836"/>
                  </a:lnTo>
                  <a:lnTo>
                    <a:pt x="35077" y="34569"/>
                  </a:lnTo>
                  <a:lnTo>
                    <a:pt x="34836" y="34226"/>
                  </a:lnTo>
                  <a:lnTo>
                    <a:pt x="31804" y="32867"/>
                  </a:lnTo>
                  <a:close/>
                </a:path>
                <a:path w="71754" h="51435">
                  <a:moveTo>
                    <a:pt x="28575" y="31419"/>
                  </a:moveTo>
                  <a:lnTo>
                    <a:pt x="23101" y="31876"/>
                  </a:lnTo>
                  <a:lnTo>
                    <a:pt x="21805" y="32054"/>
                  </a:lnTo>
                  <a:lnTo>
                    <a:pt x="29991" y="32054"/>
                  </a:lnTo>
                  <a:lnTo>
                    <a:pt x="28575" y="31419"/>
                  </a:lnTo>
                  <a:close/>
                </a:path>
                <a:path w="71754" h="51435">
                  <a:moveTo>
                    <a:pt x="25439" y="22288"/>
                  </a:moveTo>
                  <a:lnTo>
                    <a:pt x="19330" y="22288"/>
                  </a:lnTo>
                  <a:lnTo>
                    <a:pt x="24282" y="22758"/>
                  </a:lnTo>
                  <a:lnTo>
                    <a:pt x="33667" y="28028"/>
                  </a:lnTo>
                  <a:lnTo>
                    <a:pt x="36327" y="31153"/>
                  </a:lnTo>
                  <a:lnTo>
                    <a:pt x="36982" y="31153"/>
                  </a:lnTo>
                  <a:lnTo>
                    <a:pt x="37096" y="30505"/>
                  </a:lnTo>
                  <a:lnTo>
                    <a:pt x="34381" y="27320"/>
                  </a:lnTo>
                  <a:lnTo>
                    <a:pt x="25439" y="22288"/>
                  </a:lnTo>
                  <a:close/>
                </a:path>
                <a:path w="71754" h="51435">
                  <a:moveTo>
                    <a:pt x="22750" y="13931"/>
                  </a:moveTo>
                  <a:lnTo>
                    <a:pt x="19414" y="13931"/>
                  </a:lnTo>
                  <a:lnTo>
                    <a:pt x="25490" y="16205"/>
                  </a:lnTo>
                  <a:lnTo>
                    <a:pt x="26285" y="16531"/>
                  </a:lnTo>
                  <a:lnTo>
                    <a:pt x="33759" y="21901"/>
                  </a:lnTo>
                  <a:lnTo>
                    <a:pt x="39911" y="27320"/>
                  </a:lnTo>
                  <a:lnTo>
                    <a:pt x="42519" y="29845"/>
                  </a:lnTo>
                  <a:lnTo>
                    <a:pt x="43191" y="29845"/>
                  </a:lnTo>
                  <a:lnTo>
                    <a:pt x="28157" y="16531"/>
                  </a:lnTo>
                  <a:lnTo>
                    <a:pt x="22750" y="13931"/>
                  </a:lnTo>
                  <a:close/>
                </a:path>
                <a:path w="71754" h="51435">
                  <a:moveTo>
                    <a:pt x="43125" y="17974"/>
                  </a:moveTo>
                  <a:lnTo>
                    <a:pt x="46889" y="25121"/>
                  </a:lnTo>
                  <a:lnTo>
                    <a:pt x="47625" y="25298"/>
                  </a:lnTo>
                  <a:lnTo>
                    <a:pt x="47917" y="24815"/>
                  </a:lnTo>
                  <a:lnTo>
                    <a:pt x="47866" y="24676"/>
                  </a:lnTo>
                  <a:lnTo>
                    <a:pt x="46112" y="21323"/>
                  </a:lnTo>
                  <a:lnTo>
                    <a:pt x="45999" y="21107"/>
                  </a:lnTo>
                  <a:lnTo>
                    <a:pt x="43125" y="17974"/>
                  </a:lnTo>
                  <a:close/>
                </a:path>
                <a:path w="71754" h="51435">
                  <a:moveTo>
                    <a:pt x="18719" y="21323"/>
                  </a:moveTo>
                  <a:lnTo>
                    <a:pt x="13271" y="23583"/>
                  </a:lnTo>
                  <a:lnTo>
                    <a:pt x="15679" y="23583"/>
                  </a:lnTo>
                  <a:lnTo>
                    <a:pt x="18997" y="22288"/>
                  </a:lnTo>
                  <a:lnTo>
                    <a:pt x="25439" y="22288"/>
                  </a:lnTo>
                  <a:lnTo>
                    <a:pt x="24750" y="21901"/>
                  </a:lnTo>
                  <a:lnTo>
                    <a:pt x="26071" y="21901"/>
                  </a:lnTo>
                  <a:lnTo>
                    <a:pt x="18719" y="21323"/>
                  </a:lnTo>
                  <a:close/>
                </a:path>
                <a:path w="71754" h="51435">
                  <a:moveTo>
                    <a:pt x="71602" y="0"/>
                  </a:moveTo>
                  <a:lnTo>
                    <a:pt x="69659" y="241"/>
                  </a:lnTo>
                  <a:lnTo>
                    <a:pt x="67703" y="406"/>
                  </a:lnTo>
                  <a:lnTo>
                    <a:pt x="65773" y="609"/>
                  </a:lnTo>
                  <a:lnTo>
                    <a:pt x="63119" y="977"/>
                  </a:lnTo>
                  <a:lnTo>
                    <a:pt x="59867" y="1562"/>
                  </a:lnTo>
                  <a:lnTo>
                    <a:pt x="51846" y="3314"/>
                  </a:lnTo>
                  <a:lnTo>
                    <a:pt x="52062" y="3314"/>
                  </a:lnTo>
                  <a:lnTo>
                    <a:pt x="48958" y="4584"/>
                  </a:lnTo>
                  <a:lnTo>
                    <a:pt x="42049" y="6629"/>
                  </a:lnTo>
                  <a:lnTo>
                    <a:pt x="38569" y="7277"/>
                  </a:lnTo>
                  <a:lnTo>
                    <a:pt x="33388" y="8699"/>
                  </a:lnTo>
                  <a:lnTo>
                    <a:pt x="31307" y="9296"/>
                  </a:lnTo>
                  <a:lnTo>
                    <a:pt x="29946" y="9626"/>
                  </a:lnTo>
                  <a:lnTo>
                    <a:pt x="27482" y="10375"/>
                  </a:lnTo>
                  <a:lnTo>
                    <a:pt x="24625" y="11421"/>
                  </a:lnTo>
                  <a:lnTo>
                    <a:pt x="20955" y="12801"/>
                  </a:lnTo>
                  <a:lnTo>
                    <a:pt x="17540" y="13931"/>
                  </a:lnTo>
                  <a:lnTo>
                    <a:pt x="15229" y="14655"/>
                  </a:lnTo>
                  <a:lnTo>
                    <a:pt x="11201" y="16205"/>
                  </a:lnTo>
                  <a:lnTo>
                    <a:pt x="6859" y="17974"/>
                  </a:lnTo>
                  <a:lnTo>
                    <a:pt x="2525" y="19685"/>
                  </a:lnTo>
                  <a:lnTo>
                    <a:pt x="3098" y="19685"/>
                  </a:lnTo>
                  <a:lnTo>
                    <a:pt x="3637" y="19481"/>
                  </a:lnTo>
                  <a:lnTo>
                    <a:pt x="7899" y="19481"/>
                  </a:lnTo>
                  <a:lnTo>
                    <a:pt x="5880" y="18669"/>
                  </a:lnTo>
                  <a:lnTo>
                    <a:pt x="13474" y="15887"/>
                  </a:lnTo>
                  <a:lnTo>
                    <a:pt x="19342" y="13931"/>
                  </a:lnTo>
                  <a:lnTo>
                    <a:pt x="22750" y="13931"/>
                  </a:lnTo>
                  <a:lnTo>
                    <a:pt x="21323" y="13246"/>
                  </a:lnTo>
                  <a:lnTo>
                    <a:pt x="28956" y="10782"/>
                  </a:lnTo>
                  <a:lnTo>
                    <a:pt x="33981" y="10782"/>
                  </a:lnTo>
                  <a:lnTo>
                    <a:pt x="30988" y="10147"/>
                  </a:lnTo>
                  <a:lnTo>
                    <a:pt x="32181" y="9766"/>
                  </a:lnTo>
                  <a:lnTo>
                    <a:pt x="34620" y="9029"/>
                  </a:lnTo>
                  <a:lnTo>
                    <a:pt x="40990" y="8556"/>
                  </a:lnTo>
                  <a:lnTo>
                    <a:pt x="38324" y="8280"/>
                  </a:lnTo>
                  <a:lnTo>
                    <a:pt x="37161" y="8280"/>
                  </a:lnTo>
                  <a:lnTo>
                    <a:pt x="40157" y="7404"/>
                  </a:lnTo>
                  <a:lnTo>
                    <a:pt x="42913" y="6629"/>
                  </a:lnTo>
                  <a:lnTo>
                    <a:pt x="45694" y="5880"/>
                  </a:lnTo>
                  <a:lnTo>
                    <a:pt x="51702" y="5880"/>
                  </a:lnTo>
                  <a:lnTo>
                    <a:pt x="48247" y="5194"/>
                  </a:lnTo>
                  <a:lnTo>
                    <a:pt x="52578" y="4102"/>
                  </a:lnTo>
                  <a:lnTo>
                    <a:pt x="54698" y="3606"/>
                  </a:lnTo>
                  <a:lnTo>
                    <a:pt x="56482" y="3606"/>
                  </a:lnTo>
                  <a:lnTo>
                    <a:pt x="56032" y="3314"/>
                  </a:lnTo>
                  <a:lnTo>
                    <a:pt x="58000" y="2870"/>
                  </a:lnTo>
                  <a:lnTo>
                    <a:pt x="59931" y="2463"/>
                  </a:lnTo>
                  <a:lnTo>
                    <a:pt x="61810" y="2108"/>
                  </a:lnTo>
                  <a:lnTo>
                    <a:pt x="64876" y="2108"/>
                  </a:lnTo>
                  <a:lnTo>
                    <a:pt x="63804" y="1765"/>
                  </a:lnTo>
                  <a:lnTo>
                    <a:pt x="66395" y="1308"/>
                  </a:lnTo>
                  <a:lnTo>
                    <a:pt x="68780" y="977"/>
                  </a:lnTo>
                  <a:lnTo>
                    <a:pt x="71183" y="736"/>
                  </a:lnTo>
                  <a:lnTo>
                    <a:pt x="71642" y="241"/>
                  </a:lnTo>
                  <a:lnTo>
                    <a:pt x="71602" y="0"/>
                  </a:lnTo>
                  <a:close/>
                </a:path>
                <a:path w="71754" h="51435">
                  <a:moveTo>
                    <a:pt x="48571" y="13665"/>
                  </a:moveTo>
                  <a:lnTo>
                    <a:pt x="48683" y="13931"/>
                  </a:lnTo>
                  <a:lnTo>
                    <a:pt x="52590" y="19481"/>
                  </a:lnTo>
                  <a:lnTo>
                    <a:pt x="53362" y="19685"/>
                  </a:lnTo>
                  <a:lnTo>
                    <a:pt x="53415" y="19481"/>
                  </a:lnTo>
                  <a:lnTo>
                    <a:pt x="53492" y="19024"/>
                  </a:lnTo>
                  <a:lnTo>
                    <a:pt x="51516" y="16205"/>
                  </a:lnTo>
                  <a:lnTo>
                    <a:pt x="51409" y="16052"/>
                  </a:lnTo>
                  <a:lnTo>
                    <a:pt x="48571" y="13665"/>
                  </a:lnTo>
                  <a:close/>
                </a:path>
                <a:path w="71754" h="51435">
                  <a:moveTo>
                    <a:pt x="36262" y="11421"/>
                  </a:moveTo>
                  <a:lnTo>
                    <a:pt x="40081" y="14655"/>
                  </a:lnTo>
                  <a:lnTo>
                    <a:pt x="43125" y="17974"/>
                  </a:lnTo>
                  <a:lnTo>
                    <a:pt x="39839" y="11734"/>
                  </a:lnTo>
                  <a:lnTo>
                    <a:pt x="36262" y="11421"/>
                  </a:lnTo>
                  <a:close/>
                </a:path>
                <a:path w="71754" h="51435">
                  <a:moveTo>
                    <a:pt x="53742" y="6285"/>
                  </a:moveTo>
                  <a:lnTo>
                    <a:pt x="57937" y="13931"/>
                  </a:lnTo>
                  <a:lnTo>
                    <a:pt x="58635" y="14160"/>
                  </a:lnTo>
                  <a:lnTo>
                    <a:pt x="58915" y="13665"/>
                  </a:lnTo>
                  <a:lnTo>
                    <a:pt x="55077" y="6629"/>
                  </a:lnTo>
                  <a:lnTo>
                    <a:pt x="55476" y="6629"/>
                  </a:lnTo>
                  <a:lnTo>
                    <a:pt x="53742" y="6285"/>
                  </a:lnTo>
                  <a:close/>
                </a:path>
                <a:path w="71754" h="51435">
                  <a:moveTo>
                    <a:pt x="44704" y="8280"/>
                  </a:moveTo>
                  <a:lnTo>
                    <a:pt x="40990" y="8556"/>
                  </a:lnTo>
                  <a:lnTo>
                    <a:pt x="44660" y="10375"/>
                  </a:lnTo>
                  <a:lnTo>
                    <a:pt x="48385" y="13509"/>
                  </a:lnTo>
                  <a:lnTo>
                    <a:pt x="44704" y="8280"/>
                  </a:lnTo>
                  <a:close/>
                </a:path>
                <a:path w="71754" h="51435">
                  <a:moveTo>
                    <a:pt x="33981" y="10782"/>
                  </a:moveTo>
                  <a:lnTo>
                    <a:pt x="28956" y="10782"/>
                  </a:lnTo>
                  <a:lnTo>
                    <a:pt x="36262" y="11421"/>
                  </a:lnTo>
                  <a:lnTo>
                    <a:pt x="36017" y="11214"/>
                  </a:lnTo>
                  <a:lnTo>
                    <a:pt x="33981" y="10782"/>
                  </a:lnTo>
                  <a:close/>
                </a:path>
                <a:path w="71754" h="51435">
                  <a:moveTo>
                    <a:pt x="56482" y="3606"/>
                  </a:moveTo>
                  <a:lnTo>
                    <a:pt x="54698" y="3606"/>
                  </a:lnTo>
                  <a:lnTo>
                    <a:pt x="64773" y="10147"/>
                  </a:lnTo>
                  <a:lnTo>
                    <a:pt x="64267" y="10147"/>
                  </a:lnTo>
                  <a:lnTo>
                    <a:pt x="65303" y="9944"/>
                  </a:lnTo>
                  <a:lnTo>
                    <a:pt x="65405" y="9626"/>
                  </a:lnTo>
                  <a:lnTo>
                    <a:pt x="65239" y="9296"/>
                  </a:lnTo>
                  <a:lnTo>
                    <a:pt x="56482" y="3606"/>
                  </a:lnTo>
                  <a:close/>
                </a:path>
                <a:path w="71754" h="51435">
                  <a:moveTo>
                    <a:pt x="53520" y="5880"/>
                  </a:moveTo>
                  <a:lnTo>
                    <a:pt x="51702" y="5880"/>
                  </a:lnTo>
                  <a:lnTo>
                    <a:pt x="53742" y="6285"/>
                  </a:lnTo>
                  <a:lnTo>
                    <a:pt x="53520" y="5880"/>
                  </a:lnTo>
                  <a:close/>
                </a:path>
                <a:path w="71754" h="51435">
                  <a:moveTo>
                    <a:pt x="64876" y="2108"/>
                  </a:moveTo>
                  <a:lnTo>
                    <a:pt x="61810" y="2108"/>
                  </a:lnTo>
                  <a:lnTo>
                    <a:pt x="68770" y="4343"/>
                  </a:lnTo>
                  <a:lnTo>
                    <a:pt x="69305" y="4102"/>
                  </a:lnTo>
                  <a:lnTo>
                    <a:pt x="69443" y="3822"/>
                  </a:lnTo>
                  <a:lnTo>
                    <a:pt x="69267" y="3606"/>
                  </a:lnTo>
                  <a:lnTo>
                    <a:pt x="69561" y="3606"/>
                  </a:lnTo>
                  <a:lnTo>
                    <a:pt x="64876" y="2108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0" name="object 2790"/>
            <p:cNvSpPr/>
            <p:nvPr/>
          </p:nvSpPr>
          <p:spPr>
            <a:xfrm>
              <a:off x="7103847" y="2941612"/>
              <a:ext cx="12700" cy="12065"/>
            </a:xfrm>
            <a:custGeom>
              <a:avLst/>
              <a:gdLst/>
              <a:ahLst/>
              <a:cxnLst/>
              <a:rect l="l" t="t" r="r" b="b"/>
              <a:pathLst>
                <a:path w="12700" h="12064">
                  <a:moveTo>
                    <a:pt x="12268" y="11493"/>
                  </a:moveTo>
                  <a:lnTo>
                    <a:pt x="9588" y="5715"/>
                  </a:lnTo>
                  <a:lnTo>
                    <a:pt x="609" y="101"/>
                  </a:lnTo>
                  <a:lnTo>
                    <a:pt x="342" y="0"/>
                  </a:lnTo>
                  <a:lnTo>
                    <a:pt x="0" y="114"/>
                  </a:lnTo>
                  <a:lnTo>
                    <a:pt x="127" y="609"/>
                  </a:lnTo>
                  <a:lnTo>
                    <a:pt x="8877" y="6083"/>
                  </a:lnTo>
                  <a:lnTo>
                    <a:pt x="11455" y="11658"/>
                  </a:lnTo>
                  <a:lnTo>
                    <a:pt x="12026" y="11912"/>
                  </a:lnTo>
                  <a:lnTo>
                    <a:pt x="12268" y="11493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1" name="object 2791"/>
            <p:cNvSpPr/>
            <p:nvPr/>
          </p:nvSpPr>
          <p:spPr>
            <a:xfrm>
              <a:off x="7069059" y="2902642"/>
              <a:ext cx="57150" cy="53975"/>
            </a:xfrm>
            <a:custGeom>
              <a:avLst/>
              <a:gdLst/>
              <a:ahLst/>
              <a:cxnLst/>
              <a:rect l="l" t="t" r="r" b="b"/>
              <a:pathLst>
                <a:path w="57150" h="53975">
                  <a:moveTo>
                    <a:pt x="29030" y="51371"/>
                  </a:moveTo>
                  <a:lnTo>
                    <a:pt x="24269" y="51371"/>
                  </a:lnTo>
                  <a:lnTo>
                    <a:pt x="25323" y="53467"/>
                  </a:lnTo>
                  <a:lnTo>
                    <a:pt x="26809" y="51650"/>
                  </a:lnTo>
                  <a:lnTo>
                    <a:pt x="28935" y="51650"/>
                  </a:lnTo>
                  <a:lnTo>
                    <a:pt x="29030" y="51371"/>
                  </a:lnTo>
                  <a:close/>
                </a:path>
                <a:path w="57150" h="53975">
                  <a:moveTo>
                    <a:pt x="28935" y="51650"/>
                  </a:moveTo>
                  <a:lnTo>
                    <a:pt x="26809" y="51650"/>
                  </a:lnTo>
                  <a:lnTo>
                    <a:pt x="28435" y="53124"/>
                  </a:lnTo>
                  <a:lnTo>
                    <a:pt x="28935" y="51650"/>
                  </a:lnTo>
                  <a:close/>
                </a:path>
                <a:path w="57150" h="53975">
                  <a:moveTo>
                    <a:pt x="29129" y="51079"/>
                  </a:moveTo>
                  <a:lnTo>
                    <a:pt x="22085" y="51079"/>
                  </a:lnTo>
                  <a:lnTo>
                    <a:pt x="22526" y="52514"/>
                  </a:lnTo>
                  <a:lnTo>
                    <a:pt x="22580" y="52692"/>
                  </a:lnTo>
                  <a:lnTo>
                    <a:pt x="24269" y="51371"/>
                  </a:lnTo>
                  <a:lnTo>
                    <a:pt x="29030" y="51371"/>
                  </a:lnTo>
                  <a:lnTo>
                    <a:pt x="29129" y="51079"/>
                  </a:lnTo>
                  <a:close/>
                </a:path>
                <a:path w="57150" h="53975">
                  <a:moveTo>
                    <a:pt x="31856" y="51079"/>
                  </a:moveTo>
                  <a:lnTo>
                    <a:pt x="29200" y="51079"/>
                  </a:lnTo>
                  <a:lnTo>
                    <a:pt x="30734" y="52514"/>
                  </a:lnTo>
                  <a:lnTo>
                    <a:pt x="31856" y="51079"/>
                  </a:lnTo>
                  <a:close/>
                </a:path>
                <a:path w="57150" h="53975">
                  <a:moveTo>
                    <a:pt x="35738" y="47612"/>
                  </a:moveTo>
                  <a:lnTo>
                    <a:pt x="19964" y="47612"/>
                  </a:lnTo>
                  <a:lnTo>
                    <a:pt x="19415" y="49364"/>
                  </a:lnTo>
                  <a:lnTo>
                    <a:pt x="19367" y="49517"/>
                  </a:lnTo>
                  <a:lnTo>
                    <a:pt x="20624" y="49911"/>
                  </a:lnTo>
                  <a:lnTo>
                    <a:pt x="20478" y="50749"/>
                  </a:lnTo>
                  <a:lnTo>
                    <a:pt x="20370" y="51371"/>
                  </a:lnTo>
                  <a:lnTo>
                    <a:pt x="20243" y="52095"/>
                  </a:lnTo>
                  <a:lnTo>
                    <a:pt x="22085" y="51079"/>
                  </a:lnTo>
                  <a:lnTo>
                    <a:pt x="31856" y="51079"/>
                  </a:lnTo>
                  <a:lnTo>
                    <a:pt x="32769" y="49911"/>
                  </a:lnTo>
                  <a:lnTo>
                    <a:pt x="35452" y="49911"/>
                  </a:lnTo>
                  <a:lnTo>
                    <a:pt x="35564" y="48221"/>
                  </a:lnTo>
                  <a:lnTo>
                    <a:pt x="35738" y="47612"/>
                  </a:lnTo>
                  <a:close/>
                </a:path>
                <a:path w="57150" h="53975">
                  <a:moveTo>
                    <a:pt x="35452" y="49911"/>
                  </a:moveTo>
                  <a:lnTo>
                    <a:pt x="32892" y="49911"/>
                  </a:lnTo>
                  <a:lnTo>
                    <a:pt x="34340" y="51650"/>
                  </a:lnTo>
                  <a:lnTo>
                    <a:pt x="34164" y="51650"/>
                  </a:lnTo>
                  <a:lnTo>
                    <a:pt x="35496" y="50749"/>
                  </a:lnTo>
                  <a:lnTo>
                    <a:pt x="35452" y="49911"/>
                  </a:lnTo>
                  <a:close/>
                </a:path>
                <a:path w="57150" h="53975">
                  <a:moveTo>
                    <a:pt x="35518" y="43611"/>
                  </a:moveTo>
                  <a:lnTo>
                    <a:pt x="10680" y="43611"/>
                  </a:lnTo>
                  <a:lnTo>
                    <a:pt x="11595" y="43815"/>
                  </a:lnTo>
                  <a:lnTo>
                    <a:pt x="11748" y="44729"/>
                  </a:lnTo>
                  <a:lnTo>
                    <a:pt x="11870" y="45453"/>
                  </a:lnTo>
                  <a:lnTo>
                    <a:pt x="12480" y="45453"/>
                  </a:lnTo>
                  <a:lnTo>
                    <a:pt x="13804" y="45720"/>
                  </a:lnTo>
                  <a:lnTo>
                    <a:pt x="13165" y="47244"/>
                  </a:lnTo>
                  <a:lnTo>
                    <a:pt x="16548" y="47244"/>
                  </a:lnTo>
                  <a:lnTo>
                    <a:pt x="16085" y="48653"/>
                  </a:lnTo>
                  <a:lnTo>
                    <a:pt x="16027" y="48831"/>
                  </a:lnTo>
                  <a:lnTo>
                    <a:pt x="17665" y="49364"/>
                  </a:lnTo>
                  <a:lnTo>
                    <a:pt x="18872" y="48221"/>
                  </a:lnTo>
                  <a:lnTo>
                    <a:pt x="19964" y="47612"/>
                  </a:lnTo>
                  <a:lnTo>
                    <a:pt x="35738" y="47612"/>
                  </a:lnTo>
                  <a:lnTo>
                    <a:pt x="35788" y="47434"/>
                  </a:lnTo>
                  <a:lnTo>
                    <a:pt x="37418" y="47434"/>
                  </a:lnTo>
                  <a:lnTo>
                    <a:pt x="37462" y="47244"/>
                  </a:lnTo>
                  <a:lnTo>
                    <a:pt x="35699" y="43967"/>
                  </a:lnTo>
                  <a:lnTo>
                    <a:pt x="35622" y="43815"/>
                  </a:lnTo>
                  <a:lnTo>
                    <a:pt x="35518" y="43611"/>
                  </a:lnTo>
                  <a:close/>
                </a:path>
                <a:path w="57150" h="53975">
                  <a:moveTo>
                    <a:pt x="37418" y="47434"/>
                  </a:moveTo>
                  <a:lnTo>
                    <a:pt x="35788" y="47434"/>
                  </a:lnTo>
                  <a:lnTo>
                    <a:pt x="37134" y="48653"/>
                  </a:lnTo>
                  <a:lnTo>
                    <a:pt x="37377" y="47612"/>
                  </a:lnTo>
                  <a:lnTo>
                    <a:pt x="37418" y="47434"/>
                  </a:lnTo>
                  <a:close/>
                </a:path>
                <a:path w="57150" h="53975">
                  <a:moveTo>
                    <a:pt x="317" y="32981"/>
                  </a:moveTo>
                  <a:lnTo>
                    <a:pt x="2700" y="35483"/>
                  </a:lnTo>
                  <a:lnTo>
                    <a:pt x="2277" y="35483"/>
                  </a:lnTo>
                  <a:lnTo>
                    <a:pt x="0" y="36080"/>
                  </a:lnTo>
                  <a:lnTo>
                    <a:pt x="698" y="36880"/>
                  </a:lnTo>
                  <a:lnTo>
                    <a:pt x="3162" y="37553"/>
                  </a:lnTo>
                  <a:lnTo>
                    <a:pt x="1422" y="38341"/>
                  </a:lnTo>
                  <a:lnTo>
                    <a:pt x="4241" y="38620"/>
                  </a:lnTo>
                  <a:lnTo>
                    <a:pt x="4052" y="39230"/>
                  </a:lnTo>
                  <a:lnTo>
                    <a:pt x="3937" y="39598"/>
                  </a:lnTo>
                  <a:lnTo>
                    <a:pt x="3822" y="39966"/>
                  </a:lnTo>
                  <a:lnTo>
                    <a:pt x="4495" y="40157"/>
                  </a:lnTo>
                  <a:lnTo>
                    <a:pt x="7991" y="40157"/>
                  </a:lnTo>
                  <a:lnTo>
                    <a:pt x="6299" y="41338"/>
                  </a:lnTo>
                  <a:lnTo>
                    <a:pt x="8940" y="41592"/>
                  </a:lnTo>
                  <a:lnTo>
                    <a:pt x="9620" y="43611"/>
                  </a:lnTo>
                  <a:lnTo>
                    <a:pt x="10185" y="44729"/>
                  </a:lnTo>
                  <a:lnTo>
                    <a:pt x="10523" y="43967"/>
                  </a:lnTo>
                  <a:lnTo>
                    <a:pt x="10590" y="43815"/>
                  </a:lnTo>
                  <a:lnTo>
                    <a:pt x="10680" y="43611"/>
                  </a:lnTo>
                  <a:lnTo>
                    <a:pt x="35518" y="43611"/>
                  </a:lnTo>
                  <a:lnTo>
                    <a:pt x="34200" y="41021"/>
                  </a:lnTo>
                  <a:lnTo>
                    <a:pt x="34077" y="40779"/>
                  </a:lnTo>
                  <a:lnTo>
                    <a:pt x="33993" y="40614"/>
                  </a:lnTo>
                  <a:lnTo>
                    <a:pt x="33896" y="40424"/>
                  </a:lnTo>
                  <a:lnTo>
                    <a:pt x="36395" y="40424"/>
                  </a:lnTo>
                  <a:lnTo>
                    <a:pt x="36740" y="39966"/>
                  </a:lnTo>
                  <a:lnTo>
                    <a:pt x="50405" y="39966"/>
                  </a:lnTo>
                  <a:lnTo>
                    <a:pt x="49904" y="39598"/>
                  </a:lnTo>
                  <a:lnTo>
                    <a:pt x="51295" y="39598"/>
                  </a:lnTo>
                  <a:lnTo>
                    <a:pt x="52806" y="39230"/>
                  </a:lnTo>
                  <a:lnTo>
                    <a:pt x="53916" y="38620"/>
                  </a:lnTo>
                  <a:lnTo>
                    <a:pt x="53578" y="38341"/>
                  </a:lnTo>
                  <a:lnTo>
                    <a:pt x="52120" y="37376"/>
                  </a:lnTo>
                  <a:lnTo>
                    <a:pt x="53887" y="37376"/>
                  </a:lnTo>
                  <a:lnTo>
                    <a:pt x="55041" y="36360"/>
                  </a:lnTo>
                  <a:lnTo>
                    <a:pt x="55727" y="35483"/>
                  </a:lnTo>
                  <a:lnTo>
                    <a:pt x="53670" y="34759"/>
                  </a:lnTo>
                  <a:lnTo>
                    <a:pt x="54825" y="34404"/>
                  </a:lnTo>
                  <a:lnTo>
                    <a:pt x="55211" y="34175"/>
                  </a:lnTo>
                  <a:lnTo>
                    <a:pt x="4127" y="34175"/>
                  </a:lnTo>
                  <a:lnTo>
                    <a:pt x="317" y="32981"/>
                  </a:lnTo>
                  <a:close/>
                </a:path>
                <a:path w="57150" h="53975">
                  <a:moveTo>
                    <a:pt x="50405" y="39966"/>
                  </a:moveTo>
                  <a:lnTo>
                    <a:pt x="37331" y="39966"/>
                  </a:lnTo>
                  <a:lnTo>
                    <a:pt x="39643" y="40424"/>
                  </a:lnTo>
                  <a:lnTo>
                    <a:pt x="39289" y="40424"/>
                  </a:lnTo>
                  <a:lnTo>
                    <a:pt x="41578" y="41592"/>
                  </a:lnTo>
                  <a:lnTo>
                    <a:pt x="42377" y="41973"/>
                  </a:lnTo>
                  <a:lnTo>
                    <a:pt x="44488" y="42824"/>
                  </a:lnTo>
                  <a:lnTo>
                    <a:pt x="45557" y="42824"/>
                  </a:lnTo>
                  <a:lnTo>
                    <a:pt x="44924" y="41973"/>
                  </a:lnTo>
                  <a:lnTo>
                    <a:pt x="52024" y="41973"/>
                  </a:lnTo>
                  <a:lnTo>
                    <a:pt x="42270" y="41592"/>
                  </a:lnTo>
                  <a:lnTo>
                    <a:pt x="44641" y="41592"/>
                  </a:lnTo>
                  <a:lnTo>
                    <a:pt x="44452" y="41338"/>
                  </a:lnTo>
                  <a:lnTo>
                    <a:pt x="48125" y="41338"/>
                  </a:lnTo>
                  <a:lnTo>
                    <a:pt x="47218" y="40614"/>
                  </a:lnTo>
                  <a:lnTo>
                    <a:pt x="51286" y="40614"/>
                  </a:lnTo>
                  <a:lnTo>
                    <a:pt x="50405" y="39966"/>
                  </a:lnTo>
                  <a:close/>
                </a:path>
                <a:path w="57150" h="53975">
                  <a:moveTo>
                    <a:pt x="44641" y="41592"/>
                  </a:moveTo>
                  <a:lnTo>
                    <a:pt x="42270" y="41592"/>
                  </a:lnTo>
                  <a:lnTo>
                    <a:pt x="52024" y="41973"/>
                  </a:lnTo>
                  <a:lnTo>
                    <a:pt x="44924" y="41973"/>
                  </a:lnTo>
                  <a:lnTo>
                    <a:pt x="44641" y="41592"/>
                  </a:lnTo>
                  <a:close/>
                </a:path>
                <a:path w="57150" h="53975">
                  <a:moveTo>
                    <a:pt x="48125" y="41338"/>
                  </a:moveTo>
                  <a:lnTo>
                    <a:pt x="44655" y="41338"/>
                  </a:lnTo>
                  <a:lnTo>
                    <a:pt x="45424" y="41592"/>
                  </a:lnTo>
                  <a:lnTo>
                    <a:pt x="44641" y="41592"/>
                  </a:lnTo>
                  <a:lnTo>
                    <a:pt x="44924" y="41973"/>
                  </a:lnTo>
                  <a:lnTo>
                    <a:pt x="48920" y="41973"/>
                  </a:lnTo>
                  <a:lnTo>
                    <a:pt x="48125" y="41338"/>
                  </a:lnTo>
                  <a:close/>
                </a:path>
                <a:path w="57150" h="53975">
                  <a:moveTo>
                    <a:pt x="51286" y="40614"/>
                  </a:moveTo>
                  <a:lnTo>
                    <a:pt x="47218" y="40614"/>
                  </a:lnTo>
                  <a:lnTo>
                    <a:pt x="49250" y="41021"/>
                  </a:lnTo>
                  <a:lnTo>
                    <a:pt x="50177" y="41021"/>
                  </a:lnTo>
                  <a:lnTo>
                    <a:pt x="51511" y="40779"/>
                  </a:lnTo>
                  <a:lnTo>
                    <a:pt x="51286" y="40614"/>
                  </a:lnTo>
                  <a:close/>
                </a:path>
                <a:path w="57150" h="53975">
                  <a:moveTo>
                    <a:pt x="36395" y="40424"/>
                  </a:moveTo>
                  <a:lnTo>
                    <a:pt x="33896" y="40424"/>
                  </a:lnTo>
                  <a:lnTo>
                    <a:pt x="36636" y="40614"/>
                  </a:lnTo>
                  <a:lnTo>
                    <a:pt x="36252" y="40614"/>
                  </a:lnTo>
                  <a:lnTo>
                    <a:pt x="36395" y="40424"/>
                  </a:lnTo>
                  <a:close/>
                </a:path>
                <a:path w="57150" h="53975">
                  <a:moveTo>
                    <a:pt x="53887" y="37376"/>
                  </a:moveTo>
                  <a:lnTo>
                    <a:pt x="52120" y="37376"/>
                  </a:lnTo>
                  <a:lnTo>
                    <a:pt x="53454" y="37757"/>
                  </a:lnTo>
                  <a:lnTo>
                    <a:pt x="53887" y="37376"/>
                  </a:lnTo>
                  <a:close/>
                </a:path>
                <a:path w="57150" h="53975">
                  <a:moveTo>
                    <a:pt x="4076" y="32054"/>
                  </a:moveTo>
                  <a:lnTo>
                    <a:pt x="5384" y="33426"/>
                  </a:lnTo>
                  <a:lnTo>
                    <a:pt x="4127" y="34175"/>
                  </a:lnTo>
                  <a:lnTo>
                    <a:pt x="55211" y="34175"/>
                  </a:lnTo>
                  <a:lnTo>
                    <a:pt x="55981" y="33718"/>
                  </a:lnTo>
                  <a:lnTo>
                    <a:pt x="56946" y="32981"/>
                  </a:lnTo>
                  <a:lnTo>
                    <a:pt x="54851" y="32283"/>
                  </a:lnTo>
                  <a:lnTo>
                    <a:pt x="5947" y="32283"/>
                  </a:lnTo>
                  <a:lnTo>
                    <a:pt x="4076" y="32054"/>
                  </a:lnTo>
                  <a:close/>
                </a:path>
                <a:path w="57150" h="53975">
                  <a:moveTo>
                    <a:pt x="5384" y="30200"/>
                  </a:moveTo>
                  <a:lnTo>
                    <a:pt x="7320" y="32054"/>
                  </a:lnTo>
                  <a:lnTo>
                    <a:pt x="6870" y="32054"/>
                  </a:lnTo>
                  <a:lnTo>
                    <a:pt x="6210" y="32283"/>
                  </a:lnTo>
                  <a:lnTo>
                    <a:pt x="54600" y="32283"/>
                  </a:lnTo>
                  <a:lnTo>
                    <a:pt x="55702" y="31127"/>
                  </a:lnTo>
                  <a:lnTo>
                    <a:pt x="52552" y="30899"/>
                  </a:lnTo>
                  <a:lnTo>
                    <a:pt x="52723" y="30632"/>
                  </a:lnTo>
                  <a:lnTo>
                    <a:pt x="9182" y="30632"/>
                  </a:lnTo>
                  <a:lnTo>
                    <a:pt x="7962" y="30416"/>
                  </a:lnTo>
                  <a:lnTo>
                    <a:pt x="5384" y="30200"/>
                  </a:lnTo>
                  <a:close/>
                </a:path>
                <a:path w="57150" h="53975">
                  <a:moveTo>
                    <a:pt x="7598" y="28613"/>
                  </a:moveTo>
                  <a:lnTo>
                    <a:pt x="9182" y="30632"/>
                  </a:lnTo>
                  <a:lnTo>
                    <a:pt x="52723" y="30632"/>
                  </a:lnTo>
                  <a:lnTo>
                    <a:pt x="53407" y="29565"/>
                  </a:lnTo>
                  <a:lnTo>
                    <a:pt x="9245" y="29565"/>
                  </a:lnTo>
                  <a:lnTo>
                    <a:pt x="7598" y="28613"/>
                  </a:lnTo>
                  <a:close/>
                </a:path>
                <a:path w="57150" h="53975">
                  <a:moveTo>
                    <a:pt x="51597" y="25069"/>
                  </a:moveTo>
                  <a:lnTo>
                    <a:pt x="7289" y="25069"/>
                  </a:lnTo>
                  <a:lnTo>
                    <a:pt x="8255" y="26009"/>
                  </a:lnTo>
                  <a:lnTo>
                    <a:pt x="7429" y="27139"/>
                  </a:lnTo>
                  <a:lnTo>
                    <a:pt x="9245" y="28613"/>
                  </a:lnTo>
                  <a:lnTo>
                    <a:pt x="10579" y="29006"/>
                  </a:lnTo>
                  <a:lnTo>
                    <a:pt x="9245" y="29565"/>
                  </a:lnTo>
                  <a:lnTo>
                    <a:pt x="53407" y="29565"/>
                  </a:lnTo>
                  <a:lnTo>
                    <a:pt x="53619" y="29235"/>
                  </a:lnTo>
                  <a:lnTo>
                    <a:pt x="52120" y="28740"/>
                  </a:lnTo>
                  <a:lnTo>
                    <a:pt x="52962" y="26238"/>
                  </a:lnTo>
                  <a:lnTo>
                    <a:pt x="50863" y="26238"/>
                  </a:lnTo>
                  <a:lnTo>
                    <a:pt x="51597" y="25069"/>
                  </a:lnTo>
                  <a:close/>
                </a:path>
                <a:path w="57150" h="53975">
                  <a:moveTo>
                    <a:pt x="53039" y="26009"/>
                  </a:moveTo>
                  <a:lnTo>
                    <a:pt x="52829" y="26009"/>
                  </a:lnTo>
                  <a:lnTo>
                    <a:pt x="50863" y="26238"/>
                  </a:lnTo>
                  <a:lnTo>
                    <a:pt x="52962" y="26238"/>
                  </a:lnTo>
                  <a:lnTo>
                    <a:pt x="53039" y="26009"/>
                  </a:lnTo>
                  <a:close/>
                </a:path>
                <a:path w="57150" h="53975">
                  <a:moveTo>
                    <a:pt x="24952" y="6261"/>
                  </a:moveTo>
                  <a:lnTo>
                    <a:pt x="24354" y="7048"/>
                  </a:lnTo>
                  <a:lnTo>
                    <a:pt x="23609" y="8191"/>
                  </a:lnTo>
                  <a:lnTo>
                    <a:pt x="3948" y="8191"/>
                  </a:lnTo>
                  <a:lnTo>
                    <a:pt x="6108" y="11125"/>
                  </a:lnTo>
                  <a:lnTo>
                    <a:pt x="4226" y="11125"/>
                  </a:lnTo>
                  <a:lnTo>
                    <a:pt x="6070" y="13106"/>
                  </a:lnTo>
                  <a:lnTo>
                    <a:pt x="4203" y="14109"/>
                  </a:lnTo>
                  <a:lnTo>
                    <a:pt x="6667" y="16065"/>
                  </a:lnTo>
                  <a:lnTo>
                    <a:pt x="4127" y="16852"/>
                  </a:lnTo>
                  <a:lnTo>
                    <a:pt x="6540" y="19481"/>
                  </a:lnTo>
                  <a:lnTo>
                    <a:pt x="4292" y="19659"/>
                  </a:lnTo>
                  <a:lnTo>
                    <a:pt x="6858" y="21831"/>
                  </a:lnTo>
                  <a:lnTo>
                    <a:pt x="3657" y="22326"/>
                  </a:lnTo>
                  <a:lnTo>
                    <a:pt x="6565" y="23977"/>
                  </a:lnTo>
                  <a:lnTo>
                    <a:pt x="4826" y="24892"/>
                  </a:lnTo>
                  <a:lnTo>
                    <a:pt x="6451" y="25298"/>
                  </a:lnTo>
                  <a:lnTo>
                    <a:pt x="5049" y="25298"/>
                  </a:lnTo>
                  <a:lnTo>
                    <a:pt x="7289" y="25069"/>
                  </a:lnTo>
                  <a:lnTo>
                    <a:pt x="51597" y="25069"/>
                  </a:lnTo>
                  <a:lnTo>
                    <a:pt x="52197" y="24155"/>
                  </a:lnTo>
                  <a:lnTo>
                    <a:pt x="51822" y="23228"/>
                  </a:lnTo>
                  <a:lnTo>
                    <a:pt x="49441" y="23228"/>
                  </a:lnTo>
                  <a:lnTo>
                    <a:pt x="50711" y="22491"/>
                  </a:lnTo>
                  <a:lnTo>
                    <a:pt x="51142" y="20561"/>
                  </a:lnTo>
                  <a:lnTo>
                    <a:pt x="50911" y="19659"/>
                  </a:lnTo>
                  <a:lnTo>
                    <a:pt x="50788" y="19177"/>
                  </a:lnTo>
                  <a:lnTo>
                    <a:pt x="49149" y="19177"/>
                  </a:lnTo>
                  <a:lnTo>
                    <a:pt x="49365" y="16852"/>
                  </a:lnTo>
                  <a:lnTo>
                    <a:pt x="49390" y="16586"/>
                  </a:lnTo>
                  <a:lnTo>
                    <a:pt x="47104" y="16421"/>
                  </a:lnTo>
                  <a:lnTo>
                    <a:pt x="47383" y="15290"/>
                  </a:lnTo>
                  <a:lnTo>
                    <a:pt x="47712" y="14554"/>
                  </a:lnTo>
                  <a:lnTo>
                    <a:pt x="32854" y="14554"/>
                  </a:lnTo>
                  <a:lnTo>
                    <a:pt x="32712" y="14109"/>
                  </a:lnTo>
                  <a:lnTo>
                    <a:pt x="32623" y="13830"/>
                  </a:lnTo>
                  <a:lnTo>
                    <a:pt x="31470" y="13830"/>
                  </a:lnTo>
                  <a:lnTo>
                    <a:pt x="30632" y="12001"/>
                  </a:lnTo>
                  <a:lnTo>
                    <a:pt x="28460" y="12001"/>
                  </a:lnTo>
                  <a:lnTo>
                    <a:pt x="28511" y="9931"/>
                  </a:lnTo>
                  <a:lnTo>
                    <a:pt x="28600" y="9677"/>
                  </a:lnTo>
                  <a:lnTo>
                    <a:pt x="28133" y="8724"/>
                  </a:lnTo>
                  <a:lnTo>
                    <a:pt x="26085" y="8724"/>
                  </a:lnTo>
                  <a:lnTo>
                    <a:pt x="24952" y="6261"/>
                  </a:lnTo>
                  <a:close/>
                </a:path>
                <a:path w="57150" h="53975">
                  <a:moveTo>
                    <a:pt x="51663" y="22834"/>
                  </a:moveTo>
                  <a:lnTo>
                    <a:pt x="49441" y="23228"/>
                  </a:lnTo>
                  <a:lnTo>
                    <a:pt x="51822" y="23228"/>
                  </a:lnTo>
                  <a:lnTo>
                    <a:pt x="51663" y="22834"/>
                  </a:lnTo>
                  <a:close/>
                </a:path>
                <a:path w="57150" h="53975">
                  <a:moveTo>
                    <a:pt x="50749" y="19024"/>
                  </a:moveTo>
                  <a:lnTo>
                    <a:pt x="49149" y="19177"/>
                  </a:lnTo>
                  <a:lnTo>
                    <a:pt x="50788" y="19177"/>
                  </a:lnTo>
                  <a:lnTo>
                    <a:pt x="50749" y="19024"/>
                  </a:lnTo>
                  <a:close/>
                </a:path>
                <a:path w="57150" h="53975">
                  <a:moveTo>
                    <a:pt x="34101" y="11671"/>
                  </a:moveTo>
                  <a:lnTo>
                    <a:pt x="33875" y="12001"/>
                  </a:lnTo>
                  <a:lnTo>
                    <a:pt x="32854" y="14554"/>
                  </a:lnTo>
                  <a:lnTo>
                    <a:pt x="47712" y="14554"/>
                  </a:lnTo>
                  <a:lnTo>
                    <a:pt x="47910" y="14109"/>
                  </a:lnTo>
                  <a:lnTo>
                    <a:pt x="48035" y="13830"/>
                  </a:lnTo>
                  <a:lnTo>
                    <a:pt x="35226" y="13830"/>
                  </a:lnTo>
                  <a:lnTo>
                    <a:pt x="34101" y="11671"/>
                  </a:lnTo>
                  <a:close/>
                </a:path>
                <a:path w="57150" h="53975">
                  <a:moveTo>
                    <a:pt x="32257" y="12687"/>
                  </a:moveTo>
                  <a:lnTo>
                    <a:pt x="31923" y="13106"/>
                  </a:lnTo>
                  <a:lnTo>
                    <a:pt x="31470" y="13830"/>
                  </a:lnTo>
                  <a:lnTo>
                    <a:pt x="32623" y="13830"/>
                  </a:lnTo>
                  <a:lnTo>
                    <a:pt x="32257" y="12687"/>
                  </a:lnTo>
                  <a:close/>
                </a:path>
                <a:path w="57150" h="53975">
                  <a:moveTo>
                    <a:pt x="35864" y="9931"/>
                  </a:moveTo>
                  <a:lnTo>
                    <a:pt x="35953" y="12687"/>
                  </a:lnTo>
                  <a:lnTo>
                    <a:pt x="35042" y="13830"/>
                  </a:lnTo>
                  <a:lnTo>
                    <a:pt x="48118" y="13830"/>
                  </a:lnTo>
                  <a:lnTo>
                    <a:pt x="47873" y="13449"/>
                  </a:lnTo>
                  <a:lnTo>
                    <a:pt x="45961" y="13449"/>
                  </a:lnTo>
                  <a:lnTo>
                    <a:pt x="45721" y="13106"/>
                  </a:lnTo>
                  <a:lnTo>
                    <a:pt x="45753" y="11671"/>
                  </a:lnTo>
                  <a:lnTo>
                    <a:pt x="37058" y="11671"/>
                  </a:lnTo>
                  <a:lnTo>
                    <a:pt x="35864" y="9931"/>
                  </a:lnTo>
                  <a:close/>
                </a:path>
                <a:path w="57150" h="53975">
                  <a:moveTo>
                    <a:pt x="47383" y="12687"/>
                  </a:moveTo>
                  <a:lnTo>
                    <a:pt x="47021" y="12687"/>
                  </a:lnTo>
                  <a:lnTo>
                    <a:pt x="45961" y="13449"/>
                  </a:lnTo>
                  <a:lnTo>
                    <a:pt x="47873" y="13449"/>
                  </a:lnTo>
                  <a:lnTo>
                    <a:pt x="47383" y="12687"/>
                  </a:lnTo>
                  <a:close/>
                </a:path>
                <a:path w="57150" h="53975">
                  <a:moveTo>
                    <a:pt x="29933" y="10477"/>
                  </a:moveTo>
                  <a:lnTo>
                    <a:pt x="28460" y="12001"/>
                  </a:lnTo>
                  <a:lnTo>
                    <a:pt x="30632" y="12001"/>
                  </a:lnTo>
                  <a:lnTo>
                    <a:pt x="29933" y="10477"/>
                  </a:lnTo>
                  <a:close/>
                </a:path>
                <a:path w="57150" h="53975">
                  <a:moveTo>
                    <a:pt x="37541" y="8724"/>
                  </a:moveTo>
                  <a:lnTo>
                    <a:pt x="37437" y="9283"/>
                  </a:lnTo>
                  <a:lnTo>
                    <a:pt x="37334" y="9931"/>
                  </a:lnTo>
                  <a:lnTo>
                    <a:pt x="37248" y="10477"/>
                  </a:lnTo>
                  <a:lnTo>
                    <a:pt x="37145" y="11125"/>
                  </a:lnTo>
                  <a:lnTo>
                    <a:pt x="37058" y="11671"/>
                  </a:lnTo>
                  <a:lnTo>
                    <a:pt x="45753" y="11671"/>
                  </a:lnTo>
                  <a:lnTo>
                    <a:pt x="45777" y="11125"/>
                  </a:lnTo>
                  <a:lnTo>
                    <a:pt x="45947" y="11125"/>
                  </a:lnTo>
                  <a:lnTo>
                    <a:pt x="45564" y="10769"/>
                  </a:lnTo>
                  <a:lnTo>
                    <a:pt x="43103" y="10769"/>
                  </a:lnTo>
                  <a:lnTo>
                    <a:pt x="43103" y="10147"/>
                  </a:lnTo>
                  <a:lnTo>
                    <a:pt x="38976" y="10147"/>
                  </a:lnTo>
                  <a:lnTo>
                    <a:pt x="37541" y="8724"/>
                  </a:lnTo>
                  <a:close/>
                </a:path>
                <a:path w="57150" h="53975">
                  <a:moveTo>
                    <a:pt x="45059" y="10299"/>
                  </a:moveTo>
                  <a:lnTo>
                    <a:pt x="42475" y="10769"/>
                  </a:lnTo>
                  <a:lnTo>
                    <a:pt x="45564" y="10769"/>
                  </a:lnTo>
                  <a:lnTo>
                    <a:pt x="45059" y="10299"/>
                  </a:lnTo>
                  <a:close/>
                </a:path>
                <a:path w="57150" h="53975">
                  <a:moveTo>
                    <a:pt x="40017" y="7048"/>
                  </a:moveTo>
                  <a:lnTo>
                    <a:pt x="39134" y="9677"/>
                  </a:lnTo>
                  <a:lnTo>
                    <a:pt x="39048" y="9931"/>
                  </a:lnTo>
                  <a:lnTo>
                    <a:pt x="38976" y="10147"/>
                  </a:lnTo>
                  <a:lnTo>
                    <a:pt x="43103" y="10147"/>
                  </a:lnTo>
                  <a:lnTo>
                    <a:pt x="43103" y="9283"/>
                  </a:lnTo>
                  <a:lnTo>
                    <a:pt x="42821" y="8724"/>
                  </a:lnTo>
                  <a:lnTo>
                    <a:pt x="41100" y="8724"/>
                  </a:lnTo>
                  <a:lnTo>
                    <a:pt x="40017" y="7048"/>
                  </a:lnTo>
                  <a:close/>
                </a:path>
                <a:path w="57150" h="53975">
                  <a:moveTo>
                    <a:pt x="27978" y="8407"/>
                  </a:moveTo>
                  <a:lnTo>
                    <a:pt x="26085" y="8724"/>
                  </a:lnTo>
                  <a:lnTo>
                    <a:pt x="28133" y="8724"/>
                  </a:lnTo>
                  <a:lnTo>
                    <a:pt x="27978" y="8407"/>
                  </a:lnTo>
                  <a:close/>
                </a:path>
                <a:path w="57150" h="53975">
                  <a:moveTo>
                    <a:pt x="42430" y="7950"/>
                  </a:moveTo>
                  <a:lnTo>
                    <a:pt x="40936" y="8724"/>
                  </a:lnTo>
                  <a:lnTo>
                    <a:pt x="42821" y="8724"/>
                  </a:lnTo>
                  <a:lnTo>
                    <a:pt x="42661" y="8407"/>
                  </a:lnTo>
                  <a:lnTo>
                    <a:pt x="42552" y="8191"/>
                  </a:lnTo>
                  <a:lnTo>
                    <a:pt x="42430" y="7950"/>
                  </a:lnTo>
                  <a:close/>
                </a:path>
                <a:path w="57150" h="53975">
                  <a:moveTo>
                    <a:pt x="22428" y="5969"/>
                  </a:moveTo>
                  <a:lnTo>
                    <a:pt x="21488" y="7302"/>
                  </a:lnTo>
                  <a:lnTo>
                    <a:pt x="5695" y="7302"/>
                  </a:lnTo>
                  <a:lnTo>
                    <a:pt x="3638" y="8191"/>
                  </a:lnTo>
                  <a:lnTo>
                    <a:pt x="23609" y="8191"/>
                  </a:lnTo>
                  <a:lnTo>
                    <a:pt x="22428" y="5969"/>
                  </a:lnTo>
                  <a:close/>
                </a:path>
                <a:path w="57150" h="53975">
                  <a:moveTo>
                    <a:pt x="3479" y="4686"/>
                  </a:moveTo>
                  <a:lnTo>
                    <a:pt x="4563" y="6261"/>
                  </a:lnTo>
                  <a:lnTo>
                    <a:pt x="5925" y="7302"/>
                  </a:lnTo>
                  <a:lnTo>
                    <a:pt x="21488" y="7302"/>
                  </a:lnTo>
                  <a:lnTo>
                    <a:pt x="20913" y="6261"/>
                  </a:lnTo>
                  <a:lnTo>
                    <a:pt x="17957" y="6261"/>
                  </a:lnTo>
                  <a:lnTo>
                    <a:pt x="17853" y="5372"/>
                  </a:lnTo>
                  <a:lnTo>
                    <a:pt x="15887" y="5372"/>
                  </a:lnTo>
                  <a:lnTo>
                    <a:pt x="15826" y="5118"/>
                  </a:lnTo>
                  <a:lnTo>
                    <a:pt x="5969" y="5118"/>
                  </a:lnTo>
                  <a:lnTo>
                    <a:pt x="3479" y="4686"/>
                  </a:lnTo>
                  <a:close/>
                </a:path>
                <a:path w="57150" h="53975">
                  <a:moveTo>
                    <a:pt x="20205" y="4978"/>
                  </a:moveTo>
                  <a:lnTo>
                    <a:pt x="17957" y="6261"/>
                  </a:lnTo>
                  <a:lnTo>
                    <a:pt x="20913" y="6261"/>
                  </a:lnTo>
                  <a:lnTo>
                    <a:pt x="20282" y="5118"/>
                  </a:lnTo>
                  <a:lnTo>
                    <a:pt x="20205" y="4978"/>
                  </a:lnTo>
                  <a:close/>
                </a:path>
                <a:path w="57150" h="53975">
                  <a:moveTo>
                    <a:pt x="17716" y="4203"/>
                  </a:moveTo>
                  <a:lnTo>
                    <a:pt x="15887" y="5372"/>
                  </a:lnTo>
                  <a:lnTo>
                    <a:pt x="17853" y="5372"/>
                  </a:lnTo>
                  <a:lnTo>
                    <a:pt x="17773" y="4686"/>
                  </a:lnTo>
                  <a:lnTo>
                    <a:pt x="17716" y="4203"/>
                  </a:lnTo>
                  <a:close/>
                </a:path>
                <a:path w="57150" h="53975">
                  <a:moveTo>
                    <a:pt x="4250" y="0"/>
                  </a:moveTo>
                  <a:lnTo>
                    <a:pt x="4253" y="749"/>
                  </a:lnTo>
                  <a:lnTo>
                    <a:pt x="4445" y="1816"/>
                  </a:lnTo>
                  <a:lnTo>
                    <a:pt x="5842" y="2921"/>
                  </a:lnTo>
                  <a:lnTo>
                    <a:pt x="3562" y="2921"/>
                  </a:lnTo>
                  <a:lnTo>
                    <a:pt x="5969" y="5118"/>
                  </a:lnTo>
                  <a:lnTo>
                    <a:pt x="15826" y="5118"/>
                  </a:lnTo>
                  <a:lnTo>
                    <a:pt x="15721" y="4686"/>
                  </a:lnTo>
                  <a:lnTo>
                    <a:pt x="13360" y="4686"/>
                  </a:lnTo>
                  <a:lnTo>
                    <a:pt x="12860" y="3695"/>
                  </a:lnTo>
                  <a:lnTo>
                    <a:pt x="11353" y="3695"/>
                  </a:lnTo>
                  <a:lnTo>
                    <a:pt x="10198" y="3060"/>
                  </a:lnTo>
                  <a:lnTo>
                    <a:pt x="9950" y="2120"/>
                  </a:lnTo>
                  <a:lnTo>
                    <a:pt x="9913" y="1981"/>
                  </a:lnTo>
                  <a:lnTo>
                    <a:pt x="8724" y="1981"/>
                  </a:lnTo>
                  <a:lnTo>
                    <a:pt x="8595" y="1816"/>
                  </a:lnTo>
                  <a:lnTo>
                    <a:pt x="6400" y="1816"/>
                  </a:lnTo>
                  <a:lnTo>
                    <a:pt x="5689" y="749"/>
                  </a:lnTo>
                  <a:lnTo>
                    <a:pt x="4250" y="0"/>
                  </a:lnTo>
                  <a:close/>
                </a:path>
                <a:path w="57150" h="53975">
                  <a:moveTo>
                    <a:pt x="15417" y="3429"/>
                  </a:moveTo>
                  <a:lnTo>
                    <a:pt x="13124" y="4686"/>
                  </a:lnTo>
                  <a:lnTo>
                    <a:pt x="15721" y="4686"/>
                  </a:lnTo>
                  <a:lnTo>
                    <a:pt x="15605" y="4203"/>
                  </a:lnTo>
                  <a:lnTo>
                    <a:pt x="15482" y="3695"/>
                  </a:lnTo>
                  <a:lnTo>
                    <a:pt x="15417" y="3429"/>
                  </a:lnTo>
                  <a:close/>
                </a:path>
                <a:path w="57150" h="53975">
                  <a:moveTo>
                    <a:pt x="12065" y="2120"/>
                  </a:moveTo>
                  <a:lnTo>
                    <a:pt x="11474" y="3429"/>
                  </a:lnTo>
                  <a:lnTo>
                    <a:pt x="11353" y="3695"/>
                  </a:lnTo>
                  <a:lnTo>
                    <a:pt x="12860" y="3695"/>
                  </a:lnTo>
                  <a:lnTo>
                    <a:pt x="12065" y="2120"/>
                  </a:lnTo>
                  <a:close/>
                </a:path>
                <a:path w="57150" h="53975">
                  <a:moveTo>
                    <a:pt x="9589" y="749"/>
                  </a:moveTo>
                  <a:lnTo>
                    <a:pt x="8834" y="1816"/>
                  </a:lnTo>
                  <a:lnTo>
                    <a:pt x="8724" y="1981"/>
                  </a:lnTo>
                  <a:lnTo>
                    <a:pt x="9913" y="1981"/>
                  </a:lnTo>
                  <a:lnTo>
                    <a:pt x="9589" y="749"/>
                  </a:lnTo>
                  <a:close/>
                </a:path>
                <a:path w="57150" h="53975">
                  <a:moveTo>
                    <a:pt x="7175" y="0"/>
                  </a:moveTo>
                  <a:lnTo>
                    <a:pt x="6400" y="1816"/>
                  </a:lnTo>
                  <a:lnTo>
                    <a:pt x="8595" y="1816"/>
                  </a:lnTo>
                  <a:lnTo>
                    <a:pt x="7175" y="0"/>
                  </a:lnTo>
                  <a:close/>
                </a:path>
              </a:pathLst>
            </a:custGeom>
            <a:solidFill>
              <a:srgbClr val="31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2" name="object 2792"/>
            <p:cNvSpPr/>
            <p:nvPr/>
          </p:nvSpPr>
          <p:spPr>
            <a:xfrm>
              <a:off x="7069065" y="2902602"/>
              <a:ext cx="38100" cy="53975"/>
            </a:xfrm>
            <a:custGeom>
              <a:avLst/>
              <a:gdLst/>
              <a:ahLst/>
              <a:cxnLst/>
              <a:rect l="l" t="t" r="r" b="b"/>
              <a:pathLst>
                <a:path w="38100" h="53975">
                  <a:moveTo>
                    <a:pt x="29030" y="51409"/>
                  </a:moveTo>
                  <a:lnTo>
                    <a:pt x="24269" y="51409"/>
                  </a:lnTo>
                  <a:lnTo>
                    <a:pt x="25323" y="53505"/>
                  </a:lnTo>
                  <a:lnTo>
                    <a:pt x="26796" y="51688"/>
                  </a:lnTo>
                  <a:lnTo>
                    <a:pt x="28935" y="51688"/>
                  </a:lnTo>
                  <a:lnTo>
                    <a:pt x="29030" y="51409"/>
                  </a:lnTo>
                  <a:close/>
                </a:path>
                <a:path w="38100" h="53975">
                  <a:moveTo>
                    <a:pt x="28935" y="51688"/>
                  </a:moveTo>
                  <a:lnTo>
                    <a:pt x="26796" y="51688"/>
                  </a:lnTo>
                  <a:lnTo>
                    <a:pt x="28435" y="53162"/>
                  </a:lnTo>
                  <a:lnTo>
                    <a:pt x="28935" y="51688"/>
                  </a:lnTo>
                  <a:close/>
                </a:path>
                <a:path w="38100" h="53975">
                  <a:moveTo>
                    <a:pt x="29129" y="51117"/>
                  </a:moveTo>
                  <a:lnTo>
                    <a:pt x="22085" y="51117"/>
                  </a:lnTo>
                  <a:lnTo>
                    <a:pt x="22393" y="52146"/>
                  </a:lnTo>
                  <a:lnTo>
                    <a:pt x="22514" y="52552"/>
                  </a:lnTo>
                  <a:lnTo>
                    <a:pt x="22567" y="52730"/>
                  </a:lnTo>
                  <a:lnTo>
                    <a:pt x="24269" y="51409"/>
                  </a:lnTo>
                  <a:lnTo>
                    <a:pt x="29030" y="51409"/>
                  </a:lnTo>
                  <a:lnTo>
                    <a:pt x="29129" y="51117"/>
                  </a:lnTo>
                  <a:close/>
                </a:path>
                <a:path w="38100" h="53975">
                  <a:moveTo>
                    <a:pt x="31856" y="51117"/>
                  </a:moveTo>
                  <a:lnTo>
                    <a:pt x="29200" y="51117"/>
                  </a:lnTo>
                  <a:lnTo>
                    <a:pt x="30733" y="52552"/>
                  </a:lnTo>
                  <a:lnTo>
                    <a:pt x="31856" y="51117"/>
                  </a:lnTo>
                  <a:close/>
                </a:path>
                <a:path w="38100" h="53975">
                  <a:moveTo>
                    <a:pt x="35741" y="47650"/>
                  </a:moveTo>
                  <a:lnTo>
                    <a:pt x="19964" y="47650"/>
                  </a:lnTo>
                  <a:lnTo>
                    <a:pt x="19415" y="49402"/>
                  </a:lnTo>
                  <a:lnTo>
                    <a:pt x="19367" y="49555"/>
                  </a:lnTo>
                  <a:lnTo>
                    <a:pt x="20624" y="49961"/>
                  </a:lnTo>
                  <a:lnTo>
                    <a:pt x="20480" y="50787"/>
                  </a:lnTo>
                  <a:lnTo>
                    <a:pt x="20423" y="51117"/>
                  </a:lnTo>
                  <a:lnTo>
                    <a:pt x="20323" y="51688"/>
                  </a:lnTo>
                  <a:lnTo>
                    <a:pt x="20243" y="52146"/>
                  </a:lnTo>
                  <a:lnTo>
                    <a:pt x="22085" y="51117"/>
                  </a:lnTo>
                  <a:lnTo>
                    <a:pt x="31856" y="51117"/>
                  </a:lnTo>
                  <a:lnTo>
                    <a:pt x="32759" y="49961"/>
                  </a:lnTo>
                  <a:lnTo>
                    <a:pt x="35453" y="49961"/>
                  </a:lnTo>
                  <a:lnTo>
                    <a:pt x="35566" y="48259"/>
                  </a:lnTo>
                  <a:lnTo>
                    <a:pt x="35741" y="47650"/>
                  </a:lnTo>
                  <a:close/>
                </a:path>
                <a:path w="38100" h="53975">
                  <a:moveTo>
                    <a:pt x="35453" y="49961"/>
                  </a:moveTo>
                  <a:lnTo>
                    <a:pt x="32903" y="49961"/>
                  </a:lnTo>
                  <a:lnTo>
                    <a:pt x="34340" y="51688"/>
                  </a:lnTo>
                  <a:lnTo>
                    <a:pt x="34164" y="51688"/>
                  </a:lnTo>
                  <a:lnTo>
                    <a:pt x="35496" y="50787"/>
                  </a:lnTo>
                  <a:lnTo>
                    <a:pt x="35453" y="49961"/>
                  </a:lnTo>
                  <a:close/>
                </a:path>
                <a:path w="38100" h="53975">
                  <a:moveTo>
                    <a:pt x="35788" y="47485"/>
                  </a:moveTo>
                  <a:lnTo>
                    <a:pt x="16481" y="47485"/>
                  </a:lnTo>
                  <a:lnTo>
                    <a:pt x="16085" y="48691"/>
                  </a:lnTo>
                  <a:lnTo>
                    <a:pt x="16027" y="48869"/>
                  </a:lnTo>
                  <a:lnTo>
                    <a:pt x="17652" y="49402"/>
                  </a:lnTo>
                  <a:lnTo>
                    <a:pt x="18859" y="48259"/>
                  </a:lnTo>
                  <a:lnTo>
                    <a:pt x="19964" y="47650"/>
                  </a:lnTo>
                  <a:lnTo>
                    <a:pt x="35741" y="47650"/>
                  </a:lnTo>
                  <a:lnTo>
                    <a:pt x="35788" y="47485"/>
                  </a:lnTo>
                  <a:close/>
                </a:path>
                <a:path w="38100" h="53975">
                  <a:moveTo>
                    <a:pt x="37415" y="47485"/>
                  </a:moveTo>
                  <a:lnTo>
                    <a:pt x="35788" y="47485"/>
                  </a:lnTo>
                  <a:lnTo>
                    <a:pt x="37134" y="48691"/>
                  </a:lnTo>
                  <a:lnTo>
                    <a:pt x="37377" y="47650"/>
                  </a:lnTo>
                  <a:lnTo>
                    <a:pt x="37415" y="47485"/>
                  </a:lnTo>
                  <a:close/>
                </a:path>
                <a:path w="38100" h="53975">
                  <a:moveTo>
                    <a:pt x="35518" y="43649"/>
                  </a:moveTo>
                  <a:lnTo>
                    <a:pt x="10667" y="43649"/>
                  </a:lnTo>
                  <a:lnTo>
                    <a:pt x="11582" y="43865"/>
                  </a:lnTo>
                  <a:lnTo>
                    <a:pt x="11735" y="44767"/>
                  </a:lnTo>
                  <a:lnTo>
                    <a:pt x="11836" y="45364"/>
                  </a:lnTo>
                  <a:lnTo>
                    <a:pt x="13804" y="45758"/>
                  </a:lnTo>
                  <a:lnTo>
                    <a:pt x="13086" y="47485"/>
                  </a:lnTo>
                  <a:lnTo>
                    <a:pt x="37631" y="47485"/>
                  </a:lnTo>
                  <a:lnTo>
                    <a:pt x="36487" y="45504"/>
                  </a:lnTo>
                  <a:lnTo>
                    <a:pt x="35699" y="44005"/>
                  </a:lnTo>
                  <a:lnTo>
                    <a:pt x="35628" y="43865"/>
                  </a:lnTo>
                  <a:lnTo>
                    <a:pt x="35518" y="43649"/>
                  </a:lnTo>
                  <a:close/>
                </a:path>
                <a:path w="38100" h="53975">
                  <a:moveTo>
                    <a:pt x="317" y="33019"/>
                  </a:moveTo>
                  <a:lnTo>
                    <a:pt x="2616" y="35432"/>
                  </a:lnTo>
                  <a:lnTo>
                    <a:pt x="0" y="36118"/>
                  </a:lnTo>
                  <a:lnTo>
                    <a:pt x="698" y="36918"/>
                  </a:lnTo>
                  <a:lnTo>
                    <a:pt x="3134" y="37604"/>
                  </a:lnTo>
                  <a:lnTo>
                    <a:pt x="1422" y="38379"/>
                  </a:lnTo>
                  <a:lnTo>
                    <a:pt x="4229" y="38658"/>
                  </a:lnTo>
                  <a:lnTo>
                    <a:pt x="3765" y="40195"/>
                  </a:lnTo>
                  <a:lnTo>
                    <a:pt x="7991" y="40195"/>
                  </a:lnTo>
                  <a:lnTo>
                    <a:pt x="6299" y="41376"/>
                  </a:lnTo>
                  <a:lnTo>
                    <a:pt x="8940" y="41630"/>
                  </a:lnTo>
                  <a:lnTo>
                    <a:pt x="9614" y="43649"/>
                  </a:lnTo>
                  <a:lnTo>
                    <a:pt x="10185" y="44767"/>
                  </a:lnTo>
                  <a:lnTo>
                    <a:pt x="10514" y="44005"/>
                  </a:lnTo>
                  <a:lnTo>
                    <a:pt x="10574" y="43865"/>
                  </a:lnTo>
                  <a:lnTo>
                    <a:pt x="10667" y="43649"/>
                  </a:lnTo>
                  <a:lnTo>
                    <a:pt x="35518" y="43649"/>
                  </a:lnTo>
                  <a:lnTo>
                    <a:pt x="34137" y="40944"/>
                  </a:lnTo>
                  <a:lnTo>
                    <a:pt x="35699" y="40652"/>
                  </a:lnTo>
                  <a:lnTo>
                    <a:pt x="36165" y="40652"/>
                  </a:lnTo>
                  <a:lnTo>
                    <a:pt x="36005" y="40195"/>
                  </a:lnTo>
                  <a:lnTo>
                    <a:pt x="34061" y="37261"/>
                  </a:lnTo>
                  <a:lnTo>
                    <a:pt x="33914" y="36918"/>
                  </a:lnTo>
                  <a:lnTo>
                    <a:pt x="33403" y="36118"/>
                  </a:lnTo>
                  <a:lnTo>
                    <a:pt x="32035" y="34213"/>
                  </a:lnTo>
                  <a:lnTo>
                    <a:pt x="4127" y="34213"/>
                  </a:lnTo>
                  <a:lnTo>
                    <a:pt x="317" y="33019"/>
                  </a:lnTo>
                  <a:close/>
                </a:path>
                <a:path w="38100" h="53975">
                  <a:moveTo>
                    <a:pt x="5384" y="30238"/>
                  </a:moveTo>
                  <a:lnTo>
                    <a:pt x="7306" y="32092"/>
                  </a:lnTo>
                  <a:lnTo>
                    <a:pt x="4076" y="32092"/>
                  </a:lnTo>
                  <a:lnTo>
                    <a:pt x="5384" y="33477"/>
                  </a:lnTo>
                  <a:lnTo>
                    <a:pt x="4127" y="34213"/>
                  </a:lnTo>
                  <a:lnTo>
                    <a:pt x="32033" y="34213"/>
                  </a:lnTo>
                  <a:lnTo>
                    <a:pt x="30314" y="31648"/>
                  </a:lnTo>
                  <a:lnTo>
                    <a:pt x="29638" y="30683"/>
                  </a:lnTo>
                  <a:lnTo>
                    <a:pt x="9182" y="30683"/>
                  </a:lnTo>
                  <a:lnTo>
                    <a:pt x="7962" y="30454"/>
                  </a:lnTo>
                  <a:lnTo>
                    <a:pt x="5384" y="30238"/>
                  </a:lnTo>
                  <a:close/>
                </a:path>
                <a:path w="38100" h="53975">
                  <a:moveTo>
                    <a:pt x="7598" y="28651"/>
                  </a:moveTo>
                  <a:lnTo>
                    <a:pt x="7898" y="29146"/>
                  </a:lnTo>
                  <a:lnTo>
                    <a:pt x="9182" y="30683"/>
                  </a:lnTo>
                  <a:lnTo>
                    <a:pt x="29638" y="30683"/>
                  </a:lnTo>
                  <a:lnTo>
                    <a:pt x="28882" y="29603"/>
                  </a:lnTo>
                  <a:lnTo>
                    <a:pt x="9245" y="29603"/>
                  </a:lnTo>
                  <a:lnTo>
                    <a:pt x="7598" y="28651"/>
                  </a:lnTo>
                  <a:close/>
                </a:path>
                <a:path w="38100" h="53975">
                  <a:moveTo>
                    <a:pt x="25683" y="25107"/>
                  </a:moveTo>
                  <a:lnTo>
                    <a:pt x="7277" y="25107"/>
                  </a:lnTo>
                  <a:lnTo>
                    <a:pt x="8254" y="26060"/>
                  </a:lnTo>
                  <a:lnTo>
                    <a:pt x="7429" y="27177"/>
                  </a:lnTo>
                  <a:lnTo>
                    <a:pt x="9245" y="28651"/>
                  </a:lnTo>
                  <a:lnTo>
                    <a:pt x="10923" y="29146"/>
                  </a:lnTo>
                  <a:lnTo>
                    <a:pt x="10336" y="29146"/>
                  </a:lnTo>
                  <a:lnTo>
                    <a:pt x="9245" y="29603"/>
                  </a:lnTo>
                  <a:lnTo>
                    <a:pt x="28882" y="29603"/>
                  </a:lnTo>
                  <a:lnTo>
                    <a:pt x="27071" y="27177"/>
                  </a:lnTo>
                  <a:lnTo>
                    <a:pt x="25767" y="25234"/>
                  </a:lnTo>
                  <a:lnTo>
                    <a:pt x="25683" y="25107"/>
                  </a:lnTo>
                  <a:close/>
                </a:path>
                <a:path w="38100" h="53975">
                  <a:moveTo>
                    <a:pt x="3479" y="4724"/>
                  </a:moveTo>
                  <a:lnTo>
                    <a:pt x="4533" y="6286"/>
                  </a:lnTo>
                  <a:lnTo>
                    <a:pt x="5841" y="7277"/>
                  </a:lnTo>
                  <a:lnTo>
                    <a:pt x="3873" y="8127"/>
                  </a:lnTo>
                  <a:lnTo>
                    <a:pt x="6108" y="11163"/>
                  </a:lnTo>
                  <a:lnTo>
                    <a:pt x="4202" y="11163"/>
                  </a:lnTo>
                  <a:lnTo>
                    <a:pt x="6070" y="13144"/>
                  </a:lnTo>
                  <a:lnTo>
                    <a:pt x="4190" y="14147"/>
                  </a:lnTo>
                  <a:lnTo>
                    <a:pt x="6667" y="16103"/>
                  </a:lnTo>
                  <a:lnTo>
                    <a:pt x="4127" y="16890"/>
                  </a:lnTo>
                  <a:lnTo>
                    <a:pt x="6540" y="19519"/>
                  </a:lnTo>
                  <a:lnTo>
                    <a:pt x="4292" y="19697"/>
                  </a:lnTo>
                  <a:lnTo>
                    <a:pt x="6857" y="21869"/>
                  </a:lnTo>
                  <a:lnTo>
                    <a:pt x="3657" y="22377"/>
                  </a:lnTo>
                  <a:lnTo>
                    <a:pt x="6565" y="24015"/>
                  </a:lnTo>
                  <a:lnTo>
                    <a:pt x="4825" y="24942"/>
                  </a:lnTo>
                  <a:lnTo>
                    <a:pt x="6045" y="25234"/>
                  </a:lnTo>
                  <a:lnTo>
                    <a:pt x="7277" y="25107"/>
                  </a:lnTo>
                  <a:lnTo>
                    <a:pt x="25683" y="25107"/>
                  </a:lnTo>
                  <a:lnTo>
                    <a:pt x="22237" y="20116"/>
                  </a:lnTo>
                  <a:lnTo>
                    <a:pt x="20281" y="17627"/>
                  </a:lnTo>
                  <a:lnTo>
                    <a:pt x="13881" y="10236"/>
                  </a:lnTo>
                  <a:lnTo>
                    <a:pt x="9120" y="5156"/>
                  </a:lnTo>
                  <a:lnTo>
                    <a:pt x="5968" y="5156"/>
                  </a:lnTo>
                  <a:lnTo>
                    <a:pt x="3479" y="4724"/>
                  </a:lnTo>
                  <a:close/>
                </a:path>
                <a:path w="38100" h="53975">
                  <a:moveTo>
                    <a:pt x="4152" y="0"/>
                  </a:moveTo>
                  <a:lnTo>
                    <a:pt x="4381" y="1803"/>
                  </a:lnTo>
                  <a:lnTo>
                    <a:pt x="5841" y="2971"/>
                  </a:lnTo>
                  <a:lnTo>
                    <a:pt x="3575" y="2971"/>
                  </a:lnTo>
                  <a:lnTo>
                    <a:pt x="5968" y="5156"/>
                  </a:lnTo>
                  <a:lnTo>
                    <a:pt x="9120" y="5156"/>
                  </a:lnTo>
                  <a:lnTo>
                    <a:pt x="4419" y="139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85AD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3" name="object 2793"/>
            <p:cNvSpPr/>
            <p:nvPr/>
          </p:nvSpPr>
          <p:spPr>
            <a:xfrm>
              <a:off x="7072298" y="2906129"/>
              <a:ext cx="47625" cy="44450"/>
            </a:xfrm>
            <a:custGeom>
              <a:avLst/>
              <a:gdLst/>
              <a:ahLst/>
              <a:cxnLst/>
              <a:rect l="l" t="t" r="r" b="b"/>
              <a:pathLst>
                <a:path w="47625" h="44450">
                  <a:moveTo>
                    <a:pt x="32010" y="35814"/>
                  </a:moveTo>
                  <a:lnTo>
                    <a:pt x="31042" y="35814"/>
                  </a:lnTo>
                  <a:lnTo>
                    <a:pt x="27679" y="38354"/>
                  </a:lnTo>
                  <a:lnTo>
                    <a:pt x="25820" y="43434"/>
                  </a:lnTo>
                  <a:lnTo>
                    <a:pt x="25736" y="44450"/>
                  </a:lnTo>
                  <a:lnTo>
                    <a:pt x="26109" y="44450"/>
                  </a:lnTo>
                  <a:lnTo>
                    <a:pt x="28327" y="38354"/>
                  </a:lnTo>
                  <a:lnTo>
                    <a:pt x="32010" y="35814"/>
                  </a:lnTo>
                  <a:close/>
                </a:path>
                <a:path w="47625" h="44450">
                  <a:moveTo>
                    <a:pt x="24071" y="38354"/>
                  </a:moveTo>
                  <a:lnTo>
                    <a:pt x="21126" y="40259"/>
                  </a:lnTo>
                  <a:lnTo>
                    <a:pt x="18078" y="43053"/>
                  </a:lnTo>
                  <a:lnTo>
                    <a:pt x="18154" y="43434"/>
                  </a:lnTo>
                  <a:lnTo>
                    <a:pt x="18649" y="43434"/>
                  </a:lnTo>
                  <a:lnTo>
                    <a:pt x="24071" y="38354"/>
                  </a:lnTo>
                  <a:close/>
                </a:path>
                <a:path w="47625" h="44450">
                  <a:moveTo>
                    <a:pt x="21764" y="33909"/>
                  </a:moveTo>
                  <a:lnTo>
                    <a:pt x="20611" y="34163"/>
                  </a:lnTo>
                  <a:lnTo>
                    <a:pt x="17951" y="34798"/>
                  </a:lnTo>
                  <a:lnTo>
                    <a:pt x="8959" y="38862"/>
                  </a:lnTo>
                  <a:lnTo>
                    <a:pt x="8934" y="39243"/>
                  </a:lnTo>
                  <a:lnTo>
                    <a:pt x="9366" y="39370"/>
                  </a:lnTo>
                  <a:lnTo>
                    <a:pt x="12858" y="37719"/>
                  </a:lnTo>
                  <a:lnTo>
                    <a:pt x="21764" y="33909"/>
                  </a:lnTo>
                  <a:close/>
                </a:path>
                <a:path w="47625" h="44450">
                  <a:moveTo>
                    <a:pt x="27402" y="36255"/>
                  </a:moveTo>
                  <a:lnTo>
                    <a:pt x="26104" y="36449"/>
                  </a:lnTo>
                  <a:lnTo>
                    <a:pt x="24071" y="38354"/>
                  </a:lnTo>
                  <a:lnTo>
                    <a:pt x="26392" y="36830"/>
                  </a:lnTo>
                  <a:lnTo>
                    <a:pt x="27402" y="36255"/>
                  </a:lnTo>
                  <a:close/>
                </a:path>
                <a:path w="47625" h="44450">
                  <a:moveTo>
                    <a:pt x="15214" y="33147"/>
                  </a:moveTo>
                  <a:lnTo>
                    <a:pt x="13789" y="33655"/>
                  </a:lnTo>
                  <a:lnTo>
                    <a:pt x="11512" y="34417"/>
                  </a:lnTo>
                  <a:lnTo>
                    <a:pt x="7232" y="36830"/>
                  </a:lnTo>
                  <a:lnTo>
                    <a:pt x="7181" y="37338"/>
                  </a:lnTo>
                  <a:lnTo>
                    <a:pt x="7715" y="37338"/>
                  </a:lnTo>
                  <a:lnTo>
                    <a:pt x="14055" y="33655"/>
                  </a:lnTo>
                  <a:lnTo>
                    <a:pt x="15214" y="33147"/>
                  </a:lnTo>
                  <a:close/>
                </a:path>
                <a:path w="47625" h="44450">
                  <a:moveTo>
                    <a:pt x="32467" y="35560"/>
                  </a:moveTo>
                  <a:lnTo>
                    <a:pt x="32061" y="35560"/>
                  </a:lnTo>
                  <a:lnTo>
                    <a:pt x="30359" y="35814"/>
                  </a:lnTo>
                  <a:lnTo>
                    <a:pt x="32010" y="35814"/>
                  </a:lnTo>
                  <a:lnTo>
                    <a:pt x="32171" y="36068"/>
                  </a:lnTo>
                  <a:lnTo>
                    <a:pt x="32351" y="36255"/>
                  </a:lnTo>
                  <a:lnTo>
                    <a:pt x="32670" y="36449"/>
                  </a:lnTo>
                  <a:lnTo>
                    <a:pt x="32746" y="36068"/>
                  </a:lnTo>
                  <a:lnTo>
                    <a:pt x="32467" y="35560"/>
                  </a:lnTo>
                  <a:close/>
                </a:path>
                <a:path w="47625" h="44450">
                  <a:moveTo>
                    <a:pt x="27895" y="33655"/>
                  </a:moveTo>
                  <a:lnTo>
                    <a:pt x="22739" y="33655"/>
                  </a:lnTo>
                  <a:lnTo>
                    <a:pt x="21675" y="33909"/>
                  </a:lnTo>
                  <a:lnTo>
                    <a:pt x="25063" y="33909"/>
                  </a:lnTo>
                  <a:lnTo>
                    <a:pt x="27336" y="34163"/>
                  </a:lnTo>
                  <a:lnTo>
                    <a:pt x="29381" y="34544"/>
                  </a:lnTo>
                  <a:lnTo>
                    <a:pt x="30892" y="35179"/>
                  </a:lnTo>
                  <a:lnTo>
                    <a:pt x="28898" y="35433"/>
                  </a:lnTo>
                  <a:lnTo>
                    <a:pt x="27402" y="36255"/>
                  </a:lnTo>
                  <a:lnTo>
                    <a:pt x="30359" y="35814"/>
                  </a:lnTo>
                  <a:lnTo>
                    <a:pt x="31042" y="35814"/>
                  </a:lnTo>
                  <a:lnTo>
                    <a:pt x="31378" y="35560"/>
                  </a:lnTo>
                  <a:lnTo>
                    <a:pt x="32467" y="35560"/>
                  </a:lnTo>
                  <a:lnTo>
                    <a:pt x="33896" y="34925"/>
                  </a:lnTo>
                  <a:lnTo>
                    <a:pt x="32696" y="34925"/>
                  </a:lnTo>
                  <a:lnTo>
                    <a:pt x="32856" y="34798"/>
                  </a:lnTo>
                  <a:lnTo>
                    <a:pt x="31883" y="34798"/>
                  </a:lnTo>
                  <a:lnTo>
                    <a:pt x="31210" y="34671"/>
                  </a:lnTo>
                  <a:lnTo>
                    <a:pt x="29800" y="34163"/>
                  </a:lnTo>
                  <a:lnTo>
                    <a:pt x="27895" y="33655"/>
                  </a:lnTo>
                  <a:close/>
                </a:path>
                <a:path w="47625" h="44450">
                  <a:moveTo>
                    <a:pt x="11631" y="33147"/>
                  </a:moveTo>
                  <a:lnTo>
                    <a:pt x="9290" y="33147"/>
                  </a:lnTo>
                  <a:lnTo>
                    <a:pt x="7156" y="34163"/>
                  </a:lnTo>
                  <a:lnTo>
                    <a:pt x="5264" y="35433"/>
                  </a:lnTo>
                  <a:lnTo>
                    <a:pt x="5264" y="36068"/>
                  </a:lnTo>
                  <a:lnTo>
                    <a:pt x="5529" y="36068"/>
                  </a:lnTo>
                  <a:lnTo>
                    <a:pt x="8793" y="33909"/>
                  </a:lnTo>
                  <a:lnTo>
                    <a:pt x="8456" y="33909"/>
                  </a:lnTo>
                  <a:lnTo>
                    <a:pt x="11631" y="33147"/>
                  </a:lnTo>
                  <a:close/>
                </a:path>
                <a:path w="47625" h="44450">
                  <a:moveTo>
                    <a:pt x="32061" y="35560"/>
                  </a:moveTo>
                  <a:lnTo>
                    <a:pt x="31378" y="35560"/>
                  </a:lnTo>
                  <a:lnTo>
                    <a:pt x="31042" y="35814"/>
                  </a:lnTo>
                  <a:lnTo>
                    <a:pt x="30359" y="35814"/>
                  </a:lnTo>
                  <a:lnTo>
                    <a:pt x="32061" y="35560"/>
                  </a:lnTo>
                  <a:close/>
                </a:path>
                <a:path w="47625" h="44450">
                  <a:moveTo>
                    <a:pt x="46043" y="32893"/>
                  </a:moveTo>
                  <a:lnTo>
                    <a:pt x="45078" y="33147"/>
                  </a:lnTo>
                  <a:lnTo>
                    <a:pt x="44184" y="33147"/>
                  </a:lnTo>
                  <a:lnTo>
                    <a:pt x="35921" y="33909"/>
                  </a:lnTo>
                  <a:lnTo>
                    <a:pt x="32696" y="34925"/>
                  </a:lnTo>
                  <a:lnTo>
                    <a:pt x="33896" y="34925"/>
                  </a:lnTo>
                  <a:lnTo>
                    <a:pt x="34182" y="34798"/>
                  </a:lnTo>
                  <a:lnTo>
                    <a:pt x="42119" y="33909"/>
                  </a:lnTo>
                  <a:lnTo>
                    <a:pt x="44871" y="33655"/>
                  </a:lnTo>
                  <a:lnTo>
                    <a:pt x="46187" y="33655"/>
                  </a:lnTo>
                  <a:lnTo>
                    <a:pt x="46424" y="33147"/>
                  </a:lnTo>
                  <a:lnTo>
                    <a:pt x="46043" y="32893"/>
                  </a:lnTo>
                  <a:close/>
                </a:path>
                <a:path w="47625" h="44450">
                  <a:moveTo>
                    <a:pt x="46653" y="27051"/>
                  </a:moveTo>
                  <a:lnTo>
                    <a:pt x="36874" y="31369"/>
                  </a:lnTo>
                  <a:lnTo>
                    <a:pt x="33313" y="33655"/>
                  </a:lnTo>
                  <a:lnTo>
                    <a:pt x="32961" y="33909"/>
                  </a:lnTo>
                  <a:lnTo>
                    <a:pt x="31883" y="34798"/>
                  </a:lnTo>
                  <a:lnTo>
                    <a:pt x="32856" y="34798"/>
                  </a:lnTo>
                  <a:lnTo>
                    <a:pt x="34944" y="33147"/>
                  </a:lnTo>
                  <a:lnTo>
                    <a:pt x="43541" y="29083"/>
                  </a:lnTo>
                  <a:lnTo>
                    <a:pt x="47021" y="27559"/>
                  </a:lnTo>
                  <a:lnTo>
                    <a:pt x="47097" y="27178"/>
                  </a:lnTo>
                  <a:lnTo>
                    <a:pt x="46653" y="27051"/>
                  </a:lnTo>
                  <a:close/>
                </a:path>
                <a:path w="47625" h="44450">
                  <a:moveTo>
                    <a:pt x="23428" y="25187"/>
                  </a:moveTo>
                  <a:lnTo>
                    <a:pt x="26015" y="27178"/>
                  </a:lnTo>
                  <a:lnTo>
                    <a:pt x="31035" y="34417"/>
                  </a:lnTo>
                  <a:lnTo>
                    <a:pt x="31122" y="34544"/>
                  </a:lnTo>
                  <a:lnTo>
                    <a:pt x="31826" y="34671"/>
                  </a:lnTo>
                  <a:lnTo>
                    <a:pt x="31720" y="34417"/>
                  </a:lnTo>
                  <a:lnTo>
                    <a:pt x="31624" y="34163"/>
                  </a:lnTo>
                  <a:lnTo>
                    <a:pt x="31580" y="33655"/>
                  </a:lnTo>
                  <a:lnTo>
                    <a:pt x="31134" y="33655"/>
                  </a:lnTo>
                  <a:lnTo>
                    <a:pt x="28467" y="29718"/>
                  </a:lnTo>
                  <a:lnTo>
                    <a:pt x="26640" y="27178"/>
                  </a:lnTo>
                  <a:lnTo>
                    <a:pt x="26596" y="26289"/>
                  </a:lnTo>
                  <a:lnTo>
                    <a:pt x="25990" y="26289"/>
                  </a:lnTo>
                  <a:lnTo>
                    <a:pt x="25266" y="26162"/>
                  </a:lnTo>
                  <a:lnTo>
                    <a:pt x="23428" y="25187"/>
                  </a:lnTo>
                  <a:close/>
                </a:path>
                <a:path w="47625" h="44450">
                  <a:moveTo>
                    <a:pt x="3035" y="33655"/>
                  </a:moveTo>
                  <a:lnTo>
                    <a:pt x="1289" y="33655"/>
                  </a:lnTo>
                  <a:lnTo>
                    <a:pt x="1746" y="33909"/>
                  </a:lnTo>
                  <a:lnTo>
                    <a:pt x="0" y="33909"/>
                  </a:lnTo>
                  <a:lnTo>
                    <a:pt x="3035" y="33655"/>
                  </a:lnTo>
                  <a:close/>
                </a:path>
                <a:path w="47625" h="44450">
                  <a:moveTo>
                    <a:pt x="9290" y="33147"/>
                  </a:moveTo>
                  <a:lnTo>
                    <a:pt x="1136" y="33147"/>
                  </a:lnTo>
                  <a:lnTo>
                    <a:pt x="1035" y="33655"/>
                  </a:lnTo>
                  <a:lnTo>
                    <a:pt x="8223" y="33655"/>
                  </a:lnTo>
                  <a:lnTo>
                    <a:pt x="9290" y="33147"/>
                  </a:lnTo>
                  <a:close/>
                </a:path>
                <a:path w="47625" h="44450">
                  <a:moveTo>
                    <a:pt x="15306" y="33147"/>
                  </a:moveTo>
                  <a:lnTo>
                    <a:pt x="11631" y="33147"/>
                  </a:lnTo>
                  <a:lnTo>
                    <a:pt x="9514" y="33655"/>
                  </a:lnTo>
                  <a:lnTo>
                    <a:pt x="13789" y="33655"/>
                  </a:lnTo>
                  <a:lnTo>
                    <a:pt x="15306" y="33147"/>
                  </a:lnTo>
                  <a:close/>
                </a:path>
                <a:path w="47625" h="44450">
                  <a:moveTo>
                    <a:pt x="17164" y="33147"/>
                  </a:moveTo>
                  <a:lnTo>
                    <a:pt x="15214" y="33147"/>
                  </a:lnTo>
                  <a:lnTo>
                    <a:pt x="13958" y="33655"/>
                  </a:lnTo>
                  <a:lnTo>
                    <a:pt x="349" y="33655"/>
                  </a:lnTo>
                  <a:lnTo>
                    <a:pt x="17164" y="33147"/>
                  </a:lnTo>
                  <a:close/>
                </a:path>
                <a:path w="47625" h="44450">
                  <a:moveTo>
                    <a:pt x="12439" y="25781"/>
                  </a:moveTo>
                  <a:lnTo>
                    <a:pt x="9518" y="25781"/>
                  </a:lnTo>
                  <a:lnTo>
                    <a:pt x="9404" y="26162"/>
                  </a:lnTo>
                  <a:lnTo>
                    <a:pt x="9639" y="26162"/>
                  </a:lnTo>
                  <a:lnTo>
                    <a:pt x="9836" y="26289"/>
                  </a:lnTo>
                  <a:lnTo>
                    <a:pt x="12490" y="26289"/>
                  </a:lnTo>
                  <a:lnTo>
                    <a:pt x="19691" y="28321"/>
                  </a:lnTo>
                  <a:lnTo>
                    <a:pt x="22675" y="30353"/>
                  </a:lnTo>
                  <a:lnTo>
                    <a:pt x="24449" y="33147"/>
                  </a:lnTo>
                  <a:lnTo>
                    <a:pt x="22485" y="33147"/>
                  </a:lnTo>
                  <a:lnTo>
                    <a:pt x="27895" y="33655"/>
                  </a:lnTo>
                  <a:lnTo>
                    <a:pt x="25343" y="33655"/>
                  </a:lnTo>
                  <a:lnTo>
                    <a:pt x="23426" y="30480"/>
                  </a:lnTo>
                  <a:lnTo>
                    <a:pt x="23272" y="30226"/>
                  </a:lnTo>
                  <a:lnTo>
                    <a:pt x="19996" y="27940"/>
                  </a:lnTo>
                  <a:lnTo>
                    <a:pt x="12439" y="25781"/>
                  </a:lnTo>
                  <a:close/>
                </a:path>
                <a:path w="47625" h="44450">
                  <a:moveTo>
                    <a:pt x="30161" y="33147"/>
                  </a:moveTo>
                  <a:lnTo>
                    <a:pt x="25037" y="33147"/>
                  </a:lnTo>
                  <a:lnTo>
                    <a:pt x="25343" y="33655"/>
                  </a:lnTo>
                  <a:lnTo>
                    <a:pt x="30511" y="33655"/>
                  </a:lnTo>
                  <a:lnTo>
                    <a:pt x="30161" y="33147"/>
                  </a:lnTo>
                  <a:close/>
                </a:path>
                <a:path w="47625" h="44450">
                  <a:moveTo>
                    <a:pt x="31162" y="33147"/>
                  </a:moveTo>
                  <a:lnTo>
                    <a:pt x="30789" y="33147"/>
                  </a:lnTo>
                  <a:lnTo>
                    <a:pt x="31134" y="33655"/>
                  </a:lnTo>
                  <a:lnTo>
                    <a:pt x="31162" y="33147"/>
                  </a:lnTo>
                  <a:close/>
                </a:path>
                <a:path w="47625" h="44450">
                  <a:moveTo>
                    <a:pt x="31849" y="14097"/>
                  </a:moveTo>
                  <a:lnTo>
                    <a:pt x="31337" y="14097"/>
                  </a:lnTo>
                  <a:lnTo>
                    <a:pt x="30376" y="15494"/>
                  </a:lnTo>
                  <a:lnTo>
                    <a:pt x="29922" y="16207"/>
                  </a:lnTo>
                  <a:lnTo>
                    <a:pt x="28983" y="20447"/>
                  </a:lnTo>
                  <a:lnTo>
                    <a:pt x="28908" y="24003"/>
                  </a:lnTo>
                  <a:lnTo>
                    <a:pt x="29385" y="25654"/>
                  </a:lnTo>
                  <a:lnTo>
                    <a:pt x="29614" y="26162"/>
                  </a:lnTo>
                  <a:lnTo>
                    <a:pt x="32111" y="28829"/>
                  </a:lnTo>
                  <a:lnTo>
                    <a:pt x="31861" y="29718"/>
                  </a:lnTo>
                  <a:lnTo>
                    <a:pt x="31790" y="29972"/>
                  </a:lnTo>
                  <a:lnTo>
                    <a:pt x="31719" y="30226"/>
                  </a:lnTo>
                  <a:lnTo>
                    <a:pt x="31647" y="30480"/>
                  </a:lnTo>
                  <a:lnTo>
                    <a:pt x="31540" y="30861"/>
                  </a:lnTo>
                  <a:lnTo>
                    <a:pt x="31434" y="31369"/>
                  </a:lnTo>
                  <a:lnTo>
                    <a:pt x="31329" y="31877"/>
                  </a:lnTo>
                  <a:lnTo>
                    <a:pt x="31223" y="32385"/>
                  </a:lnTo>
                  <a:lnTo>
                    <a:pt x="31134" y="33655"/>
                  </a:lnTo>
                  <a:lnTo>
                    <a:pt x="31580" y="33655"/>
                  </a:lnTo>
                  <a:lnTo>
                    <a:pt x="31684" y="33147"/>
                  </a:lnTo>
                  <a:lnTo>
                    <a:pt x="31736" y="32893"/>
                  </a:lnTo>
                  <a:lnTo>
                    <a:pt x="31841" y="32385"/>
                  </a:lnTo>
                  <a:lnTo>
                    <a:pt x="31946" y="31877"/>
                  </a:lnTo>
                  <a:lnTo>
                    <a:pt x="32687" y="29083"/>
                  </a:lnTo>
                  <a:lnTo>
                    <a:pt x="32755" y="28829"/>
                  </a:lnTo>
                  <a:lnTo>
                    <a:pt x="32823" y="28575"/>
                  </a:lnTo>
                  <a:lnTo>
                    <a:pt x="32926" y="28321"/>
                  </a:lnTo>
                  <a:lnTo>
                    <a:pt x="32277" y="28194"/>
                  </a:lnTo>
                  <a:lnTo>
                    <a:pt x="30069" y="25781"/>
                  </a:lnTo>
                  <a:lnTo>
                    <a:pt x="29526" y="24003"/>
                  </a:lnTo>
                  <a:lnTo>
                    <a:pt x="29428" y="23622"/>
                  </a:lnTo>
                  <a:lnTo>
                    <a:pt x="29329" y="23241"/>
                  </a:lnTo>
                  <a:lnTo>
                    <a:pt x="29263" y="22987"/>
                  </a:lnTo>
                  <a:lnTo>
                    <a:pt x="29165" y="22606"/>
                  </a:lnTo>
                  <a:lnTo>
                    <a:pt x="30499" y="16383"/>
                  </a:lnTo>
                  <a:lnTo>
                    <a:pt x="31934" y="14351"/>
                  </a:lnTo>
                  <a:lnTo>
                    <a:pt x="31849" y="14097"/>
                  </a:lnTo>
                  <a:close/>
                </a:path>
                <a:path w="47625" h="44450">
                  <a:moveTo>
                    <a:pt x="34104" y="33147"/>
                  </a:moveTo>
                  <a:lnTo>
                    <a:pt x="31684" y="33147"/>
                  </a:lnTo>
                  <a:lnTo>
                    <a:pt x="31580" y="33655"/>
                  </a:lnTo>
                  <a:lnTo>
                    <a:pt x="33313" y="33655"/>
                  </a:lnTo>
                  <a:lnTo>
                    <a:pt x="34104" y="33147"/>
                  </a:lnTo>
                  <a:close/>
                </a:path>
                <a:path w="47625" h="44450">
                  <a:moveTo>
                    <a:pt x="44184" y="33147"/>
                  </a:moveTo>
                  <a:lnTo>
                    <a:pt x="34944" y="33147"/>
                  </a:lnTo>
                  <a:lnTo>
                    <a:pt x="34301" y="33655"/>
                  </a:lnTo>
                  <a:lnTo>
                    <a:pt x="38676" y="33655"/>
                  </a:lnTo>
                  <a:lnTo>
                    <a:pt x="44184" y="33147"/>
                  </a:lnTo>
                  <a:close/>
                </a:path>
                <a:path w="47625" h="44450">
                  <a:moveTo>
                    <a:pt x="19678" y="32893"/>
                  </a:moveTo>
                  <a:lnTo>
                    <a:pt x="5213" y="32893"/>
                  </a:lnTo>
                  <a:lnTo>
                    <a:pt x="1606" y="33147"/>
                  </a:lnTo>
                  <a:lnTo>
                    <a:pt x="24758" y="33147"/>
                  </a:lnTo>
                  <a:lnTo>
                    <a:pt x="19678" y="32893"/>
                  </a:lnTo>
                  <a:close/>
                </a:path>
                <a:path w="47625" h="44450">
                  <a:moveTo>
                    <a:pt x="6076" y="30226"/>
                  </a:moveTo>
                  <a:lnTo>
                    <a:pt x="5835" y="30226"/>
                  </a:lnTo>
                  <a:lnTo>
                    <a:pt x="5822" y="30480"/>
                  </a:lnTo>
                  <a:lnTo>
                    <a:pt x="6000" y="30734"/>
                  </a:lnTo>
                  <a:lnTo>
                    <a:pt x="8248" y="31496"/>
                  </a:lnTo>
                  <a:lnTo>
                    <a:pt x="9378" y="32385"/>
                  </a:lnTo>
                  <a:lnTo>
                    <a:pt x="10073" y="32893"/>
                  </a:lnTo>
                  <a:lnTo>
                    <a:pt x="10710" y="32893"/>
                  </a:lnTo>
                  <a:lnTo>
                    <a:pt x="8959" y="31115"/>
                  </a:lnTo>
                  <a:lnTo>
                    <a:pt x="6076" y="30226"/>
                  </a:lnTo>
                  <a:close/>
                </a:path>
                <a:path w="47625" h="44450">
                  <a:moveTo>
                    <a:pt x="9290" y="28067"/>
                  </a:moveTo>
                  <a:lnTo>
                    <a:pt x="9023" y="28067"/>
                  </a:lnTo>
                  <a:lnTo>
                    <a:pt x="9031" y="28321"/>
                  </a:lnTo>
                  <a:lnTo>
                    <a:pt x="9201" y="28575"/>
                  </a:lnTo>
                  <a:lnTo>
                    <a:pt x="12896" y="29972"/>
                  </a:lnTo>
                  <a:lnTo>
                    <a:pt x="15386" y="31877"/>
                  </a:lnTo>
                  <a:lnTo>
                    <a:pt x="16518" y="32893"/>
                  </a:lnTo>
                  <a:lnTo>
                    <a:pt x="17278" y="32893"/>
                  </a:lnTo>
                  <a:lnTo>
                    <a:pt x="13785" y="29718"/>
                  </a:lnTo>
                  <a:lnTo>
                    <a:pt x="9290" y="28067"/>
                  </a:lnTo>
                  <a:close/>
                </a:path>
                <a:path w="47625" h="44450">
                  <a:moveTo>
                    <a:pt x="33757" y="14859"/>
                  </a:moveTo>
                  <a:lnTo>
                    <a:pt x="33235" y="14859"/>
                  </a:lnTo>
                  <a:lnTo>
                    <a:pt x="33303" y="17780"/>
                  </a:lnTo>
                  <a:lnTo>
                    <a:pt x="33443" y="18796"/>
                  </a:lnTo>
                  <a:lnTo>
                    <a:pt x="33984" y="20447"/>
                  </a:lnTo>
                  <a:lnTo>
                    <a:pt x="34067" y="20701"/>
                  </a:lnTo>
                  <a:lnTo>
                    <a:pt x="34177" y="21971"/>
                  </a:lnTo>
                  <a:lnTo>
                    <a:pt x="32993" y="25654"/>
                  </a:lnTo>
                  <a:lnTo>
                    <a:pt x="32591" y="27051"/>
                  </a:lnTo>
                  <a:lnTo>
                    <a:pt x="32556" y="27178"/>
                  </a:lnTo>
                  <a:lnTo>
                    <a:pt x="32451" y="27559"/>
                  </a:lnTo>
                  <a:lnTo>
                    <a:pt x="32346" y="27940"/>
                  </a:lnTo>
                  <a:lnTo>
                    <a:pt x="32277" y="28194"/>
                  </a:lnTo>
                  <a:lnTo>
                    <a:pt x="32977" y="28194"/>
                  </a:lnTo>
                  <a:lnTo>
                    <a:pt x="33390" y="27178"/>
                  </a:lnTo>
                  <a:lnTo>
                    <a:pt x="33277" y="27051"/>
                  </a:lnTo>
                  <a:lnTo>
                    <a:pt x="34182" y="24003"/>
                  </a:lnTo>
                  <a:lnTo>
                    <a:pt x="34935" y="21971"/>
                  </a:lnTo>
                  <a:lnTo>
                    <a:pt x="35035" y="21717"/>
                  </a:lnTo>
                  <a:lnTo>
                    <a:pt x="35142" y="21463"/>
                  </a:lnTo>
                  <a:lnTo>
                    <a:pt x="35248" y="21209"/>
                  </a:lnTo>
                  <a:lnTo>
                    <a:pt x="35355" y="20955"/>
                  </a:lnTo>
                  <a:lnTo>
                    <a:pt x="35462" y="20701"/>
                  </a:lnTo>
                  <a:lnTo>
                    <a:pt x="34608" y="20701"/>
                  </a:lnTo>
                  <a:lnTo>
                    <a:pt x="34695" y="20447"/>
                  </a:lnTo>
                  <a:lnTo>
                    <a:pt x="34369" y="19558"/>
                  </a:lnTo>
                  <a:lnTo>
                    <a:pt x="33927" y="17780"/>
                  </a:lnTo>
                  <a:lnTo>
                    <a:pt x="33811" y="16207"/>
                  </a:lnTo>
                  <a:lnTo>
                    <a:pt x="33757" y="14859"/>
                  </a:lnTo>
                  <a:close/>
                </a:path>
                <a:path w="47625" h="44450">
                  <a:moveTo>
                    <a:pt x="33442" y="27051"/>
                  </a:moveTo>
                  <a:lnTo>
                    <a:pt x="33242" y="27178"/>
                  </a:lnTo>
                  <a:lnTo>
                    <a:pt x="33390" y="27178"/>
                  </a:lnTo>
                  <a:lnTo>
                    <a:pt x="33442" y="27051"/>
                  </a:lnTo>
                  <a:close/>
                </a:path>
                <a:path w="47625" h="44450">
                  <a:moveTo>
                    <a:pt x="34588" y="26162"/>
                  </a:moveTo>
                  <a:lnTo>
                    <a:pt x="33648" y="26543"/>
                  </a:lnTo>
                  <a:lnTo>
                    <a:pt x="33442" y="27051"/>
                  </a:lnTo>
                  <a:lnTo>
                    <a:pt x="34588" y="26162"/>
                  </a:lnTo>
                  <a:close/>
                </a:path>
                <a:path w="47625" h="44450">
                  <a:moveTo>
                    <a:pt x="30854" y="12446"/>
                  </a:moveTo>
                  <a:lnTo>
                    <a:pt x="30346" y="12446"/>
                  </a:lnTo>
                  <a:lnTo>
                    <a:pt x="27298" y="14351"/>
                  </a:lnTo>
                  <a:lnTo>
                    <a:pt x="27107" y="14351"/>
                  </a:lnTo>
                  <a:lnTo>
                    <a:pt x="27021" y="15240"/>
                  </a:lnTo>
                  <a:lnTo>
                    <a:pt x="26910" y="16383"/>
                  </a:lnTo>
                  <a:lnTo>
                    <a:pt x="26799" y="17526"/>
                  </a:lnTo>
                  <a:lnTo>
                    <a:pt x="26675" y="18796"/>
                  </a:lnTo>
                  <a:lnTo>
                    <a:pt x="26626" y="19304"/>
                  </a:lnTo>
                  <a:lnTo>
                    <a:pt x="26515" y="20447"/>
                  </a:lnTo>
                  <a:lnTo>
                    <a:pt x="26428" y="21336"/>
                  </a:lnTo>
                  <a:lnTo>
                    <a:pt x="26305" y="22606"/>
                  </a:lnTo>
                  <a:lnTo>
                    <a:pt x="26206" y="23622"/>
                  </a:lnTo>
                  <a:lnTo>
                    <a:pt x="26079" y="25187"/>
                  </a:lnTo>
                  <a:lnTo>
                    <a:pt x="25990" y="26289"/>
                  </a:lnTo>
                  <a:lnTo>
                    <a:pt x="26596" y="26289"/>
                  </a:lnTo>
                  <a:lnTo>
                    <a:pt x="26672" y="25187"/>
                  </a:lnTo>
                  <a:lnTo>
                    <a:pt x="26793" y="23495"/>
                  </a:lnTo>
                  <a:lnTo>
                    <a:pt x="26919" y="21717"/>
                  </a:lnTo>
                  <a:lnTo>
                    <a:pt x="27009" y="20447"/>
                  </a:lnTo>
                  <a:lnTo>
                    <a:pt x="27126" y="18796"/>
                  </a:lnTo>
                  <a:lnTo>
                    <a:pt x="27234" y="17272"/>
                  </a:lnTo>
                  <a:lnTo>
                    <a:pt x="27360" y="15494"/>
                  </a:lnTo>
                  <a:lnTo>
                    <a:pt x="27378" y="15240"/>
                  </a:lnTo>
                  <a:lnTo>
                    <a:pt x="27195" y="15240"/>
                  </a:lnTo>
                  <a:lnTo>
                    <a:pt x="30841" y="12827"/>
                  </a:lnTo>
                  <a:lnTo>
                    <a:pt x="30854" y="12446"/>
                  </a:lnTo>
                  <a:close/>
                </a:path>
                <a:path w="47625" h="44450">
                  <a:moveTo>
                    <a:pt x="18825" y="19558"/>
                  </a:moveTo>
                  <a:lnTo>
                    <a:pt x="20012" y="20447"/>
                  </a:lnTo>
                  <a:lnTo>
                    <a:pt x="22256" y="21971"/>
                  </a:lnTo>
                  <a:lnTo>
                    <a:pt x="23145" y="23241"/>
                  </a:lnTo>
                  <a:lnTo>
                    <a:pt x="25266" y="26162"/>
                  </a:lnTo>
                  <a:lnTo>
                    <a:pt x="25900" y="26162"/>
                  </a:lnTo>
                  <a:lnTo>
                    <a:pt x="22929" y="21971"/>
                  </a:lnTo>
                  <a:lnTo>
                    <a:pt x="22907" y="21463"/>
                  </a:lnTo>
                  <a:lnTo>
                    <a:pt x="26416" y="21463"/>
                  </a:lnTo>
                  <a:lnTo>
                    <a:pt x="26428" y="21336"/>
                  </a:lnTo>
                  <a:lnTo>
                    <a:pt x="22901" y="21336"/>
                  </a:lnTo>
                  <a:lnTo>
                    <a:pt x="22895" y="21209"/>
                  </a:lnTo>
                  <a:lnTo>
                    <a:pt x="22320" y="21209"/>
                  </a:lnTo>
                  <a:lnTo>
                    <a:pt x="22130" y="20955"/>
                  </a:lnTo>
                  <a:lnTo>
                    <a:pt x="21443" y="20955"/>
                  </a:lnTo>
                  <a:lnTo>
                    <a:pt x="18825" y="19558"/>
                  </a:lnTo>
                  <a:close/>
                </a:path>
                <a:path w="47625" h="44450">
                  <a:moveTo>
                    <a:pt x="44926" y="21209"/>
                  </a:moveTo>
                  <a:lnTo>
                    <a:pt x="37728" y="24003"/>
                  </a:lnTo>
                  <a:lnTo>
                    <a:pt x="37862" y="24003"/>
                  </a:lnTo>
                  <a:lnTo>
                    <a:pt x="34588" y="26162"/>
                  </a:lnTo>
                  <a:lnTo>
                    <a:pt x="35439" y="25781"/>
                  </a:lnTo>
                  <a:lnTo>
                    <a:pt x="42005" y="22987"/>
                  </a:lnTo>
                  <a:lnTo>
                    <a:pt x="45269" y="21717"/>
                  </a:lnTo>
                  <a:lnTo>
                    <a:pt x="45358" y="21336"/>
                  </a:lnTo>
                  <a:lnTo>
                    <a:pt x="44926" y="21209"/>
                  </a:lnTo>
                  <a:close/>
                </a:path>
                <a:path w="47625" h="44450">
                  <a:moveTo>
                    <a:pt x="21888" y="24003"/>
                  </a:moveTo>
                  <a:lnTo>
                    <a:pt x="21193" y="24003"/>
                  </a:lnTo>
                  <a:lnTo>
                    <a:pt x="23428" y="25187"/>
                  </a:lnTo>
                  <a:lnTo>
                    <a:pt x="21888" y="24003"/>
                  </a:lnTo>
                  <a:close/>
                </a:path>
                <a:path w="47625" h="44450">
                  <a:moveTo>
                    <a:pt x="7486" y="22733"/>
                  </a:moveTo>
                  <a:lnTo>
                    <a:pt x="6775" y="22733"/>
                  </a:lnTo>
                  <a:lnTo>
                    <a:pt x="6673" y="22987"/>
                  </a:lnTo>
                  <a:lnTo>
                    <a:pt x="7042" y="23241"/>
                  </a:lnTo>
                  <a:lnTo>
                    <a:pt x="21888" y="24003"/>
                  </a:lnTo>
                  <a:lnTo>
                    <a:pt x="21193" y="24003"/>
                  </a:lnTo>
                  <a:lnTo>
                    <a:pt x="19996" y="23368"/>
                  </a:lnTo>
                  <a:lnTo>
                    <a:pt x="7486" y="22733"/>
                  </a:lnTo>
                  <a:close/>
                </a:path>
                <a:path w="47625" h="44450">
                  <a:moveTo>
                    <a:pt x="28786" y="21336"/>
                  </a:moveTo>
                  <a:lnTo>
                    <a:pt x="26946" y="21336"/>
                  </a:lnTo>
                  <a:lnTo>
                    <a:pt x="26937" y="21463"/>
                  </a:lnTo>
                  <a:lnTo>
                    <a:pt x="28758" y="21463"/>
                  </a:lnTo>
                  <a:lnTo>
                    <a:pt x="28786" y="21336"/>
                  </a:lnTo>
                  <a:close/>
                </a:path>
                <a:path w="47625" h="44450">
                  <a:moveTo>
                    <a:pt x="34300" y="21336"/>
                  </a:moveTo>
                  <a:lnTo>
                    <a:pt x="29437" y="21336"/>
                  </a:lnTo>
                  <a:lnTo>
                    <a:pt x="29410" y="21463"/>
                  </a:lnTo>
                  <a:lnTo>
                    <a:pt x="34347" y="21463"/>
                  </a:lnTo>
                  <a:lnTo>
                    <a:pt x="34300" y="21336"/>
                  </a:lnTo>
                  <a:close/>
                </a:path>
                <a:path w="47625" h="44450">
                  <a:moveTo>
                    <a:pt x="44599" y="21336"/>
                  </a:moveTo>
                  <a:lnTo>
                    <a:pt x="35195" y="21336"/>
                  </a:lnTo>
                  <a:lnTo>
                    <a:pt x="35142" y="21463"/>
                  </a:lnTo>
                  <a:lnTo>
                    <a:pt x="44271" y="21463"/>
                  </a:lnTo>
                  <a:lnTo>
                    <a:pt x="44599" y="21336"/>
                  </a:lnTo>
                  <a:close/>
                </a:path>
                <a:path w="47625" h="44450">
                  <a:moveTo>
                    <a:pt x="22641" y="15494"/>
                  </a:moveTo>
                  <a:lnTo>
                    <a:pt x="22501" y="16207"/>
                  </a:lnTo>
                  <a:lnTo>
                    <a:pt x="22439" y="17272"/>
                  </a:lnTo>
                  <a:lnTo>
                    <a:pt x="22320" y="21209"/>
                  </a:lnTo>
                  <a:lnTo>
                    <a:pt x="22895" y="21209"/>
                  </a:lnTo>
                  <a:lnTo>
                    <a:pt x="22788" y="18796"/>
                  </a:lnTo>
                  <a:lnTo>
                    <a:pt x="22673" y="16207"/>
                  </a:lnTo>
                  <a:lnTo>
                    <a:pt x="22641" y="15494"/>
                  </a:lnTo>
                  <a:close/>
                </a:path>
                <a:path w="47625" h="44450">
                  <a:moveTo>
                    <a:pt x="17051" y="16207"/>
                  </a:moveTo>
                  <a:lnTo>
                    <a:pt x="17183" y="16383"/>
                  </a:lnTo>
                  <a:lnTo>
                    <a:pt x="18716" y="17780"/>
                  </a:lnTo>
                  <a:lnTo>
                    <a:pt x="19878" y="18796"/>
                  </a:lnTo>
                  <a:lnTo>
                    <a:pt x="21443" y="20955"/>
                  </a:lnTo>
                  <a:lnTo>
                    <a:pt x="22130" y="20955"/>
                  </a:lnTo>
                  <a:lnTo>
                    <a:pt x="20516" y="18796"/>
                  </a:lnTo>
                  <a:lnTo>
                    <a:pt x="20275" y="17780"/>
                  </a:lnTo>
                  <a:lnTo>
                    <a:pt x="19689" y="17780"/>
                  </a:lnTo>
                  <a:lnTo>
                    <a:pt x="19642" y="17526"/>
                  </a:lnTo>
                  <a:lnTo>
                    <a:pt x="18927" y="17526"/>
                  </a:lnTo>
                  <a:lnTo>
                    <a:pt x="18728" y="17272"/>
                  </a:lnTo>
                  <a:lnTo>
                    <a:pt x="17051" y="16207"/>
                  </a:lnTo>
                  <a:close/>
                </a:path>
                <a:path w="47625" h="44450">
                  <a:moveTo>
                    <a:pt x="38322" y="14859"/>
                  </a:moveTo>
                  <a:lnTo>
                    <a:pt x="36220" y="14859"/>
                  </a:lnTo>
                  <a:lnTo>
                    <a:pt x="36468" y="15240"/>
                  </a:lnTo>
                  <a:lnTo>
                    <a:pt x="35084" y="19304"/>
                  </a:lnTo>
                  <a:lnTo>
                    <a:pt x="34997" y="19558"/>
                  </a:lnTo>
                  <a:lnTo>
                    <a:pt x="34616" y="20447"/>
                  </a:lnTo>
                  <a:lnTo>
                    <a:pt x="34687" y="20701"/>
                  </a:lnTo>
                  <a:lnTo>
                    <a:pt x="35257" y="20701"/>
                  </a:lnTo>
                  <a:lnTo>
                    <a:pt x="35773" y="20447"/>
                  </a:lnTo>
                  <a:lnTo>
                    <a:pt x="35363" y="20447"/>
                  </a:lnTo>
                  <a:lnTo>
                    <a:pt x="37077" y="15494"/>
                  </a:lnTo>
                  <a:lnTo>
                    <a:pt x="38322" y="14859"/>
                  </a:lnTo>
                  <a:close/>
                </a:path>
                <a:path w="47625" h="44450">
                  <a:moveTo>
                    <a:pt x="39123" y="18796"/>
                  </a:moveTo>
                  <a:lnTo>
                    <a:pt x="37371" y="18796"/>
                  </a:lnTo>
                  <a:lnTo>
                    <a:pt x="35363" y="20447"/>
                  </a:lnTo>
                  <a:lnTo>
                    <a:pt x="35773" y="20447"/>
                  </a:lnTo>
                  <a:lnTo>
                    <a:pt x="39123" y="18796"/>
                  </a:lnTo>
                  <a:close/>
                </a:path>
                <a:path w="47625" h="44450">
                  <a:moveTo>
                    <a:pt x="7588" y="18796"/>
                  </a:moveTo>
                  <a:lnTo>
                    <a:pt x="6318" y="18796"/>
                  </a:lnTo>
                  <a:lnTo>
                    <a:pt x="6254" y="19431"/>
                  </a:lnTo>
                  <a:lnTo>
                    <a:pt x="6750" y="19558"/>
                  </a:lnTo>
                  <a:lnTo>
                    <a:pt x="8083" y="19304"/>
                  </a:lnTo>
                  <a:lnTo>
                    <a:pt x="4997" y="19304"/>
                  </a:lnTo>
                  <a:lnTo>
                    <a:pt x="7588" y="18796"/>
                  </a:lnTo>
                  <a:close/>
                </a:path>
                <a:path w="47625" h="44450">
                  <a:moveTo>
                    <a:pt x="10750" y="18796"/>
                  </a:moveTo>
                  <a:lnTo>
                    <a:pt x="7588" y="18796"/>
                  </a:lnTo>
                  <a:lnTo>
                    <a:pt x="4997" y="19304"/>
                  </a:lnTo>
                  <a:lnTo>
                    <a:pt x="8083" y="19304"/>
                  </a:lnTo>
                  <a:lnTo>
                    <a:pt x="10750" y="18796"/>
                  </a:lnTo>
                  <a:close/>
                </a:path>
                <a:path w="47625" h="44450">
                  <a:moveTo>
                    <a:pt x="16084" y="17780"/>
                  </a:moveTo>
                  <a:lnTo>
                    <a:pt x="8083" y="19304"/>
                  </a:lnTo>
                  <a:lnTo>
                    <a:pt x="19202" y="19304"/>
                  </a:lnTo>
                  <a:lnTo>
                    <a:pt x="15620" y="18796"/>
                  </a:lnTo>
                  <a:lnTo>
                    <a:pt x="17580" y="18796"/>
                  </a:lnTo>
                  <a:lnTo>
                    <a:pt x="16084" y="17780"/>
                  </a:lnTo>
                  <a:close/>
                </a:path>
                <a:path w="47625" h="44450">
                  <a:moveTo>
                    <a:pt x="19878" y="18796"/>
                  </a:moveTo>
                  <a:lnTo>
                    <a:pt x="17580" y="18796"/>
                  </a:lnTo>
                  <a:lnTo>
                    <a:pt x="18328" y="19304"/>
                  </a:lnTo>
                  <a:lnTo>
                    <a:pt x="20246" y="19304"/>
                  </a:lnTo>
                  <a:lnTo>
                    <a:pt x="19878" y="18796"/>
                  </a:lnTo>
                  <a:close/>
                </a:path>
                <a:path w="47625" h="44450">
                  <a:moveTo>
                    <a:pt x="22349" y="18796"/>
                  </a:moveTo>
                  <a:lnTo>
                    <a:pt x="20516" y="18796"/>
                  </a:lnTo>
                  <a:lnTo>
                    <a:pt x="20896" y="19304"/>
                  </a:lnTo>
                  <a:lnTo>
                    <a:pt x="22320" y="19304"/>
                  </a:lnTo>
                  <a:lnTo>
                    <a:pt x="22349" y="18796"/>
                  </a:lnTo>
                  <a:close/>
                </a:path>
                <a:path w="47625" h="44450">
                  <a:moveTo>
                    <a:pt x="26675" y="18796"/>
                  </a:moveTo>
                  <a:lnTo>
                    <a:pt x="22788" y="18796"/>
                  </a:lnTo>
                  <a:lnTo>
                    <a:pt x="22811" y="19304"/>
                  </a:lnTo>
                  <a:lnTo>
                    <a:pt x="26626" y="19304"/>
                  </a:lnTo>
                  <a:lnTo>
                    <a:pt x="26675" y="18796"/>
                  </a:lnTo>
                  <a:close/>
                </a:path>
                <a:path w="47625" h="44450">
                  <a:moveTo>
                    <a:pt x="29349" y="18796"/>
                  </a:moveTo>
                  <a:lnTo>
                    <a:pt x="27126" y="18796"/>
                  </a:lnTo>
                  <a:lnTo>
                    <a:pt x="27090" y="19304"/>
                  </a:lnTo>
                  <a:lnTo>
                    <a:pt x="29236" y="19304"/>
                  </a:lnTo>
                  <a:lnTo>
                    <a:pt x="29349" y="18796"/>
                  </a:lnTo>
                  <a:close/>
                </a:path>
                <a:path w="47625" h="44450">
                  <a:moveTo>
                    <a:pt x="33443" y="18796"/>
                  </a:moveTo>
                  <a:lnTo>
                    <a:pt x="29981" y="18796"/>
                  </a:lnTo>
                  <a:lnTo>
                    <a:pt x="29873" y="19304"/>
                  </a:lnTo>
                  <a:lnTo>
                    <a:pt x="33609" y="19304"/>
                  </a:lnTo>
                  <a:lnTo>
                    <a:pt x="33443" y="18796"/>
                  </a:lnTo>
                  <a:close/>
                </a:path>
                <a:path w="47625" h="44450">
                  <a:moveTo>
                    <a:pt x="35257" y="18796"/>
                  </a:moveTo>
                  <a:lnTo>
                    <a:pt x="34177" y="18796"/>
                  </a:lnTo>
                  <a:lnTo>
                    <a:pt x="34303" y="19304"/>
                  </a:lnTo>
                  <a:lnTo>
                    <a:pt x="35084" y="19304"/>
                  </a:lnTo>
                  <a:lnTo>
                    <a:pt x="35257" y="18796"/>
                  </a:lnTo>
                  <a:close/>
                </a:path>
                <a:path w="47625" h="44450">
                  <a:moveTo>
                    <a:pt x="37371" y="18796"/>
                  </a:moveTo>
                  <a:lnTo>
                    <a:pt x="35934" y="18796"/>
                  </a:lnTo>
                  <a:lnTo>
                    <a:pt x="35758" y="19304"/>
                  </a:lnTo>
                  <a:lnTo>
                    <a:pt x="36753" y="19304"/>
                  </a:lnTo>
                  <a:lnTo>
                    <a:pt x="37371" y="18796"/>
                  </a:lnTo>
                  <a:close/>
                </a:path>
                <a:path w="47625" h="44450">
                  <a:moveTo>
                    <a:pt x="41179" y="17272"/>
                  </a:moveTo>
                  <a:lnTo>
                    <a:pt x="40663" y="17526"/>
                  </a:lnTo>
                  <a:lnTo>
                    <a:pt x="37530" y="18796"/>
                  </a:lnTo>
                  <a:lnTo>
                    <a:pt x="38914" y="18796"/>
                  </a:lnTo>
                  <a:lnTo>
                    <a:pt x="41535" y="17780"/>
                  </a:lnTo>
                  <a:lnTo>
                    <a:pt x="41577" y="17526"/>
                  </a:lnTo>
                  <a:lnTo>
                    <a:pt x="42017" y="17526"/>
                  </a:lnTo>
                  <a:lnTo>
                    <a:pt x="41179" y="17272"/>
                  </a:lnTo>
                  <a:close/>
                </a:path>
                <a:path w="47625" h="44450">
                  <a:moveTo>
                    <a:pt x="19005" y="12446"/>
                  </a:moveTo>
                  <a:lnTo>
                    <a:pt x="19095" y="14097"/>
                  </a:lnTo>
                  <a:lnTo>
                    <a:pt x="19184" y="14859"/>
                  </a:lnTo>
                  <a:lnTo>
                    <a:pt x="19259" y="15494"/>
                  </a:lnTo>
                  <a:lnTo>
                    <a:pt x="19594" y="17272"/>
                  </a:lnTo>
                  <a:lnTo>
                    <a:pt x="19566" y="17526"/>
                  </a:lnTo>
                  <a:lnTo>
                    <a:pt x="19765" y="17780"/>
                  </a:lnTo>
                  <a:lnTo>
                    <a:pt x="20275" y="17780"/>
                  </a:lnTo>
                  <a:lnTo>
                    <a:pt x="19247" y="13462"/>
                  </a:lnTo>
                  <a:lnTo>
                    <a:pt x="19157" y="13081"/>
                  </a:lnTo>
                  <a:lnTo>
                    <a:pt x="19096" y="12827"/>
                  </a:lnTo>
                  <a:lnTo>
                    <a:pt x="19005" y="12446"/>
                  </a:lnTo>
                  <a:close/>
                </a:path>
                <a:path w="47625" h="44450">
                  <a:moveTo>
                    <a:pt x="12819" y="10922"/>
                  </a:moveTo>
                  <a:lnTo>
                    <a:pt x="12896" y="11049"/>
                  </a:lnTo>
                  <a:lnTo>
                    <a:pt x="15436" y="13081"/>
                  </a:lnTo>
                  <a:lnTo>
                    <a:pt x="18029" y="16383"/>
                  </a:lnTo>
                  <a:lnTo>
                    <a:pt x="18638" y="17272"/>
                  </a:lnTo>
                  <a:lnTo>
                    <a:pt x="19017" y="17526"/>
                  </a:lnTo>
                  <a:lnTo>
                    <a:pt x="19566" y="17526"/>
                  </a:lnTo>
                  <a:lnTo>
                    <a:pt x="16033" y="13081"/>
                  </a:lnTo>
                  <a:lnTo>
                    <a:pt x="15909" y="12827"/>
                  </a:lnTo>
                  <a:lnTo>
                    <a:pt x="15840" y="12446"/>
                  </a:lnTo>
                  <a:lnTo>
                    <a:pt x="15730" y="11938"/>
                  </a:lnTo>
                  <a:lnTo>
                    <a:pt x="14562" y="11938"/>
                  </a:lnTo>
                  <a:lnTo>
                    <a:pt x="12819" y="10922"/>
                  </a:lnTo>
                  <a:close/>
                </a:path>
                <a:path w="47625" h="44450">
                  <a:moveTo>
                    <a:pt x="14954" y="14351"/>
                  </a:moveTo>
                  <a:lnTo>
                    <a:pt x="9019" y="14859"/>
                  </a:lnTo>
                  <a:lnTo>
                    <a:pt x="11547" y="14859"/>
                  </a:lnTo>
                  <a:lnTo>
                    <a:pt x="14116" y="15240"/>
                  </a:lnTo>
                  <a:lnTo>
                    <a:pt x="16991" y="16207"/>
                  </a:lnTo>
                  <a:lnTo>
                    <a:pt x="14954" y="14351"/>
                  </a:lnTo>
                  <a:close/>
                </a:path>
                <a:path w="47625" h="44450">
                  <a:moveTo>
                    <a:pt x="9019" y="14859"/>
                  </a:moveTo>
                  <a:lnTo>
                    <a:pt x="5568" y="14859"/>
                  </a:lnTo>
                  <a:lnTo>
                    <a:pt x="6292" y="15240"/>
                  </a:lnTo>
                  <a:lnTo>
                    <a:pt x="4567" y="15240"/>
                  </a:lnTo>
                  <a:lnTo>
                    <a:pt x="9019" y="14859"/>
                  </a:lnTo>
                  <a:close/>
                </a:path>
                <a:path w="47625" h="44450">
                  <a:moveTo>
                    <a:pt x="25850" y="10414"/>
                  </a:moveTo>
                  <a:lnTo>
                    <a:pt x="25289" y="10414"/>
                  </a:lnTo>
                  <a:lnTo>
                    <a:pt x="22625" y="14097"/>
                  </a:lnTo>
                  <a:lnTo>
                    <a:pt x="22630" y="15240"/>
                  </a:lnTo>
                  <a:lnTo>
                    <a:pt x="22467" y="15240"/>
                  </a:lnTo>
                  <a:lnTo>
                    <a:pt x="25638" y="11049"/>
                  </a:lnTo>
                  <a:lnTo>
                    <a:pt x="25734" y="10922"/>
                  </a:lnTo>
                  <a:lnTo>
                    <a:pt x="26003" y="10922"/>
                  </a:lnTo>
                  <a:lnTo>
                    <a:pt x="25850" y="10414"/>
                  </a:lnTo>
                  <a:close/>
                </a:path>
                <a:path w="47625" h="44450">
                  <a:moveTo>
                    <a:pt x="8121" y="14351"/>
                  </a:moveTo>
                  <a:lnTo>
                    <a:pt x="3575" y="14859"/>
                  </a:lnTo>
                  <a:lnTo>
                    <a:pt x="11547" y="14859"/>
                  </a:lnTo>
                  <a:lnTo>
                    <a:pt x="8121" y="14351"/>
                  </a:lnTo>
                  <a:close/>
                </a:path>
                <a:path w="47625" h="44450">
                  <a:moveTo>
                    <a:pt x="35923" y="14351"/>
                  </a:moveTo>
                  <a:lnTo>
                    <a:pt x="33212" y="14351"/>
                  </a:lnTo>
                  <a:lnTo>
                    <a:pt x="33652" y="14859"/>
                  </a:lnTo>
                  <a:lnTo>
                    <a:pt x="36209" y="14859"/>
                  </a:lnTo>
                  <a:lnTo>
                    <a:pt x="35923" y="14351"/>
                  </a:lnTo>
                  <a:close/>
                </a:path>
                <a:path w="47625" h="44450">
                  <a:moveTo>
                    <a:pt x="36803" y="14351"/>
                  </a:moveTo>
                  <a:lnTo>
                    <a:pt x="36587" y="14351"/>
                  </a:lnTo>
                  <a:lnTo>
                    <a:pt x="36831" y="14859"/>
                  </a:lnTo>
                  <a:lnTo>
                    <a:pt x="36615" y="14859"/>
                  </a:lnTo>
                  <a:lnTo>
                    <a:pt x="36803" y="14351"/>
                  </a:lnTo>
                  <a:close/>
                </a:path>
                <a:path w="47625" h="44450">
                  <a:moveTo>
                    <a:pt x="36125" y="10922"/>
                  </a:moveTo>
                  <a:lnTo>
                    <a:pt x="35495" y="10922"/>
                  </a:lnTo>
                  <a:lnTo>
                    <a:pt x="35422" y="13462"/>
                  </a:lnTo>
                  <a:lnTo>
                    <a:pt x="35923" y="14351"/>
                  </a:lnTo>
                  <a:lnTo>
                    <a:pt x="36587" y="14351"/>
                  </a:lnTo>
                  <a:lnTo>
                    <a:pt x="36465" y="14097"/>
                  </a:lnTo>
                  <a:lnTo>
                    <a:pt x="36223" y="13462"/>
                  </a:lnTo>
                  <a:lnTo>
                    <a:pt x="36125" y="10922"/>
                  </a:lnTo>
                  <a:close/>
                </a:path>
                <a:path w="47625" h="44450">
                  <a:moveTo>
                    <a:pt x="38373" y="10414"/>
                  </a:moveTo>
                  <a:lnTo>
                    <a:pt x="36036" y="10414"/>
                  </a:lnTo>
                  <a:lnTo>
                    <a:pt x="35223" y="10922"/>
                  </a:lnTo>
                  <a:lnTo>
                    <a:pt x="38072" y="10922"/>
                  </a:lnTo>
                  <a:lnTo>
                    <a:pt x="36897" y="14097"/>
                  </a:lnTo>
                  <a:lnTo>
                    <a:pt x="36803" y="14351"/>
                  </a:lnTo>
                  <a:lnTo>
                    <a:pt x="37514" y="14351"/>
                  </a:lnTo>
                  <a:lnTo>
                    <a:pt x="38334" y="11938"/>
                  </a:lnTo>
                  <a:lnTo>
                    <a:pt x="38479" y="11577"/>
                  </a:lnTo>
                  <a:lnTo>
                    <a:pt x="38538" y="11430"/>
                  </a:lnTo>
                  <a:lnTo>
                    <a:pt x="38627" y="10922"/>
                  </a:lnTo>
                  <a:lnTo>
                    <a:pt x="38373" y="10414"/>
                  </a:lnTo>
                  <a:close/>
                </a:path>
                <a:path w="47625" h="44450">
                  <a:moveTo>
                    <a:pt x="41738" y="12446"/>
                  </a:moveTo>
                  <a:lnTo>
                    <a:pt x="41598" y="12446"/>
                  </a:lnTo>
                  <a:lnTo>
                    <a:pt x="39020" y="13462"/>
                  </a:lnTo>
                  <a:lnTo>
                    <a:pt x="37665" y="14351"/>
                  </a:lnTo>
                  <a:lnTo>
                    <a:pt x="39317" y="14351"/>
                  </a:lnTo>
                  <a:lnTo>
                    <a:pt x="41807" y="13081"/>
                  </a:lnTo>
                  <a:lnTo>
                    <a:pt x="42005" y="13081"/>
                  </a:lnTo>
                  <a:lnTo>
                    <a:pt x="42106" y="12827"/>
                  </a:lnTo>
                  <a:lnTo>
                    <a:pt x="42367" y="12827"/>
                  </a:lnTo>
                  <a:lnTo>
                    <a:pt x="41738" y="12446"/>
                  </a:lnTo>
                  <a:close/>
                </a:path>
                <a:path w="47625" h="44450">
                  <a:moveTo>
                    <a:pt x="3613" y="6096"/>
                  </a:moveTo>
                  <a:lnTo>
                    <a:pt x="3384" y="6096"/>
                  </a:lnTo>
                  <a:lnTo>
                    <a:pt x="3282" y="6223"/>
                  </a:lnTo>
                  <a:lnTo>
                    <a:pt x="3705" y="6730"/>
                  </a:lnTo>
                  <a:lnTo>
                    <a:pt x="4169" y="6730"/>
                  </a:lnTo>
                  <a:lnTo>
                    <a:pt x="11601" y="8382"/>
                  </a:lnTo>
                  <a:lnTo>
                    <a:pt x="14446" y="11938"/>
                  </a:lnTo>
                  <a:lnTo>
                    <a:pt x="15144" y="11938"/>
                  </a:lnTo>
                  <a:lnTo>
                    <a:pt x="11982" y="8128"/>
                  </a:lnTo>
                  <a:lnTo>
                    <a:pt x="12014" y="7747"/>
                  </a:lnTo>
                  <a:lnTo>
                    <a:pt x="11017" y="7747"/>
                  </a:lnTo>
                  <a:lnTo>
                    <a:pt x="3613" y="6096"/>
                  </a:lnTo>
                  <a:close/>
                </a:path>
                <a:path w="47625" h="44450">
                  <a:moveTo>
                    <a:pt x="14707" y="7493"/>
                  </a:moveTo>
                  <a:lnTo>
                    <a:pt x="14771" y="9398"/>
                  </a:lnTo>
                  <a:lnTo>
                    <a:pt x="14883" y="10414"/>
                  </a:lnTo>
                  <a:lnTo>
                    <a:pt x="14970" y="10922"/>
                  </a:lnTo>
                  <a:lnTo>
                    <a:pt x="15057" y="11430"/>
                  </a:lnTo>
                  <a:lnTo>
                    <a:pt x="15144" y="11938"/>
                  </a:lnTo>
                  <a:lnTo>
                    <a:pt x="15730" y="11938"/>
                  </a:lnTo>
                  <a:lnTo>
                    <a:pt x="14912" y="8382"/>
                  </a:lnTo>
                  <a:lnTo>
                    <a:pt x="14853" y="8128"/>
                  </a:lnTo>
                  <a:lnTo>
                    <a:pt x="14766" y="7747"/>
                  </a:lnTo>
                  <a:lnTo>
                    <a:pt x="14707" y="7493"/>
                  </a:lnTo>
                  <a:close/>
                </a:path>
                <a:path w="47625" h="44450">
                  <a:moveTo>
                    <a:pt x="21380" y="6985"/>
                  </a:moveTo>
                  <a:lnTo>
                    <a:pt x="20961" y="7112"/>
                  </a:lnTo>
                  <a:lnTo>
                    <a:pt x="18839" y="10160"/>
                  </a:lnTo>
                  <a:lnTo>
                    <a:pt x="18782" y="11430"/>
                  </a:lnTo>
                  <a:lnTo>
                    <a:pt x="19021" y="11049"/>
                  </a:lnTo>
                  <a:lnTo>
                    <a:pt x="21421" y="7493"/>
                  </a:lnTo>
                  <a:lnTo>
                    <a:pt x="21549" y="7493"/>
                  </a:lnTo>
                  <a:lnTo>
                    <a:pt x="21422" y="7112"/>
                  </a:lnTo>
                  <a:lnTo>
                    <a:pt x="21380" y="6985"/>
                  </a:lnTo>
                  <a:close/>
                </a:path>
                <a:path w="47625" h="44450">
                  <a:moveTo>
                    <a:pt x="5115" y="10414"/>
                  </a:moveTo>
                  <a:lnTo>
                    <a:pt x="4133" y="10414"/>
                  </a:lnTo>
                  <a:lnTo>
                    <a:pt x="6013" y="10922"/>
                  </a:lnTo>
                  <a:lnTo>
                    <a:pt x="5031" y="10922"/>
                  </a:lnTo>
                  <a:lnTo>
                    <a:pt x="5115" y="10414"/>
                  </a:lnTo>
                  <a:close/>
                </a:path>
                <a:path w="47625" h="44450">
                  <a:moveTo>
                    <a:pt x="10204" y="9398"/>
                  </a:moveTo>
                  <a:lnTo>
                    <a:pt x="4413" y="10414"/>
                  </a:lnTo>
                  <a:lnTo>
                    <a:pt x="5115" y="10414"/>
                  </a:lnTo>
                  <a:lnTo>
                    <a:pt x="5031" y="10922"/>
                  </a:lnTo>
                  <a:lnTo>
                    <a:pt x="4822" y="10922"/>
                  </a:lnTo>
                  <a:lnTo>
                    <a:pt x="10962" y="9840"/>
                  </a:lnTo>
                  <a:lnTo>
                    <a:pt x="10204" y="9398"/>
                  </a:lnTo>
                  <a:close/>
                </a:path>
                <a:path w="47625" h="44450">
                  <a:moveTo>
                    <a:pt x="11947" y="10414"/>
                  </a:moveTo>
                  <a:lnTo>
                    <a:pt x="7705" y="10414"/>
                  </a:lnTo>
                  <a:lnTo>
                    <a:pt x="4822" y="10922"/>
                  </a:lnTo>
                  <a:lnTo>
                    <a:pt x="12819" y="10922"/>
                  </a:lnTo>
                  <a:lnTo>
                    <a:pt x="11947" y="10414"/>
                  </a:lnTo>
                  <a:close/>
                </a:path>
                <a:path w="47625" h="44450">
                  <a:moveTo>
                    <a:pt x="13227" y="10414"/>
                  </a:moveTo>
                  <a:lnTo>
                    <a:pt x="12103" y="10414"/>
                  </a:lnTo>
                  <a:lnTo>
                    <a:pt x="12738" y="10922"/>
                  </a:lnTo>
                  <a:lnTo>
                    <a:pt x="13633" y="10922"/>
                  </a:lnTo>
                  <a:lnTo>
                    <a:pt x="13227" y="10414"/>
                  </a:lnTo>
                  <a:close/>
                </a:path>
                <a:path w="47625" h="44450">
                  <a:moveTo>
                    <a:pt x="14883" y="10414"/>
                  </a:moveTo>
                  <a:lnTo>
                    <a:pt x="13879" y="10414"/>
                  </a:lnTo>
                  <a:lnTo>
                    <a:pt x="14301" y="10922"/>
                  </a:lnTo>
                  <a:lnTo>
                    <a:pt x="14970" y="10922"/>
                  </a:lnTo>
                  <a:lnTo>
                    <a:pt x="14883" y="10414"/>
                  </a:lnTo>
                  <a:close/>
                </a:path>
                <a:path w="47625" h="44450">
                  <a:moveTo>
                    <a:pt x="18662" y="10414"/>
                  </a:moveTo>
                  <a:lnTo>
                    <a:pt x="15379" y="10414"/>
                  </a:lnTo>
                  <a:lnTo>
                    <a:pt x="15496" y="10922"/>
                  </a:lnTo>
                  <a:lnTo>
                    <a:pt x="18722" y="10922"/>
                  </a:lnTo>
                  <a:lnTo>
                    <a:pt x="18662" y="10414"/>
                  </a:lnTo>
                  <a:close/>
                </a:path>
                <a:path w="47625" h="44450">
                  <a:moveTo>
                    <a:pt x="25289" y="10414"/>
                  </a:moveTo>
                  <a:lnTo>
                    <a:pt x="19450" y="10414"/>
                  </a:lnTo>
                  <a:lnTo>
                    <a:pt x="19107" y="10922"/>
                  </a:lnTo>
                  <a:lnTo>
                    <a:pt x="24921" y="10922"/>
                  </a:lnTo>
                  <a:lnTo>
                    <a:pt x="25289" y="10414"/>
                  </a:lnTo>
                  <a:close/>
                </a:path>
                <a:path w="47625" h="44450">
                  <a:moveTo>
                    <a:pt x="26119" y="10414"/>
                  </a:moveTo>
                  <a:lnTo>
                    <a:pt x="25850" y="10414"/>
                  </a:lnTo>
                  <a:lnTo>
                    <a:pt x="26003" y="10922"/>
                  </a:lnTo>
                  <a:lnTo>
                    <a:pt x="25734" y="10922"/>
                  </a:lnTo>
                  <a:lnTo>
                    <a:pt x="26119" y="10414"/>
                  </a:lnTo>
                  <a:close/>
                </a:path>
                <a:path w="47625" h="44450">
                  <a:moveTo>
                    <a:pt x="35883" y="10414"/>
                  </a:moveTo>
                  <a:lnTo>
                    <a:pt x="35735" y="10414"/>
                  </a:lnTo>
                  <a:lnTo>
                    <a:pt x="36125" y="10922"/>
                  </a:lnTo>
                  <a:lnTo>
                    <a:pt x="35375" y="10922"/>
                  </a:lnTo>
                  <a:lnTo>
                    <a:pt x="35883" y="10414"/>
                  </a:lnTo>
                  <a:close/>
                </a:path>
                <a:path w="47625" h="44450">
                  <a:moveTo>
                    <a:pt x="11385" y="9840"/>
                  </a:moveTo>
                  <a:lnTo>
                    <a:pt x="10962" y="9840"/>
                  </a:lnTo>
                  <a:lnTo>
                    <a:pt x="11947" y="10414"/>
                  </a:lnTo>
                  <a:lnTo>
                    <a:pt x="12103" y="10414"/>
                  </a:lnTo>
                  <a:lnTo>
                    <a:pt x="11385" y="9840"/>
                  </a:lnTo>
                  <a:close/>
                </a:path>
                <a:path w="47625" h="44450">
                  <a:moveTo>
                    <a:pt x="3956" y="2286"/>
                  </a:moveTo>
                  <a:lnTo>
                    <a:pt x="3600" y="2286"/>
                  </a:lnTo>
                  <a:lnTo>
                    <a:pt x="3752" y="2667"/>
                  </a:lnTo>
                  <a:lnTo>
                    <a:pt x="3803" y="2794"/>
                  </a:lnTo>
                  <a:lnTo>
                    <a:pt x="8451" y="4826"/>
                  </a:lnTo>
                  <a:lnTo>
                    <a:pt x="11017" y="7747"/>
                  </a:lnTo>
                  <a:lnTo>
                    <a:pt x="12014" y="7747"/>
                  </a:lnTo>
                  <a:lnTo>
                    <a:pt x="12035" y="7493"/>
                  </a:lnTo>
                  <a:lnTo>
                    <a:pt x="11410" y="7493"/>
                  </a:lnTo>
                  <a:lnTo>
                    <a:pt x="9059" y="4826"/>
                  </a:lnTo>
                  <a:lnTo>
                    <a:pt x="8870" y="3937"/>
                  </a:lnTo>
                  <a:lnTo>
                    <a:pt x="7550" y="3937"/>
                  </a:lnTo>
                  <a:lnTo>
                    <a:pt x="3956" y="2286"/>
                  </a:lnTo>
                  <a:close/>
                </a:path>
                <a:path w="47625" h="44450">
                  <a:moveTo>
                    <a:pt x="12160" y="2159"/>
                  </a:moveTo>
                  <a:lnTo>
                    <a:pt x="11842" y="2286"/>
                  </a:lnTo>
                  <a:lnTo>
                    <a:pt x="11811" y="2667"/>
                  </a:lnTo>
                  <a:lnTo>
                    <a:pt x="11705" y="3937"/>
                  </a:lnTo>
                  <a:lnTo>
                    <a:pt x="11632" y="4826"/>
                  </a:lnTo>
                  <a:lnTo>
                    <a:pt x="11526" y="6096"/>
                  </a:lnTo>
                  <a:lnTo>
                    <a:pt x="11410" y="7493"/>
                  </a:lnTo>
                  <a:lnTo>
                    <a:pt x="12035" y="7493"/>
                  </a:lnTo>
                  <a:lnTo>
                    <a:pt x="12153" y="6096"/>
                  </a:lnTo>
                  <a:lnTo>
                    <a:pt x="12260" y="4826"/>
                  </a:lnTo>
                  <a:lnTo>
                    <a:pt x="12334" y="3937"/>
                  </a:lnTo>
                  <a:lnTo>
                    <a:pt x="12441" y="2667"/>
                  </a:lnTo>
                  <a:lnTo>
                    <a:pt x="12257" y="2286"/>
                  </a:lnTo>
                  <a:lnTo>
                    <a:pt x="12160" y="2159"/>
                  </a:lnTo>
                  <a:close/>
                </a:path>
                <a:path w="47625" h="44450">
                  <a:moveTo>
                    <a:pt x="16875" y="4826"/>
                  </a:moveTo>
                  <a:lnTo>
                    <a:pt x="16290" y="4826"/>
                  </a:lnTo>
                  <a:lnTo>
                    <a:pt x="14509" y="6477"/>
                  </a:lnTo>
                  <a:lnTo>
                    <a:pt x="14620" y="7112"/>
                  </a:lnTo>
                  <a:lnTo>
                    <a:pt x="14878" y="6985"/>
                  </a:lnTo>
                  <a:lnTo>
                    <a:pt x="16922" y="5207"/>
                  </a:lnTo>
                  <a:lnTo>
                    <a:pt x="16875" y="4826"/>
                  </a:lnTo>
                  <a:close/>
                </a:path>
                <a:path w="47625" h="44450">
                  <a:moveTo>
                    <a:pt x="4425" y="0"/>
                  </a:moveTo>
                  <a:lnTo>
                    <a:pt x="4019" y="0"/>
                  </a:lnTo>
                  <a:lnTo>
                    <a:pt x="4057" y="381"/>
                  </a:lnTo>
                  <a:lnTo>
                    <a:pt x="5175" y="1524"/>
                  </a:lnTo>
                  <a:lnTo>
                    <a:pt x="6343" y="2667"/>
                  </a:lnTo>
                  <a:lnTo>
                    <a:pt x="7550" y="3937"/>
                  </a:lnTo>
                  <a:lnTo>
                    <a:pt x="8274" y="3937"/>
                  </a:lnTo>
                  <a:lnTo>
                    <a:pt x="5801" y="1270"/>
                  </a:lnTo>
                  <a:lnTo>
                    <a:pt x="5683" y="1143"/>
                  </a:lnTo>
                  <a:lnTo>
                    <a:pt x="4425" y="0"/>
                  </a:lnTo>
                  <a:close/>
                </a:path>
                <a:path w="47625" h="44450">
                  <a:moveTo>
                    <a:pt x="8432" y="1143"/>
                  </a:moveTo>
                  <a:lnTo>
                    <a:pt x="8127" y="1143"/>
                  </a:lnTo>
                  <a:lnTo>
                    <a:pt x="8154" y="2794"/>
                  </a:lnTo>
                  <a:lnTo>
                    <a:pt x="8274" y="3937"/>
                  </a:lnTo>
                  <a:lnTo>
                    <a:pt x="8870" y="3937"/>
                  </a:lnTo>
                  <a:lnTo>
                    <a:pt x="8756" y="2794"/>
                  </a:lnTo>
                  <a:lnTo>
                    <a:pt x="8693" y="2159"/>
                  </a:lnTo>
                  <a:lnTo>
                    <a:pt x="8604" y="1270"/>
                  </a:lnTo>
                  <a:lnTo>
                    <a:pt x="8432" y="1143"/>
                  </a:lnTo>
                  <a:close/>
                </a:path>
              </a:pathLst>
            </a:custGeom>
            <a:solidFill>
              <a:srgbClr val="4477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4" name="object 2794"/>
            <p:cNvSpPr/>
            <p:nvPr/>
          </p:nvSpPr>
          <p:spPr>
            <a:xfrm>
              <a:off x="7062990" y="2906072"/>
              <a:ext cx="41910" cy="45085"/>
            </a:xfrm>
            <a:custGeom>
              <a:avLst/>
              <a:gdLst/>
              <a:ahLst/>
              <a:cxnLst/>
              <a:rect l="l" t="t" r="r" b="b"/>
              <a:pathLst>
                <a:path w="41909" h="45085">
                  <a:moveTo>
                    <a:pt x="41385" y="35648"/>
                  </a:moveTo>
                  <a:lnTo>
                    <a:pt x="40514" y="35648"/>
                  </a:lnTo>
                  <a:lnTo>
                    <a:pt x="37248" y="38139"/>
                  </a:lnTo>
                  <a:lnTo>
                    <a:pt x="36969" y="38379"/>
                  </a:lnTo>
                  <a:lnTo>
                    <a:pt x="35107" y="43434"/>
                  </a:lnTo>
                  <a:lnTo>
                    <a:pt x="35065" y="44500"/>
                  </a:lnTo>
                  <a:lnTo>
                    <a:pt x="35459" y="44348"/>
                  </a:lnTo>
                  <a:lnTo>
                    <a:pt x="37644" y="38379"/>
                  </a:lnTo>
                  <a:lnTo>
                    <a:pt x="41173" y="35953"/>
                  </a:lnTo>
                  <a:lnTo>
                    <a:pt x="41474" y="35953"/>
                  </a:lnTo>
                  <a:lnTo>
                    <a:pt x="41385" y="35648"/>
                  </a:lnTo>
                  <a:close/>
                </a:path>
                <a:path w="41909" h="45085">
                  <a:moveTo>
                    <a:pt x="33370" y="38379"/>
                  </a:moveTo>
                  <a:lnTo>
                    <a:pt x="32587" y="38823"/>
                  </a:lnTo>
                  <a:lnTo>
                    <a:pt x="30443" y="40233"/>
                  </a:lnTo>
                  <a:lnTo>
                    <a:pt x="27407" y="43040"/>
                  </a:lnTo>
                  <a:lnTo>
                    <a:pt x="27458" y="43434"/>
                  </a:lnTo>
                  <a:lnTo>
                    <a:pt x="27925" y="43434"/>
                  </a:lnTo>
                  <a:lnTo>
                    <a:pt x="33370" y="38379"/>
                  </a:lnTo>
                  <a:close/>
                </a:path>
                <a:path w="41909" h="45085">
                  <a:moveTo>
                    <a:pt x="30902" y="33959"/>
                  </a:moveTo>
                  <a:lnTo>
                    <a:pt x="30667" y="33959"/>
                  </a:lnTo>
                  <a:lnTo>
                    <a:pt x="27255" y="34747"/>
                  </a:lnTo>
                  <a:lnTo>
                    <a:pt x="18276" y="38823"/>
                  </a:lnTo>
                  <a:lnTo>
                    <a:pt x="18238" y="39192"/>
                  </a:lnTo>
                  <a:lnTo>
                    <a:pt x="18670" y="39331"/>
                  </a:lnTo>
                  <a:lnTo>
                    <a:pt x="22150" y="37719"/>
                  </a:lnTo>
                  <a:lnTo>
                    <a:pt x="30902" y="33959"/>
                  </a:lnTo>
                  <a:close/>
                </a:path>
                <a:path w="41909" h="45085">
                  <a:moveTo>
                    <a:pt x="36142" y="36487"/>
                  </a:moveTo>
                  <a:lnTo>
                    <a:pt x="35408" y="36487"/>
                  </a:lnTo>
                  <a:lnTo>
                    <a:pt x="33628" y="38139"/>
                  </a:lnTo>
                  <a:lnTo>
                    <a:pt x="36142" y="36487"/>
                  </a:lnTo>
                  <a:close/>
                </a:path>
                <a:path w="41909" h="45085">
                  <a:moveTo>
                    <a:pt x="22857" y="33959"/>
                  </a:moveTo>
                  <a:lnTo>
                    <a:pt x="22274" y="33959"/>
                  </a:lnTo>
                  <a:lnTo>
                    <a:pt x="20452" y="34531"/>
                  </a:lnTo>
                  <a:lnTo>
                    <a:pt x="20616" y="34531"/>
                  </a:lnTo>
                  <a:lnTo>
                    <a:pt x="16536" y="36842"/>
                  </a:lnTo>
                  <a:lnTo>
                    <a:pt x="16507" y="37299"/>
                  </a:lnTo>
                  <a:lnTo>
                    <a:pt x="17006" y="37299"/>
                  </a:lnTo>
                  <a:lnTo>
                    <a:pt x="22857" y="33959"/>
                  </a:lnTo>
                  <a:close/>
                </a:path>
                <a:path w="41909" h="45085">
                  <a:moveTo>
                    <a:pt x="39296" y="34201"/>
                  </a:moveTo>
                  <a:lnTo>
                    <a:pt x="36926" y="34201"/>
                  </a:lnTo>
                  <a:lnTo>
                    <a:pt x="38698" y="34531"/>
                  </a:lnTo>
                  <a:lnTo>
                    <a:pt x="40196" y="35115"/>
                  </a:lnTo>
                  <a:lnTo>
                    <a:pt x="38178" y="35483"/>
                  </a:lnTo>
                  <a:lnTo>
                    <a:pt x="36214" y="36487"/>
                  </a:lnTo>
                  <a:lnTo>
                    <a:pt x="35408" y="36487"/>
                  </a:lnTo>
                  <a:lnTo>
                    <a:pt x="40514" y="35648"/>
                  </a:lnTo>
                  <a:lnTo>
                    <a:pt x="41338" y="35648"/>
                  </a:lnTo>
                  <a:lnTo>
                    <a:pt x="40756" y="34747"/>
                  </a:lnTo>
                  <a:lnTo>
                    <a:pt x="40129" y="34531"/>
                  </a:lnTo>
                  <a:lnTo>
                    <a:pt x="39296" y="34201"/>
                  </a:lnTo>
                  <a:close/>
                </a:path>
                <a:path w="41909" h="45085">
                  <a:moveTo>
                    <a:pt x="41535" y="35953"/>
                  </a:moveTo>
                  <a:lnTo>
                    <a:pt x="41629" y="36487"/>
                  </a:lnTo>
                  <a:lnTo>
                    <a:pt x="41879" y="36487"/>
                  </a:lnTo>
                  <a:lnTo>
                    <a:pt x="41535" y="35953"/>
                  </a:lnTo>
                  <a:close/>
                </a:path>
                <a:path w="41909" h="45085">
                  <a:moveTo>
                    <a:pt x="17970" y="33959"/>
                  </a:moveTo>
                  <a:lnTo>
                    <a:pt x="16962" y="33959"/>
                  </a:lnTo>
                  <a:lnTo>
                    <a:pt x="16460" y="34201"/>
                  </a:lnTo>
                  <a:lnTo>
                    <a:pt x="14568" y="35483"/>
                  </a:lnTo>
                  <a:lnTo>
                    <a:pt x="14568" y="35953"/>
                  </a:lnTo>
                  <a:lnTo>
                    <a:pt x="15025" y="35953"/>
                  </a:lnTo>
                  <a:lnTo>
                    <a:pt x="17970" y="33959"/>
                  </a:lnTo>
                  <a:close/>
                </a:path>
                <a:path w="41909" h="45085">
                  <a:moveTo>
                    <a:pt x="41616" y="35648"/>
                  </a:moveTo>
                  <a:lnTo>
                    <a:pt x="41338" y="35648"/>
                  </a:lnTo>
                  <a:lnTo>
                    <a:pt x="41535" y="35953"/>
                  </a:lnTo>
                  <a:lnTo>
                    <a:pt x="41173" y="35953"/>
                  </a:lnTo>
                  <a:lnTo>
                    <a:pt x="41616" y="35648"/>
                  </a:lnTo>
                  <a:close/>
                </a:path>
                <a:path w="41909" h="45085">
                  <a:moveTo>
                    <a:pt x="25363" y="32334"/>
                  </a:moveTo>
                  <a:lnTo>
                    <a:pt x="22920" y="32334"/>
                  </a:lnTo>
                  <a:lnTo>
                    <a:pt x="0" y="33959"/>
                  </a:lnTo>
                  <a:lnTo>
                    <a:pt x="40029" y="33959"/>
                  </a:lnTo>
                  <a:lnTo>
                    <a:pt x="40556" y="34747"/>
                  </a:lnTo>
                  <a:lnTo>
                    <a:pt x="40756" y="34747"/>
                  </a:lnTo>
                  <a:lnTo>
                    <a:pt x="40247" y="33959"/>
                  </a:lnTo>
                  <a:lnTo>
                    <a:pt x="25363" y="32334"/>
                  </a:lnTo>
                  <a:close/>
                </a:path>
                <a:path w="41909" h="45085">
                  <a:moveTo>
                    <a:pt x="38359" y="33959"/>
                  </a:moveTo>
                  <a:lnTo>
                    <a:pt x="35094" y="33959"/>
                  </a:lnTo>
                  <a:lnTo>
                    <a:pt x="37069" y="34201"/>
                  </a:lnTo>
                  <a:lnTo>
                    <a:pt x="39448" y="34201"/>
                  </a:lnTo>
                  <a:lnTo>
                    <a:pt x="38359" y="33959"/>
                  </a:lnTo>
                  <a:close/>
                </a:path>
                <a:path w="41909" h="45085">
                  <a:moveTo>
                    <a:pt x="21966" y="25806"/>
                  </a:moveTo>
                  <a:lnTo>
                    <a:pt x="18835" y="25806"/>
                  </a:lnTo>
                  <a:lnTo>
                    <a:pt x="18718" y="26123"/>
                  </a:lnTo>
                  <a:lnTo>
                    <a:pt x="18857" y="26123"/>
                  </a:lnTo>
                  <a:lnTo>
                    <a:pt x="19152" y="26327"/>
                  </a:lnTo>
                  <a:lnTo>
                    <a:pt x="21894" y="26327"/>
                  </a:lnTo>
                  <a:lnTo>
                    <a:pt x="29008" y="28359"/>
                  </a:lnTo>
                  <a:lnTo>
                    <a:pt x="31329" y="29946"/>
                  </a:lnTo>
                  <a:lnTo>
                    <a:pt x="32012" y="30441"/>
                  </a:lnTo>
                  <a:lnTo>
                    <a:pt x="34301" y="33959"/>
                  </a:lnTo>
                  <a:lnTo>
                    <a:pt x="34890" y="33959"/>
                  </a:lnTo>
                  <a:lnTo>
                    <a:pt x="32725" y="30441"/>
                  </a:lnTo>
                  <a:lnTo>
                    <a:pt x="32919" y="30441"/>
                  </a:lnTo>
                  <a:lnTo>
                    <a:pt x="29330" y="27914"/>
                  </a:lnTo>
                  <a:lnTo>
                    <a:pt x="21966" y="25806"/>
                  </a:lnTo>
                  <a:close/>
                </a:path>
                <a:path w="41909" h="45085">
                  <a:moveTo>
                    <a:pt x="32530" y="25054"/>
                  </a:moveTo>
                  <a:lnTo>
                    <a:pt x="35350" y="27228"/>
                  </a:lnTo>
                  <a:lnTo>
                    <a:pt x="37631" y="30441"/>
                  </a:lnTo>
                  <a:lnTo>
                    <a:pt x="40029" y="33959"/>
                  </a:lnTo>
                  <a:lnTo>
                    <a:pt x="40247" y="33959"/>
                  </a:lnTo>
                  <a:lnTo>
                    <a:pt x="38723" y="31508"/>
                  </a:lnTo>
                  <a:lnTo>
                    <a:pt x="37123" y="29083"/>
                  </a:lnTo>
                  <a:lnTo>
                    <a:pt x="36247" y="27914"/>
                  </a:lnTo>
                  <a:lnTo>
                    <a:pt x="34964" y="26123"/>
                  </a:lnTo>
                  <a:lnTo>
                    <a:pt x="34570" y="26123"/>
                  </a:lnTo>
                  <a:lnTo>
                    <a:pt x="32530" y="25054"/>
                  </a:lnTo>
                  <a:close/>
                </a:path>
                <a:path w="41909" h="45085">
                  <a:moveTo>
                    <a:pt x="16170" y="30441"/>
                  </a:moveTo>
                  <a:lnTo>
                    <a:pt x="15123" y="30441"/>
                  </a:lnTo>
                  <a:lnTo>
                    <a:pt x="15304" y="30683"/>
                  </a:lnTo>
                  <a:lnTo>
                    <a:pt x="16668" y="31153"/>
                  </a:lnTo>
                  <a:lnTo>
                    <a:pt x="17618" y="31508"/>
                  </a:lnTo>
                  <a:lnTo>
                    <a:pt x="18682" y="32334"/>
                  </a:lnTo>
                  <a:lnTo>
                    <a:pt x="19508" y="32334"/>
                  </a:lnTo>
                  <a:lnTo>
                    <a:pt x="18276" y="31153"/>
                  </a:lnTo>
                  <a:lnTo>
                    <a:pt x="16170" y="30441"/>
                  </a:lnTo>
                  <a:close/>
                </a:path>
                <a:path w="41909" h="45085">
                  <a:moveTo>
                    <a:pt x="18664" y="28105"/>
                  </a:moveTo>
                  <a:lnTo>
                    <a:pt x="18327" y="28105"/>
                  </a:lnTo>
                  <a:lnTo>
                    <a:pt x="18174" y="28359"/>
                  </a:lnTo>
                  <a:lnTo>
                    <a:pt x="18334" y="28359"/>
                  </a:lnTo>
                  <a:lnTo>
                    <a:pt x="18492" y="28600"/>
                  </a:lnTo>
                  <a:lnTo>
                    <a:pt x="22200" y="29946"/>
                  </a:lnTo>
                  <a:lnTo>
                    <a:pt x="24690" y="31902"/>
                  </a:lnTo>
                  <a:lnTo>
                    <a:pt x="25178" y="32334"/>
                  </a:lnTo>
                  <a:lnTo>
                    <a:pt x="25947" y="32334"/>
                  </a:lnTo>
                  <a:lnTo>
                    <a:pt x="23115" y="29705"/>
                  </a:lnTo>
                  <a:lnTo>
                    <a:pt x="18664" y="28105"/>
                  </a:lnTo>
                  <a:close/>
                </a:path>
                <a:path w="41909" h="45085">
                  <a:moveTo>
                    <a:pt x="15315" y="29946"/>
                  </a:moveTo>
                  <a:lnTo>
                    <a:pt x="14704" y="29946"/>
                  </a:lnTo>
                  <a:lnTo>
                    <a:pt x="16170" y="30441"/>
                  </a:lnTo>
                  <a:lnTo>
                    <a:pt x="14954" y="30441"/>
                  </a:lnTo>
                  <a:lnTo>
                    <a:pt x="15315" y="29946"/>
                  </a:lnTo>
                  <a:close/>
                </a:path>
                <a:path w="41909" h="45085">
                  <a:moveTo>
                    <a:pt x="27842" y="19380"/>
                  </a:moveTo>
                  <a:lnTo>
                    <a:pt x="28088" y="19596"/>
                  </a:lnTo>
                  <a:lnTo>
                    <a:pt x="31560" y="21996"/>
                  </a:lnTo>
                  <a:lnTo>
                    <a:pt x="32640" y="23444"/>
                  </a:lnTo>
                  <a:lnTo>
                    <a:pt x="34570" y="26123"/>
                  </a:lnTo>
                  <a:lnTo>
                    <a:pt x="34964" y="26123"/>
                  </a:lnTo>
                  <a:lnTo>
                    <a:pt x="33732" y="24307"/>
                  </a:lnTo>
                  <a:lnTo>
                    <a:pt x="32525" y="22479"/>
                  </a:lnTo>
                  <a:lnTo>
                    <a:pt x="31337" y="20916"/>
                  </a:lnTo>
                  <a:lnTo>
                    <a:pt x="30760" y="20916"/>
                  </a:lnTo>
                  <a:lnTo>
                    <a:pt x="27842" y="19380"/>
                  </a:lnTo>
                  <a:close/>
                </a:path>
                <a:path w="41909" h="45085">
                  <a:moveTo>
                    <a:pt x="31192" y="24028"/>
                  </a:moveTo>
                  <a:lnTo>
                    <a:pt x="30572" y="24028"/>
                  </a:lnTo>
                  <a:lnTo>
                    <a:pt x="32530" y="25054"/>
                  </a:lnTo>
                  <a:lnTo>
                    <a:pt x="31192" y="24028"/>
                  </a:lnTo>
                  <a:close/>
                </a:path>
                <a:path w="41909" h="45085">
                  <a:moveTo>
                    <a:pt x="16803" y="22694"/>
                  </a:moveTo>
                  <a:lnTo>
                    <a:pt x="16092" y="22694"/>
                  </a:lnTo>
                  <a:lnTo>
                    <a:pt x="15990" y="22923"/>
                  </a:lnTo>
                  <a:lnTo>
                    <a:pt x="16374" y="23228"/>
                  </a:lnTo>
                  <a:lnTo>
                    <a:pt x="31192" y="24028"/>
                  </a:lnTo>
                  <a:lnTo>
                    <a:pt x="30572" y="24028"/>
                  </a:lnTo>
                  <a:lnTo>
                    <a:pt x="29458" y="23444"/>
                  </a:lnTo>
                  <a:lnTo>
                    <a:pt x="30729" y="23444"/>
                  </a:lnTo>
                  <a:lnTo>
                    <a:pt x="16803" y="22694"/>
                  </a:lnTo>
                  <a:close/>
                </a:path>
                <a:path w="41909" h="45085">
                  <a:moveTo>
                    <a:pt x="26322" y="16260"/>
                  </a:moveTo>
                  <a:lnTo>
                    <a:pt x="29287" y="18948"/>
                  </a:lnTo>
                  <a:lnTo>
                    <a:pt x="30760" y="20916"/>
                  </a:lnTo>
                  <a:lnTo>
                    <a:pt x="31337" y="20916"/>
                  </a:lnTo>
                  <a:lnTo>
                    <a:pt x="28565" y="17437"/>
                  </a:lnTo>
                  <a:lnTo>
                    <a:pt x="28131" y="17437"/>
                  </a:lnTo>
                  <a:lnTo>
                    <a:pt x="26322" y="16260"/>
                  </a:lnTo>
                  <a:close/>
                </a:path>
                <a:path w="41909" h="45085">
                  <a:moveTo>
                    <a:pt x="20632" y="18681"/>
                  </a:moveTo>
                  <a:lnTo>
                    <a:pt x="17515" y="18681"/>
                  </a:lnTo>
                  <a:lnTo>
                    <a:pt x="16256" y="18948"/>
                  </a:lnTo>
                  <a:lnTo>
                    <a:pt x="15615" y="18948"/>
                  </a:lnTo>
                  <a:lnTo>
                    <a:pt x="15558" y="19380"/>
                  </a:lnTo>
                  <a:lnTo>
                    <a:pt x="16066" y="19596"/>
                  </a:lnTo>
                  <a:lnTo>
                    <a:pt x="20632" y="18681"/>
                  </a:lnTo>
                  <a:close/>
                </a:path>
                <a:path w="41909" h="45085">
                  <a:moveTo>
                    <a:pt x="25388" y="17729"/>
                  </a:moveTo>
                  <a:lnTo>
                    <a:pt x="20632" y="18681"/>
                  </a:lnTo>
                  <a:lnTo>
                    <a:pt x="24042" y="18681"/>
                  </a:lnTo>
                  <a:lnTo>
                    <a:pt x="28300" y="19240"/>
                  </a:lnTo>
                  <a:lnTo>
                    <a:pt x="27574" y="19240"/>
                  </a:lnTo>
                  <a:lnTo>
                    <a:pt x="25388" y="17729"/>
                  </a:lnTo>
                  <a:close/>
                </a:path>
                <a:path w="41909" h="45085">
                  <a:moveTo>
                    <a:pt x="25901" y="14389"/>
                  </a:moveTo>
                  <a:lnTo>
                    <a:pt x="26068" y="14752"/>
                  </a:lnTo>
                  <a:lnTo>
                    <a:pt x="28131" y="17437"/>
                  </a:lnTo>
                  <a:lnTo>
                    <a:pt x="28565" y="17437"/>
                  </a:lnTo>
                  <a:lnTo>
                    <a:pt x="27928" y="16637"/>
                  </a:lnTo>
                  <a:lnTo>
                    <a:pt x="26353" y="14909"/>
                  </a:lnTo>
                  <a:lnTo>
                    <a:pt x="25901" y="14389"/>
                  </a:lnTo>
                  <a:close/>
                </a:path>
                <a:path w="41909" h="45085">
                  <a:moveTo>
                    <a:pt x="24258" y="14389"/>
                  </a:moveTo>
                  <a:lnTo>
                    <a:pt x="20012" y="14752"/>
                  </a:lnTo>
                  <a:lnTo>
                    <a:pt x="23432" y="15176"/>
                  </a:lnTo>
                  <a:lnTo>
                    <a:pt x="26181" y="16132"/>
                  </a:lnTo>
                  <a:lnTo>
                    <a:pt x="24258" y="14389"/>
                  </a:lnTo>
                  <a:close/>
                </a:path>
                <a:path w="41909" h="45085">
                  <a:moveTo>
                    <a:pt x="17425" y="14389"/>
                  </a:moveTo>
                  <a:lnTo>
                    <a:pt x="13113" y="14752"/>
                  </a:lnTo>
                  <a:lnTo>
                    <a:pt x="14928" y="14752"/>
                  </a:lnTo>
                  <a:lnTo>
                    <a:pt x="14885" y="14909"/>
                  </a:lnTo>
                  <a:lnTo>
                    <a:pt x="15405" y="15176"/>
                  </a:lnTo>
                  <a:lnTo>
                    <a:pt x="15058" y="15176"/>
                  </a:lnTo>
                  <a:lnTo>
                    <a:pt x="20012" y="14752"/>
                  </a:lnTo>
                  <a:lnTo>
                    <a:pt x="17425" y="14389"/>
                  </a:lnTo>
                  <a:close/>
                </a:path>
                <a:path w="41909" h="45085">
                  <a:moveTo>
                    <a:pt x="22062" y="10833"/>
                  </a:moveTo>
                  <a:lnTo>
                    <a:pt x="22441" y="11226"/>
                  </a:lnTo>
                  <a:lnTo>
                    <a:pt x="25262" y="13515"/>
                  </a:lnTo>
                  <a:lnTo>
                    <a:pt x="23927" y="11747"/>
                  </a:lnTo>
                  <a:lnTo>
                    <a:pt x="23661" y="11747"/>
                  </a:lnTo>
                  <a:lnTo>
                    <a:pt x="22062" y="10833"/>
                  </a:lnTo>
                  <a:close/>
                </a:path>
                <a:path w="41909" h="45085">
                  <a:moveTo>
                    <a:pt x="13027" y="6070"/>
                  </a:moveTo>
                  <a:lnTo>
                    <a:pt x="12701" y="6070"/>
                  </a:lnTo>
                  <a:lnTo>
                    <a:pt x="12599" y="6248"/>
                  </a:lnTo>
                  <a:lnTo>
                    <a:pt x="12904" y="6591"/>
                  </a:lnTo>
                  <a:lnTo>
                    <a:pt x="20918" y="8445"/>
                  </a:lnTo>
                  <a:lnTo>
                    <a:pt x="23661" y="11747"/>
                  </a:lnTo>
                  <a:lnTo>
                    <a:pt x="23927" y="11747"/>
                  </a:lnTo>
                  <a:lnTo>
                    <a:pt x="23534" y="11226"/>
                  </a:lnTo>
                  <a:lnTo>
                    <a:pt x="22380" y="9372"/>
                  </a:lnTo>
                  <a:lnTo>
                    <a:pt x="20991" y="7759"/>
                  </a:lnTo>
                  <a:lnTo>
                    <a:pt x="20333" y="7759"/>
                  </a:lnTo>
                  <a:lnTo>
                    <a:pt x="13027" y="6070"/>
                  </a:lnTo>
                  <a:close/>
                </a:path>
                <a:path w="41909" h="45085">
                  <a:moveTo>
                    <a:pt x="19508" y="9372"/>
                  </a:moveTo>
                  <a:lnTo>
                    <a:pt x="14441" y="10337"/>
                  </a:lnTo>
                  <a:lnTo>
                    <a:pt x="14390" y="10629"/>
                  </a:lnTo>
                  <a:lnTo>
                    <a:pt x="14847" y="10833"/>
                  </a:lnTo>
                  <a:lnTo>
                    <a:pt x="20301" y="9826"/>
                  </a:lnTo>
                  <a:lnTo>
                    <a:pt x="19508" y="9372"/>
                  </a:lnTo>
                  <a:close/>
                </a:path>
                <a:path w="41909" h="45085">
                  <a:moveTo>
                    <a:pt x="20700" y="9826"/>
                  </a:moveTo>
                  <a:lnTo>
                    <a:pt x="20301" y="9826"/>
                  </a:lnTo>
                  <a:lnTo>
                    <a:pt x="21707" y="10629"/>
                  </a:lnTo>
                  <a:lnTo>
                    <a:pt x="20700" y="9826"/>
                  </a:lnTo>
                  <a:close/>
                </a:path>
                <a:path w="41909" h="45085">
                  <a:moveTo>
                    <a:pt x="13506" y="2349"/>
                  </a:moveTo>
                  <a:lnTo>
                    <a:pt x="12904" y="2349"/>
                  </a:lnTo>
                  <a:lnTo>
                    <a:pt x="13120" y="2730"/>
                  </a:lnTo>
                  <a:lnTo>
                    <a:pt x="17755" y="4864"/>
                  </a:lnTo>
                  <a:lnTo>
                    <a:pt x="20333" y="7759"/>
                  </a:lnTo>
                  <a:lnTo>
                    <a:pt x="20991" y="7759"/>
                  </a:lnTo>
                  <a:lnTo>
                    <a:pt x="19013" y="5486"/>
                  </a:lnTo>
                  <a:lnTo>
                    <a:pt x="17539" y="3898"/>
                  </a:lnTo>
                  <a:lnTo>
                    <a:pt x="16881" y="3898"/>
                  </a:lnTo>
                  <a:lnTo>
                    <a:pt x="13506" y="2349"/>
                  </a:lnTo>
                  <a:close/>
                </a:path>
                <a:path w="41909" h="45085">
                  <a:moveTo>
                    <a:pt x="13504" y="0"/>
                  </a:moveTo>
                  <a:lnTo>
                    <a:pt x="13310" y="0"/>
                  </a:lnTo>
                  <a:lnTo>
                    <a:pt x="13361" y="381"/>
                  </a:lnTo>
                  <a:lnTo>
                    <a:pt x="14479" y="1447"/>
                  </a:lnTo>
                  <a:lnTo>
                    <a:pt x="15756" y="2730"/>
                  </a:lnTo>
                  <a:lnTo>
                    <a:pt x="16866" y="3898"/>
                  </a:lnTo>
                  <a:lnTo>
                    <a:pt x="17539" y="3898"/>
                  </a:lnTo>
                  <a:lnTo>
                    <a:pt x="15986" y="2349"/>
                  </a:lnTo>
                  <a:lnTo>
                    <a:pt x="13504" y="0"/>
                  </a:lnTo>
                  <a:close/>
                </a:path>
              </a:pathLst>
            </a:custGeom>
            <a:solidFill>
              <a:srgbClr val="5484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5" name="object 2795"/>
            <p:cNvSpPr/>
            <p:nvPr/>
          </p:nvSpPr>
          <p:spPr>
            <a:xfrm>
              <a:off x="7049848" y="2946617"/>
              <a:ext cx="52069" cy="95250"/>
            </a:xfrm>
            <a:custGeom>
              <a:avLst/>
              <a:gdLst/>
              <a:ahLst/>
              <a:cxnLst/>
              <a:rect l="l" t="t" r="r" b="b"/>
              <a:pathLst>
                <a:path w="52070" h="95250">
                  <a:moveTo>
                    <a:pt x="50685" y="0"/>
                  </a:moveTo>
                  <a:lnTo>
                    <a:pt x="49034" y="965"/>
                  </a:lnTo>
                  <a:lnTo>
                    <a:pt x="46583" y="10198"/>
                  </a:lnTo>
                  <a:lnTo>
                    <a:pt x="41554" y="26644"/>
                  </a:lnTo>
                  <a:lnTo>
                    <a:pt x="39700" y="30810"/>
                  </a:lnTo>
                  <a:lnTo>
                    <a:pt x="36296" y="34201"/>
                  </a:lnTo>
                  <a:lnTo>
                    <a:pt x="26301" y="37045"/>
                  </a:lnTo>
                  <a:lnTo>
                    <a:pt x="22682" y="37871"/>
                  </a:lnTo>
                  <a:lnTo>
                    <a:pt x="21666" y="39484"/>
                  </a:lnTo>
                  <a:lnTo>
                    <a:pt x="22377" y="40398"/>
                  </a:lnTo>
                  <a:lnTo>
                    <a:pt x="23266" y="40500"/>
                  </a:lnTo>
                  <a:lnTo>
                    <a:pt x="31470" y="38620"/>
                  </a:lnTo>
                  <a:lnTo>
                    <a:pt x="37185" y="35712"/>
                  </a:lnTo>
                  <a:lnTo>
                    <a:pt x="35242" y="38811"/>
                  </a:lnTo>
                  <a:lnTo>
                    <a:pt x="31699" y="43395"/>
                  </a:lnTo>
                  <a:lnTo>
                    <a:pt x="24663" y="50876"/>
                  </a:lnTo>
                  <a:lnTo>
                    <a:pt x="19011" y="54648"/>
                  </a:lnTo>
                  <a:lnTo>
                    <a:pt x="8585" y="55435"/>
                  </a:lnTo>
                  <a:lnTo>
                    <a:pt x="7366" y="56870"/>
                  </a:lnTo>
                  <a:lnTo>
                    <a:pt x="8077" y="57988"/>
                  </a:lnTo>
                  <a:lnTo>
                    <a:pt x="8775" y="58127"/>
                  </a:lnTo>
                  <a:lnTo>
                    <a:pt x="14719" y="57658"/>
                  </a:lnTo>
                  <a:lnTo>
                    <a:pt x="20180" y="55880"/>
                  </a:lnTo>
                  <a:lnTo>
                    <a:pt x="15430" y="61976"/>
                  </a:lnTo>
                  <a:lnTo>
                    <a:pt x="13081" y="66001"/>
                  </a:lnTo>
                  <a:lnTo>
                    <a:pt x="12458" y="67894"/>
                  </a:lnTo>
                  <a:lnTo>
                    <a:pt x="12090" y="69850"/>
                  </a:lnTo>
                  <a:lnTo>
                    <a:pt x="9537" y="74587"/>
                  </a:lnTo>
                  <a:lnTo>
                    <a:pt x="1295" y="75463"/>
                  </a:lnTo>
                  <a:lnTo>
                    <a:pt x="0" y="76949"/>
                  </a:lnTo>
                  <a:lnTo>
                    <a:pt x="749" y="78028"/>
                  </a:lnTo>
                  <a:lnTo>
                    <a:pt x="1498" y="78168"/>
                  </a:lnTo>
                  <a:lnTo>
                    <a:pt x="7531" y="77520"/>
                  </a:lnTo>
                  <a:lnTo>
                    <a:pt x="11557" y="74447"/>
                  </a:lnTo>
                  <a:lnTo>
                    <a:pt x="11010" y="87299"/>
                  </a:lnTo>
                  <a:lnTo>
                    <a:pt x="7962" y="93103"/>
                  </a:lnTo>
                  <a:lnTo>
                    <a:pt x="8521" y="94907"/>
                  </a:lnTo>
                  <a:lnTo>
                    <a:pt x="10350" y="94348"/>
                  </a:lnTo>
                  <a:lnTo>
                    <a:pt x="12306" y="90639"/>
                  </a:lnTo>
                  <a:lnTo>
                    <a:pt x="13182" y="87147"/>
                  </a:lnTo>
                  <a:lnTo>
                    <a:pt x="13627" y="83845"/>
                  </a:lnTo>
                  <a:lnTo>
                    <a:pt x="15735" y="87223"/>
                  </a:lnTo>
                  <a:lnTo>
                    <a:pt x="19977" y="92062"/>
                  </a:lnTo>
                  <a:lnTo>
                    <a:pt x="21463" y="91884"/>
                  </a:lnTo>
                  <a:lnTo>
                    <a:pt x="21615" y="89992"/>
                  </a:lnTo>
                  <a:lnTo>
                    <a:pt x="17995" y="85775"/>
                  </a:lnTo>
                  <a:lnTo>
                    <a:pt x="14084" y="80187"/>
                  </a:lnTo>
                  <a:lnTo>
                    <a:pt x="14465" y="68999"/>
                  </a:lnTo>
                  <a:lnTo>
                    <a:pt x="17945" y="63207"/>
                  </a:lnTo>
                  <a:lnTo>
                    <a:pt x="18796" y="67589"/>
                  </a:lnTo>
                  <a:lnTo>
                    <a:pt x="22021" y="71843"/>
                  </a:lnTo>
                  <a:lnTo>
                    <a:pt x="22961" y="72847"/>
                  </a:lnTo>
                  <a:lnTo>
                    <a:pt x="24409" y="72720"/>
                  </a:lnTo>
                  <a:lnTo>
                    <a:pt x="24638" y="70827"/>
                  </a:lnTo>
                  <a:lnTo>
                    <a:pt x="23050" y="68783"/>
                  </a:lnTo>
                  <a:lnTo>
                    <a:pt x="19316" y="62814"/>
                  </a:lnTo>
                  <a:lnTo>
                    <a:pt x="20739" y="59423"/>
                  </a:lnTo>
                  <a:lnTo>
                    <a:pt x="22555" y="57162"/>
                  </a:lnTo>
                  <a:lnTo>
                    <a:pt x="34163" y="44488"/>
                  </a:lnTo>
                  <a:lnTo>
                    <a:pt x="33820" y="49060"/>
                  </a:lnTo>
                  <a:lnTo>
                    <a:pt x="34798" y="53263"/>
                  </a:lnTo>
                  <a:lnTo>
                    <a:pt x="35572" y="54406"/>
                  </a:lnTo>
                  <a:lnTo>
                    <a:pt x="36499" y="54508"/>
                  </a:lnTo>
                  <a:lnTo>
                    <a:pt x="37490" y="52882"/>
                  </a:lnTo>
                  <a:lnTo>
                    <a:pt x="35394" y="43967"/>
                  </a:lnTo>
                  <a:lnTo>
                    <a:pt x="38442" y="38798"/>
                  </a:lnTo>
                  <a:lnTo>
                    <a:pt x="42506" y="32524"/>
                  </a:lnTo>
                  <a:lnTo>
                    <a:pt x="44729" y="25768"/>
                  </a:lnTo>
                  <a:lnTo>
                    <a:pt x="46964" y="18326"/>
                  </a:lnTo>
                  <a:lnTo>
                    <a:pt x="51638" y="1701"/>
                  </a:lnTo>
                  <a:lnTo>
                    <a:pt x="50685" y="0"/>
                  </a:lnTo>
                  <a:close/>
                </a:path>
              </a:pathLst>
            </a:custGeom>
            <a:solidFill>
              <a:srgbClr val="AFCC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6" name="object 2796"/>
            <p:cNvSpPr/>
            <p:nvPr/>
          </p:nvSpPr>
          <p:spPr>
            <a:xfrm>
              <a:off x="7064434" y="3032557"/>
              <a:ext cx="22860" cy="22225"/>
            </a:xfrm>
            <a:custGeom>
              <a:avLst/>
              <a:gdLst/>
              <a:ahLst/>
              <a:cxnLst/>
              <a:rect l="l" t="t" r="r" b="b"/>
              <a:pathLst>
                <a:path w="22859" h="22225">
                  <a:moveTo>
                    <a:pt x="11353" y="0"/>
                  </a:moveTo>
                  <a:lnTo>
                    <a:pt x="6705" y="2412"/>
                  </a:lnTo>
                  <a:lnTo>
                    <a:pt x="2044" y="4813"/>
                  </a:lnTo>
                  <a:lnTo>
                    <a:pt x="0" y="10960"/>
                  </a:lnTo>
                  <a:lnTo>
                    <a:pt x="4800" y="20205"/>
                  </a:lnTo>
                  <a:lnTo>
                    <a:pt x="10972" y="21894"/>
                  </a:lnTo>
                  <a:lnTo>
                    <a:pt x="20281" y="17081"/>
                  </a:lnTo>
                  <a:lnTo>
                    <a:pt x="22250" y="10566"/>
                  </a:lnTo>
                  <a:lnTo>
                    <a:pt x="17449" y="1295"/>
                  </a:lnTo>
                  <a:lnTo>
                    <a:pt x="11353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7" name="object 2797"/>
            <p:cNvSpPr/>
            <p:nvPr/>
          </p:nvSpPr>
          <p:spPr>
            <a:xfrm>
              <a:off x="7075528" y="3044591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3975" y="0"/>
                  </a:moveTo>
                  <a:lnTo>
                    <a:pt x="2463" y="342"/>
                  </a:lnTo>
                  <a:lnTo>
                    <a:pt x="952" y="685"/>
                  </a:lnTo>
                  <a:lnTo>
                    <a:pt x="0" y="2158"/>
                  </a:lnTo>
                  <a:lnTo>
                    <a:pt x="660" y="5105"/>
                  </a:lnTo>
                  <a:lnTo>
                    <a:pt x="2158" y="6032"/>
                  </a:lnTo>
                  <a:lnTo>
                    <a:pt x="3670" y="5689"/>
                  </a:lnTo>
                  <a:lnTo>
                    <a:pt x="5181" y="5359"/>
                  </a:lnTo>
                  <a:lnTo>
                    <a:pt x="6134" y="3873"/>
                  </a:lnTo>
                  <a:lnTo>
                    <a:pt x="5791" y="2400"/>
                  </a:lnTo>
                  <a:lnTo>
                    <a:pt x="5473" y="927"/>
                  </a:lnTo>
                  <a:lnTo>
                    <a:pt x="3975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8" name="object 2798"/>
            <p:cNvSpPr/>
            <p:nvPr/>
          </p:nvSpPr>
          <p:spPr>
            <a:xfrm>
              <a:off x="7077679" y="3046509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130" y="0"/>
                  </a:moveTo>
                  <a:lnTo>
                    <a:pt x="0" y="1778"/>
                  </a:lnTo>
                  <a:lnTo>
                    <a:pt x="1778" y="2895"/>
                  </a:lnTo>
                  <a:lnTo>
                    <a:pt x="2946" y="1130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9" name="object 2799"/>
            <p:cNvSpPr/>
            <p:nvPr/>
          </p:nvSpPr>
          <p:spPr>
            <a:xfrm>
              <a:off x="7070914" y="3037675"/>
              <a:ext cx="6985" cy="6350"/>
            </a:xfrm>
            <a:custGeom>
              <a:avLst/>
              <a:gdLst/>
              <a:ahLst/>
              <a:cxnLst/>
              <a:rect l="l" t="t" r="r" b="b"/>
              <a:pathLst>
                <a:path w="6984" h="6350">
                  <a:moveTo>
                    <a:pt x="3073" y="0"/>
                  </a:moveTo>
                  <a:lnTo>
                    <a:pt x="1739" y="1016"/>
                  </a:lnTo>
                  <a:lnTo>
                    <a:pt x="406" y="2032"/>
                  </a:lnTo>
                  <a:lnTo>
                    <a:pt x="0" y="3721"/>
                  </a:lnTo>
                  <a:lnTo>
                    <a:pt x="1612" y="5829"/>
                  </a:lnTo>
                  <a:lnTo>
                    <a:pt x="3340" y="5854"/>
                  </a:lnTo>
                  <a:lnTo>
                    <a:pt x="6007" y="3822"/>
                  </a:lnTo>
                  <a:lnTo>
                    <a:pt x="6413" y="2146"/>
                  </a:lnTo>
                  <a:lnTo>
                    <a:pt x="4800" y="38"/>
                  </a:lnTo>
                  <a:lnTo>
                    <a:pt x="3073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0" name="object 2800"/>
            <p:cNvSpPr/>
            <p:nvPr/>
          </p:nvSpPr>
          <p:spPr>
            <a:xfrm>
              <a:off x="7035817" y="3016213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90" h="21589">
                  <a:moveTo>
                    <a:pt x="13411" y="0"/>
                  </a:moveTo>
                  <a:lnTo>
                    <a:pt x="3213" y="2209"/>
                  </a:lnTo>
                  <a:lnTo>
                    <a:pt x="0" y="7734"/>
                  </a:lnTo>
                  <a:lnTo>
                    <a:pt x="2209" y="17970"/>
                  </a:lnTo>
                  <a:lnTo>
                    <a:pt x="8000" y="21564"/>
                  </a:lnTo>
                  <a:lnTo>
                    <a:pt x="18173" y="19342"/>
                  </a:lnTo>
                  <a:lnTo>
                    <a:pt x="21031" y="13792"/>
                  </a:lnTo>
                  <a:lnTo>
                    <a:pt x="19913" y="8661"/>
                  </a:lnTo>
                  <a:lnTo>
                    <a:pt x="18808" y="3543"/>
                  </a:lnTo>
                  <a:lnTo>
                    <a:pt x="13411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1" name="object 2801"/>
            <p:cNvSpPr/>
            <p:nvPr/>
          </p:nvSpPr>
          <p:spPr>
            <a:xfrm>
              <a:off x="7038789" y="3025939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4">
                  <a:moveTo>
                    <a:pt x="1422" y="0"/>
                  </a:moveTo>
                  <a:lnTo>
                    <a:pt x="114" y="1193"/>
                  </a:lnTo>
                  <a:lnTo>
                    <a:pt x="50" y="2730"/>
                  </a:lnTo>
                  <a:lnTo>
                    <a:pt x="0" y="4292"/>
                  </a:lnTo>
                  <a:lnTo>
                    <a:pt x="1168" y="5588"/>
                  </a:lnTo>
                  <a:lnTo>
                    <a:pt x="2679" y="5664"/>
                  </a:lnTo>
                  <a:lnTo>
                    <a:pt x="4203" y="5715"/>
                  </a:lnTo>
                  <a:lnTo>
                    <a:pt x="5486" y="4521"/>
                  </a:lnTo>
                  <a:lnTo>
                    <a:pt x="5549" y="2971"/>
                  </a:lnTo>
                  <a:lnTo>
                    <a:pt x="5613" y="1422"/>
                  </a:lnTo>
                  <a:lnTo>
                    <a:pt x="4419" y="127"/>
                  </a:lnTo>
                  <a:lnTo>
                    <a:pt x="2921" y="50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2" name="object 2802"/>
            <p:cNvSpPr/>
            <p:nvPr/>
          </p:nvSpPr>
          <p:spPr>
            <a:xfrm>
              <a:off x="7039630" y="3027733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536" y="0"/>
                  </a:moveTo>
                  <a:lnTo>
                    <a:pt x="0" y="1435"/>
                  </a:lnTo>
                  <a:lnTo>
                    <a:pt x="1409" y="3022"/>
                  </a:lnTo>
                  <a:lnTo>
                    <a:pt x="2959" y="1574"/>
                  </a:lnTo>
                  <a:lnTo>
                    <a:pt x="153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3" name="object 2803"/>
            <p:cNvSpPr/>
            <p:nvPr/>
          </p:nvSpPr>
          <p:spPr>
            <a:xfrm>
              <a:off x="7047722" y="3020288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1968" y="0"/>
                  </a:moveTo>
                  <a:lnTo>
                    <a:pt x="977" y="901"/>
                  </a:lnTo>
                  <a:lnTo>
                    <a:pt x="0" y="1816"/>
                  </a:lnTo>
                  <a:lnTo>
                    <a:pt x="139" y="3543"/>
                  </a:lnTo>
                  <a:lnTo>
                    <a:pt x="1270" y="4762"/>
                  </a:lnTo>
                  <a:lnTo>
                    <a:pt x="2387" y="5994"/>
                  </a:lnTo>
                  <a:lnTo>
                    <a:pt x="4089" y="6248"/>
                  </a:lnTo>
                  <a:lnTo>
                    <a:pt x="5092" y="5346"/>
                  </a:lnTo>
                  <a:lnTo>
                    <a:pt x="6057" y="4457"/>
                  </a:lnTo>
                  <a:lnTo>
                    <a:pt x="5943" y="2717"/>
                  </a:lnTo>
                  <a:lnTo>
                    <a:pt x="4800" y="1498"/>
                  </a:lnTo>
                  <a:lnTo>
                    <a:pt x="3670" y="266"/>
                  </a:lnTo>
                  <a:lnTo>
                    <a:pt x="1968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4" name="object 2804"/>
            <p:cNvSpPr/>
            <p:nvPr/>
          </p:nvSpPr>
          <p:spPr>
            <a:xfrm>
              <a:off x="7058978" y="2974322"/>
              <a:ext cx="19685" cy="20320"/>
            </a:xfrm>
            <a:custGeom>
              <a:avLst/>
              <a:gdLst/>
              <a:ahLst/>
              <a:cxnLst/>
              <a:rect l="l" t="t" r="r" b="b"/>
              <a:pathLst>
                <a:path w="19684" h="20319">
                  <a:moveTo>
                    <a:pt x="4064" y="0"/>
                  </a:moveTo>
                  <a:lnTo>
                    <a:pt x="76" y="4800"/>
                  </a:lnTo>
                  <a:lnTo>
                    <a:pt x="50" y="10045"/>
                  </a:lnTo>
                  <a:lnTo>
                    <a:pt x="0" y="15278"/>
                  </a:lnTo>
                  <a:lnTo>
                    <a:pt x="4483" y="19938"/>
                  </a:lnTo>
                  <a:lnTo>
                    <a:pt x="14909" y="20002"/>
                  </a:lnTo>
                  <a:lnTo>
                    <a:pt x="19278" y="15316"/>
                  </a:lnTo>
                  <a:lnTo>
                    <a:pt x="19342" y="4825"/>
                  </a:lnTo>
                  <a:lnTo>
                    <a:pt x="14478" y="63"/>
                  </a:lnTo>
                  <a:lnTo>
                    <a:pt x="4064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5" name="object 2805"/>
            <p:cNvSpPr/>
            <p:nvPr/>
          </p:nvSpPr>
          <p:spPr>
            <a:xfrm>
              <a:off x="7063912" y="2981607"/>
              <a:ext cx="6350" cy="6350"/>
            </a:xfrm>
            <a:custGeom>
              <a:avLst/>
              <a:gdLst/>
              <a:ahLst/>
              <a:cxnLst/>
              <a:rect l="l" t="t" r="r" b="b"/>
              <a:pathLst>
                <a:path w="6350" h="6350">
                  <a:moveTo>
                    <a:pt x="2324" y="0"/>
                  </a:moveTo>
                  <a:lnTo>
                    <a:pt x="800" y="901"/>
                  </a:lnTo>
                  <a:lnTo>
                    <a:pt x="419" y="2400"/>
                  </a:lnTo>
                  <a:lnTo>
                    <a:pt x="0" y="3898"/>
                  </a:lnTo>
                  <a:lnTo>
                    <a:pt x="863" y="5422"/>
                  </a:lnTo>
                  <a:lnTo>
                    <a:pt x="3797" y="6222"/>
                  </a:lnTo>
                  <a:lnTo>
                    <a:pt x="5308" y="5321"/>
                  </a:lnTo>
                  <a:lnTo>
                    <a:pt x="6121" y="2324"/>
                  </a:lnTo>
                  <a:lnTo>
                    <a:pt x="5257" y="800"/>
                  </a:lnTo>
                  <a:lnTo>
                    <a:pt x="2324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6" name="object 2806"/>
            <p:cNvSpPr/>
            <p:nvPr/>
          </p:nvSpPr>
          <p:spPr>
            <a:xfrm>
              <a:off x="7065534" y="2983269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816" y="0"/>
                  </a:moveTo>
                  <a:lnTo>
                    <a:pt x="0" y="1066"/>
                  </a:lnTo>
                  <a:lnTo>
                    <a:pt x="1028" y="2908"/>
                  </a:lnTo>
                  <a:lnTo>
                    <a:pt x="2857" y="1841"/>
                  </a:lnTo>
                  <a:lnTo>
                    <a:pt x="1816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7" name="object 2807"/>
            <p:cNvSpPr/>
            <p:nvPr/>
          </p:nvSpPr>
          <p:spPr>
            <a:xfrm>
              <a:off x="7061738" y="3012135"/>
              <a:ext cx="22860" cy="22225"/>
            </a:xfrm>
            <a:custGeom>
              <a:avLst/>
              <a:gdLst/>
              <a:ahLst/>
              <a:cxnLst/>
              <a:rect l="l" t="t" r="r" b="b"/>
              <a:pathLst>
                <a:path w="22859" h="22225">
                  <a:moveTo>
                    <a:pt x="11734" y="0"/>
                  </a:moveTo>
                  <a:lnTo>
                    <a:pt x="5219" y="1866"/>
                  </a:lnTo>
                  <a:lnTo>
                    <a:pt x="0" y="10883"/>
                  </a:lnTo>
                  <a:lnTo>
                    <a:pt x="2171" y="16738"/>
                  </a:lnTo>
                  <a:lnTo>
                    <a:pt x="6718" y="19354"/>
                  </a:lnTo>
                  <a:lnTo>
                    <a:pt x="11264" y="21983"/>
                  </a:lnTo>
                  <a:lnTo>
                    <a:pt x="17513" y="20383"/>
                  </a:lnTo>
                  <a:lnTo>
                    <a:pt x="22745" y="11353"/>
                  </a:lnTo>
                  <a:lnTo>
                    <a:pt x="20827" y="5257"/>
                  </a:lnTo>
                  <a:lnTo>
                    <a:pt x="11734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8" name="object 2808"/>
            <p:cNvSpPr/>
            <p:nvPr/>
          </p:nvSpPr>
          <p:spPr>
            <a:xfrm>
              <a:off x="7070717" y="3022791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4">
                  <a:moveTo>
                    <a:pt x="0" y="0"/>
                  </a:moveTo>
                  <a:lnTo>
                    <a:pt x="50" y="3924"/>
                  </a:lnTo>
                  <a:lnTo>
                    <a:pt x="3987" y="3949"/>
                  </a:lnTo>
                  <a:lnTo>
                    <a:pt x="3937" y="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9" name="object 2809"/>
            <p:cNvSpPr/>
            <p:nvPr/>
          </p:nvSpPr>
          <p:spPr>
            <a:xfrm>
              <a:off x="7071631" y="3023689"/>
              <a:ext cx="2540" cy="2540"/>
            </a:xfrm>
            <a:custGeom>
              <a:avLst/>
              <a:gdLst/>
              <a:ahLst/>
              <a:cxnLst/>
              <a:rect l="l" t="t" r="r" b="b"/>
              <a:pathLst>
                <a:path w="2540" h="2539">
                  <a:moveTo>
                    <a:pt x="0" y="0"/>
                  </a:moveTo>
                  <a:lnTo>
                    <a:pt x="12" y="2120"/>
                  </a:lnTo>
                  <a:lnTo>
                    <a:pt x="2146" y="2133"/>
                  </a:lnTo>
                  <a:lnTo>
                    <a:pt x="212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35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0" name="object 2810"/>
            <p:cNvSpPr/>
            <p:nvPr/>
          </p:nvSpPr>
          <p:spPr>
            <a:xfrm>
              <a:off x="7075933" y="2997473"/>
              <a:ext cx="22225" cy="21590"/>
            </a:xfrm>
            <a:custGeom>
              <a:avLst/>
              <a:gdLst/>
              <a:ahLst/>
              <a:cxnLst/>
              <a:rect l="l" t="t" r="r" b="b"/>
              <a:pathLst>
                <a:path w="22225" h="21589">
                  <a:moveTo>
                    <a:pt x="7975" y="0"/>
                  </a:moveTo>
                  <a:lnTo>
                    <a:pt x="2425" y="3314"/>
                  </a:lnTo>
                  <a:lnTo>
                    <a:pt x="0" y="13462"/>
                  </a:lnTo>
                  <a:lnTo>
                    <a:pt x="3594" y="18757"/>
                  </a:lnTo>
                  <a:lnTo>
                    <a:pt x="13766" y="21196"/>
                  </a:lnTo>
                  <a:lnTo>
                    <a:pt x="19519" y="17551"/>
                  </a:lnTo>
                  <a:lnTo>
                    <a:pt x="21932" y="7404"/>
                  </a:lnTo>
                  <a:lnTo>
                    <a:pt x="18186" y="2438"/>
                  </a:lnTo>
                  <a:lnTo>
                    <a:pt x="13068" y="1219"/>
                  </a:lnTo>
                  <a:lnTo>
                    <a:pt x="797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1" name="object 2811"/>
            <p:cNvSpPr/>
            <p:nvPr/>
          </p:nvSpPr>
          <p:spPr>
            <a:xfrm>
              <a:off x="7084478" y="3002411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80">
                  <a:moveTo>
                    <a:pt x="1587" y="0"/>
                  </a:moveTo>
                  <a:lnTo>
                    <a:pt x="165" y="1003"/>
                  </a:lnTo>
                  <a:lnTo>
                    <a:pt x="88" y="2324"/>
                  </a:lnTo>
                  <a:lnTo>
                    <a:pt x="0" y="3644"/>
                  </a:lnTo>
                  <a:lnTo>
                    <a:pt x="1320" y="4800"/>
                  </a:lnTo>
                  <a:lnTo>
                    <a:pt x="4648" y="5003"/>
                  </a:lnTo>
                  <a:lnTo>
                    <a:pt x="6057" y="4000"/>
                  </a:lnTo>
                  <a:lnTo>
                    <a:pt x="6121" y="2679"/>
                  </a:lnTo>
                  <a:lnTo>
                    <a:pt x="6210" y="1333"/>
                  </a:lnTo>
                  <a:lnTo>
                    <a:pt x="4902" y="190"/>
                  </a:lnTo>
                  <a:lnTo>
                    <a:pt x="3238" y="88"/>
                  </a:lnTo>
                  <a:lnTo>
                    <a:pt x="1587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2" name="object 2812"/>
            <p:cNvSpPr/>
            <p:nvPr/>
          </p:nvSpPr>
          <p:spPr>
            <a:xfrm>
              <a:off x="7082842" y="3015871"/>
              <a:ext cx="6985" cy="4445"/>
            </a:xfrm>
            <a:custGeom>
              <a:avLst/>
              <a:gdLst/>
              <a:ahLst/>
              <a:cxnLst/>
              <a:rect l="l" t="t" r="r" b="b"/>
              <a:pathLst>
                <a:path w="6984" h="4444">
                  <a:moveTo>
                    <a:pt x="3251" y="0"/>
                  </a:moveTo>
                  <a:lnTo>
                    <a:pt x="0" y="977"/>
                  </a:lnTo>
                  <a:lnTo>
                    <a:pt x="1282" y="1638"/>
                  </a:lnTo>
                  <a:lnTo>
                    <a:pt x="850" y="3378"/>
                  </a:lnTo>
                  <a:lnTo>
                    <a:pt x="2400" y="4381"/>
                  </a:lnTo>
                  <a:lnTo>
                    <a:pt x="5435" y="3835"/>
                  </a:lnTo>
                  <a:lnTo>
                    <a:pt x="5321" y="2120"/>
                  </a:lnTo>
                  <a:lnTo>
                    <a:pt x="6400" y="1498"/>
                  </a:lnTo>
                  <a:lnTo>
                    <a:pt x="3251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3" name="object 2813"/>
            <p:cNvSpPr/>
            <p:nvPr/>
          </p:nvSpPr>
          <p:spPr>
            <a:xfrm>
              <a:off x="7040686" y="2994820"/>
              <a:ext cx="22225" cy="22860"/>
            </a:xfrm>
            <a:custGeom>
              <a:avLst/>
              <a:gdLst/>
              <a:ahLst/>
              <a:cxnLst/>
              <a:rect l="l" t="t" r="r" b="b"/>
              <a:pathLst>
                <a:path w="22225" h="22860">
                  <a:moveTo>
                    <a:pt x="10985" y="0"/>
                  </a:moveTo>
                  <a:lnTo>
                    <a:pt x="1714" y="4737"/>
                  </a:lnTo>
                  <a:lnTo>
                    <a:pt x="0" y="10922"/>
                  </a:lnTo>
                  <a:lnTo>
                    <a:pt x="4775" y="20231"/>
                  </a:lnTo>
                  <a:lnTo>
                    <a:pt x="11277" y="22237"/>
                  </a:lnTo>
                  <a:lnTo>
                    <a:pt x="20548" y="17487"/>
                  </a:lnTo>
                  <a:lnTo>
                    <a:pt x="21894" y="11391"/>
                  </a:lnTo>
                  <a:lnTo>
                    <a:pt x="19507" y="6731"/>
                  </a:lnTo>
                  <a:lnTo>
                    <a:pt x="17119" y="2070"/>
                  </a:lnTo>
                  <a:lnTo>
                    <a:pt x="1098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4" name="object 2814"/>
            <p:cNvSpPr/>
            <p:nvPr/>
          </p:nvSpPr>
          <p:spPr>
            <a:xfrm>
              <a:off x="7048463" y="2998471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1790" y="0"/>
                  </a:moveTo>
                  <a:lnTo>
                    <a:pt x="330" y="901"/>
                  </a:lnTo>
                  <a:lnTo>
                    <a:pt x="152" y="2235"/>
                  </a:lnTo>
                  <a:lnTo>
                    <a:pt x="0" y="3555"/>
                  </a:lnTo>
                  <a:lnTo>
                    <a:pt x="1219" y="4787"/>
                  </a:lnTo>
                  <a:lnTo>
                    <a:pt x="2857" y="4991"/>
                  </a:lnTo>
                  <a:lnTo>
                    <a:pt x="4521" y="5181"/>
                  </a:lnTo>
                  <a:lnTo>
                    <a:pt x="5994" y="4279"/>
                  </a:lnTo>
                  <a:lnTo>
                    <a:pt x="6172" y="2946"/>
                  </a:lnTo>
                  <a:lnTo>
                    <a:pt x="6311" y="1625"/>
                  </a:lnTo>
                  <a:lnTo>
                    <a:pt x="5092" y="393"/>
                  </a:lnTo>
                  <a:lnTo>
                    <a:pt x="3441" y="190"/>
                  </a:lnTo>
                  <a:lnTo>
                    <a:pt x="1790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5" name="object 2815"/>
            <p:cNvSpPr/>
            <p:nvPr/>
          </p:nvSpPr>
          <p:spPr>
            <a:xfrm>
              <a:off x="7041108" y="3008670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1282" y="0"/>
                  </a:moveTo>
                  <a:lnTo>
                    <a:pt x="1612" y="1384"/>
                  </a:lnTo>
                  <a:lnTo>
                    <a:pt x="0" y="2184"/>
                  </a:lnTo>
                  <a:lnTo>
                    <a:pt x="253" y="4013"/>
                  </a:lnTo>
                  <a:lnTo>
                    <a:pt x="2628" y="5981"/>
                  </a:lnTo>
                  <a:lnTo>
                    <a:pt x="3886" y="4787"/>
                  </a:lnTo>
                  <a:lnTo>
                    <a:pt x="5041" y="5194"/>
                  </a:lnTo>
                  <a:lnTo>
                    <a:pt x="4140" y="1828"/>
                  </a:lnTo>
                  <a:lnTo>
                    <a:pt x="1282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16" name="object 2816"/>
            <p:cNvPicPr/>
            <p:nvPr/>
          </p:nvPicPr>
          <p:blipFill>
            <a:blip r:embed="rId162" cstate="print"/>
            <a:stretch>
              <a:fillRect/>
            </a:stretch>
          </p:blipFill>
          <p:spPr>
            <a:xfrm>
              <a:off x="6697473" y="2644535"/>
              <a:ext cx="161678" cy="114879"/>
            </a:xfrm>
            <a:prstGeom prst="rect">
              <a:avLst/>
            </a:prstGeom>
          </p:spPr>
        </p:pic>
        <p:sp>
          <p:nvSpPr>
            <p:cNvPr id="2817" name="object 2817"/>
            <p:cNvSpPr/>
            <p:nvPr/>
          </p:nvSpPr>
          <p:spPr>
            <a:xfrm>
              <a:off x="7042649" y="3036687"/>
              <a:ext cx="22860" cy="22225"/>
            </a:xfrm>
            <a:custGeom>
              <a:avLst/>
              <a:gdLst/>
              <a:ahLst/>
              <a:cxnLst/>
              <a:rect l="l" t="t" r="r" b="b"/>
              <a:pathLst>
                <a:path w="22859" h="22225">
                  <a:moveTo>
                    <a:pt x="10375" y="0"/>
                  </a:moveTo>
                  <a:lnTo>
                    <a:pt x="4292" y="2197"/>
                  </a:lnTo>
                  <a:lnTo>
                    <a:pt x="0" y="11671"/>
                  </a:lnTo>
                  <a:lnTo>
                    <a:pt x="2514" y="17589"/>
                  </a:lnTo>
                  <a:lnTo>
                    <a:pt x="12039" y="21907"/>
                  </a:lnTo>
                  <a:lnTo>
                    <a:pt x="18376" y="19418"/>
                  </a:lnTo>
                  <a:lnTo>
                    <a:pt x="22669" y="9931"/>
                  </a:lnTo>
                  <a:lnTo>
                    <a:pt x="19926" y="4317"/>
                  </a:lnTo>
                  <a:lnTo>
                    <a:pt x="15163" y="2158"/>
                  </a:lnTo>
                  <a:lnTo>
                    <a:pt x="10375" y="0"/>
                  </a:lnTo>
                  <a:close/>
                </a:path>
              </a:pathLst>
            </a:custGeom>
            <a:solidFill>
              <a:srgbClr val="2B1B1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8" name="object 2818"/>
            <p:cNvSpPr/>
            <p:nvPr/>
          </p:nvSpPr>
          <p:spPr>
            <a:xfrm>
              <a:off x="7055815" y="3043122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3619" y="0"/>
                  </a:moveTo>
                  <a:lnTo>
                    <a:pt x="2286" y="126"/>
                  </a:lnTo>
                  <a:lnTo>
                    <a:pt x="952" y="228"/>
                  </a:lnTo>
                  <a:lnTo>
                    <a:pt x="0" y="1663"/>
                  </a:lnTo>
                  <a:lnTo>
                    <a:pt x="279" y="5003"/>
                  </a:lnTo>
                  <a:lnTo>
                    <a:pt x="1460" y="6261"/>
                  </a:lnTo>
                  <a:lnTo>
                    <a:pt x="2781" y="6159"/>
                  </a:lnTo>
                  <a:lnTo>
                    <a:pt x="4102" y="6045"/>
                  </a:lnTo>
                  <a:lnTo>
                    <a:pt x="5067" y="4610"/>
                  </a:lnTo>
                  <a:lnTo>
                    <a:pt x="4927" y="2933"/>
                  </a:lnTo>
                  <a:lnTo>
                    <a:pt x="4800" y="1269"/>
                  </a:lnTo>
                  <a:lnTo>
                    <a:pt x="3619" y="0"/>
                  </a:lnTo>
                  <a:close/>
                </a:path>
              </a:pathLst>
            </a:custGeom>
            <a:solidFill>
              <a:srgbClr val="A09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9" name="object 2819"/>
            <p:cNvSpPr/>
            <p:nvPr/>
          </p:nvSpPr>
          <p:spPr>
            <a:xfrm>
              <a:off x="7048300" y="3055146"/>
              <a:ext cx="6350" cy="4445"/>
            </a:xfrm>
            <a:custGeom>
              <a:avLst/>
              <a:gdLst/>
              <a:ahLst/>
              <a:cxnLst/>
              <a:rect l="l" t="t" r="r" b="b"/>
              <a:pathLst>
                <a:path w="6350" h="4444">
                  <a:moveTo>
                    <a:pt x="3378" y="0"/>
                  </a:moveTo>
                  <a:lnTo>
                    <a:pt x="0" y="355"/>
                  </a:lnTo>
                  <a:lnTo>
                    <a:pt x="1117" y="1244"/>
                  </a:lnTo>
                  <a:lnTo>
                    <a:pt x="355" y="2857"/>
                  </a:lnTo>
                  <a:lnTo>
                    <a:pt x="1714" y="4152"/>
                  </a:lnTo>
                  <a:lnTo>
                    <a:pt x="4762" y="4190"/>
                  </a:lnTo>
                  <a:lnTo>
                    <a:pt x="5003" y="2476"/>
                  </a:lnTo>
                  <a:lnTo>
                    <a:pt x="6172" y="2095"/>
                  </a:lnTo>
                  <a:lnTo>
                    <a:pt x="3378" y="0"/>
                  </a:lnTo>
                  <a:close/>
                </a:path>
              </a:pathLst>
            </a:custGeom>
            <a:solidFill>
              <a:srgbClr val="A570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0" name="object 2820"/>
            <p:cNvSpPr/>
            <p:nvPr/>
          </p:nvSpPr>
          <p:spPr>
            <a:xfrm>
              <a:off x="7099680" y="2955047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2C59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1" name="object 2821"/>
            <p:cNvSpPr/>
            <p:nvPr/>
          </p:nvSpPr>
          <p:spPr>
            <a:xfrm>
              <a:off x="7100171" y="2946828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h="635">
                  <a:moveTo>
                    <a:pt x="0" y="0"/>
                  </a:moveTo>
                  <a:lnTo>
                    <a:pt x="0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4A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22" name="object 2822"/>
            <p:cNvPicPr/>
            <p:nvPr/>
          </p:nvPicPr>
          <p:blipFill>
            <a:blip r:embed="rId163" cstate="print"/>
            <a:stretch>
              <a:fillRect/>
            </a:stretch>
          </p:blipFill>
          <p:spPr>
            <a:xfrm>
              <a:off x="7096086" y="2955188"/>
              <a:ext cx="761" cy="2717"/>
            </a:xfrm>
            <a:prstGeom prst="rect">
              <a:avLst/>
            </a:prstGeom>
          </p:spPr>
        </p:pic>
        <p:pic>
          <p:nvPicPr>
            <p:cNvPr id="2823" name="object 2823"/>
            <p:cNvPicPr/>
            <p:nvPr/>
          </p:nvPicPr>
          <p:blipFill>
            <a:blip r:embed="rId164" cstate="print"/>
            <a:stretch>
              <a:fillRect/>
            </a:stretch>
          </p:blipFill>
          <p:spPr>
            <a:xfrm>
              <a:off x="7007000" y="2691582"/>
              <a:ext cx="418059" cy="573921"/>
            </a:xfrm>
            <a:prstGeom prst="rect">
              <a:avLst/>
            </a:prstGeom>
          </p:spPr>
        </p:pic>
        <p:pic>
          <p:nvPicPr>
            <p:cNvPr id="2824" name="object 2824"/>
            <p:cNvPicPr/>
            <p:nvPr/>
          </p:nvPicPr>
          <p:blipFill>
            <a:blip r:embed="rId165" cstate="print"/>
            <a:stretch>
              <a:fillRect/>
            </a:stretch>
          </p:blipFill>
          <p:spPr>
            <a:xfrm>
              <a:off x="6935166" y="2374723"/>
              <a:ext cx="206620" cy="190832"/>
            </a:xfrm>
            <a:prstGeom prst="rect">
              <a:avLst/>
            </a:prstGeom>
          </p:spPr>
        </p:pic>
        <p:pic>
          <p:nvPicPr>
            <p:cNvPr id="2825" name="object 2825"/>
            <p:cNvPicPr/>
            <p:nvPr/>
          </p:nvPicPr>
          <p:blipFill>
            <a:blip r:embed="rId166" cstate="print"/>
            <a:stretch>
              <a:fillRect/>
            </a:stretch>
          </p:blipFill>
          <p:spPr>
            <a:xfrm>
              <a:off x="2173320" y="1571141"/>
              <a:ext cx="469803" cy="112053"/>
            </a:xfrm>
            <a:prstGeom prst="rect">
              <a:avLst/>
            </a:prstGeom>
          </p:spPr>
        </p:pic>
        <p:sp>
          <p:nvSpPr>
            <p:cNvPr id="2826" name="object 2826"/>
            <p:cNvSpPr/>
            <p:nvPr/>
          </p:nvSpPr>
          <p:spPr>
            <a:xfrm>
              <a:off x="2665171" y="1571142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4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27" name="object 2827"/>
            <p:cNvPicPr/>
            <p:nvPr/>
          </p:nvPicPr>
          <p:blipFill>
            <a:blip r:embed="rId167" cstate="print"/>
            <a:stretch>
              <a:fillRect/>
            </a:stretch>
          </p:blipFill>
          <p:spPr>
            <a:xfrm>
              <a:off x="3593476" y="1601406"/>
              <a:ext cx="469812" cy="112057"/>
            </a:xfrm>
            <a:prstGeom prst="rect">
              <a:avLst/>
            </a:prstGeom>
          </p:spPr>
        </p:pic>
        <p:sp>
          <p:nvSpPr>
            <p:cNvPr id="2828" name="object 2828"/>
            <p:cNvSpPr/>
            <p:nvPr/>
          </p:nvSpPr>
          <p:spPr>
            <a:xfrm>
              <a:off x="4085323" y="1601406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9" name="object 2829"/>
            <p:cNvSpPr/>
            <p:nvPr/>
          </p:nvSpPr>
          <p:spPr>
            <a:xfrm>
              <a:off x="6433470" y="836738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69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69" y="94729"/>
                  </a:lnTo>
                  <a:lnTo>
                    <a:pt x="420369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5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69" y="90271"/>
                  </a:lnTo>
                  <a:lnTo>
                    <a:pt x="420369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69" y="94729"/>
                  </a:moveTo>
                  <a:lnTo>
                    <a:pt x="333374" y="94729"/>
                  </a:lnTo>
                  <a:lnTo>
                    <a:pt x="336172" y="105651"/>
                  </a:lnTo>
                  <a:lnTo>
                    <a:pt x="420369" y="105651"/>
                  </a:lnTo>
                  <a:lnTo>
                    <a:pt x="420369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5" y="86220"/>
                  </a:lnTo>
                  <a:lnTo>
                    <a:pt x="531875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5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5" y="1308"/>
                  </a:lnTo>
                  <a:lnTo>
                    <a:pt x="531875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0" name="object 2830"/>
            <p:cNvSpPr/>
            <p:nvPr/>
          </p:nvSpPr>
          <p:spPr>
            <a:xfrm>
              <a:off x="6443154" y="845032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09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09" h="90805">
                  <a:moveTo>
                    <a:pt x="180441" y="64985"/>
                  </a:moveTo>
                  <a:lnTo>
                    <a:pt x="153149" y="64985"/>
                  </a:lnTo>
                  <a:lnTo>
                    <a:pt x="153149" y="56578"/>
                  </a:lnTo>
                  <a:lnTo>
                    <a:pt x="177126" y="56578"/>
                  </a:lnTo>
                  <a:lnTo>
                    <a:pt x="177126" y="33540"/>
                  </a:lnTo>
                  <a:lnTo>
                    <a:pt x="153149" y="33540"/>
                  </a:lnTo>
                  <a:lnTo>
                    <a:pt x="153149" y="25387"/>
                  </a:lnTo>
                  <a:lnTo>
                    <a:pt x="179552" y="25387"/>
                  </a:lnTo>
                  <a:lnTo>
                    <a:pt x="179552" y="1295"/>
                  </a:lnTo>
                  <a:lnTo>
                    <a:pt x="122148" y="1295"/>
                  </a:lnTo>
                  <a:lnTo>
                    <a:pt x="122148" y="89065"/>
                  </a:lnTo>
                  <a:lnTo>
                    <a:pt x="180441" y="89065"/>
                  </a:lnTo>
                  <a:lnTo>
                    <a:pt x="180441" y="64985"/>
                  </a:lnTo>
                  <a:close/>
                </a:path>
                <a:path w="588009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61" y="38760"/>
                  </a:lnTo>
                  <a:lnTo>
                    <a:pt x="219405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35"/>
                  </a:lnTo>
                  <a:lnTo>
                    <a:pt x="230403" y="0"/>
                  </a:lnTo>
                  <a:lnTo>
                    <a:pt x="211213" y="3302"/>
                  </a:lnTo>
                  <a:lnTo>
                    <a:pt x="196342" y="12598"/>
                  </a:lnTo>
                  <a:lnTo>
                    <a:pt x="186740" y="26974"/>
                  </a:lnTo>
                  <a:lnTo>
                    <a:pt x="183324" y="45516"/>
                  </a:lnTo>
                  <a:lnTo>
                    <a:pt x="186728" y="63690"/>
                  </a:lnTo>
                  <a:lnTo>
                    <a:pt x="196265" y="77876"/>
                  </a:lnTo>
                  <a:lnTo>
                    <a:pt x="210934" y="87096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85" y="50368"/>
                  </a:lnTo>
                  <a:lnTo>
                    <a:pt x="276567" y="37376"/>
                  </a:lnTo>
                  <a:close/>
                </a:path>
                <a:path w="588009" h="90805">
                  <a:moveTo>
                    <a:pt x="365696" y="89065"/>
                  </a:moveTo>
                  <a:lnTo>
                    <a:pt x="361924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43" y="1295"/>
                  </a:lnTo>
                  <a:lnTo>
                    <a:pt x="324751" y="1295"/>
                  </a:lnTo>
                  <a:lnTo>
                    <a:pt x="324751" y="57353"/>
                  </a:lnTo>
                  <a:lnTo>
                    <a:pt x="312394" y="57353"/>
                  </a:lnTo>
                  <a:lnTo>
                    <a:pt x="317093" y="38277"/>
                  </a:lnTo>
                  <a:lnTo>
                    <a:pt x="317982" y="30505"/>
                  </a:lnTo>
                  <a:lnTo>
                    <a:pt x="319125" y="30505"/>
                  </a:lnTo>
                  <a:lnTo>
                    <a:pt x="319532" y="34721"/>
                  </a:lnTo>
                  <a:lnTo>
                    <a:pt x="320814" y="40386"/>
                  </a:lnTo>
                  <a:lnTo>
                    <a:pt x="324751" y="57353"/>
                  </a:lnTo>
                  <a:lnTo>
                    <a:pt x="324751" y="1295"/>
                  </a:lnTo>
                  <a:lnTo>
                    <a:pt x="301155" y="1295"/>
                  </a:lnTo>
                  <a:lnTo>
                    <a:pt x="271703" y="89065"/>
                  </a:lnTo>
                  <a:lnTo>
                    <a:pt x="304342" y="89065"/>
                  </a:lnTo>
                  <a:lnTo>
                    <a:pt x="306641" y="78155"/>
                  </a:lnTo>
                  <a:lnTo>
                    <a:pt x="330111" y="78155"/>
                  </a:lnTo>
                  <a:lnTo>
                    <a:pt x="332917" y="89065"/>
                  </a:lnTo>
                  <a:lnTo>
                    <a:pt x="365696" y="89065"/>
                  </a:lnTo>
                  <a:close/>
                </a:path>
                <a:path w="588009" h="90805">
                  <a:moveTo>
                    <a:pt x="428155" y="1295"/>
                  </a:moveTo>
                  <a:lnTo>
                    <a:pt x="371411" y="1295"/>
                  </a:lnTo>
                  <a:lnTo>
                    <a:pt x="371411" y="89065"/>
                  </a:lnTo>
                  <a:lnTo>
                    <a:pt x="402399" y="89065"/>
                  </a:lnTo>
                  <a:lnTo>
                    <a:pt x="402399" y="58280"/>
                  </a:lnTo>
                  <a:lnTo>
                    <a:pt x="425094" y="58280"/>
                  </a:lnTo>
                  <a:lnTo>
                    <a:pt x="425094" y="35255"/>
                  </a:lnTo>
                  <a:lnTo>
                    <a:pt x="402399" y="35255"/>
                  </a:lnTo>
                  <a:lnTo>
                    <a:pt x="402399" y="26314"/>
                  </a:lnTo>
                  <a:lnTo>
                    <a:pt x="428155" y="26314"/>
                  </a:lnTo>
                  <a:lnTo>
                    <a:pt x="428155" y="1295"/>
                  </a:lnTo>
                  <a:close/>
                </a:path>
                <a:path w="588009" h="90805">
                  <a:moveTo>
                    <a:pt x="524687" y="45275"/>
                  </a:moveTo>
                  <a:lnTo>
                    <a:pt x="521525" y="28295"/>
                  </a:lnTo>
                  <a:lnTo>
                    <a:pt x="521271" y="26924"/>
                  </a:lnTo>
                  <a:lnTo>
                    <a:pt x="511695" y="12611"/>
                  </a:lnTo>
                  <a:lnTo>
                    <a:pt x="496976" y="3327"/>
                  </a:lnTo>
                  <a:lnTo>
                    <a:pt x="493433" y="2705"/>
                  </a:lnTo>
                  <a:lnTo>
                    <a:pt x="493433" y="35267"/>
                  </a:lnTo>
                  <a:lnTo>
                    <a:pt x="493433" y="55270"/>
                  </a:lnTo>
                  <a:lnTo>
                    <a:pt x="487070" y="62115"/>
                  </a:lnTo>
                  <a:lnTo>
                    <a:pt x="468566" y="62115"/>
                  </a:lnTo>
                  <a:lnTo>
                    <a:pt x="461937" y="55130"/>
                  </a:lnTo>
                  <a:lnTo>
                    <a:pt x="461937" y="35534"/>
                  </a:lnTo>
                  <a:lnTo>
                    <a:pt x="468566" y="28295"/>
                  </a:lnTo>
                  <a:lnTo>
                    <a:pt x="486943" y="28295"/>
                  </a:lnTo>
                  <a:lnTo>
                    <a:pt x="493433" y="35267"/>
                  </a:lnTo>
                  <a:lnTo>
                    <a:pt x="493433" y="2705"/>
                  </a:lnTo>
                  <a:lnTo>
                    <a:pt x="478129" y="12"/>
                  </a:lnTo>
                  <a:lnTo>
                    <a:pt x="469442" y="685"/>
                  </a:lnTo>
                  <a:lnTo>
                    <a:pt x="461162" y="2616"/>
                  </a:lnTo>
                  <a:lnTo>
                    <a:pt x="431825" y="34607"/>
                  </a:lnTo>
                  <a:lnTo>
                    <a:pt x="430695" y="44475"/>
                  </a:lnTo>
                  <a:lnTo>
                    <a:pt x="434086" y="63030"/>
                  </a:lnTo>
                  <a:lnTo>
                    <a:pt x="443585" y="77546"/>
                  </a:lnTo>
                  <a:lnTo>
                    <a:pt x="458216" y="87045"/>
                  </a:lnTo>
                  <a:lnTo>
                    <a:pt x="458406" y="87045"/>
                  </a:lnTo>
                  <a:lnTo>
                    <a:pt x="476732" y="90385"/>
                  </a:lnTo>
                  <a:lnTo>
                    <a:pt x="521157" y="63474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09" h="90805">
                  <a:moveTo>
                    <a:pt x="587489" y="60782"/>
                  </a:moveTo>
                  <a:lnTo>
                    <a:pt x="561467" y="60782"/>
                  </a:lnTo>
                  <a:lnTo>
                    <a:pt x="561467" y="1295"/>
                  </a:lnTo>
                  <a:lnTo>
                    <a:pt x="530479" y="1295"/>
                  </a:lnTo>
                  <a:lnTo>
                    <a:pt x="530479" y="89065"/>
                  </a:lnTo>
                  <a:lnTo>
                    <a:pt x="587489" y="89065"/>
                  </a:lnTo>
                  <a:lnTo>
                    <a:pt x="587489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1" name="object 2831"/>
            <p:cNvSpPr/>
            <p:nvPr/>
          </p:nvSpPr>
          <p:spPr>
            <a:xfrm>
              <a:off x="753479" y="836738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70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70" y="94729"/>
                  </a:lnTo>
                  <a:lnTo>
                    <a:pt x="420370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6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70" y="90271"/>
                  </a:lnTo>
                  <a:lnTo>
                    <a:pt x="420370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70" y="94729"/>
                  </a:moveTo>
                  <a:lnTo>
                    <a:pt x="333375" y="94729"/>
                  </a:lnTo>
                  <a:lnTo>
                    <a:pt x="336172" y="105651"/>
                  </a:lnTo>
                  <a:lnTo>
                    <a:pt x="420370" y="105651"/>
                  </a:lnTo>
                  <a:lnTo>
                    <a:pt x="420370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6" y="86220"/>
                  </a:lnTo>
                  <a:lnTo>
                    <a:pt x="531876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6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6" y="1308"/>
                  </a:lnTo>
                  <a:lnTo>
                    <a:pt x="531876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2" name="object 2832"/>
            <p:cNvSpPr/>
            <p:nvPr/>
          </p:nvSpPr>
          <p:spPr>
            <a:xfrm>
              <a:off x="763168" y="845032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10" h="90805">
                  <a:moveTo>
                    <a:pt x="180428" y="64985"/>
                  </a:moveTo>
                  <a:lnTo>
                    <a:pt x="153136" y="64985"/>
                  </a:lnTo>
                  <a:lnTo>
                    <a:pt x="153136" y="56578"/>
                  </a:lnTo>
                  <a:lnTo>
                    <a:pt x="177114" y="56578"/>
                  </a:lnTo>
                  <a:lnTo>
                    <a:pt x="177114" y="33540"/>
                  </a:lnTo>
                  <a:lnTo>
                    <a:pt x="153136" y="33540"/>
                  </a:lnTo>
                  <a:lnTo>
                    <a:pt x="153136" y="25387"/>
                  </a:lnTo>
                  <a:lnTo>
                    <a:pt x="179539" y="25387"/>
                  </a:lnTo>
                  <a:lnTo>
                    <a:pt x="179539" y="1295"/>
                  </a:lnTo>
                  <a:lnTo>
                    <a:pt x="122135" y="1295"/>
                  </a:lnTo>
                  <a:lnTo>
                    <a:pt x="122135" y="89065"/>
                  </a:lnTo>
                  <a:lnTo>
                    <a:pt x="180428" y="89065"/>
                  </a:lnTo>
                  <a:lnTo>
                    <a:pt x="180428" y="64985"/>
                  </a:lnTo>
                  <a:close/>
                </a:path>
                <a:path w="588010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60"/>
                  </a:lnTo>
                  <a:lnTo>
                    <a:pt x="219392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35"/>
                  </a:lnTo>
                  <a:lnTo>
                    <a:pt x="230403" y="0"/>
                  </a:lnTo>
                  <a:lnTo>
                    <a:pt x="211201" y="3302"/>
                  </a:lnTo>
                  <a:lnTo>
                    <a:pt x="196329" y="12598"/>
                  </a:lnTo>
                  <a:lnTo>
                    <a:pt x="186728" y="26974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096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72" y="50368"/>
                  </a:lnTo>
                  <a:lnTo>
                    <a:pt x="276567" y="37376"/>
                  </a:lnTo>
                  <a:close/>
                </a:path>
                <a:path w="588010" h="90805">
                  <a:moveTo>
                    <a:pt x="365683" y="89065"/>
                  </a:moveTo>
                  <a:lnTo>
                    <a:pt x="361911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30" y="1295"/>
                  </a:lnTo>
                  <a:lnTo>
                    <a:pt x="324739" y="1295"/>
                  </a:lnTo>
                  <a:lnTo>
                    <a:pt x="324739" y="57353"/>
                  </a:lnTo>
                  <a:lnTo>
                    <a:pt x="312381" y="57353"/>
                  </a:lnTo>
                  <a:lnTo>
                    <a:pt x="317080" y="38277"/>
                  </a:lnTo>
                  <a:lnTo>
                    <a:pt x="317969" y="30505"/>
                  </a:lnTo>
                  <a:lnTo>
                    <a:pt x="319112" y="30505"/>
                  </a:lnTo>
                  <a:lnTo>
                    <a:pt x="319519" y="34721"/>
                  </a:lnTo>
                  <a:lnTo>
                    <a:pt x="320802" y="40386"/>
                  </a:lnTo>
                  <a:lnTo>
                    <a:pt x="324739" y="57353"/>
                  </a:lnTo>
                  <a:lnTo>
                    <a:pt x="324739" y="1295"/>
                  </a:lnTo>
                  <a:lnTo>
                    <a:pt x="301142" y="1295"/>
                  </a:lnTo>
                  <a:lnTo>
                    <a:pt x="271691" y="89065"/>
                  </a:lnTo>
                  <a:lnTo>
                    <a:pt x="304330" y="89065"/>
                  </a:lnTo>
                  <a:lnTo>
                    <a:pt x="306628" y="78155"/>
                  </a:lnTo>
                  <a:lnTo>
                    <a:pt x="330098" y="78155"/>
                  </a:lnTo>
                  <a:lnTo>
                    <a:pt x="332905" y="89065"/>
                  </a:lnTo>
                  <a:lnTo>
                    <a:pt x="365683" y="89065"/>
                  </a:lnTo>
                  <a:close/>
                </a:path>
                <a:path w="588010" h="90805">
                  <a:moveTo>
                    <a:pt x="428142" y="1295"/>
                  </a:moveTo>
                  <a:lnTo>
                    <a:pt x="371398" y="1295"/>
                  </a:lnTo>
                  <a:lnTo>
                    <a:pt x="371398" y="89065"/>
                  </a:lnTo>
                  <a:lnTo>
                    <a:pt x="402386" y="89065"/>
                  </a:lnTo>
                  <a:lnTo>
                    <a:pt x="402386" y="58280"/>
                  </a:lnTo>
                  <a:lnTo>
                    <a:pt x="425081" y="58280"/>
                  </a:lnTo>
                  <a:lnTo>
                    <a:pt x="425081" y="35255"/>
                  </a:lnTo>
                  <a:lnTo>
                    <a:pt x="402386" y="35255"/>
                  </a:lnTo>
                  <a:lnTo>
                    <a:pt x="402386" y="26314"/>
                  </a:lnTo>
                  <a:lnTo>
                    <a:pt x="428142" y="26314"/>
                  </a:lnTo>
                  <a:lnTo>
                    <a:pt x="428142" y="1295"/>
                  </a:lnTo>
                  <a:close/>
                </a:path>
                <a:path w="588010" h="90805">
                  <a:moveTo>
                    <a:pt x="524687" y="45275"/>
                  </a:moveTo>
                  <a:lnTo>
                    <a:pt x="496976" y="3327"/>
                  </a:lnTo>
                  <a:lnTo>
                    <a:pt x="493445" y="2717"/>
                  </a:lnTo>
                  <a:lnTo>
                    <a:pt x="493445" y="35267"/>
                  </a:lnTo>
                  <a:lnTo>
                    <a:pt x="493445" y="55270"/>
                  </a:lnTo>
                  <a:lnTo>
                    <a:pt x="487070" y="62115"/>
                  </a:lnTo>
                  <a:lnTo>
                    <a:pt x="468566" y="62115"/>
                  </a:lnTo>
                  <a:lnTo>
                    <a:pt x="461937" y="55130"/>
                  </a:lnTo>
                  <a:lnTo>
                    <a:pt x="461937" y="35534"/>
                  </a:lnTo>
                  <a:lnTo>
                    <a:pt x="468566" y="28295"/>
                  </a:lnTo>
                  <a:lnTo>
                    <a:pt x="486943" y="28295"/>
                  </a:lnTo>
                  <a:lnTo>
                    <a:pt x="493445" y="35267"/>
                  </a:lnTo>
                  <a:lnTo>
                    <a:pt x="493445" y="2717"/>
                  </a:lnTo>
                  <a:lnTo>
                    <a:pt x="478129" y="12"/>
                  </a:lnTo>
                  <a:lnTo>
                    <a:pt x="469430" y="685"/>
                  </a:lnTo>
                  <a:lnTo>
                    <a:pt x="461149" y="2616"/>
                  </a:lnTo>
                  <a:lnTo>
                    <a:pt x="431825" y="34607"/>
                  </a:lnTo>
                  <a:lnTo>
                    <a:pt x="430695" y="44475"/>
                  </a:lnTo>
                  <a:lnTo>
                    <a:pt x="434086" y="63030"/>
                  </a:lnTo>
                  <a:lnTo>
                    <a:pt x="443572" y="77546"/>
                  </a:lnTo>
                  <a:lnTo>
                    <a:pt x="458203" y="87045"/>
                  </a:lnTo>
                  <a:lnTo>
                    <a:pt x="458393" y="87045"/>
                  </a:lnTo>
                  <a:lnTo>
                    <a:pt x="476732" y="90385"/>
                  </a:lnTo>
                  <a:lnTo>
                    <a:pt x="496112" y="87045"/>
                  </a:lnTo>
                  <a:lnTo>
                    <a:pt x="511276" y="77736"/>
                  </a:lnTo>
                  <a:lnTo>
                    <a:pt x="521157" y="63474"/>
                  </a:lnTo>
                  <a:lnTo>
                    <a:pt x="521411" y="62115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10" h="90805">
                  <a:moveTo>
                    <a:pt x="587476" y="60782"/>
                  </a:moveTo>
                  <a:lnTo>
                    <a:pt x="561454" y="60782"/>
                  </a:lnTo>
                  <a:lnTo>
                    <a:pt x="561454" y="1295"/>
                  </a:lnTo>
                  <a:lnTo>
                    <a:pt x="530466" y="1295"/>
                  </a:lnTo>
                  <a:lnTo>
                    <a:pt x="530466" y="89065"/>
                  </a:lnTo>
                  <a:lnTo>
                    <a:pt x="587476" y="89065"/>
                  </a:lnTo>
                  <a:lnTo>
                    <a:pt x="587476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33" name="object 2833"/>
            <p:cNvPicPr/>
            <p:nvPr/>
          </p:nvPicPr>
          <p:blipFill>
            <a:blip r:embed="rId168" cstate="print"/>
            <a:stretch>
              <a:fillRect/>
            </a:stretch>
          </p:blipFill>
          <p:spPr>
            <a:xfrm>
              <a:off x="753665" y="1051711"/>
              <a:ext cx="708294" cy="191815"/>
            </a:xfrm>
            <a:prstGeom prst="rect">
              <a:avLst/>
            </a:prstGeom>
          </p:spPr>
        </p:pic>
        <p:sp>
          <p:nvSpPr>
            <p:cNvPr id="2834" name="object 2834"/>
            <p:cNvSpPr/>
            <p:nvPr/>
          </p:nvSpPr>
          <p:spPr>
            <a:xfrm>
              <a:off x="2173320" y="836738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89" h="107315">
                  <a:moveTo>
                    <a:pt x="420370" y="90271"/>
                  </a:moveTo>
                  <a:lnTo>
                    <a:pt x="198483" y="90271"/>
                  </a:lnTo>
                  <a:lnTo>
                    <a:pt x="199009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70" y="94729"/>
                  </a:lnTo>
                  <a:lnTo>
                    <a:pt x="420370" y="90271"/>
                  </a:lnTo>
                  <a:close/>
                </a:path>
                <a:path w="605789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6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89" h="107315">
                  <a:moveTo>
                    <a:pt x="61544" y="1308"/>
                  </a:moveTo>
                  <a:lnTo>
                    <a:pt x="16383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70" y="90271"/>
                  </a:lnTo>
                  <a:lnTo>
                    <a:pt x="420370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89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89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30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89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89" h="107315">
                  <a:moveTo>
                    <a:pt x="420370" y="94729"/>
                  </a:moveTo>
                  <a:lnTo>
                    <a:pt x="333375" y="94729"/>
                  </a:lnTo>
                  <a:lnTo>
                    <a:pt x="336172" y="105651"/>
                  </a:lnTo>
                  <a:lnTo>
                    <a:pt x="420370" y="105651"/>
                  </a:lnTo>
                  <a:lnTo>
                    <a:pt x="420370" y="94729"/>
                  </a:lnTo>
                  <a:close/>
                </a:path>
                <a:path w="605789" h="107315">
                  <a:moveTo>
                    <a:pt x="605459" y="86220"/>
                  </a:moveTo>
                  <a:lnTo>
                    <a:pt x="531876" y="86220"/>
                  </a:lnTo>
                  <a:lnTo>
                    <a:pt x="531876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89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6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89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3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89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89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89" h="107315">
                  <a:moveTo>
                    <a:pt x="118033" y="1308"/>
                  </a:moveTo>
                  <a:lnTo>
                    <a:pt x="73152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89" h="107315">
                  <a:moveTo>
                    <a:pt x="579437" y="1308"/>
                  </a:moveTo>
                  <a:lnTo>
                    <a:pt x="531876" y="1308"/>
                  </a:lnTo>
                  <a:lnTo>
                    <a:pt x="531876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89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89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5" name="object 2835"/>
            <p:cNvSpPr/>
            <p:nvPr/>
          </p:nvSpPr>
          <p:spPr>
            <a:xfrm>
              <a:off x="2183003" y="845032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10" h="90805">
                  <a:moveTo>
                    <a:pt x="180441" y="64985"/>
                  </a:moveTo>
                  <a:lnTo>
                    <a:pt x="153149" y="64985"/>
                  </a:lnTo>
                  <a:lnTo>
                    <a:pt x="153149" y="56578"/>
                  </a:lnTo>
                  <a:lnTo>
                    <a:pt x="177126" y="56578"/>
                  </a:lnTo>
                  <a:lnTo>
                    <a:pt x="177126" y="33540"/>
                  </a:lnTo>
                  <a:lnTo>
                    <a:pt x="153149" y="33540"/>
                  </a:lnTo>
                  <a:lnTo>
                    <a:pt x="153149" y="25387"/>
                  </a:lnTo>
                  <a:lnTo>
                    <a:pt x="179552" y="25387"/>
                  </a:lnTo>
                  <a:lnTo>
                    <a:pt x="179552" y="1295"/>
                  </a:lnTo>
                  <a:lnTo>
                    <a:pt x="122148" y="1295"/>
                  </a:lnTo>
                  <a:lnTo>
                    <a:pt x="122148" y="89065"/>
                  </a:lnTo>
                  <a:lnTo>
                    <a:pt x="180441" y="89065"/>
                  </a:lnTo>
                  <a:lnTo>
                    <a:pt x="180441" y="64985"/>
                  </a:lnTo>
                  <a:close/>
                </a:path>
                <a:path w="588010" h="90805">
                  <a:moveTo>
                    <a:pt x="276580" y="37376"/>
                  </a:moveTo>
                  <a:lnTo>
                    <a:pt x="228879" y="37376"/>
                  </a:lnTo>
                  <a:lnTo>
                    <a:pt x="228879" y="58166"/>
                  </a:lnTo>
                  <a:lnTo>
                    <a:pt x="242912" y="58166"/>
                  </a:lnTo>
                  <a:lnTo>
                    <a:pt x="241363" y="62877"/>
                  </a:lnTo>
                  <a:lnTo>
                    <a:pt x="236778" y="65671"/>
                  </a:lnTo>
                  <a:lnTo>
                    <a:pt x="221094" y="65671"/>
                  </a:lnTo>
                  <a:lnTo>
                    <a:pt x="214591" y="57899"/>
                  </a:lnTo>
                  <a:lnTo>
                    <a:pt x="214591" y="46863"/>
                  </a:lnTo>
                  <a:lnTo>
                    <a:pt x="215861" y="38760"/>
                  </a:lnTo>
                  <a:lnTo>
                    <a:pt x="219405" y="32385"/>
                  </a:lnTo>
                  <a:lnTo>
                    <a:pt x="224815" y="28219"/>
                  </a:lnTo>
                  <a:lnTo>
                    <a:pt x="231673" y="26720"/>
                  </a:lnTo>
                  <a:lnTo>
                    <a:pt x="237032" y="26720"/>
                  </a:lnTo>
                  <a:lnTo>
                    <a:pt x="240347" y="28676"/>
                  </a:lnTo>
                  <a:lnTo>
                    <a:pt x="243408" y="33426"/>
                  </a:lnTo>
                  <a:lnTo>
                    <a:pt x="272249" y="22390"/>
                  </a:lnTo>
                  <a:lnTo>
                    <a:pt x="239382" y="635"/>
                  </a:lnTo>
                  <a:lnTo>
                    <a:pt x="230416" y="0"/>
                  </a:lnTo>
                  <a:lnTo>
                    <a:pt x="211213" y="3302"/>
                  </a:lnTo>
                  <a:lnTo>
                    <a:pt x="196342" y="12598"/>
                  </a:lnTo>
                  <a:lnTo>
                    <a:pt x="186728" y="26974"/>
                  </a:lnTo>
                  <a:lnTo>
                    <a:pt x="183324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096"/>
                  </a:lnTo>
                  <a:lnTo>
                    <a:pt x="229768" y="90398"/>
                  </a:lnTo>
                  <a:lnTo>
                    <a:pt x="240017" y="89382"/>
                  </a:lnTo>
                  <a:lnTo>
                    <a:pt x="274269" y="60502"/>
                  </a:lnTo>
                  <a:lnTo>
                    <a:pt x="276085" y="50368"/>
                  </a:lnTo>
                  <a:lnTo>
                    <a:pt x="276580" y="37376"/>
                  </a:lnTo>
                  <a:close/>
                </a:path>
                <a:path w="588010" h="90805">
                  <a:moveTo>
                    <a:pt x="365696" y="89065"/>
                  </a:moveTo>
                  <a:lnTo>
                    <a:pt x="361924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43" y="1295"/>
                  </a:lnTo>
                  <a:lnTo>
                    <a:pt x="324751" y="1295"/>
                  </a:lnTo>
                  <a:lnTo>
                    <a:pt x="324751" y="57353"/>
                  </a:lnTo>
                  <a:lnTo>
                    <a:pt x="312394" y="57353"/>
                  </a:lnTo>
                  <a:lnTo>
                    <a:pt x="317093" y="38277"/>
                  </a:lnTo>
                  <a:lnTo>
                    <a:pt x="317982" y="30505"/>
                  </a:lnTo>
                  <a:lnTo>
                    <a:pt x="319125" y="30505"/>
                  </a:lnTo>
                  <a:lnTo>
                    <a:pt x="319532" y="34721"/>
                  </a:lnTo>
                  <a:lnTo>
                    <a:pt x="320814" y="40386"/>
                  </a:lnTo>
                  <a:lnTo>
                    <a:pt x="324751" y="57353"/>
                  </a:lnTo>
                  <a:lnTo>
                    <a:pt x="324751" y="1295"/>
                  </a:lnTo>
                  <a:lnTo>
                    <a:pt x="301155" y="1295"/>
                  </a:lnTo>
                  <a:lnTo>
                    <a:pt x="271703" y="89065"/>
                  </a:lnTo>
                  <a:lnTo>
                    <a:pt x="304342" y="89065"/>
                  </a:lnTo>
                  <a:lnTo>
                    <a:pt x="306641" y="78155"/>
                  </a:lnTo>
                  <a:lnTo>
                    <a:pt x="330111" y="78155"/>
                  </a:lnTo>
                  <a:lnTo>
                    <a:pt x="332917" y="89065"/>
                  </a:lnTo>
                  <a:lnTo>
                    <a:pt x="365696" y="89065"/>
                  </a:lnTo>
                  <a:close/>
                </a:path>
                <a:path w="588010" h="90805">
                  <a:moveTo>
                    <a:pt x="428155" y="1295"/>
                  </a:moveTo>
                  <a:lnTo>
                    <a:pt x="371411" y="1295"/>
                  </a:lnTo>
                  <a:lnTo>
                    <a:pt x="371411" y="89065"/>
                  </a:lnTo>
                  <a:lnTo>
                    <a:pt x="402399" y="89065"/>
                  </a:lnTo>
                  <a:lnTo>
                    <a:pt x="402399" y="58280"/>
                  </a:lnTo>
                  <a:lnTo>
                    <a:pt x="425094" y="58280"/>
                  </a:lnTo>
                  <a:lnTo>
                    <a:pt x="425094" y="35255"/>
                  </a:lnTo>
                  <a:lnTo>
                    <a:pt x="402399" y="35255"/>
                  </a:lnTo>
                  <a:lnTo>
                    <a:pt x="402399" y="26314"/>
                  </a:lnTo>
                  <a:lnTo>
                    <a:pt x="428155" y="26314"/>
                  </a:lnTo>
                  <a:lnTo>
                    <a:pt x="428155" y="1295"/>
                  </a:lnTo>
                  <a:close/>
                </a:path>
                <a:path w="588010" h="90805">
                  <a:moveTo>
                    <a:pt x="524687" y="45275"/>
                  </a:moveTo>
                  <a:lnTo>
                    <a:pt x="521525" y="28295"/>
                  </a:lnTo>
                  <a:lnTo>
                    <a:pt x="521271" y="26924"/>
                  </a:lnTo>
                  <a:lnTo>
                    <a:pt x="511695" y="12611"/>
                  </a:lnTo>
                  <a:lnTo>
                    <a:pt x="496976" y="3327"/>
                  </a:lnTo>
                  <a:lnTo>
                    <a:pt x="493445" y="2717"/>
                  </a:lnTo>
                  <a:lnTo>
                    <a:pt x="493445" y="35267"/>
                  </a:lnTo>
                  <a:lnTo>
                    <a:pt x="493445" y="55270"/>
                  </a:lnTo>
                  <a:lnTo>
                    <a:pt x="487070" y="62115"/>
                  </a:lnTo>
                  <a:lnTo>
                    <a:pt x="468566" y="62115"/>
                  </a:lnTo>
                  <a:lnTo>
                    <a:pt x="461937" y="55130"/>
                  </a:lnTo>
                  <a:lnTo>
                    <a:pt x="461937" y="35534"/>
                  </a:lnTo>
                  <a:lnTo>
                    <a:pt x="468566" y="28295"/>
                  </a:lnTo>
                  <a:lnTo>
                    <a:pt x="486943" y="28295"/>
                  </a:lnTo>
                  <a:lnTo>
                    <a:pt x="493445" y="35267"/>
                  </a:lnTo>
                  <a:lnTo>
                    <a:pt x="493445" y="2717"/>
                  </a:lnTo>
                  <a:lnTo>
                    <a:pt x="478129" y="12"/>
                  </a:lnTo>
                  <a:lnTo>
                    <a:pt x="469442" y="685"/>
                  </a:lnTo>
                  <a:lnTo>
                    <a:pt x="461162" y="2616"/>
                  </a:lnTo>
                  <a:lnTo>
                    <a:pt x="431825" y="34607"/>
                  </a:lnTo>
                  <a:lnTo>
                    <a:pt x="430695" y="44475"/>
                  </a:lnTo>
                  <a:lnTo>
                    <a:pt x="434086" y="63030"/>
                  </a:lnTo>
                  <a:lnTo>
                    <a:pt x="443585" y="77546"/>
                  </a:lnTo>
                  <a:lnTo>
                    <a:pt x="458216" y="87045"/>
                  </a:lnTo>
                  <a:lnTo>
                    <a:pt x="458406" y="87045"/>
                  </a:lnTo>
                  <a:lnTo>
                    <a:pt x="476732" y="90385"/>
                  </a:lnTo>
                  <a:lnTo>
                    <a:pt x="521157" y="63474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10" h="90805">
                  <a:moveTo>
                    <a:pt x="587489" y="60782"/>
                  </a:moveTo>
                  <a:lnTo>
                    <a:pt x="561467" y="60782"/>
                  </a:lnTo>
                  <a:lnTo>
                    <a:pt x="561467" y="1295"/>
                  </a:lnTo>
                  <a:lnTo>
                    <a:pt x="530479" y="1295"/>
                  </a:lnTo>
                  <a:lnTo>
                    <a:pt x="530479" y="89065"/>
                  </a:lnTo>
                  <a:lnTo>
                    <a:pt x="587489" y="89065"/>
                  </a:lnTo>
                  <a:lnTo>
                    <a:pt x="587489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36" name="object 2836"/>
            <p:cNvPicPr/>
            <p:nvPr/>
          </p:nvPicPr>
          <p:blipFill>
            <a:blip r:embed="rId169" cstate="print"/>
            <a:stretch>
              <a:fillRect/>
            </a:stretch>
          </p:blipFill>
          <p:spPr>
            <a:xfrm>
              <a:off x="2173319" y="1051711"/>
              <a:ext cx="707087" cy="196474"/>
            </a:xfrm>
            <a:prstGeom prst="rect">
              <a:avLst/>
            </a:prstGeom>
          </p:spPr>
        </p:pic>
        <p:pic>
          <p:nvPicPr>
            <p:cNvPr id="2837" name="object 2837"/>
            <p:cNvPicPr/>
            <p:nvPr/>
          </p:nvPicPr>
          <p:blipFill>
            <a:blip r:embed="rId170" cstate="print"/>
            <a:stretch>
              <a:fillRect/>
            </a:stretch>
          </p:blipFill>
          <p:spPr>
            <a:xfrm>
              <a:off x="2173320" y="1356183"/>
              <a:ext cx="490722" cy="106955"/>
            </a:xfrm>
            <a:prstGeom prst="rect">
              <a:avLst/>
            </a:prstGeom>
          </p:spPr>
        </p:pic>
        <p:pic>
          <p:nvPicPr>
            <p:cNvPr id="2838" name="object 2838"/>
            <p:cNvPicPr/>
            <p:nvPr/>
          </p:nvPicPr>
          <p:blipFill>
            <a:blip r:embed="rId171" cstate="print"/>
            <a:stretch>
              <a:fillRect/>
            </a:stretch>
          </p:blipFill>
          <p:spPr>
            <a:xfrm>
              <a:off x="3593475" y="1092691"/>
              <a:ext cx="710267" cy="193650"/>
            </a:xfrm>
            <a:prstGeom prst="rect">
              <a:avLst/>
            </a:prstGeom>
          </p:spPr>
        </p:pic>
        <p:sp>
          <p:nvSpPr>
            <p:cNvPr id="2839" name="object 2839"/>
            <p:cNvSpPr/>
            <p:nvPr/>
          </p:nvSpPr>
          <p:spPr>
            <a:xfrm>
              <a:off x="3593477" y="826795"/>
              <a:ext cx="346075" cy="158115"/>
            </a:xfrm>
            <a:custGeom>
              <a:avLst/>
              <a:gdLst/>
              <a:ahLst/>
              <a:cxnLst/>
              <a:rect l="l" t="t" r="r" b="b"/>
              <a:pathLst>
                <a:path w="346075" h="158115">
                  <a:moveTo>
                    <a:pt x="345668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345668" y="157899"/>
                  </a:lnTo>
                  <a:lnTo>
                    <a:pt x="345668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0" name="object 2840"/>
            <p:cNvSpPr/>
            <p:nvPr/>
          </p:nvSpPr>
          <p:spPr>
            <a:xfrm>
              <a:off x="3633853" y="870361"/>
              <a:ext cx="255270" cy="66040"/>
            </a:xfrm>
            <a:custGeom>
              <a:avLst/>
              <a:gdLst/>
              <a:ahLst/>
              <a:cxnLst/>
              <a:rect l="l" t="t" r="r" b="b"/>
              <a:pathLst>
                <a:path w="255270" h="66040">
                  <a:moveTo>
                    <a:pt x="243077" y="15290"/>
                  </a:moveTo>
                  <a:lnTo>
                    <a:pt x="227368" y="15290"/>
                  </a:lnTo>
                  <a:lnTo>
                    <a:pt x="227368" y="64706"/>
                  </a:lnTo>
                  <a:lnTo>
                    <a:pt x="243077" y="64706"/>
                  </a:lnTo>
                  <a:lnTo>
                    <a:pt x="243077" y="15290"/>
                  </a:lnTo>
                  <a:close/>
                </a:path>
                <a:path w="255270" h="66040">
                  <a:moveTo>
                    <a:pt x="254901" y="1244"/>
                  </a:moveTo>
                  <a:lnTo>
                    <a:pt x="215557" y="1244"/>
                  </a:lnTo>
                  <a:lnTo>
                    <a:pt x="215557" y="15290"/>
                  </a:lnTo>
                  <a:lnTo>
                    <a:pt x="254901" y="15290"/>
                  </a:lnTo>
                  <a:lnTo>
                    <a:pt x="254901" y="1244"/>
                  </a:lnTo>
                  <a:close/>
                </a:path>
                <a:path w="255270" h="66040">
                  <a:moveTo>
                    <a:pt x="212928" y="1244"/>
                  </a:moveTo>
                  <a:lnTo>
                    <a:pt x="177215" y="1244"/>
                  </a:lnTo>
                  <a:lnTo>
                    <a:pt x="177215" y="64706"/>
                  </a:lnTo>
                  <a:lnTo>
                    <a:pt x="213690" y="64706"/>
                  </a:lnTo>
                  <a:lnTo>
                    <a:pt x="213690" y="51193"/>
                  </a:lnTo>
                  <a:lnTo>
                    <a:pt x="192925" y="51193"/>
                  </a:lnTo>
                  <a:lnTo>
                    <a:pt x="192925" y="38582"/>
                  </a:lnTo>
                  <a:lnTo>
                    <a:pt x="211670" y="38582"/>
                  </a:lnTo>
                  <a:lnTo>
                    <a:pt x="211670" y="25603"/>
                  </a:lnTo>
                  <a:lnTo>
                    <a:pt x="192925" y="25603"/>
                  </a:lnTo>
                  <a:lnTo>
                    <a:pt x="192925" y="14757"/>
                  </a:lnTo>
                  <a:lnTo>
                    <a:pt x="212928" y="14757"/>
                  </a:lnTo>
                  <a:lnTo>
                    <a:pt x="212928" y="1244"/>
                  </a:lnTo>
                  <a:close/>
                </a:path>
                <a:path w="255270" h="66040">
                  <a:moveTo>
                    <a:pt x="145224" y="45859"/>
                  </a:moveTo>
                  <a:lnTo>
                    <a:pt x="130022" y="45859"/>
                  </a:lnTo>
                  <a:lnTo>
                    <a:pt x="130140" y="54749"/>
                  </a:lnTo>
                  <a:lnTo>
                    <a:pt x="131711" y="58991"/>
                  </a:lnTo>
                  <a:lnTo>
                    <a:pt x="138468" y="64554"/>
                  </a:lnTo>
                  <a:lnTo>
                    <a:pt x="143535" y="65951"/>
                  </a:lnTo>
                  <a:lnTo>
                    <a:pt x="150291" y="65951"/>
                  </a:lnTo>
                  <a:lnTo>
                    <a:pt x="159635" y="64729"/>
                  </a:lnTo>
                  <a:lnTo>
                    <a:pt x="166311" y="61063"/>
                  </a:lnTo>
                  <a:lnTo>
                    <a:pt x="170317" y="54951"/>
                  </a:lnTo>
                  <a:lnTo>
                    <a:pt x="170349" y="54749"/>
                  </a:lnTo>
                  <a:lnTo>
                    <a:pt x="146938" y="54749"/>
                  </a:lnTo>
                  <a:lnTo>
                    <a:pt x="145224" y="52298"/>
                  </a:lnTo>
                  <a:lnTo>
                    <a:pt x="145224" y="45859"/>
                  </a:lnTo>
                  <a:close/>
                </a:path>
                <a:path w="255270" h="66040">
                  <a:moveTo>
                    <a:pt x="157403" y="0"/>
                  </a:moveTo>
                  <a:lnTo>
                    <a:pt x="150545" y="0"/>
                  </a:lnTo>
                  <a:lnTo>
                    <a:pt x="141896" y="1240"/>
                  </a:lnTo>
                  <a:lnTo>
                    <a:pt x="135721" y="4959"/>
                  </a:lnTo>
                  <a:lnTo>
                    <a:pt x="132011" y="11201"/>
                  </a:lnTo>
                  <a:lnTo>
                    <a:pt x="130894" y="19050"/>
                  </a:lnTo>
                  <a:lnTo>
                    <a:pt x="130784" y="22847"/>
                  </a:lnTo>
                  <a:lnTo>
                    <a:pt x="131152" y="25044"/>
                  </a:lnTo>
                  <a:lnTo>
                    <a:pt x="147472" y="39827"/>
                  </a:lnTo>
                  <a:lnTo>
                    <a:pt x="149072" y="40563"/>
                  </a:lnTo>
                  <a:lnTo>
                    <a:pt x="152051" y="42138"/>
                  </a:lnTo>
                  <a:lnTo>
                    <a:pt x="153187" y="43091"/>
                  </a:lnTo>
                  <a:lnTo>
                    <a:pt x="154990" y="45529"/>
                  </a:lnTo>
                  <a:lnTo>
                    <a:pt x="155435" y="46964"/>
                  </a:lnTo>
                  <a:lnTo>
                    <a:pt x="155435" y="50393"/>
                  </a:lnTo>
                  <a:lnTo>
                    <a:pt x="154990" y="51866"/>
                  </a:lnTo>
                  <a:lnTo>
                    <a:pt x="153187" y="54178"/>
                  </a:lnTo>
                  <a:lnTo>
                    <a:pt x="151942" y="54749"/>
                  </a:lnTo>
                  <a:lnTo>
                    <a:pt x="170349" y="54749"/>
                  </a:lnTo>
                  <a:lnTo>
                    <a:pt x="171564" y="46964"/>
                  </a:lnTo>
                  <a:lnTo>
                    <a:pt x="171653" y="42138"/>
                  </a:lnTo>
                  <a:lnTo>
                    <a:pt x="170764" y="38582"/>
                  </a:lnTo>
                  <a:lnTo>
                    <a:pt x="152552" y="25044"/>
                  </a:lnTo>
                  <a:lnTo>
                    <a:pt x="150418" y="23812"/>
                  </a:lnTo>
                  <a:lnTo>
                    <a:pt x="146862" y="20904"/>
                  </a:lnTo>
                  <a:lnTo>
                    <a:pt x="145986" y="19050"/>
                  </a:lnTo>
                  <a:lnTo>
                    <a:pt x="145986" y="15265"/>
                  </a:lnTo>
                  <a:lnTo>
                    <a:pt x="146405" y="13944"/>
                  </a:lnTo>
                  <a:lnTo>
                    <a:pt x="148026" y="11836"/>
                  </a:lnTo>
                  <a:lnTo>
                    <a:pt x="147898" y="11836"/>
                  </a:lnTo>
                  <a:lnTo>
                    <a:pt x="149301" y="11201"/>
                  </a:lnTo>
                  <a:lnTo>
                    <a:pt x="169560" y="11201"/>
                  </a:lnTo>
                  <a:lnTo>
                    <a:pt x="168503" y="7785"/>
                  </a:lnTo>
                  <a:lnTo>
                    <a:pt x="162369" y="1562"/>
                  </a:lnTo>
                  <a:lnTo>
                    <a:pt x="157403" y="0"/>
                  </a:lnTo>
                  <a:close/>
                </a:path>
                <a:path w="255270" h="66040">
                  <a:moveTo>
                    <a:pt x="169560" y="11201"/>
                  </a:moveTo>
                  <a:lnTo>
                    <a:pt x="152336" y="11201"/>
                  </a:lnTo>
                  <a:lnTo>
                    <a:pt x="153454" y="11836"/>
                  </a:lnTo>
                  <a:lnTo>
                    <a:pt x="154978" y="14389"/>
                  </a:lnTo>
                  <a:lnTo>
                    <a:pt x="155359" y="16040"/>
                  </a:lnTo>
                  <a:lnTo>
                    <a:pt x="155359" y="19558"/>
                  </a:lnTo>
                  <a:lnTo>
                    <a:pt x="170040" y="19558"/>
                  </a:lnTo>
                  <a:lnTo>
                    <a:pt x="170040" y="12750"/>
                  </a:lnTo>
                  <a:lnTo>
                    <a:pt x="169560" y="11201"/>
                  </a:lnTo>
                  <a:close/>
                </a:path>
                <a:path w="255270" h="66040">
                  <a:moveTo>
                    <a:pt x="84353" y="0"/>
                  </a:moveTo>
                  <a:lnTo>
                    <a:pt x="76238" y="0"/>
                  </a:lnTo>
                  <a:lnTo>
                    <a:pt x="70624" y="2451"/>
                  </a:lnTo>
                  <a:lnTo>
                    <a:pt x="63159" y="24091"/>
                  </a:lnTo>
                  <a:lnTo>
                    <a:pt x="63107" y="24514"/>
                  </a:lnTo>
                  <a:lnTo>
                    <a:pt x="62814" y="32981"/>
                  </a:lnTo>
                  <a:lnTo>
                    <a:pt x="62814" y="39204"/>
                  </a:lnTo>
                  <a:lnTo>
                    <a:pt x="62974" y="41871"/>
                  </a:lnTo>
                  <a:lnTo>
                    <a:pt x="63096" y="43903"/>
                  </a:lnTo>
                  <a:lnTo>
                    <a:pt x="63118" y="44284"/>
                  </a:lnTo>
                  <a:lnTo>
                    <a:pt x="79895" y="65951"/>
                  </a:lnTo>
                  <a:lnTo>
                    <a:pt x="84353" y="65951"/>
                  </a:lnTo>
                  <a:lnTo>
                    <a:pt x="93071" y="64574"/>
                  </a:lnTo>
                  <a:lnTo>
                    <a:pt x="99298" y="60442"/>
                  </a:lnTo>
                  <a:lnTo>
                    <a:pt x="102385" y="54749"/>
                  </a:lnTo>
                  <a:lnTo>
                    <a:pt x="82041" y="54749"/>
                  </a:lnTo>
                  <a:lnTo>
                    <a:pt x="80581" y="53340"/>
                  </a:lnTo>
                  <a:lnTo>
                    <a:pt x="79336" y="47713"/>
                  </a:lnTo>
                  <a:lnTo>
                    <a:pt x="79207" y="45237"/>
                  </a:lnTo>
                  <a:lnTo>
                    <a:pt x="79138" y="43903"/>
                  </a:lnTo>
                  <a:lnTo>
                    <a:pt x="79032" y="24091"/>
                  </a:lnTo>
                  <a:lnTo>
                    <a:pt x="79240" y="20091"/>
                  </a:lnTo>
                  <a:lnTo>
                    <a:pt x="79336" y="18237"/>
                  </a:lnTo>
                  <a:lnTo>
                    <a:pt x="80581" y="12611"/>
                  </a:lnTo>
                  <a:lnTo>
                    <a:pt x="81934" y="11304"/>
                  </a:lnTo>
                  <a:lnTo>
                    <a:pt x="102628" y="11304"/>
                  </a:lnTo>
                  <a:lnTo>
                    <a:pt x="98972" y="5026"/>
                  </a:lnTo>
                  <a:lnTo>
                    <a:pt x="92880" y="1256"/>
                  </a:lnTo>
                  <a:lnTo>
                    <a:pt x="84353" y="0"/>
                  </a:lnTo>
                  <a:close/>
                </a:path>
                <a:path w="255270" h="66040">
                  <a:moveTo>
                    <a:pt x="104279" y="39204"/>
                  </a:moveTo>
                  <a:lnTo>
                    <a:pt x="89077" y="39204"/>
                  </a:lnTo>
                  <a:lnTo>
                    <a:pt x="89077" y="45237"/>
                  </a:lnTo>
                  <a:lnTo>
                    <a:pt x="88747" y="49352"/>
                  </a:lnTo>
                  <a:lnTo>
                    <a:pt x="87551" y="53340"/>
                  </a:lnTo>
                  <a:lnTo>
                    <a:pt x="87452" y="53670"/>
                  </a:lnTo>
                  <a:lnTo>
                    <a:pt x="86207" y="54749"/>
                  </a:lnTo>
                  <a:lnTo>
                    <a:pt x="102385" y="54749"/>
                  </a:lnTo>
                  <a:lnTo>
                    <a:pt x="102970" y="53670"/>
                  </a:lnTo>
                  <a:lnTo>
                    <a:pt x="103061" y="53340"/>
                  </a:lnTo>
                  <a:lnTo>
                    <a:pt x="104107" y="45237"/>
                  </a:lnTo>
                  <a:lnTo>
                    <a:pt x="104230" y="44284"/>
                  </a:lnTo>
                  <a:lnTo>
                    <a:pt x="104279" y="39204"/>
                  </a:lnTo>
                  <a:close/>
                </a:path>
                <a:path w="255270" h="66040">
                  <a:moveTo>
                    <a:pt x="102628" y="11304"/>
                  </a:moveTo>
                  <a:lnTo>
                    <a:pt x="86095" y="11304"/>
                  </a:lnTo>
                  <a:lnTo>
                    <a:pt x="87033" y="11887"/>
                  </a:lnTo>
                  <a:lnTo>
                    <a:pt x="88328" y="14617"/>
                  </a:lnTo>
                  <a:lnTo>
                    <a:pt x="88658" y="17043"/>
                  </a:lnTo>
                  <a:lnTo>
                    <a:pt x="88658" y="24091"/>
                  </a:lnTo>
                  <a:lnTo>
                    <a:pt x="103847" y="24091"/>
                  </a:lnTo>
                  <a:lnTo>
                    <a:pt x="103847" y="20091"/>
                  </a:lnTo>
                  <a:lnTo>
                    <a:pt x="102810" y="12611"/>
                  </a:lnTo>
                  <a:lnTo>
                    <a:pt x="102709" y="11887"/>
                  </a:lnTo>
                  <a:lnTo>
                    <a:pt x="102628" y="11304"/>
                  </a:lnTo>
                  <a:close/>
                </a:path>
                <a:path w="255270" h="66040">
                  <a:moveTo>
                    <a:pt x="22466" y="1244"/>
                  </a:moveTo>
                  <a:lnTo>
                    <a:pt x="0" y="1244"/>
                  </a:lnTo>
                  <a:lnTo>
                    <a:pt x="0" y="64706"/>
                  </a:lnTo>
                  <a:lnTo>
                    <a:pt x="14693" y="64706"/>
                  </a:lnTo>
                  <a:lnTo>
                    <a:pt x="14693" y="17424"/>
                  </a:lnTo>
                  <a:lnTo>
                    <a:pt x="25187" y="17424"/>
                  </a:lnTo>
                  <a:lnTo>
                    <a:pt x="22466" y="1244"/>
                  </a:lnTo>
                  <a:close/>
                </a:path>
                <a:path w="255270" h="66040">
                  <a:moveTo>
                    <a:pt x="25187" y="17424"/>
                  </a:moveTo>
                  <a:lnTo>
                    <a:pt x="14858" y="17424"/>
                  </a:lnTo>
                  <a:lnTo>
                    <a:pt x="23215" y="64706"/>
                  </a:lnTo>
                  <a:lnTo>
                    <a:pt x="34531" y="64706"/>
                  </a:lnTo>
                  <a:lnTo>
                    <a:pt x="39101" y="38849"/>
                  </a:lnTo>
                  <a:lnTo>
                    <a:pt x="28790" y="38849"/>
                  </a:lnTo>
                  <a:lnTo>
                    <a:pt x="25187" y="17424"/>
                  </a:lnTo>
                  <a:close/>
                </a:path>
                <a:path w="255270" h="66040">
                  <a:moveTo>
                    <a:pt x="57759" y="17424"/>
                  </a:moveTo>
                  <a:lnTo>
                    <a:pt x="43065" y="17424"/>
                  </a:lnTo>
                  <a:lnTo>
                    <a:pt x="43065" y="64706"/>
                  </a:lnTo>
                  <a:lnTo>
                    <a:pt x="57759" y="64706"/>
                  </a:lnTo>
                  <a:lnTo>
                    <a:pt x="57759" y="17424"/>
                  </a:lnTo>
                  <a:close/>
                </a:path>
                <a:path w="255270" h="66040">
                  <a:moveTo>
                    <a:pt x="57759" y="1244"/>
                  </a:moveTo>
                  <a:lnTo>
                    <a:pt x="35293" y="1244"/>
                  </a:lnTo>
                  <a:lnTo>
                    <a:pt x="28968" y="38849"/>
                  </a:lnTo>
                  <a:lnTo>
                    <a:pt x="39101" y="38849"/>
                  </a:lnTo>
                  <a:lnTo>
                    <a:pt x="42887" y="17424"/>
                  </a:lnTo>
                  <a:lnTo>
                    <a:pt x="57759" y="17424"/>
                  </a:lnTo>
                  <a:lnTo>
                    <a:pt x="57759" y="12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41" name="object 2841"/>
            <p:cNvPicPr/>
            <p:nvPr/>
          </p:nvPicPr>
          <p:blipFill>
            <a:blip r:embed="rId172" cstate="print"/>
            <a:stretch>
              <a:fillRect/>
            </a:stretch>
          </p:blipFill>
          <p:spPr>
            <a:xfrm>
              <a:off x="5014979" y="1837474"/>
              <a:ext cx="469807" cy="112054"/>
            </a:xfrm>
            <a:prstGeom prst="rect">
              <a:avLst/>
            </a:prstGeom>
          </p:spPr>
        </p:pic>
        <p:sp>
          <p:nvSpPr>
            <p:cNvPr id="2842" name="object 2842"/>
            <p:cNvSpPr/>
            <p:nvPr/>
          </p:nvSpPr>
          <p:spPr>
            <a:xfrm>
              <a:off x="5506821" y="1837474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43" name="object 2843"/>
            <p:cNvPicPr/>
            <p:nvPr/>
          </p:nvPicPr>
          <p:blipFill>
            <a:blip r:embed="rId173" cstate="print"/>
            <a:stretch>
              <a:fillRect/>
            </a:stretch>
          </p:blipFill>
          <p:spPr>
            <a:xfrm>
              <a:off x="5014979" y="1092889"/>
              <a:ext cx="707085" cy="196082"/>
            </a:xfrm>
            <a:prstGeom prst="rect">
              <a:avLst/>
            </a:prstGeom>
          </p:spPr>
        </p:pic>
        <p:pic>
          <p:nvPicPr>
            <p:cNvPr id="2844" name="object 2844"/>
            <p:cNvPicPr/>
            <p:nvPr/>
          </p:nvPicPr>
          <p:blipFill>
            <a:blip r:embed="rId174" cstate="print"/>
            <a:stretch>
              <a:fillRect/>
            </a:stretch>
          </p:blipFill>
          <p:spPr>
            <a:xfrm>
              <a:off x="5014978" y="1611158"/>
              <a:ext cx="384992" cy="118314"/>
            </a:xfrm>
            <a:prstGeom prst="rect">
              <a:avLst/>
            </a:prstGeom>
          </p:spPr>
        </p:pic>
        <p:pic>
          <p:nvPicPr>
            <p:cNvPr id="2845" name="object 2845"/>
            <p:cNvPicPr/>
            <p:nvPr/>
          </p:nvPicPr>
          <p:blipFill>
            <a:blip r:embed="rId175" cstate="print"/>
            <a:stretch>
              <a:fillRect/>
            </a:stretch>
          </p:blipFill>
          <p:spPr>
            <a:xfrm>
              <a:off x="5014981" y="1396976"/>
              <a:ext cx="707097" cy="106159"/>
            </a:xfrm>
            <a:prstGeom prst="rect">
              <a:avLst/>
            </a:prstGeom>
          </p:spPr>
        </p:pic>
        <p:sp>
          <p:nvSpPr>
            <p:cNvPr id="2846" name="object 2846"/>
            <p:cNvSpPr/>
            <p:nvPr/>
          </p:nvSpPr>
          <p:spPr>
            <a:xfrm>
              <a:off x="5014976" y="826998"/>
              <a:ext cx="464184" cy="158115"/>
            </a:xfrm>
            <a:custGeom>
              <a:avLst/>
              <a:gdLst/>
              <a:ahLst/>
              <a:cxnLst/>
              <a:rect l="l" t="t" r="r" b="b"/>
              <a:pathLst>
                <a:path w="464185" h="158115">
                  <a:moveTo>
                    <a:pt x="463715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463715" y="157899"/>
                  </a:lnTo>
                  <a:lnTo>
                    <a:pt x="463715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7" name="object 2847"/>
            <p:cNvSpPr/>
            <p:nvPr/>
          </p:nvSpPr>
          <p:spPr>
            <a:xfrm>
              <a:off x="5056249" y="870634"/>
              <a:ext cx="381635" cy="67945"/>
            </a:xfrm>
            <a:custGeom>
              <a:avLst/>
              <a:gdLst/>
              <a:ahLst/>
              <a:cxnLst/>
              <a:rect l="l" t="t" r="r" b="b"/>
              <a:pathLst>
                <a:path w="381635" h="67944">
                  <a:moveTo>
                    <a:pt x="345008" y="1270"/>
                  </a:moveTo>
                  <a:lnTo>
                    <a:pt x="321995" y="1270"/>
                  </a:lnTo>
                  <a:lnTo>
                    <a:pt x="321995" y="66294"/>
                  </a:lnTo>
                  <a:lnTo>
                    <a:pt x="337045" y="66294"/>
                  </a:lnTo>
                  <a:lnTo>
                    <a:pt x="337045" y="17843"/>
                  </a:lnTo>
                  <a:lnTo>
                    <a:pt x="347800" y="17843"/>
                  </a:lnTo>
                  <a:lnTo>
                    <a:pt x="345008" y="1270"/>
                  </a:lnTo>
                  <a:close/>
                </a:path>
                <a:path w="381635" h="67944">
                  <a:moveTo>
                    <a:pt x="347800" y="17843"/>
                  </a:moveTo>
                  <a:lnTo>
                    <a:pt x="337223" y="17843"/>
                  </a:lnTo>
                  <a:lnTo>
                    <a:pt x="345782" y="66294"/>
                  </a:lnTo>
                  <a:lnTo>
                    <a:pt x="357377" y="66294"/>
                  </a:lnTo>
                  <a:lnTo>
                    <a:pt x="362060" y="39789"/>
                  </a:lnTo>
                  <a:lnTo>
                    <a:pt x="351497" y="39789"/>
                  </a:lnTo>
                  <a:lnTo>
                    <a:pt x="347800" y="17843"/>
                  </a:lnTo>
                  <a:close/>
                </a:path>
                <a:path w="381635" h="67944">
                  <a:moveTo>
                    <a:pt x="381165" y="17843"/>
                  </a:moveTo>
                  <a:lnTo>
                    <a:pt x="366115" y="17843"/>
                  </a:lnTo>
                  <a:lnTo>
                    <a:pt x="366115" y="66294"/>
                  </a:lnTo>
                  <a:lnTo>
                    <a:pt x="381165" y="66294"/>
                  </a:lnTo>
                  <a:lnTo>
                    <a:pt x="381165" y="17843"/>
                  </a:lnTo>
                  <a:close/>
                </a:path>
                <a:path w="381635" h="67944">
                  <a:moveTo>
                    <a:pt x="381165" y="1270"/>
                  </a:moveTo>
                  <a:lnTo>
                    <a:pt x="358152" y="1270"/>
                  </a:lnTo>
                  <a:lnTo>
                    <a:pt x="351662" y="39789"/>
                  </a:lnTo>
                  <a:lnTo>
                    <a:pt x="362060" y="39789"/>
                  </a:lnTo>
                  <a:lnTo>
                    <a:pt x="365937" y="17843"/>
                  </a:lnTo>
                  <a:lnTo>
                    <a:pt x="381165" y="17843"/>
                  </a:lnTo>
                  <a:lnTo>
                    <a:pt x="381165" y="1270"/>
                  </a:lnTo>
                  <a:close/>
                </a:path>
                <a:path w="381635" h="67944">
                  <a:moveTo>
                    <a:pt x="304863" y="1270"/>
                  </a:moveTo>
                  <a:lnTo>
                    <a:pt x="284619" y="1270"/>
                  </a:lnTo>
                  <a:lnTo>
                    <a:pt x="269570" y="66294"/>
                  </a:lnTo>
                  <a:lnTo>
                    <a:pt x="286702" y="66294"/>
                  </a:lnTo>
                  <a:lnTo>
                    <a:pt x="288340" y="54914"/>
                  </a:lnTo>
                  <a:lnTo>
                    <a:pt x="317279" y="54914"/>
                  </a:lnTo>
                  <a:lnTo>
                    <a:pt x="314328" y="42164"/>
                  </a:lnTo>
                  <a:lnTo>
                    <a:pt x="290245" y="42164"/>
                  </a:lnTo>
                  <a:lnTo>
                    <a:pt x="294652" y="14566"/>
                  </a:lnTo>
                  <a:lnTo>
                    <a:pt x="307941" y="14566"/>
                  </a:lnTo>
                  <a:lnTo>
                    <a:pt x="304863" y="1270"/>
                  </a:lnTo>
                  <a:close/>
                </a:path>
                <a:path w="381635" h="67944">
                  <a:moveTo>
                    <a:pt x="317279" y="54914"/>
                  </a:moveTo>
                  <a:lnTo>
                    <a:pt x="301142" y="54914"/>
                  </a:lnTo>
                  <a:lnTo>
                    <a:pt x="302793" y="66294"/>
                  </a:lnTo>
                  <a:lnTo>
                    <a:pt x="319912" y="66294"/>
                  </a:lnTo>
                  <a:lnTo>
                    <a:pt x="317279" y="54914"/>
                  </a:lnTo>
                  <a:close/>
                </a:path>
                <a:path w="381635" h="67944">
                  <a:moveTo>
                    <a:pt x="307941" y="14566"/>
                  </a:moveTo>
                  <a:lnTo>
                    <a:pt x="294830" y="14566"/>
                  </a:lnTo>
                  <a:lnTo>
                    <a:pt x="299237" y="42164"/>
                  </a:lnTo>
                  <a:lnTo>
                    <a:pt x="314328" y="42164"/>
                  </a:lnTo>
                  <a:lnTo>
                    <a:pt x="307941" y="14566"/>
                  </a:lnTo>
                  <a:close/>
                </a:path>
                <a:path w="381635" h="67944">
                  <a:moveTo>
                    <a:pt x="267842" y="1270"/>
                  </a:moveTo>
                  <a:lnTo>
                    <a:pt x="231241" y="1270"/>
                  </a:lnTo>
                  <a:lnTo>
                    <a:pt x="231241" y="66294"/>
                  </a:lnTo>
                  <a:lnTo>
                    <a:pt x="268617" y="66294"/>
                  </a:lnTo>
                  <a:lnTo>
                    <a:pt x="268617" y="52451"/>
                  </a:lnTo>
                  <a:lnTo>
                    <a:pt x="247332" y="52451"/>
                  </a:lnTo>
                  <a:lnTo>
                    <a:pt x="247332" y="39522"/>
                  </a:lnTo>
                  <a:lnTo>
                    <a:pt x="266534" y="39522"/>
                  </a:lnTo>
                  <a:lnTo>
                    <a:pt x="266534" y="26225"/>
                  </a:lnTo>
                  <a:lnTo>
                    <a:pt x="247332" y="26225"/>
                  </a:lnTo>
                  <a:lnTo>
                    <a:pt x="247332" y="15113"/>
                  </a:lnTo>
                  <a:lnTo>
                    <a:pt x="267842" y="15113"/>
                  </a:lnTo>
                  <a:lnTo>
                    <a:pt x="267842" y="1270"/>
                  </a:lnTo>
                  <a:close/>
                </a:path>
                <a:path w="381635" h="67944">
                  <a:moveTo>
                    <a:pt x="212585" y="1270"/>
                  </a:moveTo>
                  <a:lnTo>
                    <a:pt x="181584" y="1270"/>
                  </a:lnTo>
                  <a:lnTo>
                    <a:pt x="181584" y="66294"/>
                  </a:lnTo>
                  <a:lnTo>
                    <a:pt x="197675" y="66294"/>
                  </a:lnTo>
                  <a:lnTo>
                    <a:pt x="197675" y="40246"/>
                  </a:lnTo>
                  <a:lnTo>
                    <a:pt x="222176" y="40246"/>
                  </a:lnTo>
                  <a:lnTo>
                    <a:pt x="219455" y="35979"/>
                  </a:lnTo>
                  <a:lnTo>
                    <a:pt x="216852" y="34607"/>
                  </a:lnTo>
                  <a:lnTo>
                    <a:pt x="213156" y="34239"/>
                  </a:lnTo>
                  <a:lnTo>
                    <a:pt x="213156" y="34061"/>
                  </a:lnTo>
                  <a:lnTo>
                    <a:pt x="220192" y="32905"/>
                  </a:lnTo>
                  <a:lnTo>
                    <a:pt x="223001" y="28778"/>
                  </a:lnTo>
                  <a:lnTo>
                    <a:pt x="197675" y="28778"/>
                  </a:lnTo>
                  <a:lnTo>
                    <a:pt x="197675" y="13474"/>
                  </a:lnTo>
                  <a:lnTo>
                    <a:pt x="223710" y="13474"/>
                  </a:lnTo>
                  <a:lnTo>
                    <a:pt x="223710" y="13233"/>
                  </a:lnTo>
                  <a:lnTo>
                    <a:pt x="222351" y="9017"/>
                  </a:lnTo>
                  <a:lnTo>
                    <a:pt x="216865" y="2819"/>
                  </a:lnTo>
                  <a:lnTo>
                    <a:pt x="212585" y="1270"/>
                  </a:lnTo>
                  <a:close/>
                </a:path>
                <a:path w="381635" h="67944">
                  <a:moveTo>
                    <a:pt x="222176" y="40246"/>
                  </a:moveTo>
                  <a:lnTo>
                    <a:pt x="203873" y="40246"/>
                  </a:lnTo>
                  <a:lnTo>
                    <a:pt x="205244" y="40881"/>
                  </a:lnTo>
                  <a:lnTo>
                    <a:pt x="206806" y="43434"/>
                  </a:lnTo>
                  <a:lnTo>
                    <a:pt x="207187" y="45897"/>
                  </a:lnTo>
                  <a:lnTo>
                    <a:pt x="207187" y="59918"/>
                  </a:lnTo>
                  <a:lnTo>
                    <a:pt x="207509" y="62471"/>
                  </a:lnTo>
                  <a:lnTo>
                    <a:pt x="207625" y="63385"/>
                  </a:lnTo>
                  <a:lnTo>
                    <a:pt x="207708" y="64046"/>
                  </a:lnTo>
                  <a:lnTo>
                    <a:pt x="208749" y="66294"/>
                  </a:lnTo>
                  <a:lnTo>
                    <a:pt x="225882" y="66294"/>
                  </a:lnTo>
                  <a:lnTo>
                    <a:pt x="225882" y="65379"/>
                  </a:lnTo>
                  <a:lnTo>
                    <a:pt x="225247" y="64960"/>
                  </a:lnTo>
                  <a:lnTo>
                    <a:pt x="224637" y="64287"/>
                  </a:lnTo>
                  <a:lnTo>
                    <a:pt x="224066" y="63385"/>
                  </a:lnTo>
                  <a:lnTo>
                    <a:pt x="223545" y="62471"/>
                  </a:lnTo>
                  <a:lnTo>
                    <a:pt x="223319" y="59918"/>
                  </a:lnTo>
                  <a:lnTo>
                    <a:pt x="223278" y="44259"/>
                  </a:lnTo>
                  <a:lnTo>
                    <a:pt x="222538" y="40881"/>
                  </a:lnTo>
                  <a:lnTo>
                    <a:pt x="222176" y="40246"/>
                  </a:lnTo>
                  <a:close/>
                </a:path>
                <a:path w="381635" h="67944">
                  <a:moveTo>
                    <a:pt x="223710" y="13474"/>
                  </a:moveTo>
                  <a:lnTo>
                    <a:pt x="203212" y="13474"/>
                  </a:lnTo>
                  <a:lnTo>
                    <a:pt x="204952" y="14071"/>
                  </a:lnTo>
                  <a:lnTo>
                    <a:pt x="207086" y="16433"/>
                  </a:lnTo>
                  <a:lnTo>
                    <a:pt x="207619" y="18364"/>
                  </a:lnTo>
                  <a:lnTo>
                    <a:pt x="207619" y="23456"/>
                  </a:lnTo>
                  <a:lnTo>
                    <a:pt x="207060" y="25361"/>
                  </a:lnTo>
                  <a:lnTo>
                    <a:pt x="204812" y="28092"/>
                  </a:lnTo>
                  <a:lnTo>
                    <a:pt x="203123" y="28778"/>
                  </a:lnTo>
                  <a:lnTo>
                    <a:pt x="223001" y="28778"/>
                  </a:lnTo>
                  <a:lnTo>
                    <a:pt x="223710" y="27736"/>
                  </a:lnTo>
                  <a:lnTo>
                    <a:pt x="223710" y="13474"/>
                  </a:lnTo>
                  <a:close/>
                </a:path>
                <a:path w="381635" h="67944">
                  <a:moveTo>
                    <a:pt x="155371" y="0"/>
                  </a:moveTo>
                  <a:lnTo>
                    <a:pt x="147065" y="0"/>
                  </a:lnTo>
                  <a:lnTo>
                    <a:pt x="141312" y="2501"/>
                  </a:lnTo>
                  <a:lnTo>
                    <a:pt x="133311" y="33782"/>
                  </a:lnTo>
                  <a:lnTo>
                    <a:pt x="133311" y="40157"/>
                  </a:lnTo>
                  <a:lnTo>
                    <a:pt x="133471" y="42887"/>
                  </a:lnTo>
                  <a:lnTo>
                    <a:pt x="133594" y="44983"/>
                  </a:lnTo>
                  <a:lnTo>
                    <a:pt x="150812" y="67564"/>
                  </a:lnTo>
                  <a:lnTo>
                    <a:pt x="155371" y="67564"/>
                  </a:lnTo>
                  <a:lnTo>
                    <a:pt x="164306" y="66153"/>
                  </a:lnTo>
                  <a:lnTo>
                    <a:pt x="170687" y="61922"/>
                  </a:lnTo>
                  <a:lnTo>
                    <a:pt x="173849" y="56095"/>
                  </a:lnTo>
                  <a:lnTo>
                    <a:pt x="153009" y="56095"/>
                  </a:lnTo>
                  <a:lnTo>
                    <a:pt x="151510" y="54648"/>
                  </a:lnTo>
                  <a:lnTo>
                    <a:pt x="150240" y="48882"/>
                  </a:lnTo>
                  <a:lnTo>
                    <a:pt x="150107" y="46355"/>
                  </a:lnTo>
                  <a:lnTo>
                    <a:pt x="150034" y="44983"/>
                  </a:lnTo>
                  <a:lnTo>
                    <a:pt x="149923" y="24676"/>
                  </a:lnTo>
                  <a:lnTo>
                    <a:pt x="150140" y="20574"/>
                  </a:lnTo>
                  <a:lnTo>
                    <a:pt x="150240" y="18681"/>
                  </a:lnTo>
                  <a:lnTo>
                    <a:pt x="151510" y="12915"/>
                  </a:lnTo>
                  <a:lnTo>
                    <a:pt x="152901" y="11572"/>
                  </a:lnTo>
                  <a:lnTo>
                    <a:pt x="174111" y="11572"/>
                  </a:lnTo>
                  <a:lnTo>
                    <a:pt x="170362" y="5143"/>
                  </a:lnTo>
                  <a:lnTo>
                    <a:pt x="164115" y="1285"/>
                  </a:lnTo>
                  <a:lnTo>
                    <a:pt x="155371" y="0"/>
                  </a:lnTo>
                  <a:close/>
                </a:path>
                <a:path w="381635" h="67944">
                  <a:moveTo>
                    <a:pt x="175793" y="40157"/>
                  </a:moveTo>
                  <a:lnTo>
                    <a:pt x="160210" y="40157"/>
                  </a:lnTo>
                  <a:lnTo>
                    <a:pt x="160210" y="46355"/>
                  </a:lnTo>
                  <a:lnTo>
                    <a:pt x="159880" y="50558"/>
                  </a:lnTo>
                  <a:lnTo>
                    <a:pt x="158661" y="54648"/>
                  </a:lnTo>
                  <a:lnTo>
                    <a:pt x="158559" y="54991"/>
                  </a:lnTo>
                  <a:lnTo>
                    <a:pt x="157276" y="56095"/>
                  </a:lnTo>
                  <a:lnTo>
                    <a:pt x="173849" y="56095"/>
                  </a:lnTo>
                  <a:lnTo>
                    <a:pt x="174449" y="54991"/>
                  </a:lnTo>
                  <a:lnTo>
                    <a:pt x="174545" y="54648"/>
                  </a:lnTo>
                  <a:lnTo>
                    <a:pt x="175744" y="45364"/>
                  </a:lnTo>
                  <a:lnTo>
                    <a:pt x="175793" y="40157"/>
                  </a:lnTo>
                  <a:close/>
                </a:path>
                <a:path w="381635" h="67944">
                  <a:moveTo>
                    <a:pt x="174111" y="11572"/>
                  </a:moveTo>
                  <a:lnTo>
                    <a:pt x="157156" y="11572"/>
                  </a:lnTo>
                  <a:lnTo>
                    <a:pt x="158127" y="12166"/>
                  </a:lnTo>
                  <a:lnTo>
                    <a:pt x="159448" y="14960"/>
                  </a:lnTo>
                  <a:lnTo>
                    <a:pt x="159778" y="17449"/>
                  </a:lnTo>
                  <a:lnTo>
                    <a:pt x="159778" y="24676"/>
                  </a:lnTo>
                  <a:lnTo>
                    <a:pt x="175361" y="24676"/>
                  </a:lnTo>
                  <a:lnTo>
                    <a:pt x="175361" y="20574"/>
                  </a:lnTo>
                  <a:lnTo>
                    <a:pt x="174298" y="12915"/>
                  </a:lnTo>
                  <a:lnTo>
                    <a:pt x="174194" y="12166"/>
                  </a:lnTo>
                  <a:lnTo>
                    <a:pt x="174111" y="11572"/>
                  </a:lnTo>
                  <a:close/>
                </a:path>
                <a:path w="381635" h="67944">
                  <a:moveTo>
                    <a:pt x="86423" y="0"/>
                  </a:moveTo>
                  <a:lnTo>
                    <a:pt x="78117" y="0"/>
                  </a:lnTo>
                  <a:lnTo>
                    <a:pt x="72364" y="2501"/>
                  </a:lnTo>
                  <a:lnTo>
                    <a:pt x="64363" y="33782"/>
                  </a:lnTo>
                  <a:lnTo>
                    <a:pt x="64363" y="40157"/>
                  </a:lnTo>
                  <a:lnTo>
                    <a:pt x="64523" y="42887"/>
                  </a:lnTo>
                  <a:lnTo>
                    <a:pt x="64646" y="44983"/>
                  </a:lnTo>
                  <a:lnTo>
                    <a:pt x="81864" y="67564"/>
                  </a:lnTo>
                  <a:lnTo>
                    <a:pt x="86423" y="67564"/>
                  </a:lnTo>
                  <a:lnTo>
                    <a:pt x="95357" y="66153"/>
                  </a:lnTo>
                  <a:lnTo>
                    <a:pt x="101739" y="61922"/>
                  </a:lnTo>
                  <a:lnTo>
                    <a:pt x="104901" y="56095"/>
                  </a:lnTo>
                  <a:lnTo>
                    <a:pt x="84061" y="56095"/>
                  </a:lnTo>
                  <a:lnTo>
                    <a:pt x="82562" y="54648"/>
                  </a:lnTo>
                  <a:lnTo>
                    <a:pt x="81292" y="48882"/>
                  </a:lnTo>
                  <a:lnTo>
                    <a:pt x="81158" y="46355"/>
                  </a:lnTo>
                  <a:lnTo>
                    <a:pt x="81086" y="44983"/>
                  </a:lnTo>
                  <a:lnTo>
                    <a:pt x="80975" y="24676"/>
                  </a:lnTo>
                  <a:lnTo>
                    <a:pt x="81192" y="20574"/>
                  </a:lnTo>
                  <a:lnTo>
                    <a:pt x="81292" y="18681"/>
                  </a:lnTo>
                  <a:lnTo>
                    <a:pt x="82562" y="12915"/>
                  </a:lnTo>
                  <a:lnTo>
                    <a:pt x="83952" y="11572"/>
                  </a:lnTo>
                  <a:lnTo>
                    <a:pt x="105163" y="11572"/>
                  </a:lnTo>
                  <a:lnTo>
                    <a:pt x="101414" y="5143"/>
                  </a:lnTo>
                  <a:lnTo>
                    <a:pt x="95167" y="1285"/>
                  </a:lnTo>
                  <a:lnTo>
                    <a:pt x="86423" y="0"/>
                  </a:lnTo>
                  <a:close/>
                </a:path>
                <a:path w="381635" h="67944">
                  <a:moveTo>
                    <a:pt x="106845" y="40157"/>
                  </a:moveTo>
                  <a:lnTo>
                    <a:pt x="91262" y="40157"/>
                  </a:lnTo>
                  <a:lnTo>
                    <a:pt x="91262" y="46355"/>
                  </a:lnTo>
                  <a:lnTo>
                    <a:pt x="90931" y="50558"/>
                  </a:lnTo>
                  <a:lnTo>
                    <a:pt x="89713" y="54648"/>
                  </a:lnTo>
                  <a:lnTo>
                    <a:pt x="89611" y="54991"/>
                  </a:lnTo>
                  <a:lnTo>
                    <a:pt x="88328" y="56095"/>
                  </a:lnTo>
                  <a:lnTo>
                    <a:pt x="104901" y="56095"/>
                  </a:lnTo>
                  <a:lnTo>
                    <a:pt x="105500" y="54991"/>
                  </a:lnTo>
                  <a:lnTo>
                    <a:pt x="105596" y="54648"/>
                  </a:lnTo>
                  <a:lnTo>
                    <a:pt x="106795" y="45364"/>
                  </a:lnTo>
                  <a:lnTo>
                    <a:pt x="106845" y="40157"/>
                  </a:lnTo>
                  <a:close/>
                </a:path>
                <a:path w="381635" h="67944">
                  <a:moveTo>
                    <a:pt x="105163" y="11572"/>
                  </a:moveTo>
                  <a:lnTo>
                    <a:pt x="88207" y="11572"/>
                  </a:lnTo>
                  <a:lnTo>
                    <a:pt x="89179" y="12166"/>
                  </a:lnTo>
                  <a:lnTo>
                    <a:pt x="90500" y="14960"/>
                  </a:lnTo>
                  <a:lnTo>
                    <a:pt x="90830" y="17449"/>
                  </a:lnTo>
                  <a:lnTo>
                    <a:pt x="90830" y="24676"/>
                  </a:lnTo>
                  <a:lnTo>
                    <a:pt x="106413" y="24676"/>
                  </a:lnTo>
                  <a:lnTo>
                    <a:pt x="106413" y="20574"/>
                  </a:lnTo>
                  <a:lnTo>
                    <a:pt x="105349" y="12915"/>
                  </a:lnTo>
                  <a:lnTo>
                    <a:pt x="105245" y="12166"/>
                  </a:lnTo>
                  <a:lnTo>
                    <a:pt x="105163" y="11572"/>
                  </a:lnTo>
                  <a:close/>
                </a:path>
                <a:path w="381635" h="67944">
                  <a:moveTo>
                    <a:pt x="23012" y="1270"/>
                  </a:moveTo>
                  <a:lnTo>
                    <a:pt x="0" y="1270"/>
                  </a:lnTo>
                  <a:lnTo>
                    <a:pt x="0" y="66294"/>
                  </a:lnTo>
                  <a:lnTo>
                    <a:pt x="15049" y="66294"/>
                  </a:lnTo>
                  <a:lnTo>
                    <a:pt x="15049" y="17843"/>
                  </a:lnTo>
                  <a:lnTo>
                    <a:pt x="25804" y="17843"/>
                  </a:lnTo>
                  <a:lnTo>
                    <a:pt x="23012" y="1270"/>
                  </a:lnTo>
                  <a:close/>
                </a:path>
                <a:path w="381635" h="67944">
                  <a:moveTo>
                    <a:pt x="25804" y="17843"/>
                  </a:moveTo>
                  <a:lnTo>
                    <a:pt x="15227" y="17843"/>
                  </a:lnTo>
                  <a:lnTo>
                    <a:pt x="23787" y="66294"/>
                  </a:lnTo>
                  <a:lnTo>
                    <a:pt x="35382" y="66294"/>
                  </a:lnTo>
                  <a:lnTo>
                    <a:pt x="40064" y="39789"/>
                  </a:lnTo>
                  <a:lnTo>
                    <a:pt x="29502" y="39789"/>
                  </a:lnTo>
                  <a:lnTo>
                    <a:pt x="25804" y="17843"/>
                  </a:lnTo>
                  <a:close/>
                </a:path>
                <a:path w="381635" h="67944">
                  <a:moveTo>
                    <a:pt x="59169" y="17843"/>
                  </a:moveTo>
                  <a:lnTo>
                    <a:pt x="44119" y="17843"/>
                  </a:lnTo>
                  <a:lnTo>
                    <a:pt x="44119" y="66294"/>
                  </a:lnTo>
                  <a:lnTo>
                    <a:pt x="59169" y="66294"/>
                  </a:lnTo>
                  <a:lnTo>
                    <a:pt x="59169" y="17843"/>
                  </a:lnTo>
                  <a:close/>
                </a:path>
                <a:path w="381635" h="67944">
                  <a:moveTo>
                    <a:pt x="59169" y="1270"/>
                  </a:moveTo>
                  <a:lnTo>
                    <a:pt x="36156" y="1270"/>
                  </a:lnTo>
                  <a:lnTo>
                    <a:pt x="29667" y="39789"/>
                  </a:lnTo>
                  <a:lnTo>
                    <a:pt x="40064" y="39789"/>
                  </a:lnTo>
                  <a:lnTo>
                    <a:pt x="43941" y="17843"/>
                  </a:lnTo>
                  <a:lnTo>
                    <a:pt x="59169" y="17843"/>
                  </a:lnTo>
                  <a:lnTo>
                    <a:pt x="59169" y="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48" name="object 2848"/>
          <p:cNvSpPr txBox="1">
            <a:spLocks noGrp="1"/>
          </p:cNvSpPr>
          <p:nvPr>
            <p:ph type="title"/>
          </p:nvPr>
        </p:nvSpPr>
        <p:spPr>
          <a:xfrm>
            <a:off x="2191894" y="1330166"/>
            <a:ext cx="47574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95" dirty="0"/>
              <a:t>NAWOŻENIE</a:t>
            </a:r>
            <a:r>
              <a:rPr spc="80" dirty="0"/>
              <a:t> </a:t>
            </a:r>
            <a:r>
              <a:rPr dirty="0"/>
              <a:t>I</a:t>
            </a:r>
            <a:r>
              <a:rPr spc="85" dirty="0"/>
              <a:t> </a:t>
            </a:r>
            <a:r>
              <a:rPr spc="-210" dirty="0"/>
              <a:t>BIOSTYMULACJA</a:t>
            </a:r>
            <a:r>
              <a:rPr spc="85" dirty="0"/>
              <a:t> </a:t>
            </a:r>
            <a:r>
              <a:rPr spc="-190" dirty="0"/>
              <a:t>PORZECZKA</a:t>
            </a:r>
            <a:r>
              <a:rPr spc="75" dirty="0"/>
              <a:t> </a:t>
            </a:r>
            <a:r>
              <a:rPr spc="145" dirty="0"/>
              <a:t>/</a:t>
            </a:r>
            <a:r>
              <a:rPr spc="75" dirty="0"/>
              <a:t> </a:t>
            </a:r>
            <a:r>
              <a:rPr spc="-185" dirty="0"/>
              <a:t>AGREST</a:t>
            </a:r>
          </a:p>
        </p:txBody>
      </p:sp>
      <p:sp>
        <p:nvSpPr>
          <p:cNvPr id="2849" name="object 2849"/>
          <p:cNvSpPr txBox="1"/>
          <p:nvPr/>
        </p:nvSpPr>
        <p:spPr>
          <a:xfrm>
            <a:off x="3161961" y="1852483"/>
            <a:ext cx="4057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5" dirty="0">
                <a:latin typeface="Tahoma"/>
                <a:cs typeface="Tahoma"/>
              </a:rPr>
              <a:t>1,0-</a:t>
            </a:r>
            <a:r>
              <a:rPr sz="600" spc="-20" dirty="0">
                <a:latin typeface="Tahoma"/>
                <a:cs typeface="Tahoma"/>
              </a:rPr>
              <a:t>2,0L/ha*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850" name="object 2850"/>
          <p:cNvSpPr txBox="1"/>
          <p:nvPr/>
        </p:nvSpPr>
        <p:spPr>
          <a:xfrm>
            <a:off x="3101661" y="2052372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851" name="object 2851"/>
          <p:cNvSpPr txBox="1"/>
          <p:nvPr/>
        </p:nvSpPr>
        <p:spPr>
          <a:xfrm>
            <a:off x="4581801" y="1852483"/>
            <a:ext cx="4057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0" dirty="0">
                <a:latin typeface="Tahoma"/>
                <a:cs typeface="Tahoma"/>
              </a:rPr>
              <a:t>1,0-</a:t>
            </a:r>
            <a:r>
              <a:rPr sz="600" spc="-30" dirty="0">
                <a:latin typeface="Tahoma"/>
                <a:cs typeface="Tahoma"/>
              </a:rPr>
              <a:t>3,0L/ha*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852" name="object 2852"/>
          <p:cNvSpPr txBox="1"/>
          <p:nvPr/>
        </p:nvSpPr>
        <p:spPr>
          <a:xfrm>
            <a:off x="4521501" y="2052372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853" name="object 2853"/>
          <p:cNvSpPr txBox="1"/>
          <p:nvPr/>
        </p:nvSpPr>
        <p:spPr>
          <a:xfrm>
            <a:off x="4563519" y="2365566"/>
            <a:ext cx="42354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5" dirty="0">
                <a:latin typeface="Tahoma"/>
                <a:cs typeface="Tahoma"/>
              </a:rPr>
              <a:t>1,5-</a:t>
            </a:r>
            <a:r>
              <a:rPr sz="650" spc="-45" dirty="0">
                <a:latin typeface="Tahoma"/>
                <a:cs typeface="Tahoma"/>
              </a:rPr>
              <a:t>2,0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854" name="object 2854"/>
          <p:cNvSpPr txBox="1"/>
          <p:nvPr/>
        </p:nvSpPr>
        <p:spPr>
          <a:xfrm>
            <a:off x="4516713" y="2585645"/>
            <a:ext cx="47053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855" name="object 2855"/>
          <p:cNvSpPr txBox="1"/>
          <p:nvPr/>
        </p:nvSpPr>
        <p:spPr>
          <a:xfrm>
            <a:off x="6057111" y="1852483"/>
            <a:ext cx="350520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45" dirty="0">
                <a:latin typeface="Tahoma"/>
                <a:cs typeface="Tahoma"/>
              </a:rPr>
              <a:t>2x1,5</a:t>
            </a:r>
            <a:r>
              <a:rPr sz="600" spc="-2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856" name="object 2856"/>
          <p:cNvSpPr txBox="1"/>
          <p:nvPr/>
        </p:nvSpPr>
        <p:spPr>
          <a:xfrm>
            <a:off x="5941657" y="2098817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857" name="object 2857"/>
          <p:cNvSpPr txBox="1"/>
          <p:nvPr/>
        </p:nvSpPr>
        <p:spPr>
          <a:xfrm>
            <a:off x="5905418" y="2396492"/>
            <a:ext cx="50228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2x2,0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858" name="object 2858"/>
          <p:cNvSpPr txBox="1"/>
          <p:nvPr/>
        </p:nvSpPr>
        <p:spPr>
          <a:xfrm>
            <a:off x="5936869" y="2615827"/>
            <a:ext cx="47053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859" name="object 2859"/>
          <p:cNvSpPr txBox="1"/>
          <p:nvPr/>
        </p:nvSpPr>
        <p:spPr>
          <a:xfrm>
            <a:off x="7471743" y="1852483"/>
            <a:ext cx="35750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35" dirty="0">
                <a:latin typeface="Tahoma"/>
                <a:cs typeface="Tahoma"/>
              </a:rPr>
              <a:t>2x2,0</a:t>
            </a:r>
            <a:r>
              <a:rPr sz="600" spc="-20" dirty="0">
                <a:latin typeface="Tahoma"/>
                <a:cs typeface="Tahoma"/>
              </a:rPr>
              <a:t> 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860" name="object 2860"/>
          <p:cNvSpPr txBox="1"/>
          <p:nvPr/>
        </p:nvSpPr>
        <p:spPr>
          <a:xfrm>
            <a:off x="7363162" y="2098817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861" name="object 2861"/>
          <p:cNvSpPr txBox="1"/>
          <p:nvPr/>
        </p:nvSpPr>
        <p:spPr>
          <a:xfrm>
            <a:off x="7529005" y="2382046"/>
            <a:ext cx="29972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862" name="object 2862"/>
          <p:cNvSpPr txBox="1"/>
          <p:nvPr/>
        </p:nvSpPr>
        <p:spPr>
          <a:xfrm>
            <a:off x="7451077" y="2631925"/>
            <a:ext cx="37782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863" name="object 2863"/>
          <p:cNvSpPr txBox="1"/>
          <p:nvPr/>
        </p:nvSpPr>
        <p:spPr>
          <a:xfrm>
            <a:off x="7358374" y="2852003"/>
            <a:ext cx="47053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864" name="object 2864"/>
          <p:cNvSpPr txBox="1"/>
          <p:nvPr/>
        </p:nvSpPr>
        <p:spPr>
          <a:xfrm>
            <a:off x="8852094" y="1852483"/>
            <a:ext cx="39560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0" dirty="0">
                <a:latin typeface="Tahoma"/>
                <a:cs typeface="Tahoma"/>
              </a:rPr>
              <a:t>1,0-</a:t>
            </a:r>
            <a:r>
              <a:rPr sz="600" spc="-45" dirty="0">
                <a:latin typeface="Tahoma"/>
                <a:cs typeface="Tahoma"/>
              </a:rPr>
              <a:t>2,0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865" name="object 2865"/>
          <p:cNvSpPr txBox="1"/>
          <p:nvPr/>
        </p:nvSpPr>
        <p:spPr>
          <a:xfrm>
            <a:off x="8781653" y="2055567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grpSp>
        <p:nvGrpSpPr>
          <p:cNvPr id="2866" name="object 2866"/>
          <p:cNvGrpSpPr/>
          <p:nvPr/>
        </p:nvGrpSpPr>
        <p:grpSpPr>
          <a:xfrm>
            <a:off x="2711307" y="2049385"/>
            <a:ext cx="6057900" cy="2506345"/>
            <a:chOff x="1191853" y="1051711"/>
            <a:chExt cx="6057900" cy="2506345"/>
          </a:xfrm>
        </p:grpSpPr>
        <p:pic>
          <p:nvPicPr>
            <p:cNvPr id="2867" name="object 2867"/>
            <p:cNvPicPr/>
            <p:nvPr/>
          </p:nvPicPr>
          <p:blipFill>
            <a:blip r:embed="rId176" cstate="print"/>
            <a:stretch>
              <a:fillRect/>
            </a:stretch>
          </p:blipFill>
          <p:spPr>
            <a:xfrm>
              <a:off x="6433473" y="1346855"/>
              <a:ext cx="707097" cy="106159"/>
            </a:xfrm>
            <a:prstGeom prst="rect">
              <a:avLst/>
            </a:prstGeom>
          </p:spPr>
        </p:pic>
        <p:pic>
          <p:nvPicPr>
            <p:cNvPr id="2868" name="object 2868"/>
            <p:cNvPicPr/>
            <p:nvPr/>
          </p:nvPicPr>
          <p:blipFill>
            <a:blip r:embed="rId177" cstate="print"/>
            <a:stretch>
              <a:fillRect/>
            </a:stretch>
          </p:blipFill>
          <p:spPr>
            <a:xfrm>
              <a:off x="6433471" y="1561038"/>
              <a:ext cx="384992" cy="118320"/>
            </a:xfrm>
            <a:prstGeom prst="rect">
              <a:avLst/>
            </a:prstGeom>
          </p:spPr>
        </p:pic>
        <p:pic>
          <p:nvPicPr>
            <p:cNvPr id="2869" name="object 2869"/>
            <p:cNvPicPr/>
            <p:nvPr/>
          </p:nvPicPr>
          <p:blipFill>
            <a:blip r:embed="rId178" cstate="print"/>
            <a:stretch>
              <a:fillRect/>
            </a:stretch>
          </p:blipFill>
          <p:spPr>
            <a:xfrm>
              <a:off x="6433471" y="1787355"/>
              <a:ext cx="469803" cy="112054"/>
            </a:xfrm>
            <a:prstGeom prst="rect">
              <a:avLst/>
            </a:prstGeom>
          </p:spPr>
        </p:pic>
        <p:sp>
          <p:nvSpPr>
            <p:cNvPr id="2870" name="object 2870"/>
            <p:cNvSpPr/>
            <p:nvPr/>
          </p:nvSpPr>
          <p:spPr>
            <a:xfrm>
              <a:off x="6925322" y="1787360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1" name="object 2871"/>
            <p:cNvSpPr/>
            <p:nvPr/>
          </p:nvSpPr>
          <p:spPr>
            <a:xfrm>
              <a:off x="3593473" y="1394336"/>
              <a:ext cx="87630" cy="99695"/>
            </a:xfrm>
            <a:custGeom>
              <a:avLst/>
              <a:gdLst/>
              <a:ahLst/>
              <a:cxnLst/>
              <a:rect l="l" t="t" r="r" b="b"/>
              <a:pathLst>
                <a:path w="87629" h="99694">
                  <a:moveTo>
                    <a:pt x="44145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50241" y="99072"/>
                  </a:lnTo>
                  <a:lnTo>
                    <a:pt x="54613" y="98946"/>
                  </a:lnTo>
                  <a:lnTo>
                    <a:pt x="87134" y="77647"/>
                  </a:lnTo>
                  <a:lnTo>
                    <a:pt x="87134" y="60350"/>
                  </a:lnTo>
                  <a:lnTo>
                    <a:pt x="84391" y="53860"/>
                  </a:lnTo>
                  <a:lnTo>
                    <a:pt x="77635" y="47370"/>
                  </a:lnTo>
                  <a:lnTo>
                    <a:pt x="83070" y="40627"/>
                  </a:lnTo>
                  <a:lnTo>
                    <a:pt x="83070" y="18986"/>
                  </a:lnTo>
                  <a:lnTo>
                    <a:pt x="77584" y="12103"/>
                  </a:lnTo>
                  <a:lnTo>
                    <a:pt x="74345" y="9080"/>
                  </a:lnTo>
                  <a:lnTo>
                    <a:pt x="68841" y="5089"/>
                  </a:lnTo>
                  <a:lnTo>
                    <a:pt x="62007" y="2254"/>
                  </a:lnTo>
                  <a:lnTo>
                    <a:pt x="53793" y="561"/>
                  </a:lnTo>
                  <a:lnTo>
                    <a:pt x="4414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2" name="object 2872"/>
            <p:cNvSpPr/>
            <p:nvPr/>
          </p:nvSpPr>
          <p:spPr>
            <a:xfrm>
              <a:off x="3600679" y="1401545"/>
              <a:ext cx="73025" cy="85090"/>
            </a:xfrm>
            <a:custGeom>
              <a:avLst/>
              <a:gdLst/>
              <a:ahLst/>
              <a:cxnLst/>
              <a:rect l="l" t="t" r="r" b="b"/>
              <a:pathLst>
                <a:path w="73025" h="85090">
                  <a:moveTo>
                    <a:pt x="3694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48983" y="84658"/>
                  </a:lnTo>
                  <a:lnTo>
                    <a:pt x="57632" y="83908"/>
                  </a:lnTo>
                  <a:lnTo>
                    <a:pt x="70573" y="73482"/>
                  </a:lnTo>
                  <a:lnTo>
                    <a:pt x="72732" y="67652"/>
                  </a:lnTo>
                  <a:lnTo>
                    <a:pt x="72732" y="64223"/>
                  </a:lnTo>
                  <a:lnTo>
                    <a:pt x="28435" y="64223"/>
                  </a:lnTo>
                  <a:lnTo>
                    <a:pt x="28435" y="50253"/>
                  </a:lnTo>
                  <a:lnTo>
                    <a:pt x="70556" y="50253"/>
                  </a:lnTo>
                  <a:lnTo>
                    <a:pt x="66509" y="46329"/>
                  </a:lnTo>
                  <a:lnTo>
                    <a:pt x="63842" y="43789"/>
                  </a:lnTo>
                  <a:lnTo>
                    <a:pt x="61048" y="42125"/>
                  </a:lnTo>
                  <a:lnTo>
                    <a:pt x="57632" y="41249"/>
                  </a:lnTo>
                  <a:lnTo>
                    <a:pt x="57746" y="40487"/>
                  </a:lnTo>
                  <a:lnTo>
                    <a:pt x="60807" y="39344"/>
                  </a:lnTo>
                  <a:lnTo>
                    <a:pt x="63474" y="37325"/>
                  </a:lnTo>
                  <a:lnTo>
                    <a:pt x="67366" y="32499"/>
                  </a:lnTo>
                  <a:lnTo>
                    <a:pt x="28435" y="32499"/>
                  </a:lnTo>
                  <a:lnTo>
                    <a:pt x="28435" y="20421"/>
                  </a:lnTo>
                  <a:lnTo>
                    <a:pt x="68668" y="20421"/>
                  </a:lnTo>
                  <a:lnTo>
                    <a:pt x="68668" y="14084"/>
                  </a:lnTo>
                  <a:lnTo>
                    <a:pt x="42993" y="218"/>
                  </a:lnTo>
                  <a:lnTo>
                    <a:pt x="36944" y="0"/>
                  </a:lnTo>
                  <a:close/>
                </a:path>
                <a:path w="73025" h="85090">
                  <a:moveTo>
                    <a:pt x="70556" y="50253"/>
                  </a:moveTo>
                  <a:lnTo>
                    <a:pt x="36690" y="50253"/>
                  </a:lnTo>
                  <a:lnTo>
                    <a:pt x="39725" y="50393"/>
                  </a:lnTo>
                  <a:lnTo>
                    <a:pt x="43154" y="53174"/>
                  </a:lnTo>
                  <a:lnTo>
                    <a:pt x="44043" y="54952"/>
                  </a:lnTo>
                  <a:lnTo>
                    <a:pt x="44043" y="59905"/>
                  </a:lnTo>
                  <a:lnTo>
                    <a:pt x="42646" y="61810"/>
                  </a:lnTo>
                  <a:lnTo>
                    <a:pt x="41122" y="62826"/>
                  </a:lnTo>
                  <a:lnTo>
                    <a:pt x="39090" y="64096"/>
                  </a:lnTo>
                  <a:lnTo>
                    <a:pt x="36436" y="64223"/>
                  </a:lnTo>
                  <a:lnTo>
                    <a:pt x="72732" y="64223"/>
                  </a:lnTo>
                  <a:lnTo>
                    <a:pt x="72732" y="54952"/>
                  </a:lnTo>
                  <a:lnTo>
                    <a:pt x="70700" y="50393"/>
                  </a:lnTo>
                  <a:lnTo>
                    <a:pt x="70556" y="50253"/>
                  </a:lnTo>
                  <a:close/>
                </a:path>
                <a:path w="73025" h="85090">
                  <a:moveTo>
                    <a:pt x="68668" y="20421"/>
                  </a:moveTo>
                  <a:lnTo>
                    <a:pt x="37185" y="20421"/>
                  </a:lnTo>
                  <a:lnTo>
                    <a:pt x="38849" y="21704"/>
                  </a:lnTo>
                  <a:lnTo>
                    <a:pt x="39611" y="22339"/>
                  </a:lnTo>
                  <a:lnTo>
                    <a:pt x="40741" y="23736"/>
                  </a:lnTo>
                  <a:lnTo>
                    <a:pt x="40741" y="28422"/>
                  </a:lnTo>
                  <a:lnTo>
                    <a:pt x="39865" y="29832"/>
                  </a:lnTo>
                  <a:lnTo>
                    <a:pt x="39090" y="30581"/>
                  </a:lnTo>
                  <a:lnTo>
                    <a:pt x="37693" y="31991"/>
                  </a:lnTo>
                  <a:lnTo>
                    <a:pt x="35039" y="32499"/>
                  </a:lnTo>
                  <a:lnTo>
                    <a:pt x="67366" y="32499"/>
                  </a:lnTo>
                  <a:lnTo>
                    <a:pt x="68287" y="31356"/>
                  </a:lnTo>
                  <a:lnTo>
                    <a:pt x="68668" y="26771"/>
                  </a:lnTo>
                  <a:lnTo>
                    <a:pt x="68668" y="204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3" name="object 2873"/>
            <p:cNvSpPr/>
            <p:nvPr/>
          </p:nvSpPr>
          <p:spPr>
            <a:xfrm>
              <a:off x="3678168" y="1394336"/>
              <a:ext cx="72390" cy="99695"/>
            </a:xfrm>
            <a:custGeom>
              <a:avLst/>
              <a:gdLst/>
              <a:ahLst/>
              <a:cxnLst/>
              <a:rect l="l" t="t" r="r" b="b"/>
              <a:pathLst>
                <a:path w="72389" h="99694">
                  <a:moveTo>
                    <a:pt x="71526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72288" y="99072"/>
                  </a:lnTo>
                  <a:lnTo>
                    <a:pt x="72288" y="61429"/>
                  </a:lnTo>
                  <a:lnTo>
                    <a:pt x="69113" y="61429"/>
                  </a:lnTo>
                  <a:lnTo>
                    <a:pt x="69113" y="37642"/>
                  </a:lnTo>
                  <a:lnTo>
                    <a:pt x="71526" y="37642"/>
                  </a:lnTo>
                  <a:lnTo>
                    <a:pt x="71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4" name="object 2874"/>
            <p:cNvSpPr/>
            <p:nvPr/>
          </p:nvSpPr>
          <p:spPr>
            <a:xfrm>
              <a:off x="3685368" y="1401545"/>
              <a:ext cx="58419" cy="85090"/>
            </a:xfrm>
            <a:custGeom>
              <a:avLst/>
              <a:gdLst/>
              <a:ahLst/>
              <a:cxnLst/>
              <a:rect l="l" t="t" r="r" b="b"/>
              <a:pathLst>
                <a:path w="58420" h="85090">
                  <a:moveTo>
                    <a:pt x="5712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57886" y="84658"/>
                  </a:lnTo>
                  <a:lnTo>
                    <a:pt x="57886" y="61429"/>
                  </a:lnTo>
                  <a:lnTo>
                    <a:pt x="30721" y="61429"/>
                  </a:lnTo>
                  <a:lnTo>
                    <a:pt x="30721" y="53301"/>
                  </a:lnTo>
                  <a:lnTo>
                    <a:pt x="54711" y="53301"/>
                  </a:lnTo>
                  <a:lnTo>
                    <a:pt x="54711" y="31089"/>
                  </a:lnTo>
                  <a:lnTo>
                    <a:pt x="30721" y="31089"/>
                  </a:lnTo>
                  <a:lnTo>
                    <a:pt x="30721" y="23228"/>
                  </a:lnTo>
                  <a:lnTo>
                    <a:pt x="57124" y="23228"/>
                  </a:lnTo>
                  <a:lnTo>
                    <a:pt x="57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5" name="object 2875"/>
            <p:cNvSpPr/>
            <p:nvPr/>
          </p:nvSpPr>
          <p:spPr>
            <a:xfrm>
              <a:off x="3749545" y="1394336"/>
              <a:ext cx="99695" cy="99695"/>
            </a:xfrm>
            <a:custGeom>
              <a:avLst/>
              <a:gdLst/>
              <a:ahLst/>
              <a:cxnLst/>
              <a:rect l="l" t="t" r="r" b="b"/>
              <a:pathLst>
                <a:path w="99695" h="99694">
                  <a:moveTo>
                    <a:pt x="99072" y="0"/>
                  </a:moveTo>
                  <a:lnTo>
                    <a:pt x="55219" y="0"/>
                  </a:lnTo>
                  <a:lnTo>
                    <a:pt x="55219" y="23850"/>
                  </a:lnTo>
                  <a:lnTo>
                    <a:pt x="40551" y="0"/>
                  </a:lnTo>
                  <a:lnTo>
                    <a:pt x="0" y="0"/>
                  </a:lnTo>
                  <a:lnTo>
                    <a:pt x="0" y="99072"/>
                  </a:lnTo>
                  <a:lnTo>
                    <a:pt x="43726" y="99072"/>
                  </a:lnTo>
                  <a:lnTo>
                    <a:pt x="43726" y="75742"/>
                  </a:lnTo>
                  <a:lnTo>
                    <a:pt x="58445" y="99072"/>
                  </a:lnTo>
                  <a:lnTo>
                    <a:pt x="99072" y="99072"/>
                  </a:lnTo>
                  <a:lnTo>
                    <a:pt x="990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6" name="object 2876"/>
            <p:cNvSpPr/>
            <p:nvPr/>
          </p:nvSpPr>
          <p:spPr>
            <a:xfrm>
              <a:off x="3756750" y="1401545"/>
              <a:ext cx="85090" cy="85090"/>
            </a:xfrm>
            <a:custGeom>
              <a:avLst/>
              <a:gdLst/>
              <a:ahLst/>
              <a:cxnLst/>
              <a:rect l="l" t="t" r="r" b="b"/>
              <a:pathLst>
                <a:path w="85089" h="85090">
                  <a:moveTo>
                    <a:pt x="84670" y="0"/>
                  </a:moveTo>
                  <a:lnTo>
                    <a:pt x="55206" y="0"/>
                  </a:lnTo>
                  <a:lnTo>
                    <a:pt x="55206" y="33121"/>
                  </a:lnTo>
                  <a:lnTo>
                    <a:pt x="56616" y="41630"/>
                  </a:lnTo>
                  <a:lnTo>
                    <a:pt x="57886" y="46951"/>
                  </a:lnTo>
                  <a:lnTo>
                    <a:pt x="56997" y="46951"/>
                  </a:lnTo>
                  <a:lnTo>
                    <a:pt x="54203" y="40360"/>
                  </a:lnTo>
                  <a:lnTo>
                    <a:pt x="29324" y="0"/>
                  </a:lnTo>
                  <a:lnTo>
                    <a:pt x="0" y="0"/>
                  </a:lnTo>
                  <a:lnTo>
                    <a:pt x="0" y="84658"/>
                  </a:lnTo>
                  <a:lnTo>
                    <a:pt x="29324" y="84658"/>
                  </a:lnTo>
                  <a:lnTo>
                    <a:pt x="29324" y="52044"/>
                  </a:lnTo>
                  <a:lnTo>
                    <a:pt x="28308" y="44792"/>
                  </a:lnTo>
                  <a:lnTo>
                    <a:pt x="27419" y="40233"/>
                  </a:lnTo>
                  <a:lnTo>
                    <a:pt x="28308" y="40233"/>
                  </a:lnTo>
                  <a:lnTo>
                    <a:pt x="29946" y="43789"/>
                  </a:lnTo>
                  <a:lnTo>
                    <a:pt x="32232" y="48234"/>
                  </a:lnTo>
                  <a:lnTo>
                    <a:pt x="55206" y="84658"/>
                  </a:lnTo>
                  <a:lnTo>
                    <a:pt x="84670" y="84658"/>
                  </a:lnTo>
                  <a:lnTo>
                    <a:pt x="846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7" name="object 2877"/>
            <p:cNvSpPr/>
            <p:nvPr/>
          </p:nvSpPr>
          <p:spPr>
            <a:xfrm>
              <a:off x="3850201" y="1394336"/>
              <a:ext cx="72390" cy="99695"/>
            </a:xfrm>
            <a:custGeom>
              <a:avLst/>
              <a:gdLst/>
              <a:ahLst/>
              <a:cxnLst/>
              <a:rect l="l" t="t" r="r" b="b"/>
              <a:pathLst>
                <a:path w="72389" h="99694">
                  <a:moveTo>
                    <a:pt x="71526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72288" y="99072"/>
                  </a:lnTo>
                  <a:lnTo>
                    <a:pt x="72288" y="61429"/>
                  </a:lnTo>
                  <a:lnTo>
                    <a:pt x="69113" y="61429"/>
                  </a:lnTo>
                  <a:lnTo>
                    <a:pt x="69113" y="37642"/>
                  </a:lnTo>
                  <a:lnTo>
                    <a:pt x="71526" y="37642"/>
                  </a:lnTo>
                  <a:lnTo>
                    <a:pt x="71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8" name="object 2878"/>
            <p:cNvSpPr/>
            <p:nvPr/>
          </p:nvSpPr>
          <p:spPr>
            <a:xfrm>
              <a:off x="3857401" y="1401545"/>
              <a:ext cx="58419" cy="85090"/>
            </a:xfrm>
            <a:custGeom>
              <a:avLst/>
              <a:gdLst/>
              <a:ahLst/>
              <a:cxnLst/>
              <a:rect l="l" t="t" r="r" b="b"/>
              <a:pathLst>
                <a:path w="58420" h="85090">
                  <a:moveTo>
                    <a:pt x="5712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57886" y="84658"/>
                  </a:lnTo>
                  <a:lnTo>
                    <a:pt x="57886" y="61429"/>
                  </a:lnTo>
                  <a:lnTo>
                    <a:pt x="30721" y="61429"/>
                  </a:lnTo>
                  <a:lnTo>
                    <a:pt x="30721" y="53301"/>
                  </a:lnTo>
                  <a:lnTo>
                    <a:pt x="54711" y="53301"/>
                  </a:lnTo>
                  <a:lnTo>
                    <a:pt x="54711" y="31089"/>
                  </a:lnTo>
                  <a:lnTo>
                    <a:pt x="30721" y="31089"/>
                  </a:lnTo>
                  <a:lnTo>
                    <a:pt x="30721" y="23228"/>
                  </a:lnTo>
                  <a:lnTo>
                    <a:pt x="57124" y="23228"/>
                  </a:lnTo>
                  <a:lnTo>
                    <a:pt x="57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9" name="object 2879"/>
            <p:cNvSpPr/>
            <p:nvPr/>
          </p:nvSpPr>
          <p:spPr>
            <a:xfrm>
              <a:off x="3921583" y="1394336"/>
              <a:ext cx="71120" cy="99695"/>
            </a:xfrm>
            <a:custGeom>
              <a:avLst/>
              <a:gdLst/>
              <a:ahLst/>
              <a:cxnLst/>
              <a:rect l="l" t="t" r="r" b="b"/>
              <a:pathLst>
                <a:path w="71120" h="99694">
                  <a:moveTo>
                    <a:pt x="70878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5123" y="99072"/>
                  </a:lnTo>
                  <a:lnTo>
                    <a:pt x="45123" y="69494"/>
                  </a:lnTo>
                  <a:lnTo>
                    <a:pt x="67703" y="69494"/>
                  </a:lnTo>
                  <a:lnTo>
                    <a:pt x="67703" y="38531"/>
                  </a:lnTo>
                  <a:lnTo>
                    <a:pt x="70878" y="38531"/>
                  </a:lnTo>
                  <a:lnTo>
                    <a:pt x="7087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0" name="object 2880"/>
            <p:cNvSpPr/>
            <p:nvPr/>
          </p:nvSpPr>
          <p:spPr>
            <a:xfrm>
              <a:off x="3928783" y="1401545"/>
              <a:ext cx="56515" cy="85090"/>
            </a:xfrm>
            <a:custGeom>
              <a:avLst/>
              <a:gdLst/>
              <a:ahLst/>
              <a:cxnLst/>
              <a:rect l="l" t="t" r="r" b="b"/>
              <a:pathLst>
                <a:path w="56514" h="85090">
                  <a:moveTo>
                    <a:pt x="56476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30708" y="84658"/>
                  </a:lnTo>
                  <a:lnTo>
                    <a:pt x="30708" y="55079"/>
                  </a:lnTo>
                  <a:lnTo>
                    <a:pt x="53301" y="55079"/>
                  </a:lnTo>
                  <a:lnTo>
                    <a:pt x="53301" y="32740"/>
                  </a:lnTo>
                  <a:lnTo>
                    <a:pt x="30708" y="32740"/>
                  </a:lnTo>
                  <a:lnTo>
                    <a:pt x="30708" y="24104"/>
                  </a:lnTo>
                  <a:lnTo>
                    <a:pt x="56476" y="24104"/>
                  </a:lnTo>
                  <a:lnTo>
                    <a:pt x="56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1" name="object 2881"/>
            <p:cNvSpPr/>
            <p:nvPr/>
          </p:nvSpPr>
          <p:spPr>
            <a:xfrm>
              <a:off x="3989654" y="1394333"/>
              <a:ext cx="45720" cy="99695"/>
            </a:xfrm>
            <a:custGeom>
              <a:avLst/>
              <a:gdLst/>
              <a:ahLst/>
              <a:cxnLst/>
              <a:rect l="l" t="t" r="r" b="b"/>
              <a:pathLst>
                <a:path w="45720" h="99694">
                  <a:moveTo>
                    <a:pt x="45123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5123" y="99072"/>
                  </a:lnTo>
                  <a:lnTo>
                    <a:pt x="4512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2" name="object 2882"/>
            <p:cNvSpPr/>
            <p:nvPr/>
          </p:nvSpPr>
          <p:spPr>
            <a:xfrm>
              <a:off x="3996842" y="1401546"/>
              <a:ext cx="31115" cy="85090"/>
            </a:xfrm>
            <a:custGeom>
              <a:avLst/>
              <a:gdLst/>
              <a:ahLst/>
              <a:cxnLst/>
              <a:rect l="l" t="t" r="r" b="b"/>
              <a:pathLst>
                <a:path w="31114" h="85090">
                  <a:moveTo>
                    <a:pt x="30721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30721" y="84658"/>
                  </a:lnTo>
                  <a:lnTo>
                    <a:pt x="307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3" name="object 2883"/>
            <p:cNvSpPr/>
            <p:nvPr/>
          </p:nvSpPr>
          <p:spPr>
            <a:xfrm>
              <a:off x="4028899" y="1394336"/>
              <a:ext cx="79375" cy="99695"/>
            </a:xfrm>
            <a:custGeom>
              <a:avLst/>
              <a:gdLst/>
              <a:ahLst/>
              <a:cxnLst/>
              <a:rect l="l" t="t" r="r" b="b"/>
              <a:pathLst>
                <a:path w="79375" h="99694">
                  <a:moveTo>
                    <a:pt x="79133" y="0"/>
                  </a:moveTo>
                  <a:lnTo>
                    <a:pt x="0" y="0"/>
                  </a:lnTo>
                  <a:lnTo>
                    <a:pt x="0" y="42278"/>
                  </a:lnTo>
                  <a:lnTo>
                    <a:pt x="17259" y="41516"/>
                  </a:lnTo>
                  <a:lnTo>
                    <a:pt x="17259" y="99072"/>
                  </a:lnTo>
                  <a:lnTo>
                    <a:pt x="61874" y="99072"/>
                  </a:lnTo>
                  <a:lnTo>
                    <a:pt x="61874" y="41516"/>
                  </a:lnTo>
                  <a:lnTo>
                    <a:pt x="79133" y="42278"/>
                  </a:lnTo>
                  <a:lnTo>
                    <a:pt x="7913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4" name="object 2884"/>
            <p:cNvSpPr/>
            <p:nvPr/>
          </p:nvSpPr>
          <p:spPr>
            <a:xfrm>
              <a:off x="4036099" y="1401545"/>
              <a:ext cx="64769" cy="85090"/>
            </a:xfrm>
            <a:custGeom>
              <a:avLst/>
              <a:gdLst/>
              <a:ahLst/>
              <a:cxnLst/>
              <a:rect l="l" t="t" r="r" b="b"/>
              <a:pathLst>
                <a:path w="64770" h="85090">
                  <a:moveTo>
                    <a:pt x="64731" y="0"/>
                  </a:moveTo>
                  <a:lnTo>
                    <a:pt x="0" y="0"/>
                  </a:lnTo>
                  <a:lnTo>
                    <a:pt x="0" y="27546"/>
                  </a:lnTo>
                  <a:lnTo>
                    <a:pt x="17259" y="26771"/>
                  </a:lnTo>
                  <a:lnTo>
                    <a:pt x="17259" y="84658"/>
                  </a:lnTo>
                  <a:lnTo>
                    <a:pt x="47472" y="84658"/>
                  </a:lnTo>
                  <a:lnTo>
                    <a:pt x="47472" y="26771"/>
                  </a:lnTo>
                  <a:lnTo>
                    <a:pt x="64731" y="27546"/>
                  </a:lnTo>
                  <a:lnTo>
                    <a:pt x="647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5" name="object 2885"/>
            <p:cNvSpPr/>
            <p:nvPr/>
          </p:nvSpPr>
          <p:spPr>
            <a:xfrm>
              <a:off x="4126291" y="1394336"/>
              <a:ext cx="88900" cy="99695"/>
            </a:xfrm>
            <a:custGeom>
              <a:avLst/>
              <a:gdLst/>
              <a:ahLst/>
              <a:cxnLst/>
              <a:rect l="l" t="t" r="r" b="b"/>
              <a:pathLst>
                <a:path w="88900" h="99694">
                  <a:moveTo>
                    <a:pt x="47815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4361" y="99072"/>
                  </a:lnTo>
                  <a:lnTo>
                    <a:pt x="44361" y="73558"/>
                  </a:lnTo>
                  <a:lnTo>
                    <a:pt x="52006" y="73558"/>
                  </a:lnTo>
                  <a:lnTo>
                    <a:pt x="85709" y="53320"/>
                  </a:lnTo>
                  <a:lnTo>
                    <a:pt x="88404" y="38303"/>
                  </a:lnTo>
                  <a:lnTo>
                    <a:pt x="87712" y="30381"/>
                  </a:lnTo>
                  <a:lnTo>
                    <a:pt x="58637" y="1131"/>
                  </a:lnTo>
                  <a:lnTo>
                    <a:pt x="478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6" name="object 2886"/>
            <p:cNvSpPr/>
            <p:nvPr/>
          </p:nvSpPr>
          <p:spPr>
            <a:xfrm>
              <a:off x="4133497" y="1401545"/>
              <a:ext cx="74295" cy="85090"/>
            </a:xfrm>
            <a:custGeom>
              <a:avLst/>
              <a:gdLst/>
              <a:ahLst/>
              <a:cxnLst/>
              <a:rect l="l" t="t" r="r" b="b"/>
              <a:pathLst>
                <a:path w="74295" h="85090">
                  <a:moveTo>
                    <a:pt x="4061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29959" y="84658"/>
                  </a:lnTo>
                  <a:lnTo>
                    <a:pt x="29959" y="59143"/>
                  </a:lnTo>
                  <a:lnTo>
                    <a:pt x="51282" y="59143"/>
                  </a:lnTo>
                  <a:lnTo>
                    <a:pt x="58902" y="58381"/>
                  </a:lnTo>
                  <a:lnTo>
                    <a:pt x="72478" y="46075"/>
                  </a:lnTo>
                  <a:lnTo>
                    <a:pt x="74002" y="38074"/>
                  </a:lnTo>
                  <a:lnTo>
                    <a:pt x="74002" y="37820"/>
                  </a:lnTo>
                  <a:lnTo>
                    <a:pt x="29959" y="37820"/>
                  </a:lnTo>
                  <a:lnTo>
                    <a:pt x="29959" y="23228"/>
                  </a:lnTo>
                  <a:lnTo>
                    <a:pt x="73784" y="23228"/>
                  </a:lnTo>
                  <a:lnTo>
                    <a:pt x="72351" y="15735"/>
                  </a:lnTo>
                  <a:lnTo>
                    <a:pt x="65366" y="8877"/>
                  </a:lnTo>
                  <a:lnTo>
                    <a:pt x="61895" y="6048"/>
                  </a:lnTo>
                  <a:lnTo>
                    <a:pt x="56705" y="3157"/>
                  </a:lnTo>
                  <a:lnTo>
                    <a:pt x="49657" y="906"/>
                  </a:lnTo>
                  <a:lnTo>
                    <a:pt x="40614" y="0"/>
                  </a:lnTo>
                  <a:close/>
                </a:path>
                <a:path w="74295" h="85090">
                  <a:moveTo>
                    <a:pt x="73784" y="23228"/>
                  </a:moveTo>
                  <a:lnTo>
                    <a:pt x="37820" y="23228"/>
                  </a:lnTo>
                  <a:lnTo>
                    <a:pt x="40360" y="23990"/>
                  </a:lnTo>
                  <a:lnTo>
                    <a:pt x="42900" y="26022"/>
                  </a:lnTo>
                  <a:lnTo>
                    <a:pt x="44043" y="27673"/>
                  </a:lnTo>
                  <a:lnTo>
                    <a:pt x="44043" y="32867"/>
                  </a:lnTo>
                  <a:lnTo>
                    <a:pt x="43154" y="34518"/>
                  </a:lnTo>
                  <a:lnTo>
                    <a:pt x="42024" y="35534"/>
                  </a:lnTo>
                  <a:lnTo>
                    <a:pt x="39865" y="37693"/>
                  </a:lnTo>
                  <a:lnTo>
                    <a:pt x="36690" y="37820"/>
                  </a:lnTo>
                  <a:lnTo>
                    <a:pt x="74002" y="37820"/>
                  </a:lnTo>
                  <a:lnTo>
                    <a:pt x="73930" y="23990"/>
                  </a:lnTo>
                  <a:lnTo>
                    <a:pt x="73784" y="2322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7" name="object 2887"/>
            <p:cNvSpPr/>
            <p:nvPr/>
          </p:nvSpPr>
          <p:spPr>
            <a:xfrm>
              <a:off x="4195254" y="1394336"/>
              <a:ext cx="112395" cy="99695"/>
            </a:xfrm>
            <a:custGeom>
              <a:avLst/>
              <a:gdLst/>
              <a:ahLst/>
              <a:cxnLst/>
              <a:rect l="l" t="t" r="r" b="b"/>
              <a:pathLst>
                <a:path w="112395" h="99694">
                  <a:moveTo>
                    <a:pt x="111975" y="0"/>
                  </a:moveTo>
                  <a:lnTo>
                    <a:pt x="13081" y="0"/>
                  </a:lnTo>
                  <a:lnTo>
                    <a:pt x="13081" y="40055"/>
                  </a:lnTo>
                  <a:lnTo>
                    <a:pt x="36525" y="40055"/>
                  </a:lnTo>
                  <a:lnTo>
                    <a:pt x="0" y="99072"/>
                  </a:lnTo>
                  <a:lnTo>
                    <a:pt x="102501" y="99072"/>
                  </a:lnTo>
                  <a:lnTo>
                    <a:pt x="102501" y="58521"/>
                  </a:lnTo>
                  <a:lnTo>
                    <a:pt x="76022" y="58546"/>
                  </a:lnTo>
                  <a:lnTo>
                    <a:pt x="11197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8" name="object 2888"/>
            <p:cNvSpPr/>
            <p:nvPr/>
          </p:nvSpPr>
          <p:spPr>
            <a:xfrm>
              <a:off x="4208171" y="1401545"/>
              <a:ext cx="86360" cy="85090"/>
            </a:xfrm>
            <a:custGeom>
              <a:avLst/>
              <a:gdLst/>
              <a:ahLst/>
              <a:cxnLst/>
              <a:rect l="l" t="t" r="r" b="b"/>
              <a:pathLst>
                <a:path w="86360" h="85090">
                  <a:moveTo>
                    <a:pt x="86182" y="0"/>
                  </a:moveTo>
                  <a:lnTo>
                    <a:pt x="7365" y="0"/>
                  </a:lnTo>
                  <a:lnTo>
                    <a:pt x="7365" y="25641"/>
                  </a:lnTo>
                  <a:lnTo>
                    <a:pt x="33629" y="25641"/>
                  </a:lnTo>
                  <a:lnTo>
                    <a:pt x="37833" y="24371"/>
                  </a:lnTo>
                  <a:lnTo>
                    <a:pt x="38074" y="24879"/>
                  </a:lnTo>
                  <a:lnTo>
                    <a:pt x="34785" y="28422"/>
                  </a:lnTo>
                  <a:lnTo>
                    <a:pt x="33388" y="30848"/>
                  </a:lnTo>
                  <a:lnTo>
                    <a:pt x="0" y="84658"/>
                  </a:lnTo>
                  <a:lnTo>
                    <a:pt x="82384" y="84658"/>
                  </a:lnTo>
                  <a:lnTo>
                    <a:pt x="82384" y="58521"/>
                  </a:lnTo>
                  <a:lnTo>
                    <a:pt x="55473" y="58521"/>
                  </a:lnTo>
                  <a:lnTo>
                    <a:pt x="49631" y="59029"/>
                  </a:lnTo>
                  <a:lnTo>
                    <a:pt x="49377" y="58521"/>
                  </a:lnTo>
                  <a:lnTo>
                    <a:pt x="51028" y="56730"/>
                  </a:lnTo>
                  <a:lnTo>
                    <a:pt x="52806" y="54444"/>
                  </a:lnTo>
                  <a:lnTo>
                    <a:pt x="861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9" name="object 2889"/>
            <p:cNvSpPr/>
            <p:nvPr/>
          </p:nvSpPr>
          <p:spPr>
            <a:xfrm>
              <a:off x="1377561" y="3543763"/>
              <a:ext cx="27940" cy="13970"/>
            </a:xfrm>
            <a:custGeom>
              <a:avLst/>
              <a:gdLst/>
              <a:ahLst/>
              <a:cxnLst/>
              <a:rect l="l" t="t" r="r" b="b"/>
              <a:pathLst>
                <a:path w="27940" h="13970">
                  <a:moveTo>
                    <a:pt x="12230" y="0"/>
                  </a:moveTo>
                  <a:lnTo>
                    <a:pt x="0" y="2146"/>
                  </a:lnTo>
                  <a:lnTo>
                    <a:pt x="482" y="9017"/>
                  </a:lnTo>
                  <a:lnTo>
                    <a:pt x="509" y="13874"/>
                  </a:lnTo>
                  <a:lnTo>
                    <a:pt x="27348" y="13874"/>
                  </a:lnTo>
                  <a:lnTo>
                    <a:pt x="23260" y="11115"/>
                  </a:lnTo>
                  <a:lnTo>
                    <a:pt x="15735" y="4102"/>
                  </a:lnTo>
                  <a:lnTo>
                    <a:pt x="12230" y="0"/>
                  </a:lnTo>
                  <a:close/>
                </a:path>
              </a:pathLst>
            </a:custGeom>
            <a:solidFill>
              <a:srgbClr val="817C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90" name="object 2890"/>
            <p:cNvPicPr/>
            <p:nvPr/>
          </p:nvPicPr>
          <p:blipFill>
            <a:blip r:embed="rId179" cstate="print"/>
            <a:stretch>
              <a:fillRect/>
            </a:stretch>
          </p:blipFill>
          <p:spPr>
            <a:xfrm>
              <a:off x="1283431" y="3382209"/>
              <a:ext cx="25911" cy="26543"/>
            </a:xfrm>
            <a:prstGeom prst="rect">
              <a:avLst/>
            </a:prstGeom>
          </p:spPr>
        </p:pic>
        <p:pic>
          <p:nvPicPr>
            <p:cNvPr id="2891" name="object 2891"/>
            <p:cNvPicPr/>
            <p:nvPr/>
          </p:nvPicPr>
          <p:blipFill>
            <a:blip r:embed="rId180" cstate="print"/>
            <a:stretch>
              <a:fillRect/>
            </a:stretch>
          </p:blipFill>
          <p:spPr>
            <a:xfrm>
              <a:off x="1420217" y="3044054"/>
              <a:ext cx="50802" cy="39889"/>
            </a:xfrm>
            <a:prstGeom prst="rect">
              <a:avLst/>
            </a:prstGeom>
          </p:spPr>
        </p:pic>
        <p:pic>
          <p:nvPicPr>
            <p:cNvPr id="2892" name="object 2892"/>
            <p:cNvPicPr/>
            <p:nvPr/>
          </p:nvPicPr>
          <p:blipFill>
            <a:blip r:embed="rId181" cstate="print"/>
            <a:stretch>
              <a:fillRect/>
            </a:stretch>
          </p:blipFill>
          <p:spPr>
            <a:xfrm>
              <a:off x="1536514" y="3208011"/>
              <a:ext cx="59050" cy="47625"/>
            </a:xfrm>
            <a:prstGeom prst="rect">
              <a:avLst/>
            </a:prstGeom>
          </p:spPr>
        </p:pic>
        <p:pic>
          <p:nvPicPr>
            <p:cNvPr id="2893" name="object 2893"/>
            <p:cNvPicPr/>
            <p:nvPr/>
          </p:nvPicPr>
          <p:blipFill>
            <a:blip r:embed="rId182" cstate="print"/>
            <a:stretch>
              <a:fillRect/>
            </a:stretch>
          </p:blipFill>
          <p:spPr>
            <a:xfrm>
              <a:off x="1191853" y="3147387"/>
              <a:ext cx="49390" cy="39758"/>
            </a:xfrm>
            <a:prstGeom prst="rect">
              <a:avLst/>
            </a:prstGeom>
          </p:spPr>
        </p:pic>
        <p:pic>
          <p:nvPicPr>
            <p:cNvPr id="2894" name="object 2894"/>
            <p:cNvPicPr/>
            <p:nvPr/>
          </p:nvPicPr>
          <p:blipFill>
            <a:blip r:embed="rId183" cstate="print"/>
            <a:stretch>
              <a:fillRect/>
            </a:stretch>
          </p:blipFill>
          <p:spPr>
            <a:xfrm>
              <a:off x="1526311" y="3220529"/>
              <a:ext cx="16281" cy="32245"/>
            </a:xfrm>
            <a:prstGeom prst="rect">
              <a:avLst/>
            </a:prstGeom>
          </p:spPr>
        </p:pic>
        <p:pic>
          <p:nvPicPr>
            <p:cNvPr id="2895" name="object 2895"/>
            <p:cNvPicPr/>
            <p:nvPr/>
          </p:nvPicPr>
          <p:blipFill>
            <a:blip r:embed="rId183" cstate="print"/>
            <a:stretch>
              <a:fillRect/>
            </a:stretch>
          </p:blipFill>
          <p:spPr>
            <a:xfrm>
              <a:off x="1420838" y="3043466"/>
              <a:ext cx="16268" cy="32258"/>
            </a:xfrm>
            <a:prstGeom prst="rect">
              <a:avLst/>
            </a:prstGeom>
          </p:spPr>
        </p:pic>
        <p:pic>
          <p:nvPicPr>
            <p:cNvPr id="2896" name="object 2896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1519262" y="3344265"/>
              <a:ext cx="20815" cy="26542"/>
            </a:xfrm>
            <a:prstGeom prst="rect">
              <a:avLst/>
            </a:prstGeom>
          </p:spPr>
        </p:pic>
        <p:pic>
          <p:nvPicPr>
            <p:cNvPr id="2897" name="object 2897"/>
            <p:cNvPicPr/>
            <p:nvPr/>
          </p:nvPicPr>
          <p:blipFill>
            <a:blip r:embed="rId184" cstate="print"/>
            <a:stretch>
              <a:fillRect/>
            </a:stretch>
          </p:blipFill>
          <p:spPr>
            <a:xfrm>
              <a:off x="1272171" y="3242830"/>
              <a:ext cx="13500" cy="33718"/>
            </a:xfrm>
            <a:prstGeom prst="rect">
              <a:avLst/>
            </a:prstGeom>
          </p:spPr>
        </p:pic>
        <p:pic>
          <p:nvPicPr>
            <p:cNvPr id="2898" name="object 2898"/>
            <p:cNvPicPr/>
            <p:nvPr/>
          </p:nvPicPr>
          <p:blipFill>
            <a:blip r:embed="rId185" cstate="print"/>
            <a:stretch>
              <a:fillRect/>
            </a:stretch>
          </p:blipFill>
          <p:spPr>
            <a:xfrm>
              <a:off x="1429689" y="3149549"/>
              <a:ext cx="21717" cy="37604"/>
            </a:xfrm>
            <a:prstGeom prst="rect">
              <a:avLst/>
            </a:prstGeom>
          </p:spPr>
        </p:pic>
        <p:pic>
          <p:nvPicPr>
            <p:cNvPr id="2899" name="object 2899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1282331" y="3367608"/>
              <a:ext cx="20358" cy="24853"/>
            </a:xfrm>
            <a:prstGeom prst="rect">
              <a:avLst/>
            </a:prstGeom>
          </p:spPr>
        </p:pic>
        <p:pic>
          <p:nvPicPr>
            <p:cNvPr id="2900" name="object 2900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1222209" y="3168332"/>
              <a:ext cx="20358" cy="24879"/>
            </a:xfrm>
            <a:prstGeom prst="rect">
              <a:avLst/>
            </a:prstGeom>
          </p:spPr>
        </p:pic>
        <p:pic>
          <p:nvPicPr>
            <p:cNvPr id="2901" name="object 2901"/>
            <p:cNvPicPr/>
            <p:nvPr/>
          </p:nvPicPr>
          <p:blipFill>
            <a:blip r:embed="rId186" cstate="print"/>
            <a:stretch>
              <a:fillRect/>
            </a:stretch>
          </p:blipFill>
          <p:spPr>
            <a:xfrm>
              <a:off x="1207909" y="2963278"/>
              <a:ext cx="359930" cy="594359"/>
            </a:xfrm>
            <a:prstGeom prst="rect">
              <a:avLst/>
            </a:prstGeom>
          </p:spPr>
        </p:pic>
        <p:sp>
          <p:nvSpPr>
            <p:cNvPr id="2902" name="object 2902"/>
            <p:cNvSpPr/>
            <p:nvPr/>
          </p:nvSpPr>
          <p:spPr>
            <a:xfrm>
              <a:off x="1211668" y="3084070"/>
              <a:ext cx="17145" cy="24130"/>
            </a:xfrm>
            <a:custGeom>
              <a:avLst/>
              <a:gdLst/>
              <a:ahLst/>
              <a:cxnLst/>
              <a:rect l="l" t="t" r="r" b="b"/>
              <a:pathLst>
                <a:path w="17144" h="24130">
                  <a:moveTo>
                    <a:pt x="1473" y="0"/>
                  </a:moveTo>
                  <a:lnTo>
                    <a:pt x="190" y="7023"/>
                  </a:lnTo>
                  <a:lnTo>
                    <a:pt x="0" y="10020"/>
                  </a:lnTo>
                  <a:lnTo>
                    <a:pt x="1854" y="17335"/>
                  </a:lnTo>
                  <a:lnTo>
                    <a:pt x="4762" y="20624"/>
                  </a:lnTo>
                  <a:lnTo>
                    <a:pt x="9067" y="22885"/>
                  </a:lnTo>
                  <a:lnTo>
                    <a:pt x="10591" y="23685"/>
                  </a:lnTo>
                  <a:lnTo>
                    <a:pt x="11417" y="23240"/>
                  </a:lnTo>
                  <a:lnTo>
                    <a:pt x="13931" y="22745"/>
                  </a:lnTo>
                  <a:lnTo>
                    <a:pt x="14884" y="22618"/>
                  </a:lnTo>
                  <a:lnTo>
                    <a:pt x="16840" y="20637"/>
                  </a:lnTo>
                  <a:lnTo>
                    <a:pt x="15582" y="15570"/>
                  </a:lnTo>
                  <a:lnTo>
                    <a:pt x="14490" y="14058"/>
                  </a:lnTo>
                  <a:lnTo>
                    <a:pt x="12407" y="10071"/>
                  </a:lnTo>
                  <a:lnTo>
                    <a:pt x="10972" y="8178"/>
                  </a:lnTo>
                  <a:lnTo>
                    <a:pt x="7581" y="4889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03" name="object 2903"/>
            <p:cNvPicPr/>
            <p:nvPr/>
          </p:nvPicPr>
          <p:blipFill>
            <a:blip r:embed="rId187" cstate="print"/>
            <a:stretch>
              <a:fillRect/>
            </a:stretch>
          </p:blipFill>
          <p:spPr>
            <a:xfrm>
              <a:off x="1207150" y="3063024"/>
              <a:ext cx="25384" cy="46990"/>
            </a:xfrm>
            <a:prstGeom prst="rect">
              <a:avLst/>
            </a:prstGeom>
          </p:spPr>
        </p:pic>
        <p:pic>
          <p:nvPicPr>
            <p:cNvPr id="2904" name="object 2904"/>
            <p:cNvPicPr/>
            <p:nvPr/>
          </p:nvPicPr>
          <p:blipFill>
            <a:blip r:embed="rId188" cstate="print"/>
            <a:stretch>
              <a:fillRect/>
            </a:stretch>
          </p:blipFill>
          <p:spPr>
            <a:xfrm>
              <a:off x="1287378" y="3351202"/>
              <a:ext cx="49231" cy="56192"/>
            </a:xfrm>
            <a:prstGeom prst="rect">
              <a:avLst/>
            </a:prstGeom>
          </p:spPr>
        </p:pic>
        <p:sp>
          <p:nvSpPr>
            <p:cNvPr id="2905" name="object 2905"/>
            <p:cNvSpPr/>
            <p:nvPr/>
          </p:nvSpPr>
          <p:spPr>
            <a:xfrm>
              <a:off x="1549184" y="3130461"/>
              <a:ext cx="13970" cy="26034"/>
            </a:xfrm>
            <a:custGeom>
              <a:avLst/>
              <a:gdLst/>
              <a:ahLst/>
              <a:cxnLst/>
              <a:rect l="l" t="t" r="r" b="b"/>
              <a:pathLst>
                <a:path w="13969" h="26035">
                  <a:moveTo>
                    <a:pt x="4914" y="0"/>
                  </a:moveTo>
                  <a:lnTo>
                    <a:pt x="1549" y="6299"/>
                  </a:lnTo>
                  <a:lnTo>
                    <a:pt x="457" y="9093"/>
                  </a:lnTo>
                  <a:lnTo>
                    <a:pt x="0" y="16611"/>
                  </a:lnTo>
                  <a:lnTo>
                    <a:pt x="1778" y="20650"/>
                  </a:lnTo>
                  <a:lnTo>
                    <a:pt x="5194" y="24104"/>
                  </a:lnTo>
                  <a:lnTo>
                    <a:pt x="6400" y="25323"/>
                  </a:lnTo>
                  <a:lnTo>
                    <a:pt x="7327" y="25158"/>
                  </a:lnTo>
                  <a:lnTo>
                    <a:pt x="9880" y="25438"/>
                  </a:lnTo>
                  <a:lnTo>
                    <a:pt x="10820" y="25628"/>
                  </a:lnTo>
                  <a:lnTo>
                    <a:pt x="13284" y="24320"/>
                  </a:lnTo>
                  <a:lnTo>
                    <a:pt x="13627" y="19113"/>
                  </a:lnTo>
                  <a:lnTo>
                    <a:pt x="13042" y="17335"/>
                  </a:lnTo>
                  <a:lnTo>
                    <a:pt x="12268" y="12915"/>
                  </a:lnTo>
                  <a:lnTo>
                    <a:pt x="11468" y="10667"/>
                  </a:lnTo>
                  <a:lnTo>
                    <a:pt x="9245" y="6515"/>
                  </a:lnTo>
                  <a:lnTo>
                    <a:pt x="4914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06" name="object 2906"/>
            <p:cNvPicPr/>
            <p:nvPr/>
          </p:nvPicPr>
          <p:blipFill>
            <a:blip r:embed="rId189" cstate="print"/>
            <a:stretch>
              <a:fillRect/>
            </a:stretch>
          </p:blipFill>
          <p:spPr>
            <a:xfrm>
              <a:off x="1547571" y="3111525"/>
              <a:ext cx="23406" cy="48348"/>
            </a:xfrm>
            <a:prstGeom prst="rect">
              <a:avLst/>
            </a:prstGeom>
          </p:spPr>
        </p:pic>
        <p:pic>
          <p:nvPicPr>
            <p:cNvPr id="2907" name="object 2907"/>
            <p:cNvPicPr/>
            <p:nvPr/>
          </p:nvPicPr>
          <p:blipFill>
            <a:blip r:embed="rId190" cstate="print"/>
            <a:stretch>
              <a:fillRect/>
            </a:stretch>
          </p:blipFill>
          <p:spPr>
            <a:xfrm>
              <a:off x="1435392" y="2920060"/>
              <a:ext cx="23520" cy="50914"/>
            </a:xfrm>
            <a:prstGeom prst="rect">
              <a:avLst/>
            </a:prstGeom>
          </p:spPr>
        </p:pic>
        <p:sp>
          <p:nvSpPr>
            <p:cNvPr id="2908" name="object 2908"/>
            <p:cNvSpPr/>
            <p:nvPr/>
          </p:nvSpPr>
          <p:spPr>
            <a:xfrm>
              <a:off x="1434609" y="2943735"/>
              <a:ext cx="15240" cy="28575"/>
            </a:xfrm>
            <a:custGeom>
              <a:avLst/>
              <a:gdLst/>
              <a:ahLst/>
              <a:cxnLst/>
              <a:rect l="l" t="t" r="r" b="b"/>
              <a:pathLst>
                <a:path w="15240" h="28575">
                  <a:moveTo>
                    <a:pt x="5448" y="0"/>
                  </a:moveTo>
                  <a:lnTo>
                    <a:pt x="1714" y="6984"/>
                  </a:lnTo>
                  <a:lnTo>
                    <a:pt x="507" y="10083"/>
                  </a:lnTo>
                  <a:lnTo>
                    <a:pt x="0" y="18440"/>
                  </a:lnTo>
                  <a:lnTo>
                    <a:pt x="1968" y="22910"/>
                  </a:lnTo>
                  <a:lnTo>
                    <a:pt x="5765" y="26746"/>
                  </a:lnTo>
                  <a:lnTo>
                    <a:pt x="7099" y="28105"/>
                  </a:lnTo>
                  <a:lnTo>
                    <a:pt x="8127" y="27914"/>
                  </a:lnTo>
                  <a:lnTo>
                    <a:pt x="10960" y="28232"/>
                  </a:lnTo>
                  <a:lnTo>
                    <a:pt x="12014" y="28422"/>
                  </a:lnTo>
                  <a:lnTo>
                    <a:pt x="14731" y="26987"/>
                  </a:lnTo>
                  <a:lnTo>
                    <a:pt x="15125" y="21208"/>
                  </a:lnTo>
                  <a:lnTo>
                    <a:pt x="14465" y="19240"/>
                  </a:lnTo>
                  <a:lnTo>
                    <a:pt x="13614" y="14312"/>
                  </a:lnTo>
                  <a:lnTo>
                    <a:pt x="12725" y="11836"/>
                  </a:lnTo>
                  <a:lnTo>
                    <a:pt x="10261" y="7226"/>
                  </a:lnTo>
                  <a:lnTo>
                    <a:pt x="5448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09" name="object 2909"/>
            <p:cNvPicPr/>
            <p:nvPr/>
          </p:nvPicPr>
          <p:blipFill>
            <a:blip r:embed="rId191" cstate="print"/>
            <a:stretch>
              <a:fillRect/>
            </a:stretch>
          </p:blipFill>
          <p:spPr>
            <a:xfrm>
              <a:off x="1415882" y="3042690"/>
              <a:ext cx="59084" cy="40548"/>
            </a:xfrm>
            <a:prstGeom prst="rect">
              <a:avLst/>
            </a:prstGeom>
          </p:spPr>
        </p:pic>
        <p:sp>
          <p:nvSpPr>
            <p:cNvPr id="2910" name="object 2910"/>
            <p:cNvSpPr/>
            <p:nvPr/>
          </p:nvSpPr>
          <p:spPr>
            <a:xfrm>
              <a:off x="1381509" y="3542399"/>
              <a:ext cx="29209" cy="15240"/>
            </a:xfrm>
            <a:custGeom>
              <a:avLst/>
              <a:gdLst/>
              <a:ahLst/>
              <a:cxnLst/>
              <a:rect l="l" t="t" r="r" b="b"/>
              <a:pathLst>
                <a:path w="29209" h="15239">
                  <a:moveTo>
                    <a:pt x="12230" y="0"/>
                  </a:moveTo>
                  <a:lnTo>
                    <a:pt x="0" y="2146"/>
                  </a:lnTo>
                  <a:lnTo>
                    <a:pt x="482" y="9017"/>
                  </a:lnTo>
                  <a:lnTo>
                    <a:pt x="516" y="15238"/>
                  </a:lnTo>
                  <a:lnTo>
                    <a:pt x="28731" y="15238"/>
                  </a:lnTo>
                  <a:lnTo>
                    <a:pt x="28273" y="14498"/>
                  </a:lnTo>
                  <a:lnTo>
                    <a:pt x="23260" y="11115"/>
                  </a:lnTo>
                  <a:lnTo>
                    <a:pt x="15735" y="4102"/>
                  </a:lnTo>
                  <a:lnTo>
                    <a:pt x="12230" y="0"/>
                  </a:lnTo>
                  <a:close/>
                </a:path>
              </a:pathLst>
            </a:custGeom>
            <a:solidFill>
              <a:srgbClr val="817C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11" name="object 2911"/>
            <p:cNvPicPr/>
            <p:nvPr/>
          </p:nvPicPr>
          <p:blipFill>
            <a:blip r:embed="rId192" cstate="print"/>
            <a:stretch>
              <a:fillRect/>
            </a:stretch>
          </p:blipFill>
          <p:spPr>
            <a:xfrm>
              <a:off x="1195801" y="3146020"/>
              <a:ext cx="69319" cy="41036"/>
            </a:xfrm>
            <a:prstGeom prst="rect">
              <a:avLst/>
            </a:prstGeom>
          </p:spPr>
        </p:pic>
        <p:pic>
          <p:nvPicPr>
            <p:cNvPr id="2912" name="object 2912"/>
            <p:cNvPicPr/>
            <p:nvPr/>
          </p:nvPicPr>
          <p:blipFill>
            <a:blip r:embed="rId193" cstate="print"/>
            <a:stretch>
              <a:fillRect/>
            </a:stretch>
          </p:blipFill>
          <p:spPr>
            <a:xfrm>
              <a:off x="1531906" y="3206646"/>
              <a:ext cx="67606" cy="47625"/>
            </a:xfrm>
            <a:prstGeom prst="rect">
              <a:avLst/>
            </a:prstGeom>
          </p:spPr>
        </p:pic>
        <p:pic>
          <p:nvPicPr>
            <p:cNvPr id="2913" name="object 2913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1530248" y="3219158"/>
              <a:ext cx="16294" cy="32258"/>
            </a:xfrm>
            <a:prstGeom prst="rect">
              <a:avLst/>
            </a:prstGeom>
          </p:spPr>
        </p:pic>
        <p:pic>
          <p:nvPicPr>
            <p:cNvPr id="2914" name="object 2914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1424775" y="3042107"/>
              <a:ext cx="16294" cy="32258"/>
            </a:xfrm>
            <a:prstGeom prst="rect">
              <a:avLst/>
            </a:prstGeom>
          </p:spPr>
        </p:pic>
        <p:pic>
          <p:nvPicPr>
            <p:cNvPr id="2915" name="object 2915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1523199" y="3342893"/>
              <a:ext cx="20828" cy="26543"/>
            </a:xfrm>
            <a:prstGeom prst="rect">
              <a:avLst/>
            </a:prstGeom>
          </p:spPr>
        </p:pic>
        <p:pic>
          <p:nvPicPr>
            <p:cNvPr id="2916" name="object 2916"/>
            <p:cNvPicPr/>
            <p:nvPr/>
          </p:nvPicPr>
          <p:blipFill>
            <a:blip r:embed="rId184" cstate="print"/>
            <a:stretch>
              <a:fillRect/>
            </a:stretch>
          </p:blipFill>
          <p:spPr>
            <a:xfrm>
              <a:off x="1276095" y="3241471"/>
              <a:ext cx="13538" cy="33705"/>
            </a:xfrm>
            <a:prstGeom prst="rect">
              <a:avLst/>
            </a:prstGeom>
          </p:spPr>
        </p:pic>
        <p:pic>
          <p:nvPicPr>
            <p:cNvPr id="2917" name="object 2917"/>
            <p:cNvPicPr/>
            <p:nvPr/>
          </p:nvPicPr>
          <p:blipFill>
            <a:blip r:embed="rId185" cstate="print"/>
            <a:stretch>
              <a:fillRect/>
            </a:stretch>
          </p:blipFill>
          <p:spPr>
            <a:xfrm>
              <a:off x="1433652" y="3148190"/>
              <a:ext cx="21704" cy="37592"/>
            </a:xfrm>
            <a:prstGeom prst="rect">
              <a:avLst/>
            </a:prstGeom>
          </p:spPr>
        </p:pic>
        <p:pic>
          <p:nvPicPr>
            <p:cNvPr id="2918" name="object 2918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1289024" y="3366236"/>
              <a:ext cx="20370" cy="24853"/>
            </a:xfrm>
            <a:prstGeom prst="rect">
              <a:avLst/>
            </a:prstGeom>
          </p:spPr>
        </p:pic>
        <p:pic>
          <p:nvPicPr>
            <p:cNvPr id="2919" name="object 2919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1226146" y="3166986"/>
              <a:ext cx="20358" cy="24866"/>
            </a:xfrm>
            <a:prstGeom prst="rect">
              <a:avLst/>
            </a:prstGeom>
          </p:spPr>
        </p:pic>
        <p:pic>
          <p:nvPicPr>
            <p:cNvPr id="2920" name="object 2920"/>
            <p:cNvPicPr/>
            <p:nvPr/>
          </p:nvPicPr>
          <p:blipFill>
            <a:blip r:embed="rId194" cstate="print"/>
            <a:stretch>
              <a:fillRect/>
            </a:stretch>
          </p:blipFill>
          <p:spPr>
            <a:xfrm>
              <a:off x="1220508" y="2964548"/>
              <a:ext cx="349580" cy="593089"/>
            </a:xfrm>
            <a:prstGeom prst="rect">
              <a:avLst/>
            </a:prstGeom>
          </p:spPr>
        </p:pic>
        <p:pic>
          <p:nvPicPr>
            <p:cNvPr id="2921" name="object 2921"/>
            <p:cNvPicPr/>
            <p:nvPr/>
          </p:nvPicPr>
          <p:blipFill>
            <a:blip r:embed="rId195" cstate="print"/>
            <a:stretch>
              <a:fillRect/>
            </a:stretch>
          </p:blipFill>
          <p:spPr>
            <a:xfrm>
              <a:off x="1239500" y="3153303"/>
              <a:ext cx="29568" cy="32387"/>
            </a:xfrm>
            <a:prstGeom prst="rect">
              <a:avLst/>
            </a:prstGeom>
          </p:spPr>
        </p:pic>
        <p:pic>
          <p:nvPicPr>
            <p:cNvPr id="2922" name="object 2922"/>
            <p:cNvPicPr/>
            <p:nvPr/>
          </p:nvPicPr>
          <p:blipFill>
            <a:blip r:embed="rId196" cstate="print"/>
            <a:stretch>
              <a:fillRect/>
            </a:stretch>
          </p:blipFill>
          <p:spPr>
            <a:xfrm>
              <a:off x="1535855" y="3219614"/>
              <a:ext cx="27756" cy="18287"/>
            </a:xfrm>
            <a:prstGeom prst="rect">
              <a:avLst/>
            </a:prstGeom>
          </p:spPr>
        </p:pic>
        <p:pic>
          <p:nvPicPr>
            <p:cNvPr id="2923" name="object 2923"/>
            <p:cNvPicPr/>
            <p:nvPr/>
          </p:nvPicPr>
          <p:blipFill>
            <a:blip r:embed="rId197" cstate="print"/>
            <a:stretch>
              <a:fillRect/>
            </a:stretch>
          </p:blipFill>
          <p:spPr>
            <a:xfrm>
              <a:off x="1419830" y="3054530"/>
              <a:ext cx="24969" cy="27343"/>
            </a:xfrm>
            <a:prstGeom prst="rect">
              <a:avLst/>
            </a:prstGeom>
          </p:spPr>
        </p:pic>
        <p:pic>
          <p:nvPicPr>
            <p:cNvPr id="2924" name="object 2924"/>
            <p:cNvPicPr/>
            <p:nvPr/>
          </p:nvPicPr>
          <p:blipFill>
            <a:blip r:embed="rId198" cstate="print"/>
            <a:stretch>
              <a:fillRect/>
            </a:stretch>
          </p:blipFill>
          <p:spPr>
            <a:xfrm>
              <a:off x="1294908" y="3349838"/>
              <a:ext cx="45650" cy="41784"/>
            </a:xfrm>
            <a:prstGeom prst="rect">
              <a:avLst/>
            </a:prstGeom>
          </p:spPr>
        </p:pic>
        <p:pic>
          <p:nvPicPr>
            <p:cNvPr id="2925" name="object 2925"/>
            <p:cNvPicPr/>
            <p:nvPr/>
          </p:nvPicPr>
          <p:blipFill>
            <a:blip r:embed="rId199" cstate="print"/>
            <a:stretch>
              <a:fillRect/>
            </a:stretch>
          </p:blipFill>
          <p:spPr>
            <a:xfrm>
              <a:off x="1211846" y="3061728"/>
              <a:ext cx="21818" cy="42418"/>
            </a:xfrm>
            <a:prstGeom prst="rect">
              <a:avLst/>
            </a:prstGeom>
          </p:spPr>
        </p:pic>
        <p:sp>
          <p:nvSpPr>
            <p:cNvPr id="2926" name="object 2926"/>
            <p:cNvSpPr/>
            <p:nvPr/>
          </p:nvSpPr>
          <p:spPr>
            <a:xfrm>
              <a:off x="1215617" y="3082705"/>
              <a:ext cx="17145" cy="24130"/>
            </a:xfrm>
            <a:custGeom>
              <a:avLst/>
              <a:gdLst/>
              <a:ahLst/>
              <a:cxnLst/>
              <a:rect l="l" t="t" r="r" b="b"/>
              <a:pathLst>
                <a:path w="17144" h="24130">
                  <a:moveTo>
                    <a:pt x="1473" y="0"/>
                  </a:moveTo>
                  <a:lnTo>
                    <a:pt x="190" y="7023"/>
                  </a:lnTo>
                  <a:lnTo>
                    <a:pt x="0" y="10020"/>
                  </a:lnTo>
                  <a:lnTo>
                    <a:pt x="1854" y="17335"/>
                  </a:lnTo>
                  <a:lnTo>
                    <a:pt x="4762" y="20637"/>
                  </a:lnTo>
                  <a:lnTo>
                    <a:pt x="9067" y="22885"/>
                  </a:lnTo>
                  <a:lnTo>
                    <a:pt x="10591" y="23685"/>
                  </a:lnTo>
                  <a:lnTo>
                    <a:pt x="11417" y="23240"/>
                  </a:lnTo>
                  <a:lnTo>
                    <a:pt x="13931" y="22745"/>
                  </a:lnTo>
                  <a:lnTo>
                    <a:pt x="14884" y="22618"/>
                  </a:lnTo>
                  <a:lnTo>
                    <a:pt x="16840" y="20637"/>
                  </a:lnTo>
                  <a:lnTo>
                    <a:pt x="15582" y="15570"/>
                  </a:lnTo>
                  <a:lnTo>
                    <a:pt x="14490" y="14058"/>
                  </a:lnTo>
                  <a:lnTo>
                    <a:pt x="12407" y="10071"/>
                  </a:lnTo>
                  <a:lnTo>
                    <a:pt x="10972" y="8178"/>
                  </a:lnTo>
                  <a:lnTo>
                    <a:pt x="7581" y="4889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27" name="object 2927"/>
            <p:cNvPicPr/>
            <p:nvPr/>
          </p:nvPicPr>
          <p:blipFill>
            <a:blip r:embed="rId200" cstate="print"/>
            <a:stretch>
              <a:fillRect/>
            </a:stretch>
          </p:blipFill>
          <p:spPr>
            <a:xfrm>
              <a:off x="1211110" y="3061665"/>
              <a:ext cx="25374" cy="48450"/>
            </a:xfrm>
            <a:prstGeom prst="rect">
              <a:avLst/>
            </a:prstGeom>
          </p:spPr>
        </p:pic>
        <p:sp>
          <p:nvSpPr>
            <p:cNvPr id="2928" name="object 2928"/>
            <p:cNvSpPr/>
            <p:nvPr/>
          </p:nvSpPr>
          <p:spPr>
            <a:xfrm>
              <a:off x="1553132" y="3129097"/>
              <a:ext cx="13970" cy="26034"/>
            </a:xfrm>
            <a:custGeom>
              <a:avLst/>
              <a:gdLst/>
              <a:ahLst/>
              <a:cxnLst/>
              <a:rect l="l" t="t" r="r" b="b"/>
              <a:pathLst>
                <a:path w="13969" h="26035">
                  <a:moveTo>
                    <a:pt x="4914" y="0"/>
                  </a:moveTo>
                  <a:lnTo>
                    <a:pt x="1549" y="6286"/>
                  </a:lnTo>
                  <a:lnTo>
                    <a:pt x="457" y="9093"/>
                  </a:lnTo>
                  <a:lnTo>
                    <a:pt x="0" y="16611"/>
                  </a:lnTo>
                  <a:lnTo>
                    <a:pt x="1778" y="20650"/>
                  </a:lnTo>
                  <a:lnTo>
                    <a:pt x="5194" y="24104"/>
                  </a:lnTo>
                  <a:lnTo>
                    <a:pt x="6400" y="25336"/>
                  </a:lnTo>
                  <a:lnTo>
                    <a:pt x="7327" y="25158"/>
                  </a:lnTo>
                  <a:lnTo>
                    <a:pt x="9880" y="25438"/>
                  </a:lnTo>
                  <a:lnTo>
                    <a:pt x="10820" y="25628"/>
                  </a:lnTo>
                  <a:lnTo>
                    <a:pt x="13284" y="24320"/>
                  </a:lnTo>
                  <a:lnTo>
                    <a:pt x="13627" y="19113"/>
                  </a:lnTo>
                  <a:lnTo>
                    <a:pt x="13042" y="17335"/>
                  </a:lnTo>
                  <a:lnTo>
                    <a:pt x="12268" y="12915"/>
                  </a:lnTo>
                  <a:lnTo>
                    <a:pt x="11468" y="10667"/>
                  </a:lnTo>
                  <a:lnTo>
                    <a:pt x="9245" y="6515"/>
                  </a:lnTo>
                  <a:lnTo>
                    <a:pt x="4914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29" name="object 2929"/>
            <p:cNvPicPr/>
            <p:nvPr/>
          </p:nvPicPr>
          <p:blipFill>
            <a:blip r:embed="rId201" cstate="print"/>
            <a:stretch>
              <a:fillRect/>
            </a:stretch>
          </p:blipFill>
          <p:spPr>
            <a:xfrm>
              <a:off x="1550759" y="3110179"/>
              <a:ext cx="24155" cy="48323"/>
            </a:xfrm>
            <a:prstGeom prst="rect">
              <a:avLst/>
            </a:prstGeom>
          </p:spPr>
        </p:pic>
        <p:pic>
          <p:nvPicPr>
            <p:cNvPr id="2930" name="object 2930"/>
            <p:cNvPicPr/>
            <p:nvPr/>
          </p:nvPicPr>
          <p:blipFill>
            <a:blip r:embed="rId202" cstate="print"/>
            <a:stretch>
              <a:fillRect/>
            </a:stretch>
          </p:blipFill>
          <p:spPr>
            <a:xfrm>
              <a:off x="1439354" y="2918688"/>
              <a:ext cx="23507" cy="50939"/>
            </a:xfrm>
            <a:prstGeom prst="rect">
              <a:avLst/>
            </a:prstGeom>
          </p:spPr>
        </p:pic>
        <p:sp>
          <p:nvSpPr>
            <p:cNvPr id="2931" name="object 2931"/>
            <p:cNvSpPr/>
            <p:nvPr/>
          </p:nvSpPr>
          <p:spPr>
            <a:xfrm>
              <a:off x="1438558" y="2942370"/>
              <a:ext cx="15240" cy="28575"/>
            </a:xfrm>
            <a:custGeom>
              <a:avLst/>
              <a:gdLst/>
              <a:ahLst/>
              <a:cxnLst/>
              <a:rect l="l" t="t" r="r" b="b"/>
              <a:pathLst>
                <a:path w="15240" h="28575">
                  <a:moveTo>
                    <a:pt x="5448" y="0"/>
                  </a:moveTo>
                  <a:lnTo>
                    <a:pt x="1714" y="6984"/>
                  </a:lnTo>
                  <a:lnTo>
                    <a:pt x="507" y="10083"/>
                  </a:lnTo>
                  <a:lnTo>
                    <a:pt x="0" y="18440"/>
                  </a:lnTo>
                  <a:lnTo>
                    <a:pt x="1968" y="22910"/>
                  </a:lnTo>
                  <a:lnTo>
                    <a:pt x="5765" y="26746"/>
                  </a:lnTo>
                  <a:lnTo>
                    <a:pt x="7099" y="28105"/>
                  </a:lnTo>
                  <a:lnTo>
                    <a:pt x="8127" y="27914"/>
                  </a:lnTo>
                  <a:lnTo>
                    <a:pt x="10960" y="28232"/>
                  </a:lnTo>
                  <a:lnTo>
                    <a:pt x="12014" y="28422"/>
                  </a:lnTo>
                  <a:lnTo>
                    <a:pt x="14731" y="26987"/>
                  </a:lnTo>
                  <a:lnTo>
                    <a:pt x="15125" y="21208"/>
                  </a:lnTo>
                  <a:lnTo>
                    <a:pt x="14465" y="19240"/>
                  </a:lnTo>
                  <a:lnTo>
                    <a:pt x="13614" y="14312"/>
                  </a:lnTo>
                  <a:lnTo>
                    <a:pt x="12725" y="11836"/>
                  </a:lnTo>
                  <a:lnTo>
                    <a:pt x="10261" y="7226"/>
                  </a:lnTo>
                  <a:lnTo>
                    <a:pt x="5448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32" name="object 2932"/>
            <p:cNvSpPr/>
            <p:nvPr/>
          </p:nvSpPr>
          <p:spPr>
            <a:xfrm>
              <a:off x="2801669" y="3556476"/>
              <a:ext cx="7620" cy="1270"/>
            </a:xfrm>
            <a:custGeom>
              <a:avLst/>
              <a:gdLst/>
              <a:ahLst/>
              <a:cxnLst/>
              <a:rect l="l" t="t" r="r" b="b"/>
              <a:pathLst>
                <a:path w="7619" h="1270">
                  <a:moveTo>
                    <a:pt x="6621" y="0"/>
                  </a:moveTo>
                  <a:lnTo>
                    <a:pt x="0" y="1162"/>
                  </a:lnTo>
                  <a:lnTo>
                    <a:pt x="7614" y="1162"/>
                  </a:lnTo>
                  <a:lnTo>
                    <a:pt x="6621" y="0"/>
                  </a:lnTo>
                  <a:close/>
                </a:path>
              </a:pathLst>
            </a:custGeom>
            <a:solidFill>
              <a:srgbClr val="817C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33" name="object 2933"/>
            <p:cNvPicPr/>
            <p:nvPr/>
          </p:nvPicPr>
          <p:blipFill>
            <a:blip r:embed="rId203" cstate="print"/>
            <a:stretch>
              <a:fillRect/>
            </a:stretch>
          </p:blipFill>
          <p:spPr>
            <a:xfrm>
              <a:off x="2618614" y="2933380"/>
              <a:ext cx="247129" cy="315235"/>
            </a:xfrm>
            <a:prstGeom prst="rect">
              <a:avLst/>
            </a:prstGeom>
          </p:spPr>
        </p:pic>
        <p:pic>
          <p:nvPicPr>
            <p:cNvPr id="2934" name="object 2934"/>
            <p:cNvPicPr/>
            <p:nvPr/>
          </p:nvPicPr>
          <p:blipFill>
            <a:blip r:embed="rId204" cstate="print"/>
            <a:stretch>
              <a:fillRect/>
            </a:stretch>
          </p:blipFill>
          <p:spPr>
            <a:xfrm>
              <a:off x="2898687" y="3232769"/>
              <a:ext cx="72517" cy="115256"/>
            </a:xfrm>
            <a:prstGeom prst="rect">
              <a:avLst/>
            </a:prstGeom>
          </p:spPr>
        </p:pic>
        <p:pic>
          <p:nvPicPr>
            <p:cNvPr id="2935" name="object 2935"/>
            <p:cNvPicPr/>
            <p:nvPr/>
          </p:nvPicPr>
          <p:blipFill>
            <a:blip r:embed="rId205" cstate="print"/>
            <a:stretch>
              <a:fillRect/>
            </a:stretch>
          </p:blipFill>
          <p:spPr>
            <a:xfrm>
              <a:off x="2717608" y="3318177"/>
              <a:ext cx="62450" cy="47625"/>
            </a:xfrm>
            <a:prstGeom prst="rect">
              <a:avLst/>
            </a:prstGeom>
          </p:spPr>
        </p:pic>
        <p:pic>
          <p:nvPicPr>
            <p:cNvPr id="2936" name="object 2936"/>
            <p:cNvPicPr/>
            <p:nvPr/>
          </p:nvPicPr>
          <p:blipFill>
            <a:blip r:embed="rId183" cstate="print"/>
            <a:stretch>
              <a:fillRect/>
            </a:stretch>
          </p:blipFill>
          <p:spPr>
            <a:xfrm>
              <a:off x="2853004" y="2874403"/>
              <a:ext cx="17627" cy="31076"/>
            </a:xfrm>
            <a:prstGeom prst="rect">
              <a:avLst/>
            </a:prstGeom>
          </p:spPr>
        </p:pic>
        <p:pic>
          <p:nvPicPr>
            <p:cNvPr id="2937" name="object 2937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2720048" y="2792374"/>
              <a:ext cx="21297" cy="26187"/>
            </a:xfrm>
            <a:prstGeom prst="rect">
              <a:avLst/>
            </a:prstGeom>
          </p:spPr>
        </p:pic>
        <p:pic>
          <p:nvPicPr>
            <p:cNvPr id="2938" name="object 2938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3014687" y="3099422"/>
              <a:ext cx="17208" cy="30543"/>
            </a:xfrm>
            <a:prstGeom prst="rect">
              <a:avLst/>
            </a:prstGeom>
          </p:spPr>
        </p:pic>
        <p:pic>
          <p:nvPicPr>
            <p:cNvPr id="2939" name="object 2939"/>
            <p:cNvPicPr/>
            <p:nvPr/>
          </p:nvPicPr>
          <p:blipFill>
            <a:blip r:embed="rId184" cstate="print"/>
            <a:stretch>
              <a:fillRect/>
            </a:stretch>
          </p:blipFill>
          <p:spPr>
            <a:xfrm>
              <a:off x="2767025" y="2843428"/>
              <a:ext cx="13804" cy="33274"/>
            </a:xfrm>
            <a:prstGeom prst="rect">
              <a:avLst/>
            </a:prstGeom>
          </p:spPr>
        </p:pic>
        <p:pic>
          <p:nvPicPr>
            <p:cNvPr id="2940" name="object 2940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2973794" y="3290531"/>
              <a:ext cx="23558" cy="30048"/>
            </a:xfrm>
            <a:prstGeom prst="rect">
              <a:avLst/>
            </a:prstGeom>
          </p:spPr>
        </p:pic>
        <p:pic>
          <p:nvPicPr>
            <p:cNvPr id="2941" name="object 2941"/>
            <p:cNvPicPr/>
            <p:nvPr/>
          </p:nvPicPr>
          <p:blipFill>
            <a:blip r:embed="rId184" cstate="print"/>
            <a:stretch>
              <a:fillRect/>
            </a:stretch>
          </p:blipFill>
          <p:spPr>
            <a:xfrm>
              <a:off x="2620568" y="3022270"/>
              <a:ext cx="13538" cy="33718"/>
            </a:xfrm>
            <a:prstGeom prst="rect">
              <a:avLst/>
            </a:prstGeom>
          </p:spPr>
        </p:pic>
        <p:pic>
          <p:nvPicPr>
            <p:cNvPr id="2942" name="object 2942"/>
            <p:cNvPicPr/>
            <p:nvPr/>
          </p:nvPicPr>
          <p:blipFill>
            <a:blip r:embed="rId184" cstate="print"/>
            <a:stretch>
              <a:fillRect/>
            </a:stretch>
          </p:blipFill>
          <p:spPr>
            <a:xfrm>
              <a:off x="2673769" y="3193224"/>
              <a:ext cx="13525" cy="33718"/>
            </a:xfrm>
            <a:prstGeom prst="rect">
              <a:avLst/>
            </a:prstGeom>
          </p:spPr>
        </p:pic>
        <p:pic>
          <p:nvPicPr>
            <p:cNvPr id="2943" name="object 2943"/>
            <p:cNvPicPr/>
            <p:nvPr/>
          </p:nvPicPr>
          <p:blipFill>
            <a:blip r:embed="rId185" cstate="print"/>
            <a:stretch>
              <a:fillRect/>
            </a:stretch>
          </p:blipFill>
          <p:spPr>
            <a:xfrm>
              <a:off x="2868358" y="2947708"/>
              <a:ext cx="21704" cy="37592"/>
            </a:xfrm>
            <a:prstGeom prst="rect">
              <a:avLst/>
            </a:prstGeom>
          </p:spPr>
        </p:pic>
        <p:pic>
          <p:nvPicPr>
            <p:cNvPr id="2944" name="object 2944"/>
            <p:cNvPicPr/>
            <p:nvPr/>
          </p:nvPicPr>
          <p:blipFill>
            <a:blip r:embed="rId206" cstate="print"/>
            <a:stretch>
              <a:fillRect/>
            </a:stretch>
          </p:blipFill>
          <p:spPr>
            <a:xfrm>
              <a:off x="2861703" y="3118739"/>
              <a:ext cx="21717" cy="37592"/>
            </a:xfrm>
            <a:prstGeom prst="rect">
              <a:avLst/>
            </a:prstGeom>
          </p:spPr>
        </p:pic>
        <p:pic>
          <p:nvPicPr>
            <p:cNvPr id="2945" name="object 2945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2683941" y="3317989"/>
              <a:ext cx="20345" cy="24866"/>
            </a:xfrm>
            <a:prstGeom prst="rect">
              <a:avLst/>
            </a:prstGeom>
          </p:spPr>
        </p:pic>
        <p:pic>
          <p:nvPicPr>
            <p:cNvPr id="2946" name="object 2946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2617304" y="3106305"/>
              <a:ext cx="20345" cy="24866"/>
            </a:xfrm>
            <a:prstGeom prst="rect">
              <a:avLst/>
            </a:prstGeom>
          </p:spPr>
        </p:pic>
        <p:pic>
          <p:nvPicPr>
            <p:cNvPr id="2947" name="object 2947"/>
            <p:cNvPicPr/>
            <p:nvPr/>
          </p:nvPicPr>
          <p:blipFill>
            <a:blip r:embed="rId207" cstate="print"/>
            <a:stretch>
              <a:fillRect/>
            </a:stretch>
          </p:blipFill>
          <p:spPr>
            <a:xfrm>
              <a:off x="2979623" y="3164243"/>
              <a:ext cx="17221" cy="40538"/>
            </a:xfrm>
            <a:prstGeom prst="rect">
              <a:avLst/>
            </a:prstGeom>
          </p:spPr>
        </p:pic>
        <p:pic>
          <p:nvPicPr>
            <p:cNvPr id="2948" name="object 2948"/>
            <p:cNvPicPr/>
            <p:nvPr/>
          </p:nvPicPr>
          <p:blipFill>
            <a:blip r:embed="rId208" cstate="print"/>
            <a:stretch>
              <a:fillRect/>
            </a:stretch>
          </p:blipFill>
          <p:spPr>
            <a:xfrm>
              <a:off x="2601038" y="2752458"/>
              <a:ext cx="430553" cy="805180"/>
            </a:xfrm>
            <a:prstGeom prst="rect">
              <a:avLst/>
            </a:prstGeom>
          </p:spPr>
        </p:pic>
        <p:pic>
          <p:nvPicPr>
            <p:cNvPr id="2949" name="object 2949"/>
            <p:cNvPicPr/>
            <p:nvPr/>
          </p:nvPicPr>
          <p:blipFill>
            <a:blip r:embed="rId209" cstate="print"/>
            <a:stretch>
              <a:fillRect/>
            </a:stretch>
          </p:blipFill>
          <p:spPr>
            <a:xfrm>
              <a:off x="2968475" y="3250535"/>
              <a:ext cx="208324" cy="135890"/>
            </a:xfrm>
            <a:prstGeom prst="rect">
              <a:avLst/>
            </a:prstGeom>
          </p:spPr>
        </p:pic>
        <p:sp>
          <p:nvSpPr>
            <p:cNvPr id="2950" name="object 2950"/>
            <p:cNvSpPr/>
            <p:nvPr/>
          </p:nvSpPr>
          <p:spPr>
            <a:xfrm>
              <a:off x="2596046" y="2979337"/>
              <a:ext cx="17145" cy="24130"/>
            </a:xfrm>
            <a:custGeom>
              <a:avLst/>
              <a:gdLst/>
              <a:ahLst/>
              <a:cxnLst/>
              <a:rect l="l" t="t" r="r" b="b"/>
              <a:pathLst>
                <a:path w="17144" h="24130">
                  <a:moveTo>
                    <a:pt x="1473" y="0"/>
                  </a:moveTo>
                  <a:lnTo>
                    <a:pt x="190" y="7023"/>
                  </a:lnTo>
                  <a:lnTo>
                    <a:pt x="0" y="10020"/>
                  </a:lnTo>
                  <a:lnTo>
                    <a:pt x="1854" y="17335"/>
                  </a:lnTo>
                  <a:lnTo>
                    <a:pt x="4762" y="20624"/>
                  </a:lnTo>
                  <a:lnTo>
                    <a:pt x="9067" y="22885"/>
                  </a:lnTo>
                  <a:lnTo>
                    <a:pt x="10591" y="23685"/>
                  </a:lnTo>
                  <a:lnTo>
                    <a:pt x="11417" y="23240"/>
                  </a:lnTo>
                  <a:lnTo>
                    <a:pt x="13931" y="22745"/>
                  </a:lnTo>
                  <a:lnTo>
                    <a:pt x="14884" y="22618"/>
                  </a:lnTo>
                  <a:lnTo>
                    <a:pt x="16840" y="20637"/>
                  </a:lnTo>
                  <a:lnTo>
                    <a:pt x="15582" y="15570"/>
                  </a:lnTo>
                  <a:lnTo>
                    <a:pt x="14490" y="14058"/>
                  </a:lnTo>
                  <a:lnTo>
                    <a:pt x="12407" y="10071"/>
                  </a:lnTo>
                  <a:lnTo>
                    <a:pt x="10972" y="8178"/>
                  </a:lnTo>
                  <a:lnTo>
                    <a:pt x="7581" y="4889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51" name="object 2951"/>
            <p:cNvPicPr/>
            <p:nvPr/>
          </p:nvPicPr>
          <p:blipFill>
            <a:blip r:embed="rId210" cstate="print"/>
            <a:stretch>
              <a:fillRect/>
            </a:stretch>
          </p:blipFill>
          <p:spPr>
            <a:xfrm>
              <a:off x="2591536" y="2958287"/>
              <a:ext cx="25374" cy="48450"/>
            </a:xfrm>
            <a:prstGeom prst="rect">
              <a:avLst/>
            </a:prstGeom>
          </p:spPr>
        </p:pic>
        <p:pic>
          <p:nvPicPr>
            <p:cNvPr id="2952" name="object 2952"/>
            <p:cNvPicPr/>
            <p:nvPr/>
          </p:nvPicPr>
          <p:blipFill>
            <a:blip r:embed="rId211" cstate="print"/>
            <a:stretch>
              <a:fillRect/>
            </a:stretch>
          </p:blipFill>
          <p:spPr>
            <a:xfrm>
              <a:off x="3017812" y="3019666"/>
              <a:ext cx="21196" cy="45897"/>
            </a:xfrm>
            <a:prstGeom prst="rect">
              <a:avLst/>
            </a:prstGeom>
          </p:spPr>
        </p:pic>
        <p:sp>
          <p:nvSpPr>
            <p:cNvPr id="2953" name="object 2953"/>
            <p:cNvSpPr/>
            <p:nvPr/>
          </p:nvSpPr>
          <p:spPr>
            <a:xfrm>
              <a:off x="3017104" y="3041003"/>
              <a:ext cx="13970" cy="26034"/>
            </a:xfrm>
            <a:custGeom>
              <a:avLst/>
              <a:gdLst/>
              <a:ahLst/>
              <a:cxnLst/>
              <a:rect l="l" t="t" r="r" b="b"/>
              <a:pathLst>
                <a:path w="13969" h="26035">
                  <a:moveTo>
                    <a:pt x="4914" y="0"/>
                  </a:moveTo>
                  <a:lnTo>
                    <a:pt x="1549" y="6299"/>
                  </a:lnTo>
                  <a:lnTo>
                    <a:pt x="457" y="9093"/>
                  </a:lnTo>
                  <a:lnTo>
                    <a:pt x="0" y="16611"/>
                  </a:lnTo>
                  <a:lnTo>
                    <a:pt x="1777" y="20650"/>
                  </a:lnTo>
                  <a:lnTo>
                    <a:pt x="5194" y="24104"/>
                  </a:lnTo>
                  <a:lnTo>
                    <a:pt x="6400" y="25323"/>
                  </a:lnTo>
                  <a:lnTo>
                    <a:pt x="7327" y="25158"/>
                  </a:lnTo>
                  <a:lnTo>
                    <a:pt x="9880" y="25438"/>
                  </a:lnTo>
                  <a:lnTo>
                    <a:pt x="10820" y="25628"/>
                  </a:lnTo>
                  <a:lnTo>
                    <a:pt x="13284" y="24320"/>
                  </a:lnTo>
                  <a:lnTo>
                    <a:pt x="13627" y="19113"/>
                  </a:lnTo>
                  <a:lnTo>
                    <a:pt x="13042" y="17335"/>
                  </a:lnTo>
                  <a:lnTo>
                    <a:pt x="12268" y="12915"/>
                  </a:lnTo>
                  <a:lnTo>
                    <a:pt x="11468" y="10667"/>
                  </a:lnTo>
                  <a:lnTo>
                    <a:pt x="9245" y="6515"/>
                  </a:lnTo>
                  <a:lnTo>
                    <a:pt x="4914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54" name="object 2954"/>
            <p:cNvPicPr/>
            <p:nvPr/>
          </p:nvPicPr>
          <p:blipFill>
            <a:blip r:embed="rId212" cstate="print"/>
            <a:stretch>
              <a:fillRect/>
            </a:stretch>
          </p:blipFill>
          <p:spPr>
            <a:xfrm>
              <a:off x="2717317" y="2715844"/>
              <a:ext cx="23876" cy="50927"/>
            </a:xfrm>
            <a:prstGeom prst="rect">
              <a:avLst/>
            </a:prstGeom>
          </p:spPr>
        </p:pic>
        <p:sp>
          <p:nvSpPr>
            <p:cNvPr id="2955" name="object 2955"/>
            <p:cNvSpPr/>
            <p:nvPr/>
          </p:nvSpPr>
          <p:spPr>
            <a:xfrm>
              <a:off x="2726982" y="2739529"/>
              <a:ext cx="154940" cy="109855"/>
            </a:xfrm>
            <a:custGeom>
              <a:avLst/>
              <a:gdLst/>
              <a:ahLst/>
              <a:cxnLst/>
              <a:rect l="l" t="t" r="r" b="b"/>
              <a:pathLst>
                <a:path w="154939" h="109855">
                  <a:moveTo>
                    <a:pt x="15125" y="18440"/>
                  </a:moveTo>
                  <a:lnTo>
                    <a:pt x="14617" y="10083"/>
                  </a:lnTo>
                  <a:lnTo>
                    <a:pt x="13411" y="6985"/>
                  </a:lnTo>
                  <a:lnTo>
                    <a:pt x="9677" y="0"/>
                  </a:lnTo>
                  <a:lnTo>
                    <a:pt x="4864" y="7226"/>
                  </a:lnTo>
                  <a:lnTo>
                    <a:pt x="2400" y="11836"/>
                  </a:lnTo>
                  <a:lnTo>
                    <a:pt x="1511" y="14312"/>
                  </a:lnTo>
                  <a:lnTo>
                    <a:pt x="660" y="19240"/>
                  </a:lnTo>
                  <a:lnTo>
                    <a:pt x="0" y="21209"/>
                  </a:lnTo>
                  <a:lnTo>
                    <a:pt x="393" y="26987"/>
                  </a:lnTo>
                  <a:lnTo>
                    <a:pt x="3111" y="28422"/>
                  </a:lnTo>
                  <a:lnTo>
                    <a:pt x="4165" y="28232"/>
                  </a:lnTo>
                  <a:lnTo>
                    <a:pt x="6997" y="27914"/>
                  </a:lnTo>
                  <a:lnTo>
                    <a:pt x="8026" y="28105"/>
                  </a:lnTo>
                  <a:lnTo>
                    <a:pt x="9359" y="26746"/>
                  </a:lnTo>
                  <a:lnTo>
                    <a:pt x="13157" y="22910"/>
                  </a:lnTo>
                  <a:lnTo>
                    <a:pt x="15125" y="18440"/>
                  </a:lnTo>
                  <a:close/>
                </a:path>
                <a:path w="154939" h="109855">
                  <a:moveTo>
                    <a:pt x="154698" y="102539"/>
                  </a:moveTo>
                  <a:lnTo>
                    <a:pt x="154038" y="100571"/>
                  </a:lnTo>
                  <a:lnTo>
                    <a:pt x="153187" y="95643"/>
                  </a:lnTo>
                  <a:lnTo>
                    <a:pt x="152298" y="93167"/>
                  </a:lnTo>
                  <a:lnTo>
                    <a:pt x="149834" y="88557"/>
                  </a:lnTo>
                  <a:lnTo>
                    <a:pt x="145021" y="81330"/>
                  </a:lnTo>
                  <a:lnTo>
                    <a:pt x="141287" y="88315"/>
                  </a:lnTo>
                  <a:lnTo>
                    <a:pt x="140081" y="91414"/>
                  </a:lnTo>
                  <a:lnTo>
                    <a:pt x="139573" y="99771"/>
                  </a:lnTo>
                  <a:lnTo>
                    <a:pt x="141541" y="104241"/>
                  </a:lnTo>
                  <a:lnTo>
                    <a:pt x="145338" y="108077"/>
                  </a:lnTo>
                  <a:lnTo>
                    <a:pt x="146672" y="109435"/>
                  </a:lnTo>
                  <a:lnTo>
                    <a:pt x="147701" y="109245"/>
                  </a:lnTo>
                  <a:lnTo>
                    <a:pt x="150533" y="109562"/>
                  </a:lnTo>
                  <a:lnTo>
                    <a:pt x="151587" y="109753"/>
                  </a:lnTo>
                  <a:lnTo>
                    <a:pt x="154305" y="108318"/>
                  </a:lnTo>
                  <a:lnTo>
                    <a:pt x="154698" y="102539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56" name="object 2956"/>
            <p:cNvSpPr/>
            <p:nvPr/>
          </p:nvSpPr>
          <p:spPr>
            <a:xfrm>
              <a:off x="2800009" y="3555109"/>
              <a:ext cx="14604" cy="2540"/>
            </a:xfrm>
            <a:custGeom>
              <a:avLst/>
              <a:gdLst/>
              <a:ahLst/>
              <a:cxnLst/>
              <a:rect l="l" t="t" r="r" b="b"/>
              <a:pathLst>
                <a:path w="14605" h="2539">
                  <a:moveTo>
                    <a:pt x="12230" y="0"/>
                  </a:moveTo>
                  <a:lnTo>
                    <a:pt x="0" y="2146"/>
                  </a:lnTo>
                  <a:lnTo>
                    <a:pt x="26" y="2528"/>
                  </a:lnTo>
                  <a:lnTo>
                    <a:pt x="14390" y="2528"/>
                  </a:lnTo>
                  <a:lnTo>
                    <a:pt x="12230" y="0"/>
                  </a:lnTo>
                  <a:close/>
                </a:path>
              </a:pathLst>
            </a:custGeom>
            <a:solidFill>
              <a:srgbClr val="817C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57" name="object 2957"/>
            <p:cNvPicPr/>
            <p:nvPr/>
          </p:nvPicPr>
          <p:blipFill>
            <a:blip r:embed="rId213" cstate="print"/>
            <a:stretch>
              <a:fillRect/>
            </a:stretch>
          </p:blipFill>
          <p:spPr>
            <a:xfrm>
              <a:off x="2607444" y="3314900"/>
              <a:ext cx="176564" cy="85343"/>
            </a:xfrm>
            <a:prstGeom prst="rect">
              <a:avLst/>
            </a:prstGeom>
          </p:spPr>
        </p:pic>
        <p:pic>
          <p:nvPicPr>
            <p:cNvPr id="2958" name="object 2958"/>
            <p:cNvPicPr/>
            <p:nvPr/>
          </p:nvPicPr>
          <p:blipFill>
            <a:blip r:embed="rId214" cstate="print"/>
            <a:stretch>
              <a:fillRect/>
            </a:stretch>
          </p:blipFill>
          <p:spPr>
            <a:xfrm>
              <a:off x="2466620" y="2885051"/>
              <a:ext cx="504948" cy="362205"/>
            </a:xfrm>
            <a:prstGeom prst="rect">
              <a:avLst/>
            </a:prstGeom>
          </p:spPr>
        </p:pic>
        <p:pic>
          <p:nvPicPr>
            <p:cNvPr id="2959" name="object 2959"/>
            <p:cNvPicPr/>
            <p:nvPr/>
          </p:nvPicPr>
          <p:blipFill>
            <a:blip r:embed="rId215" cstate="print"/>
            <a:stretch>
              <a:fillRect/>
            </a:stretch>
          </p:blipFill>
          <p:spPr>
            <a:xfrm>
              <a:off x="2902634" y="3231405"/>
              <a:ext cx="72517" cy="115255"/>
            </a:xfrm>
            <a:prstGeom prst="rect">
              <a:avLst/>
            </a:prstGeom>
          </p:spPr>
        </p:pic>
        <p:pic>
          <p:nvPicPr>
            <p:cNvPr id="2960" name="object 2960"/>
            <p:cNvPicPr/>
            <p:nvPr/>
          </p:nvPicPr>
          <p:blipFill>
            <a:blip r:embed="rId183" cstate="print"/>
            <a:stretch>
              <a:fillRect/>
            </a:stretch>
          </p:blipFill>
          <p:spPr>
            <a:xfrm>
              <a:off x="2856953" y="2873044"/>
              <a:ext cx="17640" cy="31076"/>
            </a:xfrm>
            <a:prstGeom prst="rect">
              <a:avLst/>
            </a:prstGeom>
          </p:spPr>
        </p:pic>
        <p:pic>
          <p:nvPicPr>
            <p:cNvPr id="2961" name="object 2961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2724010" y="2791002"/>
              <a:ext cx="21272" cy="26187"/>
            </a:xfrm>
            <a:prstGeom prst="rect">
              <a:avLst/>
            </a:prstGeom>
          </p:spPr>
        </p:pic>
        <p:pic>
          <p:nvPicPr>
            <p:cNvPr id="2962" name="object 2962"/>
            <p:cNvPicPr/>
            <p:nvPr/>
          </p:nvPicPr>
          <p:blipFill>
            <a:blip r:embed="rId184" cstate="print"/>
            <a:stretch>
              <a:fillRect/>
            </a:stretch>
          </p:blipFill>
          <p:spPr>
            <a:xfrm>
              <a:off x="3018637" y="3098050"/>
              <a:ext cx="17221" cy="30556"/>
            </a:xfrm>
            <a:prstGeom prst="rect">
              <a:avLst/>
            </a:prstGeom>
          </p:spPr>
        </p:pic>
        <p:pic>
          <p:nvPicPr>
            <p:cNvPr id="2963" name="object 2963"/>
            <p:cNvPicPr/>
            <p:nvPr/>
          </p:nvPicPr>
          <p:blipFill>
            <a:blip r:embed="rId184" cstate="print"/>
            <a:stretch>
              <a:fillRect/>
            </a:stretch>
          </p:blipFill>
          <p:spPr>
            <a:xfrm>
              <a:off x="2770987" y="2842069"/>
              <a:ext cx="13792" cy="33286"/>
            </a:xfrm>
            <a:prstGeom prst="rect">
              <a:avLst/>
            </a:prstGeom>
          </p:spPr>
        </p:pic>
        <p:pic>
          <p:nvPicPr>
            <p:cNvPr id="2964" name="object 2964"/>
            <p:cNvPicPr/>
            <p:nvPr/>
          </p:nvPicPr>
          <p:blipFill>
            <a:blip r:embed="rId216" cstate="print"/>
            <a:stretch>
              <a:fillRect/>
            </a:stretch>
          </p:blipFill>
          <p:spPr>
            <a:xfrm>
              <a:off x="2977718" y="3289160"/>
              <a:ext cx="23571" cy="30048"/>
            </a:xfrm>
            <a:prstGeom prst="rect">
              <a:avLst/>
            </a:prstGeom>
          </p:spPr>
        </p:pic>
        <p:pic>
          <p:nvPicPr>
            <p:cNvPr id="2965" name="object 2965"/>
            <p:cNvPicPr/>
            <p:nvPr/>
          </p:nvPicPr>
          <p:blipFill>
            <a:blip r:embed="rId184" cstate="print"/>
            <a:stretch>
              <a:fillRect/>
            </a:stretch>
          </p:blipFill>
          <p:spPr>
            <a:xfrm>
              <a:off x="2624505" y="3020898"/>
              <a:ext cx="13525" cy="33718"/>
            </a:xfrm>
            <a:prstGeom prst="rect">
              <a:avLst/>
            </a:prstGeom>
          </p:spPr>
        </p:pic>
        <p:pic>
          <p:nvPicPr>
            <p:cNvPr id="2966" name="object 2966"/>
            <p:cNvPicPr/>
            <p:nvPr/>
          </p:nvPicPr>
          <p:blipFill>
            <a:blip r:embed="rId184" cstate="print"/>
            <a:stretch>
              <a:fillRect/>
            </a:stretch>
          </p:blipFill>
          <p:spPr>
            <a:xfrm>
              <a:off x="2677718" y="3191865"/>
              <a:ext cx="13538" cy="33705"/>
            </a:xfrm>
            <a:prstGeom prst="rect">
              <a:avLst/>
            </a:prstGeom>
          </p:spPr>
        </p:pic>
        <p:pic>
          <p:nvPicPr>
            <p:cNvPr id="2967" name="object 2967"/>
            <p:cNvPicPr/>
            <p:nvPr/>
          </p:nvPicPr>
          <p:blipFill>
            <a:blip r:embed="rId185" cstate="print"/>
            <a:stretch>
              <a:fillRect/>
            </a:stretch>
          </p:blipFill>
          <p:spPr>
            <a:xfrm>
              <a:off x="2872308" y="2946349"/>
              <a:ext cx="21717" cy="37579"/>
            </a:xfrm>
            <a:prstGeom prst="rect">
              <a:avLst/>
            </a:prstGeom>
          </p:spPr>
        </p:pic>
        <p:pic>
          <p:nvPicPr>
            <p:cNvPr id="2968" name="object 2968"/>
            <p:cNvPicPr/>
            <p:nvPr/>
          </p:nvPicPr>
          <p:blipFill>
            <a:blip r:embed="rId206" cstate="print"/>
            <a:stretch>
              <a:fillRect/>
            </a:stretch>
          </p:blipFill>
          <p:spPr>
            <a:xfrm>
              <a:off x="2865653" y="3117367"/>
              <a:ext cx="21742" cy="37604"/>
            </a:xfrm>
            <a:prstGeom prst="rect">
              <a:avLst/>
            </a:prstGeom>
          </p:spPr>
        </p:pic>
        <p:pic>
          <p:nvPicPr>
            <p:cNvPr id="2969" name="object 2969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2687891" y="3316618"/>
              <a:ext cx="20358" cy="24866"/>
            </a:xfrm>
            <a:prstGeom prst="rect">
              <a:avLst/>
            </a:prstGeom>
          </p:spPr>
        </p:pic>
        <p:pic>
          <p:nvPicPr>
            <p:cNvPr id="2970" name="object 2970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2621254" y="3104947"/>
              <a:ext cx="20345" cy="24866"/>
            </a:xfrm>
            <a:prstGeom prst="rect">
              <a:avLst/>
            </a:prstGeom>
          </p:spPr>
        </p:pic>
        <p:pic>
          <p:nvPicPr>
            <p:cNvPr id="2971" name="object 2971"/>
            <p:cNvPicPr/>
            <p:nvPr/>
          </p:nvPicPr>
          <p:blipFill>
            <a:blip r:embed="rId217" cstate="print"/>
            <a:stretch>
              <a:fillRect/>
            </a:stretch>
          </p:blipFill>
          <p:spPr>
            <a:xfrm>
              <a:off x="2981121" y="3162884"/>
              <a:ext cx="19659" cy="40538"/>
            </a:xfrm>
            <a:prstGeom prst="rect">
              <a:avLst/>
            </a:prstGeom>
          </p:spPr>
        </p:pic>
        <p:pic>
          <p:nvPicPr>
            <p:cNvPr id="2972" name="object 2972"/>
            <p:cNvPicPr/>
            <p:nvPr/>
          </p:nvPicPr>
          <p:blipFill>
            <a:blip r:embed="rId218" cstate="print"/>
            <a:stretch>
              <a:fillRect/>
            </a:stretch>
          </p:blipFill>
          <p:spPr>
            <a:xfrm>
              <a:off x="2606027" y="2752458"/>
              <a:ext cx="427812" cy="805180"/>
            </a:xfrm>
            <a:prstGeom prst="rect">
              <a:avLst/>
            </a:prstGeom>
          </p:spPr>
        </p:pic>
        <p:pic>
          <p:nvPicPr>
            <p:cNvPr id="2973" name="object 2973"/>
            <p:cNvPicPr/>
            <p:nvPr/>
          </p:nvPicPr>
          <p:blipFill>
            <a:blip r:embed="rId219" cstate="print"/>
            <a:stretch>
              <a:fillRect/>
            </a:stretch>
          </p:blipFill>
          <p:spPr>
            <a:xfrm>
              <a:off x="2972423" y="3249170"/>
              <a:ext cx="208324" cy="135890"/>
            </a:xfrm>
            <a:prstGeom prst="rect">
              <a:avLst/>
            </a:prstGeom>
          </p:spPr>
        </p:pic>
        <p:sp>
          <p:nvSpPr>
            <p:cNvPr id="2974" name="object 2974"/>
            <p:cNvSpPr/>
            <p:nvPr/>
          </p:nvSpPr>
          <p:spPr>
            <a:xfrm>
              <a:off x="2599994" y="2977977"/>
              <a:ext cx="17145" cy="24130"/>
            </a:xfrm>
            <a:custGeom>
              <a:avLst/>
              <a:gdLst/>
              <a:ahLst/>
              <a:cxnLst/>
              <a:rect l="l" t="t" r="r" b="b"/>
              <a:pathLst>
                <a:path w="17144" h="24130">
                  <a:moveTo>
                    <a:pt x="1473" y="0"/>
                  </a:moveTo>
                  <a:lnTo>
                    <a:pt x="190" y="7010"/>
                  </a:lnTo>
                  <a:lnTo>
                    <a:pt x="0" y="10020"/>
                  </a:lnTo>
                  <a:lnTo>
                    <a:pt x="1854" y="17322"/>
                  </a:lnTo>
                  <a:lnTo>
                    <a:pt x="4762" y="20624"/>
                  </a:lnTo>
                  <a:lnTo>
                    <a:pt x="9067" y="22885"/>
                  </a:lnTo>
                  <a:lnTo>
                    <a:pt x="10591" y="23685"/>
                  </a:lnTo>
                  <a:lnTo>
                    <a:pt x="11417" y="23240"/>
                  </a:lnTo>
                  <a:lnTo>
                    <a:pt x="13931" y="22745"/>
                  </a:lnTo>
                  <a:lnTo>
                    <a:pt x="14884" y="22618"/>
                  </a:lnTo>
                  <a:lnTo>
                    <a:pt x="16840" y="20637"/>
                  </a:lnTo>
                  <a:lnTo>
                    <a:pt x="15582" y="15570"/>
                  </a:lnTo>
                  <a:lnTo>
                    <a:pt x="14490" y="14046"/>
                  </a:lnTo>
                  <a:lnTo>
                    <a:pt x="12407" y="10058"/>
                  </a:lnTo>
                  <a:lnTo>
                    <a:pt x="10972" y="8166"/>
                  </a:lnTo>
                  <a:lnTo>
                    <a:pt x="7581" y="4889"/>
                  </a:lnTo>
                  <a:lnTo>
                    <a:pt x="1473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75" name="object 2975"/>
            <p:cNvPicPr/>
            <p:nvPr/>
          </p:nvPicPr>
          <p:blipFill>
            <a:blip r:embed="rId220" cstate="print"/>
            <a:stretch>
              <a:fillRect/>
            </a:stretch>
          </p:blipFill>
          <p:spPr>
            <a:xfrm>
              <a:off x="3021761" y="3018205"/>
              <a:ext cx="21183" cy="45986"/>
            </a:xfrm>
            <a:prstGeom prst="rect">
              <a:avLst/>
            </a:prstGeom>
          </p:spPr>
        </p:pic>
        <p:sp>
          <p:nvSpPr>
            <p:cNvPr id="2976" name="object 2976"/>
            <p:cNvSpPr/>
            <p:nvPr/>
          </p:nvSpPr>
          <p:spPr>
            <a:xfrm>
              <a:off x="3021051" y="3039638"/>
              <a:ext cx="13970" cy="26034"/>
            </a:xfrm>
            <a:custGeom>
              <a:avLst/>
              <a:gdLst/>
              <a:ahLst/>
              <a:cxnLst/>
              <a:rect l="l" t="t" r="r" b="b"/>
              <a:pathLst>
                <a:path w="13969" h="26035">
                  <a:moveTo>
                    <a:pt x="4914" y="0"/>
                  </a:moveTo>
                  <a:lnTo>
                    <a:pt x="1549" y="6299"/>
                  </a:lnTo>
                  <a:lnTo>
                    <a:pt x="457" y="9093"/>
                  </a:lnTo>
                  <a:lnTo>
                    <a:pt x="0" y="16611"/>
                  </a:lnTo>
                  <a:lnTo>
                    <a:pt x="1777" y="20650"/>
                  </a:lnTo>
                  <a:lnTo>
                    <a:pt x="5194" y="24104"/>
                  </a:lnTo>
                  <a:lnTo>
                    <a:pt x="6400" y="25323"/>
                  </a:lnTo>
                  <a:lnTo>
                    <a:pt x="7327" y="25158"/>
                  </a:lnTo>
                  <a:lnTo>
                    <a:pt x="9880" y="25438"/>
                  </a:lnTo>
                  <a:lnTo>
                    <a:pt x="10820" y="25628"/>
                  </a:lnTo>
                  <a:lnTo>
                    <a:pt x="13284" y="24320"/>
                  </a:lnTo>
                  <a:lnTo>
                    <a:pt x="13627" y="19113"/>
                  </a:lnTo>
                  <a:lnTo>
                    <a:pt x="13042" y="17335"/>
                  </a:lnTo>
                  <a:lnTo>
                    <a:pt x="12268" y="12915"/>
                  </a:lnTo>
                  <a:lnTo>
                    <a:pt x="11468" y="10667"/>
                  </a:lnTo>
                  <a:lnTo>
                    <a:pt x="9245" y="6502"/>
                  </a:lnTo>
                  <a:lnTo>
                    <a:pt x="4914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77" name="object 2977"/>
            <p:cNvPicPr/>
            <p:nvPr/>
          </p:nvPicPr>
          <p:blipFill>
            <a:blip r:embed="rId221" cstate="print"/>
            <a:stretch>
              <a:fillRect/>
            </a:stretch>
          </p:blipFill>
          <p:spPr>
            <a:xfrm>
              <a:off x="3018675" y="3020707"/>
              <a:ext cx="24155" cy="48348"/>
            </a:xfrm>
            <a:prstGeom prst="rect">
              <a:avLst/>
            </a:prstGeom>
          </p:spPr>
        </p:pic>
        <p:pic>
          <p:nvPicPr>
            <p:cNvPr id="2978" name="object 2978"/>
            <p:cNvPicPr/>
            <p:nvPr/>
          </p:nvPicPr>
          <p:blipFill>
            <a:blip r:embed="rId222" cstate="print"/>
            <a:stretch>
              <a:fillRect/>
            </a:stretch>
          </p:blipFill>
          <p:spPr>
            <a:xfrm>
              <a:off x="2721266" y="2714485"/>
              <a:ext cx="23863" cy="50914"/>
            </a:xfrm>
            <a:prstGeom prst="rect">
              <a:avLst/>
            </a:prstGeom>
          </p:spPr>
        </p:pic>
        <p:sp>
          <p:nvSpPr>
            <p:cNvPr id="2979" name="object 2979"/>
            <p:cNvSpPr/>
            <p:nvPr/>
          </p:nvSpPr>
          <p:spPr>
            <a:xfrm>
              <a:off x="2730931" y="2738170"/>
              <a:ext cx="154940" cy="109855"/>
            </a:xfrm>
            <a:custGeom>
              <a:avLst/>
              <a:gdLst/>
              <a:ahLst/>
              <a:cxnLst/>
              <a:rect l="l" t="t" r="r" b="b"/>
              <a:pathLst>
                <a:path w="154939" h="109855">
                  <a:moveTo>
                    <a:pt x="15125" y="18440"/>
                  </a:moveTo>
                  <a:lnTo>
                    <a:pt x="14617" y="10083"/>
                  </a:lnTo>
                  <a:lnTo>
                    <a:pt x="13411" y="6985"/>
                  </a:lnTo>
                  <a:lnTo>
                    <a:pt x="9677" y="0"/>
                  </a:lnTo>
                  <a:lnTo>
                    <a:pt x="4864" y="7226"/>
                  </a:lnTo>
                  <a:lnTo>
                    <a:pt x="2400" y="11836"/>
                  </a:lnTo>
                  <a:lnTo>
                    <a:pt x="1511" y="14312"/>
                  </a:lnTo>
                  <a:lnTo>
                    <a:pt x="660" y="19240"/>
                  </a:lnTo>
                  <a:lnTo>
                    <a:pt x="0" y="21209"/>
                  </a:lnTo>
                  <a:lnTo>
                    <a:pt x="393" y="26987"/>
                  </a:lnTo>
                  <a:lnTo>
                    <a:pt x="3111" y="28422"/>
                  </a:lnTo>
                  <a:lnTo>
                    <a:pt x="4165" y="28232"/>
                  </a:lnTo>
                  <a:lnTo>
                    <a:pt x="6997" y="27914"/>
                  </a:lnTo>
                  <a:lnTo>
                    <a:pt x="8026" y="28105"/>
                  </a:lnTo>
                  <a:lnTo>
                    <a:pt x="9359" y="26746"/>
                  </a:lnTo>
                  <a:lnTo>
                    <a:pt x="13157" y="22910"/>
                  </a:lnTo>
                  <a:lnTo>
                    <a:pt x="15125" y="18440"/>
                  </a:lnTo>
                  <a:close/>
                </a:path>
                <a:path w="154939" h="109855">
                  <a:moveTo>
                    <a:pt x="154698" y="102539"/>
                  </a:moveTo>
                  <a:lnTo>
                    <a:pt x="154038" y="100571"/>
                  </a:lnTo>
                  <a:lnTo>
                    <a:pt x="153187" y="95643"/>
                  </a:lnTo>
                  <a:lnTo>
                    <a:pt x="152298" y="93154"/>
                  </a:lnTo>
                  <a:lnTo>
                    <a:pt x="149834" y="88544"/>
                  </a:lnTo>
                  <a:lnTo>
                    <a:pt x="145021" y="81330"/>
                  </a:lnTo>
                  <a:lnTo>
                    <a:pt x="141287" y="88315"/>
                  </a:lnTo>
                  <a:lnTo>
                    <a:pt x="140081" y="91414"/>
                  </a:lnTo>
                  <a:lnTo>
                    <a:pt x="139573" y="99771"/>
                  </a:lnTo>
                  <a:lnTo>
                    <a:pt x="141541" y="104241"/>
                  </a:lnTo>
                  <a:lnTo>
                    <a:pt x="145338" y="108077"/>
                  </a:lnTo>
                  <a:lnTo>
                    <a:pt x="146672" y="109423"/>
                  </a:lnTo>
                  <a:lnTo>
                    <a:pt x="147701" y="109245"/>
                  </a:lnTo>
                  <a:lnTo>
                    <a:pt x="150533" y="109562"/>
                  </a:lnTo>
                  <a:lnTo>
                    <a:pt x="151587" y="109753"/>
                  </a:lnTo>
                  <a:lnTo>
                    <a:pt x="154305" y="108318"/>
                  </a:lnTo>
                  <a:lnTo>
                    <a:pt x="154698" y="102539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80" name="object 2980"/>
            <p:cNvPicPr/>
            <p:nvPr/>
          </p:nvPicPr>
          <p:blipFill>
            <a:blip r:embed="rId223" cstate="print"/>
            <a:stretch>
              <a:fillRect/>
            </a:stretch>
          </p:blipFill>
          <p:spPr>
            <a:xfrm>
              <a:off x="2883044" y="2883683"/>
              <a:ext cx="92472" cy="96273"/>
            </a:xfrm>
            <a:prstGeom prst="rect">
              <a:avLst/>
            </a:prstGeom>
          </p:spPr>
        </p:pic>
        <p:pic>
          <p:nvPicPr>
            <p:cNvPr id="2981" name="object 2981"/>
            <p:cNvPicPr/>
            <p:nvPr/>
          </p:nvPicPr>
          <p:blipFill>
            <a:blip r:embed="rId224" cstate="print"/>
            <a:stretch>
              <a:fillRect/>
            </a:stretch>
          </p:blipFill>
          <p:spPr>
            <a:xfrm>
              <a:off x="2611418" y="3313535"/>
              <a:ext cx="101106" cy="85343"/>
            </a:xfrm>
            <a:prstGeom prst="rect">
              <a:avLst/>
            </a:prstGeom>
          </p:spPr>
        </p:pic>
        <p:pic>
          <p:nvPicPr>
            <p:cNvPr id="2982" name="object 2982"/>
            <p:cNvPicPr/>
            <p:nvPr/>
          </p:nvPicPr>
          <p:blipFill>
            <a:blip r:embed="rId225" cstate="print"/>
            <a:stretch>
              <a:fillRect/>
            </a:stretch>
          </p:blipFill>
          <p:spPr>
            <a:xfrm>
              <a:off x="2470569" y="3018040"/>
              <a:ext cx="166639" cy="134180"/>
            </a:xfrm>
            <a:prstGeom prst="rect">
              <a:avLst/>
            </a:prstGeom>
          </p:spPr>
        </p:pic>
        <p:pic>
          <p:nvPicPr>
            <p:cNvPr id="2983" name="object 2983"/>
            <p:cNvPicPr/>
            <p:nvPr/>
          </p:nvPicPr>
          <p:blipFill>
            <a:blip r:embed="rId226" cstate="print"/>
            <a:stretch>
              <a:fillRect/>
            </a:stretch>
          </p:blipFill>
          <p:spPr>
            <a:xfrm>
              <a:off x="6433471" y="1051711"/>
              <a:ext cx="815694" cy="187455"/>
            </a:xfrm>
            <a:prstGeom prst="rect">
              <a:avLst/>
            </a:prstGeom>
          </p:spPr>
        </p:pic>
      </p:grpSp>
      <p:sp>
        <p:nvSpPr>
          <p:cNvPr id="2984" name="object 2984"/>
          <p:cNvSpPr txBox="1"/>
          <p:nvPr/>
        </p:nvSpPr>
        <p:spPr>
          <a:xfrm>
            <a:off x="8947530" y="2335777"/>
            <a:ext cx="29972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988" name="object 2988"/>
          <p:cNvSpPr txBox="1"/>
          <p:nvPr/>
        </p:nvSpPr>
        <p:spPr>
          <a:xfrm>
            <a:off x="2190754" y="5784679"/>
            <a:ext cx="7093584" cy="102108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3970" marR="485775" indent="-1905">
              <a:lnSpc>
                <a:spcPct val="100000"/>
              </a:lnSpc>
              <a:spcBef>
                <a:spcPts val="125"/>
              </a:spcBef>
            </a:pPr>
            <a:r>
              <a:rPr sz="600" spc="-80" dirty="0">
                <a:latin typeface="Tahoma"/>
                <a:cs typeface="Tahoma"/>
              </a:rPr>
              <a:t>*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Niższą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dawkę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55" dirty="0">
                <a:latin typeface="Tahoma"/>
                <a:cs typeface="Tahoma"/>
              </a:rPr>
              <a:t>1,0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zaleca się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przy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łącznym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stosowaniu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 </a:t>
            </a:r>
            <a:r>
              <a:rPr sz="600" spc="-30" dirty="0">
                <a:latin typeface="Tahoma"/>
                <a:cs typeface="Tahoma"/>
              </a:rPr>
              <a:t>fungicydami,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herbicydami,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insektycydami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nawozami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dolistnymi.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ich</a:t>
            </a:r>
            <a:r>
              <a:rPr sz="600" spc="-10" dirty="0">
                <a:latin typeface="Tahoma"/>
                <a:cs typeface="Tahoma"/>
              </a:rPr>
              <a:t> skuteczność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szybkość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działania.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Wyższą</a:t>
            </a:r>
            <a:r>
              <a:rPr sz="600" spc="-10" dirty="0">
                <a:latin typeface="Tahoma"/>
                <a:cs typeface="Tahoma"/>
              </a:rPr>
              <a:t> dawkę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MEGAFOL-</a:t>
            </a:r>
            <a:r>
              <a:rPr sz="600" spc="-60" dirty="0">
                <a:latin typeface="Tahoma"/>
                <a:cs typeface="Tahoma"/>
              </a:rPr>
              <a:t>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2,0-</a:t>
            </a:r>
            <a:r>
              <a:rPr sz="600" spc="-45" dirty="0">
                <a:latin typeface="Tahoma"/>
                <a:cs typeface="Tahoma"/>
              </a:rPr>
              <a:t>3,0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przypadku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wystąpienia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stresu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np.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przymrozek,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5" dirty="0">
                <a:latin typeface="Tahoma"/>
                <a:cs typeface="Tahoma"/>
              </a:rPr>
              <a:t>susza,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zalanie,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uszkodzenia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poherbicydowe,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grad.</a:t>
            </a:r>
            <a:endParaRPr sz="600">
              <a:latin typeface="Tahoma"/>
              <a:cs typeface="Tahoma"/>
            </a:endParaRPr>
          </a:p>
          <a:p>
            <a:pPr marL="12700" marR="163830">
              <a:lnSpc>
                <a:spcPct val="100000"/>
              </a:lnSpc>
            </a:pPr>
            <a:r>
              <a:rPr sz="600" spc="-55" dirty="0">
                <a:latin typeface="Tahoma"/>
                <a:cs typeface="Tahoma"/>
              </a:rPr>
              <a:t>**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LECITEC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celu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ochrony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oparzeniami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słonecznymi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chorobami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grzybowymi.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Jednocześnie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wyrównuje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dojrzewanie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wybarwienie,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zabezpiecza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nadmiernym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wchłanianiem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podczas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opadów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oraz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właściwości </a:t>
            </a:r>
            <a:r>
              <a:rPr sz="600" spc="-25" dirty="0">
                <a:latin typeface="Tahoma"/>
                <a:cs typeface="Tahoma"/>
              </a:rPr>
              <a:t>przechowalnicze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transportowe.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stężeniu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0,3-</a:t>
            </a:r>
            <a:r>
              <a:rPr sz="600" spc="-45" dirty="0">
                <a:latin typeface="Tahoma"/>
                <a:cs typeface="Tahoma"/>
              </a:rPr>
              <a:t>0,5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135" dirty="0">
                <a:latin typeface="Tahoma"/>
                <a:cs typeface="Tahoma"/>
              </a:rPr>
              <a:t>%,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(300-</a:t>
            </a:r>
            <a:r>
              <a:rPr sz="600" spc="-30" dirty="0">
                <a:latin typeface="Tahoma"/>
                <a:cs typeface="Tahoma"/>
              </a:rPr>
              <a:t>500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wody).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600" spc="-50" dirty="0">
                <a:latin typeface="Tahoma"/>
                <a:cs typeface="Tahoma"/>
              </a:rPr>
              <a:t>***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BENEFIT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PZ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stymuluje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podziały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komórkowe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dzięki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czemu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ujednolica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zwiększa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masę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plonu.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Zalecane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jest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jego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łączne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stosowanie</a:t>
            </a:r>
            <a:r>
              <a:rPr sz="600" spc="-10" dirty="0">
                <a:latin typeface="Tahoma"/>
                <a:cs typeface="Tahoma"/>
              </a:rPr>
              <a:t> z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MC</a:t>
            </a:r>
            <a:r>
              <a:rPr sz="600" spc="-10" dirty="0">
                <a:latin typeface="Tahoma"/>
                <a:cs typeface="Tahoma"/>
              </a:rPr>
              <a:t> CREAM.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600" b="1" spc="-45" dirty="0">
                <a:latin typeface="Trebuchet MS"/>
                <a:cs typeface="Trebuchet MS"/>
              </a:rPr>
              <a:t>Uzupełniające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50" dirty="0">
                <a:latin typeface="Trebuchet MS"/>
                <a:cs typeface="Trebuchet MS"/>
              </a:rPr>
              <a:t>nawożenie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10" dirty="0">
                <a:latin typeface="Trebuchet MS"/>
                <a:cs typeface="Trebuchet MS"/>
              </a:rPr>
              <a:t>doglebowe:</a:t>
            </a:r>
            <a:endParaRPr sz="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VIVA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10L/ha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(minimum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500L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hektar).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IBER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b="1" spc="-25" dirty="0">
                <a:latin typeface="Trebuchet MS"/>
                <a:cs typeface="Trebuchet MS"/>
              </a:rPr>
              <a:t>HUMUS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40" dirty="0">
                <a:latin typeface="Tahoma"/>
                <a:cs typeface="Tahoma"/>
              </a:rPr>
              <a:t>2,5-</a:t>
            </a:r>
            <a:r>
              <a:rPr sz="600" spc="-45" dirty="0">
                <a:latin typeface="Tahoma"/>
                <a:cs typeface="Tahoma"/>
              </a:rPr>
              <a:t>5,0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kg/ha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Dawkę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2,5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kg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można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dwukrotnie.</a:t>
            </a:r>
            <a:endParaRPr sz="60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RADIFARM</a:t>
            </a:r>
            <a:r>
              <a:rPr sz="600" b="1" spc="-5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250ml/100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moczenie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sadzonek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posadzeniem,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podlewanie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po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posadzeniu.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RADIFARM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stymuluje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rozwój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systemu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korzeniowego,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przez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to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zdolność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rośliny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do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absorbowania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składników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odżywczych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</a:t>
            </a:r>
            <a:r>
              <a:rPr sz="600" spc="-5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gleby.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985" name="object 2985"/>
          <p:cNvSpPr txBox="1"/>
          <p:nvPr/>
        </p:nvSpPr>
        <p:spPr>
          <a:xfrm>
            <a:off x="8947044" y="2581779"/>
            <a:ext cx="30035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986" name="object 2986"/>
          <p:cNvSpPr txBox="1"/>
          <p:nvPr/>
        </p:nvSpPr>
        <p:spPr>
          <a:xfrm>
            <a:off x="8776867" y="2801829"/>
            <a:ext cx="47053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987" name="object 2987"/>
          <p:cNvSpPr txBox="1"/>
          <p:nvPr/>
        </p:nvSpPr>
        <p:spPr>
          <a:xfrm>
            <a:off x="8304346" y="2147946"/>
            <a:ext cx="11874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25" dirty="0">
                <a:latin typeface="Tahoma"/>
                <a:cs typeface="Tahoma"/>
              </a:rPr>
              <a:t>lub</a:t>
            </a:r>
            <a:endParaRPr sz="6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9299" y="5580005"/>
            <a:ext cx="12700" cy="360045"/>
          </a:xfrm>
          <a:custGeom>
            <a:avLst/>
            <a:gdLst/>
            <a:ahLst/>
            <a:cxnLst/>
            <a:rect l="l" t="t" r="r" b="b"/>
            <a:pathLst>
              <a:path w="12700" h="360045">
                <a:moveTo>
                  <a:pt x="12700" y="0"/>
                </a:moveTo>
                <a:lnTo>
                  <a:pt x="0" y="0"/>
                </a:lnTo>
                <a:lnTo>
                  <a:pt x="0" y="360000"/>
                </a:lnTo>
                <a:lnTo>
                  <a:pt x="12700" y="360000"/>
                </a:lnTo>
                <a:lnTo>
                  <a:pt x="12700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3060" y="5352591"/>
            <a:ext cx="203200" cy="14922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20" dirty="0">
                <a:latin typeface="Trebuchet MS"/>
                <a:cs typeface="Trebuchet MS"/>
              </a:rPr>
              <a:t>23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660647" y="1390638"/>
            <a:ext cx="7100570" cy="3973829"/>
            <a:chOff x="683996" y="720001"/>
            <a:chExt cx="7100570" cy="3973829"/>
          </a:xfrm>
        </p:grpSpPr>
        <p:sp>
          <p:nvSpPr>
            <p:cNvPr id="5" name="object 5"/>
            <p:cNvSpPr/>
            <p:nvPr/>
          </p:nvSpPr>
          <p:spPr>
            <a:xfrm>
              <a:off x="683996" y="720001"/>
              <a:ext cx="7100570" cy="3973829"/>
            </a:xfrm>
            <a:custGeom>
              <a:avLst/>
              <a:gdLst/>
              <a:ahLst/>
              <a:cxnLst/>
              <a:rect l="l" t="t" r="r" b="b"/>
              <a:pathLst>
                <a:path w="7100570" h="3973829">
                  <a:moveTo>
                    <a:pt x="1420114" y="0"/>
                  </a:moveTo>
                  <a:lnTo>
                    <a:pt x="0" y="0"/>
                  </a:lnTo>
                  <a:lnTo>
                    <a:pt x="0" y="3973207"/>
                  </a:lnTo>
                  <a:lnTo>
                    <a:pt x="1420114" y="3973207"/>
                  </a:lnTo>
                  <a:lnTo>
                    <a:pt x="1420114" y="0"/>
                  </a:lnTo>
                  <a:close/>
                </a:path>
                <a:path w="7100570" h="3973829">
                  <a:moveTo>
                    <a:pt x="4260342" y="0"/>
                  </a:moveTo>
                  <a:lnTo>
                    <a:pt x="2840228" y="0"/>
                  </a:lnTo>
                  <a:lnTo>
                    <a:pt x="2840228" y="3973207"/>
                  </a:lnTo>
                  <a:lnTo>
                    <a:pt x="4260342" y="3973207"/>
                  </a:lnTo>
                  <a:lnTo>
                    <a:pt x="4260342" y="0"/>
                  </a:lnTo>
                  <a:close/>
                </a:path>
                <a:path w="7100570" h="3973829">
                  <a:moveTo>
                    <a:pt x="7100557" y="0"/>
                  </a:moveTo>
                  <a:lnTo>
                    <a:pt x="5680443" y="0"/>
                  </a:lnTo>
                  <a:lnTo>
                    <a:pt x="5680443" y="3973207"/>
                  </a:lnTo>
                  <a:lnTo>
                    <a:pt x="7100557" y="3973207"/>
                  </a:lnTo>
                  <a:lnTo>
                    <a:pt x="7100557" y="0"/>
                  </a:lnTo>
                  <a:close/>
                </a:path>
              </a:pathLst>
            </a:custGeom>
            <a:solidFill>
              <a:srgbClr val="E3E3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83999" y="4362856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700"/>
                  </a:moveTo>
                  <a:lnTo>
                    <a:pt x="1420114" y="12700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04110" y="4369206"/>
              <a:ext cx="1420495" cy="0"/>
            </a:xfrm>
            <a:custGeom>
              <a:avLst/>
              <a:gdLst/>
              <a:ahLst/>
              <a:cxnLst/>
              <a:rect l="l" t="t" r="r" b="b"/>
              <a:pathLst>
                <a:path w="1420495">
                  <a:moveTo>
                    <a:pt x="0" y="0"/>
                  </a:moveTo>
                  <a:lnTo>
                    <a:pt x="1420114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524220" y="4362856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700"/>
                  </a:moveTo>
                  <a:lnTo>
                    <a:pt x="1420114" y="12700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44331" y="4369206"/>
              <a:ext cx="1420495" cy="0"/>
            </a:xfrm>
            <a:custGeom>
              <a:avLst/>
              <a:gdLst/>
              <a:ahLst/>
              <a:cxnLst/>
              <a:rect l="l" t="t" r="r" b="b"/>
              <a:pathLst>
                <a:path w="1420495">
                  <a:moveTo>
                    <a:pt x="0" y="0"/>
                  </a:moveTo>
                  <a:lnTo>
                    <a:pt x="1420114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364441" y="4362856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700"/>
                  </a:moveTo>
                  <a:lnTo>
                    <a:pt x="1420114" y="12700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2754741" y="4288720"/>
            <a:ext cx="123190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80975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Prawidłowy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start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rozwój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wegetacji.</a:t>
            </a:r>
            <a:r>
              <a:rPr sz="650" spc="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Przezwyciężenie</a:t>
            </a:r>
            <a:r>
              <a:rPr sz="650" spc="6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stresów</a:t>
            </a:r>
            <a:endParaRPr sz="650">
              <a:latin typeface="Tahoma"/>
              <a:cs typeface="Tahoma"/>
            </a:endParaRPr>
          </a:p>
          <a:p>
            <a:pPr marL="1905" algn="ctr">
              <a:lnSpc>
                <a:spcPct val="100000"/>
              </a:lnSpc>
            </a:pPr>
            <a:r>
              <a:rPr sz="650" spc="-10" dirty="0">
                <a:latin typeface="Tahoma"/>
                <a:cs typeface="Tahoma"/>
              </a:rPr>
              <a:t>środowiskowych.Zapobieganie</a:t>
            </a:r>
            <a:endParaRPr sz="650">
              <a:latin typeface="Tahoma"/>
              <a:cs typeface="Tahoma"/>
            </a:endParaRPr>
          </a:p>
          <a:p>
            <a:pPr marL="12065" marR="5080" algn="ctr">
              <a:lnSpc>
                <a:spcPct val="100000"/>
              </a:lnSpc>
            </a:pPr>
            <a:r>
              <a:rPr sz="650" spc="-30" dirty="0">
                <a:latin typeface="Tahoma"/>
                <a:cs typeface="Tahoma"/>
              </a:rPr>
              <a:t>wystąpieniu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niedoborów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składników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pokarmowych.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140096" y="4288720"/>
            <a:ext cx="1301750" cy="322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Stymulowanie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naturalnej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odporności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roślin.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Zapobieganie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wystąpienia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niedoborów</a:t>
            </a:r>
            <a:r>
              <a:rPr sz="650" spc="-7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składników</a:t>
            </a:r>
            <a:r>
              <a:rPr sz="650" spc="-7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pokarmowych.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560203" y="4288720"/>
            <a:ext cx="130175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Set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stymuluje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5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wydłuża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kwitnienie,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poprawia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zawiązywanie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owoców</a:t>
            </a:r>
            <a:endParaRPr sz="650">
              <a:latin typeface="Tahoma"/>
              <a:cs typeface="Tahoma"/>
            </a:endParaRPr>
          </a:p>
          <a:p>
            <a:pPr marL="95885" marR="88265" algn="ctr">
              <a:lnSpc>
                <a:spcPct val="100000"/>
              </a:lnSpc>
            </a:pPr>
            <a:r>
              <a:rPr sz="650" spc="-20" dirty="0">
                <a:latin typeface="Tahoma"/>
                <a:cs typeface="Tahoma"/>
              </a:rPr>
              <a:t>i </a:t>
            </a:r>
            <a:r>
              <a:rPr sz="650" spc="-30" dirty="0">
                <a:latin typeface="Tahoma"/>
                <a:cs typeface="Tahoma"/>
              </a:rPr>
              <a:t>zapobiega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opadaniu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zawiązków.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Benefit </a:t>
            </a:r>
            <a:r>
              <a:rPr sz="650" spc="-20" dirty="0">
                <a:latin typeface="Tahoma"/>
                <a:cs typeface="Tahoma"/>
              </a:rPr>
              <a:t>PZ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stosować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pod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koniec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kwitnienia.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980228" y="4288720"/>
            <a:ext cx="1301750" cy="718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Cream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podnosi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jakość</a:t>
            </a:r>
            <a:r>
              <a:rPr sz="650" spc="-20" dirty="0">
                <a:latin typeface="Tahoma"/>
                <a:cs typeface="Tahoma"/>
              </a:rPr>
              <a:t> i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wielkość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plonu,</a:t>
            </a:r>
            <a:r>
              <a:rPr sz="650" spc="-35" dirty="0">
                <a:latin typeface="Tahoma"/>
                <a:cs typeface="Tahoma"/>
              </a:rPr>
              <a:t> wpływając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na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proces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fotosynte-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zy.</a:t>
            </a:r>
            <a:r>
              <a:rPr sz="650" spc="-20" dirty="0">
                <a:latin typeface="Tahoma"/>
                <a:cs typeface="Tahoma"/>
              </a:rPr>
              <a:t> Lecitec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wspomaga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ochronę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przed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chorobami,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ogranicza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uszkodzenia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owoców,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poparzenia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słoneczne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oraz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zapobiega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utracie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50" dirty="0">
                <a:latin typeface="Tahoma"/>
                <a:cs typeface="Tahoma"/>
              </a:rPr>
              <a:t>wody</a:t>
            </a:r>
            <a:r>
              <a:rPr sz="650" spc="-10" dirty="0">
                <a:latin typeface="Tahoma"/>
                <a:cs typeface="Tahoma"/>
              </a:rPr>
              <a:t> podczas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przechowywania.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413874" y="4288720"/>
            <a:ext cx="1275080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Sweet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zalecany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75" dirty="0">
                <a:latin typeface="Tahoma"/>
                <a:cs typeface="Tahoma"/>
              </a:rPr>
              <a:t>w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przypadku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odmian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deserowych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75" dirty="0">
                <a:latin typeface="Tahoma"/>
                <a:cs typeface="Tahoma"/>
              </a:rPr>
              <a:t>w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celu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poprawienia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smaku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 </a:t>
            </a:r>
            <a:r>
              <a:rPr sz="650" spc="-25" dirty="0">
                <a:latin typeface="Tahoma"/>
                <a:cs typeface="Tahoma"/>
              </a:rPr>
              <a:t>jakość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owoców.</a:t>
            </a:r>
            <a:r>
              <a:rPr sz="650" spc="-20" dirty="0">
                <a:latin typeface="Tahoma"/>
                <a:cs typeface="Tahoma"/>
              </a:rPr>
              <a:t> Calcio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Sprint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ogranicza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powstawanie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niedoborów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wapnia,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poprawia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właściwości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przechowalnicze.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022286" y="5139067"/>
            <a:ext cx="69723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40" dirty="0">
                <a:latin typeface="Trebuchet MS"/>
                <a:cs typeface="Trebuchet MS"/>
              </a:rPr>
              <a:t>Początek</a:t>
            </a:r>
            <a:r>
              <a:rPr sz="650" b="1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wegetacji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457665" y="5139067"/>
            <a:ext cx="66675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0" dirty="0">
                <a:latin typeface="Trebuchet MS"/>
                <a:cs typeface="Trebuchet MS"/>
              </a:rPr>
              <a:t>Przed</a:t>
            </a:r>
            <a:r>
              <a:rPr sz="650" b="1" spc="-5" dirty="0">
                <a:latin typeface="Trebuchet MS"/>
                <a:cs typeface="Trebuchet MS"/>
              </a:rPr>
              <a:t> </a:t>
            </a:r>
            <a:r>
              <a:rPr sz="650" b="1" spc="-45" dirty="0">
                <a:latin typeface="Trebuchet MS"/>
                <a:cs typeface="Trebuchet MS"/>
              </a:rPr>
              <a:t>kwitnieniem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848963" y="5139067"/>
            <a:ext cx="72453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100" dirty="0">
                <a:latin typeface="Trebuchet MS"/>
                <a:cs typeface="Trebuchet MS"/>
              </a:rPr>
              <a:t>W</a:t>
            </a:r>
            <a:r>
              <a:rPr sz="650" b="1" spc="-15" dirty="0">
                <a:latin typeface="Trebuchet MS"/>
                <a:cs typeface="Trebuchet MS"/>
              </a:rPr>
              <a:t> </a:t>
            </a:r>
            <a:r>
              <a:rPr sz="650" b="1" spc="-50" dirty="0">
                <a:latin typeface="Trebuchet MS"/>
                <a:cs typeface="Trebuchet MS"/>
              </a:rPr>
              <a:t>trakcie</a:t>
            </a:r>
            <a:r>
              <a:rPr sz="650" b="1" spc="-10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kwitnienia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168112" y="5139067"/>
            <a:ext cx="92646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5755" marR="5080" indent="-313690">
              <a:lnSpc>
                <a:spcPct val="100000"/>
              </a:lnSpc>
              <a:spcBef>
                <a:spcPts val="100"/>
              </a:spcBef>
            </a:pPr>
            <a:r>
              <a:rPr sz="650" b="1" spc="-30" dirty="0">
                <a:latin typeface="Trebuchet MS"/>
                <a:cs typeface="Trebuchet MS"/>
              </a:rPr>
              <a:t>Po</a:t>
            </a:r>
            <a:r>
              <a:rPr sz="650" b="1" spc="-15" dirty="0">
                <a:latin typeface="Trebuchet MS"/>
                <a:cs typeface="Trebuchet MS"/>
              </a:rPr>
              <a:t> </a:t>
            </a:r>
            <a:r>
              <a:rPr sz="650" b="1" spc="-50" dirty="0">
                <a:latin typeface="Trebuchet MS"/>
                <a:cs typeface="Trebuchet MS"/>
              </a:rPr>
              <a:t>zawiązaniu</a:t>
            </a:r>
            <a:r>
              <a:rPr sz="650" b="1" spc="-10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pierwszych</a:t>
            </a:r>
            <a:r>
              <a:rPr sz="650" b="1" spc="500" dirty="0">
                <a:latin typeface="Trebuchet MS"/>
                <a:cs typeface="Trebuchet MS"/>
              </a:rPr>
              <a:t> </a:t>
            </a:r>
            <a:r>
              <a:rPr sz="650" b="1" spc="-10" dirty="0">
                <a:latin typeface="Trebuchet MS"/>
                <a:cs typeface="Trebuchet MS"/>
              </a:rPr>
              <a:t>owoców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681336" y="5139067"/>
            <a:ext cx="74041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5" dirty="0">
                <a:latin typeface="Trebuchet MS"/>
                <a:cs typeface="Trebuchet MS"/>
              </a:rPr>
              <a:t>Dojrzewanie</a:t>
            </a:r>
            <a:r>
              <a:rPr sz="650" b="1" spc="5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owoców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2649091" y="1003129"/>
            <a:ext cx="34905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95" dirty="0"/>
              <a:t>NAWOŻENIE</a:t>
            </a:r>
            <a:r>
              <a:rPr spc="75" dirty="0"/>
              <a:t> </a:t>
            </a:r>
            <a:r>
              <a:rPr dirty="0"/>
              <a:t>I</a:t>
            </a:r>
            <a:r>
              <a:rPr spc="75" dirty="0"/>
              <a:t> </a:t>
            </a:r>
            <a:r>
              <a:rPr spc="-210" dirty="0"/>
              <a:t>BIOSTYMULACJA</a:t>
            </a:r>
            <a:r>
              <a:rPr spc="75" dirty="0"/>
              <a:t> </a:t>
            </a:r>
            <a:r>
              <a:rPr spc="-114" dirty="0"/>
              <a:t>MALINA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3619158" y="1525446"/>
            <a:ext cx="4057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5" dirty="0">
                <a:latin typeface="Tahoma"/>
                <a:cs typeface="Tahoma"/>
              </a:rPr>
              <a:t>1,0-</a:t>
            </a:r>
            <a:r>
              <a:rPr sz="600" spc="-20" dirty="0">
                <a:latin typeface="Tahoma"/>
                <a:cs typeface="Tahoma"/>
              </a:rPr>
              <a:t>2,0L/ha*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558858" y="1734334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558858" y="2038531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038998" y="1525446"/>
            <a:ext cx="4057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0" dirty="0">
                <a:latin typeface="Tahoma"/>
                <a:cs typeface="Tahoma"/>
              </a:rPr>
              <a:t>1,0-</a:t>
            </a:r>
            <a:r>
              <a:rPr sz="600" spc="-30" dirty="0">
                <a:latin typeface="Tahoma"/>
                <a:cs typeface="Tahoma"/>
              </a:rPr>
              <a:t>3,0L/ha*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978698" y="1725335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020716" y="2038529"/>
            <a:ext cx="42354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5" dirty="0">
                <a:latin typeface="Tahoma"/>
                <a:cs typeface="Tahoma"/>
              </a:rPr>
              <a:t>1,5-</a:t>
            </a:r>
            <a:r>
              <a:rPr sz="650" spc="-45" dirty="0">
                <a:latin typeface="Tahoma"/>
                <a:cs typeface="Tahoma"/>
              </a:rPr>
              <a:t>2,0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514308" y="1525446"/>
            <a:ext cx="350520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45" dirty="0">
                <a:latin typeface="Tahoma"/>
                <a:cs typeface="Tahoma"/>
              </a:rPr>
              <a:t>2x1,5</a:t>
            </a:r>
            <a:r>
              <a:rPr sz="600" spc="-2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398854" y="1771780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398854" y="2069455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362615" y="2374477"/>
            <a:ext cx="50228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2x2,0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394066" y="2594556"/>
            <a:ext cx="47053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928940" y="1525446"/>
            <a:ext cx="35750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35" dirty="0">
                <a:latin typeface="Tahoma"/>
                <a:cs typeface="Tahoma"/>
              </a:rPr>
              <a:t>2x2,0</a:t>
            </a:r>
            <a:r>
              <a:rPr sz="600" spc="-20" dirty="0">
                <a:latin typeface="Tahoma"/>
                <a:cs typeface="Tahoma"/>
              </a:rPr>
              <a:t> 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820359" y="1771780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986202" y="2063016"/>
            <a:ext cx="29972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908274" y="2309016"/>
            <a:ext cx="37782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815571" y="2524966"/>
            <a:ext cx="47053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9309291" y="1525446"/>
            <a:ext cx="39560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0" dirty="0">
                <a:latin typeface="Tahoma"/>
                <a:cs typeface="Tahoma"/>
              </a:rPr>
              <a:t>1,0-</a:t>
            </a:r>
            <a:r>
              <a:rPr sz="600" spc="-45" dirty="0">
                <a:latin typeface="Tahoma"/>
                <a:cs typeface="Tahoma"/>
              </a:rPr>
              <a:t>2,0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238850" y="1728530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404280" y="2017042"/>
            <a:ext cx="300355" cy="324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6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404280" y="2466032"/>
            <a:ext cx="30035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234144" y="2686110"/>
            <a:ext cx="47053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2660650" y="1501775"/>
            <a:ext cx="7100570" cy="2730500"/>
            <a:chOff x="683999" y="831138"/>
            <a:chExt cx="7100570" cy="2730500"/>
          </a:xfrm>
        </p:grpSpPr>
        <p:sp>
          <p:nvSpPr>
            <p:cNvPr id="44" name="object 44"/>
            <p:cNvSpPr/>
            <p:nvPr/>
          </p:nvSpPr>
          <p:spPr>
            <a:xfrm>
              <a:off x="2253000" y="3024331"/>
              <a:ext cx="12700" cy="53975"/>
            </a:xfrm>
            <a:custGeom>
              <a:avLst/>
              <a:gdLst/>
              <a:ahLst/>
              <a:cxnLst/>
              <a:rect l="l" t="t" r="r" b="b"/>
              <a:pathLst>
                <a:path w="12700" h="53975">
                  <a:moveTo>
                    <a:pt x="12062" y="51676"/>
                  </a:moveTo>
                  <a:lnTo>
                    <a:pt x="11315" y="51676"/>
                  </a:lnTo>
                  <a:lnTo>
                    <a:pt x="11871" y="53378"/>
                  </a:lnTo>
                  <a:lnTo>
                    <a:pt x="12020" y="52311"/>
                  </a:lnTo>
                  <a:lnTo>
                    <a:pt x="12062" y="51676"/>
                  </a:lnTo>
                  <a:close/>
                </a:path>
                <a:path w="12700" h="53975">
                  <a:moveTo>
                    <a:pt x="11263" y="47485"/>
                  </a:moveTo>
                  <a:lnTo>
                    <a:pt x="9300" y="47485"/>
                  </a:lnTo>
                  <a:lnTo>
                    <a:pt x="9499" y="47726"/>
                  </a:lnTo>
                  <a:lnTo>
                    <a:pt x="9367" y="47726"/>
                  </a:lnTo>
                  <a:lnTo>
                    <a:pt x="11087" y="52311"/>
                  </a:lnTo>
                  <a:lnTo>
                    <a:pt x="11315" y="51676"/>
                  </a:lnTo>
                  <a:lnTo>
                    <a:pt x="12062" y="51676"/>
                  </a:lnTo>
                  <a:lnTo>
                    <a:pt x="12179" y="49936"/>
                  </a:lnTo>
                  <a:lnTo>
                    <a:pt x="11354" y="47726"/>
                  </a:lnTo>
                  <a:lnTo>
                    <a:pt x="9499" y="47726"/>
                  </a:lnTo>
                  <a:lnTo>
                    <a:pt x="9300" y="47485"/>
                  </a:lnTo>
                  <a:lnTo>
                    <a:pt x="11263" y="47485"/>
                  </a:lnTo>
                  <a:close/>
                </a:path>
                <a:path w="12700" h="53975">
                  <a:moveTo>
                    <a:pt x="8665" y="40716"/>
                  </a:moveTo>
                  <a:lnTo>
                    <a:pt x="8013" y="40716"/>
                  </a:lnTo>
                  <a:lnTo>
                    <a:pt x="8331" y="43548"/>
                  </a:lnTo>
                  <a:lnTo>
                    <a:pt x="9499" y="47726"/>
                  </a:lnTo>
                  <a:lnTo>
                    <a:pt x="9367" y="47726"/>
                  </a:lnTo>
                  <a:lnTo>
                    <a:pt x="9277" y="47485"/>
                  </a:lnTo>
                  <a:lnTo>
                    <a:pt x="11263" y="47485"/>
                  </a:lnTo>
                  <a:lnTo>
                    <a:pt x="11178" y="47256"/>
                  </a:lnTo>
                  <a:lnTo>
                    <a:pt x="10604" y="47256"/>
                  </a:lnTo>
                  <a:lnTo>
                    <a:pt x="10452" y="45821"/>
                  </a:lnTo>
                  <a:lnTo>
                    <a:pt x="10391" y="45250"/>
                  </a:lnTo>
                  <a:lnTo>
                    <a:pt x="10295" y="44348"/>
                  </a:lnTo>
                  <a:lnTo>
                    <a:pt x="10210" y="43548"/>
                  </a:lnTo>
                  <a:lnTo>
                    <a:pt x="9855" y="41808"/>
                  </a:lnTo>
                  <a:lnTo>
                    <a:pt x="8724" y="41097"/>
                  </a:lnTo>
                  <a:lnTo>
                    <a:pt x="8665" y="40716"/>
                  </a:lnTo>
                  <a:close/>
                </a:path>
                <a:path w="12700" h="53975">
                  <a:moveTo>
                    <a:pt x="10642" y="45821"/>
                  </a:moveTo>
                  <a:lnTo>
                    <a:pt x="10604" y="47256"/>
                  </a:lnTo>
                  <a:lnTo>
                    <a:pt x="11178" y="47256"/>
                  </a:lnTo>
                  <a:lnTo>
                    <a:pt x="10642" y="45821"/>
                  </a:lnTo>
                  <a:close/>
                </a:path>
                <a:path w="12700" h="53975">
                  <a:moveTo>
                    <a:pt x="2745" y="13296"/>
                  </a:moveTo>
                  <a:lnTo>
                    <a:pt x="939" y="13296"/>
                  </a:lnTo>
                  <a:lnTo>
                    <a:pt x="2006" y="17475"/>
                  </a:lnTo>
                  <a:lnTo>
                    <a:pt x="952" y="22212"/>
                  </a:lnTo>
                  <a:lnTo>
                    <a:pt x="2616" y="24790"/>
                  </a:lnTo>
                  <a:lnTo>
                    <a:pt x="2921" y="24790"/>
                  </a:lnTo>
                  <a:lnTo>
                    <a:pt x="3035" y="27330"/>
                  </a:lnTo>
                  <a:lnTo>
                    <a:pt x="3324" y="29387"/>
                  </a:lnTo>
                  <a:lnTo>
                    <a:pt x="3403" y="29946"/>
                  </a:lnTo>
                  <a:lnTo>
                    <a:pt x="4025" y="30530"/>
                  </a:lnTo>
                  <a:lnTo>
                    <a:pt x="5295" y="32753"/>
                  </a:lnTo>
                  <a:lnTo>
                    <a:pt x="4241" y="35267"/>
                  </a:lnTo>
                  <a:lnTo>
                    <a:pt x="6413" y="36817"/>
                  </a:lnTo>
                  <a:lnTo>
                    <a:pt x="6720" y="38239"/>
                  </a:lnTo>
                  <a:lnTo>
                    <a:pt x="6756" y="38404"/>
                  </a:lnTo>
                  <a:lnTo>
                    <a:pt x="6857" y="44348"/>
                  </a:lnTo>
                  <a:lnTo>
                    <a:pt x="7892" y="41097"/>
                  </a:lnTo>
                  <a:lnTo>
                    <a:pt x="8013" y="40716"/>
                  </a:lnTo>
                  <a:lnTo>
                    <a:pt x="8665" y="40716"/>
                  </a:lnTo>
                  <a:lnTo>
                    <a:pt x="8445" y="39319"/>
                  </a:lnTo>
                  <a:lnTo>
                    <a:pt x="8983" y="38404"/>
                  </a:lnTo>
                  <a:lnTo>
                    <a:pt x="9080" y="38239"/>
                  </a:lnTo>
                  <a:lnTo>
                    <a:pt x="7377" y="35521"/>
                  </a:lnTo>
                  <a:lnTo>
                    <a:pt x="6680" y="35521"/>
                  </a:lnTo>
                  <a:lnTo>
                    <a:pt x="6565" y="33286"/>
                  </a:lnTo>
                  <a:lnTo>
                    <a:pt x="6489" y="31711"/>
                  </a:lnTo>
                  <a:lnTo>
                    <a:pt x="6375" y="30886"/>
                  </a:lnTo>
                  <a:lnTo>
                    <a:pt x="5529" y="29387"/>
                  </a:lnTo>
                  <a:lnTo>
                    <a:pt x="4991" y="29387"/>
                  </a:lnTo>
                  <a:lnTo>
                    <a:pt x="4902" y="27330"/>
                  </a:lnTo>
                  <a:lnTo>
                    <a:pt x="4793" y="24790"/>
                  </a:lnTo>
                  <a:lnTo>
                    <a:pt x="4737" y="23482"/>
                  </a:lnTo>
                  <a:lnTo>
                    <a:pt x="3492" y="22936"/>
                  </a:lnTo>
                  <a:lnTo>
                    <a:pt x="2971" y="21602"/>
                  </a:lnTo>
                  <a:lnTo>
                    <a:pt x="4203" y="15455"/>
                  </a:lnTo>
                  <a:lnTo>
                    <a:pt x="2745" y="13296"/>
                  </a:lnTo>
                  <a:close/>
                </a:path>
                <a:path w="12700" h="53975">
                  <a:moveTo>
                    <a:pt x="6618" y="34310"/>
                  </a:moveTo>
                  <a:lnTo>
                    <a:pt x="6680" y="35521"/>
                  </a:lnTo>
                  <a:lnTo>
                    <a:pt x="7377" y="35521"/>
                  </a:lnTo>
                  <a:lnTo>
                    <a:pt x="6618" y="34310"/>
                  </a:lnTo>
                  <a:close/>
                </a:path>
                <a:path w="12700" h="53975">
                  <a:moveTo>
                    <a:pt x="4946" y="28354"/>
                  </a:moveTo>
                  <a:lnTo>
                    <a:pt x="4991" y="29387"/>
                  </a:lnTo>
                  <a:lnTo>
                    <a:pt x="5529" y="29387"/>
                  </a:lnTo>
                  <a:lnTo>
                    <a:pt x="4946" y="28354"/>
                  </a:lnTo>
                  <a:close/>
                </a:path>
                <a:path w="12700" h="53975">
                  <a:moveTo>
                    <a:pt x="5054" y="0"/>
                  </a:moveTo>
                  <a:lnTo>
                    <a:pt x="4648" y="1193"/>
                  </a:lnTo>
                  <a:lnTo>
                    <a:pt x="1536" y="3860"/>
                  </a:lnTo>
                  <a:lnTo>
                    <a:pt x="2336" y="6413"/>
                  </a:lnTo>
                  <a:lnTo>
                    <a:pt x="1904" y="9702"/>
                  </a:lnTo>
                  <a:lnTo>
                    <a:pt x="0" y="14071"/>
                  </a:lnTo>
                  <a:lnTo>
                    <a:pt x="939" y="13296"/>
                  </a:lnTo>
                  <a:lnTo>
                    <a:pt x="2745" y="13296"/>
                  </a:lnTo>
                  <a:lnTo>
                    <a:pt x="2539" y="12992"/>
                  </a:lnTo>
                  <a:lnTo>
                    <a:pt x="3086" y="11074"/>
                  </a:lnTo>
                  <a:lnTo>
                    <a:pt x="3835" y="10795"/>
                  </a:lnTo>
                  <a:lnTo>
                    <a:pt x="3920" y="5257"/>
                  </a:lnTo>
                  <a:lnTo>
                    <a:pt x="3276" y="5257"/>
                  </a:lnTo>
                  <a:lnTo>
                    <a:pt x="6222" y="393"/>
                  </a:lnTo>
                  <a:lnTo>
                    <a:pt x="5054" y="0"/>
                  </a:lnTo>
                  <a:close/>
                </a:path>
                <a:path w="12700" h="53975">
                  <a:moveTo>
                    <a:pt x="3936" y="4191"/>
                  </a:moveTo>
                  <a:lnTo>
                    <a:pt x="3276" y="5257"/>
                  </a:lnTo>
                  <a:lnTo>
                    <a:pt x="3920" y="5257"/>
                  </a:lnTo>
                  <a:lnTo>
                    <a:pt x="3936" y="4191"/>
                  </a:lnTo>
                  <a:close/>
                </a:path>
              </a:pathLst>
            </a:custGeom>
            <a:solidFill>
              <a:srgbClr val="B0D6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753479" y="842419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70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70" y="94729"/>
                  </a:lnTo>
                  <a:lnTo>
                    <a:pt x="420370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6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70" y="90271"/>
                  </a:lnTo>
                  <a:lnTo>
                    <a:pt x="420370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70" y="94729"/>
                  </a:moveTo>
                  <a:lnTo>
                    <a:pt x="333375" y="94729"/>
                  </a:lnTo>
                  <a:lnTo>
                    <a:pt x="336172" y="105651"/>
                  </a:lnTo>
                  <a:lnTo>
                    <a:pt x="420370" y="105651"/>
                  </a:lnTo>
                  <a:lnTo>
                    <a:pt x="420370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6" y="86220"/>
                  </a:lnTo>
                  <a:lnTo>
                    <a:pt x="531876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6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6" y="1308"/>
                  </a:lnTo>
                  <a:lnTo>
                    <a:pt x="531876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63168" y="85070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10" h="90805">
                  <a:moveTo>
                    <a:pt x="180428" y="64985"/>
                  </a:moveTo>
                  <a:lnTo>
                    <a:pt x="153136" y="64985"/>
                  </a:lnTo>
                  <a:lnTo>
                    <a:pt x="153136" y="56578"/>
                  </a:lnTo>
                  <a:lnTo>
                    <a:pt x="177114" y="56578"/>
                  </a:lnTo>
                  <a:lnTo>
                    <a:pt x="177114" y="33540"/>
                  </a:lnTo>
                  <a:lnTo>
                    <a:pt x="153136" y="33540"/>
                  </a:lnTo>
                  <a:lnTo>
                    <a:pt x="153136" y="25387"/>
                  </a:lnTo>
                  <a:lnTo>
                    <a:pt x="179539" y="25387"/>
                  </a:lnTo>
                  <a:lnTo>
                    <a:pt x="179539" y="1295"/>
                  </a:lnTo>
                  <a:lnTo>
                    <a:pt x="122135" y="1295"/>
                  </a:lnTo>
                  <a:lnTo>
                    <a:pt x="122135" y="89065"/>
                  </a:lnTo>
                  <a:lnTo>
                    <a:pt x="180428" y="89065"/>
                  </a:lnTo>
                  <a:lnTo>
                    <a:pt x="180428" y="64985"/>
                  </a:lnTo>
                  <a:close/>
                </a:path>
                <a:path w="588010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60"/>
                  </a:lnTo>
                  <a:lnTo>
                    <a:pt x="219392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01" y="3302"/>
                  </a:lnTo>
                  <a:lnTo>
                    <a:pt x="196329" y="12598"/>
                  </a:lnTo>
                  <a:lnTo>
                    <a:pt x="186728" y="26974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72" y="50368"/>
                  </a:lnTo>
                  <a:lnTo>
                    <a:pt x="276567" y="37376"/>
                  </a:lnTo>
                  <a:close/>
                </a:path>
                <a:path w="588010" h="90805">
                  <a:moveTo>
                    <a:pt x="365683" y="89065"/>
                  </a:moveTo>
                  <a:lnTo>
                    <a:pt x="361911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30" y="1295"/>
                  </a:lnTo>
                  <a:lnTo>
                    <a:pt x="324739" y="1295"/>
                  </a:lnTo>
                  <a:lnTo>
                    <a:pt x="324739" y="57353"/>
                  </a:lnTo>
                  <a:lnTo>
                    <a:pt x="312381" y="57353"/>
                  </a:lnTo>
                  <a:lnTo>
                    <a:pt x="317080" y="38277"/>
                  </a:lnTo>
                  <a:lnTo>
                    <a:pt x="317969" y="30505"/>
                  </a:lnTo>
                  <a:lnTo>
                    <a:pt x="319112" y="30505"/>
                  </a:lnTo>
                  <a:lnTo>
                    <a:pt x="319519" y="34721"/>
                  </a:lnTo>
                  <a:lnTo>
                    <a:pt x="320802" y="40386"/>
                  </a:lnTo>
                  <a:lnTo>
                    <a:pt x="324739" y="57353"/>
                  </a:lnTo>
                  <a:lnTo>
                    <a:pt x="324739" y="1295"/>
                  </a:lnTo>
                  <a:lnTo>
                    <a:pt x="301142" y="1295"/>
                  </a:lnTo>
                  <a:lnTo>
                    <a:pt x="271691" y="89065"/>
                  </a:lnTo>
                  <a:lnTo>
                    <a:pt x="304330" y="89065"/>
                  </a:lnTo>
                  <a:lnTo>
                    <a:pt x="306628" y="78155"/>
                  </a:lnTo>
                  <a:lnTo>
                    <a:pt x="330098" y="78155"/>
                  </a:lnTo>
                  <a:lnTo>
                    <a:pt x="332905" y="89065"/>
                  </a:lnTo>
                  <a:lnTo>
                    <a:pt x="365683" y="89065"/>
                  </a:lnTo>
                  <a:close/>
                </a:path>
                <a:path w="588010" h="90805">
                  <a:moveTo>
                    <a:pt x="428142" y="1295"/>
                  </a:moveTo>
                  <a:lnTo>
                    <a:pt x="371398" y="1295"/>
                  </a:lnTo>
                  <a:lnTo>
                    <a:pt x="371398" y="89065"/>
                  </a:lnTo>
                  <a:lnTo>
                    <a:pt x="402386" y="89065"/>
                  </a:lnTo>
                  <a:lnTo>
                    <a:pt x="402386" y="58280"/>
                  </a:lnTo>
                  <a:lnTo>
                    <a:pt x="425081" y="58280"/>
                  </a:lnTo>
                  <a:lnTo>
                    <a:pt x="425081" y="35255"/>
                  </a:lnTo>
                  <a:lnTo>
                    <a:pt x="402386" y="35255"/>
                  </a:lnTo>
                  <a:lnTo>
                    <a:pt x="402386" y="26314"/>
                  </a:lnTo>
                  <a:lnTo>
                    <a:pt x="428142" y="26314"/>
                  </a:lnTo>
                  <a:lnTo>
                    <a:pt x="428142" y="1295"/>
                  </a:lnTo>
                  <a:close/>
                </a:path>
                <a:path w="588010" h="90805">
                  <a:moveTo>
                    <a:pt x="524687" y="45275"/>
                  </a:moveTo>
                  <a:lnTo>
                    <a:pt x="496976" y="3327"/>
                  </a:lnTo>
                  <a:lnTo>
                    <a:pt x="493445" y="2717"/>
                  </a:lnTo>
                  <a:lnTo>
                    <a:pt x="493445" y="35267"/>
                  </a:lnTo>
                  <a:lnTo>
                    <a:pt x="493445" y="55270"/>
                  </a:lnTo>
                  <a:lnTo>
                    <a:pt x="487070" y="62115"/>
                  </a:lnTo>
                  <a:lnTo>
                    <a:pt x="468566" y="62115"/>
                  </a:lnTo>
                  <a:lnTo>
                    <a:pt x="461937" y="55130"/>
                  </a:lnTo>
                  <a:lnTo>
                    <a:pt x="461937" y="35534"/>
                  </a:lnTo>
                  <a:lnTo>
                    <a:pt x="468566" y="28295"/>
                  </a:lnTo>
                  <a:lnTo>
                    <a:pt x="486943" y="28295"/>
                  </a:lnTo>
                  <a:lnTo>
                    <a:pt x="493445" y="35267"/>
                  </a:lnTo>
                  <a:lnTo>
                    <a:pt x="493445" y="2717"/>
                  </a:lnTo>
                  <a:lnTo>
                    <a:pt x="478129" y="12"/>
                  </a:lnTo>
                  <a:lnTo>
                    <a:pt x="469430" y="685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95" y="44475"/>
                  </a:lnTo>
                  <a:lnTo>
                    <a:pt x="434086" y="63030"/>
                  </a:lnTo>
                  <a:lnTo>
                    <a:pt x="443572" y="77546"/>
                  </a:lnTo>
                  <a:lnTo>
                    <a:pt x="458203" y="87058"/>
                  </a:lnTo>
                  <a:lnTo>
                    <a:pt x="458393" y="87058"/>
                  </a:lnTo>
                  <a:lnTo>
                    <a:pt x="476732" y="90385"/>
                  </a:lnTo>
                  <a:lnTo>
                    <a:pt x="496112" y="87058"/>
                  </a:lnTo>
                  <a:lnTo>
                    <a:pt x="511276" y="77749"/>
                  </a:lnTo>
                  <a:lnTo>
                    <a:pt x="521157" y="63474"/>
                  </a:lnTo>
                  <a:lnTo>
                    <a:pt x="521411" y="62115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10" h="90805">
                  <a:moveTo>
                    <a:pt x="587476" y="60782"/>
                  </a:moveTo>
                  <a:lnTo>
                    <a:pt x="561454" y="60782"/>
                  </a:lnTo>
                  <a:lnTo>
                    <a:pt x="561454" y="1295"/>
                  </a:lnTo>
                  <a:lnTo>
                    <a:pt x="530466" y="1295"/>
                  </a:lnTo>
                  <a:lnTo>
                    <a:pt x="530466" y="89065"/>
                  </a:lnTo>
                  <a:lnTo>
                    <a:pt x="587476" y="89065"/>
                  </a:lnTo>
                  <a:lnTo>
                    <a:pt x="587476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3479" y="1357205"/>
              <a:ext cx="707089" cy="196479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3664" y="1057390"/>
              <a:ext cx="708294" cy="191813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2173320" y="845955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89" h="107315">
                  <a:moveTo>
                    <a:pt x="420370" y="90271"/>
                  </a:moveTo>
                  <a:lnTo>
                    <a:pt x="198483" y="90271"/>
                  </a:lnTo>
                  <a:lnTo>
                    <a:pt x="199009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70" y="94729"/>
                  </a:lnTo>
                  <a:lnTo>
                    <a:pt x="420370" y="90271"/>
                  </a:lnTo>
                  <a:close/>
                </a:path>
                <a:path w="605789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6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89" h="107315">
                  <a:moveTo>
                    <a:pt x="61544" y="1308"/>
                  </a:moveTo>
                  <a:lnTo>
                    <a:pt x="16383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70" y="90271"/>
                  </a:lnTo>
                  <a:lnTo>
                    <a:pt x="420370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89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89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30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89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89" h="107315">
                  <a:moveTo>
                    <a:pt x="420370" y="94729"/>
                  </a:moveTo>
                  <a:lnTo>
                    <a:pt x="333375" y="94729"/>
                  </a:lnTo>
                  <a:lnTo>
                    <a:pt x="336172" y="105651"/>
                  </a:lnTo>
                  <a:lnTo>
                    <a:pt x="420370" y="105651"/>
                  </a:lnTo>
                  <a:lnTo>
                    <a:pt x="420370" y="94729"/>
                  </a:lnTo>
                  <a:close/>
                </a:path>
                <a:path w="605789" h="107315">
                  <a:moveTo>
                    <a:pt x="605459" y="86220"/>
                  </a:moveTo>
                  <a:lnTo>
                    <a:pt x="531876" y="86220"/>
                  </a:lnTo>
                  <a:lnTo>
                    <a:pt x="531876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89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6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89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3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89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89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89" h="107315">
                  <a:moveTo>
                    <a:pt x="118033" y="1308"/>
                  </a:moveTo>
                  <a:lnTo>
                    <a:pt x="73152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89" h="107315">
                  <a:moveTo>
                    <a:pt x="579437" y="1308"/>
                  </a:moveTo>
                  <a:lnTo>
                    <a:pt x="531876" y="1308"/>
                  </a:lnTo>
                  <a:lnTo>
                    <a:pt x="531876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89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89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183003" y="85423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77"/>
                  </a:moveTo>
                  <a:lnTo>
                    <a:pt x="101269" y="1308"/>
                  </a:lnTo>
                  <a:lnTo>
                    <a:pt x="69773" y="1308"/>
                  </a:lnTo>
                  <a:lnTo>
                    <a:pt x="58801" y="40792"/>
                  </a:lnTo>
                  <a:lnTo>
                    <a:pt x="58153" y="47510"/>
                  </a:lnTo>
                  <a:lnTo>
                    <a:pt x="57391" y="47510"/>
                  </a:lnTo>
                  <a:lnTo>
                    <a:pt x="56248" y="39738"/>
                  </a:lnTo>
                  <a:lnTo>
                    <a:pt x="45529" y="1308"/>
                  </a:lnTo>
                  <a:lnTo>
                    <a:pt x="13779" y="1308"/>
                  </a:lnTo>
                  <a:lnTo>
                    <a:pt x="0" y="89077"/>
                  </a:lnTo>
                  <a:lnTo>
                    <a:pt x="29972" y="89077"/>
                  </a:lnTo>
                  <a:lnTo>
                    <a:pt x="34302" y="46583"/>
                  </a:lnTo>
                  <a:lnTo>
                    <a:pt x="34302" y="41046"/>
                  </a:lnTo>
                  <a:lnTo>
                    <a:pt x="35204" y="41046"/>
                  </a:lnTo>
                  <a:lnTo>
                    <a:pt x="36080" y="48171"/>
                  </a:lnTo>
                  <a:lnTo>
                    <a:pt x="48209" y="89077"/>
                  </a:lnTo>
                  <a:lnTo>
                    <a:pt x="66319" y="89077"/>
                  </a:lnTo>
                  <a:lnTo>
                    <a:pt x="79451" y="47117"/>
                  </a:lnTo>
                  <a:lnTo>
                    <a:pt x="80606" y="41046"/>
                  </a:lnTo>
                  <a:lnTo>
                    <a:pt x="81114" y="41046"/>
                  </a:lnTo>
                  <a:lnTo>
                    <a:pt x="81241" y="46583"/>
                  </a:lnTo>
                  <a:lnTo>
                    <a:pt x="85445" y="89077"/>
                  </a:lnTo>
                  <a:lnTo>
                    <a:pt x="115176" y="89077"/>
                  </a:lnTo>
                  <a:close/>
                </a:path>
                <a:path w="588010" h="90805">
                  <a:moveTo>
                    <a:pt x="180441" y="64998"/>
                  </a:moveTo>
                  <a:lnTo>
                    <a:pt x="153149" y="64998"/>
                  </a:lnTo>
                  <a:lnTo>
                    <a:pt x="153149" y="56591"/>
                  </a:lnTo>
                  <a:lnTo>
                    <a:pt x="177126" y="56591"/>
                  </a:lnTo>
                  <a:lnTo>
                    <a:pt x="177126" y="33553"/>
                  </a:lnTo>
                  <a:lnTo>
                    <a:pt x="153149" y="33553"/>
                  </a:lnTo>
                  <a:lnTo>
                    <a:pt x="153149" y="25400"/>
                  </a:lnTo>
                  <a:lnTo>
                    <a:pt x="179552" y="25400"/>
                  </a:lnTo>
                  <a:lnTo>
                    <a:pt x="179552" y="1308"/>
                  </a:lnTo>
                  <a:lnTo>
                    <a:pt x="122148" y="1308"/>
                  </a:lnTo>
                  <a:lnTo>
                    <a:pt x="122148" y="89077"/>
                  </a:lnTo>
                  <a:lnTo>
                    <a:pt x="180441" y="89077"/>
                  </a:lnTo>
                  <a:lnTo>
                    <a:pt x="180441" y="64998"/>
                  </a:lnTo>
                  <a:close/>
                </a:path>
                <a:path w="588010" h="90805">
                  <a:moveTo>
                    <a:pt x="276580" y="37376"/>
                  </a:moveTo>
                  <a:lnTo>
                    <a:pt x="228879" y="37376"/>
                  </a:lnTo>
                  <a:lnTo>
                    <a:pt x="228879" y="58166"/>
                  </a:lnTo>
                  <a:lnTo>
                    <a:pt x="242912" y="58166"/>
                  </a:lnTo>
                  <a:lnTo>
                    <a:pt x="241363" y="62877"/>
                  </a:lnTo>
                  <a:lnTo>
                    <a:pt x="236778" y="65671"/>
                  </a:lnTo>
                  <a:lnTo>
                    <a:pt x="221094" y="65671"/>
                  </a:lnTo>
                  <a:lnTo>
                    <a:pt x="214591" y="57899"/>
                  </a:lnTo>
                  <a:lnTo>
                    <a:pt x="214591" y="46863"/>
                  </a:lnTo>
                  <a:lnTo>
                    <a:pt x="215861" y="38773"/>
                  </a:lnTo>
                  <a:lnTo>
                    <a:pt x="219405" y="32397"/>
                  </a:lnTo>
                  <a:lnTo>
                    <a:pt x="224815" y="28219"/>
                  </a:lnTo>
                  <a:lnTo>
                    <a:pt x="231673" y="26720"/>
                  </a:lnTo>
                  <a:lnTo>
                    <a:pt x="237032" y="26720"/>
                  </a:lnTo>
                  <a:lnTo>
                    <a:pt x="240347" y="28676"/>
                  </a:lnTo>
                  <a:lnTo>
                    <a:pt x="243408" y="33426"/>
                  </a:lnTo>
                  <a:lnTo>
                    <a:pt x="272249" y="22390"/>
                  </a:lnTo>
                  <a:lnTo>
                    <a:pt x="239382" y="647"/>
                  </a:lnTo>
                  <a:lnTo>
                    <a:pt x="230416" y="0"/>
                  </a:lnTo>
                  <a:lnTo>
                    <a:pt x="211213" y="3314"/>
                  </a:lnTo>
                  <a:lnTo>
                    <a:pt x="196342" y="12611"/>
                  </a:lnTo>
                  <a:lnTo>
                    <a:pt x="186728" y="26987"/>
                  </a:lnTo>
                  <a:lnTo>
                    <a:pt x="183324" y="45516"/>
                  </a:lnTo>
                  <a:lnTo>
                    <a:pt x="186715" y="63690"/>
                  </a:lnTo>
                  <a:lnTo>
                    <a:pt x="196253" y="77889"/>
                  </a:lnTo>
                  <a:lnTo>
                    <a:pt x="210934" y="87109"/>
                  </a:lnTo>
                  <a:lnTo>
                    <a:pt x="229768" y="90398"/>
                  </a:lnTo>
                  <a:lnTo>
                    <a:pt x="240017" y="89395"/>
                  </a:lnTo>
                  <a:lnTo>
                    <a:pt x="274269" y="60515"/>
                  </a:lnTo>
                  <a:lnTo>
                    <a:pt x="276085" y="50380"/>
                  </a:lnTo>
                  <a:lnTo>
                    <a:pt x="276580" y="37376"/>
                  </a:lnTo>
                  <a:close/>
                </a:path>
                <a:path w="588010" h="90805">
                  <a:moveTo>
                    <a:pt x="365696" y="89077"/>
                  </a:moveTo>
                  <a:lnTo>
                    <a:pt x="361924" y="78168"/>
                  </a:lnTo>
                  <a:lnTo>
                    <a:pt x="354723" y="57365"/>
                  </a:lnTo>
                  <a:lnTo>
                    <a:pt x="345440" y="30518"/>
                  </a:lnTo>
                  <a:lnTo>
                    <a:pt x="335343" y="1308"/>
                  </a:lnTo>
                  <a:lnTo>
                    <a:pt x="324751" y="1308"/>
                  </a:lnTo>
                  <a:lnTo>
                    <a:pt x="324751" y="57365"/>
                  </a:lnTo>
                  <a:lnTo>
                    <a:pt x="312394" y="57365"/>
                  </a:lnTo>
                  <a:lnTo>
                    <a:pt x="317093" y="38290"/>
                  </a:lnTo>
                  <a:lnTo>
                    <a:pt x="317982" y="30518"/>
                  </a:lnTo>
                  <a:lnTo>
                    <a:pt x="319125" y="30518"/>
                  </a:lnTo>
                  <a:lnTo>
                    <a:pt x="319532" y="34734"/>
                  </a:lnTo>
                  <a:lnTo>
                    <a:pt x="320814" y="40398"/>
                  </a:lnTo>
                  <a:lnTo>
                    <a:pt x="324751" y="57365"/>
                  </a:lnTo>
                  <a:lnTo>
                    <a:pt x="324751" y="1308"/>
                  </a:lnTo>
                  <a:lnTo>
                    <a:pt x="301155" y="1308"/>
                  </a:lnTo>
                  <a:lnTo>
                    <a:pt x="271703" y="89077"/>
                  </a:lnTo>
                  <a:lnTo>
                    <a:pt x="304342" y="89077"/>
                  </a:lnTo>
                  <a:lnTo>
                    <a:pt x="306641" y="78168"/>
                  </a:lnTo>
                  <a:lnTo>
                    <a:pt x="330111" y="78168"/>
                  </a:lnTo>
                  <a:lnTo>
                    <a:pt x="332917" y="89077"/>
                  </a:lnTo>
                  <a:lnTo>
                    <a:pt x="365696" y="89077"/>
                  </a:lnTo>
                  <a:close/>
                </a:path>
                <a:path w="588010" h="90805">
                  <a:moveTo>
                    <a:pt x="428155" y="1308"/>
                  </a:moveTo>
                  <a:lnTo>
                    <a:pt x="371411" y="1308"/>
                  </a:lnTo>
                  <a:lnTo>
                    <a:pt x="371411" y="89077"/>
                  </a:lnTo>
                  <a:lnTo>
                    <a:pt x="402399" y="89077"/>
                  </a:lnTo>
                  <a:lnTo>
                    <a:pt x="402399" y="58293"/>
                  </a:lnTo>
                  <a:lnTo>
                    <a:pt x="425094" y="58293"/>
                  </a:lnTo>
                  <a:lnTo>
                    <a:pt x="425094" y="35267"/>
                  </a:lnTo>
                  <a:lnTo>
                    <a:pt x="402399" y="35267"/>
                  </a:lnTo>
                  <a:lnTo>
                    <a:pt x="402399" y="26327"/>
                  </a:lnTo>
                  <a:lnTo>
                    <a:pt x="428155" y="26327"/>
                  </a:lnTo>
                  <a:lnTo>
                    <a:pt x="428155" y="1308"/>
                  </a:lnTo>
                  <a:close/>
                </a:path>
                <a:path w="588010" h="90805">
                  <a:moveTo>
                    <a:pt x="524687" y="45288"/>
                  </a:moveTo>
                  <a:lnTo>
                    <a:pt x="521525" y="28308"/>
                  </a:lnTo>
                  <a:lnTo>
                    <a:pt x="521271" y="26936"/>
                  </a:lnTo>
                  <a:lnTo>
                    <a:pt x="511695" y="12636"/>
                  </a:lnTo>
                  <a:lnTo>
                    <a:pt x="496976" y="3340"/>
                  </a:lnTo>
                  <a:lnTo>
                    <a:pt x="493445" y="2730"/>
                  </a:lnTo>
                  <a:lnTo>
                    <a:pt x="493445" y="35280"/>
                  </a:lnTo>
                  <a:lnTo>
                    <a:pt x="493445" y="55283"/>
                  </a:lnTo>
                  <a:lnTo>
                    <a:pt x="487070" y="62128"/>
                  </a:lnTo>
                  <a:lnTo>
                    <a:pt x="468566" y="62128"/>
                  </a:lnTo>
                  <a:lnTo>
                    <a:pt x="461937" y="55143"/>
                  </a:lnTo>
                  <a:lnTo>
                    <a:pt x="461937" y="35547"/>
                  </a:lnTo>
                  <a:lnTo>
                    <a:pt x="468566" y="28308"/>
                  </a:lnTo>
                  <a:lnTo>
                    <a:pt x="486943" y="28308"/>
                  </a:lnTo>
                  <a:lnTo>
                    <a:pt x="493445" y="35280"/>
                  </a:lnTo>
                  <a:lnTo>
                    <a:pt x="493445" y="2730"/>
                  </a:lnTo>
                  <a:lnTo>
                    <a:pt x="478129" y="25"/>
                  </a:lnTo>
                  <a:lnTo>
                    <a:pt x="469442" y="698"/>
                  </a:lnTo>
                  <a:lnTo>
                    <a:pt x="461162" y="2628"/>
                  </a:lnTo>
                  <a:lnTo>
                    <a:pt x="431825" y="34620"/>
                  </a:lnTo>
                  <a:lnTo>
                    <a:pt x="430695" y="44488"/>
                  </a:lnTo>
                  <a:lnTo>
                    <a:pt x="434086" y="63042"/>
                  </a:lnTo>
                  <a:lnTo>
                    <a:pt x="443585" y="77558"/>
                  </a:lnTo>
                  <a:lnTo>
                    <a:pt x="458216" y="87071"/>
                  </a:lnTo>
                  <a:lnTo>
                    <a:pt x="458406" y="87071"/>
                  </a:lnTo>
                  <a:lnTo>
                    <a:pt x="476732" y="90398"/>
                  </a:lnTo>
                  <a:lnTo>
                    <a:pt x="521157" y="63487"/>
                  </a:lnTo>
                  <a:lnTo>
                    <a:pt x="524637" y="45529"/>
                  </a:lnTo>
                  <a:lnTo>
                    <a:pt x="524687" y="45288"/>
                  </a:lnTo>
                  <a:close/>
                </a:path>
                <a:path w="588010" h="90805">
                  <a:moveTo>
                    <a:pt x="587489" y="60794"/>
                  </a:moveTo>
                  <a:lnTo>
                    <a:pt x="561467" y="60794"/>
                  </a:lnTo>
                  <a:lnTo>
                    <a:pt x="561467" y="1308"/>
                  </a:lnTo>
                  <a:lnTo>
                    <a:pt x="530479" y="1308"/>
                  </a:lnTo>
                  <a:lnTo>
                    <a:pt x="530479" y="89077"/>
                  </a:lnTo>
                  <a:lnTo>
                    <a:pt x="587489" y="89077"/>
                  </a:lnTo>
                  <a:lnTo>
                    <a:pt x="587489" y="6079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73320" y="1060926"/>
              <a:ext cx="707090" cy="187651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3320" y="1356579"/>
              <a:ext cx="490722" cy="106953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91728" y="1398679"/>
              <a:ext cx="710264" cy="193348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91728" y="1097032"/>
              <a:ext cx="710267" cy="193648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3591725" y="831138"/>
              <a:ext cx="346075" cy="158115"/>
            </a:xfrm>
            <a:custGeom>
              <a:avLst/>
              <a:gdLst/>
              <a:ahLst/>
              <a:cxnLst/>
              <a:rect l="l" t="t" r="r" b="b"/>
              <a:pathLst>
                <a:path w="346075" h="158115">
                  <a:moveTo>
                    <a:pt x="345668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345668" y="157899"/>
                  </a:lnTo>
                  <a:lnTo>
                    <a:pt x="345668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3632106" y="874696"/>
              <a:ext cx="255270" cy="66040"/>
            </a:xfrm>
            <a:custGeom>
              <a:avLst/>
              <a:gdLst/>
              <a:ahLst/>
              <a:cxnLst/>
              <a:rect l="l" t="t" r="r" b="b"/>
              <a:pathLst>
                <a:path w="255270" h="66040">
                  <a:moveTo>
                    <a:pt x="243077" y="15290"/>
                  </a:moveTo>
                  <a:lnTo>
                    <a:pt x="227368" y="15290"/>
                  </a:lnTo>
                  <a:lnTo>
                    <a:pt x="227368" y="64706"/>
                  </a:lnTo>
                  <a:lnTo>
                    <a:pt x="243077" y="64706"/>
                  </a:lnTo>
                  <a:lnTo>
                    <a:pt x="243077" y="15290"/>
                  </a:lnTo>
                  <a:close/>
                </a:path>
                <a:path w="255270" h="66040">
                  <a:moveTo>
                    <a:pt x="254901" y="1244"/>
                  </a:moveTo>
                  <a:lnTo>
                    <a:pt x="215557" y="1244"/>
                  </a:lnTo>
                  <a:lnTo>
                    <a:pt x="215557" y="15290"/>
                  </a:lnTo>
                  <a:lnTo>
                    <a:pt x="254901" y="15290"/>
                  </a:lnTo>
                  <a:lnTo>
                    <a:pt x="254901" y="1244"/>
                  </a:lnTo>
                  <a:close/>
                </a:path>
                <a:path w="255270" h="66040">
                  <a:moveTo>
                    <a:pt x="212928" y="1244"/>
                  </a:moveTo>
                  <a:lnTo>
                    <a:pt x="177215" y="1244"/>
                  </a:lnTo>
                  <a:lnTo>
                    <a:pt x="177215" y="64706"/>
                  </a:lnTo>
                  <a:lnTo>
                    <a:pt x="213690" y="64706"/>
                  </a:lnTo>
                  <a:lnTo>
                    <a:pt x="213690" y="51193"/>
                  </a:lnTo>
                  <a:lnTo>
                    <a:pt x="192925" y="51193"/>
                  </a:lnTo>
                  <a:lnTo>
                    <a:pt x="192925" y="38582"/>
                  </a:lnTo>
                  <a:lnTo>
                    <a:pt x="211670" y="38582"/>
                  </a:lnTo>
                  <a:lnTo>
                    <a:pt x="211670" y="25603"/>
                  </a:lnTo>
                  <a:lnTo>
                    <a:pt x="192925" y="25603"/>
                  </a:lnTo>
                  <a:lnTo>
                    <a:pt x="192925" y="14757"/>
                  </a:lnTo>
                  <a:lnTo>
                    <a:pt x="212928" y="14757"/>
                  </a:lnTo>
                  <a:lnTo>
                    <a:pt x="212928" y="1244"/>
                  </a:lnTo>
                  <a:close/>
                </a:path>
                <a:path w="255270" h="66040">
                  <a:moveTo>
                    <a:pt x="145224" y="45859"/>
                  </a:moveTo>
                  <a:lnTo>
                    <a:pt x="130022" y="45859"/>
                  </a:lnTo>
                  <a:lnTo>
                    <a:pt x="130140" y="54749"/>
                  </a:lnTo>
                  <a:lnTo>
                    <a:pt x="131711" y="58991"/>
                  </a:lnTo>
                  <a:lnTo>
                    <a:pt x="138468" y="64554"/>
                  </a:lnTo>
                  <a:lnTo>
                    <a:pt x="143535" y="65951"/>
                  </a:lnTo>
                  <a:lnTo>
                    <a:pt x="150291" y="65951"/>
                  </a:lnTo>
                  <a:lnTo>
                    <a:pt x="159635" y="64729"/>
                  </a:lnTo>
                  <a:lnTo>
                    <a:pt x="166311" y="61063"/>
                  </a:lnTo>
                  <a:lnTo>
                    <a:pt x="170317" y="54951"/>
                  </a:lnTo>
                  <a:lnTo>
                    <a:pt x="170349" y="54749"/>
                  </a:lnTo>
                  <a:lnTo>
                    <a:pt x="146938" y="54749"/>
                  </a:lnTo>
                  <a:lnTo>
                    <a:pt x="145224" y="52298"/>
                  </a:lnTo>
                  <a:lnTo>
                    <a:pt x="145224" y="45859"/>
                  </a:lnTo>
                  <a:close/>
                </a:path>
                <a:path w="255270" h="66040">
                  <a:moveTo>
                    <a:pt x="157403" y="0"/>
                  </a:moveTo>
                  <a:lnTo>
                    <a:pt x="150545" y="0"/>
                  </a:lnTo>
                  <a:lnTo>
                    <a:pt x="141896" y="1240"/>
                  </a:lnTo>
                  <a:lnTo>
                    <a:pt x="135721" y="4959"/>
                  </a:lnTo>
                  <a:lnTo>
                    <a:pt x="132011" y="11201"/>
                  </a:lnTo>
                  <a:lnTo>
                    <a:pt x="130894" y="19050"/>
                  </a:lnTo>
                  <a:lnTo>
                    <a:pt x="130784" y="22847"/>
                  </a:lnTo>
                  <a:lnTo>
                    <a:pt x="131152" y="25044"/>
                  </a:lnTo>
                  <a:lnTo>
                    <a:pt x="147472" y="39827"/>
                  </a:lnTo>
                  <a:lnTo>
                    <a:pt x="149072" y="40563"/>
                  </a:lnTo>
                  <a:lnTo>
                    <a:pt x="152051" y="42138"/>
                  </a:lnTo>
                  <a:lnTo>
                    <a:pt x="153187" y="43091"/>
                  </a:lnTo>
                  <a:lnTo>
                    <a:pt x="154990" y="45529"/>
                  </a:lnTo>
                  <a:lnTo>
                    <a:pt x="155435" y="46964"/>
                  </a:lnTo>
                  <a:lnTo>
                    <a:pt x="155435" y="50393"/>
                  </a:lnTo>
                  <a:lnTo>
                    <a:pt x="154990" y="51866"/>
                  </a:lnTo>
                  <a:lnTo>
                    <a:pt x="153187" y="54178"/>
                  </a:lnTo>
                  <a:lnTo>
                    <a:pt x="151942" y="54749"/>
                  </a:lnTo>
                  <a:lnTo>
                    <a:pt x="170349" y="54749"/>
                  </a:lnTo>
                  <a:lnTo>
                    <a:pt x="171564" y="46964"/>
                  </a:lnTo>
                  <a:lnTo>
                    <a:pt x="171653" y="42138"/>
                  </a:lnTo>
                  <a:lnTo>
                    <a:pt x="170764" y="38582"/>
                  </a:lnTo>
                  <a:lnTo>
                    <a:pt x="152552" y="25044"/>
                  </a:lnTo>
                  <a:lnTo>
                    <a:pt x="150418" y="23812"/>
                  </a:lnTo>
                  <a:lnTo>
                    <a:pt x="146862" y="20904"/>
                  </a:lnTo>
                  <a:lnTo>
                    <a:pt x="145986" y="19050"/>
                  </a:lnTo>
                  <a:lnTo>
                    <a:pt x="145986" y="15265"/>
                  </a:lnTo>
                  <a:lnTo>
                    <a:pt x="146405" y="13944"/>
                  </a:lnTo>
                  <a:lnTo>
                    <a:pt x="148026" y="11836"/>
                  </a:lnTo>
                  <a:lnTo>
                    <a:pt x="147898" y="11836"/>
                  </a:lnTo>
                  <a:lnTo>
                    <a:pt x="149301" y="11201"/>
                  </a:lnTo>
                  <a:lnTo>
                    <a:pt x="169560" y="11201"/>
                  </a:lnTo>
                  <a:lnTo>
                    <a:pt x="168503" y="7785"/>
                  </a:lnTo>
                  <a:lnTo>
                    <a:pt x="162369" y="1562"/>
                  </a:lnTo>
                  <a:lnTo>
                    <a:pt x="157403" y="0"/>
                  </a:lnTo>
                  <a:close/>
                </a:path>
                <a:path w="255270" h="66040">
                  <a:moveTo>
                    <a:pt x="169560" y="11201"/>
                  </a:moveTo>
                  <a:lnTo>
                    <a:pt x="152336" y="11201"/>
                  </a:lnTo>
                  <a:lnTo>
                    <a:pt x="153454" y="11836"/>
                  </a:lnTo>
                  <a:lnTo>
                    <a:pt x="154978" y="14389"/>
                  </a:lnTo>
                  <a:lnTo>
                    <a:pt x="155359" y="16040"/>
                  </a:lnTo>
                  <a:lnTo>
                    <a:pt x="155359" y="19558"/>
                  </a:lnTo>
                  <a:lnTo>
                    <a:pt x="170040" y="19558"/>
                  </a:lnTo>
                  <a:lnTo>
                    <a:pt x="170040" y="12750"/>
                  </a:lnTo>
                  <a:lnTo>
                    <a:pt x="169560" y="11201"/>
                  </a:lnTo>
                  <a:close/>
                </a:path>
                <a:path w="255270" h="66040">
                  <a:moveTo>
                    <a:pt x="84353" y="0"/>
                  </a:moveTo>
                  <a:lnTo>
                    <a:pt x="76238" y="0"/>
                  </a:lnTo>
                  <a:lnTo>
                    <a:pt x="70624" y="2451"/>
                  </a:lnTo>
                  <a:lnTo>
                    <a:pt x="63159" y="24091"/>
                  </a:lnTo>
                  <a:lnTo>
                    <a:pt x="63107" y="24514"/>
                  </a:lnTo>
                  <a:lnTo>
                    <a:pt x="62814" y="32981"/>
                  </a:lnTo>
                  <a:lnTo>
                    <a:pt x="62814" y="39204"/>
                  </a:lnTo>
                  <a:lnTo>
                    <a:pt x="62974" y="41871"/>
                  </a:lnTo>
                  <a:lnTo>
                    <a:pt x="63096" y="43903"/>
                  </a:lnTo>
                  <a:lnTo>
                    <a:pt x="63118" y="44284"/>
                  </a:lnTo>
                  <a:lnTo>
                    <a:pt x="79895" y="65951"/>
                  </a:lnTo>
                  <a:lnTo>
                    <a:pt x="84353" y="65951"/>
                  </a:lnTo>
                  <a:lnTo>
                    <a:pt x="93071" y="64574"/>
                  </a:lnTo>
                  <a:lnTo>
                    <a:pt x="99298" y="60442"/>
                  </a:lnTo>
                  <a:lnTo>
                    <a:pt x="102385" y="54749"/>
                  </a:lnTo>
                  <a:lnTo>
                    <a:pt x="82041" y="54749"/>
                  </a:lnTo>
                  <a:lnTo>
                    <a:pt x="80581" y="53340"/>
                  </a:lnTo>
                  <a:lnTo>
                    <a:pt x="79336" y="47713"/>
                  </a:lnTo>
                  <a:lnTo>
                    <a:pt x="79207" y="45237"/>
                  </a:lnTo>
                  <a:lnTo>
                    <a:pt x="79138" y="43903"/>
                  </a:lnTo>
                  <a:lnTo>
                    <a:pt x="79032" y="24091"/>
                  </a:lnTo>
                  <a:lnTo>
                    <a:pt x="79240" y="20091"/>
                  </a:lnTo>
                  <a:lnTo>
                    <a:pt x="79336" y="18237"/>
                  </a:lnTo>
                  <a:lnTo>
                    <a:pt x="80581" y="12611"/>
                  </a:lnTo>
                  <a:lnTo>
                    <a:pt x="81934" y="11304"/>
                  </a:lnTo>
                  <a:lnTo>
                    <a:pt x="102628" y="11304"/>
                  </a:lnTo>
                  <a:lnTo>
                    <a:pt x="98972" y="5026"/>
                  </a:lnTo>
                  <a:lnTo>
                    <a:pt x="92880" y="1256"/>
                  </a:lnTo>
                  <a:lnTo>
                    <a:pt x="84353" y="0"/>
                  </a:lnTo>
                  <a:close/>
                </a:path>
                <a:path w="255270" h="66040">
                  <a:moveTo>
                    <a:pt x="104279" y="39204"/>
                  </a:moveTo>
                  <a:lnTo>
                    <a:pt x="89077" y="39204"/>
                  </a:lnTo>
                  <a:lnTo>
                    <a:pt x="89077" y="45237"/>
                  </a:lnTo>
                  <a:lnTo>
                    <a:pt x="88747" y="49352"/>
                  </a:lnTo>
                  <a:lnTo>
                    <a:pt x="87551" y="53340"/>
                  </a:lnTo>
                  <a:lnTo>
                    <a:pt x="87452" y="53670"/>
                  </a:lnTo>
                  <a:lnTo>
                    <a:pt x="86207" y="54749"/>
                  </a:lnTo>
                  <a:lnTo>
                    <a:pt x="102385" y="54749"/>
                  </a:lnTo>
                  <a:lnTo>
                    <a:pt x="102970" y="53670"/>
                  </a:lnTo>
                  <a:lnTo>
                    <a:pt x="103061" y="53340"/>
                  </a:lnTo>
                  <a:lnTo>
                    <a:pt x="104107" y="45237"/>
                  </a:lnTo>
                  <a:lnTo>
                    <a:pt x="104230" y="44284"/>
                  </a:lnTo>
                  <a:lnTo>
                    <a:pt x="104279" y="39204"/>
                  </a:lnTo>
                  <a:close/>
                </a:path>
                <a:path w="255270" h="66040">
                  <a:moveTo>
                    <a:pt x="102628" y="11304"/>
                  </a:moveTo>
                  <a:lnTo>
                    <a:pt x="86095" y="11304"/>
                  </a:lnTo>
                  <a:lnTo>
                    <a:pt x="87033" y="11887"/>
                  </a:lnTo>
                  <a:lnTo>
                    <a:pt x="88328" y="14617"/>
                  </a:lnTo>
                  <a:lnTo>
                    <a:pt x="88658" y="17043"/>
                  </a:lnTo>
                  <a:lnTo>
                    <a:pt x="88658" y="24091"/>
                  </a:lnTo>
                  <a:lnTo>
                    <a:pt x="103847" y="24091"/>
                  </a:lnTo>
                  <a:lnTo>
                    <a:pt x="103847" y="20091"/>
                  </a:lnTo>
                  <a:lnTo>
                    <a:pt x="102810" y="12611"/>
                  </a:lnTo>
                  <a:lnTo>
                    <a:pt x="102709" y="11887"/>
                  </a:lnTo>
                  <a:lnTo>
                    <a:pt x="102628" y="11304"/>
                  </a:lnTo>
                  <a:close/>
                </a:path>
                <a:path w="255270" h="66040">
                  <a:moveTo>
                    <a:pt x="22466" y="1244"/>
                  </a:moveTo>
                  <a:lnTo>
                    <a:pt x="0" y="1244"/>
                  </a:lnTo>
                  <a:lnTo>
                    <a:pt x="0" y="64706"/>
                  </a:lnTo>
                  <a:lnTo>
                    <a:pt x="14693" y="64706"/>
                  </a:lnTo>
                  <a:lnTo>
                    <a:pt x="14693" y="17424"/>
                  </a:lnTo>
                  <a:lnTo>
                    <a:pt x="25187" y="17424"/>
                  </a:lnTo>
                  <a:lnTo>
                    <a:pt x="22466" y="1244"/>
                  </a:lnTo>
                  <a:close/>
                </a:path>
                <a:path w="255270" h="66040">
                  <a:moveTo>
                    <a:pt x="25187" y="17424"/>
                  </a:moveTo>
                  <a:lnTo>
                    <a:pt x="14858" y="17424"/>
                  </a:lnTo>
                  <a:lnTo>
                    <a:pt x="23215" y="64706"/>
                  </a:lnTo>
                  <a:lnTo>
                    <a:pt x="34531" y="64706"/>
                  </a:lnTo>
                  <a:lnTo>
                    <a:pt x="39101" y="38849"/>
                  </a:lnTo>
                  <a:lnTo>
                    <a:pt x="28790" y="38849"/>
                  </a:lnTo>
                  <a:lnTo>
                    <a:pt x="25187" y="17424"/>
                  </a:lnTo>
                  <a:close/>
                </a:path>
                <a:path w="255270" h="66040">
                  <a:moveTo>
                    <a:pt x="57759" y="17424"/>
                  </a:moveTo>
                  <a:lnTo>
                    <a:pt x="43065" y="17424"/>
                  </a:lnTo>
                  <a:lnTo>
                    <a:pt x="43065" y="64706"/>
                  </a:lnTo>
                  <a:lnTo>
                    <a:pt x="57759" y="64706"/>
                  </a:lnTo>
                  <a:lnTo>
                    <a:pt x="57759" y="17424"/>
                  </a:lnTo>
                  <a:close/>
                </a:path>
                <a:path w="255270" h="66040">
                  <a:moveTo>
                    <a:pt x="57759" y="1244"/>
                  </a:moveTo>
                  <a:lnTo>
                    <a:pt x="35293" y="1244"/>
                  </a:lnTo>
                  <a:lnTo>
                    <a:pt x="28968" y="38849"/>
                  </a:lnTo>
                  <a:lnTo>
                    <a:pt x="39101" y="38849"/>
                  </a:lnTo>
                  <a:lnTo>
                    <a:pt x="42887" y="17424"/>
                  </a:lnTo>
                  <a:lnTo>
                    <a:pt x="57759" y="17424"/>
                  </a:lnTo>
                  <a:lnTo>
                    <a:pt x="57759" y="12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591728" y="1907095"/>
              <a:ext cx="469794" cy="112057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4083570" y="1907095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" name="object 5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14979" y="1832682"/>
              <a:ext cx="469807" cy="112054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5506821" y="1832686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433471" y="1998671"/>
              <a:ext cx="469803" cy="112054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6925322" y="1998675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3591731" y="1700024"/>
              <a:ext cx="87630" cy="99695"/>
            </a:xfrm>
            <a:custGeom>
              <a:avLst/>
              <a:gdLst/>
              <a:ahLst/>
              <a:cxnLst/>
              <a:rect l="l" t="t" r="r" b="b"/>
              <a:pathLst>
                <a:path w="87629" h="99694">
                  <a:moveTo>
                    <a:pt x="44145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50241" y="99072"/>
                  </a:lnTo>
                  <a:lnTo>
                    <a:pt x="54613" y="98946"/>
                  </a:lnTo>
                  <a:lnTo>
                    <a:pt x="87134" y="77647"/>
                  </a:lnTo>
                  <a:lnTo>
                    <a:pt x="87134" y="60350"/>
                  </a:lnTo>
                  <a:lnTo>
                    <a:pt x="84391" y="53860"/>
                  </a:lnTo>
                  <a:lnTo>
                    <a:pt x="77635" y="47370"/>
                  </a:lnTo>
                  <a:lnTo>
                    <a:pt x="83070" y="40627"/>
                  </a:lnTo>
                  <a:lnTo>
                    <a:pt x="83070" y="18986"/>
                  </a:lnTo>
                  <a:lnTo>
                    <a:pt x="77584" y="12103"/>
                  </a:lnTo>
                  <a:lnTo>
                    <a:pt x="74345" y="9080"/>
                  </a:lnTo>
                  <a:lnTo>
                    <a:pt x="68841" y="5089"/>
                  </a:lnTo>
                  <a:lnTo>
                    <a:pt x="62007" y="2254"/>
                  </a:lnTo>
                  <a:lnTo>
                    <a:pt x="53793" y="561"/>
                  </a:lnTo>
                  <a:lnTo>
                    <a:pt x="4414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3598937" y="1707233"/>
              <a:ext cx="73025" cy="85090"/>
            </a:xfrm>
            <a:custGeom>
              <a:avLst/>
              <a:gdLst/>
              <a:ahLst/>
              <a:cxnLst/>
              <a:rect l="l" t="t" r="r" b="b"/>
              <a:pathLst>
                <a:path w="73025" h="85089">
                  <a:moveTo>
                    <a:pt x="3694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48983" y="84658"/>
                  </a:lnTo>
                  <a:lnTo>
                    <a:pt x="57632" y="83908"/>
                  </a:lnTo>
                  <a:lnTo>
                    <a:pt x="70573" y="73482"/>
                  </a:lnTo>
                  <a:lnTo>
                    <a:pt x="72732" y="67652"/>
                  </a:lnTo>
                  <a:lnTo>
                    <a:pt x="72732" y="64223"/>
                  </a:lnTo>
                  <a:lnTo>
                    <a:pt x="28435" y="64223"/>
                  </a:lnTo>
                  <a:lnTo>
                    <a:pt x="28435" y="50253"/>
                  </a:lnTo>
                  <a:lnTo>
                    <a:pt x="70556" y="50253"/>
                  </a:lnTo>
                  <a:lnTo>
                    <a:pt x="66509" y="46329"/>
                  </a:lnTo>
                  <a:lnTo>
                    <a:pt x="63842" y="43789"/>
                  </a:lnTo>
                  <a:lnTo>
                    <a:pt x="61048" y="42125"/>
                  </a:lnTo>
                  <a:lnTo>
                    <a:pt x="57632" y="41249"/>
                  </a:lnTo>
                  <a:lnTo>
                    <a:pt x="57746" y="40487"/>
                  </a:lnTo>
                  <a:lnTo>
                    <a:pt x="60807" y="39344"/>
                  </a:lnTo>
                  <a:lnTo>
                    <a:pt x="63474" y="37325"/>
                  </a:lnTo>
                  <a:lnTo>
                    <a:pt x="67366" y="32499"/>
                  </a:lnTo>
                  <a:lnTo>
                    <a:pt x="28435" y="32499"/>
                  </a:lnTo>
                  <a:lnTo>
                    <a:pt x="28435" y="20421"/>
                  </a:lnTo>
                  <a:lnTo>
                    <a:pt x="68668" y="20421"/>
                  </a:lnTo>
                  <a:lnTo>
                    <a:pt x="68668" y="14084"/>
                  </a:lnTo>
                  <a:lnTo>
                    <a:pt x="42993" y="218"/>
                  </a:lnTo>
                  <a:lnTo>
                    <a:pt x="36944" y="0"/>
                  </a:lnTo>
                  <a:close/>
                </a:path>
                <a:path w="73025" h="85089">
                  <a:moveTo>
                    <a:pt x="70556" y="50253"/>
                  </a:moveTo>
                  <a:lnTo>
                    <a:pt x="36690" y="50253"/>
                  </a:lnTo>
                  <a:lnTo>
                    <a:pt x="39725" y="50393"/>
                  </a:lnTo>
                  <a:lnTo>
                    <a:pt x="43154" y="53174"/>
                  </a:lnTo>
                  <a:lnTo>
                    <a:pt x="44043" y="54952"/>
                  </a:lnTo>
                  <a:lnTo>
                    <a:pt x="44043" y="59905"/>
                  </a:lnTo>
                  <a:lnTo>
                    <a:pt x="42646" y="61810"/>
                  </a:lnTo>
                  <a:lnTo>
                    <a:pt x="41122" y="62826"/>
                  </a:lnTo>
                  <a:lnTo>
                    <a:pt x="39090" y="64096"/>
                  </a:lnTo>
                  <a:lnTo>
                    <a:pt x="36436" y="64223"/>
                  </a:lnTo>
                  <a:lnTo>
                    <a:pt x="72732" y="64223"/>
                  </a:lnTo>
                  <a:lnTo>
                    <a:pt x="72732" y="54952"/>
                  </a:lnTo>
                  <a:lnTo>
                    <a:pt x="70700" y="50393"/>
                  </a:lnTo>
                  <a:lnTo>
                    <a:pt x="70556" y="50253"/>
                  </a:lnTo>
                  <a:close/>
                </a:path>
                <a:path w="73025" h="85089">
                  <a:moveTo>
                    <a:pt x="68668" y="20421"/>
                  </a:moveTo>
                  <a:lnTo>
                    <a:pt x="37185" y="20421"/>
                  </a:lnTo>
                  <a:lnTo>
                    <a:pt x="38849" y="21704"/>
                  </a:lnTo>
                  <a:lnTo>
                    <a:pt x="39611" y="22339"/>
                  </a:lnTo>
                  <a:lnTo>
                    <a:pt x="40741" y="23736"/>
                  </a:lnTo>
                  <a:lnTo>
                    <a:pt x="40741" y="28422"/>
                  </a:lnTo>
                  <a:lnTo>
                    <a:pt x="39865" y="29832"/>
                  </a:lnTo>
                  <a:lnTo>
                    <a:pt x="39090" y="30581"/>
                  </a:lnTo>
                  <a:lnTo>
                    <a:pt x="37693" y="31991"/>
                  </a:lnTo>
                  <a:lnTo>
                    <a:pt x="35039" y="32499"/>
                  </a:lnTo>
                  <a:lnTo>
                    <a:pt x="67366" y="32499"/>
                  </a:lnTo>
                  <a:lnTo>
                    <a:pt x="68287" y="31356"/>
                  </a:lnTo>
                  <a:lnTo>
                    <a:pt x="68668" y="26771"/>
                  </a:lnTo>
                  <a:lnTo>
                    <a:pt x="68668" y="204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3676426" y="1700024"/>
              <a:ext cx="72390" cy="99695"/>
            </a:xfrm>
            <a:custGeom>
              <a:avLst/>
              <a:gdLst/>
              <a:ahLst/>
              <a:cxnLst/>
              <a:rect l="l" t="t" r="r" b="b"/>
              <a:pathLst>
                <a:path w="72389" h="99694">
                  <a:moveTo>
                    <a:pt x="71526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72288" y="99072"/>
                  </a:lnTo>
                  <a:lnTo>
                    <a:pt x="72288" y="61429"/>
                  </a:lnTo>
                  <a:lnTo>
                    <a:pt x="69113" y="61429"/>
                  </a:lnTo>
                  <a:lnTo>
                    <a:pt x="69113" y="37642"/>
                  </a:lnTo>
                  <a:lnTo>
                    <a:pt x="71526" y="37642"/>
                  </a:lnTo>
                  <a:lnTo>
                    <a:pt x="71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3683626" y="1707233"/>
              <a:ext cx="58419" cy="85090"/>
            </a:xfrm>
            <a:custGeom>
              <a:avLst/>
              <a:gdLst/>
              <a:ahLst/>
              <a:cxnLst/>
              <a:rect l="l" t="t" r="r" b="b"/>
              <a:pathLst>
                <a:path w="58420" h="85089">
                  <a:moveTo>
                    <a:pt x="5712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57886" y="84658"/>
                  </a:lnTo>
                  <a:lnTo>
                    <a:pt x="57886" y="61429"/>
                  </a:lnTo>
                  <a:lnTo>
                    <a:pt x="30721" y="61429"/>
                  </a:lnTo>
                  <a:lnTo>
                    <a:pt x="30721" y="53301"/>
                  </a:lnTo>
                  <a:lnTo>
                    <a:pt x="54711" y="53301"/>
                  </a:lnTo>
                  <a:lnTo>
                    <a:pt x="54711" y="31089"/>
                  </a:lnTo>
                  <a:lnTo>
                    <a:pt x="30721" y="31089"/>
                  </a:lnTo>
                  <a:lnTo>
                    <a:pt x="30721" y="23228"/>
                  </a:lnTo>
                  <a:lnTo>
                    <a:pt x="57124" y="23228"/>
                  </a:lnTo>
                  <a:lnTo>
                    <a:pt x="57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3747803" y="1700024"/>
              <a:ext cx="99695" cy="99695"/>
            </a:xfrm>
            <a:custGeom>
              <a:avLst/>
              <a:gdLst/>
              <a:ahLst/>
              <a:cxnLst/>
              <a:rect l="l" t="t" r="r" b="b"/>
              <a:pathLst>
                <a:path w="99695" h="99694">
                  <a:moveTo>
                    <a:pt x="99072" y="0"/>
                  </a:moveTo>
                  <a:lnTo>
                    <a:pt x="55219" y="0"/>
                  </a:lnTo>
                  <a:lnTo>
                    <a:pt x="55219" y="23850"/>
                  </a:lnTo>
                  <a:lnTo>
                    <a:pt x="40551" y="0"/>
                  </a:lnTo>
                  <a:lnTo>
                    <a:pt x="0" y="0"/>
                  </a:lnTo>
                  <a:lnTo>
                    <a:pt x="0" y="99072"/>
                  </a:lnTo>
                  <a:lnTo>
                    <a:pt x="43726" y="99072"/>
                  </a:lnTo>
                  <a:lnTo>
                    <a:pt x="43726" y="75742"/>
                  </a:lnTo>
                  <a:lnTo>
                    <a:pt x="58445" y="99072"/>
                  </a:lnTo>
                  <a:lnTo>
                    <a:pt x="99072" y="99072"/>
                  </a:lnTo>
                  <a:lnTo>
                    <a:pt x="990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3755007" y="1707233"/>
              <a:ext cx="85090" cy="85090"/>
            </a:xfrm>
            <a:custGeom>
              <a:avLst/>
              <a:gdLst/>
              <a:ahLst/>
              <a:cxnLst/>
              <a:rect l="l" t="t" r="r" b="b"/>
              <a:pathLst>
                <a:path w="85089" h="85089">
                  <a:moveTo>
                    <a:pt x="84670" y="0"/>
                  </a:moveTo>
                  <a:lnTo>
                    <a:pt x="55206" y="0"/>
                  </a:lnTo>
                  <a:lnTo>
                    <a:pt x="55206" y="33121"/>
                  </a:lnTo>
                  <a:lnTo>
                    <a:pt x="56616" y="41630"/>
                  </a:lnTo>
                  <a:lnTo>
                    <a:pt x="57886" y="46951"/>
                  </a:lnTo>
                  <a:lnTo>
                    <a:pt x="56997" y="46951"/>
                  </a:lnTo>
                  <a:lnTo>
                    <a:pt x="54203" y="40360"/>
                  </a:lnTo>
                  <a:lnTo>
                    <a:pt x="29324" y="0"/>
                  </a:lnTo>
                  <a:lnTo>
                    <a:pt x="0" y="0"/>
                  </a:lnTo>
                  <a:lnTo>
                    <a:pt x="0" y="84658"/>
                  </a:lnTo>
                  <a:lnTo>
                    <a:pt x="29324" y="84658"/>
                  </a:lnTo>
                  <a:lnTo>
                    <a:pt x="29324" y="52044"/>
                  </a:lnTo>
                  <a:lnTo>
                    <a:pt x="28308" y="44792"/>
                  </a:lnTo>
                  <a:lnTo>
                    <a:pt x="27419" y="40233"/>
                  </a:lnTo>
                  <a:lnTo>
                    <a:pt x="28308" y="40233"/>
                  </a:lnTo>
                  <a:lnTo>
                    <a:pt x="29946" y="43789"/>
                  </a:lnTo>
                  <a:lnTo>
                    <a:pt x="32232" y="48234"/>
                  </a:lnTo>
                  <a:lnTo>
                    <a:pt x="55206" y="84658"/>
                  </a:lnTo>
                  <a:lnTo>
                    <a:pt x="84670" y="84658"/>
                  </a:lnTo>
                  <a:lnTo>
                    <a:pt x="846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848459" y="1700024"/>
              <a:ext cx="72390" cy="99695"/>
            </a:xfrm>
            <a:custGeom>
              <a:avLst/>
              <a:gdLst/>
              <a:ahLst/>
              <a:cxnLst/>
              <a:rect l="l" t="t" r="r" b="b"/>
              <a:pathLst>
                <a:path w="72389" h="99694">
                  <a:moveTo>
                    <a:pt x="71526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72288" y="99072"/>
                  </a:lnTo>
                  <a:lnTo>
                    <a:pt x="72288" y="61429"/>
                  </a:lnTo>
                  <a:lnTo>
                    <a:pt x="69113" y="61429"/>
                  </a:lnTo>
                  <a:lnTo>
                    <a:pt x="69113" y="37642"/>
                  </a:lnTo>
                  <a:lnTo>
                    <a:pt x="71526" y="37642"/>
                  </a:lnTo>
                  <a:lnTo>
                    <a:pt x="71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3855659" y="1707233"/>
              <a:ext cx="58419" cy="85090"/>
            </a:xfrm>
            <a:custGeom>
              <a:avLst/>
              <a:gdLst/>
              <a:ahLst/>
              <a:cxnLst/>
              <a:rect l="l" t="t" r="r" b="b"/>
              <a:pathLst>
                <a:path w="58420" h="85089">
                  <a:moveTo>
                    <a:pt x="5712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57886" y="84658"/>
                  </a:lnTo>
                  <a:lnTo>
                    <a:pt x="57886" y="61429"/>
                  </a:lnTo>
                  <a:lnTo>
                    <a:pt x="30721" y="61429"/>
                  </a:lnTo>
                  <a:lnTo>
                    <a:pt x="30721" y="53301"/>
                  </a:lnTo>
                  <a:lnTo>
                    <a:pt x="54711" y="53301"/>
                  </a:lnTo>
                  <a:lnTo>
                    <a:pt x="54711" y="31089"/>
                  </a:lnTo>
                  <a:lnTo>
                    <a:pt x="30721" y="31089"/>
                  </a:lnTo>
                  <a:lnTo>
                    <a:pt x="30721" y="23228"/>
                  </a:lnTo>
                  <a:lnTo>
                    <a:pt x="57124" y="23228"/>
                  </a:lnTo>
                  <a:lnTo>
                    <a:pt x="57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919840" y="1700024"/>
              <a:ext cx="71120" cy="99695"/>
            </a:xfrm>
            <a:custGeom>
              <a:avLst/>
              <a:gdLst/>
              <a:ahLst/>
              <a:cxnLst/>
              <a:rect l="l" t="t" r="r" b="b"/>
              <a:pathLst>
                <a:path w="71120" h="99694">
                  <a:moveTo>
                    <a:pt x="70878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5123" y="99072"/>
                  </a:lnTo>
                  <a:lnTo>
                    <a:pt x="45123" y="69494"/>
                  </a:lnTo>
                  <a:lnTo>
                    <a:pt x="67703" y="69494"/>
                  </a:lnTo>
                  <a:lnTo>
                    <a:pt x="67703" y="38531"/>
                  </a:lnTo>
                  <a:lnTo>
                    <a:pt x="70878" y="38531"/>
                  </a:lnTo>
                  <a:lnTo>
                    <a:pt x="7087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3927040" y="1707233"/>
              <a:ext cx="56515" cy="85090"/>
            </a:xfrm>
            <a:custGeom>
              <a:avLst/>
              <a:gdLst/>
              <a:ahLst/>
              <a:cxnLst/>
              <a:rect l="l" t="t" r="r" b="b"/>
              <a:pathLst>
                <a:path w="56514" h="85089">
                  <a:moveTo>
                    <a:pt x="56476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30708" y="84658"/>
                  </a:lnTo>
                  <a:lnTo>
                    <a:pt x="30708" y="55079"/>
                  </a:lnTo>
                  <a:lnTo>
                    <a:pt x="53301" y="55079"/>
                  </a:lnTo>
                  <a:lnTo>
                    <a:pt x="53301" y="32740"/>
                  </a:lnTo>
                  <a:lnTo>
                    <a:pt x="30708" y="32740"/>
                  </a:lnTo>
                  <a:lnTo>
                    <a:pt x="30708" y="24104"/>
                  </a:lnTo>
                  <a:lnTo>
                    <a:pt x="56476" y="24104"/>
                  </a:lnTo>
                  <a:lnTo>
                    <a:pt x="56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3987901" y="1700022"/>
              <a:ext cx="45720" cy="99695"/>
            </a:xfrm>
            <a:custGeom>
              <a:avLst/>
              <a:gdLst/>
              <a:ahLst/>
              <a:cxnLst/>
              <a:rect l="l" t="t" r="r" b="b"/>
              <a:pathLst>
                <a:path w="45720" h="99694">
                  <a:moveTo>
                    <a:pt x="45123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5123" y="99072"/>
                  </a:lnTo>
                  <a:lnTo>
                    <a:pt x="4512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3995102" y="1707235"/>
              <a:ext cx="31115" cy="85090"/>
            </a:xfrm>
            <a:custGeom>
              <a:avLst/>
              <a:gdLst/>
              <a:ahLst/>
              <a:cxnLst/>
              <a:rect l="l" t="t" r="r" b="b"/>
              <a:pathLst>
                <a:path w="31114" h="85089">
                  <a:moveTo>
                    <a:pt x="30721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30721" y="84658"/>
                  </a:lnTo>
                  <a:lnTo>
                    <a:pt x="307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027157" y="1700024"/>
              <a:ext cx="79375" cy="99695"/>
            </a:xfrm>
            <a:custGeom>
              <a:avLst/>
              <a:gdLst/>
              <a:ahLst/>
              <a:cxnLst/>
              <a:rect l="l" t="t" r="r" b="b"/>
              <a:pathLst>
                <a:path w="79375" h="99694">
                  <a:moveTo>
                    <a:pt x="79133" y="0"/>
                  </a:moveTo>
                  <a:lnTo>
                    <a:pt x="0" y="0"/>
                  </a:lnTo>
                  <a:lnTo>
                    <a:pt x="0" y="42278"/>
                  </a:lnTo>
                  <a:lnTo>
                    <a:pt x="17259" y="41516"/>
                  </a:lnTo>
                  <a:lnTo>
                    <a:pt x="17259" y="99072"/>
                  </a:lnTo>
                  <a:lnTo>
                    <a:pt x="61874" y="99072"/>
                  </a:lnTo>
                  <a:lnTo>
                    <a:pt x="61874" y="41516"/>
                  </a:lnTo>
                  <a:lnTo>
                    <a:pt x="79133" y="42278"/>
                  </a:lnTo>
                  <a:lnTo>
                    <a:pt x="7913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034357" y="1707233"/>
              <a:ext cx="64769" cy="85090"/>
            </a:xfrm>
            <a:custGeom>
              <a:avLst/>
              <a:gdLst/>
              <a:ahLst/>
              <a:cxnLst/>
              <a:rect l="l" t="t" r="r" b="b"/>
              <a:pathLst>
                <a:path w="64770" h="85089">
                  <a:moveTo>
                    <a:pt x="64731" y="0"/>
                  </a:moveTo>
                  <a:lnTo>
                    <a:pt x="0" y="0"/>
                  </a:lnTo>
                  <a:lnTo>
                    <a:pt x="0" y="27546"/>
                  </a:lnTo>
                  <a:lnTo>
                    <a:pt x="17259" y="26771"/>
                  </a:lnTo>
                  <a:lnTo>
                    <a:pt x="17259" y="84658"/>
                  </a:lnTo>
                  <a:lnTo>
                    <a:pt x="47472" y="84658"/>
                  </a:lnTo>
                  <a:lnTo>
                    <a:pt x="47472" y="26771"/>
                  </a:lnTo>
                  <a:lnTo>
                    <a:pt x="64731" y="27546"/>
                  </a:lnTo>
                  <a:lnTo>
                    <a:pt x="647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124548" y="1700024"/>
              <a:ext cx="88900" cy="99695"/>
            </a:xfrm>
            <a:custGeom>
              <a:avLst/>
              <a:gdLst/>
              <a:ahLst/>
              <a:cxnLst/>
              <a:rect l="l" t="t" r="r" b="b"/>
              <a:pathLst>
                <a:path w="88900" h="99694">
                  <a:moveTo>
                    <a:pt x="47815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4361" y="99072"/>
                  </a:lnTo>
                  <a:lnTo>
                    <a:pt x="44361" y="73558"/>
                  </a:lnTo>
                  <a:lnTo>
                    <a:pt x="52006" y="73558"/>
                  </a:lnTo>
                  <a:lnTo>
                    <a:pt x="85709" y="53320"/>
                  </a:lnTo>
                  <a:lnTo>
                    <a:pt x="88404" y="38303"/>
                  </a:lnTo>
                  <a:lnTo>
                    <a:pt x="87712" y="30381"/>
                  </a:lnTo>
                  <a:lnTo>
                    <a:pt x="58637" y="1131"/>
                  </a:lnTo>
                  <a:lnTo>
                    <a:pt x="478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131754" y="1707233"/>
              <a:ext cx="74295" cy="85090"/>
            </a:xfrm>
            <a:custGeom>
              <a:avLst/>
              <a:gdLst/>
              <a:ahLst/>
              <a:cxnLst/>
              <a:rect l="l" t="t" r="r" b="b"/>
              <a:pathLst>
                <a:path w="74295" h="85089">
                  <a:moveTo>
                    <a:pt x="4061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29959" y="84658"/>
                  </a:lnTo>
                  <a:lnTo>
                    <a:pt x="29959" y="59143"/>
                  </a:lnTo>
                  <a:lnTo>
                    <a:pt x="51282" y="59143"/>
                  </a:lnTo>
                  <a:lnTo>
                    <a:pt x="58902" y="58381"/>
                  </a:lnTo>
                  <a:lnTo>
                    <a:pt x="72478" y="46075"/>
                  </a:lnTo>
                  <a:lnTo>
                    <a:pt x="74002" y="38074"/>
                  </a:lnTo>
                  <a:lnTo>
                    <a:pt x="74002" y="37820"/>
                  </a:lnTo>
                  <a:lnTo>
                    <a:pt x="29959" y="37820"/>
                  </a:lnTo>
                  <a:lnTo>
                    <a:pt x="29959" y="23228"/>
                  </a:lnTo>
                  <a:lnTo>
                    <a:pt x="73784" y="23228"/>
                  </a:lnTo>
                  <a:lnTo>
                    <a:pt x="72351" y="15735"/>
                  </a:lnTo>
                  <a:lnTo>
                    <a:pt x="65366" y="8877"/>
                  </a:lnTo>
                  <a:lnTo>
                    <a:pt x="61895" y="6048"/>
                  </a:lnTo>
                  <a:lnTo>
                    <a:pt x="56705" y="3157"/>
                  </a:lnTo>
                  <a:lnTo>
                    <a:pt x="49657" y="906"/>
                  </a:lnTo>
                  <a:lnTo>
                    <a:pt x="40614" y="0"/>
                  </a:lnTo>
                  <a:close/>
                </a:path>
                <a:path w="74295" h="85089">
                  <a:moveTo>
                    <a:pt x="73784" y="23228"/>
                  </a:moveTo>
                  <a:lnTo>
                    <a:pt x="37820" y="23228"/>
                  </a:lnTo>
                  <a:lnTo>
                    <a:pt x="40360" y="23990"/>
                  </a:lnTo>
                  <a:lnTo>
                    <a:pt x="42900" y="26022"/>
                  </a:lnTo>
                  <a:lnTo>
                    <a:pt x="44043" y="27673"/>
                  </a:lnTo>
                  <a:lnTo>
                    <a:pt x="44043" y="32867"/>
                  </a:lnTo>
                  <a:lnTo>
                    <a:pt x="43154" y="34518"/>
                  </a:lnTo>
                  <a:lnTo>
                    <a:pt x="42024" y="35534"/>
                  </a:lnTo>
                  <a:lnTo>
                    <a:pt x="39865" y="37693"/>
                  </a:lnTo>
                  <a:lnTo>
                    <a:pt x="36690" y="37820"/>
                  </a:lnTo>
                  <a:lnTo>
                    <a:pt x="74002" y="37820"/>
                  </a:lnTo>
                  <a:lnTo>
                    <a:pt x="73930" y="23990"/>
                  </a:lnTo>
                  <a:lnTo>
                    <a:pt x="73784" y="2322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193512" y="1700024"/>
              <a:ext cx="112395" cy="99695"/>
            </a:xfrm>
            <a:custGeom>
              <a:avLst/>
              <a:gdLst/>
              <a:ahLst/>
              <a:cxnLst/>
              <a:rect l="l" t="t" r="r" b="b"/>
              <a:pathLst>
                <a:path w="112395" h="99694">
                  <a:moveTo>
                    <a:pt x="111975" y="0"/>
                  </a:moveTo>
                  <a:lnTo>
                    <a:pt x="13081" y="0"/>
                  </a:lnTo>
                  <a:lnTo>
                    <a:pt x="13081" y="40055"/>
                  </a:lnTo>
                  <a:lnTo>
                    <a:pt x="36525" y="40055"/>
                  </a:lnTo>
                  <a:lnTo>
                    <a:pt x="0" y="99072"/>
                  </a:lnTo>
                  <a:lnTo>
                    <a:pt x="102501" y="99072"/>
                  </a:lnTo>
                  <a:lnTo>
                    <a:pt x="102501" y="58521"/>
                  </a:lnTo>
                  <a:lnTo>
                    <a:pt x="76022" y="58546"/>
                  </a:lnTo>
                  <a:lnTo>
                    <a:pt x="11197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206429" y="1707233"/>
              <a:ext cx="86360" cy="85090"/>
            </a:xfrm>
            <a:custGeom>
              <a:avLst/>
              <a:gdLst/>
              <a:ahLst/>
              <a:cxnLst/>
              <a:rect l="l" t="t" r="r" b="b"/>
              <a:pathLst>
                <a:path w="86360" h="85089">
                  <a:moveTo>
                    <a:pt x="86182" y="0"/>
                  </a:moveTo>
                  <a:lnTo>
                    <a:pt x="7365" y="0"/>
                  </a:lnTo>
                  <a:lnTo>
                    <a:pt x="7365" y="25641"/>
                  </a:lnTo>
                  <a:lnTo>
                    <a:pt x="33629" y="25641"/>
                  </a:lnTo>
                  <a:lnTo>
                    <a:pt x="37833" y="24371"/>
                  </a:lnTo>
                  <a:lnTo>
                    <a:pt x="38074" y="24879"/>
                  </a:lnTo>
                  <a:lnTo>
                    <a:pt x="34785" y="28422"/>
                  </a:lnTo>
                  <a:lnTo>
                    <a:pt x="33388" y="30848"/>
                  </a:lnTo>
                  <a:lnTo>
                    <a:pt x="0" y="84658"/>
                  </a:lnTo>
                  <a:lnTo>
                    <a:pt x="82384" y="84658"/>
                  </a:lnTo>
                  <a:lnTo>
                    <a:pt x="82384" y="58521"/>
                  </a:lnTo>
                  <a:lnTo>
                    <a:pt x="55473" y="58521"/>
                  </a:lnTo>
                  <a:lnTo>
                    <a:pt x="49631" y="59029"/>
                  </a:lnTo>
                  <a:lnTo>
                    <a:pt x="49377" y="58521"/>
                  </a:lnTo>
                  <a:lnTo>
                    <a:pt x="51028" y="56730"/>
                  </a:lnTo>
                  <a:lnTo>
                    <a:pt x="52806" y="54444"/>
                  </a:lnTo>
                  <a:lnTo>
                    <a:pt x="861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" name="object 8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014980" y="1606363"/>
              <a:ext cx="384991" cy="118317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014980" y="1392182"/>
              <a:ext cx="707097" cy="106159"/>
            </a:xfrm>
            <a:prstGeom prst="rect">
              <a:avLst/>
            </a:prstGeom>
          </p:spPr>
        </p:pic>
        <p:sp>
          <p:nvSpPr>
            <p:cNvPr id="83" name="object 83"/>
            <p:cNvSpPr/>
            <p:nvPr/>
          </p:nvSpPr>
          <p:spPr>
            <a:xfrm>
              <a:off x="5014975" y="831138"/>
              <a:ext cx="464184" cy="158115"/>
            </a:xfrm>
            <a:custGeom>
              <a:avLst/>
              <a:gdLst/>
              <a:ahLst/>
              <a:cxnLst/>
              <a:rect l="l" t="t" r="r" b="b"/>
              <a:pathLst>
                <a:path w="464185" h="158115">
                  <a:moveTo>
                    <a:pt x="463715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463715" y="157899"/>
                  </a:lnTo>
                  <a:lnTo>
                    <a:pt x="463715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5056249" y="874771"/>
              <a:ext cx="381635" cy="67945"/>
            </a:xfrm>
            <a:custGeom>
              <a:avLst/>
              <a:gdLst/>
              <a:ahLst/>
              <a:cxnLst/>
              <a:rect l="l" t="t" r="r" b="b"/>
              <a:pathLst>
                <a:path w="381635" h="67944">
                  <a:moveTo>
                    <a:pt x="345008" y="1270"/>
                  </a:moveTo>
                  <a:lnTo>
                    <a:pt x="321995" y="1270"/>
                  </a:lnTo>
                  <a:lnTo>
                    <a:pt x="321995" y="66294"/>
                  </a:lnTo>
                  <a:lnTo>
                    <a:pt x="337045" y="66294"/>
                  </a:lnTo>
                  <a:lnTo>
                    <a:pt x="337045" y="17843"/>
                  </a:lnTo>
                  <a:lnTo>
                    <a:pt x="347800" y="17843"/>
                  </a:lnTo>
                  <a:lnTo>
                    <a:pt x="345008" y="1270"/>
                  </a:lnTo>
                  <a:close/>
                </a:path>
                <a:path w="381635" h="67944">
                  <a:moveTo>
                    <a:pt x="347800" y="17843"/>
                  </a:moveTo>
                  <a:lnTo>
                    <a:pt x="337223" y="17843"/>
                  </a:lnTo>
                  <a:lnTo>
                    <a:pt x="345782" y="66294"/>
                  </a:lnTo>
                  <a:lnTo>
                    <a:pt x="357377" y="66294"/>
                  </a:lnTo>
                  <a:lnTo>
                    <a:pt x="362060" y="39789"/>
                  </a:lnTo>
                  <a:lnTo>
                    <a:pt x="351497" y="39789"/>
                  </a:lnTo>
                  <a:lnTo>
                    <a:pt x="347800" y="17843"/>
                  </a:lnTo>
                  <a:close/>
                </a:path>
                <a:path w="381635" h="67944">
                  <a:moveTo>
                    <a:pt x="381165" y="17843"/>
                  </a:moveTo>
                  <a:lnTo>
                    <a:pt x="366115" y="17843"/>
                  </a:lnTo>
                  <a:lnTo>
                    <a:pt x="366115" y="66294"/>
                  </a:lnTo>
                  <a:lnTo>
                    <a:pt x="381165" y="66294"/>
                  </a:lnTo>
                  <a:lnTo>
                    <a:pt x="381165" y="17843"/>
                  </a:lnTo>
                  <a:close/>
                </a:path>
                <a:path w="381635" h="67944">
                  <a:moveTo>
                    <a:pt x="381165" y="1270"/>
                  </a:moveTo>
                  <a:lnTo>
                    <a:pt x="358152" y="1270"/>
                  </a:lnTo>
                  <a:lnTo>
                    <a:pt x="351662" y="39789"/>
                  </a:lnTo>
                  <a:lnTo>
                    <a:pt x="362060" y="39789"/>
                  </a:lnTo>
                  <a:lnTo>
                    <a:pt x="365937" y="17843"/>
                  </a:lnTo>
                  <a:lnTo>
                    <a:pt x="381165" y="17843"/>
                  </a:lnTo>
                  <a:lnTo>
                    <a:pt x="381165" y="1270"/>
                  </a:lnTo>
                  <a:close/>
                </a:path>
                <a:path w="381635" h="67944">
                  <a:moveTo>
                    <a:pt x="304863" y="1270"/>
                  </a:moveTo>
                  <a:lnTo>
                    <a:pt x="284619" y="1270"/>
                  </a:lnTo>
                  <a:lnTo>
                    <a:pt x="269570" y="66294"/>
                  </a:lnTo>
                  <a:lnTo>
                    <a:pt x="286702" y="66294"/>
                  </a:lnTo>
                  <a:lnTo>
                    <a:pt x="288340" y="54914"/>
                  </a:lnTo>
                  <a:lnTo>
                    <a:pt x="317279" y="54914"/>
                  </a:lnTo>
                  <a:lnTo>
                    <a:pt x="314328" y="42164"/>
                  </a:lnTo>
                  <a:lnTo>
                    <a:pt x="290245" y="42164"/>
                  </a:lnTo>
                  <a:lnTo>
                    <a:pt x="294652" y="14566"/>
                  </a:lnTo>
                  <a:lnTo>
                    <a:pt x="307941" y="14566"/>
                  </a:lnTo>
                  <a:lnTo>
                    <a:pt x="304863" y="1270"/>
                  </a:lnTo>
                  <a:close/>
                </a:path>
                <a:path w="381635" h="67944">
                  <a:moveTo>
                    <a:pt x="317279" y="54914"/>
                  </a:moveTo>
                  <a:lnTo>
                    <a:pt x="301142" y="54914"/>
                  </a:lnTo>
                  <a:lnTo>
                    <a:pt x="302793" y="66294"/>
                  </a:lnTo>
                  <a:lnTo>
                    <a:pt x="319912" y="66294"/>
                  </a:lnTo>
                  <a:lnTo>
                    <a:pt x="317279" y="54914"/>
                  </a:lnTo>
                  <a:close/>
                </a:path>
                <a:path w="381635" h="67944">
                  <a:moveTo>
                    <a:pt x="307941" y="14566"/>
                  </a:moveTo>
                  <a:lnTo>
                    <a:pt x="294830" y="14566"/>
                  </a:lnTo>
                  <a:lnTo>
                    <a:pt x="299237" y="42164"/>
                  </a:lnTo>
                  <a:lnTo>
                    <a:pt x="314328" y="42164"/>
                  </a:lnTo>
                  <a:lnTo>
                    <a:pt x="307941" y="14566"/>
                  </a:lnTo>
                  <a:close/>
                </a:path>
                <a:path w="381635" h="67944">
                  <a:moveTo>
                    <a:pt x="267842" y="1270"/>
                  </a:moveTo>
                  <a:lnTo>
                    <a:pt x="231241" y="1270"/>
                  </a:lnTo>
                  <a:lnTo>
                    <a:pt x="231241" y="66294"/>
                  </a:lnTo>
                  <a:lnTo>
                    <a:pt x="268617" y="66294"/>
                  </a:lnTo>
                  <a:lnTo>
                    <a:pt x="268617" y="52451"/>
                  </a:lnTo>
                  <a:lnTo>
                    <a:pt x="247332" y="52451"/>
                  </a:lnTo>
                  <a:lnTo>
                    <a:pt x="247332" y="39522"/>
                  </a:lnTo>
                  <a:lnTo>
                    <a:pt x="266534" y="39522"/>
                  </a:lnTo>
                  <a:lnTo>
                    <a:pt x="266534" y="26225"/>
                  </a:lnTo>
                  <a:lnTo>
                    <a:pt x="247332" y="26225"/>
                  </a:lnTo>
                  <a:lnTo>
                    <a:pt x="247332" y="15113"/>
                  </a:lnTo>
                  <a:lnTo>
                    <a:pt x="267842" y="15113"/>
                  </a:lnTo>
                  <a:lnTo>
                    <a:pt x="267842" y="1270"/>
                  </a:lnTo>
                  <a:close/>
                </a:path>
                <a:path w="381635" h="67944">
                  <a:moveTo>
                    <a:pt x="212585" y="1270"/>
                  </a:moveTo>
                  <a:lnTo>
                    <a:pt x="181584" y="1270"/>
                  </a:lnTo>
                  <a:lnTo>
                    <a:pt x="181584" y="66294"/>
                  </a:lnTo>
                  <a:lnTo>
                    <a:pt x="197675" y="66294"/>
                  </a:lnTo>
                  <a:lnTo>
                    <a:pt x="197675" y="40246"/>
                  </a:lnTo>
                  <a:lnTo>
                    <a:pt x="222176" y="40246"/>
                  </a:lnTo>
                  <a:lnTo>
                    <a:pt x="219455" y="35979"/>
                  </a:lnTo>
                  <a:lnTo>
                    <a:pt x="216852" y="34607"/>
                  </a:lnTo>
                  <a:lnTo>
                    <a:pt x="213156" y="34239"/>
                  </a:lnTo>
                  <a:lnTo>
                    <a:pt x="213156" y="34061"/>
                  </a:lnTo>
                  <a:lnTo>
                    <a:pt x="220192" y="32905"/>
                  </a:lnTo>
                  <a:lnTo>
                    <a:pt x="223001" y="28778"/>
                  </a:lnTo>
                  <a:lnTo>
                    <a:pt x="197675" y="28778"/>
                  </a:lnTo>
                  <a:lnTo>
                    <a:pt x="197675" y="13474"/>
                  </a:lnTo>
                  <a:lnTo>
                    <a:pt x="223710" y="13474"/>
                  </a:lnTo>
                  <a:lnTo>
                    <a:pt x="223710" y="13233"/>
                  </a:lnTo>
                  <a:lnTo>
                    <a:pt x="222351" y="9017"/>
                  </a:lnTo>
                  <a:lnTo>
                    <a:pt x="216865" y="2819"/>
                  </a:lnTo>
                  <a:lnTo>
                    <a:pt x="212585" y="1270"/>
                  </a:lnTo>
                  <a:close/>
                </a:path>
                <a:path w="381635" h="67944">
                  <a:moveTo>
                    <a:pt x="222176" y="40246"/>
                  </a:moveTo>
                  <a:lnTo>
                    <a:pt x="203873" y="40246"/>
                  </a:lnTo>
                  <a:lnTo>
                    <a:pt x="205244" y="40881"/>
                  </a:lnTo>
                  <a:lnTo>
                    <a:pt x="206806" y="43434"/>
                  </a:lnTo>
                  <a:lnTo>
                    <a:pt x="207187" y="45897"/>
                  </a:lnTo>
                  <a:lnTo>
                    <a:pt x="207187" y="59918"/>
                  </a:lnTo>
                  <a:lnTo>
                    <a:pt x="207509" y="62471"/>
                  </a:lnTo>
                  <a:lnTo>
                    <a:pt x="207625" y="63385"/>
                  </a:lnTo>
                  <a:lnTo>
                    <a:pt x="207708" y="64046"/>
                  </a:lnTo>
                  <a:lnTo>
                    <a:pt x="208749" y="66294"/>
                  </a:lnTo>
                  <a:lnTo>
                    <a:pt x="225882" y="66294"/>
                  </a:lnTo>
                  <a:lnTo>
                    <a:pt x="225882" y="65379"/>
                  </a:lnTo>
                  <a:lnTo>
                    <a:pt x="225247" y="64960"/>
                  </a:lnTo>
                  <a:lnTo>
                    <a:pt x="224637" y="64287"/>
                  </a:lnTo>
                  <a:lnTo>
                    <a:pt x="224066" y="63385"/>
                  </a:lnTo>
                  <a:lnTo>
                    <a:pt x="223545" y="62471"/>
                  </a:lnTo>
                  <a:lnTo>
                    <a:pt x="223319" y="59918"/>
                  </a:lnTo>
                  <a:lnTo>
                    <a:pt x="223278" y="44259"/>
                  </a:lnTo>
                  <a:lnTo>
                    <a:pt x="222538" y="40881"/>
                  </a:lnTo>
                  <a:lnTo>
                    <a:pt x="222176" y="40246"/>
                  </a:lnTo>
                  <a:close/>
                </a:path>
                <a:path w="381635" h="67944">
                  <a:moveTo>
                    <a:pt x="223710" y="13474"/>
                  </a:moveTo>
                  <a:lnTo>
                    <a:pt x="203212" y="13474"/>
                  </a:lnTo>
                  <a:lnTo>
                    <a:pt x="204952" y="14071"/>
                  </a:lnTo>
                  <a:lnTo>
                    <a:pt x="207086" y="16433"/>
                  </a:lnTo>
                  <a:lnTo>
                    <a:pt x="207619" y="18364"/>
                  </a:lnTo>
                  <a:lnTo>
                    <a:pt x="207619" y="23456"/>
                  </a:lnTo>
                  <a:lnTo>
                    <a:pt x="207060" y="25361"/>
                  </a:lnTo>
                  <a:lnTo>
                    <a:pt x="204812" y="28092"/>
                  </a:lnTo>
                  <a:lnTo>
                    <a:pt x="203123" y="28778"/>
                  </a:lnTo>
                  <a:lnTo>
                    <a:pt x="223001" y="28778"/>
                  </a:lnTo>
                  <a:lnTo>
                    <a:pt x="223710" y="27736"/>
                  </a:lnTo>
                  <a:lnTo>
                    <a:pt x="223710" y="13474"/>
                  </a:lnTo>
                  <a:close/>
                </a:path>
                <a:path w="381635" h="67944">
                  <a:moveTo>
                    <a:pt x="155371" y="0"/>
                  </a:moveTo>
                  <a:lnTo>
                    <a:pt x="147065" y="0"/>
                  </a:lnTo>
                  <a:lnTo>
                    <a:pt x="141312" y="2501"/>
                  </a:lnTo>
                  <a:lnTo>
                    <a:pt x="133311" y="33782"/>
                  </a:lnTo>
                  <a:lnTo>
                    <a:pt x="133311" y="40157"/>
                  </a:lnTo>
                  <a:lnTo>
                    <a:pt x="133471" y="42887"/>
                  </a:lnTo>
                  <a:lnTo>
                    <a:pt x="133594" y="44983"/>
                  </a:lnTo>
                  <a:lnTo>
                    <a:pt x="150812" y="67564"/>
                  </a:lnTo>
                  <a:lnTo>
                    <a:pt x="155371" y="67564"/>
                  </a:lnTo>
                  <a:lnTo>
                    <a:pt x="164306" y="66153"/>
                  </a:lnTo>
                  <a:lnTo>
                    <a:pt x="170687" y="61922"/>
                  </a:lnTo>
                  <a:lnTo>
                    <a:pt x="173849" y="56095"/>
                  </a:lnTo>
                  <a:lnTo>
                    <a:pt x="153009" y="56095"/>
                  </a:lnTo>
                  <a:lnTo>
                    <a:pt x="151510" y="54648"/>
                  </a:lnTo>
                  <a:lnTo>
                    <a:pt x="150240" y="48882"/>
                  </a:lnTo>
                  <a:lnTo>
                    <a:pt x="150107" y="46355"/>
                  </a:lnTo>
                  <a:lnTo>
                    <a:pt x="150034" y="44983"/>
                  </a:lnTo>
                  <a:lnTo>
                    <a:pt x="149923" y="24676"/>
                  </a:lnTo>
                  <a:lnTo>
                    <a:pt x="150140" y="20574"/>
                  </a:lnTo>
                  <a:lnTo>
                    <a:pt x="150240" y="18681"/>
                  </a:lnTo>
                  <a:lnTo>
                    <a:pt x="151510" y="12915"/>
                  </a:lnTo>
                  <a:lnTo>
                    <a:pt x="152901" y="11572"/>
                  </a:lnTo>
                  <a:lnTo>
                    <a:pt x="174111" y="11572"/>
                  </a:lnTo>
                  <a:lnTo>
                    <a:pt x="170362" y="5143"/>
                  </a:lnTo>
                  <a:lnTo>
                    <a:pt x="164115" y="1285"/>
                  </a:lnTo>
                  <a:lnTo>
                    <a:pt x="155371" y="0"/>
                  </a:lnTo>
                  <a:close/>
                </a:path>
                <a:path w="381635" h="67944">
                  <a:moveTo>
                    <a:pt x="175793" y="40157"/>
                  </a:moveTo>
                  <a:lnTo>
                    <a:pt x="160210" y="40157"/>
                  </a:lnTo>
                  <a:lnTo>
                    <a:pt x="160210" y="46355"/>
                  </a:lnTo>
                  <a:lnTo>
                    <a:pt x="159880" y="50558"/>
                  </a:lnTo>
                  <a:lnTo>
                    <a:pt x="158661" y="54648"/>
                  </a:lnTo>
                  <a:lnTo>
                    <a:pt x="158559" y="54991"/>
                  </a:lnTo>
                  <a:lnTo>
                    <a:pt x="157276" y="56095"/>
                  </a:lnTo>
                  <a:lnTo>
                    <a:pt x="173849" y="56095"/>
                  </a:lnTo>
                  <a:lnTo>
                    <a:pt x="174449" y="54991"/>
                  </a:lnTo>
                  <a:lnTo>
                    <a:pt x="174545" y="54648"/>
                  </a:lnTo>
                  <a:lnTo>
                    <a:pt x="175744" y="45364"/>
                  </a:lnTo>
                  <a:lnTo>
                    <a:pt x="175793" y="40157"/>
                  </a:lnTo>
                  <a:close/>
                </a:path>
                <a:path w="381635" h="67944">
                  <a:moveTo>
                    <a:pt x="174111" y="11572"/>
                  </a:moveTo>
                  <a:lnTo>
                    <a:pt x="157156" y="11572"/>
                  </a:lnTo>
                  <a:lnTo>
                    <a:pt x="158127" y="12166"/>
                  </a:lnTo>
                  <a:lnTo>
                    <a:pt x="159448" y="14960"/>
                  </a:lnTo>
                  <a:lnTo>
                    <a:pt x="159778" y="17449"/>
                  </a:lnTo>
                  <a:lnTo>
                    <a:pt x="159778" y="24676"/>
                  </a:lnTo>
                  <a:lnTo>
                    <a:pt x="175361" y="24676"/>
                  </a:lnTo>
                  <a:lnTo>
                    <a:pt x="175361" y="20574"/>
                  </a:lnTo>
                  <a:lnTo>
                    <a:pt x="174298" y="12915"/>
                  </a:lnTo>
                  <a:lnTo>
                    <a:pt x="174194" y="12166"/>
                  </a:lnTo>
                  <a:lnTo>
                    <a:pt x="174111" y="11572"/>
                  </a:lnTo>
                  <a:close/>
                </a:path>
                <a:path w="381635" h="67944">
                  <a:moveTo>
                    <a:pt x="86423" y="0"/>
                  </a:moveTo>
                  <a:lnTo>
                    <a:pt x="78117" y="0"/>
                  </a:lnTo>
                  <a:lnTo>
                    <a:pt x="72364" y="2501"/>
                  </a:lnTo>
                  <a:lnTo>
                    <a:pt x="64363" y="33782"/>
                  </a:lnTo>
                  <a:lnTo>
                    <a:pt x="64363" y="40157"/>
                  </a:lnTo>
                  <a:lnTo>
                    <a:pt x="64523" y="42887"/>
                  </a:lnTo>
                  <a:lnTo>
                    <a:pt x="64646" y="44983"/>
                  </a:lnTo>
                  <a:lnTo>
                    <a:pt x="81864" y="67564"/>
                  </a:lnTo>
                  <a:lnTo>
                    <a:pt x="86423" y="67564"/>
                  </a:lnTo>
                  <a:lnTo>
                    <a:pt x="95357" y="66153"/>
                  </a:lnTo>
                  <a:lnTo>
                    <a:pt x="101739" y="61922"/>
                  </a:lnTo>
                  <a:lnTo>
                    <a:pt x="104901" y="56095"/>
                  </a:lnTo>
                  <a:lnTo>
                    <a:pt x="84061" y="56095"/>
                  </a:lnTo>
                  <a:lnTo>
                    <a:pt x="82562" y="54648"/>
                  </a:lnTo>
                  <a:lnTo>
                    <a:pt x="81292" y="48882"/>
                  </a:lnTo>
                  <a:lnTo>
                    <a:pt x="81158" y="46355"/>
                  </a:lnTo>
                  <a:lnTo>
                    <a:pt x="81086" y="44983"/>
                  </a:lnTo>
                  <a:lnTo>
                    <a:pt x="80975" y="24676"/>
                  </a:lnTo>
                  <a:lnTo>
                    <a:pt x="81192" y="20574"/>
                  </a:lnTo>
                  <a:lnTo>
                    <a:pt x="81292" y="18681"/>
                  </a:lnTo>
                  <a:lnTo>
                    <a:pt x="82562" y="12915"/>
                  </a:lnTo>
                  <a:lnTo>
                    <a:pt x="83952" y="11572"/>
                  </a:lnTo>
                  <a:lnTo>
                    <a:pt x="105163" y="11572"/>
                  </a:lnTo>
                  <a:lnTo>
                    <a:pt x="101414" y="5143"/>
                  </a:lnTo>
                  <a:lnTo>
                    <a:pt x="95167" y="1285"/>
                  </a:lnTo>
                  <a:lnTo>
                    <a:pt x="86423" y="0"/>
                  </a:lnTo>
                  <a:close/>
                </a:path>
                <a:path w="381635" h="67944">
                  <a:moveTo>
                    <a:pt x="106845" y="40157"/>
                  </a:moveTo>
                  <a:lnTo>
                    <a:pt x="91262" y="40157"/>
                  </a:lnTo>
                  <a:lnTo>
                    <a:pt x="91262" y="46355"/>
                  </a:lnTo>
                  <a:lnTo>
                    <a:pt x="90931" y="50558"/>
                  </a:lnTo>
                  <a:lnTo>
                    <a:pt x="89713" y="54648"/>
                  </a:lnTo>
                  <a:lnTo>
                    <a:pt x="89611" y="54991"/>
                  </a:lnTo>
                  <a:lnTo>
                    <a:pt x="88328" y="56095"/>
                  </a:lnTo>
                  <a:lnTo>
                    <a:pt x="104901" y="56095"/>
                  </a:lnTo>
                  <a:lnTo>
                    <a:pt x="105500" y="54991"/>
                  </a:lnTo>
                  <a:lnTo>
                    <a:pt x="105596" y="54648"/>
                  </a:lnTo>
                  <a:lnTo>
                    <a:pt x="106795" y="45364"/>
                  </a:lnTo>
                  <a:lnTo>
                    <a:pt x="106845" y="40157"/>
                  </a:lnTo>
                  <a:close/>
                </a:path>
                <a:path w="381635" h="67944">
                  <a:moveTo>
                    <a:pt x="105163" y="11572"/>
                  </a:moveTo>
                  <a:lnTo>
                    <a:pt x="88207" y="11572"/>
                  </a:lnTo>
                  <a:lnTo>
                    <a:pt x="89179" y="12166"/>
                  </a:lnTo>
                  <a:lnTo>
                    <a:pt x="90500" y="14960"/>
                  </a:lnTo>
                  <a:lnTo>
                    <a:pt x="90830" y="17449"/>
                  </a:lnTo>
                  <a:lnTo>
                    <a:pt x="90830" y="24676"/>
                  </a:lnTo>
                  <a:lnTo>
                    <a:pt x="106413" y="24676"/>
                  </a:lnTo>
                  <a:lnTo>
                    <a:pt x="106413" y="20574"/>
                  </a:lnTo>
                  <a:lnTo>
                    <a:pt x="105349" y="12915"/>
                  </a:lnTo>
                  <a:lnTo>
                    <a:pt x="105245" y="12166"/>
                  </a:lnTo>
                  <a:lnTo>
                    <a:pt x="105163" y="11572"/>
                  </a:lnTo>
                  <a:close/>
                </a:path>
                <a:path w="381635" h="67944">
                  <a:moveTo>
                    <a:pt x="23012" y="1270"/>
                  </a:moveTo>
                  <a:lnTo>
                    <a:pt x="0" y="1270"/>
                  </a:lnTo>
                  <a:lnTo>
                    <a:pt x="0" y="66294"/>
                  </a:lnTo>
                  <a:lnTo>
                    <a:pt x="15049" y="66294"/>
                  </a:lnTo>
                  <a:lnTo>
                    <a:pt x="15049" y="17843"/>
                  </a:lnTo>
                  <a:lnTo>
                    <a:pt x="25804" y="17843"/>
                  </a:lnTo>
                  <a:lnTo>
                    <a:pt x="23012" y="1270"/>
                  </a:lnTo>
                  <a:close/>
                </a:path>
                <a:path w="381635" h="67944">
                  <a:moveTo>
                    <a:pt x="25804" y="17843"/>
                  </a:moveTo>
                  <a:lnTo>
                    <a:pt x="15227" y="17843"/>
                  </a:lnTo>
                  <a:lnTo>
                    <a:pt x="23787" y="66294"/>
                  </a:lnTo>
                  <a:lnTo>
                    <a:pt x="35382" y="66294"/>
                  </a:lnTo>
                  <a:lnTo>
                    <a:pt x="40064" y="39789"/>
                  </a:lnTo>
                  <a:lnTo>
                    <a:pt x="29502" y="39789"/>
                  </a:lnTo>
                  <a:lnTo>
                    <a:pt x="25804" y="17843"/>
                  </a:lnTo>
                  <a:close/>
                </a:path>
                <a:path w="381635" h="67944">
                  <a:moveTo>
                    <a:pt x="59169" y="17843"/>
                  </a:moveTo>
                  <a:lnTo>
                    <a:pt x="44119" y="17843"/>
                  </a:lnTo>
                  <a:lnTo>
                    <a:pt x="44119" y="66294"/>
                  </a:lnTo>
                  <a:lnTo>
                    <a:pt x="59169" y="66294"/>
                  </a:lnTo>
                  <a:lnTo>
                    <a:pt x="59169" y="17843"/>
                  </a:lnTo>
                  <a:close/>
                </a:path>
                <a:path w="381635" h="67944">
                  <a:moveTo>
                    <a:pt x="59169" y="1270"/>
                  </a:moveTo>
                  <a:lnTo>
                    <a:pt x="36156" y="1270"/>
                  </a:lnTo>
                  <a:lnTo>
                    <a:pt x="29667" y="39789"/>
                  </a:lnTo>
                  <a:lnTo>
                    <a:pt x="40064" y="39789"/>
                  </a:lnTo>
                  <a:lnTo>
                    <a:pt x="43941" y="17843"/>
                  </a:lnTo>
                  <a:lnTo>
                    <a:pt x="59169" y="17843"/>
                  </a:lnTo>
                  <a:lnTo>
                    <a:pt x="59169" y="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6433470" y="836524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69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69" y="94729"/>
                  </a:lnTo>
                  <a:lnTo>
                    <a:pt x="420369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5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69" y="90271"/>
                  </a:lnTo>
                  <a:lnTo>
                    <a:pt x="420369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69" y="94729"/>
                  </a:moveTo>
                  <a:lnTo>
                    <a:pt x="333374" y="94729"/>
                  </a:lnTo>
                  <a:lnTo>
                    <a:pt x="336172" y="105651"/>
                  </a:lnTo>
                  <a:lnTo>
                    <a:pt x="420369" y="105651"/>
                  </a:lnTo>
                  <a:lnTo>
                    <a:pt x="420369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5" y="86220"/>
                  </a:lnTo>
                  <a:lnTo>
                    <a:pt x="531875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5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5" y="1308"/>
                  </a:lnTo>
                  <a:lnTo>
                    <a:pt x="531875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6443154" y="844816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09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09" h="90805">
                  <a:moveTo>
                    <a:pt x="180441" y="64985"/>
                  </a:moveTo>
                  <a:lnTo>
                    <a:pt x="153149" y="64985"/>
                  </a:lnTo>
                  <a:lnTo>
                    <a:pt x="153149" y="56578"/>
                  </a:lnTo>
                  <a:lnTo>
                    <a:pt x="177126" y="56578"/>
                  </a:lnTo>
                  <a:lnTo>
                    <a:pt x="177126" y="33540"/>
                  </a:lnTo>
                  <a:lnTo>
                    <a:pt x="153149" y="33540"/>
                  </a:lnTo>
                  <a:lnTo>
                    <a:pt x="153149" y="25387"/>
                  </a:lnTo>
                  <a:lnTo>
                    <a:pt x="179552" y="25387"/>
                  </a:lnTo>
                  <a:lnTo>
                    <a:pt x="179552" y="1295"/>
                  </a:lnTo>
                  <a:lnTo>
                    <a:pt x="122148" y="1295"/>
                  </a:lnTo>
                  <a:lnTo>
                    <a:pt x="122148" y="89065"/>
                  </a:lnTo>
                  <a:lnTo>
                    <a:pt x="180441" y="89065"/>
                  </a:lnTo>
                  <a:lnTo>
                    <a:pt x="180441" y="64985"/>
                  </a:lnTo>
                  <a:close/>
                </a:path>
                <a:path w="588009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61" y="38760"/>
                  </a:lnTo>
                  <a:lnTo>
                    <a:pt x="219405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13" y="3302"/>
                  </a:lnTo>
                  <a:lnTo>
                    <a:pt x="196342" y="12598"/>
                  </a:lnTo>
                  <a:lnTo>
                    <a:pt x="186740" y="26974"/>
                  </a:lnTo>
                  <a:lnTo>
                    <a:pt x="183324" y="45516"/>
                  </a:lnTo>
                  <a:lnTo>
                    <a:pt x="186728" y="63690"/>
                  </a:lnTo>
                  <a:lnTo>
                    <a:pt x="196265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85" y="50368"/>
                  </a:lnTo>
                  <a:lnTo>
                    <a:pt x="276567" y="37376"/>
                  </a:lnTo>
                  <a:close/>
                </a:path>
                <a:path w="588009" h="90805">
                  <a:moveTo>
                    <a:pt x="365696" y="89065"/>
                  </a:moveTo>
                  <a:lnTo>
                    <a:pt x="361924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43" y="1295"/>
                  </a:lnTo>
                  <a:lnTo>
                    <a:pt x="324751" y="1295"/>
                  </a:lnTo>
                  <a:lnTo>
                    <a:pt x="324751" y="57353"/>
                  </a:lnTo>
                  <a:lnTo>
                    <a:pt x="312394" y="57353"/>
                  </a:lnTo>
                  <a:lnTo>
                    <a:pt x="317093" y="38277"/>
                  </a:lnTo>
                  <a:lnTo>
                    <a:pt x="317982" y="30505"/>
                  </a:lnTo>
                  <a:lnTo>
                    <a:pt x="319125" y="30505"/>
                  </a:lnTo>
                  <a:lnTo>
                    <a:pt x="319532" y="34721"/>
                  </a:lnTo>
                  <a:lnTo>
                    <a:pt x="320814" y="40386"/>
                  </a:lnTo>
                  <a:lnTo>
                    <a:pt x="324751" y="57353"/>
                  </a:lnTo>
                  <a:lnTo>
                    <a:pt x="324751" y="1295"/>
                  </a:lnTo>
                  <a:lnTo>
                    <a:pt x="301155" y="1295"/>
                  </a:lnTo>
                  <a:lnTo>
                    <a:pt x="271703" y="89065"/>
                  </a:lnTo>
                  <a:lnTo>
                    <a:pt x="304342" y="89065"/>
                  </a:lnTo>
                  <a:lnTo>
                    <a:pt x="306641" y="78155"/>
                  </a:lnTo>
                  <a:lnTo>
                    <a:pt x="330111" y="78155"/>
                  </a:lnTo>
                  <a:lnTo>
                    <a:pt x="332917" y="89065"/>
                  </a:lnTo>
                  <a:lnTo>
                    <a:pt x="365696" y="89065"/>
                  </a:lnTo>
                  <a:close/>
                </a:path>
                <a:path w="588009" h="90805">
                  <a:moveTo>
                    <a:pt x="428155" y="1295"/>
                  </a:moveTo>
                  <a:lnTo>
                    <a:pt x="371411" y="1295"/>
                  </a:lnTo>
                  <a:lnTo>
                    <a:pt x="371411" y="89065"/>
                  </a:lnTo>
                  <a:lnTo>
                    <a:pt x="402399" y="89065"/>
                  </a:lnTo>
                  <a:lnTo>
                    <a:pt x="402399" y="58280"/>
                  </a:lnTo>
                  <a:lnTo>
                    <a:pt x="425094" y="58280"/>
                  </a:lnTo>
                  <a:lnTo>
                    <a:pt x="425094" y="35255"/>
                  </a:lnTo>
                  <a:lnTo>
                    <a:pt x="402399" y="35255"/>
                  </a:lnTo>
                  <a:lnTo>
                    <a:pt x="402399" y="26314"/>
                  </a:lnTo>
                  <a:lnTo>
                    <a:pt x="428155" y="26314"/>
                  </a:lnTo>
                  <a:lnTo>
                    <a:pt x="428155" y="1295"/>
                  </a:lnTo>
                  <a:close/>
                </a:path>
                <a:path w="588009" h="90805">
                  <a:moveTo>
                    <a:pt x="524687" y="45275"/>
                  </a:moveTo>
                  <a:lnTo>
                    <a:pt x="521525" y="28295"/>
                  </a:lnTo>
                  <a:lnTo>
                    <a:pt x="521271" y="26924"/>
                  </a:lnTo>
                  <a:lnTo>
                    <a:pt x="511695" y="12623"/>
                  </a:lnTo>
                  <a:lnTo>
                    <a:pt x="496976" y="3327"/>
                  </a:lnTo>
                  <a:lnTo>
                    <a:pt x="493433" y="2705"/>
                  </a:lnTo>
                  <a:lnTo>
                    <a:pt x="493433" y="35267"/>
                  </a:lnTo>
                  <a:lnTo>
                    <a:pt x="493433" y="55270"/>
                  </a:lnTo>
                  <a:lnTo>
                    <a:pt x="487070" y="62115"/>
                  </a:lnTo>
                  <a:lnTo>
                    <a:pt x="468566" y="62115"/>
                  </a:lnTo>
                  <a:lnTo>
                    <a:pt x="461937" y="55130"/>
                  </a:lnTo>
                  <a:lnTo>
                    <a:pt x="461937" y="35534"/>
                  </a:lnTo>
                  <a:lnTo>
                    <a:pt x="468566" y="28295"/>
                  </a:lnTo>
                  <a:lnTo>
                    <a:pt x="486943" y="28295"/>
                  </a:lnTo>
                  <a:lnTo>
                    <a:pt x="493433" y="35267"/>
                  </a:lnTo>
                  <a:lnTo>
                    <a:pt x="493433" y="2705"/>
                  </a:lnTo>
                  <a:lnTo>
                    <a:pt x="478129" y="12"/>
                  </a:lnTo>
                  <a:lnTo>
                    <a:pt x="469442" y="685"/>
                  </a:lnTo>
                  <a:lnTo>
                    <a:pt x="461162" y="2616"/>
                  </a:lnTo>
                  <a:lnTo>
                    <a:pt x="431825" y="34607"/>
                  </a:lnTo>
                  <a:lnTo>
                    <a:pt x="430695" y="44475"/>
                  </a:lnTo>
                  <a:lnTo>
                    <a:pt x="434086" y="63030"/>
                  </a:lnTo>
                  <a:lnTo>
                    <a:pt x="443585" y="77546"/>
                  </a:lnTo>
                  <a:lnTo>
                    <a:pt x="458216" y="87058"/>
                  </a:lnTo>
                  <a:lnTo>
                    <a:pt x="458406" y="87058"/>
                  </a:lnTo>
                  <a:lnTo>
                    <a:pt x="476732" y="90385"/>
                  </a:lnTo>
                  <a:lnTo>
                    <a:pt x="521157" y="63474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09" h="90805">
                  <a:moveTo>
                    <a:pt x="587489" y="60782"/>
                  </a:moveTo>
                  <a:lnTo>
                    <a:pt x="561467" y="60782"/>
                  </a:lnTo>
                  <a:lnTo>
                    <a:pt x="561467" y="1295"/>
                  </a:lnTo>
                  <a:lnTo>
                    <a:pt x="530479" y="1295"/>
                  </a:lnTo>
                  <a:lnTo>
                    <a:pt x="530479" y="89065"/>
                  </a:lnTo>
                  <a:lnTo>
                    <a:pt x="587489" y="89065"/>
                  </a:lnTo>
                  <a:lnTo>
                    <a:pt x="587489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7" name="object 8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014979" y="1097032"/>
              <a:ext cx="707086" cy="187144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433471" y="1772356"/>
              <a:ext cx="384992" cy="118317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433473" y="1558169"/>
              <a:ext cx="707097" cy="106159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435756" y="1346638"/>
              <a:ext cx="422788" cy="103530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83999" y="2653724"/>
              <a:ext cx="7100556" cy="907456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433471" y="1051494"/>
              <a:ext cx="815694" cy="187458"/>
            </a:xfrm>
            <a:prstGeom prst="rect">
              <a:avLst/>
            </a:prstGeom>
          </p:spPr>
        </p:pic>
      </p:grpSp>
      <p:sp>
        <p:nvSpPr>
          <p:cNvPr id="93" name="object 93"/>
          <p:cNvSpPr txBox="1"/>
          <p:nvPr/>
        </p:nvSpPr>
        <p:spPr>
          <a:xfrm>
            <a:off x="8761543" y="1820694"/>
            <a:ext cx="11874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25" dirty="0">
                <a:latin typeface="Tahoma"/>
                <a:cs typeface="Tahoma"/>
              </a:rPr>
              <a:t>lub</a:t>
            </a:r>
            <a:endParaRPr sz="600">
              <a:latin typeface="Tahoma"/>
              <a:cs typeface="Tahoma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2647951" y="5457642"/>
            <a:ext cx="7093584" cy="102108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3970" marR="485775" indent="-1905">
              <a:lnSpc>
                <a:spcPct val="100000"/>
              </a:lnSpc>
              <a:spcBef>
                <a:spcPts val="125"/>
              </a:spcBef>
            </a:pPr>
            <a:r>
              <a:rPr sz="600" spc="-80" dirty="0">
                <a:latin typeface="Tahoma"/>
                <a:cs typeface="Tahoma"/>
              </a:rPr>
              <a:t>*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Niższą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dawkę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55" dirty="0">
                <a:latin typeface="Tahoma"/>
                <a:cs typeface="Tahoma"/>
              </a:rPr>
              <a:t>1,0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zaleca się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przy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łącznym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stosowaniu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 </a:t>
            </a:r>
            <a:r>
              <a:rPr sz="600" spc="-30" dirty="0">
                <a:latin typeface="Tahoma"/>
                <a:cs typeface="Tahoma"/>
              </a:rPr>
              <a:t>fungicydami,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herbicydami,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insektycydami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nawozami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dolistnymi.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ich</a:t>
            </a:r>
            <a:r>
              <a:rPr sz="600" spc="-10" dirty="0">
                <a:latin typeface="Tahoma"/>
                <a:cs typeface="Tahoma"/>
              </a:rPr>
              <a:t> skuteczność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szybkość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działania.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Wyższą</a:t>
            </a:r>
            <a:r>
              <a:rPr sz="600" spc="-10" dirty="0">
                <a:latin typeface="Tahoma"/>
                <a:cs typeface="Tahoma"/>
              </a:rPr>
              <a:t> dawkę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MEGAFOL-</a:t>
            </a:r>
            <a:r>
              <a:rPr sz="600" spc="-60" dirty="0">
                <a:latin typeface="Tahoma"/>
                <a:cs typeface="Tahoma"/>
              </a:rPr>
              <a:t>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2,0-</a:t>
            </a:r>
            <a:r>
              <a:rPr sz="600" spc="-45" dirty="0">
                <a:latin typeface="Tahoma"/>
                <a:cs typeface="Tahoma"/>
              </a:rPr>
              <a:t>3,0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przypadku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wystąpienia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stresu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np.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przymrozek,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5" dirty="0">
                <a:latin typeface="Tahoma"/>
                <a:cs typeface="Tahoma"/>
              </a:rPr>
              <a:t>susza,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zalanie,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uszkodzenia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poherbicydowe,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grad.</a:t>
            </a:r>
            <a:endParaRPr sz="600">
              <a:latin typeface="Tahoma"/>
              <a:cs typeface="Tahoma"/>
            </a:endParaRPr>
          </a:p>
          <a:p>
            <a:pPr marL="12700" marR="163830">
              <a:lnSpc>
                <a:spcPct val="100000"/>
              </a:lnSpc>
            </a:pPr>
            <a:r>
              <a:rPr sz="600" spc="-55" dirty="0">
                <a:latin typeface="Tahoma"/>
                <a:cs typeface="Tahoma"/>
              </a:rPr>
              <a:t>**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LECITEC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celu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ochrony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oparzeniami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słonecznymi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chorobami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grzybowymi.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Jednocześnie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wyrównuje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dojrzewanie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wybarwienie,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zabezpiecza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nadmiernym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wchłanianiem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podczas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opadów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oraz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właściwości </a:t>
            </a:r>
            <a:r>
              <a:rPr sz="600" spc="-25" dirty="0">
                <a:latin typeface="Tahoma"/>
                <a:cs typeface="Tahoma"/>
              </a:rPr>
              <a:t>przechowalnicze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transportowe.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stężeniu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0,3-</a:t>
            </a:r>
            <a:r>
              <a:rPr sz="600" spc="-45" dirty="0">
                <a:latin typeface="Tahoma"/>
                <a:cs typeface="Tahoma"/>
              </a:rPr>
              <a:t>0,5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135" dirty="0">
                <a:latin typeface="Tahoma"/>
                <a:cs typeface="Tahoma"/>
              </a:rPr>
              <a:t>%,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(300-</a:t>
            </a:r>
            <a:r>
              <a:rPr sz="600" spc="-30" dirty="0">
                <a:latin typeface="Tahoma"/>
                <a:cs typeface="Tahoma"/>
              </a:rPr>
              <a:t>500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wody).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600" spc="-50" dirty="0">
                <a:latin typeface="Tahoma"/>
                <a:cs typeface="Tahoma"/>
              </a:rPr>
              <a:t>***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BENEFIT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PZ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stymuluje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podziały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komórkowe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dzięki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czemu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ujednolica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zwiększa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masę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plonu.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Zalecane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jest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jego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łączne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stosowanie</a:t>
            </a:r>
            <a:r>
              <a:rPr sz="600" spc="-10" dirty="0">
                <a:latin typeface="Tahoma"/>
                <a:cs typeface="Tahoma"/>
              </a:rPr>
              <a:t> z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MC</a:t>
            </a:r>
            <a:r>
              <a:rPr sz="600" spc="-10" dirty="0">
                <a:latin typeface="Tahoma"/>
                <a:cs typeface="Tahoma"/>
              </a:rPr>
              <a:t> CREAM.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600" b="1" spc="-45" dirty="0">
                <a:latin typeface="Trebuchet MS"/>
                <a:cs typeface="Trebuchet MS"/>
              </a:rPr>
              <a:t>Uzupełniające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50" dirty="0">
                <a:latin typeface="Trebuchet MS"/>
                <a:cs typeface="Trebuchet MS"/>
              </a:rPr>
              <a:t>nawożenie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10" dirty="0">
                <a:latin typeface="Trebuchet MS"/>
                <a:cs typeface="Trebuchet MS"/>
              </a:rPr>
              <a:t>doglebowe:</a:t>
            </a:r>
            <a:endParaRPr sz="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VIVA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10L/ha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(minimum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500L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hektar).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IBER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b="1" spc="-25" dirty="0">
                <a:latin typeface="Trebuchet MS"/>
                <a:cs typeface="Trebuchet MS"/>
              </a:rPr>
              <a:t>HUMUS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40" dirty="0">
                <a:latin typeface="Tahoma"/>
                <a:cs typeface="Tahoma"/>
              </a:rPr>
              <a:t>2,5-</a:t>
            </a:r>
            <a:r>
              <a:rPr sz="600" spc="-45" dirty="0">
                <a:latin typeface="Tahoma"/>
                <a:cs typeface="Tahoma"/>
              </a:rPr>
              <a:t>5,0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kg/ha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Dawkę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2,5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kg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można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dwukrotnie.</a:t>
            </a:r>
            <a:endParaRPr sz="60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RADIFARM</a:t>
            </a:r>
            <a:r>
              <a:rPr sz="600" b="1" spc="-5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250ml/100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moczenie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sadzonek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posadzeniem,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podlewanie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po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posadzeniu.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RADIFARM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stymuluje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rozwój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systemu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korzeniowego,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przez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to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zdolność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rośliny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do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absorbowania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składników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odżywczych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</a:t>
            </a:r>
            <a:r>
              <a:rPr sz="600" spc="-5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gleby.</a:t>
            </a:r>
            <a:endParaRPr sz="6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9299" y="0"/>
            <a:ext cx="12700" cy="360045"/>
          </a:xfrm>
          <a:custGeom>
            <a:avLst/>
            <a:gdLst/>
            <a:ahLst/>
            <a:cxnLst/>
            <a:rect l="l" t="t" r="r" b="b"/>
            <a:pathLst>
              <a:path w="12700" h="360045">
                <a:moveTo>
                  <a:pt x="12700" y="0"/>
                </a:moveTo>
                <a:lnTo>
                  <a:pt x="0" y="0"/>
                </a:lnTo>
                <a:lnTo>
                  <a:pt x="0" y="360009"/>
                </a:lnTo>
                <a:lnTo>
                  <a:pt x="12700" y="360009"/>
                </a:lnTo>
                <a:lnTo>
                  <a:pt x="12700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3060" y="444505"/>
            <a:ext cx="203200" cy="13906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60" dirty="0">
                <a:latin typeface="Trebuchet MS"/>
                <a:cs typeface="Trebuchet MS"/>
              </a:rPr>
              <a:t>24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127250" y="1565275"/>
            <a:ext cx="7100570" cy="3917315"/>
            <a:chOff x="683996" y="720001"/>
            <a:chExt cx="7100570" cy="3917315"/>
          </a:xfrm>
        </p:grpSpPr>
        <p:sp>
          <p:nvSpPr>
            <p:cNvPr id="5" name="object 5"/>
            <p:cNvSpPr/>
            <p:nvPr/>
          </p:nvSpPr>
          <p:spPr>
            <a:xfrm>
              <a:off x="683996" y="720001"/>
              <a:ext cx="7100570" cy="2837180"/>
            </a:xfrm>
            <a:custGeom>
              <a:avLst/>
              <a:gdLst/>
              <a:ahLst/>
              <a:cxnLst/>
              <a:rect l="l" t="t" r="r" b="b"/>
              <a:pathLst>
                <a:path w="7100570" h="2837179">
                  <a:moveTo>
                    <a:pt x="1420114" y="0"/>
                  </a:moveTo>
                  <a:lnTo>
                    <a:pt x="0" y="0"/>
                  </a:lnTo>
                  <a:lnTo>
                    <a:pt x="0" y="2837129"/>
                  </a:lnTo>
                  <a:lnTo>
                    <a:pt x="1420114" y="2837129"/>
                  </a:lnTo>
                  <a:lnTo>
                    <a:pt x="1420114" y="0"/>
                  </a:lnTo>
                  <a:close/>
                </a:path>
                <a:path w="7100570" h="2837179">
                  <a:moveTo>
                    <a:pt x="4260342" y="0"/>
                  </a:moveTo>
                  <a:lnTo>
                    <a:pt x="2840228" y="0"/>
                  </a:lnTo>
                  <a:lnTo>
                    <a:pt x="2840228" y="2837129"/>
                  </a:lnTo>
                  <a:lnTo>
                    <a:pt x="4260342" y="2837129"/>
                  </a:lnTo>
                  <a:lnTo>
                    <a:pt x="4260342" y="0"/>
                  </a:lnTo>
                  <a:close/>
                </a:path>
                <a:path w="7100570" h="2837179">
                  <a:moveTo>
                    <a:pt x="7100557" y="0"/>
                  </a:moveTo>
                  <a:lnTo>
                    <a:pt x="5680443" y="0"/>
                  </a:lnTo>
                  <a:lnTo>
                    <a:pt x="5680443" y="2837129"/>
                  </a:lnTo>
                  <a:lnTo>
                    <a:pt x="7100557" y="2837129"/>
                  </a:lnTo>
                  <a:lnTo>
                    <a:pt x="7100557" y="0"/>
                  </a:lnTo>
                  <a:close/>
                </a:path>
              </a:pathLst>
            </a:custGeom>
            <a:solidFill>
              <a:srgbClr val="E3E3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3996" y="2905569"/>
              <a:ext cx="7100558" cy="1731568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2221344" y="4465660"/>
            <a:ext cx="123190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80975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Prawidłowy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start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rozwój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wegetacji.</a:t>
            </a:r>
            <a:r>
              <a:rPr sz="650" spc="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Przezwyciężenie</a:t>
            </a:r>
            <a:r>
              <a:rPr sz="650" spc="6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stresów</a:t>
            </a:r>
            <a:endParaRPr sz="650">
              <a:latin typeface="Tahoma"/>
              <a:cs typeface="Tahoma"/>
            </a:endParaRPr>
          </a:p>
          <a:p>
            <a:pPr marL="1905" algn="ctr">
              <a:lnSpc>
                <a:spcPct val="100000"/>
              </a:lnSpc>
            </a:pPr>
            <a:r>
              <a:rPr sz="650" spc="-30" dirty="0">
                <a:latin typeface="Tahoma"/>
                <a:cs typeface="Tahoma"/>
              </a:rPr>
              <a:t>środowiskowych.</a:t>
            </a:r>
            <a:r>
              <a:rPr sz="650" spc="3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Zapobieganie</a:t>
            </a:r>
            <a:endParaRPr sz="650">
              <a:latin typeface="Tahoma"/>
              <a:cs typeface="Tahoma"/>
            </a:endParaRPr>
          </a:p>
          <a:p>
            <a:pPr marL="12065" marR="5080" algn="ctr">
              <a:lnSpc>
                <a:spcPct val="100000"/>
              </a:lnSpc>
            </a:pPr>
            <a:r>
              <a:rPr sz="650" spc="-30" dirty="0">
                <a:latin typeface="Tahoma"/>
                <a:cs typeface="Tahoma"/>
              </a:rPr>
              <a:t>wystąpieniu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niedoborów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składników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pokarmowych.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06699" y="4465660"/>
            <a:ext cx="1301750" cy="322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Stymulowanie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naturalnej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odporności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roślin.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Zapobieganie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wystąpienia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niedoborów</a:t>
            </a:r>
            <a:r>
              <a:rPr sz="650" spc="-7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składników</a:t>
            </a:r>
            <a:r>
              <a:rPr sz="650" spc="-7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pokarmowych.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026806" y="4465660"/>
            <a:ext cx="130175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Set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stymuluje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5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wydłuża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kwitnienie,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poprawia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zawiązywanie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owoców</a:t>
            </a:r>
            <a:endParaRPr sz="650">
              <a:latin typeface="Tahoma"/>
              <a:cs typeface="Tahoma"/>
            </a:endParaRPr>
          </a:p>
          <a:p>
            <a:pPr marL="89535" marR="81915" algn="ctr">
              <a:lnSpc>
                <a:spcPct val="100000"/>
              </a:lnSpc>
            </a:pPr>
            <a:r>
              <a:rPr sz="650" spc="-20" dirty="0">
                <a:latin typeface="Tahoma"/>
                <a:cs typeface="Tahoma"/>
              </a:rPr>
              <a:t>i </a:t>
            </a:r>
            <a:r>
              <a:rPr sz="650" spc="-30" dirty="0">
                <a:latin typeface="Tahoma"/>
                <a:cs typeface="Tahoma"/>
              </a:rPr>
              <a:t>zapobiega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opadaniu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zawiązków.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BENEFIT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PZ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stosować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pod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koniec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kwitnienia.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446914" y="4465660"/>
            <a:ext cx="1303655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Cream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podnosi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jakość</a:t>
            </a:r>
            <a:r>
              <a:rPr sz="650" spc="-20" dirty="0">
                <a:latin typeface="Tahoma"/>
                <a:cs typeface="Tahoma"/>
              </a:rPr>
              <a:t> i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wielkość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plonu,</a:t>
            </a:r>
            <a:r>
              <a:rPr sz="650" spc="-35" dirty="0">
                <a:latin typeface="Tahoma"/>
                <a:cs typeface="Tahoma"/>
              </a:rPr>
              <a:t> wpływając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na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proces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fotosynte-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zy.</a:t>
            </a:r>
            <a:r>
              <a:rPr sz="650" spc="-20" dirty="0">
                <a:latin typeface="Tahoma"/>
                <a:cs typeface="Tahoma"/>
              </a:rPr>
              <a:t> Lecitec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wspomaga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ochronę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przed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chorobami,</a:t>
            </a:r>
            <a:r>
              <a:rPr sz="650" spc="-7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ograniczapękanieowoców,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poparzenia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słoneczne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oraz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zapobiega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utraciewodypodczasprzechowywania.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880560" y="4465660"/>
            <a:ext cx="1275080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Sweet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zalecany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75" dirty="0">
                <a:latin typeface="Tahoma"/>
                <a:cs typeface="Tahoma"/>
              </a:rPr>
              <a:t>w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przypadku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odmian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deserowych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75" dirty="0">
                <a:latin typeface="Tahoma"/>
                <a:cs typeface="Tahoma"/>
              </a:rPr>
              <a:t>w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celu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poprawienia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smaku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 </a:t>
            </a:r>
            <a:r>
              <a:rPr sz="650" spc="-25" dirty="0">
                <a:latin typeface="Tahoma"/>
                <a:cs typeface="Tahoma"/>
              </a:rPr>
              <a:t>jakość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owoców.</a:t>
            </a:r>
            <a:r>
              <a:rPr sz="650" spc="-20" dirty="0">
                <a:latin typeface="Tahoma"/>
                <a:cs typeface="Tahoma"/>
              </a:rPr>
              <a:t> Calcio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Sprint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ogranicza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powstawanie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niedoborów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wapnia,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poprawia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właściwości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przechowalnicze.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488971" y="5257645"/>
            <a:ext cx="69723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40" dirty="0">
                <a:latin typeface="Trebuchet MS"/>
                <a:cs typeface="Trebuchet MS"/>
              </a:rPr>
              <a:t>Początek</a:t>
            </a:r>
            <a:r>
              <a:rPr sz="650" b="1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wegetacji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24351" y="5257645"/>
            <a:ext cx="66675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0" dirty="0">
                <a:latin typeface="Trebuchet MS"/>
                <a:cs typeface="Trebuchet MS"/>
              </a:rPr>
              <a:t>Przed</a:t>
            </a:r>
            <a:r>
              <a:rPr sz="650" b="1" spc="-5" dirty="0">
                <a:latin typeface="Trebuchet MS"/>
                <a:cs typeface="Trebuchet MS"/>
              </a:rPr>
              <a:t> </a:t>
            </a:r>
            <a:r>
              <a:rPr sz="650" b="1" spc="-45" dirty="0">
                <a:latin typeface="Trebuchet MS"/>
                <a:cs typeface="Trebuchet MS"/>
              </a:rPr>
              <a:t>kwitnieniem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15649" y="5257645"/>
            <a:ext cx="72453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100" dirty="0">
                <a:latin typeface="Trebuchet MS"/>
                <a:cs typeface="Trebuchet MS"/>
              </a:rPr>
              <a:t>W</a:t>
            </a:r>
            <a:r>
              <a:rPr sz="650" b="1" spc="-15" dirty="0">
                <a:latin typeface="Trebuchet MS"/>
                <a:cs typeface="Trebuchet MS"/>
              </a:rPr>
              <a:t> </a:t>
            </a:r>
            <a:r>
              <a:rPr sz="650" b="1" spc="-50" dirty="0">
                <a:latin typeface="Trebuchet MS"/>
                <a:cs typeface="Trebuchet MS"/>
              </a:rPr>
              <a:t>trakcie</a:t>
            </a:r>
            <a:r>
              <a:rPr sz="650" b="1" spc="-10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kwitnienia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634797" y="5257645"/>
            <a:ext cx="92646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5755" marR="5080" indent="-313690">
              <a:lnSpc>
                <a:spcPct val="100000"/>
              </a:lnSpc>
              <a:spcBef>
                <a:spcPts val="100"/>
              </a:spcBef>
            </a:pPr>
            <a:r>
              <a:rPr sz="650" b="1" spc="-30" dirty="0">
                <a:latin typeface="Trebuchet MS"/>
                <a:cs typeface="Trebuchet MS"/>
              </a:rPr>
              <a:t>Po</a:t>
            </a:r>
            <a:r>
              <a:rPr sz="650" b="1" spc="-15" dirty="0">
                <a:latin typeface="Trebuchet MS"/>
                <a:cs typeface="Trebuchet MS"/>
              </a:rPr>
              <a:t> </a:t>
            </a:r>
            <a:r>
              <a:rPr sz="650" b="1" spc="-50" dirty="0">
                <a:latin typeface="Trebuchet MS"/>
                <a:cs typeface="Trebuchet MS"/>
              </a:rPr>
              <a:t>zawiązaniu</a:t>
            </a:r>
            <a:r>
              <a:rPr sz="650" b="1" spc="-10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pierwszych</a:t>
            </a:r>
            <a:r>
              <a:rPr sz="650" b="1" spc="500" dirty="0">
                <a:latin typeface="Trebuchet MS"/>
                <a:cs typeface="Trebuchet MS"/>
              </a:rPr>
              <a:t> </a:t>
            </a:r>
            <a:r>
              <a:rPr sz="650" b="1" spc="-10" dirty="0">
                <a:latin typeface="Trebuchet MS"/>
                <a:cs typeface="Trebuchet MS"/>
              </a:rPr>
              <a:t>owoców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148022" y="5257645"/>
            <a:ext cx="74041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5" dirty="0">
                <a:latin typeface="Trebuchet MS"/>
                <a:cs typeface="Trebuchet MS"/>
              </a:rPr>
              <a:t>Dojrzewanie</a:t>
            </a:r>
            <a:r>
              <a:rPr sz="650" b="1" spc="5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owoców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114554" y="5570730"/>
            <a:ext cx="693483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 marR="327025" indent="-1905">
              <a:lnSpc>
                <a:spcPct val="100000"/>
              </a:lnSpc>
              <a:spcBef>
                <a:spcPts val="100"/>
              </a:spcBef>
            </a:pPr>
            <a:r>
              <a:rPr sz="600" spc="-80" dirty="0">
                <a:latin typeface="Tahoma"/>
                <a:cs typeface="Tahoma"/>
              </a:rPr>
              <a:t>*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Niższą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dawkę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55" dirty="0">
                <a:latin typeface="Tahoma"/>
                <a:cs typeface="Tahoma"/>
              </a:rPr>
              <a:t>1,0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zaleca się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przy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łącznym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stosowaniu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 </a:t>
            </a:r>
            <a:r>
              <a:rPr sz="600" spc="-30" dirty="0">
                <a:latin typeface="Tahoma"/>
                <a:cs typeface="Tahoma"/>
              </a:rPr>
              <a:t>fungicydami,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herbicydami,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insektycydami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nawozami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dolistnymi.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ich</a:t>
            </a:r>
            <a:r>
              <a:rPr sz="600" spc="-10" dirty="0">
                <a:latin typeface="Tahoma"/>
                <a:cs typeface="Tahoma"/>
              </a:rPr>
              <a:t> skuteczność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szybkość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działania.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Wyższą</a:t>
            </a:r>
            <a:r>
              <a:rPr sz="600" spc="-10" dirty="0">
                <a:latin typeface="Tahoma"/>
                <a:cs typeface="Tahoma"/>
              </a:rPr>
              <a:t> dawkę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MEGAFOL-</a:t>
            </a:r>
            <a:r>
              <a:rPr sz="600" spc="-60" dirty="0">
                <a:latin typeface="Tahoma"/>
                <a:cs typeface="Tahoma"/>
              </a:rPr>
              <a:t>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2,0-</a:t>
            </a:r>
            <a:r>
              <a:rPr sz="600" spc="-45" dirty="0">
                <a:latin typeface="Tahoma"/>
                <a:cs typeface="Tahoma"/>
              </a:rPr>
              <a:t>3,0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przypadku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wystąpienia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stresu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np.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przymrozek,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5" dirty="0">
                <a:latin typeface="Tahoma"/>
                <a:cs typeface="Tahoma"/>
              </a:rPr>
              <a:t>susza,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zalanie,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uszkodzenia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poherbicydowe,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grad.</a:t>
            </a:r>
            <a:endParaRPr sz="60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</a:pPr>
            <a:r>
              <a:rPr sz="600" spc="-55" dirty="0">
                <a:latin typeface="Tahoma"/>
                <a:cs typeface="Tahoma"/>
              </a:rPr>
              <a:t>**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LECITEC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celu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ochrony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oparzeniami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słonecznymi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chorobami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grzybowymi.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Jednocześnie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wyrównuje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dojrzewanie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wybarwienie,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zabezpiecza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nadmiernym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wchłanianiem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podczas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opadów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oraz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właściwości </a:t>
            </a:r>
            <a:r>
              <a:rPr sz="600" spc="-25" dirty="0">
                <a:latin typeface="Tahoma"/>
                <a:cs typeface="Tahoma"/>
              </a:rPr>
              <a:t>przechowalnicze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transportowe.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stężeniu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0,3-</a:t>
            </a:r>
            <a:r>
              <a:rPr sz="600" spc="-45" dirty="0">
                <a:latin typeface="Tahoma"/>
                <a:cs typeface="Tahoma"/>
              </a:rPr>
              <a:t>0,5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135" dirty="0">
                <a:latin typeface="Tahoma"/>
                <a:cs typeface="Tahoma"/>
              </a:rPr>
              <a:t>%,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(300-</a:t>
            </a:r>
            <a:r>
              <a:rPr sz="600" spc="-30" dirty="0">
                <a:latin typeface="Tahoma"/>
                <a:cs typeface="Tahoma"/>
              </a:rPr>
              <a:t>500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wody).</a:t>
            </a:r>
            <a:endParaRPr sz="600">
              <a:latin typeface="Tahoma"/>
              <a:cs typeface="Tahoma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95" dirty="0"/>
              <a:t>NAWOŻENIE</a:t>
            </a:r>
            <a:r>
              <a:rPr spc="75" dirty="0"/>
              <a:t> </a:t>
            </a:r>
            <a:r>
              <a:rPr dirty="0"/>
              <a:t>I</a:t>
            </a:r>
            <a:r>
              <a:rPr spc="75" dirty="0"/>
              <a:t> </a:t>
            </a:r>
            <a:r>
              <a:rPr spc="-210" dirty="0"/>
              <a:t>BIOSTYMULACJA</a:t>
            </a:r>
            <a:r>
              <a:rPr spc="75" dirty="0"/>
              <a:t> </a:t>
            </a:r>
            <a:r>
              <a:rPr spc="-185" dirty="0"/>
              <a:t>TRUSKAWKA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3085761" y="1700083"/>
            <a:ext cx="4057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5" dirty="0">
                <a:latin typeface="Tahoma"/>
                <a:cs typeface="Tahoma"/>
              </a:rPr>
              <a:t>1,0-</a:t>
            </a:r>
            <a:r>
              <a:rPr sz="600" spc="-20" dirty="0">
                <a:latin typeface="Tahoma"/>
                <a:cs typeface="Tahoma"/>
              </a:rPr>
              <a:t>2,0L/ha*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025461" y="1908971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025461" y="2213168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020673" y="2523721"/>
            <a:ext cx="47053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440534" y="2442409"/>
            <a:ext cx="47053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505601" y="1700083"/>
            <a:ext cx="4057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0" dirty="0">
                <a:latin typeface="Tahoma"/>
                <a:cs typeface="Tahoma"/>
              </a:rPr>
              <a:t>1,0-</a:t>
            </a:r>
            <a:r>
              <a:rPr sz="600" spc="-30" dirty="0">
                <a:latin typeface="Tahoma"/>
                <a:cs typeface="Tahoma"/>
              </a:rPr>
              <a:t>3,0L/ha*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445301" y="1909191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487319" y="2213140"/>
            <a:ext cx="42354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5" dirty="0">
                <a:latin typeface="Tahoma"/>
                <a:cs typeface="Tahoma"/>
              </a:rPr>
              <a:t>1,5-</a:t>
            </a:r>
            <a:r>
              <a:rPr sz="650" spc="-45" dirty="0">
                <a:latin typeface="Tahoma"/>
                <a:cs typeface="Tahoma"/>
              </a:rPr>
              <a:t>2,0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980911" y="1700083"/>
            <a:ext cx="350520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45" dirty="0">
                <a:latin typeface="Tahoma"/>
                <a:cs typeface="Tahoma"/>
              </a:rPr>
              <a:t>2x1,5</a:t>
            </a:r>
            <a:r>
              <a:rPr sz="600" spc="-2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865457" y="1946417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865457" y="2244092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829218" y="2549114"/>
            <a:ext cx="50228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2x2,0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860669" y="2769193"/>
            <a:ext cx="47053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395543" y="1700083"/>
            <a:ext cx="35750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35" dirty="0">
                <a:latin typeface="Tahoma"/>
                <a:cs typeface="Tahoma"/>
              </a:rPr>
              <a:t>2x2,0</a:t>
            </a:r>
            <a:r>
              <a:rPr sz="600" spc="-20" dirty="0">
                <a:latin typeface="Tahoma"/>
                <a:cs typeface="Tahoma"/>
              </a:rPr>
              <a:t> 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286962" y="1946417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452805" y="2228738"/>
            <a:ext cx="29972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374877" y="2462685"/>
            <a:ext cx="37782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282174" y="2694815"/>
            <a:ext cx="47053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8775894" y="1700083"/>
            <a:ext cx="39560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0" dirty="0">
                <a:latin typeface="Tahoma"/>
                <a:cs typeface="Tahoma"/>
              </a:rPr>
              <a:t>1,0-</a:t>
            </a:r>
            <a:r>
              <a:rPr sz="600" spc="-45" dirty="0">
                <a:latin typeface="Tahoma"/>
                <a:cs typeface="Tahoma"/>
              </a:rPr>
              <a:t>2,0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705453" y="1903167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870883" y="2191679"/>
            <a:ext cx="300355" cy="324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65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870883" y="2640669"/>
            <a:ext cx="30035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8700747" y="2860747"/>
            <a:ext cx="47053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2196733" y="1676412"/>
            <a:ext cx="6496050" cy="2246630"/>
            <a:chOff x="753479" y="831138"/>
            <a:chExt cx="6496050" cy="2246630"/>
          </a:xfrm>
        </p:grpSpPr>
        <p:sp>
          <p:nvSpPr>
            <p:cNvPr id="43" name="object 43"/>
            <p:cNvSpPr/>
            <p:nvPr/>
          </p:nvSpPr>
          <p:spPr>
            <a:xfrm>
              <a:off x="2253000" y="3024331"/>
              <a:ext cx="12700" cy="53975"/>
            </a:xfrm>
            <a:custGeom>
              <a:avLst/>
              <a:gdLst/>
              <a:ahLst/>
              <a:cxnLst/>
              <a:rect l="l" t="t" r="r" b="b"/>
              <a:pathLst>
                <a:path w="12700" h="53975">
                  <a:moveTo>
                    <a:pt x="12062" y="51676"/>
                  </a:moveTo>
                  <a:lnTo>
                    <a:pt x="11315" y="51676"/>
                  </a:lnTo>
                  <a:lnTo>
                    <a:pt x="11871" y="53378"/>
                  </a:lnTo>
                  <a:lnTo>
                    <a:pt x="12020" y="52311"/>
                  </a:lnTo>
                  <a:lnTo>
                    <a:pt x="12062" y="51676"/>
                  </a:lnTo>
                  <a:close/>
                </a:path>
                <a:path w="12700" h="53975">
                  <a:moveTo>
                    <a:pt x="11263" y="47485"/>
                  </a:moveTo>
                  <a:lnTo>
                    <a:pt x="9300" y="47485"/>
                  </a:lnTo>
                  <a:lnTo>
                    <a:pt x="9499" y="47726"/>
                  </a:lnTo>
                  <a:lnTo>
                    <a:pt x="9367" y="47726"/>
                  </a:lnTo>
                  <a:lnTo>
                    <a:pt x="11087" y="52311"/>
                  </a:lnTo>
                  <a:lnTo>
                    <a:pt x="11315" y="51676"/>
                  </a:lnTo>
                  <a:lnTo>
                    <a:pt x="12062" y="51676"/>
                  </a:lnTo>
                  <a:lnTo>
                    <a:pt x="12179" y="49936"/>
                  </a:lnTo>
                  <a:lnTo>
                    <a:pt x="11354" y="47726"/>
                  </a:lnTo>
                  <a:lnTo>
                    <a:pt x="9499" y="47726"/>
                  </a:lnTo>
                  <a:lnTo>
                    <a:pt x="9300" y="47485"/>
                  </a:lnTo>
                  <a:lnTo>
                    <a:pt x="11263" y="47485"/>
                  </a:lnTo>
                  <a:close/>
                </a:path>
                <a:path w="12700" h="53975">
                  <a:moveTo>
                    <a:pt x="8665" y="40716"/>
                  </a:moveTo>
                  <a:lnTo>
                    <a:pt x="8013" y="40716"/>
                  </a:lnTo>
                  <a:lnTo>
                    <a:pt x="8331" y="43548"/>
                  </a:lnTo>
                  <a:lnTo>
                    <a:pt x="9499" y="47726"/>
                  </a:lnTo>
                  <a:lnTo>
                    <a:pt x="9367" y="47726"/>
                  </a:lnTo>
                  <a:lnTo>
                    <a:pt x="9277" y="47485"/>
                  </a:lnTo>
                  <a:lnTo>
                    <a:pt x="11263" y="47485"/>
                  </a:lnTo>
                  <a:lnTo>
                    <a:pt x="11178" y="47256"/>
                  </a:lnTo>
                  <a:lnTo>
                    <a:pt x="10604" y="47256"/>
                  </a:lnTo>
                  <a:lnTo>
                    <a:pt x="10452" y="45821"/>
                  </a:lnTo>
                  <a:lnTo>
                    <a:pt x="10391" y="45250"/>
                  </a:lnTo>
                  <a:lnTo>
                    <a:pt x="10295" y="44348"/>
                  </a:lnTo>
                  <a:lnTo>
                    <a:pt x="10210" y="43548"/>
                  </a:lnTo>
                  <a:lnTo>
                    <a:pt x="9855" y="41808"/>
                  </a:lnTo>
                  <a:lnTo>
                    <a:pt x="8724" y="41097"/>
                  </a:lnTo>
                  <a:lnTo>
                    <a:pt x="8665" y="40716"/>
                  </a:lnTo>
                  <a:close/>
                </a:path>
                <a:path w="12700" h="53975">
                  <a:moveTo>
                    <a:pt x="10642" y="45821"/>
                  </a:moveTo>
                  <a:lnTo>
                    <a:pt x="10604" y="47256"/>
                  </a:lnTo>
                  <a:lnTo>
                    <a:pt x="11178" y="47256"/>
                  </a:lnTo>
                  <a:lnTo>
                    <a:pt x="10642" y="45821"/>
                  </a:lnTo>
                  <a:close/>
                </a:path>
                <a:path w="12700" h="53975">
                  <a:moveTo>
                    <a:pt x="2745" y="13296"/>
                  </a:moveTo>
                  <a:lnTo>
                    <a:pt x="939" y="13296"/>
                  </a:lnTo>
                  <a:lnTo>
                    <a:pt x="2006" y="17475"/>
                  </a:lnTo>
                  <a:lnTo>
                    <a:pt x="952" y="22212"/>
                  </a:lnTo>
                  <a:lnTo>
                    <a:pt x="2616" y="24790"/>
                  </a:lnTo>
                  <a:lnTo>
                    <a:pt x="2921" y="24790"/>
                  </a:lnTo>
                  <a:lnTo>
                    <a:pt x="3035" y="27330"/>
                  </a:lnTo>
                  <a:lnTo>
                    <a:pt x="3324" y="29387"/>
                  </a:lnTo>
                  <a:lnTo>
                    <a:pt x="3403" y="29946"/>
                  </a:lnTo>
                  <a:lnTo>
                    <a:pt x="4025" y="30530"/>
                  </a:lnTo>
                  <a:lnTo>
                    <a:pt x="5295" y="32753"/>
                  </a:lnTo>
                  <a:lnTo>
                    <a:pt x="4241" y="35267"/>
                  </a:lnTo>
                  <a:lnTo>
                    <a:pt x="6413" y="36817"/>
                  </a:lnTo>
                  <a:lnTo>
                    <a:pt x="6720" y="38239"/>
                  </a:lnTo>
                  <a:lnTo>
                    <a:pt x="6756" y="38404"/>
                  </a:lnTo>
                  <a:lnTo>
                    <a:pt x="6857" y="44348"/>
                  </a:lnTo>
                  <a:lnTo>
                    <a:pt x="7892" y="41097"/>
                  </a:lnTo>
                  <a:lnTo>
                    <a:pt x="8013" y="40716"/>
                  </a:lnTo>
                  <a:lnTo>
                    <a:pt x="8665" y="40716"/>
                  </a:lnTo>
                  <a:lnTo>
                    <a:pt x="8445" y="39319"/>
                  </a:lnTo>
                  <a:lnTo>
                    <a:pt x="8983" y="38404"/>
                  </a:lnTo>
                  <a:lnTo>
                    <a:pt x="9080" y="38239"/>
                  </a:lnTo>
                  <a:lnTo>
                    <a:pt x="7377" y="35521"/>
                  </a:lnTo>
                  <a:lnTo>
                    <a:pt x="6680" y="35521"/>
                  </a:lnTo>
                  <a:lnTo>
                    <a:pt x="6565" y="33286"/>
                  </a:lnTo>
                  <a:lnTo>
                    <a:pt x="6489" y="31711"/>
                  </a:lnTo>
                  <a:lnTo>
                    <a:pt x="6375" y="30886"/>
                  </a:lnTo>
                  <a:lnTo>
                    <a:pt x="5529" y="29387"/>
                  </a:lnTo>
                  <a:lnTo>
                    <a:pt x="4991" y="29387"/>
                  </a:lnTo>
                  <a:lnTo>
                    <a:pt x="4902" y="27330"/>
                  </a:lnTo>
                  <a:lnTo>
                    <a:pt x="4793" y="24790"/>
                  </a:lnTo>
                  <a:lnTo>
                    <a:pt x="4737" y="23482"/>
                  </a:lnTo>
                  <a:lnTo>
                    <a:pt x="3492" y="22936"/>
                  </a:lnTo>
                  <a:lnTo>
                    <a:pt x="2971" y="21602"/>
                  </a:lnTo>
                  <a:lnTo>
                    <a:pt x="4203" y="15455"/>
                  </a:lnTo>
                  <a:lnTo>
                    <a:pt x="2745" y="13296"/>
                  </a:lnTo>
                  <a:close/>
                </a:path>
                <a:path w="12700" h="53975">
                  <a:moveTo>
                    <a:pt x="6618" y="34310"/>
                  </a:moveTo>
                  <a:lnTo>
                    <a:pt x="6680" y="35521"/>
                  </a:lnTo>
                  <a:lnTo>
                    <a:pt x="7377" y="35521"/>
                  </a:lnTo>
                  <a:lnTo>
                    <a:pt x="6618" y="34310"/>
                  </a:lnTo>
                  <a:close/>
                </a:path>
                <a:path w="12700" h="53975">
                  <a:moveTo>
                    <a:pt x="4946" y="28354"/>
                  </a:moveTo>
                  <a:lnTo>
                    <a:pt x="4991" y="29387"/>
                  </a:lnTo>
                  <a:lnTo>
                    <a:pt x="5529" y="29387"/>
                  </a:lnTo>
                  <a:lnTo>
                    <a:pt x="4946" y="28354"/>
                  </a:lnTo>
                  <a:close/>
                </a:path>
                <a:path w="12700" h="53975">
                  <a:moveTo>
                    <a:pt x="5054" y="0"/>
                  </a:moveTo>
                  <a:lnTo>
                    <a:pt x="4648" y="1193"/>
                  </a:lnTo>
                  <a:lnTo>
                    <a:pt x="1536" y="3860"/>
                  </a:lnTo>
                  <a:lnTo>
                    <a:pt x="2336" y="6413"/>
                  </a:lnTo>
                  <a:lnTo>
                    <a:pt x="1904" y="9702"/>
                  </a:lnTo>
                  <a:lnTo>
                    <a:pt x="0" y="14071"/>
                  </a:lnTo>
                  <a:lnTo>
                    <a:pt x="939" y="13296"/>
                  </a:lnTo>
                  <a:lnTo>
                    <a:pt x="2745" y="13296"/>
                  </a:lnTo>
                  <a:lnTo>
                    <a:pt x="2539" y="12992"/>
                  </a:lnTo>
                  <a:lnTo>
                    <a:pt x="3086" y="11074"/>
                  </a:lnTo>
                  <a:lnTo>
                    <a:pt x="3835" y="10795"/>
                  </a:lnTo>
                  <a:lnTo>
                    <a:pt x="3920" y="5257"/>
                  </a:lnTo>
                  <a:lnTo>
                    <a:pt x="3276" y="5257"/>
                  </a:lnTo>
                  <a:lnTo>
                    <a:pt x="6222" y="393"/>
                  </a:lnTo>
                  <a:lnTo>
                    <a:pt x="5054" y="0"/>
                  </a:lnTo>
                  <a:close/>
                </a:path>
                <a:path w="12700" h="53975">
                  <a:moveTo>
                    <a:pt x="3936" y="4191"/>
                  </a:moveTo>
                  <a:lnTo>
                    <a:pt x="3276" y="5257"/>
                  </a:lnTo>
                  <a:lnTo>
                    <a:pt x="3920" y="5257"/>
                  </a:lnTo>
                  <a:lnTo>
                    <a:pt x="3936" y="4191"/>
                  </a:lnTo>
                  <a:close/>
                </a:path>
              </a:pathLst>
            </a:custGeom>
            <a:solidFill>
              <a:srgbClr val="B0D6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753479" y="842419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70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70" y="94729"/>
                  </a:lnTo>
                  <a:lnTo>
                    <a:pt x="420370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6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70" y="90271"/>
                  </a:lnTo>
                  <a:lnTo>
                    <a:pt x="420370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70" y="94729"/>
                  </a:moveTo>
                  <a:lnTo>
                    <a:pt x="333375" y="94729"/>
                  </a:lnTo>
                  <a:lnTo>
                    <a:pt x="336172" y="105651"/>
                  </a:lnTo>
                  <a:lnTo>
                    <a:pt x="420370" y="105651"/>
                  </a:lnTo>
                  <a:lnTo>
                    <a:pt x="420370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6" y="86220"/>
                  </a:lnTo>
                  <a:lnTo>
                    <a:pt x="531876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6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6" y="1308"/>
                  </a:lnTo>
                  <a:lnTo>
                    <a:pt x="531876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763168" y="85070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10" h="90805">
                  <a:moveTo>
                    <a:pt x="180428" y="64985"/>
                  </a:moveTo>
                  <a:lnTo>
                    <a:pt x="153136" y="64985"/>
                  </a:lnTo>
                  <a:lnTo>
                    <a:pt x="153136" y="56578"/>
                  </a:lnTo>
                  <a:lnTo>
                    <a:pt x="177114" y="56578"/>
                  </a:lnTo>
                  <a:lnTo>
                    <a:pt x="177114" y="33540"/>
                  </a:lnTo>
                  <a:lnTo>
                    <a:pt x="153136" y="33540"/>
                  </a:lnTo>
                  <a:lnTo>
                    <a:pt x="153136" y="25387"/>
                  </a:lnTo>
                  <a:lnTo>
                    <a:pt x="179539" y="25387"/>
                  </a:lnTo>
                  <a:lnTo>
                    <a:pt x="179539" y="1295"/>
                  </a:lnTo>
                  <a:lnTo>
                    <a:pt x="122135" y="1295"/>
                  </a:lnTo>
                  <a:lnTo>
                    <a:pt x="122135" y="89065"/>
                  </a:lnTo>
                  <a:lnTo>
                    <a:pt x="180428" y="89065"/>
                  </a:lnTo>
                  <a:lnTo>
                    <a:pt x="180428" y="64985"/>
                  </a:lnTo>
                  <a:close/>
                </a:path>
                <a:path w="588010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60"/>
                  </a:lnTo>
                  <a:lnTo>
                    <a:pt x="219392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01" y="3302"/>
                  </a:lnTo>
                  <a:lnTo>
                    <a:pt x="196329" y="12598"/>
                  </a:lnTo>
                  <a:lnTo>
                    <a:pt x="186728" y="26974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72" y="50368"/>
                  </a:lnTo>
                  <a:lnTo>
                    <a:pt x="276567" y="37376"/>
                  </a:lnTo>
                  <a:close/>
                </a:path>
                <a:path w="588010" h="90805">
                  <a:moveTo>
                    <a:pt x="365683" y="89065"/>
                  </a:moveTo>
                  <a:lnTo>
                    <a:pt x="361911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30" y="1295"/>
                  </a:lnTo>
                  <a:lnTo>
                    <a:pt x="324739" y="1295"/>
                  </a:lnTo>
                  <a:lnTo>
                    <a:pt x="324739" y="57353"/>
                  </a:lnTo>
                  <a:lnTo>
                    <a:pt x="312381" y="57353"/>
                  </a:lnTo>
                  <a:lnTo>
                    <a:pt x="317080" y="38277"/>
                  </a:lnTo>
                  <a:lnTo>
                    <a:pt x="317969" y="30505"/>
                  </a:lnTo>
                  <a:lnTo>
                    <a:pt x="319112" y="30505"/>
                  </a:lnTo>
                  <a:lnTo>
                    <a:pt x="319519" y="34721"/>
                  </a:lnTo>
                  <a:lnTo>
                    <a:pt x="320802" y="40386"/>
                  </a:lnTo>
                  <a:lnTo>
                    <a:pt x="324739" y="57353"/>
                  </a:lnTo>
                  <a:lnTo>
                    <a:pt x="324739" y="1295"/>
                  </a:lnTo>
                  <a:lnTo>
                    <a:pt x="301142" y="1295"/>
                  </a:lnTo>
                  <a:lnTo>
                    <a:pt x="271691" y="89065"/>
                  </a:lnTo>
                  <a:lnTo>
                    <a:pt x="304330" y="89065"/>
                  </a:lnTo>
                  <a:lnTo>
                    <a:pt x="306628" y="78155"/>
                  </a:lnTo>
                  <a:lnTo>
                    <a:pt x="330098" y="78155"/>
                  </a:lnTo>
                  <a:lnTo>
                    <a:pt x="332905" y="89065"/>
                  </a:lnTo>
                  <a:lnTo>
                    <a:pt x="365683" y="89065"/>
                  </a:lnTo>
                  <a:close/>
                </a:path>
                <a:path w="588010" h="90805">
                  <a:moveTo>
                    <a:pt x="428142" y="1295"/>
                  </a:moveTo>
                  <a:lnTo>
                    <a:pt x="371398" y="1295"/>
                  </a:lnTo>
                  <a:lnTo>
                    <a:pt x="371398" y="89065"/>
                  </a:lnTo>
                  <a:lnTo>
                    <a:pt x="402386" y="89065"/>
                  </a:lnTo>
                  <a:lnTo>
                    <a:pt x="402386" y="58280"/>
                  </a:lnTo>
                  <a:lnTo>
                    <a:pt x="425081" y="58280"/>
                  </a:lnTo>
                  <a:lnTo>
                    <a:pt x="425081" y="35255"/>
                  </a:lnTo>
                  <a:lnTo>
                    <a:pt x="402386" y="35255"/>
                  </a:lnTo>
                  <a:lnTo>
                    <a:pt x="402386" y="26314"/>
                  </a:lnTo>
                  <a:lnTo>
                    <a:pt x="428142" y="26314"/>
                  </a:lnTo>
                  <a:lnTo>
                    <a:pt x="428142" y="1295"/>
                  </a:lnTo>
                  <a:close/>
                </a:path>
                <a:path w="588010" h="90805">
                  <a:moveTo>
                    <a:pt x="524687" y="45275"/>
                  </a:moveTo>
                  <a:lnTo>
                    <a:pt x="496976" y="3327"/>
                  </a:lnTo>
                  <a:lnTo>
                    <a:pt x="493445" y="2717"/>
                  </a:lnTo>
                  <a:lnTo>
                    <a:pt x="493445" y="35267"/>
                  </a:lnTo>
                  <a:lnTo>
                    <a:pt x="493445" y="55270"/>
                  </a:lnTo>
                  <a:lnTo>
                    <a:pt x="487070" y="62115"/>
                  </a:lnTo>
                  <a:lnTo>
                    <a:pt x="468566" y="62115"/>
                  </a:lnTo>
                  <a:lnTo>
                    <a:pt x="461937" y="55130"/>
                  </a:lnTo>
                  <a:lnTo>
                    <a:pt x="461937" y="35534"/>
                  </a:lnTo>
                  <a:lnTo>
                    <a:pt x="468566" y="28295"/>
                  </a:lnTo>
                  <a:lnTo>
                    <a:pt x="486943" y="28295"/>
                  </a:lnTo>
                  <a:lnTo>
                    <a:pt x="493445" y="35267"/>
                  </a:lnTo>
                  <a:lnTo>
                    <a:pt x="493445" y="2717"/>
                  </a:lnTo>
                  <a:lnTo>
                    <a:pt x="478129" y="12"/>
                  </a:lnTo>
                  <a:lnTo>
                    <a:pt x="469430" y="685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95" y="44475"/>
                  </a:lnTo>
                  <a:lnTo>
                    <a:pt x="434086" y="63030"/>
                  </a:lnTo>
                  <a:lnTo>
                    <a:pt x="443572" y="77546"/>
                  </a:lnTo>
                  <a:lnTo>
                    <a:pt x="458203" y="87058"/>
                  </a:lnTo>
                  <a:lnTo>
                    <a:pt x="458393" y="87058"/>
                  </a:lnTo>
                  <a:lnTo>
                    <a:pt x="476732" y="90385"/>
                  </a:lnTo>
                  <a:lnTo>
                    <a:pt x="496112" y="87058"/>
                  </a:lnTo>
                  <a:lnTo>
                    <a:pt x="511276" y="77749"/>
                  </a:lnTo>
                  <a:lnTo>
                    <a:pt x="521157" y="63474"/>
                  </a:lnTo>
                  <a:lnTo>
                    <a:pt x="521411" y="62115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10" h="90805">
                  <a:moveTo>
                    <a:pt x="587476" y="60782"/>
                  </a:moveTo>
                  <a:lnTo>
                    <a:pt x="561454" y="60782"/>
                  </a:lnTo>
                  <a:lnTo>
                    <a:pt x="561454" y="1295"/>
                  </a:lnTo>
                  <a:lnTo>
                    <a:pt x="530466" y="1295"/>
                  </a:lnTo>
                  <a:lnTo>
                    <a:pt x="530466" y="89065"/>
                  </a:lnTo>
                  <a:lnTo>
                    <a:pt x="587476" y="89065"/>
                  </a:lnTo>
                  <a:lnTo>
                    <a:pt x="587476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3479" y="1357205"/>
              <a:ext cx="707089" cy="196479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73319" y="1060928"/>
              <a:ext cx="707089" cy="196480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53665" y="1057390"/>
              <a:ext cx="708294" cy="191813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2173320" y="845955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89" h="107315">
                  <a:moveTo>
                    <a:pt x="420370" y="90271"/>
                  </a:moveTo>
                  <a:lnTo>
                    <a:pt x="198483" y="90271"/>
                  </a:lnTo>
                  <a:lnTo>
                    <a:pt x="199009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70" y="94729"/>
                  </a:lnTo>
                  <a:lnTo>
                    <a:pt x="420370" y="90271"/>
                  </a:lnTo>
                  <a:close/>
                </a:path>
                <a:path w="605789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6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89" h="107315">
                  <a:moveTo>
                    <a:pt x="61544" y="1308"/>
                  </a:moveTo>
                  <a:lnTo>
                    <a:pt x="16383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70" y="90271"/>
                  </a:lnTo>
                  <a:lnTo>
                    <a:pt x="420370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89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89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30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89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89" h="107315">
                  <a:moveTo>
                    <a:pt x="420370" y="94729"/>
                  </a:moveTo>
                  <a:lnTo>
                    <a:pt x="333375" y="94729"/>
                  </a:lnTo>
                  <a:lnTo>
                    <a:pt x="336172" y="105651"/>
                  </a:lnTo>
                  <a:lnTo>
                    <a:pt x="420370" y="105651"/>
                  </a:lnTo>
                  <a:lnTo>
                    <a:pt x="420370" y="94729"/>
                  </a:lnTo>
                  <a:close/>
                </a:path>
                <a:path w="605789" h="107315">
                  <a:moveTo>
                    <a:pt x="605459" y="86220"/>
                  </a:moveTo>
                  <a:lnTo>
                    <a:pt x="531876" y="86220"/>
                  </a:lnTo>
                  <a:lnTo>
                    <a:pt x="531876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89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6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89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3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89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89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89" h="107315">
                  <a:moveTo>
                    <a:pt x="118033" y="1308"/>
                  </a:moveTo>
                  <a:lnTo>
                    <a:pt x="73152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89" h="107315">
                  <a:moveTo>
                    <a:pt x="579437" y="1308"/>
                  </a:moveTo>
                  <a:lnTo>
                    <a:pt x="531876" y="1308"/>
                  </a:lnTo>
                  <a:lnTo>
                    <a:pt x="531876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89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89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183003" y="85423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77"/>
                  </a:moveTo>
                  <a:lnTo>
                    <a:pt x="101269" y="1308"/>
                  </a:lnTo>
                  <a:lnTo>
                    <a:pt x="69773" y="1308"/>
                  </a:lnTo>
                  <a:lnTo>
                    <a:pt x="58801" y="40792"/>
                  </a:lnTo>
                  <a:lnTo>
                    <a:pt x="58153" y="47510"/>
                  </a:lnTo>
                  <a:lnTo>
                    <a:pt x="57391" y="47510"/>
                  </a:lnTo>
                  <a:lnTo>
                    <a:pt x="56248" y="39738"/>
                  </a:lnTo>
                  <a:lnTo>
                    <a:pt x="45529" y="1308"/>
                  </a:lnTo>
                  <a:lnTo>
                    <a:pt x="13779" y="1308"/>
                  </a:lnTo>
                  <a:lnTo>
                    <a:pt x="0" y="89077"/>
                  </a:lnTo>
                  <a:lnTo>
                    <a:pt x="29972" y="89077"/>
                  </a:lnTo>
                  <a:lnTo>
                    <a:pt x="34302" y="46583"/>
                  </a:lnTo>
                  <a:lnTo>
                    <a:pt x="34302" y="41046"/>
                  </a:lnTo>
                  <a:lnTo>
                    <a:pt x="35204" y="41046"/>
                  </a:lnTo>
                  <a:lnTo>
                    <a:pt x="36080" y="48171"/>
                  </a:lnTo>
                  <a:lnTo>
                    <a:pt x="48209" y="89077"/>
                  </a:lnTo>
                  <a:lnTo>
                    <a:pt x="66319" y="89077"/>
                  </a:lnTo>
                  <a:lnTo>
                    <a:pt x="79451" y="47117"/>
                  </a:lnTo>
                  <a:lnTo>
                    <a:pt x="80606" y="41046"/>
                  </a:lnTo>
                  <a:lnTo>
                    <a:pt x="81114" y="41046"/>
                  </a:lnTo>
                  <a:lnTo>
                    <a:pt x="81241" y="46583"/>
                  </a:lnTo>
                  <a:lnTo>
                    <a:pt x="85445" y="89077"/>
                  </a:lnTo>
                  <a:lnTo>
                    <a:pt x="115176" y="89077"/>
                  </a:lnTo>
                  <a:close/>
                </a:path>
                <a:path w="588010" h="90805">
                  <a:moveTo>
                    <a:pt x="180441" y="64998"/>
                  </a:moveTo>
                  <a:lnTo>
                    <a:pt x="153149" y="64998"/>
                  </a:lnTo>
                  <a:lnTo>
                    <a:pt x="153149" y="56591"/>
                  </a:lnTo>
                  <a:lnTo>
                    <a:pt x="177126" y="56591"/>
                  </a:lnTo>
                  <a:lnTo>
                    <a:pt x="177126" y="33553"/>
                  </a:lnTo>
                  <a:lnTo>
                    <a:pt x="153149" y="33553"/>
                  </a:lnTo>
                  <a:lnTo>
                    <a:pt x="153149" y="25400"/>
                  </a:lnTo>
                  <a:lnTo>
                    <a:pt x="179552" y="25400"/>
                  </a:lnTo>
                  <a:lnTo>
                    <a:pt x="179552" y="1308"/>
                  </a:lnTo>
                  <a:lnTo>
                    <a:pt x="122148" y="1308"/>
                  </a:lnTo>
                  <a:lnTo>
                    <a:pt x="122148" y="89077"/>
                  </a:lnTo>
                  <a:lnTo>
                    <a:pt x="180441" y="89077"/>
                  </a:lnTo>
                  <a:lnTo>
                    <a:pt x="180441" y="64998"/>
                  </a:lnTo>
                  <a:close/>
                </a:path>
                <a:path w="588010" h="90805">
                  <a:moveTo>
                    <a:pt x="276580" y="37376"/>
                  </a:moveTo>
                  <a:lnTo>
                    <a:pt x="228879" y="37376"/>
                  </a:lnTo>
                  <a:lnTo>
                    <a:pt x="228879" y="58166"/>
                  </a:lnTo>
                  <a:lnTo>
                    <a:pt x="242912" y="58166"/>
                  </a:lnTo>
                  <a:lnTo>
                    <a:pt x="241363" y="62877"/>
                  </a:lnTo>
                  <a:lnTo>
                    <a:pt x="236778" y="65671"/>
                  </a:lnTo>
                  <a:lnTo>
                    <a:pt x="221094" y="65671"/>
                  </a:lnTo>
                  <a:lnTo>
                    <a:pt x="214591" y="57899"/>
                  </a:lnTo>
                  <a:lnTo>
                    <a:pt x="214591" y="46863"/>
                  </a:lnTo>
                  <a:lnTo>
                    <a:pt x="215861" y="38773"/>
                  </a:lnTo>
                  <a:lnTo>
                    <a:pt x="219405" y="32397"/>
                  </a:lnTo>
                  <a:lnTo>
                    <a:pt x="224815" y="28219"/>
                  </a:lnTo>
                  <a:lnTo>
                    <a:pt x="231673" y="26720"/>
                  </a:lnTo>
                  <a:lnTo>
                    <a:pt x="237032" y="26720"/>
                  </a:lnTo>
                  <a:lnTo>
                    <a:pt x="240347" y="28676"/>
                  </a:lnTo>
                  <a:lnTo>
                    <a:pt x="243408" y="33426"/>
                  </a:lnTo>
                  <a:lnTo>
                    <a:pt x="272249" y="22390"/>
                  </a:lnTo>
                  <a:lnTo>
                    <a:pt x="239382" y="647"/>
                  </a:lnTo>
                  <a:lnTo>
                    <a:pt x="230416" y="0"/>
                  </a:lnTo>
                  <a:lnTo>
                    <a:pt x="211213" y="3314"/>
                  </a:lnTo>
                  <a:lnTo>
                    <a:pt x="196342" y="12611"/>
                  </a:lnTo>
                  <a:lnTo>
                    <a:pt x="186728" y="26987"/>
                  </a:lnTo>
                  <a:lnTo>
                    <a:pt x="183324" y="45516"/>
                  </a:lnTo>
                  <a:lnTo>
                    <a:pt x="186715" y="63690"/>
                  </a:lnTo>
                  <a:lnTo>
                    <a:pt x="196253" y="77889"/>
                  </a:lnTo>
                  <a:lnTo>
                    <a:pt x="210934" y="87109"/>
                  </a:lnTo>
                  <a:lnTo>
                    <a:pt x="229768" y="90398"/>
                  </a:lnTo>
                  <a:lnTo>
                    <a:pt x="240017" y="89395"/>
                  </a:lnTo>
                  <a:lnTo>
                    <a:pt x="274269" y="60515"/>
                  </a:lnTo>
                  <a:lnTo>
                    <a:pt x="276085" y="50380"/>
                  </a:lnTo>
                  <a:lnTo>
                    <a:pt x="276580" y="37376"/>
                  </a:lnTo>
                  <a:close/>
                </a:path>
                <a:path w="588010" h="90805">
                  <a:moveTo>
                    <a:pt x="365696" y="89077"/>
                  </a:moveTo>
                  <a:lnTo>
                    <a:pt x="361924" y="78168"/>
                  </a:lnTo>
                  <a:lnTo>
                    <a:pt x="354723" y="57365"/>
                  </a:lnTo>
                  <a:lnTo>
                    <a:pt x="345440" y="30518"/>
                  </a:lnTo>
                  <a:lnTo>
                    <a:pt x="335343" y="1308"/>
                  </a:lnTo>
                  <a:lnTo>
                    <a:pt x="324751" y="1308"/>
                  </a:lnTo>
                  <a:lnTo>
                    <a:pt x="324751" y="57365"/>
                  </a:lnTo>
                  <a:lnTo>
                    <a:pt x="312394" y="57365"/>
                  </a:lnTo>
                  <a:lnTo>
                    <a:pt x="317093" y="38290"/>
                  </a:lnTo>
                  <a:lnTo>
                    <a:pt x="317982" y="30518"/>
                  </a:lnTo>
                  <a:lnTo>
                    <a:pt x="319125" y="30518"/>
                  </a:lnTo>
                  <a:lnTo>
                    <a:pt x="319532" y="34734"/>
                  </a:lnTo>
                  <a:lnTo>
                    <a:pt x="320814" y="40398"/>
                  </a:lnTo>
                  <a:lnTo>
                    <a:pt x="324751" y="57365"/>
                  </a:lnTo>
                  <a:lnTo>
                    <a:pt x="324751" y="1308"/>
                  </a:lnTo>
                  <a:lnTo>
                    <a:pt x="301155" y="1308"/>
                  </a:lnTo>
                  <a:lnTo>
                    <a:pt x="271703" y="89077"/>
                  </a:lnTo>
                  <a:lnTo>
                    <a:pt x="304342" y="89077"/>
                  </a:lnTo>
                  <a:lnTo>
                    <a:pt x="306641" y="78168"/>
                  </a:lnTo>
                  <a:lnTo>
                    <a:pt x="330111" y="78168"/>
                  </a:lnTo>
                  <a:lnTo>
                    <a:pt x="332917" y="89077"/>
                  </a:lnTo>
                  <a:lnTo>
                    <a:pt x="365696" y="89077"/>
                  </a:lnTo>
                  <a:close/>
                </a:path>
                <a:path w="588010" h="90805">
                  <a:moveTo>
                    <a:pt x="428155" y="1308"/>
                  </a:moveTo>
                  <a:lnTo>
                    <a:pt x="371411" y="1308"/>
                  </a:lnTo>
                  <a:lnTo>
                    <a:pt x="371411" y="89077"/>
                  </a:lnTo>
                  <a:lnTo>
                    <a:pt x="402399" y="89077"/>
                  </a:lnTo>
                  <a:lnTo>
                    <a:pt x="402399" y="58293"/>
                  </a:lnTo>
                  <a:lnTo>
                    <a:pt x="425094" y="58293"/>
                  </a:lnTo>
                  <a:lnTo>
                    <a:pt x="425094" y="35267"/>
                  </a:lnTo>
                  <a:lnTo>
                    <a:pt x="402399" y="35267"/>
                  </a:lnTo>
                  <a:lnTo>
                    <a:pt x="402399" y="26327"/>
                  </a:lnTo>
                  <a:lnTo>
                    <a:pt x="428155" y="26327"/>
                  </a:lnTo>
                  <a:lnTo>
                    <a:pt x="428155" y="1308"/>
                  </a:lnTo>
                  <a:close/>
                </a:path>
                <a:path w="588010" h="90805">
                  <a:moveTo>
                    <a:pt x="524687" y="45288"/>
                  </a:moveTo>
                  <a:lnTo>
                    <a:pt x="521525" y="28308"/>
                  </a:lnTo>
                  <a:lnTo>
                    <a:pt x="521271" y="26936"/>
                  </a:lnTo>
                  <a:lnTo>
                    <a:pt x="511695" y="12636"/>
                  </a:lnTo>
                  <a:lnTo>
                    <a:pt x="496976" y="3340"/>
                  </a:lnTo>
                  <a:lnTo>
                    <a:pt x="493445" y="2730"/>
                  </a:lnTo>
                  <a:lnTo>
                    <a:pt x="493445" y="35280"/>
                  </a:lnTo>
                  <a:lnTo>
                    <a:pt x="493445" y="55283"/>
                  </a:lnTo>
                  <a:lnTo>
                    <a:pt x="487070" y="62128"/>
                  </a:lnTo>
                  <a:lnTo>
                    <a:pt x="468566" y="62128"/>
                  </a:lnTo>
                  <a:lnTo>
                    <a:pt x="461937" y="55143"/>
                  </a:lnTo>
                  <a:lnTo>
                    <a:pt x="461937" y="35547"/>
                  </a:lnTo>
                  <a:lnTo>
                    <a:pt x="468566" y="28308"/>
                  </a:lnTo>
                  <a:lnTo>
                    <a:pt x="486943" y="28308"/>
                  </a:lnTo>
                  <a:lnTo>
                    <a:pt x="493445" y="35280"/>
                  </a:lnTo>
                  <a:lnTo>
                    <a:pt x="493445" y="2730"/>
                  </a:lnTo>
                  <a:lnTo>
                    <a:pt x="478129" y="25"/>
                  </a:lnTo>
                  <a:lnTo>
                    <a:pt x="469442" y="698"/>
                  </a:lnTo>
                  <a:lnTo>
                    <a:pt x="461162" y="2628"/>
                  </a:lnTo>
                  <a:lnTo>
                    <a:pt x="431825" y="34620"/>
                  </a:lnTo>
                  <a:lnTo>
                    <a:pt x="430695" y="44488"/>
                  </a:lnTo>
                  <a:lnTo>
                    <a:pt x="434086" y="63042"/>
                  </a:lnTo>
                  <a:lnTo>
                    <a:pt x="443585" y="77558"/>
                  </a:lnTo>
                  <a:lnTo>
                    <a:pt x="458216" y="87071"/>
                  </a:lnTo>
                  <a:lnTo>
                    <a:pt x="458406" y="87071"/>
                  </a:lnTo>
                  <a:lnTo>
                    <a:pt x="476732" y="90398"/>
                  </a:lnTo>
                  <a:lnTo>
                    <a:pt x="521157" y="63487"/>
                  </a:lnTo>
                  <a:lnTo>
                    <a:pt x="524637" y="45529"/>
                  </a:lnTo>
                  <a:lnTo>
                    <a:pt x="524687" y="45288"/>
                  </a:lnTo>
                  <a:close/>
                </a:path>
                <a:path w="588010" h="90805">
                  <a:moveTo>
                    <a:pt x="587489" y="60794"/>
                  </a:moveTo>
                  <a:lnTo>
                    <a:pt x="561467" y="60794"/>
                  </a:lnTo>
                  <a:lnTo>
                    <a:pt x="561467" y="1308"/>
                  </a:lnTo>
                  <a:lnTo>
                    <a:pt x="530479" y="1308"/>
                  </a:lnTo>
                  <a:lnTo>
                    <a:pt x="530479" y="89077"/>
                  </a:lnTo>
                  <a:lnTo>
                    <a:pt x="587489" y="89077"/>
                  </a:lnTo>
                  <a:lnTo>
                    <a:pt x="587489" y="6079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1" name="object 5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73320" y="1365407"/>
              <a:ext cx="490722" cy="106953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91729" y="1398679"/>
              <a:ext cx="710264" cy="193348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591729" y="1097032"/>
              <a:ext cx="710267" cy="193648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3591725" y="831138"/>
              <a:ext cx="346075" cy="158115"/>
            </a:xfrm>
            <a:custGeom>
              <a:avLst/>
              <a:gdLst/>
              <a:ahLst/>
              <a:cxnLst/>
              <a:rect l="l" t="t" r="r" b="b"/>
              <a:pathLst>
                <a:path w="346075" h="158115">
                  <a:moveTo>
                    <a:pt x="345668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345668" y="157899"/>
                  </a:lnTo>
                  <a:lnTo>
                    <a:pt x="345668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3632106" y="874696"/>
              <a:ext cx="255270" cy="66040"/>
            </a:xfrm>
            <a:custGeom>
              <a:avLst/>
              <a:gdLst/>
              <a:ahLst/>
              <a:cxnLst/>
              <a:rect l="l" t="t" r="r" b="b"/>
              <a:pathLst>
                <a:path w="255270" h="66040">
                  <a:moveTo>
                    <a:pt x="243077" y="15290"/>
                  </a:moveTo>
                  <a:lnTo>
                    <a:pt x="227368" y="15290"/>
                  </a:lnTo>
                  <a:lnTo>
                    <a:pt x="227368" y="64706"/>
                  </a:lnTo>
                  <a:lnTo>
                    <a:pt x="243077" y="64706"/>
                  </a:lnTo>
                  <a:lnTo>
                    <a:pt x="243077" y="15290"/>
                  </a:lnTo>
                  <a:close/>
                </a:path>
                <a:path w="255270" h="66040">
                  <a:moveTo>
                    <a:pt x="254901" y="1244"/>
                  </a:moveTo>
                  <a:lnTo>
                    <a:pt x="215557" y="1244"/>
                  </a:lnTo>
                  <a:lnTo>
                    <a:pt x="215557" y="15290"/>
                  </a:lnTo>
                  <a:lnTo>
                    <a:pt x="254901" y="15290"/>
                  </a:lnTo>
                  <a:lnTo>
                    <a:pt x="254901" y="1244"/>
                  </a:lnTo>
                  <a:close/>
                </a:path>
                <a:path w="255270" h="66040">
                  <a:moveTo>
                    <a:pt x="212928" y="1244"/>
                  </a:moveTo>
                  <a:lnTo>
                    <a:pt x="177215" y="1244"/>
                  </a:lnTo>
                  <a:lnTo>
                    <a:pt x="177215" y="64706"/>
                  </a:lnTo>
                  <a:lnTo>
                    <a:pt x="213690" y="64706"/>
                  </a:lnTo>
                  <a:lnTo>
                    <a:pt x="213690" y="51193"/>
                  </a:lnTo>
                  <a:lnTo>
                    <a:pt x="192925" y="51193"/>
                  </a:lnTo>
                  <a:lnTo>
                    <a:pt x="192925" y="38582"/>
                  </a:lnTo>
                  <a:lnTo>
                    <a:pt x="211670" y="38582"/>
                  </a:lnTo>
                  <a:lnTo>
                    <a:pt x="211670" y="25603"/>
                  </a:lnTo>
                  <a:lnTo>
                    <a:pt x="192925" y="25603"/>
                  </a:lnTo>
                  <a:lnTo>
                    <a:pt x="192925" y="14757"/>
                  </a:lnTo>
                  <a:lnTo>
                    <a:pt x="212928" y="14757"/>
                  </a:lnTo>
                  <a:lnTo>
                    <a:pt x="212928" y="1244"/>
                  </a:lnTo>
                  <a:close/>
                </a:path>
                <a:path w="255270" h="66040">
                  <a:moveTo>
                    <a:pt x="145224" y="45859"/>
                  </a:moveTo>
                  <a:lnTo>
                    <a:pt x="130022" y="45859"/>
                  </a:lnTo>
                  <a:lnTo>
                    <a:pt x="130140" y="54749"/>
                  </a:lnTo>
                  <a:lnTo>
                    <a:pt x="131711" y="58991"/>
                  </a:lnTo>
                  <a:lnTo>
                    <a:pt x="138468" y="64554"/>
                  </a:lnTo>
                  <a:lnTo>
                    <a:pt x="143535" y="65951"/>
                  </a:lnTo>
                  <a:lnTo>
                    <a:pt x="150291" y="65951"/>
                  </a:lnTo>
                  <a:lnTo>
                    <a:pt x="159635" y="64729"/>
                  </a:lnTo>
                  <a:lnTo>
                    <a:pt x="166311" y="61063"/>
                  </a:lnTo>
                  <a:lnTo>
                    <a:pt x="170317" y="54951"/>
                  </a:lnTo>
                  <a:lnTo>
                    <a:pt x="170349" y="54749"/>
                  </a:lnTo>
                  <a:lnTo>
                    <a:pt x="146938" y="54749"/>
                  </a:lnTo>
                  <a:lnTo>
                    <a:pt x="145224" y="52298"/>
                  </a:lnTo>
                  <a:lnTo>
                    <a:pt x="145224" y="45859"/>
                  </a:lnTo>
                  <a:close/>
                </a:path>
                <a:path w="255270" h="66040">
                  <a:moveTo>
                    <a:pt x="157403" y="0"/>
                  </a:moveTo>
                  <a:lnTo>
                    <a:pt x="150545" y="0"/>
                  </a:lnTo>
                  <a:lnTo>
                    <a:pt x="141896" y="1240"/>
                  </a:lnTo>
                  <a:lnTo>
                    <a:pt x="135721" y="4959"/>
                  </a:lnTo>
                  <a:lnTo>
                    <a:pt x="132011" y="11201"/>
                  </a:lnTo>
                  <a:lnTo>
                    <a:pt x="130894" y="19050"/>
                  </a:lnTo>
                  <a:lnTo>
                    <a:pt x="130784" y="22847"/>
                  </a:lnTo>
                  <a:lnTo>
                    <a:pt x="131152" y="25044"/>
                  </a:lnTo>
                  <a:lnTo>
                    <a:pt x="147472" y="39827"/>
                  </a:lnTo>
                  <a:lnTo>
                    <a:pt x="149072" y="40563"/>
                  </a:lnTo>
                  <a:lnTo>
                    <a:pt x="152051" y="42138"/>
                  </a:lnTo>
                  <a:lnTo>
                    <a:pt x="153187" y="43091"/>
                  </a:lnTo>
                  <a:lnTo>
                    <a:pt x="154990" y="45529"/>
                  </a:lnTo>
                  <a:lnTo>
                    <a:pt x="155435" y="46964"/>
                  </a:lnTo>
                  <a:lnTo>
                    <a:pt x="155435" y="50393"/>
                  </a:lnTo>
                  <a:lnTo>
                    <a:pt x="154990" y="51866"/>
                  </a:lnTo>
                  <a:lnTo>
                    <a:pt x="153187" y="54178"/>
                  </a:lnTo>
                  <a:lnTo>
                    <a:pt x="151942" y="54749"/>
                  </a:lnTo>
                  <a:lnTo>
                    <a:pt x="170349" y="54749"/>
                  </a:lnTo>
                  <a:lnTo>
                    <a:pt x="171564" y="46964"/>
                  </a:lnTo>
                  <a:lnTo>
                    <a:pt x="171653" y="42138"/>
                  </a:lnTo>
                  <a:lnTo>
                    <a:pt x="170764" y="38582"/>
                  </a:lnTo>
                  <a:lnTo>
                    <a:pt x="152552" y="25044"/>
                  </a:lnTo>
                  <a:lnTo>
                    <a:pt x="150418" y="23812"/>
                  </a:lnTo>
                  <a:lnTo>
                    <a:pt x="146862" y="20904"/>
                  </a:lnTo>
                  <a:lnTo>
                    <a:pt x="145986" y="19050"/>
                  </a:lnTo>
                  <a:lnTo>
                    <a:pt x="145986" y="15265"/>
                  </a:lnTo>
                  <a:lnTo>
                    <a:pt x="146405" y="13944"/>
                  </a:lnTo>
                  <a:lnTo>
                    <a:pt x="148026" y="11836"/>
                  </a:lnTo>
                  <a:lnTo>
                    <a:pt x="147898" y="11836"/>
                  </a:lnTo>
                  <a:lnTo>
                    <a:pt x="149301" y="11201"/>
                  </a:lnTo>
                  <a:lnTo>
                    <a:pt x="169560" y="11201"/>
                  </a:lnTo>
                  <a:lnTo>
                    <a:pt x="168503" y="7785"/>
                  </a:lnTo>
                  <a:lnTo>
                    <a:pt x="162369" y="1562"/>
                  </a:lnTo>
                  <a:lnTo>
                    <a:pt x="157403" y="0"/>
                  </a:lnTo>
                  <a:close/>
                </a:path>
                <a:path w="255270" h="66040">
                  <a:moveTo>
                    <a:pt x="169560" y="11201"/>
                  </a:moveTo>
                  <a:lnTo>
                    <a:pt x="152336" y="11201"/>
                  </a:lnTo>
                  <a:lnTo>
                    <a:pt x="153454" y="11836"/>
                  </a:lnTo>
                  <a:lnTo>
                    <a:pt x="154978" y="14389"/>
                  </a:lnTo>
                  <a:lnTo>
                    <a:pt x="155359" y="16040"/>
                  </a:lnTo>
                  <a:lnTo>
                    <a:pt x="155359" y="19558"/>
                  </a:lnTo>
                  <a:lnTo>
                    <a:pt x="170040" y="19558"/>
                  </a:lnTo>
                  <a:lnTo>
                    <a:pt x="170040" y="12750"/>
                  </a:lnTo>
                  <a:lnTo>
                    <a:pt x="169560" y="11201"/>
                  </a:lnTo>
                  <a:close/>
                </a:path>
                <a:path w="255270" h="66040">
                  <a:moveTo>
                    <a:pt x="84353" y="0"/>
                  </a:moveTo>
                  <a:lnTo>
                    <a:pt x="76238" y="0"/>
                  </a:lnTo>
                  <a:lnTo>
                    <a:pt x="70624" y="2451"/>
                  </a:lnTo>
                  <a:lnTo>
                    <a:pt x="63159" y="24091"/>
                  </a:lnTo>
                  <a:lnTo>
                    <a:pt x="63107" y="24514"/>
                  </a:lnTo>
                  <a:lnTo>
                    <a:pt x="62814" y="32981"/>
                  </a:lnTo>
                  <a:lnTo>
                    <a:pt x="62814" y="39204"/>
                  </a:lnTo>
                  <a:lnTo>
                    <a:pt x="62974" y="41871"/>
                  </a:lnTo>
                  <a:lnTo>
                    <a:pt x="63096" y="43903"/>
                  </a:lnTo>
                  <a:lnTo>
                    <a:pt x="63118" y="44284"/>
                  </a:lnTo>
                  <a:lnTo>
                    <a:pt x="79895" y="65951"/>
                  </a:lnTo>
                  <a:lnTo>
                    <a:pt x="84353" y="65951"/>
                  </a:lnTo>
                  <a:lnTo>
                    <a:pt x="93071" y="64574"/>
                  </a:lnTo>
                  <a:lnTo>
                    <a:pt x="99298" y="60442"/>
                  </a:lnTo>
                  <a:lnTo>
                    <a:pt x="102385" y="54749"/>
                  </a:lnTo>
                  <a:lnTo>
                    <a:pt x="82041" y="54749"/>
                  </a:lnTo>
                  <a:lnTo>
                    <a:pt x="80581" y="53340"/>
                  </a:lnTo>
                  <a:lnTo>
                    <a:pt x="79336" y="47713"/>
                  </a:lnTo>
                  <a:lnTo>
                    <a:pt x="79207" y="45237"/>
                  </a:lnTo>
                  <a:lnTo>
                    <a:pt x="79138" y="43903"/>
                  </a:lnTo>
                  <a:lnTo>
                    <a:pt x="79032" y="24091"/>
                  </a:lnTo>
                  <a:lnTo>
                    <a:pt x="79240" y="20091"/>
                  </a:lnTo>
                  <a:lnTo>
                    <a:pt x="79336" y="18237"/>
                  </a:lnTo>
                  <a:lnTo>
                    <a:pt x="80581" y="12611"/>
                  </a:lnTo>
                  <a:lnTo>
                    <a:pt x="81934" y="11304"/>
                  </a:lnTo>
                  <a:lnTo>
                    <a:pt x="102628" y="11304"/>
                  </a:lnTo>
                  <a:lnTo>
                    <a:pt x="98972" y="5026"/>
                  </a:lnTo>
                  <a:lnTo>
                    <a:pt x="92880" y="1256"/>
                  </a:lnTo>
                  <a:lnTo>
                    <a:pt x="84353" y="0"/>
                  </a:lnTo>
                  <a:close/>
                </a:path>
                <a:path w="255270" h="66040">
                  <a:moveTo>
                    <a:pt x="104279" y="39204"/>
                  </a:moveTo>
                  <a:lnTo>
                    <a:pt x="89077" y="39204"/>
                  </a:lnTo>
                  <a:lnTo>
                    <a:pt x="89077" y="45237"/>
                  </a:lnTo>
                  <a:lnTo>
                    <a:pt x="88747" y="49352"/>
                  </a:lnTo>
                  <a:lnTo>
                    <a:pt x="87551" y="53340"/>
                  </a:lnTo>
                  <a:lnTo>
                    <a:pt x="87452" y="53670"/>
                  </a:lnTo>
                  <a:lnTo>
                    <a:pt x="86207" y="54749"/>
                  </a:lnTo>
                  <a:lnTo>
                    <a:pt x="102385" y="54749"/>
                  </a:lnTo>
                  <a:lnTo>
                    <a:pt x="102970" y="53670"/>
                  </a:lnTo>
                  <a:lnTo>
                    <a:pt x="103061" y="53340"/>
                  </a:lnTo>
                  <a:lnTo>
                    <a:pt x="104107" y="45237"/>
                  </a:lnTo>
                  <a:lnTo>
                    <a:pt x="104230" y="44284"/>
                  </a:lnTo>
                  <a:lnTo>
                    <a:pt x="104279" y="39204"/>
                  </a:lnTo>
                  <a:close/>
                </a:path>
                <a:path w="255270" h="66040">
                  <a:moveTo>
                    <a:pt x="102628" y="11304"/>
                  </a:moveTo>
                  <a:lnTo>
                    <a:pt x="86095" y="11304"/>
                  </a:lnTo>
                  <a:lnTo>
                    <a:pt x="87033" y="11887"/>
                  </a:lnTo>
                  <a:lnTo>
                    <a:pt x="88328" y="14617"/>
                  </a:lnTo>
                  <a:lnTo>
                    <a:pt x="88658" y="17043"/>
                  </a:lnTo>
                  <a:lnTo>
                    <a:pt x="88658" y="24091"/>
                  </a:lnTo>
                  <a:lnTo>
                    <a:pt x="103847" y="24091"/>
                  </a:lnTo>
                  <a:lnTo>
                    <a:pt x="103847" y="20091"/>
                  </a:lnTo>
                  <a:lnTo>
                    <a:pt x="102810" y="12611"/>
                  </a:lnTo>
                  <a:lnTo>
                    <a:pt x="102709" y="11887"/>
                  </a:lnTo>
                  <a:lnTo>
                    <a:pt x="102628" y="11304"/>
                  </a:lnTo>
                  <a:close/>
                </a:path>
                <a:path w="255270" h="66040">
                  <a:moveTo>
                    <a:pt x="22466" y="1244"/>
                  </a:moveTo>
                  <a:lnTo>
                    <a:pt x="0" y="1244"/>
                  </a:lnTo>
                  <a:lnTo>
                    <a:pt x="0" y="64706"/>
                  </a:lnTo>
                  <a:lnTo>
                    <a:pt x="14693" y="64706"/>
                  </a:lnTo>
                  <a:lnTo>
                    <a:pt x="14693" y="17424"/>
                  </a:lnTo>
                  <a:lnTo>
                    <a:pt x="25187" y="17424"/>
                  </a:lnTo>
                  <a:lnTo>
                    <a:pt x="22466" y="1244"/>
                  </a:lnTo>
                  <a:close/>
                </a:path>
                <a:path w="255270" h="66040">
                  <a:moveTo>
                    <a:pt x="25187" y="17424"/>
                  </a:moveTo>
                  <a:lnTo>
                    <a:pt x="14858" y="17424"/>
                  </a:lnTo>
                  <a:lnTo>
                    <a:pt x="23215" y="64706"/>
                  </a:lnTo>
                  <a:lnTo>
                    <a:pt x="34531" y="64706"/>
                  </a:lnTo>
                  <a:lnTo>
                    <a:pt x="39101" y="38849"/>
                  </a:lnTo>
                  <a:lnTo>
                    <a:pt x="28790" y="38849"/>
                  </a:lnTo>
                  <a:lnTo>
                    <a:pt x="25187" y="17424"/>
                  </a:lnTo>
                  <a:close/>
                </a:path>
                <a:path w="255270" h="66040">
                  <a:moveTo>
                    <a:pt x="57759" y="17424"/>
                  </a:moveTo>
                  <a:lnTo>
                    <a:pt x="43065" y="17424"/>
                  </a:lnTo>
                  <a:lnTo>
                    <a:pt x="43065" y="64706"/>
                  </a:lnTo>
                  <a:lnTo>
                    <a:pt x="57759" y="64706"/>
                  </a:lnTo>
                  <a:lnTo>
                    <a:pt x="57759" y="17424"/>
                  </a:lnTo>
                  <a:close/>
                </a:path>
                <a:path w="255270" h="66040">
                  <a:moveTo>
                    <a:pt x="57759" y="1244"/>
                  </a:moveTo>
                  <a:lnTo>
                    <a:pt x="35293" y="1244"/>
                  </a:lnTo>
                  <a:lnTo>
                    <a:pt x="28968" y="38849"/>
                  </a:lnTo>
                  <a:lnTo>
                    <a:pt x="39101" y="38849"/>
                  </a:lnTo>
                  <a:lnTo>
                    <a:pt x="42887" y="17424"/>
                  </a:lnTo>
                  <a:lnTo>
                    <a:pt x="57759" y="17424"/>
                  </a:lnTo>
                  <a:lnTo>
                    <a:pt x="57759" y="12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5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591729" y="1907095"/>
              <a:ext cx="469794" cy="112057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4083570" y="1907095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53479" y="1661680"/>
              <a:ext cx="469809" cy="112055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1245323" y="1661680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4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" name="object 6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173320" y="1580360"/>
              <a:ext cx="469803" cy="112054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2665171" y="1580362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4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014979" y="1832682"/>
              <a:ext cx="469807" cy="112054"/>
            </a:xfrm>
            <a:prstGeom prst="rect">
              <a:avLst/>
            </a:prstGeom>
          </p:spPr>
        </p:pic>
        <p:sp>
          <p:nvSpPr>
            <p:cNvPr id="63" name="object 63"/>
            <p:cNvSpPr/>
            <p:nvPr/>
          </p:nvSpPr>
          <p:spPr>
            <a:xfrm>
              <a:off x="5506821" y="1832686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6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433472" y="1998671"/>
              <a:ext cx="469803" cy="112054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6925322" y="1998675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3591731" y="1700024"/>
              <a:ext cx="87630" cy="99695"/>
            </a:xfrm>
            <a:custGeom>
              <a:avLst/>
              <a:gdLst/>
              <a:ahLst/>
              <a:cxnLst/>
              <a:rect l="l" t="t" r="r" b="b"/>
              <a:pathLst>
                <a:path w="87629" h="99694">
                  <a:moveTo>
                    <a:pt x="44145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50241" y="99072"/>
                  </a:lnTo>
                  <a:lnTo>
                    <a:pt x="54613" y="98946"/>
                  </a:lnTo>
                  <a:lnTo>
                    <a:pt x="87134" y="77647"/>
                  </a:lnTo>
                  <a:lnTo>
                    <a:pt x="87134" y="60350"/>
                  </a:lnTo>
                  <a:lnTo>
                    <a:pt x="84391" y="53860"/>
                  </a:lnTo>
                  <a:lnTo>
                    <a:pt x="77635" y="47370"/>
                  </a:lnTo>
                  <a:lnTo>
                    <a:pt x="83070" y="40627"/>
                  </a:lnTo>
                  <a:lnTo>
                    <a:pt x="83070" y="18986"/>
                  </a:lnTo>
                  <a:lnTo>
                    <a:pt x="77584" y="12103"/>
                  </a:lnTo>
                  <a:lnTo>
                    <a:pt x="74345" y="9080"/>
                  </a:lnTo>
                  <a:lnTo>
                    <a:pt x="68841" y="5089"/>
                  </a:lnTo>
                  <a:lnTo>
                    <a:pt x="62007" y="2254"/>
                  </a:lnTo>
                  <a:lnTo>
                    <a:pt x="53793" y="561"/>
                  </a:lnTo>
                  <a:lnTo>
                    <a:pt x="4414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3598937" y="1707233"/>
              <a:ext cx="73025" cy="85090"/>
            </a:xfrm>
            <a:custGeom>
              <a:avLst/>
              <a:gdLst/>
              <a:ahLst/>
              <a:cxnLst/>
              <a:rect l="l" t="t" r="r" b="b"/>
              <a:pathLst>
                <a:path w="73025" h="85089">
                  <a:moveTo>
                    <a:pt x="3694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48983" y="84658"/>
                  </a:lnTo>
                  <a:lnTo>
                    <a:pt x="57632" y="83908"/>
                  </a:lnTo>
                  <a:lnTo>
                    <a:pt x="70573" y="73482"/>
                  </a:lnTo>
                  <a:lnTo>
                    <a:pt x="72732" y="67652"/>
                  </a:lnTo>
                  <a:lnTo>
                    <a:pt x="72732" y="64223"/>
                  </a:lnTo>
                  <a:lnTo>
                    <a:pt x="28435" y="64223"/>
                  </a:lnTo>
                  <a:lnTo>
                    <a:pt x="28435" y="50253"/>
                  </a:lnTo>
                  <a:lnTo>
                    <a:pt x="70556" y="50253"/>
                  </a:lnTo>
                  <a:lnTo>
                    <a:pt x="66509" y="46329"/>
                  </a:lnTo>
                  <a:lnTo>
                    <a:pt x="63842" y="43789"/>
                  </a:lnTo>
                  <a:lnTo>
                    <a:pt x="61048" y="42125"/>
                  </a:lnTo>
                  <a:lnTo>
                    <a:pt x="57632" y="41249"/>
                  </a:lnTo>
                  <a:lnTo>
                    <a:pt x="57746" y="40487"/>
                  </a:lnTo>
                  <a:lnTo>
                    <a:pt x="60807" y="39344"/>
                  </a:lnTo>
                  <a:lnTo>
                    <a:pt x="63474" y="37325"/>
                  </a:lnTo>
                  <a:lnTo>
                    <a:pt x="67366" y="32499"/>
                  </a:lnTo>
                  <a:lnTo>
                    <a:pt x="28435" y="32499"/>
                  </a:lnTo>
                  <a:lnTo>
                    <a:pt x="28435" y="20421"/>
                  </a:lnTo>
                  <a:lnTo>
                    <a:pt x="68668" y="20421"/>
                  </a:lnTo>
                  <a:lnTo>
                    <a:pt x="68668" y="14084"/>
                  </a:lnTo>
                  <a:lnTo>
                    <a:pt x="42993" y="218"/>
                  </a:lnTo>
                  <a:lnTo>
                    <a:pt x="36944" y="0"/>
                  </a:lnTo>
                  <a:close/>
                </a:path>
                <a:path w="73025" h="85089">
                  <a:moveTo>
                    <a:pt x="70556" y="50253"/>
                  </a:moveTo>
                  <a:lnTo>
                    <a:pt x="36690" y="50253"/>
                  </a:lnTo>
                  <a:lnTo>
                    <a:pt x="39725" y="50393"/>
                  </a:lnTo>
                  <a:lnTo>
                    <a:pt x="43154" y="53174"/>
                  </a:lnTo>
                  <a:lnTo>
                    <a:pt x="44043" y="54952"/>
                  </a:lnTo>
                  <a:lnTo>
                    <a:pt x="44043" y="59905"/>
                  </a:lnTo>
                  <a:lnTo>
                    <a:pt x="42646" y="61810"/>
                  </a:lnTo>
                  <a:lnTo>
                    <a:pt x="41122" y="62826"/>
                  </a:lnTo>
                  <a:lnTo>
                    <a:pt x="39090" y="64096"/>
                  </a:lnTo>
                  <a:lnTo>
                    <a:pt x="36436" y="64223"/>
                  </a:lnTo>
                  <a:lnTo>
                    <a:pt x="72732" y="64223"/>
                  </a:lnTo>
                  <a:lnTo>
                    <a:pt x="72732" y="54952"/>
                  </a:lnTo>
                  <a:lnTo>
                    <a:pt x="70700" y="50393"/>
                  </a:lnTo>
                  <a:lnTo>
                    <a:pt x="70556" y="50253"/>
                  </a:lnTo>
                  <a:close/>
                </a:path>
                <a:path w="73025" h="85089">
                  <a:moveTo>
                    <a:pt x="68668" y="20421"/>
                  </a:moveTo>
                  <a:lnTo>
                    <a:pt x="37185" y="20421"/>
                  </a:lnTo>
                  <a:lnTo>
                    <a:pt x="38849" y="21704"/>
                  </a:lnTo>
                  <a:lnTo>
                    <a:pt x="39611" y="22339"/>
                  </a:lnTo>
                  <a:lnTo>
                    <a:pt x="40741" y="23736"/>
                  </a:lnTo>
                  <a:lnTo>
                    <a:pt x="40741" y="28422"/>
                  </a:lnTo>
                  <a:lnTo>
                    <a:pt x="39865" y="29832"/>
                  </a:lnTo>
                  <a:lnTo>
                    <a:pt x="39090" y="30581"/>
                  </a:lnTo>
                  <a:lnTo>
                    <a:pt x="37693" y="31991"/>
                  </a:lnTo>
                  <a:lnTo>
                    <a:pt x="35039" y="32499"/>
                  </a:lnTo>
                  <a:lnTo>
                    <a:pt x="67366" y="32499"/>
                  </a:lnTo>
                  <a:lnTo>
                    <a:pt x="68287" y="31356"/>
                  </a:lnTo>
                  <a:lnTo>
                    <a:pt x="68668" y="26771"/>
                  </a:lnTo>
                  <a:lnTo>
                    <a:pt x="68668" y="204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3676426" y="1700024"/>
              <a:ext cx="72390" cy="99695"/>
            </a:xfrm>
            <a:custGeom>
              <a:avLst/>
              <a:gdLst/>
              <a:ahLst/>
              <a:cxnLst/>
              <a:rect l="l" t="t" r="r" b="b"/>
              <a:pathLst>
                <a:path w="72389" h="99694">
                  <a:moveTo>
                    <a:pt x="71526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72288" y="99072"/>
                  </a:lnTo>
                  <a:lnTo>
                    <a:pt x="72288" y="61429"/>
                  </a:lnTo>
                  <a:lnTo>
                    <a:pt x="69113" y="61429"/>
                  </a:lnTo>
                  <a:lnTo>
                    <a:pt x="69113" y="37642"/>
                  </a:lnTo>
                  <a:lnTo>
                    <a:pt x="71526" y="37642"/>
                  </a:lnTo>
                  <a:lnTo>
                    <a:pt x="71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683626" y="1707233"/>
              <a:ext cx="58419" cy="85090"/>
            </a:xfrm>
            <a:custGeom>
              <a:avLst/>
              <a:gdLst/>
              <a:ahLst/>
              <a:cxnLst/>
              <a:rect l="l" t="t" r="r" b="b"/>
              <a:pathLst>
                <a:path w="58420" h="85089">
                  <a:moveTo>
                    <a:pt x="5712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57886" y="84658"/>
                  </a:lnTo>
                  <a:lnTo>
                    <a:pt x="57886" y="61429"/>
                  </a:lnTo>
                  <a:lnTo>
                    <a:pt x="30721" y="61429"/>
                  </a:lnTo>
                  <a:lnTo>
                    <a:pt x="30721" y="53301"/>
                  </a:lnTo>
                  <a:lnTo>
                    <a:pt x="54711" y="53301"/>
                  </a:lnTo>
                  <a:lnTo>
                    <a:pt x="54711" y="31089"/>
                  </a:lnTo>
                  <a:lnTo>
                    <a:pt x="30721" y="31089"/>
                  </a:lnTo>
                  <a:lnTo>
                    <a:pt x="30721" y="23228"/>
                  </a:lnTo>
                  <a:lnTo>
                    <a:pt x="57124" y="23228"/>
                  </a:lnTo>
                  <a:lnTo>
                    <a:pt x="57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3747803" y="1700024"/>
              <a:ext cx="99695" cy="99695"/>
            </a:xfrm>
            <a:custGeom>
              <a:avLst/>
              <a:gdLst/>
              <a:ahLst/>
              <a:cxnLst/>
              <a:rect l="l" t="t" r="r" b="b"/>
              <a:pathLst>
                <a:path w="99695" h="99694">
                  <a:moveTo>
                    <a:pt x="99072" y="0"/>
                  </a:moveTo>
                  <a:lnTo>
                    <a:pt x="55219" y="0"/>
                  </a:lnTo>
                  <a:lnTo>
                    <a:pt x="55219" y="23850"/>
                  </a:lnTo>
                  <a:lnTo>
                    <a:pt x="40551" y="0"/>
                  </a:lnTo>
                  <a:lnTo>
                    <a:pt x="0" y="0"/>
                  </a:lnTo>
                  <a:lnTo>
                    <a:pt x="0" y="99072"/>
                  </a:lnTo>
                  <a:lnTo>
                    <a:pt x="43726" y="99072"/>
                  </a:lnTo>
                  <a:lnTo>
                    <a:pt x="43726" y="75742"/>
                  </a:lnTo>
                  <a:lnTo>
                    <a:pt x="58445" y="99072"/>
                  </a:lnTo>
                  <a:lnTo>
                    <a:pt x="99072" y="99072"/>
                  </a:lnTo>
                  <a:lnTo>
                    <a:pt x="990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755007" y="1707233"/>
              <a:ext cx="85090" cy="85090"/>
            </a:xfrm>
            <a:custGeom>
              <a:avLst/>
              <a:gdLst/>
              <a:ahLst/>
              <a:cxnLst/>
              <a:rect l="l" t="t" r="r" b="b"/>
              <a:pathLst>
                <a:path w="85089" h="85089">
                  <a:moveTo>
                    <a:pt x="84670" y="0"/>
                  </a:moveTo>
                  <a:lnTo>
                    <a:pt x="55206" y="0"/>
                  </a:lnTo>
                  <a:lnTo>
                    <a:pt x="55206" y="33121"/>
                  </a:lnTo>
                  <a:lnTo>
                    <a:pt x="56616" y="41630"/>
                  </a:lnTo>
                  <a:lnTo>
                    <a:pt x="57886" y="46951"/>
                  </a:lnTo>
                  <a:lnTo>
                    <a:pt x="56997" y="46951"/>
                  </a:lnTo>
                  <a:lnTo>
                    <a:pt x="54203" y="40360"/>
                  </a:lnTo>
                  <a:lnTo>
                    <a:pt x="29324" y="0"/>
                  </a:lnTo>
                  <a:lnTo>
                    <a:pt x="0" y="0"/>
                  </a:lnTo>
                  <a:lnTo>
                    <a:pt x="0" y="84658"/>
                  </a:lnTo>
                  <a:lnTo>
                    <a:pt x="29324" y="84658"/>
                  </a:lnTo>
                  <a:lnTo>
                    <a:pt x="29324" y="52044"/>
                  </a:lnTo>
                  <a:lnTo>
                    <a:pt x="28308" y="44792"/>
                  </a:lnTo>
                  <a:lnTo>
                    <a:pt x="27419" y="40233"/>
                  </a:lnTo>
                  <a:lnTo>
                    <a:pt x="28308" y="40233"/>
                  </a:lnTo>
                  <a:lnTo>
                    <a:pt x="29946" y="43789"/>
                  </a:lnTo>
                  <a:lnTo>
                    <a:pt x="32232" y="48234"/>
                  </a:lnTo>
                  <a:lnTo>
                    <a:pt x="55206" y="84658"/>
                  </a:lnTo>
                  <a:lnTo>
                    <a:pt x="84670" y="84658"/>
                  </a:lnTo>
                  <a:lnTo>
                    <a:pt x="846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3848459" y="1700024"/>
              <a:ext cx="72390" cy="99695"/>
            </a:xfrm>
            <a:custGeom>
              <a:avLst/>
              <a:gdLst/>
              <a:ahLst/>
              <a:cxnLst/>
              <a:rect l="l" t="t" r="r" b="b"/>
              <a:pathLst>
                <a:path w="72389" h="99694">
                  <a:moveTo>
                    <a:pt x="71526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72288" y="99072"/>
                  </a:lnTo>
                  <a:lnTo>
                    <a:pt x="72288" y="61429"/>
                  </a:lnTo>
                  <a:lnTo>
                    <a:pt x="69113" y="61429"/>
                  </a:lnTo>
                  <a:lnTo>
                    <a:pt x="69113" y="37642"/>
                  </a:lnTo>
                  <a:lnTo>
                    <a:pt x="71526" y="37642"/>
                  </a:lnTo>
                  <a:lnTo>
                    <a:pt x="71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3855659" y="1707233"/>
              <a:ext cx="58419" cy="85090"/>
            </a:xfrm>
            <a:custGeom>
              <a:avLst/>
              <a:gdLst/>
              <a:ahLst/>
              <a:cxnLst/>
              <a:rect l="l" t="t" r="r" b="b"/>
              <a:pathLst>
                <a:path w="58420" h="85089">
                  <a:moveTo>
                    <a:pt x="5712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57886" y="84658"/>
                  </a:lnTo>
                  <a:lnTo>
                    <a:pt x="57886" y="61429"/>
                  </a:lnTo>
                  <a:lnTo>
                    <a:pt x="30721" y="61429"/>
                  </a:lnTo>
                  <a:lnTo>
                    <a:pt x="30721" y="53301"/>
                  </a:lnTo>
                  <a:lnTo>
                    <a:pt x="54711" y="53301"/>
                  </a:lnTo>
                  <a:lnTo>
                    <a:pt x="54711" y="31089"/>
                  </a:lnTo>
                  <a:lnTo>
                    <a:pt x="30721" y="31089"/>
                  </a:lnTo>
                  <a:lnTo>
                    <a:pt x="30721" y="23228"/>
                  </a:lnTo>
                  <a:lnTo>
                    <a:pt x="57124" y="23228"/>
                  </a:lnTo>
                  <a:lnTo>
                    <a:pt x="57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3919840" y="1700024"/>
              <a:ext cx="71120" cy="99695"/>
            </a:xfrm>
            <a:custGeom>
              <a:avLst/>
              <a:gdLst/>
              <a:ahLst/>
              <a:cxnLst/>
              <a:rect l="l" t="t" r="r" b="b"/>
              <a:pathLst>
                <a:path w="71120" h="99694">
                  <a:moveTo>
                    <a:pt x="70878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5123" y="99072"/>
                  </a:lnTo>
                  <a:lnTo>
                    <a:pt x="45123" y="69494"/>
                  </a:lnTo>
                  <a:lnTo>
                    <a:pt x="67703" y="69494"/>
                  </a:lnTo>
                  <a:lnTo>
                    <a:pt x="67703" y="38531"/>
                  </a:lnTo>
                  <a:lnTo>
                    <a:pt x="70878" y="38531"/>
                  </a:lnTo>
                  <a:lnTo>
                    <a:pt x="7087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3927040" y="1707233"/>
              <a:ext cx="56515" cy="85090"/>
            </a:xfrm>
            <a:custGeom>
              <a:avLst/>
              <a:gdLst/>
              <a:ahLst/>
              <a:cxnLst/>
              <a:rect l="l" t="t" r="r" b="b"/>
              <a:pathLst>
                <a:path w="56514" h="85089">
                  <a:moveTo>
                    <a:pt x="56476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30708" y="84658"/>
                  </a:lnTo>
                  <a:lnTo>
                    <a:pt x="30708" y="55079"/>
                  </a:lnTo>
                  <a:lnTo>
                    <a:pt x="53301" y="55079"/>
                  </a:lnTo>
                  <a:lnTo>
                    <a:pt x="53301" y="32740"/>
                  </a:lnTo>
                  <a:lnTo>
                    <a:pt x="30708" y="32740"/>
                  </a:lnTo>
                  <a:lnTo>
                    <a:pt x="30708" y="24104"/>
                  </a:lnTo>
                  <a:lnTo>
                    <a:pt x="56476" y="24104"/>
                  </a:lnTo>
                  <a:lnTo>
                    <a:pt x="56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3987901" y="1700022"/>
              <a:ext cx="45720" cy="99695"/>
            </a:xfrm>
            <a:custGeom>
              <a:avLst/>
              <a:gdLst/>
              <a:ahLst/>
              <a:cxnLst/>
              <a:rect l="l" t="t" r="r" b="b"/>
              <a:pathLst>
                <a:path w="45720" h="99694">
                  <a:moveTo>
                    <a:pt x="45123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5123" y="99072"/>
                  </a:lnTo>
                  <a:lnTo>
                    <a:pt x="4512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3995102" y="1707235"/>
              <a:ext cx="31115" cy="85090"/>
            </a:xfrm>
            <a:custGeom>
              <a:avLst/>
              <a:gdLst/>
              <a:ahLst/>
              <a:cxnLst/>
              <a:rect l="l" t="t" r="r" b="b"/>
              <a:pathLst>
                <a:path w="31114" h="85089">
                  <a:moveTo>
                    <a:pt x="30721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30721" y="84658"/>
                  </a:lnTo>
                  <a:lnTo>
                    <a:pt x="307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027157" y="1700024"/>
              <a:ext cx="79375" cy="99695"/>
            </a:xfrm>
            <a:custGeom>
              <a:avLst/>
              <a:gdLst/>
              <a:ahLst/>
              <a:cxnLst/>
              <a:rect l="l" t="t" r="r" b="b"/>
              <a:pathLst>
                <a:path w="79375" h="99694">
                  <a:moveTo>
                    <a:pt x="79133" y="0"/>
                  </a:moveTo>
                  <a:lnTo>
                    <a:pt x="0" y="0"/>
                  </a:lnTo>
                  <a:lnTo>
                    <a:pt x="0" y="42278"/>
                  </a:lnTo>
                  <a:lnTo>
                    <a:pt x="17259" y="41516"/>
                  </a:lnTo>
                  <a:lnTo>
                    <a:pt x="17259" y="99072"/>
                  </a:lnTo>
                  <a:lnTo>
                    <a:pt x="61874" y="99072"/>
                  </a:lnTo>
                  <a:lnTo>
                    <a:pt x="61874" y="41516"/>
                  </a:lnTo>
                  <a:lnTo>
                    <a:pt x="79133" y="42278"/>
                  </a:lnTo>
                  <a:lnTo>
                    <a:pt x="7913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034356" y="1707233"/>
              <a:ext cx="64769" cy="85090"/>
            </a:xfrm>
            <a:custGeom>
              <a:avLst/>
              <a:gdLst/>
              <a:ahLst/>
              <a:cxnLst/>
              <a:rect l="l" t="t" r="r" b="b"/>
              <a:pathLst>
                <a:path w="64770" h="85089">
                  <a:moveTo>
                    <a:pt x="64731" y="0"/>
                  </a:moveTo>
                  <a:lnTo>
                    <a:pt x="0" y="0"/>
                  </a:lnTo>
                  <a:lnTo>
                    <a:pt x="0" y="27546"/>
                  </a:lnTo>
                  <a:lnTo>
                    <a:pt x="17259" y="26771"/>
                  </a:lnTo>
                  <a:lnTo>
                    <a:pt x="17259" y="84658"/>
                  </a:lnTo>
                  <a:lnTo>
                    <a:pt x="47472" y="84658"/>
                  </a:lnTo>
                  <a:lnTo>
                    <a:pt x="47472" y="26771"/>
                  </a:lnTo>
                  <a:lnTo>
                    <a:pt x="64731" y="27546"/>
                  </a:lnTo>
                  <a:lnTo>
                    <a:pt x="647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124548" y="1700024"/>
              <a:ext cx="88900" cy="99695"/>
            </a:xfrm>
            <a:custGeom>
              <a:avLst/>
              <a:gdLst/>
              <a:ahLst/>
              <a:cxnLst/>
              <a:rect l="l" t="t" r="r" b="b"/>
              <a:pathLst>
                <a:path w="88900" h="99694">
                  <a:moveTo>
                    <a:pt x="47815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4361" y="99072"/>
                  </a:lnTo>
                  <a:lnTo>
                    <a:pt x="44361" y="73558"/>
                  </a:lnTo>
                  <a:lnTo>
                    <a:pt x="52006" y="73558"/>
                  </a:lnTo>
                  <a:lnTo>
                    <a:pt x="85709" y="53320"/>
                  </a:lnTo>
                  <a:lnTo>
                    <a:pt x="88404" y="38303"/>
                  </a:lnTo>
                  <a:lnTo>
                    <a:pt x="87712" y="30381"/>
                  </a:lnTo>
                  <a:lnTo>
                    <a:pt x="58637" y="1131"/>
                  </a:lnTo>
                  <a:lnTo>
                    <a:pt x="478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131754" y="1707233"/>
              <a:ext cx="74295" cy="85090"/>
            </a:xfrm>
            <a:custGeom>
              <a:avLst/>
              <a:gdLst/>
              <a:ahLst/>
              <a:cxnLst/>
              <a:rect l="l" t="t" r="r" b="b"/>
              <a:pathLst>
                <a:path w="74295" h="85089">
                  <a:moveTo>
                    <a:pt x="4061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29959" y="84658"/>
                  </a:lnTo>
                  <a:lnTo>
                    <a:pt x="29959" y="59143"/>
                  </a:lnTo>
                  <a:lnTo>
                    <a:pt x="51282" y="59143"/>
                  </a:lnTo>
                  <a:lnTo>
                    <a:pt x="58902" y="58381"/>
                  </a:lnTo>
                  <a:lnTo>
                    <a:pt x="72478" y="46075"/>
                  </a:lnTo>
                  <a:lnTo>
                    <a:pt x="74002" y="38074"/>
                  </a:lnTo>
                  <a:lnTo>
                    <a:pt x="74002" y="37820"/>
                  </a:lnTo>
                  <a:lnTo>
                    <a:pt x="29959" y="37820"/>
                  </a:lnTo>
                  <a:lnTo>
                    <a:pt x="29959" y="23228"/>
                  </a:lnTo>
                  <a:lnTo>
                    <a:pt x="73784" y="23228"/>
                  </a:lnTo>
                  <a:lnTo>
                    <a:pt x="72351" y="15735"/>
                  </a:lnTo>
                  <a:lnTo>
                    <a:pt x="65366" y="8877"/>
                  </a:lnTo>
                  <a:lnTo>
                    <a:pt x="61895" y="6048"/>
                  </a:lnTo>
                  <a:lnTo>
                    <a:pt x="56705" y="3157"/>
                  </a:lnTo>
                  <a:lnTo>
                    <a:pt x="49657" y="906"/>
                  </a:lnTo>
                  <a:lnTo>
                    <a:pt x="40614" y="0"/>
                  </a:lnTo>
                  <a:close/>
                </a:path>
                <a:path w="74295" h="85089">
                  <a:moveTo>
                    <a:pt x="73784" y="23228"/>
                  </a:moveTo>
                  <a:lnTo>
                    <a:pt x="37820" y="23228"/>
                  </a:lnTo>
                  <a:lnTo>
                    <a:pt x="40360" y="23990"/>
                  </a:lnTo>
                  <a:lnTo>
                    <a:pt x="42900" y="26022"/>
                  </a:lnTo>
                  <a:lnTo>
                    <a:pt x="44043" y="27673"/>
                  </a:lnTo>
                  <a:lnTo>
                    <a:pt x="44043" y="32867"/>
                  </a:lnTo>
                  <a:lnTo>
                    <a:pt x="43154" y="34518"/>
                  </a:lnTo>
                  <a:lnTo>
                    <a:pt x="42024" y="35534"/>
                  </a:lnTo>
                  <a:lnTo>
                    <a:pt x="39865" y="37693"/>
                  </a:lnTo>
                  <a:lnTo>
                    <a:pt x="36690" y="37820"/>
                  </a:lnTo>
                  <a:lnTo>
                    <a:pt x="74002" y="37820"/>
                  </a:lnTo>
                  <a:lnTo>
                    <a:pt x="73930" y="23990"/>
                  </a:lnTo>
                  <a:lnTo>
                    <a:pt x="73784" y="2322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193512" y="1700024"/>
              <a:ext cx="112395" cy="99695"/>
            </a:xfrm>
            <a:custGeom>
              <a:avLst/>
              <a:gdLst/>
              <a:ahLst/>
              <a:cxnLst/>
              <a:rect l="l" t="t" r="r" b="b"/>
              <a:pathLst>
                <a:path w="112395" h="99694">
                  <a:moveTo>
                    <a:pt x="111975" y="0"/>
                  </a:moveTo>
                  <a:lnTo>
                    <a:pt x="13081" y="0"/>
                  </a:lnTo>
                  <a:lnTo>
                    <a:pt x="13081" y="40055"/>
                  </a:lnTo>
                  <a:lnTo>
                    <a:pt x="36525" y="40055"/>
                  </a:lnTo>
                  <a:lnTo>
                    <a:pt x="0" y="99072"/>
                  </a:lnTo>
                  <a:lnTo>
                    <a:pt x="102501" y="99072"/>
                  </a:lnTo>
                  <a:lnTo>
                    <a:pt x="102501" y="58521"/>
                  </a:lnTo>
                  <a:lnTo>
                    <a:pt x="76022" y="58546"/>
                  </a:lnTo>
                  <a:lnTo>
                    <a:pt x="11197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206429" y="1707233"/>
              <a:ext cx="86360" cy="85090"/>
            </a:xfrm>
            <a:custGeom>
              <a:avLst/>
              <a:gdLst/>
              <a:ahLst/>
              <a:cxnLst/>
              <a:rect l="l" t="t" r="r" b="b"/>
              <a:pathLst>
                <a:path w="86360" h="85089">
                  <a:moveTo>
                    <a:pt x="86182" y="0"/>
                  </a:moveTo>
                  <a:lnTo>
                    <a:pt x="7365" y="0"/>
                  </a:lnTo>
                  <a:lnTo>
                    <a:pt x="7365" y="25641"/>
                  </a:lnTo>
                  <a:lnTo>
                    <a:pt x="33629" y="25641"/>
                  </a:lnTo>
                  <a:lnTo>
                    <a:pt x="37833" y="24371"/>
                  </a:lnTo>
                  <a:lnTo>
                    <a:pt x="38074" y="24879"/>
                  </a:lnTo>
                  <a:lnTo>
                    <a:pt x="34785" y="28422"/>
                  </a:lnTo>
                  <a:lnTo>
                    <a:pt x="33388" y="30848"/>
                  </a:lnTo>
                  <a:lnTo>
                    <a:pt x="0" y="84658"/>
                  </a:lnTo>
                  <a:lnTo>
                    <a:pt x="82384" y="84658"/>
                  </a:lnTo>
                  <a:lnTo>
                    <a:pt x="82384" y="58521"/>
                  </a:lnTo>
                  <a:lnTo>
                    <a:pt x="55473" y="58521"/>
                  </a:lnTo>
                  <a:lnTo>
                    <a:pt x="49631" y="59029"/>
                  </a:lnTo>
                  <a:lnTo>
                    <a:pt x="49377" y="58521"/>
                  </a:lnTo>
                  <a:lnTo>
                    <a:pt x="51028" y="56730"/>
                  </a:lnTo>
                  <a:lnTo>
                    <a:pt x="52806" y="54444"/>
                  </a:lnTo>
                  <a:lnTo>
                    <a:pt x="861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4" name="object 8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14981" y="1606363"/>
              <a:ext cx="384991" cy="118317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014981" y="1392182"/>
              <a:ext cx="707097" cy="106159"/>
            </a:xfrm>
            <a:prstGeom prst="rect">
              <a:avLst/>
            </a:prstGeom>
          </p:spPr>
        </p:pic>
        <p:sp>
          <p:nvSpPr>
            <p:cNvPr id="86" name="object 86"/>
            <p:cNvSpPr/>
            <p:nvPr/>
          </p:nvSpPr>
          <p:spPr>
            <a:xfrm>
              <a:off x="5014976" y="831138"/>
              <a:ext cx="464184" cy="158115"/>
            </a:xfrm>
            <a:custGeom>
              <a:avLst/>
              <a:gdLst/>
              <a:ahLst/>
              <a:cxnLst/>
              <a:rect l="l" t="t" r="r" b="b"/>
              <a:pathLst>
                <a:path w="464185" h="158115">
                  <a:moveTo>
                    <a:pt x="463715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463715" y="157899"/>
                  </a:lnTo>
                  <a:lnTo>
                    <a:pt x="463715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5056249" y="874771"/>
              <a:ext cx="381635" cy="67945"/>
            </a:xfrm>
            <a:custGeom>
              <a:avLst/>
              <a:gdLst/>
              <a:ahLst/>
              <a:cxnLst/>
              <a:rect l="l" t="t" r="r" b="b"/>
              <a:pathLst>
                <a:path w="381635" h="67944">
                  <a:moveTo>
                    <a:pt x="345008" y="1270"/>
                  </a:moveTo>
                  <a:lnTo>
                    <a:pt x="321995" y="1270"/>
                  </a:lnTo>
                  <a:lnTo>
                    <a:pt x="321995" y="66294"/>
                  </a:lnTo>
                  <a:lnTo>
                    <a:pt x="337045" y="66294"/>
                  </a:lnTo>
                  <a:lnTo>
                    <a:pt x="337045" y="17843"/>
                  </a:lnTo>
                  <a:lnTo>
                    <a:pt x="347800" y="17843"/>
                  </a:lnTo>
                  <a:lnTo>
                    <a:pt x="345008" y="1270"/>
                  </a:lnTo>
                  <a:close/>
                </a:path>
                <a:path w="381635" h="67944">
                  <a:moveTo>
                    <a:pt x="347800" y="17843"/>
                  </a:moveTo>
                  <a:lnTo>
                    <a:pt x="337223" y="17843"/>
                  </a:lnTo>
                  <a:lnTo>
                    <a:pt x="345782" y="66294"/>
                  </a:lnTo>
                  <a:lnTo>
                    <a:pt x="357377" y="66294"/>
                  </a:lnTo>
                  <a:lnTo>
                    <a:pt x="362060" y="39789"/>
                  </a:lnTo>
                  <a:lnTo>
                    <a:pt x="351497" y="39789"/>
                  </a:lnTo>
                  <a:lnTo>
                    <a:pt x="347800" y="17843"/>
                  </a:lnTo>
                  <a:close/>
                </a:path>
                <a:path w="381635" h="67944">
                  <a:moveTo>
                    <a:pt x="381165" y="17843"/>
                  </a:moveTo>
                  <a:lnTo>
                    <a:pt x="366115" y="17843"/>
                  </a:lnTo>
                  <a:lnTo>
                    <a:pt x="366115" y="66294"/>
                  </a:lnTo>
                  <a:lnTo>
                    <a:pt x="381165" y="66294"/>
                  </a:lnTo>
                  <a:lnTo>
                    <a:pt x="381165" y="17843"/>
                  </a:lnTo>
                  <a:close/>
                </a:path>
                <a:path w="381635" h="67944">
                  <a:moveTo>
                    <a:pt x="381165" y="1270"/>
                  </a:moveTo>
                  <a:lnTo>
                    <a:pt x="358152" y="1270"/>
                  </a:lnTo>
                  <a:lnTo>
                    <a:pt x="351662" y="39789"/>
                  </a:lnTo>
                  <a:lnTo>
                    <a:pt x="362060" y="39789"/>
                  </a:lnTo>
                  <a:lnTo>
                    <a:pt x="365937" y="17843"/>
                  </a:lnTo>
                  <a:lnTo>
                    <a:pt x="381165" y="17843"/>
                  </a:lnTo>
                  <a:lnTo>
                    <a:pt x="381165" y="1270"/>
                  </a:lnTo>
                  <a:close/>
                </a:path>
                <a:path w="381635" h="67944">
                  <a:moveTo>
                    <a:pt x="304863" y="1270"/>
                  </a:moveTo>
                  <a:lnTo>
                    <a:pt x="284619" y="1270"/>
                  </a:lnTo>
                  <a:lnTo>
                    <a:pt x="269570" y="66294"/>
                  </a:lnTo>
                  <a:lnTo>
                    <a:pt x="286702" y="66294"/>
                  </a:lnTo>
                  <a:lnTo>
                    <a:pt x="288340" y="54914"/>
                  </a:lnTo>
                  <a:lnTo>
                    <a:pt x="317279" y="54914"/>
                  </a:lnTo>
                  <a:lnTo>
                    <a:pt x="314328" y="42164"/>
                  </a:lnTo>
                  <a:lnTo>
                    <a:pt x="290245" y="42164"/>
                  </a:lnTo>
                  <a:lnTo>
                    <a:pt x="294652" y="14566"/>
                  </a:lnTo>
                  <a:lnTo>
                    <a:pt x="307941" y="14566"/>
                  </a:lnTo>
                  <a:lnTo>
                    <a:pt x="304863" y="1270"/>
                  </a:lnTo>
                  <a:close/>
                </a:path>
                <a:path w="381635" h="67944">
                  <a:moveTo>
                    <a:pt x="317279" y="54914"/>
                  </a:moveTo>
                  <a:lnTo>
                    <a:pt x="301142" y="54914"/>
                  </a:lnTo>
                  <a:lnTo>
                    <a:pt x="302793" y="66294"/>
                  </a:lnTo>
                  <a:lnTo>
                    <a:pt x="319912" y="66294"/>
                  </a:lnTo>
                  <a:lnTo>
                    <a:pt x="317279" y="54914"/>
                  </a:lnTo>
                  <a:close/>
                </a:path>
                <a:path w="381635" h="67944">
                  <a:moveTo>
                    <a:pt x="307941" y="14566"/>
                  </a:moveTo>
                  <a:lnTo>
                    <a:pt x="294830" y="14566"/>
                  </a:lnTo>
                  <a:lnTo>
                    <a:pt x="299237" y="42164"/>
                  </a:lnTo>
                  <a:lnTo>
                    <a:pt x="314328" y="42164"/>
                  </a:lnTo>
                  <a:lnTo>
                    <a:pt x="307941" y="14566"/>
                  </a:lnTo>
                  <a:close/>
                </a:path>
                <a:path w="381635" h="67944">
                  <a:moveTo>
                    <a:pt x="267842" y="1270"/>
                  </a:moveTo>
                  <a:lnTo>
                    <a:pt x="231241" y="1270"/>
                  </a:lnTo>
                  <a:lnTo>
                    <a:pt x="231241" y="66294"/>
                  </a:lnTo>
                  <a:lnTo>
                    <a:pt x="268617" y="66294"/>
                  </a:lnTo>
                  <a:lnTo>
                    <a:pt x="268617" y="52451"/>
                  </a:lnTo>
                  <a:lnTo>
                    <a:pt x="247332" y="52451"/>
                  </a:lnTo>
                  <a:lnTo>
                    <a:pt x="247332" y="39522"/>
                  </a:lnTo>
                  <a:lnTo>
                    <a:pt x="266534" y="39522"/>
                  </a:lnTo>
                  <a:lnTo>
                    <a:pt x="266534" y="26225"/>
                  </a:lnTo>
                  <a:lnTo>
                    <a:pt x="247332" y="26225"/>
                  </a:lnTo>
                  <a:lnTo>
                    <a:pt x="247332" y="15113"/>
                  </a:lnTo>
                  <a:lnTo>
                    <a:pt x="267842" y="15113"/>
                  </a:lnTo>
                  <a:lnTo>
                    <a:pt x="267842" y="1270"/>
                  </a:lnTo>
                  <a:close/>
                </a:path>
                <a:path w="381635" h="67944">
                  <a:moveTo>
                    <a:pt x="212585" y="1270"/>
                  </a:moveTo>
                  <a:lnTo>
                    <a:pt x="181584" y="1270"/>
                  </a:lnTo>
                  <a:lnTo>
                    <a:pt x="181584" y="66294"/>
                  </a:lnTo>
                  <a:lnTo>
                    <a:pt x="197675" y="66294"/>
                  </a:lnTo>
                  <a:lnTo>
                    <a:pt x="197675" y="40246"/>
                  </a:lnTo>
                  <a:lnTo>
                    <a:pt x="222176" y="40246"/>
                  </a:lnTo>
                  <a:lnTo>
                    <a:pt x="219455" y="35979"/>
                  </a:lnTo>
                  <a:lnTo>
                    <a:pt x="216852" y="34607"/>
                  </a:lnTo>
                  <a:lnTo>
                    <a:pt x="213156" y="34239"/>
                  </a:lnTo>
                  <a:lnTo>
                    <a:pt x="213156" y="34061"/>
                  </a:lnTo>
                  <a:lnTo>
                    <a:pt x="220192" y="32905"/>
                  </a:lnTo>
                  <a:lnTo>
                    <a:pt x="223001" y="28778"/>
                  </a:lnTo>
                  <a:lnTo>
                    <a:pt x="197675" y="28778"/>
                  </a:lnTo>
                  <a:lnTo>
                    <a:pt x="197675" y="13474"/>
                  </a:lnTo>
                  <a:lnTo>
                    <a:pt x="223710" y="13474"/>
                  </a:lnTo>
                  <a:lnTo>
                    <a:pt x="223710" y="13233"/>
                  </a:lnTo>
                  <a:lnTo>
                    <a:pt x="222351" y="9017"/>
                  </a:lnTo>
                  <a:lnTo>
                    <a:pt x="216865" y="2819"/>
                  </a:lnTo>
                  <a:lnTo>
                    <a:pt x="212585" y="1270"/>
                  </a:lnTo>
                  <a:close/>
                </a:path>
                <a:path w="381635" h="67944">
                  <a:moveTo>
                    <a:pt x="222176" y="40246"/>
                  </a:moveTo>
                  <a:lnTo>
                    <a:pt x="203873" y="40246"/>
                  </a:lnTo>
                  <a:lnTo>
                    <a:pt x="205244" y="40881"/>
                  </a:lnTo>
                  <a:lnTo>
                    <a:pt x="206806" y="43434"/>
                  </a:lnTo>
                  <a:lnTo>
                    <a:pt x="207187" y="45897"/>
                  </a:lnTo>
                  <a:lnTo>
                    <a:pt x="207187" y="59918"/>
                  </a:lnTo>
                  <a:lnTo>
                    <a:pt x="207509" y="62471"/>
                  </a:lnTo>
                  <a:lnTo>
                    <a:pt x="207625" y="63385"/>
                  </a:lnTo>
                  <a:lnTo>
                    <a:pt x="207708" y="64046"/>
                  </a:lnTo>
                  <a:lnTo>
                    <a:pt x="208749" y="66294"/>
                  </a:lnTo>
                  <a:lnTo>
                    <a:pt x="225882" y="66294"/>
                  </a:lnTo>
                  <a:lnTo>
                    <a:pt x="225882" y="65379"/>
                  </a:lnTo>
                  <a:lnTo>
                    <a:pt x="225247" y="64960"/>
                  </a:lnTo>
                  <a:lnTo>
                    <a:pt x="224637" y="64287"/>
                  </a:lnTo>
                  <a:lnTo>
                    <a:pt x="224066" y="63385"/>
                  </a:lnTo>
                  <a:lnTo>
                    <a:pt x="223545" y="62471"/>
                  </a:lnTo>
                  <a:lnTo>
                    <a:pt x="223319" y="59918"/>
                  </a:lnTo>
                  <a:lnTo>
                    <a:pt x="223278" y="44259"/>
                  </a:lnTo>
                  <a:lnTo>
                    <a:pt x="222538" y="40881"/>
                  </a:lnTo>
                  <a:lnTo>
                    <a:pt x="222176" y="40246"/>
                  </a:lnTo>
                  <a:close/>
                </a:path>
                <a:path w="381635" h="67944">
                  <a:moveTo>
                    <a:pt x="223710" y="13474"/>
                  </a:moveTo>
                  <a:lnTo>
                    <a:pt x="203212" y="13474"/>
                  </a:lnTo>
                  <a:lnTo>
                    <a:pt x="204952" y="14071"/>
                  </a:lnTo>
                  <a:lnTo>
                    <a:pt x="207086" y="16433"/>
                  </a:lnTo>
                  <a:lnTo>
                    <a:pt x="207619" y="18364"/>
                  </a:lnTo>
                  <a:lnTo>
                    <a:pt x="207619" y="23456"/>
                  </a:lnTo>
                  <a:lnTo>
                    <a:pt x="207060" y="25361"/>
                  </a:lnTo>
                  <a:lnTo>
                    <a:pt x="204812" y="28092"/>
                  </a:lnTo>
                  <a:lnTo>
                    <a:pt x="203123" y="28778"/>
                  </a:lnTo>
                  <a:lnTo>
                    <a:pt x="223001" y="28778"/>
                  </a:lnTo>
                  <a:lnTo>
                    <a:pt x="223710" y="27736"/>
                  </a:lnTo>
                  <a:lnTo>
                    <a:pt x="223710" y="13474"/>
                  </a:lnTo>
                  <a:close/>
                </a:path>
                <a:path w="381635" h="67944">
                  <a:moveTo>
                    <a:pt x="155371" y="0"/>
                  </a:moveTo>
                  <a:lnTo>
                    <a:pt x="147065" y="0"/>
                  </a:lnTo>
                  <a:lnTo>
                    <a:pt x="141312" y="2501"/>
                  </a:lnTo>
                  <a:lnTo>
                    <a:pt x="133311" y="33782"/>
                  </a:lnTo>
                  <a:lnTo>
                    <a:pt x="133311" y="40157"/>
                  </a:lnTo>
                  <a:lnTo>
                    <a:pt x="133471" y="42887"/>
                  </a:lnTo>
                  <a:lnTo>
                    <a:pt x="133594" y="44983"/>
                  </a:lnTo>
                  <a:lnTo>
                    <a:pt x="150812" y="67564"/>
                  </a:lnTo>
                  <a:lnTo>
                    <a:pt x="155371" y="67564"/>
                  </a:lnTo>
                  <a:lnTo>
                    <a:pt x="164306" y="66153"/>
                  </a:lnTo>
                  <a:lnTo>
                    <a:pt x="170687" y="61922"/>
                  </a:lnTo>
                  <a:lnTo>
                    <a:pt x="173849" y="56095"/>
                  </a:lnTo>
                  <a:lnTo>
                    <a:pt x="153009" y="56095"/>
                  </a:lnTo>
                  <a:lnTo>
                    <a:pt x="151510" y="54648"/>
                  </a:lnTo>
                  <a:lnTo>
                    <a:pt x="150240" y="48882"/>
                  </a:lnTo>
                  <a:lnTo>
                    <a:pt x="150107" y="46355"/>
                  </a:lnTo>
                  <a:lnTo>
                    <a:pt x="150034" y="44983"/>
                  </a:lnTo>
                  <a:lnTo>
                    <a:pt x="149923" y="24676"/>
                  </a:lnTo>
                  <a:lnTo>
                    <a:pt x="150140" y="20574"/>
                  </a:lnTo>
                  <a:lnTo>
                    <a:pt x="150240" y="18681"/>
                  </a:lnTo>
                  <a:lnTo>
                    <a:pt x="151510" y="12915"/>
                  </a:lnTo>
                  <a:lnTo>
                    <a:pt x="152901" y="11572"/>
                  </a:lnTo>
                  <a:lnTo>
                    <a:pt x="174111" y="11572"/>
                  </a:lnTo>
                  <a:lnTo>
                    <a:pt x="170362" y="5143"/>
                  </a:lnTo>
                  <a:lnTo>
                    <a:pt x="164115" y="1285"/>
                  </a:lnTo>
                  <a:lnTo>
                    <a:pt x="155371" y="0"/>
                  </a:lnTo>
                  <a:close/>
                </a:path>
                <a:path w="381635" h="67944">
                  <a:moveTo>
                    <a:pt x="175793" y="40157"/>
                  </a:moveTo>
                  <a:lnTo>
                    <a:pt x="160210" y="40157"/>
                  </a:lnTo>
                  <a:lnTo>
                    <a:pt x="160210" y="46355"/>
                  </a:lnTo>
                  <a:lnTo>
                    <a:pt x="159880" y="50558"/>
                  </a:lnTo>
                  <a:lnTo>
                    <a:pt x="158661" y="54648"/>
                  </a:lnTo>
                  <a:lnTo>
                    <a:pt x="158559" y="54991"/>
                  </a:lnTo>
                  <a:lnTo>
                    <a:pt x="157276" y="56095"/>
                  </a:lnTo>
                  <a:lnTo>
                    <a:pt x="173849" y="56095"/>
                  </a:lnTo>
                  <a:lnTo>
                    <a:pt x="174449" y="54991"/>
                  </a:lnTo>
                  <a:lnTo>
                    <a:pt x="174545" y="54648"/>
                  </a:lnTo>
                  <a:lnTo>
                    <a:pt x="175744" y="45364"/>
                  </a:lnTo>
                  <a:lnTo>
                    <a:pt x="175793" y="40157"/>
                  </a:lnTo>
                  <a:close/>
                </a:path>
                <a:path w="381635" h="67944">
                  <a:moveTo>
                    <a:pt x="174111" y="11572"/>
                  </a:moveTo>
                  <a:lnTo>
                    <a:pt x="157156" y="11572"/>
                  </a:lnTo>
                  <a:lnTo>
                    <a:pt x="158127" y="12166"/>
                  </a:lnTo>
                  <a:lnTo>
                    <a:pt x="159448" y="14960"/>
                  </a:lnTo>
                  <a:lnTo>
                    <a:pt x="159778" y="17449"/>
                  </a:lnTo>
                  <a:lnTo>
                    <a:pt x="159778" y="24676"/>
                  </a:lnTo>
                  <a:lnTo>
                    <a:pt x="175361" y="24676"/>
                  </a:lnTo>
                  <a:lnTo>
                    <a:pt x="175361" y="20574"/>
                  </a:lnTo>
                  <a:lnTo>
                    <a:pt x="174298" y="12915"/>
                  </a:lnTo>
                  <a:lnTo>
                    <a:pt x="174194" y="12166"/>
                  </a:lnTo>
                  <a:lnTo>
                    <a:pt x="174111" y="11572"/>
                  </a:lnTo>
                  <a:close/>
                </a:path>
                <a:path w="381635" h="67944">
                  <a:moveTo>
                    <a:pt x="86423" y="0"/>
                  </a:moveTo>
                  <a:lnTo>
                    <a:pt x="78117" y="0"/>
                  </a:lnTo>
                  <a:lnTo>
                    <a:pt x="72364" y="2501"/>
                  </a:lnTo>
                  <a:lnTo>
                    <a:pt x="64363" y="33782"/>
                  </a:lnTo>
                  <a:lnTo>
                    <a:pt x="64363" y="40157"/>
                  </a:lnTo>
                  <a:lnTo>
                    <a:pt x="64523" y="42887"/>
                  </a:lnTo>
                  <a:lnTo>
                    <a:pt x="64646" y="44983"/>
                  </a:lnTo>
                  <a:lnTo>
                    <a:pt x="81864" y="67564"/>
                  </a:lnTo>
                  <a:lnTo>
                    <a:pt x="86423" y="67564"/>
                  </a:lnTo>
                  <a:lnTo>
                    <a:pt x="95357" y="66153"/>
                  </a:lnTo>
                  <a:lnTo>
                    <a:pt x="101739" y="61922"/>
                  </a:lnTo>
                  <a:lnTo>
                    <a:pt x="104901" y="56095"/>
                  </a:lnTo>
                  <a:lnTo>
                    <a:pt x="84061" y="56095"/>
                  </a:lnTo>
                  <a:lnTo>
                    <a:pt x="82562" y="54648"/>
                  </a:lnTo>
                  <a:lnTo>
                    <a:pt x="81292" y="48882"/>
                  </a:lnTo>
                  <a:lnTo>
                    <a:pt x="81158" y="46355"/>
                  </a:lnTo>
                  <a:lnTo>
                    <a:pt x="81086" y="44983"/>
                  </a:lnTo>
                  <a:lnTo>
                    <a:pt x="80975" y="24676"/>
                  </a:lnTo>
                  <a:lnTo>
                    <a:pt x="81192" y="20574"/>
                  </a:lnTo>
                  <a:lnTo>
                    <a:pt x="81292" y="18681"/>
                  </a:lnTo>
                  <a:lnTo>
                    <a:pt x="82562" y="12915"/>
                  </a:lnTo>
                  <a:lnTo>
                    <a:pt x="83952" y="11572"/>
                  </a:lnTo>
                  <a:lnTo>
                    <a:pt x="105163" y="11572"/>
                  </a:lnTo>
                  <a:lnTo>
                    <a:pt x="101414" y="5143"/>
                  </a:lnTo>
                  <a:lnTo>
                    <a:pt x="95167" y="1285"/>
                  </a:lnTo>
                  <a:lnTo>
                    <a:pt x="86423" y="0"/>
                  </a:lnTo>
                  <a:close/>
                </a:path>
                <a:path w="381635" h="67944">
                  <a:moveTo>
                    <a:pt x="106845" y="40157"/>
                  </a:moveTo>
                  <a:lnTo>
                    <a:pt x="91262" y="40157"/>
                  </a:lnTo>
                  <a:lnTo>
                    <a:pt x="91262" y="46355"/>
                  </a:lnTo>
                  <a:lnTo>
                    <a:pt x="90931" y="50558"/>
                  </a:lnTo>
                  <a:lnTo>
                    <a:pt x="89713" y="54648"/>
                  </a:lnTo>
                  <a:lnTo>
                    <a:pt x="89611" y="54991"/>
                  </a:lnTo>
                  <a:lnTo>
                    <a:pt x="88328" y="56095"/>
                  </a:lnTo>
                  <a:lnTo>
                    <a:pt x="104901" y="56095"/>
                  </a:lnTo>
                  <a:lnTo>
                    <a:pt x="105500" y="54991"/>
                  </a:lnTo>
                  <a:lnTo>
                    <a:pt x="105596" y="54648"/>
                  </a:lnTo>
                  <a:lnTo>
                    <a:pt x="106795" y="45364"/>
                  </a:lnTo>
                  <a:lnTo>
                    <a:pt x="106845" y="40157"/>
                  </a:lnTo>
                  <a:close/>
                </a:path>
                <a:path w="381635" h="67944">
                  <a:moveTo>
                    <a:pt x="105163" y="11572"/>
                  </a:moveTo>
                  <a:lnTo>
                    <a:pt x="88207" y="11572"/>
                  </a:lnTo>
                  <a:lnTo>
                    <a:pt x="89179" y="12166"/>
                  </a:lnTo>
                  <a:lnTo>
                    <a:pt x="90500" y="14960"/>
                  </a:lnTo>
                  <a:lnTo>
                    <a:pt x="90830" y="17449"/>
                  </a:lnTo>
                  <a:lnTo>
                    <a:pt x="90830" y="24676"/>
                  </a:lnTo>
                  <a:lnTo>
                    <a:pt x="106413" y="24676"/>
                  </a:lnTo>
                  <a:lnTo>
                    <a:pt x="106413" y="20574"/>
                  </a:lnTo>
                  <a:lnTo>
                    <a:pt x="105349" y="12915"/>
                  </a:lnTo>
                  <a:lnTo>
                    <a:pt x="105245" y="12166"/>
                  </a:lnTo>
                  <a:lnTo>
                    <a:pt x="105163" y="11572"/>
                  </a:lnTo>
                  <a:close/>
                </a:path>
                <a:path w="381635" h="67944">
                  <a:moveTo>
                    <a:pt x="23012" y="1270"/>
                  </a:moveTo>
                  <a:lnTo>
                    <a:pt x="0" y="1270"/>
                  </a:lnTo>
                  <a:lnTo>
                    <a:pt x="0" y="66294"/>
                  </a:lnTo>
                  <a:lnTo>
                    <a:pt x="15049" y="66294"/>
                  </a:lnTo>
                  <a:lnTo>
                    <a:pt x="15049" y="17843"/>
                  </a:lnTo>
                  <a:lnTo>
                    <a:pt x="25804" y="17843"/>
                  </a:lnTo>
                  <a:lnTo>
                    <a:pt x="23012" y="1270"/>
                  </a:lnTo>
                  <a:close/>
                </a:path>
                <a:path w="381635" h="67944">
                  <a:moveTo>
                    <a:pt x="25804" y="17843"/>
                  </a:moveTo>
                  <a:lnTo>
                    <a:pt x="15227" y="17843"/>
                  </a:lnTo>
                  <a:lnTo>
                    <a:pt x="23787" y="66294"/>
                  </a:lnTo>
                  <a:lnTo>
                    <a:pt x="35382" y="66294"/>
                  </a:lnTo>
                  <a:lnTo>
                    <a:pt x="40064" y="39789"/>
                  </a:lnTo>
                  <a:lnTo>
                    <a:pt x="29502" y="39789"/>
                  </a:lnTo>
                  <a:lnTo>
                    <a:pt x="25804" y="17843"/>
                  </a:lnTo>
                  <a:close/>
                </a:path>
                <a:path w="381635" h="67944">
                  <a:moveTo>
                    <a:pt x="59169" y="17843"/>
                  </a:moveTo>
                  <a:lnTo>
                    <a:pt x="44119" y="17843"/>
                  </a:lnTo>
                  <a:lnTo>
                    <a:pt x="44119" y="66294"/>
                  </a:lnTo>
                  <a:lnTo>
                    <a:pt x="59169" y="66294"/>
                  </a:lnTo>
                  <a:lnTo>
                    <a:pt x="59169" y="17843"/>
                  </a:lnTo>
                  <a:close/>
                </a:path>
                <a:path w="381635" h="67944">
                  <a:moveTo>
                    <a:pt x="59169" y="1270"/>
                  </a:moveTo>
                  <a:lnTo>
                    <a:pt x="36156" y="1270"/>
                  </a:lnTo>
                  <a:lnTo>
                    <a:pt x="29667" y="39789"/>
                  </a:lnTo>
                  <a:lnTo>
                    <a:pt x="40064" y="39789"/>
                  </a:lnTo>
                  <a:lnTo>
                    <a:pt x="43941" y="17843"/>
                  </a:lnTo>
                  <a:lnTo>
                    <a:pt x="59169" y="17843"/>
                  </a:lnTo>
                  <a:lnTo>
                    <a:pt x="59169" y="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6433470" y="836524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69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69" y="94729"/>
                  </a:lnTo>
                  <a:lnTo>
                    <a:pt x="420369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5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69" y="90271"/>
                  </a:lnTo>
                  <a:lnTo>
                    <a:pt x="420369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69" y="94729"/>
                  </a:moveTo>
                  <a:lnTo>
                    <a:pt x="333374" y="94729"/>
                  </a:lnTo>
                  <a:lnTo>
                    <a:pt x="336172" y="105651"/>
                  </a:lnTo>
                  <a:lnTo>
                    <a:pt x="420369" y="105651"/>
                  </a:lnTo>
                  <a:lnTo>
                    <a:pt x="420369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5" y="86220"/>
                  </a:lnTo>
                  <a:lnTo>
                    <a:pt x="531875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5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5" y="1308"/>
                  </a:lnTo>
                  <a:lnTo>
                    <a:pt x="531875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6443154" y="844816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09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09" h="90805">
                  <a:moveTo>
                    <a:pt x="180441" y="64985"/>
                  </a:moveTo>
                  <a:lnTo>
                    <a:pt x="153149" y="64985"/>
                  </a:lnTo>
                  <a:lnTo>
                    <a:pt x="153149" y="56578"/>
                  </a:lnTo>
                  <a:lnTo>
                    <a:pt x="177126" y="56578"/>
                  </a:lnTo>
                  <a:lnTo>
                    <a:pt x="177126" y="33540"/>
                  </a:lnTo>
                  <a:lnTo>
                    <a:pt x="153149" y="33540"/>
                  </a:lnTo>
                  <a:lnTo>
                    <a:pt x="153149" y="25387"/>
                  </a:lnTo>
                  <a:lnTo>
                    <a:pt x="179552" y="25387"/>
                  </a:lnTo>
                  <a:lnTo>
                    <a:pt x="179552" y="1295"/>
                  </a:lnTo>
                  <a:lnTo>
                    <a:pt x="122148" y="1295"/>
                  </a:lnTo>
                  <a:lnTo>
                    <a:pt x="122148" y="89065"/>
                  </a:lnTo>
                  <a:lnTo>
                    <a:pt x="180441" y="89065"/>
                  </a:lnTo>
                  <a:lnTo>
                    <a:pt x="180441" y="64985"/>
                  </a:lnTo>
                  <a:close/>
                </a:path>
                <a:path w="588009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61" y="38760"/>
                  </a:lnTo>
                  <a:lnTo>
                    <a:pt x="219405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13" y="3302"/>
                  </a:lnTo>
                  <a:lnTo>
                    <a:pt x="196342" y="12598"/>
                  </a:lnTo>
                  <a:lnTo>
                    <a:pt x="186740" y="26974"/>
                  </a:lnTo>
                  <a:lnTo>
                    <a:pt x="183324" y="45516"/>
                  </a:lnTo>
                  <a:lnTo>
                    <a:pt x="186728" y="63690"/>
                  </a:lnTo>
                  <a:lnTo>
                    <a:pt x="196265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85" y="50368"/>
                  </a:lnTo>
                  <a:lnTo>
                    <a:pt x="276567" y="37376"/>
                  </a:lnTo>
                  <a:close/>
                </a:path>
                <a:path w="588009" h="90805">
                  <a:moveTo>
                    <a:pt x="365696" y="89065"/>
                  </a:moveTo>
                  <a:lnTo>
                    <a:pt x="361924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43" y="1295"/>
                  </a:lnTo>
                  <a:lnTo>
                    <a:pt x="324751" y="1295"/>
                  </a:lnTo>
                  <a:lnTo>
                    <a:pt x="324751" y="57353"/>
                  </a:lnTo>
                  <a:lnTo>
                    <a:pt x="312394" y="57353"/>
                  </a:lnTo>
                  <a:lnTo>
                    <a:pt x="317093" y="38277"/>
                  </a:lnTo>
                  <a:lnTo>
                    <a:pt x="317982" y="30505"/>
                  </a:lnTo>
                  <a:lnTo>
                    <a:pt x="319125" y="30505"/>
                  </a:lnTo>
                  <a:lnTo>
                    <a:pt x="319532" y="34721"/>
                  </a:lnTo>
                  <a:lnTo>
                    <a:pt x="320814" y="40386"/>
                  </a:lnTo>
                  <a:lnTo>
                    <a:pt x="324751" y="57353"/>
                  </a:lnTo>
                  <a:lnTo>
                    <a:pt x="324751" y="1295"/>
                  </a:lnTo>
                  <a:lnTo>
                    <a:pt x="301155" y="1295"/>
                  </a:lnTo>
                  <a:lnTo>
                    <a:pt x="271703" y="89065"/>
                  </a:lnTo>
                  <a:lnTo>
                    <a:pt x="304342" y="89065"/>
                  </a:lnTo>
                  <a:lnTo>
                    <a:pt x="306641" y="78155"/>
                  </a:lnTo>
                  <a:lnTo>
                    <a:pt x="330111" y="78155"/>
                  </a:lnTo>
                  <a:lnTo>
                    <a:pt x="332917" y="89065"/>
                  </a:lnTo>
                  <a:lnTo>
                    <a:pt x="365696" y="89065"/>
                  </a:lnTo>
                  <a:close/>
                </a:path>
                <a:path w="588009" h="90805">
                  <a:moveTo>
                    <a:pt x="428155" y="1295"/>
                  </a:moveTo>
                  <a:lnTo>
                    <a:pt x="371411" y="1295"/>
                  </a:lnTo>
                  <a:lnTo>
                    <a:pt x="371411" y="89065"/>
                  </a:lnTo>
                  <a:lnTo>
                    <a:pt x="402399" y="89065"/>
                  </a:lnTo>
                  <a:lnTo>
                    <a:pt x="402399" y="58280"/>
                  </a:lnTo>
                  <a:lnTo>
                    <a:pt x="425094" y="58280"/>
                  </a:lnTo>
                  <a:lnTo>
                    <a:pt x="425094" y="35255"/>
                  </a:lnTo>
                  <a:lnTo>
                    <a:pt x="402399" y="35255"/>
                  </a:lnTo>
                  <a:lnTo>
                    <a:pt x="402399" y="26314"/>
                  </a:lnTo>
                  <a:lnTo>
                    <a:pt x="428155" y="26314"/>
                  </a:lnTo>
                  <a:lnTo>
                    <a:pt x="428155" y="1295"/>
                  </a:lnTo>
                  <a:close/>
                </a:path>
                <a:path w="588009" h="90805">
                  <a:moveTo>
                    <a:pt x="524687" y="45275"/>
                  </a:moveTo>
                  <a:lnTo>
                    <a:pt x="521525" y="28295"/>
                  </a:lnTo>
                  <a:lnTo>
                    <a:pt x="521271" y="26924"/>
                  </a:lnTo>
                  <a:lnTo>
                    <a:pt x="511695" y="12623"/>
                  </a:lnTo>
                  <a:lnTo>
                    <a:pt x="496976" y="3327"/>
                  </a:lnTo>
                  <a:lnTo>
                    <a:pt x="493433" y="2705"/>
                  </a:lnTo>
                  <a:lnTo>
                    <a:pt x="493433" y="35267"/>
                  </a:lnTo>
                  <a:lnTo>
                    <a:pt x="493433" y="55270"/>
                  </a:lnTo>
                  <a:lnTo>
                    <a:pt x="487070" y="62115"/>
                  </a:lnTo>
                  <a:lnTo>
                    <a:pt x="468566" y="62115"/>
                  </a:lnTo>
                  <a:lnTo>
                    <a:pt x="461937" y="55130"/>
                  </a:lnTo>
                  <a:lnTo>
                    <a:pt x="461937" y="35534"/>
                  </a:lnTo>
                  <a:lnTo>
                    <a:pt x="468566" y="28295"/>
                  </a:lnTo>
                  <a:lnTo>
                    <a:pt x="486943" y="28295"/>
                  </a:lnTo>
                  <a:lnTo>
                    <a:pt x="493433" y="35267"/>
                  </a:lnTo>
                  <a:lnTo>
                    <a:pt x="493433" y="2705"/>
                  </a:lnTo>
                  <a:lnTo>
                    <a:pt x="478129" y="12"/>
                  </a:lnTo>
                  <a:lnTo>
                    <a:pt x="469442" y="685"/>
                  </a:lnTo>
                  <a:lnTo>
                    <a:pt x="461162" y="2616"/>
                  </a:lnTo>
                  <a:lnTo>
                    <a:pt x="431825" y="34607"/>
                  </a:lnTo>
                  <a:lnTo>
                    <a:pt x="430695" y="44475"/>
                  </a:lnTo>
                  <a:lnTo>
                    <a:pt x="434086" y="63030"/>
                  </a:lnTo>
                  <a:lnTo>
                    <a:pt x="443585" y="77546"/>
                  </a:lnTo>
                  <a:lnTo>
                    <a:pt x="458216" y="87058"/>
                  </a:lnTo>
                  <a:lnTo>
                    <a:pt x="458406" y="87058"/>
                  </a:lnTo>
                  <a:lnTo>
                    <a:pt x="476732" y="90385"/>
                  </a:lnTo>
                  <a:lnTo>
                    <a:pt x="521157" y="63474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09" h="90805">
                  <a:moveTo>
                    <a:pt x="587489" y="60782"/>
                  </a:moveTo>
                  <a:lnTo>
                    <a:pt x="561467" y="60782"/>
                  </a:lnTo>
                  <a:lnTo>
                    <a:pt x="561467" y="1295"/>
                  </a:lnTo>
                  <a:lnTo>
                    <a:pt x="530479" y="1295"/>
                  </a:lnTo>
                  <a:lnTo>
                    <a:pt x="530479" y="89065"/>
                  </a:lnTo>
                  <a:lnTo>
                    <a:pt x="587489" y="89065"/>
                  </a:lnTo>
                  <a:lnTo>
                    <a:pt x="587489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0" name="object 9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14979" y="1097032"/>
              <a:ext cx="707086" cy="187144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433472" y="1772356"/>
              <a:ext cx="384992" cy="118317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6433473" y="1558169"/>
              <a:ext cx="707097" cy="106159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435756" y="1346638"/>
              <a:ext cx="422788" cy="103530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433472" y="1051335"/>
              <a:ext cx="815694" cy="187459"/>
            </a:xfrm>
            <a:prstGeom prst="rect">
              <a:avLst/>
            </a:prstGeom>
          </p:spPr>
        </p:pic>
      </p:grpSp>
      <p:sp>
        <p:nvSpPr>
          <p:cNvPr id="95" name="object 95"/>
          <p:cNvSpPr txBox="1"/>
          <p:nvPr/>
        </p:nvSpPr>
        <p:spPr>
          <a:xfrm>
            <a:off x="8228146" y="1995172"/>
            <a:ext cx="11874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25" dirty="0">
                <a:latin typeface="Tahoma"/>
                <a:cs typeface="Tahoma"/>
              </a:rPr>
              <a:t>lub</a:t>
            </a:r>
            <a:endParaRPr sz="600">
              <a:latin typeface="Tahoma"/>
              <a:cs typeface="Tahoma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2114554" y="5934839"/>
            <a:ext cx="7093584" cy="6553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600" spc="-50" dirty="0">
                <a:latin typeface="Tahoma"/>
                <a:cs typeface="Tahoma"/>
              </a:rPr>
              <a:t>***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BENEFIT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PZ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stymuluje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podziały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komórkowe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dzięki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czemu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ujednolica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zwiększa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masę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plonu.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Zalecane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jest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jego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łączne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stosowanie</a:t>
            </a:r>
            <a:r>
              <a:rPr sz="600" spc="-10" dirty="0">
                <a:latin typeface="Tahoma"/>
                <a:cs typeface="Tahoma"/>
              </a:rPr>
              <a:t> z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MC</a:t>
            </a:r>
            <a:r>
              <a:rPr sz="600" spc="-10" dirty="0">
                <a:latin typeface="Tahoma"/>
                <a:cs typeface="Tahoma"/>
              </a:rPr>
              <a:t> CREAM.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600" b="1" spc="-45" dirty="0">
                <a:latin typeface="Trebuchet MS"/>
                <a:cs typeface="Trebuchet MS"/>
              </a:rPr>
              <a:t>Uzupełniające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50" dirty="0">
                <a:latin typeface="Trebuchet MS"/>
                <a:cs typeface="Trebuchet MS"/>
              </a:rPr>
              <a:t>nawożenie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10" dirty="0">
                <a:latin typeface="Trebuchet MS"/>
                <a:cs typeface="Trebuchet MS"/>
              </a:rPr>
              <a:t>doglebowe:</a:t>
            </a:r>
            <a:endParaRPr sz="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VIVA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10L/ha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(minimum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500L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hektar).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IBER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b="1" spc="-25" dirty="0">
                <a:latin typeface="Trebuchet MS"/>
                <a:cs typeface="Trebuchet MS"/>
              </a:rPr>
              <a:t>HUMUS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40" dirty="0">
                <a:latin typeface="Tahoma"/>
                <a:cs typeface="Tahoma"/>
              </a:rPr>
              <a:t>2,5-</a:t>
            </a:r>
            <a:r>
              <a:rPr sz="600" spc="-45" dirty="0">
                <a:latin typeface="Tahoma"/>
                <a:cs typeface="Tahoma"/>
              </a:rPr>
              <a:t>5,0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kg/ha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Dawkę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2,5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kg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można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dwukrotnie.</a:t>
            </a:r>
            <a:endParaRPr sz="60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RADIFARM</a:t>
            </a:r>
            <a:r>
              <a:rPr sz="600" b="1" spc="-5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250ml/100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moczenie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sadzonek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posadzeniem,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podlewanie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po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posadzeniu.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RADIFARM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stymuluje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rozwój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systemu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korzeniowego,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przez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to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zdolność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rośliny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do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absorbowania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składników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odżywczych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</a:t>
            </a:r>
            <a:r>
              <a:rPr sz="600" spc="-5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gleby.</a:t>
            </a:r>
            <a:endParaRPr sz="6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9299" y="5580005"/>
            <a:ext cx="12700" cy="360045"/>
          </a:xfrm>
          <a:custGeom>
            <a:avLst/>
            <a:gdLst/>
            <a:ahLst/>
            <a:cxnLst/>
            <a:rect l="l" t="t" r="r" b="b"/>
            <a:pathLst>
              <a:path w="12700" h="360045">
                <a:moveTo>
                  <a:pt x="12700" y="0"/>
                </a:moveTo>
                <a:lnTo>
                  <a:pt x="0" y="0"/>
                </a:lnTo>
                <a:lnTo>
                  <a:pt x="0" y="360000"/>
                </a:lnTo>
                <a:lnTo>
                  <a:pt x="12700" y="360000"/>
                </a:lnTo>
                <a:lnTo>
                  <a:pt x="12700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3060" y="5353048"/>
            <a:ext cx="203200" cy="14795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25" dirty="0">
                <a:latin typeface="Trebuchet MS"/>
                <a:cs typeface="Trebuchet MS"/>
              </a:rPr>
              <a:t>25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279650" y="1336675"/>
            <a:ext cx="7100570" cy="3916045"/>
            <a:chOff x="683996" y="720001"/>
            <a:chExt cx="7100570" cy="3916045"/>
          </a:xfrm>
        </p:grpSpPr>
        <p:sp>
          <p:nvSpPr>
            <p:cNvPr id="5" name="object 5"/>
            <p:cNvSpPr/>
            <p:nvPr/>
          </p:nvSpPr>
          <p:spPr>
            <a:xfrm>
              <a:off x="683996" y="720001"/>
              <a:ext cx="7100570" cy="3916045"/>
            </a:xfrm>
            <a:custGeom>
              <a:avLst/>
              <a:gdLst/>
              <a:ahLst/>
              <a:cxnLst/>
              <a:rect l="l" t="t" r="r" b="b"/>
              <a:pathLst>
                <a:path w="7100570" h="3916045">
                  <a:moveTo>
                    <a:pt x="1420114" y="0"/>
                  </a:moveTo>
                  <a:lnTo>
                    <a:pt x="0" y="0"/>
                  </a:lnTo>
                  <a:lnTo>
                    <a:pt x="0" y="3916032"/>
                  </a:lnTo>
                  <a:lnTo>
                    <a:pt x="1420114" y="3916032"/>
                  </a:lnTo>
                  <a:lnTo>
                    <a:pt x="1420114" y="0"/>
                  </a:lnTo>
                  <a:close/>
                </a:path>
                <a:path w="7100570" h="3916045">
                  <a:moveTo>
                    <a:pt x="4260342" y="0"/>
                  </a:moveTo>
                  <a:lnTo>
                    <a:pt x="2840228" y="0"/>
                  </a:lnTo>
                  <a:lnTo>
                    <a:pt x="2840228" y="3916032"/>
                  </a:lnTo>
                  <a:lnTo>
                    <a:pt x="4260342" y="3916032"/>
                  </a:lnTo>
                  <a:lnTo>
                    <a:pt x="4260342" y="0"/>
                  </a:lnTo>
                  <a:close/>
                </a:path>
                <a:path w="7100570" h="3916045">
                  <a:moveTo>
                    <a:pt x="7100557" y="0"/>
                  </a:moveTo>
                  <a:lnTo>
                    <a:pt x="5680443" y="0"/>
                  </a:lnTo>
                  <a:lnTo>
                    <a:pt x="5680443" y="3916032"/>
                  </a:lnTo>
                  <a:lnTo>
                    <a:pt x="7100557" y="3916032"/>
                  </a:lnTo>
                  <a:lnTo>
                    <a:pt x="7100557" y="0"/>
                  </a:lnTo>
                  <a:close/>
                </a:path>
              </a:pathLst>
            </a:custGeom>
            <a:solidFill>
              <a:srgbClr val="E3E3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83999" y="4305678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699"/>
                  </a:moveTo>
                  <a:lnTo>
                    <a:pt x="1420114" y="12699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6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04110" y="4312028"/>
              <a:ext cx="1420495" cy="0"/>
            </a:xfrm>
            <a:custGeom>
              <a:avLst/>
              <a:gdLst/>
              <a:ahLst/>
              <a:cxnLst/>
              <a:rect l="l" t="t" r="r" b="b"/>
              <a:pathLst>
                <a:path w="1420495">
                  <a:moveTo>
                    <a:pt x="0" y="0"/>
                  </a:moveTo>
                  <a:lnTo>
                    <a:pt x="1420114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524220" y="4305678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699"/>
                  </a:moveTo>
                  <a:lnTo>
                    <a:pt x="1420114" y="12699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6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44331" y="4312028"/>
              <a:ext cx="1420495" cy="0"/>
            </a:xfrm>
            <a:custGeom>
              <a:avLst/>
              <a:gdLst/>
              <a:ahLst/>
              <a:cxnLst/>
              <a:rect l="l" t="t" r="r" b="b"/>
              <a:pathLst>
                <a:path w="1420495">
                  <a:moveTo>
                    <a:pt x="0" y="0"/>
                  </a:moveTo>
                  <a:lnTo>
                    <a:pt x="1420114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364441" y="4305678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699"/>
                  </a:moveTo>
                  <a:lnTo>
                    <a:pt x="1420114" y="12699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69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83999" y="3549678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699"/>
                  </a:moveTo>
                  <a:lnTo>
                    <a:pt x="1420114" y="12699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699"/>
                  </a:lnTo>
                  <a:close/>
                </a:path>
              </a:pathLst>
            </a:custGeom>
            <a:solidFill>
              <a:srgbClr val="D51C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104110" y="3556028"/>
              <a:ext cx="1420495" cy="0"/>
            </a:xfrm>
            <a:custGeom>
              <a:avLst/>
              <a:gdLst/>
              <a:ahLst/>
              <a:cxnLst/>
              <a:rect l="l" t="t" r="r" b="b"/>
              <a:pathLst>
                <a:path w="1420495">
                  <a:moveTo>
                    <a:pt x="0" y="0"/>
                  </a:moveTo>
                  <a:lnTo>
                    <a:pt x="1420114" y="0"/>
                  </a:lnTo>
                </a:path>
              </a:pathLst>
            </a:custGeom>
            <a:ln w="12700">
              <a:solidFill>
                <a:srgbClr val="D51C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524220" y="3549678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699"/>
                  </a:moveTo>
                  <a:lnTo>
                    <a:pt x="1420114" y="12699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699"/>
                  </a:lnTo>
                  <a:close/>
                </a:path>
              </a:pathLst>
            </a:custGeom>
            <a:solidFill>
              <a:srgbClr val="D51C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944331" y="3556028"/>
              <a:ext cx="1420495" cy="0"/>
            </a:xfrm>
            <a:custGeom>
              <a:avLst/>
              <a:gdLst/>
              <a:ahLst/>
              <a:cxnLst/>
              <a:rect l="l" t="t" r="r" b="b"/>
              <a:pathLst>
                <a:path w="1420495">
                  <a:moveTo>
                    <a:pt x="0" y="0"/>
                  </a:moveTo>
                  <a:lnTo>
                    <a:pt x="1420114" y="0"/>
                  </a:lnTo>
                </a:path>
              </a:pathLst>
            </a:custGeom>
            <a:ln w="12700">
              <a:solidFill>
                <a:srgbClr val="D51C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364441" y="3549678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699"/>
                  </a:moveTo>
                  <a:lnTo>
                    <a:pt x="1420114" y="12699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699"/>
                  </a:lnTo>
                  <a:close/>
                </a:path>
              </a:pathLst>
            </a:custGeom>
            <a:solidFill>
              <a:srgbClr val="D51C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2373744" y="4235951"/>
            <a:ext cx="123190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80975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Prawidłowy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start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rozwój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wegetacji.</a:t>
            </a:r>
            <a:r>
              <a:rPr sz="650" spc="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Przezwyciężenie</a:t>
            </a:r>
            <a:r>
              <a:rPr sz="650" spc="6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stresów</a:t>
            </a:r>
            <a:endParaRPr sz="650">
              <a:latin typeface="Tahoma"/>
              <a:cs typeface="Tahoma"/>
            </a:endParaRPr>
          </a:p>
          <a:p>
            <a:pPr marL="1905" algn="ctr">
              <a:lnSpc>
                <a:spcPct val="100000"/>
              </a:lnSpc>
            </a:pPr>
            <a:r>
              <a:rPr sz="650" spc="-30" dirty="0">
                <a:latin typeface="Tahoma"/>
                <a:cs typeface="Tahoma"/>
              </a:rPr>
              <a:t>środowiskowych.</a:t>
            </a:r>
            <a:r>
              <a:rPr sz="650" spc="3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Zapobieganie</a:t>
            </a:r>
            <a:endParaRPr sz="650">
              <a:latin typeface="Tahoma"/>
              <a:cs typeface="Tahoma"/>
            </a:endParaRPr>
          </a:p>
          <a:p>
            <a:pPr marL="12065" marR="5080" algn="ctr">
              <a:lnSpc>
                <a:spcPct val="100000"/>
              </a:lnSpc>
            </a:pPr>
            <a:r>
              <a:rPr sz="650" spc="-30" dirty="0">
                <a:latin typeface="Tahoma"/>
                <a:cs typeface="Tahoma"/>
              </a:rPr>
              <a:t>wystąpieniu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niedoborów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składników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pokarmowych.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759099" y="4235951"/>
            <a:ext cx="1301750" cy="322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Set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stymuluje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5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wydłuża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kwitnienie,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poprawia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zawiązywanie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owoców</a:t>
            </a:r>
            <a:endParaRPr sz="65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</a:pPr>
            <a:r>
              <a:rPr sz="650" spc="-20" dirty="0">
                <a:latin typeface="Tahoma"/>
                <a:cs typeface="Tahoma"/>
              </a:rPr>
              <a:t>i </a:t>
            </a:r>
            <a:r>
              <a:rPr sz="650" spc="-30" dirty="0">
                <a:latin typeface="Tahoma"/>
                <a:cs typeface="Tahoma"/>
              </a:rPr>
              <a:t>zapobiega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opadaniu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zawiązków.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179124" y="4235951"/>
            <a:ext cx="1303655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1115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Cream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podnosi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jakość</a:t>
            </a:r>
            <a:r>
              <a:rPr sz="650" spc="-20" dirty="0">
                <a:latin typeface="Tahoma"/>
                <a:cs typeface="Tahoma"/>
              </a:rPr>
              <a:t> i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wielkość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plonu,</a:t>
            </a:r>
            <a:r>
              <a:rPr sz="650" spc="-35" dirty="0">
                <a:latin typeface="Tahoma"/>
                <a:cs typeface="Tahoma"/>
              </a:rPr>
              <a:t> wpływając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na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proces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fotosynte-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zy.</a:t>
            </a:r>
            <a:r>
              <a:rPr sz="650" spc="-3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Lecitec</a:t>
            </a:r>
            <a:r>
              <a:rPr sz="650" spc="-3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ogranicza</a:t>
            </a:r>
            <a:r>
              <a:rPr sz="650" spc="-35" dirty="0">
                <a:latin typeface="Tahoma"/>
                <a:cs typeface="Tahoma"/>
              </a:rPr>
              <a:t> pękanie </a:t>
            </a:r>
            <a:r>
              <a:rPr sz="650" spc="-30" dirty="0">
                <a:latin typeface="Tahoma"/>
                <a:cs typeface="Tahoma"/>
              </a:rPr>
              <a:t>owoców,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poparzenia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słoneczne,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wyrównuje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doj-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rzewanie</a:t>
            </a:r>
            <a:r>
              <a:rPr sz="650" spc="-7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6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wybarwienie</a:t>
            </a:r>
            <a:r>
              <a:rPr sz="650" spc="-7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oraz</a:t>
            </a:r>
            <a:r>
              <a:rPr sz="650" spc="-6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zapobiega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utraciewodypodczasprzechowywania.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638855" y="4235951"/>
            <a:ext cx="1222375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Przezwyciężenie</a:t>
            </a:r>
            <a:r>
              <a:rPr sz="650" spc="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stresów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środowiskowych.</a:t>
            </a:r>
            <a:r>
              <a:rPr sz="650" spc="1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Calcio</a:t>
            </a:r>
            <a:r>
              <a:rPr sz="650" spc="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Sprint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ogranicza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powstawanie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niedoborów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wapnia,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poprawia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właściwości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przechowalnicze.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019421" y="4235951"/>
            <a:ext cx="130175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30" dirty="0">
                <a:latin typeface="Tahoma"/>
                <a:cs typeface="Tahoma"/>
              </a:rPr>
              <a:t>Przygotowanie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roślin</a:t>
            </a:r>
            <a:r>
              <a:rPr sz="650" spc="-5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do</a:t>
            </a:r>
            <a:r>
              <a:rPr sz="650" spc="-5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prawidłowego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przezimowania.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Dostarczenie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składników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pokarmowych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po</a:t>
            </a:r>
            <a:r>
              <a:rPr sz="650" spc="-10" dirty="0">
                <a:latin typeface="Tahoma"/>
                <a:cs typeface="Tahoma"/>
              </a:rPr>
              <a:t> zbiorach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wpływa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na</a:t>
            </a:r>
            <a:r>
              <a:rPr sz="650" spc="-30" dirty="0">
                <a:latin typeface="Tahoma"/>
                <a:cs typeface="Tahoma"/>
              </a:rPr>
              <a:t> pąki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kwiatowe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75" dirty="0">
                <a:latin typeface="Tahoma"/>
                <a:cs typeface="Tahoma"/>
              </a:rPr>
              <a:t>w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kolejnym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sezonie.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656561" y="5027936"/>
            <a:ext cx="66675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0" dirty="0">
                <a:latin typeface="Trebuchet MS"/>
                <a:cs typeface="Trebuchet MS"/>
              </a:rPr>
              <a:t>Przed</a:t>
            </a:r>
            <a:r>
              <a:rPr sz="650" b="1" spc="-5" dirty="0">
                <a:latin typeface="Trebuchet MS"/>
                <a:cs typeface="Trebuchet MS"/>
              </a:rPr>
              <a:t> </a:t>
            </a:r>
            <a:r>
              <a:rPr sz="650" b="1" spc="-45" dirty="0">
                <a:latin typeface="Trebuchet MS"/>
                <a:cs typeface="Trebuchet MS"/>
              </a:rPr>
              <a:t>kwitnieniem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216095" y="5027936"/>
            <a:ext cx="38925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45" dirty="0">
                <a:latin typeface="Trebuchet MS"/>
                <a:cs typeface="Trebuchet MS"/>
              </a:rPr>
              <a:t>Kwitnienie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501977" y="5027936"/>
            <a:ext cx="6565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35" dirty="0">
                <a:latin typeface="Trebuchet MS"/>
                <a:cs typeface="Trebuchet MS"/>
              </a:rPr>
              <a:t>Wzrost</a:t>
            </a:r>
            <a:r>
              <a:rPr sz="650" b="1" spc="-50" dirty="0">
                <a:latin typeface="Trebuchet MS"/>
                <a:cs typeface="Trebuchet MS"/>
              </a:rPr>
              <a:t> </a:t>
            </a:r>
            <a:r>
              <a:rPr sz="650" b="1" spc="-45" dirty="0">
                <a:latin typeface="Trebuchet MS"/>
                <a:cs typeface="Trebuchet MS"/>
              </a:rPr>
              <a:t>zawiązków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880479" y="5027936"/>
            <a:ext cx="73977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5" dirty="0">
                <a:latin typeface="Trebuchet MS"/>
                <a:cs typeface="Trebuchet MS"/>
              </a:rPr>
              <a:t>Dojrzewania</a:t>
            </a:r>
            <a:r>
              <a:rPr sz="650" b="1" spc="25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owoców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453882" y="5027936"/>
            <a:ext cx="43307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30" dirty="0">
                <a:latin typeface="Trebuchet MS"/>
                <a:cs typeface="Trebuchet MS"/>
              </a:rPr>
              <a:t>Po</a:t>
            </a:r>
            <a:r>
              <a:rPr sz="650" b="1" spc="-40" dirty="0">
                <a:latin typeface="Trebuchet MS"/>
                <a:cs typeface="Trebuchet MS"/>
              </a:rPr>
              <a:t> </a:t>
            </a:r>
            <a:r>
              <a:rPr sz="650" b="1" spc="-35" dirty="0">
                <a:latin typeface="Trebuchet MS"/>
                <a:cs typeface="Trebuchet MS"/>
              </a:rPr>
              <a:t>zbiorach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266954" y="5344125"/>
            <a:ext cx="69322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 marR="333375" indent="-1905">
              <a:lnSpc>
                <a:spcPct val="100000"/>
              </a:lnSpc>
              <a:spcBef>
                <a:spcPts val="100"/>
              </a:spcBef>
            </a:pPr>
            <a:r>
              <a:rPr sz="600" spc="-80" dirty="0">
                <a:latin typeface="Tahoma"/>
                <a:cs typeface="Tahoma"/>
              </a:rPr>
              <a:t>*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Niższą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dawkę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55" dirty="0">
                <a:latin typeface="Tahoma"/>
                <a:cs typeface="Tahoma"/>
              </a:rPr>
              <a:t>1,0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zaleca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się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przy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łącznym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stosowaniu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fungicydami,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herbicydami,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insektycydami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nawozami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dolistnymi.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ich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skuteczność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szybkość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działania.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wyższą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dawkę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MEGAFOL-</a:t>
            </a:r>
            <a:r>
              <a:rPr sz="600" spc="-60" dirty="0">
                <a:latin typeface="Tahoma"/>
                <a:cs typeface="Tahoma"/>
              </a:rPr>
              <a:t>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2,0-</a:t>
            </a:r>
            <a:r>
              <a:rPr sz="600" spc="-45" dirty="0">
                <a:latin typeface="Tahoma"/>
                <a:cs typeface="Tahoma"/>
              </a:rPr>
              <a:t>3,0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przypadku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wystąpienia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stresu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np.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przymrozek,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5" dirty="0">
                <a:latin typeface="Tahoma"/>
                <a:cs typeface="Tahoma"/>
              </a:rPr>
              <a:t>susza,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zalanie,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uszkodzenia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poherbicydowe,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grad.</a:t>
            </a:r>
            <a:endParaRPr sz="60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</a:pPr>
            <a:r>
              <a:rPr sz="600" spc="-55" dirty="0">
                <a:latin typeface="Tahoma"/>
                <a:cs typeface="Tahoma"/>
              </a:rPr>
              <a:t>**</a:t>
            </a:r>
            <a:r>
              <a:rPr sz="600" spc="1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LECITEC</a:t>
            </a:r>
            <a:r>
              <a:rPr sz="600" spc="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celu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ochrony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oparzeniami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słonecznymi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chorobami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grzybowymi.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jednocześnie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wyrównuje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dojrzewanie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wybarwienie,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zabezpiecza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nadmiernym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wchłanianiem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podczas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opadów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oraz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właściwości </a:t>
            </a:r>
            <a:r>
              <a:rPr sz="600" spc="-25" dirty="0">
                <a:latin typeface="Tahoma"/>
                <a:cs typeface="Tahoma"/>
              </a:rPr>
              <a:t>przechowalnicze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transportowe.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stężeniu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0,3-</a:t>
            </a:r>
            <a:r>
              <a:rPr sz="600" spc="-45" dirty="0">
                <a:latin typeface="Tahoma"/>
                <a:cs typeface="Tahoma"/>
              </a:rPr>
              <a:t>0,5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135" dirty="0">
                <a:latin typeface="Tahoma"/>
                <a:cs typeface="Tahoma"/>
              </a:rPr>
              <a:t>%,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(300-</a:t>
            </a:r>
            <a:r>
              <a:rPr sz="600" spc="-30" dirty="0">
                <a:latin typeface="Tahoma"/>
                <a:cs typeface="Tahoma"/>
              </a:rPr>
              <a:t>500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ml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100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10" dirty="0">
                <a:latin typeface="Tahoma"/>
                <a:cs typeface="Tahoma"/>
              </a:rPr>
              <a:t> wody).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2268094" y="949166"/>
            <a:ext cx="51212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95" dirty="0"/>
              <a:t>NAWOŻENIE</a:t>
            </a:r>
            <a:r>
              <a:rPr spc="80" dirty="0"/>
              <a:t> </a:t>
            </a:r>
            <a:r>
              <a:rPr dirty="0"/>
              <a:t>I</a:t>
            </a:r>
            <a:r>
              <a:rPr spc="80" dirty="0"/>
              <a:t> </a:t>
            </a:r>
            <a:r>
              <a:rPr spc="-210" dirty="0"/>
              <a:t>BIOSTYMULACJA</a:t>
            </a:r>
            <a:r>
              <a:rPr spc="85" dirty="0"/>
              <a:t> </a:t>
            </a:r>
            <a:r>
              <a:rPr spc="-210" dirty="0"/>
              <a:t>BORÓWKA</a:t>
            </a:r>
            <a:r>
              <a:rPr spc="80" dirty="0"/>
              <a:t> </a:t>
            </a:r>
            <a:r>
              <a:rPr spc="-145" dirty="0"/>
              <a:t>AMERYKAŃSKA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3238161" y="1471483"/>
            <a:ext cx="4057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5" dirty="0">
                <a:latin typeface="Tahoma"/>
                <a:cs typeface="Tahoma"/>
              </a:rPr>
              <a:t>1,0-</a:t>
            </a:r>
            <a:r>
              <a:rPr sz="600" spc="-20" dirty="0">
                <a:latin typeface="Tahoma"/>
                <a:cs typeface="Tahoma"/>
              </a:rPr>
              <a:t>2,0L/ha*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177861" y="1680371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177861" y="1984568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219879" y="2295121"/>
            <a:ext cx="42354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5" dirty="0">
                <a:latin typeface="Tahoma"/>
                <a:cs typeface="Tahoma"/>
              </a:rPr>
              <a:t>1,5-</a:t>
            </a:r>
            <a:r>
              <a:rPr sz="650" spc="-45" dirty="0">
                <a:latin typeface="Tahoma"/>
                <a:cs typeface="Tahoma"/>
              </a:rPr>
              <a:t>2,0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561482" y="2320464"/>
            <a:ext cx="50228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2x2,0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713155" y="1471483"/>
            <a:ext cx="350520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45" dirty="0">
                <a:latin typeface="Tahoma"/>
                <a:cs typeface="Tahoma"/>
              </a:rPr>
              <a:t>2x1,5</a:t>
            </a:r>
            <a:r>
              <a:rPr sz="600" spc="-2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597701" y="1680591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597701" y="1984540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126438" y="1471483"/>
            <a:ext cx="35750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35" dirty="0">
                <a:latin typeface="Tahoma"/>
                <a:cs typeface="Tahoma"/>
              </a:rPr>
              <a:t>2x2,0</a:t>
            </a:r>
            <a:r>
              <a:rPr sz="600" spc="-20" dirty="0">
                <a:latin typeface="Tahoma"/>
                <a:cs typeface="Tahoma"/>
              </a:rPr>
              <a:t> 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499638" y="1471483"/>
            <a:ext cx="4057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5" dirty="0">
                <a:latin typeface="Tahoma"/>
                <a:cs typeface="Tahoma"/>
              </a:rPr>
              <a:t>1,0-</a:t>
            </a:r>
            <a:r>
              <a:rPr sz="600" spc="-20" dirty="0">
                <a:latin typeface="Tahoma"/>
                <a:cs typeface="Tahoma"/>
              </a:rPr>
              <a:t>2,0L/ha*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017857" y="1717817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439368" y="1717817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183782" y="2000138"/>
            <a:ext cx="29972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7605294" y="2000138"/>
            <a:ext cx="29972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6105855" y="2234085"/>
            <a:ext cx="37782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527366" y="2234085"/>
            <a:ext cx="37782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013152" y="2466215"/>
            <a:ext cx="47053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7434663" y="2466215"/>
            <a:ext cx="470534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8857907" y="1444824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2349133" y="1447809"/>
            <a:ext cx="6850380" cy="2726690"/>
            <a:chOff x="753479" y="831135"/>
            <a:chExt cx="6850380" cy="2726690"/>
          </a:xfrm>
        </p:grpSpPr>
        <p:sp>
          <p:nvSpPr>
            <p:cNvPr id="48" name="object 48"/>
            <p:cNvSpPr/>
            <p:nvPr/>
          </p:nvSpPr>
          <p:spPr>
            <a:xfrm>
              <a:off x="2253000" y="3024331"/>
              <a:ext cx="12700" cy="53975"/>
            </a:xfrm>
            <a:custGeom>
              <a:avLst/>
              <a:gdLst/>
              <a:ahLst/>
              <a:cxnLst/>
              <a:rect l="l" t="t" r="r" b="b"/>
              <a:pathLst>
                <a:path w="12700" h="53975">
                  <a:moveTo>
                    <a:pt x="12062" y="51676"/>
                  </a:moveTo>
                  <a:lnTo>
                    <a:pt x="11315" y="51676"/>
                  </a:lnTo>
                  <a:lnTo>
                    <a:pt x="11871" y="53378"/>
                  </a:lnTo>
                  <a:lnTo>
                    <a:pt x="12020" y="52311"/>
                  </a:lnTo>
                  <a:lnTo>
                    <a:pt x="12062" y="51676"/>
                  </a:lnTo>
                  <a:close/>
                </a:path>
                <a:path w="12700" h="53975">
                  <a:moveTo>
                    <a:pt x="11263" y="47485"/>
                  </a:moveTo>
                  <a:lnTo>
                    <a:pt x="9300" y="47485"/>
                  </a:lnTo>
                  <a:lnTo>
                    <a:pt x="9499" y="47726"/>
                  </a:lnTo>
                  <a:lnTo>
                    <a:pt x="9367" y="47726"/>
                  </a:lnTo>
                  <a:lnTo>
                    <a:pt x="11087" y="52311"/>
                  </a:lnTo>
                  <a:lnTo>
                    <a:pt x="11315" y="51676"/>
                  </a:lnTo>
                  <a:lnTo>
                    <a:pt x="12062" y="51676"/>
                  </a:lnTo>
                  <a:lnTo>
                    <a:pt x="12179" y="49936"/>
                  </a:lnTo>
                  <a:lnTo>
                    <a:pt x="11354" y="47726"/>
                  </a:lnTo>
                  <a:lnTo>
                    <a:pt x="9499" y="47726"/>
                  </a:lnTo>
                  <a:lnTo>
                    <a:pt x="9300" y="47485"/>
                  </a:lnTo>
                  <a:lnTo>
                    <a:pt x="11263" y="47485"/>
                  </a:lnTo>
                  <a:close/>
                </a:path>
                <a:path w="12700" h="53975">
                  <a:moveTo>
                    <a:pt x="8665" y="40716"/>
                  </a:moveTo>
                  <a:lnTo>
                    <a:pt x="8013" y="40716"/>
                  </a:lnTo>
                  <a:lnTo>
                    <a:pt x="8331" y="43548"/>
                  </a:lnTo>
                  <a:lnTo>
                    <a:pt x="9499" y="47726"/>
                  </a:lnTo>
                  <a:lnTo>
                    <a:pt x="9367" y="47726"/>
                  </a:lnTo>
                  <a:lnTo>
                    <a:pt x="9277" y="47485"/>
                  </a:lnTo>
                  <a:lnTo>
                    <a:pt x="11263" y="47485"/>
                  </a:lnTo>
                  <a:lnTo>
                    <a:pt x="11178" y="47256"/>
                  </a:lnTo>
                  <a:lnTo>
                    <a:pt x="10604" y="47256"/>
                  </a:lnTo>
                  <a:lnTo>
                    <a:pt x="10452" y="45821"/>
                  </a:lnTo>
                  <a:lnTo>
                    <a:pt x="10391" y="45250"/>
                  </a:lnTo>
                  <a:lnTo>
                    <a:pt x="10295" y="44348"/>
                  </a:lnTo>
                  <a:lnTo>
                    <a:pt x="10210" y="43548"/>
                  </a:lnTo>
                  <a:lnTo>
                    <a:pt x="9855" y="41808"/>
                  </a:lnTo>
                  <a:lnTo>
                    <a:pt x="8724" y="41097"/>
                  </a:lnTo>
                  <a:lnTo>
                    <a:pt x="8665" y="40716"/>
                  </a:lnTo>
                  <a:close/>
                </a:path>
                <a:path w="12700" h="53975">
                  <a:moveTo>
                    <a:pt x="10642" y="45821"/>
                  </a:moveTo>
                  <a:lnTo>
                    <a:pt x="10604" y="47256"/>
                  </a:lnTo>
                  <a:lnTo>
                    <a:pt x="11178" y="47256"/>
                  </a:lnTo>
                  <a:lnTo>
                    <a:pt x="10642" y="45821"/>
                  </a:lnTo>
                  <a:close/>
                </a:path>
                <a:path w="12700" h="53975">
                  <a:moveTo>
                    <a:pt x="2745" y="13296"/>
                  </a:moveTo>
                  <a:lnTo>
                    <a:pt x="939" y="13296"/>
                  </a:lnTo>
                  <a:lnTo>
                    <a:pt x="2006" y="17475"/>
                  </a:lnTo>
                  <a:lnTo>
                    <a:pt x="952" y="22212"/>
                  </a:lnTo>
                  <a:lnTo>
                    <a:pt x="2616" y="24790"/>
                  </a:lnTo>
                  <a:lnTo>
                    <a:pt x="2921" y="24790"/>
                  </a:lnTo>
                  <a:lnTo>
                    <a:pt x="3035" y="27330"/>
                  </a:lnTo>
                  <a:lnTo>
                    <a:pt x="3324" y="29387"/>
                  </a:lnTo>
                  <a:lnTo>
                    <a:pt x="3403" y="29946"/>
                  </a:lnTo>
                  <a:lnTo>
                    <a:pt x="4025" y="30530"/>
                  </a:lnTo>
                  <a:lnTo>
                    <a:pt x="5295" y="32753"/>
                  </a:lnTo>
                  <a:lnTo>
                    <a:pt x="4241" y="35267"/>
                  </a:lnTo>
                  <a:lnTo>
                    <a:pt x="6413" y="36817"/>
                  </a:lnTo>
                  <a:lnTo>
                    <a:pt x="6720" y="38239"/>
                  </a:lnTo>
                  <a:lnTo>
                    <a:pt x="6756" y="38404"/>
                  </a:lnTo>
                  <a:lnTo>
                    <a:pt x="6857" y="44348"/>
                  </a:lnTo>
                  <a:lnTo>
                    <a:pt x="7892" y="41097"/>
                  </a:lnTo>
                  <a:lnTo>
                    <a:pt x="8013" y="40716"/>
                  </a:lnTo>
                  <a:lnTo>
                    <a:pt x="8665" y="40716"/>
                  </a:lnTo>
                  <a:lnTo>
                    <a:pt x="8445" y="39319"/>
                  </a:lnTo>
                  <a:lnTo>
                    <a:pt x="8983" y="38404"/>
                  </a:lnTo>
                  <a:lnTo>
                    <a:pt x="9080" y="38239"/>
                  </a:lnTo>
                  <a:lnTo>
                    <a:pt x="7377" y="35521"/>
                  </a:lnTo>
                  <a:lnTo>
                    <a:pt x="6680" y="35521"/>
                  </a:lnTo>
                  <a:lnTo>
                    <a:pt x="6565" y="33286"/>
                  </a:lnTo>
                  <a:lnTo>
                    <a:pt x="6489" y="31711"/>
                  </a:lnTo>
                  <a:lnTo>
                    <a:pt x="6375" y="30886"/>
                  </a:lnTo>
                  <a:lnTo>
                    <a:pt x="5529" y="29387"/>
                  </a:lnTo>
                  <a:lnTo>
                    <a:pt x="4991" y="29387"/>
                  </a:lnTo>
                  <a:lnTo>
                    <a:pt x="4902" y="27330"/>
                  </a:lnTo>
                  <a:lnTo>
                    <a:pt x="4793" y="24790"/>
                  </a:lnTo>
                  <a:lnTo>
                    <a:pt x="4737" y="23482"/>
                  </a:lnTo>
                  <a:lnTo>
                    <a:pt x="3492" y="22936"/>
                  </a:lnTo>
                  <a:lnTo>
                    <a:pt x="2971" y="21602"/>
                  </a:lnTo>
                  <a:lnTo>
                    <a:pt x="4203" y="15455"/>
                  </a:lnTo>
                  <a:lnTo>
                    <a:pt x="2745" y="13296"/>
                  </a:lnTo>
                  <a:close/>
                </a:path>
                <a:path w="12700" h="53975">
                  <a:moveTo>
                    <a:pt x="6618" y="34310"/>
                  </a:moveTo>
                  <a:lnTo>
                    <a:pt x="6680" y="35521"/>
                  </a:lnTo>
                  <a:lnTo>
                    <a:pt x="7377" y="35521"/>
                  </a:lnTo>
                  <a:lnTo>
                    <a:pt x="6618" y="34310"/>
                  </a:lnTo>
                  <a:close/>
                </a:path>
                <a:path w="12700" h="53975">
                  <a:moveTo>
                    <a:pt x="4946" y="28354"/>
                  </a:moveTo>
                  <a:lnTo>
                    <a:pt x="4991" y="29387"/>
                  </a:lnTo>
                  <a:lnTo>
                    <a:pt x="5529" y="29387"/>
                  </a:lnTo>
                  <a:lnTo>
                    <a:pt x="4946" y="28354"/>
                  </a:lnTo>
                  <a:close/>
                </a:path>
                <a:path w="12700" h="53975">
                  <a:moveTo>
                    <a:pt x="5054" y="0"/>
                  </a:moveTo>
                  <a:lnTo>
                    <a:pt x="4648" y="1193"/>
                  </a:lnTo>
                  <a:lnTo>
                    <a:pt x="1536" y="3860"/>
                  </a:lnTo>
                  <a:lnTo>
                    <a:pt x="2336" y="6413"/>
                  </a:lnTo>
                  <a:lnTo>
                    <a:pt x="1904" y="9702"/>
                  </a:lnTo>
                  <a:lnTo>
                    <a:pt x="0" y="14071"/>
                  </a:lnTo>
                  <a:lnTo>
                    <a:pt x="939" y="13296"/>
                  </a:lnTo>
                  <a:lnTo>
                    <a:pt x="2745" y="13296"/>
                  </a:lnTo>
                  <a:lnTo>
                    <a:pt x="2539" y="12992"/>
                  </a:lnTo>
                  <a:lnTo>
                    <a:pt x="3086" y="11074"/>
                  </a:lnTo>
                  <a:lnTo>
                    <a:pt x="3835" y="10795"/>
                  </a:lnTo>
                  <a:lnTo>
                    <a:pt x="3920" y="5257"/>
                  </a:lnTo>
                  <a:lnTo>
                    <a:pt x="3276" y="5257"/>
                  </a:lnTo>
                  <a:lnTo>
                    <a:pt x="6222" y="393"/>
                  </a:lnTo>
                  <a:lnTo>
                    <a:pt x="5054" y="0"/>
                  </a:lnTo>
                  <a:close/>
                </a:path>
                <a:path w="12700" h="53975">
                  <a:moveTo>
                    <a:pt x="3936" y="4191"/>
                  </a:moveTo>
                  <a:lnTo>
                    <a:pt x="3276" y="5257"/>
                  </a:lnTo>
                  <a:lnTo>
                    <a:pt x="3920" y="5257"/>
                  </a:lnTo>
                  <a:lnTo>
                    <a:pt x="3936" y="4191"/>
                  </a:lnTo>
                  <a:close/>
                </a:path>
              </a:pathLst>
            </a:custGeom>
            <a:solidFill>
              <a:srgbClr val="B0D6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753479" y="842419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70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70" y="94729"/>
                  </a:lnTo>
                  <a:lnTo>
                    <a:pt x="420370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6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70" y="90271"/>
                  </a:lnTo>
                  <a:lnTo>
                    <a:pt x="420370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70" y="94729"/>
                  </a:moveTo>
                  <a:lnTo>
                    <a:pt x="333375" y="94729"/>
                  </a:lnTo>
                  <a:lnTo>
                    <a:pt x="336172" y="105651"/>
                  </a:lnTo>
                  <a:lnTo>
                    <a:pt x="420370" y="105651"/>
                  </a:lnTo>
                  <a:lnTo>
                    <a:pt x="420370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6" y="86220"/>
                  </a:lnTo>
                  <a:lnTo>
                    <a:pt x="531876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6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6" y="1308"/>
                  </a:lnTo>
                  <a:lnTo>
                    <a:pt x="531876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763168" y="85070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10" h="90805">
                  <a:moveTo>
                    <a:pt x="180428" y="64985"/>
                  </a:moveTo>
                  <a:lnTo>
                    <a:pt x="153136" y="64985"/>
                  </a:lnTo>
                  <a:lnTo>
                    <a:pt x="153136" y="56578"/>
                  </a:lnTo>
                  <a:lnTo>
                    <a:pt x="177114" y="56578"/>
                  </a:lnTo>
                  <a:lnTo>
                    <a:pt x="177114" y="33540"/>
                  </a:lnTo>
                  <a:lnTo>
                    <a:pt x="153136" y="33540"/>
                  </a:lnTo>
                  <a:lnTo>
                    <a:pt x="153136" y="25387"/>
                  </a:lnTo>
                  <a:lnTo>
                    <a:pt x="179539" y="25387"/>
                  </a:lnTo>
                  <a:lnTo>
                    <a:pt x="179539" y="1295"/>
                  </a:lnTo>
                  <a:lnTo>
                    <a:pt x="122135" y="1295"/>
                  </a:lnTo>
                  <a:lnTo>
                    <a:pt x="122135" y="89065"/>
                  </a:lnTo>
                  <a:lnTo>
                    <a:pt x="180428" y="89065"/>
                  </a:lnTo>
                  <a:lnTo>
                    <a:pt x="180428" y="64985"/>
                  </a:lnTo>
                  <a:close/>
                </a:path>
                <a:path w="588010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60"/>
                  </a:lnTo>
                  <a:lnTo>
                    <a:pt x="219392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01" y="3302"/>
                  </a:lnTo>
                  <a:lnTo>
                    <a:pt x="196329" y="12598"/>
                  </a:lnTo>
                  <a:lnTo>
                    <a:pt x="186728" y="26974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72" y="50368"/>
                  </a:lnTo>
                  <a:lnTo>
                    <a:pt x="276567" y="37376"/>
                  </a:lnTo>
                  <a:close/>
                </a:path>
                <a:path w="588010" h="90805">
                  <a:moveTo>
                    <a:pt x="365683" y="89065"/>
                  </a:moveTo>
                  <a:lnTo>
                    <a:pt x="361911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30" y="1295"/>
                  </a:lnTo>
                  <a:lnTo>
                    <a:pt x="324739" y="1295"/>
                  </a:lnTo>
                  <a:lnTo>
                    <a:pt x="324739" y="57353"/>
                  </a:lnTo>
                  <a:lnTo>
                    <a:pt x="312381" y="57353"/>
                  </a:lnTo>
                  <a:lnTo>
                    <a:pt x="317080" y="38277"/>
                  </a:lnTo>
                  <a:lnTo>
                    <a:pt x="317969" y="30505"/>
                  </a:lnTo>
                  <a:lnTo>
                    <a:pt x="319112" y="30505"/>
                  </a:lnTo>
                  <a:lnTo>
                    <a:pt x="319519" y="34721"/>
                  </a:lnTo>
                  <a:lnTo>
                    <a:pt x="320802" y="40386"/>
                  </a:lnTo>
                  <a:lnTo>
                    <a:pt x="324739" y="57353"/>
                  </a:lnTo>
                  <a:lnTo>
                    <a:pt x="324739" y="1295"/>
                  </a:lnTo>
                  <a:lnTo>
                    <a:pt x="301142" y="1295"/>
                  </a:lnTo>
                  <a:lnTo>
                    <a:pt x="271691" y="89065"/>
                  </a:lnTo>
                  <a:lnTo>
                    <a:pt x="304330" y="89065"/>
                  </a:lnTo>
                  <a:lnTo>
                    <a:pt x="306628" y="78155"/>
                  </a:lnTo>
                  <a:lnTo>
                    <a:pt x="330098" y="78155"/>
                  </a:lnTo>
                  <a:lnTo>
                    <a:pt x="332905" y="89065"/>
                  </a:lnTo>
                  <a:lnTo>
                    <a:pt x="365683" y="89065"/>
                  </a:lnTo>
                  <a:close/>
                </a:path>
                <a:path w="588010" h="90805">
                  <a:moveTo>
                    <a:pt x="428142" y="1295"/>
                  </a:moveTo>
                  <a:lnTo>
                    <a:pt x="371398" y="1295"/>
                  </a:lnTo>
                  <a:lnTo>
                    <a:pt x="371398" y="89065"/>
                  </a:lnTo>
                  <a:lnTo>
                    <a:pt x="402386" y="89065"/>
                  </a:lnTo>
                  <a:lnTo>
                    <a:pt x="402386" y="58280"/>
                  </a:lnTo>
                  <a:lnTo>
                    <a:pt x="425081" y="58280"/>
                  </a:lnTo>
                  <a:lnTo>
                    <a:pt x="425081" y="35255"/>
                  </a:lnTo>
                  <a:lnTo>
                    <a:pt x="402386" y="35255"/>
                  </a:lnTo>
                  <a:lnTo>
                    <a:pt x="402386" y="26314"/>
                  </a:lnTo>
                  <a:lnTo>
                    <a:pt x="428142" y="26314"/>
                  </a:lnTo>
                  <a:lnTo>
                    <a:pt x="428142" y="1295"/>
                  </a:lnTo>
                  <a:close/>
                </a:path>
                <a:path w="588010" h="90805">
                  <a:moveTo>
                    <a:pt x="524687" y="45275"/>
                  </a:moveTo>
                  <a:lnTo>
                    <a:pt x="496976" y="3327"/>
                  </a:lnTo>
                  <a:lnTo>
                    <a:pt x="493445" y="2717"/>
                  </a:lnTo>
                  <a:lnTo>
                    <a:pt x="493445" y="35267"/>
                  </a:lnTo>
                  <a:lnTo>
                    <a:pt x="493445" y="55270"/>
                  </a:lnTo>
                  <a:lnTo>
                    <a:pt x="487070" y="62115"/>
                  </a:lnTo>
                  <a:lnTo>
                    <a:pt x="468566" y="62115"/>
                  </a:lnTo>
                  <a:lnTo>
                    <a:pt x="461937" y="55130"/>
                  </a:lnTo>
                  <a:lnTo>
                    <a:pt x="461937" y="35534"/>
                  </a:lnTo>
                  <a:lnTo>
                    <a:pt x="468566" y="28295"/>
                  </a:lnTo>
                  <a:lnTo>
                    <a:pt x="486943" y="28295"/>
                  </a:lnTo>
                  <a:lnTo>
                    <a:pt x="493445" y="35267"/>
                  </a:lnTo>
                  <a:lnTo>
                    <a:pt x="493445" y="2717"/>
                  </a:lnTo>
                  <a:lnTo>
                    <a:pt x="478129" y="12"/>
                  </a:lnTo>
                  <a:lnTo>
                    <a:pt x="469430" y="685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95" y="44475"/>
                  </a:lnTo>
                  <a:lnTo>
                    <a:pt x="434086" y="63030"/>
                  </a:lnTo>
                  <a:lnTo>
                    <a:pt x="443572" y="77546"/>
                  </a:lnTo>
                  <a:lnTo>
                    <a:pt x="458203" y="87058"/>
                  </a:lnTo>
                  <a:lnTo>
                    <a:pt x="458393" y="87058"/>
                  </a:lnTo>
                  <a:lnTo>
                    <a:pt x="476732" y="90385"/>
                  </a:lnTo>
                  <a:lnTo>
                    <a:pt x="496112" y="87058"/>
                  </a:lnTo>
                  <a:lnTo>
                    <a:pt x="511276" y="77749"/>
                  </a:lnTo>
                  <a:lnTo>
                    <a:pt x="521157" y="63474"/>
                  </a:lnTo>
                  <a:lnTo>
                    <a:pt x="521411" y="62115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10" h="90805">
                  <a:moveTo>
                    <a:pt x="587476" y="60782"/>
                  </a:moveTo>
                  <a:lnTo>
                    <a:pt x="561454" y="60782"/>
                  </a:lnTo>
                  <a:lnTo>
                    <a:pt x="561454" y="1295"/>
                  </a:lnTo>
                  <a:lnTo>
                    <a:pt x="530466" y="1295"/>
                  </a:lnTo>
                  <a:lnTo>
                    <a:pt x="530466" y="89065"/>
                  </a:lnTo>
                  <a:lnTo>
                    <a:pt x="587476" y="89065"/>
                  </a:lnTo>
                  <a:lnTo>
                    <a:pt x="587476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014981" y="842419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89" h="107315">
                  <a:moveTo>
                    <a:pt x="420369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69" y="94729"/>
                  </a:lnTo>
                  <a:lnTo>
                    <a:pt x="420369" y="90271"/>
                  </a:lnTo>
                  <a:close/>
                </a:path>
                <a:path w="605789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5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89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69" y="90271"/>
                  </a:lnTo>
                  <a:lnTo>
                    <a:pt x="420369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89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89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89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89" h="107315">
                  <a:moveTo>
                    <a:pt x="420369" y="94729"/>
                  </a:moveTo>
                  <a:lnTo>
                    <a:pt x="333374" y="94729"/>
                  </a:lnTo>
                  <a:lnTo>
                    <a:pt x="336172" y="105651"/>
                  </a:lnTo>
                  <a:lnTo>
                    <a:pt x="420369" y="105651"/>
                  </a:lnTo>
                  <a:lnTo>
                    <a:pt x="420369" y="94729"/>
                  </a:lnTo>
                  <a:close/>
                </a:path>
                <a:path w="605789" h="107315">
                  <a:moveTo>
                    <a:pt x="605459" y="86220"/>
                  </a:moveTo>
                  <a:lnTo>
                    <a:pt x="531875" y="86220"/>
                  </a:lnTo>
                  <a:lnTo>
                    <a:pt x="531875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89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5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89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89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89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89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89" h="107315">
                  <a:moveTo>
                    <a:pt x="579437" y="1308"/>
                  </a:moveTo>
                  <a:lnTo>
                    <a:pt x="531875" y="1308"/>
                  </a:lnTo>
                  <a:lnTo>
                    <a:pt x="531875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89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89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024666" y="85070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10" h="90805">
                  <a:moveTo>
                    <a:pt x="180441" y="64985"/>
                  </a:moveTo>
                  <a:lnTo>
                    <a:pt x="153149" y="64985"/>
                  </a:lnTo>
                  <a:lnTo>
                    <a:pt x="153149" y="56578"/>
                  </a:lnTo>
                  <a:lnTo>
                    <a:pt x="177126" y="56578"/>
                  </a:lnTo>
                  <a:lnTo>
                    <a:pt x="177126" y="33540"/>
                  </a:lnTo>
                  <a:lnTo>
                    <a:pt x="153149" y="33540"/>
                  </a:lnTo>
                  <a:lnTo>
                    <a:pt x="153149" y="25387"/>
                  </a:lnTo>
                  <a:lnTo>
                    <a:pt x="179552" y="25387"/>
                  </a:lnTo>
                  <a:lnTo>
                    <a:pt x="179552" y="1295"/>
                  </a:lnTo>
                  <a:lnTo>
                    <a:pt x="122148" y="1295"/>
                  </a:lnTo>
                  <a:lnTo>
                    <a:pt x="122148" y="89065"/>
                  </a:lnTo>
                  <a:lnTo>
                    <a:pt x="180441" y="89065"/>
                  </a:lnTo>
                  <a:lnTo>
                    <a:pt x="180441" y="64985"/>
                  </a:lnTo>
                  <a:close/>
                </a:path>
                <a:path w="588010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60"/>
                  </a:lnTo>
                  <a:lnTo>
                    <a:pt x="219405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13" y="3302"/>
                  </a:lnTo>
                  <a:lnTo>
                    <a:pt x="196342" y="12598"/>
                  </a:lnTo>
                  <a:lnTo>
                    <a:pt x="186728" y="26974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85" y="50368"/>
                  </a:lnTo>
                  <a:lnTo>
                    <a:pt x="276567" y="37376"/>
                  </a:lnTo>
                  <a:close/>
                </a:path>
                <a:path w="588010" h="90805">
                  <a:moveTo>
                    <a:pt x="365696" y="89065"/>
                  </a:moveTo>
                  <a:lnTo>
                    <a:pt x="361924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43" y="1295"/>
                  </a:lnTo>
                  <a:lnTo>
                    <a:pt x="324751" y="1295"/>
                  </a:lnTo>
                  <a:lnTo>
                    <a:pt x="324751" y="57353"/>
                  </a:lnTo>
                  <a:lnTo>
                    <a:pt x="312394" y="57353"/>
                  </a:lnTo>
                  <a:lnTo>
                    <a:pt x="317093" y="38277"/>
                  </a:lnTo>
                  <a:lnTo>
                    <a:pt x="317982" y="30505"/>
                  </a:lnTo>
                  <a:lnTo>
                    <a:pt x="319125" y="30505"/>
                  </a:lnTo>
                  <a:lnTo>
                    <a:pt x="319532" y="34721"/>
                  </a:lnTo>
                  <a:lnTo>
                    <a:pt x="320814" y="40386"/>
                  </a:lnTo>
                  <a:lnTo>
                    <a:pt x="324751" y="57353"/>
                  </a:lnTo>
                  <a:lnTo>
                    <a:pt x="324751" y="1295"/>
                  </a:lnTo>
                  <a:lnTo>
                    <a:pt x="301155" y="1295"/>
                  </a:lnTo>
                  <a:lnTo>
                    <a:pt x="271703" y="89065"/>
                  </a:lnTo>
                  <a:lnTo>
                    <a:pt x="304342" y="89065"/>
                  </a:lnTo>
                  <a:lnTo>
                    <a:pt x="306641" y="78155"/>
                  </a:lnTo>
                  <a:lnTo>
                    <a:pt x="330111" y="78155"/>
                  </a:lnTo>
                  <a:lnTo>
                    <a:pt x="332917" y="89065"/>
                  </a:lnTo>
                  <a:lnTo>
                    <a:pt x="365696" y="89065"/>
                  </a:lnTo>
                  <a:close/>
                </a:path>
                <a:path w="588010" h="90805">
                  <a:moveTo>
                    <a:pt x="428142" y="1295"/>
                  </a:moveTo>
                  <a:lnTo>
                    <a:pt x="371398" y="1295"/>
                  </a:lnTo>
                  <a:lnTo>
                    <a:pt x="371398" y="89065"/>
                  </a:lnTo>
                  <a:lnTo>
                    <a:pt x="402386" y="89065"/>
                  </a:lnTo>
                  <a:lnTo>
                    <a:pt x="402386" y="58280"/>
                  </a:lnTo>
                  <a:lnTo>
                    <a:pt x="425081" y="58280"/>
                  </a:lnTo>
                  <a:lnTo>
                    <a:pt x="425081" y="35255"/>
                  </a:lnTo>
                  <a:lnTo>
                    <a:pt x="402386" y="35255"/>
                  </a:lnTo>
                  <a:lnTo>
                    <a:pt x="402386" y="26314"/>
                  </a:lnTo>
                  <a:lnTo>
                    <a:pt x="428142" y="26314"/>
                  </a:lnTo>
                  <a:lnTo>
                    <a:pt x="428142" y="1295"/>
                  </a:lnTo>
                  <a:close/>
                </a:path>
                <a:path w="588010" h="90805">
                  <a:moveTo>
                    <a:pt x="524687" y="45275"/>
                  </a:moveTo>
                  <a:lnTo>
                    <a:pt x="521525" y="28295"/>
                  </a:lnTo>
                  <a:lnTo>
                    <a:pt x="521271" y="26924"/>
                  </a:lnTo>
                  <a:lnTo>
                    <a:pt x="511695" y="12623"/>
                  </a:lnTo>
                  <a:lnTo>
                    <a:pt x="496976" y="3327"/>
                  </a:lnTo>
                  <a:lnTo>
                    <a:pt x="493445" y="2717"/>
                  </a:lnTo>
                  <a:lnTo>
                    <a:pt x="493445" y="35267"/>
                  </a:lnTo>
                  <a:lnTo>
                    <a:pt x="493445" y="55270"/>
                  </a:lnTo>
                  <a:lnTo>
                    <a:pt x="487070" y="62115"/>
                  </a:lnTo>
                  <a:lnTo>
                    <a:pt x="468566" y="62115"/>
                  </a:lnTo>
                  <a:lnTo>
                    <a:pt x="461937" y="55130"/>
                  </a:lnTo>
                  <a:lnTo>
                    <a:pt x="461937" y="35534"/>
                  </a:lnTo>
                  <a:lnTo>
                    <a:pt x="468566" y="28295"/>
                  </a:lnTo>
                  <a:lnTo>
                    <a:pt x="486943" y="28295"/>
                  </a:lnTo>
                  <a:lnTo>
                    <a:pt x="493445" y="35267"/>
                  </a:lnTo>
                  <a:lnTo>
                    <a:pt x="493445" y="2717"/>
                  </a:lnTo>
                  <a:lnTo>
                    <a:pt x="478129" y="12"/>
                  </a:lnTo>
                  <a:lnTo>
                    <a:pt x="469430" y="685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95" y="44475"/>
                  </a:lnTo>
                  <a:lnTo>
                    <a:pt x="434086" y="63030"/>
                  </a:lnTo>
                  <a:lnTo>
                    <a:pt x="443572" y="77546"/>
                  </a:lnTo>
                  <a:lnTo>
                    <a:pt x="458203" y="87058"/>
                  </a:lnTo>
                  <a:lnTo>
                    <a:pt x="458393" y="87058"/>
                  </a:lnTo>
                  <a:lnTo>
                    <a:pt x="476732" y="90385"/>
                  </a:lnTo>
                  <a:lnTo>
                    <a:pt x="496112" y="87058"/>
                  </a:lnTo>
                  <a:lnTo>
                    <a:pt x="511276" y="77749"/>
                  </a:lnTo>
                  <a:lnTo>
                    <a:pt x="521157" y="63474"/>
                  </a:lnTo>
                  <a:lnTo>
                    <a:pt x="521411" y="62115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10" h="90805">
                  <a:moveTo>
                    <a:pt x="587489" y="60782"/>
                  </a:moveTo>
                  <a:lnTo>
                    <a:pt x="561467" y="60782"/>
                  </a:lnTo>
                  <a:lnTo>
                    <a:pt x="561467" y="1295"/>
                  </a:lnTo>
                  <a:lnTo>
                    <a:pt x="530479" y="1295"/>
                  </a:lnTo>
                  <a:lnTo>
                    <a:pt x="530479" y="89065"/>
                  </a:lnTo>
                  <a:lnTo>
                    <a:pt x="587489" y="89065"/>
                  </a:lnTo>
                  <a:lnTo>
                    <a:pt x="587489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5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3479" y="1357205"/>
              <a:ext cx="707089" cy="196479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3665" y="1057390"/>
              <a:ext cx="708294" cy="191813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3479" y="1661680"/>
              <a:ext cx="490722" cy="106953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3319" y="1398679"/>
              <a:ext cx="710264" cy="193348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73320" y="1097032"/>
              <a:ext cx="710267" cy="193648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2173325" y="831138"/>
              <a:ext cx="346075" cy="158115"/>
            </a:xfrm>
            <a:custGeom>
              <a:avLst/>
              <a:gdLst/>
              <a:ahLst/>
              <a:cxnLst/>
              <a:rect l="l" t="t" r="r" b="b"/>
              <a:pathLst>
                <a:path w="346075" h="158115">
                  <a:moveTo>
                    <a:pt x="345668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345668" y="157899"/>
                  </a:lnTo>
                  <a:lnTo>
                    <a:pt x="345668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213696" y="874696"/>
              <a:ext cx="255270" cy="66040"/>
            </a:xfrm>
            <a:custGeom>
              <a:avLst/>
              <a:gdLst/>
              <a:ahLst/>
              <a:cxnLst/>
              <a:rect l="l" t="t" r="r" b="b"/>
              <a:pathLst>
                <a:path w="255269" h="66040">
                  <a:moveTo>
                    <a:pt x="243077" y="15290"/>
                  </a:moveTo>
                  <a:lnTo>
                    <a:pt x="227368" y="15290"/>
                  </a:lnTo>
                  <a:lnTo>
                    <a:pt x="227368" y="64706"/>
                  </a:lnTo>
                  <a:lnTo>
                    <a:pt x="243077" y="64706"/>
                  </a:lnTo>
                  <a:lnTo>
                    <a:pt x="243077" y="15290"/>
                  </a:lnTo>
                  <a:close/>
                </a:path>
                <a:path w="255269" h="66040">
                  <a:moveTo>
                    <a:pt x="254901" y="1244"/>
                  </a:moveTo>
                  <a:lnTo>
                    <a:pt x="215557" y="1244"/>
                  </a:lnTo>
                  <a:lnTo>
                    <a:pt x="215557" y="15290"/>
                  </a:lnTo>
                  <a:lnTo>
                    <a:pt x="254901" y="15290"/>
                  </a:lnTo>
                  <a:lnTo>
                    <a:pt x="254901" y="1244"/>
                  </a:lnTo>
                  <a:close/>
                </a:path>
                <a:path w="255269" h="66040">
                  <a:moveTo>
                    <a:pt x="212928" y="1244"/>
                  </a:moveTo>
                  <a:lnTo>
                    <a:pt x="177215" y="1244"/>
                  </a:lnTo>
                  <a:lnTo>
                    <a:pt x="177215" y="64706"/>
                  </a:lnTo>
                  <a:lnTo>
                    <a:pt x="213690" y="64706"/>
                  </a:lnTo>
                  <a:lnTo>
                    <a:pt x="213690" y="51193"/>
                  </a:lnTo>
                  <a:lnTo>
                    <a:pt x="192925" y="51193"/>
                  </a:lnTo>
                  <a:lnTo>
                    <a:pt x="192925" y="38582"/>
                  </a:lnTo>
                  <a:lnTo>
                    <a:pt x="211670" y="38582"/>
                  </a:lnTo>
                  <a:lnTo>
                    <a:pt x="211670" y="25603"/>
                  </a:lnTo>
                  <a:lnTo>
                    <a:pt x="192925" y="25603"/>
                  </a:lnTo>
                  <a:lnTo>
                    <a:pt x="192925" y="14757"/>
                  </a:lnTo>
                  <a:lnTo>
                    <a:pt x="212928" y="14757"/>
                  </a:lnTo>
                  <a:lnTo>
                    <a:pt x="212928" y="1244"/>
                  </a:lnTo>
                  <a:close/>
                </a:path>
                <a:path w="255269" h="66040">
                  <a:moveTo>
                    <a:pt x="145224" y="45859"/>
                  </a:moveTo>
                  <a:lnTo>
                    <a:pt x="130022" y="45859"/>
                  </a:lnTo>
                  <a:lnTo>
                    <a:pt x="130140" y="54749"/>
                  </a:lnTo>
                  <a:lnTo>
                    <a:pt x="131711" y="58991"/>
                  </a:lnTo>
                  <a:lnTo>
                    <a:pt x="138468" y="64554"/>
                  </a:lnTo>
                  <a:lnTo>
                    <a:pt x="143535" y="65951"/>
                  </a:lnTo>
                  <a:lnTo>
                    <a:pt x="150291" y="65951"/>
                  </a:lnTo>
                  <a:lnTo>
                    <a:pt x="159635" y="64729"/>
                  </a:lnTo>
                  <a:lnTo>
                    <a:pt x="166311" y="61063"/>
                  </a:lnTo>
                  <a:lnTo>
                    <a:pt x="170317" y="54951"/>
                  </a:lnTo>
                  <a:lnTo>
                    <a:pt x="170349" y="54749"/>
                  </a:lnTo>
                  <a:lnTo>
                    <a:pt x="146938" y="54749"/>
                  </a:lnTo>
                  <a:lnTo>
                    <a:pt x="145224" y="52298"/>
                  </a:lnTo>
                  <a:lnTo>
                    <a:pt x="145224" y="45859"/>
                  </a:lnTo>
                  <a:close/>
                </a:path>
                <a:path w="255269" h="66040">
                  <a:moveTo>
                    <a:pt x="157403" y="0"/>
                  </a:moveTo>
                  <a:lnTo>
                    <a:pt x="150545" y="0"/>
                  </a:lnTo>
                  <a:lnTo>
                    <a:pt x="141896" y="1240"/>
                  </a:lnTo>
                  <a:lnTo>
                    <a:pt x="135721" y="4959"/>
                  </a:lnTo>
                  <a:lnTo>
                    <a:pt x="132011" y="11201"/>
                  </a:lnTo>
                  <a:lnTo>
                    <a:pt x="130894" y="19050"/>
                  </a:lnTo>
                  <a:lnTo>
                    <a:pt x="130784" y="22847"/>
                  </a:lnTo>
                  <a:lnTo>
                    <a:pt x="131152" y="25044"/>
                  </a:lnTo>
                  <a:lnTo>
                    <a:pt x="147472" y="39827"/>
                  </a:lnTo>
                  <a:lnTo>
                    <a:pt x="149072" y="40563"/>
                  </a:lnTo>
                  <a:lnTo>
                    <a:pt x="152051" y="42138"/>
                  </a:lnTo>
                  <a:lnTo>
                    <a:pt x="153187" y="43091"/>
                  </a:lnTo>
                  <a:lnTo>
                    <a:pt x="154990" y="45529"/>
                  </a:lnTo>
                  <a:lnTo>
                    <a:pt x="155435" y="46964"/>
                  </a:lnTo>
                  <a:lnTo>
                    <a:pt x="155435" y="50393"/>
                  </a:lnTo>
                  <a:lnTo>
                    <a:pt x="154990" y="51866"/>
                  </a:lnTo>
                  <a:lnTo>
                    <a:pt x="153187" y="54178"/>
                  </a:lnTo>
                  <a:lnTo>
                    <a:pt x="151942" y="54749"/>
                  </a:lnTo>
                  <a:lnTo>
                    <a:pt x="170349" y="54749"/>
                  </a:lnTo>
                  <a:lnTo>
                    <a:pt x="171564" y="46964"/>
                  </a:lnTo>
                  <a:lnTo>
                    <a:pt x="171653" y="42138"/>
                  </a:lnTo>
                  <a:lnTo>
                    <a:pt x="170764" y="38582"/>
                  </a:lnTo>
                  <a:lnTo>
                    <a:pt x="152552" y="25044"/>
                  </a:lnTo>
                  <a:lnTo>
                    <a:pt x="150418" y="23812"/>
                  </a:lnTo>
                  <a:lnTo>
                    <a:pt x="146862" y="20904"/>
                  </a:lnTo>
                  <a:lnTo>
                    <a:pt x="145986" y="19050"/>
                  </a:lnTo>
                  <a:lnTo>
                    <a:pt x="145986" y="15265"/>
                  </a:lnTo>
                  <a:lnTo>
                    <a:pt x="146405" y="13944"/>
                  </a:lnTo>
                  <a:lnTo>
                    <a:pt x="148026" y="11836"/>
                  </a:lnTo>
                  <a:lnTo>
                    <a:pt x="147898" y="11836"/>
                  </a:lnTo>
                  <a:lnTo>
                    <a:pt x="149301" y="11201"/>
                  </a:lnTo>
                  <a:lnTo>
                    <a:pt x="169560" y="11201"/>
                  </a:lnTo>
                  <a:lnTo>
                    <a:pt x="168503" y="7785"/>
                  </a:lnTo>
                  <a:lnTo>
                    <a:pt x="162369" y="1562"/>
                  </a:lnTo>
                  <a:lnTo>
                    <a:pt x="157403" y="0"/>
                  </a:lnTo>
                  <a:close/>
                </a:path>
                <a:path w="255269" h="66040">
                  <a:moveTo>
                    <a:pt x="169560" y="11201"/>
                  </a:moveTo>
                  <a:lnTo>
                    <a:pt x="152336" y="11201"/>
                  </a:lnTo>
                  <a:lnTo>
                    <a:pt x="153454" y="11836"/>
                  </a:lnTo>
                  <a:lnTo>
                    <a:pt x="154978" y="14389"/>
                  </a:lnTo>
                  <a:lnTo>
                    <a:pt x="155359" y="16040"/>
                  </a:lnTo>
                  <a:lnTo>
                    <a:pt x="155359" y="19558"/>
                  </a:lnTo>
                  <a:lnTo>
                    <a:pt x="170040" y="19558"/>
                  </a:lnTo>
                  <a:lnTo>
                    <a:pt x="170040" y="12750"/>
                  </a:lnTo>
                  <a:lnTo>
                    <a:pt x="169560" y="11201"/>
                  </a:lnTo>
                  <a:close/>
                </a:path>
                <a:path w="255269" h="66040">
                  <a:moveTo>
                    <a:pt x="84353" y="0"/>
                  </a:moveTo>
                  <a:lnTo>
                    <a:pt x="76238" y="0"/>
                  </a:lnTo>
                  <a:lnTo>
                    <a:pt x="70624" y="2451"/>
                  </a:lnTo>
                  <a:lnTo>
                    <a:pt x="63159" y="24091"/>
                  </a:lnTo>
                  <a:lnTo>
                    <a:pt x="63107" y="24514"/>
                  </a:lnTo>
                  <a:lnTo>
                    <a:pt x="62814" y="32981"/>
                  </a:lnTo>
                  <a:lnTo>
                    <a:pt x="62814" y="39204"/>
                  </a:lnTo>
                  <a:lnTo>
                    <a:pt x="62974" y="41871"/>
                  </a:lnTo>
                  <a:lnTo>
                    <a:pt x="63096" y="43903"/>
                  </a:lnTo>
                  <a:lnTo>
                    <a:pt x="63118" y="44284"/>
                  </a:lnTo>
                  <a:lnTo>
                    <a:pt x="79895" y="65951"/>
                  </a:lnTo>
                  <a:lnTo>
                    <a:pt x="84353" y="65951"/>
                  </a:lnTo>
                  <a:lnTo>
                    <a:pt x="93071" y="64574"/>
                  </a:lnTo>
                  <a:lnTo>
                    <a:pt x="99298" y="60442"/>
                  </a:lnTo>
                  <a:lnTo>
                    <a:pt x="102385" y="54749"/>
                  </a:lnTo>
                  <a:lnTo>
                    <a:pt x="82041" y="54749"/>
                  </a:lnTo>
                  <a:lnTo>
                    <a:pt x="80581" y="53340"/>
                  </a:lnTo>
                  <a:lnTo>
                    <a:pt x="79336" y="47713"/>
                  </a:lnTo>
                  <a:lnTo>
                    <a:pt x="79207" y="45237"/>
                  </a:lnTo>
                  <a:lnTo>
                    <a:pt x="79138" y="43903"/>
                  </a:lnTo>
                  <a:lnTo>
                    <a:pt x="79032" y="24091"/>
                  </a:lnTo>
                  <a:lnTo>
                    <a:pt x="79240" y="20091"/>
                  </a:lnTo>
                  <a:lnTo>
                    <a:pt x="79336" y="18237"/>
                  </a:lnTo>
                  <a:lnTo>
                    <a:pt x="80581" y="12611"/>
                  </a:lnTo>
                  <a:lnTo>
                    <a:pt x="81934" y="11304"/>
                  </a:lnTo>
                  <a:lnTo>
                    <a:pt x="102628" y="11304"/>
                  </a:lnTo>
                  <a:lnTo>
                    <a:pt x="98972" y="5026"/>
                  </a:lnTo>
                  <a:lnTo>
                    <a:pt x="92880" y="1256"/>
                  </a:lnTo>
                  <a:lnTo>
                    <a:pt x="84353" y="0"/>
                  </a:lnTo>
                  <a:close/>
                </a:path>
                <a:path w="255269" h="66040">
                  <a:moveTo>
                    <a:pt x="104279" y="39204"/>
                  </a:moveTo>
                  <a:lnTo>
                    <a:pt x="89077" y="39204"/>
                  </a:lnTo>
                  <a:lnTo>
                    <a:pt x="89077" y="45237"/>
                  </a:lnTo>
                  <a:lnTo>
                    <a:pt x="88747" y="49352"/>
                  </a:lnTo>
                  <a:lnTo>
                    <a:pt x="87551" y="53340"/>
                  </a:lnTo>
                  <a:lnTo>
                    <a:pt x="87452" y="53670"/>
                  </a:lnTo>
                  <a:lnTo>
                    <a:pt x="86207" y="54749"/>
                  </a:lnTo>
                  <a:lnTo>
                    <a:pt x="102385" y="54749"/>
                  </a:lnTo>
                  <a:lnTo>
                    <a:pt x="102970" y="53670"/>
                  </a:lnTo>
                  <a:lnTo>
                    <a:pt x="103061" y="53340"/>
                  </a:lnTo>
                  <a:lnTo>
                    <a:pt x="104107" y="45237"/>
                  </a:lnTo>
                  <a:lnTo>
                    <a:pt x="104230" y="44284"/>
                  </a:lnTo>
                  <a:lnTo>
                    <a:pt x="104279" y="39204"/>
                  </a:lnTo>
                  <a:close/>
                </a:path>
                <a:path w="255269" h="66040">
                  <a:moveTo>
                    <a:pt x="102628" y="11304"/>
                  </a:moveTo>
                  <a:lnTo>
                    <a:pt x="86095" y="11304"/>
                  </a:lnTo>
                  <a:lnTo>
                    <a:pt x="87033" y="11887"/>
                  </a:lnTo>
                  <a:lnTo>
                    <a:pt x="88328" y="14617"/>
                  </a:lnTo>
                  <a:lnTo>
                    <a:pt x="88658" y="17043"/>
                  </a:lnTo>
                  <a:lnTo>
                    <a:pt x="88658" y="24091"/>
                  </a:lnTo>
                  <a:lnTo>
                    <a:pt x="103847" y="24091"/>
                  </a:lnTo>
                  <a:lnTo>
                    <a:pt x="103847" y="20091"/>
                  </a:lnTo>
                  <a:lnTo>
                    <a:pt x="102810" y="12611"/>
                  </a:lnTo>
                  <a:lnTo>
                    <a:pt x="102709" y="11887"/>
                  </a:lnTo>
                  <a:lnTo>
                    <a:pt x="102628" y="11304"/>
                  </a:lnTo>
                  <a:close/>
                </a:path>
                <a:path w="255269" h="66040">
                  <a:moveTo>
                    <a:pt x="22466" y="1244"/>
                  </a:moveTo>
                  <a:lnTo>
                    <a:pt x="0" y="1244"/>
                  </a:lnTo>
                  <a:lnTo>
                    <a:pt x="0" y="64706"/>
                  </a:lnTo>
                  <a:lnTo>
                    <a:pt x="14693" y="64706"/>
                  </a:lnTo>
                  <a:lnTo>
                    <a:pt x="14693" y="17424"/>
                  </a:lnTo>
                  <a:lnTo>
                    <a:pt x="25187" y="17424"/>
                  </a:lnTo>
                  <a:lnTo>
                    <a:pt x="22466" y="1244"/>
                  </a:lnTo>
                  <a:close/>
                </a:path>
                <a:path w="255269" h="66040">
                  <a:moveTo>
                    <a:pt x="25187" y="17424"/>
                  </a:moveTo>
                  <a:lnTo>
                    <a:pt x="14858" y="17424"/>
                  </a:lnTo>
                  <a:lnTo>
                    <a:pt x="23215" y="64706"/>
                  </a:lnTo>
                  <a:lnTo>
                    <a:pt x="34531" y="64706"/>
                  </a:lnTo>
                  <a:lnTo>
                    <a:pt x="39101" y="38849"/>
                  </a:lnTo>
                  <a:lnTo>
                    <a:pt x="28790" y="38849"/>
                  </a:lnTo>
                  <a:lnTo>
                    <a:pt x="25187" y="17424"/>
                  </a:lnTo>
                  <a:close/>
                </a:path>
                <a:path w="255269" h="66040">
                  <a:moveTo>
                    <a:pt x="57759" y="17424"/>
                  </a:moveTo>
                  <a:lnTo>
                    <a:pt x="43065" y="17424"/>
                  </a:lnTo>
                  <a:lnTo>
                    <a:pt x="43065" y="64706"/>
                  </a:lnTo>
                  <a:lnTo>
                    <a:pt x="57759" y="64706"/>
                  </a:lnTo>
                  <a:lnTo>
                    <a:pt x="57759" y="17424"/>
                  </a:lnTo>
                  <a:close/>
                </a:path>
                <a:path w="255269" h="66040">
                  <a:moveTo>
                    <a:pt x="57759" y="1244"/>
                  </a:moveTo>
                  <a:lnTo>
                    <a:pt x="35293" y="1244"/>
                  </a:lnTo>
                  <a:lnTo>
                    <a:pt x="28968" y="38849"/>
                  </a:lnTo>
                  <a:lnTo>
                    <a:pt x="39101" y="38849"/>
                  </a:lnTo>
                  <a:lnTo>
                    <a:pt x="42887" y="17424"/>
                  </a:lnTo>
                  <a:lnTo>
                    <a:pt x="57759" y="17424"/>
                  </a:lnTo>
                  <a:lnTo>
                    <a:pt x="57759" y="12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" name="object 6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93476" y="1832682"/>
              <a:ext cx="469812" cy="112054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4085323" y="1832686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14979" y="1832682"/>
              <a:ext cx="469807" cy="112054"/>
            </a:xfrm>
            <a:prstGeom prst="rect">
              <a:avLst/>
            </a:prstGeom>
          </p:spPr>
        </p:pic>
        <p:sp>
          <p:nvSpPr>
            <p:cNvPr id="63" name="object 63"/>
            <p:cNvSpPr/>
            <p:nvPr/>
          </p:nvSpPr>
          <p:spPr>
            <a:xfrm>
              <a:off x="5506821" y="1832686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173318" y="1700024"/>
              <a:ext cx="87630" cy="99695"/>
            </a:xfrm>
            <a:custGeom>
              <a:avLst/>
              <a:gdLst/>
              <a:ahLst/>
              <a:cxnLst/>
              <a:rect l="l" t="t" r="r" b="b"/>
              <a:pathLst>
                <a:path w="87630" h="99694">
                  <a:moveTo>
                    <a:pt x="44145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50241" y="99072"/>
                  </a:lnTo>
                  <a:lnTo>
                    <a:pt x="54613" y="98946"/>
                  </a:lnTo>
                  <a:lnTo>
                    <a:pt x="87134" y="77647"/>
                  </a:lnTo>
                  <a:lnTo>
                    <a:pt x="87134" y="60350"/>
                  </a:lnTo>
                  <a:lnTo>
                    <a:pt x="84391" y="53860"/>
                  </a:lnTo>
                  <a:lnTo>
                    <a:pt x="77635" y="47370"/>
                  </a:lnTo>
                  <a:lnTo>
                    <a:pt x="83070" y="40627"/>
                  </a:lnTo>
                  <a:lnTo>
                    <a:pt x="83070" y="18986"/>
                  </a:lnTo>
                  <a:lnTo>
                    <a:pt x="77584" y="12103"/>
                  </a:lnTo>
                  <a:lnTo>
                    <a:pt x="74345" y="9080"/>
                  </a:lnTo>
                  <a:lnTo>
                    <a:pt x="68841" y="5089"/>
                  </a:lnTo>
                  <a:lnTo>
                    <a:pt x="62007" y="2254"/>
                  </a:lnTo>
                  <a:lnTo>
                    <a:pt x="53793" y="561"/>
                  </a:lnTo>
                  <a:lnTo>
                    <a:pt x="4414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2180523" y="1707233"/>
              <a:ext cx="73025" cy="85090"/>
            </a:xfrm>
            <a:custGeom>
              <a:avLst/>
              <a:gdLst/>
              <a:ahLst/>
              <a:cxnLst/>
              <a:rect l="l" t="t" r="r" b="b"/>
              <a:pathLst>
                <a:path w="73025" h="85089">
                  <a:moveTo>
                    <a:pt x="3694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48983" y="84658"/>
                  </a:lnTo>
                  <a:lnTo>
                    <a:pt x="57632" y="83908"/>
                  </a:lnTo>
                  <a:lnTo>
                    <a:pt x="70573" y="73482"/>
                  </a:lnTo>
                  <a:lnTo>
                    <a:pt x="72732" y="67652"/>
                  </a:lnTo>
                  <a:lnTo>
                    <a:pt x="72732" y="64223"/>
                  </a:lnTo>
                  <a:lnTo>
                    <a:pt x="28435" y="64223"/>
                  </a:lnTo>
                  <a:lnTo>
                    <a:pt x="28435" y="50253"/>
                  </a:lnTo>
                  <a:lnTo>
                    <a:pt x="70556" y="50253"/>
                  </a:lnTo>
                  <a:lnTo>
                    <a:pt x="66509" y="46329"/>
                  </a:lnTo>
                  <a:lnTo>
                    <a:pt x="63842" y="43789"/>
                  </a:lnTo>
                  <a:lnTo>
                    <a:pt x="61048" y="42125"/>
                  </a:lnTo>
                  <a:lnTo>
                    <a:pt x="57632" y="41249"/>
                  </a:lnTo>
                  <a:lnTo>
                    <a:pt x="57746" y="40487"/>
                  </a:lnTo>
                  <a:lnTo>
                    <a:pt x="60807" y="39344"/>
                  </a:lnTo>
                  <a:lnTo>
                    <a:pt x="63474" y="37325"/>
                  </a:lnTo>
                  <a:lnTo>
                    <a:pt x="67366" y="32499"/>
                  </a:lnTo>
                  <a:lnTo>
                    <a:pt x="28435" y="32499"/>
                  </a:lnTo>
                  <a:lnTo>
                    <a:pt x="28435" y="20421"/>
                  </a:lnTo>
                  <a:lnTo>
                    <a:pt x="68668" y="20421"/>
                  </a:lnTo>
                  <a:lnTo>
                    <a:pt x="68668" y="14084"/>
                  </a:lnTo>
                  <a:lnTo>
                    <a:pt x="42993" y="218"/>
                  </a:lnTo>
                  <a:lnTo>
                    <a:pt x="36944" y="0"/>
                  </a:lnTo>
                  <a:close/>
                </a:path>
                <a:path w="73025" h="85089">
                  <a:moveTo>
                    <a:pt x="70556" y="50253"/>
                  </a:moveTo>
                  <a:lnTo>
                    <a:pt x="36690" y="50253"/>
                  </a:lnTo>
                  <a:lnTo>
                    <a:pt x="39725" y="50393"/>
                  </a:lnTo>
                  <a:lnTo>
                    <a:pt x="43154" y="53174"/>
                  </a:lnTo>
                  <a:lnTo>
                    <a:pt x="44043" y="54952"/>
                  </a:lnTo>
                  <a:lnTo>
                    <a:pt x="44043" y="59905"/>
                  </a:lnTo>
                  <a:lnTo>
                    <a:pt x="42646" y="61810"/>
                  </a:lnTo>
                  <a:lnTo>
                    <a:pt x="41122" y="62826"/>
                  </a:lnTo>
                  <a:lnTo>
                    <a:pt x="39090" y="64096"/>
                  </a:lnTo>
                  <a:lnTo>
                    <a:pt x="36436" y="64223"/>
                  </a:lnTo>
                  <a:lnTo>
                    <a:pt x="72732" y="64223"/>
                  </a:lnTo>
                  <a:lnTo>
                    <a:pt x="72732" y="54952"/>
                  </a:lnTo>
                  <a:lnTo>
                    <a:pt x="70700" y="50393"/>
                  </a:lnTo>
                  <a:lnTo>
                    <a:pt x="70556" y="50253"/>
                  </a:lnTo>
                  <a:close/>
                </a:path>
                <a:path w="73025" h="85089">
                  <a:moveTo>
                    <a:pt x="68668" y="20421"/>
                  </a:moveTo>
                  <a:lnTo>
                    <a:pt x="37185" y="20421"/>
                  </a:lnTo>
                  <a:lnTo>
                    <a:pt x="38849" y="21704"/>
                  </a:lnTo>
                  <a:lnTo>
                    <a:pt x="39611" y="22339"/>
                  </a:lnTo>
                  <a:lnTo>
                    <a:pt x="40741" y="23736"/>
                  </a:lnTo>
                  <a:lnTo>
                    <a:pt x="40741" y="28422"/>
                  </a:lnTo>
                  <a:lnTo>
                    <a:pt x="39865" y="29832"/>
                  </a:lnTo>
                  <a:lnTo>
                    <a:pt x="39090" y="30581"/>
                  </a:lnTo>
                  <a:lnTo>
                    <a:pt x="37693" y="31991"/>
                  </a:lnTo>
                  <a:lnTo>
                    <a:pt x="35039" y="32499"/>
                  </a:lnTo>
                  <a:lnTo>
                    <a:pt x="67366" y="32499"/>
                  </a:lnTo>
                  <a:lnTo>
                    <a:pt x="68287" y="31356"/>
                  </a:lnTo>
                  <a:lnTo>
                    <a:pt x="68668" y="26771"/>
                  </a:lnTo>
                  <a:lnTo>
                    <a:pt x="68668" y="204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258014" y="1700024"/>
              <a:ext cx="72390" cy="99695"/>
            </a:xfrm>
            <a:custGeom>
              <a:avLst/>
              <a:gdLst/>
              <a:ahLst/>
              <a:cxnLst/>
              <a:rect l="l" t="t" r="r" b="b"/>
              <a:pathLst>
                <a:path w="72389" h="99694">
                  <a:moveTo>
                    <a:pt x="71526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72288" y="99072"/>
                  </a:lnTo>
                  <a:lnTo>
                    <a:pt x="72288" y="61429"/>
                  </a:lnTo>
                  <a:lnTo>
                    <a:pt x="69113" y="61429"/>
                  </a:lnTo>
                  <a:lnTo>
                    <a:pt x="69113" y="37642"/>
                  </a:lnTo>
                  <a:lnTo>
                    <a:pt x="71526" y="37642"/>
                  </a:lnTo>
                  <a:lnTo>
                    <a:pt x="71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2265213" y="1707233"/>
              <a:ext cx="58419" cy="85090"/>
            </a:xfrm>
            <a:custGeom>
              <a:avLst/>
              <a:gdLst/>
              <a:ahLst/>
              <a:cxnLst/>
              <a:rect l="l" t="t" r="r" b="b"/>
              <a:pathLst>
                <a:path w="58419" h="85089">
                  <a:moveTo>
                    <a:pt x="5712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57886" y="84658"/>
                  </a:lnTo>
                  <a:lnTo>
                    <a:pt x="57886" y="61429"/>
                  </a:lnTo>
                  <a:lnTo>
                    <a:pt x="30721" y="61429"/>
                  </a:lnTo>
                  <a:lnTo>
                    <a:pt x="30721" y="53301"/>
                  </a:lnTo>
                  <a:lnTo>
                    <a:pt x="54711" y="53301"/>
                  </a:lnTo>
                  <a:lnTo>
                    <a:pt x="54711" y="31089"/>
                  </a:lnTo>
                  <a:lnTo>
                    <a:pt x="30721" y="31089"/>
                  </a:lnTo>
                  <a:lnTo>
                    <a:pt x="30721" y="23228"/>
                  </a:lnTo>
                  <a:lnTo>
                    <a:pt x="57124" y="23228"/>
                  </a:lnTo>
                  <a:lnTo>
                    <a:pt x="57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2329390" y="1700024"/>
              <a:ext cx="99695" cy="99695"/>
            </a:xfrm>
            <a:custGeom>
              <a:avLst/>
              <a:gdLst/>
              <a:ahLst/>
              <a:cxnLst/>
              <a:rect l="l" t="t" r="r" b="b"/>
              <a:pathLst>
                <a:path w="99694" h="99694">
                  <a:moveTo>
                    <a:pt x="99072" y="0"/>
                  </a:moveTo>
                  <a:lnTo>
                    <a:pt x="55219" y="0"/>
                  </a:lnTo>
                  <a:lnTo>
                    <a:pt x="55219" y="23850"/>
                  </a:lnTo>
                  <a:lnTo>
                    <a:pt x="40551" y="0"/>
                  </a:lnTo>
                  <a:lnTo>
                    <a:pt x="0" y="0"/>
                  </a:lnTo>
                  <a:lnTo>
                    <a:pt x="0" y="99072"/>
                  </a:lnTo>
                  <a:lnTo>
                    <a:pt x="43726" y="99072"/>
                  </a:lnTo>
                  <a:lnTo>
                    <a:pt x="43726" y="75742"/>
                  </a:lnTo>
                  <a:lnTo>
                    <a:pt x="58445" y="99072"/>
                  </a:lnTo>
                  <a:lnTo>
                    <a:pt x="99072" y="99072"/>
                  </a:lnTo>
                  <a:lnTo>
                    <a:pt x="990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2336595" y="1707233"/>
              <a:ext cx="85090" cy="85090"/>
            </a:xfrm>
            <a:custGeom>
              <a:avLst/>
              <a:gdLst/>
              <a:ahLst/>
              <a:cxnLst/>
              <a:rect l="l" t="t" r="r" b="b"/>
              <a:pathLst>
                <a:path w="85089" h="85089">
                  <a:moveTo>
                    <a:pt x="84670" y="0"/>
                  </a:moveTo>
                  <a:lnTo>
                    <a:pt x="55206" y="0"/>
                  </a:lnTo>
                  <a:lnTo>
                    <a:pt x="55206" y="33121"/>
                  </a:lnTo>
                  <a:lnTo>
                    <a:pt x="56616" y="41630"/>
                  </a:lnTo>
                  <a:lnTo>
                    <a:pt x="57886" y="46951"/>
                  </a:lnTo>
                  <a:lnTo>
                    <a:pt x="56997" y="46951"/>
                  </a:lnTo>
                  <a:lnTo>
                    <a:pt x="54203" y="40360"/>
                  </a:lnTo>
                  <a:lnTo>
                    <a:pt x="29324" y="0"/>
                  </a:lnTo>
                  <a:lnTo>
                    <a:pt x="0" y="0"/>
                  </a:lnTo>
                  <a:lnTo>
                    <a:pt x="0" y="84658"/>
                  </a:lnTo>
                  <a:lnTo>
                    <a:pt x="29324" y="84658"/>
                  </a:lnTo>
                  <a:lnTo>
                    <a:pt x="29324" y="52044"/>
                  </a:lnTo>
                  <a:lnTo>
                    <a:pt x="28308" y="44792"/>
                  </a:lnTo>
                  <a:lnTo>
                    <a:pt x="27419" y="40233"/>
                  </a:lnTo>
                  <a:lnTo>
                    <a:pt x="28308" y="40233"/>
                  </a:lnTo>
                  <a:lnTo>
                    <a:pt x="29946" y="43789"/>
                  </a:lnTo>
                  <a:lnTo>
                    <a:pt x="32232" y="48234"/>
                  </a:lnTo>
                  <a:lnTo>
                    <a:pt x="55206" y="84658"/>
                  </a:lnTo>
                  <a:lnTo>
                    <a:pt x="84670" y="84658"/>
                  </a:lnTo>
                  <a:lnTo>
                    <a:pt x="846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2430047" y="1700024"/>
              <a:ext cx="72390" cy="99695"/>
            </a:xfrm>
            <a:custGeom>
              <a:avLst/>
              <a:gdLst/>
              <a:ahLst/>
              <a:cxnLst/>
              <a:rect l="l" t="t" r="r" b="b"/>
              <a:pathLst>
                <a:path w="72389" h="99694">
                  <a:moveTo>
                    <a:pt x="71526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72288" y="99072"/>
                  </a:lnTo>
                  <a:lnTo>
                    <a:pt x="72288" y="61429"/>
                  </a:lnTo>
                  <a:lnTo>
                    <a:pt x="69113" y="61429"/>
                  </a:lnTo>
                  <a:lnTo>
                    <a:pt x="69113" y="37642"/>
                  </a:lnTo>
                  <a:lnTo>
                    <a:pt x="71526" y="37642"/>
                  </a:lnTo>
                  <a:lnTo>
                    <a:pt x="71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2437246" y="1707233"/>
              <a:ext cx="58419" cy="85090"/>
            </a:xfrm>
            <a:custGeom>
              <a:avLst/>
              <a:gdLst/>
              <a:ahLst/>
              <a:cxnLst/>
              <a:rect l="l" t="t" r="r" b="b"/>
              <a:pathLst>
                <a:path w="58419" h="85089">
                  <a:moveTo>
                    <a:pt x="5712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57886" y="84658"/>
                  </a:lnTo>
                  <a:lnTo>
                    <a:pt x="57886" y="61429"/>
                  </a:lnTo>
                  <a:lnTo>
                    <a:pt x="30721" y="61429"/>
                  </a:lnTo>
                  <a:lnTo>
                    <a:pt x="30721" y="53301"/>
                  </a:lnTo>
                  <a:lnTo>
                    <a:pt x="54711" y="53301"/>
                  </a:lnTo>
                  <a:lnTo>
                    <a:pt x="54711" y="31089"/>
                  </a:lnTo>
                  <a:lnTo>
                    <a:pt x="30721" y="31089"/>
                  </a:lnTo>
                  <a:lnTo>
                    <a:pt x="30721" y="23228"/>
                  </a:lnTo>
                  <a:lnTo>
                    <a:pt x="57124" y="23228"/>
                  </a:lnTo>
                  <a:lnTo>
                    <a:pt x="57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2501428" y="1700024"/>
              <a:ext cx="71120" cy="99695"/>
            </a:xfrm>
            <a:custGeom>
              <a:avLst/>
              <a:gdLst/>
              <a:ahLst/>
              <a:cxnLst/>
              <a:rect l="l" t="t" r="r" b="b"/>
              <a:pathLst>
                <a:path w="71119" h="99694">
                  <a:moveTo>
                    <a:pt x="70878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5123" y="99072"/>
                  </a:lnTo>
                  <a:lnTo>
                    <a:pt x="45123" y="69494"/>
                  </a:lnTo>
                  <a:lnTo>
                    <a:pt x="67703" y="69494"/>
                  </a:lnTo>
                  <a:lnTo>
                    <a:pt x="67703" y="38531"/>
                  </a:lnTo>
                  <a:lnTo>
                    <a:pt x="70878" y="38531"/>
                  </a:lnTo>
                  <a:lnTo>
                    <a:pt x="7087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2508628" y="1707233"/>
              <a:ext cx="56515" cy="85090"/>
            </a:xfrm>
            <a:custGeom>
              <a:avLst/>
              <a:gdLst/>
              <a:ahLst/>
              <a:cxnLst/>
              <a:rect l="l" t="t" r="r" b="b"/>
              <a:pathLst>
                <a:path w="56514" h="85089">
                  <a:moveTo>
                    <a:pt x="56476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30708" y="84658"/>
                  </a:lnTo>
                  <a:lnTo>
                    <a:pt x="30708" y="55079"/>
                  </a:lnTo>
                  <a:lnTo>
                    <a:pt x="53301" y="55079"/>
                  </a:lnTo>
                  <a:lnTo>
                    <a:pt x="53301" y="32740"/>
                  </a:lnTo>
                  <a:lnTo>
                    <a:pt x="30708" y="32740"/>
                  </a:lnTo>
                  <a:lnTo>
                    <a:pt x="30708" y="24104"/>
                  </a:lnTo>
                  <a:lnTo>
                    <a:pt x="56476" y="24104"/>
                  </a:lnTo>
                  <a:lnTo>
                    <a:pt x="56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2569489" y="1700022"/>
              <a:ext cx="45720" cy="99695"/>
            </a:xfrm>
            <a:custGeom>
              <a:avLst/>
              <a:gdLst/>
              <a:ahLst/>
              <a:cxnLst/>
              <a:rect l="l" t="t" r="r" b="b"/>
              <a:pathLst>
                <a:path w="45719" h="99694">
                  <a:moveTo>
                    <a:pt x="45123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5123" y="99072"/>
                  </a:lnTo>
                  <a:lnTo>
                    <a:pt x="4512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2576690" y="1707235"/>
              <a:ext cx="31115" cy="85090"/>
            </a:xfrm>
            <a:custGeom>
              <a:avLst/>
              <a:gdLst/>
              <a:ahLst/>
              <a:cxnLst/>
              <a:rect l="l" t="t" r="r" b="b"/>
              <a:pathLst>
                <a:path w="31114" h="85089">
                  <a:moveTo>
                    <a:pt x="30721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30721" y="84658"/>
                  </a:lnTo>
                  <a:lnTo>
                    <a:pt x="307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2608745" y="1700024"/>
              <a:ext cx="79375" cy="99695"/>
            </a:xfrm>
            <a:custGeom>
              <a:avLst/>
              <a:gdLst/>
              <a:ahLst/>
              <a:cxnLst/>
              <a:rect l="l" t="t" r="r" b="b"/>
              <a:pathLst>
                <a:path w="79375" h="99694">
                  <a:moveTo>
                    <a:pt x="79133" y="0"/>
                  </a:moveTo>
                  <a:lnTo>
                    <a:pt x="0" y="0"/>
                  </a:lnTo>
                  <a:lnTo>
                    <a:pt x="0" y="42278"/>
                  </a:lnTo>
                  <a:lnTo>
                    <a:pt x="17259" y="41516"/>
                  </a:lnTo>
                  <a:lnTo>
                    <a:pt x="17259" y="99072"/>
                  </a:lnTo>
                  <a:lnTo>
                    <a:pt x="61874" y="99072"/>
                  </a:lnTo>
                  <a:lnTo>
                    <a:pt x="61874" y="41516"/>
                  </a:lnTo>
                  <a:lnTo>
                    <a:pt x="79133" y="42278"/>
                  </a:lnTo>
                  <a:lnTo>
                    <a:pt x="7913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2615944" y="1707233"/>
              <a:ext cx="64769" cy="85090"/>
            </a:xfrm>
            <a:custGeom>
              <a:avLst/>
              <a:gdLst/>
              <a:ahLst/>
              <a:cxnLst/>
              <a:rect l="l" t="t" r="r" b="b"/>
              <a:pathLst>
                <a:path w="64769" h="85089">
                  <a:moveTo>
                    <a:pt x="64731" y="0"/>
                  </a:moveTo>
                  <a:lnTo>
                    <a:pt x="0" y="0"/>
                  </a:lnTo>
                  <a:lnTo>
                    <a:pt x="0" y="27546"/>
                  </a:lnTo>
                  <a:lnTo>
                    <a:pt x="17259" y="26771"/>
                  </a:lnTo>
                  <a:lnTo>
                    <a:pt x="17259" y="84658"/>
                  </a:lnTo>
                  <a:lnTo>
                    <a:pt x="47472" y="84658"/>
                  </a:lnTo>
                  <a:lnTo>
                    <a:pt x="47472" y="26771"/>
                  </a:lnTo>
                  <a:lnTo>
                    <a:pt x="64731" y="27546"/>
                  </a:lnTo>
                  <a:lnTo>
                    <a:pt x="647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2706135" y="1700024"/>
              <a:ext cx="88900" cy="99695"/>
            </a:xfrm>
            <a:custGeom>
              <a:avLst/>
              <a:gdLst/>
              <a:ahLst/>
              <a:cxnLst/>
              <a:rect l="l" t="t" r="r" b="b"/>
              <a:pathLst>
                <a:path w="88900" h="99694">
                  <a:moveTo>
                    <a:pt x="47815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4361" y="99072"/>
                  </a:lnTo>
                  <a:lnTo>
                    <a:pt x="44361" y="73558"/>
                  </a:lnTo>
                  <a:lnTo>
                    <a:pt x="52006" y="73558"/>
                  </a:lnTo>
                  <a:lnTo>
                    <a:pt x="85709" y="53320"/>
                  </a:lnTo>
                  <a:lnTo>
                    <a:pt x="88404" y="38303"/>
                  </a:lnTo>
                  <a:lnTo>
                    <a:pt x="87712" y="30381"/>
                  </a:lnTo>
                  <a:lnTo>
                    <a:pt x="58637" y="1131"/>
                  </a:lnTo>
                  <a:lnTo>
                    <a:pt x="478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713340" y="1707233"/>
              <a:ext cx="74295" cy="85090"/>
            </a:xfrm>
            <a:custGeom>
              <a:avLst/>
              <a:gdLst/>
              <a:ahLst/>
              <a:cxnLst/>
              <a:rect l="l" t="t" r="r" b="b"/>
              <a:pathLst>
                <a:path w="74294" h="85089">
                  <a:moveTo>
                    <a:pt x="4061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29959" y="84658"/>
                  </a:lnTo>
                  <a:lnTo>
                    <a:pt x="29959" y="59143"/>
                  </a:lnTo>
                  <a:lnTo>
                    <a:pt x="51282" y="59143"/>
                  </a:lnTo>
                  <a:lnTo>
                    <a:pt x="58902" y="58381"/>
                  </a:lnTo>
                  <a:lnTo>
                    <a:pt x="72478" y="46075"/>
                  </a:lnTo>
                  <a:lnTo>
                    <a:pt x="74002" y="38074"/>
                  </a:lnTo>
                  <a:lnTo>
                    <a:pt x="74002" y="37820"/>
                  </a:lnTo>
                  <a:lnTo>
                    <a:pt x="29959" y="37820"/>
                  </a:lnTo>
                  <a:lnTo>
                    <a:pt x="29959" y="23228"/>
                  </a:lnTo>
                  <a:lnTo>
                    <a:pt x="73784" y="23228"/>
                  </a:lnTo>
                  <a:lnTo>
                    <a:pt x="72351" y="15735"/>
                  </a:lnTo>
                  <a:lnTo>
                    <a:pt x="65366" y="8877"/>
                  </a:lnTo>
                  <a:lnTo>
                    <a:pt x="61895" y="6048"/>
                  </a:lnTo>
                  <a:lnTo>
                    <a:pt x="56705" y="3157"/>
                  </a:lnTo>
                  <a:lnTo>
                    <a:pt x="49657" y="906"/>
                  </a:lnTo>
                  <a:lnTo>
                    <a:pt x="40614" y="0"/>
                  </a:lnTo>
                  <a:close/>
                </a:path>
                <a:path w="74294" h="85089">
                  <a:moveTo>
                    <a:pt x="73784" y="23228"/>
                  </a:moveTo>
                  <a:lnTo>
                    <a:pt x="37820" y="23228"/>
                  </a:lnTo>
                  <a:lnTo>
                    <a:pt x="40360" y="23990"/>
                  </a:lnTo>
                  <a:lnTo>
                    <a:pt x="42900" y="26022"/>
                  </a:lnTo>
                  <a:lnTo>
                    <a:pt x="44043" y="27673"/>
                  </a:lnTo>
                  <a:lnTo>
                    <a:pt x="44043" y="32867"/>
                  </a:lnTo>
                  <a:lnTo>
                    <a:pt x="43154" y="34518"/>
                  </a:lnTo>
                  <a:lnTo>
                    <a:pt x="42024" y="35534"/>
                  </a:lnTo>
                  <a:lnTo>
                    <a:pt x="39865" y="37693"/>
                  </a:lnTo>
                  <a:lnTo>
                    <a:pt x="36690" y="37820"/>
                  </a:lnTo>
                  <a:lnTo>
                    <a:pt x="74002" y="37820"/>
                  </a:lnTo>
                  <a:lnTo>
                    <a:pt x="73930" y="23990"/>
                  </a:lnTo>
                  <a:lnTo>
                    <a:pt x="73784" y="2322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775098" y="1700024"/>
              <a:ext cx="112395" cy="99695"/>
            </a:xfrm>
            <a:custGeom>
              <a:avLst/>
              <a:gdLst/>
              <a:ahLst/>
              <a:cxnLst/>
              <a:rect l="l" t="t" r="r" b="b"/>
              <a:pathLst>
                <a:path w="112394" h="99694">
                  <a:moveTo>
                    <a:pt x="111975" y="0"/>
                  </a:moveTo>
                  <a:lnTo>
                    <a:pt x="13081" y="0"/>
                  </a:lnTo>
                  <a:lnTo>
                    <a:pt x="13081" y="40055"/>
                  </a:lnTo>
                  <a:lnTo>
                    <a:pt x="36525" y="40055"/>
                  </a:lnTo>
                  <a:lnTo>
                    <a:pt x="0" y="99072"/>
                  </a:lnTo>
                  <a:lnTo>
                    <a:pt x="102501" y="99072"/>
                  </a:lnTo>
                  <a:lnTo>
                    <a:pt x="102501" y="58521"/>
                  </a:lnTo>
                  <a:lnTo>
                    <a:pt x="76022" y="58546"/>
                  </a:lnTo>
                  <a:lnTo>
                    <a:pt x="11197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2788017" y="1707233"/>
              <a:ext cx="86360" cy="85090"/>
            </a:xfrm>
            <a:custGeom>
              <a:avLst/>
              <a:gdLst/>
              <a:ahLst/>
              <a:cxnLst/>
              <a:rect l="l" t="t" r="r" b="b"/>
              <a:pathLst>
                <a:path w="86360" h="85089">
                  <a:moveTo>
                    <a:pt x="86182" y="0"/>
                  </a:moveTo>
                  <a:lnTo>
                    <a:pt x="7366" y="0"/>
                  </a:lnTo>
                  <a:lnTo>
                    <a:pt x="7366" y="25641"/>
                  </a:lnTo>
                  <a:lnTo>
                    <a:pt x="33629" y="25641"/>
                  </a:lnTo>
                  <a:lnTo>
                    <a:pt x="37833" y="24371"/>
                  </a:lnTo>
                  <a:lnTo>
                    <a:pt x="38074" y="24879"/>
                  </a:lnTo>
                  <a:lnTo>
                    <a:pt x="34785" y="28422"/>
                  </a:lnTo>
                  <a:lnTo>
                    <a:pt x="33388" y="30848"/>
                  </a:lnTo>
                  <a:lnTo>
                    <a:pt x="0" y="84658"/>
                  </a:lnTo>
                  <a:lnTo>
                    <a:pt x="82384" y="84658"/>
                  </a:lnTo>
                  <a:lnTo>
                    <a:pt x="82384" y="58521"/>
                  </a:lnTo>
                  <a:lnTo>
                    <a:pt x="55473" y="58521"/>
                  </a:lnTo>
                  <a:lnTo>
                    <a:pt x="49631" y="59029"/>
                  </a:lnTo>
                  <a:lnTo>
                    <a:pt x="49377" y="58521"/>
                  </a:lnTo>
                  <a:lnTo>
                    <a:pt x="51028" y="56730"/>
                  </a:lnTo>
                  <a:lnTo>
                    <a:pt x="52806" y="54444"/>
                  </a:lnTo>
                  <a:lnTo>
                    <a:pt x="861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2" name="object 8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593476" y="1606363"/>
              <a:ext cx="384991" cy="118317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14981" y="1606363"/>
              <a:ext cx="384991" cy="118317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593476" y="1392182"/>
              <a:ext cx="707097" cy="106159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014981" y="1392182"/>
              <a:ext cx="707097" cy="106159"/>
            </a:xfrm>
            <a:prstGeom prst="rect">
              <a:avLst/>
            </a:prstGeom>
          </p:spPr>
        </p:pic>
        <p:sp>
          <p:nvSpPr>
            <p:cNvPr id="86" name="object 86"/>
            <p:cNvSpPr/>
            <p:nvPr/>
          </p:nvSpPr>
          <p:spPr>
            <a:xfrm>
              <a:off x="3593477" y="831138"/>
              <a:ext cx="464184" cy="158115"/>
            </a:xfrm>
            <a:custGeom>
              <a:avLst/>
              <a:gdLst/>
              <a:ahLst/>
              <a:cxnLst/>
              <a:rect l="l" t="t" r="r" b="b"/>
              <a:pathLst>
                <a:path w="464185" h="158115">
                  <a:moveTo>
                    <a:pt x="463715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463715" y="157899"/>
                  </a:lnTo>
                  <a:lnTo>
                    <a:pt x="463715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634745" y="874771"/>
              <a:ext cx="381635" cy="67945"/>
            </a:xfrm>
            <a:custGeom>
              <a:avLst/>
              <a:gdLst/>
              <a:ahLst/>
              <a:cxnLst/>
              <a:rect l="l" t="t" r="r" b="b"/>
              <a:pathLst>
                <a:path w="381635" h="67944">
                  <a:moveTo>
                    <a:pt x="345008" y="1270"/>
                  </a:moveTo>
                  <a:lnTo>
                    <a:pt x="321995" y="1270"/>
                  </a:lnTo>
                  <a:lnTo>
                    <a:pt x="321995" y="66294"/>
                  </a:lnTo>
                  <a:lnTo>
                    <a:pt x="337045" y="66294"/>
                  </a:lnTo>
                  <a:lnTo>
                    <a:pt x="337045" y="17843"/>
                  </a:lnTo>
                  <a:lnTo>
                    <a:pt x="347800" y="17843"/>
                  </a:lnTo>
                  <a:lnTo>
                    <a:pt x="345008" y="1270"/>
                  </a:lnTo>
                  <a:close/>
                </a:path>
                <a:path w="381635" h="67944">
                  <a:moveTo>
                    <a:pt x="347800" y="17843"/>
                  </a:moveTo>
                  <a:lnTo>
                    <a:pt x="337223" y="17843"/>
                  </a:lnTo>
                  <a:lnTo>
                    <a:pt x="345782" y="66294"/>
                  </a:lnTo>
                  <a:lnTo>
                    <a:pt x="357377" y="66294"/>
                  </a:lnTo>
                  <a:lnTo>
                    <a:pt x="362060" y="39789"/>
                  </a:lnTo>
                  <a:lnTo>
                    <a:pt x="351497" y="39789"/>
                  </a:lnTo>
                  <a:lnTo>
                    <a:pt x="347800" y="17843"/>
                  </a:lnTo>
                  <a:close/>
                </a:path>
                <a:path w="381635" h="67944">
                  <a:moveTo>
                    <a:pt x="381165" y="17843"/>
                  </a:moveTo>
                  <a:lnTo>
                    <a:pt x="366115" y="17843"/>
                  </a:lnTo>
                  <a:lnTo>
                    <a:pt x="366115" y="66294"/>
                  </a:lnTo>
                  <a:lnTo>
                    <a:pt x="381165" y="66294"/>
                  </a:lnTo>
                  <a:lnTo>
                    <a:pt x="381165" y="17843"/>
                  </a:lnTo>
                  <a:close/>
                </a:path>
                <a:path w="381635" h="67944">
                  <a:moveTo>
                    <a:pt x="381165" y="1270"/>
                  </a:moveTo>
                  <a:lnTo>
                    <a:pt x="358152" y="1270"/>
                  </a:lnTo>
                  <a:lnTo>
                    <a:pt x="351662" y="39789"/>
                  </a:lnTo>
                  <a:lnTo>
                    <a:pt x="362060" y="39789"/>
                  </a:lnTo>
                  <a:lnTo>
                    <a:pt x="365937" y="17843"/>
                  </a:lnTo>
                  <a:lnTo>
                    <a:pt x="381165" y="17843"/>
                  </a:lnTo>
                  <a:lnTo>
                    <a:pt x="381165" y="1270"/>
                  </a:lnTo>
                  <a:close/>
                </a:path>
                <a:path w="381635" h="67944">
                  <a:moveTo>
                    <a:pt x="304863" y="1270"/>
                  </a:moveTo>
                  <a:lnTo>
                    <a:pt x="284619" y="1270"/>
                  </a:lnTo>
                  <a:lnTo>
                    <a:pt x="269570" y="66294"/>
                  </a:lnTo>
                  <a:lnTo>
                    <a:pt x="286702" y="66294"/>
                  </a:lnTo>
                  <a:lnTo>
                    <a:pt x="288340" y="54914"/>
                  </a:lnTo>
                  <a:lnTo>
                    <a:pt x="317279" y="54914"/>
                  </a:lnTo>
                  <a:lnTo>
                    <a:pt x="314328" y="42164"/>
                  </a:lnTo>
                  <a:lnTo>
                    <a:pt x="290245" y="42164"/>
                  </a:lnTo>
                  <a:lnTo>
                    <a:pt x="294652" y="14566"/>
                  </a:lnTo>
                  <a:lnTo>
                    <a:pt x="307941" y="14566"/>
                  </a:lnTo>
                  <a:lnTo>
                    <a:pt x="304863" y="1270"/>
                  </a:lnTo>
                  <a:close/>
                </a:path>
                <a:path w="381635" h="67944">
                  <a:moveTo>
                    <a:pt x="317279" y="54914"/>
                  </a:moveTo>
                  <a:lnTo>
                    <a:pt x="301142" y="54914"/>
                  </a:lnTo>
                  <a:lnTo>
                    <a:pt x="302793" y="66294"/>
                  </a:lnTo>
                  <a:lnTo>
                    <a:pt x="319912" y="66294"/>
                  </a:lnTo>
                  <a:lnTo>
                    <a:pt x="317279" y="54914"/>
                  </a:lnTo>
                  <a:close/>
                </a:path>
                <a:path w="381635" h="67944">
                  <a:moveTo>
                    <a:pt x="307941" y="14566"/>
                  </a:moveTo>
                  <a:lnTo>
                    <a:pt x="294830" y="14566"/>
                  </a:lnTo>
                  <a:lnTo>
                    <a:pt x="299237" y="42164"/>
                  </a:lnTo>
                  <a:lnTo>
                    <a:pt x="314328" y="42164"/>
                  </a:lnTo>
                  <a:lnTo>
                    <a:pt x="307941" y="14566"/>
                  </a:lnTo>
                  <a:close/>
                </a:path>
                <a:path w="381635" h="67944">
                  <a:moveTo>
                    <a:pt x="267842" y="1270"/>
                  </a:moveTo>
                  <a:lnTo>
                    <a:pt x="231241" y="1270"/>
                  </a:lnTo>
                  <a:lnTo>
                    <a:pt x="231241" y="66294"/>
                  </a:lnTo>
                  <a:lnTo>
                    <a:pt x="268617" y="66294"/>
                  </a:lnTo>
                  <a:lnTo>
                    <a:pt x="268617" y="52451"/>
                  </a:lnTo>
                  <a:lnTo>
                    <a:pt x="247332" y="52451"/>
                  </a:lnTo>
                  <a:lnTo>
                    <a:pt x="247332" y="39522"/>
                  </a:lnTo>
                  <a:lnTo>
                    <a:pt x="266534" y="39522"/>
                  </a:lnTo>
                  <a:lnTo>
                    <a:pt x="266534" y="26225"/>
                  </a:lnTo>
                  <a:lnTo>
                    <a:pt x="247332" y="26225"/>
                  </a:lnTo>
                  <a:lnTo>
                    <a:pt x="247332" y="15113"/>
                  </a:lnTo>
                  <a:lnTo>
                    <a:pt x="267842" y="15113"/>
                  </a:lnTo>
                  <a:lnTo>
                    <a:pt x="267842" y="1270"/>
                  </a:lnTo>
                  <a:close/>
                </a:path>
                <a:path w="381635" h="67944">
                  <a:moveTo>
                    <a:pt x="212585" y="1270"/>
                  </a:moveTo>
                  <a:lnTo>
                    <a:pt x="181584" y="1270"/>
                  </a:lnTo>
                  <a:lnTo>
                    <a:pt x="181584" y="66294"/>
                  </a:lnTo>
                  <a:lnTo>
                    <a:pt x="197675" y="66294"/>
                  </a:lnTo>
                  <a:lnTo>
                    <a:pt x="197675" y="40246"/>
                  </a:lnTo>
                  <a:lnTo>
                    <a:pt x="222176" y="40246"/>
                  </a:lnTo>
                  <a:lnTo>
                    <a:pt x="219455" y="35979"/>
                  </a:lnTo>
                  <a:lnTo>
                    <a:pt x="216852" y="34607"/>
                  </a:lnTo>
                  <a:lnTo>
                    <a:pt x="213156" y="34239"/>
                  </a:lnTo>
                  <a:lnTo>
                    <a:pt x="213156" y="34061"/>
                  </a:lnTo>
                  <a:lnTo>
                    <a:pt x="220192" y="32905"/>
                  </a:lnTo>
                  <a:lnTo>
                    <a:pt x="223001" y="28778"/>
                  </a:lnTo>
                  <a:lnTo>
                    <a:pt x="197675" y="28778"/>
                  </a:lnTo>
                  <a:lnTo>
                    <a:pt x="197675" y="13474"/>
                  </a:lnTo>
                  <a:lnTo>
                    <a:pt x="223710" y="13474"/>
                  </a:lnTo>
                  <a:lnTo>
                    <a:pt x="223710" y="13233"/>
                  </a:lnTo>
                  <a:lnTo>
                    <a:pt x="222351" y="9017"/>
                  </a:lnTo>
                  <a:lnTo>
                    <a:pt x="216865" y="2819"/>
                  </a:lnTo>
                  <a:lnTo>
                    <a:pt x="212585" y="1270"/>
                  </a:lnTo>
                  <a:close/>
                </a:path>
                <a:path w="381635" h="67944">
                  <a:moveTo>
                    <a:pt x="222176" y="40246"/>
                  </a:moveTo>
                  <a:lnTo>
                    <a:pt x="203873" y="40246"/>
                  </a:lnTo>
                  <a:lnTo>
                    <a:pt x="205244" y="40881"/>
                  </a:lnTo>
                  <a:lnTo>
                    <a:pt x="206806" y="43434"/>
                  </a:lnTo>
                  <a:lnTo>
                    <a:pt x="207187" y="45897"/>
                  </a:lnTo>
                  <a:lnTo>
                    <a:pt x="207187" y="59918"/>
                  </a:lnTo>
                  <a:lnTo>
                    <a:pt x="207509" y="62471"/>
                  </a:lnTo>
                  <a:lnTo>
                    <a:pt x="207625" y="63385"/>
                  </a:lnTo>
                  <a:lnTo>
                    <a:pt x="207708" y="64046"/>
                  </a:lnTo>
                  <a:lnTo>
                    <a:pt x="208749" y="66294"/>
                  </a:lnTo>
                  <a:lnTo>
                    <a:pt x="225882" y="66294"/>
                  </a:lnTo>
                  <a:lnTo>
                    <a:pt x="225882" y="65379"/>
                  </a:lnTo>
                  <a:lnTo>
                    <a:pt x="225247" y="64960"/>
                  </a:lnTo>
                  <a:lnTo>
                    <a:pt x="224637" y="64287"/>
                  </a:lnTo>
                  <a:lnTo>
                    <a:pt x="224066" y="63385"/>
                  </a:lnTo>
                  <a:lnTo>
                    <a:pt x="223545" y="62471"/>
                  </a:lnTo>
                  <a:lnTo>
                    <a:pt x="223319" y="59918"/>
                  </a:lnTo>
                  <a:lnTo>
                    <a:pt x="223278" y="44259"/>
                  </a:lnTo>
                  <a:lnTo>
                    <a:pt x="222538" y="40881"/>
                  </a:lnTo>
                  <a:lnTo>
                    <a:pt x="222176" y="40246"/>
                  </a:lnTo>
                  <a:close/>
                </a:path>
                <a:path w="381635" h="67944">
                  <a:moveTo>
                    <a:pt x="223710" y="13474"/>
                  </a:moveTo>
                  <a:lnTo>
                    <a:pt x="203212" y="13474"/>
                  </a:lnTo>
                  <a:lnTo>
                    <a:pt x="204952" y="14071"/>
                  </a:lnTo>
                  <a:lnTo>
                    <a:pt x="207086" y="16433"/>
                  </a:lnTo>
                  <a:lnTo>
                    <a:pt x="207619" y="18364"/>
                  </a:lnTo>
                  <a:lnTo>
                    <a:pt x="207619" y="23456"/>
                  </a:lnTo>
                  <a:lnTo>
                    <a:pt x="207060" y="25361"/>
                  </a:lnTo>
                  <a:lnTo>
                    <a:pt x="204812" y="28092"/>
                  </a:lnTo>
                  <a:lnTo>
                    <a:pt x="203123" y="28778"/>
                  </a:lnTo>
                  <a:lnTo>
                    <a:pt x="223001" y="28778"/>
                  </a:lnTo>
                  <a:lnTo>
                    <a:pt x="223710" y="27736"/>
                  </a:lnTo>
                  <a:lnTo>
                    <a:pt x="223710" y="13474"/>
                  </a:lnTo>
                  <a:close/>
                </a:path>
                <a:path w="381635" h="67944">
                  <a:moveTo>
                    <a:pt x="155371" y="0"/>
                  </a:moveTo>
                  <a:lnTo>
                    <a:pt x="147065" y="0"/>
                  </a:lnTo>
                  <a:lnTo>
                    <a:pt x="141312" y="2501"/>
                  </a:lnTo>
                  <a:lnTo>
                    <a:pt x="133311" y="33782"/>
                  </a:lnTo>
                  <a:lnTo>
                    <a:pt x="133311" y="40157"/>
                  </a:lnTo>
                  <a:lnTo>
                    <a:pt x="133471" y="42887"/>
                  </a:lnTo>
                  <a:lnTo>
                    <a:pt x="133594" y="44983"/>
                  </a:lnTo>
                  <a:lnTo>
                    <a:pt x="150812" y="67564"/>
                  </a:lnTo>
                  <a:lnTo>
                    <a:pt x="155371" y="67564"/>
                  </a:lnTo>
                  <a:lnTo>
                    <a:pt x="164306" y="66153"/>
                  </a:lnTo>
                  <a:lnTo>
                    <a:pt x="170687" y="61922"/>
                  </a:lnTo>
                  <a:lnTo>
                    <a:pt x="173849" y="56095"/>
                  </a:lnTo>
                  <a:lnTo>
                    <a:pt x="153009" y="56095"/>
                  </a:lnTo>
                  <a:lnTo>
                    <a:pt x="151510" y="54648"/>
                  </a:lnTo>
                  <a:lnTo>
                    <a:pt x="150240" y="48882"/>
                  </a:lnTo>
                  <a:lnTo>
                    <a:pt x="150107" y="46355"/>
                  </a:lnTo>
                  <a:lnTo>
                    <a:pt x="150034" y="44983"/>
                  </a:lnTo>
                  <a:lnTo>
                    <a:pt x="149923" y="24676"/>
                  </a:lnTo>
                  <a:lnTo>
                    <a:pt x="150140" y="20574"/>
                  </a:lnTo>
                  <a:lnTo>
                    <a:pt x="150240" y="18681"/>
                  </a:lnTo>
                  <a:lnTo>
                    <a:pt x="151510" y="12915"/>
                  </a:lnTo>
                  <a:lnTo>
                    <a:pt x="152901" y="11572"/>
                  </a:lnTo>
                  <a:lnTo>
                    <a:pt x="174111" y="11572"/>
                  </a:lnTo>
                  <a:lnTo>
                    <a:pt x="170362" y="5143"/>
                  </a:lnTo>
                  <a:lnTo>
                    <a:pt x="164115" y="1285"/>
                  </a:lnTo>
                  <a:lnTo>
                    <a:pt x="155371" y="0"/>
                  </a:lnTo>
                  <a:close/>
                </a:path>
                <a:path w="381635" h="67944">
                  <a:moveTo>
                    <a:pt x="175793" y="40157"/>
                  </a:moveTo>
                  <a:lnTo>
                    <a:pt x="160210" y="40157"/>
                  </a:lnTo>
                  <a:lnTo>
                    <a:pt x="160210" y="46355"/>
                  </a:lnTo>
                  <a:lnTo>
                    <a:pt x="159880" y="50558"/>
                  </a:lnTo>
                  <a:lnTo>
                    <a:pt x="158661" y="54648"/>
                  </a:lnTo>
                  <a:lnTo>
                    <a:pt x="158559" y="54991"/>
                  </a:lnTo>
                  <a:lnTo>
                    <a:pt x="157276" y="56095"/>
                  </a:lnTo>
                  <a:lnTo>
                    <a:pt x="173849" y="56095"/>
                  </a:lnTo>
                  <a:lnTo>
                    <a:pt x="174449" y="54991"/>
                  </a:lnTo>
                  <a:lnTo>
                    <a:pt x="174545" y="54648"/>
                  </a:lnTo>
                  <a:lnTo>
                    <a:pt x="175744" y="45364"/>
                  </a:lnTo>
                  <a:lnTo>
                    <a:pt x="175793" y="40157"/>
                  </a:lnTo>
                  <a:close/>
                </a:path>
                <a:path w="381635" h="67944">
                  <a:moveTo>
                    <a:pt x="174111" y="11572"/>
                  </a:moveTo>
                  <a:lnTo>
                    <a:pt x="157156" y="11572"/>
                  </a:lnTo>
                  <a:lnTo>
                    <a:pt x="158127" y="12166"/>
                  </a:lnTo>
                  <a:lnTo>
                    <a:pt x="159448" y="14960"/>
                  </a:lnTo>
                  <a:lnTo>
                    <a:pt x="159778" y="17449"/>
                  </a:lnTo>
                  <a:lnTo>
                    <a:pt x="159778" y="24676"/>
                  </a:lnTo>
                  <a:lnTo>
                    <a:pt x="175361" y="24676"/>
                  </a:lnTo>
                  <a:lnTo>
                    <a:pt x="175361" y="20574"/>
                  </a:lnTo>
                  <a:lnTo>
                    <a:pt x="174298" y="12915"/>
                  </a:lnTo>
                  <a:lnTo>
                    <a:pt x="174194" y="12166"/>
                  </a:lnTo>
                  <a:lnTo>
                    <a:pt x="174111" y="11572"/>
                  </a:lnTo>
                  <a:close/>
                </a:path>
                <a:path w="381635" h="67944">
                  <a:moveTo>
                    <a:pt x="86423" y="0"/>
                  </a:moveTo>
                  <a:lnTo>
                    <a:pt x="78117" y="0"/>
                  </a:lnTo>
                  <a:lnTo>
                    <a:pt x="72364" y="2501"/>
                  </a:lnTo>
                  <a:lnTo>
                    <a:pt x="64363" y="33782"/>
                  </a:lnTo>
                  <a:lnTo>
                    <a:pt x="64363" y="40157"/>
                  </a:lnTo>
                  <a:lnTo>
                    <a:pt x="64523" y="42887"/>
                  </a:lnTo>
                  <a:lnTo>
                    <a:pt x="64646" y="44983"/>
                  </a:lnTo>
                  <a:lnTo>
                    <a:pt x="81864" y="67564"/>
                  </a:lnTo>
                  <a:lnTo>
                    <a:pt x="86423" y="67564"/>
                  </a:lnTo>
                  <a:lnTo>
                    <a:pt x="95357" y="66153"/>
                  </a:lnTo>
                  <a:lnTo>
                    <a:pt x="101739" y="61922"/>
                  </a:lnTo>
                  <a:lnTo>
                    <a:pt x="104901" y="56095"/>
                  </a:lnTo>
                  <a:lnTo>
                    <a:pt x="84061" y="56095"/>
                  </a:lnTo>
                  <a:lnTo>
                    <a:pt x="82562" y="54648"/>
                  </a:lnTo>
                  <a:lnTo>
                    <a:pt x="81292" y="48882"/>
                  </a:lnTo>
                  <a:lnTo>
                    <a:pt x="81158" y="46355"/>
                  </a:lnTo>
                  <a:lnTo>
                    <a:pt x="81086" y="44983"/>
                  </a:lnTo>
                  <a:lnTo>
                    <a:pt x="80975" y="24676"/>
                  </a:lnTo>
                  <a:lnTo>
                    <a:pt x="81192" y="20574"/>
                  </a:lnTo>
                  <a:lnTo>
                    <a:pt x="81292" y="18681"/>
                  </a:lnTo>
                  <a:lnTo>
                    <a:pt x="82562" y="12915"/>
                  </a:lnTo>
                  <a:lnTo>
                    <a:pt x="83952" y="11572"/>
                  </a:lnTo>
                  <a:lnTo>
                    <a:pt x="105163" y="11572"/>
                  </a:lnTo>
                  <a:lnTo>
                    <a:pt x="101414" y="5143"/>
                  </a:lnTo>
                  <a:lnTo>
                    <a:pt x="95167" y="1285"/>
                  </a:lnTo>
                  <a:lnTo>
                    <a:pt x="86423" y="0"/>
                  </a:lnTo>
                  <a:close/>
                </a:path>
                <a:path w="381635" h="67944">
                  <a:moveTo>
                    <a:pt x="106845" y="40157"/>
                  </a:moveTo>
                  <a:lnTo>
                    <a:pt x="91262" y="40157"/>
                  </a:lnTo>
                  <a:lnTo>
                    <a:pt x="91262" y="46355"/>
                  </a:lnTo>
                  <a:lnTo>
                    <a:pt x="90931" y="50558"/>
                  </a:lnTo>
                  <a:lnTo>
                    <a:pt x="89713" y="54648"/>
                  </a:lnTo>
                  <a:lnTo>
                    <a:pt x="89611" y="54991"/>
                  </a:lnTo>
                  <a:lnTo>
                    <a:pt x="88328" y="56095"/>
                  </a:lnTo>
                  <a:lnTo>
                    <a:pt x="104901" y="56095"/>
                  </a:lnTo>
                  <a:lnTo>
                    <a:pt x="105500" y="54991"/>
                  </a:lnTo>
                  <a:lnTo>
                    <a:pt x="105596" y="54648"/>
                  </a:lnTo>
                  <a:lnTo>
                    <a:pt x="106795" y="45364"/>
                  </a:lnTo>
                  <a:lnTo>
                    <a:pt x="106845" y="40157"/>
                  </a:lnTo>
                  <a:close/>
                </a:path>
                <a:path w="381635" h="67944">
                  <a:moveTo>
                    <a:pt x="105163" y="11572"/>
                  </a:moveTo>
                  <a:lnTo>
                    <a:pt x="88207" y="11572"/>
                  </a:lnTo>
                  <a:lnTo>
                    <a:pt x="89179" y="12166"/>
                  </a:lnTo>
                  <a:lnTo>
                    <a:pt x="90500" y="14960"/>
                  </a:lnTo>
                  <a:lnTo>
                    <a:pt x="90830" y="17449"/>
                  </a:lnTo>
                  <a:lnTo>
                    <a:pt x="90830" y="24676"/>
                  </a:lnTo>
                  <a:lnTo>
                    <a:pt x="106413" y="24676"/>
                  </a:lnTo>
                  <a:lnTo>
                    <a:pt x="106413" y="20574"/>
                  </a:lnTo>
                  <a:lnTo>
                    <a:pt x="105349" y="12915"/>
                  </a:lnTo>
                  <a:lnTo>
                    <a:pt x="105245" y="12166"/>
                  </a:lnTo>
                  <a:lnTo>
                    <a:pt x="105163" y="11572"/>
                  </a:lnTo>
                  <a:close/>
                </a:path>
                <a:path w="381635" h="67944">
                  <a:moveTo>
                    <a:pt x="23012" y="1270"/>
                  </a:moveTo>
                  <a:lnTo>
                    <a:pt x="0" y="1270"/>
                  </a:lnTo>
                  <a:lnTo>
                    <a:pt x="0" y="66294"/>
                  </a:lnTo>
                  <a:lnTo>
                    <a:pt x="15049" y="66294"/>
                  </a:lnTo>
                  <a:lnTo>
                    <a:pt x="15049" y="17843"/>
                  </a:lnTo>
                  <a:lnTo>
                    <a:pt x="25804" y="17843"/>
                  </a:lnTo>
                  <a:lnTo>
                    <a:pt x="23012" y="1270"/>
                  </a:lnTo>
                  <a:close/>
                </a:path>
                <a:path w="381635" h="67944">
                  <a:moveTo>
                    <a:pt x="25804" y="17843"/>
                  </a:moveTo>
                  <a:lnTo>
                    <a:pt x="15227" y="17843"/>
                  </a:lnTo>
                  <a:lnTo>
                    <a:pt x="23787" y="66294"/>
                  </a:lnTo>
                  <a:lnTo>
                    <a:pt x="35382" y="66294"/>
                  </a:lnTo>
                  <a:lnTo>
                    <a:pt x="40064" y="39789"/>
                  </a:lnTo>
                  <a:lnTo>
                    <a:pt x="29502" y="39789"/>
                  </a:lnTo>
                  <a:lnTo>
                    <a:pt x="25804" y="17843"/>
                  </a:lnTo>
                  <a:close/>
                </a:path>
                <a:path w="381635" h="67944">
                  <a:moveTo>
                    <a:pt x="59169" y="17843"/>
                  </a:moveTo>
                  <a:lnTo>
                    <a:pt x="44119" y="17843"/>
                  </a:lnTo>
                  <a:lnTo>
                    <a:pt x="44119" y="66294"/>
                  </a:lnTo>
                  <a:lnTo>
                    <a:pt x="59169" y="66294"/>
                  </a:lnTo>
                  <a:lnTo>
                    <a:pt x="59169" y="17843"/>
                  </a:lnTo>
                  <a:close/>
                </a:path>
                <a:path w="381635" h="67944">
                  <a:moveTo>
                    <a:pt x="59169" y="1270"/>
                  </a:moveTo>
                  <a:lnTo>
                    <a:pt x="36156" y="1270"/>
                  </a:lnTo>
                  <a:lnTo>
                    <a:pt x="29667" y="39789"/>
                  </a:lnTo>
                  <a:lnTo>
                    <a:pt x="40064" y="39789"/>
                  </a:lnTo>
                  <a:lnTo>
                    <a:pt x="43941" y="17843"/>
                  </a:lnTo>
                  <a:lnTo>
                    <a:pt x="59169" y="17843"/>
                  </a:lnTo>
                  <a:lnTo>
                    <a:pt x="59169" y="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593476" y="1097032"/>
              <a:ext cx="707085" cy="187144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014979" y="1097032"/>
              <a:ext cx="707086" cy="187144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045203" y="3157208"/>
              <a:ext cx="72128" cy="81854"/>
            </a:xfrm>
            <a:prstGeom prst="rect">
              <a:avLst/>
            </a:prstGeom>
          </p:spPr>
        </p:pic>
        <p:sp>
          <p:nvSpPr>
            <p:cNvPr id="91" name="object 91"/>
            <p:cNvSpPr/>
            <p:nvPr/>
          </p:nvSpPr>
          <p:spPr>
            <a:xfrm>
              <a:off x="4078643" y="3233321"/>
              <a:ext cx="24765" cy="26670"/>
            </a:xfrm>
            <a:custGeom>
              <a:avLst/>
              <a:gdLst/>
              <a:ahLst/>
              <a:cxnLst/>
              <a:rect l="l" t="t" r="r" b="b"/>
              <a:pathLst>
                <a:path w="24764" h="26670">
                  <a:moveTo>
                    <a:pt x="12953" y="23901"/>
                  </a:moveTo>
                  <a:lnTo>
                    <a:pt x="7154" y="23901"/>
                  </a:lnTo>
                  <a:lnTo>
                    <a:pt x="7907" y="26149"/>
                  </a:lnTo>
                  <a:lnTo>
                    <a:pt x="8280" y="26149"/>
                  </a:lnTo>
                  <a:lnTo>
                    <a:pt x="8588" y="26441"/>
                  </a:lnTo>
                  <a:lnTo>
                    <a:pt x="8864" y="26441"/>
                  </a:lnTo>
                  <a:lnTo>
                    <a:pt x="9131" y="25692"/>
                  </a:lnTo>
                  <a:lnTo>
                    <a:pt x="9499" y="24904"/>
                  </a:lnTo>
                  <a:lnTo>
                    <a:pt x="11036" y="24676"/>
                  </a:lnTo>
                  <a:lnTo>
                    <a:pt x="12420" y="24180"/>
                  </a:lnTo>
                  <a:lnTo>
                    <a:pt x="12953" y="23901"/>
                  </a:lnTo>
                  <a:close/>
                </a:path>
                <a:path w="24764" h="26670">
                  <a:moveTo>
                    <a:pt x="11785" y="0"/>
                  </a:moveTo>
                  <a:lnTo>
                    <a:pt x="0" y="14046"/>
                  </a:lnTo>
                  <a:lnTo>
                    <a:pt x="698" y="16763"/>
                  </a:lnTo>
                  <a:lnTo>
                    <a:pt x="1904" y="18808"/>
                  </a:lnTo>
                  <a:lnTo>
                    <a:pt x="1981" y="18935"/>
                  </a:lnTo>
                  <a:lnTo>
                    <a:pt x="2082" y="19075"/>
                  </a:lnTo>
                  <a:lnTo>
                    <a:pt x="2171" y="19202"/>
                  </a:lnTo>
                  <a:lnTo>
                    <a:pt x="3263" y="21716"/>
                  </a:lnTo>
                  <a:lnTo>
                    <a:pt x="3227" y="21932"/>
                  </a:lnTo>
                  <a:lnTo>
                    <a:pt x="3136" y="22466"/>
                  </a:lnTo>
                  <a:lnTo>
                    <a:pt x="3060" y="22872"/>
                  </a:lnTo>
                  <a:lnTo>
                    <a:pt x="2412" y="23901"/>
                  </a:lnTo>
                  <a:lnTo>
                    <a:pt x="2552" y="24180"/>
                  </a:lnTo>
                  <a:lnTo>
                    <a:pt x="3780" y="24180"/>
                  </a:lnTo>
                  <a:lnTo>
                    <a:pt x="4470" y="24434"/>
                  </a:lnTo>
                  <a:lnTo>
                    <a:pt x="5206" y="23101"/>
                  </a:lnTo>
                  <a:lnTo>
                    <a:pt x="16444" y="23101"/>
                  </a:lnTo>
                  <a:lnTo>
                    <a:pt x="18770" y="21932"/>
                  </a:lnTo>
                  <a:lnTo>
                    <a:pt x="20053" y="20561"/>
                  </a:lnTo>
                  <a:lnTo>
                    <a:pt x="22097" y="18211"/>
                  </a:lnTo>
                  <a:lnTo>
                    <a:pt x="22936" y="16890"/>
                  </a:lnTo>
                  <a:lnTo>
                    <a:pt x="24549" y="11988"/>
                  </a:lnTo>
                  <a:lnTo>
                    <a:pt x="24219" y="8940"/>
                  </a:lnTo>
                  <a:lnTo>
                    <a:pt x="24104" y="7873"/>
                  </a:lnTo>
                  <a:lnTo>
                    <a:pt x="21628" y="4813"/>
                  </a:lnTo>
                  <a:lnTo>
                    <a:pt x="20086" y="2870"/>
                  </a:lnTo>
                  <a:lnTo>
                    <a:pt x="17932" y="1549"/>
                  </a:lnTo>
                  <a:lnTo>
                    <a:pt x="11785" y="0"/>
                  </a:lnTo>
                  <a:close/>
                </a:path>
                <a:path w="24764" h="26670">
                  <a:moveTo>
                    <a:pt x="16444" y="23101"/>
                  </a:moveTo>
                  <a:lnTo>
                    <a:pt x="5206" y="23101"/>
                  </a:lnTo>
                  <a:lnTo>
                    <a:pt x="6219" y="23901"/>
                  </a:lnTo>
                  <a:lnTo>
                    <a:pt x="6605" y="24180"/>
                  </a:lnTo>
                  <a:lnTo>
                    <a:pt x="6877" y="23901"/>
                  </a:lnTo>
                  <a:lnTo>
                    <a:pt x="13877" y="23901"/>
                  </a:lnTo>
                  <a:lnTo>
                    <a:pt x="15938" y="23355"/>
                  </a:lnTo>
                  <a:lnTo>
                    <a:pt x="16444" y="23101"/>
                  </a:lnTo>
                  <a:close/>
                </a:path>
              </a:pathLst>
            </a:custGeom>
            <a:solidFill>
              <a:srgbClr val="779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2" name="object 9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78722" y="3233839"/>
              <a:ext cx="23811" cy="25908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53319" y="3129978"/>
              <a:ext cx="76212" cy="74003"/>
            </a:xfrm>
            <a:prstGeom prst="rect">
              <a:avLst/>
            </a:prstGeom>
          </p:spPr>
        </p:pic>
        <p:sp>
          <p:nvSpPr>
            <p:cNvPr id="94" name="object 94"/>
            <p:cNvSpPr/>
            <p:nvPr/>
          </p:nvSpPr>
          <p:spPr>
            <a:xfrm>
              <a:off x="4101833" y="3140402"/>
              <a:ext cx="28575" cy="19685"/>
            </a:xfrm>
            <a:custGeom>
              <a:avLst/>
              <a:gdLst/>
              <a:ahLst/>
              <a:cxnLst/>
              <a:rect l="l" t="t" r="r" b="b"/>
              <a:pathLst>
                <a:path w="28575" h="19685">
                  <a:moveTo>
                    <a:pt x="26047" y="0"/>
                  </a:moveTo>
                  <a:lnTo>
                    <a:pt x="8077" y="12052"/>
                  </a:lnTo>
                  <a:lnTo>
                    <a:pt x="6337" y="11633"/>
                  </a:lnTo>
                  <a:lnTo>
                    <a:pt x="4063" y="11353"/>
                  </a:lnTo>
                  <a:lnTo>
                    <a:pt x="2006" y="10528"/>
                  </a:lnTo>
                  <a:lnTo>
                    <a:pt x="0" y="8966"/>
                  </a:lnTo>
                  <a:lnTo>
                    <a:pt x="850" y="11061"/>
                  </a:lnTo>
                  <a:lnTo>
                    <a:pt x="13677" y="19405"/>
                  </a:lnTo>
                  <a:lnTo>
                    <a:pt x="20713" y="17602"/>
                  </a:lnTo>
                  <a:lnTo>
                    <a:pt x="23126" y="16141"/>
                  </a:lnTo>
                  <a:lnTo>
                    <a:pt x="27635" y="10452"/>
                  </a:lnTo>
                  <a:lnTo>
                    <a:pt x="28117" y="5714"/>
                  </a:lnTo>
                  <a:lnTo>
                    <a:pt x="26555" y="1028"/>
                  </a:lnTo>
                  <a:lnTo>
                    <a:pt x="26047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4112786" y="3134024"/>
              <a:ext cx="15875" cy="17780"/>
            </a:xfrm>
            <a:custGeom>
              <a:avLst/>
              <a:gdLst/>
              <a:ahLst/>
              <a:cxnLst/>
              <a:rect l="l" t="t" r="r" b="b"/>
              <a:pathLst>
                <a:path w="15875" h="17780">
                  <a:moveTo>
                    <a:pt x="11141" y="12700"/>
                  </a:moveTo>
                  <a:lnTo>
                    <a:pt x="7073" y="12700"/>
                  </a:lnTo>
                  <a:lnTo>
                    <a:pt x="8636" y="13119"/>
                  </a:lnTo>
                  <a:lnTo>
                    <a:pt x="8013" y="15621"/>
                  </a:lnTo>
                  <a:lnTo>
                    <a:pt x="11150" y="17284"/>
                  </a:lnTo>
                  <a:lnTo>
                    <a:pt x="12776" y="15951"/>
                  </a:lnTo>
                  <a:lnTo>
                    <a:pt x="12043" y="13652"/>
                  </a:lnTo>
                  <a:lnTo>
                    <a:pt x="11963" y="13373"/>
                  </a:lnTo>
                  <a:lnTo>
                    <a:pt x="11141" y="12700"/>
                  </a:lnTo>
                  <a:close/>
                </a:path>
                <a:path w="15875" h="17780">
                  <a:moveTo>
                    <a:pt x="14071" y="6794"/>
                  </a:moveTo>
                  <a:lnTo>
                    <a:pt x="2606" y="6794"/>
                  </a:lnTo>
                  <a:lnTo>
                    <a:pt x="3289" y="8331"/>
                  </a:lnTo>
                  <a:lnTo>
                    <a:pt x="3238" y="9385"/>
                  </a:lnTo>
                  <a:lnTo>
                    <a:pt x="2222" y="9766"/>
                  </a:lnTo>
                  <a:lnTo>
                    <a:pt x="1219" y="11760"/>
                  </a:lnTo>
                  <a:lnTo>
                    <a:pt x="1793" y="13119"/>
                  </a:lnTo>
                  <a:lnTo>
                    <a:pt x="1901" y="13373"/>
                  </a:lnTo>
                  <a:lnTo>
                    <a:pt x="2019" y="13652"/>
                  </a:lnTo>
                  <a:lnTo>
                    <a:pt x="3492" y="14312"/>
                  </a:lnTo>
                  <a:lnTo>
                    <a:pt x="4753" y="14846"/>
                  </a:lnTo>
                  <a:lnTo>
                    <a:pt x="5384" y="14846"/>
                  </a:lnTo>
                  <a:lnTo>
                    <a:pt x="6584" y="13373"/>
                  </a:lnTo>
                  <a:lnTo>
                    <a:pt x="7073" y="12700"/>
                  </a:lnTo>
                  <a:lnTo>
                    <a:pt x="11014" y="12700"/>
                  </a:lnTo>
                  <a:lnTo>
                    <a:pt x="11887" y="10795"/>
                  </a:lnTo>
                  <a:lnTo>
                    <a:pt x="15315" y="10795"/>
                  </a:lnTo>
                  <a:lnTo>
                    <a:pt x="15328" y="9385"/>
                  </a:lnTo>
                  <a:lnTo>
                    <a:pt x="14655" y="7924"/>
                  </a:lnTo>
                  <a:lnTo>
                    <a:pt x="14071" y="6794"/>
                  </a:lnTo>
                  <a:close/>
                </a:path>
                <a:path w="15875" h="17780">
                  <a:moveTo>
                    <a:pt x="15315" y="10795"/>
                  </a:moveTo>
                  <a:lnTo>
                    <a:pt x="11887" y="10795"/>
                  </a:lnTo>
                  <a:lnTo>
                    <a:pt x="12621" y="11760"/>
                  </a:lnTo>
                  <a:lnTo>
                    <a:pt x="12999" y="11760"/>
                  </a:lnTo>
                  <a:lnTo>
                    <a:pt x="15303" y="12103"/>
                  </a:lnTo>
                  <a:lnTo>
                    <a:pt x="15315" y="10795"/>
                  </a:lnTo>
                  <a:close/>
                </a:path>
                <a:path w="15875" h="17780">
                  <a:moveTo>
                    <a:pt x="5372" y="1866"/>
                  </a:moveTo>
                  <a:lnTo>
                    <a:pt x="1036" y="2324"/>
                  </a:lnTo>
                  <a:lnTo>
                    <a:pt x="1596" y="2324"/>
                  </a:lnTo>
                  <a:lnTo>
                    <a:pt x="0" y="4762"/>
                  </a:lnTo>
                  <a:lnTo>
                    <a:pt x="1874" y="6794"/>
                  </a:lnTo>
                  <a:lnTo>
                    <a:pt x="13576" y="6794"/>
                  </a:lnTo>
                  <a:lnTo>
                    <a:pt x="11696" y="6438"/>
                  </a:lnTo>
                  <a:lnTo>
                    <a:pt x="10998" y="6197"/>
                  </a:lnTo>
                  <a:lnTo>
                    <a:pt x="11150" y="5168"/>
                  </a:lnTo>
                  <a:lnTo>
                    <a:pt x="11222" y="4762"/>
                  </a:lnTo>
                  <a:lnTo>
                    <a:pt x="6341" y="4762"/>
                  </a:lnTo>
                  <a:lnTo>
                    <a:pt x="5372" y="1866"/>
                  </a:lnTo>
                  <a:close/>
                </a:path>
                <a:path w="15875" h="17780">
                  <a:moveTo>
                    <a:pt x="6553" y="0"/>
                  </a:moveTo>
                  <a:lnTo>
                    <a:pt x="8416" y="4000"/>
                  </a:lnTo>
                  <a:lnTo>
                    <a:pt x="8099" y="4000"/>
                  </a:lnTo>
                  <a:lnTo>
                    <a:pt x="6075" y="4762"/>
                  </a:lnTo>
                  <a:lnTo>
                    <a:pt x="11222" y="4762"/>
                  </a:lnTo>
                  <a:lnTo>
                    <a:pt x="11303" y="4305"/>
                  </a:lnTo>
                  <a:lnTo>
                    <a:pt x="12141" y="4000"/>
                  </a:lnTo>
                  <a:lnTo>
                    <a:pt x="11353" y="2324"/>
                  </a:lnTo>
                  <a:lnTo>
                    <a:pt x="10185" y="1473"/>
                  </a:lnTo>
                  <a:lnTo>
                    <a:pt x="6553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4114641" y="3135844"/>
              <a:ext cx="12065" cy="13970"/>
            </a:xfrm>
            <a:custGeom>
              <a:avLst/>
              <a:gdLst/>
              <a:ahLst/>
              <a:cxnLst/>
              <a:rect l="l" t="t" r="r" b="b"/>
              <a:pathLst>
                <a:path w="12064" h="13969">
                  <a:moveTo>
                    <a:pt x="8712" y="9956"/>
                  </a:moveTo>
                  <a:lnTo>
                    <a:pt x="5118" y="9956"/>
                  </a:lnTo>
                  <a:lnTo>
                    <a:pt x="7086" y="10350"/>
                  </a:lnTo>
                  <a:lnTo>
                    <a:pt x="6350" y="12433"/>
                  </a:lnTo>
                  <a:lnTo>
                    <a:pt x="8839" y="13754"/>
                  </a:lnTo>
                  <a:lnTo>
                    <a:pt x="10096" y="12649"/>
                  </a:lnTo>
                  <a:lnTo>
                    <a:pt x="9436" y="10553"/>
                  </a:lnTo>
                  <a:lnTo>
                    <a:pt x="8712" y="9956"/>
                  </a:lnTo>
                  <a:close/>
                </a:path>
                <a:path w="12064" h="13969">
                  <a:moveTo>
                    <a:pt x="11017" y="5283"/>
                  </a:moveTo>
                  <a:lnTo>
                    <a:pt x="2006" y="5283"/>
                  </a:lnTo>
                  <a:lnTo>
                    <a:pt x="2578" y="6565"/>
                  </a:lnTo>
                  <a:lnTo>
                    <a:pt x="2527" y="7416"/>
                  </a:lnTo>
                  <a:lnTo>
                    <a:pt x="1727" y="7721"/>
                  </a:lnTo>
                  <a:lnTo>
                    <a:pt x="996" y="9194"/>
                  </a:lnTo>
                  <a:lnTo>
                    <a:pt x="989" y="9512"/>
                  </a:lnTo>
                  <a:lnTo>
                    <a:pt x="1524" y="11036"/>
                  </a:lnTo>
                  <a:lnTo>
                    <a:pt x="3459" y="11607"/>
                  </a:lnTo>
                  <a:lnTo>
                    <a:pt x="4013" y="11607"/>
                  </a:lnTo>
                  <a:lnTo>
                    <a:pt x="4438" y="11036"/>
                  </a:lnTo>
                  <a:lnTo>
                    <a:pt x="4830" y="10553"/>
                  </a:lnTo>
                  <a:lnTo>
                    <a:pt x="4750" y="9956"/>
                  </a:lnTo>
                  <a:lnTo>
                    <a:pt x="8712" y="9956"/>
                  </a:lnTo>
                  <a:lnTo>
                    <a:pt x="9347" y="8483"/>
                  </a:lnTo>
                  <a:lnTo>
                    <a:pt x="12015" y="8483"/>
                  </a:lnTo>
                  <a:lnTo>
                    <a:pt x="12001" y="7251"/>
                  </a:lnTo>
                  <a:lnTo>
                    <a:pt x="11017" y="5283"/>
                  </a:lnTo>
                  <a:close/>
                </a:path>
                <a:path w="12064" h="13969">
                  <a:moveTo>
                    <a:pt x="12015" y="8483"/>
                  </a:moveTo>
                  <a:lnTo>
                    <a:pt x="9347" y="8483"/>
                  </a:lnTo>
                  <a:lnTo>
                    <a:pt x="9893" y="9194"/>
                  </a:lnTo>
                  <a:lnTo>
                    <a:pt x="12026" y="9512"/>
                  </a:lnTo>
                  <a:lnTo>
                    <a:pt x="12015" y="8483"/>
                  </a:lnTo>
                  <a:close/>
                </a:path>
                <a:path w="12064" h="13969">
                  <a:moveTo>
                    <a:pt x="3641" y="1790"/>
                  </a:moveTo>
                  <a:lnTo>
                    <a:pt x="1258" y="1790"/>
                  </a:lnTo>
                  <a:lnTo>
                    <a:pt x="0" y="3733"/>
                  </a:lnTo>
                  <a:lnTo>
                    <a:pt x="1014" y="4825"/>
                  </a:lnTo>
                  <a:lnTo>
                    <a:pt x="1409" y="5283"/>
                  </a:lnTo>
                  <a:lnTo>
                    <a:pt x="10673" y="5283"/>
                  </a:lnTo>
                  <a:lnTo>
                    <a:pt x="9156" y="5003"/>
                  </a:lnTo>
                  <a:lnTo>
                    <a:pt x="8585" y="4825"/>
                  </a:lnTo>
                  <a:lnTo>
                    <a:pt x="8724" y="4013"/>
                  </a:lnTo>
                  <a:lnTo>
                    <a:pt x="4496" y="4013"/>
                  </a:lnTo>
                  <a:lnTo>
                    <a:pt x="3641" y="1790"/>
                  </a:lnTo>
                  <a:close/>
                </a:path>
                <a:path w="12064" h="13969">
                  <a:moveTo>
                    <a:pt x="5118" y="0"/>
                  </a:moveTo>
                  <a:lnTo>
                    <a:pt x="6489" y="2920"/>
                  </a:lnTo>
                  <a:lnTo>
                    <a:pt x="4249" y="4013"/>
                  </a:lnTo>
                  <a:lnTo>
                    <a:pt x="8724" y="4013"/>
                  </a:lnTo>
                  <a:lnTo>
                    <a:pt x="8813" y="3340"/>
                  </a:lnTo>
                  <a:lnTo>
                    <a:pt x="9474" y="3098"/>
                  </a:lnTo>
                  <a:lnTo>
                    <a:pt x="8839" y="1790"/>
                  </a:lnTo>
                  <a:lnTo>
                    <a:pt x="7924" y="1130"/>
                  </a:lnTo>
                  <a:lnTo>
                    <a:pt x="5118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7" name="object 9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058336" y="3212465"/>
              <a:ext cx="26416" cy="26885"/>
            </a:xfrm>
            <a:prstGeom prst="rect">
              <a:avLst/>
            </a:prstGeom>
          </p:spPr>
        </p:pic>
        <p:sp>
          <p:nvSpPr>
            <p:cNvPr id="98" name="object 98"/>
            <p:cNvSpPr/>
            <p:nvPr/>
          </p:nvSpPr>
          <p:spPr>
            <a:xfrm>
              <a:off x="4065875" y="3223822"/>
              <a:ext cx="16510" cy="13970"/>
            </a:xfrm>
            <a:custGeom>
              <a:avLst/>
              <a:gdLst/>
              <a:ahLst/>
              <a:cxnLst/>
              <a:rect l="l" t="t" r="r" b="b"/>
              <a:pathLst>
                <a:path w="16510" h="13969">
                  <a:moveTo>
                    <a:pt x="14390" y="9829"/>
                  </a:moveTo>
                  <a:lnTo>
                    <a:pt x="4229" y="9829"/>
                  </a:lnTo>
                  <a:lnTo>
                    <a:pt x="5476" y="10477"/>
                  </a:lnTo>
                  <a:lnTo>
                    <a:pt x="5814" y="10718"/>
                  </a:lnTo>
                  <a:lnTo>
                    <a:pt x="5016" y="11290"/>
                  </a:lnTo>
                  <a:lnTo>
                    <a:pt x="4495" y="13779"/>
                  </a:lnTo>
                  <a:lnTo>
                    <a:pt x="7099" y="13944"/>
                  </a:lnTo>
                  <a:lnTo>
                    <a:pt x="9487" y="12941"/>
                  </a:lnTo>
                  <a:lnTo>
                    <a:pt x="9499" y="12458"/>
                  </a:lnTo>
                  <a:lnTo>
                    <a:pt x="9918" y="10718"/>
                  </a:lnTo>
                  <a:lnTo>
                    <a:pt x="10160" y="10096"/>
                  </a:lnTo>
                  <a:lnTo>
                    <a:pt x="14178" y="10096"/>
                  </a:lnTo>
                  <a:lnTo>
                    <a:pt x="14390" y="9829"/>
                  </a:lnTo>
                  <a:close/>
                </a:path>
                <a:path w="16510" h="13969">
                  <a:moveTo>
                    <a:pt x="1613" y="6883"/>
                  </a:moveTo>
                  <a:lnTo>
                    <a:pt x="0" y="9575"/>
                  </a:lnTo>
                  <a:lnTo>
                    <a:pt x="18" y="9829"/>
                  </a:lnTo>
                  <a:lnTo>
                    <a:pt x="1108" y="11290"/>
                  </a:lnTo>
                  <a:lnTo>
                    <a:pt x="932" y="11290"/>
                  </a:lnTo>
                  <a:lnTo>
                    <a:pt x="3137" y="10718"/>
                  </a:lnTo>
                  <a:lnTo>
                    <a:pt x="3396" y="10718"/>
                  </a:lnTo>
                  <a:lnTo>
                    <a:pt x="4229" y="9829"/>
                  </a:lnTo>
                  <a:lnTo>
                    <a:pt x="14390" y="9829"/>
                  </a:lnTo>
                  <a:lnTo>
                    <a:pt x="14491" y="9702"/>
                  </a:lnTo>
                  <a:lnTo>
                    <a:pt x="14592" y="9575"/>
                  </a:lnTo>
                  <a:lnTo>
                    <a:pt x="15425" y="7785"/>
                  </a:lnTo>
                  <a:lnTo>
                    <a:pt x="12420" y="7785"/>
                  </a:lnTo>
                  <a:lnTo>
                    <a:pt x="12353" y="7569"/>
                  </a:lnTo>
                  <a:lnTo>
                    <a:pt x="3886" y="7569"/>
                  </a:lnTo>
                  <a:lnTo>
                    <a:pt x="1613" y="6883"/>
                  </a:lnTo>
                  <a:close/>
                </a:path>
                <a:path w="16510" h="13969">
                  <a:moveTo>
                    <a:pt x="14178" y="10096"/>
                  </a:moveTo>
                  <a:lnTo>
                    <a:pt x="10160" y="10096"/>
                  </a:lnTo>
                  <a:lnTo>
                    <a:pt x="11912" y="10477"/>
                  </a:lnTo>
                  <a:lnTo>
                    <a:pt x="12157" y="11290"/>
                  </a:lnTo>
                  <a:lnTo>
                    <a:pt x="13534" y="10718"/>
                  </a:lnTo>
                  <a:lnTo>
                    <a:pt x="13683" y="10718"/>
                  </a:lnTo>
                  <a:lnTo>
                    <a:pt x="14178" y="10096"/>
                  </a:lnTo>
                  <a:close/>
                </a:path>
                <a:path w="16510" h="13969">
                  <a:moveTo>
                    <a:pt x="16116" y="6299"/>
                  </a:moveTo>
                  <a:lnTo>
                    <a:pt x="12420" y="7785"/>
                  </a:lnTo>
                  <a:lnTo>
                    <a:pt x="15425" y="7785"/>
                  </a:lnTo>
                  <a:lnTo>
                    <a:pt x="16116" y="6299"/>
                  </a:lnTo>
                  <a:close/>
                </a:path>
                <a:path w="16510" h="13969">
                  <a:moveTo>
                    <a:pt x="5511" y="787"/>
                  </a:moveTo>
                  <a:lnTo>
                    <a:pt x="3708" y="1435"/>
                  </a:lnTo>
                  <a:lnTo>
                    <a:pt x="2590" y="3632"/>
                  </a:lnTo>
                  <a:lnTo>
                    <a:pt x="2451" y="4483"/>
                  </a:lnTo>
                  <a:lnTo>
                    <a:pt x="3606" y="5549"/>
                  </a:lnTo>
                  <a:lnTo>
                    <a:pt x="4356" y="6159"/>
                  </a:lnTo>
                  <a:lnTo>
                    <a:pt x="3886" y="7569"/>
                  </a:lnTo>
                  <a:lnTo>
                    <a:pt x="12353" y="7569"/>
                  </a:lnTo>
                  <a:lnTo>
                    <a:pt x="11957" y="6299"/>
                  </a:lnTo>
                  <a:lnTo>
                    <a:pt x="11914" y="6159"/>
                  </a:lnTo>
                  <a:lnTo>
                    <a:pt x="11811" y="5829"/>
                  </a:lnTo>
                  <a:lnTo>
                    <a:pt x="14465" y="5118"/>
                  </a:lnTo>
                  <a:lnTo>
                    <a:pt x="14351" y="2971"/>
                  </a:lnTo>
                  <a:lnTo>
                    <a:pt x="7658" y="2971"/>
                  </a:lnTo>
                  <a:lnTo>
                    <a:pt x="7452" y="2273"/>
                  </a:lnTo>
                  <a:lnTo>
                    <a:pt x="7404" y="2108"/>
                  </a:lnTo>
                  <a:lnTo>
                    <a:pt x="7302" y="1803"/>
                  </a:lnTo>
                  <a:lnTo>
                    <a:pt x="5511" y="787"/>
                  </a:lnTo>
                  <a:close/>
                </a:path>
                <a:path w="16510" h="13969">
                  <a:moveTo>
                    <a:pt x="12039" y="0"/>
                  </a:moveTo>
                  <a:lnTo>
                    <a:pt x="10318" y="1435"/>
                  </a:lnTo>
                  <a:lnTo>
                    <a:pt x="10142" y="1638"/>
                  </a:lnTo>
                  <a:lnTo>
                    <a:pt x="10096" y="2273"/>
                  </a:lnTo>
                  <a:lnTo>
                    <a:pt x="8289" y="2971"/>
                  </a:lnTo>
                  <a:lnTo>
                    <a:pt x="14351" y="2971"/>
                  </a:lnTo>
                  <a:lnTo>
                    <a:pt x="14287" y="1638"/>
                  </a:lnTo>
                  <a:lnTo>
                    <a:pt x="12039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4067535" y="3225496"/>
              <a:ext cx="13335" cy="11430"/>
            </a:xfrm>
            <a:custGeom>
              <a:avLst/>
              <a:gdLst/>
              <a:ahLst/>
              <a:cxnLst/>
              <a:rect l="l" t="t" r="r" b="b"/>
              <a:pathLst>
                <a:path w="13335" h="11430">
                  <a:moveTo>
                    <a:pt x="11339" y="7759"/>
                  </a:moveTo>
                  <a:lnTo>
                    <a:pt x="3380" y="7759"/>
                  </a:lnTo>
                  <a:lnTo>
                    <a:pt x="4985" y="8547"/>
                  </a:lnTo>
                  <a:lnTo>
                    <a:pt x="4506" y="8547"/>
                  </a:lnTo>
                  <a:lnTo>
                    <a:pt x="4025" y="8902"/>
                  </a:lnTo>
                  <a:lnTo>
                    <a:pt x="3616" y="10934"/>
                  </a:lnTo>
                  <a:lnTo>
                    <a:pt x="5717" y="10934"/>
                  </a:lnTo>
                  <a:lnTo>
                    <a:pt x="7596" y="10096"/>
                  </a:lnTo>
                  <a:lnTo>
                    <a:pt x="7609" y="9740"/>
                  </a:lnTo>
                  <a:lnTo>
                    <a:pt x="7807" y="8902"/>
                  </a:lnTo>
                  <a:lnTo>
                    <a:pt x="7890" y="8547"/>
                  </a:lnTo>
                  <a:lnTo>
                    <a:pt x="8117" y="7899"/>
                  </a:lnTo>
                  <a:lnTo>
                    <a:pt x="11227" y="7899"/>
                  </a:lnTo>
                  <a:lnTo>
                    <a:pt x="11339" y="7759"/>
                  </a:lnTo>
                  <a:close/>
                </a:path>
                <a:path w="13335" h="11430">
                  <a:moveTo>
                    <a:pt x="1208" y="5448"/>
                  </a:moveTo>
                  <a:lnTo>
                    <a:pt x="0" y="7454"/>
                  </a:lnTo>
                  <a:lnTo>
                    <a:pt x="33" y="7899"/>
                  </a:lnTo>
                  <a:lnTo>
                    <a:pt x="827" y="8902"/>
                  </a:lnTo>
                  <a:lnTo>
                    <a:pt x="2211" y="8547"/>
                  </a:lnTo>
                  <a:lnTo>
                    <a:pt x="2608" y="8547"/>
                  </a:lnTo>
                  <a:lnTo>
                    <a:pt x="3380" y="7759"/>
                  </a:lnTo>
                  <a:lnTo>
                    <a:pt x="11339" y="7759"/>
                  </a:lnTo>
                  <a:lnTo>
                    <a:pt x="11584" y="7454"/>
                  </a:lnTo>
                  <a:lnTo>
                    <a:pt x="12148" y="6235"/>
                  </a:lnTo>
                  <a:lnTo>
                    <a:pt x="3088" y="6235"/>
                  </a:lnTo>
                  <a:lnTo>
                    <a:pt x="1208" y="5448"/>
                  </a:lnTo>
                  <a:close/>
                </a:path>
                <a:path w="13335" h="11430">
                  <a:moveTo>
                    <a:pt x="11227" y="7899"/>
                  </a:moveTo>
                  <a:lnTo>
                    <a:pt x="9397" y="7899"/>
                  </a:lnTo>
                  <a:lnTo>
                    <a:pt x="9600" y="8547"/>
                  </a:lnTo>
                  <a:lnTo>
                    <a:pt x="9711" y="8902"/>
                  </a:lnTo>
                  <a:lnTo>
                    <a:pt x="9444" y="8902"/>
                  </a:lnTo>
                  <a:lnTo>
                    <a:pt x="10265" y="8547"/>
                  </a:lnTo>
                  <a:lnTo>
                    <a:pt x="10707" y="8547"/>
                  </a:lnTo>
                  <a:lnTo>
                    <a:pt x="11227" y="7899"/>
                  </a:lnTo>
                  <a:close/>
                </a:path>
                <a:path w="13335" h="11430">
                  <a:moveTo>
                    <a:pt x="9187" y="4152"/>
                  </a:moveTo>
                  <a:lnTo>
                    <a:pt x="3630" y="4152"/>
                  </a:lnTo>
                  <a:lnTo>
                    <a:pt x="3134" y="6057"/>
                  </a:lnTo>
                  <a:lnTo>
                    <a:pt x="3088" y="6235"/>
                  </a:lnTo>
                  <a:lnTo>
                    <a:pt x="12148" y="6235"/>
                  </a:lnTo>
                  <a:lnTo>
                    <a:pt x="12230" y="6057"/>
                  </a:lnTo>
                  <a:lnTo>
                    <a:pt x="9984" y="6057"/>
                  </a:lnTo>
                  <a:lnTo>
                    <a:pt x="9187" y="4152"/>
                  </a:lnTo>
                  <a:close/>
                </a:path>
                <a:path w="13335" h="11430">
                  <a:moveTo>
                    <a:pt x="12752" y="4927"/>
                  </a:moveTo>
                  <a:lnTo>
                    <a:pt x="9984" y="6057"/>
                  </a:lnTo>
                  <a:lnTo>
                    <a:pt x="12230" y="6057"/>
                  </a:lnTo>
                  <a:lnTo>
                    <a:pt x="12752" y="4927"/>
                  </a:lnTo>
                  <a:close/>
                </a:path>
                <a:path w="13335" h="11430">
                  <a:moveTo>
                    <a:pt x="4320" y="584"/>
                  </a:moveTo>
                  <a:lnTo>
                    <a:pt x="2719" y="1041"/>
                  </a:lnTo>
                  <a:lnTo>
                    <a:pt x="2122" y="2781"/>
                  </a:lnTo>
                  <a:lnTo>
                    <a:pt x="2166" y="3378"/>
                  </a:lnTo>
                  <a:lnTo>
                    <a:pt x="2592" y="3771"/>
                  </a:lnTo>
                  <a:lnTo>
                    <a:pt x="3050" y="4152"/>
                  </a:lnTo>
                  <a:lnTo>
                    <a:pt x="9055" y="4152"/>
                  </a:lnTo>
                  <a:lnTo>
                    <a:pt x="11419" y="3378"/>
                  </a:lnTo>
                  <a:lnTo>
                    <a:pt x="11378" y="2247"/>
                  </a:lnTo>
                  <a:lnTo>
                    <a:pt x="6060" y="2247"/>
                  </a:lnTo>
                  <a:lnTo>
                    <a:pt x="5926" y="1790"/>
                  </a:lnTo>
                  <a:lnTo>
                    <a:pt x="5882" y="1638"/>
                  </a:lnTo>
                  <a:lnTo>
                    <a:pt x="5780" y="1409"/>
                  </a:lnTo>
                  <a:lnTo>
                    <a:pt x="4320" y="584"/>
                  </a:lnTo>
                  <a:close/>
                </a:path>
                <a:path w="13335" h="11430">
                  <a:moveTo>
                    <a:pt x="11347" y="1409"/>
                  </a:moveTo>
                  <a:lnTo>
                    <a:pt x="8045" y="1409"/>
                  </a:lnTo>
                  <a:lnTo>
                    <a:pt x="8028" y="1790"/>
                  </a:lnTo>
                  <a:lnTo>
                    <a:pt x="6809" y="2247"/>
                  </a:lnTo>
                  <a:lnTo>
                    <a:pt x="11378" y="2247"/>
                  </a:lnTo>
                  <a:lnTo>
                    <a:pt x="11347" y="1409"/>
                  </a:lnTo>
                  <a:close/>
                </a:path>
                <a:path w="13335" h="11430">
                  <a:moveTo>
                    <a:pt x="9565" y="0"/>
                  </a:moveTo>
                  <a:lnTo>
                    <a:pt x="7833" y="1409"/>
                  </a:lnTo>
                  <a:lnTo>
                    <a:pt x="11519" y="1409"/>
                  </a:lnTo>
                  <a:lnTo>
                    <a:pt x="9565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4067261" y="3212197"/>
              <a:ext cx="19050" cy="26670"/>
            </a:xfrm>
            <a:custGeom>
              <a:avLst/>
              <a:gdLst/>
              <a:ahLst/>
              <a:cxnLst/>
              <a:rect l="l" t="t" r="r" b="b"/>
              <a:pathLst>
                <a:path w="19050" h="26669">
                  <a:moveTo>
                    <a:pt x="6959" y="0"/>
                  </a:moveTo>
                  <a:lnTo>
                    <a:pt x="4356" y="279"/>
                  </a:lnTo>
                  <a:lnTo>
                    <a:pt x="2844" y="444"/>
                  </a:lnTo>
                  <a:lnTo>
                    <a:pt x="1384" y="888"/>
                  </a:lnTo>
                  <a:lnTo>
                    <a:pt x="0" y="1536"/>
                  </a:lnTo>
                  <a:lnTo>
                    <a:pt x="1219" y="1587"/>
                  </a:lnTo>
                  <a:lnTo>
                    <a:pt x="2425" y="1828"/>
                  </a:lnTo>
                  <a:lnTo>
                    <a:pt x="6565" y="3390"/>
                  </a:lnTo>
                  <a:lnTo>
                    <a:pt x="8724" y="5575"/>
                  </a:lnTo>
                  <a:lnTo>
                    <a:pt x="11684" y="11506"/>
                  </a:lnTo>
                  <a:lnTo>
                    <a:pt x="11734" y="15722"/>
                  </a:lnTo>
                  <a:lnTo>
                    <a:pt x="9677" y="20408"/>
                  </a:lnTo>
                  <a:lnTo>
                    <a:pt x="8775" y="21818"/>
                  </a:lnTo>
                  <a:lnTo>
                    <a:pt x="7988" y="23266"/>
                  </a:lnTo>
                  <a:lnTo>
                    <a:pt x="6985" y="24612"/>
                  </a:lnTo>
                  <a:lnTo>
                    <a:pt x="5765" y="25692"/>
                  </a:lnTo>
                  <a:lnTo>
                    <a:pt x="4343" y="26504"/>
                  </a:lnTo>
                  <a:lnTo>
                    <a:pt x="5207" y="26454"/>
                  </a:lnTo>
                  <a:lnTo>
                    <a:pt x="18846" y="13969"/>
                  </a:lnTo>
                  <a:lnTo>
                    <a:pt x="18135" y="5702"/>
                  </a:lnTo>
                  <a:lnTo>
                    <a:pt x="10033" y="736"/>
                  </a:lnTo>
                  <a:lnTo>
                    <a:pt x="6959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1" name="object 10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105935" y="3227095"/>
              <a:ext cx="27343" cy="26162"/>
            </a:xfrm>
            <a:prstGeom prst="rect">
              <a:avLst/>
            </a:prstGeom>
          </p:spPr>
        </p:pic>
        <p:sp>
          <p:nvSpPr>
            <p:cNvPr id="102" name="object 102"/>
            <p:cNvSpPr/>
            <p:nvPr/>
          </p:nvSpPr>
          <p:spPr>
            <a:xfrm>
              <a:off x="4111263" y="3230781"/>
              <a:ext cx="22225" cy="22860"/>
            </a:xfrm>
            <a:custGeom>
              <a:avLst/>
              <a:gdLst/>
              <a:ahLst/>
              <a:cxnLst/>
              <a:rect l="l" t="t" r="r" b="b"/>
              <a:pathLst>
                <a:path w="22225" h="22860">
                  <a:moveTo>
                    <a:pt x="12687" y="21386"/>
                  </a:moveTo>
                  <a:lnTo>
                    <a:pt x="3445" y="21386"/>
                  </a:lnTo>
                  <a:lnTo>
                    <a:pt x="7238" y="22479"/>
                  </a:lnTo>
                  <a:lnTo>
                    <a:pt x="10299" y="22288"/>
                  </a:lnTo>
                  <a:lnTo>
                    <a:pt x="12687" y="21386"/>
                  </a:lnTo>
                  <a:close/>
                </a:path>
                <a:path w="22225" h="22860">
                  <a:moveTo>
                    <a:pt x="18750" y="20510"/>
                  </a:moveTo>
                  <a:lnTo>
                    <a:pt x="16040" y="20510"/>
                  </a:lnTo>
                  <a:lnTo>
                    <a:pt x="17246" y="20967"/>
                  </a:lnTo>
                  <a:lnTo>
                    <a:pt x="17677" y="21386"/>
                  </a:lnTo>
                  <a:lnTo>
                    <a:pt x="18135" y="21869"/>
                  </a:lnTo>
                  <a:lnTo>
                    <a:pt x="18391" y="21869"/>
                  </a:lnTo>
                  <a:lnTo>
                    <a:pt x="18457" y="21386"/>
                  </a:lnTo>
                  <a:lnTo>
                    <a:pt x="18554" y="20828"/>
                  </a:lnTo>
                  <a:lnTo>
                    <a:pt x="18750" y="20510"/>
                  </a:lnTo>
                  <a:close/>
                </a:path>
                <a:path w="22225" h="22860">
                  <a:moveTo>
                    <a:pt x="0" y="19189"/>
                  </a:moveTo>
                  <a:lnTo>
                    <a:pt x="1396" y="20383"/>
                  </a:lnTo>
                  <a:lnTo>
                    <a:pt x="3260" y="21386"/>
                  </a:lnTo>
                  <a:lnTo>
                    <a:pt x="12286" y="21386"/>
                  </a:lnTo>
                  <a:lnTo>
                    <a:pt x="16040" y="20510"/>
                  </a:lnTo>
                  <a:lnTo>
                    <a:pt x="18750" y="20510"/>
                  </a:lnTo>
                  <a:lnTo>
                    <a:pt x="19174" y="19824"/>
                  </a:lnTo>
                  <a:lnTo>
                    <a:pt x="2356" y="19824"/>
                  </a:lnTo>
                  <a:lnTo>
                    <a:pt x="800" y="19494"/>
                  </a:lnTo>
                  <a:lnTo>
                    <a:pt x="0" y="19189"/>
                  </a:lnTo>
                  <a:close/>
                </a:path>
                <a:path w="22225" h="22860">
                  <a:moveTo>
                    <a:pt x="16065" y="0"/>
                  </a:moveTo>
                  <a:lnTo>
                    <a:pt x="17106" y="2006"/>
                  </a:lnTo>
                  <a:lnTo>
                    <a:pt x="17526" y="4114"/>
                  </a:lnTo>
                  <a:lnTo>
                    <a:pt x="17564" y="4305"/>
                  </a:lnTo>
                  <a:lnTo>
                    <a:pt x="16954" y="8369"/>
                  </a:lnTo>
                  <a:lnTo>
                    <a:pt x="16899" y="9042"/>
                  </a:lnTo>
                  <a:lnTo>
                    <a:pt x="16802" y="10248"/>
                  </a:lnTo>
                  <a:lnTo>
                    <a:pt x="14973" y="13779"/>
                  </a:lnTo>
                  <a:lnTo>
                    <a:pt x="13830" y="15913"/>
                  </a:lnTo>
                  <a:lnTo>
                    <a:pt x="9791" y="18491"/>
                  </a:lnTo>
                  <a:lnTo>
                    <a:pt x="8547" y="19316"/>
                  </a:lnTo>
                  <a:lnTo>
                    <a:pt x="4864" y="19824"/>
                  </a:lnTo>
                  <a:lnTo>
                    <a:pt x="19220" y="19824"/>
                  </a:lnTo>
                  <a:lnTo>
                    <a:pt x="17919" y="18745"/>
                  </a:lnTo>
                  <a:lnTo>
                    <a:pt x="18592" y="18122"/>
                  </a:lnTo>
                  <a:lnTo>
                    <a:pt x="19291" y="17513"/>
                  </a:lnTo>
                  <a:lnTo>
                    <a:pt x="18948" y="16865"/>
                  </a:lnTo>
                  <a:lnTo>
                    <a:pt x="21589" y="16471"/>
                  </a:lnTo>
                  <a:lnTo>
                    <a:pt x="21755" y="16078"/>
                  </a:lnTo>
                  <a:lnTo>
                    <a:pt x="21968" y="15913"/>
                  </a:lnTo>
                  <a:lnTo>
                    <a:pt x="22196" y="15913"/>
                  </a:lnTo>
                  <a:lnTo>
                    <a:pt x="22174" y="15519"/>
                  </a:lnTo>
                  <a:lnTo>
                    <a:pt x="21437" y="15100"/>
                  </a:lnTo>
                  <a:lnTo>
                    <a:pt x="20662" y="14541"/>
                  </a:lnTo>
                  <a:lnTo>
                    <a:pt x="20713" y="12852"/>
                  </a:lnTo>
                  <a:lnTo>
                    <a:pt x="20485" y="11277"/>
                  </a:lnTo>
                  <a:lnTo>
                    <a:pt x="20281" y="10668"/>
                  </a:lnTo>
                  <a:lnTo>
                    <a:pt x="20281" y="7404"/>
                  </a:lnTo>
                  <a:lnTo>
                    <a:pt x="19396" y="4305"/>
                  </a:lnTo>
                  <a:lnTo>
                    <a:pt x="19342" y="4114"/>
                  </a:lnTo>
                  <a:lnTo>
                    <a:pt x="18148" y="2476"/>
                  </a:lnTo>
                  <a:lnTo>
                    <a:pt x="16713" y="698"/>
                  </a:lnTo>
                  <a:lnTo>
                    <a:pt x="16395" y="330"/>
                  </a:lnTo>
                  <a:lnTo>
                    <a:pt x="16065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3" name="object 10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082053" y="3215931"/>
              <a:ext cx="31654" cy="31229"/>
            </a:xfrm>
            <a:prstGeom prst="rect">
              <a:avLst/>
            </a:prstGeom>
          </p:spPr>
        </p:pic>
        <p:sp>
          <p:nvSpPr>
            <p:cNvPr id="104" name="object 104"/>
            <p:cNvSpPr/>
            <p:nvPr/>
          </p:nvSpPr>
          <p:spPr>
            <a:xfrm>
              <a:off x="4083542" y="3225838"/>
              <a:ext cx="31115" cy="21590"/>
            </a:xfrm>
            <a:custGeom>
              <a:avLst/>
              <a:gdLst/>
              <a:ahLst/>
              <a:cxnLst/>
              <a:rect l="l" t="t" r="r" b="b"/>
              <a:pathLst>
                <a:path w="31114" h="21589">
                  <a:moveTo>
                    <a:pt x="28587" y="0"/>
                  </a:moveTo>
                  <a:lnTo>
                    <a:pt x="8877" y="13233"/>
                  </a:lnTo>
                  <a:lnTo>
                    <a:pt x="6946" y="12776"/>
                  </a:lnTo>
                  <a:lnTo>
                    <a:pt x="4457" y="12471"/>
                  </a:lnTo>
                  <a:lnTo>
                    <a:pt x="2197" y="11569"/>
                  </a:lnTo>
                  <a:lnTo>
                    <a:pt x="0" y="9855"/>
                  </a:lnTo>
                  <a:lnTo>
                    <a:pt x="927" y="12153"/>
                  </a:lnTo>
                  <a:lnTo>
                    <a:pt x="15011" y="21310"/>
                  </a:lnTo>
                  <a:lnTo>
                    <a:pt x="22732" y="19329"/>
                  </a:lnTo>
                  <a:lnTo>
                    <a:pt x="25374" y="17716"/>
                  </a:lnTo>
                  <a:lnTo>
                    <a:pt x="30327" y="11455"/>
                  </a:lnTo>
                  <a:lnTo>
                    <a:pt x="30860" y="6273"/>
                  </a:lnTo>
                  <a:lnTo>
                    <a:pt x="29133" y="1155"/>
                  </a:lnTo>
                  <a:lnTo>
                    <a:pt x="28587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4095567" y="3218870"/>
              <a:ext cx="17145" cy="19050"/>
            </a:xfrm>
            <a:custGeom>
              <a:avLst/>
              <a:gdLst/>
              <a:ahLst/>
              <a:cxnLst/>
              <a:rect l="l" t="t" r="r" b="b"/>
              <a:pathLst>
                <a:path w="17145" h="19050">
                  <a:moveTo>
                    <a:pt x="12222" y="13919"/>
                  </a:moveTo>
                  <a:lnTo>
                    <a:pt x="7772" y="13919"/>
                  </a:lnTo>
                  <a:lnTo>
                    <a:pt x="9474" y="14376"/>
                  </a:lnTo>
                  <a:lnTo>
                    <a:pt x="8801" y="17119"/>
                  </a:lnTo>
                  <a:lnTo>
                    <a:pt x="12242" y="18935"/>
                  </a:lnTo>
                  <a:lnTo>
                    <a:pt x="14008" y="17487"/>
                  </a:lnTo>
                  <a:lnTo>
                    <a:pt x="13215" y="14973"/>
                  </a:lnTo>
                  <a:lnTo>
                    <a:pt x="13119" y="14668"/>
                  </a:lnTo>
                  <a:lnTo>
                    <a:pt x="12222" y="13919"/>
                  </a:lnTo>
                  <a:close/>
                </a:path>
                <a:path w="17145" h="19050">
                  <a:moveTo>
                    <a:pt x="15462" y="7429"/>
                  </a:moveTo>
                  <a:lnTo>
                    <a:pt x="2859" y="7429"/>
                  </a:lnTo>
                  <a:lnTo>
                    <a:pt x="3594" y="9131"/>
                  </a:lnTo>
                  <a:lnTo>
                    <a:pt x="3543" y="10274"/>
                  </a:lnTo>
                  <a:lnTo>
                    <a:pt x="2425" y="10706"/>
                  </a:lnTo>
                  <a:lnTo>
                    <a:pt x="1333" y="12890"/>
                  </a:lnTo>
                  <a:lnTo>
                    <a:pt x="1958" y="14376"/>
                  </a:lnTo>
                  <a:lnTo>
                    <a:pt x="2081" y="14668"/>
                  </a:lnTo>
                  <a:lnTo>
                    <a:pt x="2151" y="14833"/>
                  </a:lnTo>
                  <a:lnTo>
                    <a:pt x="2209" y="14973"/>
                  </a:lnTo>
                  <a:lnTo>
                    <a:pt x="5162" y="16268"/>
                  </a:lnTo>
                  <a:lnTo>
                    <a:pt x="5918" y="16268"/>
                  </a:lnTo>
                  <a:lnTo>
                    <a:pt x="6961" y="14973"/>
                  </a:lnTo>
                  <a:lnTo>
                    <a:pt x="7772" y="13919"/>
                  </a:lnTo>
                  <a:lnTo>
                    <a:pt x="12075" y="13919"/>
                  </a:lnTo>
                  <a:lnTo>
                    <a:pt x="13030" y="11836"/>
                  </a:lnTo>
                  <a:lnTo>
                    <a:pt x="16788" y="11836"/>
                  </a:lnTo>
                  <a:lnTo>
                    <a:pt x="16801" y="10274"/>
                  </a:lnTo>
                  <a:lnTo>
                    <a:pt x="16289" y="9131"/>
                  </a:lnTo>
                  <a:lnTo>
                    <a:pt x="15462" y="7429"/>
                  </a:lnTo>
                  <a:close/>
                </a:path>
                <a:path w="17145" h="19050">
                  <a:moveTo>
                    <a:pt x="16788" y="11836"/>
                  </a:moveTo>
                  <a:lnTo>
                    <a:pt x="13030" y="11836"/>
                  </a:lnTo>
                  <a:lnTo>
                    <a:pt x="13854" y="12890"/>
                  </a:lnTo>
                  <a:lnTo>
                    <a:pt x="14229" y="12890"/>
                  </a:lnTo>
                  <a:lnTo>
                    <a:pt x="16776" y="13271"/>
                  </a:lnTo>
                  <a:lnTo>
                    <a:pt x="16788" y="11836"/>
                  </a:lnTo>
                  <a:close/>
                </a:path>
                <a:path w="17145" h="19050">
                  <a:moveTo>
                    <a:pt x="5892" y="2019"/>
                  </a:moveTo>
                  <a:lnTo>
                    <a:pt x="1334" y="2527"/>
                  </a:lnTo>
                  <a:lnTo>
                    <a:pt x="1757" y="2527"/>
                  </a:lnTo>
                  <a:lnTo>
                    <a:pt x="0" y="5206"/>
                  </a:lnTo>
                  <a:lnTo>
                    <a:pt x="2051" y="7429"/>
                  </a:lnTo>
                  <a:lnTo>
                    <a:pt x="14897" y="7429"/>
                  </a:lnTo>
                  <a:lnTo>
                    <a:pt x="12839" y="7035"/>
                  </a:lnTo>
                  <a:lnTo>
                    <a:pt x="12052" y="6794"/>
                  </a:lnTo>
                  <a:lnTo>
                    <a:pt x="12323" y="5206"/>
                  </a:lnTo>
                  <a:lnTo>
                    <a:pt x="6942" y="5206"/>
                  </a:lnTo>
                  <a:lnTo>
                    <a:pt x="5892" y="2019"/>
                  </a:lnTo>
                  <a:close/>
                </a:path>
                <a:path w="17145" h="19050">
                  <a:moveTo>
                    <a:pt x="7188" y="0"/>
                  </a:moveTo>
                  <a:lnTo>
                    <a:pt x="9235" y="4381"/>
                  </a:lnTo>
                  <a:lnTo>
                    <a:pt x="8872" y="4381"/>
                  </a:lnTo>
                  <a:lnTo>
                    <a:pt x="6633" y="5206"/>
                  </a:lnTo>
                  <a:lnTo>
                    <a:pt x="12323" y="5206"/>
                  </a:lnTo>
                  <a:lnTo>
                    <a:pt x="12407" y="4711"/>
                  </a:lnTo>
                  <a:lnTo>
                    <a:pt x="13322" y="4381"/>
                  </a:lnTo>
                  <a:lnTo>
                    <a:pt x="12458" y="2527"/>
                  </a:lnTo>
                  <a:lnTo>
                    <a:pt x="11163" y="1587"/>
                  </a:lnTo>
                  <a:lnTo>
                    <a:pt x="7188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4097591" y="3220853"/>
              <a:ext cx="13335" cy="15240"/>
            </a:xfrm>
            <a:custGeom>
              <a:avLst/>
              <a:gdLst/>
              <a:ahLst/>
              <a:cxnLst/>
              <a:rect l="l" t="t" r="r" b="b"/>
              <a:pathLst>
                <a:path w="13335" h="15239">
                  <a:moveTo>
                    <a:pt x="9563" y="10909"/>
                  </a:moveTo>
                  <a:lnTo>
                    <a:pt x="5586" y="10909"/>
                  </a:lnTo>
                  <a:lnTo>
                    <a:pt x="7785" y="11366"/>
                  </a:lnTo>
                  <a:lnTo>
                    <a:pt x="6972" y="13627"/>
                  </a:lnTo>
                  <a:lnTo>
                    <a:pt x="8280" y="14338"/>
                  </a:lnTo>
                  <a:lnTo>
                    <a:pt x="9715" y="15087"/>
                  </a:lnTo>
                  <a:lnTo>
                    <a:pt x="11087" y="13868"/>
                  </a:lnTo>
                  <a:lnTo>
                    <a:pt x="10375" y="11595"/>
                  </a:lnTo>
                  <a:lnTo>
                    <a:pt x="9563" y="10909"/>
                  </a:lnTo>
                  <a:close/>
                </a:path>
                <a:path w="13335" h="15239">
                  <a:moveTo>
                    <a:pt x="12096" y="5803"/>
                  </a:moveTo>
                  <a:lnTo>
                    <a:pt x="2227" y="5803"/>
                  </a:lnTo>
                  <a:lnTo>
                    <a:pt x="2819" y="7213"/>
                  </a:lnTo>
                  <a:lnTo>
                    <a:pt x="2781" y="8140"/>
                  </a:lnTo>
                  <a:lnTo>
                    <a:pt x="2171" y="8343"/>
                  </a:lnTo>
                  <a:lnTo>
                    <a:pt x="1905" y="8470"/>
                  </a:lnTo>
                  <a:lnTo>
                    <a:pt x="1016" y="10248"/>
                  </a:lnTo>
                  <a:lnTo>
                    <a:pt x="1676" y="12115"/>
                  </a:lnTo>
                  <a:lnTo>
                    <a:pt x="3759" y="12738"/>
                  </a:lnTo>
                  <a:lnTo>
                    <a:pt x="4384" y="12738"/>
                  </a:lnTo>
                  <a:lnTo>
                    <a:pt x="5271" y="11595"/>
                  </a:lnTo>
                  <a:lnTo>
                    <a:pt x="5230" y="10909"/>
                  </a:lnTo>
                  <a:lnTo>
                    <a:pt x="9563" y="10909"/>
                  </a:lnTo>
                  <a:lnTo>
                    <a:pt x="10274" y="9321"/>
                  </a:lnTo>
                  <a:lnTo>
                    <a:pt x="13189" y="9321"/>
                  </a:lnTo>
                  <a:lnTo>
                    <a:pt x="13182" y="7962"/>
                  </a:lnTo>
                  <a:lnTo>
                    <a:pt x="12096" y="5803"/>
                  </a:lnTo>
                  <a:close/>
                </a:path>
                <a:path w="13335" h="15239">
                  <a:moveTo>
                    <a:pt x="13189" y="9321"/>
                  </a:moveTo>
                  <a:lnTo>
                    <a:pt x="10274" y="9321"/>
                  </a:lnTo>
                  <a:lnTo>
                    <a:pt x="10973" y="10248"/>
                  </a:lnTo>
                  <a:lnTo>
                    <a:pt x="12006" y="10248"/>
                  </a:lnTo>
                  <a:lnTo>
                    <a:pt x="13195" y="10426"/>
                  </a:lnTo>
                  <a:lnTo>
                    <a:pt x="13189" y="9321"/>
                  </a:lnTo>
                  <a:close/>
                </a:path>
                <a:path w="13335" h="15239">
                  <a:moveTo>
                    <a:pt x="4005" y="1968"/>
                  </a:moveTo>
                  <a:lnTo>
                    <a:pt x="1401" y="1968"/>
                  </a:lnTo>
                  <a:lnTo>
                    <a:pt x="0" y="4102"/>
                  </a:lnTo>
                  <a:lnTo>
                    <a:pt x="1562" y="5803"/>
                  </a:lnTo>
                  <a:lnTo>
                    <a:pt x="11721" y="5803"/>
                  </a:lnTo>
                  <a:lnTo>
                    <a:pt x="10782" y="5613"/>
                  </a:lnTo>
                  <a:lnTo>
                    <a:pt x="10411" y="5613"/>
                  </a:lnTo>
                  <a:lnTo>
                    <a:pt x="9436" y="5308"/>
                  </a:lnTo>
                  <a:lnTo>
                    <a:pt x="9575" y="4394"/>
                  </a:lnTo>
                  <a:lnTo>
                    <a:pt x="4928" y="4394"/>
                  </a:lnTo>
                  <a:lnTo>
                    <a:pt x="4005" y="1968"/>
                  </a:lnTo>
                  <a:close/>
                </a:path>
                <a:path w="13335" h="15239">
                  <a:moveTo>
                    <a:pt x="5626" y="0"/>
                  </a:moveTo>
                  <a:lnTo>
                    <a:pt x="7137" y="3200"/>
                  </a:lnTo>
                  <a:lnTo>
                    <a:pt x="4680" y="4394"/>
                  </a:lnTo>
                  <a:lnTo>
                    <a:pt x="9575" y="4394"/>
                  </a:lnTo>
                  <a:lnTo>
                    <a:pt x="9677" y="3657"/>
                  </a:lnTo>
                  <a:lnTo>
                    <a:pt x="10401" y="3403"/>
                  </a:lnTo>
                  <a:lnTo>
                    <a:pt x="9702" y="1968"/>
                  </a:lnTo>
                  <a:lnTo>
                    <a:pt x="8712" y="1231"/>
                  </a:lnTo>
                  <a:lnTo>
                    <a:pt x="8191" y="1041"/>
                  </a:lnTo>
                  <a:lnTo>
                    <a:pt x="5626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7" name="object 10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068330" y="3158020"/>
              <a:ext cx="33375" cy="35242"/>
            </a:xfrm>
            <a:prstGeom prst="rect">
              <a:avLst/>
            </a:prstGeom>
          </p:spPr>
        </p:pic>
        <p:sp>
          <p:nvSpPr>
            <p:cNvPr id="108" name="object 108"/>
            <p:cNvSpPr/>
            <p:nvPr/>
          </p:nvSpPr>
          <p:spPr>
            <a:xfrm>
              <a:off x="4081453" y="3165781"/>
              <a:ext cx="17780" cy="20955"/>
            </a:xfrm>
            <a:custGeom>
              <a:avLst/>
              <a:gdLst/>
              <a:ahLst/>
              <a:cxnLst/>
              <a:rect l="l" t="t" r="r" b="b"/>
              <a:pathLst>
                <a:path w="17779" h="20955">
                  <a:moveTo>
                    <a:pt x="4307" y="6159"/>
                  </a:moveTo>
                  <a:lnTo>
                    <a:pt x="2329" y="6159"/>
                  </a:lnTo>
                  <a:lnTo>
                    <a:pt x="1257" y="6362"/>
                  </a:lnTo>
                  <a:lnTo>
                    <a:pt x="0" y="8458"/>
                  </a:lnTo>
                  <a:lnTo>
                    <a:pt x="641" y="11264"/>
                  </a:lnTo>
                  <a:lnTo>
                    <a:pt x="711" y="11569"/>
                  </a:lnTo>
                  <a:lnTo>
                    <a:pt x="1314" y="12598"/>
                  </a:lnTo>
                  <a:lnTo>
                    <a:pt x="4508" y="12598"/>
                  </a:lnTo>
                  <a:lnTo>
                    <a:pt x="5219" y="14376"/>
                  </a:lnTo>
                  <a:lnTo>
                    <a:pt x="2413" y="15582"/>
                  </a:lnTo>
                  <a:lnTo>
                    <a:pt x="3048" y="19761"/>
                  </a:lnTo>
                  <a:lnTo>
                    <a:pt x="5461" y="20345"/>
                  </a:lnTo>
                  <a:lnTo>
                    <a:pt x="7327" y="17754"/>
                  </a:lnTo>
                  <a:lnTo>
                    <a:pt x="7416" y="16332"/>
                  </a:lnTo>
                  <a:lnTo>
                    <a:pt x="9728" y="15836"/>
                  </a:lnTo>
                  <a:lnTo>
                    <a:pt x="14746" y="15836"/>
                  </a:lnTo>
                  <a:lnTo>
                    <a:pt x="15125" y="15087"/>
                  </a:lnTo>
                  <a:lnTo>
                    <a:pt x="14770" y="14604"/>
                  </a:lnTo>
                  <a:lnTo>
                    <a:pt x="13797" y="12598"/>
                  </a:lnTo>
                  <a:lnTo>
                    <a:pt x="13487" y="11722"/>
                  </a:lnTo>
                  <a:lnTo>
                    <a:pt x="15532" y="10680"/>
                  </a:lnTo>
                  <a:lnTo>
                    <a:pt x="16719" y="10680"/>
                  </a:lnTo>
                  <a:lnTo>
                    <a:pt x="17449" y="9309"/>
                  </a:lnTo>
                  <a:lnTo>
                    <a:pt x="17424" y="7581"/>
                  </a:lnTo>
                  <a:lnTo>
                    <a:pt x="13830" y="7581"/>
                  </a:lnTo>
                  <a:lnTo>
                    <a:pt x="12300" y="6591"/>
                  </a:lnTo>
                  <a:lnTo>
                    <a:pt x="4927" y="6591"/>
                  </a:lnTo>
                  <a:lnTo>
                    <a:pt x="4307" y="6159"/>
                  </a:lnTo>
                  <a:close/>
                </a:path>
                <a:path w="17779" h="20955">
                  <a:moveTo>
                    <a:pt x="14746" y="15836"/>
                  </a:moveTo>
                  <a:lnTo>
                    <a:pt x="9728" y="15836"/>
                  </a:lnTo>
                  <a:lnTo>
                    <a:pt x="9372" y="17132"/>
                  </a:lnTo>
                  <a:lnTo>
                    <a:pt x="10909" y="20015"/>
                  </a:lnTo>
                  <a:lnTo>
                    <a:pt x="13627" y="18046"/>
                  </a:lnTo>
                  <a:lnTo>
                    <a:pt x="14746" y="15836"/>
                  </a:lnTo>
                  <a:close/>
                </a:path>
                <a:path w="17779" h="20955">
                  <a:moveTo>
                    <a:pt x="16719" y="10680"/>
                  </a:moveTo>
                  <a:lnTo>
                    <a:pt x="15532" y="10680"/>
                  </a:lnTo>
                  <a:lnTo>
                    <a:pt x="16408" y="11264"/>
                  </a:lnTo>
                  <a:lnTo>
                    <a:pt x="16719" y="10680"/>
                  </a:lnTo>
                  <a:close/>
                </a:path>
                <a:path w="17779" h="20955">
                  <a:moveTo>
                    <a:pt x="16243" y="3086"/>
                  </a:moveTo>
                  <a:lnTo>
                    <a:pt x="13830" y="7581"/>
                  </a:lnTo>
                  <a:lnTo>
                    <a:pt x="17424" y="7581"/>
                  </a:lnTo>
                  <a:lnTo>
                    <a:pt x="16310" y="3340"/>
                  </a:lnTo>
                  <a:lnTo>
                    <a:pt x="16243" y="3086"/>
                  </a:lnTo>
                  <a:close/>
                </a:path>
                <a:path w="17779" h="20955">
                  <a:moveTo>
                    <a:pt x="10617" y="0"/>
                  </a:moveTo>
                  <a:lnTo>
                    <a:pt x="7061" y="203"/>
                  </a:lnTo>
                  <a:lnTo>
                    <a:pt x="6525" y="3086"/>
                  </a:lnTo>
                  <a:lnTo>
                    <a:pt x="6477" y="3340"/>
                  </a:lnTo>
                  <a:lnTo>
                    <a:pt x="7023" y="4063"/>
                  </a:lnTo>
                  <a:lnTo>
                    <a:pt x="5829" y="6159"/>
                  </a:lnTo>
                  <a:lnTo>
                    <a:pt x="5579" y="6159"/>
                  </a:lnTo>
                  <a:lnTo>
                    <a:pt x="4927" y="6591"/>
                  </a:lnTo>
                  <a:lnTo>
                    <a:pt x="12300" y="6591"/>
                  </a:lnTo>
                  <a:lnTo>
                    <a:pt x="11633" y="6159"/>
                  </a:lnTo>
                  <a:lnTo>
                    <a:pt x="13616" y="3340"/>
                  </a:lnTo>
                  <a:lnTo>
                    <a:pt x="13464" y="3086"/>
                  </a:lnTo>
                  <a:lnTo>
                    <a:pt x="10617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4083180" y="3168137"/>
              <a:ext cx="14604" cy="16510"/>
            </a:xfrm>
            <a:custGeom>
              <a:avLst/>
              <a:gdLst/>
              <a:ahLst/>
              <a:cxnLst/>
              <a:rect l="l" t="t" r="r" b="b"/>
              <a:pathLst>
                <a:path w="14604" h="16510">
                  <a:moveTo>
                    <a:pt x="7988" y="12484"/>
                  </a:moveTo>
                  <a:lnTo>
                    <a:pt x="2119" y="12484"/>
                  </a:lnTo>
                  <a:lnTo>
                    <a:pt x="2183" y="12915"/>
                  </a:lnTo>
                  <a:lnTo>
                    <a:pt x="2272" y="13512"/>
                  </a:lnTo>
                  <a:lnTo>
                    <a:pt x="2367" y="14147"/>
                  </a:lnTo>
                  <a:lnTo>
                    <a:pt x="2722" y="15760"/>
                  </a:lnTo>
                  <a:lnTo>
                    <a:pt x="4571" y="16154"/>
                  </a:lnTo>
                  <a:lnTo>
                    <a:pt x="6010" y="14147"/>
                  </a:lnTo>
                  <a:lnTo>
                    <a:pt x="6113" y="13512"/>
                  </a:lnTo>
                  <a:lnTo>
                    <a:pt x="6146" y="12915"/>
                  </a:lnTo>
                  <a:lnTo>
                    <a:pt x="7988" y="12484"/>
                  </a:lnTo>
                  <a:close/>
                </a:path>
                <a:path w="14604" h="16510">
                  <a:moveTo>
                    <a:pt x="10947" y="9169"/>
                  </a:moveTo>
                  <a:lnTo>
                    <a:pt x="3445" y="9169"/>
                  </a:lnTo>
                  <a:lnTo>
                    <a:pt x="4491" y="11404"/>
                  </a:lnTo>
                  <a:lnTo>
                    <a:pt x="4610" y="11658"/>
                  </a:lnTo>
                  <a:lnTo>
                    <a:pt x="1853" y="12484"/>
                  </a:lnTo>
                  <a:lnTo>
                    <a:pt x="7988" y="12484"/>
                  </a:lnTo>
                  <a:lnTo>
                    <a:pt x="7708" y="13512"/>
                  </a:lnTo>
                  <a:lnTo>
                    <a:pt x="8928" y="15760"/>
                  </a:lnTo>
                  <a:lnTo>
                    <a:pt x="11061" y="14147"/>
                  </a:lnTo>
                  <a:lnTo>
                    <a:pt x="12242" y="11785"/>
                  </a:lnTo>
                  <a:lnTo>
                    <a:pt x="11950" y="11404"/>
                  </a:lnTo>
                  <a:lnTo>
                    <a:pt x="11544" y="10541"/>
                  </a:lnTo>
                  <a:lnTo>
                    <a:pt x="11175" y="9817"/>
                  </a:lnTo>
                  <a:lnTo>
                    <a:pt x="10947" y="9169"/>
                  </a:lnTo>
                  <a:close/>
                </a:path>
                <a:path w="14604" h="16510">
                  <a:moveTo>
                    <a:pt x="3327" y="4673"/>
                  </a:moveTo>
                  <a:lnTo>
                    <a:pt x="1193" y="5054"/>
                  </a:lnTo>
                  <a:lnTo>
                    <a:pt x="0" y="6819"/>
                  </a:lnTo>
                  <a:lnTo>
                    <a:pt x="715" y="8775"/>
                  </a:lnTo>
                  <a:lnTo>
                    <a:pt x="910" y="9169"/>
                  </a:lnTo>
                  <a:lnTo>
                    <a:pt x="1270" y="9639"/>
                  </a:lnTo>
                  <a:lnTo>
                    <a:pt x="2857" y="9639"/>
                  </a:lnTo>
                  <a:lnTo>
                    <a:pt x="3316" y="9169"/>
                  </a:lnTo>
                  <a:lnTo>
                    <a:pt x="10947" y="9169"/>
                  </a:lnTo>
                  <a:lnTo>
                    <a:pt x="12547" y="8331"/>
                  </a:lnTo>
                  <a:lnTo>
                    <a:pt x="13452" y="8331"/>
                  </a:lnTo>
                  <a:lnTo>
                    <a:pt x="14020" y="7239"/>
                  </a:lnTo>
                  <a:lnTo>
                    <a:pt x="13995" y="5892"/>
                  </a:lnTo>
                  <a:lnTo>
                    <a:pt x="11424" y="5892"/>
                  </a:lnTo>
                  <a:lnTo>
                    <a:pt x="10126" y="5219"/>
                  </a:lnTo>
                  <a:lnTo>
                    <a:pt x="4178" y="5219"/>
                  </a:lnTo>
                  <a:lnTo>
                    <a:pt x="3327" y="4673"/>
                  </a:lnTo>
                  <a:close/>
                </a:path>
                <a:path w="14604" h="16510">
                  <a:moveTo>
                    <a:pt x="13452" y="8331"/>
                  </a:moveTo>
                  <a:lnTo>
                    <a:pt x="12547" y="8331"/>
                  </a:lnTo>
                  <a:lnTo>
                    <a:pt x="13220" y="8775"/>
                  </a:lnTo>
                  <a:lnTo>
                    <a:pt x="13452" y="8331"/>
                  </a:lnTo>
                  <a:close/>
                </a:path>
                <a:path w="14604" h="16510">
                  <a:moveTo>
                    <a:pt x="13080" y="2425"/>
                  </a:moveTo>
                  <a:lnTo>
                    <a:pt x="11237" y="5892"/>
                  </a:lnTo>
                  <a:lnTo>
                    <a:pt x="13995" y="5892"/>
                  </a:lnTo>
                  <a:lnTo>
                    <a:pt x="13141" y="2654"/>
                  </a:lnTo>
                  <a:lnTo>
                    <a:pt x="13080" y="2425"/>
                  </a:lnTo>
                  <a:close/>
                </a:path>
                <a:path w="14604" h="16510">
                  <a:moveTo>
                    <a:pt x="8699" y="0"/>
                  </a:moveTo>
                  <a:lnTo>
                    <a:pt x="5892" y="190"/>
                  </a:lnTo>
                  <a:lnTo>
                    <a:pt x="5546" y="1993"/>
                  </a:lnTo>
                  <a:lnTo>
                    <a:pt x="5422" y="2654"/>
                  </a:lnTo>
                  <a:lnTo>
                    <a:pt x="5841" y="3213"/>
                  </a:lnTo>
                  <a:lnTo>
                    <a:pt x="4979" y="4673"/>
                  </a:lnTo>
                  <a:lnTo>
                    <a:pt x="4178" y="5219"/>
                  </a:lnTo>
                  <a:lnTo>
                    <a:pt x="10126" y="5219"/>
                  </a:lnTo>
                  <a:lnTo>
                    <a:pt x="9073" y="4673"/>
                  </a:lnTo>
                  <a:lnTo>
                    <a:pt x="8813" y="4673"/>
                  </a:lnTo>
                  <a:lnTo>
                    <a:pt x="10502" y="1993"/>
                  </a:lnTo>
                  <a:lnTo>
                    <a:pt x="8699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4076110" y="3157745"/>
              <a:ext cx="27305" cy="34290"/>
            </a:xfrm>
            <a:custGeom>
              <a:avLst/>
              <a:gdLst/>
              <a:ahLst/>
              <a:cxnLst/>
              <a:rect l="l" t="t" r="r" b="b"/>
              <a:pathLst>
                <a:path w="27304" h="34289">
                  <a:moveTo>
                    <a:pt x="12280" y="0"/>
                  </a:moveTo>
                  <a:lnTo>
                    <a:pt x="8216" y="0"/>
                  </a:lnTo>
                  <a:lnTo>
                    <a:pt x="5054" y="1155"/>
                  </a:lnTo>
                  <a:lnTo>
                    <a:pt x="3213" y="1828"/>
                  </a:lnTo>
                  <a:lnTo>
                    <a:pt x="1524" y="2819"/>
                  </a:lnTo>
                  <a:lnTo>
                    <a:pt x="0" y="4025"/>
                  </a:lnTo>
                  <a:lnTo>
                    <a:pt x="1536" y="3733"/>
                  </a:lnTo>
                  <a:lnTo>
                    <a:pt x="3098" y="3670"/>
                  </a:lnTo>
                  <a:lnTo>
                    <a:pt x="8763" y="4330"/>
                  </a:lnTo>
                  <a:lnTo>
                    <a:pt x="12115" y="6438"/>
                  </a:lnTo>
                  <a:lnTo>
                    <a:pt x="17614" y="12915"/>
                  </a:lnTo>
                  <a:lnTo>
                    <a:pt x="18948" y="18173"/>
                  </a:lnTo>
                  <a:lnTo>
                    <a:pt x="17792" y="24650"/>
                  </a:lnTo>
                  <a:lnTo>
                    <a:pt x="17132" y="26682"/>
                  </a:lnTo>
                  <a:lnTo>
                    <a:pt x="16548" y="28727"/>
                  </a:lnTo>
                  <a:lnTo>
                    <a:pt x="15722" y="30721"/>
                  </a:lnTo>
                  <a:lnTo>
                    <a:pt x="14528" y="32423"/>
                  </a:lnTo>
                  <a:lnTo>
                    <a:pt x="13004" y="33883"/>
                  </a:lnTo>
                  <a:lnTo>
                    <a:pt x="14071" y="33528"/>
                  </a:lnTo>
                  <a:lnTo>
                    <a:pt x="27292" y="13830"/>
                  </a:lnTo>
                  <a:lnTo>
                    <a:pt x="23888" y="3746"/>
                  </a:lnTo>
                  <a:lnTo>
                    <a:pt x="12280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1" name="object 11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4066638" y="3193567"/>
              <a:ext cx="26774" cy="27076"/>
            </a:xfrm>
            <a:prstGeom prst="rect">
              <a:avLst/>
            </a:prstGeom>
          </p:spPr>
        </p:pic>
        <p:sp>
          <p:nvSpPr>
            <p:cNvPr id="112" name="object 112"/>
            <p:cNvSpPr/>
            <p:nvPr/>
          </p:nvSpPr>
          <p:spPr>
            <a:xfrm>
              <a:off x="4067274" y="3198486"/>
              <a:ext cx="22860" cy="22225"/>
            </a:xfrm>
            <a:custGeom>
              <a:avLst/>
              <a:gdLst/>
              <a:ahLst/>
              <a:cxnLst/>
              <a:rect l="l" t="t" r="r" b="b"/>
              <a:pathLst>
                <a:path w="22860" h="22225">
                  <a:moveTo>
                    <a:pt x="18878" y="18948"/>
                  </a:moveTo>
                  <a:lnTo>
                    <a:pt x="5613" y="18948"/>
                  </a:lnTo>
                  <a:lnTo>
                    <a:pt x="5807" y="20294"/>
                  </a:lnTo>
                  <a:lnTo>
                    <a:pt x="5869" y="20726"/>
                  </a:lnTo>
                  <a:lnTo>
                    <a:pt x="5994" y="21589"/>
                  </a:lnTo>
                  <a:lnTo>
                    <a:pt x="6400" y="21742"/>
                  </a:lnTo>
                  <a:lnTo>
                    <a:pt x="6604" y="22034"/>
                  </a:lnTo>
                  <a:lnTo>
                    <a:pt x="6718" y="22199"/>
                  </a:lnTo>
                  <a:lnTo>
                    <a:pt x="6934" y="22199"/>
                  </a:lnTo>
                  <a:lnTo>
                    <a:pt x="7206" y="21742"/>
                  </a:lnTo>
                  <a:lnTo>
                    <a:pt x="7288" y="21589"/>
                  </a:lnTo>
                  <a:lnTo>
                    <a:pt x="7378" y="21424"/>
                  </a:lnTo>
                  <a:lnTo>
                    <a:pt x="7890" y="20726"/>
                  </a:lnTo>
                  <a:lnTo>
                    <a:pt x="9613" y="20726"/>
                  </a:lnTo>
                  <a:lnTo>
                    <a:pt x="11188" y="20497"/>
                  </a:lnTo>
                  <a:lnTo>
                    <a:pt x="11798" y="20294"/>
                  </a:lnTo>
                  <a:lnTo>
                    <a:pt x="15062" y="20294"/>
                  </a:lnTo>
                  <a:lnTo>
                    <a:pt x="18351" y="19329"/>
                  </a:lnTo>
                  <a:lnTo>
                    <a:pt x="18878" y="18948"/>
                  </a:lnTo>
                  <a:close/>
                </a:path>
                <a:path w="22860" h="22225">
                  <a:moveTo>
                    <a:pt x="15062" y="20294"/>
                  </a:moveTo>
                  <a:lnTo>
                    <a:pt x="11798" y="20294"/>
                  </a:lnTo>
                  <a:lnTo>
                    <a:pt x="14399" y="20497"/>
                  </a:lnTo>
                  <a:lnTo>
                    <a:pt x="12440" y="20497"/>
                  </a:lnTo>
                  <a:lnTo>
                    <a:pt x="15062" y="20294"/>
                  </a:lnTo>
                  <a:close/>
                </a:path>
                <a:path w="22860" h="22225">
                  <a:moveTo>
                    <a:pt x="3276" y="0"/>
                  </a:moveTo>
                  <a:lnTo>
                    <a:pt x="2095" y="1409"/>
                  </a:lnTo>
                  <a:lnTo>
                    <a:pt x="1206" y="3047"/>
                  </a:lnTo>
                  <a:lnTo>
                    <a:pt x="0" y="7238"/>
                  </a:lnTo>
                  <a:lnTo>
                    <a:pt x="81" y="8547"/>
                  </a:lnTo>
                  <a:lnTo>
                    <a:pt x="190" y="10286"/>
                  </a:lnTo>
                  <a:lnTo>
                    <a:pt x="1066" y="12699"/>
                  </a:lnTo>
                  <a:lnTo>
                    <a:pt x="1130" y="12852"/>
                  </a:lnTo>
                  <a:lnTo>
                    <a:pt x="1219" y="13004"/>
                  </a:lnTo>
                  <a:lnTo>
                    <a:pt x="1282" y="13157"/>
                  </a:lnTo>
                  <a:lnTo>
                    <a:pt x="1696" y="14973"/>
                  </a:lnTo>
                  <a:lnTo>
                    <a:pt x="1815" y="16395"/>
                  </a:lnTo>
                  <a:lnTo>
                    <a:pt x="1498" y="17246"/>
                  </a:lnTo>
                  <a:lnTo>
                    <a:pt x="1092" y="17678"/>
                  </a:lnTo>
                  <a:lnTo>
                    <a:pt x="596" y="18135"/>
                  </a:lnTo>
                  <a:lnTo>
                    <a:pt x="736" y="18554"/>
                  </a:lnTo>
                  <a:lnTo>
                    <a:pt x="1651" y="18554"/>
                  </a:lnTo>
                  <a:lnTo>
                    <a:pt x="2906" y="19329"/>
                  </a:lnTo>
                  <a:lnTo>
                    <a:pt x="2563" y="19329"/>
                  </a:lnTo>
                  <a:lnTo>
                    <a:pt x="3733" y="17919"/>
                  </a:lnTo>
                  <a:lnTo>
                    <a:pt x="20274" y="17919"/>
                  </a:lnTo>
                  <a:lnTo>
                    <a:pt x="20579" y="17678"/>
                  </a:lnTo>
                  <a:lnTo>
                    <a:pt x="18848" y="17678"/>
                  </a:lnTo>
                  <a:lnTo>
                    <a:pt x="12982" y="16802"/>
                  </a:lnTo>
                  <a:lnTo>
                    <a:pt x="12230" y="16802"/>
                  </a:lnTo>
                  <a:lnTo>
                    <a:pt x="8674" y="14973"/>
                  </a:lnTo>
                  <a:lnTo>
                    <a:pt x="6553" y="13830"/>
                  </a:lnTo>
                  <a:lnTo>
                    <a:pt x="5283" y="11861"/>
                  </a:lnTo>
                  <a:lnTo>
                    <a:pt x="3975" y="9778"/>
                  </a:lnTo>
                  <a:lnTo>
                    <a:pt x="3149" y="8547"/>
                  </a:lnTo>
                  <a:lnTo>
                    <a:pt x="2641" y="4838"/>
                  </a:lnTo>
                  <a:lnTo>
                    <a:pt x="2743" y="2451"/>
                  </a:lnTo>
                  <a:lnTo>
                    <a:pt x="2843" y="1409"/>
                  </a:lnTo>
                  <a:lnTo>
                    <a:pt x="2984" y="787"/>
                  </a:lnTo>
                  <a:lnTo>
                    <a:pt x="3276" y="0"/>
                  </a:lnTo>
                  <a:close/>
                </a:path>
                <a:path w="22860" h="22225">
                  <a:moveTo>
                    <a:pt x="20274" y="17919"/>
                  </a:moveTo>
                  <a:lnTo>
                    <a:pt x="3733" y="17919"/>
                  </a:lnTo>
                  <a:lnTo>
                    <a:pt x="4986" y="19329"/>
                  </a:lnTo>
                  <a:lnTo>
                    <a:pt x="5613" y="18948"/>
                  </a:lnTo>
                  <a:lnTo>
                    <a:pt x="18878" y="18948"/>
                  </a:lnTo>
                  <a:lnTo>
                    <a:pt x="20274" y="17919"/>
                  </a:lnTo>
                  <a:close/>
                </a:path>
                <a:path w="22860" h="22225">
                  <a:moveTo>
                    <a:pt x="22466" y="16065"/>
                  </a:moveTo>
                  <a:lnTo>
                    <a:pt x="20204" y="17246"/>
                  </a:lnTo>
                  <a:lnTo>
                    <a:pt x="19789" y="17246"/>
                  </a:lnTo>
                  <a:lnTo>
                    <a:pt x="17676" y="17678"/>
                  </a:lnTo>
                  <a:lnTo>
                    <a:pt x="20579" y="17678"/>
                  </a:lnTo>
                  <a:lnTo>
                    <a:pt x="21684" y="16802"/>
                  </a:lnTo>
                  <a:lnTo>
                    <a:pt x="22466" y="16065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4153966" y="2742704"/>
              <a:ext cx="58419" cy="53340"/>
            </a:xfrm>
            <a:custGeom>
              <a:avLst/>
              <a:gdLst/>
              <a:ahLst/>
              <a:cxnLst/>
              <a:rect l="l" t="t" r="r" b="b"/>
              <a:pathLst>
                <a:path w="58420" h="53339">
                  <a:moveTo>
                    <a:pt x="58229" y="19545"/>
                  </a:moveTo>
                  <a:lnTo>
                    <a:pt x="57619" y="19164"/>
                  </a:lnTo>
                  <a:lnTo>
                    <a:pt x="57150" y="18554"/>
                  </a:lnTo>
                  <a:lnTo>
                    <a:pt x="56883" y="17487"/>
                  </a:lnTo>
                  <a:lnTo>
                    <a:pt x="56629" y="17043"/>
                  </a:lnTo>
                  <a:lnTo>
                    <a:pt x="56489" y="17310"/>
                  </a:lnTo>
                  <a:lnTo>
                    <a:pt x="50152" y="22123"/>
                  </a:lnTo>
                  <a:lnTo>
                    <a:pt x="42722" y="25869"/>
                  </a:lnTo>
                  <a:lnTo>
                    <a:pt x="34112" y="28803"/>
                  </a:lnTo>
                  <a:lnTo>
                    <a:pt x="28727" y="30086"/>
                  </a:lnTo>
                  <a:lnTo>
                    <a:pt x="32613" y="27686"/>
                  </a:lnTo>
                  <a:lnTo>
                    <a:pt x="39433" y="20993"/>
                  </a:lnTo>
                  <a:lnTo>
                    <a:pt x="43624" y="14325"/>
                  </a:lnTo>
                  <a:lnTo>
                    <a:pt x="45796" y="8191"/>
                  </a:lnTo>
                  <a:lnTo>
                    <a:pt x="45148" y="8077"/>
                  </a:lnTo>
                  <a:lnTo>
                    <a:pt x="44500" y="7696"/>
                  </a:lnTo>
                  <a:lnTo>
                    <a:pt x="43878" y="6858"/>
                  </a:lnTo>
                  <a:lnTo>
                    <a:pt x="43510" y="6565"/>
                  </a:lnTo>
                  <a:lnTo>
                    <a:pt x="43421" y="6959"/>
                  </a:lnTo>
                  <a:lnTo>
                    <a:pt x="40792" y="14287"/>
                  </a:lnTo>
                  <a:lnTo>
                    <a:pt x="36220" y="20866"/>
                  </a:lnTo>
                  <a:lnTo>
                    <a:pt x="29756" y="26631"/>
                  </a:lnTo>
                  <a:lnTo>
                    <a:pt x="28460" y="27406"/>
                  </a:lnTo>
                  <a:lnTo>
                    <a:pt x="30962" y="23736"/>
                  </a:lnTo>
                  <a:lnTo>
                    <a:pt x="34467" y="14846"/>
                  </a:lnTo>
                  <a:lnTo>
                    <a:pt x="35585" y="7048"/>
                  </a:lnTo>
                  <a:lnTo>
                    <a:pt x="35077" y="546"/>
                  </a:lnTo>
                  <a:lnTo>
                    <a:pt x="34429" y="685"/>
                  </a:lnTo>
                  <a:lnTo>
                    <a:pt x="33705" y="622"/>
                  </a:lnTo>
                  <a:lnTo>
                    <a:pt x="32562" y="38"/>
                  </a:lnTo>
                  <a:lnTo>
                    <a:pt x="32321" y="0"/>
                  </a:lnTo>
                  <a:lnTo>
                    <a:pt x="32410" y="381"/>
                  </a:lnTo>
                  <a:lnTo>
                    <a:pt x="32981" y="8166"/>
                  </a:lnTo>
                  <a:lnTo>
                    <a:pt x="31483" y="16014"/>
                  </a:lnTo>
                  <a:lnTo>
                    <a:pt x="27927" y="23926"/>
                  </a:lnTo>
                  <a:lnTo>
                    <a:pt x="23990" y="29476"/>
                  </a:lnTo>
                  <a:lnTo>
                    <a:pt x="22529" y="21336"/>
                  </a:lnTo>
                  <a:lnTo>
                    <a:pt x="18783" y="12534"/>
                  </a:lnTo>
                  <a:lnTo>
                    <a:pt x="14109" y="6184"/>
                  </a:lnTo>
                  <a:lnTo>
                    <a:pt x="9194" y="1917"/>
                  </a:lnTo>
                  <a:lnTo>
                    <a:pt x="8839" y="2489"/>
                  </a:lnTo>
                  <a:lnTo>
                    <a:pt x="8267" y="2946"/>
                  </a:lnTo>
                  <a:lnTo>
                    <a:pt x="7251" y="3213"/>
                  </a:lnTo>
                  <a:lnTo>
                    <a:pt x="6845" y="3467"/>
                  </a:lnTo>
                  <a:lnTo>
                    <a:pt x="7175" y="3683"/>
                  </a:lnTo>
                  <a:lnTo>
                    <a:pt x="13042" y="8813"/>
                  </a:lnTo>
                  <a:lnTo>
                    <a:pt x="17487" y="15468"/>
                  </a:lnTo>
                  <a:lnTo>
                    <a:pt x="20497" y="23596"/>
                  </a:lnTo>
                  <a:lnTo>
                    <a:pt x="21767" y="31369"/>
                  </a:lnTo>
                  <a:lnTo>
                    <a:pt x="21577" y="31483"/>
                  </a:lnTo>
                  <a:lnTo>
                    <a:pt x="16725" y="26073"/>
                  </a:lnTo>
                  <a:lnTo>
                    <a:pt x="10566" y="21424"/>
                  </a:lnTo>
                  <a:lnTo>
                    <a:pt x="5092" y="18973"/>
                  </a:lnTo>
                  <a:lnTo>
                    <a:pt x="482" y="18148"/>
                  </a:lnTo>
                  <a:lnTo>
                    <a:pt x="571" y="18694"/>
                  </a:lnTo>
                  <a:lnTo>
                    <a:pt x="482" y="19291"/>
                  </a:lnTo>
                  <a:lnTo>
                    <a:pt x="101" y="19951"/>
                  </a:lnTo>
                  <a:lnTo>
                    <a:pt x="0" y="20320"/>
                  </a:lnTo>
                  <a:lnTo>
                    <a:pt x="279" y="20320"/>
                  </a:lnTo>
                  <a:lnTo>
                    <a:pt x="5791" y="21348"/>
                  </a:lnTo>
                  <a:lnTo>
                    <a:pt x="11303" y="24142"/>
                  </a:lnTo>
                  <a:lnTo>
                    <a:pt x="16776" y="28638"/>
                  </a:lnTo>
                  <a:lnTo>
                    <a:pt x="22199" y="34861"/>
                  </a:lnTo>
                  <a:lnTo>
                    <a:pt x="22517" y="34518"/>
                  </a:lnTo>
                  <a:lnTo>
                    <a:pt x="22390" y="35267"/>
                  </a:lnTo>
                  <a:lnTo>
                    <a:pt x="31800" y="37744"/>
                  </a:lnTo>
                  <a:lnTo>
                    <a:pt x="39598" y="41516"/>
                  </a:lnTo>
                  <a:lnTo>
                    <a:pt x="45796" y="46583"/>
                  </a:lnTo>
                  <a:lnTo>
                    <a:pt x="50342" y="52908"/>
                  </a:lnTo>
                  <a:lnTo>
                    <a:pt x="50520" y="53263"/>
                  </a:lnTo>
                  <a:lnTo>
                    <a:pt x="50800" y="52882"/>
                  </a:lnTo>
                  <a:lnTo>
                    <a:pt x="51181" y="51892"/>
                  </a:lnTo>
                  <a:lnTo>
                    <a:pt x="51689" y="51358"/>
                  </a:lnTo>
                  <a:lnTo>
                    <a:pt x="52285" y="51066"/>
                  </a:lnTo>
                  <a:lnTo>
                    <a:pt x="48501" y="45758"/>
                  </a:lnTo>
                  <a:lnTo>
                    <a:pt x="42633" y="40500"/>
                  </a:lnTo>
                  <a:lnTo>
                    <a:pt x="34239" y="35941"/>
                  </a:lnTo>
                  <a:lnTo>
                    <a:pt x="25895" y="33591"/>
                  </a:lnTo>
                  <a:lnTo>
                    <a:pt x="33705" y="32321"/>
                  </a:lnTo>
                  <a:lnTo>
                    <a:pt x="42367" y="32588"/>
                  </a:lnTo>
                  <a:lnTo>
                    <a:pt x="50088" y="34696"/>
                  </a:lnTo>
                  <a:lnTo>
                    <a:pt x="56819" y="38620"/>
                  </a:lnTo>
                  <a:lnTo>
                    <a:pt x="57150" y="38874"/>
                  </a:lnTo>
                  <a:lnTo>
                    <a:pt x="57213" y="38633"/>
                  </a:lnTo>
                  <a:lnTo>
                    <a:pt x="57188" y="37350"/>
                  </a:lnTo>
                  <a:lnTo>
                    <a:pt x="57429" y="36664"/>
                  </a:lnTo>
                  <a:lnTo>
                    <a:pt x="57848" y="36144"/>
                  </a:lnTo>
                  <a:lnTo>
                    <a:pt x="52235" y="32842"/>
                  </a:lnTo>
                  <a:lnTo>
                    <a:pt x="44742" y="30416"/>
                  </a:lnTo>
                  <a:lnTo>
                    <a:pt x="38900" y="29972"/>
                  </a:lnTo>
                  <a:lnTo>
                    <a:pt x="45821" y="27279"/>
                  </a:lnTo>
                  <a:lnTo>
                    <a:pt x="52743" y="23418"/>
                  </a:lnTo>
                  <a:lnTo>
                    <a:pt x="58229" y="19545"/>
                  </a:lnTo>
                  <a:close/>
                </a:path>
              </a:pathLst>
            </a:custGeom>
            <a:solidFill>
              <a:srgbClr val="86A9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4" name="object 11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193451" y="2730462"/>
              <a:ext cx="20116" cy="20421"/>
            </a:xfrm>
            <a:prstGeom prst="rect">
              <a:avLst/>
            </a:prstGeom>
          </p:spPr>
        </p:pic>
        <p:sp>
          <p:nvSpPr>
            <p:cNvPr id="115" name="object 115"/>
            <p:cNvSpPr/>
            <p:nvPr/>
          </p:nvSpPr>
          <p:spPr>
            <a:xfrm>
              <a:off x="4202679" y="2733134"/>
              <a:ext cx="10795" cy="13335"/>
            </a:xfrm>
            <a:custGeom>
              <a:avLst/>
              <a:gdLst/>
              <a:ahLst/>
              <a:cxnLst/>
              <a:rect l="l" t="t" r="r" b="b"/>
              <a:pathLst>
                <a:path w="10795" h="13335">
                  <a:moveTo>
                    <a:pt x="6991" y="9563"/>
                  </a:moveTo>
                  <a:lnTo>
                    <a:pt x="5073" y="9563"/>
                  </a:lnTo>
                  <a:lnTo>
                    <a:pt x="4394" y="11188"/>
                  </a:lnTo>
                  <a:lnTo>
                    <a:pt x="6426" y="12725"/>
                  </a:lnTo>
                  <a:lnTo>
                    <a:pt x="7708" y="11976"/>
                  </a:lnTo>
                  <a:lnTo>
                    <a:pt x="7592" y="11188"/>
                  </a:lnTo>
                  <a:lnTo>
                    <a:pt x="7467" y="10337"/>
                  </a:lnTo>
                  <a:lnTo>
                    <a:pt x="7442" y="10160"/>
                  </a:lnTo>
                  <a:lnTo>
                    <a:pt x="6991" y="9563"/>
                  </a:lnTo>
                  <a:close/>
                </a:path>
                <a:path w="10795" h="13335">
                  <a:moveTo>
                    <a:pt x="4127" y="1181"/>
                  </a:moveTo>
                  <a:lnTo>
                    <a:pt x="1295" y="1181"/>
                  </a:lnTo>
                  <a:lnTo>
                    <a:pt x="0" y="2590"/>
                  </a:lnTo>
                  <a:lnTo>
                    <a:pt x="1112" y="4292"/>
                  </a:lnTo>
                  <a:lnTo>
                    <a:pt x="1587" y="4292"/>
                  </a:lnTo>
                  <a:lnTo>
                    <a:pt x="1765" y="4978"/>
                  </a:lnTo>
                  <a:lnTo>
                    <a:pt x="1860" y="5651"/>
                  </a:lnTo>
                  <a:lnTo>
                    <a:pt x="1710" y="6375"/>
                  </a:lnTo>
                  <a:lnTo>
                    <a:pt x="977" y="6375"/>
                  </a:lnTo>
                  <a:lnTo>
                    <a:pt x="50" y="7683"/>
                  </a:lnTo>
                  <a:lnTo>
                    <a:pt x="393" y="9118"/>
                  </a:lnTo>
                  <a:lnTo>
                    <a:pt x="1993" y="10160"/>
                  </a:lnTo>
                  <a:lnTo>
                    <a:pt x="2628" y="10337"/>
                  </a:lnTo>
                  <a:lnTo>
                    <a:pt x="3514" y="9563"/>
                  </a:lnTo>
                  <a:lnTo>
                    <a:pt x="3972" y="9118"/>
                  </a:lnTo>
                  <a:lnTo>
                    <a:pt x="7080" y="9118"/>
                  </a:lnTo>
                  <a:lnTo>
                    <a:pt x="7683" y="8242"/>
                  </a:lnTo>
                  <a:lnTo>
                    <a:pt x="10168" y="8242"/>
                  </a:lnTo>
                  <a:lnTo>
                    <a:pt x="10268" y="7683"/>
                  </a:lnTo>
                  <a:lnTo>
                    <a:pt x="9913" y="6375"/>
                  </a:lnTo>
                  <a:lnTo>
                    <a:pt x="9690" y="5651"/>
                  </a:lnTo>
                  <a:lnTo>
                    <a:pt x="9471" y="5651"/>
                  </a:lnTo>
                  <a:lnTo>
                    <a:pt x="8064" y="5130"/>
                  </a:lnTo>
                  <a:lnTo>
                    <a:pt x="7734" y="4978"/>
                  </a:lnTo>
                  <a:lnTo>
                    <a:pt x="7541" y="4978"/>
                  </a:lnTo>
                  <a:lnTo>
                    <a:pt x="7981" y="3721"/>
                  </a:lnTo>
                  <a:lnTo>
                    <a:pt x="8026" y="3581"/>
                  </a:lnTo>
                  <a:lnTo>
                    <a:pt x="8681" y="3581"/>
                  </a:lnTo>
                  <a:lnTo>
                    <a:pt x="8589" y="3263"/>
                  </a:lnTo>
                  <a:lnTo>
                    <a:pt x="4444" y="3263"/>
                  </a:lnTo>
                  <a:lnTo>
                    <a:pt x="4342" y="2590"/>
                  </a:lnTo>
                  <a:lnTo>
                    <a:pt x="4282" y="2197"/>
                  </a:lnTo>
                  <a:lnTo>
                    <a:pt x="4170" y="1460"/>
                  </a:lnTo>
                  <a:lnTo>
                    <a:pt x="4127" y="1181"/>
                  </a:lnTo>
                  <a:close/>
                </a:path>
                <a:path w="10795" h="13335">
                  <a:moveTo>
                    <a:pt x="7080" y="9118"/>
                  </a:moveTo>
                  <a:lnTo>
                    <a:pt x="4266" y="9118"/>
                  </a:lnTo>
                  <a:lnTo>
                    <a:pt x="5278" y="9563"/>
                  </a:lnTo>
                  <a:lnTo>
                    <a:pt x="6774" y="9563"/>
                  </a:lnTo>
                  <a:lnTo>
                    <a:pt x="7080" y="9118"/>
                  </a:lnTo>
                  <a:close/>
                </a:path>
                <a:path w="10795" h="13335">
                  <a:moveTo>
                    <a:pt x="10168" y="8242"/>
                  </a:moveTo>
                  <a:lnTo>
                    <a:pt x="7683" y="8242"/>
                  </a:lnTo>
                  <a:lnTo>
                    <a:pt x="8168" y="9118"/>
                  </a:lnTo>
                  <a:lnTo>
                    <a:pt x="8623" y="9118"/>
                  </a:lnTo>
                  <a:lnTo>
                    <a:pt x="9931" y="9563"/>
                  </a:lnTo>
                  <a:lnTo>
                    <a:pt x="10168" y="8242"/>
                  </a:lnTo>
                  <a:close/>
                </a:path>
                <a:path w="10795" h="13335">
                  <a:moveTo>
                    <a:pt x="5168" y="0"/>
                  </a:moveTo>
                  <a:lnTo>
                    <a:pt x="5779" y="2197"/>
                  </a:lnTo>
                  <a:lnTo>
                    <a:pt x="5888" y="2590"/>
                  </a:lnTo>
                  <a:lnTo>
                    <a:pt x="5994" y="2971"/>
                  </a:lnTo>
                  <a:lnTo>
                    <a:pt x="4482" y="3263"/>
                  </a:lnTo>
                  <a:lnTo>
                    <a:pt x="8589" y="3263"/>
                  </a:lnTo>
                  <a:lnTo>
                    <a:pt x="8505" y="2971"/>
                  </a:lnTo>
                  <a:lnTo>
                    <a:pt x="8394" y="2590"/>
                  </a:lnTo>
                  <a:lnTo>
                    <a:pt x="8280" y="2197"/>
                  </a:lnTo>
                  <a:lnTo>
                    <a:pt x="7556" y="1460"/>
                  </a:lnTo>
                  <a:lnTo>
                    <a:pt x="5168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4203923" y="2734467"/>
              <a:ext cx="8255" cy="10160"/>
            </a:xfrm>
            <a:custGeom>
              <a:avLst/>
              <a:gdLst/>
              <a:ahLst/>
              <a:cxnLst/>
              <a:rect l="l" t="t" r="r" b="b"/>
              <a:pathLst>
                <a:path w="8254" h="10160">
                  <a:moveTo>
                    <a:pt x="5634" y="7048"/>
                  </a:moveTo>
                  <a:lnTo>
                    <a:pt x="2912" y="7048"/>
                  </a:lnTo>
                  <a:lnTo>
                    <a:pt x="4196" y="7531"/>
                  </a:lnTo>
                  <a:lnTo>
                    <a:pt x="3434" y="8915"/>
                  </a:lnTo>
                  <a:lnTo>
                    <a:pt x="4221" y="9499"/>
                  </a:lnTo>
                  <a:lnTo>
                    <a:pt x="5047" y="10147"/>
                  </a:lnTo>
                  <a:lnTo>
                    <a:pt x="6063" y="9499"/>
                  </a:lnTo>
                  <a:lnTo>
                    <a:pt x="5982" y="8915"/>
                  </a:lnTo>
                  <a:lnTo>
                    <a:pt x="5910" y="8394"/>
                  </a:lnTo>
                  <a:lnTo>
                    <a:pt x="5852" y="8051"/>
                  </a:lnTo>
                  <a:lnTo>
                    <a:pt x="5476" y="7531"/>
                  </a:lnTo>
                  <a:lnTo>
                    <a:pt x="5325" y="7531"/>
                  </a:lnTo>
                  <a:lnTo>
                    <a:pt x="5634" y="7048"/>
                  </a:lnTo>
                  <a:close/>
                </a:path>
                <a:path w="8254" h="10160">
                  <a:moveTo>
                    <a:pt x="2453" y="7531"/>
                  </a:moveTo>
                  <a:lnTo>
                    <a:pt x="500" y="7531"/>
                  </a:lnTo>
                  <a:lnTo>
                    <a:pt x="1584" y="8051"/>
                  </a:lnTo>
                  <a:lnTo>
                    <a:pt x="1872" y="8051"/>
                  </a:lnTo>
                  <a:lnTo>
                    <a:pt x="2453" y="7531"/>
                  </a:lnTo>
                  <a:close/>
                </a:path>
                <a:path w="8254" h="10160">
                  <a:moveTo>
                    <a:pt x="6266" y="4000"/>
                  </a:moveTo>
                  <a:lnTo>
                    <a:pt x="1257" y="4000"/>
                  </a:lnTo>
                  <a:lnTo>
                    <a:pt x="1334" y="5054"/>
                  </a:lnTo>
                  <a:lnTo>
                    <a:pt x="716" y="5054"/>
                  </a:lnTo>
                  <a:lnTo>
                    <a:pt x="102" y="5918"/>
                  </a:lnTo>
                  <a:lnTo>
                    <a:pt x="209" y="7531"/>
                  </a:lnTo>
                  <a:lnTo>
                    <a:pt x="2608" y="7531"/>
                  </a:lnTo>
                  <a:lnTo>
                    <a:pt x="2608" y="7048"/>
                  </a:lnTo>
                  <a:lnTo>
                    <a:pt x="5634" y="7048"/>
                  </a:lnTo>
                  <a:lnTo>
                    <a:pt x="5999" y="6476"/>
                  </a:lnTo>
                  <a:lnTo>
                    <a:pt x="7942" y="6476"/>
                  </a:lnTo>
                  <a:lnTo>
                    <a:pt x="8031" y="5918"/>
                  </a:lnTo>
                  <a:lnTo>
                    <a:pt x="7561" y="4406"/>
                  </a:lnTo>
                  <a:lnTo>
                    <a:pt x="7413" y="4406"/>
                  </a:lnTo>
                  <a:lnTo>
                    <a:pt x="6266" y="4000"/>
                  </a:lnTo>
                  <a:close/>
                </a:path>
                <a:path w="8254" h="10160">
                  <a:moveTo>
                    <a:pt x="7942" y="6476"/>
                  </a:moveTo>
                  <a:lnTo>
                    <a:pt x="5999" y="6476"/>
                  </a:lnTo>
                  <a:lnTo>
                    <a:pt x="6330" y="7048"/>
                  </a:lnTo>
                  <a:lnTo>
                    <a:pt x="7858" y="7531"/>
                  </a:lnTo>
                  <a:lnTo>
                    <a:pt x="7942" y="6476"/>
                  </a:lnTo>
                  <a:close/>
                </a:path>
                <a:path w="8254" h="10160">
                  <a:moveTo>
                    <a:pt x="2723" y="888"/>
                  </a:moveTo>
                  <a:lnTo>
                    <a:pt x="1017" y="888"/>
                  </a:lnTo>
                  <a:lnTo>
                    <a:pt x="282" y="1689"/>
                  </a:lnTo>
                  <a:lnTo>
                    <a:pt x="0" y="2082"/>
                  </a:lnTo>
                  <a:lnTo>
                    <a:pt x="843" y="3378"/>
                  </a:lnTo>
                  <a:lnTo>
                    <a:pt x="1211" y="3378"/>
                  </a:lnTo>
                  <a:lnTo>
                    <a:pt x="1243" y="3809"/>
                  </a:lnTo>
                  <a:lnTo>
                    <a:pt x="5898" y="3809"/>
                  </a:lnTo>
                  <a:lnTo>
                    <a:pt x="6194" y="2920"/>
                  </a:lnTo>
                  <a:lnTo>
                    <a:pt x="6241" y="2781"/>
                  </a:lnTo>
                  <a:lnTo>
                    <a:pt x="3109" y="2781"/>
                  </a:lnTo>
                  <a:lnTo>
                    <a:pt x="2995" y="2222"/>
                  </a:lnTo>
                  <a:lnTo>
                    <a:pt x="2886" y="1689"/>
                  </a:lnTo>
                  <a:lnTo>
                    <a:pt x="2769" y="1117"/>
                  </a:lnTo>
                  <a:lnTo>
                    <a:pt x="2723" y="888"/>
                  </a:lnTo>
                  <a:close/>
                </a:path>
                <a:path w="8254" h="10160">
                  <a:moveTo>
                    <a:pt x="4018" y="0"/>
                  </a:moveTo>
                  <a:lnTo>
                    <a:pt x="4501" y="1689"/>
                  </a:lnTo>
                  <a:lnTo>
                    <a:pt x="4613" y="2082"/>
                  </a:lnTo>
                  <a:lnTo>
                    <a:pt x="4653" y="2222"/>
                  </a:lnTo>
                  <a:lnTo>
                    <a:pt x="2796" y="2781"/>
                  </a:lnTo>
                  <a:lnTo>
                    <a:pt x="6747" y="2781"/>
                  </a:lnTo>
                  <a:lnTo>
                    <a:pt x="6596" y="2222"/>
                  </a:lnTo>
                  <a:lnTo>
                    <a:pt x="6558" y="2082"/>
                  </a:lnTo>
                  <a:lnTo>
                    <a:pt x="6431" y="1689"/>
                  </a:lnTo>
                  <a:lnTo>
                    <a:pt x="5860" y="1117"/>
                  </a:lnTo>
                  <a:lnTo>
                    <a:pt x="4018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4193439" y="2729499"/>
              <a:ext cx="20320" cy="13970"/>
            </a:xfrm>
            <a:custGeom>
              <a:avLst/>
              <a:gdLst/>
              <a:ahLst/>
              <a:cxnLst/>
              <a:rect l="l" t="t" r="r" b="b"/>
              <a:pathLst>
                <a:path w="20320" h="13969">
                  <a:moveTo>
                    <a:pt x="5334" y="0"/>
                  </a:moveTo>
                  <a:lnTo>
                    <a:pt x="825" y="5791"/>
                  </a:lnTo>
                  <a:lnTo>
                    <a:pt x="0" y="8089"/>
                  </a:lnTo>
                  <a:lnTo>
                    <a:pt x="0" y="10121"/>
                  </a:lnTo>
                  <a:lnTo>
                    <a:pt x="0" y="11290"/>
                  </a:lnTo>
                  <a:lnTo>
                    <a:pt x="215" y="12458"/>
                  </a:lnTo>
                  <a:lnTo>
                    <a:pt x="596" y="13563"/>
                  </a:lnTo>
                  <a:lnTo>
                    <a:pt x="736" y="12636"/>
                  </a:lnTo>
                  <a:lnTo>
                    <a:pt x="1028" y="11734"/>
                  </a:lnTo>
                  <a:lnTo>
                    <a:pt x="2565" y="8674"/>
                  </a:lnTo>
                  <a:lnTo>
                    <a:pt x="4445" y="7213"/>
                  </a:lnTo>
                  <a:lnTo>
                    <a:pt x="9232" y="5448"/>
                  </a:lnTo>
                  <a:lnTo>
                    <a:pt x="12458" y="5753"/>
                  </a:lnTo>
                  <a:lnTo>
                    <a:pt x="15887" y="7734"/>
                  </a:lnTo>
                  <a:lnTo>
                    <a:pt x="16903" y="8534"/>
                  </a:lnTo>
                  <a:lnTo>
                    <a:pt x="17957" y="9283"/>
                  </a:lnTo>
                  <a:lnTo>
                    <a:pt x="18897" y="10147"/>
                  </a:lnTo>
                  <a:lnTo>
                    <a:pt x="19621" y="11175"/>
                  </a:lnTo>
                  <a:lnTo>
                    <a:pt x="20116" y="12331"/>
                  </a:lnTo>
                  <a:lnTo>
                    <a:pt x="20142" y="11671"/>
                  </a:lnTo>
                  <a:lnTo>
                    <a:pt x="11722" y="152"/>
                  </a:lnTo>
                  <a:lnTo>
                    <a:pt x="5334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4149306" y="2728861"/>
              <a:ext cx="78740" cy="37465"/>
            </a:xfrm>
            <a:custGeom>
              <a:avLst/>
              <a:gdLst/>
              <a:ahLst/>
              <a:cxnLst/>
              <a:rect l="l" t="t" r="r" b="b"/>
              <a:pathLst>
                <a:path w="78739" h="37464">
                  <a:moveTo>
                    <a:pt x="18554" y="14490"/>
                  </a:moveTo>
                  <a:lnTo>
                    <a:pt x="11658" y="2197"/>
                  </a:lnTo>
                  <a:lnTo>
                    <a:pt x="10414" y="2197"/>
                  </a:lnTo>
                  <a:lnTo>
                    <a:pt x="7302" y="1562"/>
                  </a:lnTo>
                  <a:lnTo>
                    <a:pt x="6642" y="889"/>
                  </a:lnTo>
                  <a:lnTo>
                    <a:pt x="6527" y="571"/>
                  </a:lnTo>
                  <a:lnTo>
                    <a:pt x="6451" y="330"/>
                  </a:lnTo>
                  <a:lnTo>
                    <a:pt x="6350" y="0"/>
                  </a:lnTo>
                  <a:lnTo>
                    <a:pt x="6121" y="0"/>
                  </a:lnTo>
                  <a:lnTo>
                    <a:pt x="6007" y="177"/>
                  </a:lnTo>
                  <a:lnTo>
                    <a:pt x="5918" y="330"/>
                  </a:lnTo>
                  <a:lnTo>
                    <a:pt x="5727" y="571"/>
                  </a:lnTo>
                  <a:lnTo>
                    <a:pt x="5003" y="1066"/>
                  </a:lnTo>
                  <a:lnTo>
                    <a:pt x="5524" y="2197"/>
                  </a:lnTo>
                  <a:lnTo>
                    <a:pt x="5372" y="2197"/>
                  </a:lnTo>
                  <a:lnTo>
                    <a:pt x="4229" y="2540"/>
                  </a:lnTo>
                  <a:lnTo>
                    <a:pt x="4241" y="3086"/>
                  </a:lnTo>
                  <a:lnTo>
                    <a:pt x="2489" y="2540"/>
                  </a:lnTo>
                  <a:lnTo>
                    <a:pt x="2324" y="2540"/>
                  </a:lnTo>
                  <a:lnTo>
                    <a:pt x="2070" y="2806"/>
                  </a:lnTo>
                  <a:lnTo>
                    <a:pt x="1752" y="2806"/>
                  </a:lnTo>
                  <a:lnTo>
                    <a:pt x="1638" y="3086"/>
                  </a:lnTo>
                  <a:lnTo>
                    <a:pt x="1778" y="3086"/>
                  </a:lnTo>
                  <a:lnTo>
                    <a:pt x="2044" y="3479"/>
                  </a:lnTo>
                  <a:lnTo>
                    <a:pt x="2374" y="4076"/>
                  </a:lnTo>
                  <a:lnTo>
                    <a:pt x="2209" y="4432"/>
                  </a:lnTo>
                  <a:lnTo>
                    <a:pt x="1816" y="5181"/>
                  </a:lnTo>
                  <a:lnTo>
                    <a:pt x="1485" y="6286"/>
                  </a:lnTo>
                  <a:lnTo>
                    <a:pt x="1409" y="6756"/>
                  </a:lnTo>
                  <a:lnTo>
                    <a:pt x="825" y="7785"/>
                  </a:lnTo>
                  <a:lnTo>
                    <a:pt x="393" y="8915"/>
                  </a:lnTo>
                  <a:lnTo>
                    <a:pt x="165" y="10375"/>
                  </a:lnTo>
                  <a:lnTo>
                    <a:pt x="76" y="10934"/>
                  </a:lnTo>
                  <a:lnTo>
                    <a:pt x="0" y="11391"/>
                  </a:lnTo>
                  <a:lnTo>
                    <a:pt x="279" y="12852"/>
                  </a:lnTo>
                  <a:lnTo>
                    <a:pt x="838" y="15252"/>
                  </a:lnTo>
                  <a:lnTo>
                    <a:pt x="1295" y="16395"/>
                  </a:lnTo>
                  <a:lnTo>
                    <a:pt x="3695" y="19710"/>
                  </a:lnTo>
                  <a:lnTo>
                    <a:pt x="6540" y="21310"/>
                  </a:lnTo>
                  <a:lnTo>
                    <a:pt x="9652" y="21145"/>
                  </a:lnTo>
                  <a:lnTo>
                    <a:pt x="11430" y="21145"/>
                  </a:lnTo>
                  <a:lnTo>
                    <a:pt x="13449" y="20281"/>
                  </a:lnTo>
                  <a:lnTo>
                    <a:pt x="17284" y="17056"/>
                  </a:lnTo>
                  <a:lnTo>
                    <a:pt x="18554" y="14490"/>
                  </a:lnTo>
                  <a:close/>
                </a:path>
                <a:path w="78739" h="37464">
                  <a:moveTo>
                    <a:pt x="78143" y="28105"/>
                  </a:moveTo>
                  <a:lnTo>
                    <a:pt x="77939" y="28105"/>
                  </a:lnTo>
                  <a:lnTo>
                    <a:pt x="76847" y="27813"/>
                  </a:lnTo>
                  <a:lnTo>
                    <a:pt x="76466" y="26644"/>
                  </a:lnTo>
                  <a:lnTo>
                    <a:pt x="75895" y="25628"/>
                  </a:lnTo>
                  <a:lnTo>
                    <a:pt x="75603" y="25247"/>
                  </a:lnTo>
                  <a:lnTo>
                    <a:pt x="75361" y="24345"/>
                  </a:lnTo>
                  <a:lnTo>
                    <a:pt x="75298" y="24104"/>
                  </a:lnTo>
                  <a:lnTo>
                    <a:pt x="74803" y="23012"/>
                  </a:lnTo>
                  <a:lnTo>
                    <a:pt x="64782" y="17780"/>
                  </a:lnTo>
                  <a:lnTo>
                    <a:pt x="61658" y="18694"/>
                  </a:lnTo>
                  <a:lnTo>
                    <a:pt x="58267" y="22504"/>
                  </a:lnTo>
                  <a:lnTo>
                    <a:pt x="57632" y="24104"/>
                  </a:lnTo>
                  <a:lnTo>
                    <a:pt x="57531" y="24345"/>
                  </a:lnTo>
                  <a:lnTo>
                    <a:pt x="57467" y="25247"/>
                  </a:lnTo>
                  <a:lnTo>
                    <a:pt x="57353" y="26644"/>
                  </a:lnTo>
                  <a:lnTo>
                    <a:pt x="57264" y="27813"/>
                  </a:lnTo>
                  <a:lnTo>
                    <a:pt x="65608" y="36944"/>
                  </a:lnTo>
                  <a:lnTo>
                    <a:pt x="69634" y="36652"/>
                  </a:lnTo>
                  <a:lnTo>
                    <a:pt x="71691" y="35750"/>
                  </a:lnTo>
                  <a:lnTo>
                    <a:pt x="73164" y="34467"/>
                  </a:lnTo>
                  <a:lnTo>
                    <a:pt x="75184" y="33096"/>
                  </a:lnTo>
                  <a:lnTo>
                    <a:pt x="76136" y="33096"/>
                  </a:lnTo>
                  <a:lnTo>
                    <a:pt x="76771" y="33362"/>
                  </a:lnTo>
                  <a:lnTo>
                    <a:pt x="77127" y="33362"/>
                  </a:lnTo>
                  <a:lnTo>
                    <a:pt x="77139" y="33096"/>
                  </a:lnTo>
                  <a:lnTo>
                    <a:pt x="77165" y="31788"/>
                  </a:lnTo>
                  <a:lnTo>
                    <a:pt x="76022" y="31407"/>
                  </a:lnTo>
                  <a:lnTo>
                    <a:pt x="76657" y="30213"/>
                  </a:lnTo>
                  <a:lnTo>
                    <a:pt x="76263" y="29832"/>
                  </a:lnTo>
                  <a:lnTo>
                    <a:pt x="77978" y="28917"/>
                  </a:lnTo>
                  <a:lnTo>
                    <a:pt x="77978" y="28587"/>
                  </a:lnTo>
                  <a:lnTo>
                    <a:pt x="78117" y="28384"/>
                  </a:lnTo>
                  <a:lnTo>
                    <a:pt x="78143" y="28105"/>
                  </a:lnTo>
                  <a:close/>
                </a:path>
              </a:pathLst>
            </a:custGeom>
            <a:solidFill>
              <a:srgbClr val="779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9" name="object 11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149458" y="2728874"/>
              <a:ext cx="18288" cy="21297"/>
            </a:xfrm>
            <a:prstGeom prst="rect">
              <a:avLst/>
            </a:prstGeom>
          </p:spPr>
        </p:pic>
        <p:pic>
          <p:nvPicPr>
            <p:cNvPr id="120" name="object 12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190289" y="2744736"/>
              <a:ext cx="40296" cy="69037"/>
            </a:xfrm>
            <a:prstGeom prst="rect">
              <a:avLst/>
            </a:prstGeom>
          </p:spPr>
        </p:pic>
        <p:sp>
          <p:nvSpPr>
            <p:cNvPr id="121" name="object 121"/>
            <p:cNvSpPr/>
            <p:nvPr/>
          </p:nvSpPr>
          <p:spPr>
            <a:xfrm>
              <a:off x="4199870" y="2791548"/>
              <a:ext cx="15875" cy="21590"/>
            </a:xfrm>
            <a:custGeom>
              <a:avLst/>
              <a:gdLst/>
              <a:ahLst/>
              <a:cxnLst/>
              <a:rect l="l" t="t" r="r" b="b"/>
              <a:pathLst>
                <a:path w="15875" h="21589">
                  <a:moveTo>
                    <a:pt x="11709" y="0"/>
                  </a:moveTo>
                  <a:lnTo>
                    <a:pt x="0" y="12001"/>
                  </a:lnTo>
                  <a:lnTo>
                    <a:pt x="1549" y="17526"/>
                  </a:lnTo>
                  <a:lnTo>
                    <a:pt x="4368" y="20015"/>
                  </a:lnTo>
                  <a:lnTo>
                    <a:pt x="8102" y="21170"/>
                  </a:lnTo>
                  <a:lnTo>
                    <a:pt x="8991" y="21336"/>
                  </a:lnTo>
                  <a:lnTo>
                    <a:pt x="7378" y="19011"/>
                  </a:lnTo>
                  <a:lnTo>
                    <a:pt x="6324" y="16294"/>
                  </a:lnTo>
                  <a:lnTo>
                    <a:pt x="10642" y="3314"/>
                  </a:lnTo>
                  <a:lnTo>
                    <a:pt x="11874" y="1981"/>
                  </a:lnTo>
                  <a:lnTo>
                    <a:pt x="13347" y="1054"/>
                  </a:lnTo>
                  <a:lnTo>
                    <a:pt x="15278" y="495"/>
                  </a:lnTo>
                  <a:lnTo>
                    <a:pt x="13550" y="63"/>
                  </a:lnTo>
                  <a:lnTo>
                    <a:pt x="11709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4203698" y="2801132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4" h="11430">
                  <a:moveTo>
                    <a:pt x="13174" y="9232"/>
                  </a:moveTo>
                  <a:lnTo>
                    <a:pt x="7200" y="9232"/>
                  </a:lnTo>
                  <a:lnTo>
                    <a:pt x="8242" y="10274"/>
                  </a:lnTo>
                  <a:lnTo>
                    <a:pt x="8157" y="10579"/>
                  </a:lnTo>
                  <a:lnTo>
                    <a:pt x="8051" y="10960"/>
                  </a:lnTo>
                  <a:lnTo>
                    <a:pt x="9487" y="11226"/>
                  </a:lnTo>
                  <a:lnTo>
                    <a:pt x="10309" y="10960"/>
                  </a:lnTo>
                  <a:lnTo>
                    <a:pt x="10447" y="10960"/>
                  </a:lnTo>
                  <a:lnTo>
                    <a:pt x="11010" y="10579"/>
                  </a:lnTo>
                  <a:lnTo>
                    <a:pt x="13174" y="9232"/>
                  </a:lnTo>
                  <a:close/>
                </a:path>
                <a:path w="14604" h="11430">
                  <a:moveTo>
                    <a:pt x="13291" y="6299"/>
                  </a:moveTo>
                  <a:lnTo>
                    <a:pt x="3044" y="6299"/>
                  </a:lnTo>
                  <a:lnTo>
                    <a:pt x="3824" y="7670"/>
                  </a:lnTo>
                  <a:lnTo>
                    <a:pt x="2921" y="7670"/>
                  </a:lnTo>
                  <a:lnTo>
                    <a:pt x="1384" y="9232"/>
                  </a:lnTo>
                  <a:lnTo>
                    <a:pt x="2806" y="10274"/>
                  </a:lnTo>
                  <a:lnTo>
                    <a:pt x="3342" y="10579"/>
                  </a:lnTo>
                  <a:lnTo>
                    <a:pt x="5669" y="10960"/>
                  </a:lnTo>
                  <a:lnTo>
                    <a:pt x="5322" y="10960"/>
                  </a:lnTo>
                  <a:lnTo>
                    <a:pt x="5600" y="10579"/>
                  </a:lnTo>
                  <a:lnTo>
                    <a:pt x="6692" y="9537"/>
                  </a:lnTo>
                  <a:lnTo>
                    <a:pt x="7138" y="9232"/>
                  </a:lnTo>
                  <a:lnTo>
                    <a:pt x="13262" y="9232"/>
                  </a:lnTo>
                  <a:lnTo>
                    <a:pt x="9855" y="8585"/>
                  </a:lnTo>
                  <a:lnTo>
                    <a:pt x="10107" y="7670"/>
                  </a:lnTo>
                  <a:lnTo>
                    <a:pt x="10198" y="7340"/>
                  </a:lnTo>
                  <a:lnTo>
                    <a:pt x="10325" y="6908"/>
                  </a:lnTo>
                  <a:lnTo>
                    <a:pt x="12941" y="6908"/>
                  </a:lnTo>
                  <a:lnTo>
                    <a:pt x="13167" y="6515"/>
                  </a:lnTo>
                  <a:lnTo>
                    <a:pt x="13291" y="6299"/>
                  </a:lnTo>
                  <a:close/>
                </a:path>
                <a:path w="14604" h="11430">
                  <a:moveTo>
                    <a:pt x="12941" y="6908"/>
                  </a:moveTo>
                  <a:lnTo>
                    <a:pt x="10325" y="6908"/>
                  </a:lnTo>
                  <a:lnTo>
                    <a:pt x="12794" y="7670"/>
                  </a:lnTo>
                  <a:lnTo>
                    <a:pt x="12503" y="7670"/>
                  </a:lnTo>
                  <a:lnTo>
                    <a:pt x="12941" y="6908"/>
                  </a:lnTo>
                  <a:close/>
                </a:path>
                <a:path w="14604" h="11430">
                  <a:moveTo>
                    <a:pt x="2622" y="3073"/>
                  </a:moveTo>
                  <a:lnTo>
                    <a:pt x="2255" y="3073"/>
                  </a:lnTo>
                  <a:lnTo>
                    <a:pt x="0" y="4178"/>
                  </a:lnTo>
                  <a:lnTo>
                    <a:pt x="101" y="5841"/>
                  </a:lnTo>
                  <a:lnTo>
                    <a:pt x="1549" y="6299"/>
                  </a:lnTo>
                  <a:lnTo>
                    <a:pt x="2120" y="6515"/>
                  </a:lnTo>
                  <a:lnTo>
                    <a:pt x="2887" y="6299"/>
                  </a:lnTo>
                  <a:lnTo>
                    <a:pt x="13291" y="6299"/>
                  </a:lnTo>
                  <a:lnTo>
                    <a:pt x="14020" y="5029"/>
                  </a:lnTo>
                  <a:lnTo>
                    <a:pt x="13810" y="4483"/>
                  </a:lnTo>
                  <a:lnTo>
                    <a:pt x="3822" y="4483"/>
                  </a:lnTo>
                  <a:lnTo>
                    <a:pt x="2622" y="3073"/>
                  </a:lnTo>
                  <a:close/>
                </a:path>
                <a:path w="14604" h="11430">
                  <a:moveTo>
                    <a:pt x="13502" y="3682"/>
                  </a:moveTo>
                  <a:lnTo>
                    <a:pt x="4813" y="3682"/>
                  </a:lnTo>
                  <a:lnTo>
                    <a:pt x="3822" y="4483"/>
                  </a:lnTo>
                  <a:lnTo>
                    <a:pt x="13810" y="4483"/>
                  </a:lnTo>
                  <a:lnTo>
                    <a:pt x="13502" y="3682"/>
                  </a:lnTo>
                  <a:close/>
                </a:path>
                <a:path w="14604" h="11430">
                  <a:moveTo>
                    <a:pt x="6540" y="0"/>
                  </a:moveTo>
                  <a:lnTo>
                    <a:pt x="4711" y="1079"/>
                  </a:lnTo>
                  <a:lnTo>
                    <a:pt x="4216" y="1612"/>
                  </a:lnTo>
                  <a:lnTo>
                    <a:pt x="4613" y="3073"/>
                  </a:lnTo>
                  <a:lnTo>
                    <a:pt x="4717" y="3390"/>
                  </a:lnTo>
                  <a:lnTo>
                    <a:pt x="4771" y="3555"/>
                  </a:lnTo>
                  <a:lnTo>
                    <a:pt x="10718" y="3555"/>
                  </a:lnTo>
                  <a:lnTo>
                    <a:pt x="9956" y="3390"/>
                  </a:lnTo>
                  <a:lnTo>
                    <a:pt x="9517" y="3390"/>
                  </a:lnTo>
                  <a:lnTo>
                    <a:pt x="9114" y="3073"/>
                  </a:lnTo>
                  <a:lnTo>
                    <a:pt x="8618" y="3073"/>
                  </a:lnTo>
                  <a:lnTo>
                    <a:pt x="8877" y="2197"/>
                  </a:lnTo>
                  <a:lnTo>
                    <a:pt x="8940" y="1930"/>
                  </a:lnTo>
                  <a:lnTo>
                    <a:pt x="8128" y="368"/>
                  </a:lnTo>
                  <a:lnTo>
                    <a:pt x="6540" y="0"/>
                  </a:lnTo>
                  <a:close/>
                </a:path>
                <a:path w="14604" h="11430">
                  <a:moveTo>
                    <a:pt x="13267" y="3073"/>
                  </a:moveTo>
                  <a:lnTo>
                    <a:pt x="11074" y="3073"/>
                  </a:lnTo>
                  <a:lnTo>
                    <a:pt x="10840" y="3390"/>
                  </a:lnTo>
                  <a:lnTo>
                    <a:pt x="10718" y="3555"/>
                  </a:lnTo>
                  <a:lnTo>
                    <a:pt x="13453" y="3555"/>
                  </a:lnTo>
                  <a:lnTo>
                    <a:pt x="13389" y="3390"/>
                  </a:lnTo>
                  <a:lnTo>
                    <a:pt x="13267" y="3073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4204994" y="2802360"/>
              <a:ext cx="11430" cy="8890"/>
            </a:xfrm>
            <a:custGeom>
              <a:avLst/>
              <a:gdLst/>
              <a:ahLst/>
              <a:cxnLst/>
              <a:rect l="l" t="t" r="r" b="b"/>
              <a:pathLst>
                <a:path w="11429" h="8889">
                  <a:moveTo>
                    <a:pt x="8331" y="5181"/>
                  </a:moveTo>
                  <a:lnTo>
                    <a:pt x="2540" y="5181"/>
                  </a:lnTo>
                  <a:lnTo>
                    <a:pt x="3164" y="6222"/>
                  </a:lnTo>
                  <a:lnTo>
                    <a:pt x="2438" y="6222"/>
                  </a:lnTo>
                  <a:lnTo>
                    <a:pt x="1244" y="7454"/>
                  </a:lnTo>
                  <a:lnTo>
                    <a:pt x="2372" y="8242"/>
                  </a:lnTo>
                  <a:lnTo>
                    <a:pt x="2796" y="8496"/>
                  </a:lnTo>
                  <a:lnTo>
                    <a:pt x="4523" y="8775"/>
                  </a:lnTo>
                  <a:lnTo>
                    <a:pt x="4622" y="8496"/>
                  </a:lnTo>
                  <a:lnTo>
                    <a:pt x="5461" y="7696"/>
                  </a:lnTo>
                  <a:lnTo>
                    <a:pt x="5790" y="7454"/>
                  </a:lnTo>
                  <a:lnTo>
                    <a:pt x="10744" y="7454"/>
                  </a:lnTo>
                  <a:lnTo>
                    <a:pt x="8026" y="6946"/>
                  </a:lnTo>
                  <a:lnTo>
                    <a:pt x="8151" y="6222"/>
                  </a:lnTo>
                  <a:lnTo>
                    <a:pt x="8241" y="5702"/>
                  </a:lnTo>
                  <a:lnTo>
                    <a:pt x="8331" y="5181"/>
                  </a:lnTo>
                  <a:close/>
                </a:path>
                <a:path w="11429" h="8889">
                  <a:moveTo>
                    <a:pt x="10481" y="7454"/>
                  </a:moveTo>
                  <a:lnTo>
                    <a:pt x="5881" y="7454"/>
                  </a:lnTo>
                  <a:lnTo>
                    <a:pt x="6692" y="8242"/>
                  </a:lnTo>
                  <a:lnTo>
                    <a:pt x="6620" y="8496"/>
                  </a:lnTo>
                  <a:lnTo>
                    <a:pt x="6540" y="8775"/>
                  </a:lnTo>
                  <a:lnTo>
                    <a:pt x="8401" y="8775"/>
                  </a:lnTo>
                  <a:lnTo>
                    <a:pt x="10481" y="7454"/>
                  </a:lnTo>
                  <a:close/>
                </a:path>
                <a:path w="11429" h="8889">
                  <a:moveTo>
                    <a:pt x="10590" y="5181"/>
                  </a:moveTo>
                  <a:lnTo>
                    <a:pt x="8331" y="5181"/>
                  </a:lnTo>
                  <a:lnTo>
                    <a:pt x="10287" y="5702"/>
                  </a:lnTo>
                  <a:lnTo>
                    <a:pt x="10516" y="5308"/>
                  </a:lnTo>
                  <a:lnTo>
                    <a:pt x="10590" y="5181"/>
                  </a:lnTo>
                  <a:close/>
                </a:path>
                <a:path w="11429" h="8889">
                  <a:moveTo>
                    <a:pt x="2092" y="2603"/>
                  </a:moveTo>
                  <a:lnTo>
                    <a:pt x="1712" y="2603"/>
                  </a:lnTo>
                  <a:lnTo>
                    <a:pt x="0" y="3454"/>
                  </a:lnTo>
                  <a:lnTo>
                    <a:pt x="41" y="3886"/>
                  </a:lnTo>
                  <a:lnTo>
                    <a:pt x="127" y="4762"/>
                  </a:lnTo>
                  <a:lnTo>
                    <a:pt x="1778" y="5308"/>
                  </a:lnTo>
                  <a:lnTo>
                    <a:pt x="2260" y="5181"/>
                  </a:lnTo>
                  <a:lnTo>
                    <a:pt x="10590" y="5181"/>
                  </a:lnTo>
                  <a:lnTo>
                    <a:pt x="11188" y="4152"/>
                  </a:lnTo>
                  <a:lnTo>
                    <a:pt x="11085" y="3886"/>
                  </a:lnTo>
                  <a:lnTo>
                    <a:pt x="2997" y="3886"/>
                  </a:lnTo>
                  <a:lnTo>
                    <a:pt x="2092" y="2603"/>
                  </a:lnTo>
                  <a:close/>
                </a:path>
                <a:path w="11429" h="8889">
                  <a:moveTo>
                    <a:pt x="7321" y="2603"/>
                  </a:moveTo>
                  <a:lnTo>
                    <a:pt x="4381" y="2603"/>
                  </a:lnTo>
                  <a:lnTo>
                    <a:pt x="2997" y="3886"/>
                  </a:lnTo>
                  <a:lnTo>
                    <a:pt x="11085" y="3886"/>
                  </a:lnTo>
                  <a:lnTo>
                    <a:pt x="10736" y="2984"/>
                  </a:lnTo>
                  <a:lnTo>
                    <a:pt x="8597" y="2984"/>
                  </a:lnTo>
                  <a:lnTo>
                    <a:pt x="7975" y="2844"/>
                  </a:lnTo>
                  <a:lnTo>
                    <a:pt x="7612" y="2844"/>
                  </a:lnTo>
                  <a:lnTo>
                    <a:pt x="7321" y="2603"/>
                  </a:lnTo>
                  <a:close/>
                </a:path>
                <a:path w="11429" h="8889">
                  <a:moveTo>
                    <a:pt x="10589" y="2603"/>
                  </a:moveTo>
                  <a:lnTo>
                    <a:pt x="8864" y="2603"/>
                  </a:lnTo>
                  <a:lnTo>
                    <a:pt x="8695" y="2844"/>
                  </a:lnTo>
                  <a:lnTo>
                    <a:pt x="8597" y="2984"/>
                  </a:lnTo>
                  <a:lnTo>
                    <a:pt x="10736" y="2984"/>
                  </a:lnTo>
                  <a:lnTo>
                    <a:pt x="10682" y="2844"/>
                  </a:lnTo>
                  <a:lnTo>
                    <a:pt x="10589" y="2603"/>
                  </a:lnTo>
                  <a:close/>
                </a:path>
                <a:path w="11429" h="8889">
                  <a:moveTo>
                    <a:pt x="5130" y="0"/>
                  </a:moveTo>
                  <a:lnTo>
                    <a:pt x="3886" y="965"/>
                  </a:lnTo>
                  <a:lnTo>
                    <a:pt x="3619" y="1346"/>
                  </a:lnTo>
                  <a:lnTo>
                    <a:pt x="3992" y="2603"/>
                  </a:lnTo>
                  <a:lnTo>
                    <a:pt x="6902" y="2603"/>
                  </a:lnTo>
                  <a:lnTo>
                    <a:pt x="7112" y="1892"/>
                  </a:lnTo>
                  <a:lnTo>
                    <a:pt x="7162" y="1663"/>
                  </a:lnTo>
                  <a:lnTo>
                    <a:pt x="6489" y="419"/>
                  </a:lnTo>
                  <a:lnTo>
                    <a:pt x="513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4" name="object 124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170489" y="2726880"/>
              <a:ext cx="19490" cy="22936"/>
            </a:xfrm>
            <a:prstGeom prst="rect">
              <a:avLst/>
            </a:prstGeom>
          </p:spPr>
        </p:pic>
        <p:sp>
          <p:nvSpPr>
            <p:cNvPr id="125" name="object 125"/>
            <p:cNvSpPr/>
            <p:nvPr/>
          </p:nvSpPr>
          <p:spPr>
            <a:xfrm>
              <a:off x="4170991" y="2730049"/>
              <a:ext cx="10795" cy="13335"/>
            </a:xfrm>
            <a:custGeom>
              <a:avLst/>
              <a:gdLst/>
              <a:ahLst/>
              <a:cxnLst/>
              <a:rect l="l" t="t" r="r" b="b"/>
              <a:pathLst>
                <a:path w="10795" h="13335">
                  <a:moveTo>
                    <a:pt x="7199" y="8864"/>
                  </a:moveTo>
                  <a:lnTo>
                    <a:pt x="2315" y="8864"/>
                  </a:lnTo>
                  <a:lnTo>
                    <a:pt x="3998" y="9448"/>
                  </a:lnTo>
                  <a:lnTo>
                    <a:pt x="3832" y="9448"/>
                  </a:lnTo>
                  <a:lnTo>
                    <a:pt x="3077" y="11417"/>
                  </a:lnTo>
                  <a:lnTo>
                    <a:pt x="4512" y="12331"/>
                  </a:lnTo>
                  <a:lnTo>
                    <a:pt x="5389" y="12915"/>
                  </a:lnTo>
                  <a:lnTo>
                    <a:pt x="7163" y="12331"/>
                  </a:lnTo>
                  <a:lnTo>
                    <a:pt x="7478" y="12331"/>
                  </a:lnTo>
                  <a:lnTo>
                    <a:pt x="7383" y="10858"/>
                  </a:lnTo>
                  <a:lnTo>
                    <a:pt x="7344" y="10286"/>
                  </a:lnTo>
                  <a:lnTo>
                    <a:pt x="6913" y="9931"/>
                  </a:lnTo>
                  <a:lnTo>
                    <a:pt x="7199" y="8864"/>
                  </a:lnTo>
                  <a:close/>
                </a:path>
                <a:path w="10795" h="13335">
                  <a:moveTo>
                    <a:pt x="2137" y="1028"/>
                  </a:moveTo>
                  <a:lnTo>
                    <a:pt x="1019" y="2362"/>
                  </a:lnTo>
                  <a:lnTo>
                    <a:pt x="800" y="2679"/>
                  </a:lnTo>
                  <a:lnTo>
                    <a:pt x="652" y="3340"/>
                  </a:lnTo>
                  <a:lnTo>
                    <a:pt x="618" y="3492"/>
                  </a:lnTo>
                  <a:lnTo>
                    <a:pt x="502" y="4013"/>
                  </a:lnTo>
                  <a:lnTo>
                    <a:pt x="449" y="4254"/>
                  </a:lnTo>
                  <a:lnTo>
                    <a:pt x="372" y="4597"/>
                  </a:lnTo>
                  <a:lnTo>
                    <a:pt x="677" y="4838"/>
                  </a:lnTo>
                  <a:lnTo>
                    <a:pt x="1579" y="5905"/>
                  </a:lnTo>
                  <a:lnTo>
                    <a:pt x="1790" y="6222"/>
                  </a:lnTo>
                  <a:lnTo>
                    <a:pt x="1883" y="6362"/>
                  </a:lnTo>
                  <a:lnTo>
                    <a:pt x="829" y="7302"/>
                  </a:lnTo>
                  <a:lnTo>
                    <a:pt x="142" y="7302"/>
                  </a:lnTo>
                  <a:lnTo>
                    <a:pt x="51" y="7683"/>
                  </a:lnTo>
                  <a:lnTo>
                    <a:pt x="0" y="8864"/>
                  </a:lnTo>
                  <a:lnTo>
                    <a:pt x="156" y="9448"/>
                  </a:lnTo>
                  <a:lnTo>
                    <a:pt x="447" y="9931"/>
                  </a:lnTo>
                  <a:lnTo>
                    <a:pt x="1566" y="11937"/>
                  </a:lnTo>
                  <a:lnTo>
                    <a:pt x="2315" y="8864"/>
                  </a:lnTo>
                  <a:lnTo>
                    <a:pt x="7199" y="8864"/>
                  </a:lnTo>
                  <a:lnTo>
                    <a:pt x="7243" y="8699"/>
                  </a:lnTo>
                  <a:lnTo>
                    <a:pt x="7764" y="8102"/>
                  </a:lnTo>
                  <a:lnTo>
                    <a:pt x="9074" y="8102"/>
                  </a:lnTo>
                  <a:lnTo>
                    <a:pt x="9999" y="7683"/>
                  </a:lnTo>
                  <a:lnTo>
                    <a:pt x="10108" y="7302"/>
                  </a:lnTo>
                  <a:lnTo>
                    <a:pt x="829" y="7302"/>
                  </a:lnTo>
                  <a:lnTo>
                    <a:pt x="194" y="7086"/>
                  </a:lnTo>
                  <a:lnTo>
                    <a:pt x="10170" y="7086"/>
                  </a:lnTo>
                  <a:lnTo>
                    <a:pt x="10378" y="6362"/>
                  </a:lnTo>
                  <a:lnTo>
                    <a:pt x="10418" y="6222"/>
                  </a:lnTo>
                  <a:lnTo>
                    <a:pt x="9557" y="4597"/>
                  </a:lnTo>
                  <a:lnTo>
                    <a:pt x="7192" y="4597"/>
                  </a:lnTo>
                  <a:lnTo>
                    <a:pt x="6392" y="3492"/>
                  </a:lnTo>
                  <a:lnTo>
                    <a:pt x="6594" y="3340"/>
                  </a:lnTo>
                  <a:lnTo>
                    <a:pt x="3484" y="3340"/>
                  </a:lnTo>
                  <a:lnTo>
                    <a:pt x="3484" y="2362"/>
                  </a:lnTo>
                  <a:lnTo>
                    <a:pt x="3356" y="2362"/>
                  </a:lnTo>
                  <a:lnTo>
                    <a:pt x="2137" y="1028"/>
                  </a:lnTo>
                  <a:close/>
                </a:path>
                <a:path w="10795" h="13335">
                  <a:moveTo>
                    <a:pt x="9074" y="8102"/>
                  </a:moveTo>
                  <a:lnTo>
                    <a:pt x="7764" y="8102"/>
                  </a:lnTo>
                  <a:lnTo>
                    <a:pt x="8634" y="8407"/>
                  </a:lnTo>
                  <a:lnTo>
                    <a:pt x="8401" y="8407"/>
                  </a:lnTo>
                  <a:lnTo>
                    <a:pt x="9074" y="8102"/>
                  </a:lnTo>
                  <a:close/>
                </a:path>
                <a:path w="10795" h="13335">
                  <a:moveTo>
                    <a:pt x="9268" y="4254"/>
                  </a:moveTo>
                  <a:lnTo>
                    <a:pt x="7814" y="4254"/>
                  </a:lnTo>
                  <a:lnTo>
                    <a:pt x="6593" y="4597"/>
                  </a:lnTo>
                  <a:lnTo>
                    <a:pt x="9602" y="4597"/>
                  </a:lnTo>
                  <a:lnTo>
                    <a:pt x="9268" y="4254"/>
                  </a:lnTo>
                  <a:close/>
                </a:path>
                <a:path w="10795" h="13335">
                  <a:moveTo>
                    <a:pt x="6873" y="0"/>
                  </a:moveTo>
                  <a:lnTo>
                    <a:pt x="5338" y="0"/>
                  </a:lnTo>
                  <a:lnTo>
                    <a:pt x="4614" y="1828"/>
                  </a:lnTo>
                  <a:lnTo>
                    <a:pt x="4717" y="2362"/>
                  </a:lnTo>
                  <a:lnTo>
                    <a:pt x="4779" y="2679"/>
                  </a:lnTo>
                  <a:lnTo>
                    <a:pt x="3484" y="3340"/>
                  </a:lnTo>
                  <a:lnTo>
                    <a:pt x="6594" y="3340"/>
                  </a:lnTo>
                  <a:lnTo>
                    <a:pt x="7891" y="2362"/>
                  </a:lnTo>
                  <a:lnTo>
                    <a:pt x="6873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4172073" y="2731258"/>
              <a:ext cx="8255" cy="10795"/>
            </a:xfrm>
            <a:custGeom>
              <a:avLst/>
              <a:gdLst/>
              <a:ahLst/>
              <a:cxnLst/>
              <a:rect l="l" t="t" r="r" b="b"/>
              <a:pathLst>
                <a:path w="8254" h="10794">
                  <a:moveTo>
                    <a:pt x="5466" y="7188"/>
                  </a:moveTo>
                  <a:lnTo>
                    <a:pt x="1625" y="7188"/>
                  </a:lnTo>
                  <a:lnTo>
                    <a:pt x="3251" y="7569"/>
                  </a:lnTo>
                  <a:lnTo>
                    <a:pt x="2667" y="9347"/>
                  </a:lnTo>
                  <a:lnTo>
                    <a:pt x="4064" y="10261"/>
                  </a:lnTo>
                  <a:lnTo>
                    <a:pt x="5702" y="9715"/>
                  </a:lnTo>
                  <a:lnTo>
                    <a:pt x="5613" y="8191"/>
                  </a:lnTo>
                  <a:lnTo>
                    <a:pt x="5270" y="7899"/>
                  </a:lnTo>
                  <a:lnTo>
                    <a:pt x="5362" y="7569"/>
                  </a:lnTo>
                  <a:lnTo>
                    <a:pt x="5466" y="7188"/>
                  </a:lnTo>
                  <a:close/>
                </a:path>
                <a:path w="8254" h="10794">
                  <a:moveTo>
                    <a:pt x="663" y="5727"/>
                  </a:moveTo>
                  <a:lnTo>
                    <a:pt x="12" y="5727"/>
                  </a:lnTo>
                  <a:lnTo>
                    <a:pt x="0" y="7569"/>
                  </a:lnTo>
                  <a:lnTo>
                    <a:pt x="994" y="9347"/>
                  </a:lnTo>
                  <a:lnTo>
                    <a:pt x="1280" y="8648"/>
                  </a:lnTo>
                  <a:lnTo>
                    <a:pt x="1388" y="8191"/>
                  </a:lnTo>
                  <a:lnTo>
                    <a:pt x="1457" y="7899"/>
                  </a:lnTo>
                  <a:lnTo>
                    <a:pt x="1535" y="7569"/>
                  </a:lnTo>
                  <a:lnTo>
                    <a:pt x="1625" y="7188"/>
                  </a:lnTo>
                  <a:lnTo>
                    <a:pt x="5466" y="7188"/>
                  </a:lnTo>
                  <a:lnTo>
                    <a:pt x="5537" y="6921"/>
                  </a:lnTo>
                  <a:lnTo>
                    <a:pt x="5943" y="6464"/>
                  </a:lnTo>
                  <a:lnTo>
                    <a:pt x="6960" y="6464"/>
                  </a:lnTo>
                  <a:lnTo>
                    <a:pt x="7747" y="6096"/>
                  </a:lnTo>
                  <a:lnTo>
                    <a:pt x="7824" y="5880"/>
                  </a:lnTo>
                  <a:lnTo>
                    <a:pt x="495" y="5880"/>
                  </a:lnTo>
                  <a:lnTo>
                    <a:pt x="663" y="5727"/>
                  </a:lnTo>
                  <a:close/>
                </a:path>
                <a:path w="8254" h="10794">
                  <a:moveTo>
                    <a:pt x="6960" y="6464"/>
                  </a:moveTo>
                  <a:lnTo>
                    <a:pt x="5943" y="6464"/>
                  </a:lnTo>
                  <a:lnTo>
                    <a:pt x="5683" y="6756"/>
                  </a:lnTo>
                  <a:lnTo>
                    <a:pt x="6336" y="6756"/>
                  </a:lnTo>
                  <a:lnTo>
                    <a:pt x="6960" y="6464"/>
                  </a:lnTo>
                  <a:close/>
                </a:path>
                <a:path w="8254" h="10794">
                  <a:moveTo>
                    <a:pt x="7366" y="3657"/>
                  </a:moveTo>
                  <a:lnTo>
                    <a:pt x="6035" y="3657"/>
                  </a:lnTo>
                  <a:lnTo>
                    <a:pt x="5816" y="4038"/>
                  </a:lnTo>
                  <a:lnTo>
                    <a:pt x="429" y="4038"/>
                  </a:lnTo>
                  <a:lnTo>
                    <a:pt x="736" y="4419"/>
                  </a:lnTo>
                  <a:lnTo>
                    <a:pt x="1120" y="4851"/>
                  </a:lnTo>
                  <a:lnTo>
                    <a:pt x="1308" y="5143"/>
                  </a:lnTo>
                  <a:lnTo>
                    <a:pt x="495" y="5880"/>
                  </a:lnTo>
                  <a:lnTo>
                    <a:pt x="7824" y="5880"/>
                  </a:lnTo>
                  <a:lnTo>
                    <a:pt x="8087" y="5143"/>
                  </a:lnTo>
                  <a:lnTo>
                    <a:pt x="8191" y="4851"/>
                  </a:lnTo>
                  <a:lnTo>
                    <a:pt x="7453" y="3784"/>
                  </a:lnTo>
                  <a:lnTo>
                    <a:pt x="7366" y="3657"/>
                  </a:lnTo>
                  <a:close/>
                </a:path>
                <a:path w="8254" h="10794">
                  <a:moveTo>
                    <a:pt x="1498" y="901"/>
                  </a:moveTo>
                  <a:lnTo>
                    <a:pt x="469" y="2209"/>
                  </a:lnTo>
                  <a:lnTo>
                    <a:pt x="166" y="3657"/>
                  </a:lnTo>
                  <a:lnTo>
                    <a:pt x="139" y="3784"/>
                  </a:lnTo>
                  <a:lnTo>
                    <a:pt x="5607" y="3784"/>
                  </a:lnTo>
                  <a:lnTo>
                    <a:pt x="4730" y="2717"/>
                  </a:lnTo>
                  <a:lnTo>
                    <a:pt x="2565" y="2717"/>
                  </a:lnTo>
                  <a:lnTo>
                    <a:pt x="2565" y="2209"/>
                  </a:lnTo>
                  <a:lnTo>
                    <a:pt x="2692" y="2209"/>
                  </a:lnTo>
                  <a:lnTo>
                    <a:pt x="1498" y="901"/>
                  </a:lnTo>
                  <a:close/>
                </a:path>
                <a:path w="8254" h="10794">
                  <a:moveTo>
                    <a:pt x="5291" y="0"/>
                  </a:moveTo>
                  <a:lnTo>
                    <a:pt x="4038" y="0"/>
                  </a:lnTo>
                  <a:lnTo>
                    <a:pt x="3467" y="1485"/>
                  </a:lnTo>
                  <a:lnTo>
                    <a:pt x="3522" y="2209"/>
                  </a:lnTo>
                  <a:lnTo>
                    <a:pt x="2565" y="2717"/>
                  </a:lnTo>
                  <a:lnTo>
                    <a:pt x="4635" y="2717"/>
                  </a:lnTo>
                  <a:lnTo>
                    <a:pt x="6070" y="1854"/>
                  </a:lnTo>
                  <a:lnTo>
                    <a:pt x="5291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170331" y="2731356"/>
              <a:ext cx="19685" cy="19050"/>
            </a:xfrm>
            <a:custGeom>
              <a:avLst/>
              <a:gdLst/>
              <a:ahLst/>
              <a:cxnLst/>
              <a:rect l="l" t="t" r="r" b="b"/>
              <a:pathLst>
                <a:path w="19685" h="19050">
                  <a:moveTo>
                    <a:pt x="1511" y="0"/>
                  </a:moveTo>
                  <a:lnTo>
                    <a:pt x="1155" y="571"/>
                  </a:lnTo>
                  <a:lnTo>
                    <a:pt x="850" y="1219"/>
                  </a:lnTo>
                  <a:lnTo>
                    <a:pt x="165" y="3073"/>
                  </a:lnTo>
                  <a:lnTo>
                    <a:pt x="0" y="4445"/>
                  </a:lnTo>
                  <a:lnTo>
                    <a:pt x="88" y="7239"/>
                  </a:lnTo>
                  <a:lnTo>
                    <a:pt x="203" y="8928"/>
                  </a:lnTo>
                  <a:lnTo>
                    <a:pt x="2844" y="15100"/>
                  </a:lnTo>
                  <a:lnTo>
                    <a:pt x="8470" y="18453"/>
                  </a:lnTo>
                  <a:lnTo>
                    <a:pt x="15405" y="15557"/>
                  </a:lnTo>
                  <a:lnTo>
                    <a:pt x="19532" y="8750"/>
                  </a:lnTo>
                  <a:lnTo>
                    <a:pt x="18935" y="9512"/>
                  </a:lnTo>
                  <a:lnTo>
                    <a:pt x="18224" y="10172"/>
                  </a:lnTo>
                  <a:lnTo>
                    <a:pt x="15303" y="12115"/>
                  </a:lnTo>
                  <a:lnTo>
                    <a:pt x="12915" y="12484"/>
                  </a:lnTo>
                  <a:lnTo>
                    <a:pt x="7746" y="11633"/>
                  </a:lnTo>
                  <a:lnTo>
                    <a:pt x="5016" y="9728"/>
                  </a:lnTo>
                  <a:lnTo>
                    <a:pt x="2959" y="6235"/>
                  </a:lnTo>
                  <a:lnTo>
                    <a:pt x="2463" y="5003"/>
                  </a:lnTo>
                  <a:lnTo>
                    <a:pt x="1917" y="3822"/>
                  </a:lnTo>
                  <a:lnTo>
                    <a:pt x="1498" y="2578"/>
                  </a:lnTo>
                  <a:lnTo>
                    <a:pt x="1384" y="1295"/>
                  </a:lnTo>
                  <a:lnTo>
                    <a:pt x="1511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136110" y="2751340"/>
              <a:ext cx="23253" cy="19596"/>
            </a:xfrm>
            <a:prstGeom prst="rect">
              <a:avLst/>
            </a:prstGeom>
          </p:spPr>
        </p:pic>
        <p:sp>
          <p:nvSpPr>
            <p:cNvPr id="129" name="object 129"/>
            <p:cNvSpPr/>
            <p:nvPr/>
          </p:nvSpPr>
          <p:spPr>
            <a:xfrm>
              <a:off x="4136108" y="2751564"/>
              <a:ext cx="16510" cy="19685"/>
            </a:xfrm>
            <a:custGeom>
              <a:avLst/>
              <a:gdLst/>
              <a:ahLst/>
              <a:cxnLst/>
              <a:rect l="l" t="t" r="r" b="b"/>
              <a:pathLst>
                <a:path w="16510" h="19685">
                  <a:moveTo>
                    <a:pt x="8720" y="15405"/>
                  </a:moveTo>
                  <a:lnTo>
                    <a:pt x="3619" y="15405"/>
                  </a:lnTo>
                  <a:lnTo>
                    <a:pt x="4673" y="16217"/>
                  </a:lnTo>
                  <a:lnTo>
                    <a:pt x="6058" y="16941"/>
                  </a:lnTo>
                  <a:lnTo>
                    <a:pt x="6273" y="16941"/>
                  </a:lnTo>
                  <a:lnTo>
                    <a:pt x="7251" y="17792"/>
                  </a:lnTo>
                  <a:lnTo>
                    <a:pt x="8356" y="18453"/>
                  </a:lnTo>
                  <a:lnTo>
                    <a:pt x="10909" y="19367"/>
                  </a:lnTo>
                  <a:lnTo>
                    <a:pt x="16386" y="19367"/>
                  </a:lnTo>
                  <a:lnTo>
                    <a:pt x="13296" y="18922"/>
                  </a:lnTo>
                  <a:lnTo>
                    <a:pt x="11595" y="18148"/>
                  </a:lnTo>
                  <a:lnTo>
                    <a:pt x="9270" y="15874"/>
                  </a:lnTo>
                  <a:lnTo>
                    <a:pt x="8720" y="15405"/>
                  </a:lnTo>
                  <a:close/>
                </a:path>
                <a:path w="16510" h="19685">
                  <a:moveTo>
                    <a:pt x="6532" y="11696"/>
                  </a:moveTo>
                  <a:lnTo>
                    <a:pt x="2184" y="11696"/>
                  </a:lnTo>
                  <a:lnTo>
                    <a:pt x="2234" y="12103"/>
                  </a:lnTo>
                  <a:lnTo>
                    <a:pt x="2358" y="13233"/>
                  </a:lnTo>
                  <a:lnTo>
                    <a:pt x="2908" y="13233"/>
                  </a:lnTo>
                  <a:lnTo>
                    <a:pt x="2047" y="14909"/>
                  </a:lnTo>
                  <a:lnTo>
                    <a:pt x="1943" y="15112"/>
                  </a:lnTo>
                  <a:lnTo>
                    <a:pt x="2121" y="15405"/>
                  </a:lnTo>
                  <a:lnTo>
                    <a:pt x="2135" y="15874"/>
                  </a:lnTo>
                  <a:lnTo>
                    <a:pt x="2366" y="15874"/>
                  </a:lnTo>
                  <a:lnTo>
                    <a:pt x="2895" y="15646"/>
                  </a:lnTo>
                  <a:lnTo>
                    <a:pt x="3619" y="15405"/>
                  </a:lnTo>
                  <a:lnTo>
                    <a:pt x="8720" y="15405"/>
                  </a:lnTo>
                  <a:lnTo>
                    <a:pt x="8140" y="14909"/>
                  </a:lnTo>
                  <a:lnTo>
                    <a:pt x="6532" y="11696"/>
                  </a:lnTo>
                  <a:close/>
                </a:path>
                <a:path w="16510" h="19685">
                  <a:moveTo>
                    <a:pt x="10185" y="0"/>
                  </a:moveTo>
                  <a:lnTo>
                    <a:pt x="2819" y="7518"/>
                  </a:lnTo>
                  <a:lnTo>
                    <a:pt x="1917" y="9677"/>
                  </a:lnTo>
                  <a:lnTo>
                    <a:pt x="839" y="10401"/>
                  </a:lnTo>
                  <a:lnTo>
                    <a:pt x="88" y="10401"/>
                  </a:lnTo>
                  <a:lnTo>
                    <a:pt x="0" y="10604"/>
                  </a:lnTo>
                  <a:lnTo>
                    <a:pt x="330" y="10909"/>
                  </a:lnTo>
                  <a:lnTo>
                    <a:pt x="558" y="11150"/>
                  </a:lnTo>
                  <a:lnTo>
                    <a:pt x="959" y="12103"/>
                  </a:lnTo>
                  <a:lnTo>
                    <a:pt x="636" y="12103"/>
                  </a:lnTo>
                  <a:lnTo>
                    <a:pt x="2184" y="11696"/>
                  </a:lnTo>
                  <a:lnTo>
                    <a:pt x="6532" y="11696"/>
                  </a:lnTo>
                  <a:lnTo>
                    <a:pt x="5998" y="10604"/>
                  </a:lnTo>
                  <a:lnTo>
                    <a:pt x="6095" y="6591"/>
                  </a:lnTo>
                  <a:lnTo>
                    <a:pt x="6146" y="5422"/>
                  </a:lnTo>
                  <a:lnTo>
                    <a:pt x="7531" y="2832"/>
                  </a:lnTo>
                  <a:lnTo>
                    <a:pt x="8997" y="990"/>
                  </a:lnTo>
                  <a:lnTo>
                    <a:pt x="9118" y="838"/>
                  </a:lnTo>
                  <a:lnTo>
                    <a:pt x="9613" y="380"/>
                  </a:lnTo>
                  <a:lnTo>
                    <a:pt x="10185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0" name="object 13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151477" y="2740062"/>
              <a:ext cx="25730" cy="23329"/>
            </a:xfrm>
            <a:prstGeom prst="rect">
              <a:avLst/>
            </a:prstGeom>
          </p:spPr>
        </p:pic>
        <p:sp>
          <p:nvSpPr>
            <p:cNvPr id="131" name="object 131"/>
            <p:cNvSpPr/>
            <p:nvPr/>
          </p:nvSpPr>
          <p:spPr>
            <a:xfrm>
              <a:off x="4151482" y="2739881"/>
              <a:ext cx="17145" cy="23495"/>
            </a:xfrm>
            <a:custGeom>
              <a:avLst/>
              <a:gdLst/>
              <a:ahLst/>
              <a:cxnLst/>
              <a:rect l="l" t="t" r="r" b="b"/>
              <a:pathLst>
                <a:path w="17145" h="23494">
                  <a:moveTo>
                    <a:pt x="12865" y="0"/>
                  </a:moveTo>
                  <a:lnTo>
                    <a:pt x="0" y="13157"/>
                  </a:lnTo>
                  <a:lnTo>
                    <a:pt x="1727" y="19215"/>
                  </a:lnTo>
                  <a:lnTo>
                    <a:pt x="4800" y="21958"/>
                  </a:lnTo>
                  <a:lnTo>
                    <a:pt x="8889" y="23215"/>
                  </a:lnTo>
                  <a:lnTo>
                    <a:pt x="9880" y="23393"/>
                  </a:lnTo>
                  <a:lnTo>
                    <a:pt x="8102" y="20853"/>
                  </a:lnTo>
                  <a:lnTo>
                    <a:pt x="6946" y="17868"/>
                  </a:lnTo>
                  <a:lnTo>
                    <a:pt x="11696" y="3619"/>
                  </a:lnTo>
                  <a:lnTo>
                    <a:pt x="13042" y="2159"/>
                  </a:lnTo>
                  <a:lnTo>
                    <a:pt x="14668" y="1130"/>
                  </a:lnTo>
                  <a:lnTo>
                    <a:pt x="16776" y="520"/>
                  </a:lnTo>
                  <a:lnTo>
                    <a:pt x="14871" y="50"/>
                  </a:lnTo>
                  <a:lnTo>
                    <a:pt x="12865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4155692" y="2750390"/>
              <a:ext cx="15875" cy="12700"/>
            </a:xfrm>
            <a:custGeom>
              <a:avLst/>
              <a:gdLst/>
              <a:ahLst/>
              <a:cxnLst/>
              <a:rect l="l" t="t" r="r" b="b"/>
              <a:pathLst>
                <a:path w="15875" h="12700">
                  <a:moveTo>
                    <a:pt x="14457" y="10121"/>
                  </a:moveTo>
                  <a:lnTo>
                    <a:pt x="7899" y="10121"/>
                  </a:lnTo>
                  <a:lnTo>
                    <a:pt x="9042" y="11264"/>
                  </a:lnTo>
                  <a:lnTo>
                    <a:pt x="8943" y="11607"/>
                  </a:lnTo>
                  <a:lnTo>
                    <a:pt x="8826" y="12014"/>
                  </a:lnTo>
                  <a:lnTo>
                    <a:pt x="10414" y="12318"/>
                  </a:lnTo>
                  <a:lnTo>
                    <a:pt x="11318" y="12014"/>
                  </a:lnTo>
                  <a:lnTo>
                    <a:pt x="11468" y="12014"/>
                  </a:lnTo>
                  <a:lnTo>
                    <a:pt x="12077" y="11607"/>
                  </a:lnTo>
                  <a:lnTo>
                    <a:pt x="14457" y="10121"/>
                  </a:lnTo>
                  <a:close/>
                </a:path>
                <a:path w="15875" h="12700">
                  <a:moveTo>
                    <a:pt x="14608" y="6870"/>
                  </a:moveTo>
                  <a:lnTo>
                    <a:pt x="3327" y="6870"/>
                  </a:lnTo>
                  <a:lnTo>
                    <a:pt x="4199" y="8420"/>
                  </a:lnTo>
                  <a:lnTo>
                    <a:pt x="3200" y="8420"/>
                  </a:lnTo>
                  <a:lnTo>
                    <a:pt x="1536" y="10121"/>
                  </a:lnTo>
                  <a:lnTo>
                    <a:pt x="3543" y="11607"/>
                  </a:lnTo>
                  <a:lnTo>
                    <a:pt x="3724" y="11607"/>
                  </a:lnTo>
                  <a:lnTo>
                    <a:pt x="6202" y="12014"/>
                  </a:lnTo>
                  <a:lnTo>
                    <a:pt x="5856" y="12014"/>
                  </a:lnTo>
                  <a:lnTo>
                    <a:pt x="6146" y="11607"/>
                  </a:lnTo>
                  <a:lnTo>
                    <a:pt x="7353" y="10477"/>
                  </a:lnTo>
                  <a:lnTo>
                    <a:pt x="7812" y="10121"/>
                  </a:lnTo>
                  <a:lnTo>
                    <a:pt x="14544" y="10121"/>
                  </a:lnTo>
                  <a:lnTo>
                    <a:pt x="10820" y="9410"/>
                  </a:lnTo>
                  <a:lnTo>
                    <a:pt x="11328" y="7569"/>
                  </a:lnTo>
                  <a:lnTo>
                    <a:pt x="14215" y="7569"/>
                  </a:lnTo>
                  <a:lnTo>
                    <a:pt x="14608" y="6870"/>
                  </a:lnTo>
                  <a:close/>
                </a:path>
                <a:path w="15875" h="12700">
                  <a:moveTo>
                    <a:pt x="14215" y="7569"/>
                  </a:moveTo>
                  <a:lnTo>
                    <a:pt x="11328" y="7569"/>
                  </a:lnTo>
                  <a:lnTo>
                    <a:pt x="14020" y="8420"/>
                  </a:lnTo>
                  <a:lnTo>
                    <a:pt x="13736" y="8420"/>
                  </a:lnTo>
                  <a:lnTo>
                    <a:pt x="14215" y="7569"/>
                  </a:lnTo>
                  <a:close/>
                </a:path>
                <a:path w="15875" h="12700">
                  <a:moveTo>
                    <a:pt x="2863" y="3365"/>
                  </a:moveTo>
                  <a:lnTo>
                    <a:pt x="2461" y="3365"/>
                  </a:lnTo>
                  <a:lnTo>
                    <a:pt x="0" y="4584"/>
                  </a:lnTo>
                  <a:lnTo>
                    <a:pt x="114" y="6388"/>
                  </a:lnTo>
                  <a:lnTo>
                    <a:pt x="2324" y="7124"/>
                  </a:lnTo>
                  <a:lnTo>
                    <a:pt x="3327" y="6870"/>
                  </a:lnTo>
                  <a:lnTo>
                    <a:pt x="14608" y="6870"/>
                  </a:lnTo>
                  <a:lnTo>
                    <a:pt x="15379" y="5499"/>
                  </a:lnTo>
                  <a:lnTo>
                    <a:pt x="15160" y="4927"/>
                  </a:lnTo>
                  <a:lnTo>
                    <a:pt x="4203" y="4927"/>
                  </a:lnTo>
                  <a:lnTo>
                    <a:pt x="2863" y="3365"/>
                  </a:lnTo>
                  <a:close/>
                </a:path>
                <a:path w="15875" h="12700">
                  <a:moveTo>
                    <a:pt x="7175" y="0"/>
                  </a:moveTo>
                  <a:lnTo>
                    <a:pt x="5181" y="1168"/>
                  </a:lnTo>
                  <a:lnTo>
                    <a:pt x="4635" y="1765"/>
                  </a:lnTo>
                  <a:lnTo>
                    <a:pt x="5074" y="3365"/>
                  </a:lnTo>
                  <a:lnTo>
                    <a:pt x="5140" y="3581"/>
                  </a:lnTo>
                  <a:lnTo>
                    <a:pt x="5236" y="3898"/>
                  </a:lnTo>
                  <a:lnTo>
                    <a:pt x="5283" y="4051"/>
                  </a:lnTo>
                  <a:lnTo>
                    <a:pt x="4203" y="4927"/>
                  </a:lnTo>
                  <a:lnTo>
                    <a:pt x="15160" y="4927"/>
                  </a:lnTo>
                  <a:lnTo>
                    <a:pt x="14823" y="4051"/>
                  </a:lnTo>
                  <a:lnTo>
                    <a:pt x="14764" y="3898"/>
                  </a:lnTo>
                  <a:lnTo>
                    <a:pt x="11760" y="3898"/>
                  </a:lnTo>
                  <a:lnTo>
                    <a:pt x="10274" y="3581"/>
                  </a:lnTo>
                  <a:lnTo>
                    <a:pt x="9999" y="3365"/>
                  </a:lnTo>
                  <a:lnTo>
                    <a:pt x="9473" y="3365"/>
                  </a:lnTo>
                  <a:lnTo>
                    <a:pt x="9728" y="2387"/>
                  </a:lnTo>
                  <a:lnTo>
                    <a:pt x="9817" y="2108"/>
                  </a:lnTo>
                  <a:lnTo>
                    <a:pt x="8915" y="380"/>
                  </a:lnTo>
                  <a:lnTo>
                    <a:pt x="7175" y="0"/>
                  </a:lnTo>
                  <a:close/>
                </a:path>
                <a:path w="15875" h="12700">
                  <a:moveTo>
                    <a:pt x="14559" y="3365"/>
                  </a:moveTo>
                  <a:lnTo>
                    <a:pt x="12153" y="3365"/>
                  </a:lnTo>
                  <a:lnTo>
                    <a:pt x="11760" y="3898"/>
                  </a:lnTo>
                  <a:lnTo>
                    <a:pt x="14764" y="3898"/>
                  </a:lnTo>
                  <a:lnTo>
                    <a:pt x="14642" y="3581"/>
                  </a:lnTo>
                  <a:lnTo>
                    <a:pt x="14559" y="3365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4157119" y="2751735"/>
              <a:ext cx="12700" cy="10160"/>
            </a:xfrm>
            <a:custGeom>
              <a:avLst/>
              <a:gdLst/>
              <a:ahLst/>
              <a:cxnLst/>
              <a:rect l="l" t="t" r="r" b="b"/>
              <a:pathLst>
                <a:path w="12700" h="10160">
                  <a:moveTo>
                    <a:pt x="11496" y="8166"/>
                  </a:moveTo>
                  <a:lnTo>
                    <a:pt x="6450" y="8166"/>
                  </a:lnTo>
                  <a:lnTo>
                    <a:pt x="7138" y="8851"/>
                  </a:lnTo>
                  <a:lnTo>
                    <a:pt x="7175" y="9626"/>
                  </a:lnTo>
                  <a:lnTo>
                    <a:pt x="8547" y="9855"/>
                  </a:lnTo>
                  <a:lnTo>
                    <a:pt x="9078" y="9626"/>
                  </a:lnTo>
                  <a:lnTo>
                    <a:pt x="9674" y="9321"/>
                  </a:lnTo>
                  <a:lnTo>
                    <a:pt x="11496" y="8166"/>
                  </a:lnTo>
                  <a:close/>
                </a:path>
                <a:path w="12700" h="10160">
                  <a:moveTo>
                    <a:pt x="9156" y="5676"/>
                  </a:moveTo>
                  <a:lnTo>
                    <a:pt x="2785" y="5676"/>
                  </a:lnTo>
                  <a:lnTo>
                    <a:pt x="3456" y="6832"/>
                  </a:lnTo>
                  <a:lnTo>
                    <a:pt x="2666" y="6832"/>
                  </a:lnTo>
                  <a:lnTo>
                    <a:pt x="1371" y="8166"/>
                  </a:lnTo>
                  <a:lnTo>
                    <a:pt x="2602" y="9042"/>
                  </a:lnTo>
                  <a:lnTo>
                    <a:pt x="3117" y="9321"/>
                  </a:lnTo>
                  <a:lnTo>
                    <a:pt x="5022" y="9626"/>
                  </a:lnTo>
                  <a:lnTo>
                    <a:pt x="4846" y="9626"/>
                  </a:lnTo>
                  <a:lnTo>
                    <a:pt x="5054" y="9321"/>
                  </a:lnTo>
                  <a:lnTo>
                    <a:pt x="5575" y="8851"/>
                  </a:lnTo>
                  <a:lnTo>
                    <a:pt x="5994" y="8432"/>
                  </a:lnTo>
                  <a:lnTo>
                    <a:pt x="6335" y="8166"/>
                  </a:lnTo>
                  <a:lnTo>
                    <a:pt x="11762" y="8166"/>
                  </a:lnTo>
                  <a:lnTo>
                    <a:pt x="8813" y="7619"/>
                  </a:lnTo>
                  <a:lnTo>
                    <a:pt x="8952" y="6832"/>
                  </a:lnTo>
                  <a:lnTo>
                    <a:pt x="9055" y="6248"/>
                  </a:lnTo>
                  <a:lnTo>
                    <a:pt x="9156" y="5676"/>
                  </a:lnTo>
                  <a:close/>
                </a:path>
                <a:path w="12700" h="10160">
                  <a:moveTo>
                    <a:pt x="11621" y="5676"/>
                  </a:moveTo>
                  <a:lnTo>
                    <a:pt x="9156" y="5676"/>
                  </a:lnTo>
                  <a:lnTo>
                    <a:pt x="11290" y="6248"/>
                  </a:lnTo>
                  <a:lnTo>
                    <a:pt x="11540" y="5816"/>
                  </a:lnTo>
                  <a:lnTo>
                    <a:pt x="11621" y="5676"/>
                  </a:lnTo>
                  <a:close/>
                </a:path>
                <a:path w="12700" h="10160">
                  <a:moveTo>
                    <a:pt x="2303" y="2857"/>
                  </a:moveTo>
                  <a:lnTo>
                    <a:pt x="1886" y="2857"/>
                  </a:lnTo>
                  <a:lnTo>
                    <a:pt x="0" y="3784"/>
                  </a:lnTo>
                  <a:lnTo>
                    <a:pt x="45" y="4254"/>
                  </a:lnTo>
                  <a:lnTo>
                    <a:pt x="139" y="5219"/>
                  </a:lnTo>
                  <a:lnTo>
                    <a:pt x="1930" y="5816"/>
                  </a:lnTo>
                  <a:lnTo>
                    <a:pt x="2535" y="5676"/>
                  </a:lnTo>
                  <a:lnTo>
                    <a:pt x="11621" y="5676"/>
                  </a:lnTo>
                  <a:lnTo>
                    <a:pt x="12268" y="4559"/>
                  </a:lnTo>
                  <a:lnTo>
                    <a:pt x="12151" y="4254"/>
                  </a:lnTo>
                  <a:lnTo>
                    <a:pt x="3276" y="4254"/>
                  </a:lnTo>
                  <a:lnTo>
                    <a:pt x="2303" y="2857"/>
                  </a:lnTo>
                  <a:close/>
                </a:path>
                <a:path w="12700" h="10160">
                  <a:moveTo>
                    <a:pt x="8058" y="2857"/>
                  </a:moveTo>
                  <a:lnTo>
                    <a:pt x="4800" y="2857"/>
                  </a:lnTo>
                  <a:lnTo>
                    <a:pt x="3276" y="4254"/>
                  </a:lnTo>
                  <a:lnTo>
                    <a:pt x="12151" y="4254"/>
                  </a:lnTo>
                  <a:lnTo>
                    <a:pt x="11775" y="3276"/>
                  </a:lnTo>
                  <a:lnTo>
                    <a:pt x="9423" y="3276"/>
                  </a:lnTo>
                  <a:lnTo>
                    <a:pt x="8737" y="3124"/>
                  </a:lnTo>
                  <a:lnTo>
                    <a:pt x="8409" y="3124"/>
                  </a:lnTo>
                  <a:lnTo>
                    <a:pt x="8058" y="2857"/>
                  </a:lnTo>
                  <a:close/>
                </a:path>
                <a:path w="12700" h="10160">
                  <a:moveTo>
                    <a:pt x="11614" y="2857"/>
                  </a:moveTo>
                  <a:lnTo>
                    <a:pt x="9719" y="2857"/>
                  </a:lnTo>
                  <a:lnTo>
                    <a:pt x="9530" y="3124"/>
                  </a:lnTo>
                  <a:lnTo>
                    <a:pt x="9423" y="3276"/>
                  </a:lnTo>
                  <a:lnTo>
                    <a:pt x="11775" y="3276"/>
                  </a:lnTo>
                  <a:lnTo>
                    <a:pt x="11716" y="3124"/>
                  </a:lnTo>
                  <a:lnTo>
                    <a:pt x="11614" y="2857"/>
                  </a:lnTo>
                  <a:close/>
                </a:path>
                <a:path w="12700" h="10160">
                  <a:moveTo>
                    <a:pt x="5626" y="0"/>
                  </a:moveTo>
                  <a:lnTo>
                    <a:pt x="4254" y="1041"/>
                  </a:lnTo>
                  <a:lnTo>
                    <a:pt x="3962" y="1460"/>
                  </a:lnTo>
                  <a:lnTo>
                    <a:pt x="4381" y="2857"/>
                  </a:lnTo>
                  <a:lnTo>
                    <a:pt x="7564" y="2857"/>
                  </a:lnTo>
                  <a:lnTo>
                    <a:pt x="7810" y="2057"/>
                  </a:lnTo>
                  <a:lnTo>
                    <a:pt x="7861" y="1828"/>
                  </a:lnTo>
                  <a:lnTo>
                    <a:pt x="7111" y="444"/>
                  </a:lnTo>
                  <a:lnTo>
                    <a:pt x="5626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4" name="object 13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193390" y="2756065"/>
              <a:ext cx="25714" cy="29184"/>
            </a:xfrm>
            <a:prstGeom prst="rect">
              <a:avLst/>
            </a:prstGeom>
          </p:spPr>
        </p:pic>
        <p:sp>
          <p:nvSpPr>
            <p:cNvPr id="135" name="object 135"/>
            <p:cNvSpPr/>
            <p:nvPr/>
          </p:nvSpPr>
          <p:spPr>
            <a:xfrm>
              <a:off x="4196177" y="2764195"/>
              <a:ext cx="14604" cy="16510"/>
            </a:xfrm>
            <a:custGeom>
              <a:avLst/>
              <a:gdLst/>
              <a:ahLst/>
              <a:cxnLst/>
              <a:rect l="l" t="t" r="r" b="b"/>
              <a:pathLst>
                <a:path w="14604" h="16510">
                  <a:moveTo>
                    <a:pt x="12847" y="9905"/>
                  </a:moveTo>
                  <a:lnTo>
                    <a:pt x="1676" y="9905"/>
                  </a:lnTo>
                  <a:lnTo>
                    <a:pt x="4565" y="10401"/>
                  </a:lnTo>
                  <a:lnTo>
                    <a:pt x="4127" y="10401"/>
                  </a:lnTo>
                  <a:lnTo>
                    <a:pt x="3938" y="11620"/>
                  </a:lnTo>
                  <a:lnTo>
                    <a:pt x="3848" y="12204"/>
                  </a:lnTo>
                  <a:lnTo>
                    <a:pt x="3079" y="12534"/>
                  </a:lnTo>
                  <a:lnTo>
                    <a:pt x="3835" y="14058"/>
                  </a:lnTo>
                  <a:lnTo>
                    <a:pt x="4952" y="14846"/>
                  </a:lnTo>
                  <a:lnTo>
                    <a:pt x="8381" y="16167"/>
                  </a:lnTo>
                  <a:lnTo>
                    <a:pt x="6629" y="12534"/>
                  </a:lnTo>
                  <a:lnTo>
                    <a:pt x="8547" y="11798"/>
                  </a:lnTo>
                  <a:lnTo>
                    <a:pt x="14365" y="11798"/>
                  </a:lnTo>
                  <a:lnTo>
                    <a:pt x="14477" y="11620"/>
                  </a:lnTo>
                  <a:lnTo>
                    <a:pt x="12847" y="9905"/>
                  </a:lnTo>
                  <a:close/>
                </a:path>
                <a:path w="14604" h="16510">
                  <a:moveTo>
                    <a:pt x="14365" y="11798"/>
                  </a:moveTo>
                  <a:lnTo>
                    <a:pt x="8547" y="11798"/>
                  </a:lnTo>
                  <a:lnTo>
                    <a:pt x="9337" y="14058"/>
                  </a:lnTo>
                  <a:lnTo>
                    <a:pt x="9461" y="14414"/>
                  </a:lnTo>
                  <a:lnTo>
                    <a:pt x="12358" y="14058"/>
                  </a:lnTo>
                  <a:lnTo>
                    <a:pt x="12931" y="14058"/>
                  </a:lnTo>
                  <a:lnTo>
                    <a:pt x="14365" y="11798"/>
                  </a:lnTo>
                  <a:close/>
                </a:path>
                <a:path w="14604" h="16510">
                  <a:moveTo>
                    <a:pt x="855" y="5041"/>
                  </a:moveTo>
                  <a:lnTo>
                    <a:pt x="0" y="5041"/>
                  </a:lnTo>
                  <a:lnTo>
                    <a:pt x="0" y="7569"/>
                  </a:lnTo>
                  <a:lnTo>
                    <a:pt x="1206" y="9905"/>
                  </a:lnTo>
                  <a:lnTo>
                    <a:pt x="12073" y="9905"/>
                  </a:lnTo>
                  <a:lnTo>
                    <a:pt x="11328" y="8293"/>
                  </a:lnTo>
                  <a:lnTo>
                    <a:pt x="11366" y="7289"/>
                  </a:lnTo>
                  <a:lnTo>
                    <a:pt x="12318" y="6934"/>
                  </a:lnTo>
                  <a:lnTo>
                    <a:pt x="12712" y="6108"/>
                  </a:lnTo>
                  <a:lnTo>
                    <a:pt x="3225" y="6108"/>
                  </a:lnTo>
                  <a:lnTo>
                    <a:pt x="2565" y="5270"/>
                  </a:lnTo>
                  <a:lnTo>
                    <a:pt x="855" y="5041"/>
                  </a:lnTo>
                  <a:close/>
                </a:path>
                <a:path w="14604" h="16510">
                  <a:moveTo>
                    <a:pt x="3797" y="0"/>
                  </a:moveTo>
                  <a:lnTo>
                    <a:pt x="2311" y="1269"/>
                  </a:lnTo>
                  <a:lnTo>
                    <a:pt x="2969" y="3276"/>
                  </a:lnTo>
                  <a:lnTo>
                    <a:pt x="3027" y="3454"/>
                  </a:lnTo>
                  <a:lnTo>
                    <a:pt x="3098" y="3670"/>
                  </a:lnTo>
                  <a:lnTo>
                    <a:pt x="3975" y="4394"/>
                  </a:lnTo>
                  <a:lnTo>
                    <a:pt x="3225" y="6108"/>
                  </a:lnTo>
                  <a:lnTo>
                    <a:pt x="12712" y="6108"/>
                  </a:lnTo>
                  <a:lnTo>
                    <a:pt x="13111" y="5270"/>
                  </a:lnTo>
                  <a:lnTo>
                    <a:pt x="13220" y="5041"/>
                  </a:lnTo>
                  <a:lnTo>
                    <a:pt x="12941" y="4394"/>
                  </a:lnTo>
                  <a:lnTo>
                    <a:pt x="12875" y="4241"/>
                  </a:lnTo>
                  <a:lnTo>
                    <a:pt x="7708" y="4241"/>
                  </a:lnTo>
                  <a:lnTo>
                    <a:pt x="6248" y="3886"/>
                  </a:lnTo>
                  <a:lnTo>
                    <a:pt x="6769" y="1523"/>
                  </a:lnTo>
                  <a:lnTo>
                    <a:pt x="3797" y="0"/>
                  </a:lnTo>
                  <a:close/>
                </a:path>
                <a:path w="14604" h="16510">
                  <a:moveTo>
                    <a:pt x="10121" y="2285"/>
                  </a:moveTo>
                  <a:lnTo>
                    <a:pt x="9198" y="2285"/>
                  </a:lnTo>
                  <a:lnTo>
                    <a:pt x="8280" y="3454"/>
                  </a:lnTo>
                  <a:lnTo>
                    <a:pt x="7708" y="4241"/>
                  </a:lnTo>
                  <a:lnTo>
                    <a:pt x="12875" y="4241"/>
                  </a:lnTo>
                  <a:lnTo>
                    <a:pt x="12721" y="3886"/>
                  </a:lnTo>
                  <a:lnTo>
                    <a:pt x="12628" y="3670"/>
                  </a:lnTo>
                  <a:lnTo>
                    <a:pt x="12535" y="3454"/>
                  </a:lnTo>
                  <a:lnTo>
                    <a:pt x="12458" y="3276"/>
                  </a:lnTo>
                  <a:lnTo>
                    <a:pt x="10121" y="2285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136"/>
            <p:cNvSpPr/>
            <p:nvPr/>
          </p:nvSpPr>
          <p:spPr>
            <a:xfrm>
              <a:off x="4197511" y="2765788"/>
              <a:ext cx="11430" cy="13335"/>
            </a:xfrm>
            <a:custGeom>
              <a:avLst/>
              <a:gdLst/>
              <a:ahLst/>
              <a:cxnLst/>
              <a:rect l="l" t="t" r="r" b="b"/>
              <a:pathLst>
                <a:path w="11429" h="13335">
                  <a:moveTo>
                    <a:pt x="10044" y="7873"/>
                  </a:moveTo>
                  <a:lnTo>
                    <a:pt x="727" y="7873"/>
                  </a:lnTo>
                  <a:lnTo>
                    <a:pt x="3289" y="8381"/>
                  </a:lnTo>
                  <a:lnTo>
                    <a:pt x="3165" y="9309"/>
                  </a:lnTo>
                  <a:lnTo>
                    <a:pt x="3086" y="9804"/>
                  </a:lnTo>
                  <a:lnTo>
                    <a:pt x="2190" y="10147"/>
                  </a:lnTo>
                  <a:lnTo>
                    <a:pt x="2546" y="10147"/>
                  </a:lnTo>
                  <a:lnTo>
                    <a:pt x="3181" y="11417"/>
                  </a:lnTo>
                  <a:lnTo>
                    <a:pt x="3339" y="11417"/>
                  </a:lnTo>
                  <a:lnTo>
                    <a:pt x="3987" y="11861"/>
                  </a:lnTo>
                  <a:lnTo>
                    <a:pt x="6629" y="12877"/>
                  </a:lnTo>
                  <a:lnTo>
                    <a:pt x="5295" y="10147"/>
                  </a:lnTo>
                  <a:lnTo>
                    <a:pt x="6972" y="9309"/>
                  </a:lnTo>
                  <a:lnTo>
                    <a:pt x="11391" y="9309"/>
                  </a:lnTo>
                  <a:lnTo>
                    <a:pt x="10044" y="7873"/>
                  </a:lnTo>
                  <a:close/>
                </a:path>
                <a:path w="11429" h="13335">
                  <a:moveTo>
                    <a:pt x="11391" y="9309"/>
                  </a:moveTo>
                  <a:lnTo>
                    <a:pt x="7246" y="9309"/>
                  </a:lnTo>
                  <a:lnTo>
                    <a:pt x="8089" y="11417"/>
                  </a:lnTo>
                  <a:lnTo>
                    <a:pt x="10067" y="11417"/>
                  </a:lnTo>
                  <a:lnTo>
                    <a:pt x="11391" y="9309"/>
                  </a:lnTo>
                  <a:close/>
                </a:path>
                <a:path w="11429" h="13335">
                  <a:moveTo>
                    <a:pt x="0" y="4038"/>
                  </a:moveTo>
                  <a:lnTo>
                    <a:pt x="50" y="6159"/>
                  </a:lnTo>
                  <a:lnTo>
                    <a:pt x="943" y="7873"/>
                  </a:lnTo>
                  <a:lnTo>
                    <a:pt x="9474" y="7873"/>
                  </a:lnTo>
                  <a:lnTo>
                    <a:pt x="8940" y="6680"/>
                  </a:lnTo>
                  <a:lnTo>
                    <a:pt x="8953" y="5867"/>
                  </a:lnTo>
                  <a:lnTo>
                    <a:pt x="9461" y="5676"/>
                  </a:lnTo>
                  <a:lnTo>
                    <a:pt x="9654" y="5676"/>
                  </a:lnTo>
                  <a:lnTo>
                    <a:pt x="9995" y="4965"/>
                  </a:lnTo>
                  <a:lnTo>
                    <a:pt x="2540" y="4965"/>
                  </a:lnTo>
                  <a:lnTo>
                    <a:pt x="2006" y="4305"/>
                  </a:lnTo>
                  <a:lnTo>
                    <a:pt x="0" y="4038"/>
                  </a:lnTo>
                  <a:close/>
                </a:path>
                <a:path w="11429" h="13335">
                  <a:moveTo>
                    <a:pt x="2933" y="0"/>
                  </a:moveTo>
                  <a:lnTo>
                    <a:pt x="1765" y="1066"/>
                  </a:lnTo>
                  <a:lnTo>
                    <a:pt x="2413" y="3009"/>
                  </a:lnTo>
                  <a:lnTo>
                    <a:pt x="3093" y="3594"/>
                  </a:lnTo>
                  <a:lnTo>
                    <a:pt x="2540" y="4965"/>
                  </a:lnTo>
                  <a:lnTo>
                    <a:pt x="9995" y="4965"/>
                  </a:lnTo>
                  <a:lnTo>
                    <a:pt x="10439" y="4038"/>
                  </a:lnTo>
                  <a:lnTo>
                    <a:pt x="10279" y="3594"/>
                  </a:lnTo>
                  <a:lnTo>
                    <a:pt x="6845" y="3594"/>
                  </a:lnTo>
                  <a:lnTo>
                    <a:pt x="4622" y="3174"/>
                  </a:lnTo>
                  <a:lnTo>
                    <a:pt x="5295" y="1219"/>
                  </a:lnTo>
                  <a:lnTo>
                    <a:pt x="2933" y="0"/>
                  </a:lnTo>
                  <a:close/>
                </a:path>
                <a:path w="11429" h="13335">
                  <a:moveTo>
                    <a:pt x="8154" y="1968"/>
                  </a:moveTo>
                  <a:lnTo>
                    <a:pt x="7518" y="1968"/>
                  </a:lnTo>
                  <a:lnTo>
                    <a:pt x="6735" y="3009"/>
                  </a:lnTo>
                  <a:lnTo>
                    <a:pt x="6845" y="3594"/>
                  </a:lnTo>
                  <a:lnTo>
                    <a:pt x="10279" y="3594"/>
                  </a:lnTo>
                  <a:lnTo>
                    <a:pt x="9867" y="2451"/>
                  </a:lnTo>
                  <a:lnTo>
                    <a:pt x="8154" y="1968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37"/>
            <p:cNvSpPr/>
            <p:nvPr/>
          </p:nvSpPr>
          <p:spPr>
            <a:xfrm>
              <a:off x="4193185" y="2764343"/>
              <a:ext cx="26034" cy="20955"/>
            </a:xfrm>
            <a:custGeom>
              <a:avLst/>
              <a:gdLst/>
              <a:ahLst/>
              <a:cxnLst/>
              <a:rect l="l" t="t" r="r" b="b"/>
              <a:pathLst>
                <a:path w="26035" h="20955">
                  <a:moveTo>
                    <a:pt x="761" y="0"/>
                  </a:moveTo>
                  <a:lnTo>
                    <a:pt x="495" y="850"/>
                  </a:lnTo>
                  <a:lnTo>
                    <a:pt x="292" y="1727"/>
                  </a:lnTo>
                  <a:lnTo>
                    <a:pt x="0" y="4254"/>
                  </a:lnTo>
                  <a:lnTo>
                    <a:pt x="228" y="6007"/>
                  </a:lnTo>
                  <a:lnTo>
                    <a:pt x="1181" y="9461"/>
                  </a:lnTo>
                  <a:lnTo>
                    <a:pt x="1828" y="11556"/>
                  </a:lnTo>
                  <a:lnTo>
                    <a:pt x="7010" y="18440"/>
                  </a:lnTo>
                  <a:lnTo>
                    <a:pt x="15049" y="20904"/>
                  </a:lnTo>
                  <a:lnTo>
                    <a:pt x="22809" y="15201"/>
                  </a:lnTo>
                  <a:lnTo>
                    <a:pt x="24688" y="12598"/>
                  </a:lnTo>
                  <a:lnTo>
                    <a:pt x="25412" y="10032"/>
                  </a:lnTo>
                  <a:lnTo>
                    <a:pt x="25819" y="8547"/>
                  </a:lnTo>
                  <a:lnTo>
                    <a:pt x="25984" y="6997"/>
                  </a:lnTo>
                  <a:lnTo>
                    <a:pt x="25907" y="5460"/>
                  </a:lnTo>
                  <a:lnTo>
                    <a:pt x="25387" y="6591"/>
                  </a:lnTo>
                  <a:lnTo>
                    <a:pt x="24701" y="7619"/>
                  </a:lnTo>
                  <a:lnTo>
                    <a:pt x="21653" y="10934"/>
                  </a:lnTo>
                  <a:lnTo>
                    <a:pt x="18770" y="12115"/>
                  </a:lnTo>
                  <a:lnTo>
                    <a:pt x="12064" y="12649"/>
                  </a:lnTo>
                  <a:lnTo>
                    <a:pt x="8064" y="11087"/>
                  </a:lnTo>
                  <a:lnTo>
                    <a:pt x="4457" y="7340"/>
                  </a:lnTo>
                  <a:lnTo>
                    <a:pt x="3454" y="5968"/>
                  </a:lnTo>
                  <a:lnTo>
                    <a:pt x="2425" y="4660"/>
                  </a:lnTo>
                  <a:lnTo>
                    <a:pt x="1523" y="3213"/>
                  </a:lnTo>
                  <a:lnTo>
                    <a:pt x="990" y="1638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8" name="object 138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178884" y="2739351"/>
              <a:ext cx="19570" cy="23177"/>
            </a:xfrm>
            <a:prstGeom prst="rect">
              <a:avLst/>
            </a:prstGeom>
          </p:spPr>
        </p:pic>
        <p:sp>
          <p:nvSpPr>
            <p:cNvPr id="139" name="object 139"/>
            <p:cNvSpPr/>
            <p:nvPr/>
          </p:nvSpPr>
          <p:spPr>
            <a:xfrm>
              <a:off x="4178759" y="2739171"/>
              <a:ext cx="19685" cy="15240"/>
            </a:xfrm>
            <a:custGeom>
              <a:avLst/>
              <a:gdLst/>
              <a:ahLst/>
              <a:cxnLst/>
              <a:rect l="l" t="t" r="r" b="b"/>
              <a:pathLst>
                <a:path w="19685" h="15239">
                  <a:moveTo>
                    <a:pt x="4254" y="1854"/>
                  </a:moveTo>
                  <a:lnTo>
                    <a:pt x="3559" y="1854"/>
                  </a:lnTo>
                  <a:lnTo>
                    <a:pt x="3517" y="2349"/>
                  </a:lnTo>
                  <a:lnTo>
                    <a:pt x="3737" y="2832"/>
                  </a:lnTo>
                  <a:lnTo>
                    <a:pt x="3909" y="3365"/>
                  </a:lnTo>
                  <a:lnTo>
                    <a:pt x="3962" y="3530"/>
                  </a:lnTo>
                  <a:lnTo>
                    <a:pt x="3116" y="4648"/>
                  </a:lnTo>
                  <a:lnTo>
                    <a:pt x="2413" y="6172"/>
                  </a:lnTo>
                  <a:lnTo>
                    <a:pt x="1574" y="7150"/>
                  </a:lnTo>
                  <a:lnTo>
                    <a:pt x="1016" y="8077"/>
                  </a:lnTo>
                  <a:lnTo>
                    <a:pt x="901" y="8267"/>
                  </a:lnTo>
                  <a:lnTo>
                    <a:pt x="0" y="10820"/>
                  </a:lnTo>
                  <a:lnTo>
                    <a:pt x="71" y="13220"/>
                  </a:lnTo>
                  <a:lnTo>
                    <a:pt x="190" y="14973"/>
                  </a:lnTo>
                  <a:lnTo>
                    <a:pt x="444" y="13220"/>
                  </a:lnTo>
                  <a:lnTo>
                    <a:pt x="1219" y="11518"/>
                  </a:lnTo>
                  <a:lnTo>
                    <a:pt x="3492" y="9182"/>
                  </a:lnTo>
                  <a:lnTo>
                    <a:pt x="4457" y="8077"/>
                  </a:lnTo>
                  <a:lnTo>
                    <a:pt x="5641" y="7454"/>
                  </a:lnTo>
                  <a:lnTo>
                    <a:pt x="8233" y="6172"/>
                  </a:lnTo>
                  <a:lnTo>
                    <a:pt x="17438" y="6172"/>
                  </a:lnTo>
                  <a:lnTo>
                    <a:pt x="16243" y="4648"/>
                  </a:lnTo>
                  <a:lnTo>
                    <a:pt x="14185" y="3365"/>
                  </a:lnTo>
                  <a:lnTo>
                    <a:pt x="12287" y="2832"/>
                  </a:lnTo>
                  <a:lnTo>
                    <a:pt x="6134" y="2832"/>
                  </a:lnTo>
                  <a:lnTo>
                    <a:pt x="4254" y="1854"/>
                  </a:lnTo>
                  <a:close/>
                </a:path>
                <a:path w="19685" h="15239">
                  <a:moveTo>
                    <a:pt x="17438" y="6172"/>
                  </a:moveTo>
                  <a:lnTo>
                    <a:pt x="14157" y="6172"/>
                  </a:lnTo>
                  <a:lnTo>
                    <a:pt x="16548" y="7454"/>
                  </a:lnTo>
                  <a:lnTo>
                    <a:pt x="18542" y="9029"/>
                  </a:lnTo>
                  <a:lnTo>
                    <a:pt x="18986" y="9537"/>
                  </a:lnTo>
                  <a:lnTo>
                    <a:pt x="19409" y="10172"/>
                  </a:lnTo>
                  <a:lnTo>
                    <a:pt x="19219" y="9537"/>
                  </a:lnTo>
                  <a:lnTo>
                    <a:pt x="19127" y="9182"/>
                  </a:lnTo>
                  <a:lnTo>
                    <a:pt x="19087" y="9029"/>
                  </a:lnTo>
                  <a:lnTo>
                    <a:pt x="18999" y="8686"/>
                  </a:lnTo>
                  <a:lnTo>
                    <a:pt x="18412" y="7454"/>
                  </a:lnTo>
                  <a:lnTo>
                    <a:pt x="18204" y="7150"/>
                  </a:lnTo>
                  <a:lnTo>
                    <a:pt x="17438" y="6172"/>
                  </a:lnTo>
                  <a:close/>
                </a:path>
                <a:path w="19685" h="15239">
                  <a:moveTo>
                    <a:pt x="8966" y="0"/>
                  </a:moveTo>
                  <a:lnTo>
                    <a:pt x="8692" y="0"/>
                  </a:lnTo>
                  <a:lnTo>
                    <a:pt x="8470" y="241"/>
                  </a:lnTo>
                  <a:lnTo>
                    <a:pt x="8109" y="584"/>
                  </a:lnTo>
                  <a:lnTo>
                    <a:pt x="7924" y="584"/>
                  </a:lnTo>
                  <a:lnTo>
                    <a:pt x="7340" y="838"/>
                  </a:lnTo>
                  <a:lnTo>
                    <a:pt x="7594" y="1854"/>
                  </a:lnTo>
                  <a:lnTo>
                    <a:pt x="7718" y="2349"/>
                  </a:lnTo>
                  <a:lnTo>
                    <a:pt x="6207" y="2349"/>
                  </a:lnTo>
                  <a:lnTo>
                    <a:pt x="6134" y="2832"/>
                  </a:lnTo>
                  <a:lnTo>
                    <a:pt x="12056" y="2832"/>
                  </a:lnTo>
                  <a:lnTo>
                    <a:pt x="9778" y="1854"/>
                  </a:lnTo>
                  <a:lnTo>
                    <a:pt x="9118" y="977"/>
                  </a:lnTo>
                  <a:lnTo>
                    <a:pt x="9000" y="241"/>
                  </a:lnTo>
                  <a:lnTo>
                    <a:pt x="8966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140"/>
            <p:cNvSpPr/>
            <p:nvPr/>
          </p:nvSpPr>
          <p:spPr>
            <a:xfrm>
              <a:off x="4373245" y="2847822"/>
              <a:ext cx="58419" cy="53340"/>
            </a:xfrm>
            <a:custGeom>
              <a:avLst/>
              <a:gdLst/>
              <a:ahLst/>
              <a:cxnLst/>
              <a:rect l="l" t="t" r="r" b="b"/>
              <a:pathLst>
                <a:path w="58420" h="53339">
                  <a:moveTo>
                    <a:pt x="58229" y="19545"/>
                  </a:moveTo>
                  <a:lnTo>
                    <a:pt x="57619" y="19164"/>
                  </a:lnTo>
                  <a:lnTo>
                    <a:pt x="57150" y="18554"/>
                  </a:lnTo>
                  <a:lnTo>
                    <a:pt x="56883" y="17487"/>
                  </a:lnTo>
                  <a:lnTo>
                    <a:pt x="56629" y="17043"/>
                  </a:lnTo>
                  <a:lnTo>
                    <a:pt x="56489" y="17310"/>
                  </a:lnTo>
                  <a:lnTo>
                    <a:pt x="50152" y="22123"/>
                  </a:lnTo>
                  <a:lnTo>
                    <a:pt x="42722" y="25869"/>
                  </a:lnTo>
                  <a:lnTo>
                    <a:pt x="34112" y="28803"/>
                  </a:lnTo>
                  <a:lnTo>
                    <a:pt x="28714" y="30086"/>
                  </a:lnTo>
                  <a:lnTo>
                    <a:pt x="32600" y="27686"/>
                  </a:lnTo>
                  <a:lnTo>
                    <a:pt x="39433" y="20993"/>
                  </a:lnTo>
                  <a:lnTo>
                    <a:pt x="43624" y="14325"/>
                  </a:lnTo>
                  <a:lnTo>
                    <a:pt x="45796" y="8191"/>
                  </a:lnTo>
                  <a:lnTo>
                    <a:pt x="45148" y="8077"/>
                  </a:lnTo>
                  <a:lnTo>
                    <a:pt x="44500" y="7696"/>
                  </a:lnTo>
                  <a:lnTo>
                    <a:pt x="43878" y="6858"/>
                  </a:lnTo>
                  <a:lnTo>
                    <a:pt x="43510" y="6565"/>
                  </a:lnTo>
                  <a:lnTo>
                    <a:pt x="43421" y="6959"/>
                  </a:lnTo>
                  <a:lnTo>
                    <a:pt x="40792" y="14300"/>
                  </a:lnTo>
                  <a:lnTo>
                    <a:pt x="36220" y="20866"/>
                  </a:lnTo>
                  <a:lnTo>
                    <a:pt x="29743" y="26631"/>
                  </a:lnTo>
                  <a:lnTo>
                    <a:pt x="28448" y="27406"/>
                  </a:lnTo>
                  <a:lnTo>
                    <a:pt x="30949" y="23736"/>
                  </a:lnTo>
                  <a:lnTo>
                    <a:pt x="34467" y="14846"/>
                  </a:lnTo>
                  <a:lnTo>
                    <a:pt x="35585" y="7048"/>
                  </a:lnTo>
                  <a:lnTo>
                    <a:pt x="35077" y="546"/>
                  </a:lnTo>
                  <a:lnTo>
                    <a:pt x="34429" y="685"/>
                  </a:lnTo>
                  <a:lnTo>
                    <a:pt x="33705" y="622"/>
                  </a:lnTo>
                  <a:lnTo>
                    <a:pt x="32562" y="38"/>
                  </a:lnTo>
                  <a:lnTo>
                    <a:pt x="32321" y="0"/>
                  </a:lnTo>
                  <a:lnTo>
                    <a:pt x="32410" y="381"/>
                  </a:lnTo>
                  <a:lnTo>
                    <a:pt x="32981" y="8153"/>
                  </a:lnTo>
                  <a:lnTo>
                    <a:pt x="31470" y="16014"/>
                  </a:lnTo>
                  <a:lnTo>
                    <a:pt x="27914" y="23926"/>
                  </a:lnTo>
                  <a:lnTo>
                    <a:pt x="23990" y="29476"/>
                  </a:lnTo>
                  <a:lnTo>
                    <a:pt x="22529" y="21323"/>
                  </a:lnTo>
                  <a:lnTo>
                    <a:pt x="18783" y="12522"/>
                  </a:lnTo>
                  <a:lnTo>
                    <a:pt x="14109" y="6184"/>
                  </a:lnTo>
                  <a:lnTo>
                    <a:pt x="9194" y="1917"/>
                  </a:lnTo>
                  <a:lnTo>
                    <a:pt x="8839" y="2489"/>
                  </a:lnTo>
                  <a:lnTo>
                    <a:pt x="8267" y="2946"/>
                  </a:lnTo>
                  <a:lnTo>
                    <a:pt x="7251" y="3213"/>
                  </a:lnTo>
                  <a:lnTo>
                    <a:pt x="6845" y="3467"/>
                  </a:lnTo>
                  <a:lnTo>
                    <a:pt x="7175" y="3683"/>
                  </a:lnTo>
                  <a:lnTo>
                    <a:pt x="13042" y="8813"/>
                  </a:lnTo>
                  <a:lnTo>
                    <a:pt x="17487" y="15468"/>
                  </a:lnTo>
                  <a:lnTo>
                    <a:pt x="20497" y="23596"/>
                  </a:lnTo>
                  <a:lnTo>
                    <a:pt x="21767" y="31369"/>
                  </a:lnTo>
                  <a:lnTo>
                    <a:pt x="21577" y="31483"/>
                  </a:lnTo>
                  <a:lnTo>
                    <a:pt x="16738" y="26085"/>
                  </a:lnTo>
                  <a:lnTo>
                    <a:pt x="10566" y="21424"/>
                  </a:lnTo>
                  <a:lnTo>
                    <a:pt x="5080" y="18986"/>
                  </a:lnTo>
                  <a:lnTo>
                    <a:pt x="482" y="18148"/>
                  </a:lnTo>
                  <a:lnTo>
                    <a:pt x="571" y="18694"/>
                  </a:lnTo>
                  <a:lnTo>
                    <a:pt x="482" y="19291"/>
                  </a:lnTo>
                  <a:lnTo>
                    <a:pt x="101" y="19951"/>
                  </a:lnTo>
                  <a:lnTo>
                    <a:pt x="0" y="20320"/>
                  </a:lnTo>
                  <a:lnTo>
                    <a:pt x="279" y="20320"/>
                  </a:lnTo>
                  <a:lnTo>
                    <a:pt x="5791" y="21361"/>
                  </a:lnTo>
                  <a:lnTo>
                    <a:pt x="11303" y="24142"/>
                  </a:lnTo>
                  <a:lnTo>
                    <a:pt x="16776" y="28651"/>
                  </a:lnTo>
                  <a:lnTo>
                    <a:pt x="22199" y="34861"/>
                  </a:lnTo>
                  <a:lnTo>
                    <a:pt x="22517" y="34518"/>
                  </a:lnTo>
                  <a:lnTo>
                    <a:pt x="22390" y="35267"/>
                  </a:lnTo>
                  <a:lnTo>
                    <a:pt x="31788" y="37744"/>
                  </a:lnTo>
                  <a:lnTo>
                    <a:pt x="39598" y="41516"/>
                  </a:lnTo>
                  <a:lnTo>
                    <a:pt x="45783" y="46570"/>
                  </a:lnTo>
                  <a:lnTo>
                    <a:pt x="50342" y="52908"/>
                  </a:lnTo>
                  <a:lnTo>
                    <a:pt x="50520" y="53263"/>
                  </a:lnTo>
                  <a:lnTo>
                    <a:pt x="50800" y="52882"/>
                  </a:lnTo>
                  <a:lnTo>
                    <a:pt x="51181" y="51892"/>
                  </a:lnTo>
                  <a:lnTo>
                    <a:pt x="51689" y="51358"/>
                  </a:lnTo>
                  <a:lnTo>
                    <a:pt x="52285" y="51066"/>
                  </a:lnTo>
                  <a:lnTo>
                    <a:pt x="48501" y="45758"/>
                  </a:lnTo>
                  <a:lnTo>
                    <a:pt x="42633" y="40500"/>
                  </a:lnTo>
                  <a:lnTo>
                    <a:pt x="34239" y="35928"/>
                  </a:lnTo>
                  <a:lnTo>
                    <a:pt x="25908" y="33591"/>
                  </a:lnTo>
                  <a:lnTo>
                    <a:pt x="33693" y="32321"/>
                  </a:lnTo>
                  <a:lnTo>
                    <a:pt x="42367" y="32588"/>
                  </a:lnTo>
                  <a:lnTo>
                    <a:pt x="50076" y="34696"/>
                  </a:lnTo>
                  <a:lnTo>
                    <a:pt x="56807" y="38620"/>
                  </a:lnTo>
                  <a:lnTo>
                    <a:pt x="57137" y="38874"/>
                  </a:lnTo>
                  <a:lnTo>
                    <a:pt x="57200" y="38633"/>
                  </a:lnTo>
                  <a:lnTo>
                    <a:pt x="57175" y="37350"/>
                  </a:lnTo>
                  <a:lnTo>
                    <a:pt x="57416" y="36664"/>
                  </a:lnTo>
                  <a:lnTo>
                    <a:pt x="57835" y="36144"/>
                  </a:lnTo>
                  <a:lnTo>
                    <a:pt x="52235" y="32842"/>
                  </a:lnTo>
                  <a:lnTo>
                    <a:pt x="44729" y="30416"/>
                  </a:lnTo>
                  <a:lnTo>
                    <a:pt x="38900" y="29972"/>
                  </a:lnTo>
                  <a:lnTo>
                    <a:pt x="45821" y="27279"/>
                  </a:lnTo>
                  <a:lnTo>
                    <a:pt x="52743" y="23431"/>
                  </a:lnTo>
                  <a:lnTo>
                    <a:pt x="58229" y="19545"/>
                  </a:lnTo>
                  <a:close/>
                </a:path>
              </a:pathLst>
            </a:custGeom>
            <a:solidFill>
              <a:srgbClr val="86A9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1" name="object 14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412729" y="2835593"/>
              <a:ext cx="20129" cy="20421"/>
            </a:xfrm>
            <a:prstGeom prst="rect">
              <a:avLst/>
            </a:prstGeom>
          </p:spPr>
        </p:pic>
        <p:sp>
          <p:nvSpPr>
            <p:cNvPr id="142" name="object 142"/>
            <p:cNvSpPr/>
            <p:nvPr/>
          </p:nvSpPr>
          <p:spPr>
            <a:xfrm>
              <a:off x="4421956" y="2838253"/>
              <a:ext cx="10795" cy="13335"/>
            </a:xfrm>
            <a:custGeom>
              <a:avLst/>
              <a:gdLst/>
              <a:ahLst/>
              <a:cxnLst/>
              <a:rect l="l" t="t" r="r" b="b"/>
              <a:pathLst>
                <a:path w="10795" h="13335">
                  <a:moveTo>
                    <a:pt x="6991" y="9563"/>
                  </a:moveTo>
                  <a:lnTo>
                    <a:pt x="5073" y="9563"/>
                  </a:lnTo>
                  <a:lnTo>
                    <a:pt x="4394" y="11188"/>
                  </a:lnTo>
                  <a:lnTo>
                    <a:pt x="6426" y="12725"/>
                  </a:lnTo>
                  <a:lnTo>
                    <a:pt x="7708" y="11976"/>
                  </a:lnTo>
                  <a:lnTo>
                    <a:pt x="7592" y="11188"/>
                  </a:lnTo>
                  <a:lnTo>
                    <a:pt x="7467" y="10337"/>
                  </a:lnTo>
                  <a:lnTo>
                    <a:pt x="7442" y="10160"/>
                  </a:lnTo>
                  <a:lnTo>
                    <a:pt x="6991" y="9563"/>
                  </a:lnTo>
                  <a:close/>
                </a:path>
                <a:path w="10795" h="13335">
                  <a:moveTo>
                    <a:pt x="4127" y="1181"/>
                  </a:moveTo>
                  <a:lnTo>
                    <a:pt x="1295" y="1181"/>
                  </a:lnTo>
                  <a:lnTo>
                    <a:pt x="0" y="2590"/>
                  </a:lnTo>
                  <a:lnTo>
                    <a:pt x="1112" y="4292"/>
                  </a:lnTo>
                  <a:lnTo>
                    <a:pt x="1587" y="4292"/>
                  </a:lnTo>
                  <a:lnTo>
                    <a:pt x="1765" y="4978"/>
                  </a:lnTo>
                  <a:lnTo>
                    <a:pt x="1860" y="5651"/>
                  </a:lnTo>
                  <a:lnTo>
                    <a:pt x="1710" y="6375"/>
                  </a:lnTo>
                  <a:lnTo>
                    <a:pt x="977" y="6375"/>
                  </a:lnTo>
                  <a:lnTo>
                    <a:pt x="50" y="7683"/>
                  </a:lnTo>
                  <a:lnTo>
                    <a:pt x="393" y="9118"/>
                  </a:lnTo>
                  <a:lnTo>
                    <a:pt x="1993" y="10160"/>
                  </a:lnTo>
                  <a:lnTo>
                    <a:pt x="2628" y="10337"/>
                  </a:lnTo>
                  <a:lnTo>
                    <a:pt x="3514" y="9563"/>
                  </a:lnTo>
                  <a:lnTo>
                    <a:pt x="3972" y="9118"/>
                  </a:lnTo>
                  <a:lnTo>
                    <a:pt x="7080" y="9118"/>
                  </a:lnTo>
                  <a:lnTo>
                    <a:pt x="7683" y="8242"/>
                  </a:lnTo>
                  <a:lnTo>
                    <a:pt x="10159" y="8242"/>
                  </a:lnTo>
                  <a:lnTo>
                    <a:pt x="10256" y="7683"/>
                  </a:lnTo>
                  <a:lnTo>
                    <a:pt x="9909" y="6375"/>
                  </a:lnTo>
                  <a:lnTo>
                    <a:pt x="9690" y="5651"/>
                  </a:lnTo>
                  <a:lnTo>
                    <a:pt x="9471" y="5651"/>
                  </a:lnTo>
                  <a:lnTo>
                    <a:pt x="8064" y="5130"/>
                  </a:lnTo>
                  <a:lnTo>
                    <a:pt x="7734" y="4978"/>
                  </a:lnTo>
                  <a:lnTo>
                    <a:pt x="7541" y="4978"/>
                  </a:lnTo>
                  <a:lnTo>
                    <a:pt x="7981" y="3721"/>
                  </a:lnTo>
                  <a:lnTo>
                    <a:pt x="8026" y="3581"/>
                  </a:lnTo>
                  <a:lnTo>
                    <a:pt x="8681" y="3581"/>
                  </a:lnTo>
                  <a:lnTo>
                    <a:pt x="8589" y="3263"/>
                  </a:lnTo>
                  <a:lnTo>
                    <a:pt x="4444" y="3263"/>
                  </a:lnTo>
                  <a:lnTo>
                    <a:pt x="4342" y="2590"/>
                  </a:lnTo>
                  <a:lnTo>
                    <a:pt x="4282" y="2197"/>
                  </a:lnTo>
                  <a:lnTo>
                    <a:pt x="4170" y="1460"/>
                  </a:lnTo>
                  <a:lnTo>
                    <a:pt x="4127" y="1181"/>
                  </a:lnTo>
                  <a:close/>
                </a:path>
                <a:path w="10795" h="13335">
                  <a:moveTo>
                    <a:pt x="7080" y="9118"/>
                  </a:moveTo>
                  <a:lnTo>
                    <a:pt x="4266" y="9118"/>
                  </a:lnTo>
                  <a:lnTo>
                    <a:pt x="5278" y="9563"/>
                  </a:lnTo>
                  <a:lnTo>
                    <a:pt x="6774" y="9563"/>
                  </a:lnTo>
                  <a:lnTo>
                    <a:pt x="7080" y="9118"/>
                  </a:lnTo>
                  <a:close/>
                </a:path>
                <a:path w="10795" h="13335">
                  <a:moveTo>
                    <a:pt x="10159" y="8242"/>
                  </a:moveTo>
                  <a:lnTo>
                    <a:pt x="7683" y="8242"/>
                  </a:lnTo>
                  <a:lnTo>
                    <a:pt x="8168" y="9118"/>
                  </a:lnTo>
                  <a:lnTo>
                    <a:pt x="8623" y="9118"/>
                  </a:lnTo>
                  <a:lnTo>
                    <a:pt x="9931" y="9563"/>
                  </a:lnTo>
                  <a:lnTo>
                    <a:pt x="10159" y="8242"/>
                  </a:lnTo>
                  <a:close/>
                </a:path>
                <a:path w="10795" h="13335">
                  <a:moveTo>
                    <a:pt x="5168" y="0"/>
                  </a:moveTo>
                  <a:lnTo>
                    <a:pt x="5779" y="2197"/>
                  </a:lnTo>
                  <a:lnTo>
                    <a:pt x="5888" y="2590"/>
                  </a:lnTo>
                  <a:lnTo>
                    <a:pt x="5994" y="2971"/>
                  </a:lnTo>
                  <a:lnTo>
                    <a:pt x="4482" y="3263"/>
                  </a:lnTo>
                  <a:lnTo>
                    <a:pt x="8589" y="3263"/>
                  </a:lnTo>
                  <a:lnTo>
                    <a:pt x="8505" y="2971"/>
                  </a:lnTo>
                  <a:lnTo>
                    <a:pt x="8394" y="2590"/>
                  </a:lnTo>
                  <a:lnTo>
                    <a:pt x="8280" y="2197"/>
                  </a:lnTo>
                  <a:lnTo>
                    <a:pt x="7556" y="1460"/>
                  </a:lnTo>
                  <a:lnTo>
                    <a:pt x="5168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4423197" y="2839586"/>
              <a:ext cx="8255" cy="10160"/>
            </a:xfrm>
            <a:custGeom>
              <a:avLst/>
              <a:gdLst/>
              <a:ahLst/>
              <a:cxnLst/>
              <a:rect l="l" t="t" r="r" b="b"/>
              <a:pathLst>
                <a:path w="8254" h="10160">
                  <a:moveTo>
                    <a:pt x="5634" y="7048"/>
                  </a:moveTo>
                  <a:lnTo>
                    <a:pt x="2912" y="7048"/>
                  </a:lnTo>
                  <a:lnTo>
                    <a:pt x="4196" y="7531"/>
                  </a:lnTo>
                  <a:lnTo>
                    <a:pt x="3434" y="8915"/>
                  </a:lnTo>
                  <a:lnTo>
                    <a:pt x="4221" y="9499"/>
                  </a:lnTo>
                  <a:lnTo>
                    <a:pt x="5047" y="10147"/>
                  </a:lnTo>
                  <a:lnTo>
                    <a:pt x="6063" y="9499"/>
                  </a:lnTo>
                  <a:lnTo>
                    <a:pt x="5982" y="8915"/>
                  </a:lnTo>
                  <a:lnTo>
                    <a:pt x="5910" y="8394"/>
                  </a:lnTo>
                  <a:lnTo>
                    <a:pt x="5852" y="8051"/>
                  </a:lnTo>
                  <a:lnTo>
                    <a:pt x="5476" y="7531"/>
                  </a:lnTo>
                  <a:lnTo>
                    <a:pt x="5325" y="7531"/>
                  </a:lnTo>
                  <a:lnTo>
                    <a:pt x="5634" y="7048"/>
                  </a:lnTo>
                  <a:close/>
                </a:path>
                <a:path w="8254" h="10160">
                  <a:moveTo>
                    <a:pt x="2453" y="7531"/>
                  </a:moveTo>
                  <a:lnTo>
                    <a:pt x="500" y="7531"/>
                  </a:lnTo>
                  <a:lnTo>
                    <a:pt x="1584" y="8051"/>
                  </a:lnTo>
                  <a:lnTo>
                    <a:pt x="1872" y="8051"/>
                  </a:lnTo>
                  <a:lnTo>
                    <a:pt x="2453" y="7531"/>
                  </a:lnTo>
                  <a:close/>
                </a:path>
                <a:path w="8254" h="10160">
                  <a:moveTo>
                    <a:pt x="6266" y="4000"/>
                  </a:moveTo>
                  <a:lnTo>
                    <a:pt x="1257" y="4000"/>
                  </a:lnTo>
                  <a:lnTo>
                    <a:pt x="1334" y="5054"/>
                  </a:lnTo>
                  <a:lnTo>
                    <a:pt x="716" y="5054"/>
                  </a:lnTo>
                  <a:lnTo>
                    <a:pt x="102" y="5918"/>
                  </a:lnTo>
                  <a:lnTo>
                    <a:pt x="209" y="7531"/>
                  </a:lnTo>
                  <a:lnTo>
                    <a:pt x="2608" y="7531"/>
                  </a:lnTo>
                  <a:lnTo>
                    <a:pt x="2608" y="7048"/>
                  </a:lnTo>
                  <a:lnTo>
                    <a:pt x="5634" y="7048"/>
                  </a:lnTo>
                  <a:lnTo>
                    <a:pt x="5999" y="6476"/>
                  </a:lnTo>
                  <a:lnTo>
                    <a:pt x="7942" y="6476"/>
                  </a:lnTo>
                  <a:lnTo>
                    <a:pt x="8031" y="5918"/>
                  </a:lnTo>
                  <a:lnTo>
                    <a:pt x="7561" y="4406"/>
                  </a:lnTo>
                  <a:lnTo>
                    <a:pt x="7413" y="4406"/>
                  </a:lnTo>
                  <a:lnTo>
                    <a:pt x="6266" y="4000"/>
                  </a:lnTo>
                  <a:close/>
                </a:path>
                <a:path w="8254" h="10160">
                  <a:moveTo>
                    <a:pt x="7942" y="6476"/>
                  </a:moveTo>
                  <a:lnTo>
                    <a:pt x="5999" y="6476"/>
                  </a:lnTo>
                  <a:lnTo>
                    <a:pt x="6330" y="7048"/>
                  </a:lnTo>
                  <a:lnTo>
                    <a:pt x="7858" y="7531"/>
                  </a:lnTo>
                  <a:lnTo>
                    <a:pt x="7942" y="6476"/>
                  </a:lnTo>
                  <a:close/>
                </a:path>
                <a:path w="8254" h="10160">
                  <a:moveTo>
                    <a:pt x="2723" y="888"/>
                  </a:moveTo>
                  <a:lnTo>
                    <a:pt x="1017" y="888"/>
                  </a:lnTo>
                  <a:lnTo>
                    <a:pt x="282" y="1689"/>
                  </a:lnTo>
                  <a:lnTo>
                    <a:pt x="0" y="2082"/>
                  </a:lnTo>
                  <a:lnTo>
                    <a:pt x="843" y="3378"/>
                  </a:lnTo>
                  <a:lnTo>
                    <a:pt x="1211" y="3378"/>
                  </a:lnTo>
                  <a:lnTo>
                    <a:pt x="1243" y="3809"/>
                  </a:lnTo>
                  <a:lnTo>
                    <a:pt x="5898" y="3809"/>
                  </a:lnTo>
                  <a:lnTo>
                    <a:pt x="6194" y="2920"/>
                  </a:lnTo>
                  <a:lnTo>
                    <a:pt x="6241" y="2781"/>
                  </a:lnTo>
                  <a:lnTo>
                    <a:pt x="3109" y="2781"/>
                  </a:lnTo>
                  <a:lnTo>
                    <a:pt x="2995" y="2222"/>
                  </a:lnTo>
                  <a:lnTo>
                    <a:pt x="2886" y="1689"/>
                  </a:lnTo>
                  <a:lnTo>
                    <a:pt x="2769" y="1117"/>
                  </a:lnTo>
                  <a:lnTo>
                    <a:pt x="2723" y="888"/>
                  </a:lnTo>
                  <a:close/>
                </a:path>
                <a:path w="8254" h="10160">
                  <a:moveTo>
                    <a:pt x="4018" y="0"/>
                  </a:moveTo>
                  <a:lnTo>
                    <a:pt x="4501" y="1689"/>
                  </a:lnTo>
                  <a:lnTo>
                    <a:pt x="4613" y="2082"/>
                  </a:lnTo>
                  <a:lnTo>
                    <a:pt x="4653" y="2222"/>
                  </a:lnTo>
                  <a:lnTo>
                    <a:pt x="2796" y="2781"/>
                  </a:lnTo>
                  <a:lnTo>
                    <a:pt x="6747" y="2781"/>
                  </a:lnTo>
                  <a:lnTo>
                    <a:pt x="6596" y="2222"/>
                  </a:lnTo>
                  <a:lnTo>
                    <a:pt x="6558" y="2082"/>
                  </a:lnTo>
                  <a:lnTo>
                    <a:pt x="6431" y="1689"/>
                  </a:lnTo>
                  <a:lnTo>
                    <a:pt x="5860" y="1117"/>
                  </a:lnTo>
                  <a:lnTo>
                    <a:pt x="4018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4412715" y="2834618"/>
              <a:ext cx="20320" cy="13970"/>
            </a:xfrm>
            <a:custGeom>
              <a:avLst/>
              <a:gdLst/>
              <a:ahLst/>
              <a:cxnLst/>
              <a:rect l="l" t="t" r="r" b="b"/>
              <a:pathLst>
                <a:path w="20320" h="13969">
                  <a:moveTo>
                    <a:pt x="5334" y="0"/>
                  </a:moveTo>
                  <a:lnTo>
                    <a:pt x="825" y="5791"/>
                  </a:lnTo>
                  <a:lnTo>
                    <a:pt x="0" y="8089"/>
                  </a:lnTo>
                  <a:lnTo>
                    <a:pt x="0" y="10121"/>
                  </a:lnTo>
                  <a:lnTo>
                    <a:pt x="0" y="11290"/>
                  </a:lnTo>
                  <a:lnTo>
                    <a:pt x="215" y="12458"/>
                  </a:lnTo>
                  <a:lnTo>
                    <a:pt x="596" y="13563"/>
                  </a:lnTo>
                  <a:lnTo>
                    <a:pt x="736" y="12636"/>
                  </a:lnTo>
                  <a:lnTo>
                    <a:pt x="1028" y="11734"/>
                  </a:lnTo>
                  <a:lnTo>
                    <a:pt x="2565" y="8674"/>
                  </a:lnTo>
                  <a:lnTo>
                    <a:pt x="4445" y="7213"/>
                  </a:lnTo>
                  <a:lnTo>
                    <a:pt x="9232" y="5448"/>
                  </a:lnTo>
                  <a:lnTo>
                    <a:pt x="12458" y="5753"/>
                  </a:lnTo>
                  <a:lnTo>
                    <a:pt x="15887" y="7734"/>
                  </a:lnTo>
                  <a:lnTo>
                    <a:pt x="16903" y="8534"/>
                  </a:lnTo>
                  <a:lnTo>
                    <a:pt x="17957" y="9283"/>
                  </a:lnTo>
                  <a:lnTo>
                    <a:pt x="18897" y="10159"/>
                  </a:lnTo>
                  <a:lnTo>
                    <a:pt x="19621" y="11188"/>
                  </a:lnTo>
                  <a:lnTo>
                    <a:pt x="20129" y="12331"/>
                  </a:lnTo>
                  <a:lnTo>
                    <a:pt x="20142" y="11671"/>
                  </a:lnTo>
                  <a:lnTo>
                    <a:pt x="11722" y="152"/>
                  </a:lnTo>
                  <a:lnTo>
                    <a:pt x="5334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4368584" y="2833979"/>
              <a:ext cx="78740" cy="37465"/>
            </a:xfrm>
            <a:custGeom>
              <a:avLst/>
              <a:gdLst/>
              <a:ahLst/>
              <a:cxnLst/>
              <a:rect l="l" t="t" r="r" b="b"/>
              <a:pathLst>
                <a:path w="78739" h="37464">
                  <a:moveTo>
                    <a:pt x="18554" y="14490"/>
                  </a:moveTo>
                  <a:lnTo>
                    <a:pt x="11658" y="2197"/>
                  </a:lnTo>
                  <a:lnTo>
                    <a:pt x="10401" y="2197"/>
                  </a:lnTo>
                  <a:lnTo>
                    <a:pt x="7302" y="1562"/>
                  </a:lnTo>
                  <a:lnTo>
                    <a:pt x="6642" y="889"/>
                  </a:lnTo>
                  <a:lnTo>
                    <a:pt x="6515" y="571"/>
                  </a:lnTo>
                  <a:lnTo>
                    <a:pt x="6438" y="330"/>
                  </a:lnTo>
                  <a:lnTo>
                    <a:pt x="6350" y="0"/>
                  </a:lnTo>
                  <a:lnTo>
                    <a:pt x="6121" y="0"/>
                  </a:lnTo>
                  <a:lnTo>
                    <a:pt x="6007" y="177"/>
                  </a:lnTo>
                  <a:lnTo>
                    <a:pt x="5918" y="330"/>
                  </a:lnTo>
                  <a:lnTo>
                    <a:pt x="5727" y="571"/>
                  </a:lnTo>
                  <a:lnTo>
                    <a:pt x="5003" y="1066"/>
                  </a:lnTo>
                  <a:lnTo>
                    <a:pt x="5524" y="2197"/>
                  </a:lnTo>
                  <a:lnTo>
                    <a:pt x="5372" y="2197"/>
                  </a:lnTo>
                  <a:lnTo>
                    <a:pt x="4229" y="2540"/>
                  </a:lnTo>
                  <a:lnTo>
                    <a:pt x="4241" y="3086"/>
                  </a:lnTo>
                  <a:lnTo>
                    <a:pt x="2489" y="2540"/>
                  </a:lnTo>
                  <a:lnTo>
                    <a:pt x="2324" y="2540"/>
                  </a:lnTo>
                  <a:lnTo>
                    <a:pt x="2070" y="2806"/>
                  </a:lnTo>
                  <a:lnTo>
                    <a:pt x="1752" y="2806"/>
                  </a:lnTo>
                  <a:lnTo>
                    <a:pt x="1638" y="3086"/>
                  </a:lnTo>
                  <a:lnTo>
                    <a:pt x="1778" y="3086"/>
                  </a:lnTo>
                  <a:lnTo>
                    <a:pt x="2044" y="3479"/>
                  </a:lnTo>
                  <a:lnTo>
                    <a:pt x="2374" y="4076"/>
                  </a:lnTo>
                  <a:lnTo>
                    <a:pt x="1816" y="5181"/>
                  </a:lnTo>
                  <a:lnTo>
                    <a:pt x="1485" y="6286"/>
                  </a:lnTo>
                  <a:lnTo>
                    <a:pt x="1409" y="6756"/>
                  </a:lnTo>
                  <a:lnTo>
                    <a:pt x="825" y="7785"/>
                  </a:lnTo>
                  <a:lnTo>
                    <a:pt x="393" y="8915"/>
                  </a:lnTo>
                  <a:lnTo>
                    <a:pt x="165" y="10375"/>
                  </a:lnTo>
                  <a:lnTo>
                    <a:pt x="76" y="10934"/>
                  </a:lnTo>
                  <a:lnTo>
                    <a:pt x="0" y="11391"/>
                  </a:lnTo>
                  <a:lnTo>
                    <a:pt x="279" y="12852"/>
                  </a:lnTo>
                  <a:lnTo>
                    <a:pt x="838" y="15252"/>
                  </a:lnTo>
                  <a:lnTo>
                    <a:pt x="1295" y="16395"/>
                  </a:lnTo>
                  <a:lnTo>
                    <a:pt x="3695" y="19710"/>
                  </a:lnTo>
                  <a:lnTo>
                    <a:pt x="6540" y="21310"/>
                  </a:lnTo>
                  <a:lnTo>
                    <a:pt x="9652" y="21145"/>
                  </a:lnTo>
                  <a:lnTo>
                    <a:pt x="11430" y="21145"/>
                  </a:lnTo>
                  <a:lnTo>
                    <a:pt x="13449" y="20281"/>
                  </a:lnTo>
                  <a:lnTo>
                    <a:pt x="17284" y="17056"/>
                  </a:lnTo>
                  <a:lnTo>
                    <a:pt x="18554" y="14490"/>
                  </a:lnTo>
                  <a:close/>
                </a:path>
                <a:path w="78739" h="37464">
                  <a:moveTo>
                    <a:pt x="78143" y="28105"/>
                  </a:moveTo>
                  <a:lnTo>
                    <a:pt x="77939" y="28105"/>
                  </a:lnTo>
                  <a:lnTo>
                    <a:pt x="76847" y="27813"/>
                  </a:lnTo>
                  <a:lnTo>
                    <a:pt x="76466" y="26644"/>
                  </a:lnTo>
                  <a:lnTo>
                    <a:pt x="75895" y="25628"/>
                  </a:lnTo>
                  <a:lnTo>
                    <a:pt x="75603" y="25247"/>
                  </a:lnTo>
                  <a:lnTo>
                    <a:pt x="75361" y="24345"/>
                  </a:lnTo>
                  <a:lnTo>
                    <a:pt x="75298" y="24104"/>
                  </a:lnTo>
                  <a:lnTo>
                    <a:pt x="74803" y="23012"/>
                  </a:lnTo>
                  <a:lnTo>
                    <a:pt x="64782" y="17780"/>
                  </a:lnTo>
                  <a:lnTo>
                    <a:pt x="61658" y="18694"/>
                  </a:lnTo>
                  <a:lnTo>
                    <a:pt x="58267" y="22504"/>
                  </a:lnTo>
                  <a:lnTo>
                    <a:pt x="57632" y="24104"/>
                  </a:lnTo>
                  <a:lnTo>
                    <a:pt x="57531" y="24345"/>
                  </a:lnTo>
                  <a:lnTo>
                    <a:pt x="57467" y="25247"/>
                  </a:lnTo>
                  <a:lnTo>
                    <a:pt x="57353" y="26644"/>
                  </a:lnTo>
                  <a:lnTo>
                    <a:pt x="57264" y="27813"/>
                  </a:lnTo>
                  <a:lnTo>
                    <a:pt x="65608" y="36944"/>
                  </a:lnTo>
                  <a:lnTo>
                    <a:pt x="69634" y="36652"/>
                  </a:lnTo>
                  <a:lnTo>
                    <a:pt x="71691" y="35750"/>
                  </a:lnTo>
                  <a:lnTo>
                    <a:pt x="73164" y="34467"/>
                  </a:lnTo>
                  <a:lnTo>
                    <a:pt x="75184" y="33096"/>
                  </a:lnTo>
                  <a:lnTo>
                    <a:pt x="76136" y="33096"/>
                  </a:lnTo>
                  <a:lnTo>
                    <a:pt x="76771" y="33362"/>
                  </a:lnTo>
                  <a:lnTo>
                    <a:pt x="77127" y="33362"/>
                  </a:lnTo>
                  <a:lnTo>
                    <a:pt x="77139" y="33096"/>
                  </a:lnTo>
                  <a:lnTo>
                    <a:pt x="77165" y="31788"/>
                  </a:lnTo>
                  <a:lnTo>
                    <a:pt x="76022" y="31407"/>
                  </a:lnTo>
                  <a:lnTo>
                    <a:pt x="76657" y="30213"/>
                  </a:lnTo>
                  <a:lnTo>
                    <a:pt x="76263" y="29832"/>
                  </a:lnTo>
                  <a:lnTo>
                    <a:pt x="77978" y="28917"/>
                  </a:lnTo>
                  <a:lnTo>
                    <a:pt x="77978" y="28587"/>
                  </a:lnTo>
                  <a:lnTo>
                    <a:pt x="78117" y="28384"/>
                  </a:lnTo>
                  <a:lnTo>
                    <a:pt x="78143" y="28105"/>
                  </a:lnTo>
                  <a:close/>
                </a:path>
              </a:pathLst>
            </a:custGeom>
            <a:solidFill>
              <a:srgbClr val="779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6" name="object 146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368762" y="2834132"/>
              <a:ext cx="18249" cy="20954"/>
            </a:xfrm>
            <a:prstGeom prst="rect">
              <a:avLst/>
            </a:prstGeom>
          </p:spPr>
        </p:pic>
        <p:pic>
          <p:nvPicPr>
            <p:cNvPr id="147" name="object 147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409566" y="2849841"/>
              <a:ext cx="40309" cy="69063"/>
            </a:xfrm>
            <a:prstGeom prst="rect">
              <a:avLst/>
            </a:prstGeom>
          </p:spPr>
        </p:pic>
        <p:sp>
          <p:nvSpPr>
            <p:cNvPr id="148" name="object 148"/>
            <p:cNvSpPr/>
            <p:nvPr/>
          </p:nvSpPr>
          <p:spPr>
            <a:xfrm>
              <a:off x="4419148" y="2896668"/>
              <a:ext cx="15875" cy="21590"/>
            </a:xfrm>
            <a:custGeom>
              <a:avLst/>
              <a:gdLst/>
              <a:ahLst/>
              <a:cxnLst/>
              <a:rect l="l" t="t" r="r" b="b"/>
              <a:pathLst>
                <a:path w="15875" h="21589">
                  <a:moveTo>
                    <a:pt x="11709" y="0"/>
                  </a:moveTo>
                  <a:lnTo>
                    <a:pt x="0" y="12001"/>
                  </a:lnTo>
                  <a:lnTo>
                    <a:pt x="1549" y="17526"/>
                  </a:lnTo>
                  <a:lnTo>
                    <a:pt x="4368" y="20015"/>
                  </a:lnTo>
                  <a:lnTo>
                    <a:pt x="8102" y="21170"/>
                  </a:lnTo>
                  <a:lnTo>
                    <a:pt x="8991" y="21336"/>
                  </a:lnTo>
                  <a:lnTo>
                    <a:pt x="7378" y="19011"/>
                  </a:lnTo>
                  <a:lnTo>
                    <a:pt x="6324" y="16294"/>
                  </a:lnTo>
                  <a:lnTo>
                    <a:pt x="10642" y="3314"/>
                  </a:lnTo>
                  <a:lnTo>
                    <a:pt x="11874" y="1981"/>
                  </a:lnTo>
                  <a:lnTo>
                    <a:pt x="13347" y="1054"/>
                  </a:lnTo>
                  <a:lnTo>
                    <a:pt x="15278" y="495"/>
                  </a:lnTo>
                  <a:lnTo>
                    <a:pt x="13550" y="63"/>
                  </a:lnTo>
                  <a:lnTo>
                    <a:pt x="11709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4422975" y="2906247"/>
              <a:ext cx="14604" cy="11430"/>
            </a:xfrm>
            <a:custGeom>
              <a:avLst/>
              <a:gdLst/>
              <a:ahLst/>
              <a:cxnLst/>
              <a:rect l="l" t="t" r="r" b="b"/>
              <a:pathLst>
                <a:path w="14604" h="11430">
                  <a:moveTo>
                    <a:pt x="13174" y="9232"/>
                  </a:moveTo>
                  <a:lnTo>
                    <a:pt x="7200" y="9232"/>
                  </a:lnTo>
                  <a:lnTo>
                    <a:pt x="8242" y="10274"/>
                  </a:lnTo>
                  <a:lnTo>
                    <a:pt x="8157" y="10579"/>
                  </a:lnTo>
                  <a:lnTo>
                    <a:pt x="8051" y="10960"/>
                  </a:lnTo>
                  <a:lnTo>
                    <a:pt x="9487" y="11226"/>
                  </a:lnTo>
                  <a:lnTo>
                    <a:pt x="10309" y="10960"/>
                  </a:lnTo>
                  <a:lnTo>
                    <a:pt x="10447" y="10960"/>
                  </a:lnTo>
                  <a:lnTo>
                    <a:pt x="11010" y="10579"/>
                  </a:lnTo>
                  <a:lnTo>
                    <a:pt x="13174" y="9232"/>
                  </a:lnTo>
                  <a:close/>
                </a:path>
                <a:path w="14604" h="11430">
                  <a:moveTo>
                    <a:pt x="13291" y="6299"/>
                  </a:moveTo>
                  <a:lnTo>
                    <a:pt x="3044" y="6299"/>
                  </a:lnTo>
                  <a:lnTo>
                    <a:pt x="3824" y="7670"/>
                  </a:lnTo>
                  <a:lnTo>
                    <a:pt x="2921" y="7670"/>
                  </a:lnTo>
                  <a:lnTo>
                    <a:pt x="1384" y="9232"/>
                  </a:lnTo>
                  <a:lnTo>
                    <a:pt x="2806" y="10274"/>
                  </a:lnTo>
                  <a:lnTo>
                    <a:pt x="3342" y="10579"/>
                  </a:lnTo>
                  <a:lnTo>
                    <a:pt x="5669" y="10960"/>
                  </a:lnTo>
                  <a:lnTo>
                    <a:pt x="5322" y="10960"/>
                  </a:lnTo>
                  <a:lnTo>
                    <a:pt x="5600" y="10579"/>
                  </a:lnTo>
                  <a:lnTo>
                    <a:pt x="6692" y="9537"/>
                  </a:lnTo>
                  <a:lnTo>
                    <a:pt x="7138" y="9232"/>
                  </a:lnTo>
                  <a:lnTo>
                    <a:pt x="13262" y="9232"/>
                  </a:lnTo>
                  <a:lnTo>
                    <a:pt x="9855" y="8585"/>
                  </a:lnTo>
                  <a:lnTo>
                    <a:pt x="10107" y="7670"/>
                  </a:lnTo>
                  <a:lnTo>
                    <a:pt x="10198" y="7340"/>
                  </a:lnTo>
                  <a:lnTo>
                    <a:pt x="10325" y="6908"/>
                  </a:lnTo>
                  <a:lnTo>
                    <a:pt x="12941" y="6908"/>
                  </a:lnTo>
                  <a:lnTo>
                    <a:pt x="13167" y="6515"/>
                  </a:lnTo>
                  <a:lnTo>
                    <a:pt x="13291" y="6299"/>
                  </a:lnTo>
                  <a:close/>
                </a:path>
                <a:path w="14604" h="11430">
                  <a:moveTo>
                    <a:pt x="12941" y="6908"/>
                  </a:moveTo>
                  <a:lnTo>
                    <a:pt x="10325" y="6908"/>
                  </a:lnTo>
                  <a:lnTo>
                    <a:pt x="12794" y="7670"/>
                  </a:lnTo>
                  <a:lnTo>
                    <a:pt x="12503" y="7670"/>
                  </a:lnTo>
                  <a:lnTo>
                    <a:pt x="12941" y="6908"/>
                  </a:lnTo>
                  <a:close/>
                </a:path>
                <a:path w="14604" h="11430">
                  <a:moveTo>
                    <a:pt x="2622" y="3073"/>
                  </a:moveTo>
                  <a:lnTo>
                    <a:pt x="2255" y="3073"/>
                  </a:lnTo>
                  <a:lnTo>
                    <a:pt x="0" y="4178"/>
                  </a:lnTo>
                  <a:lnTo>
                    <a:pt x="101" y="5841"/>
                  </a:lnTo>
                  <a:lnTo>
                    <a:pt x="1549" y="6299"/>
                  </a:lnTo>
                  <a:lnTo>
                    <a:pt x="2120" y="6515"/>
                  </a:lnTo>
                  <a:lnTo>
                    <a:pt x="2887" y="6299"/>
                  </a:lnTo>
                  <a:lnTo>
                    <a:pt x="13291" y="6299"/>
                  </a:lnTo>
                  <a:lnTo>
                    <a:pt x="14020" y="5029"/>
                  </a:lnTo>
                  <a:lnTo>
                    <a:pt x="13810" y="4483"/>
                  </a:lnTo>
                  <a:lnTo>
                    <a:pt x="3822" y="4483"/>
                  </a:lnTo>
                  <a:lnTo>
                    <a:pt x="2622" y="3073"/>
                  </a:lnTo>
                  <a:close/>
                </a:path>
                <a:path w="14604" h="11430">
                  <a:moveTo>
                    <a:pt x="13502" y="3682"/>
                  </a:moveTo>
                  <a:lnTo>
                    <a:pt x="4813" y="3682"/>
                  </a:lnTo>
                  <a:lnTo>
                    <a:pt x="3822" y="4483"/>
                  </a:lnTo>
                  <a:lnTo>
                    <a:pt x="13810" y="4483"/>
                  </a:lnTo>
                  <a:lnTo>
                    <a:pt x="13502" y="3682"/>
                  </a:lnTo>
                  <a:close/>
                </a:path>
                <a:path w="14604" h="11430">
                  <a:moveTo>
                    <a:pt x="6540" y="0"/>
                  </a:moveTo>
                  <a:lnTo>
                    <a:pt x="4711" y="1079"/>
                  </a:lnTo>
                  <a:lnTo>
                    <a:pt x="4216" y="1612"/>
                  </a:lnTo>
                  <a:lnTo>
                    <a:pt x="4613" y="3073"/>
                  </a:lnTo>
                  <a:lnTo>
                    <a:pt x="4717" y="3390"/>
                  </a:lnTo>
                  <a:lnTo>
                    <a:pt x="4771" y="3555"/>
                  </a:lnTo>
                  <a:lnTo>
                    <a:pt x="10718" y="3555"/>
                  </a:lnTo>
                  <a:lnTo>
                    <a:pt x="9956" y="3390"/>
                  </a:lnTo>
                  <a:lnTo>
                    <a:pt x="9517" y="3390"/>
                  </a:lnTo>
                  <a:lnTo>
                    <a:pt x="9114" y="3073"/>
                  </a:lnTo>
                  <a:lnTo>
                    <a:pt x="8618" y="3073"/>
                  </a:lnTo>
                  <a:lnTo>
                    <a:pt x="8877" y="2197"/>
                  </a:lnTo>
                  <a:lnTo>
                    <a:pt x="8940" y="1930"/>
                  </a:lnTo>
                  <a:lnTo>
                    <a:pt x="8128" y="368"/>
                  </a:lnTo>
                  <a:lnTo>
                    <a:pt x="6540" y="0"/>
                  </a:lnTo>
                  <a:close/>
                </a:path>
                <a:path w="14604" h="11430">
                  <a:moveTo>
                    <a:pt x="13267" y="3073"/>
                  </a:moveTo>
                  <a:lnTo>
                    <a:pt x="11074" y="3073"/>
                  </a:lnTo>
                  <a:lnTo>
                    <a:pt x="10840" y="3390"/>
                  </a:lnTo>
                  <a:lnTo>
                    <a:pt x="10718" y="3555"/>
                  </a:lnTo>
                  <a:lnTo>
                    <a:pt x="13453" y="3555"/>
                  </a:lnTo>
                  <a:lnTo>
                    <a:pt x="13389" y="3390"/>
                  </a:lnTo>
                  <a:lnTo>
                    <a:pt x="13267" y="3073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0" name="object 150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355383" y="2832011"/>
              <a:ext cx="83063" cy="84243"/>
            </a:xfrm>
            <a:prstGeom prst="rect">
              <a:avLst/>
            </a:prstGeom>
          </p:spPr>
        </p:pic>
        <p:sp>
          <p:nvSpPr>
            <p:cNvPr id="151" name="object 151"/>
            <p:cNvSpPr/>
            <p:nvPr/>
          </p:nvSpPr>
          <p:spPr>
            <a:xfrm>
              <a:off x="4191025" y="3534600"/>
              <a:ext cx="67310" cy="20955"/>
            </a:xfrm>
            <a:custGeom>
              <a:avLst/>
              <a:gdLst/>
              <a:ahLst/>
              <a:cxnLst/>
              <a:rect l="l" t="t" r="r" b="b"/>
              <a:pathLst>
                <a:path w="67310" h="20954">
                  <a:moveTo>
                    <a:pt x="67005" y="20624"/>
                  </a:moveTo>
                  <a:lnTo>
                    <a:pt x="63220" y="18478"/>
                  </a:lnTo>
                  <a:lnTo>
                    <a:pt x="60883" y="17513"/>
                  </a:lnTo>
                  <a:lnTo>
                    <a:pt x="53860" y="14236"/>
                  </a:lnTo>
                  <a:lnTo>
                    <a:pt x="50152" y="11595"/>
                  </a:lnTo>
                  <a:lnTo>
                    <a:pt x="46418" y="5143"/>
                  </a:lnTo>
                  <a:lnTo>
                    <a:pt x="44894" y="1346"/>
                  </a:lnTo>
                  <a:lnTo>
                    <a:pt x="44373" y="1574"/>
                  </a:lnTo>
                  <a:lnTo>
                    <a:pt x="43472" y="0"/>
                  </a:lnTo>
                  <a:lnTo>
                    <a:pt x="32867" y="2146"/>
                  </a:lnTo>
                  <a:lnTo>
                    <a:pt x="33286" y="6667"/>
                  </a:lnTo>
                  <a:lnTo>
                    <a:pt x="32854" y="6921"/>
                  </a:lnTo>
                  <a:lnTo>
                    <a:pt x="32346" y="5295"/>
                  </a:lnTo>
                  <a:lnTo>
                    <a:pt x="28333" y="6388"/>
                  </a:lnTo>
                  <a:lnTo>
                    <a:pt x="19215" y="9601"/>
                  </a:lnTo>
                  <a:lnTo>
                    <a:pt x="10655" y="14058"/>
                  </a:lnTo>
                  <a:lnTo>
                    <a:pt x="3340" y="19291"/>
                  </a:lnTo>
                  <a:lnTo>
                    <a:pt x="0" y="20624"/>
                  </a:lnTo>
                  <a:lnTo>
                    <a:pt x="1828" y="20624"/>
                  </a:lnTo>
                  <a:lnTo>
                    <a:pt x="11087" y="20624"/>
                  </a:lnTo>
                  <a:lnTo>
                    <a:pt x="18897" y="20624"/>
                  </a:lnTo>
                  <a:lnTo>
                    <a:pt x="24574" y="18364"/>
                  </a:lnTo>
                  <a:lnTo>
                    <a:pt x="27774" y="16903"/>
                  </a:lnTo>
                  <a:lnTo>
                    <a:pt x="32829" y="15227"/>
                  </a:lnTo>
                  <a:lnTo>
                    <a:pt x="34137" y="15113"/>
                  </a:lnTo>
                  <a:lnTo>
                    <a:pt x="34721" y="20612"/>
                  </a:lnTo>
                  <a:lnTo>
                    <a:pt x="46126" y="20612"/>
                  </a:lnTo>
                  <a:lnTo>
                    <a:pt x="47701" y="20612"/>
                  </a:lnTo>
                  <a:lnTo>
                    <a:pt x="48526" y="20624"/>
                  </a:lnTo>
                  <a:lnTo>
                    <a:pt x="64719" y="20624"/>
                  </a:lnTo>
                  <a:lnTo>
                    <a:pt x="67005" y="20624"/>
                  </a:lnTo>
                  <a:close/>
                </a:path>
              </a:pathLst>
            </a:custGeom>
            <a:solidFill>
              <a:srgbClr val="BCBA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2" name="object 152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3716686" y="2438580"/>
              <a:ext cx="1003186" cy="1020818"/>
            </a:xfrm>
            <a:prstGeom prst="rect">
              <a:avLst/>
            </a:prstGeom>
          </p:spPr>
        </p:pic>
        <p:pic>
          <p:nvPicPr>
            <p:cNvPr id="153" name="object 153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846855" y="2587764"/>
              <a:ext cx="763612" cy="969010"/>
            </a:xfrm>
            <a:prstGeom prst="rect">
              <a:avLst/>
            </a:prstGeom>
          </p:spPr>
        </p:pic>
        <p:pic>
          <p:nvPicPr>
            <p:cNvPr id="154" name="object 154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769163" y="2896877"/>
              <a:ext cx="917474" cy="553532"/>
            </a:xfrm>
            <a:prstGeom prst="rect">
              <a:avLst/>
            </a:prstGeom>
          </p:spPr>
        </p:pic>
        <p:sp>
          <p:nvSpPr>
            <p:cNvPr id="155" name="object 155"/>
            <p:cNvSpPr/>
            <p:nvPr/>
          </p:nvSpPr>
          <p:spPr>
            <a:xfrm>
              <a:off x="4047253" y="2576943"/>
              <a:ext cx="172085" cy="74295"/>
            </a:xfrm>
            <a:custGeom>
              <a:avLst/>
              <a:gdLst/>
              <a:ahLst/>
              <a:cxnLst/>
              <a:rect l="l" t="t" r="r" b="b"/>
              <a:pathLst>
                <a:path w="172085" h="74294">
                  <a:moveTo>
                    <a:pt x="46393" y="0"/>
                  </a:moveTo>
                  <a:lnTo>
                    <a:pt x="35249" y="429"/>
                  </a:lnTo>
                  <a:lnTo>
                    <a:pt x="24217" y="1800"/>
                  </a:lnTo>
                  <a:lnTo>
                    <a:pt x="13344" y="4118"/>
                  </a:lnTo>
                  <a:lnTo>
                    <a:pt x="0" y="8356"/>
                  </a:lnTo>
                  <a:lnTo>
                    <a:pt x="1117" y="12623"/>
                  </a:lnTo>
                  <a:lnTo>
                    <a:pt x="8674" y="10261"/>
                  </a:lnTo>
                  <a:lnTo>
                    <a:pt x="8940" y="10452"/>
                  </a:lnTo>
                  <a:lnTo>
                    <a:pt x="9448" y="10045"/>
                  </a:lnTo>
                  <a:lnTo>
                    <a:pt x="26670" y="6446"/>
                  </a:lnTo>
                  <a:lnTo>
                    <a:pt x="44249" y="5113"/>
                  </a:lnTo>
                  <a:lnTo>
                    <a:pt x="61833" y="6096"/>
                  </a:lnTo>
                  <a:lnTo>
                    <a:pt x="103919" y="19132"/>
                  </a:lnTo>
                  <a:lnTo>
                    <a:pt x="139217" y="42837"/>
                  </a:lnTo>
                  <a:lnTo>
                    <a:pt x="167144" y="74218"/>
                  </a:lnTo>
                  <a:lnTo>
                    <a:pt x="172084" y="71475"/>
                  </a:lnTo>
                  <a:lnTo>
                    <a:pt x="147426" y="41046"/>
                  </a:lnTo>
                  <a:lnTo>
                    <a:pt x="102207" y="11133"/>
                  </a:lnTo>
                  <a:lnTo>
                    <a:pt x="65345" y="1304"/>
                  </a:lnTo>
                  <a:lnTo>
                    <a:pt x="46393" y="0"/>
                  </a:lnTo>
                  <a:close/>
                </a:path>
              </a:pathLst>
            </a:custGeom>
            <a:solidFill>
              <a:srgbClr val="95B4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6" name="object 156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294327" y="2708818"/>
              <a:ext cx="76235" cy="84211"/>
            </a:xfrm>
            <a:prstGeom prst="rect">
              <a:avLst/>
            </a:prstGeom>
          </p:spPr>
        </p:pic>
        <p:sp>
          <p:nvSpPr>
            <p:cNvPr id="157" name="object 157"/>
            <p:cNvSpPr/>
            <p:nvPr/>
          </p:nvSpPr>
          <p:spPr>
            <a:xfrm>
              <a:off x="4287579" y="2774193"/>
              <a:ext cx="24765" cy="21590"/>
            </a:xfrm>
            <a:custGeom>
              <a:avLst/>
              <a:gdLst/>
              <a:ahLst/>
              <a:cxnLst/>
              <a:rect l="l" t="t" r="r" b="b"/>
              <a:pathLst>
                <a:path w="24764" h="21589">
                  <a:moveTo>
                    <a:pt x="22488" y="17335"/>
                  </a:moveTo>
                  <a:lnTo>
                    <a:pt x="4240" y="17335"/>
                  </a:lnTo>
                  <a:lnTo>
                    <a:pt x="5295" y="18046"/>
                  </a:lnTo>
                  <a:lnTo>
                    <a:pt x="6502" y="18567"/>
                  </a:lnTo>
                  <a:lnTo>
                    <a:pt x="7023" y="18719"/>
                  </a:lnTo>
                  <a:lnTo>
                    <a:pt x="8128" y="19532"/>
                  </a:lnTo>
                  <a:lnTo>
                    <a:pt x="9390" y="20180"/>
                  </a:lnTo>
                  <a:lnTo>
                    <a:pt x="12103" y="20967"/>
                  </a:lnTo>
                  <a:lnTo>
                    <a:pt x="13792" y="20840"/>
                  </a:lnTo>
                  <a:lnTo>
                    <a:pt x="16598" y="20548"/>
                  </a:lnTo>
                  <a:lnTo>
                    <a:pt x="17970" y="20180"/>
                  </a:lnTo>
                  <a:lnTo>
                    <a:pt x="22059" y="17919"/>
                  </a:lnTo>
                  <a:lnTo>
                    <a:pt x="22488" y="17335"/>
                  </a:lnTo>
                  <a:close/>
                </a:path>
                <a:path w="24764" h="21589">
                  <a:moveTo>
                    <a:pt x="24369" y="13436"/>
                  </a:moveTo>
                  <a:lnTo>
                    <a:pt x="2374" y="13436"/>
                  </a:lnTo>
                  <a:lnTo>
                    <a:pt x="2641" y="15011"/>
                  </a:lnTo>
                  <a:lnTo>
                    <a:pt x="3251" y="15011"/>
                  </a:lnTo>
                  <a:lnTo>
                    <a:pt x="2336" y="17043"/>
                  </a:lnTo>
                  <a:lnTo>
                    <a:pt x="2552" y="17335"/>
                  </a:lnTo>
                  <a:lnTo>
                    <a:pt x="2601" y="17919"/>
                  </a:lnTo>
                  <a:lnTo>
                    <a:pt x="3390" y="17551"/>
                  </a:lnTo>
                  <a:lnTo>
                    <a:pt x="3935" y="17335"/>
                  </a:lnTo>
                  <a:lnTo>
                    <a:pt x="22488" y="17335"/>
                  </a:lnTo>
                  <a:lnTo>
                    <a:pt x="24195" y="15011"/>
                  </a:lnTo>
                  <a:lnTo>
                    <a:pt x="24341" y="13855"/>
                  </a:lnTo>
                  <a:lnTo>
                    <a:pt x="24369" y="13436"/>
                  </a:lnTo>
                  <a:close/>
                </a:path>
                <a:path w="24764" h="21589">
                  <a:moveTo>
                    <a:pt x="14795" y="0"/>
                  </a:moveTo>
                  <a:lnTo>
                    <a:pt x="12507" y="0"/>
                  </a:lnTo>
                  <a:lnTo>
                    <a:pt x="10350" y="165"/>
                  </a:lnTo>
                  <a:lnTo>
                    <a:pt x="2723" y="9105"/>
                  </a:lnTo>
                  <a:lnTo>
                    <a:pt x="1893" y="11353"/>
                  </a:lnTo>
                  <a:lnTo>
                    <a:pt x="1092" y="11963"/>
                  </a:lnTo>
                  <a:lnTo>
                    <a:pt x="246" y="12192"/>
                  </a:lnTo>
                  <a:lnTo>
                    <a:pt x="50" y="12192"/>
                  </a:lnTo>
                  <a:lnTo>
                    <a:pt x="0" y="12420"/>
                  </a:lnTo>
                  <a:lnTo>
                    <a:pt x="368" y="12712"/>
                  </a:lnTo>
                  <a:lnTo>
                    <a:pt x="609" y="12954"/>
                  </a:lnTo>
                  <a:lnTo>
                    <a:pt x="1079" y="13855"/>
                  </a:lnTo>
                  <a:lnTo>
                    <a:pt x="2374" y="13436"/>
                  </a:lnTo>
                  <a:lnTo>
                    <a:pt x="24369" y="13436"/>
                  </a:lnTo>
                  <a:lnTo>
                    <a:pt x="24676" y="9105"/>
                  </a:lnTo>
                  <a:lnTo>
                    <a:pt x="24053" y="6921"/>
                  </a:lnTo>
                  <a:lnTo>
                    <a:pt x="20916" y="2120"/>
                  </a:lnTo>
                  <a:lnTo>
                    <a:pt x="18186" y="317"/>
                  </a:lnTo>
                  <a:lnTo>
                    <a:pt x="14795" y="0"/>
                  </a:lnTo>
                  <a:close/>
                </a:path>
              </a:pathLst>
            </a:custGeom>
            <a:solidFill>
              <a:srgbClr val="779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8" name="object 158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312246" y="2709252"/>
              <a:ext cx="79565" cy="41821"/>
            </a:xfrm>
            <a:prstGeom prst="rect">
              <a:avLst/>
            </a:prstGeom>
          </p:spPr>
        </p:pic>
        <p:sp>
          <p:nvSpPr>
            <p:cNvPr id="159" name="object 159"/>
            <p:cNvSpPr/>
            <p:nvPr/>
          </p:nvSpPr>
          <p:spPr>
            <a:xfrm>
              <a:off x="4366553" y="2727586"/>
              <a:ext cx="24130" cy="19050"/>
            </a:xfrm>
            <a:custGeom>
              <a:avLst/>
              <a:gdLst/>
              <a:ahLst/>
              <a:cxnLst/>
              <a:rect l="l" t="t" r="r" b="b"/>
              <a:pathLst>
                <a:path w="24129" h="19050">
                  <a:moveTo>
                    <a:pt x="1041" y="0"/>
                  </a:moveTo>
                  <a:lnTo>
                    <a:pt x="317" y="1917"/>
                  </a:lnTo>
                  <a:lnTo>
                    <a:pt x="0" y="4000"/>
                  </a:lnTo>
                  <a:lnTo>
                    <a:pt x="165" y="6819"/>
                  </a:lnTo>
                  <a:lnTo>
                    <a:pt x="11988" y="18961"/>
                  </a:lnTo>
                  <a:lnTo>
                    <a:pt x="18478" y="17945"/>
                  </a:lnTo>
                  <a:lnTo>
                    <a:pt x="21704" y="15100"/>
                  </a:lnTo>
                  <a:lnTo>
                    <a:pt x="23533" y="11023"/>
                  </a:lnTo>
                  <a:lnTo>
                    <a:pt x="23825" y="10033"/>
                  </a:lnTo>
                  <a:lnTo>
                    <a:pt x="20980" y="11544"/>
                  </a:lnTo>
                  <a:lnTo>
                    <a:pt x="17741" y="12369"/>
                  </a:lnTo>
                  <a:lnTo>
                    <a:pt x="3606" y="5664"/>
                  </a:lnTo>
                  <a:lnTo>
                    <a:pt x="2273" y="4076"/>
                  </a:lnTo>
                  <a:lnTo>
                    <a:pt x="1409" y="2273"/>
                  </a:lnTo>
                  <a:lnTo>
                    <a:pt x="1041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4377240" y="2726627"/>
              <a:ext cx="13335" cy="16510"/>
            </a:xfrm>
            <a:custGeom>
              <a:avLst/>
              <a:gdLst/>
              <a:ahLst/>
              <a:cxnLst/>
              <a:rect l="l" t="t" r="r" b="b"/>
              <a:pathLst>
                <a:path w="13335" h="16510">
                  <a:moveTo>
                    <a:pt x="5274" y="10020"/>
                  </a:moveTo>
                  <a:lnTo>
                    <a:pt x="3792" y="10020"/>
                  </a:lnTo>
                  <a:lnTo>
                    <a:pt x="4711" y="11506"/>
                  </a:lnTo>
                  <a:lnTo>
                    <a:pt x="2781" y="12788"/>
                  </a:lnTo>
                  <a:lnTo>
                    <a:pt x="3870" y="15925"/>
                  </a:lnTo>
                  <a:lnTo>
                    <a:pt x="5727" y="15925"/>
                  </a:lnTo>
                  <a:lnTo>
                    <a:pt x="6464" y="14338"/>
                  </a:lnTo>
                  <a:lnTo>
                    <a:pt x="6781" y="13716"/>
                  </a:lnTo>
                  <a:lnTo>
                    <a:pt x="6688" y="13068"/>
                  </a:lnTo>
                  <a:lnTo>
                    <a:pt x="6647" y="12788"/>
                  </a:lnTo>
                  <a:lnTo>
                    <a:pt x="6332" y="12788"/>
                  </a:lnTo>
                  <a:lnTo>
                    <a:pt x="8293" y="11950"/>
                  </a:lnTo>
                  <a:lnTo>
                    <a:pt x="11846" y="11950"/>
                  </a:lnTo>
                  <a:lnTo>
                    <a:pt x="12226" y="10655"/>
                  </a:lnTo>
                  <a:lnTo>
                    <a:pt x="1963" y="10655"/>
                  </a:lnTo>
                  <a:lnTo>
                    <a:pt x="5274" y="10020"/>
                  </a:lnTo>
                  <a:close/>
                </a:path>
                <a:path w="13335" h="16510">
                  <a:moveTo>
                    <a:pt x="11846" y="11950"/>
                  </a:moveTo>
                  <a:lnTo>
                    <a:pt x="8293" y="11950"/>
                  </a:lnTo>
                  <a:lnTo>
                    <a:pt x="8287" y="13068"/>
                  </a:lnTo>
                  <a:lnTo>
                    <a:pt x="9753" y="14922"/>
                  </a:lnTo>
                  <a:lnTo>
                    <a:pt x="11518" y="13068"/>
                  </a:lnTo>
                  <a:lnTo>
                    <a:pt x="11846" y="11950"/>
                  </a:lnTo>
                  <a:close/>
                </a:path>
                <a:path w="13335" h="16510">
                  <a:moveTo>
                    <a:pt x="2806" y="5461"/>
                  </a:moveTo>
                  <a:lnTo>
                    <a:pt x="2210" y="5461"/>
                  </a:lnTo>
                  <a:lnTo>
                    <a:pt x="622" y="6057"/>
                  </a:lnTo>
                  <a:lnTo>
                    <a:pt x="181" y="7289"/>
                  </a:lnTo>
                  <a:lnTo>
                    <a:pt x="68" y="7607"/>
                  </a:lnTo>
                  <a:lnTo>
                    <a:pt x="0" y="7797"/>
                  </a:lnTo>
                  <a:lnTo>
                    <a:pt x="952" y="10020"/>
                  </a:lnTo>
                  <a:lnTo>
                    <a:pt x="1511" y="10655"/>
                  </a:lnTo>
                  <a:lnTo>
                    <a:pt x="4185" y="10655"/>
                  </a:lnTo>
                  <a:lnTo>
                    <a:pt x="3792" y="10020"/>
                  </a:lnTo>
                  <a:lnTo>
                    <a:pt x="11651" y="10020"/>
                  </a:lnTo>
                  <a:lnTo>
                    <a:pt x="10858" y="8953"/>
                  </a:lnTo>
                  <a:lnTo>
                    <a:pt x="10515" y="8369"/>
                  </a:lnTo>
                  <a:lnTo>
                    <a:pt x="11899" y="7289"/>
                  </a:lnTo>
                  <a:lnTo>
                    <a:pt x="12737" y="7289"/>
                  </a:lnTo>
                  <a:lnTo>
                    <a:pt x="13128" y="6057"/>
                  </a:lnTo>
                  <a:lnTo>
                    <a:pt x="13086" y="5715"/>
                  </a:lnTo>
                  <a:lnTo>
                    <a:pt x="3416" y="5715"/>
                  </a:lnTo>
                  <a:lnTo>
                    <a:pt x="2806" y="5461"/>
                  </a:lnTo>
                  <a:close/>
                </a:path>
                <a:path w="13335" h="16510">
                  <a:moveTo>
                    <a:pt x="11651" y="10020"/>
                  </a:moveTo>
                  <a:lnTo>
                    <a:pt x="5274" y="10020"/>
                  </a:lnTo>
                  <a:lnTo>
                    <a:pt x="1963" y="10655"/>
                  </a:lnTo>
                  <a:lnTo>
                    <a:pt x="12123" y="10655"/>
                  </a:lnTo>
                  <a:lnTo>
                    <a:pt x="11651" y="10020"/>
                  </a:lnTo>
                  <a:close/>
                </a:path>
                <a:path w="13335" h="16510">
                  <a:moveTo>
                    <a:pt x="12737" y="7289"/>
                  </a:moveTo>
                  <a:lnTo>
                    <a:pt x="11899" y="7289"/>
                  </a:lnTo>
                  <a:lnTo>
                    <a:pt x="12636" y="7607"/>
                  </a:lnTo>
                  <a:lnTo>
                    <a:pt x="12737" y="7289"/>
                  </a:lnTo>
                  <a:close/>
                </a:path>
                <a:path w="13335" h="16510">
                  <a:moveTo>
                    <a:pt x="6743" y="0"/>
                  </a:moveTo>
                  <a:lnTo>
                    <a:pt x="4114" y="660"/>
                  </a:lnTo>
                  <a:lnTo>
                    <a:pt x="4114" y="3086"/>
                  </a:lnTo>
                  <a:lnTo>
                    <a:pt x="4622" y="3543"/>
                  </a:lnTo>
                  <a:lnTo>
                    <a:pt x="4300" y="4470"/>
                  </a:lnTo>
                  <a:lnTo>
                    <a:pt x="4212" y="4724"/>
                  </a:lnTo>
                  <a:lnTo>
                    <a:pt x="4102" y="5041"/>
                  </a:lnTo>
                  <a:lnTo>
                    <a:pt x="3416" y="5715"/>
                  </a:lnTo>
                  <a:lnTo>
                    <a:pt x="13086" y="5715"/>
                  </a:lnTo>
                  <a:lnTo>
                    <a:pt x="13036" y="5461"/>
                  </a:lnTo>
                  <a:lnTo>
                    <a:pt x="12953" y="5041"/>
                  </a:lnTo>
                  <a:lnTo>
                    <a:pt x="9761" y="5041"/>
                  </a:lnTo>
                  <a:lnTo>
                    <a:pt x="8356" y="4470"/>
                  </a:lnTo>
                  <a:lnTo>
                    <a:pt x="9461" y="2044"/>
                  </a:lnTo>
                  <a:lnTo>
                    <a:pt x="6743" y="0"/>
                  </a:lnTo>
                  <a:close/>
                </a:path>
                <a:path w="13335" h="16510">
                  <a:moveTo>
                    <a:pt x="11379" y="1524"/>
                  </a:moveTo>
                  <a:lnTo>
                    <a:pt x="10437" y="4470"/>
                  </a:lnTo>
                  <a:lnTo>
                    <a:pt x="10356" y="4724"/>
                  </a:lnTo>
                  <a:lnTo>
                    <a:pt x="10254" y="5041"/>
                  </a:lnTo>
                  <a:lnTo>
                    <a:pt x="12953" y="5041"/>
                  </a:lnTo>
                  <a:lnTo>
                    <a:pt x="12890" y="4724"/>
                  </a:lnTo>
                  <a:lnTo>
                    <a:pt x="11379" y="1524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1" name="object 161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287698" y="2774188"/>
              <a:ext cx="46722" cy="38988"/>
            </a:xfrm>
            <a:prstGeom prst="rect">
              <a:avLst/>
            </a:prstGeom>
          </p:spPr>
        </p:pic>
        <p:sp>
          <p:nvSpPr>
            <p:cNvPr id="162" name="object 162"/>
            <p:cNvSpPr/>
            <p:nvPr/>
          </p:nvSpPr>
          <p:spPr>
            <a:xfrm>
              <a:off x="4378631" y="2728424"/>
              <a:ext cx="10795" cy="12700"/>
            </a:xfrm>
            <a:custGeom>
              <a:avLst/>
              <a:gdLst/>
              <a:ahLst/>
              <a:cxnLst/>
              <a:rect l="l" t="t" r="r" b="b"/>
              <a:pathLst>
                <a:path w="10795" h="12700">
                  <a:moveTo>
                    <a:pt x="9164" y="7518"/>
                  </a:moveTo>
                  <a:lnTo>
                    <a:pt x="2844" y="7518"/>
                  </a:lnTo>
                  <a:lnTo>
                    <a:pt x="4114" y="9270"/>
                  </a:lnTo>
                  <a:lnTo>
                    <a:pt x="2702" y="10007"/>
                  </a:lnTo>
                  <a:lnTo>
                    <a:pt x="2345" y="10223"/>
                  </a:lnTo>
                  <a:lnTo>
                    <a:pt x="3196" y="12636"/>
                  </a:lnTo>
                  <a:lnTo>
                    <a:pt x="4699" y="12636"/>
                  </a:lnTo>
                  <a:lnTo>
                    <a:pt x="5549" y="10845"/>
                  </a:lnTo>
                  <a:lnTo>
                    <a:pt x="5435" y="10007"/>
                  </a:lnTo>
                  <a:lnTo>
                    <a:pt x="6756" y="9410"/>
                  </a:lnTo>
                  <a:lnTo>
                    <a:pt x="9513" y="9410"/>
                  </a:lnTo>
                  <a:lnTo>
                    <a:pt x="9829" y="8293"/>
                  </a:lnTo>
                  <a:lnTo>
                    <a:pt x="9335" y="7848"/>
                  </a:lnTo>
                  <a:lnTo>
                    <a:pt x="9164" y="7518"/>
                  </a:lnTo>
                  <a:close/>
                </a:path>
                <a:path w="10795" h="12700">
                  <a:moveTo>
                    <a:pt x="9513" y="9410"/>
                  </a:moveTo>
                  <a:lnTo>
                    <a:pt x="6756" y="9410"/>
                  </a:lnTo>
                  <a:lnTo>
                    <a:pt x="6680" y="10223"/>
                  </a:lnTo>
                  <a:lnTo>
                    <a:pt x="7899" y="11734"/>
                  </a:lnTo>
                  <a:lnTo>
                    <a:pt x="9283" y="10223"/>
                  </a:lnTo>
                  <a:lnTo>
                    <a:pt x="9513" y="9410"/>
                  </a:lnTo>
                  <a:close/>
                </a:path>
                <a:path w="10795" h="12700">
                  <a:moveTo>
                    <a:pt x="2400" y="4317"/>
                  </a:moveTo>
                  <a:lnTo>
                    <a:pt x="1937" y="4317"/>
                  </a:lnTo>
                  <a:lnTo>
                    <a:pt x="635" y="4813"/>
                  </a:lnTo>
                  <a:lnTo>
                    <a:pt x="0" y="6311"/>
                  </a:lnTo>
                  <a:lnTo>
                    <a:pt x="914" y="7848"/>
                  </a:lnTo>
                  <a:lnTo>
                    <a:pt x="2624" y="7848"/>
                  </a:lnTo>
                  <a:lnTo>
                    <a:pt x="2844" y="7518"/>
                  </a:lnTo>
                  <a:lnTo>
                    <a:pt x="9164" y="7518"/>
                  </a:lnTo>
                  <a:lnTo>
                    <a:pt x="8763" y="6984"/>
                  </a:lnTo>
                  <a:lnTo>
                    <a:pt x="8496" y="6527"/>
                  </a:lnTo>
                  <a:lnTo>
                    <a:pt x="9563" y="5676"/>
                  </a:lnTo>
                  <a:lnTo>
                    <a:pt x="10220" y="5676"/>
                  </a:lnTo>
                  <a:lnTo>
                    <a:pt x="10482" y="4813"/>
                  </a:lnTo>
                  <a:lnTo>
                    <a:pt x="10500" y="4521"/>
                  </a:lnTo>
                  <a:lnTo>
                    <a:pt x="2882" y="4521"/>
                  </a:lnTo>
                  <a:lnTo>
                    <a:pt x="2400" y="4317"/>
                  </a:lnTo>
                  <a:close/>
                </a:path>
                <a:path w="10795" h="12700">
                  <a:moveTo>
                    <a:pt x="10220" y="5676"/>
                  </a:moveTo>
                  <a:lnTo>
                    <a:pt x="9563" y="5676"/>
                  </a:lnTo>
                  <a:lnTo>
                    <a:pt x="10147" y="5918"/>
                  </a:lnTo>
                  <a:lnTo>
                    <a:pt x="10220" y="5676"/>
                  </a:lnTo>
                  <a:close/>
                </a:path>
                <a:path w="10795" h="12700">
                  <a:moveTo>
                    <a:pt x="5549" y="0"/>
                  </a:moveTo>
                  <a:lnTo>
                    <a:pt x="3467" y="520"/>
                  </a:lnTo>
                  <a:lnTo>
                    <a:pt x="3454" y="2425"/>
                  </a:lnTo>
                  <a:lnTo>
                    <a:pt x="3860" y="2781"/>
                  </a:lnTo>
                  <a:lnTo>
                    <a:pt x="3644" y="3378"/>
                  </a:lnTo>
                  <a:lnTo>
                    <a:pt x="3543" y="3657"/>
                  </a:lnTo>
                  <a:lnTo>
                    <a:pt x="3429" y="3975"/>
                  </a:lnTo>
                  <a:lnTo>
                    <a:pt x="2882" y="4521"/>
                  </a:lnTo>
                  <a:lnTo>
                    <a:pt x="10500" y="4521"/>
                  </a:lnTo>
                  <a:lnTo>
                    <a:pt x="10389" y="3975"/>
                  </a:lnTo>
                  <a:lnTo>
                    <a:pt x="8280" y="3975"/>
                  </a:lnTo>
                  <a:lnTo>
                    <a:pt x="7188" y="3657"/>
                  </a:lnTo>
                  <a:lnTo>
                    <a:pt x="6311" y="3378"/>
                  </a:lnTo>
                  <a:lnTo>
                    <a:pt x="7162" y="1244"/>
                  </a:lnTo>
                  <a:lnTo>
                    <a:pt x="5549" y="0"/>
                  </a:lnTo>
                  <a:close/>
                </a:path>
                <a:path w="10795" h="12700">
                  <a:moveTo>
                    <a:pt x="9168" y="1244"/>
                  </a:moveTo>
                  <a:lnTo>
                    <a:pt x="8938" y="1854"/>
                  </a:lnTo>
                  <a:lnTo>
                    <a:pt x="8465" y="3378"/>
                  </a:lnTo>
                  <a:lnTo>
                    <a:pt x="8378" y="3657"/>
                  </a:lnTo>
                  <a:lnTo>
                    <a:pt x="8280" y="3975"/>
                  </a:lnTo>
                  <a:lnTo>
                    <a:pt x="10389" y="3975"/>
                  </a:lnTo>
                  <a:lnTo>
                    <a:pt x="10325" y="3657"/>
                  </a:lnTo>
                  <a:lnTo>
                    <a:pt x="9168" y="1244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3" name="object 163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4288370" y="2748508"/>
              <a:ext cx="24930" cy="22567"/>
            </a:xfrm>
            <a:prstGeom prst="rect">
              <a:avLst/>
            </a:prstGeom>
          </p:spPr>
        </p:pic>
        <p:sp>
          <p:nvSpPr>
            <p:cNvPr id="164" name="object 164"/>
            <p:cNvSpPr/>
            <p:nvPr/>
          </p:nvSpPr>
          <p:spPr>
            <a:xfrm>
              <a:off x="4291604" y="2758176"/>
              <a:ext cx="15240" cy="12700"/>
            </a:xfrm>
            <a:custGeom>
              <a:avLst/>
              <a:gdLst/>
              <a:ahLst/>
              <a:cxnLst/>
              <a:rect l="l" t="t" r="r" b="b"/>
              <a:pathLst>
                <a:path w="15239" h="12700">
                  <a:moveTo>
                    <a:pt x="10295" y="9715"/>
                  </a:moveTo>
                  <a:lnTo>
                    <a:pt x="6987" y="9715"/>
                  </a:lnTo>
                  <a:lnTo>
                    <a:pt x="7799" y="10883"/>
                  </a:lnTo>
                  <a:lnTo>
                    <a:pt x="7843" y="11188"/>
                  </a:lnTo>
                  <a:lnTo>
                    <a:pt x="7571" y="11722"/>
                  </a:lnTo>
                  <a:lnTo>
                    <a:pt x="9032" y="12268"/>
                  </a:lnTo>
                  <a:lnTo>
                    <a:pt x="10238" y="12090"/>
                  </a:lnTo>
                  <a:lnTo>
                    <a:pt x="13168" y="10883"/>
                  </a:lnTo>
                  <a:lnTo>
                    <a:pt x="13361" y="10883"/>
                  </a:lnTo>
                  <a:lnTo>
                    <a:pt x="10295" y="9715"/>
                  </a:lnTo>
                  <a:close/>
                </a:path>
                <a:path w="15239" h="12700">
                  <a:moveTo>
                    <a:pt x="3266" y="2336"/>
                  </a:moveTo>
                  <a:lnTo>
                    <a:pt x="1907" y="2743"/>
                  </a:lnTo>
                  <a:lnTo>
                    <a:pt x="0" y="3276"/>
                  </a:lnTo>
                  <a:lnTo>
                    <a:pt x="397" y="3276"/>
                  </a:lnTo>
                  <a:lnTo>
                    <a:pt x="303" y="4191"/>
                  </a:lnTo>
                  <a:lnTo>
                    <a:pt x="230" y="4902"/>
                  </a:lnTo>
                  <a:lnTo>
                    <a:pt x="2212" y="5981"/>
                  </a:lnTo>
                  <a:lnTo>
                    <a:pt x="3242" y="5981"/>
                  </a:lnTo>
                  <a:lnTo>
                    <a:pt x="3761" y="7467"/>
                  </a:lnTo>
                  <a:lnTo>
                    <a:pt x="2674" y="7467"/>
                  </a:lnTo>
                  <a:lnTo>
                    <a:pt x="967" y="8686"/>
                  </a:lnTo>
                  <a:lnTo>
                    <a:pt x="2580" y="10401"/>
                  </a:lnTo>
                  <a:lnTo>
                    <a:pt x="4777" y="11188"/>
                  </a:lnTo>
                  <a:lnTo>
                    <a:pt x="5095" y="10883"/>
                  </a:lnTo>
                  <a:lnTo>
                    <a:pt x="6428" y="9994"/>
                  </a:lnTo>
                  <a:lnTo>
                    <a:pt x="6987" y="9715"/>
                  </a:lnTo>
                  <a:lnTo>
                    <a:pt x="10295" y="9715"/>
                  </a:lnTo>
                  <a:lnTo>
                    <a:pt x="9895" y="9563"/>
                  </a:lnTo>
                  <a:lnTo>
                    <a:pt x="10708" y="7899"/>
                  </a:lnTo>
                  <a:lnTo>
                    <a:pt x="13848" y="7899"/>
                  </a:lnTo>
                  <a:lnTo>
                    <a:pt x="14899" y="6629"/>
                  </a:lnTo>
                  <a:lnTo>
                    <a:pt x="14569" y="4902"/>
                  </a:lnTo>
                  <a:lnTo>
                    <a:pt x="14490" y="4483"/>
                  </a:lnTo>
                  <a:lnTo>
                    <a:pt x="11737" y="4483"/>
                  </a:lnTo>
                  <a:lnTo>
                    <a:pt x="10992" y="4191"/>
                  </a:lnTo>
                  <a:lnTo>
                    <a:pt x="4371" y="4191"/>
                  </a:lnTo>
                  <a:lnTo>
                    <a:pt x="3341" y="2463"/>
                  </a:lnTo>
                  <a:lnTo>
                    <a:pt x="3266" y="2336"/>
                  </a:lnTo>
                  <a:close/>
                </a:path>
                <a:path w="15239" h="12700">
                  <a:moveTo>
                    <a:pt x="13848" y="7899"/>
                  </a:moveTo>
                  <a:lnTo>
                    <a:pt x="10708" y="7899"/>
                  </a:lnTo>
                  <a:lnTo>
                    <a:pt x="12892" y="9055"/>
                  </a:lnTo>
                  <a:lnTo>
                    <a:pt x="13848" y="7899"/>
                  </a:lnTo>
                  <a:close/>
                </a:path>
                <a:path w="15239" h="12700">
                  <a:moveTo>
                    <a:pt x="14434" y="4191"/>
                  </a:moveTo>
                  <a:lnTo>
                    <a:pt x="12046" y="4191"/>
                  </a:lnTo>
                  <a:lnTo>
                    <a:pt x="11737" y="4483"/>
                  </a:lnTo>
                  <a:lnTo>
                    <a:pt x="14490" y="4483"/>
                  </a:lnTo>
                  <a:lnTo>
                    <a:pt x="14434" y="4191"/>
                  </a:lnTo>
                  <a:close/>
                </a:path>
                <a:path w="15239" h="12700">
                  <a:moveTo>
                    <a:pt x="8016" y="0"/>
                  </a:moveTo>
                  <a:lnTo>
                    <a:pt x="5920" y="787"/>
                  </a:lnTo>
                  <a:lnTo>
                    <a:pt x="5310" y="1270"/>
                  </a:lnTo>
                  <a:lnTo>
                    <a:pt x="5421" y="2743"/>
                  </a:lnTo>
                  <a:lnTo>
                    <a:pt x="5539" y="3543"/>
                  </a:lnTo>
                  <a:lnTo>
                    <a:pt x="4371" y="4191"/>
                  </a:lnTo>
                  <a:lnTo>
                    <a:pt x="10596" y="4191"/>
                  </a:lnTo>
                  <a:lnTo>
                    <a:pt x="9768" y="3276"/>
                  </a:lnTo>
                  <a:lnTo>
                    <a:pt x="10175" y="2463"/>
                  </a:lnTo>
                  <a:lnTo>
                    <a:pt x="9639" y="787"/>
                  </a:lnTo>
                  <a:lnTo>
                    <a:pt x="9873" y="787"/>
                  </a:lnTo>
                  <a:lnTo>
                    <a:pt x="8016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4293192" y="2759447"/>
              <a:ext cx="12065" cy="10160"/>
            </a:xfrm>
            <a:custGeom>
              <a:avLst/>
              <a:gdLst/>
              <a:ahLst/>
              <a:cxnLst/>
              <a:rect l="l" t="t" r="r" b="b"/>
              <a:pathLst>
                <a:path w="12064" h="10160">
                  <a:moveTo>
                    <a:pt x="8071" y="7861"/>
                  </a:moveTo>
                  <a:lnTo>
                    <a:pt x="5448" y="7861"/>
                  </a:lnTo>
                  <a:lnTo>
                    <a:pt x="6105" y="8763"/>
                  </a:lnTo>
                  <a:lnTo>
                    <a:pt x="6148" y="8991"/>
                  </a:lnTo>
                  <a:lnTo>
                    <a:pt x="5943" y="9410"/>
                  </a:lnTo>
                  <a:lnTo>
                    <a:pt x="7073" y="9829"/>
                  </a:lnTo>
                  <a:lnTo>
                    <a:pt x="8026" y="9690"/>
                  </a:lnTo>
                  <a:lnTo>
                    <a:pt x="10270" y="8763"/>
                  </a:lnTo>
                  <a:lnTo>
                    <a:pt x="10464" y="8763"/>
                  </a:lnTo>
                  <a:lnTo>
                    <a:pt x="8071" y="7861"/>
                  </a:lnTo>
                  <a:close/>
                </a:path>
                <a:path w="12064" h="10160">
                  <a:moveTo>
                    <a:pt x="8434" y="6096"/>
                  </a:moveTo>
                  <a:lnTo>
                    <a:pt x="1994" y="6096"/>
                  </a:lnTo>
                  <a:lnTo>
                    <a:pt x="673" y="7061"/>
                  </a:lnTo>
                  <a:lnTo>
                    <a:pt x="1993" y="8394"/>
                  </a:lnTo>
                  <a:lnTo>
                    <a:pt x="3039" y="8763"/>
                  </a:lnTo>
                  <a:lnTo>
                    <a:pt x="3759" y="8991"/>
                  </a:lnTo>
                  <a:lnTo>
                    <a:pt x="3987" y="8763"/>
                  </a:lnTo>
                  <a:lnTo>
                    <a:pt x="5029" y="8077"/>
                  </a:lnTo>
                  <a:lnTo>
                    <a:pt x="5448" y="7861"/>
                  </a:lnTo>
                  <a:lnTo>
                    <a:pt x="7804" y="7861"/>
                  </a:lnTo>
                  <a:lnTo>
                    <a:pt x="8434" y="6096"/>
                  </a:lnTo>
                  <a:close/>
                </a:path>
                <a:path w="12064" h="10160">
                  <a:moveTo>
                    <a:pt x="2374" y="1981"/>
                  </a:moveTo>
                  <a:lnTo>
                    <a:pt x="101" y="2641"/>
                  </a:lnTo>
                  <a:lnTo>
                    <a:pt x="0" y="4051"/>
                  </a:lnTo>
                  <a:lnTo>
                    <a:pt x="1612" y="4914"/>
                  </a:lnTo>
                  <a:lnTo>
                    <a:pt x="2436" y="4914"/>
                  </a:lnTo>
                  <a:lnTo>
                    <a:pt x="2882" y="6096"/>
                  </a:lnTo>
                  <a:lnTo>
                    <a:pt x="8691" y="6096"/>
                  </a:lnTo>
                  <a:lnTo>
                    <a:pt x="10426" y="6896"/>
                  </a:lnTo>
                  <a:lnTo>
                    <a:pt x="11645" y="5448"/>
                  </a:lnTo>
                  <a:lnTo>
                    <a:pt x="11371" y="4051"/>
                  </a:lnTo>
                  <a:lnTo>
                    <a:pt x="11312" y="3746"/>
                  </a:lnTo>
                  <a:lnTo>
                    <a:pt x="3171" y="3746"/>
                  </a:lnTo>
                  <a:lnTo>
                    <a:pt x="2730" y="2768"/>
                  </a:lnTo>
                  <a:lnTo>
                    <a:pt x="4531" y="2768"/>
                  </a:lnTo>
                  <a:lnTo>
                    <a:pt x="4727" y="2641"/>
                  </a:lnTo>
                  <a:lnTo>
                    <a:pt x="2672" y="2641"/>
                  </a:lnTo>
                  <a:lnTo>
                    <a:pt x="2374" y="1981"/>
                  </a:lnTo>
                  <a:close/>
                </a:path>
                <a:path w="12064" h="10160">
                  <a:moveTo>
                    <a:pt x="6083" y="0"/>
                  </a:moveTo>
                  <a:lnTo>
                    <a:pt x="4610" y="774"/>
                  </a:lnTo>
                  <a:lnTo>
                    <a:pt x="4267" y="1117"/>
                  </a:lnTo>
                  <a:lnTo>
                    <a:pt x="4353" y="1981"/>
                  </a:lnTo>
                  <a:lnTo>
                    <a:pt x="4488" y="2336"/>
                  </a:lnTo>
                  <a:lnTo>
                    <a:pt x="4914" y="2641"/>
                  </a:lnTo>
                  <a:lnTo>
                    <a:pt x="4727" y="2641"/>
                  </a:lnTo>
                  <a:lnTo>
                    <a:pt x="3019" y="3746"/>
                  </a:lnTo>
                  <a:lnTo>
                    <a:pt x="9144" y="3746"/>
                  </a:lnTo>
                  <a:lnTo>
                    <a:pt x="8557" y="3505"/>
                  </a:lnTo>
                  <a:lnTo>
                    <a:pt x="8243" y="3505"/>
                  </a:lnTo>
                  <a:lnTo>
                    <a:pt x="7594" y="2768"/>
                  </a:lnTo>
                  <a:lnTo>
                    <a:pt x="7810" y="2336"/>
                  </a:lnTo>
                  <a:lnTo>
                    <a:pt x="7785" y="1752"/>
                  </a:lnTo>
                  <a:lnTo>
                    <a:pt x="7575" y="1117"/>
                  </a:lnTo>
                  <a:lnTo>
                    <a:pt x="7462" y="774"/>
                  </a:lnTo>
                  <a:lnTo>
                    <a:pt x="7632" y="774"/>
                  </a:lnTo>
                  <a:lnTo>
                    <a:pt x="6083" y="0"/>
                  </a:lnTo>
                  <a:close/>
                </a:path>
                <a:path w="12064" h="10160">
                  <a:moveTo>
                    <a:pt x="11264" y="3505"/>
                  </a:moveTo>
                  <a:lnTo>
                    <a:pt x="9393" y="3505"/>
                  </a:lnTo>
                  <a:lnTo>
                    <a:pt x="9144" y="3746"/>
                  </a:lnTo>
                  <a:lnTo>
                    <a:pt x="11312" y="3746"/>
                  </a:lnTo>
                  <a:lnTo>
                    <a:pt x="11264" y="3505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4292701" y="2749105"/>
              <a:ext cx="41910" cy="64135"/>
            </a:xfrm>
            <a:custGeom>
              <a:avLst/>
              <a:gdLst/>
              <a:ahLst/>
              <a:cxnLst/>
              <a:rect l="l" t="t" r="r" b="b"/>
              <a:pathLst>
                <a:path w="41910" h="64135">
                  <a:moveTo>
                    <a:pt x="21907" y="13893"/>
                  </a:moveTo>
                  <a:lnTo>
                    <a:pt x="19583" y="5638"/>
                  </a:lnTo>
                  <a:lnTo>
                    <a:pt x="18008" y="3251"/>
                  </a:lnTo>
                  <a:lnTo>
                    <a:pt x="16090" y="1841"/>
                  </a:lnTo>
                  <a:lnTo>
                    <a:pt x="14986" y="1028"/>
                  </a:lnTo>
                  <a:lnTo>
                    <a:pt x="13754" y="419"/>
                  </a:lnTo>
                  <a:lnTo>
                    <a:pt x="12433" y="0"/>
                  </a:lnTo>
                  <a:lnTo>
                    <a:pt x="13208" y="787"/>
                  </a:lnTo>
                  <a:lnTo>
                    <a:pt x="13868" y="1689"/>
                  </a:lnTo>
                  <a:lnTo>
                    <a:pt x="15659" y="5257"/>
                  </a:lnTo>
                  <a:lnTo>
                    <a:pt x="15748" y="8039"/>
                  </a:lnTo>
                  <a:lnTo>
                    <a:pt x="14071" y="13792"/>
                  </a:lnTo>
                  <a:lnTo>
                    <a:pt x="11518" y="16624"/>
                  </a:lnTo>
                  <a:lnTo>
                    <a:pt x="7277" y="18465"/>
                  </a:lnTo>
                  <a:lnTo>
                    <a:pt x="5816" y="18859"/>
                  </a:lnTo>
                  <a:lnTo>
                    <a:pt x="4394" y="19329"/>
                  </a:lnTo>
                  <a:lnTo>
                    <a:pt x="2908" y="19608"/>
                  </a:lnTo>
                  <a:lnTo>
                    <a:pt x="1435" y="19570"/>
                  </a:lnTo>
                  <a:lnTo>
                    <a:pt x="0" y="19240"/>
                  </a:lnTo>
                  <a:lnTo>
                    <a:pt x="609" y="19735"/>
                  </a:lnTo>
                  <a:lnTo>
                    <a:pt x="9944" y="21971"/>
                  </a:lnTo>
                  <a:lnTo>
                    <a:pt x="17310" y="19824"/>
                  </a:lnTo>
                  <a:lnTo>
                    <a:pt x="21907" y="13893"/>
                  </a:lnTo>
                  <a:close/>
                </a:path>
                <a:path w="41910" h="64135">
                  <a:moveTo>
                    <a:pt x="41846" y="48171"/>
                  </a:moveTo>
                  <a:lnTo>
                    <a:pt x="41300" y="50139"/>
                  </a:lnTo>
                  <a:lnTo>
                    <a:pt x="40208" y="51968"/>
                  </a:lnTo>
                  <a:lnTo>
                    <a:pt x="37299" y="54305"/>
                  </a:lnTo>
                  <a:lnTo>
                    <a:pt x="36055" y="55435"/>
                  </a:lnTo>
                  <a:lnTo>
                    <a:pt x="30607" y="57378"/>
                  </a:lnTo>
                  <a:lnTo>
                    <a:pt x="26327" y="56603"/>
                  </a:lnTo>
                  <a:lnTo>
                    <a:pt x="25006" y="56388"/>
                  </a:lnTo>
                  <a:lnTo>
                    <a:pt x="22237" y="54457"/>
                  </a:lnTo>
                  <a:lnTo>
                    <a:pt x="20193" y="52387"/>
                  </a:lnTo>
                  <a:lnTo>
                    <a:pt x="19761" y="51752"/>
                  </a:lnTo>
                  <a:lnTo>
                    <a:pt x="19418" y="51092"/>
                  </a:lnTo>
                  <a:lnTo>
                    <a:pt x="19494" y="51752"/>
                  </a:lnTo>
                  <a:lnTo>
                    <a:pt x="26924" y="60464"/>
                  </a:lnTo>
                  <a:lnTo>
                    <a:pt x="29248" y="61785"/>
                  </a:lnTo>
                  <a:lnTo>
                    <a:pt x="29768" y="62826"/>
                  </a:lnTo>
                  <a:lnTo>
                    <a:pt x="29806" y="63957"/>
                  </a:lnTo>
                  <a:lnTo>
                    <a:pt x="30035" y="64084"/>
                  </a:lnTo>
                  <a:lnTo>
                    <a:pt x="30416" y="63754"/>
                  </a:lnTo>
                  <a:lnTo>
                    <a:pt x="30721" y="63538"/>
                  </a:lnTo>
                  <a:lnTo>
                    <a:pt x="31775" y="63233"/>
                  </a:lnTo>
                  <a:lnTo>
                    <a:pt x="31661" y="62382"/>
                  </a:lnTo>
                  <a:lnTo>
                    <a:pt x="31572" y="61785"/>
                  </a:lnTo>
                  <a:lnTo>
                    <a:pt x="33235" y="61785"/>
                  </a:lnTo>
                  <a:lnTo>
                    <a:pt x="33312" y="61493"/>
                  </a:lnTo>
                  <a:lnTo>
                    <a:pt x="33413" y="61137"/>
                  </a:lnTo>
                  <a:lnTo>
                    <a:pt x="35407" y="62509"/>
                  </a:lnTo>
                  <a:lnTo>
                    <a:pt x="35687" y="62382"/>
                  </a:lnTo>
                  <a:lnTo>
                    <a:pt x="36258" y="62382"/>
                  </a:lnTo>
                  <a:lnTo>
                    <a:pt x="36156" y="61493"/>
                  </a:lnTo>
                  <a:lnTo>
                    <a:pt x="36080" y="61137"/>
                  </a:lnTo>
                  <a:lnTo>
                    <a:pt x="35979" y="60655"/>
                  </a:lnTo>
                  <a:lnTo>
                    <a:pt x="37045" y="59563"/>
                  </a:lnTo>
                  <a:lnTo>
                    <a:pt x="37858" y="58381"/>
                  </a:lnTo>
                  <a:lnTo>
                    <a:pt x="38100" y="57848"/>
                  </a:lnTo>
                  <a:lnTo>
                    <a:pt x="38620" y="57378"/>
                  </a:lnTo>
                  <a:lnTo>
                    <a:pt x="39192" y="56857"/>
                  </a:lnTo>
                  <a:lnTo>
                    <a:pt x="40106" y="55689"/>
                  </a:lnTo>
                  <a:lnTo>
                    <a:pt x="41503" y="52908"/>
                  </a:lnTo>
                  <a:lnTo>
                    <a:pt x="41605" y="51968"/>
                  </a:lnTo>
                  <a:lnTo>
                    <a:pt x="41706" y="51092"/>
                  </a:lnTo>
                  <a:lnTo>
                    <a:pt x="41821" y="49453"/>
                  </a:lnTo>
                  <a:lnTo>
                    <a:pt x="41846" y="48171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7" name="object 167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301286" y="2764917"/>
              <a:ext cx="26695" cy="29540"/>
            </a:xfrm>
            <a:prstGeom prst="rect">
              <a:avLst/>
            </a:prstGeom>
          </p:spPr>
        </p:pic>
        <p:sp>
          <p:nvSpPr>
            <p:cNvPr id="168" name="object 168"/>
            <p:cNvSpPr/>
            <p:nvPr/>
          </p:nvSpPr>
          <p:spPr>
            <a:xfrm>
              <a:off x="4301354" y="2773675"/>
              <a:ext cx="26670" cy="20955"/>
            </a:xfrm>
            <a:custGeom>
              <a:avLst/>
              <a:gdLst/>
              <a:ahLst/>
              <a:cxnLst/>
              <a:rect l="l" t="t" r="r" b="b"/>
              <a:pathLst>
                <a:path w="26670" h="20955">
                  <a:moveTo>
                    <a:pt x="1130" y="0"/>
                  </a:moveTo>
                  <a:lnTo>
                    <a:pt x="330" y="2095"/>
                  </a:lnTo>
                  <a:lnTo>
                    <a:pt x="0" y="4368"/>
                  </a:lnTo>
                  <a:lnTo>
                    <a:pt x="177" y="7467"/>
                  </a:lnTo>
                  <a:lnTo>
                    <a:pt x="13144" y="20789"/>
                  </a:lnTo>
                  <a:lnTo>
                    <a:pt x="20269" y="19672"/>
                  </a:lnTo>
                  <a:lnTo>
                    <a:pt x="23799" y="16560"/>
                  </a:lnTo>
                  <a:lnTo>
                    <a:pt x="25806" y="12090"/>
                  </a:lnTo>
                  <a:lnTo>
                    <a:pt x="26149" y="10998"/>
                  </a:lnTo>
                  <a:lnTo>
                    <a:pt x="23012" y="12661"/>
                  </a:lnTo>
                  <a:lnTo>
                    <a:pt x="19456" y="13563"/>
                  </a:lnTo>
                  <a:lnTo>
                    <a:pt x="3949" y="6197"/>
                  </a:lnTo>
                  <a:lnTo>
                    <a:pt x="2476" y="4457"/>
                  </a:lnTo>
                  <a:lnTo>
                    <a:pt x="1536" y="2476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169"/>
            <p:cNvSpPr/>
            <p:nvPr/>
          </p:nvSpPr>
          <p:spPr>
            <a:xfrm>
              <a:off x="4313058" y="2772626"/>
              <a:ext cx="14604" cy="17780"/>
            </a:xfrm>
            <a:custGeom>
              <a:avLst/>
              <a:gdLst/>
              <a:ahLst/>
              <a:cxnLst/>
              <a:rect l="l" t="t" r="r" b="b"/>
              <a:pathLst>
                <a:path w="14604" h="17780">
                  <a:moveTo>
                    <a:pt x="2768" y="5841"/>
                  </a:moveTo>
                  <a:lnTo>
                    <a:pt x="698" y="6642"/>
                  </a:lnTo>
                  <a:lnTo>
                    <a:pt x="78" y="8343"/>
                  </a:lnTo>
                  <a:lnTo>
                    <a:pt x="0" y="8559"/>
                  </a:lnTo>
                  <a:lnTo>
                    <a:pt x="1066" y="10985"/>
                  </a:lnTo>
                  <a:lnTo>
                    <a:pt x="1348" y="11315"/>
                  </a:lnTo>
                  <a:lnTo>
                    <a:pt x="4383" y="11315"/>
                  </a:lnTo>
                  <a:lnTo>
                    <a:pt x="5194" y="12611"/>
                  </a:lnTo>
                  <a:lnTo>
                    <a:pt x="3291" y="13868"/>
                  </a:lnTo>
                  <a:lnTo>
                    <a:pt x="3169" y="14338"/>
                  </a:lnTo>
                  <a:lnTo>
                    <a:pt x="3606" y="15620"/>
                  </a:lnTo>
                  <a:lnTo>
                    <a:pt x="4270" y="17449"/>
                  </a:lnTo>
                  <a:lnTo>
                    <a:pt x="6286" y="17449"/>
                  </a:lnTo>
                  <a:lnTo>
                    <a:pt x="7442" y="15049"/>
                  </a:lnTo>
                  <a:lnTo>
                    <a:pt x="7350" y="14338"/>
                  </a:lnTo>
                  <a:lnTo>
                    <a:pt x="7289" y="13868"/>
                  </a:lnTo>
                  <a:lnTo>
                    <a:pt x="9105" y="13119"/>
                  </a:lnTo>
                  <a:lnTo>
                    <a:pt x="12994" y="13119"/>
                  </a:lnTo>
                  <a:lnTo>
                    <a:pt x="13416" y="11683"/>
                  </a:lnTo>
                  <a:lnTo>
                    <a:pt x="13055" y="11315"/>
                  </a:lnTo>
                  <a:lnTo>
                    <a:pt x="11925" y="9804"/>
                  </a:lnTo>
                  <a:lnTo>
                    <a:pt x="11557" y="9156"/>
                  </a:lnTo>
                  <a:lnTo>
                    <a:pt x="13068" y="7988"/>
                  </a:lnTo>
                  <a:lnTo>
                    <a:pt x="13993" y="7988"/>
                  </a:lnTo>
                  <a:lnTo>
                    <a:pt x="14419" y="6642"/>
                  </a:lnTo>
                  <a:lnTo>
                    <a:pt x="14374" y="6261"/>
                  </a:lnTo>
                  <a:lnTo>
                    <a:pt x="3771" y="6261"/>
                  </a:lnTo>
                  <a:lnTo>
                    <a:pt x="2768" y="5841"/>
                  </a:lnTo>
                  <a:close/>
                </a:path>
                <a:path w="14604" h="17780">
                  <a:moveTo>
                    <a:pt x="12994" y="13119"/>
                  </a:moveTo>
                  <a:lnTo>
                    <a:pt x="9105" y="13119"/>
                  </a:lnTo>
                  <a:lnTo>
                    <a:pt x="9098" y="14338"/>
                  </a:lnTo>
                  <a:lnTo>
                    <a:pt x="10718" y="16357"/>
                  </a:lnTo>
                  <a:lnTo>
                    <a:pt x="12636" y="14338"/>
                  </a:lnTo>
                  <a:lnTo>
                    <a:pt x="12994" y="13119"/>
                  </a:lnTo>
                  <a:close/>
                </a:path>
                <a:path w="14604" h="17780">
                  <a:moveTo>
                    <a:pt x="13993" y="7988"/>
                  </a:moveTo>
                  <a:lnTo>
                    <a:pt x="13068" y="7988"/>
                  </a:lnTo>
                  <a:lnTo>
                    <a:pt x="13881" y="8343"/>
                  </a:lnTo>
                  <a:lnTo>
                    <a:pt x="13993" y="7988"/>
                  </a:lnTo>
                  <a:close/>
                </a:path>
                <a:path w="14604" h="17780">
                  <a:moveTo>
                    <a:pt x="7404" y="0"/>
                  </a:moveTo>
                  <a:lnTo>
                    <a:pt x="4533" y="711"/>
                  </a:lnTo>
                  <a:lnTo>
                    <a:pt x="4521" y="3378"/>
                  </a:lnTo>
                  <a:lnTo>
                    <a:pt x="5080" y="3886"/>
                  </a:lnTo>
                  <a:lnTo>
                    <a:pt x="4730" y="4889"/>
                  </a:lnTo>
                  <a:lnTo>
                    <a:pt x="4632" y="5168"/>
                  </a:lnTo>
                  <a:lnTo>
                    <a:pt x="4508" y="5524"/>
                  </a:lnTo>
                  <a:lnTo>
                    <a:pt x="3771" y="6261"/>
                  </a:lnTo>
                  <a:lnTo>
                    <a:pt x="14374" y="6261"/>
                  </a:lnTo>
                  <a:lnTo>
                    <a:pt x="14287" y="5841"/>
                  </a:lnTo>
                  <a:lnTo>
                    <a:pt x="11476" y="5841"/>
                  </a:lnTo>
                  <a:lnTo>
                    <a:pt x="9182" y="4889"/>
                  </a:lnTo>
                  <a:lnTo>
                    <a:pt x="10388" y="2209"/>
                  </a:lnTo>
                  <a:lnTo>
                    <a:pt x="7404" y="0"/>
                  </a:lnTo>
                  <a:close/>
                </a:path>
                <a:path w="14604" h="17780">
                  <a:moveTo>
                    <a:pt x="12496" y="1663"/>
                  </a:moveTo>
                  <a:lnTo>
                    <a:pt x="11468" y="4889"/>
                  </a:lnTo>
                  <a:lnTo>
                    <a:pt x="11379" y="5168"/>
                  </a:lnTo>
                  <a:lnTo>
                    <a:pt x="11266" y="5524"/>
                  </a:lnTo>
                  <a:lnTo>
                    <a:pt x="11164" y="5841"/>
                  </a:lnTo>
                  <a:lnTo>
                    <a:pt x="14287" y="5841"/>
                  </a:lnTo>
                  <a:lnTo>
                    <a:pt x="14221" y="5524"/>
                  </a:lnTo>
                  <a:lnTo>
                    <a:pt x="14147" y="5168"/>
                  </a:lnTo>
                  <a:lnTo>
                    <a:pt x="12496" y="1663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4314590" y="2774585"/>
              <a:ext cx="12065" cy="13970"/>
            </a:xfrm>
            <a:custGeom>
              <a:avLst/>
              <a:gdLst/>
              <a:ahLst/>
              <a:cxnLst/>
              <a:rect l="l" t="t" r="r" b="b"/>
              <a:pathLst>
                <a:path w="12064" h="13969">
                  <a:moveTo>
                    <a:pt x="10069" y="8255"/>
                  </a:moveTo>
                  <a:lnTo>
                    <a:pt x="3136" y="8255"/>
                  </a:lnTo>
                  <a:lnTo>
                    <a:pt x="4508" y="10185"/>
                  </a:lnTo>
                  <a:lnTo>
                    <a:pt x="2984" y="10972"/>
                  </a:lnTo>
                  <a:lnTo>
                    <a:pt x="2607" y="11226"/>
                  </a:lnTo>
                  <a:lnTo>
                    <a:pt x="3009" y="12458"/>
                  </a:lnTo>
                  <a:lnTo>
                    <a:pt x="3518" y="13868"/>
                  </a:lnTo>
                  <a:lnTo>
                    <a:pt x="5168" y="13868"/>
                  </a:lnTo>
                  <a:lnTo>
                    <a:pt x="6083" y="11912"/>
                  </a:lnTo>
                  <a:lnTo>
                    <a:pt x="5981" y="10972"/>
                  </a:lnTo>
                  <a:lnTo>
                    <a:pt x="6654" y="10655"/>
                  </a:lnTo>
                  <a:lnTo>
                    <a:pt x="7416" y="10337"/>
                  </a:lnTo>
                  <a:lnTo>
                    <a:pt x="10442" y="10337"/>
                  </a:lnTo>
                  <a:lnTo>
                    <a:pt x="10794" y="9118"/>
                  </a:lnTo>
                  <a:lnTo>
                    <a:pt x="10252" y="8623"/>
                  </a:lnTo>
                  <a:lnTo>
                    <a:pt x="10069" y="8255"/>
                  </a:lnTo>
                  <a:close/>
                </a:path>
                <a:path w="12064" h="13969">
                  <a:moveTo>
                    <a:pt x="10442" y="10337"/>
                  </a:moveTo>
                  <a:lnTo>
                    <a:pt x="7416" y="10337"/>
                  </a:lnTo>
                  <a:lnTo>
                    <a:pt x="7340" y="11226"/>
                  </a:lnTo>
                  <a:lnTo>
                    <a:pt x="8686" y="12877"/>
                  </a:lnTo>
                  <a:lnTo>
                    <a:pt x="10185" y="11226"/>
                  </a:lnTo>
                  <a:lnTo>
                    <a:pt x="10258" y="10972"/>
                  </a:lnTo>
                  <a:lnTo>
                    <a:pt x="10350" y="10655"/>
                  </a:lnTo>
                  <a:lnTo>
                    <a:pt x="10442" y="10337"/>
                  </a:lnTo>
                  <a:close/>
                </a:path>
                <a:path w="12064" h="13969">
                  <a:moveTo>
                    <a:pt x="2641" y="4737"/>
                  </a:moveTo>
                  <a:lnTo>
                    <a:pt x="2151" y="4737"/>
                  </a:lnTo>
                  <a:lnTo>
                    <a:pt x="698" y="5283"/>
                  </a:lnTo>
                  <a:lnTo>
                    <a:pt x="0" y="6921"/>
                  </a:lnTo>
                  <a:lnTo>
                    <a:pt x="1003" y="8623"/>
                  </a:lnTo>
                  <a:lnTo>
                    <a:pt x="2882" y="8623"/>
                  </a:lnTo>
                  <a:lnTo>
                    <a:pt x="3136" y="8255"/>
                  </a:lnTo>
                  <a:lnTo>
                    <a:pt x="10072" y="8255"/>
                  </a:lnTo>
                  <a:lnTo>
                    <a:pt x="9613" y="7670"/>
                  </a:lnTo>
                  <a:lnTo>
                    <a:pt x="9321" y="7162"/>
                  </a:lnTo>
                  <a:lnTo>
                    <a:pt x="10502" y="6235"/>
                  </a:lnTo>
                  <a:lnTo>
                    <a:pt x="11215" y="6235"/>
                  </a:lnTo>
                  <a:lnTo>
                    <a:pt x="11506" y="5283"/>
                  </a:lnTo>
                  <a:lnTo>
                    <a:pt x="11526" y="4965"/>
                  </a:lnTo>
                  <a:lnTo>
                    <a:pt x="3174" y="4965"/>
                  </a:lnTo>
                  <a:lnTo>
                    <a:pt x="2641" y="4737"/>
                  </a:lnTo>
                  <a:close/>
                </a:path>
                <a:path w="12064" h="13969">
                  <a:moveTo>
                    <a:pt x="11215" y="6235"/>
                  </a:moveTo>
                  <a:lnTo>
                    <a:pt x="10502" y="6235"/>
                  </a:lnTo>
                  <a:lnTo>
                    <a:pt x="11137" y="6489"/>
                  </a:lnTo>
                  <a:lnTo>
                    <a:pt x="11215" y="6235"/>
                  </a:lnTo>
                  <a:close/>
                </a:path>
                <a:path w="12064" h="13969">
                  <a:moveTo>
                    <a:pt x="6095" y="0"/>
                  </a:moveTo>
                  <a:lnTo>
                    <a:pt x="3352" y="685"/>
                  </a:lnTo>
                  <a:lnTo>
                    <a:pt x="3809" y="685"/>
                  </a:lnTo>
                  <a:lnTo>
                    <a:pt x="3797" y="2667"/>
                  </a:lnTo>
                  <a:lnTo>
                    <a:pt x="4241" y="3073"/>
                  </a:lnTo>
                  <a:lnTo>
                    <a:pt x="4011" y="3708"/>
                  </a:lnTo>
                  <a:lnTo>
                    <a:pt x="3896" y="4025"/>
                  </a:lnTo>
                  <a:lnTo>
                    <a:pt x="3771" y="4368"/>
                  </a:lnTo>
                  <a:lnTo>
                    <a:pt x="3174" y="4965"/>
                  </a:lnTo>
                  <a:lnTo>
                    <a:pt x="11526" y="4965"/>
                  </a:lnTo>
                  <a:lnTo>
                    <a:pt x="11408" y="4368"/>
                  </a:lnTo>
                  <a:lnTo>
                    <a:pt x="9093" y="4368"/>
                  </a:lnTo>
                  <a:lnTo>
                    <a:pt x="6921" y="3708"/>
                  </a:lnTo>
                  <a:lnTo>
                    <a:pt x="7873" y="1358"/>
                  </a:lnTo>
                  <a:lnTo>
                    <a:pt x="6959" y="685"/>
                  </a:lnTo>
                  <a:lnTo>
                    <a:pt x="6095" y="0"/>
                  </a:lnTo>
                  <a:close/>
                </a:path>
                <a:path w="12064" h="13969">
                  <a:moveTo>
                    <a:pt x="10069" y="1358"/>
                  </a:moveTo>
                  <a:lnTo>
                    <a:pt x="9816" y="2044"/>
                  </a:lnTo>
                  <a:lnTo>
                    <a:pt x="9298" y="3708"/>
                  </a:lnTo>
                  <a:lnTo>
                    <a:pt x="9199" y="4025"/>
                  </a:lnTo>
                  <a:lnTo>
                    <a:pt x="9093" y="4368"/>
                  </a:lnTo>
                  <a:lnTo>
                    <a:pt x="11408" y="4368"/>
                  </a:lnTo>
                  <a:lnTo>
                    <a:pt x="11341" y="4025"/>
                  </a:lnTo>
                  <a:lnTo>
                    <a:pt x="10069" y="1358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1" name="object 171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324908" y="2719997"/>
              <a:ext cx="31686" cy="29032"/>
            </a:xfrm>
            <a:prstGeom prst="rect">
              <a:avLst/>
            </a:prstGeom>
          </p:spPr>
        </p:pic>
        <p:sp>
          <p:nvSpPr>
            <p:cNvPr id="172" name="object 172"/>
            <p:cNvSpPr/>
            <p:nvPr/>
          </p:nvSpPr>
          <p:spPr>
            <a:xfrm>
              <a:off x="4333888" y="2730453"/>
              <a:ext cx="19050" cy="15875"/>
            </a:xfrm>
            <a:custGeom>
              <a:avLst/>
              <a:gdLst/>
              <a:ahLst/>
              <a:cxnLst/>
              <a:rect l="l" t="t" r="r" b="b"/>
              <a:pathLst>
                <a:path w="19050" h="15875">
                  <a:moveTo>
                    <a:pt x="17201" y="10909"/>
                  </a:moveTo>
                  <a:lnTo>
                    <a:pt x="5003" y="10909"/>
                  </a:lnTo>
                  <a:lnTo>
                    <a:pt x="6845" y="12001"/>
                  </a:lnTo>
                  <a:lnTo>
                    <a:pt x="5816" y="12649"/>
                  </a:lnTo>
                  <a:lnTo>
                    <a:pt x="5067" y="15506"/>
                  </a:lnTo>
                  <a:lnTo>
                    <a:pt x="8064" y="15874"/>
                  </a:lnTo>
                  <a:lnTo>
                    <a:pt x="10896" y="14833"/>
                  </a:lnTo>
                  <a:lnTo>
                    <a:pt x="10947" y="14287"/>
                  </a:lnTo>
                  <a:lnTo>
                    <a:pt x="11444" y="12649"/>
                  </a:lnTo>
                  <a:lnTo>
                    <a:pt x="11513" y="12420"/>
                  </a:lnTo>
                  <a:lnTo>
                    <a:pt x="11624" y="12141"/>
                  </a:lnTo>
                  <a:lnTo>
                    <a:pt x="11686" y="12001"/>
                  </a:lnTo>
                  <a:lnTo>
                    <a:pt x="11772" y="11810"/>
                  </a:lnTo>
                  <a:lnTo>
                    <a:pt x="11874" y="11582"/>
                  </a:lnTo>
                  <a:lnTo>
                    <a:pt x="16723" y="11582"/>
                  </a:lnTo>
                  <a:lnTo>
                    <a:pt x="17017" y="11252"/>
                  </a:lnTo>
                  <a:lnTo>
                    <a:pt x="17201" y="10909"/>
                  </a:lnTo>
                  <a:close/>
                </a:path>
                <a:path w="19050" h="15875">
                  <a:moveTo>
                    <a:pt x="16723" y="11582"/>
                  </a:moveTo>
                  <a:lnTo>
                    <a:pt x="11874" y="11582"/>
                  </a:lnTo>
                  <a:lnTo>
                    <a:pt x="13868" y="12141"/>
                  </a:lnTo>
                  <a:lnTo>
                    <a:pt x="13986" y="12649"/>
                  </a:lnTo>
                  <a:lnTo>
                    <a:pt x="14084" y="13068"/>
                  </a:lnTo>
                  <a:lnTo>
                    <a:pt x="15976" y="12420"/>
                  </a:lnTo>
                  <a:lnTo>
                    <a:pt x="16723" y="11582"/>
                  </a:lnTo>
                  <a:close/>
                </a:path>
                <a:path w="19050" h="15875">
                  <a:moveTo>
                    <a:pt x="2133" y="7353"/>
                  </a:moveTo>
                  <a:lnTo>
                    <a:pt x="0" y="10502"/>
                  </a:lnTo>
                  <a:lnTo>
                    <a:pt x="1278" y="12420"/>
                  </a:lnTo>
                  <a:lnTo>
                    <a:pt x="987" y="12420"/>
                  </a:lnTo>
                  <a:lnTo>
                    <a:pt x="4076" y="11810"/>
                  </a:lnTo>
                  <a:lnTo>
                    <a:pt x="5003" y="10909"/>
                  </a:lnTo>
                  <a:lnTo>
                    <a:pt x="17201" y="10909"/>
                  </a:lnTo>
                  <a:lnTo>
                    <a:pt x="18198" y="9042"/>
                  </a:lnTo>
                  <a:lnTo>
                    <a:pt x="14617" y="9042"/>
                  </a:lnTo>
                  <a:lnTo>
                    <a:pt x="14428" y="8280"/>
                  </a:lnTo>
                  <a:lnTo>
                    <a:pt x="4749" y="8280"/>
                  </a:lnTo>
                  <a:lnTo>
                    <a:pt x="2133" y="7353"/>
                  </a:lnTo>
                  <a:close/>
                </a:path>
                <a:path w="19050" h="15875">
                  <a:moveTo>
                    <a:pt x="18999" y="7543"/>
                  </a:moveTo>
                  <a:lnTo>
                    <a:pt x="14617" y="9042"/>
                  </a:lnTo>
                  <a:lnTo>
                    <a:pt x="18198" y="9042"/>
                  </a:lnTo>
                  <a:lnTo>
                    <a:pt x="18999" y="7543"/>
                  </a:lnTo>
                  <a:close/>
                </a:path>
                <a:path w="19050" h="15875">
                  <a:moveTo>
                    <a:pt x="7035" y="507"/>
                  </a:moveTo>
                  <a:lnTo>
                    <a:pt x="4702" y="1206"/>
                  </a:lnTo>
                  <a:lnTo>
                    <a:pt x="4878" y="1206"/>
                  </a:lnTo>
                  <a:lnTo>
                    <a:pt x="3479" y="3644"/>
                  </a:lnTo>
                  <a:lnTo>
                    <a:pt x="3276" y="4610"/>
                  </a:lnTo>
                  <a:lnTo>
                    <a:pt x="3949" y="5321"/>
                  </a:lnTo>
                  <a:lnTo>
                    <a:pt x="4739" y="6083"/>
                  </a:lnTo>
                  <a:lnTo>
                    <a:pt x="5332" y="6743"/>
                  </a:lnTo>
                  <a:lnTo>
                    <a:pt x="4749" y="8280"/>
                  </a:lnTo>
                  <a:lnTo>
                    <a:pt x="14428" y="8280"/>
                  </a:lnTo>
                  <a:lnTo>
                    <a:pt x="14245" y="7543"/>
                  </a:lnTo>
                  <a:lnTo>
                    <a:pt x="14197" y="7353"/>
                  </a:lnTo>
                  <a:lnTo>
                    <a:pt x="14096" y="6946"/>
                  </a:lnTo>
                  <a:lnTo>
                    <a:pt x="14046" y="6743"/>
                  </a:lnTo>
                  <a:lnTo>
                    <a:pt x="17157" y="6083"/>
                  </a:lnTo>
                  <a:lnTo>
                    <a:pt x="17148" y="3098"/>
                  </a:lnTo>
                  <a:lnTo>
                    <a:pt x="10464" y="3098"/>
                  </a:lnTo>
                  <a:lnTo>
                    <a:pt x="9334" y="2933"/>
                  </a:lnTo>
                  <a:lnTo>
                    <a:pt x="9239" y="2527"/>
                  </a:lnTo>
                  <a:lnTo>
                    <a:pt x="9118" y="2031"/>
                  </a:lnTo>
                  <a:lnTo>
                    <a:pt x="9055" y="1803"/>
                  </a:lnTo>
                  <a:lnTo>
                    <a:pt x="7035" y="507"/>
                  </a:lnTo>
                  <a:close/>
                </a:path>
                <a:path w="19050" h="15875">
                  <a:moveTo>
                    <a:pt x="14668" y="0"/>
                  </a:moveTo>
                  <a:lnTo>
                    <a:pt x="13042" y="1206"/>
                  </a:lnTo>
                  <a:lnTo>
                    <a:pt x="12348" y="1803"/>
                  </a:lnTo>
                  <a:lnTo>
                    <a:pt x="12268" y="2527"/>
                  </a:lnTo>
                  <a:lnTo>
                    <a:pt x="10464" y="3098"/>
                  </a:lnTo>
                  <a:lnTo>
                    <a:pt x="17148" y="3098"/>
                  </a:lnTo>
                  <a:lnTo>
                    <a:pt x="17144" y="2031"/>
                  </a:lnTo>
                  <a:lnTo>
                    <a:pt x="14668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4335750" y="2732344"/>
              <a:ext cx="15240" cy="12700"/>
            </a:xfrm>
            <a:custGeom>
              <a:avLst/>
              <a:gdLst/>
              <a:ahLst/>
              <a:cxnLst/>
              <a:rect l="l" t="t" r="r" b="b"/>
              <a:pathLst>
                <a:path w="15239" h="12700">
                  <a:moveTo>
                    <a:pt x="13707" y="8610"/>
                  </a:moveTo>
                  <a:lnTo>
                    <a:pt x="4102" y="8610"/>
                  </a:lnTo>
                  <a:lnTo>
                    <a:pt x="5655" y="9486"/>
                  </a:lnTo>
                  <a:lnTo>
                    <a:pt x="5526" y="9486"/>
                  </a:lnTo>
                  <a:lnTo>
                    <a:pt x="4762" y="9956"/>
                  </a:lnTo>
                  <a:lnTo>
                    <a:pt x="4191" y="12204"/>
                  </a:lnTo>
                  <a:lnTo>
                    <a:pt x="6604" y="12433"/>
                  </a:lnTo>
                  <a:lnTo>
                    <a:pt x="8826" y="11595"/>
                  </a:lnTo>
                  <a:lnTo>
                    <a:pt x="8877" y="11163"/>
                  </a:lnTo>
                  <a:lnTo>
                    <a:pt x="9172" y="10198"/>
                  </a:lnTo>
                  <a:lnTo>
                    <a:pt x="9246" y="9956"/>
                  </a:lnTo>
                  <a:lnTo>
                    <a:pt x="9300" y="9779"/>
                  </a:lnTo>
                  <a:lnTo>
                    <a:pt x="9389" y="9486"/>
                  </a:lnTo>
                  <a:lnTo>
                    <a:pt x="9471" y="9321"/>
                  </a:lnTo>
                  <a:lnTo>
                    <a:pt x="9575" y="9067"/>
                  </a:lnTo>
                  <a:lnTo>
                    <a:pt x="13351" y="9067"/>
                  </a:lnTo>
                  <a:lnTo>
                    <a:pt x="13627" y="8763"/>
                  </a:lnTo>
                  <a:lnTo>
                    <a:pt x="13707" y="8610"/>
                  </a:lnTo>
                  <a:close/>
                </a:path>
                <a:path w="15239" h="12700">
                  <a:moveTo>
                    <a:pt x="13351" y="9067"/>
                  </a:moveTo>
                  <a:lnTo>
                    <a:pt x="9575" y="9067"/>
                  </a:lnTo>
                  <a:lnTo>
                    <a:pt x="11150" y="9486"/>
                  </a:lnTo>
                  <a:lnTo>
                    <a:pt x="11228" y="9779"/>
                  </a:lnTo>
                  <a:lnTo>
                    <a:pt x="11341" y="10198"/>
                  </a:lnTo>
                  <a:lnTo>
                    <a:pt x="12516" y="9779"/>
                  </a:lnTo>
                  <a:lnTo>
                    <a:pt x="12709" y="9779"/>
                  </a:lnTo>
                  <a:lnTo>
                    <a:pt x="13351" y="9067"/>
                  </a:lnTo>
                  <a:close/>
                </a:path>
                <a:path w="15239" h="12700">
                  <a:moveTo>
                    <a:pt x="1959" y="5905"/>
                  </a:moveTo>
                  <a:lnTo>
                    <a:pt x="1649" y="5905"/>
                  </a:lnTo>
                  <a:lnTo>
                    <a:pt x="0" y="8318"/>
                  </a:lnTo>
                  <a:lnTo>
                    <a:pt x="1054" y="9779"/>
                  </a:lnTo>
                  <a:lnTo>
                    <a:pt x="3352" y="9321"/>
                  </a:lnTo>
                  <a:lnTo>
                    <a:pt x="4102" y="8610"/>
                  </a:lnTo>
                  <a:lnTo>
                    <a:pt x="13707" y="8610"/>
                  </a:lnTo>
                  <a:lnTo>
                    <a:pt x="14540" y="7035"/>
                  </a:lnTo>
                  <a:lnTo>
                    <a:pt x="11861" y="7035"/>
                  </a:lnTo>
                  <a:lnTo>
                    <a:pt x="11787" y="6832"/>
                  </a:lnTo>
                  <a:lnTo>
                    <a:pt x="3848" y="6832"/>
                  </a:lnTo>
                  <a:lnTo>
                    <a:pt x="1959" y="5905"/>
                  </a:lnTo>
                  <a:close/>
                </a:path>
                <a:path w="15239" h="12700">
                  <a:moveTo>
                    <a:pt x="15138" y="5905"/>
                  </a:moveTo>
                  <a:lnTo>
                    <a:pt x="11861" y="7035"/>
                  </a:lnTo>
                  <a:lnTo>
                    <a:pt x="14540" y="7035"/>
                  </a:lnTo>
                  <a:lnTo>
                    <a:pt x="15138" y="5905"/>
                  </a:lnTo>
                  <a:close/>
                </a:path>
                <a:path w="15239" h="12700">
                  <a:moveTo>
                    <a:pt x="5626" y="342"/>
                  </a:moveTo>
                  <a:lnTo>
                    <a:pt x="3746" y="787"/>
                  </a:lnTo>
                  <a:lnTo>
                    <a:pt x="2933" y="2768"/>
                  </a:lnTo>
                  <a:lnTo>
                    <a:pt x="2870" y="3378"/>
                  </a:lnTo>
                  <a:lnTo>
                    <a:pt x="3937" y="4419"/>
                  </a:lnTo>
                  <a:lnTo>
                    <a:pt x="4610" y="4419"/>
                  </a:lnTo>
                  <a:lnTo>
                    <a:pt x="3848" y="6832"/>
                  </a:lnTo>
                  <a:lnTo>
                    <a:pt x="11787" y="6832"/>
                  </a:lnTo>
                  <a:lnTo>
                    <a:pt x="11023" y="4737"/>
                  </a:lnTo>
                  <a:lnTo>
                    <a:pt x="13677" y="4038"/>
                  </a:lnTo>
                  <a:lnTo>
                    <a:pt x="13703" y="2425"/>
                  </a:lnTo>
                  <a:lnTo>
                    <a:pt x="8420" y="2425"/>
                  </a:lnTo>
                  <a:lnTo>
                    <a:pt x="7505" y="2286"/>
                  </a:lnTo>
                  <a:lnTo>
                    <a:pt x="7429" y="1981"/>
                  </a:lnTo>
                  <a:lnTo>
                    <a:pt x="7353" y="1676"/>
                  </a:lnTo>
                  <a:lnTo>
                    <a:pt x="7277" y="1397"/>
                  </a:lnTo>
                  <a:lnTo>
                    <a:pt x="5626" y="342"/>
                  </a:lnTo>
                  <a:close/>
                </a:path>
                <a:path w="15239" h="12700">
                  <a:moveTo>
                    <a:pt x="11747" y="0"/>
                  </a:moveTo>
                  <a:lnTo>
                    <a:pt x="10464" y="939"/>
                  </a:lnTo>
                  <a:lnTo>
                    <a:pt x="9900" y="1397"/>
                  </a:lnTo>
                  <a:lnTo>
                    <a:pt x="9842" y="1981"/>
                  </a:lnTo>
                  <a:lnTo>
                    <a:pt x="8420" y="2425"/>
                  </a:lnTo>
                  <a:lnTo>
                    <a:pt x="13703" y="2425"/>
                  </a:lnTo>
                  <a:lnTo>
                    <a:pt x="13714" y="1676"/>
                  </a:lnTo>
                  <a:lnTo>
                    <a:pt x="13466" y="1397"/>
                  </a:lnTo>
                  <a:lnTo>
                    <a:pt x="11747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174"/>
            <p:cNvSpPr/>
            <p:nvPr/>
          </p:nvSpPr>
          <p:spPr>
            <a:xfrm>
              <a:off x="4333219" y="2720054"/>
              <a:ext cx="26034" cy="29845"/>
            </a:xfrm>
            <a:custGeom>
              <a:avLst/>
              <a:gdLst/>
              <a:ahLst/>
              <a:cxnLst/>
              <a:rect l="l" t="t" r="r" b="b"/>
              <a:pathLst>
                <a:path w="26035" h="29844">
                  <a:moveTo>
                    <a:pt x="9677" y="0"/>
                  </a:moveTo>
                  <a:lnTo>
                    <a:pt x="10883" y="736"/>
                  </a:lnTo>
                  <a:lnTo>
                    <a:pt x="11963" y="1650"/>
                  </a:lnTo>
                  <a:lnTo>
                    <a:pt x="15303" y="5575"/>
                  </a:lnTo>
                  <a:lnTo>
                    <a:pt x="16243" y="9016"/>
                  </a:lnTo>
                  <a:lnTo>
                    <a:pt x="15913" y="16687"/>
                  </a:lnTo>
                  <a:lnTo>
                    <a:pt x="13589" y="21005"/>
                  </a:lnTo>
                  <a:lnTo>
                    <a:pt x="8839" y="24587"/>
                  </a:lnTo>
                  <a:lnTo>
                    <a:pt x="7150" y="25539"/>
                  </a:lnTo>
                  <a:lnTo>
                    <a:pt x="5511" y="26542"/>
                  </a:lnTo>
                  <a:lnTo>
                    <a:pt x="3746" y="27355"/>
                  </a:lnTo>
                  <a:lnTo>
                    <a:pt x="1905" y="27749"/>
                  </a:lnTo>
                  <a:lnTo>
                    <a:pt x="0" y="27774"/>
                  </a:lnTo>
                  <a:lnTo>
                    <a:pt x="927" y="28206"/>
                  </a:lnTo>
                  <a:lnTo>
                    <a:pt x="1892" y="28549"/>
                  </a:lnTo>
                  <a:lnTo>
                    <a:pt x="4724" y="29222"/>
                  </a:lnTo>
                  <a:lnTo>
                    <a:pt x="6743" y="29222"/>
                  </a:lnTo>
                  <a:lnTo>
                    <a:pt x="10795" y="28613"/>
                  </a:lnTo>
                  <a:lnTo>
                    <a:pt x="13258" y="28168"/>
                  </a:lnTo>
                  <a:lnTo>
                    <a:pt x="21793" y="23240"/>
                  </a:lnTo>
                  <a:lnTo>
                    <a:pt x="25704" y="14465"/>
                  </a:lnTo>
                  <a:lnTo>
                    <a:pt x="20307" y="4851"/>
                  </a:lnTo>
                  <a:lnTo>
                    <a:pt x="17614" y="2349"/>
                  </a:lnTo>
                  <a:lnTo>
                    <a:pt x="14795" y="1181"/>
                  </a:lnTo>
                  <a:lnTo>
                    <a:pt x="13157" y="507"/>
                  </a:lnTo>
                  <a:lnTo>
                    <a:pt x="11430" y="114"/>
                  </a:lnTo>
                  <a:lnTo>
                    <a:pt x="9677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5" name="object 17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303661" y="2741041"/>
              <a:ext cx="26511" cy="22390"/>
            </a:xfrm>
            <a:prstGeom prst="rect">
              <a:avLst/>
            </a:prstGeom>
          </p:spPr>
        </p:pic>
        <p:sp>
          <p:nvSpPr>
            <p:cNvPr id="176" name="object 176"/>
            <p:cNvSpPr/>
            <p:nvPr/>
          </p:nvSpPr>
          <p:spPr>
            <a:xfrm>
              <a:off x="4303666" y="2741009"/>
              <a:ext cx="16510" cy="22860"/>
            </a:xfrm>
            <a:custGeom>
              <a:avLst/>
              <a:gdLst/>
              <a:ahLst/>
              <a:cxnLst/>
              <a:rect l="l" t="t" r="r" b="b"/>
              <a:pathLst>
                <a:path w="16510" h="22860">
                  <a:moveTo>
                    <a:pt x="8899" y="16916"/>
                  </a:moveTo>
                  <a:lnTo>
                    <a:pt x="3788" y="16916"/>
                  </a:lnTo>
                  <a:lnTo>
                    <a:pt x="4508" y="17627"/>
                  </a:lnTo>
                  <a:lnTo>
                    <a:pt x="5689" y="18440"/>
                  </a:lnTo>
                  <a:lnTo>
                    <a:pt x="6223" y="18694"/>
                  </a:lnTo>
                  <a:lnTo>
                    <a:pt x="7226" y="19773"/>
                  </a:lnTo>
                  <a:lnTo>
                    <a:pt x="8596" y="20789"/>
                  </a:lnTo>
                  <a:lnTo>
                    <a:pt x="11163" y="22085"/>
                  </a:lnTo>
                  <a:lnTo>
                    <a:pt x="14249" y="22428"/>
                  </a:lnTo>
                  <a:lnTo>
                    <a:pt x="15900" y="22428"/>
                  </a:lnTo>
                  <a:lnTo>
                    <a:pt x="13931" y="21894"/>
                  </a:lnTo>
                  <a:lnTo>
                    <a:pt x="12115" y="20789"/>
                  </a:lnTo>
                  <a:lnTo>
                    <a:pt x="9779" y="17894"/>
                  </a:lnTo>
                  <a:lnTo>
                    <a:pt x="8899" y="16916"/>
                  </a:lnTo>
                  <a:close/>
                </a:path>
                <a:path w="16510" h="22860">
                  <a:moveTo>
                    <a:pt x="7039" y="12153"/>
                  </a:moveTo>
                  <a:lnTo>
                    <a:pt x="2324" y="12153"/>
                  </a:lnTo>
                  <a:lnTo>
                    <a:pt x="2286" y="13817"/>
                  </a:lnTo>
                  <a:lnTo>
                    <a:pt x="2946" y="13995"/>
                  </a:lnTo>
                  <a:lnTo>
                    <a:pt x="1574" y="15989"/>
                  </a:lnTo>
                  <a:lnTo>
                    <a:pt x="1699" y="16916"/>
                  </a:lnTo>
                  <a:lnTo>
                    <a:pt x="8750" y="16916"/>
                  </a:lnTo>
                  <a:lnTo>
                    <a:pt x="7109" y="12357"/>
                  </a:lnTo>
                  <a:lnTo>
                    <a:pt x="7039" y="12153"/>
                  </a:lnTo>
                  <a:close/>
                </a:path>
                <a:path w="16510" h="22860">
                  <a:moveTo>
                    <a:pt x="13017" y="0"/>
                  </a:moveTo>
                  <a:lnTo>
                    <a:pt x="3670" y="7365"/>
                  </a:lnTo>
                  <a:lnTo>
                    <a:pt x="3619" y="7505"/>
                  </a:lnTo>
                  <a:lnTo>
                    <a:pt x="2286" y="9829"/>
                  </a:lnTo>
                  <a:lnTo>
                    <a:pt x="1232" y="10375"/>
                  </a:lnTo>
                  <a:lnTo>
                    <a:pt x="114" y="10375"/>
                  </a:lnTo>
                  <a:lnTo>
                    <a:pt x="0" y="10617"/>
                  </a:lnTo>
                  <a:lnTo>
                    <a:pt x="454" y="11188"/>
                  </a:lnTo>
                  <a:lnTo>
                    <a:pt x="546" y="11315"/>
                  </a:lnTo>
                  <a:lnTo>
                    <a:pt x="791" y="12153"/>
                  </a:lnTo>
                  <a:lnTo>
                    <a:pt x="850" y="12357"/>
                  </a:lnTo>
                  <a:lnTo>
                    <a:pt x="2324" y="12153"/>
                  </a:lnTo>
                  <a:lnTo>
                    <a:pt x="7039" y="12153"/>
                  </a:lnTo>
                  <a:lnTo>
                    <a:pt x="6749" y="11315"/>
                  </a:lnTo>
                  <a:lnTo>
                    <a:pt x="6852" y="10375"/>
                  </a:lnTo>
                  <a:lnTo>
                    <a:pt x="7372" y="7505"/>
                  </a:lnTo>
                  <a:lnTo>
                    <a:pt x="7683" y="5587"/>
                  </a:lnTo>
                  <a:lnTo>
                    <a:pt x="9626" y="2819"/>
                  </a:lnTo>
                  <a:lnTo>
                    <a:pt x="11150" y="1295"/>
                  </a:lnTo>
                  <a:lnTo>
                    <a:pt x="11696" y="774"/>
                  </a:lnTo>
                  <a:lnTo>
                    <a:pt x="12331" y="342"/>
                  </a:lnTo>
                  <a:lnTo>
                    <a:pt x="13017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3945585" y="2707614"/>
              <a:ext cx="102870" cy="68580"/>
            </a:xfrm>
            <a:custGeom>
              <a:avLst/>
              <a:gdLst/>
              <a:ahLst/>
              <a:cxnLst/>
              <a:rect l="l" t="t" r="r" b="b"/>
              <a:pathLst>
                <a:path w="102870" h="68580">
                  <a:moveTo>
                    <a:pt x="102336" y="24638"/>
                  </a:moveTo>
                  <a:lnTo>
                    <a:pt x="101904" y="23964"/>
                  </a:lnTo>
                  <a:lnTo>
                    <a:pt x="100584" y="22809"/>
                  </a:lnTo>
                  <a:lnTo>
                    <a:pt x="100050" y="21729"/>
                  </a:lnTo>
                  <a:lnTo>
                    <a:pt x="65989" y="40195"/>
                  </a:lnTo>
                  <a:lnTo>
                    <a:pt x="57924" y="51358"/>
                  </a:lnTo>
                  <a:lnTo>
                    <a:pt x="56032" y="40220"/>
                  </a:lnTo>
                  <a:lnTo>
                    <a:pt x="56362" y="25793"/>
                  </a:lnTo>
                  <a:lnTo>
                    <a:pt x="59753" y="12941"/>
                  </a:lnTo>
                  <a:lnTo>
                    <a:pt x="66192" y="1676"/>
                  </a:lnTo>
                  <a:lnTo>
                    <a:pt x="66598" y="1155"/>
                  </a:lnTo>
                  <a:lnTo>
                    <a:pt x="65824" y="990"/>
                  </a:lnTo>
                  <a:lnTo>
                    <a:pt x="64071" y="1092"/>
                  </a:lnTo>
                  <a:lnTo>
                    <a:pt x="62915" y="698"/>
                  </a:lnTo>
                  <a:lnTo>
                    <a:pt x="62064" y="0"/>
                  </a:lnTo>
                  <a:lnTo>
                    <a:pt x="56642" y="9398"/>
                  </a:lnTo>
                  <a:lnTo>
                    <a:pt x="52730" y="21894"/>
                  </a:lnTo>
                  <a:lnTo>
                    <a:pt x="51612" y="37757"/>
                  </a:lnTo>
                  <a:lnTo>
                    <a:pt x="52717" y="45072"/>
                  </a:lnTo>
                  <a:lnTo>
                    <a:pt x="51333" y="42976"/>
                  </a:lnTo>
                  <a:lnTo>
                    <a:pt x="45770" y="29667"/>
                  </a:lnTo>
                  <a:lnTo>
                    <a:pt x="43624" y="16548"/>
                  </a:lnTo>
                  <a:lnTo>
                    <a:pt x="44945" y="3632"/>
                  </a:lnTo>
                  <a:lnTo>
                    <a:pt x="45085" y="2997"/>
                  </a:lnTo>
                  <a:lnTo>
                    <a:pt x="44310" y="3149"/>
                  </a:lnTo>
                  <a:lnTo>
                    <a:pt x="42773" y="3962"/>
                  </a:lnTo>
                  <a:lnTo>
                    <a:pt x="41541" y="4076"/>
                  </a:lnTo>
                  <a:lnTo>
                    <a:pt x="40487" y="3784"/>
                  </a:lnTo>
                  <a:lnTo>
                    <a:pt x="39357" y="14566"/>
                  </a:lnTo>
                  <a:lnTo>
                    <a:pt x="40868" y="27584"/>
                  </a:lnTo>
                  <a:lnTo>
                    <a:pt x="46304" y="42519"/>
                  </a:lnTo>
                  <a:lnTo>
                    <a:pt x="50355" y="48856"/>
                  </a:lnTo>
                  <a:lnTo>
                    <a:pt x="43256" y="43116"/>
                  </a:lnTo>
                  <a:lnTo>
                    <a:pt x="32423" y="32524"/>
                  </a:lnTo>
                  <a:lnTo>
                    <a:pt x="23964" y="21590"/>
                  </a:lnTo>
                  <a:lnTo>
                    <a:pt x="17907" y="9804"/>
                  </a:lnTo>
                  <a:lnTo>
                    <a:pt x="17894" y="9321"/>
                  </a:lnTo>
                  <a:lnTo>
                    <a:pt x="17195" y="9804"/>
                  </a:lnTo>
                  <a:lnTo>
                    <a:pt x="16014" y="11201"/>
                  </a:lnTo>
                  <a:lnTo>
                    <a:pt x="14859" y="11772"/>
                  </a:lnTo>
                  <a:lnTo>
                    <a:pt x="13690" y="11925"/>
                  </a:lnTo>
                  <a:lnTo>
                    <a:pt x="19138" y="21666"/>
                  </a:lnTo>
                  <a:lnTo>
                    <a:pt x="26758" y="32423"/>
                  </a:lnTo>
                  <a:lnTo>
                    <a:pt x="35229" y="41440"/>
                  </a:lnTo>
                  <a:lnTo>
                    <a:pt x="26136" y="37922"/>
                  </a:lnTo>
                  <a:lnTo>
                    <a:pt x="13144" y="36169"/>
                  </a:lnTo>
                  <a:lnTo>
                    <a:pt x="2362" y="37109"/>
                  </a:lnTo>
                  <a:lnTo>
                    <a:pt x="2628" y="38188"/>
                  </a:lnTo>
                  <a:lnTo>
                    <a:pt x="2501" y="39395"/>
                  </a:lnTo>
                  <a:lnTo>
                    <a:pt x="1663" y="40932"/>
                  </a:lnTo>
                  <a:lnTo>
                    <a:pt x="1473" y="41706"/>
                  </a:lnTo>
                  <a:lnTo>
                    <a:pt x="2133" y="41554"/>
                  </a:lnTo>
                  <a:lnTo>
                    <a:pt x="15049" y="40500"/>
                  </a:lnTo>
                  <a:lnTo>
                    <a:pt x="28130" y="42875"/>
                  </a:lnTo>
                  <a:lnTo>
                    <a:pt x="41338" y="48691"/>
                  </a:lnTo>
                  <a:lnTo>
                    <a:pt x="52095" y="56172"/>
                  </a:lnTo>
                  <a:lnTo>
                    <a:pt x="37934" y="53721"/>
                  </a:lnTo>
                  <a:lnTo>
                    <a:pt x="22059" y="54546"/>
                  </a:lnTo>
                  <a:lnTo>
                    <a:pt x="9486" y="58242"/>
                  </a:lnTo>
                  <a:lnTo>
                    <a:pt x="0" y="63487"/>
                  </a:lnTo>
                  <a:lnTo>
                    <a:pt x="685" y="64350"/>
                  </a:lnTo>
                  <a:lnTo>
                    <a:pt x="1054" y="65506"/>
                  </a:lnTo>
                  <a:lnTo>
                    <a:pt x="927" y="67259"/>
                  </a:lnTo>
                  <a:lnTo>
                    <a:pt x="1079" y="68033"/>
                  </a:lnTo>
                  <a:lnTo>
                    <a:pt x="1587" y="67627"/>
                  </a:lnTo>
                  <a:lnTo>
                    <a:pt x="12966" y="61404"/>
                  </a:lnTo>
                  <a:lnTo>
                    <a:pt x="25895" y="58242"/>
                  </a:lnTo>
                  <a:lnTo>
                    <a:pt x="40322" y="58178"/>
                  </a:lnTo>
                  <a:lnTo>
                    <a:pt x="56210" y="61201"/>
                  </a:lnTo>
                  <a:lnTo>
                    <a:pt x="56540" y="59956"/>
                  </a:lnTo>
                  <a:lnTo>
                    <a:pt x="56794" y="60731"/>
                  </a:lnTo>
                  <a:lnTo>
                    <a:pt x="69380" y="55295"/>
                  </a:lnTo>
                  <a:lnTo>
                    <a:pt x="80822" y="52463"/>
                  </a:lnTo>
                  <a:lnTo>
                    <a:pt x="91084" y="52247"/>
                  </a:lnTo>
                  <a:lnTo>
                    <a:pt x="100114" y="54635"/>
                  </a:lnTo>
                  <a:lnTo>
                    <a:pt x="100533" y="54838"/>
                  </a:lnTo>
                  <a:lnTo>
                    <a:pt x="100647" y="54216"/>
                  </a:lnTo>
                  <a:lnTo>
                    <a:pt x="100533" y="52933"/>
                  </a:lnTo>
                  <a:lnTo>
                    <a:pt x="100838" y="51993"/>
                  </a:lnTo>
                  <a:lnTo>
                    <a:pt x="101371" y="51219"/>
                  </a:lnTo>
                  <a:lnTo>
                    <a:pt x="93853" y="49187"/>
                  </a:lnTo>
                  <a:lnTo>
                    <a:pt x="83870" y="48933"/>
                  </a:lnTo>
                  <a:lnTo>
                    <a:pt x="71272" y="51485"/>
                  </a:lnTo>
                  <a:lnTo>
                    <a:pt x="60109" y="56121"/>
                  </a:lnTo>
                  <a:lnTo>
                    <a:pt x="59905" y="55841"/>
                  </a:lnTo>
                  <a:lnTo>
                    <a:pt x="67411" y="45059"/>
                  </a:lnTo>
                  <a:lnTo>
                    <a:pt x="77762" y="35001"/>
                  </a:lnTo>
                  <a:lnTo>
                    <a:pt x="89204" y="28219"/>
                  </a:lnTo>
                  <a:lnTo>
                    <a:pt x="101688" y="24714"/>
                  </a:lnTo>
                  <a:lnTo>
                    <a:pt x="102336" y="24638"/>
                  </a:lnTo>
                  <a:close/>
                </a:path>
              </a:pathLst>
            </a:custGeom>
            <a:solidFill>
              <a:srgbClr val="86A9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8" name="object 178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969537" y="2676982"/>
              <a:ext cx="35547" cy="32473"/>
            </a:xfrm>
            <a:prstGeom prst="rect">
              <a:avLst/>
            </a:prstGeom>
          </p:spPr>
        </p:pic>
        <p:sp>
          <p:nvSpPr>
            <p:cNvPr id="179" name="object 179"/>
            <p:cNvSpPr/>
            <p:nvPr/>
          </p:nvSpPr>
          <p:spPr>
            <a:xfrm>
              <a:off x="3972678" y="2678973"/>
              <a:ext cx="20320" cy="18415"/>
            </a:xfrm>
            <a:custGeom>
              <a:avLst/>
              <a:gdLst/>
              <a:ahLst/>
              <a:cxnLst/>
              <a:rect l="l" t="t" r="r" b="b"/>
              <a:pathLst>
                <a:path w="20320" h="18414">
                  <a:moveTo>
                    <a:pt x="14973" y="10591"/>
                  </a:moveTo>
                  <a:lnTo>
                    <a:pt x="4336" y="10591"/>
                  </a:lnTo>
                  <a:lnTo>
                    <a:pt x="4449" y="11341"/>
                  </a:lnTo>
                  <a:lnTo>
                    <a:pt x="4522" y="11823"/>
                  </a:lnTo>
                  <a:lnTo>
                    <a:pt x="4636" y="12573"/>
                  </a:lnTo>
                  <a:lnTo>
                    <a:pt x="4686" y="12903"/>
                  </a:lnTo>
                  <a:lnTo>
                    <a:pt x="3390" y="13462"/>
                  </a:lnTo>
                  <a:lnTo>
                    <a:pt x="1612" y="16141"/>
                  </a:lnTo>
                  <a:lnTo>
                    <a:pt x="3009" y="18199"/>
                  </a:lnTo>
                  <a:lnTo>
                    <a:pt x="7150" y="17322"/>
                  </a:lnTo>
                  <a:lnTo>
                    <a:pt x="7247" y="15189"/>
                  </a:lnTo>
                  <a:lnTo>
                    <a:pt x="7288" y="14312"/>
                  </a:lnTo>
                  <a:lnTo>
                    <a:pt x="16033" y="14312"/>
                  </a:lnTo>
                  <a:lnTo>
                    <a:pt x="15878" y="13462"/>
                  </a:lnTo>
                  <a:lnTo>
                    <a:pt x="15786" y="12903"/>
                  </a:lnTo>
                  <a:lnTo>
                    <a:pt x="15735" y="12573"/>
                  </a:lnTo>
                  <a:lnTo>
                    <a:pt x="14681" y="11823"/>
                  </a:lnTo>
                  <a:lnTo>
                    <a:pt x="14795" y="11341"/>
                  </a:lnTo>
                  <a:lnTo>
                    <a:pt x="14898" y="10909"/>
                  </a:lnTo>
                  <a:lnTo>
                    <a:pt x="14973" y="10591"/>
                  </a:lnTo>
                  <a:close/>
                </a:path>
                <a:path w="20320" h="18414">
                  <a:moveTo>
                    <a:pt x="16033" y="14312"/>
                  </a:moveTo>
                  <a:lnTo>
                    <a:pt x="9182" y="14312"/>
                  </a:lnTo>
                  <a:lnTo>
                    <a:pt x="9509" y="15189"/>
                  </a:lnTo>
                  <a:lnTo>
                    <a:pt x="9613" y="15468"/>
                  </a:lnTo>
                  <a:lnTo>
                    <a:pt x="10315" y="17094"/>
                  </a:lnTo>
                  <a:lnTo>
                    <a:pt x="10413" y="17322"/>
                  </a:lnTo>
                  <a:lnTo>
                    <a:pt x="11506" y="17500"/>
                  </a:lnTo>
                  <a:lnTo>
                    <a:pt x="14655" y="17094"/>
                  </a:lnTo>
                  <a:lnTo>
                    <a:pt x="16192" y="15189"/>
                  </a:lnTo>
                  <a:lnTo>
                    <a:pt x="16033" y="14312"/>
                  </a:lnTo>
                  <a:close/>
                </a:path>
                <a:path w="20320" h="18414">
                  <a:moveTo>
                    <a:pt x="14008" y="0"/>
                  </a:moveTo>
                  <a:lnTo>
                    <a:pt x="9385" y="457"/>
                  </a:lnTo>
                  <a:lnTo>
                    <a:pt x="7746" y="1041"/>
                  </a:lnTo>
                  <a:lnTo>
                    <a:pt x="6299" y="2705"/>
                  </a:lnTo>
                  <a:lnTo>
                    <a:pt x="7162" y="3327"/>
                  </a:lnTo>
                  <a:lnTo>
                    <a:pt x="7055" y="4203"/>
                  </a:lnTo>
                  <a:lnTo>
                    <a:pt x="6931" y="5219"/>
                  </a:lnTo>
                  <a:lnTo>
                    <a:pt x="6883" y="5613"/>
                  </a:lnTo>
                  <a:lnTo>
                    <a:pt x="2792" y="5613"/>
                  </a:lnTo>
                  <a:lnTo>
                    <a:pt x="901" y="7696"/>
                  </a:lnTo>
                  <a:lnTo>
                    <a:pt x="89" y="10591"/>
                  </a:lnTo>
                  <a:lnTo>
                    <a:pt x="0" y="10909"/>
                  </a:lnTo>
                  <a:lnTo>
                    <a:pt x="3238" y="11341"/>
                  </a:lnTo>
                  <a:lnTo>
                    <a:pt x="4277" y="10591"/>
                  </a:lnTo>
                  <a:lnTo>
                    <a:pt x="14973" y="10591"/>
                  </a:lnTo>
                  <a:lnTo>
                    <a:pt x="16319" y="8991"/>
                  </a:lnTo>
                  <a:lnTo>
                    <a:pt x="17589" y="8991"/>
                  </a:lnTo>
                  <a:lnTo>
                    <a:pt x="19756" y="7696"/>
                  </a:lnTo>
                  <a:lnTo>
                    <a:pt x="19957" y="7696"/>
                  </a:lnTo>
                  <a:lnTo>
                    <a:pt x="19317" y="5613"/>
                  </a:lnTo>
                  <a:lnTo>
                    <a:pt x="19196" y="5219"/>
                  </a:lnTo>
                  <a:lnTo>
                    <a:pt x="12495" y="5219"/>
                  </a:lnTo>
                  <a:lnTo>
                    <a:pt x="10642" y="3835"/>
                  </a:lnTo>
                  <a:lnTo>
                    <a:pt x="14008" y="0"/>
                  </a:lnTo>
                  <a:close/>
                </a:path>
                <a:path w="20320" h="18414">
                  <a:moveTo>
                    <a:pt x="17589" y="8991"/>
                  </a:moveTo>
                  <a:lnTo>
                    <a:pt x="16319" y="8991"/>
                  </a:lnTo>
                  <a:lnTo>
                    <a:pt x="17183" y="9232"/>
                  </a:lnTo>
                  <a:lnTo>
                    <a:pt x="17589" y="8991"/>
                  </a:lnTo>
                  <a:close/>
                </a:path>
                <a:path w="20320" h="18414">
                  <a:moveTo>
                    <a:pt x="3149" y="5219"/>
                  </a:moveTo>
                  <a:lnTo>
                    <a:pt x="1714" y="5219"/>
                  </a:lnTo>
                  <a:lnTo>
                    <a:pt x="5913" y="5613"/>
                  </a:lnTo>
                  <a:lnTo>
                    <a:pt x="2792" y="5613"/>
                  </a:lnTo>
                  <a:lnTo>
                    <a:pt x="3149" y="5219"/>
                  </a:lnTo>
                  <a:close/>
                </a:path>
                <a:path w="20320" h="18414">
                  <a:moveTo>
                    <a:pt x="14731" y="2501"/>
                  </a:moveTo>
                  <a:lnTo>
                    <a:pt x="12880" y="5219"/>
                  </a:lnTo>
                  <a:lnTo>
                    <a:pt x="19196" y="5219"/>
                  </a:lnTo>
                  <a:lnTo>
                    <a:pt x="18884" y="4203"/>
                  </a:lnTo>
                  <a:lnTo>
                    <a:pt x="14731" y="2501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180"/>
            <p:cNvSpPr/>
            <p:nvPr/>
          </p:nvSpPr>
          <p:spPr>
            <a:xfrm>
              <a:off x="3974560" y="2680902"/>
              <a:ext cx="15875" cy="14604"/>
            </a:xfrm>
            <a:custGeom>
              <a:avLst/>
              <a:gdLst/>
              <a:ahLst/>
              <a:cxnLst/>
              <a:rect l="l" t="t" r="r" b="b"/>
              <a:pathLst>
                <a:path w="15875" h="14605">
                  <a:moveTo>
                    <a:pt x="11785" y="8331"/>
                  </a:moveTo>
                  <a:lnTo>
                    <a:pt x="3409" y="8331"/>
                  </a:lnTo>
                  <a:lnTo>
                    <a:pt x="3530" y="9321"/>
                  </a:lnTo>
                  <a:lnTo>
                    <a:pt x="3632" y="10159"/>
                  </a:lnTo>
                  <a:lnTo>
                    <a:pt x="2590" y="10629"/>
                  </a:lnTo>
                  <a:lnTo>
                    <a:pt x="1155" y="12788"/>
                  </a:lnTo>
                  <a:lnTo>
                    <a:pt x="2222" y="14465"/>
                  </a:lnTo>
                  <a:lnTo>
                    <a:pt x="5348" y="13817"/>
                  </a:lnTo>
                  <a:lnTo>
                    <a:pt x="5373" y="11404"/>
                  </a:lnTo>
                  <a:lnTo>
                    <a:pt x="12619" y="11404"/>
                  </a:lnTo>
                  <a:lnTo>
                    <a:pt x="12480" y="10629"/>
                  </a:lnTo>
                  <a:lnTo>
                    <a:pt x="12357" y="9944"/>
                  </a:lnTo>
                  <a:lnTo>
                    <a:pt x="11531" y="9321"/>
                  </a:lnTo>
                  <a:lnTo>
                    <a:pt x="11635" y="8915"/>
                  </a:lnTo>
                  <a:lnTo>
                    <a:pt x="11726" y="8559"/>
                  </a:lnTo>
                  <a:lnTo>
                    <a:pt x="11785" y="8331"/>
                  </a:lnTo>
                  <a:close/>
                </a:path>
                <a:path w="15875" h="14605">
                  <a:moveTo>
                    <a:pt x="12619" y="11404"/>
                  </a:moveTo>
                  <a:lnTo>
                    <a:pt x="8191" y="11404"/>
                  </a:lnTo>
                  <a:lnTo>
                    <a:pt x="7848" y="12103"/>
                  </a:lnTo>
                  <a:lnTo>
                    <a:pt x="8470" y="13614"/>
                  </a:lnTo>
                  <a:lnTo>
                    <a:pt x="9118" y="13817"/>
                  </a:lnTo>
                  <a:lnTo>
                    <a:pt x="11484" y="13817"/>
                  </a:lnTo>
                  <a:lnTo>
                    <a:pt x="12710" y="12103"/>
                  </a:lnTo>
                  <a:lnTo>
                    <a:pt x="12619" y="11404"/>
                  </a:lnTo>
                  <a:close/>
                </a:path>
                <a:path w="15875" h="14605">
                  <a:moveTo>
                    <a:pt x="11036" y="0"/>
                  </a:moveTo>
                  <a:lnTo>
                    <a:pt x="7467" y="355"/>
                  </a:lnTo>
                  <a:lnTo>
                    <a:pt x="6210" y="800"/>
                  </a:lnTo>
                  <a:lnTo>
                    <a:pt x="5740" y="1295"/>
                  </a:lnTo>
                  <a:lnTo>
                    <a:pt x="5041" y="2095"/>
                  </a:lnTo>
                  <a:lnTo>
                    <a:pt x="5715" y="2565"/>
                  </a:lnTo>
                  <a:lnTo>
                    <a:pt x="5600" y="3390"/>
                  </a:lnTo>
                  <a:lnTo>
                    <a:pt x="5512" y="4063"/>
                  </a:lnTo>
                  <a:lnTo>
                    <a:pt x="5473" y="4356"/>
                  </a:lnTo>
                  <a:lnTo>
                    <a:pt x="2294" y="4356"/>
                  </a:lnTo>
                  <a:lnTo>
                    <a:pt x="774" y="5994"/>
                  </a:lnTo>
                  <a:lnTo>
                    <a:pt x="69" y="8331"/>
                  </a:lnTo>
                  <a:lnTo>
                    <a:pt x="0" y="8559"/>
                  </a:lnTo>
                  <a:lnTo>
                    <a:pt x="2527" y="8915"/>
                  </a:lnTo>
                  <a:lnTo>
                    <a:pt x="3333" y="8331"/>
                  </a:lnTo>
                  <a:lnTo>
                    <a:pt x="11785" y="8331"/>
                  </a:lnTo>
                  <a:lnTo>
                    <a:pt x="12839" y="7061"/>
                  </a:lnTo>
                  <a:lnTo>
                    <a:pt x="13847" y="7061"/>
                  </a:lnTo>
                  <a:lnTo>
                    <a:pt x="15596" y="5994"/>
                  </a:lnTo>
                  <a:lnTo>
                    <a:pt x="15279" y="4698"/>
                  </a:lnTo>
                  <a:lnTo>
                    <a:pt x="10502" y="4698"/>
                  </a:lnTo>
                  <a:lnTo>
                    <a:pt x="8496" y="2882"/>
                  </a:lnTo>
                  <a:lnTo>
                    <a:pt x="11036" y="0"/>
                  </a:lnTo>
                  <a:close/>
                </a:path>
                <a:path w="15875" h="14605">
                  <a:moveTo>
                    <a:pt x="13847" y="7061"/>
                  </a:moveTo>
                  <a:lnTo>
                    <a:pt x="12839" y="7061"/>
                  </a:lnTo>
                  <a:lnTo>
                    <a:pt x="13512" y="7264"/>
                  </a:lnTo>
                  <a:lnTo>
                    <a:pt x="13847" y="7061"/>
                  </a:lnTo>
                  <a:close/>
                </a:path>
                <a:path w="15875" h="14605">
                  <a:moveTo>
                    <a:pt x="12344" y="2273"/>
                  </a:moveTo>
                  <a:lnTo>
                    <a:pt x="10502" y="4698"/>
                  </a:lnTo>
                  <a:lnTo>
                    <a:pt x="15279" y="4698"/>
                  </a:lnTo>
                  <a:lnTo>
                    <a:pt x="14884" y="3390"/>
                  </a:lnTo>
                  <a:lnTo>
                    <a:pt x="15167" y="3390"/>
                  </a:lnTo>
                  <a:lnTo>
                    <a:pt x="12344" y="2273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3971858" y="2675657"/>
              <a:ext cx="34290" cy="28575"/>
            </a:xfrm>
            <a:custGeom>
              <a:avLst/>
              <a:gdLst/>
              <a:ahLst/>
              <a:cxnLst/>
              <a:rect l="l" t="t" r="r" b="b"/>
              <a:pathLst>
                <a:path w="34289" h="28575">
                  <a:moveTo>
                    <a:pt x="21361" y="0"/>
                  </a:moveTo>
                  <a:lnTo>
                    <a:pt x="0" y="12268"/>
                  </a:lnTo>
                  <a:lnTo>
                    <a:pt x="1600" y="10883"/>
                  </a:lnTo>
                  <a:lnTo>
                    <a:pt x="3429" y="9867"/>
                  </a:lnTo>
                  <a:lnTo>
                    <a:pt x="5486" y="9245"/>
                  </a:lnTo>
                  <a:lnTo>
                    <a:pt x="7581" y="8864"/>
                  </a:lnTo>
                  <a:lnTo>
                    <a:pt x="9664" y="8394"/>
                  </a:lnTo>
                  <a:lnTo>
                    <a:pt x="29121" y="25057"/>
                  </a:lnTo>
                  <a:lnTo>
                    <a:pt x="28892" y="26619"/>
                  </a:lnTo>
                  <a:lnTo>
                    <a:pt x="28448" y="28105"/>
                  </a:lnTo>
                  <a:lnTo>
                    <a:pt x="29794" y="26720"/>
                  </a:lnTo>
                  <a:lnTo>
                    <a:pt x="30962" y="25120"/>
                  </a:lnTo>
                  <a:lnTo>
                    <a:pt x="31800" y="23368"/>
                  </a:lnTo>
                  <a:lnTo>
                    <a:pt x="33261" y="20320"/>
                  </a:lnTo>
                  <a:lnTo>
                    <a:pt x="33667" y="16281"/>
                  </a:lnTo>
                  <a:lnTo>
                    <a:pt x="31051" y="4356"/>
                  </a:lnTo>
                  <a:lnTo>
                    <a:pt x="21361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3937914" y="2692780"/>
              <a:ext cx="135255" cy="49530"/>
            </a:xfrm>
            <a:custGeom>
              <a:avLst/>
              <a:gdLst/>
              <a:ahLst/>
              <a:cxnLst/>
              <a:rect l="l" t="t" r="r" b="b"/>
              <a:pathLst>
                <a:path w="135254" h="49530">
                  <a:moveTo>
                    <a:pt x="36068" y="14351"/>
                  </a:moveTo>
                  <a:lnTo>
                    <a:pt x="3073" y="14351"/>
                  </a:lnTo>
                  <a:lnTo>
                    <a:pt x="1028" y="14351"/>
                  </a:lnTo>
                  <a:lnTo>
                    <a:pt x="698" y="15544"/>
                  </a:lnTo>
                  <a:lnTo>
                    <a:pt x="431" y="15976"/>
                  </a:lnTo>
                  <a:lnTo>
                    <a:pt x="0" y="16510"/>
                  </a:lnTo>
                  <a:lnTo>
                    <a:pt x="165" y="16827"/>
                  </a:lnTo>
                  <a:lnTo>
                    <a:pt x="1689" y="16827"/>
                  </a:lnTo>
                  <a:lnTo>
                    <a:pt x="2209" y="17043"/>
                  </a:lnTo>
                  <a:lnTo>
                    <a:pt x="3111" y="17475"/>
                  </a:lnTo>
                  <a:lnTo>
                    <a:pt x="4991" y="20561"/>
                  </a:lnTo>
                  <a:lnTo>
                    <a:pt x="5067" y="20764"/>
                  </a:lnTo>
                  <a:lnTo>
                    <a:pt x="5130" y="20967"/>
                  </a:lnTo>
                  <a:lnTo>
                    <a:pt x="6464" y="23990"/>
                  </a:lnTo>
                  <a:lnTo>
                    <a:pt x="8890" y="26809"/>
                  </a:lnTo>
                  <a:lnTo>
                    <a:pt x="14732" y="30149"/>
                  </a:lnTo>
                  <a:lnTo>
                    <a:pt x="18465" y="30784"/>
                  </a:lnTo>
                  <a:lnTo>
                    <a:pt x="22974" y="30149"/>
                  </a:lnTo>
                  <a:lnTo>
                    <a:pt x="35979" y="15544"/>
                  </a:lnTo>
                  <a:lnTo>
                    <a:pt x="36068" y="14351"/>
                  </a:lnTo>
                  <a:close/>
                </a:path>
                <a:path w="135254" h="49530">
                  <a:moveTo>
                    <a:pt x="36118" y="13728"/>
                  </a:moveTo>
                  <a:lnTo>
                    <a:pt x="34658" y="8737"/>
                  </a:lnTo>
                  <a:lnTo>
                    <a:pt x="34544" y="8369"/>
                  </a:lnTo>
                  <a:lnTo>
                    <a:pt x="33794" y="5765"/>
                  </a:lnTo>
                  <a:lnTo>
                    <a:pt x="33756" y="5600"/>
                  </a:lnTo>
                  <a:lnTo>
                    <a:pt x="29705" y="1981"/>
                  </a:lnTo>
                  <a:lnTo>
                    <a:pt x="23190" y="0"/>
                  </a:lnTo>
                  <a:lnTo>
                    <a:pt x="20269" y="0"/>
                  </a:lnTo>
                  <a:lnTo>
                    <a:pt x="8102" y="5410"/>
                  </a:lnTo>
                  <a:lnTo>
                    <a:pt x="7404" y="5765"/>
                  </a:lnTo>
                  <a:lnTo>
                    <a:pt x="5829" y="6896"/>
                  </a:lnTo>
                  <a:lnTo>
                    <a:pt x="4406" y="8369"/>
                  </a:lnTo>
                  <a:lnTo>
                    <a:pt x="3276" y="8178"/>
                  </a:lnTo>
                  <a:lnTo>
                    <a:pt x="2070" y="8178"/>
                  </a:lnTo>
                  <a:lnTo>
                    <a:pt x="2146" y="8737"/>
                  </a:lnTo>
                  <a:lnTo>
                    <a:pt x="1917" y="9207"/>
                  </a:lnTo>
                  <a:lnTo>
                    <a:pt x="3835" y="11836"/>
                  </a:lnTo>
                  <a:lnTo>
                    <a:pt x="2971" y="12115"/>
                  </a:lnTo>
                  <a:lnTo>
                    <a:pt x="3060" y="14122"/>
                  </a:lnTo>
                  <a:lnTo>
                    <a:pt x="36080" y="14122"/>
                  </a:lnTo>
                  <a:lnTo>
                    <a:pt x="36118" y="13728"/>
                  </a:lnTo>
                  <a:close/>
                </a:path>
                <a:path w="135254" h="49530">
                  <a:moveTo>
                    <a:pt x="135064" y="24688"/>
                  </a:moveTo>
                  <a:lnTo>
                    <a:pt x="134518" y="24295"/>
                  </a:lnTo>
                  <a:lnTo>
                    <a:pt x="134454" y="24117"/>
                  </a:lnTo>
                  <a:lnTo>
                    <a:pt x="134353" y="23799"/>
                  </a:lnTo>
                  <a:lnTo>
                    <a:pt x="131127" y="23317"/>
                  </a:lnTo>
                  <a:lnTo>
                    <a:pt x="131533" y="22504"/>
                  </a:lnTo>
                  <a:lnTo>
                    <a:pt x="129882" y="21018"/>
                  </a:lnTo>
                  <a:lnTo>
                    <a:pt x="131432" y="19748"/>
                  </a:lnTo>
                  <a:lnTo>
                    <a:pt x="130898" y="18846"/>
                  </a:lnTo>
                  <a:lnTo>
                    <a:pt x="130683" y="18478"/>
                  </a:lnTo>
                  <a:lnTo>
                    <a:pt x="130581" y="18008"/>
                  </a:lnTo>
                  <a:lnTo>
                    <a:pt x="130492" y="17310"/>
                  </a:lnTo>
                  <a:lnTo>
                    <a:pt x="130060" y="17310"/>
                  </a:lnTo>
                  <a:lnTo>
                    <a:pt x="129387" y="18008"/>
                  </a:lnTo>
                  <a:lnTo>
                    <a:pt x="129082" y="18300"/>
                  </a:lnTo>
                  <a:lnTo>
                    <a:pt x="127622" y="18846"/>
                  </a:lnTo>
                  <a:lnTo>
                    <a:pt x="124104" y="18008"/>
                  </a:lnTo>
                  <a:lnTo>
                    <a:pt x="120611" y="16675"/>
                  </a:lnTo>
                  <a:lnTo>
                    <a:pt x="116916" y="16421"/>
                  </a:lnTo>
                  <a:lnTo>
                    <a:pt x="110223" y="18300"/>
                  </a:lnTo>
                  <a:lnTo>
                    <a:pt x="110350" y="18300"/>
                  </a:lnTo>
                  <a:lnTo>
                    <a:pt x="107365" y="20447"/>
                  </a:lnTo>
                  <a:lnTo>
                    <a:pt x="104648" y="24117"/>
                  </a:lnTo>
                  <a:lnTo>
                    <a:pt x="104114" y="24968"/>
                  </a:lnTo>
                  <a:lnTo>
                    <a:pt x="103695" y="25755"/>
                  </a:lnTo>
                  <a:lnTo>
                    <a:pt x="101447" y="30175"/>
                  </a:lnTo>
                  <a:lnTo>
                    <a:pt x="101511" y="34925"/>
                  </a:lnTo>
                  <a:lnTo>
                    <a:pt x="103632" y="39573"/>
                  </a:lnTo>
                  <a:lnTo>
                    <a:pt x="104952" y="42519"/>
                  </a:lnTo>
                  <a:lnTo>
                    <a:pt x="107137" y="44983"/>
                  </a:lnTo>
                  <a:lnTo>
                    <a:pt x="114579" y="49022"/>
                  </a:lnTo>
                  <a:lnTo>
                    <a:pt x="120002" y="48666"/>
                  </a:lnTo>
                  <a:lnTo>
                    <a:pt x="132867" y="32829"/>
                  </a:lnTo>
                  <a:lnTo>
                    <a:pt x="132715" y="30848"/>
                  </a:lnTo>
                  <a:lnTo>
                    <a:pt x="132930" y="30175"/>
                  </a:lnTo>
                  <a:lnTo>
                    <a:pt x="133261" y="28206"/>
                  </a:lnTo>
                  <a:lnTo>
                    <a:pt x="133210" y="26149"/>
                  </a:lnTo>
                  <a:lnTo>
                    <a:pt x="134137" y="25488"/>
                  </a:lnTo>
                  <a:lnTo>
                    <a:pt x="135039" y="24968"/>
                  </a:lnTo>
                  <a:lnTo>
                    <a:pt x="135064" y="24688"/>
                  </a:lnTo>
                  <a:close/>
                </a:path>
              </a:pathLst>
            </a:custGeom>
            <a:solidFill>
              <a:srgbClr val="779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3" name="object 183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4039361" y="2709532"/>
              <a:ext cx="33502" cy="31432"/>
            </a:xfrm>
            <a:prstGeom prst="rect">
              <a:avLst/>
            </a:prstGeom>
          </p:spPr>
        </p:pic>
        <p:pic>
          <p:nvPicPr>
            <p:cNvPr id="184" name="object 184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3910937" y="2692857"/>
              <a:ext cx="86806" cy="107022"/>
            </a:xfrm>
            <a:prstGeom prst="rect">
              <a:avLst/>
            </a:prstGeom>
          </p:spPr>
        </p:pic>
        <p:sp>
          <p:nvSpPr>
            <p:cNvPr id="185" name="object 185"/>
            <p:cNvSpPr/>
            <p:nvPr/>
          </p:nvSpPr>
          <p:spPr>
            <a:xfrm>
              <a:off x="3927981" y="2762125"/>
              <a:ext cx="22225" cy="37465"/>
            </a:xfrm>
            <a:custGeom>
              <a:avLst/>
              <a:gdLst/>
              <a:ahLst/>
              <a:cxnLst/>
              <a:rect l="l" t="t" r="r" b="b"/>
              <a:pathLst>
                <a:path w="22225" h="37464">
                  <a:moveTo>
                    <a:pt x="5499" y="0"/>
                  </a:moveTo>
                  <a:lnTo>
                    <a:pt x="8001" y="2235"/>
                  </a:lnTo>
                  <a:lnTo>
                    <a:pt x="9537" y="4686"/>
                  </a:lnTo>
                  <a:lnTo>
                    <a:pt x="10439" y="7556"/>
                  </a:lnTo>
                  <a:lnTo>
                    <a:pt x="11391" y="9740"/>
                  </a:lnTo>
                  <a:lnTo>
                    <a:pt x="11658" y="12230"/>
                  </a:lnTo>
                  <a:lnTo>
                    <a:pt x="11912" y="18821"/>
                  </a:lnTo>
                  <a:lnTo>
                    <a:pt x="10833" y="21818"/>
                  </a:lnTo>
                  <a:lnTo>
                    <a:pt x="9359" y="25654"/>
                  </a:lnTo>
                  <a:lnTo>
                    <a:pt x="7607" y="30149"/>
                  </a:lnTo>
                  <a:lnTo>
                    <a:pt x="4064" y="33464"/>
                  </a:lnTo>
                  <a:lnTo>
                    <a:pt x="0" y="35788"/>
                  </a:lnTo>
                  <a:lnTo>
                    <a:pt x="1447" y="36195"/>
                  </a:lnTo>
                  <a:lnTo>
                    <a:pt x="22212" y="15252"/>
                  </a:lnTo>
                  <a:lnTo>
                    <a:pt x="20408" y="9969"/>
                  </a:lnTo>
                  <a:lnTo>
                    <a:pt x="15430" y="4991"/>
                  </a:lnTo>
                  <a:lnTo>
                    <a:pt x="14541" y="4254"/>
                  </a:lnTo>
                  <a:lnTo>
                    <a:pt x="11214" y="1841"/>
                  </a:lnTo>
                  <a:lnTo>
                    <a:pt x="8407" y="596"/>
                  </a:lnTo>
                  <a:lnTo>
                    <a:pt x="5499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3917741" y="2778772"/>
              <a:ext cx="23495" cy="19050"/>
            </a:xfrm>
            <a:custGeom>
              <a:avLst/>
              <a:gdLst/>
              <a:ahLst/>
              <a:cxnLst/>
              <a:rect l="l" t="t" r="r" b="b"/>
              <a:pathLst>
                <a:path w="23495" h="19050">
                  <a:moveTo>
                    <a:pt x="15214" y="13944"/>
                  </a:moveTo>
                  <a:lnTo>
                    <a:pt x="9096" y="13944"/>
                  </a:lnTo>
                  <a:lnTo>
                    <a:pt x="9524" y="14732"/>
                  </a:lnTo>
                  <a:lnTo>
                    <a:pt x="10413" y="17094"/>
                  </a:lnTo>
                  <a:lnTo>
                    <a:pt x="10528" y="17754"/>
                  </a:lnTo>
                  <a:lnTo>
                    <a:pt x="14058" y="18757"/>
                  </a:lnTo>
                  <a:lnTo>
                    <a:pt x="17703" y="18059"/>
                  </a:lnTo>
                  <a:lnTo>
                    <a:pt x="16565" y="14732"/>
                  </a:lnTo>
                  <a:lnTo>
                    <a:pt x="16703" y="14732"/>
                  </a:lnTo>
                  <a:lnTo>
                    <a:pt x="15214" y="13944"/>
                  </a:lnTo>
                  <a:close/>
                </a:path>
                <a:path w="23495" h="19050">
                  <a:moveTo>
                    <a:pt x="0" y="9588"/>
                  </a:moveTo>
                  <a:lnTo>
                    <a:pt x="2756" y="13944"/>
                  </a:lnTo>
                  <a:lnTo>
                    <a:pt x="4114" y="15252"/>
                  </a:lnTo>
                  <a:lnTo>
                    <a:pt x="6476" y="15887"/>
                  </a:lnTo>
                  <a:lnTo>
                    <a:pt x="6581" y="15252"/>
                  </a:lnTo>
                  <a:lnTo>
                    <a:pt x="6667" y="14732"/>
                  </a:lnTo>
                  <a:lnTo>
                    <a:pt x="8844" y="13944"/>
                  </a:lnTo>
                  <a:lnTo>
                    <a:pt x="15214" y="13944"/>
                  </a:lnTo>
                  <a:lnTo>
                    <a:pt x="17373" y="12458"/>
                  </a:lnTo>
                  <a:lnTo>
                    <a:pt x="22890" y="12458"/>
                  </a:lnTo>
                  <a:lnTo>
                    <a:pt x="23431" y="11493"/>
                  </a:lnTo>
                  <a:lnTo>
                    <a:pt x="23059" y="11023"/>
                  </a:lnTo>
                  <a:lnTo>
                    <a:pt x="5460" y="11023"/>
                  </a:lnTo>
                  <a:lnTo>
                    <a:pt x="0" y="9588"/>
                  </a:lnTo>
                  <a:close/>
                </a:path>
                <a:path w="23495" h="19050">
                  <a:moveTo>
                    <a:pt x="22890" y="12458"/>
                  </a:moveTo>
                  <a:lnTo>
                    <a:pt x="17373" y="12458"/>
                  </a:lnTo>
                  <a:lnTo>
                    <a:pt x="18689" y="13576"/>
                  </a:lnTo>
                  <a:lnTo>
                    <a:pt x="19557" y="13576"/>
                  </a:lnTo>
                  <a:lnTo>
                    <a:pt x="22489" y="13944"/>
                  </a:lnTo>
                  <a:lnTo>
                    <a:pt x="22056" y="13944"/>
                  </a:lnTo>
                  <a:lnTo>
                    <a:pt x="22890" y="12458"/>
                  </a:lnTo>
                  <a:close/>
                </a:path>
                <a:path w="23495" h="19050">
                  <a:moveTo>
                    <a:pt x="4610" y="0"/>
                  </a:moveTo>
                  <a:lnTo>
                    <a:pt x="1765" y="2705"/>
                  </a:lnTo>
                  <a:lnTo>
                    <a:pt x="1794" y="3098"/>
                  </a:lnTo>
                  <a:lnTo>
                    <a:pt x="1907" y="4610"/>
                  </a:lnTo>
                  <a:lnTo>
                    <a:pt x="2033" y="6299"/>
                  </a:lnTo>
                  <a:lnTo>
                    <a:pt x="2133" y="7632"/>
                  </a:lnTo>
                  <a:lnTo>
                    <a:pt x="5968" y="8166"/>
                  </a:lnTo>
                  <a:lnTo>
                    <a:pt x="5460" y="11023"/>
                  </a:lnTo>
                  <a:lnTo>
                    <a:pt x="23059" y="11023"/>
                  </a:lnTo>
                  <a:lnTo>
                    <a:pt x="21621" y="9207"/>
                  </a:lnTo>
                  <a:lnTo>
                    <a:pt x="17449" y="9207"/>
                  </a:lnTo>
                  <a:lnTo>
                    <a:pt x="16548" y="7302"/>
                  </a:lnTo>
                  <a:lnTo>
                    <a:pt x="17487" y="6299"/>
                  </a:lnTo>
                  <a:lnTo>
                    <a:pt x="18922" y="4610"/>
                  </a:lnTo>
                  <a:lnTo>
                    <a:pt x="18567" y="3441"/>
                  </a:lnTo>
                  <a:lnTo>
                    <a:pt x="10163" y="3441"/>
                  </a:lnTo>
                  <a:lnTo>
                    <a:pt x="7772" y="2857"/>
                  </a:lnTo>
                  <a:lnTo>
                    <a:pt x="7742" y="2705"/>
                  </a:lnTo>
                  <a:lnTo>
                    <a:pt x="7631" y="2133"/>
                  </a:lnTo>
                  <a:lnTo>
                    <a:pt x="7581" y="1879"/>
                  </a:lnTo>
                  <a:lnTo>
                    <a:pt x="4610" y="0"/>
                  </a:lnTo>
                  <a:close/>
                </a:path>
                <a:path w="23495" h="19050">
                  <a:moveTo>
                    <a:pt x="20535" y="7835"/>
                  </a:moveTo>
                  <a:lnTo>
                    <a:pt x="17449" y="9207"/>
                  </a:lnTo>
                  <a:lnTo>
                    <a:pt x="21621" y="9207"/>
                  </a:lnTo>
                  <a:lnTo>
                    <a:pt x="20535" y="7835"/>
                  </a:lnTo>
                  <a:close/>
                </a:path>
                <a:path w="23495" h="19050">
                  <a:moveTo>
                    <a:pt x="14249" y="0"/>
                  </a:moveTo>
                  <a:lnTo>
                    <a:pt x="13884" y="0"/>
                  </a:lnTo>
                  <a:lnTo>
                    <a:pt x="11607" y="1689"/>
                  </a:lnTo>
                  <a:lnTo>
                    <a:pt x="11518" y="2133"/>
                  </a:lnTo>
                  <a:lnTo>
                    <a:pt x="11428" y="2705"/>
                  </a:lnTo>
                  <a:lnTo>
                    <a:pt x="11366" y="3098"/>
                  </a:lnTo>
                  <a:lnTo>
                    <a:pt x="9837" y="3441"/>
                  </a:lnTo>
                  <a:lnTo>
                    <a:pt x="18567" y="3441"/>
                  </a:lnTo>
                  <a:lnTo>
                    <a:pt x="16598" y="533"/>
                  </a:lnTo>
                  <a:lnTo>
                    <a:pt x="14249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3920190" y="2780971"/>
              <a:ext cx="19050" cy="15240"/>
            </a:xfrm>
            <a:custGeom>
              <a:avLst/>
              <a:gdLst/>
              <a:ahLst/>
              <a:cxnLst/>
              <a:rect l="l" t="t" r="r" b="b"/>
              <a:pathLst>
                <a:path w="19050" h="15239">
                  <a:moveTo>
                    <a:pt x="11963" y="10985"/>
                  </a:moveTo>
                  <a:lnTo>
                    <a:pt x="7120" y="10985"/>
                  </a:lnTo>
                  <a:lnTo>
                    <a:pt x="7416" y="11556"/>
                  </a:lnTo>
                  <a:lnTo>
                    <a:pt x="8102" y="13373"/>
                  </a:lnTo>
                  <a:lnTo>
                    <a:pt x="8191" y="13893"/>
                  </a:lnTo>
                  <a:lnTo>
                    <a:pt x="10985" y="14719"/>
                  </a:lnTo>
                  <a:lnTo>
                    <a:pt x="13906" y="14211"/>
                  </a:lnTo>
                  <a:lnTo>
                    <a:pt x="13139" y="11899"/>
                  </a:lnTo>
                  <a:lnTo>
                    <a:pt x="13025" y="11556"/>
                  </a:lnTo>
                  <a:lnTo>
                    <a:pt x="11963" y="10985"/>
                  </a:lnTo>
                  <a:close/>
                </a:path>
                <a:path w="19050" h="15239">
                  <a:moveTo>
                    <a:pt x="0" y="7492"/>
                  </a:moveTo>
                  <a:lnTo>
                    <a:pt x="2032" y="10718"/>
                  </a:lnTo>
                  <a:lnTo>
                    <a:pt x="2250" y="10985"/>
                  </a:lnTo>
                  <a:lnTo>
                    <a:pt x="3187" y="11899"/>
                  </a:lnTo>
                  <a:lnTo>
                    <a:pt x="5029" y="12407"/>
                  </a:lnTo>
                  <a:lnTo>
                    <a:pt x="5116" y="11899"/>
                  </a:lnTo>
                  <a:lnTo>
                    <a:pt x="5175" y="11556"/>
                  </a:lnTo>
                  <a:lnTo>
                    <a:pt x="6729" y="10985"/>
                  </a:lnTo>
                  <a:lnTo>
                    <a:pt x="11963" y="10985"/>
                  </a:lnTo>
                  <a:lnTo>
                    <a:pt x="13715" y="9817"/>
                  </a:lnTo>
                  <a:lnTo>
                    <a:pt x="18241" y="9817"/>
                  </a:lnTo>
                  <a:lnTo>
                    <a:pt x="18668" y="9105"/>
                  </a:lnTo>
                  <a:lnTo>
                    <a:pt x="18279" y="8610"/>
                  </a:lnTo>
                  <a:lnTo>
                    <a:pt x="4102" y="8610"/>
                  </a:lnTo>
                  <a:lnTo>
                    <a:pt x="0" y="7492"/>
                  </a:lnTo>
                  <a:close/>
                </a:path>
                <a:path w="19050" h="15239">
                  <a:moveTo>
                    <a:pt x="18241" y="9817"/>
                  </a:moveTo>
                  <a:lnTo>
                    <a:pt x="13715" y="9817"/>
                  </a:lnTo>
                  <a:lnTo>
                    <a:pt x="14789" y="10718"/>
                  </a:lnTo>
                  <a:lnTo>
                    <a:pt x="15481" y="10718"/>
                  </a:lnTo>
                  <a:lnTo>
                    <a:pt x="17538" y="10985"/>
                  </a:lnTo>
                  <a:lnTo>
                    <a:pt x="18241" y="9817"/>
                  </a:lnTo>
                  <a:close/>
                </a:path>
                <a:path w="19050" h="15239">
                  <a:moveTo>
                    <a:pt x="3619" y="0"/>
                  </a:moveTo>
                  <a:lnTo>
                    <a:pt x="1867" y="1663"/>
                  </a:lnTo>
                  <a:lnTo>
                    <a:pt x="1367" y="2247"/>
                  </a:lnTo>
                  <a:lnTo>
                    <a:pt x="1461" y="3340"/>
                  </a:lnTo>
                  <a:lnTo>
                    <a:pt x="1579" y="4711"/>
                  </a:lnTo>
                  <a:lnTo>
                    <a:pt x="1612" y="5105"/>
                  </a:lnTo>
                  <a:lnTo>
                    <a:pt x="4914" y="5727"/>
                  </a:lnTo>
                  <a:lnTo>
                    <a:pt x="4102" y="8610"/>
                  </a:lnTo>
                  <a:lnTo>
                    <a:pt x="18279" y="8610"/>
                  </a:lnTo>
                  <a:lnTo>
                    <a:pt x="17509" y="7632"/>
                  </a:lnTo>
                  <a:lnTo>
                    <a:pt x="13842" y="7632"/>
                  </a:lnTo>
                  <a:lnTo>
                    <a:pt x="12687" y="4711"/>
                  </a:lnTo>
                  <a:lnTo>
                    <a:pt x="13539" y="4711"/>
                  </a:lnTo>
                  <a:lnTo>
                    <a:pt x="14744" y="3340"/>
                  </a:lnTo>
                  <a:lnTo>
                    <a:pt x="14630" y="2679"/>
                  </a:lnTo>
                  <a:lnTo>
                    <a:pt x="7899" y="2679"/>
                  </a:lnTo>
                  <a:lnTo>
                    <a:pt x="6095" y="2247"/>
                  </a:lnTo>
                  <a:lnTo>
                    <a:pt x="6000" y="1663"/>
                  </a:lnTo>
                  <a:lnTo>
                    <a:pt x="5968" y="1473"/>
                  </a:lnTo>
                  <a:lnTo>
                    <a:pt x="3619" y="0"/>
                  </a:lnTo>
                  <a:close/>
                </a:path>
                <a:path w="19050" h="15239">
                  <a:moveTo>
                    <a:pt x="16370" y="6184"/>
                  </a:moveTo>
                  <a:lnTo>
                    <a:pt x="13842" y="7632"/>
                  </a:lnTo>
                  <a:lnTo>
                    <a:pt x="17509" y="7632"/>
                  </a:lnTo>
                  <a:lnTo>
                    <a:pt x="16370" y="6184"/>
                  </a:lnTo>
                  <a:close/>
                </a:path>
                <a:path w="19050" h="15239">
                  <a:moveTo>
                    <a:pt x="11800" y="0"/>
                  </a:moveTo>
                  <a:lnTo>
                    <a:pt x="10946" y="0"/>
                  </a:lnTo>
                  <a:lnTo>
                    <a:pt x="9194" y="1308"/>
                  </a:lnTo>
                  <a:lnTo>
                    <a:pt x="9105" y="1663"/>
                  </a:lnTo>
                  <a:lnTo>
                    <a:pt x="8991" y="2425"/>
                  </a:lnTo>
                  <a:lnTo>
                    <a:pt x="7899" y="2679"/>
                  </a:lnTo>
                  <a:lnTo>
                    <a:pt x="14656" y="2679"/>
                  </a:lnTo>
                  <a:lnTo>
                    <a:pt x="13436" y="266"/>
                  </a:lnTo>
                  <a:lnTo>
                    <a:pt x="11800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8" name="object 188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4007789" y="2688247"/>
              <a:ext cx="34328" cy="34509"/>
            </a:xfrm>
            <a:prstGeom prst="rect">
              <a:avLst/>
            </a:prstGeom>
          </p:spPr>
        </p:pic>
        <p:sp>
          <p:nvSpPr>
            <p:cNvPr id="189" name="object 189"/>
            <p:cNvSpPr/>
            <p:nvPr/>
          </p:nvSpPr>
          <p:spPr>
            <a:xfrm>
              <a:off x="4023712" y="2695792"/>
              <a:ext cx="17780" cy="22225"/>
            </a:xfrm>
            <a:custGeom>
              <a:avLst/>
              <a:gdLst/>
              <a:ahLst/>
              <a:cxnLst/>
              <a:rect l="l" t="t" r="r" b="b"/>
              <a:pathLst>
                <a:path w="17779" h="22225">
                  <a:moveTo>
                    <a:pt x="14926" y="16395"/>
                  </a:moveTo>
                  <a:lnTo>
                    <a:pt x="8724" y="16395"/>
                  </a:lnTo>
                  <a:lnTo>
                    <a:pt x="10680" y="16624"/>
                  </a:lnTo>
                  <a:lnTo>
                    <a:pt x="9613" y="21755"/>
                  </a:lnTo>
                  <a:lnTo>
                    <a:pt x="13487" y="19011"/>
                  </a:lnTo>
                  <a:lnTo>
                    <a:pt x="14655" y="17678"/>
                  </a:lnTo>
                  <a:lnTo>
                    <a:pt x="14878" y="16624"/>
                  </a:lnTo>
                  <a:lnTo>
                    <a:pt x="14926" y="16395"/>
                  </a:lnTo>
                  <a:close/>
                </a:path>
                <a:path w="17779" h="22225">
                  <a:moveTo>
                    <a:pt x="4076" y="4508"/>
                  </a:moveTo>
                  <a:lnTo>
                    <a:pt x="2760" y="4978"/>
                  </a:lnTo>
                  <a:lnTo>
                    <a:pt x="2892" y="4978"/>
                  </a:lnTo>
                  <a:lnTo>
                    <a:pt x="419" y="6845"/>
                  </a:lnTo>
                  <a:lnTo>
                    <a:pt x="0" y="9321"/>
                  </a:lnTo>
                  <a:lnTo>
                    <a:pt x="1906" y="11620"/>
                  </a:lnTo>
                  <a:lnTo>
                    <a:pt x="3062" y="11620"/>
                  </a:lnTo>
                  <a:lnTo>
                    <a:pt x="3403" y="12814"/>
                  </a:lnTo>
                  <a:lnTo>
                    <a:pt x="3009" y="14922"/>
                  </a:lnTo>
                  <a:lnTo>
                    <a:pt x="2108" y="15125"/>
                  </a:lnTo>
                  <a:lnTo>
                    <a:pt x="508" y="17970"/>
                  </a:lnTo>
                  <a:lnTo>
                    <a:pt x="3149" y="20459"/>
                  </a:lnTo>
                  <a:lnTo>
                    <a:pt x="7683" y="19900"/>
                  </a:lnTo>
                  <a:lnTo>
                    <a:pt x="7762" y="19011"/>
                  </a:lnTo>
                  <a:lnTo>
                    <a:pt x="7879" y="17678"/>
                  </a:lnTo>
                  <a:lnTo>
                    <a:pt x="7993" y="16395"/>
                  </a:lnTo>
                  <a:lnTo>
                    <a:pt x="14926" y="16395"/>
                  </a:lnTo>
                  <a:lnTo>
                    <a:pt x="15015" y="15976"/>
                  </a:lnTo>
                  <a:lnTo>
                    <a:pt x="15125" y="15455"/>
                  </a:lnTo>
                  <a:lnTo>
                    <a:pt x="14080" y="15455"/>
                  </a:lnTo>
                  <a:lnTo>
                    <a:pt x="13131" y="13169"/>
                  </a:lnTo>
                  <a:lnTo>
                    <a:pt x="13734" y="12814"/>
                  </a:lnTo>
                  <a:lnTo>
                    <a:pt x="16040" y="11760"/>
                  </a:lnTo>
                  <a:lnTo>
                    <a:pt x="16649" y="11620"/>
                  </a:lnTo>
                  <a:lnTo>
                    <a:pt x="17411" y="8293"/>
                  </a:lnTo>
                  <a:lnTo>
                    <a:pt x="17199" y="7467"/>
                  </a:lnTo>
                  <a:lnTo>
                    <a:pt x="12890" y="7467"/>
                  </a:lnTo>
                  <a:lnTo>
                    <a:pt x="12185" y="6565"/>
                  </a:lnTo>
                  <a:lnTo>
                    <a:pt x="6680" y="6565"/>
                  </a:lnTo>
                  <a:lnTo>
                    <a:pt x="5715" y="5740"/>
                  </a:lnTo>
                  <a:lnTo>
                    <a:pt x="4076" y="4508"/>
                  </a:lnTo>
                  <a:close/>
                </a:path>
                <a:path w="17779" h="22225">
                  <a:moveTo>
                    <a:pt x="16560" y="4978"/>
                  </a:moveTo>
                  <a:lnTo>
                    <a:pt x="13474" y="6223"/>
                  </a:lnTo>
                  <a:lnTo>
                    <a:pt x="12890" y="7467"/>
                  </a:lnTo>
                  <a:lnTo>
                    <a:pt x="17199" y="7467"/>
                  </a:lnTo>
                  <a:lnTo>
                    <a:pt x="16560" y="4978"/>
                  </a:lnTo>
                  <a:close/>
                </a:path>
                <a:path w="17779" h="22225">
                  <a:moveTo>
                    <a:pt x="11540" y="5740"/>
                  </a:moveTo>
                  <a:lnTo>
                    <a:pt x="8239" y="5740"/>
                  </a:lnTo>
                  <a:lnTo>
                    <a:pt x="6680" y="6565"/>
                  </a:lnTo>
                  <a:lnTo>
                    <a:pt x="12185" y="6565"/>
                  </a:lnTo>
                  <a:lnTo>
                    <a:pt x="11540" y="5740"/>
                  </a:lnTo>
                  <a:close/>
                </a:path>
                <a:path w="17779" h="22225">
                  <a:moveTo>
                    <a:pt x="10223" y="0"/>
                  </a:moveTo>
                  <a:lnTo>
                    <a:pt x="6972" y="2844"/>
                  </a:lnTo>
                  <a:lnTo>
                    <a:pt x="8452" y="5740"/>
                  </a:lnTo>
                  <a:lnTo>
                    <a:pt x="11247" y="5740"/>
                  </a:lnTo>
                  <a:lnTo>
                    <a:pt x="12181" y="4508"/>
                  </a:lnTo>
                  <a:lnTo>
                    <a:pt x="12344" y="3467"/>
                  </a:lnTo>
                  <a:lnTo>
                    <a:pt x="12388" y="2844"/>
                  </a:lnTo>
                  <a:lnTo>
                    <a:pt x="12509" y="1130"/>
                  </a:lnTo>
                  <a:lnTo>
                    <a:pt x="10223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4025724" y="2697932"/>
              <a:ext cx="13970" cy="17780"/>
            </a:xfrm>
            <a:custGeom>
              <a:avLst/>
              <a:gdLst/>
              <a:ahLst/>
              <a:cxnLst/>
              <a:rect l="l" t="t" r="r" b="b"/>
              <a:pathLst>
                <a:path w="13970" h="17780">
                  <a:moveTo>
                    <a:pt x="11782" y="12890"/>
                  </a:moveTo>
                  <a:lnTo>
                    <a:pt x="5702" y="12890"/>
                  </a:lnTo>
                  <a:lnTo>
                    <a:pt x="8407" y="13500"/>
                  </a:lnTo>
                  <a:lnTo>
                    <a:pt x="7581" y="17348"/>
                  </a:lnTo>
                  <a:lnTo>
                    <a:pt x="10579" y="15227"/>
                  </a:lnTo>
                  <a:lnTo>
                    <a:pt x="11506" y="14185"/>
                  </a:lnTo>
                  <a:lnTo>
                    <a:pt x="11782" y="12890"/>
                  </a:lnTo>
                  <a:close/>
                </a:path>
                <a:path w="13970" h="17780">
                  <a:moveTo>
                    <a:pt x="3009" y="3924"/>
                  </a:moveTo>
                  <a:lnTo>
                    <a:pt x="1924" y="4165"/>
                  </a:lnTo>
                  <a:lnTo>
                    <a:pt x="2169" y="4165"/>
                  </a:lnTo>
                  <a:lnTo>
                    <a:pt x="228" y="5283"/>
                  </a:lnTo>
                  <a:lnTo>
                    <a:pt x="179" y="5753"/>
                  </a:lnTo>
                  <a:lnTo>
                    <a:pt x="66" y="6819"/>
                  </a:lnTo>
                  <a:lnTo>
                    <a:pt x="0" y="7454"/>
                  </a:lnTo>
                  <a:lnTo>
                    <a:pt x="1511" y="9296"/>
                  </a:lnTo>
                  <a:lnTo>
                    <a:pt x="2438" y="9296"/>
                  </a:lnTo>
                  <a:lnTo>
                    <a:pt x="2425" y="11963"/>
                  </a:lnTo>
                  <a:lnTo>
                    <a:pt x="1714" y="12128"/>
                  </a:lnTo>
                  <a:lnTo>
                    <a:pt x="575" y="14185"/>
                  </a:lnTo>
                  <a:lnTo>
                    <a:pt x="469" y="14376"/>
                  </a:lnTo>
                  <a:lnTo>
                    <a:pt x="2552" y="16357"/>
                  </a:lnTo>
                  <a:lnTo>
                    <a:pt x="5283" y="15989"/>
                  </a:lnTo>
                  <a:lnTo>
                    <a:pt x="5386" y="15227"/>
                  </a:lnTo>
                  <a:lnTo>
                    <a:pt x="5501" y="14376"/>
                  </a:lnTo>
                  <a:lnTo>
                    <a:pt x="5619" y="13500"/>
                  </a:lnTo>
                  <a:lnTo>
                    <a:pt x="5702" y="12890"/>
                  </a:lnTo>
                  <a:lnTo>
                    <a:pt x="11782" y="12890"/>
                  </a:lnTo>
                  <a:lnTo>
                    <a:pt x="11874" y="12458"/>
                  </a:lnTo>
                  <a:lnTo>
                    <a:pt x="11086" y="12458"/>
                  </a:lnTo>
                  <a:lnTo>
                    <a:pt x="10718" y="11595"/>
                  </a:lnTo>
                  <a:lnTo>
                    <a:pt x="10350" y="10655"/>
                  </a:lnTo>
                  <a:lnTo>
                    <a:pt x="10960" y="10299"/>
                  </a:lnTo>
                  <a:lnTo>
                    <a:pt x="12623" y="9563"/>
                  </a:lnTo>
                  <a:lnTo>
                    <a:pt x="13056" y="9563"/>
                  </a:lnTo>
                  <a:lnTo>
                    <a:pt x="13715" y="6819"/>
                  </a:lnTo>
                  <a:lnTo>
                    <a:pt x="13552" y="6108"/>
                  </a:lnTo>
                  <a:lnTo>
                    <a:pt x="10210" y="6108"/>
                  </a:lnTo>
                  <a:lnTo>
                    <a:pt x="9945" y="5753"/>
                  </a:lnTo>
                  <a:lnTo>
                    <a:pt x="4381" y="5753"/>
                  </a:lnTo>
                  <a:lnTo>
                    <a:pt x="4317" y="4965"/>
                  </a:lnTo>
                  <a:lnTo>
                    <a:pt x="3009" y="3924"/>
                  </a:lnTo>
                  <a:close/>
                </a:path>
                <a:path w="13970" h="17780">
                  <a:moveTo>
                    <a:pt x="13106" y="4165"/>
                  </a:moveTo>
                  <a:lnTo>
                    <a:pt x="10667" y="5118"/>
                  </a:lnTo>
                  <a:lnTo>
                    <a:pt x="10210" y="6108"/>
                  </a:lnTo>
                  <a:lnTo>
                    <a:pt x="13552" y="6108"/>
                  </a:lnTo>
                  <a:lnTo>
                    <a:pt x="13470" y="5753"/>
                  </a:lnTo>
                  <a:lnTo>
                    <a:pt x="13363" y="5283"/>
                  </a:lnTo>
                  <a:lnTo>
                    <a:pt x="13290" y="4965"/>
                  </a:lnTo>
                  <a:lnTo>
                    <a:pt x="13196" y="4559"/>
                  </a:lnTo>
                  <a:lnTo>
                    <a:pt x="13106" y="4165"/>
                  </a:lnTo>
                  <a:close/>
                </a:path>
                <a:path w="13970" h="17780">
                  <a:moveTo>
                    <a:pt x="8153" y="0"/>
                  </a:moveTo>
                  <a:lnTo>
                    <a:pt x="5549" y="2286"/>
                  </a:lnTo>
                  <a:lnTo>
                    <a:pt x="6788" y="4165"/>
                  </a:lnTo>
                  <a:lnTo>
                    <a:pt x="6941" y="4559"/>
                  </a:lnTo>
                  <a:lnTo>
                    <a:pt x="4381" y="5753"/>
                  </a:lnTo>
                  <a:lnTo>
                    <a:pt x="9945" y="5753"/>
                  </a:lnTo>
                  <a:lnTo>
                    <a:pt x="9055" y="4559"/>
                  </a:lnTo>
                  <a:lnTo>
                    <a:pt x="9740" y="3619"/>
                  </a:lnTo>
                  <a:lnTo>
                    <a:pt x="9856" y="2286"/>
                  </a:lnTo>
                  <a:lnTo>
                    <a:pt x="9944" y="977"/>
                  </a:lnTo>
                  <a:lnTo>
                    <a:pt x="8153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4007951" y="2702100"/>
              <a:ext cx="34290" cy="20955"/>
            </a:xfrm>
            <a:custGeom>
              <a:avLst/>
              <a:gdLst/>
              <a:ahLst/>
              <a:cxnLst/>
              <a:rect l="l" t="t" r="r" b="b"/>
              <a:pathLst>
                <a:path w="34289" h="20955">
                  <a:moveTo>
                    <a:pt x="34048" y="0"/>
                  </a:moveTo>
                  <a:lnTo>
                    <a:pt x="33324" y="2032"/>
                  </a:lnTo>
                  <a:lnTo>
                    <a:pt x="32219" y="3860"/>
                  </a:lnTo>
                  <a:lnTo>
                    <a:pt x="30708" y="5461"/>
                  </a:lnTo>
                  <a:lnTo>
                    <a:pt x="29032" y="6845"/>
                  </a:lnTo>
                  <a:lnTo>
                    <a:pt x="27406" y="8318"/>
                  </a:lnTo>
                  <a:lnTo>
                    <a:pt x="21831" y="12090"/>
                  </a:lnTo>
                  <a:lnTo>
                    <a:pt x="16357" y="13004"/>
                  </a:lnTo>
                  <a:lnTo>
                    <a:pt x="8000" y="10566"/>
                  </a:lnTo>
                  <a:lnTo>
                    <a:pt x="4660" y="8293"/>
                  </a:lnTo>
                  <a:lnTo>
                    <a:pt x="1663" y="3289"/>
                  </a:lnTo>
                  <a:lnTo>
                    <a:pt x="1079" y="1790"/>
                  </a:lnTo>
                  <a:lnTo>
                    <a:pt x="723" y="228"/>
                  </a:lnTo>
                  <a:lnTo>
                    <a:pt x="203" y="2159"/>
                  </a:lnTo>
                  <a:lnTo>
                    <a:pt x="0" y="4152"/>
                  </a:lnTo>
                  <a:lnTo>
                    <a:pt x="126" y="6146"/>
                  </a:lnTo>
                  <a:lnTo>
                    <a:pt x="355" y="9601"/>
                  </a:lnTo>
                  <a:lnTo>
                    <a:pt x="2044" y="13398"/>
                  </a:lnTo>
                  <a:lnTo>
                    <a:pt x="4343" y="15976"/>
                  </a:lnTo>
                  <a:lnTo>
                    <a:pt x="9626" y="19622"/>
                  </a:lnTo>
                  <a:lnTo>
                    <a:pt x="15852" y="20656"/>
                  </a:lnTo>
                  <a:lnTo>
                    <a:pt x="22159" y="19366"/>
                  </a:lnTo>
                  <a:lnTo>
                    <a:pt x="34175" y="2311"/>
                  </a:lnTo>
                  <a:lnTo>
                    <a:pt x="34175" y="1143"/>
                  </a:lnTo>
                  <a:lnTo>
                    <a:pt x="34048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2" name="object 192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4037927" y="2746514"/>
              <a:ext cx="35496" cy="33794"/>
            </a:xfrm>
            <a:prstGeom prst="rect">
              <a:avLst/>
            </a:prstGeom>
          </p:spPr>
        </p:pic>
        <p:sp>
          <p:nvSpPr>
            <p:cNvPr id="193" name="object 193"/>
            <p:cNvSpPr/>
            <p:nvPr/>
          </p:nvSpPr>
          <p:spPr>
            <a:xfrm>
              <a:off x="4044993" y="2750762"/>
              <a:ext cx="28575" cy="29845"/>
            </a:xfrm>
            <a:custGeom>
              <a:avLst/>
              <a:gdLst/>
              <a:ahLst/>
              <a:cxnLst/>
              <a:rect l="l" t="t" r="r" b="b"/>
              <a:pathLst>
                <a:path w="28575" h="29844">
                  <a:moveTo>
                    <a:pt x="22385" y="27838"/>
                  </a:moveTo>
                  <a:lnTo>
                    <a:pt x="19670" y="27838"/>
                  </a:lnTo>
                  <a:lnTo>
                    <a:pt x="20154" y="28295"/>
                  </a:lnTo>
                  <a:lnTo>
                    <a:pt x="20731" y="28879"/>
                  </a:lnTo>
                  <a:lnTo>
                    <a:pt x="21295" y="29552"/>
                  </a:lnTo>
                  <a:lnTo>
                    <a:pt x="21567" y="29552"/>
                  </a:lnTo>
                  <a:lnTo>
                    <a:pt x="21846" y="29019"/>
                  </a:lnTo>
                  <a:lnTo>
                    <a:pt x="21918" y="28879"/>
                  </a:lnTo>
                  <a:lnTo>
                    <a:pt x="22424" y="28879"/>
                  </a:lnTo>
                  <a:lnTo>
                    <a:pt x="22385" y="27838"/>
                  </a:lnTo>
                  <a:close/>
                </a:path>
                <a:path w="28575" h="29844">
                  <a:moveTo>
                    <a:pt x="14402" y="28295"/>
                  </a:moveTo>
                  <a:lnTo>
                    <a:pt x="3255" y="28295"/>
                  </a:lnTo>
                  <a:lnTo>
                    <a:pt x="10373" y="29019"/>
                  </a:lnTo>
                  <a:lnTo>
                    <a:pt x="11762" y="28879"/>
                  </a:lnTo>
                  <a:lnTo>
                    <a:pt x="12237" y="28879"/>
                  </a:lnTo>
                  <a:lnTo>
                    <a:pt x="14402" y="28295"/>
                  </a:lnTo>
                  <a:close/>
                </a:path>
                <a:path w="28575" h="29844">
                  <a:moveTo>
                    <a:pt x="0" y="25349"/>
                  </a:moveTo>
                  <a:lnTo>
                    <a:pt x="302" y="25641"/>
                  </a:lnTo>
                  <a:lnTo>
                    <a:pt x="836" y="25971"/>
                  </a:lnTo>
                  <a:lnTo>
                    <a:pt x="3477" y="27381"/>
                  </a:lnTo>
                  <a:lnTo>
                    <a:pt x="5336" y="28295"/>
                  </a:lnTo>
                  <a:lnTo>
                    <a:pt x="17511" y="28295"/>
                  </a:lnTo>
                  <a:lnTo>
                    <a:pt x="19670" y="27838"/>
                  </a:lnTo>
                  <a:lnTo>
                    <a:pt x="22385" y="27838"/>
                  </a:lnTo>
                  <a:lnTo>
                    <a:pt x="22320" y="26225"/>
                  </a:lnTo>
                  <a:lnTo>
                    <a:pt x="2832" y="26225"/>
                  </a:lnTo>
                  <a:lnTo>
                    <a:pt x="0" y="25349"/>
                  </a:lnTo>
                  <a:close/>
                </a:path>
                <a:path w="28575" h="29844">
                  <a:moveTo>
                    <a:pt x="20864" y="0"/>
                  </a:moveTo>
                  <a:lnTo>
                    <a:pt x="22921" y="8610"/>
                  </a:lnTo>
                  <a:lnTo>
                    <a:pt x="23023" y="11023"/>
                  </a:lnTo>
                  <a:lnTo>
                    <a:pt x="22351" y="12598"/>
                  </a:lnTo>
                  <a:lnTo>
                    <a:pt x="19860" y="18668"/>
                  </a:lnTo>
                  <a:lnTo>
                    <a:pt x="17371" y="20650"/>
                  </a:lnTo>
                  <a:lnTo>
                    <a:pt x="13218" y="23850"/>
                  </a:lnTo>
                  <a:lnTo>
                    <a:pt x="10831" y="24485"/>
                  </a:lnTo>
                  <a:lnTo>
                    <a:pt x="5712" y="26225"/>
                  </a:lnTo>
                  <a:lnTo>
                    <a:pt x="22320" y="26225"/>
                  </a:lnTo>
                  <a:lnTo>
                    <a:pt x="22273" y="25082"/>
                  </a:lnTo>
                  <a:lnTo>
                    <a:pt x="23378" y="25082"/>
                  </a:lnTo>
                  <a:lnTo>
                    <a:pt x="24397" y="23431"/>
                  </a:lnTo>
                  <a:lnTo>
                    <a:pt x="24483" y="23291"/>
                  </a:lnTo>
                  <a:lnTo>
                    <a:pt x="28527" y="23291"/>
                  </a:lnTo>
                  <a:lnTo>
                    <a:pt x="28572" y="22834"/>
                  </a:lnTo>
                  <a:lnTo>
                    <a:pt x="27823" y="22364"/>
                  </a:lnTo>
                  <a:lnTo>
                    <a:pt x="27201" y="21907"/>
                  </a:lnTo>
                  <a:lnTo>
                    <a:pt x="26444" y="20650"/>
                  </a:lnTo>
                  <a:lnTo>
                    <a:pt x="26566" y="16357"/>
                  </a:lnTo>
                  <a:lnTo>
                    <a:pt x="26680" y="15900"/>
                  </a:lnTo>
                  <a:lnTo>
                    <a:pt x="27222" y="12839"/>
                  </a:lnTo>
                  <a:lnTo>
                    <a:pt x="27264" y="12598"/>
                  </a:lnTo>
                  <a:lnTo>
                    <a:pt x="26794" y="8610"/>
                  </a:lnTo>
                  <a:lnTo>
                    <a:pt x="24254" y="3467"/>
                  </a:lnTo>
                  <a:lnTo>
                    <a:pt x="22718" y="1549"/>
                  </a:lnTo>
                  <a:lnTo>
                    <a:pt x="20864" y="0"/>
                  </a:lnTo>
                  <a:close/>
                </a:path>
                <a:path w="28575" h="29844">
                  <a:moveTo>
                    <a:pt x="23378" y="25082"/>
                  </a:moveTo>
                  <a:lnTo>
                    <a:pt x="22273" y="25082"/>
                  </a:lnTo>
                  <a:lnTo>
                    <a:pt x="23213" y="25349"/>
                  </a:lnTo>
                  <a:lnTo>
                    <a:pt x="23378" y="25082"/>
                  </a:lnTo>
                  <a:close/>
                </a:path>
                <a:path w="28575" h="29844">
                  <a:moveTo>
                    <a:pt x="28283" y="23291"/>
                  </a:moveTo>
                  <a:lnTo>
                    <a:pt x="24483" y="23291"/>
                  </a:lnTo>
                  <a:lnTo>
                    <a:pt x="26134" y="24688"/>
                  </a:lnTo>
                  <a:lnTo>
                    <a:pt x="27328" y="23647"/>
                  </a:lnTo>
                  <a:lnTo>
                    <a:pt x="27823" y="23431"/>
                  </a:lnTo>
                  <a:lnTo>
                    <a:pt x="28283" y="23291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4" name="object 194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018070" y="2717838"/>
              <a:ext cx="40747" cy="40474"/>
            </a:xfrm>
            <a:prstGeom prst="rect">
              <a:avLst/>
            </a:prstGeom>
          </p:spPr>
        </p:pic>
        <p:sp>
          <p:nvSpPr>
            <p:cNvPr id="195" name="object 195"/>
            <p:cNvSpPr/>
            <p:nvPr/>
          </p:nvSpPr>
          <p:spPr>
            <a:xfrm>
              <a:off x="4034842" y="2718249"/>
              <a:ext cx="24765" cy="41275"/>
            </a:xfrm>
            <a:custGeom>
              <a:avLst/>
              <a:gdLst/>
              <a:ahLst/>
              <a:cxnLst/>
              <a:rect l="l" t="t" r="r" b="b"/>
              <a:pathLst>
                <a:path w="24764" h="41275">
                  <a:moveTo>
                    <a:pt x="6045" y="0"/>
                  </a:moveTo>
                  <a:lnTo>
                    <a:pt x="8788" y="2451"/>
                  </a:lnTo>
                  <a:lnTo>
                    <a:pt x="10477" y="5143"/>
                  </a:lnTo>
                  <a:lnTo>
                    <a:pt x="11468" y="8305"/>
                  </a:lnTo>
                  <a:lnTo>
                    <a:pt x="12496" y="10680"/>
                  </a:lnTo>
                  <a:lnTo>
                    <a:pt x="12801" y="13423"/>
                  </a:lnTo>
                  <a:lnTo>
                    <a:pt x="13093" y="20662"/>
                  </a:lnTo>
                  <a:lnTo>
                    <a:pt x="11912" y="23939"/>
                  </a:lnTo>
                  <a:lnTo>
                    <a:pt x="10287" y="28155"/>
                  </a:lnTo>
                  <a:lnTo>
                    <a:pt x="8356" y="33096"/>
                  </a:lnTo>
                  <a:lnTo>
                    <a:pt x="4495" y="36728"/>
                  </a:lnTo>
                  <a:lnTo>
                    <a:pt x="0" y="39281"/>
                  </a:lnTo>
                  <a:lnTo>
                    <a:pt x="1612" y="39725"/>
                  </a:lnTo>
                  <a:lnTo>
                    <a:pt x="24384" y="16738"/>
                  </a:lnTo>
                  <a:lnTo>
                    <a:pt x="22415" y="10947"/>
                  </a:lnTo>
                  <a:lnTo>
                    <a:pt x="16929" y="5486"/>
                  </a:lnTo>
                  <a:lnTo>
                    <a:pt x="15963" y="4686"/>
                  </a:lnTo>
                  <a:lnTo>
                    <a:pt x="12306" y="2019"/>
                  </a:lnTo>
                  <a:lnTo>
                    <a:pt x="9245" y="660"/>
                  </a:lnTo>
                  <a:lnTo>
                    <a:pt x="6045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4023614" y="2736533"/>
              <a:ext cx="26034" cy="20955"/>
            </a:xfrm>
            <a:custGeom>
              <a:avLst/>
              <a:gdLst/>
              <a:ahLst/>
              <a:cxnLst/>
              <a:rect l="l" t="t" r="r" b="b"/>
              <a:pathLst>
                <a:path w="26035" h="20955">
                  <a:moveTo>
                    <a:pt x="16700" y="15290"/>
                  </a:moveTo>
                  <a:lnTo>
                    <a:pt x="9983" y="15290"/>
                  </a:lnTo>
                  <a:lnTo>
                    <a:pt x="10439" y="16167"/>
                  </a:lnTo>
                  <a:lnTo>
                    <a:pt x="11417" y="18745"/>
                  </a:lnTo>
                  <a:lnTo>
                    <a:pt x="11556" y="19469"/>
                  </a:lnTo>
                  <a:lnTo>
                    <a:pt x="15443" y="20574"/>
                  </a:lnTo>
                  <a:lnTo>
                    <a:pt x="19430" y="19812"/>
                  </a:lnTo>
                  <a:lnTo>
                    <a:pt x="18170" y="16167"/>
                  </a:lnTo>
                  <a:lnTo>
                    <a:pt x="18323" y="16167"/>
                  </a:lnTo>
                  <a:lnTo>
                    <a:pt x="16700" y="15290"/>
                  </a:lnTo>
                  <a:close/>
                </a:path>
                <a:path w="26035" h="20955">
                  <a:moveTo>
                    <a:pt x="0" y="10515"/>
                  </a:moveTo>
                  <a:lnTo>
                    <a:pt x="3023" y="15290"/>
                  </a:lnTo>
                  <a:lnTo>
                    <a:pt x="4521" y="16738"/>
                  </a:lnTo>
                  <a:lnTo>
                    <a:pt x="7111" y="17424"/>
                  </a:lnTo>
                  <a:lnTo>
                    <a:pt x="7228" y="16738"/>
                  </a:lnTo>
                  <a:lnTo>
                    <a:pt x="7325" y="16167"/>
                  </a:lnTo>
                  <a:lnTo>
                    <a:pt x="9731" y="15290"/>
                  </a:lnTo>
                  <a:lnTo>
                    <a:pt x="16700" y="15290"/>
                  </a:lnTo>
                  <a:lnTo>
                    <a:pt x="19049" y="13665"/>
                  </a:lnTo>
                  <a:lnTo>
                    <a:pt x="25116" y="13665"/>
                  </a:lnTo>
                  <a:lnTo>
                    <a:pt x="25704" y="12611"/>
                  </a:lnTo>
                  <a:lnTo>
                    <a:pt x="25294" y="12090"/>
                  </a:lnTo>
                  <a:lnTo>
                    <a:pt x="5994" y="12090"/>
                  </a:lnTo>
                  <a:lnTo>
                    <a:pt x="0" y="10515"/>
                  </a:lnTo>
                  <a:close/>
                </a:path>
                <a:path w="26035" h="20955">
                  <a:moveTo>
                    <a:pt x="25116" y="13665"/>
                  </a:moveTo>
                  <a:lnTo>
                    <a:pt x="19049" y="13665"/>
                  </a:lnTo>
                  <a:lnTo>
                    <a:pt x="20370" y="14757"/>
                  </a:lnTo>
                  <a:lnTo>
                    <a:pt x="24767" y="15290"/>
                  </a:lnTo>
                  <a:lnTo>
                    <a:pt x="24208" y="15290"/>
                  </a:lnTo>
                  <a:lnTo>
                    <a:pt x="25116" y="13665"/>
                  </a:lnTo>
                  <a:close/>
                </a:path>
                <a:path w="26035" h="20955">
                  <a:moveTo>
                    <a:pt x="5054" y="0"/>
                  </a:moveTo>
                  <a:lnTo>
                    <a:pt x="1955" y="2959"/>
                  </a:lnTo>
                  <a:lnTo>
                    <a:pt x="2218" y="6908"/>
                  </a:lnTo>
                  <a:lnTo>
                    <a:pt x="2324" y="8369"/>
                  </a:lnTo>
                  <a:lnTo>
                    <a:pt x="6553" y="8953"/>
                  </a:lnTo>
                  <a:lnTo>
                    <a:pt x="5994" y="12090"/>
                  </a:lnTo>
                  <a:lnTo>
                    <a:pt x="25294" y="12090"/>
                  </a:lnTo>
                  <a:lnTo>
                    <a:pt x="23723" y="10096"/>
                  </a:lnTo>
                  <a:lnTo>
                    <a:pt x="19151" y="10096"/>
                  </a:lnTo>
                  <a:lnTo>
                    <a:pt x="18148" y="8001"/>
                  </a:lnTo>
                  <a:lnTo>
                    <a:pt x="19189" y="6908"/>
                  </a:lnTo>
                  <a:lnTo>
                    <a:pt x="20764" y="5054"/>
                  </a:lnTo>
                  <a:lnTo>
                    <a:pt x="20370" y="3771"/>
                  </a:lnTo>
                  <a:lnTo>
                    <a:pt x="11199" y="3771"/>
                  </a:lnTo>
                  <a:lnTo>
                    <a:pt x="8521" y="3136"/>
                  </a:lnTo>
                  <a:lnTo>
                    <a:pt x="8490" y="2959"/>
                  </a:lnTo>
                  <a:lnTo>
                    <a:pt x="8380" y="2336"/>
                  </a:lnTo>
                  <a:lnTo>
                    <a:pt x="8331" y="2057"/>
                  </a:lnTo>
                  <a:lnTo>
                    <a:pt x="5054" y="0"/>
                  </a:lnTo>
                  <a:close/>
                </a:path>
                <a:path w="26035" h="20955">
                  <a:moveTo>
                    <a:pt x="22542" y="8597"/>
                  </a:moveTo>
                  <a:lnTo>
                    <a:pt x="19151" y="10096"/>
                  </a:lnTo>
                  <a:lnTo>
                    <a:pt x="23723" y="10096"/>
                  </a:lnTo>
                  <a:lnTo>
                    <a:pt x="22542" y="8597"/>
                  </a:lnTo>
                  <a:close/>
                </a:path>
                <a:path w="26035" h="20955">
                  <a:moveTo>
                    <a:pt x="15669" y="0"/>
                  </a:moveTo>
                  <a:lnTo>
                    <a:pt x="12471" y="3403"/>
                  </a:lnTo>
                  <a:lnTo>
                    <a:pt x="10747" y="3771"/>
                  </a:lnTo>
                  <a:lnTo>
                    <a:pt x="20370" y="3771"/>
                  </a:lnTo>
                  <a:lnTo>
                    <a:pt x="18224" y="571"/>
                  </a:lnTo>
                  <a:lnTo>
                    <a:pt x="15669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4026312" y="2738819"/>
              <a:ext cx="20955" cy="16510"/>
            </a:xfrm>
            <a:custGeom>
              <a:avLst/>
              <a:gdLst/>
              <a:ahLst/>
              <a:cxnLst/>
              <a:rect l="l" t="t" r="r" b="b"/>
              <a:pathLst>
                <a:path w="20954" h="16510">
                  <a:moveTo>
                    <a:pt x="13143" y="12179"/>
                  </a:moveTo>
                  <a:lnTo>
                    <a:pt x="7816" y="12179"/>
                  </a:lnTo>
                  <a:lnTo>
                    <a:pt x="8127" y="12801"/>
                  </a:lnTo>
                  <a:lnTo>
                    <a:pt x="8889" y="14808"/>
                  </a:lnTo>
                  <a:lnTo>
                    <a:pt x="8991" y="15366"/>
                  </a:lnTo>
                  <a:lnTo>
                    <a:pt x="12064" y="16255"/>
                  </a:lnTo>
                  <a:lnTo>
                    <a:pt x="15252" y="15722"/>
                  </a:lnTo>
                  <a:lnTo>
                    <a:pt x="14409" y="13182"/>
                  </a:lnTo>
                  <a:lnTo>
                    <a:pt x="14283" y="12801"/>
                  </a:lnTo>
                  <a:lnTo>
                    <a:pt x="13143" y="12179"/>
                  </a:lnTo>
                  <a:close/>
                </a:path>
                <a:path w="20954" h="16510">
                  <a:moveTo>
                    <a:pt x="0" y="8356"/>
                  </a:moveTo>
                  <a:lnTo>
                    <a:pt x="2208" y="11887"/>
                  </a:lnTo>
                  <a:lnTo>
                    <a:pt x="2444" y="12179"/>
                  </a:lnTo>
                  <a:lnTo>
                    <a:pt x="3492" y="13182"/>
                  </a:lnTo>
                  <a:lnTo>
                    <a:pt x="5511" y="13741"/>
                  </a:lnTo>
                  <a:lnTo>
                    <a:pt x="5606" y="13182"/>
                  </a:lnTo>
                  <a:lnTo>
                    <a:pt x="5670" y="12801"/>
                  </a:lnTo>
                  <a:lnTo>
                    <a:pt x="7347" y="12179"/>
                  </a:lnTo>
                  <a:lnTo>
                    <a:pt x="13099" y="12179"/>
                  </a:lnTo>
                  <a:lnTo>
                    <a:pt x="15024" y="10909"/>
                  </a:lnTo>
                  <a:lnTo>
                    <a:pt x="19991" y="10909"/>
                  </a:lnTo>
                  <a:lnTo>
                    <a:pt x="20472" y="10109"/>
                  </a:lnTo>
                  <a:lnTo>
                    <a:pt x="20038" y="9563"/>
                  </a:lnTo>
                  <a:lnTo>
                    <a:pt x="4495" y="9563"/>
                  </a:lnTo>
                  <a:lnTo>
                    <a:pt x="0" y="8356"/>
                  </a:lnTo>
                  <a:close/>
                </a:path>
                <a:path w="20954" h="16510">
                  <a:moveTo>
                    <a:pt x="19991" y="10909"/>
                  </a:moveTo>
                  <a:lnTo>
                    <a:pt x="15024" y="10909"/>
                  </a:lnTo>
                  <a:lnTo>
                    <a:pt x="16214" y="11887"/>
                  </a:lnTo>
                  <a:lnTo>
                    <a:pt x="16967" y="11887"/>
                  </a:lnTo>
                  <a:lnTo>
                    <a:pt x="19227" y="12179"/>
                  </a:lnTo>
                  <a:lnTo>
                    <a:pt x="19991" y="10909"/>
                  </a:lnTo>
                  <a:close/>
                </a:path>
                <a:path w="20954" h="16510">
                  <a:moveTo>
                    <a:pt x="3962" y="126"/>
                  </a:moveTo>
                  <a:lnTo>
                    <a:pt x="1352" y="2590"/>
                  </a:lnTo>
                  <a:lnTo>
                    <a:pt x="1483" y="2590"/>
                  </a:lnTo>
                  <a:lnTo>
                    <a:pt x="1501" y="2781"/>
                  </a:lnTo>
                  <a:lnTo>
                    <a:pt x="1625" y="4089"/>
                  </a:lnTo>
                  <a:lnTo>
                    <a:pt x="1752" y="5727"/>
                  </a:lnTo>
                  <a:lnTo>
                    <a:pt x="5384" y="6400"/>
                  </a:lnTo>
                  <a:lnTo>
                    <a:pt x="4495" y="9563"/>
                  </a:lnTo>
                  <a:lnTo>
                    <a:pt x="20038" y="9563"/>
                  </a:lnTo>
                  <a:lnTo>
                    <a:pt x="19192" y="8496"/>
                  </a:lnTo>
                  <a:lnTo>
                    <a:pt x="15201" y="8496"/>
                  </a:lnTo>
                  <a:lnTo>
                    <a:pt x="13919" y="5295"/>
                  </a:lnTo>
                  <a:lnTo>
                    <a:pt x="14823" y="5295"/>
                  </a:lnTo>
                  <a:lnTo>
                    <a:pt x="16167" y="3784"/>
                  </a:lnTo>
                  <a:lnTo>
                    <a:pt x="16040" y="3047"/>
                  </a:lnTo>
                  <a:lnTo>
                    <a:pt x="8648" y="3047"/>
                  </a:lnTo>
                  <a:lnTo>
                    <a:pt x="6692" y="2590"/>
                  </a:lnTo>
                  <a:lnTo>
                    <a:pt x="6584" y="1943"/>
                  </a:lnTo>
                  <a:lnTo>
                    <a:pt x="6553" y="1752"/>
                  </a:lnTo>
                  <a:lnTo>
                    <a:pt x="3962" y="126"/>
                  </a:lnTo>
                  <a:close/>
                </a:path>
                <a:path w="20954" h="16510">
                  <a:moveTo>
                    <a:pt x="17932" y="6908"/>
                  </a:moveTo>
                  <a:lnTo>
                    <a:pt x="15201" y="8496"/>
                  </a:lnTo>
                  <a:lnTo>
                    <a:pt x="19192" y="8496"/>
                  </a:lnTo>
                  <a:lnTo>
                    <a:pt x="17932" y="6908"/>
                  </a:lnTo>
                  <a:close/>
                </a:path>
                <a:path w="20954" h="16510">
                  <a:moveTo>
                    <a:pt x="12179" y="0"/>
                  </a:moveTo>
                  <a:lnTo>
                    <a:pt x="10071" y="1562"/>
                  </a:lnTo>
                  <a:lnTo>
                    <a:pt x="9982" y="1943"/>
                  </a:lnTo>
                  <a:lnTo>
                    <a:pt x="9884" y="2590"/>
                  </a:lnTo>
                  <a:lnTo>
                    <a:pt x="9855" y="2781"/>
                  </a:lnTo>
                  <a:lnTo>
                    <a:pt x="8648" y="3047"/>
                  </a:lnTo>
                  <a:lnTo>
                    <a:pt x="16065" y="3047"/>
                  </a:lnTo>
                  <a:lnTo>
                    <a:pt x="14731" y="406"/>
                  </a:lnTo>
                  <a:lnTo>
                    <a:pt x="12179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8" name="object 198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3940213" y="2712974"/>
              <a:ext cx="45173" cy="43342"/>
            </a:xfrm>
            <a:prstGeom prst="rect">
              <a:avLst/>
            </a:prstGeom>
          </p:spPr>
        </p:pic>
        <p:sp>
          <p:nvSpPr>
            <p:cNvPr id="199" name="object 199"/>
            <p:cNvSpPr/>
            <p:nvPr/>
          </p:nvSpPr>
          <p:spPr>
            <a:xfrm>
              <a:off x="3951864" y="2730139"/>
              <a:ext cx="26670" cy="22860"/>
            </a:xfrm>
            <a:custGeom>
              <a:avLst/>
              <a:gdLst/>
              <a:ahLst/>
              <a:cxnLst/>
              <a:rect l="l" t="t" r="r" b="b"/>
              <a:pathLst>
                <a:path w="26670" h="22860">
                  <a:moveTo>
                    <a:pt x="24207" y="15493"/>
                  </a:moveTo>
                  <a:lnTo>
                    <a:pt x="8883" y="15493"/>
                  </a:lnTo>
                  <a:lnTo>
                    <a:pt x="11137" y="17881"/>
                  </a:lnTo>
                  <a:lnTo>
                    <a:pt x="5765" y="22174"/>
                  </a:lnTo>
                  <a:lnTo>
                    <a:pt x="7208" y="22174"/>
                  </a:lnTo>
                  <a:lnTo>
                    <a:pt x="11976" y="22542"/>
                  </a:lnTo>
                  <a:lnTo>
                    <a:pt x="14223" y="22174"/>
                  </a:lnTo>
                  <a:lnTo>
                    <a:pt x="16497" y="20370"/>
                  </a:lnTo>
                  <a:lnTo>
                    <a:pt x="15532" y="19367"/>
                  </a:lnTo>
                  <a:lnTo>
                    <a:pt x="16238" y="17043"/>
                  </a:lnTo>
                  <a:lnTo>
                    <a:pt x="16358" y="16649"/>
                  </a:lnTo>
                  <a:lnTo>
                    <a:pt x="16408" y="16484"/>
                  </a:lnTo>
                  <a:lnTo>
                    <a:pt x="22914" y="16484"/>
                  </a:lnTo>
                  <a:lnTo>
                    <a:pt x="24207" y="15493"/>
                  </a:lnTo>
                  <a:close/>
                </a:path>
                <a:path w="26670" h="22860">
                  <a:moveTo>
                    <a:pt x="3924" y="9372"/>
                  </a:moveTo>
                  <a:lnTo>
                    <a:pt x="0" y="10871"/>
                  </a:lnTo>
                  <a:lnTo>
                    <a:pt x="530" y="15163"/>
                  </a:lnTo>
                  <a:lnTo>
                    <a:pt x="571" y="15493"/>
                  </a:lnTo>
                  <a:lnTo>
                    <a:pt x="5537" y="18656"/>
                  </a:lnTo>
                  <a:lnTo>
                    <a:pt x="8662" y="15493"/>
                  </a:lnTo>
                  <a:lnTo>
                    <a:pt x="24207" y="15493"/>
                  </a:lnTo>
                  <a:lnTo>
                    <a:pt x="24637" y="15163"/>
                  </a:lnTo>
                  <a:lnTo>
                    <a:pt x="26542" y="11201"/>
                  </a:lnTo>
                  <a:lnTo>
                    <a:pt x="24835" y="10655"/>
                  </a:lnTo>
                  <a:lnTo>
                    <a:pt x="20853" y="10655"/>
                  </a:lnTo>
                  <a:lnTo>
                    <a:pt x="20875" y="9893"/>
                  </a:lnTo>
                  <a:lnTo>
                    <a:pt x="4978" y="9893"/>
                  </a:lnTo>
                  <a:lnTo>
                    <a:pt x="3924" y="9372"/>
                  </a:lnTo>
                  <a:close/>
                </a:path>
                <a:path w="26670" h="22860">
                  <a:moveTo>
                    <a:pt x="22914" y="16484"/>
                  </a:moveTo>
                  <a:lnTo>
                    <a:pt x="16408" y="16484"/>
                  </a:lnTo>
                  <a:lnTo>
                    <a:pt x="17564" y="16649"/>
                  </a:lnTo>
                  <a:lnTo>
                    <a:pt x="18884" y="17043"/>
                  </a:lnTo>
                  <a:lnTo>
                    <a:pt x="20434" y="17462"/>
                  </a:lnTo>
                  <a:lnTo>
                    <a:pt x="21258" y="17881"/>
                  </a:lnTo>
                  <a:lnTo>
                    <a:pt x="21091" y="17881"/>
                  </a:lnTo>
                  <a:lnTo>
                    <a:pt x="22914" y="16484"/>
                  </a:lnTo>
                  <a:close/>
                </a:path>
                <a:path w="26670" h="22860">
                  <a:moveTo>
                    <a:pt x="22453" y="9893"/>
                  </a:moveTo>
                  <a:lnTo>
                    <a:pt x="20853" y="10655"/>
                  </a:lnTo>
                  <a:lnTo>
                    <a:pt x="24835" y="10655"/>
                  </a:lnTo>
                  <a:lnTo>
                    <a:pt x="22453" y="9893"/>
                  </a:lnTo>
                  <a:close/>
                </a:path>
                <a:path w="26670" h="22860">
                  <a:moveTo>
                    <a:pt x="13220" y="0"/>
                  </a:moveTo>
                  <a:lnTo>
                    <a:pt x="8809" y="0"/>
                  </a:lnTo>
                  <a:lnTo>
                    <a:pt x="6603" y="1904"/>
                  </a:lnTo>
                  <a:lnTo>
                    <a:pt x="6603" y="5384"/>
                  </a:lnTo>
                  <a:lnTo>
                    <a:pt x="7772" y="6616"/>
                  </a:lnTo>
                  <a:lnTo>
                    <a:pt x="7099" y="8127"/>
                  </a:lnTo>
                  <a:lnTo>
                    <a:pt x="4978" y="9893"/>
                  </a:lnTo>
                  <a:lnTo>
                    <a:pt x="20875" y="9893"/>
                  </a:lnTo>
                  <a:lnTo>
                    <a:pt x="20942" y="7543"/>
                  </a:lnTo>
                  <a:lnTo>
                    <a:pt x="22783" y="7111"/>
                  </a:lnTo>
                  <a:lnTo>
                    <a:pt x="24631" y="5156"/>
                  </a:lnTo>
                  <a:lnTo>
                    <a:pt x="17906" y="5156"/>
                  </a:lnTo>
                  <a:lnTo>
                    <a:pt x="15455" y="4660"/>
                  </a:lnTo>
                  <a:lnTo>
                    <a:pt x="15176" y="3060"/>
                  </a:lnTo>
                  <a:lnTo>
                    <a:pt x="14566" y="482"/>
                  </a:lnTo>
                  <a:lnTo>
                    <a:pt x="13220" y="0"/>
                  </a:lnTo>
                  <a:close/>
                </a:path>
                <a:path w="26670" h="22860">
                  <a:moveTo>
                    <a:pt x="24431" y="1244"/>
                  </a:moveTo>
                  <a:lnTo>
                    <a:pt x="18808" y="1244"/>
                  </a:lnTo>
                  <a:lnTo>
                    <a:pt x="18021" y="4660"/>
                  </a:lnTo>
                  <a:lnTo>
                    <a:pt x="17906" y="5156"/>
                  </a:lnTo>
                  <a:lnTo>
                    <a:pt x="24631" y="5156"/>
                  </a:lnTo>
                  <a:lnTo>
                    <a:pt x="25679" y="4063"/>
                  </a:lnTo>
                  <a:lnTo>
                    <a:pt x="24431" y="1244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3955025" y="2731989"/>
              <a:ext cx="20955" cy="18415"/>
            </a:xfrm>
            <a:custGeom>
              <a:avLst/>
              <a:gdLst/>
              <a:ahLst/>
              <a:cxnLst/>
              <a:rect l="l" t="t" r="r" b="b"/>
              <a:pathLst>
                <a:path w="20954" h="18414">
                  <a:moveTo>
                    <a:pt x="19566" y="12014"/>
                  </a:moveTo>
                  <a:lnTo>
                    <a:pt x="6362" y="12014"/>
                  </a:lnTo>
                  <a:lnTo>
                    <a:pt x="8547" y="14833"/>
                  </a:lnTo>
                  <a:lnTo>
                    <a:pt x="4455" y="18059"/>
                  </a:lnTo>
                  <a:lnTo>
                    <a:pt x="5837" y="18059"/>
                  </a:lnTo>
                  <a:lnTo>
                    <a:pt x="9283" y="18338"/>
                  </a:lnTo>
                  <a:lnTo>
                    <a:pt x="11036" y="18059"/>
                  </a:lnTo>
                  <a:lnTo>
                    <a:pt x="12814" y="16662"/>
                  </a:lnTo>
                  <a:lnTo>
                    <a:pt x="12090" y="15874"/>
                  </a:lnTo>
                  <a:lnTo>
                    <a:pt x="12757" y="13766"/>
                  </a:lnTo>
                  <a:lnTo>
                    <a:pt x="17707" y="13766"/>
                  </a:lnTo>
                  <a:lnTo>
                    <a:pt x="19265" y="12611"/>
                  </a:lnTo>
                  <a:lnTo>
                    <a:pt x="19566" y="12014"/>
                  </a:lnTo>
                  <a:close/>
                </a:path>
                <a:path w="20954" h="18414">
                  <a:moveTo>
                    <a:pt x="3086" y="7988"/>
                  </a:moveTo>
                  <a:lnTo>
                    <a:pt x="0" y="9194"/>
                  </a:lnTo>
                  <a:lnTo>
                    <a:pt x="321" y="12014"/>
                  </a:lnTo>
                  <a:lnTo>
                    <a:pt x="419" y="12865"/>
                  </a:lnTo>
                  <a:lnTo>
                    <a:pt x="3592" y="14833"/>
                  </a:lnTo>
                  <a:lnTo>
                    <a:pt x="3319" y="14833"/>
                  </a:lnTo>
                  <a:lnTo>
                    <a:pt x="6362" y="12014"/>
                  </a:lnTo>
                  <a:lnTo>
                    <a:pt x="19566" y="12014"/>
                  </a:lnTo>
                  <a:lnTo>
                    <a:pt x="20853" y="9461"/>
                  </a:lnTo>
                  <a:lnTo>
                    <a:pt x="19509" y="9016"/>
                  </a:lnTo>
                  <a:lnTo>
                    <a:pt x="16395" y="9016"/>
                  </a:lnTo>
                  <a:lnTo>
                    <a:pt x="16425" y="8407"/>
                  </a:lnTo>
                  <a:lnTo>
                    <a:pt x="3911" y="8407"/>
                  </a:lnTo>
                  <a:lnTo>
                    <a:pt x="3086" y="7988"/>
                  </a:lnTo>
                  <a:close/>
                </a:path>
                <a:path w="20954" h="18414">
                  <a:moveTo>
                    <a:pt x="17708" y="13766"/>
                  </a:moveTo>
                  <a:lnTo>
                    <a:pt x="13703" y="13766"/>
                  </a:lnTo>
                  <a:lnTo>
                    <a:pt x="15925" y="14401"/>
                  </a:lnTo>
                  <a:lnTo>
                    <a:pt x="16770" y="14833"/>
                  </a:lnTo>
                  <a:lnTo>
                    <a:pt x="16314" y="14833"/>
                  </a:lnTo>
                  <a:lnTo>
                    <a:pt x="17708" y="13766"/>
                  </a:lnTo>
                  <a:close/>
                </a:path>
                <a:path w="20954" h="18414">
                  <a:moveTo>
                    <a:pt x="17665" y="8407"/>
                  </a:moveTo>
                  <a:lnTo>
                    <a:pt x="16395" y="9016"/>
                  </a:lnTo>
                  <a:lnTo>
                    <a:pt x="19509" y="9016"/>
                  </a:lnTo>
                  <a:lnTo>
                    <a:pt x="17665" y="8407"/>
                  </a:lnTo>
                  <a:close/>
                </a:path>
                <a:path w="20954" h="18414">
                  <a:moveTo>
                    <a:pt x="7213" y="0"/>
                  </a:moveTo>
                  <a:lnTo>
                    <a:pt x="5194" y="1968"/>
                  </a:lnTo>
                  <a:lnTo>
                    <a:pt x="5226" y="4838"/>
                  </a:lnTo>
                  <a:lnTo>
                    <a:pt x="5473" y="5130"/>
                  </a:lnTo>
                  <a:lnTo>
                    <a:pt x="6121" y="5791"/>
                  </a:lnTo>
                  <a:lnTo>
                    <a:pt x="5562" y="7010"/>
                  </a:lnTo>
                  <a:lnTo>
                    <a:pt x="3911" y="8407"/>
                  </a:lnTo>
                  <a:lnTo>
                    <a:pt x="16425" y="8407"/>
                  </a:lnTo>
                  <a:lnTo>
                    <a:pt x="16522" y="6527"/>
                  </a:lnTo>
                  <a:lnTo>
                    <a:pt x="17983" y="6184"/>
                  </a:lnTo>
                  <a:lnTo>
                    <a:pt x="19280" y="4838"/>
                  </a:lnTo>
                  <a:lnTo>
                    <a:pt x="14541" y="4838"/>
                  </a:lnTo>
                  <a:lnTo>
                    <a:pt x="12255" y="4216"/>
                  </a:lnTo>
                  <a:lnTo>
                    <a:pt x="10934" y="3886"/>
                  </a:lnTo>
                  <a:lnTo>
                    <a:pt x="11518" y="3060"/>
                  </a:lnTo>
                  <a:lnTo>
                    <a:pt x="11288" y="1968"/>
                  </a:lnTo>
                  <a:lnTo>
                    <a:pt x="11173" y="1422"/>
                  </a:lnTo>
                  <a:lnTo>
                    <a:pt x="11074" y="952"/>
                  </a:lnTo>
                  <a:lnTo>
                    <a:pt x="10286" y="546"/>
                  </a:lnTo>
                  <a:lnTo>
                    <a:pt x="7213" y="0"/>
                  </a:lnTo>
                  <a:close/>
                </a:path>
                <a:path w="20954" h="18414">
                  <a:moveTo>
                    <a:pt x="19418" y="1422"/>
                  </a:moveTo>
                  <a:lnTo>
                    <a:pt x="14935" y="1422"/>
                  </a:lnTo>
                  <a:lnTo>
                    <a:pt x="14872" y="1968"/>
                  </a:lnTo>
                  <a:lnTo>
                    <a:pt x="14746" y="3060"/>
                  </a:lnTo>
                  <a:lnTo>
                    <a:pt x="14651" y="3886"/>
                  </a:lnTo>
                  <a:lnTo>
                    <a:pt x="14541" y="4838"/>
                  </a:lnTo>
                  <a:lnTo>
                    <a:pt x="19280" y="4838"/>
                  </a:lnTo>
                  <a:lnTo>
                    <a:pt x="20345" y="3733"/>
                  </a:lnTo>
                  <a:lnTo>
                    <a:pt x="19418" y="1422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3940232" y="2725924"/>
              <a:ext cx="45085" cy="30480"/>
            </a:xfrm>
            <a:custGeom>
              <a:avLst/>
              <a:gdLst/>
              <a:ahLst/>
              <a:cxnLst/>
              <a:rect l="l" t="t" r="r" b="b"/>
              <a:pathLst>
                <a:path w="45085" h="30480">
                  <a:moveTo>
                    <a:pt x="3289" y="0"/>
                  </a:moveTo>
                  <a:lnTo>
                    <a:pt x="2070" y="2260"/>
                  </a:lnTo>
                  <a:lnTo>
                    <a:pt x="1206" y="4686"/>
                  </a:lnTo>
                  <a:lnTo>
                    <a:pt x="749" y="7213"/>
                  </a:lnTo>
                  <a:lnTo>
                    <a:pt x="0" y="11582"/>
                  </a:lnTo>
                  <a:lnTo>
                    <a:pt x="939" y="16840"/>
                  </a:lnTo>
                  <a:lnTo>
                    <a:pt x="3022" y="20751"/>
                  </a:lnTo>
                  <a:lnTo>
                    <a:pt x="8508" y="26909"/>
                  </a:lnTo>
                  <a:lnTo>
                    <a:pt x="15965" y="30091"/>
                  </a:lnTo>
                  <a:lnTo>
                    <a:pt x="24234" y="30394"/>
                  </a:lnTo>
                  <a:lnTo>
                    <a:pt x="32156" y="27914"/>
                  </a:lnTo>
                  <a:lnTo>
                    <a:pt x="44945" y="9842"/>
                  </a:lnTo>
                  <a:lnTo>
                    <a:pt x="43421" y="12166"/>
                  </a:lnTo>
                  <a:lnTo>
                    <a:pt x="41478" y="14109"/>
                  </a:lnTo>
                  <a:lnTo>
                    <a:pt x="39103" y="15646"/>
                  </a:lnTo>
                  <a:lnTo>
                    <a:pt x="36601" y="16865"/>
                  </a:lnTo>
                  <a:lnTo>
                    <a:pt x="34124" y="18211"/>
                  </a:lnTo>
                  <a:lnTo>
                    <a:pt x="26022" y="21221"/>
                  </a:lnTo>
                  <a:lnTo>
                    <a:pt x="18897" y="20713"/>
                  </a:lnTo>
                  <a:lnTo>
                    <a:pt x="9232" y="15113"/>
                  </a:lnTo>
                  <a:lnTo>
                    <a:pt x="5753" y="11277"/>
                  </a:lnTo>
                  <a:lnTo>
                    <a:pt x="3543" y="4114"/>
                  </a:lnTo>
                  <a:lnTo>
                    <a:pt x="3263" y="2057"/>
                  </a:lnTo>
                  <a:lnTo>
                    <a:pt x="3289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2" name="object 202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3984625" y="2702763"/>
              <a:ext cx="34569" cy="36537"/>
            </a:xfrm>
            <a:prstGeom prst="rect">
              <a:avLst/>
            </a:prstGeom>
          </p:spPr>
        </p:pic>
        <p:sp>
          <p:nvSpPr>
            <p:cNvPr id="203" name="object 203"/>
            <p:cNvSpPr/>
            <p:nvPr/>
          </p:nvSpPr>
          <p:spPr>
            <a:xfrm>
              <a:off x="3989711" y="2702469"/>
              <a:ext cx="29845" cy="29209"/>
            </a:xfrm>
            <a:custGeom>
              <a:avLst/>
              <a:gdLst/>
              <a:ahLst/>
              <a:cxnLst/>
              <a:rect l="l" t="t" r="r" b="b"/>
              <a:pathLst>
                <a:path w="29845" h="29210">
                  <a:moveTo>
                    <a:pt x="11445" y="5511"/>
                  </a:moveTo>
                  <a:lnTo>
                    <a:pt x="11036" y="5511"/>
                  </a:lnTo>
                  <a:lnTo>
                    <a:pt x="12826" y="6299"/>
                  </a:lnTo>
                  <a:lnTo>
                    <a:pt x="18668" y="8686"/>
                  </a:lnTo>
                  <a:lnTo>
                    <a:pt x="20538" y="11023"/>
                  </a:lnTo>
                  <a:lnTo>
                    <a:pt x="23837" y="15328"/>
                  </a:lnTo>
                  <a:lnTo>
                    <a:pt x="24485" y="17703"/>
                  </a:lnTo>
                  <a:lnTo>
                    <a:pt x="26169" y="22669"/>
                  </a:lnTo>
                  <a:lnTo>
                    <a:pt x="26161" y="25920"/>
                  </a:lnTo>
                  <a:lnTo>
                    <a:pt x="25285" y="28752"/>
                  </a:lnTo>
                  <a:lnTo>
                    <a:pt x="25958" y="27698"/>
                  </a:lnTo>
                  <a:lnTo>
                    <a:pt x="27368" y="25057"/>
                  </a:lnTo>
                  <a:lnTo>
                    <a:pt x="28467" y="22834"/>
                  </a:lnTo>
                  <a:lnTo>
                    <a:pt x="28549" y="22669"/>
                  </a:lnTo>
                  <a:lnTo>
                    <a:pt x="29006" y="18173"/>
                  </a:lnTo>
                  <a:lnTo>
                    <a:pt x="28803" y="16027"/>
                  </a:lnTo>
                  <a:lnTo>
                    <a:pt x="28257" y="13944"/>
                  </a:lnTo>
                  <a:lnTo>
                    <a:pt x="28295" y="11023"/>
                  </a:lnTo>
                  <a:lnTo>
                    <a:pt x="27825" y="8864"/>
                  </a:lnTo>
                  <a:lnTo>
                    <a:pt x="28689" y="7962"/>
                  </a:lnTo>
                  <a:lnTo>
                    <a:pt x="29540" y="7238"/>
                  </a:lnTo>
                  <a:lnTo>
                    <a:pt x="29527" y="6946"/>
                  </a:lnTo>
                  <a:lnTo>
                    <a:pt x="28948" y="6667"/>
                  </a:lnTo>
                  <a:lnTo>
                    <a:pt x="28680" y="6299"/>
                  </a:lnTo>
                  <a:lnTo>
                    <a:pt x="25058" y="6299"/>
                  </a:lnTo>
                  <a:lnTo>
                    <a:pt x="25198" y="5829"/>
                  </a:lnTo>
                  <a:lnTo>
                    <a:pt x="3634" y="5829"/>
                  </a:lnTo>
                  <a:lnTo>
                    <a:pt x="11445" y="5511"/>
                  </a:lnTo>
                  <a:close/>
                </a:path>
                <a:path w="29845" h="29210">
                  <a:moveTo>
                    <a:pt x="12957" y="1346"/>
                  </a:moveTo>
                  <a:lnTo>
                    <a:pt x="12042" y="1346"/>
                  </a:lnTo>
                  <a:lnTo>
                    <a:pt x="8597" y="1739"/>
                  </a:lnTo>
                  <a:lnTo>
                    <a:pt x="3467" y="4279"/>
                  </a:lnTo>
                  <a:lnTo>
                    <a:pt x="1562" y="5829"/>
                  </a:lnTo>
                  <a:lnTo>
                    <a:pt x="0" y="7670"/>
                  </a:lnTo>
                  <a:lnTo>
                    <a:pt x="965" y="7111"/>
                  </a:lnTo>
                  <a:lnTo>
                    <a:pt x="1993" y="6667"/>
                  </a:lnTo>
                  <a:lnTo>
                    <a:pt x="5686" y="5829"/>
                  </a:lnTo>
                  <a:lnTo>
                    <a:pt x="11758" y="5829"/>
                  </a:lnTo>
                  <a:lnTo>
                    <a:pt x="11036" y="5511"/>
                  </a:lnTo>
                  <a:lnTo>
                    <a:pt x="25292" y="5511"/>
                  </a:lnTo>
                  <a:lnTo>
                    <a:pt x="25349" y="5321"/>
                  </a:lnTo>
                  <a:lnTo>
                    <a:pt x="23291" y="4063"/>
                  </a:lnTo>
                  <a:lnTo>
                    <a:pt x="24688" y="2412"/>
                  </a:lnTo>
                  <a:lnTo>
                    <a:pt x="24503" y="2197"/>
                  </a:lnTo>
                  <a:lnTo>
                    <a:pt x="20459" y="2197"/>
                  </a:lnTo>
                  <a:lnTo>
                    <a:pt x="16573" y="2019"/>
                  </a:lnTo>
                  <a:lnTo>
                    <a:pt x="15344" y="1739"/>
                  </a:lnTo>
                  <a:lnTo>
                    <a:pt x="15182" y="1739"/>
                  </a:lnTo>
                  <a:lnTo>
                    <a:pt x="12957" y="1346"/>
                  </a:lnTo>
                  <a:close/>
                </a:path>
                <a:path w="29845" h="29210">
                  <a:moveTo>
                    <a:pt x="25292" y="5511"/>
                  </a:moveTo>
                  <a:lnTo>
                    <a:pt x="11445" y="5511"/>
                  </a:lnTo>
                  <a:lnTo>
                    <a:pt x="3634" y="5829"/>
                  </a:lnTo>
                  <a:lnTo>
                    <a:pt x="25198" y="5829"/>
                  </a:lnTo>
                  <a:lnTo>
                    <a:pt x="25292" y="5511"/>
                  </a:lnTo>
                  <a:close/>
                </a:path>
                <a:path w="29845" h="29210">
                  <a:moveTo>
                    <a:pt x="23215" y="0"/>
                  </a:moveTo>
                  <a:lnTo>
                    <a:pt x="22810" y="0"/>
                  </a:lnTo>
                  <a:lnTo>
                    <a:pt x="22364" y="711"/>
                  </a:lnTo>
                  <a:lnTo>
                    <a:pt x="21920" y="1346"/>
                  </a:lnTo>
                  <a:lnTo>
                    <a:pt x="20459" y="2197"/>
                  </a:lnTo>
                  <a:lnTo>
                    <a:pt x="24503" y="2197"/>
                  </a:lnTo>
                  <a:lnTo>
                    <a:pt x="23753" y="1346"/>
                  </a:lnTo>
                  <a:lnTo>
                    <a:pt x="23431" y="711"/>
                  </a:lnTo>
                  <a:lnTo>
                    <a:pt x="23215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159618" y="2618066"/>
              <a:ext cx="93980" cy="62865"/>
            </a:xfrm>
            <a:custGeom>
              <a:avLst/>
              <a:gdLst/>
              <a:ahLst/>
              <a:cxnLst/>
              <a:rect l="l" t="t" r="r" b="b"/>
              <a:pathLst>
                <a:path w="93979" h="62864">
                  <a:moveTo>
                    <a:pt x="93713" y="58140"/>
                  </a:moveTo>
                  <a:lnTo>
                    <a:pt x="85039" y="53327"/>
                  </a:lnTo>
                  <a:lnTo>
                    <a:pt x="73520" y="49949"/>
                  </a:lnTo>
                  <a:lnTo>
                    <a:pt x="58991" y="49187"/>
                  </a:lnTo>
                  <a:lnTo>
                    <a:pt x="46037" y="51422"/>
                  </a:lnTo>
                  <a:lnTo>
                    <a:pt x="55867" y="44577"/>
                  </a:lnTo>
                  <a:lnTo>
                    <a:pt x="67957" y="39255"/>
                  </a:lnTo>
                  <a:lnTo>
                    <a:pt x="79933" y="37071"/>
                  </a:lnTo>
                  <a:lnTo>
                    <a:pt x="91770" y="38061"/>
                  </a:lnTo>
                  <a:lnTo>
                    <a:pt x="92379" y="38201"/>
                  </a:lnTo>
                  <a:lnTo>
                    <a:pt x="92214" y="37490"/>
                  </a:lnTo>
                  <a:lnTo>
                    <a:pt x="91440" y="36080"/>
                  </a:lnTo>
                  <a:lnTo>
                    <a:pt x="91325" y="34975"/>
                  </a:lnTo>
                  <a:lnTo>
                    <a:pt x="91567" y="33985"/>
                  </a:lnTo>
                  <a:lnTo>
                    <a:pt x="81673" y="33121"/>
                  </a:lnTo>
                  <a:lnTo>
                    <a:pt x="69786" y="34721"/>
                  </a:lnTo>
                  <a:lnTo>
                    <a:pt x="61455" y="37934"/>
                  </a:lnTo>
                  <a:lnTo>
                    <a:pt x="69215" y="29692"/>
                  </a:lnTo>
                  <a:lnTo>
                    <a:pt x="76200" y="19837"/>
                  </a:lnTo>
                  <a:lnTo>
                    <a:pt x="81191" y="10922"/>
                  </a:lnTo>
                  <a:lnTo>
                    <a:pt x="80111" y="10782"/>
                  </a:lnTo>
                  <a:lnTo>
                    <a:pt x="79057" y="10261"/>
                  </a:lnTo>
                  <a:lnTo>
                    <a:pt x="77978" y="8978"/>
                  </a:lnTo>
                  <a:lnTo>
                    <a:pt x="77343" y="8547"/>
                  </a:lnTo>
                  <a:lnTo>
                    <a:pt x="77317" y="8966"/>
                  </a:lnTo>
                  <a:lnTo>
                    <a:pt x="71780" y="19761"/>
                  </a:lnTo>
                  <a:lnTo>
                    <a:pt x="64033" y="29781"/>
                  </a:lnTo>
                  <a:lnTo>
                    <a:pt x="54127" y="39471"/>
                  </a:lnTo>
                  <a:lnTo>
                    <a:pt x="47561" y="44767"/>
                  </a:lnTo>
                  <a:lnTo>
                    <a:pt x="51320" y="38938"/>
                  </a:lnTo>
                  <a:lnTo>
                    <a:pt x="56299" y="25260"/>
                  </a:lnTo>
                  <a:lnTo>
                    <a:pt x="57683" y="13335"/>
                  </a:lnTo>
                  <a:lnTo>
                    <a:pt x="56642" y="3467"/>
                  </a:lnTo>
                  <a:lnTo>
                    <a:pt x="55676" y="3733"/>
                  </a:lnTo>
                  <a:lnTo>
                    <a:pt x="54546" y="3619"/>
                  </a:lnTo>
                  <a:lnTo>
                    <a:pt x="53136" y="2895"/>
                  </a:lnTo>
                  <a:lnTo>
                    <a:pt x="52438" y="2743"/>
                  </a:lnTo>
                  <a:lnTo>
                    <a:pt x="52565" y="3327"/>
                  </a:lnTo>
                  <a:lnTo>
                    <a:pt x="53771" y="15138"/>
                  </a:lnTo>
                  <a:lnTo>
                    <a:pt x="51803" y="27165"/>
                  </a:lnTo>
                  <a:lnTo>
                    <a:pt x="46710" y="39357"/>
                  </a:lnTo>
                  <a:lnTo>
                    <a:pt x="45415" y="41287"/>
                  </a:lnTo>
                  <a:lnTo>
                    <a:pt x="46456" y="34582"/>
                  </a:lnTo>
                  <a:lnTo>
                    <a:pt x="45440" y="20053"/>
                  </a:lnTo>
                  <a:lnTo>
                    <a:pt x="41846" y="8597"/>
                  </a:lnTo>
                  <a:lnTo>
                    <a:pt x="36880" y="0"/>
                  </a:lnTo>
                  <a:lnTo>
                    <a:pt x="36093" y="635"/>
                  </a:lnTo>
                  <a:lnTo>
                    <a:pt x="35039" y="1016"/>
                  </a:lnTo>
                  <a:lnTo>
                    <a:pt x="33439" y="914"/>
                  </a:lnTo>
                  <a:lnTo>
                    <a:pt x="32727" y="1054"/>
                  </a:lnTo>
                  <a:lnTo>
                    <a:pt x="33096" y="1524"/>
                  </a:lnTo>
                  <a:lnTo>
                    <a:pt x="39001" y="11836"/>
                  </a:lnTo>
                  <a:lnTo>
                    <a:pt x="42100" y="23622"/>
                  </a:lnTo>
                  <a:lnTo>
                    <a:pt x="42405" y="36830"/>
                  </a:lnTo>
                  <a:lnTo>
                    <a:pt x="40652" y="47028"/>
                  </a:lnTo>
                  <a:lnTo>
                    <a:pt x="33299" y="36804"/>
                  </a:lnTo>
                  <a:lnTo>
                    <a:pt x="22377" y="27165"/>
                  </a:lnTo>
                  <a:lnTo>
                    <a:pt x="11785" y="21526"/>
                  </a:lnTo>
                  <a:lnTo>
                    <a:pt x="2209" y="18884"/>
                  </a:lnTo>
                  <a:lnTo>
                    <a:pt x="2095" y="19900"/>
                  </a:lnTo>
                  <a:lnTo>
                    <a:pt x="1612" y="20891"/>
                  </a:lnTo>
                  <a:lnTo>
                    <a:pt x="393" y="21945"/>
                  </a:lnTo>
                  <a:lnTo>
                    <a:pt x="0" y="22555"/>
                  </a:lnTo>
                  <a:lnTo>
                    <a:pt x="596" y="22631"/>
                  </a:lnTo>
                  <a:lnTo>
                    <a:pt x="12026" y="25831"/>
                  </a:lnTo>
                  <a:lnTo>
                    <a:pt x="22504" y="32054"/>
                  </a:lnTo>
                  <a:lnTo>
                    <a:pt x="31991" y="41249"/>
                  </a:lnTo>
                  <a:lnTo>
                    <a:pt x="38849" y="51130"/>
                  </a:lnTo>
                  <a:lnTo>
                    <a:pt x="38671" y="51384"/>
                  </a:lnTo>
                  <a:lnTo>
                    <a:pt x="28460" y="47142"/>
                  </a:lnTo>
                  <a:lnTo>
                    <a:pt x="16916" y="44805"/>
                  </a:lnTo>
                  <a:lnTo>
                    <a:pt x="7785" y="45034"/>
                  </a:lnTo>
                  <a:lnTo>
                    <a:pt x="901" y="46901"/>
                  </a:lnTo>
                  <a:lnTo>
                    <a:pt x="1384" y="47599"/>
                  </a:lnTo>
                  <a:lnTo>
                    <a:pt x="1676" y="48475"/>
                  </a:lnTo>
                  <a:lnTo>
                    <a:pt x="1562" y="49644"/>
                  </a:lnTo>
                  <a:lnTo>
                    <a:pt x="1676" y="50215"/>
                  </a:lnTo>
                  <a:lnTo>
                    <a:pt x="2044" y="50038"/>
                  </a:lnTo>
                  <a:lnTo>
                    <a:pt x="10312" y="47840"/>
                  </a:lnTo>
                  <a:lnTo>
                    <a:pt x="19697" y="48044"/>
                  </a:lnTo>
                  <a:lnTo>
                    <a:pt x="30187" y="50647"/>
                  </a:lnTo>
                  <a:lnTo>
                    <a:pt x="41719" y="55613"/>
                  </a:lnTo>
                  <a:lnTo>
                    <a:pt x="41922" y="54952"/>
                  </a:lnTo>
                  <a:lnTo>
                    <a:pt x="42240" y="56045"/>
                  </a:lnTo>
                  <a:lnTo>
                    <a:pt x="56794" y="53276"/>
                  </a:lnTo>
                  <a:lnTo>
                    <a:pt x="70002" y="53340"/>
                  </a:lnTo>
                  <a:lnTo>
                    <a:pt x="81838" y="56222"/>
                  </a:lnTo>
                  <a:lnTo>
                    <a:pt x="92265" y="61937"/>
                  </a:lnTo>
                  <a:lnTo>
                    <a:pt x="92735" y="62306"/>
                  </a:lnTo>
                  <a:lnTo>
                    <a:pt x="92862" y="61595"/>
                  </a:lnTo>
                  <a:lnTo>
                    <a:pt x="92748" y="59982"/>
                  </a:lnTo>
                  <a:lnTo>
                    <a:pt x="93091" y="58928"/>
                  </a:lnTo>
                  <a:lnTo>
                    <a:pt x="93713" y="58140"/>
                  </a:lnTo>
                  <a:close/>
                </a:path>
              </a:pathLst>
            </a:custGeom>
            <a:solidFill>
              <a:srgbClr val="86A9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5" name="object 205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4198454" y="2590126"/>
              <a:ext cx="32080" cy="30441"/>
            </a:xfrm>
            <a:prstGeom prst="rect">
              <a:avLst/>
            </a:prstGeom>
          </p:spPr>
        </p:pic>
        <p:sp>
          <p:nvSpPr>
            <p:cNvPr id="206" name="object 206"/>
            <p:cNvSpPr/>
            <p:nvPr/>
          </p:nvSpPr>
          <p:spPr>
            <a:xfrm>
              <a:off x="4210273" y="2591839"/>
              <a:ext cx="18415" cy="17145"/>
            </a:xfrm>
            <a:custGeom>
              <a:avLst/>
              <a:gdLst/>
              <a:ahLst/>
              <a:cxnLst/>
              <a:rect l="l" t="t" r="r" b="b"/>
              <a:pathLst>
                <a:path w="18414" h="17144">
                  <a:moveTo>
                    <a:pt x="15684" y="13106"/>
                  </a:moveTo>
                  <a:lnTo>
                    <a:pt x="11594" y="13106"/>
                  </a:lnTo>
                  <a:lnTo>
                    <a:pt x="11635" y="13919"/>
                  </a:lnTo>
                  <a:lnTo>
                    <a:pt x="11732" y="15874"/>
                  </a:lnTo>
                  <a:lnTo>
                    <a:pt x="15517" y="16662"/>
                  </a:lnTo>
                  <a:lnTo>
                    <a:pt x="16787" y="14782"/>
                  </a:lnTo>
                  <a:lnTo>
                    <a:pt x="15684" y="13106"/>
                  </a:lnTo>
                  <a:close/>
                </a:path>
                <a:path w="18414" h="17144">
                  <a:moveTo>
                    <a:pt x="17775" y="8229"/>
                  </a:moveTo>
                  <a:lnTo>
                    <a:pt x="3325" y="8229"/>
                  </a:lnTo>
                  <a:lnTo>
                    <a:pt x="4557" y="9702"/>
                  </a:lnTo>
                  <a:lnTo>
                    <a:pt x="4626" y="9994"/>
                  </a:lnTo>
                  <a:lnTo>
                    <a:pt x="4720" y="10388"/>
                  </a:lnTo>
                  <a:lnTo>
                    <a:pt x="4823" y="10820"/>
                  </a:lnTo>
                  <a:lnTo>
                    <a:pt x="3871" y="11518"/>
                  </a:lnTo>
                  <a:lnTo>
                    <a:pt x="3439" y="13919"/>
                  </a:lnTo>
                  <a:lnTo>
                    <a:pt x="4849" y="15646"/>
                  </a:lnTo>
                  <a:lnTo>
                    <a:pt x="7744" y="16027"/>
                  </a:lnTo>
                  <a:lnTo>
                    <a:pt x="8659" y="15874"/>
                  </a:lnTo>
                  <a:lnTo>
                    <a:pt x="8828" y="15646"/>
                  </a:lnTo>
                  <a:lnTo>
                    <a:pt x="9459" y="14173"/>
                  </a:lnTo>
                  <a:lnTo>
                    <a:pt x="9853" y="13106"/>
                  </a:lnTo>
                  <a:lnTo>
                    <a:pt x="15684" y="13106"/>
                  </a:lnTo>
                  <a:lnTo>
                    <a:pt x="15174" y="12331"/>
                  </a:lnTo>
                  <a:lnTo>
                    <a:pt x="13967" y="11810"/>
                  </a:lnTo>
                  <a:lnTo>
                    <a:pt x="14014" y="11518"/>
                  </a:lnTo>
                  <a:lnTo>
                    <a:pt x="14126" y="10820"/>
                  </a:lnTo>
                  <a:lnTo>
                    <a:pt x="14195" y="10388"/>
                  </a:lnTo>
                  <a:lnTo>
                    <a:pt x="14304" y="9702"/>
                  </a:lnTo>
                  <a:lnTo>
                    <a:pt x="18180" y="9702"/>
                  </a:lnTo>
                  <a:lnTo>
                    <a:pt x="17838" y="8458"/>
                  </a:lnTo>
                  <a:lnTo>
                    <a:pt x="17775" y="8229"/>
                  </a:lnTo>
                  <a:close/>
                </a:path>
                <a:path w="18414" h="17144">
                  <a:moveTo>
                    <a:pt x="18180" y="9702"/>
                  </a:moveTo>
                  <a:lnTo>
                    <a:pt x="14362" y="9702"/>
                  </a:lnTo>
                  <a:lnTo>
                    <a:pt x="15301" y="10388"/>
                  </a:lnTo>
                  <a:lnTo>
                    <a:pt x="18260" y="9994"/>
                  </a:lnTo>
                  <a:lnTo>
                    <a:pt x="18180" y="9702"/>
                  </a:lnTo>
                  <a:close/>
                </a:path>
                <a:path w="18414" h="17144">
                  <a:moveTo>
                    <a:pt x="4785" y="2285"/>
                  </a:moveTo>
                  <a:lnTo>
                    <a:pt x="975" y="3848"/>
                  </a:lnTo>
                  <a:lnTo>
                    <a:pt x="0" y="7035"/>
                  </a:lnTo>
                  <a:lnTo>
                    <a:pt x="150" y="7035"/>
                  </a:lnTo>
                  <a:lnTo>
                    <a:pt x="2537" y="8458"/>
                  </a:lnTo>
                  <a:lnTo>
                    <a:pt x="3325" y="8229"/>
                  </a:lnTo>
                  <a:lnTo>
                    <a:pt x="17775" y="8229"/>
                  </a:lnTo>
                  <a:lnTo>
                    <a:pt x="17447" y="7035"/>
                  </a:lnTo>
                  <a:lnTo>
                    <a:pt x="15693" y="5130"/>
                  </a:lnTo>
                  <a:lnTo>
                    <a:pt x="11961" y="5130"/>
                  </a:lnTo>
                  <a:lnTo>
                    <a:pt x="11919" y="4787"/>
                  </a:lnTo>
                  <a:lnTo>
                    <a:pt x="6485" y="4787"/>
                  </a:lnTo>
                  <a:lnTo>
                    <a:pt x="4785" y="2285"/>
                  </a:lnTo>
                  <a:close/>
                </a:path>
                <a:path w="18414" h="17144">
                  <a:moveTo>
                    <a:pt x="16304" y="4787"/>
                  </a:moveTo>
                  <a:lnTo>
                    <a:pt x="15377" y="4787"/>
                  </a:lnTo>
                  <a:lnTo>
                    <a:pt x="15693" y="5130"/>
                  </a:lnTo>
                  <a:lnTo>
                    <a:pt x="12990" y="5130"/>
                  </a:lnTo>
                  <a:lnTo>
                    <a:pt x="16304" y="4787"/>
                  </a:lnTo>
                  <a:close/>
                </a:path>
                <a:path w="18414" h="17144">
                  <a:moveTo>
                    <a:pt x="5446" y="0"/>
                  </a:moveTo>
                  <a:lnTo>
                    <a:pt x="8519" y="3517"/>
                  </a:lnTo>
                  <a:lnTo>
                    <a:pt x="6796" y="4787"/>
                  </a:lnTo>
                  <a:lnTo>
                    <a:pt x="11919" y="4787"/>
                  </a:lnTo>
                  <a:lnTo>
                    <a:pt x="11805" y="3848"/>
                  </a:lnTo>
                  <a:lnTo>
                    <a:pt x="11707" y="3035"/>
                  </a:lnTo>
                  <a:lnTo>
                    <a:pt x="12494" y="2476"/>
                  </a:lnTo>
                  <a:lnTo>
                    <a:pt x="11173" y="952"/>
                  </a:lnTo>
                  <a:lnTo>
                    <a:pt x="9675" y="419"/>
                  </a:lnTo>
                  <a:lnTo>
                    <a:pt x="5446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4212543" y="2593606"/>
              <a:ext cx="14604" cy="13335"/>
            </a:xfrm>
            <a:custGeom>
              <a:avLst/>
              <a:gdLst/>
              <a:ahLst/>
              <a:cxnLst/>
              <a:rect l="l" t="t" r="r" b="b"/>
              <a:pathLst>
                <a:path w="14604" h="13335">
                  <a:moveTo>
                    <a:pt x="12365" y="10439"/>
                  </a:moveTo>
                  <a:lnTo>
                    <a:pt x="9360" y="10439"/>
                  </a:lnTo>
                  <a:lnTo>
                    <a:pt x="9319" y="11074"/>
                  </a:lnTo>
                  <a:lnTo>
                    <a:pt x="9218" y="12649"/>
                  </a:lnTo>
                  <a:lnTo>
                    <a:pt x="9401" y="12649"/>
                  </a:lnTo>
                  <a:lnTo>
                    <a:pt x="12231" y="13246"/>
                  </a:lnTo>
                  <a:lnTo>
                    <a:pt x="13209" y="11696"/>
                  </a:lnTo>
                  <a:lnTo>
                    <a:pt x="12365" y="10439"/>
                  </a:lnTo>
                  <a:close/>
                </a:path>
                <a:path w="14604" h="13335">
                  <a:moveTo>
                    <a:pt x="13856" y="6451"/>
                  </a:moveTo>
                  <a:lnTo>
                    <a:pt x="2528" y="6451"/>
                  </a:lnTo>
                  <a:lnTo>
                    <a:pt x="3480" y="7632"/>
                  </a:lnTo>
                  <a:lnTo>
                    <a:pt x="3532" y="7835"/>
                  </a:lnTo>
                  <a:lnTo>
                    <a:pt x="3612" y="8153"/>
                  </a:lnTo>
                  <a:lnTo>
                    <a:pt x="3709" y="8534"/>
                  </a:lnTo>
                  <a:lnTo>
                    <a:pt x="2960" y="9105"/>
                  </a:lnTo>
                  <a:lnTo>
                    <a:pt x="2849" y="9728"/>
                  </a:lnTo>
                  <a:lnTo>
                    <a:pt x="2723" y="10439"/>
                  </a:lnTo>
                  <a:lnTo>
                    <a:pt x="2644" y="11074"/>
                  </a:lnTo>
                  <a:lnTo>
                    <a:pt x="3769" y="12649"/>
                  </a:lnTo>
                  <a:lnTo>
                    <a:pt x="5919" y="12649"/>
                  </a:lnTo>
                  <a:lnTo>
                    <a:pt x="6516" y="12471"/>
                  </a:lnTo>
                  <a:lnTo>
                    <a:pt x="7087" y="11074"/>
                  </a:lnTo>
                  <a:lnTo>
                    <a:pt x="6782" y="10439"/>
                  </a:lnTo>
                  <a:lnTo>
                    <a:pt x="12365" y="10439"/>
                  </a:lnTo>
                  <a:lnTo>
                    <a:pt x="11888" y="9728"/>
                  </a:lnTo>
                  <a:lnTo>
                    <a:pt x="10935" y="9309"/>
                  </a:lnTo>
                  <a:lnTo>
                    <a:pt x="11043" y="8534"/>
                  </a:lnTo>
                  <a:lnTo>
                    <a:pt x="11158" y="7632"/>
                  </a:lnTo>
                  <a:lnTo>
                    <a:pt x="14214" y="7632"/>
                  </a:lnTo>
                  <a:lnTo>
                    <a:pt x="13914" y="6642"/>
                  </a:lnTo>
                  <a:lnTo>
                    <a:pt x="13856" y="6451"/>
                  </a:lnTo>
                  <a:close/>
                </a:path>
                <a:path w="14604" h="13335">
                  <a:moveTo>
                    <a:pt x="14214" y="7632"/>
                  </a:moveTo>
                  <a:lnTo>
                    <a:pt x="11235" y="7632"/>
                  </a:lnTo>
                  <a:lnTo>
                    <a:pt x="11964" y="8153"/>
                  </a:lnTo>
                  <a:lnTo>
                    <a:pt x="14275" y="7835"/>
                  </a:lnTo>
                  <a:lnTo>
                    <a:pt x="14214" y="7632"/>
                  </a:lnTo>
                  <a:close/>
                </a:path>
                <a:path w="14604" h="13335">
                  <a:moveTo>
                    <a:pt x="2972" y="2070"/>
                  </a:moveTo>
                  <a:lnTo>
                    <a:pt x="401" y="3098"/>
                  </a:lnTo>
                  <a:lnTo>
                    <a:pt x="652" y="3098"/>
                  </a:lnTo>
                  <a:lnTo>
                    <a:pt x="466" y="3708"/>
                  </a:lnTo>
                  <a:lnTo>
                    <a:pt x="381" y="3987"/>
                  </a:lnTo>
                  <a:lnTo>
                    <a:pt x="289" y="4292"/>
                  </a:lnTo>
                  <a:lnTo>
                    <a:pt x="0" y="5486"/>
                  </a:lnTo>
                  <a:lnTo>
                    <a:pt x="1906" y="6642"/>
                  </a:lnTo>
                  <a:lnTo>
                    <a:pt x="2528" y="6451"/>
                  </a:lnTo>
                  <a:lnTo>
                    <a:pt x="13856" y="6451"/>
                  </a:lnTo>
                  <a:lnTo>
                    <a:pt x="13564" y="5486"/>
                  </a:lnTo>
                  <a:lnTo>
                    <a:pt x="12464" y="4292"/>
                  </a:lnTo>
                  <a:lnTo>
                    <a:pt x="4662" y="4292"/>
                  </a:lnTo>
                  <a:lnTo>
                    <a:pt x="2972" y="2070"/>
                  </a:lnTo>
                  <a:close/>
                </a:path>
                <a:path w="14604" h="13335">
                  <a:moveTo>
                    <a:pt x="4166" y="0"/>
                  </a:moveTo>
                  <a:lnTo>
                    <a:pt x="6503" y="2628"/>
                  </a:lnTo>
                  <a:lnTo>
                    <a:pt x="4662" y="4292"/>
                  </a:lnTo>
                  <a:lnTo>
                    <a:pt x="12464" y="4292"/>
                  </a:lnTo>
                  <a:lnTo>
                    <a:pt x="12183" y="3987"/>
                  </a:lnTo>
                  <a:lnTo>
                    <a:pt x="9259" y="3987"/>
                  </a:lnTo>
                  <a:lnTo>
                    <a:pt x="9145" y="3098"/>
                  </a:lnTo>
                  <a:lnTo>
                    <a:pt x="9056" y="2349"/>
                  </a:lnTo>
                  <a:lnTo>
                    <a:pt x="9665" y="1917"/>
                  </a:lnTo>
                  <a:lnTo>
                    <a:pt x="8599" y="736"/>
                  </a:lnTo>
                  <a:lnTo>
                    <a:pt x="7443" y="317"/>
                  </a:lnTo>
                  <a:lnTo>
                    <a:pt x="4166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4198456" y="2588799"/>
              <a:ext cx="31115" cy="26034"/>
            </a:xfrm>
            <a:custGeom>
              <a:avLst/>
              <a:gdLst/>
              <a:ahLst/>
              <a:cxnLst/>
              <a:rect l="l" t="t" r="r" b="b"/>
              <a:pathLst>
                <a:path w="31114" h="26035">
                  <a:moveTo>
                    <a:pt x="11277" y="0"/>
                  </a:moveTo>
                  <a:lnTo>
                    <a:pt x="2400" y="4000"/>
                  </a:lnTo>
                  <a:lnTo>
                    <a:pt x="0" y="14909"/>
                  </a:lnTo>
                  <a:lnTo>
                    <a:pt x="380" y="18618"/>
                  </a:lnTo>
                  <a:lnTo>
                    <a:pt x="1714" y="21399"/>
                  </a:lnTo>
                  <a:lnTo>
                    <a:pt x="2489" y="23012"/>
                  </a:lnTo>
                  <a:lnTo>
                    <a:pt x="3555" y="24472"/>
                  </a:lnTo>
                  <a:lnTo>
                    <a:pt x="4787" y="25742"/>
                  </a:lnTo>
                  <a:lnTo>
                    <a:pt x="4381" y="24371"/>
                  </a:lnTo>
                  <a:lnTo>
                    <a:pt x="4165" y="22948"/>
                  </a:lnTo>
                  <a:lnTo>
                    <a:pt x="4292" y="17729"/>
                  </a:lnTo>
                  <a:lnTo>
                    <a:pt x="5905" y="14490"/>
                  </a:lnTo>
                  <a:lnTo>
                    <a:pt x="11315" y="8902"/>
                  </a:lnTo>
                  <a:lnTo>
                    <a:pt x="15976" y="7213"/>
                  </a:lnTo>
                  <a:lnTo>
                    <a:pt x="21983" y="7683"/>
                  </a:lnTo>
                  <a:lnTo>
                    <a:pt x="23901" y="8115"/>
                  </a:lnTo>
                  <a:lnTo>
                    <a:pt x="25819" y="8458"/>
                  </a:lnTo>
                  <a:lnTo>
                    <a:pt x="27698" y="9042"/>
                  </a:lnTo>
                  <a:lnTo>
                    <a:pt x="29362" y="9969"/>
                  </a:lnTo>
                  <a:lnTo>
                    <a:pt x="30822" y="11226"/>
                  </a:lnTo>
                  <a:lnTo>
                    <a:pt x="30403" y="10287"/>
                  </a:lnTo>
                  <a:lnTo>
                    <a:pt x="21043" y="2019"/>
                  </a:lnTo>
                  <a:lnTo>
                    <a:pt x="11277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4136682" y="2604490"/>
              <a:ext cx="123825" cy="45085"/>
            </a:xfrm>
            <a:custGeom>
              <a:avLst/>
              <a:gdLst/>
              <a:ahLst/>
              <a:cxnLst/>
              <a:rect l="l" t="t" r="r" b="b"/>
              <a:pathLst>
                <a:path w="123825" h="45085">
                  <a:moveTo>
                    <a:pt x="30784" y="27635"/>
                  </a:moveTo>
                  <a:lnTo>
                    <a:pt x="16611" y="15036"/>
                  </a:lnTo>
                  <a:lnTo>
                    <a:pt x="13233" y="15265"/>
                  </a:lnTo>
                  <a:lnTo>
                    <a:pt x="10033" y="16497"/>
                  </a:lnTo>
                  <a:lnTo>
                    <a:pt x="6819" y="17246"/>
                  </a:lnTo>
                  <a:lnTo>
                    <a:pt x="5956" y="16941"/>
                  </a:lnTo>
                  <a:lnTo>
                    <a:pt x="5486" y="16751"/>
                  </a:lnTo>
                  <a:lnTo>
                    <a:pt x="5207" y="16497"/>
                  </a:lnTo>
                  <a:lnTo>
                    <a:pt x="4584" y="15849"/>
                  </a:lnTo>
                  <a:lnTo>
                    <a:pt x="4191" y="15849"/>
                  </a:lnTo>
                  <a:lnTo>
                    <a:pt x="4102" y="16497"/>
                  </a:lnTo>
                  <a:lnTo>
                    <a:pt x="4000" y="16941"/>
                  </a:lnTo>
                  <a:lnTo>
                    <a:pt x="3327" y="18084"/>
                  </a:lnTo>
                  <a:lnTo>
                    <a:pt x="4749" y="19240"/>
                  </a:lnTo>
                  <a:lnTo>
                    <a:pt x="3238" y="20612"/>
                  </a:lnTo>
                  <a:lnTo>
                    <a:pt x="3606" y="21348"/>
                  </a:lnTo>
                  <a:lnTo>
                    <a:pt x="647" y="21780"/>
                  </a:lnTo>
                  <a:lnTo>
                    <a:pt x="546" y="22085"/>
                  </a:lnTo>
                  <a:lnTo>
                    <a:pt x="495" y="22237"/>
                  </a:lnTo>
                  <a:lnTo>
                    <a:pt x="0" y="22606"/>
                  </a:lnTo>
                  <a:lnTo>
                    <a:pt x="25" y="22860"/>
                  </a:lnTo>
                  <a:lnTo>
                    <a:pt x="850" y="23342"/>
                  </a:lnTo>
                  <a:lnTo>
                    <a:pt x="1701" y="23939"/>
                  </a:lnTo>
                  <a:lnTo>
                    <a:pt x="1663" y="25819"/>
                  </a:lnTo>
                  <a:lnTo>
                    <a:pt x="1955" y="27635"/>
                  </a:lnTo>
                  <a:lnTo>
                    <a:pt x="2146" y="28257"/>
                  </a:lnTo>
                  <a:lnTo>
                    <a:pt x="2006" y="30060"/>
                  </a:lnTo>
                  <a:lnTo>
                    <a:pt x="18757" y="44881"/>
                  </a:lnTo>
                  <a:lnTo>
                    <a:pt x="25565" y="41186"/>
                  </a:lnTo>
                  <a:lnTo>
                    <a:pt x="27571" y="38938"/>
                  </a:lnTo>
                  <a:lnTo>
                    <a:pt x="30721" y="31978"/>
                  </a:lnTo>
                  <a:lnTo>
                    <a:pt x="30784" y="27635"/>
                  </a:lnTo>
                  <a:close/>
                </a:path>
                <a:path w="123825" h="45085">
                  <a:moveTo>
                    <a:pt x="123685" y="15100"/>
                  </a:moveTo>
                  <a:lnTo>
                    <a:pt x="123291" y="14617"/>
                  </a:lnTo>
                  <a:lnTo>
                    <a:pt x="123050" y="14224"/>
                  </a:lnTo>
                  <a:lnTo>
                    <a:pt x="122745" y="13119"/>
                  </a:lnTo>
                  <a:lnTo>
                    <a:pt x="122694" y="12915"/>
                  </a:lnTo>
                  <a:lnTo>
                    <a:pt x="120878" y="13119"/>
                  </a:lnTo>
                  <a:lnTo>
                    <a:pt x="120967" y="11087"/>
                  </a:lnTo>
                  <a:lnTo>
                    <a:pt x="120180" y="10820"/>
                  </a:lnTo>
                  <a:lnTo>
                    <a:pt x="121945" y="8420"/>
                  </a:lnTo>
                  <a:lnTo>
                    <a:pt x="121729" y="7988"/>
                  </a:lnTo>
                  <a:lnTo>
                    <a:pt x="121767" y="7658"/>
                  </a:lnTo>
                  <a:lnTo>
                    <a:pt x="121793" y="7467"/>
                  </a:lnTo>
                  <a:lnTo>
                    <a:pt x="121615" y="7213"/>
                  </a:lnTo>
                  <a:lnTo>
                    <a:pt x="120688" y="7467"/>
                  </a:lnTo>
                  <a:lnTo>
                    <a:pt x="119659" y="7658"/>
                  </a:lnTo>
                  <a:lnTo>
                    <a:pt x="118351" y="6299"/>
                  </a:lnTo>
                  <a:lnTo>
                    <a:pt x="116916" y="5270"/>
                  </a:lnTo>
                  <a:lnTo>
                    <a:pt x="116268" y="4953"/>
                  </a:lnTo>
                  <a:lnTo>
                    <a:pt x="115087" y="3581"/>
                  </a:lnTo>
                  <a:lnTo>
                    <a:pt x="113677" y="2400"/>
                  </a:lnTo>
                  <a:lnTo>
                    <a:pt x="110299" y="596"/>
                  </a:lnTo>
                  <a:lnTo>
                    <a:pt x="108077" y="292"/>
                  </a:lnTo>
                  <a:lnTo>
                    <a:pt x="105295" y="0"/>
                  </a:lnTo>
                  <a:lnTo>
                    <a:pt x="102450" y="0"/>
                  </a:lnTo>
                  <a:lnTo>
                    <a:pt x="96481" y="1803"/>
                  </a:lnTo>
                  <a:lnTo>
                    <a:pt x="92773" y="5118"/>
                  </a:lnTo>
                  <a:lnTo>
                    <a:pt x="90627" y="12560"/>
                  </a:lnTo>
                  <a:lnTo>
                    <a:pt x="90741" y="14224"/>
                  </a:lnTo>
                  <a:lnTo>
                    <a:pt x="90830" y="15570"/>
                  </a:lnTo>
                  <a:lnTo>
                    <a:pt x="106781" y="28181"/>
                  </a:lnTo>
                  <a:lnTo>
                    <a:pt x="110197" y="27597"/>
                  </a:lnTo>
                  <a:lnTo>
                    <a:pt x="115544" y="24536"/>
                  </a:lnTo>
                  <a:lnTo>
                    <a:pt x="117767" y="21958"/>
                  </a:lnTo>
                  <a:lnTo>
                    <a:pt x="118910" y="19354"/>
                  </a:lnTo>
                  <a:lnTo>
                    <a:pt x="118986" y="19189"/>
                  </a:lnTo>
                  <a:lnTo>
                    <a:pt x="119049" y="18999"/>
                  </a:lnTo>
                  <a:lnTo>
                    <a:pt x="119126" y="18821"/>
                  </a:lnTo>
                  <a:lnTo>
                    <a:pt x="120840" y="15989"/>
                  </a:lnTo>
                  <a:lnTo>
                    <a:pt x="122135" y="15392"/>
                  </a:lnTo>
                  <a:lnTo>
                    <a:pt x="123545" y="15392"/>
                  </a:lnTo>
                  <a:lnTo>
                    <a:pt x="123685" y="15100"/>
                  </a:lnTo>
                  <a:close/>
                </a:path>
              </a:pathLst>
            </a:custGeom>
            <a:solidFill>
              <a:srgbClr val="779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0" name="object 210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136694" y="2619819"/>
              <a:ext cx="30175" cy="29552"/>
            </a:xfrm>
            <a:prstGeom prst="rect">
              <a:avLst/>
            </a:prstGeom>
          </p:spPr>
        </p:pic>
        <p:pic>
          <p:nvPicPr>
            <p:cNvPr id="211" name="object 211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4205084" y="2604782"/>
              <a:ext cx="79984" cy="97154"/>
            </a:xfrm>
            <a:prstGeom prst="rect">
              <a:avLst/>
            </a:prstGeom>
          </p:spPr>
        </p:pic>
        <p:sp>
          <p:nvSpPr>
            <p:cNvPr id="212" name="object 212"/>
            <p:cNvSpPr/>
            <p:nvPr/>
          </p:nvSpPr>
          <p:spPr>
            <a:xfrm>
              <a:off x="4249127" y="2667978"/>
              <a:ext cx="20955" cy="34290"/>
            </a:xfrm>
            <a:custGeom>
              <a:avLst/>
              <a:gdLst/>
              <a:ahLst/>
              <a:cxnLst/>
              <a:rect l="l" t="t" r="r" b="b"/>
              <a:pathLst>
                <a:path w="20954" h="34289">
                  <a:moveTo>
                    <a:pt x="15303" y="0"/>
                  </a:moveTo>
                  <a:lnTo>
                    <a:pt x="0" y="13969"/>
                  </a:lnTo>
                  <a:lnTo>
                    <a:pt x="635" y="22682"/>
                  </a:lnTo>
                  <a:lnTo>
                    <a:pt x="1854" y="25857"/>
                  </a:lnTo>
                  <a:lnTo>
                    <a:pt x="7632" y="32423"/>
                  </a:lnTo>
                  <a:lnTo>
                    <a:pt x="13131" y="34010"/>
                  </a:lnTo>
                  <a:lnTo>
                    <a:pt x="19011" y="33146"/>
                  </a:lnTo>
                  <a:lnTo>
                    <a:pt x="20345" y="32778"/>
                  </a:lnTo>
                  <a:lnTo>
                    <a:pt x="16624" y="30657"/>
                  </a:lnTo>
                  <a:lnTo>
                    <a:pt x="13373" y="27609"/>
                  </a:lnTo>
                  <a:lnTo>
                    <a:pt x="11772" y="23494"/>
                  </a:lnTo>
                  <a:lnTo>
                    <a:pt x="10426" y="19989"/>
                  </a:lnTo>
                  <a:lnTo>
                    <a:pt x="9436" y="17233"/>
                  </a:lnTo>
                  <a:lnTo>
                    <a:pt x="9677" y="11201"/>
                  </a:lnTo>
                  <a:lnTo>
                    <a:pt x="9918" y="8915"/>
                  </a:lnTo>
                  <a:lnTo>
                    <a:pt x="10782" y="6921"/>
                  </a:lnTo>
                  <a:lnTo>
                    <a:pt x="11607" y="4292"/>
                  </a:lnTo>
                  <a:lnTo>
                    <a:pt x="13017" y="2044"/>
                  </a:lnTo>
                  <a:lnTo>
                    <a:pt x="15303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4257391" y="2683228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19784" y="11404"/>
                  </a:moveTo>
                  <a:lnTo>
                    <a:pt x="5549" y="11404"/>
                  </a:lnTo>
                  <a:lnTo>
                    <a:pt x="7531" y="12776"/>
                  </a:lnTo>
                  <a:lnTo>
                    <a:pt x="6285" y="13487"/>
                  </a:lnTo>
                  <a:lnTo>
                    <a:pt x="5344" y="16243"/>
                  </a:lnTo>
                  <a:lnTo>
                    <a:pt x="5245" y="16535"/>
                  </a:lnTo>
                  <a:lnTo>
                    <a:pt x="8585" y="17170"/>
                  </a:lnTo>
                  <a:lnTo>
                    <a:pt x="11823" y="16243"/>
                  </a:lnTo>
                  <a:lnTo>
                    <a:pt x="11925" y="15646"/>
                  </a:lnTo>
                  <a:lnTo>
                    <a:pt x="12738" y="13487"/>
                  </a:lnTo>
                  <a:lnTo>
                    <a:pt x="13116" y="12776"/>
                  </a:lnTo>
                  <a:lnTo>
                    <a:pt x="18919" y="12776"/>
                  </a:lnTo>
                  <a:lnTo>
                    <a:pt x="19784" y="11404"/>
                  </a:lnTo>
                  <a:close/>
                </a:path>
                <a:path w="21589" h="17780">
                  <a:moveTo>
                    <a:pt x="18909" y="12776"/>
                  </a:moveTo>
                  <a:lnTo>
                    <a:pt x="13368" y="12776"/>
                  </a:lnTo>
                  <a:lnTo>
                    <a:pt x="15341" y="13487"/>
                  </a:lnTo>
                  <a:lnTo>
                    <a:pt x="15426" y="13957"/>
                  </a:lnTo>
                  <a:lnTo>
                    <a:pt x="15532" y="14541"/>
                  </a:lnTo>
                  <a:lnTo>
                    <a:pt x="17678" y="13957"/>
                  </a:lnTo>
                  <a:lnTo>
                    <a:pt x="18909" y="12776"/>
                  </a:lnTo>
                  <a:close/>
                </a:path>
                <a:path w="21589" h="17780">
                  <a:moveTo>
                    <a:pt x="2641" y="7175"/>
                  </a:moveTo>
                  <a:lnTo>
                    <a:pt x="0" y="10528"/>
                  </a:lnTo>
                  <a:lnTo>
                    <a:pt x="1280" y="12776"/>
                  </a:lnTo>
                  <a:lnTo>
                    <a:pt x="722" y="12776"/>
                  </a:lnTo>
                  <a:lnTo>
                    <a:pt x="3543" y="12433"/>
                  </a:lnTo>
                  <a:lnTo>
                    <a:pt x="4321" y="12433"/>
                  </a:lnTo>
                  <a:lnTo>
                    <a:pt x="5549" y="11404"/>
                  </a:lnTo>
                  <a:lnTo>
                    <a:pt x="19784" y="11404"/>
                  </a:lnTo>
                  <a:lnTo>
                    <a:pt x="20609" y="10096"/>
                  </a:lnTo>
                  <a:lnTo>
                    <a:pt x="16446" y="10096"/>
                  </a:lnTo>
                  <a:lnTo>
                    <a:pt x="16213" y="8763"/>
                  </a:lnTo>
                  <a:lnTo>
                    <a:pt x="16153" y="8420"/>
                  </a:lnTo>
                  <a:lnTo>
                    <a:pt x="5473" y="8420"/>
                  </a:lnTo>
                  <a:lnTo>
                    <a:pt x="2641" y="7175"/>
                  </a:lnTo>
                  <a:close/>
                </a:path>
                <a:path w="21589" h="17780">
                  <a:moveTo>
                    <a:pt x="21450" y="8763"/>
                  </a:moveTo>
                  <a:lnTo>
                    <a:pt x="16446" y="10096"/>
                  </a:lnTo>
                  <a:lnTo>
                    <a:pt x="20609" y="10096"/>
                  </a:lnTo>
                  <a:lnTo>
                    <a:pt x="21450" y="8763"/>
                  </a:lnTo>
                  <a:close/>
                </a:path>
                <a:path w="21589" h="17780">
                  <a:moveTo>
                    <a:pt x="8759" y="0"/>
                  </a:moveTo>
                  <a:lnTo>
                    <a:pt x="8393" y="0"/>
                  </a:lnTo>
                  <a:lnTo>
                    <a:pt x="6261" y="482"/>
                  </a:lnTo>
                  <a:lnTo>
                    <a:pt x="4457" y="3149"/>
                  </a:lnTo>
                  <a:lnTo>
                    <a:pt x="4127" y="4216"/>
                  </a:lnTo>
                  <a:lnTo>
                    <a:pt x="5448" y="5765"/>
                  </a:lnTo>
                  <a:lnTo>
                    <a:pt x="6311" y="6680"/>
                  </a:lnTo>
                  <a:lnTo>
                    <a:pt x="5473" y="8420"/>
                  </a:lnTo>
                  <a:lnTo>
                    <a:pt x="16153" y="8420"/>
                  </a:lnTo>
                  <a:lnTo>
                    <a:pt x="15989" y="7480"/>
                  </a:lnTo>
                  <a:lnTo>
                    <a:pt x="19507" y="6985"/>
                  </a:lnTo>
                  <a:lnTo>
                    <a:pt x="19596" y="5765"/>
                  </a:lnTo>
                  <a:lnTo>
                    <a:pt x="19709" y="4216"/>
                  </a:lnTo>
                  <a:lnTo>
                    <a:pt x="19788" y="3149"/>
                  </a:lnTo>
                  <a:lnTo>
                    <a:pt x="12463" y="3149"/>
                  </a:lnTo>
                  <a:lnTo>
                    <a:pt x="11048" y="2832"/>
                  </a:lnTo>
                  <a:lnTo>
                    <a:pt x="10992" y="2476"/>
                  </a:lnTo>
                  <a:lnTo>
                    <a:pt x="10866" y="1727"/>
                  </a:lnTo>
                  <a:lnTo>
                    <a:pt x="10833" y="1549"/>
                  </a:lnTo>
                  <a:lnTo>
                    <a:pt x="8759" y="0"/>
                  </a:lnTo>
                  <a:close/>
                </a:path>
                <a:path w="21589" h="17780">
                  <a:moveTo>
                    <a:pt x="17233" y="0"/>
                  </a:moveTo>
                  <a:lnTo>
                    <a:pt x="14516" y="1727"/>
                  </a:lnTo>
                  <a:lnTo>
                    <a:pt x="14470" y="1955"/>
                  </a:lnTo>
                  <a:lnTo>
                    <a:pt x="14366" y="2476"/>
                  </a:lnTo>
                  <a:lnTo>
                    <a:pt x="14338" y="2616"/>
                  </a:lnTo>
                  <a:lnTo>
                    <a:pt x="12136" y="3149"/>
                  </a:lnTo>
                  <a:lnTo>
                    <a:pt x="19788" y="3149"/>
                  </a:lnTo>
                  <a:lnTo>
                    <a:pt x="19837" y="2476"/>
                  </a:lnTo>
                  <a:lnTo>
                    <a:pt x="17233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214"/>
            <p:cNvSpPr/>
            <p:nvPr/>
          </p:nvSpPr>
          <p:spPr>
            <a:xfrm>
              <a:off x="4259512" y="2685239"/>
              <a:ext cx="17145" cy="13970"/>
            </a:xfrm>
            <a:custGeom>
              <a:avLst/>
              <a:gdLst/>
              <a:ahLst/>
              <a:cxnLst/>
              <a:rect l="l" t="t" r="r" b="b"/>
              <a:pathLst>
                <a:path w="17145" h="13969">
                  <a:moveTo>
                    <a:pt x="15749" y="8991"/>
                  </a:moveTo>
                  <a:lnTo>
                    <a:pt x="4533" y="8991"/>
                  </a:lnTo>
                  <a:lnTo>
                    <a:pt x="6134" y="10058"/>
                  </a:lnTo>
                  <a:lnTo>
                    <a:pt x="5172" y="10579"/>
                  </a:lnTo>
                  <a:lnTo>
                    <a:pt x="4898" y="11353"/>
                  </a:lnTo>
                  <a:lnTo>
                    <a:pt x="4455" y="12712"/>
                  </a:lnTo>
                  <a:lnTo>
                    <a:pt x="4356" y="13017"/>
                  </a:lnTo>
                  <a:lnTo>
                    <a:pt x="7035" y="13474"/>
                  </a:lnTo>
                  <a:lnTo>
                    <a:pt x="9588" y="12712"/>
                  </a:lnTo>
                  <a:lnTo>
                    <a:pt x="9664" y="12255"/>
                  </a:lnTo>
                  <a:lnTo>
                    <a:pt x="10179" y="10896"/>
                  </a:lnTo>
                  <a:lnTo>
                    <a:pt x="10299" y="10579"/>
                  </a:lnTo>
                  <a:lnTo>
                    <a:pt x="10575" y="10058"/>
                  </a:lnTo>
                  <a:lnTo>
                    <a:pt x="15079" y="10058"/>
                  </a:lnTo>
                  <a:lnTo>
                    <a:pt x="15749" y="8991"/>
                  </a:lnTo>
                  <a:close/>
                </a:path>
                <a:path w="17145" h="13969">
                  <a:moveTo>
                    <a:pt x="15033" y="10058"/>
                  </a:moveTo>
                  <a:lnTo>
                    <a:pt x="10928" y="10058"/>
                  </a:lnTo>
                  <a:lnTo>
                    <a:pt x="12350" y="10579"/>
                  </a:lnTo>
                  <a:lnTo>
                    <a:pt x="12405" y="10896"/>
                  </a:lnTo>
                  <a:lnTo>
                    <a:pt x="12484" y="11353"/>
                  </a:lnTo>
                  <a:lnTo>
                    <a:pt x="14173" y="10896"/>
                  </a:lnTo>
                  <a:lnTo>
                    <a:pt x="15033" y="10058"/>
                  </a:lnTo>
                  <a:close/>
                </a:path>
                <a:path w="17145" h="13969">
                  <a:moveTo>
                    <a:pt x="2108" y="5664"/>
                  </a:moveTo>
                  <a:lnTo>
                    <a:pt x="0" y="8343"/>
                  </a:lnTo>
                  <a:lnTo>
                    <a:pt x="1041" y="10058"/>
                  </a:lnTo>
                  <a:lnTo>
                    <a:pt x="2920" y="9817"/>
                  </a:lnTo>
                  <a:lnTo>
                    <a:pt x="3551" y="9817"/>
                  </a:lnTo>
                  <a:lnTo>
                    <a:pt x="4533" y="8991"/>
                  </a:lnTo>
                  <a:lnTo>
                    <a:pt x="15749" y="8991"/>
                  </a:lnTo>
                  <a:lnTo>
                    <a:pt x="16443" y="7886"/>
                  </a:lnTo>
                  <a:lnTo>
                    <a:pt x="13334" y="7886"/>
                  </a:lnTo>
                  <a:lnTo>
                    <a:pt x="13083" y="6984"/>
                  </a:lnTo>
                  <a:lnTo>
                    <a:pt x="4406" y="6984"/>
                  </a:lnTo>
                  <a:lnTo>
                    <a:pt x="2108" y="5664"/>
                  </a:lnTo>
                  <a:close/>
                </a:path>
                <a:path w="17145" h="13969">
                  <a:moveTo>
                    <a:pt x="17009" y="6984"/>
                  </a:moveTo>
                  <a:lnTo>
                    <a:pt x="16660" y="6984"/>
                  </a:lnTo>
                  <a:lnTo>
                    <a:pt x="13334" y="7886"/>
                  </a:lnTo>
                  <a:lnTo>
                    <a:pt x="16443" y="7886"/>
                  </a:lnTo>
                  <a:lnTo>
                    <a:pt x="17009" y="6984"/>
                  </a:lnTo>
                  <a:close/>
                </a:path>
                <a:path w="17145" h="13969">
                  <a:moveTo>
                    <a:pt x="7068" y="0"/>
                  </a:moveTo>
                  <a:lnTo>
                    <a:pt x="6298" y="0"/>
                  </a:lnTo>
                  <a:lnTo>
                    <a:pt x="4787" y="241"/>
                  </a:lnTo>
                  <a:lnTo>
                    <a:pt x="3874" y="2057"/>
                  </a:lnTo>
                  <a:lnTo>
                    <a:pt x="3797" y="2209"/>
                  </a:lnTo>
                  <a:lnTo>
                    <a:pt x="3697" y="2451"/>
                  </a:lnTo>
                  <a:lnTo>
                    <a:pt x="3594" y="3060"/>
                  </a:lnTo>
                  <a:lnTo>
                    <a:pt x="4708" y="4317"/>
                  </a:lnTo>
                  <a:lnTo>
                    <a:pt x="5473" y="4317"/>
                  </a:lnTo>
                  <a:lnTo>
                    <a:pt x="4406" y="6984"/>
                  </a:lnTo>
                  <a:lnTo>
                    <a:pt x="13083" y="6984"/>
                  </a:lnTo>
                  <a:lnTo>
                    <a:pt x="12715" y="5664"/>
                  </a:lnTo>
                  <a:lnTo>
                    <a:pt x="12598" y="5245"/>
                  </a:lnTo>
                  <a:lnTo>
                    <a:pt x="15608" y="4673"/>
                  </a:lnTo>
                  <a:lnTo>
                    <a:pt x="15641" y="4317"/>
                  </a:lnTo>
                  <a:lnTo>
                    <a:pt x="15755" y="3060"/>
                  </a:lnTo>
                  <a:lnTo>
                    <a:pt x="15808" y="2451"/>
                  </a:lnTo>
                  <a:lnTo>
                    <a:pt x="9867" y="2451"/>
                  </a:lnTo>
                  <a:lnTo>
                    <a:pt x="8864" y="2209"/>
                  </a:lnTo>
                  <a:lnTo>
                    <a:pt x="8750" y="1523"/>
                  </a:lnTo>
                  <a:lnTo>
                    <a:pt x="8686" y="1193"/>
                  </a:lnTo>
                  <a:lnTo>
                    <a:pt x="7068" y="0"/>
                  </a:lnTo>
                  <a:close/>
                </a:path>
                <a:path w="17145" h="13969">
                  <a:moveTo>
                    <a:pt x="13779" y="0"/>
                  </a:moveTo>
                  <a:lnTo>
                    <a:pt x="11633" y="1346"/>
                  </a:lnTo>
                  <a:lnTo>
                    <a:pt x="11601" y="1523"/>
                  </a:lnTo>
                  <a:lnTo>
                    <a:pt x="11506" y="2057"/>
                  </a:lnTo>
                  <a:lnTo>
                    <a:pt x="9867" y="2451"/>
                  </a:lnTo>
                  <a:lnTo>
                    <a:pt x="15808" y="2451"/>
                  </a:lnTo>
                  <a:lnTo>
                    <a:pt x="15841" y="2057"/>
                  </a:lnTo>
                  <a:lnTo>
                    <a:pt x="15382" y="1523"/>
                  </a:lnTo>
                  <a:lnTo>
                    <a:pt x="13779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5" name="object 215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4164583" y="2600337"/>
              <a:ext cx="31572" cy="33477"/>
            </a:xfrm>
            <a:prstGeom prst="rect">
              <a:avLst/>
            </a:prstGeom>
          </p:spPr>
        </p:pic>
        <p:sp>
          <p:nvSpPr>
            <p:cNvPr id="216" name="object 216"/>
            <p:cNvSpPr/>
            <p:nvPr/>
          </p:nvSpPr>
          <p:spPr>
            <a:xfrm>
              <a:off x="4165869" y="2607223"/>
              <a:ext cx="16510" cy="20320"/>
            </a:xfrm>
            <a:custGeom>
              <a:avLst/>
              <a:gdLst/>
              <a:ahLst/>
              <a:cxnLst/>
              <a:rect l="l" t="t" r="r" b="b"/>
              <a:pathLst>
                <a:path w="16510" h="20319">
                  <a:moveTo>
                    <a:pt x="762" y="4572"/>
                  </a:moveTo>
                  <a:lnTo>
                    <a:pt x="0" y="7607"/>
                  </a:lnTo>
                  <a:lnTo>
                    <a:pt x="698" y="10655"/>
                  </a:lnTo>
                  <a:lnTo>
                    <a:pt x="1257" y="10782"/>
                  </a:lnTo>
                  <a:lnTo>
                    <a:pt x="3367" y="11747"/>
                  </a:lnTo>
                  <a:lnTo>
                    <a:pt x="3911" y="12077"/>
                  </a:lnTo>
                  <a:lnTo>
                    <a:pt x="3044" y="14173"/>
                  </a:lnTo>
                  <a:lnTo>
                    <a:pt x="2095" y="14173"/>
                  </a:lnTo>
                  <a:lnTo>
                    <a:pt x="2514" y="16205"/>
                  </a:lnTo>
                  <a:lnTo>
                    <a:pt x="3581" y="17424"/>
                  </a:lnTo>
                  <a:lnTo>
                    <a:pt x="4178" y="17830"/>
                  </a:lnTo>
                  <a:lnTo>
                    <a:pt x="7137" y="19939"/>
                  </a:lnTo>
                  <a:lnTo>
                    <a:pt x="6159" y="15240"/>
                  </a:lnTo>
                  <a:lnTo>
                    <a:pt x="7962" y="15036"/>
                  </a:lnTo>
                  <a:lnTo>
                    <a:pt x="14664" y="15036"/>
                  </a:lnTo>
                  <a:lnTo>
                    <a:pt x="14008" y="13855"/>
                  </a:lnTo>
                  <a:lnTo>
                    <a:pt x="13182" y="13665"/>
                  </a:lnTo>
                  <a:lnTo>
                    <a:pt x="12992" y="12560"/>
                  </a:lnTo>
                  <a:lnTo>
                    <a:pt x="12894" y="12077"/>
                  </a:lnTo>
                  <a:lnTo>
                    <a:pt x="12827" y="11747"/>
                  </a:lnTo>
                  <a:lnTo>
                    <a:pt x="13105" y="10782"/>
                  </a:lnTo>
                  <a:lnTo>
                    <a:pt x="13142" y="10655"/>
                  </a:lnTo>
                  <a:lnTo>
                    <a:pt x="14181" y="10655"/>
                  </a:lnTo>
                  <a:lnTo>
                    <a:pt x="15938" y="8547"/>
                  </a:lnTo>
                  <a:lnTo>
                    <a:pt x="15780" y="7607"/>
                  </a:lnTo>
                  <a:lnTo>
                    <a:pt x="15653" y="6858"/>
                  </a:lnTo>
                  <a:lnTo>
                    <a:pt x="4127" y="6858"/>
                  </a:lnTo>
                  <a:lnTo>
                    <a:pt x="3594" y="5715"/>
                  </a:lnTo>
                  <a:lnTo>
                    <a:pt x="762" y="4572"/>
                  </a:lnTo>
                  <a:close/>
                </a:path>
                <a:path w="16510" h="20319">
                  <a:moveTo>
                    <a:pt x="14664" y="15036"/>
                  </a:moveTo>
                  <a:lnTo>
                    <a:pt x="8618" y="15036"/>
                  </a:lnTo>
                  <a:lnTo>
                    <a:pt x="8722" y="16205"/>
                  </a:lnTo>
                  <a:lnTo>
                    <a:pt x="8830" y="17424"/>
                  </a:lnTo>
                  <a:lnTo>
                    <a:pt x="8902" y="18237"/>
                  </a:lnTo>
                  <a:lnTo>
                    <a:pt x="13055" y="18757"/>
                  </a:lnTo>
                  <a:lnTo>
                    <a:pt x="15481" y="16471"/>
                  </a:lnTo>
                  <a:lnTo>
                    <a:pt x="14779" y="15240"/>
                  </a:lnTo>
                  <a:lnTo>
                    <a:pt x="14664" y="15036"/>
                  </a:lnTo>
                  <a:close/>
                </a:path>
                <a:path w="16510" h="20319">
                  <a:moveTo>
                    <a:pt x="8406" y="5270"/>
                  </a:moveTo>
                  <a:lnTo>
                    <a:pt x="5369" y="5270"/>
                  </a:lnTo>
                  <a:lnTo>
                    <a:pt x="4127" y="6858"/>
                  </a:lnTo>
                  <a:lnTo>
                    <a:pt x="15653" y="6858"/>
                  </a:lnTo>
                  <a:lnTo>
                    <a:pt x="15557" y="6286"/>
                  </a:lnTo>
                  <a:lnTo>
                    <a:pt x="15220" y="6032"/>
                  </a:lnTo>
                  <a:lnTo>
                    <a:pt x="9817" y="6032"/>
                  </a:lnTo>
                  <a:lnTo>
                    <a:pt x="8406" y="5270"/>
                  </a:lnTo>
                  <a:close/>
                </a:path>
                <a:path w="16510" h="20319">
                  <a:moveTo>
                    <a:pt x="12204" y="4140"/>
                  </a:moveTo>
                  <a:lnTo>
                    <a:pt x="11404" y="4762"/>
                  </a:lnTo>
                  <a:lnTo>
                    <a:pt x="10706" y="5270"/>
                  </a:lnTo>
                  <a:lnTo>
                    <a:pt x="9817" y="6032"/>
                  </a:lnTo>
                  <a:lnTo>
                    <a:pt x="15220" y="6032"/>
                  </a:lnTo>
                  <a:lnTo>
                    <a:pt x="13283" y="4572"/>
                  </a:lnTo>
                  <a:lnTo>
                    <a:pt x="12204" y="4140"/>
                  </a:lnTo>
                  <a:close/>
                </a:path>
                <a:path w="16510" h="20319">
                  <a:moveTo>
                    <a:pt x="6578" y="0"/>
                  </a:moveTo>
                  <a:lnTo>
                    <a:pt x="4483" y="1041"/>
                  </a:lnTo>
                  <a:lnTo>
                    <a:pt x="4595" y="2628"/>
                  </a:lnTo>
                  <a:lnTo>
                    <a:pt x="4635" y="3187"/>
                  </a:lnTo>
                  <a:lnTo>
                    <a:pt x="4775" y="4140"/>
                  </a:lnTo>
                  <a:lnTo>
                    <a:pt x="5622" y="5270"/>
                  </a:lnTo>
                  <a:lnTo>
                    <a:pt x="8196" y="5270"/>
                  </a:lnTo>
                  <a:lnTo>
                    <a:pt x="9550" y="2628"/>
                  </a:lnTo>
                  <a:lnTo>
                    <a:pt x="6578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217"/>
            <p:cNvSpPr/>
            <p:nvPr/>
          </p:nvSpPr>
          <p:spPr>
            <a:xfrm>
              <a:off x="4167407" y="2609196"/>
              <a:ext cx="12700" cy="16510"/>
            </a:xfrm>
            <a:custGeom>
              <a:avLst/>
              <a:gdLst/>
              <a:ahLst/>
              <a:cxnLst/>
              <a:rect l="l" t="t" r="r" b="b"/>
              <a:pathLst>
                <a:path w="12700" h="16510">
                  <a:moveTo>
                    <a:pt x="558" y="3810"/>
                  </a:moveTo>
                  <a:lnTo>
                    <a:pt x="0" y="6248"/>
                  </a:lnTo>
                  <a:lnTo>
                    <a:pt x="547" y="8509"/>
                  </a:lnTo>
                  <a:lnTo>
                    <a:pt x="605" y="8750"/>
                  </a:lnTo>
                  <a:lnTo>
                    <a:pt x="1003" y="8750"/>
                  </a:lnTo>
                  <a:lnTo>
                    <a:pt x="2527" y="9423"/>
                  </a:lnTo>
                  <a:lnTo>
                    <a:pt x="3073" y="9740"/>
                  </a:lnTo>
                  <a:lnTo>
                    <a:pt x="2600" y="10947"/>
                  </a:lnTo>
                  <a:lnTo>
                    <a:pt x="2540" y="11099"/>
                  </a:lnTo>
                  <a:lnTo>
                    <a:pt x="2416" y="11417"/>
                  </a:lnTo>
                  <a:lnTo>
                    <a:pt x="1689" y="11417"/>
                  </a:lnTo>
                  <a:lnTo>
                    <a:pt x="2019" y="12992"/>
                  </a:lnTo>
                  <a:lnTo>
                    <a:pt x="2870" y="13944"/>
                  </a:lnTo>
                  <a:lnTo>
                    <a:pt x="5626" y="15887"/>
                  </a:lnTo>
                  <a:lnTo>
                    <a:pt x="4876" y="12357"/>
                  </a:lnTo>
                  <a:lnTo>
                    <a:pt x="7340" y="11798"/>
                  </a:lnTo>
                  <a:lnTo>
                    <a:pt x="11368" y="11798"/>
                  </a:lnTo>
                  <a:lnTo>
                    <a:pt x="10998" y="11099"/>
                  </a:lnTo>
                  <a:lnTo>
                    <a:pt x="10337" y="10947"/>
                  </a:lnTo>
                  <a:lnTo>
                    <a:pt x="10172" y="10071"/>
                  </a:lnTo>
                  <a:lnTo>
                    <a:pt x="10071" y="9423"/>
                  </a:lnTo>
                  <a:lnTo>
                    <a:pt x="10258" y="8750"/>
                  </a:lnTo>
                  <a:lnTo>
                    <a:pt x="10325" y="8509"/>
                  </a:lnTo>
                  <a:lnTo>
                    <a:pt x="11173" y="8509"/>
                  </a:lnTo>
                  <a:lnTo>
                    <a:pt x="12560" y="6819"/>
                  </a:lnTo>
                  <a:lnTo>
                    <a:pt x="12434" y="5588"/>
                  </a:lnTo>
                  <a:lnTo>
                    <a:pt x="3213" y="5588"/>
                  </a:lnTo>
                  <a:lnTo>
                    <a:pt x="2858" y="4826"/>
                  </a:lnTo>
                  <a:lnTo>
                    <a:pt x="2793" y="4686"/>
                  </a:lnTo>
                  <a:lnTo>
                    <a:pt x="558" y="3810"/>
                  </a:lnTo>
                  <a:close/>
                </a:path>
                <a:path w="12700" h="16510">
                  <a:moveTo>
                    <a:pt x="11370" y="11798"/>
                  </a:moveTo>
                  <a:lnTo>
                    <a:pt x="7340" y="11798"/>
                  </a:lnTo>
                  <a:lnTo>
                    <a:pt x="7415" y="12357"/>
                  </a:lnTo>
                  <a:lnTo>
                    <a:pt x="7523" y="13157"/>
                  </a:lnTo>
                  <a:lnTo>
                    <a:pt x="7629" y="13944"/>
                  </a:lnTo>
                  <a:lnTo>
                    <a:pt x="7721" y="14630"/>
                  </a:lnTo>
                  <a:lnTo>
                    <a:pt x="10223" y="14973"/>
                  </a:lnTo>
                  <a:lnTo>
                    <a:pt x="12128" y="13157"/>
                  </a:lnTo>
                  <a:lnTo>
                    <a:pt x="11370" y="11798"/>
                  </a:lnTo>
                  <a:close/>
                </a:path>
                <a:path w="12700" h="16510">
                  <a:moveTo>
                    <a:pt x="5092" y="0"/>
                  </a:moveTo>
                  <a:lnTo>
                    <a:pt x="3454" y="889"/>
                  </a:lnTo>
                  <a:lnTo>
                    <a:pt x="3533" y="2095"/>
                  </a:lnTo>
                  <a:lnTo>
                    <a:pt x="3632" y="3314"/>
                  </a:lnTo>
                  <a:lnTo>
                    <a:pt x="4267" y="4178"/>
                  </a:lnTo>
                  <a:lnTo>
                    <a:pt x="3213" y="5588"/>
                  </a:lnTo>
                  <a:lnTo>
                    <a:pt x="12434" y="5588"/>
                  </a:lnTo>
                  <a:lnTo>
                    <a:pt x="12402" y="5270"/>
                  </a:lnTo>
                  <a:lnTo>
                    <a:pt x="8559" y="5270"/>
                  </a:lnTo>
                  <a:lnTo>
                    <a:pt x="6215" y="4178"/>
                  </a:lnTo>
                  <a:lnTo>
                    <a:pt x="6351" y="3810"/>
                  </a:lnTo>
                  <a:lnTo>
                    <a:pt x="7480" y="2095"/>
                  </a:lnTo>
                  <a:lnTo>
                    <a:pt x="5092" y="0"/>
                  </a:lnTo>
                  <a:close/>
                </a:path>
                <a:path w="12700" h="16510">
                  <a:moveTo>
                    <a:pt x="9804" y="3581"/>
                  </a:moveTo>
                  <a:lnTo>
                    <a:pt x="8610" y="4533"/>
                  </a:lnTo>
                  <a:lnTo>
                    <a:pt x="8559" y="5270"/>
                  </a:lnTo>
                  <a:lnTo>
                    <a:pt x="12402" y="5270"/>
                  </a:lnTo>
                  <a:lnTo>
                    <a:pt x="12357" y="4826"/>
                  </a:lnTo>
                  <a:lnTo>
                    <a:pt x="10561" y="3810"/>
                  </a:lnTo>
                  <a:lnTo>
                    <a:pt x="10737" y="3810"/>
                  </a:lnTo>
                  <a:lnTo>
                    <a:pt x="9804" y="3581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218"/>
            <p:cNvSpPr/>
            <p:nvPr/>
          </p:nvSpPr>
          <p:spPr>
            <a:xfrm>
              <a:off x="4164945" y="2613016"/>
              <a:ext cx="31750" cy="20955"/>
            </a:xfrm>
            <a:custGeom>
              <a:avLst/>
              <a:gdLst/>
              <a:ahLst/>
              <a:cxnLst/>
              <a:rect l="l" t="t" r="r" b="b"/>
              <a:pathLst>
                <a:path w="31750" h="20955">
                  <a:moveTo>
                    <a:pt x="114" y="0"/>
                  </a:moveTo>
                  <a:lnTo>
                    <a:pt x="0" y="1041"/>
                  </a:lnTo>
                  <a:lnTo>
                    <a:pt x="0" y="2108"/>
                  </a:lnTo>
                  <a:lnTo>
                    <a:pt x="21793" y="20789"/>
                  </a:lnTo>
                  <a:lnTo>
                    <a:pt x="29425" y="12268"/>
                  </a:lnTo>
                  <a:lnTo>
                    <a:pt x="30975" y="8788"/>
                  </a:lnTo>
                  <a:lnTo>
                    <a:pt x="31178" y="5626"/>
                  </a:lnTo>
                  <a:lnTo>
                    <a:pt x="31305" y="3797"/>
                  </a:lnTo>
                  <a:lnTo>
                    <a:pt x="31114" y="1981"/>
                  </a:lnTo>
                  <a:lnTo>
                    <a:pt x="30632" y="203"/>
                  </a:lnTo>
                  <a:lnTo>
                    <a:pt x="30302" y="1625"/>
                  </a:lnTo>
                  <a:lnTo>
                    <a:pt x="29768" y="3009"/>
                  </a:lnTo>
                  <a:lnTo>
                    <a:pt x="27012" y="7594"/>
                  </a:lnTo>
                  <a:lnTo>
                    <a:pt x="23964" y="9677"/>
                  </a:lnTo>
                  <a:lnTo>
                    <a:pt x="16319" y="11912"/>
                  </a:lnTo>
                  <a:lnTo>
                    <a:pt x="11315" y="11061"/>
                  </a:lnTo>
                  <a:lnTo>
                    <a:pt x="6197" y="7619"/>
                  </a:lnTo>
                  <a:lnTo>
                    <a:pt x="4724" y="6261"/>
                  </a:lnTo>
                  <a:lnTo>
                    <a:pt x="3174" y="4991"/>
                  </a:lnTo>
                  <a:lnTo>
                    <a:pt x="1790" y="3530"/>
                  </a:lnTo>
                  <a:lnTo>
                    <a:pt x="774" y="1854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9" name="object 219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136148" y="2653690"/>
              <a:ext cx="32829" cy="30949"/>
            </a:xfrm>
            <a:prstGeom prst="rect">
              <a:avLst/>
            </a:prstGeom>
          </p:spPr>
        </p:pic>
        <p:sp>
          <p:nvSpPr>
            <p:cNvPr id="220" name="object 220"/>
            <p:cNvSpPr/>
            <p:nvPr/>
          </p:nvSpPr>
          <p:spPr>
            <a:xfrm>
              <a:off x="4136154" y="2657581"/>
              <a:ext cx="26670" cy="27305"/>
            </a:xfrm>
            <a:custGeom>
              <a:avLst/>
              <a:gdLst/>
              <a:ahLst/>
              <a:cxnLst/>
              <a:rect l="l" t="t" r="r" b="b"/>
              <a:pathLst>
                <a:path w="26670" h="27305">
                  <a:moveTo>
                    <a:pt x="7061" y="0"/>
                  </a:moveTo>
                  <a:lnTo>
                    <a:pt x="1244" y="11747"/>
                  </a:lnTo>
                  <a:lnTo>
                    <a:pt x="1739" y="14566"/>
                  </a:lnTo>
                  <a:lnTo>
                    <a:pt x="1841" y="14973"/>
                  </a:lnTo>
                  <a:lnTo>
                    <a:pt x="1946" y="18897"/>
                  </a:lnTo>
                  <a:lnTo>
                    <a:pt x="1257" y="20053"/>
                  </a:lnTo>
                  <a:lnTo>
                    <a:pt x="685" y="20472"/>
                  </a:lnTo>
                  <a:lnTo>
                    <a:pt x="0" y="20904"/>
                  </a:lnTo>
                  <a:lnTo>
                    <a:pt x="60" y="21450"/>
                  </a:lnTo>
                  <a:lnTo>
                    <a:pt x="3825" y="21450"/>
                  </a:lnTo>
                  <a:lnTo>
                    <a:pt x="4914" y="23202"/>
                  </a:lnTo>
                  <a:lnTo>
                    <a:pt x="5756" y="23202"/>
                  </a:lnTo>
                  <a:lnTo>
                    <a:pt x="5649" y="25907"/>
                  </a:lnTo>
                  <a:lnTo>
                    <a:pt x="5181" y="25907"/>
                  </a:lnTo>
                  <a:lnTo>
                    <a:pt x="6291" y="26555"/>
                  </a:lnTo>
                  <a:lnTo>
                    <a:pt x="6153" y="26555"/>
                  </a:lnTo>
                  <a:lnTo>
                    <a:pt x="6286" y="26822"/>
                  </a:lnTo>
                  <a:lnTo>
                    <a:pt x="6407" y="27063"/>
                  </a:lnTo>
                  <a:lnTo>
                    <a:pt x="6654" y="27063"/>
                  </a:lnTo>
                  <a:lnTo>
                    <a:pt x="7089" y="26555"/>
                  </a:lnTo>
                  <a:lnTo>
                    <a:pt x="7707" y="25907"/>
                  </a:lnTo>
                  <a:lnTo>
                    <a:pt x="8153" y="25476"/>
                  </a:lnTo>
                  <a:lnTo>
                    <a:pt x="22147" y="25476"/>
                  </a:lnTo>
                  <a:lnTo>
                    <a:pt x="22974" y="25069"/>
                  </a:lnTo>
                  <a:lnTo>
                    <a:pt x="24948" y="24015"/>
                  </a:lnTo>
                  <a:lnTo>
                    <a:pt x="20929" y="24015"/>
                  </a:lnTo>
                  <a:lnTo>
                    <a:pt x="16243" y="22415"/>
                  </a:lnTo>
                  <a:lnTo>
                    <a:pt x="14058" y="21831"/>
                  </a:lnTo>
                  <a:lnTo>
                    <a:pt x="10261" y="18897"/>
                  </a:lnTo>
                  <a:lnTo>
                    <a:pt x="7975" y="17094"/>
                  </a:lnTo>
                  <a:lnTo>
                    <a:pt x="5791" y="11747"/>
                  </a:lnTo>
                  <a:lnTo>
                    <a:pt x="5080" y="10096"/>
                  </a:lnTo>
                  <a:lnTo>
                    <a:pt x="5181" y="7873"/>
                  </a:lnTo>
                  <a:lnTo>
                    <a:pt x="5270" y="5613"/>
                  </a:lnTo>
                  <a:lnTo>
                    <a:pt x="6134" y="1828"/>
                  </a:lnTo>
                  <a:lnTo>
                    <a:pt x="6540" y="888"/>
                  </a:lnTo>
                  <a:lnTo>
                    <a:pt x="7061" y="0"/>
                  </a:lnTo>
                  <a:close/>
                </a:path>
                <a:path w="26670" h="27305">
                  <a:moveTo>
                    <a:pt x="23212" y="25907"/>
                  </a:moveTo>
                  <a:lnTo>
                    <a:pt x="13003" y="25907"/>
                  </a:lnTo>
                  <a:lnTo>
                    <a:pt x="15416" y="26555"/>
                  </a:lnTo>
                  <a:lnTo>
                    <a:pt x="16675" y="26555"/>
                  </a:lnTo>
                  <a:lnTo>
                    <a:pt x="23212" y="25907"/>
                  </a:lnTo>
                  <a:close/>
                </a:path>
                <a:path w="26670" h="27305">
                  <a:moveTo>
                    <a:pt x="22147" y="25476"/>
                  </a:moveTo>
                  <a:lnTo>
                    <a:pt x="8153" y="25476"/>
                  </a:lnTo>
                  <a:lnTo>
                    <a:pt x="10121" y="25907"/>
                  </a:lnTo>
                  <a:lnTo>
                    <a:pt x="21268" y="25907"/>
                  </a:lnTo>
                  <a:lnTo>
                    <a:pt x="22147" y="25476"/>
                  </a:lnTo>
                  <a:close/>
                </a:path>
                <a:path w="26670" h="27305">
                  <a:moveTo>
                    <a:pt x="26262" y="23202"/>
                  </a:moveTo>
                  <a:lnTo>
                    <a:pt x="25294" y="23469"/>
                  </a:lnTo>
                  <a:lnTo>
                    <a:pt x="23545" y="24015"/>
                  </a:lnTo>
                  <a:lnTo>
                    <a:pt x="24948" y="24015"/>
                  </a:lnTo>
                  <a:lnTo>
                    <a:pt x="25400" y="23774"/>
                  </a:lnTo>
                  <a:lnTo>
                    <a:pt x="26262" y="23202"/>
                  </a:lnTo>
                  <a:close/>
                </a:path>
                <a:path w="26670" h="27305">
                  <a:moveTo>
                    <a:pt x="3596" y="21450"/>
                  </a:moveTo>
                  <a:lnTo>
                    <a:pt x="685" y="21450"/>
                  </a:lnTo>
                  <a:lnTo>
                    <a:pt x="1143" y="21640"/>
                  </a:lnTo>
                  <a:lnTo>
                    <a:pt x="2235" y="22605"/>
                  </a:lnTo>
                  <a:lnTo>
                    <a:pt x="3596" y="2145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1" name="object 221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4149280" y="2627426"/>
              <a:ext cx="37706" cy="37719"/>
            </a:xfrm>
            <a:prstGeom prst="rect">
              <a:avLst/>
            </a:prstGeom>
          </p:spPr>
        </p:pic>
        <p:sp>
          <p:nvSpPr>
            <p:cNvPr id="222" name="object 222"/>
            <p:cNvSpPr/>
            <p:nvPr/>
          </p:nvSpPr>
          <p:spPr>
            <a:xfrm>
              <a:off x="4149284" y="2627809"/>
              <a:ext cx="22860" cy="37465"/>
            </a:xfrm>
            <a:custGeom>
              <a:avLst/>
              <a:gdLst/>
              <a:ahLst/>
              <a:cxnLst/>
              <a:rect l="l" t="t" r="r" b="b"/>
              <a:pathLst>
                <a:path w="22860" h="37464">
                  <a:moveTo>
                    <a:pt x="16802" y="0"/>
                  </a:moveTo>
                  <a:lnTo>
                    <a:pt x="0" y="15328"/>
                  </a:lnTo>
                  <a:lnTo>
                    <a:pt x="698" y="24891"/>
                  </a:lnTo>
                  <a:lnTo>
                    <a:pt x="2044" y="28384"/>
                  </a:lnTo>
                  <a:lnTo>
                    <a:pt x="8381" y="35572"/>
                  </a:lnTo>
                  <a:lnTo>
                    <a:pt x="14414" y="37337"/>
                  </a:lnTo>
                  <a:lnTo>
                    <a:pt x="20866" y="36372"/>
                  </a:lnTo>
                  <a:lnTo>
                    <a:pt x="22339" y="35979"/>
                  </a:lnTo>
                  <a:lnTo>
                    <a:pt x="18211" y="33642"/>
                  </a:lnTo>
                  <a:lnTo>
                    <a:pt x="14681" y="30302"/>
                  </a:lnTo>
                  <a:lnTo>
                    <a:pt x="12915" y="25780"/>
                  </a:lnTo>
                  <a:lnTo>
                    <a:pt x="11417" y="21920"/>
                  </a:lnTo>
                  <a:lnTo>
                    <a:pt x="10337" y="18922"/>
                  </a:lnTo>
                  <a:lnTo>
                    <a:pt x="10617" y="12293"/>
                  </a:lnTo>
                  <a:lnTo>
                    <a:pt x="10896" y="9791"/>
                  </a:lnTo>
                  <a:lnTo>
                    <a:pt x="11836" y="7607"/>
                  </a:lnTo>
                  <a:lnTo>
                    <a:pt x="12738" y="4711"/>
                  </a:lnTo>
                  <a:lnTo>
                    <a:pt x="14287" y="2247"/>
                  </a:lnTo>
                  <a:lnTo>
                    <a:pt x="16802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223"/>
            <p:cNvSpPr/>
            <p:nvPr/>
          </p:nvSpPr>
          <p:spPr>
            <a:xfrm>
              <a:off x="4158363" y="2644535"/>
              <a:ext cx="24130" cy="19050"/>
            </a:xfrm>
            <a:custGeom>
              <a:avLst/>
              <a:gdLst/>
              <a:ahLst/>
              <a:cxnLst/>
              <a:rect l="l" t="t" r="r" b="b"/>
              <a:pathLst>
                <a:path w="24129" h="19050">
                  <a:moveTo>
                    <a:pt x="21718" y="12509"/>
                  </a:moveTo>
                  <a:lnTo>
                    <a:pt x="6096" y="12509"/>
                  </a:lnTo>
                  <a:lnTo>
                    <a:pt x="8242" y="14020"/>
                  </a:lnTo>
                  <a:lnTo>
                    <a:pt x="6753" y="14808"/>
                  </a:lnTo>
                  <a:lnTo>
                    <a:pt x="6891" y="14808"/>
                  </a:lnTo>
                  <a:lnTo>
                    <a:pt x="5856" y="17843"/>
                  </a:lnTo>
                  <a:lnTo>
                    <a:pt x="5753" y="18148"/>
                  </a:lnTo>
                  <a:lnTo>
                    <a:pt x="9385" y="18859"/>
                  </a:lnTo>
                  <a:lnTo>
                    <a:pt x="12954" y="17843"/>
                  </a:lnTo>
                  <a:lnTo>
                    <a:pt x="13081" y="17183"/>
                  </a:lnTo>
                  <a:lnTo>
                    <a:pt x="13970" y="14808"/>
                  </a:lnTo>
                  <a:lnTo>
                    <a:pt x="14386" y="14020"/>
                  </a:lnTo>
                  <a:lnTo>
                    <a:pt x="20769" y="14020"/>
                  </a:lnTo>
                  <a:lnTo>
                    <a:pt x="21718" y="12509"/>
                  </a:lnTo>
                  <a:close/>
                </a:path>
                <a:path w="24129" h="19050">
                  <a:moveTo>
                    <a:pt x="20763" y="14020"/>
                  </a:moveTo>
                  <a:lnTo>
                    <a:pt x="14642" y="14020"/>
                  </a:lnTo>
                  <a:lnTo>
                    <a:pt x="16829" y="14808"/>
                  </a:lnTo>
                  <a:lnTo>
                    <a:pt x="16914" y="15328"/>
                  </a:lnTo>
                  <a:lnTo>
                    <a:pt x="17018" y="15963"/>
                  </a:lnTo>
                  <a:lnTo>
                    <a:pt x="19392" y="15328"/>
                  </a:lnTo>
                  <a:lnTo>
                    <a:pt x="20763" y="14020"/>
                  </a:lnTo>
                  <a:close/>
                </a:path>
                <a:path w="24129" h="19050">
                  <a:moveTo>
                    <a:pt x="2895" y="7886"/>
                  </a:moveTo>
                  <a:lnTo>
                    <a:pt x="0" y="11557"/>
                  </a:lnTo>
                  <a:lnTo>
                    <a:pt x="1381" y="14020"/>
                  </a:lnTo>
                  <a:lnTo>
                    <a:pt x="826" y="14020"/>
                  </a:lnTo>
                  <a:lnTo>
                    <a:pt x="4876" y="13525"/>
                  </a:lnTo>
                  <a:lnTo>
                    <a:pt x="6096" y="12509"/>
                  </a:lnTo>
                  <a:lnTo>
                    <a:pt x="21718" y="12509"/>
                  </a:lnTo>
                  <a:lnTo>
                    <a:pt x="22611" y="11087"/>
                  </a:lnTo>
                  <a:lnTo>
                    <a:pt x="18046" y="11087"/>
                  </a:lnTo>
                  <a:lnTo>
                    <a:pt x="17790" y="9639"/>
                  </a:lnTo>
                  <a:lnTo>
                    <a:pt x="17720" y="9245"/>
                  </a:lnTo>
                  <a:lnTo>
                    <a:pt x="6007" y="9245"/>
                  </a:lnTo>
                  <a:lnTo>
                    <a:pt x="2895" y="7886"/>
                  </a:lnTo>
                  <a:close/>
                </a:path>
                <a:path w="24129" h="19050">
                  <a:moveTo>
                    <a:pt x="23520" y="9639"/>
                  </a:moveTo>
                  <a:lnTo>
                    <a:pt x="18046" y="11087"/>
                  </a:lnTo>
                  <a:lnTo>
                    <a:pt x="22611" y="11087"/>
                  </a:lnTo>
                  <a:lnTo>
                    <a:pt x="23520" y="9639"/>
                  </a:lnTo>
                  <a:close/>
                </a:path>
                <a:path w="24129" h="19050">
                  <a:moveTo>
                    <a:pt x="9584" y="0"/>
                  </a:moveTo>
                  <a:lnTo>
                    <a:pt x="9217" y="0"/>
                  </a:lnTo>
                  <a:lnTo>
                    <a:pt x="6845" y="533"/>
                  </a:lnTo>
                  <a:lnTo>
                    <a:pt x="4876" y="3467"/>
                  </a:lnTo>
                  <a:lnTo>
                    <a:pt x="4521" y="4635"/>
                  </a:lnTo>
                  <a:lnTo>
                    <a:pt x="5969" y="6337"/>
                  </a:lnTo>
                  <a:lnTo>
                    <a:pt x="6921" y="7340"/>
                  </a:lnTo>
                  <a:lnTo>
                    <a:pt x="6743" y="7670"/>
                  </a:lnTo>
                  <a:lnTo>
                    <a:pt x="6007" y="9245"/>
                  </a:lnTo>
                  <a:lnTo>
                    <a:pt x="17720" y="9245"/>
                  </a:lnTo>
                  <a:lnTo>
                    <a:pt x="17538" y="8216"/>
                  </a:lnTo>
                  <a:lnTo>
                    <a:pt x="21399" y="7670"/>
                  </a:lnTo>
                  <a:lnTo>
                    <a:pt x="21495" y="6337"/>
                  </a:lnTo>
                  <a:lnTo>
                    <a:pt x="21617" y="4635"/>
                  </a:lnTo>
                  <a:lnTo>
                    <a:pt x="21701" y="3467"/>
                  </a:lnTo>
                  <a:lnTo>
                    <a:pt x="13658" y="3467"/>
                  </a:lnTo>
                  <a:lnTo>
                    <a:pt x="12115" y="3124"/>
                  </a:lnTo>
                  <a:lnTo>
                    <a:pt x="12047" y="2717"/>
                  </a:lnTo>
                  <a:lnTo>
                    <a:pt x="11950" y="2146"/>
                  </a:lnTo>
                  <a:lnTo>
                    <a:pt x="11861" y="1701"/>
                  </a:lnTo>
                  <a:lnTo>
                    <a:pt x="9584" y="0"/>
                  </a:lnTo>
                  <a:close/>
                </a:path>
                <a:path w="24129" h="19050">
                  <a:moveTo>
                    <a:pt x="18910" y="0"/>
                  </a:moveTo>
                  <a:lnTo>
                    <a:pt x="16814" y="1333"/>
                  </a:lnTo>
                  <a:lnTo>
                    <a:pt x="15900" y="1892"/>
                  </a:lnTo>
                  <a:lnTo>
                    <a:pt x="15854" y="2146"/>
                  </a:lnTo>
                  <a:lnTo>
                    <a:pt x="15752" y="2717"/>
                  </a:lnTo>
                  <a:lnTo>
                    <a:pt x="15722" y="2882"/>
                  </a:lnTo>
                  <a:lnTo>
                    <a:pt x="13331" y="3467"/>
                  </a:lnTo>
                  <a:lnTo>
                    <a:pt x="21701" y="3467"/>
                  </a:lnTo>
                  <a:lnTo>
                    <a:pt x="21755" y="2717"/>
                  </a:lnTo>
                  <a:lnTo>
                    <a:pt x="18910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224"/>
            <p:cNvSpPr/>
            <p:nvPr/>
          </p:nvSpPr>
          <p:spPr>
            <a:xfrm>
              <a:off x="4160675" y="2646762"/>
              <a:ext cx="19050" cy="15240"/>
            </a:xfrm>
            <a:custGeom>
              <a:avLst/>
              <a:gdLst/>
              <a:ahLst/>
              <a:cxnLst/>
              <a:rect l="l" t="t" r="r" b="b"/>
              <a:pathLst>
                <a:path w="19050" h="15239">
                  <a:moveTo>
                    <a:pt x="17290" y="9867"/>
                  </a:moveTo>
                  <a:lnTo>
                    <a:pt x="4991" y="9867"/>
                  </a:lnTo>
                  <a:lnTo>
                    <a:pt x="6743" y="11023"/>
                  </a:lnTo>
                  <a:lnTo>
                    <a:pt x="5685" y="11595"/>
                  </a:lnTo>
                  <a:lnTo>
                    <a:pt x="4898" y="13944"/>
                  </a:lnTo>
                  <a:lnTo>
                    <a:pt x="4787" y="14274"/>
                  </a:lnTo>
                  <a:lnTo>
                    <a:pt x="7708" y="14770"/>
                  </a:lnTo>
                  <a:lnTo>
                    <a:pt x="10515" y="13944"/>
                  </a:lnTo>
                  <a:lnTo>
                    <a:pt x="10617" y="13436"/>
                  </a:lnTo>
                  <a:lnTo>
                    <a:pt x="11315" y="11595"/>
                  </a:lnTo>
                  <a:lnTo>
                    <a:pt x="11601" y="11023"/>
                  </a:lnTo>
                  <a:lnTo>
                    <a:pt x="16565" y="11023"/>
                  </a:lnTo>
                  <a:lnTo>
                    <a:pt x="17290" y="9867"/>
                  </a:lnTo>
                  <a:close/>
                </a:path>
                <a:path w="19050" h="15239">
                  <a:moveTo>
                    <a:pt x="16518" y="11023"/>
                  </a:moveTo>
                  <a:lnTo>
                    <a:pt x="11986" y="11023"/>
                  </a:lnTo>
                  <a:lnTo>
                    <a:pt x="13555" y="11595"/>
                  </a:lnTo>
                  <a:lnTo>
                    <a:pt x="13621" y="11950"/>
                  </a:lnTo>
                  <a:lnTo>
                    <a:pt x="13716" y="12458"/>
                  </a:lnTo>
                  <a:lnTo>
                    <a:pt x="15557" y="11950"/>
                  </a:lnTo>
                  <a:lnTo>
                    <a:pt x="16518" y="11023"/>
                  </a:lnTo>
                  <a:close/>
                </a:path>
                <a:path w="19050" h="15239">
                  <a:moveTo>
                    <a:pt x="7777" y="0"/>
                  </a:moveTo>
                  <a:lnTo>
                    <a:pt x="3949" y="3352"/>
                  </a:lnTo>
                  <a:lnTo>
                    <a:pt x="5167" y="4724"/>
                  </a:lnTo>
                  <a:lnTo>
                    <a:pt x="6019" y="4724"/>
                  </a:lnTo>
                  <a:lnTo>
                    <a:pt x="4838" y="7645"/>
                  </a:lnTo>
                  <a:lnTo>
                    <a:pt x="1176" y="7645"/>
                  </a:lnTo>
                  <a:lnTo>
                    <a:pt x="0" y="9144"/>
                  </a:lnTo>
                  <a:lnTo>
                    <a:pt x="1143" y="11023"/>
                  </a:lnTo>
                  <a:lnTo>
                    <a:pt x="3213" y="10769"/>
                  </a:lnTo>
                  <a:lnTo>
                    <a:pt x="3871" y="10769"/>
                  </a:lnTo>
                  <a:lnTo>
                    <a:pt x="4991" y="9867"/>
                  </a:lnTo>
                  <a:lnTo>
                    <a:pt x="17290" y="9867"/>
                  </a:lnTo>
                  <a:lnTo>
                    <a:pt x="18064" y="8636"/>
                  </a:lnTo>
                  <a:lnTo>
                    <a:pt x="14643" y="8636"/>
                  </a:lnTo>
                  <a:lnTo>
                    <a:pt x="14360" y="7645"/>
                  </a:lnTo>
                  <a:lnTo>
                    <a:pt x="4838" y="7645"/>
                  </a:lnTo>
                  <a:lnTo>
                    <a:pt x="2336" y="6210"/>
                  </a:lnTo>
                  <a:lnTo>
                    <a:pt x="13951" y="6210"/>
                  </a:lnTo>
                  <a:lnTo>
                    <a:pt x="13817" y="5740"/>
                  </a:lnTo>
                  <a:lnTo>
                    <a:pt x="17145" y="5118"/>
                  </a:lnTo>
                  <a:lnTo>
                    <a:pt x="17259" y="3619"/>
                  </a:lnTo>
                  <a:lnTo>
                    <a:pt x="17349" y="2667"/>
                  </a:lnTo>
                  <a:lnTo>
                    <a:pt x="10833" y="2667"/>
                  </a:lnTo>
                  <a:lnTo>
                    <a:pt x="9728" y="2425"/>
                  </a:lnTo>
                  <a:lnTo>
                    <a:pt x="9613" y="1663"/>
                  </a:lnTo>
                  <a:lnTo>
                    <a:pt x="9525" y="1308"/>
                  </a:lnTo>
                  <a:lnTo>
                    <a:pt x="7777" y="0"/>
                  </a:lnTo>
                  <a:close/>
                </a:path>
                <a:path w="19050" h="15239">
                  <a:moveTo>
                    <a:pt x="18686" y="7645"/>
                  </a:moveTo>
                  <a:lnTo>
                    <a:pt x="18332" y="7645"/>
                  </a:lnTo>
                  <a:lnTo>
                    <a:pt x="14643" y="8636"/>
                  </a:lnTo>
                  <a:lnTo>
                    <a:pt x="18064" y="8636"/>
                  </a:lnTo>
                  <a:lnTo>
                    <a:pt x="18686" y="7645"/>
                  </a:lnTo>
                  <a:close/>
                </a:path>
                <a:path w="19050" h="15239">
                  <a:moveTo>
                    <a:pt x="15125" y="0"/>
                  </a:moveTo>
                  <a:lnTo>
                    <a:pt x="12763" y="1473"/>
                  </a:lnTo>
                  <a:lnTo>
                    <a:pt x="12732" y="1663"/>
                  </a:lnTo>
                  <a:lnTo>
                    <a:pt x="12636" y="2247"/>
                  </a:lnTo>
                  <a:lnTo>
                    <a:pt x="10833" y="2667"/>
                  </a:lnTo>
                  <a:lnTo>
                    <a:pt x="17349" y="2667"/>
                  </a:lnTo>
                  <a:lnTo>
                    <a:pt x="17389" y="2247"/>
                  </a:lnTo>
                  <a:lnTo>
                    <a:pt x="16887" y="1663"/>
                  </a:lnTo>
                  <a:lnTo>
                    <a:pt x="15125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5" name="object 225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215981" y="2622969"/>
              <a:ext cx="41767" cy="39685"/>
            </a:xfrm>
            <a:prstGeom prst="rect">
              <a:avLst/>
            </a:prstGeom>
          </p:spPr>
        </p:pic>
        <p:sp>
          <p:nvSpPr>
            <p:cNvPr id="226" name="object 226"/>
            <p:cNvSpPr/>
            <p:nvPr/>
          </p:nvSpPr>
          <p:spPr>
            <a:xfrm>
              <a:off x="4223296" y="2638685"/>
              <a:ext cx="24765" cy="20955"/>
            </a:xfrm>
            <a:custGeom>
              <a:avLst/>
              <a:gdLst/>
              <a:ahLst/>
              <a:cxnLst/>
              <a:rect l="l" t="t" r="r" b="b"/>
              <a:pathLst>
                <a:path w="24764" h="20955">
                  <a:moveTo>
                    <a:pt x="15314" y="15100"/>
                  </a:moveTo>
                  <a:lnTo>
                    <a:pt x="9283" y="15100"/>
                  </a:lnTo>
                  <a:lnTo>
                    <a:pt x="10083" y="17729"/>
                  </a:lnTo>
                  <a:lnTo>
                    <a:pt x="9194" y="18656"/>
                  </a:lnTo>
                  <a:lnTo>
                    <a:pt x="11277" y="20307"/>
                  </a:lnTo>
                  <a:lnTo>
                    <a:pt x="13334" y="20637"/>
                  </a:lnTo>
                  <a:lnTo>
                    <a:pt x="17598" y="20307"/>
                  </a:lnTo>
                  <a:lnTo>
                    <a:pt x="19037" y="20307"/>
                  </a:lnTo>
                  <a:lnTo>
                    <a:pt x="14109" y="16383"/>
                  </a:lnTo>
                  <a:lnTo>
                    <a:pt x="15314" y="15100"/>
                  </a:lnTo>
                  <a:close/>
                </a:path>
                <a:path w="24764" h="20955">
                  <a:moveTo>
                    <a:pt x="23787" y="14198"/>
                  </a:moveTo>
                  <a:lnTo>
                    <a:pt x="16381" y="14198"/>
                  </a:lnTo>
                  <a:lnTo>
                    <a:pt x="19240" y="17094"/>
                  </a:lnTo>
                  <a:lnTo>
                    <a:pt x="23787" y="14198"/>
                  </a:lnTo>
                  <a:close/>
                </a:path>
                <a:path w="24764" h="20955">
                  <a:moveTo>
                    <a:pt x="3785" y="9067"/>
                  </a:moveTo>
                  <a:lnTo>
                    <a:pt x="0" y="10261"/>
                  </a:lnTo>
                  <a:lnTo>
                    <a:pt x="1739" y="13893"/>
                  </a:lnTo>
                  <a:lnTo>
                    <a:pt x="4994" y="16383"/>
                  </a:lnTo>
                  <a:lnTo>
                    <a:pt x="4829" y="16383"/>
                  </a:lnTo>
                  <a:lnTo>
                    <a:pt x="5587" y="15989"/>
                  </a:lnTo>
                  <a:lnTo>
                    <a:pt x="8216" y="15252"/>
                  </a:lnTo>
                  <a:lnTo>
                    <a:pt x="9283" y="15100"/>
                  </a:lnTo>
                  <a:lnTo>
                    <a:pt x="15314" y="15100"/>
                  </a:lnTo>
                  <a:lnTo>
                    <a:pt x="16161" y="14198"/>
                  </a:lnTo>
                  <a:lnTo>
                    <a:pt x="23787" y="14198"/>
                  </a:lnTo>
                  <a:lnTo>
                    <a:pt x="24258" y="10261"/>
                  </a:lnTo>
                  <a:lnTo>
                    <a:pt x="24295" y="9956"/>
                  </a:lnTo>
                  <a:lnTo>
                    <a:pt x="23798" y="9766"/>
                  </a:lnTo>
                  <a:lnTo>
                    <a:pt x="5206" y="9766"/>
                  </a:lnTo>
                  <a:lnTo>
                    <a:pt x="3785" y="9067"/>
                  </a:lnTo>
                  <a:close/>
                </a:path>
                <a:path w="24764" h="20955">
                  <a:moveTo>
                    <a:pt x="7073" y="1143"/>
                  </a:moveTo>
                  <a:lnTo>
                    <a:pt x="1926" y="1143"/>
                  </a:lnTo>
                  <a:lnTo>
                    <a:pt x="787" y="3733"/>
                  </a:lnTo>
                  <a:lnTo>
                    <a:pt x="3441" y="6515"/>
                  </a:lnTo>
                  <a:lnTo>
                    <a:pt x="5118" y="6908"/>
                  </a:lnTo>
                  <a:lnTo>
                    <a:pt x="5206" y="9766"/>
                  </a:lnTo>
                  <a:lnTo>
                    <a:pt x="23798" y="9766"/>
                  </a:lnTo>
                  <a:lnTo>
                    <a:pt x="21979" y="9067"/>
                  </a:lnTo>
                  <a:lnTo>
                    <a:pt x="19735" y="9067"/>
                  </a:lnTo>
                  <a:lnTo>
                    <a:pt x="17792" y="7454"/>
                  </a:lnTo>
                  <a:lnTo>
                    <a:pt x="17183" y="6057"/>
                  </a:lnTo>
                  <a:lnTo>
                    <a:pt x="17919" y="5308"/>
                  </a:lnTo>
                  <a:lnTo>
                    <a:pt x="18249" y="4940"/>
                  </a:lnTo>
                  <a:lnTo>
                    <a:pt x="18250" y="4737"/>
                  </a:lnTo>
                  <a:lnTo>
                    <a:pt x="7912" y="4737"/>
                  </a:lnTo>
                  <a:lnTo>
                    <a:pt x="7073" y="1143"/>
                  </a:lnTo>
                  <a:close/>
                </a:path>
                <a:path w="24764" h="20955">
                  <a:moveTo>
                    <a:pt x="20700" y="8585"/>
                  </a:moveTo>
                  <a:lnTo>
                    <a:pt x="19735" y="9067"/>
                  </a:lnTo>
                  <a:lnTo>
                    <a:pt x="21982" y="9067"/>
                  </a:lnTo>
                  <a:lnTo>
                    <a:pt x="20700" y="8585"/>
                  </a:lnTo>
                  <a:close/>
                </a:path>
                <a:path w="24764" h="20955">
                  <a:moveTo>
                    <a:pt x="16246" y="0"/>
                  </a:moveTo>
                  <a:lnTo>
                    <a:pt x="12191" y="0"/>
                  </a:lnTo>
                  <a:lnTo>
                    <a:pt x="10960" y="457"/>
                  </a:lnTo>
                  <a:lnTo>
                    <a:pt x="10413" y="2806"/>
                  </a:lnTo>
                  <a:lnTo>
                    <a:pt x="10246" y="3733"/>
                  </a:lnTo>
                  <a:lnTo>
                    <a:pt x="10147" y="4279"/>
                  </a:lnTo>
                  <a:lnTo>
                    <a:pt x="7912" y="4737"/>
                  </a:lnTo>
                  <a:lnTo>
                    <a:pt x="18250" y="4737"/>
                  </a:lnTo>
                  <a:lnTo>
                    <a:pt x="18262" y="1739"/>
                  </a:lnTo>
                  <a:lnTo>
                    <a:pt x="16246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227"/>
            <p:cNvSpPr/>
            <p:nvPr/>
          </p:nvSpPr>
          <p:spPr>
            <a:xfrm>
              <a:off x="4225608" y="2640391"/>
              <a:ext cx="19685" cy="17145"/>
            </a:xfrm>
            <a:custGeom>
              <a:avLst/>
              <a:gdLst/>
              <a:ahLst/>
              <a:cxnLst/>
              <a:rect l="l" t="t" r="r" b="b"/>
              <a:pathLst>
                <a:path w="19685" h="17144">
                  <a:moveTo>
                    <a:pt x="12126" y="12471"/>
                  </a:moveTo>
                  <a:lnTo>
                    <a:pt x="7378" y="12471"/>
                  </a:lnTo>
                  <a:lnTo>
                    <a:pt x="8026" y="14528"/>
                  </a:lnTo>
                  <a:lnTo>
                    <a:pt x="7353" y="15252"/>
                  </a:lnTo>
                  <a:lnTo>
                    <a:pt x="8991" y="16522"/>
                  </a:lnTo>
                  <a:lnTo>
                    <a:pt x="10604" y="16789"/>
                  </a:lnTo>
                  <a:lnTo>
                    <a:pt x="13953" y="16522"/>
                  </a:lnTo>
                  <a:lnTo>
                    <a:pt x="15006" y="16522"/>
                  </a:lnTo>
                  <a:lnTo>
                    <a:pt x="11277" y="13576"/>
                  </a:lnTo>
                  <a:lnTo>
                    <a:pt x="12029" y="12598"/>
                  </a:lnTo>
                  <a:lnTo>
                    <a:pt x="12126" y="12471"/>
                  </a:lnTo>
                  <a:close/>
                </a:path>
                <a:path w="19685" h="17144">
                  <a:moveTo>
                    <a:pt x="2920" y="7696"/>
                  </a:moveTo>
                  <a:lnTo>
                    <a:pt x="0" y="8661"/>
                  </a:lnTo>
                  <a:lnTo>
                    <a:pt x="1447" y="11531"/>
                  </a:lnTo>
                  <a:lnTo>
                    <a:pt x="4174" y="13576"/>
                  </a:lnTo>
                  <a:lnTo>
                    <a:pt x="3715" y="13576"/>
                  </a:lnTo>
                  <a:lnTo>
                    <a:pt x="4508" y="13169"/>
                  </a:lnTo>
                  <a:lnTo>
                    <a:pt x="5613" y="12877"/>
                  </a:lnTo>
                  <a:lnTo>
                    <a:pt x="6553" y="12598"/>
                  </a:lnTo>
                  <a:lnTo>
                    <a:pt x="7378" y="12471"/>
                  </a:lnTo>
                  <a:lnTo>
                    <a:pt x="12126" y="12471"/>
                  </a:lnTo>
                  <a:lnTo>
                    <a:pt x="13258" y="10998"/>
                  </a:lnTo>
                  <a:lnTo>
                    <a:pt x="18797" y="10998"/>
                  </a:lnTo>
                  <a:lnTo>
                    <a:pt x="19071" y="8661"/>
                  </a:lnTo>
                  <a:lnTo>
                    <a:pt x="19100" y="8407"/>
                  </a:lnTo>
                  <a:lnTo>
                    <a:pt x="18707" y="8254"/>
                  </a:lnTo>
                  <a:lnTo>
                    <a:pt x="4089" y="8254"/>
                  </a:lnTo>
                  <a:lnTo>
                    <a:pt x="2920" y="7696"/>
                  </a:lnTo>
                  <a:close/>
                </a:path>
                <a:path w="19685" h="17144">
                  <a:moveTo>
                    <a:pt x="18797" y="10998"/>
                  </a:moveTo>
                  <a:lnTo>
                    <a:pt x="13258" y="10998"/>
                  </a:lnTo>
                  <a:lnTo>
                    <a:pt x="16074" y="13576"/>
                  </a:lnTo>
                  <a:lnTo>
                    <a:pt x="15800" y="13576"/>
                  </a:lnTo>
                  <a:lnTo>
                    <a:pt x="18707" y="11772"/>
                  </a:lnTo>
                  <a:lnTo>
                    <a:pt x="18797" y="10998"/>
                  </a:lnTo>
                  <a:close/>
                </a:path>
                <a:path w="19685" h="17144">
                  <a:moveTo>
                    <a:pt x="5422" y="1295"/>
                  </a:moveTo>
                  <a:lnTo>
                    <a:pt x="1312" y="1295"/>
                  </a:lnTo>
                  <a:lnTo>
                    <a:pt x="457" y="3403"/>
                  </a:lnTo>
                  <a:lnTo>
                    <a:pt x="2641" y="5651"/>
                  </a:lnTo>
                  <a:lnTo>
                    <a:pt x="3962" y="5981"/>
                  </a:lnTo>
                  <a:lnTo>
                    <a:pt x="3987" y="6413"/>
                  </a:lnTo>
                  <a:lnTo>
                    <a:pt x="4089" y="8254"/>
                  </a:lnTo>
                  <a:lnTo>
                    <a:pt x="18707" y="8254"/>
                  </a:lnTo>
                  <a:lnTo>
                    <a:pt x="17263" y="7696"/>
                  </a:lnTo>
                  <a:lnTo>
                    <a:pt x="15519" y="7696"/>
                  </a:lnTo>
                  <a:lnTo>
                    <a:pt x="13995" y="6413"/>
                  </a:lnTo>
                  <a:lnTo>
                    <a:pt x="13500" y="5295"/>
                  </a:lnTo>
                  <a:lnTo>
                    <a:pt x="14302" y="4432"/>
                  </a:lnTo>
                  <a:lnTo>
                    <a:pt x="5791" y="4432"/>
                  </a:lnTo>
                  <a:lnTo>
                    <a:pt x="5670" y="3403"/>
                  </a:lnTo>
                  <a:lnTo>
                    <a:pt x="5598" y="2793"/>
                  </a:lnTo>
                  <a:lnTo>
                    <a:pt x="5481" y="1790"/>
                  </a:lnTo>
                  <a:lnTo>
                    <a:pt x="5422" y="1295"/>
                  </a:lnTo>
                  <a:close/>
                </a:path>
                <a:path w="19685" h="17144">
                  <a:moveTo>
                    <a:pt x="16281" y="7315"/>
                  </a:moveTo>
                  <a:lnTo>
                    <a:pt x="15519" y="7696"/>
                  </a:lnTo>
                  <a:lnTo>
                    <a:pt x="17263" y="7696"/>
                  </a:lnTo>
                  <a:lnTo>
                    <a:pt x="16281" y="7315"/>
                  </a:lnTo>
                  <a:close/>
                </a:path>
                <a:path w="19685" h="17144">
                  <a:moveTo>
                    <a:pt x="12496" y="0"/>
                  </a:moveTo>
                  <a:lnTo>
                    <a:pt x="9690" y="482"/>
                  </a:lnTo>
                  <a:lnTo>
                    <a:pt x="8953" y="863"/>
                  </a:lnTo>
                  <a:lnTo>
                    <a:pt x="8559" y="2793"/>
                  </a:lnTo>
                  <a:lnTo>
                    <a:pt x="8993" y="3403"/>
                  </a:lnTo>
                  <a:lnTo>
                    <a:pt x="9093" y="3543"/>
                  </a:lnTo>
                  <a:lnTo>
                    <a:pt x="5791" y="4432"/>
                  </a:lnTo>
                  <a:lnTo>
                    <a:pt x="14338" y="4432"/>
                  </a:lnTo>
                  <a:lnTo>
                    <a:pt x="14338" y="1790"/>
                  </a:lnTo>
                  <a:lnTo>
                    <a:pt x="12496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228"/>
            <p:cNvSpPr/>
            <p:nvPr/>
          </p:nvSpPr>
          <p:spPr>
            <a:xfrm>
              <a:off x="4217103" y="2634847"/>
              <a:ext cx="41275" cy="27940"/>
            </a:xfrm>
            <a:custGeom>
              <a:avLst/>
              <a:gdLst/>
              <a:ahLst/>
              <a:cxnLst/>
              <a:rect l="l" t="t" r="r" b="b"/>
              <a:pathLst>
                <a:path w="41275" h="27939">
                  <a:moveTo>
                    <a:pt x="38138" y="0"/>
                  </a:moveTo>
                  <a:lnTo>
                    <a:pt x="17322" y="19418"/>
                  </a:lnTo>
                  <a:lnTo>
                    <a:pt x="9905" y="16662"/>
                  </a:lnTo>
                  <a:lnTo>
                    <a:pt x="7632" y="15430"/>
                  </a:lnTo>
                  <a:lnTo>
                    <a:pt x="5333" y="14312"/>
                  </a:lnTo>
                  <a:lnTo>
                    <a:pt x="3162" y="12903"/>
                  </a:lnTo>
                  <a:lnTo>
                    <a:pt x="1384" y="11125"/>
                  </a:lnTo>
                  <a:lnTo>
                    <a:pt x="0" y="9004"/>
                  </a:lnTo>
                  <a:lnTo>
                    <a:pt x="177" y="10350"/>
                  </a:lnTo>
                  <a:lnTo>
                    <a:pt x="18953" y="27821"/>
                  </a:lnTo>
                  <a:lnTo>
                    <a:pt x="26528" y="27541"/>
                  </a:lnTo>
                  <a:lnTo>
                    <a:pt x="33358" y="24625"/>
                  </a:lnTo>
                  <a:lnTo>
                    <a:pt x="38379" y="18986"/>
                  </a:lnTo>
                  <a:lnTo>
                    <a:pt x="40297" y="15405"/>
                  </a:lnTo>
                  <a:lnTo>
                    <a:pt x="41147" y="10591"/>
                  </a:lnTo>
                  <a:lnTo>
                    <a:pt x="40462" y="6591"/>
                  </a:lnTo>
                  <a:lnTo>
                    <a:pt x="40055" y="4267"/>
                  </a:lnTo>
                  <a:lnTo>
                    <a:pt x="39255" y="2057"/>
                  </a:lnTo>
                  <a:lnTo>
                    <a:pt x="38138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9" name="object 229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4185882" y="2613406"/>
              <a:ext cx="30962" cy="33680"/>
            </a:xfrm>
            <a:prstGeom prst="rect">
              <a:avLst/>
            </a:prstGeom>
          </p:spPr>
        </p:pic>
        <p:sp>
          <p:nvSpPr>
            <p:cNvPr id="230" name="object 230"/>
            <p:cNvSpPr/>
            <p:nvPr/>
          </p:nvSpPr>
          <p:spPr>
            <a:xfrm>
              <a:off x="4185885" y="2613368"/>
              <a:ext cx="27305" cy="26670"/>
            </a:xfrm>
            <a:custGeom>
              <a:avLst/>
              <a:gdLst/>
              <a:ahLst/>
              <a:cxnLst/>
              <a:rect l="l" t="t" r="r" b="b"/>
              <a:pathLst>
                <a:path w="27304" h="26669">
                  <a:moveTo>
                    <a:pt x="6171" y="0"/>
                  </a:moveTo>
                  <a:lnTo>
                    <a:pt x="5803" y="0"/>
                  </a:lnTo>
                  <a:lnTo>
                    <a:pt x="5600" y="634"/>
                  </a:lnTo>
                  <a:lnTo>
                    <a:pt x="5309" y="1219"/>
                  </a:lnTo>
                  <a:lnTo>
                    <a:pt x="4445" y="2197"/>
                  </a:lnTo>
                  <a:lnTo>
                    <a:pt x="5727" y="3708"/>
                  </a:lnTo>
                  <a:lnTo>
                    <a:pt x="3848" y="4864"/>
                  </a:lnTo>
                  <a:lnTo>
                    <a:pt x="4139" y="5854"/>
                  </a:lnTo>
                  <a:lnTo>
                    <a:pt x="735" y="5854"/>
                  </a:lnTo>
                  <a:lnTo>
                    <a:pt x="546" y="6095"/>
                  </a:lnTo>
                  <a:lnTo>
                    <a:pt x="12" y="6337"/>
                  </a:lnTo>
                  <a:lnTo>
                    <a:pt x="0" y="6616"/>
                  </a:lnTo>
                  <a:lnTo>
                    <a:pt x="787" y="7277"/>
                  </a:lnTo>
                  <a:lnTo>
                    <a:pt x="1587" y="8102"/>
                  </a:lnTo>
                  <a:lnTo>
                    <a:pt x="1143" y="10083"/>
                  </a:lnTo>
                  <a:lnTo>
                    <a:pt x="1193" y="12763"/>
                  </a:lnTo>
                  <a:lnTo>
                    <a:pt x="685" y="14655"/>
                  </a:lnTo>
                  <a:lnTo>
                    <a:pt x="537" y="16192"/>
                  </a:lnTo>
                  <a:lnTo>
                    <a:pt x="495" y="16624"/>
                  </a:lnTo>
                  <a:lnTo>
                    <a:pt x="914" y="20739"/>
                  </a:lnTo>
                  <a:lnTo>
                    <a:pt x="1981" y="22923"/>
                  </a:lnTo>
                  <a:lnTo>
                    <a:pt x="3289" y="25349"/>
                  </a:lnTo>
                  <a:lnTo>
                    <a:pt x="3898" y="26314"/>
                  </a:lnTo>
                  <a:lnTo>
                    <a:pt x="3098" y="23723"/>
                  </a:lnTo>
                  <a:lnTo>
                    <a:pt x="3099" y="20739"/>
                  </a:lnTo>
                  <a:lnTo>
                    <a:pt x="4635" y="16192"/>
                  </a:lnTo>
                  <a:lnTo>
                    <a:pt x="5219" y="14008"/>
                  </a:lnTo>
                  <a:lnTo>
                    <a:pt x="8153" y="10210"/>
                  </a:lnTo>
                  <a:lnTo>
                    <a:pt x="9956" y="7937"/>
                  </a:lnTo>
                  <a:lnTo>
                    <a:pt x="15066" y="5854"/>
                  </a:lnTo>
                  <a:lnTo>
                    <a:pt x="16293" y="5321"/>
                  </a:lnTo>
                  <a:lnTo>
                    <a:pt x="23477" y="5321"/>
                  </a:lnTo>
                  <a:lnTo>
                    <a:pt x="16817" y="5029"/>
                  </a:lnTo>
                  <a:lnTo>
                    <a:pt x="25271" y="5029"/>
                  </a:lnTo>
                  <a:lnTo>
                    <a:pt x="23888" y="3898"/>
                  </a:lnTo>
                  <a:lnTo>
                    <a:pt x="20052" y="2006"/>
                  </a:lnTo>
                  <a:lnTo>
                    <a:pt x="8318" y="2006"/>
                  </a:lnTo>
                  <a:lnTo>
                    <a:pt x="6997" y="1219"/>
                  </a:lnTo>
                  <a:lnTo>
                    <a:pt x="6578" y="634"/>
                  </a:lnTo>
                  <a:lnTo>
                    <a:pt x="6171" y="0"/>
                  </a:lnTo>
                  <a:close/>
                </a:path>
                <a:path w="27304" h="26669">
                  <a:moveTo>
                    <a:pt x="25271" y="5029"/>
                  </a:moveTo>
                  <a:lnTo>
                    <a:pt x="16954" y="5029"/>
                  </a:lnTo>
                  <a:lnTo>
                    <a:pt x="16293" y="5321"/>
                  </a:lnTo>
                  <a:lnTo>
                    <a:pt x="21849" y="5321"/>
                  </a:lnTo>
                  <a:lnTo>
                    <a:pt x="24244" y="5854"/>
                  </a:lnTo>
                  <a:lnTo>
                    <a:pt x="25222" y="6095"/>
                  </a:lnTo>
                  <a:lnTo>
                    <a:pt x="25787" y="6337"/>
                  </a:lnTo>
                  <a:lnTo>
                    <a:pt x="26371" y="6616"/>
                  </a:lnTo>
                  <a:lnTo>
                    <a:pt x="27051" y="7010"/>
                  </a:lnTo>
                  <a:lnTo>
                    <a:pt x="25628" y="5321"/>
                  </a:lnTo>
                  <a:lnTo>
                    <a:pt x="25271" y="5029"/>
                  </a:lnTo>
                  <a:close/>
                </a:path>
                <a:path w="27304" h="26669">
                  <a:moveTo>
                    <a:pt x="16954" y="5029"/>
                  </a:moveTo>
                  <a:lnTo>
                    <a:pt x="16817" y="5029"/>
                  </a:lnTo>
                  <a:lnTo>
                    <a:pt x="23477" y="5321"/>
                  </a:lnTo>
                  <a:lnTo>
                    <a:pt x="16293" y="5321"/>
                  </a:lnTo>
                  <a:lnTo>
                    <a:pt x="16954" y="5029"/>
                  </a:lnTo>
                  <a:close/>
                </a:path>
                <a:path w="27304" h="26669">
                  <a:moveTo>
                    <a:pt x="19717" y="1841"/>
                  </a:moveTo>
                  <a:lnTo>
                    <a:pt x="11887" y="1841"/>
                  </a:lnTo>
                  <a:lnTo>
                    <a:pt x="8318" y="2006"/>
                  </a:lnTo>
                  <a:lnTo>
                    <a:pt x="20052" y="2006"/>
                  </a:lnTo>
                  <a:lnTo>
                    <a:pt x="19717" y="1841"/>
                  </a:lnTo>
                  <a:close/>
                </a:path>
                <a:path w="27304" h="26669">
                  <a:moveTo>
                    <a:pt x="16084" y="1219"/>
                  </a:moveTo>
                  <a:lnTo>
                    <a:pt x="15170" y="1219"/>
                  </a:lnTo>
                  <a:lnTo>
                    <a:pt x="11629" y="1841"/>
                  </a:lnTo>
                  <a:lnTo>
                    <a:pt x="21496" y="1841"/>
                  </a:lnTo>
                  <a:lnTo>
                    <a:pt x="16084" y="1219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" name="object 231"/>
            <p:cNvSpPr/>
            <p:nvPr/>
          </p:nvSpPr>
          <p:spPr>
            <a:xfrm>
              <a:off x="4194416" y="3295637"/>
              <a:ext cx="85725" cy="88265"/>
            </a:xfrm>
            <a:custGeom>
              <a:avLst/>
              <a:gdLst/>
              <a:ahLst/>
              <a:cxnLst/>
              <a:rect l="l" t="t" r="r" b="b"/>
              <a:pathLst>
                <a:path w="85725" h="88264">
                  <a:moveTo>
                    <a:pt x="85267" y="17856"/>
                  </a:moveTo>
                  <a:lnTo>
                    <a:pt x="84734" y="17360"/>
                  </a:lnTo>
                  <a:lnTo>
                    <a:pt x="83312" y="16611"/>
                  </a:lnTo>
                  <a:lnTo>
                    <a:pt x="82600" y="15748"/>
                  </a:lnTo>
                  <a:lnTo>
                    <a:pt x="50977" y="51409"/>
                  </a:lnTo>
                  <a:lnTo>
                    <a:pt x="50495" y="39446"/>
                  </a:lnTo>
                  <a:lnTo>
                    <a:pt x="52501" y="26377"/>
                  </a:lnTo>
                  <a:lnTo>
                    <a:pt x="57111" y="15100"/>
                  </a:lnTo>
                  <a:lnTo>
                    <a:pt x="64287" y="5651"/>
                  </a:lnTo>
                  <a:lnTo>
                    <a:pt x="64744" y="5219"/>
                  </a:lnTo>
                  <a:lnTo>
                    <a:pt x="64046" y="4978"/>
                  </a:lnTo>
                  <a:lnTo>
                    <a:pt x="62445" y="4864"/>
                  </a:lnTo>
                  <a:lnTo>
                    <a:pt x="61455" y="4381"/>
                  </a:lnTo>
                  <a:lnTo>
                    <a:pt x="60744" y="3644"/>
                  </a:lnTo>
                  <a:lnTo>
                    <a:pt x="54698" y="11518"/>
                  </a:lnTo>
                  <a:lnTo>
                    <a:pt x="49657" y="22402"/>
                  </a:lnTo>
                  <a:lnTo>
                    <a:pt x="47891" y="31140"/>
                  </a:lnTo>
                  <a:lnTo>
                    <a:pt x="45110" y="20180"/>
                  </a:lnTo>
                  <a:lnTo>
                    <a:pt x="40551" y="9004"/>
                  </a:lnTo>
                  <a:lnTo>
                    <a:pt x="35712" y="0"/>
                  </a:lnTo>
                  <a:lnTo>
                    <a:pt x="35013" y="838"/>
                  </a:lnTo>
                  <a:lnTo>
                    <a:pt x="34010" y="1447"/>
                  </a:lnTo>
                  <a:lnTo>
                    <a:pt x="32346" y="1663"/>
                  </a:lnTo>
                  <a:lnTo>
                    <a:pt x="31635" y="1968"/>
                  </a:lnTo>
                  <a:lnTo>
                    <a:pt x="32105" y="2400"/>
                  </a:lnTo>
                  <a:lnTo>
                    <a:pt x="38112" y="12687"/>
                  </a:lnTo>
                  <a:lnTo>
                    <a:pt x="42405" y="24599"/>
                  </a:lnTo>
                  <a:lnTo>
                    <a:pt x="45250" y="38176"/>
                  </a:lnTo>
                  <a:lnTo>
                    <a:pt x="46189" y="46558"/>
                  </a:lnTo>
                  <a:lnTo>
                    <a:pt x="43294" y="40246"/>
                  </a:lnTo>
                  <a:lnTo>
                    <a:pt x="34429" y="28689"/>
                  </a:lnTo>
                  <a:lnTo>
                    <a:pt x="25120" y="21120"/>
                  </a:lnTo>
                  <a:lnTo>
                    <a:pt x="16243" y="16687"/>
                  </a:lnTo>
                  <a:lnTo>
                    <a:pt x="15951" y="17653"/>
                  </a:lnTo>
                  <a:lnTo>
                    <a:pt x="15252" y="18542"/>
                  </a:lnTo>
                  <a:lnTo>
                    <a:pt x="13881" y="19342"/>
                  </a:lnTo>
                  <a:lnTo>
                    <a:pt x="13360" y="19850"/>
                  </a:lnTo>
                  <a:lnTo>
                    <a:pt x="13931" y="20053"/>
                  </a:lnTo>
                  <a:lnTo>
                    <a:pt x="24536" y="25387"/>
                  </a:lnTo>
                  <a:lnTo>
                    <a:pt x="33629" y="33502"/>
                  </a:lnTo>
                  <a:lnTo>
                    <a:pt x="41173" y="44361"/>
                  </a:lnTo>
                  <a:lnTo>
                    <a:pt x="42087" y="46469"/>
                  </a:lnTo>
                  <a:lnTo>
                    <a:pt x="37007" y="41998"/>
                  </a:lnTo>
                  <a:lnTo>
                    <a:pt x="24206" y="35064"/>
                  </a:lnTo>
                  <a:lnTo>
                    <a:pt x="12623" y="31927"/>
                  </a:lnTo>
                  <a:lnTo>
                    <a:pt x="2705" y="31496"/>
                  </a:lnTo>
                  <a:lnTo>
                    <a:pt x="2806" y="32499"/>
                  </a:lnTo>
                  <a:lnTo>
                    <a:pt x="2565" y="33591"/>
                  </a:lnTo>
                  <a:lnTo>
                    <a:pt x="1612" y="34886"/>
                  </a:lnTo>
                  <a:lnTo>
                    <a:pt x="1371" y="35572"/>
                  </a:lnTo>
                  <a:lnTo>
                    <a:pt x="1955" y="35509"/>
                  </a:lnTo>
                  <a:lnTo>
                    <a:pt x="13830" y="36080"/>
                  </a:lnTo>
                  <a:lnTo>
                    <a:pt x="25425" y="39789"/>
                  </a:lnTo>
                  <a:lnTo>
                    <a:pt x="36728" y="46634"/>
                  </a:lnTo>
                  <a:lnTo>
                    <a:pt x="44361" y="53581"/>
                  </a:lnTo>
                  <a:lnTo>
                    <a:pt x="31813" y="54305"/>
                  </a:lnTo>
                  <a:lnTo>
                    <a:pt x="17818" y="58331"/>
                  </a:lnTo>
                  <a:lnTo>
                    <a:pt x="7378" y="64236"/>
                  </a:lnTo>
                  <a:lnTo>
                    <a:pt x="0" y="70878"/>
                  </a:lnTo>
                  <a:lnTo>
                    <a:pt x="787" y="71526"/>
                  </a:lnTo>
                  <a:lnTo>
                    <a:pt x="1371" y="72466"/>
                  </a:lnTo>
                  <a:lnTo>
                    <a:pt x="1600" y="74053"/>
                  </a:lnTo>
                  <a:lnTo>
                    <a:pt x="1905" y="74726"/>
                  </a:lnTo>
                  <a:lnTo>
                    <a:pt x="2298" y="74256"/>
                  </a:lnTo>
                  <a:lnTo>
                    <a:pt x="11150" y="66332"/>
                  </a:lnTo>
                  <a:lnTo>
                    <a:pt x="22021" y="60833"/>
                  </a:lnTo>
                  <a:lnTo>
                    <a:pt x="34874" y="57785"/>
                  </a:lnTo>
                  <a:lnTo>
                    <a:pt x="46850" y="57302"/>
                  </a:lnTo>
                  <a:lnTo>
                    <a:pt x="46990" y="57594"/>
                  </a:lnTo>
                  <a:lnTo>
                    <a:pt x="37934" y="63944"/>
                  </a:lnTo>
                  <a:lnTo>
                    <a:pt x="29768" y="72415"/>
                  </a:lnTo>
                  <a:lnTo>
                    <a:pt x="25057" y="80238"/>
                  </a:lnTo>
                  <a:lnTo>
                    <a:pt x="22936" y="87045"/>
                  </a:lnTo>
                  <a:lnTo>
                    <a:pt x="23787" y="87020"/>
                  </a:lnTo>
                  <a:lnTo>
                    <a:pt x="24676" y="87236"/>
                  </a:lnTo>
                  <a:lnTo>
                    <a:pt x="25615" y="87960"/>
                  </a:lnTo>
                  <a:lnTo>
                    <a:pt x="26136" y="88176"/>
                  </a:lnTo>
                  <a:lnTo>
                    <a:pt x="26187" y="87757"/>
                  </a:lnTo>
                  <a:lnTo>
                    <a:pt x="28778" y="79616"/>
                  </a:lnTo>
                  <a:lnTo>
                    <a:pt x="33997" y="71805"/>
                  </a:lnTo>
                  <a:lnTo>
                    <a:pt x="41808" y="64363"/>
                  </a:lnTo>
                  <a:lnTo>
                    <a:pt x="52222" y="57302"/>
                  </a:lnTo>
                  <a:lnTo>
                    <a:pt x="51752" y="56756"/>
                  </a:lnTo>
                  <a:lnTo>
                    <a:pt x="52844" y="57086"/>
                  </a:lnTo>
                  <a:lnTo>
                    <a:pt x="58331" y="43332"/>
                  </a:lnTo>
                  <a:lnTo>
                    <a:pt x="65481" y="32219"/>
                  </a:lnTo>
                  <a:lnTo>
                    <a:pt x="74269" y="23787"/>
                  </a:lnTo>
                  <a:lnTo>
                    <a:pt x="84683" y="18059"/>
                  </a:lnTo>
                  <a:lnTo>
                    <a:pt x="85267" y="17856"/>
                  </a:lnTo>
                  <a:close/>
                </a:path>
              </a:pathLst>
            </a:custGeom>
            <a:solidFill>
              <a:srgbClr val="86A9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2" name="object 232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4178147" y="3289706"/>
              <a:ext cx="33054" cy="30530"/>
            </a:xfrm>
            <a:prstGeom prst="rect">
              <a:avLst/>
            </a:prstGeom>
          </p:spPr>
        </p:pic>
        <p:sp>
          <p:nvSpPr>
            <p:cNvPr id="233" name="object 233"/>
            <p:cNvSpPr/>
            <p:nvPr/>
          </p:nvSpPr>
          <p:spPr>
            <a:xfrm>
              <a:off x="4185325" y="3290502"/>
              <a:ext cx="19685" cy="15875"/>
            </a:xfrm>
            <a:custGeom>
              <a:avLst/>
              <a:gdLst/>
              <a:ahLst/>
              <a:cxnLst/>
              <a:rect l="l" t="t" r="r" b="b"/>
              <a:pathLst>
                <a:path w="19685" h="15875">
                  <a:moveTo>
                    <a:pt x="15016" y="12407"/>
                  </a:moveTo>
                  <a:lnTo>
                    <a:pt x="8036" y="12407"/>
                  </a:lnTo>
                  <a:lnTo>
                    <a:pt x="8801" y="12674"/>
                  </a:lnTo>
                  <a:lnTo>
                    <a:pt x="8877" y="13855"/>
                  </a:lnTo>
                  <a:lnTo>
                    <a:pt x="10667" y="15506"/>
                  </a:lnTo>
                  <a:lnTo>
                    <a:pt x="12890" y="15239"/>
                  </a:lnTo>
                  <a:lnTo>
                    <a:pt x="14757" y="13017"/>
                  </a:lnTo>
                  <a:lnTo>
                    <a:pt x="14903" y="12674"/>
                  </a:lnTo>
                  <a:lnTo>
                    <a:pt x="15016" y="12407"/>
                  </a:lnTo>
                  <a:close/>
                </a:path>
                <a:path w="19685" h="15875">
                  <a:moveTo>
                    <a:pt x="6883" y="12407"/>
                  </a:moveTo>
                  <a:lnTo>
                    <a:pt x="1056" y="12407"/>
                  </a:lnTo>
                  <a:lnTo>
                    <a:pt x="2959" y="14643"/>
                  </a:lnTo>
                  <a:lnTo>
                    <a:pt x="5575" y="13334"/>
                  </a:lnTo>
                  <a:lnTo>
                    <a:pt x="5667" y="13017"/>
                  </a:lnTo>
                  <a:lnTo>
                    <a:pt x="5767" y="12674"/>
                  </a:lnTo>
                  <a:lnTo>
                    <a:pt x="4822" y="12674"/>
                  </a:lnTo>
                  <a:lnTo>
                    <a:pt x="6883" y="12407"/>
                  </a:lnTo>
                  <a:close/>
                </a:path>
                <a:path w="19685" h="15875">
                  <a:moveTo>
                    <a:pt x="14325" y="8178"/>
                  </a:moveTo>
                  <a:lnTo>
                    <a:pt x="1565" y="8178"/>
                  </a:lnTo>
                  <a:lnTo>
                    <a:pt x="807" y="12407"/>
                  </a:lnTo>
                  <a:lnTo>
                    <a:pt x="15363" y="12407"/>
                  </a:lnTo>
                  <a:lnTo>
                    <a:pt x="14122" y="10553"/>
                  </a:lnTo>
                  <a:lnTo>
                    <a:pt x="13436" y="9664"/>
                  </a:lnTo>
                  <a:lnTo>
                    <a:pt x="14325" y="8178"/>
                  </a:lnTo>
                  <a:close/>
                </a:path>
                <a:path w="19685" h="15875">
                  <a:moveTo>
                    <a:pt x="18961" y="5638"/>
                  </a:moveTo>
                  <a:lnTo>
                    <a:pt x="4622" y="5638"/>
                  </a:lnTo>
                  <a:lnTo>
                    <a:pt x="4674" y="6337"/>
                  </a:lnTo>
                  <a:lnTo>
                    <a:pt x="4796" y="8178"/>
                  </a:lnTo>
                  <a:lnTo>
                    <a:pt x="14325" y="8178"/>
                  </a:lnTo>
                  <a:lnTo>
                    <a:pt x="16942" y="9664"/>
                  </a:lnTo>
                  <a:lnTo>
                    <a:pt x="16664" y="9664"/>
                  </a:lnTo>
                  <a:lnTo>
                    <a:pt x="19469" y="6794"/>
                  </a:lnTo>
                  <a:lnTo>
                    <a:pt x="18961" y="5638"/>
                  </a:lnTo>
                  <a:close/>
                </a:path>
                <a:path w="19685" h="15875">
                  <a:moveTo>
                    <a:pt x="5867" y="1714"/>
                  </a:moveTo>
                  <a:lnTo>
                    <a:pt x="3886" y="2031"/>
                  </a:lnTo>
                  <a:lnTo>
                    <a:pt x="2628" y="2997"/>
                  </a:lnTo>
                  <a:lnTo>
                    <a:pt x="0" y="6337"/>
                  </a:lnTo>
                  <a:lnTo>
                    <a:pt x="4622" y="5638"/>
                  </a:lnTo>
                  <a:lnTo>
                    <a:pt x="18961" y="5638"/>
                  </a:lnTo>
                  <a:lnTo>
                    <a:pt x="18894" y="5486"/>
                  </a:lnTo>
                  <a:lnTo>
                    <a:pt x="14541" y="5486"/>
                  </a:lnTo>
                  <a:lnTo>
                    <a:pt x="12915" y="4063"/>
                  </a:lnTo>
                  <a:lnTo>
                    <a:pt x="14058" y="3606"/>
                  </a:lnTo>
                  <a:lnTo>
                    <a:pt x="7835" y="3606"/>
                  </a:lnTo>
                  <a:lnTo>
                    <a:pt x="5930" y="2679"/>
                  </a:lnTo>
                  <a:lnTo>
                    <a:pt x="5867" y="1714"/>
                  </a:lnTo>
                  <a:close/>
                </a:path>
                <a:path w="19685" h="15875">
                  <a:moveTo>
                    <a:pt x="18577" y="4762"/>
                  </a:moveTo>
                  <a:lnTo>
                    <a:pt x="15620" y="4762"/>
                  </a:lnTo>
                  <a:lnTo>
                    <a:pt x="14541" y="5486"/>
                  </a:lnTo>
                  <a:lnTo>
                    <a:pt x="18894" y="5486"/>
                  </a:lnTo>
                  <a:lnTo>
                    <a:pt x="18577" y="4762"/>
                  </a:lnTo>
                  <a:close/>
                </a:path>
                <a:path w="19685" h="15875">
                  <a:moveTo>
                    <a:pt x="12382" y="0"/>
                  </a:moveTo>
                  <a:lnTo>
                    <a:pt x="9372" y="533"/>
                  </a:lnTo>
                  <a:lnTo>
                    <a:pt x="9267" y="901"/>
                  </a:lnTo>
                  <a:lnTo>
                    <a:pt x="9220" y="1066"/>
                  </a:lnTo>
                  <a:lnTo>
                    <a:pt x="8231" y="2997"/>
                  </a:lnTo>
                  <a:lnTo>
                    <a:pt x="7835" y="3606"/>
                  </a:lnTo>
                  <a:lnTo>
                    <a:pt x="14058" y="3606"/>
                  </a:lnTo>
                  <a:lnTo>
                    <a:pt x="15239" y="1066"/>
                  </a:lnTo>
                  <a:lnTo>
                    <a:pt x="15316" y="901"/>
                  </a:lnTo>
                  <a:lnTo>
                    <a:pt x="12382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" name="object 234"/>
            <p:cNvSpPr/>
            <p:nvPr/>
          </p:nvSpPr>
          <p:spPr>
            <a:xfrm>
              <a:off x="4187353" y="3291974"/>
              <a:ext cx="15875" cy="12700"/>
            </a:xfrm>
            <a:custGeom>
              <a:avLst/>
              <a:gdLst/>
              <a:ahLst/>
              <a:cxnLst/>
              <a:rect l="l" t="t" r="r" b="b"/>
              <a:pathLst>
                <a:path w="15875" h="12700">
                  <a:moveTo>
                    <a:pt x="7162" y="9524"/>
                  </a:moveTo>
                  <a:lnTo>
                    <a:pt x="5684" y="9524"/>
                  </a:lnTo>
                  <a:lnTo>
                    <a:pt x="6959" y="9944"/>
                  </a:lnTo>
                  <a:lnTo>
                    <a:pt x="6983" y="10299"/>
                  </a:lnTo>
                  <a:lnTo>
                    <a:pt x="7092" y="10947"/>
                  </a:lnTo>
                  <a:lnTo>
                    <a:pt x="8470" y="12217"/>
                  </a:lnTo>
                  <a:lnTo>
                    <a:pt x="10375" y="12217"/>
                  </a:lnTo>
                  <a:lnTo>
                    <a:pt x="11176" y="10947"/>
                  </a:lnTo>
                  <a:lnTo>
                    <a:pt x="11507" y="10464"/>
                  </a:lnTo>
                  <a:lnTo>
                    <a:pt x="11620" y="10299"/>
                  </a:lnTo>
                  <a:lnTo>
                    <a:pt x="11711" y="9944"/>
                  </a:lnTo>
                  <a:lnTo>
                    <a:pt x="3600" y="9944"/>
                  </a:lnTo>
                  <a:lnTo>
                    <a:pt x="7162" y="9524"/>
                  </a:lnTo>
                  <a:close/>
                </a:path>
                <a:path w="15875" h="12700">
                  <a:moveTo>
                    <a:pt x="15104" y="4419"/>
                  </a:moveTo>
                  <a:lnTo>
                    <a:pt x="3479" y="4419"/>
                  </a:lnTo>
                  <a:lnTo>
                    <a:pt x="3886" y="6870"/>
                  </a:lnTo>
                  <a:lnTo>
                    <a:pt x="1104" y="7099"/>
                  </a:lnTo>
                  <a:lnTo>
                    <a:pt x="647" y="9524"/>
                  </a:lnTo>
                  <a:lnTo>
                    <a:pt x="2324" y="11468"/>
                  </a:lnTo>
                  <a:lnTo>
                    <a:pt x="4394" y="10464"/>
                  </a:lnTo>
                  <a:lnTo>
                    <a:pt x="4440" y="10299"/>
                  </a:lnTo>
                  <a:lnTo>
                    <a:pt x="4539" y="9944"/>
                  </a:lnTo>
                  <a:lnTo>
                    <a:pt x="6959" y="9944"/>
                  </a:lnTo>
                  <a:lnTo>
                    <a:pt x="5684" y="9524"/>
                  </a:lnTo>
                  <a:lnTo>
                    <a:pt x="11648" y="9524"/>
                  </a:lnTo>
                  <a:lnTo>
                    <a:pt x="10909" y="8470"/>
                  </a:lnTo>
                  <a:lnTo>
                    <a:pt x="10165" y="8470"/>
                  </a:lnTo>
                  <a:lnTo>
                    <a:pt x="11430" y="6095"/>
                  </a:lnTo>
                  <a:lnTo>
                    <a:pt x="14728" y="6095"/>
                  </a:lnTo>
                  <a:lnTo>
                    <a:pt x="15519" y="5295"/>
                  </a:lnTo>
                  <a:lnTo>
                    <a:pt x="15104" y="4419"/>
                  </a:lnTo>
                  <a:close/>
                </a:path>
                <a:path w="15875" h="12700">
                  <a:moveTo>
                    <a:pt x="11818" y="9524"/>
                  </a:moveTo>
                  <a:lnTo>
                    <a:pt x="7162" y="9524"/>
                  </a:lnTo>
                  <a:lnTo>
                    <a:pt x="3600" y="9944"/>
                  </a:lnTo>
                  <a:lnTo>
                    <a:pt x="11711" y="9944"/>
                  </a:lnTo>
                  <a:lnTo>
                    <a:pt x="11818" y="9524"/>
                  </a:lnTo>
                  <a:close/>
                </a:path>
                <a:path w="15875" h="12700">
                  <a:moveTo>
                    <a:pt x="14728" y="6095"/>
                  </a:moveTo>
                  <a:lnTo>
                    <a:pt x="11430" y="6095"/>
                  </a:lnTo>
                  <a:lnTo>
                    <a:pt x="13417" y="7543"/>
                  </a:lnTo>
                  <a:lnTo>
                    <a:pt x="13736" y="7099"/>
                  </a:lnTo>
                  <a:lnTo>
                    <a:pt x="14728" y="6095"/>
                  </a:lnTo>
                  <a:close/>
                </a:path>
                <a:path w="15875" h="12700">
                  <a:moveTo>
                    <a:pt x="4559" y="1371"/>
                  </a:moveTo>
                  <a:lnTo>
                    <a:pt x="2984" y="1638"/>
                  </a:lnTo>
                  <a:lnTo>
                    <a:pt x="2032" y="2387"/>
                  </a:lnTo>
                  <a:lnTo>
                    <a:pt x="0" y="4978"/>
                  </a:lnTo>
                  <a:lnTo>
                    <a:pt x="3479" y="4419"/>
                  </a:lnTo>
                  <a:lnTo>
                    <a:pt x="15104" y="4419"/>
                  </a:lnTo>
                  <a:lnTo>
                    <a:pt x="15032" y="4267"/>
                  </a:lnTo>
                  <a:lnTo>
                    <a:pt x="11493" y="4267"/>
                  </a:lnTo>
                  <a:lnTo>
                    <a:pt x="10147" y="3162"/>
                  </a:lnTo>
                  <a:lnTo>
                    <a:pt x="10981" y="2819"/>
                  </a:lnTo>
                  <a:lnTo>
                    <a:pt x="6108" y="2819"/>
                  </a:lnTo>
                  <a:lnTo>
                    <a:pt x="4610" y="2120"/>
                  </a:lnTo>
                  <a:lnTo>
                    <a:pt x="4559" y="1371"/>
                  </a:lnTo>
                  <a:close/>
                </a:path>
                <a:path w="15875" h="12700">
                  <a:moveTo>
                    <a:pt x="14756" y="3682"/>
                  </a:moveTo>
                  <a:lnTo>
                    <a:pt x="12357" y="3682"/>
                  </a:lnTo>
                  <a:lnTo>
                    <a:pt x="11493" y="4267"/>
                  </a:lnTo>
                  <a:lnTo>
                    <a:pt x="15032" y="4267"/>
                  </a:lnTo>
                  <a:lnTo>
                    <a:pt x="14756" y="3682"/>
                  </a:lnTo>
                  <a:close/>
                </a:path>
                <a:path w="15875" h="12700">
                  <a:moveTo>
                    <a:pt x="9677" y="0"/>
                  </a:moveTo>
                  <a:lnTo>
                    <a:pt x="7302" y="419"/>
                  </a:lnTo>
                  <a:lnTo>
                    <a:pt x="7188" y="850"/>
                  </a:lnTo>
                  <a:lnTo>
                    <a:pt x="6393" y="2387"/>
                  </a:lnTo>
                  <a:lnTo>
                    <a:pt x="6108" y="2819"/>
                  </a:lnTo>
                  <a:lnTo>
                    <a:pt x="11057" y="2819"/>
                  </a:lnTo>
                  <a:lnTo>
                    <a:pt x="11952" y="850"/>
                  </a:lnTo>
                  <a:lnTo>
                    <a:pt x="12039" y="660"/>
                  </a:lnTo>
                  <a:lnTo>
                    <a:pt x="9677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235"/>
            <p:cNvSpPr/>
            <p:nvPr/>
          </p:nvSpPr>
          <p:spPr>
            <a:xfrm>
              <a:off x="4178148" y="3289583"/>
              <a:ext cx="21590" cy="30480"/>
            </a:xfrm>
            <a:custGeom>
              <a:avLst/>
              <a:gdLst/>
              <a:ahLst/>
              <a:cxnLst/>
              <a:rect l="l" t="t" r="r" b="b"/>
              <a:pathLst>
                <a:path w="21589" h="30479">
                  <a:moveTo>
                    <a:pt x="19329" y="0"/>
                  </a:moveTo>
                  <a:lnTo>
                    <a:pt x="0" y="20307"/>
                  </a:lnTo>
                  <a:lnTo>
                    <a:pt x="7924" y="28194"/>
                  </a:lnTo>
                  <a:lnTo>
                    <a:pt x="11239" y="29870"/>
                  </a:lnTo>
                  <a:lnTo>
                    <a:pt x="14312" y="30238"/>
                  </a:lnTo>
                  <a:lnTo>
                    <a:pt x="16078" y="30441"/>
                  </a:lnTo>
                  <a:lnTo>
                    <a:pt x="17894" y="30340"/>
                  </a:lnTo>
                  <a:lnTo>
                    <a:pt x="19621" y="29984"/>
                  </a:lnTo>
                  <a:lnTo>
                    <a:pt x="18262" y="29578"/>
                  </a:lnTo>
                  <a:lnTo>
                    <a:pt x="16941" y="28994"/>
                  </a:lnTo>
                  <a:lnTo>
                    <a:pt x="12598" y="26085"/>
                  </a:lnTo>
                  <a:lnTo>
                    <a:pt x="10731" y="22987"/>
                  </a:lnTo>
                  <a:lnTo>
                    <a:pt x="8940" y="15417"/>
                  </a:lnTo>
                  <a:lnTo>
                    <a:pt x="10007" y="10591"/>
                  </a:lnTo>
                  <a:lnTo>
                    <a:pt x="13627" y="5765"/>
                  </a:lnTo>
                  <a:lnTo>
                    <a:pt x="15024" y="4394"/>
                  </a:lnTo>
                  <a:lnTo>
                    <a:pt x="16344" y="2959"/>
                  </a:lnTo>
                  <a:lnTo>
                    <a:pt x="17843" y="1676"/>
                  </a:lnTo>
                  <a:lnTo>
                    <a:pt x="19532" y="774"/>
                  </a:lnTo>
                  <a:lnTo>
                    <a:pt x="21374" y="215"/>
                  </a:lnTo>
                  <a:lnTo>
                    <a:pt x="20370" y="63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236"/>
            <p:cNvSpPr/>
            <p:nvPr/>
          </p:nvSpPr>
          <p:spPr>
            <a:xfrm>
              <a:off x="4169143" y="3271596"/>
              <a:ext cx="67310" cy="115570"/>
            </a:xfrm>
            <a:custGeom>
              <a:avLst/>
              <a:gdLst/>
              <a:ahLst/>
              <a:cxnLst/>
              <a:rect l="l" t="t" r="r" b="b"/>
              <a:pathLst>
                <a:path w="67310" h="115570">
                  <a:moveTo>
                    <a:pt x="32867" y="99263"/>
                  </a:moveTo>
                  <a:lnTo>
                    <a:pt x="32042" y="96367"/>
                  </a:lnTo>
                  <a:lnTo>
                    <a:pt x="27876" y="89979"/>
                  </a:lnTo>
                  <a:lnTo>
                    <a:pt x="24231" y="87579"/>
                  </a:lnTo>
                  <a:lnTo>
                    <a:pt x="19710" y="87147"/>
                  </a:lnTo>
                  <a:lnTo>
                    <a:pt x="16929" y="87147"/>
                  </a:lnTo>
                  <a:lnTo>
                    <a:pt x="3695" y="99098"/>
                  </a:lnTo>
                  <a:lnTo>
                    <a:pt x="2527" y="102273"/>
                  </a:lnTo>
                  <a:lnTo>
                    <a:pt x="1460" y="103085"/>
                  </a:lnTo>
                  <a:lnTo>
                    <a:pt x="355" y="103378"/>
                  </a:lnTo>
                  <a:lnTo>
                    <a:pt x="76" y="103378"/>
                  </a:lnTo>
                  <a:lnTo>
                    <a:pt x="0" y="103682"/>
                  </a:lnTo>
                  <a:lnTo>
                    <a:pt x="495" y="104089"/>
                  </a:lnTo>
                  <a:lnTo>
                    <a:pt x="825" y="104406"/>
                  </a:lnTo>
                  <a:lnTo>
                    <a:pt x="1435" y="105613"/>
                  </a:lnTo>
                  <a:lnTo>
                    <a:pt x="3162" y="105041"/>
                  </a:lnTo>
                  <a:lnTo>
                    <a:pt x="3517" y="107137"/>
                  </a:lnTo>
                  <a:lnTo>
                    <a:pt x="4330" y="107137"/>
                  </a:lnTo>
                  <a:lnTo>
                    <a:pt x="3594" y="108813"/>
                  </a:lnTo>
                  <a:lnTo>
                    <a:pt x="3111" y="109855"/>
                  </a:lnTo>
                  <a:lnTo>
                    <a:pt x="3416" y="110236"/>
                  </a:lnTo>
                  <a:lnTo>
                    <a:pt x="3454" y="110871"/>
                  </a:lnTo>
                  <a:lnTo>
                    <a:pt x="3873" y="110871"/>
                  </a:lnTo>
                  <a:lnTo>
                    <a:pt x="4533" y="110528"/>
                  </a:lnTo>
                  <a:lnTo>
                    <a:pt x="5245" y="110236"/>
                  </a:lnTo>
                  <a:lnTo>
                    <a:pt x="5651" y="110236"/>
                  </a:lnTo>
                  <a:lnTo>
                    <a:pt x="7061" y="111175"/>
                  </a:lnTo>
                  <a:lnTo>
                    <a:pt x="8674" y="111874"/>
                  </a:lnTo>
                  <a:lnTo>
                    <a:pt x="9372" y="112077"/>
                  </a:lnTo>
                  <a:lnTo>
                    <a:pt x="10833" y="113169"/>
                  </a:lnTo>
                  <a:lnTo>
                    <a:pt x="12522" y="114033"/>
                  </a:lnTo>
                  <a:lnTo>
                    <a:pt x="14147" y="114515"/>
                  </a:lnTo>
                  <a:lnTo>
                    <a:pt x="16129" y="115074"/>
                  </a:lnTo>
                  <a:lnTo>
                    <a:pt x="18376" y="114909"/>
                  </a:lnTo>
                  <a:lnTo>
                    <a:pt x="22110" y="114515"/>
                  </a:lnTo>
                  <a:lnTo>
                    <a:pt x="23939" y="114033"/>
                  </a:lnTo>
                  <a:lnTo>
                    <a:pt x="29375" y="111010"/>
                  </a:lnTo>
                  <a:lnTo>
                    <a:pt x="29933" y="110236"/>
                  </a:lnTo>
                  <a:lnTo>
                    <a:pt x="32219" y="107137"/>
                  </a:lnTo>
                  <a:lnTo>
                    <a:pt x="32410" y="105613"/>
                  </a:lnTo>
                  <a:lnTo>
                    <a:pt x="32448" y="105041"/>
                  </a:lnTo>
                  <a:lnTo>
                    <a:pt x="32867" y="99263"/>
                  </a:lnTo>
                  <a:close/>
                </a:path>
                <a:path w="67310" h="115570">
                  <a:moveTo>
                    <a:pt x="67157" y="14427"/>
                  </a:moveTo>
                  <a:lnTo>
                    <a:pt x="66167" y="11163"/>
                  </a:lnTo>
                  <a:lnTo>
                    <a:pt x="64592" y="8813"/>
                  </a:lnTo>
                  <a:lnTo>
                    <a:pt x="64490" y="8648"/>
                  </a:lnTo>
                  <a:lnTo>
                    <a:pt x="64363" y="8496"/>
                  </a:lnTo>
                  <a:lnTo>
                    <a:pt x="64249" y="8331"/>
                  </a:lnTo>
                  <a:lnTo>
                    <a:pt x="62801" y="5372"/>
                  </a:lnTo>
                  <a:lnTo>
                    <a:pt x="62903" y="4457"/>
                  </a:lnTo>
                  <a:lnTo>
                    <a:pt x="62979" y="3962"/>
                  </a:lnTo>
                  <a:lnTo>
                    <a:pt x="63080" y="3797"/>
                  </a:lnTo>
                  <a:lnTo>
                    <a:pt x="63639" y="2921"/>
                  </a:lnTo>
                  <a:lnTo>
                    <a:pt x="63576" y="2489"/>
                  </a:lnTo>
                  <a:lnTo>
                    <a:pt x="62268" y="2489"/>
                  </a:lnTo>
                  <a:lnTo>
                    <a:pt x="61531" y="2260"/>
                  </a:lnTo>
                  <a:lnTo>
                    <a:pt x="61150" y="2260"/>
                  </a:lnTo>
                  <a:lnTo>
                    <a:pt x="61036" y="2489"/>
                  </a:lnTo>
                  <a:lnTo>
                    <a:pt x="60972" y="2628"/>
                  </a:lnTo>
                  <a:lnTo>
                    <a:pt x="60909" y="2768"/>
                  </a:lnTo>
                  <a:lnTo>
                    <a:pt x="60833" y="2921"/>
                  </a:lnTo>
                  <a:lnTo>
                    <a:pt x="60718" y="3162"/>
                  </a:lnTo>
                  <a:lnTo>
                    <a:pt x="60604" y="3390"/>
                  </a:lnTo>
                  <a:lnTo>
                    <a:pt x="60515" y="3556"/>
                  </a:lnTo>
                  <a:lnTo>
                    <a:pt x="60401" y="3797"/>
                  </a:lnTo>
                  <a:lnTo>
                    <a:pt x="59486" y="3162"/>
                  </a:lnTo>
                  <a:lnTo>
                    <a:pt x="58712" y="2628"/>
                  </a:lnTo>
                  <a:lnTo>
                    <a:pt x="58077" y="3162"/>
                  </a:lnTo>
                  <a:lnTo>
                    <a:pt x="56997" y="381"/>
                  </a:lnTo>
                  <a:lnTo>
                    <a:pt x="56591" y="381"/>
                  </a:lnTo>
                  <a:lnTo>
                    <a:pt x="56121" y="0"/>
                  </a:lnTo>
                  <a:lnTo>
                    <a:pt x="55803" y="0"/>
                  </a:lnTo>
                  <a:lnTo>
                    <a:pt x="55511" y="927"/>
                  </a:lnTo>
                  <a:lnTo>
                    <a:pt x="55130" y="1892"/>
                  </a:lnTo>
                  <a:lnTo>
                    <a:pt x="53289" y="2260"/>
                  </a:lnTo>
                  <a:lnTo>
                    <a:pt x="51638" y="2921"/>
                  </a:lnTo>
                  <a:lnTo>
                    <a:pt x="50888" y="3390"/>
                  </a:lnTo>
                  <a:lnTo>
                    <a:pt x="50393" y="3390"/>
                  </a:lnTo>
                  <a:lnTo>
                    <a:pt x="49225" y="3556"/>
                  </a:lnTo>
                  <a:lnTo>
                    <a:pt x="37731" y="18288"/>
                  </a:lnTo>
                  <a:lnTo>
                    <a:pt x="38531" y="23202"/>
                  </a:lnTo>
                  <a:lnTo>
                    <a:pt x="43662" y="29006"/>
                  </a:lnTo>
                  <a:lnTo>
                    <a:pt x="46316" y="30454"/>
                  </a:lnTo>
                  <a:lnTo>
                    <a:pt x="53797" y="31978"/>
                  </a:lnTo>
                  <a:lnTo>
                    <a:pt x="58051" y="31051"/>
                  </a:lnTo>
                  <a:lnTo>
                    <a:pt x="62204" y="27571"/>
                  </a:lnTo>
                  <a:lnTo>
                    <a:pt x="62814" y="26949"/>
                  </a:lnTo>
                  <a:lnTo>
                    <a:pt x="65519" y="23774"/>
                  </a:lnTo>
                  <a:lnTo>
                    <a:pt x="66865" y="20574"/>
                  </a:lnTo>
                  <a:lnTo>
                    <a:pt x="67157" y="14427"/>
                  </a:lnTo>
                  <a:close/>
                </a:path>
              </a:pathLst>
            </a:custGeom>
            <a:solidFill>
              <a:srgbClr val="779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7" name="object 237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4200817" y="3271977"/>
              <a:ext cx="107175" cy="55956"/>
            </a:xfrm>
            <a:prstGeom prst="rect">
              <a:avLst/>
            </a:prstGeom>
          </p:spPr>
        </p:pic>
        <p:sp>
          <p:nvSpPr>
            <p:cNvPr id="238" name="object 238"/>
            <p:cNvSpPr/>
            <p:nvPr/>
          </p:nvSpPr>
          <p:spPr>
            <a:xfrm>
              <a:off x="4274328" y="3296654"/>
              <a:ext cx="31750" cy="25400"/>
            </a:xfrm>
            <a:custGeom>
              <a:avLst/>
              <a:gdLst/>
              <a:ahLst/>
              <a:cxnLst/>
              <a:rect l="l" t="t" r="r" b="b"/>
              <a:pathLst>
                <a:path w="31750" h="25400">
                  <a:moveTo>
                    <a:pt x="1384" y="0"/>
                  </a:moveTo>
                  <a:lnTo>
                    <a:pt x="419" y="2552"/>
                  </a:lnTo>
                  <a:lnTo>
                    <a:pt x="0" y="5321"/>
                  </a:lnTo>
                  <a:lnTo>
                    <a:pt x="228" y="9080"/>
                  </a:lnTo>
                  <a:lnTo>
                    <a:pt x="15976" y="25234"/>
                  </a:lnTo>
                  <a:lnTo>
                    <a:pt x="24599" y="23901"/>
                  </a:lnTo>
                  <a:lnTo>
                    <a:pt x="28905" y="20104"/>
                  </a:lnTo>
                  <a:lnTo>
                    <a:pt x="31343" y="14681"/>
                  </a:lnTo>
                  <a:lnTo>
                    <a:pt x="31737" y="13373"/>
                  </a:lnTo>
                  <a:lnTo>
                    <a:pt x="27952" y="15367"/>
                  </a:lnTo>
                  <a:lnTo>
                    <a:pt x="23634" y="16471"/>
                  </a:lnTo>
                  <a:lnTo>
                    <a:pt x="4800" y="7543"/>
                  </a:lnTo>
                  <a:lnTo>
                    <a:pt x="3035" y="5435"/>
                  </a:lnTo>
                  <a:lnTo>
                    <a:pt x="1879" y="3022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" name="object 239"/>
            <p:cNvSpPr/>
            <p:nvPr/>
          </p:nvSpPr>
          <p:spPr>
            <a:xfrm>
              <a:off x="4288561" y="3295380"/>
              <a:ext cx="17780" cy="21590"/>
            </a:xfrm>
            <a:custGeom>
              <a:avLst/>
              <a:gdLst/>
              <a:ahLst/>
              <a:cxnLst/>
              <a:rect l="l" t="t" r="r" b="b"/>
              <a:pathLst>
                <a:path w="17779" h="21589">
                  <a:moveTo>
                    <a:pt x="15836" y="13754"/>
                  </a:moveTo>
                  <a:lnTo>
                    <a:pt x="5305" y="13754"/>
                  </a:lnTo>
                  <a:lnTo>
                    <a:pt x="6286" y="15316"/>
                  </a:lnTo>
                  <a:lnTo>
                    <a:pt x="3708" y="17030"/>
                  </a:lnTo>
                  <a:lnTo>
                    <a:pt x="5118" y="21069"/>
                  </a:lnTo>
                  <a:lnTo>
                    <a:pt x="7632" y="21196"/>
                  </a:lnTo>
                  <a:lnTo>
                    <a:pt x="9029" y="18262"/>
                  </a:lnTo>
                  <a:lnTo>
                    <a:pt x="8905" y="17411"/>
                  </a:lnTo>
                  <a:lnTo>
                    <a:pt x="8826" y="16865"/>
                  </a:lnTo>
                  <a:lnTo>
                    <a:pt x="11049" y="15913"/>
                  </a:lnTo>
                  <a:lnTo>
                    <a:pt x="15776" y="15913"/>
                  </a:lnTo>
                  <a:lnTo>
                    <a:pt x="16277" y="14185"/>
                  </a:lnTo>
                  <a:lnTo>
                    <a:pt x="15836" y="13754"/>
                  </a:lnTo>
                  <a:close/>
                </a:path>
                <a:path w="17779" h="21589">
                  <a:moveTo>
                    <a:pt x="15776" y="15913"/>
                  </a:moveTo>
                  <a:lnTo>
                    <a:pt x="11049" y="15913"/>
                  </a:lnTo>
                  <a:lnTo>
                    <a:pt x="11035" y="17411"/>
                  </a:lnTo>
                  <a:lnTo>
                    <a:pt x="12992" y="19875"/>
                  </a:lnTo>
                  <a:lnTo>
                    <a:pt x="15341" y="17411"/>
                  </a:lnTo>
                  <a:lnTo>
                    <a:pt x="15776" y="15913"/>
                  </a:lnTo>
                  <a:close/>
                </a:path>
                <a:path w="17779" h="21589">
                  <a:moveTo>
                    <a:pt x="3352" y="7112"/>
                  </a:moveTo>
                  <a:lnTo>
                    <a:pt x="838" y="8064"/>
                  </a:lnTo>
                  <a:lnTo>
                    <a:pt x="96" y="10121"/>
                  </a:lnTo>
                  <a:lnTo>
                    <a:pt x="0" y="10388"/>
                  </a:lnTo>
                  <a:lnTo>
                    <a:pt x="1282" y="13347"/>
                  </a:lnTo>
                  <a:lnTo>
                    <a:pt x="2019" y="14185"/>
                  </a:lnTo>
                  <a:lnTo>
                    <a:pt x="4025" y="13919"/>
                  </a:lnTo>
                  <a:lnTo>
                    <a:pt x="4868" y="13754"/>
                  </a:lnTo>
                  <a:lnTo>
                    <a:pt x="15836" y="13754"/>
                  </a:lnTo>
                  <a:lnTo>
                    <a:pt x="14465" y="11925"/>
                  </a:lnTo>
                  <a:lnTo>
                    <a:pt x="14020" y="11137"/>
                  </a:lnTo>
                  <a:lnTo>
                    <a:pt x="15849" y="9702"/>
                  </a:lnTo>
                  <a:lnTo>
                    <a:pt x="16972" y="9702"/>
                  </a:lnTo>
                  <a:lnTo>
                    <a:pt x="17489" y="8064"/>
                  </a:lnTo>
                  <a:lnTo>
                    <a:pt x="17436" y="7607"/>
                  </a:lnTo>
                  <a:lnTo>
                    <a:pt x="4559" y="7607"/>
                  </a:lnTo>
                  <a:lnTo>
                    <a:pt x="3352" y="7112"/>
                  </a:lnTo>
                  <a:close/>
                </a:path>
                <a:path w="17779" h="21589">
                  <a:moveTo>
                    <a:pt x="16972" y="9702"/>
                  </a:moveTo>
                  <a:lnTo>
                    <a:pt x="15849" y="9702"/>
                  </a:lnTo>
                  <a:lnTo>
                    <a:pt x="16840" y="10121"/>
                  </a:lnTo>
                  <a:lnTo>
                    <a:pt x="16972" y="9702"/>
                  </a:lnTo>
                  <a:close/>
                </a:path>
                <a:path w="17779" h="21589">
                  <a:moveTo>
                    <a:pt x="8978" y="0"/>
                  </a:moveTo>
                  <a:lnTo>
                    <a:pt x="5486" y="876"/>
                  </a:lnTo>
                  <a:lnTo>
                    <a:pt x="5486" y="4102"/>
                  </a:lnTo>
                  <a:lnTo>
                    <a:pt x="6146" y="4724"/>
                  </a:lnTo>
                  <a:lnTo>
                    <a:pt x="5461" y="6718"/>
                  </a:lnTo>
                  <a:lnTo>
                    <a:pt x="4559" y="7607"/>
                  </a:lnTo>
                  <a:lnTo>
                    <a:pt x="17436" y="7607"/>
                  </a:lnTo>
                  <a:lnTo>
                    <a:pt x="17336" y="7112"/>
                  </a:lnTo>
                  <a:lnTo>
                    <a:pt x="17303" y="6946"/>
                  </a:lnTo>
                  <a:lnTo>
                    <a:pt x="13589" y="6946"/>
                  </a:lnTo>
                  <a:lnTo>
                    <a:pt x="11137" y="5943"/>
                  </a:lnTo>
                  <a:lnTo>
                    <a:pt x="12611" y="2717"/>
                  </a:lnTo>
                  <a:lnTo>
                    <a:pt x="8978" y="0"/>
                  </a:lnTo>
                  <a:close/>
                </a:path>
                <a:path w="17779" h="21589">
                  <a:moveTo>
                    <a:pt x="15163" y="2032"/>
                  </a:moveTo>
                  <a:lnTo>
                    <a:pt x="13662" y="6718"/>
                  </a:lnTo>
                  <a:lnTo>
                    <a:pt x="13589" y="6946"/>
                  </a:lnTo>
                  <a:lnTo>
                    <a:pt x="17303" y="6946"/>
                  </a:lnTo>
                  <a:lnTo>
                    <a:pt x="17257" y="6718"/>
                  </a:lnTo>
                  <a:lnTo>
                    <a:pt x="17170" y="6286"/>
                  </a:lnTo>
                  <a:lnTo>
                    <a:pt x="15163" y="2032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0" name="object 240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4169143" y="3358730"/>
              <a:ext cx="62407" cy="51917"/>
            </a:xfrm>
            <a:prstGeom prst="rect">
              <a:avLst/>
            </a:prstGeom>
          </p:spPr>
        </p:pic>
        <p:sp>
          <p:nvSpPr>
            <p:cNvPr id="241" name="object 241"/>
            <p:cNvSpPr/>
            <p:nvPr/>
          </p:nvSpPr>
          <p:spPr>
            <a:xfrm>
              <a:off x="4290415" y="3297768"/>
              <a:ext cx="14604" cy="17145"/>
            </a:xfrm>
            <a:custGeom>
              <a:avLst/>
              <a:gdLst/>
              <a:ahLst/>
              <a:cxnLst/>
              <a:rect l="l" t="t" r="r" b="b"/>
              <a:pathLst>
                <a:path w="14604" h="17145">
                  <a:moveTo>
                    <a:pt x="12196" y="10007"/>
                  </a:moveTo>
                  <a:lnTo>
                    <a:pt x="3797" y="10007"/>
                  </a:lnTo>
                  <a:lnTo>
                    <a:pt x="5473" y="12344"/>
                  </a:lnTo>
                  <a:lnTo>
                    <a:pt x="3627" y="13322"/>
                  </a:lnTo>
                  <a:lnTo>
                    <a:pt x="3137" y="13627"/>
                  </a:lnTo>
                  <a:lnTo>
                    <a:pt x="4255" y="16840"/>
                  </a:lnTo>
                  <a:lnTo>
                    <a:pt x="6261" y="16840"/>
                  </a:lnTo>
                  <a:lnTo>
                    <a:pt x="7391" y="14452"/>
                  </a:lnTo>
                  <a:lnTo>
                    <a:pt x="7280" y="13627"/>
                  </a:lnTo>
                  <a:lnTo>
                    <a:pt x="7238" y="13322"/>
                  </a:lnTo>
                  <a:lnTo>
                    <a:pt x="8991" y="12547"/>
                  </a:lnTo>
                  <a:lnTo>
                    <a:pt x="12672" y="12547"/>
                  </a:lnTo>
                  <a:lnTo>
                    <a:pt x="13093" y="11049"/>
                  </a:lnTo>
                  <a:lnTo>
                    <a:pt x="12793" y="10782"/>
                  </a:lnTo>
                  <a:lnTo>
                    <a:pt x="12196" y="10007"/>
                  </a:lnTo>
                  <a:close/>
                </a:path>
                <a:path w="14604" h="17145">
                  <a:moveTo>
                    <a:pt x="12672" y="12547"/>
                  </a:moveTo>
                  <a:lnTo>
                    <a:pt x="8991" y="12547"/>
                  </a:lnTo>
                  <a:lnTo>
                    <a:pt x="8902" y="13627"/>
                  </a:lnTo>
                  <a:lnTo>
                    <a:pt x="10528" y="15633"/>
                  </a:lnTo>
                  <a:lnTo>
                    <a:pt x="12369" y="13627"/>
                  </a:lnTo>
                  <a:lnTo>
                    <a:pt x="12672" y="12547"/>
                  </a:lnTo>
                  <a:close/>
                </a:path>
                <a:path w="14604" h="17145">
                  <a:moveTo>
                    <a:pt x="3200" y="5753"/>
                  </a:moveTo>
                  <a:lnTo>
                    <a:pt x="2593" y="5753"/>
                  </a:lnTo>
                  <a:lnTo>
                    <a:pt x="850" y="6413"/>
                  </a:lnTo>
                  <a:lnTo>
                    <a:pt x="0" y="8407"/>
                  </a:lnTo>
                  <a:lnTo>
                    <a:pt x="1219" y="10464"/>
                  </a:lnTo>
                  <a:lnTo>
                    <a:pt x="1850" y="11049"/>
                  </a:lnTo>
                  <a:lnTo>
                    <a:pt x="1069" y="11049"/>
                  </a:lnTo>
                  <a:lnTo>
                    <a:pt x="2603" y="10782"/>
                  </a:lnTo>
                  <a:lnTo>
                    <a:pt x="3285" y="10782"/>
                  </a:lnTo>
                  <a:lnTo>
                    <a:pt x="3797" y="10007"/>
                  </a:lnTo>
                  <a:lnTo>
                    <a:pt x="12196" y="10007"/>
                  </a:lnTo>
                  <a:lnTo>
                    <a:pt x="11671" y="9309"/>
                  </a:lnTo>
                  <a:lnTo>
                    <a:pt x="11328" y="8699"/>
                  </a:lnTo>
                  <a:lnTo>
                    <a:pt x="12750" y="7569"/>
                  </a:lnTo>
                  <a:lnTo>
                    <a:pt x="13609" y="7569"/>
                  </a:lnTo>
                  <a:lnTo>
                    <a:pt x="13959" y="6413"/>
                  </a:lnTo>
                  <a:lnTo>
                    <a:pt x="13985" y="6032"/>
                  </a:lnTo>
                  <a:lnTo>
                    <a:pt x="3848" y="6032"/>
                  </a:lnTo>
                  <a:lnTo>
                    <a:pt x="3200" y="5753"/>
                  </a:lnTo>
                  <a:close/>
                </a:path>
                <a:path w="14604" h="17145">
                  <a:moveTo>
                    <a:pt x="13609" y="7569"/>
                  </a:moveTo>
                  <a:lnTo>
                    <a:pt x="12750" y="7569"/>
                  </a:lnTo>
                  <a:lnTo>
                    <a:pt x="13512" y="7886"/>
                  </a:lnTo>
                  <a:lnTo>
                    <a:pt x="13609" y="7569"/>
                  </a:lnTo>
                  <a:close/>
                </a:path>
                <a:path w="14604" h="17145">
                  <a:moveTo>
                    <a:pt x="7391" y="0"/>
                  </a:moveTo>
                  <a:lnTo>
                    <a:pt x="4622" y="698"/>
                  </a:lnTo>
                  <a:lnTo>
                    <a:pt x="4610" y="3225"/>
                  </a:lnTo>
                  <a:lnTo>
                    <a:pt x="5143" y="3708"/>
                  </a:lnTo>
                  <a:lnTo>
                    <a:pt x="4584" y="5308"/>
                  </a:lnTo>
                  <a:lnTo>
                    <a:pt x="3848" y="6032"/>
                  </a:lnTo>
                  <a:lnTo>
                    <a:pt x="13985" y="6032"/>
                  </a:lnTo>
                  <a:lnTo>
                    <a:pt x="13929" y="5753"/>
                  </a:lnTo>
                  <a:lnTo>
                    <a:pt x="13840" y="5308"/>
                  </a:lnTo>
                  <a:lnTo>
                    <a:pt x="11023" y="5308"/>
                  </a:lnTo>
                  <a:lnTo>
                    <a:pt x="8407" y="4508"/>
                  </a:lnTo>
                  <a:lnTo>
                    <a:pt x="9550" y="1651"/>
                  </a:lnTo>
                  <a:lnTo>
                    <a:pt x="7391" y="0"/>
                  </a:lnTo>
                  <a:close/>
                </a:path>
                <a:path w="14604" h="17145">
                  <a:moveTo>
                    <a:pt x="12222" y="1651"/>
                  </a:moveTo>
                  <a:lnTo>
                    <a:pt x="11912" y="2476"/>
                  </a:lnTo>
                  <a:lnTo>
                    <a:pt x="11023" y="5308"/>
                  </a:lnTo>
                  <a:lnTo>
                    <a:pt x="13840" y="5308"/>
                  </a:lnTo>
                  <a:lnTo>
                    <a:pt x="13754" y="4876"/>
                  </a:lnTo>
                  <a:lnTo>
                    <a:pt x="12222" y="1651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2" name="object 242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4170515" y="3324530"/>
              <a:ext cx="32880" cy="30060"/>
            </a:xfrm>
            <a:prstGeom prst="rect">
              <a:avLst/>
            </a:prstGeom>
          </p:spPr>
        </p:pic>
        <p:sp>
          <p:nvSpPr>
            <p:cNvPr id="243" name="object 243"/>
            <p:cNvSpPr/>
            <p:nvPr/>
          </p:nvSpPr>
          <p:spPr>
            <a:xfrm>
              <a:off x="4174815" y="3337405"/>
              <a:ext cx="19685" cy="16510"/>
            </a:xfrm>
            <a:custGeom>
              <a:avLst/>
              <a:gdLst/>
              <a:ahLst/>
              <a:cxnLst/>
              <a:rect l="l" t="t" r="r" b="b"/>
              <a:pathLst>
                <a:path w="19685" h="16510">
                  <a:moveTo>
                    <a:pt x="13368" y="12928"/>
                  </a:moveTo>
                  <a:lnTo>
                    <a:pt x="9004" y="12928"/>
                  </a:lnTo>
                  <a:lnTo>
                    <a:pt x="10081" y="14490"/>
                  </a:lnTo>
                  <a:lnTo>
                    <a:pt x="10144" y="14884"/>
                  </a:lnTo>
                  <a:lnTo>
                    <a:pt x="9779" y="15595"/>
                  </a:lnTo>
                  <a:lnTo>
                    <a:pt x="11722" y="16332"/>
                  </a:lnTo>
                  <a:lnTo>
                    <a:pt x="13335" y="16090"/>
                  </a:lnTo>
                  <a:lnTo>
                    <a:pt x="17237" y="14490"/>
                  </a:lnTo>
                  <a:lnTo>
                    <a:pt x="17495" y="14490"/>
                  </a:lnTo>
                  <a:lnTo>
                    <a:pt x="13368" y="12928"/>
                  </a:lnTo>
                  <a:close/>
                </a:path>
                <a:path w="19685" h="16510">
                  <a:moveTo>
                    <a:pt x="3467" y="9779"/>
                  </a:moveTo>
                  <a:lnTo>
                    <a:pt x="977" y="11557"/>
                  </a:lnTo>
                  <a:lnTo>
                    <a:pt x="2621" y="13296"/>
                  </a:lnTo>
                  <a:lnTo>
                    <a:pt x="3315" y="13906"/>
                  </a:lnTo>
                  <a:lnTo>
                    <a:pt x="6070" y="14884"/>
                  </a:lnTo>
                  <a:lnTo>
                    <a:pt x="6477" y="14490"/>
                  </a:lnTo>
                  <a:lnTo>
                    <a:pt x="8267" y="13296"/>
                  </a:lnTo>
                  <a:lnTo>
                    <a:pt x="9004" y="12928"/>
                  </a:lnTo>
                  <a:lnTo>
                    <a:pt x="13368" y="12928"/>
                  </a:lnTo>
                  <a:lnTo>
                    <a:pt x="12865" y="12738"/>
                  </a:lnTo>
                  <a:lnTo>
                    <a:pt x="13944" y="10515"/>
                  </a:lnTo>
                  <a:lnTo>
                    <a:pt x="18131" y="10515"/>
                  </a:lnTo>
                  <a:lnTo>
                    <a:pt x="18606" y="9944"/>
                  </a:lnTo>
                  <a:lnTo>
                    <a:pt x="4711" y="9944"/>
                  </a:lnTo>
                  <a:lnTo>
                    <a:pt x="3467" y="9779"/>
                  </a:lnTo>
                  <a:close/>
                </a:path>
                <a:path w="19685" h="16510">
                  <a:moveTo>
                    <a:pt x="18131" y="10515"/>
                  </a:moveTo>
                  <a:lnTo>
                    <a:pt x="13944" y="10515"/>
                  </a:lnTo>
                  <a:lnTo>
                    <a:pt x="16865" y="12039"/>
                  </a:lnTo>
                  <a:lnTo>
                    <a:pt x="18131" y="10515"/>
                  </a:lnTo>
                  <a:close/>
                </a:path>
                <a:path w="19685" h="16510">
                  <a:moveTo>
                    <a:pt x="4051" y="3111"/>
                  </a:moveTo>
                  <a:lnTo>
                    <a:pt x="241" y="4216"/>
                  </a:lnTo>
                  <a:lnTo>
                    <a:pt x="189" y="4711"/>
                  </a:lnTo>
                  <a:lnTo>
                    <a:pt x="99" y="5575"/>
                  </a:lnTo>
                  <a:lnTo>
                    <a:pt x="0" y="6527"/>
                  </a:lnTo>
                  <a:lnTo>
                    <a:pt x="2641" y="7950"/>
                  </a:lnTo>
                  <a:lnTo>
                    <a:pt x="3998" y="7950"/>
                  </a:lnTo>
                  <a:lnTo>
                    <a:pt x="4652" y="9779"/>
                  </a:lnTo>
                  <a:lnTo>
                    <a:pt x="4711" y="9944"/>
                  </a:lnTo>
                  <a:lnTo>
                    <a:pt x="18606" y="9944"/>
                  </a:lnTo>
                  <a:lnTo>
                    <a:pt x="19545" y="8813"/>
                  </a:lnTo>
                  <a:lnTo>
                    <a:pt x="19100" y="6527"/>
                  </a:lnTo>
                  <a:lnTo>
                    <a:pt x="18991" y="5969"/>
                  </a:lnTo>
                  <a:lnTo>
                    <a:pt x="15328" y="5969"/>
                  </a:lnTo>
                  <a:lnTo>
                    <a:pt x="14323" y="5575"/>
                  </a:lnTo>
                  <a:lnTo>
                    <a:pt x="5511" y="5575"/>
                  </a:lnTo>
                  <a:lnTo>
                    <a:pt x="4141" y="3263"/>
                  </a:lnTo>
                  <a:lnTo>
                    <a:pt x="4051" y="3111"/>
                  </a:lnTo>
                  <a:close/>
                </a:path>
                <a:path w="19685" h="16510">
                  <a:moveTo>
                    <a:pt x="18915" y="5575"/>
                  </a:moveTo>
                  <a:lnTo>
                    <a:pt x="15731" y="5575"/>
                  </a:lnTo>
                  <a:lnTo>
                    <a:pt x="15328" y="5969"/>
                  </a:lnTo>
                  <a:lnTo>
                    <a:pt x="18991" y="5969"/>
                  </a:lnTo>
                  <a:lnTo>
                    <a:pt x="18915" y="5575"/>
                  </a:lnTo>
                  <a:close/>
                </a:path>
                <a:path w="19685" h="16510">
                  <a:moveTo>
                    <a:pt x="10375" y="0"/>
                  </a:moveTo>
                  <a:lnTo>
                    <a:pt x="7581" y="1041"/>
                  </a:lnTo>
                  <a:lnTo>
                    <a:pt x="6769" y="1676"/>
                  </a:lnTo>
                  <a:lnTo>
                    <a:pt x="6876" y="3111"/>
                  </a:lnTo>
                  <a:lnTo>
                    <a:pt x="7003" y="4216"/>
                  </a:lnTo>
                  <a:lnTo>
                    <a:pt x="7073" y="4711"/>
                  </a:lnTo>
                  <a:lnTo>
                    <a:pt x="5511" y="5575"/>
                  </a:lnTo>
                  <a:lnTo>
                    <a:pt x="13794" y="5575"/>
                  </a:lnTo>
                  <a:lnTo>
                    <a:pt x="12712" y="4356"/>
                  </a:lnTo>
                  <a:lnTo>
                    <a:pt x="13246" y="3263"/>
                  </a:lnTo>
                  <a:lnTo>
                    <a:pt x="12544" y="1041"/>
                  </a:lnTo>
                  <a:lnTo>
                    <a:pt x="12496" y="889"/>
                  </a:lnTo>
                  <a:lnTo>
                    <a:pt x="10375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" name="object 244"/>
            <p:cNvSpPr/>
            <p:nvPr/>
          </p:nvSpPr>
          <p:spPr>
            <a:xfrm>
              <a:off x="4176618" y="3339086"/>
              <a:ext cx="15875" cy="13335"/>
            </a:xfrm>
            <a:custGeom>
              <a:avLst/>
              <a:gdLst/>
              <a:ahLst/>
              <a:cxnLst/>
              <a:rect l="l" t="t" r="r" b="b"/>
              <a:pathLst>
                <a:path w="15875" h="13335">
                  <a:moveTo>
                    <a:pt x="10746" y="10477"/>
                  </a:moveTo>
                  <a:lnTo>
                    <a:pt x="7277" y="10477"/>
                  </a:lnTo>
                  <a:lnTo>
                    <a:pt x="7823" y="11214"/>
                  </a:lnTo>
                  <a:lnTo>
                    <a:pt x="8142" y="11684"/>
                  </a:lnTo>
                  <a:lnTo>
                    <a:pt x="8187" y="11988"/>
                  </a:lnTo>
                  <a:lnTo>
                    <a:pt x="7924" y="12534"/>
                  </a:lnTo>
                  <a:lnTo>
                    <a:pt x="9436" y="13093"/>
                  </a:lnTo>
                  <a:lnTo>
                    <a:pt x="10693" y="12903"/>
                  </a:lnTo>
                  <a:lnTo>
                    <a:pt x="13662" y="11684"/>
                  </a:lnTo>
                  <a:lnTo>
                    <a:pt x="13988" y="11684"/>
                  </a:lnTo>
                  <a:lnTo>
                    <a:pt x="10746" y="10477"/>
                  </a:lnTo>
                  <a:close/>
                </a:path>
                <a:path w="15875" h="13335">
                  <a:moveTo>
                    <a:pt x="2844" y="7988"/>
                  </a:moveTo>
                  <a:lnTo>
                    <a:pt x="901" y="9410"/>
                  </a:lnTo>
                  <a:lnTo>
                    <a:pt x="2238" y="10756"/>
                  </a:lnTo>
                  <a:lnTo>
                    <a:pt x="2741" y="11214"/>
                  </a:lnTo>
                  <a:lnTo>
                    <a:pt x="5016" y="11988"/>
                  </a:lnTo>
                  <a:lnTo>
                    <a:pt x="5321" y="11684"/>
                  </a:lnTo>
                  <a:lnTo>
                    <a:pt x="6705" y="10756"/>
                  </a:lnTo>
                  <a:lnTo>
                    <a:pt x="7277" y="10477"/>
                  </a:lnTo>
                  <a:lnTo>
                    <a:pt x="10397" y="10477"/>
                  </a:lnTo>
                  <a:lnTo>
                    <a:pt x="11238" y="8128"/>
                  </a:lnTo>
                  <a:lnTo>
                    <a:pt x="3835" y="8128"/>
                  </a:lnTo>
                  <a:lnTo>
                    <a:pt x="2844" y="7988"/>
                  </a:lnTo>
                  <a:close/>
                </a:path>
                <a:path w="15875" h="13335">
                  <a:moveTo>
                    <a:pt x="14905" y="7988"/>
                  </a:moveTo>
                  <a:lnTo>
                    <a:pt x="11317" y="7988"/>
                  </a:lnTo>
                  <a:lnTo>
                    <a:pt x="13893" y="9182"/>
                  </a:lnTo>
                  <a:lnTo>
                    <a:pt x="14787" y="8128"/>
                  </a:lnTo>
                  <a:lnTo>
                    <a:pt x="14905" y="7988"/>
                  </a:lnTo>
                  <a:close/>
                </a:path>
                <a:path w="15875" h="13335">
                  <a:moveTo>
                    <a:pt x="3174" y="2641"/>
                  </a:moveTo>
                  <a:lnTo>
                    <a:pt x="139" y="3530"/>
                  </a:lnTo>
                  <a:lnTo>
                    <a:pt x="54" y="4673"/>
                  </a:lnTo>
                  <a:lnTo>
                    <a:pt x="0" y="5397"/>
                  </a:lnTo>
                  <a:lnTo>
                    <a:pt x="1536" y="6235"/>
                  </a:lnTo>
                  <a:lnTo>
                    <a:pt x="2158" y="6553"/>
                  </a:lnTo>
                  <a:lnTo>
                    <a:pt x="3241" y="6553"/>
                  </a:lnTo>
                  <a:lnTo>
                    <a:pt x="3782" y="7988"/>
                  </a:lnTo>
                  <a:lnTo>
                    <a:pt x="3835" y="8128"/>
                  </a:lnTo>
                  <a:lnTo>
                    <a:pt x="11238" y="8128"/>
                  </a:lnTo>
                  <a:lnTo>
                    <a:pt x="11285" y="7988"/>
                  </a:lnTo>
                  <a:lnTo>
                    <a:pt x="14905" y="7988"/>
                  </a:lnTo>
                  <a:lnTo>
                    <a:pt x="15519" y="7264"/>
                  </a:lnTo>
                  <a:lnTo>
                    <a:pt x="15153" y="5397"/>
                  </a:lnTo>
                  <a:lnTo>
                    <a:pt x="15073" y="4991"/>
                  </a:lnTo>
                  <a:lnTo>
                    <a:pt x="4236" y="4991"/>
                  </a:lnTo>
                  <a:lnTo>
                    <a:pt x="3255" y="2819"/>
                  </a:lnTo>
                  <a:lnTo>
                    <a:pt x="3174" y="2641"/>
                  </a:lnTo>
                  <a:close/>
                </a:path>
                <a:path w="15875" h="13335">
                  <a:moveTo>
                    <a:pt x="8102" y="0"/>
                  </a:moveTo>
                  <a:lnTo>
                    <a:pt x="6146" y="1028"/>
                  </a:lnTo>
                  <a:lnTo>
                    <a:pt x="5689" y="1498"/>
                  </a:lnTo>
                  <a:lnTo>
                    <a:pt x="5781" y="2336"/>
                  </a:lnTo>
                  <a:lnTo>
                    <a:pt x="5833" y="2819"/>
                  </a:lnTo>
                  <a:lnTo>
                    <a:pt x="5992" y="3111"/>
                  </a:lnTo>
                  <a:lnTo>
                    <a:pt x="6559" y="3530"/>
                  </a:lnTo>
                  <a:lnTo>
                    <a:pt x="6300" y="3530"/>
                  </a:lnTo>
                  <a:lnTo>
                    <a:pt x="4033" y="4991"/>
                  </a:lnTo>
                  <a:lnTo>
                    <a:pt x="12191" y="4991"/>
                  </a:lnTo>
                  <a:lnTo>
                    <a:pt x="11405" y="4673"/>
                  </a:lnTo>
                  <a:lnTo>
                    <a:pt x="10968" y="4673"/>
                  </a:lnTo>
                  <a:lnTo>
                    <a:pt x="10134" y="3683"/>
                  </a:lnTo>
                  <a:lnTo>
                    <a:pt x="10413" y="3111"/>
                  </a:lnTo>
                  <a:lnTo>
                    <a:pt x="10375" y="2336"/>
                  </a:lnTo>
                  <a:lnTo>
                    <a:pt x="9947" y="1028"/>
                  </a:lnTo>
                  <a:lnTo>
                    <a:pt x="10159" y="1028"/>
                  </a:lnTo>
                  <a:lnTo>
                    <a:pt x="8102" y="0"/>
                  </a:lnTo>
                  <a:close/>
                </a:path>
                <a:path w="15875" h="13335">
                  <a:moveTo>
                    <a:pt x="15011" y="4673"/>
                  </a:moveTo>
                  <a:lnTo>
                    <a:pt x="12518" y="4673"/>
                  </a:lnTo>
                  <a:lnTo>
                    <a:pt x="12191" y="4991"/>
                  </a:lnTo>
                  <a:lnTo>
                    <a:pt x="15073" y="4991"/>
                  </a:lnTo>
                  <a:lnTo>
                    <a:pt x="15011" y="4673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" name="object 245"/>
            <p:cNvSpPr/>
            <p:nvPr/>
          </p:nvSpPr>
          <p:spPr>
            <a:xfrm>
              <a:off x="4175976" y="3325317"/>
              <a:ext cx="55880" cy="85725"/>
            </a:xfrm>
            <a:custGeom>
              <a:avLst/>
              <a:gdLst/>
              <a:ahLst/>
              <a:cxnLst/>
              <a:rect l="l" t="t" r="r" b="b"/>
              <a:pathLst>
                <a:path w="55879" h="85725">
                  <a:moveTo>
                    <a:pt x="29184" y="18503"/>
                  </a:moveTo>
                  <a:lnTo>
                    <a:pt x="16573" y="0"/>
                  </a:lnTo>
                  <a:lnTo>
                    <a:pt x="17602" y="1041"/>
                  </a:lnTo>
                  <a:lnTo>
                    <a:pt x="18478" y="2235"/>
                  </a:lnTo>
                  <a:lnTo>
                    <a:pt x="20853" y="7010"/>
                  </a:lnTo>
                  <a:lnTo>
                    <a:pt x="20967" y="10718"/>
                  </a:lnTo>
                  <a:lnTo>
                    <a:pt x="18745" y="18364"/>
                  </a:lnTo>
                  <a:lnTo>
                    <a:pt x="15354" y="22136"/>
                  </a:lnTo>
                  <a:lnTo>
                    <a:pt x="9690" y="24587"/>
                  </a:lnTo>
                  <a:lnTo>
                    <a:pt x="7747" y="25120"/>
                  </a:lnTo>
                  <a:lnTo>
                    <a:pt x="5867" y="25730"/>
                  </a:lnTo>
                  <a:lnTo>
                    <a:pt x="3873" y="26111"/>
                  </a:lnTo>
                  <a:lnTo>
                    <a:pt x="1917" y="26060"/>
                  </a:lnTo>
                  <a:lnTo>
                    <a:pt x="0" y="25628"/>
                  </a:lnTo>
                  <a:lnTo>
                    <a:pt x="812" y="26289"/>
                  </a:lnTo>
                  <a:lnTo>
                    <a:pt x="13258" y="29260"/>
                  </a:lnTo>
                  <a:lnTo>
                    <a:pt x="23075" y="26403"/>
                  </a:lnTo>
                  <a:lnTo>
                    <a:pt x="29184" y="18503"/>
                  </a:lnTo>
                  <a:close/>
                </a:path>
                <a:path w="55879" h="85725">
                  <a:moveTo>
                    <a:pt x="55740" y="64160"/>
                  </a:moveTo>
                  <a:lnTo>
                    <a:pt x="55016" y="66789"/>
                  </a:lnTo>
                  <a:lnTo>
                    <a:pt x="53555" y="69202"/>
                  </a:lnTo>
                  <a:lnTo>
                    <a:pt x="49669" y="72326"/>
                  </a:lnTo>
                  <a:lnTo>
                    <a:pt x="48018" y="73837"/>
                  </a:lnTo>
                  <a:lnTo>
                    <a:pt x="43510" y="75463"/>
                  </a:lnTo>
                  <a:lnTo>
                    <a:pt x="40754" y="76403"/>
                  </a:lnTo>
                  <a:lnTo>
                    <a:pt x="35496" y="75463"/>
                  </a:lnTo>
                  <a:lnTo>
                    <a:pt x="33312" y="75095"/>
                  </a:lnTo>
                  <a:lnTo>
                    <a:pt x="25882" y="68046"/>
                  </a:lnTo>
                  <a:lnTo>
                    <a:pt x="25996" y="69202"/>
                  </a:lnTo>
                  <a:lnTo>
                    <a:pt x="35864" y="80530"/>
                  </a:lnTo>
                  <a:lnTo>
                    <a:pt x="38963" y="82296"/>
                  </a:lnTo>
                  <a:lnTo>
                    <a:pt x="39649" y="83680"/>
                  </a:lnTo>
                  <a:lnTo>
                    <a:pt x="39700" y="85191"/>
                  </a:lnTo>
                  <a:lnTo>
                    <a:pt x="39992" y="85344"/>
                  </a:lnTo>
                  <a:lnTo>
                    <a:pt x="40513" y="84912"/>
                  </a:lnTo>
                  <a:lnTo>
                    <a:pt x="40919" y="84620"/>
                  </a:lnTo>
                  <a:lnTo>
                    <a:pt x="42316" y="84213"/>
                  </a:lnTo>
                  <a:lnTo>
                    <a:pt x="42240" y="83680"/>
                  </a:lnTo>
                  <a:lnTo>
                    <a:pt x="42164" y="83096"/>
                  </a:lnTo>
                  <a:lnTo>
                    <a:pt x="42049" y="82296"/>
                  </a:lnTo>
                  <a:lnTo>
                    <a:pt x="44259" y="82296"/>
                  </a:lnTo>
                  <a:lnTo>
                    <a:pt x="44513" y="81432"/>
                  </a:lnTo>
                  <a:lnTo>
                    <a:pt x="47155" y="83261"/>
                  </a:lnTo>
                  <a:lnTo>
                    <a:pt x="47485" y="83096"/>
                  </a:lnTo>
                  <a:lnTo>
                    <a:pt x="48285" y="83096"/>
                  </a:lnTo>
                  <a:lnTo>
                    <a:pt x="48272" y="82296"/>
                  </a:lnTo>
                  <a:lnTo>
                    <a:pt x="48145" y="81902"/>
                  </a:lnTo>
                  <a:lnTo>
                    <a:pt x="48056" y="81432"/>
                  </a:lnTo>
                  <a:lnTo>
                    <a:pt x="47929" y="80772"/>
                  </a:lnTo>
                  <a:lnTo>
                    <a:pt x="49339" y="79336"/>
                  </a:lnTo>
                  <a:lnTo>
                    <a:pt x="50419" y="77749"/>
                  </a:lnTo>
                  <a:lnTo>
                    <a:pt x="50749" y="77050"/>
                  </a:lnTo>
                  <a:lnTo>
                    <a:pt x="51447" y="76403"/>
                  </a:lnTo>
                  <a:lnTo>
                    <a:pt x="52197" y="75717"/>
                  </a:lnTo>
                  <a:lnTo>
                    <a:pt x="53416" y="74180"/>
                  </a:lnTo>
                  <a:lnTo>
                    <a:pt x="55638" y="66789"/>
                  </a:lnTo>
                  <a:lnTo>
                    <a:pt x="55740" y="6416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6" name="object 246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4187393" y="3346374"/>
              <a:ext cx="35559" cy="39357"/>
            </a:xfrm>
            <a:prstGeom prst="rect">
              <a:avLst/>
            </a:prstGeom>
          </p:spPr>
        </p:pic>
        <p:sp>
          <p:nvSpPr>
            <p:cNvPr id="247" name="object 247"/>
            <p:cNvSpPr/>
            <p:nvPr/>
          </p:nvSpPr>
          <p:spPr>
            <a:xfrm>
              <a:off x="4187484" y="3358038"/>
              <a:ext cx="34925" cy="27940"/>
            </a:xfrm>
            <a:custGeom>
              <a:avLst/>
              <a:gdLst/>
              <a:ahLst/>
              <a:cxnLst/>
              <a:rect l="l" t="t" r="r" b="b"/>
              <a:pathLst>
                <a:path w="34925" h="27939">
                  <a:moveTo>
                    <a:pt x="1511" y="0"/>
                  </a:moveTo>
                  <a:lnTo>
                    <a:pt x="457" y="2781"/>
                  </a:lnTo>
                  <a:lnTo>
                    <a:pt x="0" y="5816"/>
                  </a:lnTo>
                  <a:lnTo>
                    <a:pt x="253" y="9944"/>
                  </a:lnTo>
                  <a:lnTo>
                    <a:pt x="17525" y="27686"/>
                  </a:lnTo>
                  <a:lnTo>
                    <a:pt x="27000" y="26200"/>
                  </a:lnTo>
                  <a:lnTo>
                    <a:pt x="31711" y="22059"/>
                  </a:lnTo>
                  <a:lnTo>
                    <a:pt x="34378" y="16103"/>
                  </a:lnTo>
                  <a:lnTo>
                    <a:pt x="34836" y="14643"/>
                  </a:lnTo>
                  <a:lnTo>
                    <a:pt x="30657" y="16865"/>
                  </a:lnTo>
                  <a:lnTo>
                    <a:pt x="25933" y="18059"/>
                  </a:lnTo>
                  <a:lnTo>
                    <a:pt x="5257" y="8267"/>
                  </a:lnTo>
                  <a:lnTo>
                    <a:pt x="3314" y="5943"/>
                  </a:lnTo>
                  <a:lnTo>
                    <a:pt x="2057" y="3314"/>
                  </a:lnTo>
                  <a:lnTo>
                    <a:pt x="1511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" name="object 248"/>
            <p:cNvSpPr/>
            <p:nvPr/>
          </p:nvSpPr>
          <p:spPr>
            <a:xfrm>
              <a:off x="4203089" y="3356644"/>
              <a:ext cx="19685" cy="23495"/>
            </a:xfrm>
            <a:custGeom>
              <a:avLst/>
              <a:gdLst/>
              <a:ahLst/>
              <a:cxnLst/>
              <a:rect l="l" t="t" r="r" b="b"/>
              <a:pathLst>
                <a:path w="19685" h="23495">
                  <a:moveTo>
                    <a:pt x="17386" y="15087"/>
                  </a:moveTo>
                  <a:lnTo>
                    <a:pt x="5834" y="15087"/>
                  </a:lnTo>
                  <a:lnTo>
                    <a:pt x="6908" y="16789"/>
                  </a:lnTo>
                  <a:lnTo>
                    <a:pt x="4076" y="18681"/>
                  </a:lnTo>
                  <a:lnTo>
                    <a:pt x="5626" y="23088"/>
                  </a:lnTo>
                  <a:lnTo>
                    <a:pt x="8369" y="23253"/>
                  </a:lnTo>
                  <a:lnTo>
                    <a:pt x="9906" y="20040"/>
                  </a:lnTo>
                  <a:lnTo>
                    <a:pt x="9783" y="19088"/>
                  </a:lnTo>
                  <a:lnTo>
                    <a:pt x="9702" y="18465"/>
                  </a:lnTo>
                  <a:lnTo>
                    <a:pt x="10858" y="18008"/>
                  </a:lnTo>
                  <a:lnTo>
                    <a:pt x="12128" y="17462"/>
                  </a:lnTo>
                  <a:lnTo>
                    <a:pt x="17302" y="17462"/>
                  </a:lnTo>
                  <a:lnTo>
                    <a:pt x="17873" y="15557"/>
                  </a:lnTo>
                  <a:lnTo>
                    <a:pt x="17386" y="15087"/>
                  </a:lnTo>
                  <a:close/>
                </a:path>
                <a:path w="19685" h="23495">
                  <a:moveTo>
                    <a:pt x="17302" y="17462"/>
                  </a:moveTo>
                  <a:lnTo>
                    <a:pt x="12128" y="17462"/>
                  </a:lnTo>
                  <a:lnTo>
                    <a:pt x="12103" y="19088"/>
                  </a:lnTo>
                  <a:lnTo>
                    <a:pt x="14274" y="21780"/>
                  </a:lnTo>
                  <a:lnTo>
                    <a:pt x="16814" y="19088"/>
                  </a:lnTo>
                  <a:lnTo>
                    <a:pt x="17302" y="17462"/>
                  </a:lnTo>
                  <a:close/>
                </a:path>
                <a:path w="19685" h="23495">
                  <a:moveTo>
                    <a:pt x="3683" y="7785"/>
                  </a:moveTo>
                  <a:lnTo>
                    <a:pt x="927" y="8826"/>
                  </a:lnTo>
                  <a:lnTo>
                    <a:pt x="105" y="11099"/>
                  </a:lnTo>
                  <a:lnTo>
                    <a:pt x="0" y="11391"/>
                  </a:lnTo>
                  <a:lnTo>
                    <a:pt x="1422" y="14630"/>
                  </a:lnTo>
                  <a:lnTo>
                    <a:pt x="2209" y="15557"/>
                  </a:lnTo>
                  <a:lnTo>
                    <a:pt x="4419" y="15252"/>
                  </a:lnTo>
                  <a:lnTo>
                    <a:pt x="5302" y="15087"/>
                  </a:lnTo>
                  <a:lnTo>
                    <a:pt x="17386" y="15087"/>
                  </a:lnTo>
                  <a:lnTo>
                    <a:pt x="15875" y="13055"/>
                  </a:lnTo>
                  <a:lnTo>
                    <a:pt x="15379" y="12204"/>
                  </a:lnTo>
                  <a:lnTo>
                    <a:pt x="17399" y="10642"/>
                  </a:lnTo>
                  <a:lnTo>
                    <a:pt x="18635" y="10642"/>
                  </a:lnTo>
                  <a:lnTo>
                    <a:pt x="19207" y="8826"/>
                  </a:lnTo>
                  <a:lnTo>
                    <a:pt x="19140" y="8331"/>
                  </a:lnTo>
                  <a:lnTo>
                    <a:pt x="5016" y="8331"/>
                  </a:lnTo>
                  <a:lnTo>
                    <a:pt x="3683" y="7785"/>
                  </a:lnTo>
                  <a:close/>
                </a:path>
                <a:path w="19685" h="23495">
                  <a:moveTo>
                    <a:pt x="18635" y="10642"/>
                  </a:moveTo>
                  <a:lnTo>
                    <a:pt x="17399" y="10642"/>
                  </a:lnTo>
                  <a:lnTo>
                    <a:pt x="18491" y="11099"/>
                  </a:lnTo>
                  <a:lnTo>
                    <a:pt x="18635" y="10642"/>
                  </a:lnTo>
                  <a:close/>
                </a:path>
                <a:path w="19685" h="23495">
                  <a:moveTo>
                    <a:pt x="9855" y="0"/>
                  </a:moveTo>
                  <a:lnTo>
                    <a:pt x="6032" y="939"/>
                  </a:lnTo>
                  <a:lnTo>
                    <a:pt x="6019" y="4495"/>
                  </a:lnTo>
                  <a:lnTo>
                    <a:pt x="6756" y="5168"/>
                  </a:lnTo>
                  <a:lnTo>
                    <a:pt x="6007" y="7353"/>
                  </a:lnTo>
                  <a:lnTo>
                    <a:pt x="5016" y="8331"/>
                  </a:lnTo>
                  <a:lnTo>
                    <a:pt x="19140" y="8331"/>
                  </a:lnTo>
                  <a:lnTo>
                    <a:pt x="19029" y="7785"/>
                  </a:lnTo>
                  <a:lnTo>
                    <a:pt x="18996" y="7620"/>
                  </a:lnTo>
                  <a:lnTo>
                    <a:pt x="14909" y="7620"/>
                  </a:lnTo>
                  <a:lnTo>
                    <a:pt x="12217" y="6502"/>
                  </a:lnTo>
                  <a:lnTo>
                    <a:pt x="13843" y="2946"/>
                  </a:lnTo>
                  <a:lnTo>
                    <a:pt x="9855" y="0"/>
                  </a:lnTo>
                  <a:close/>
                </a:path>
                <a:path w="19685" h="23495">
                  <a:moveTo>
                    <a:pt x="16649" y="2222"/>
                  </a:moveTo>
                  <a:lnTo>
                    <a:pt x="14995" y="7353"/>
                  </a:lnTo>
                  <a:lnTo>
                    <a:pt x="14909" y="7620"/>
                  </a:lnTo>
                  <a:lnTo>
                    <a:pt x="18996" y="7620"/>
                  </a:lnTo>
                  <a:lnTo>
                    <a:pt x="18942" y="7353"/>
                  </a:lnTo>
                  <a:lnTo>
                    <a:pt x="18846" y="6883"/>
                  </a:lnTo>
                  <a:lnTo>
                    <a:pt x="16649" y="2222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" name="object 249"/>
            <p:cNvSpPr/>
            <p:nvPr/>
          </p:nvSpPr>
          <p:spPr>
            <a:xfrm>
              <a:off x="4205113" y="3359259"/>
              <a:ext cx="15875" cy="19050"/>
            </a:xfrm>
            <a:custGeom>
              <a:avLst/>
              <a:gdLst/>
              <a:ahLst/>
              <a:cxnLst/>
              <a:rect l="l" t="t" r="r" b="b"/>
              <a:pathLst>
                <a:path w="15875" h="19050">
                  <a:moveTo>
                    <a:pt x="13418" y="10985"/>
                  </a:moveTo>
                  <a:lnTo>
                    <a:pt x="4178" y="10985"/>
                  </a:lnTo>
                  <a:lnTo>
                    <a:pt x="5910" y="13398"/>
                  </a:lnTo>
                  <a:lnTo>
                    <a:pt x="6019" y="13550"/>
                  </a:lnTo>
                  <a:lnTo>
                    <a:pt x="3332" y="14947"/>
                  </a:lnTo>
                  <a:lnTo>
                    <a:pt x="3475" y="14947"/>
                  </a:lnTo>
                  <a:lnTo>
                    <a:pt x="4025" y="16573"/>
                  </a:lnTo>
                  <a:lnTo>
                    <a:pt x="4704" y="18465"/>
                  </a:lnTo>
                  <a:lnTo>
                    <a:pt x="6896" y="18465"/>
                  </a:lnTo>
                  <a:lnTo>
                    <a:pt x="8128" y="15849"/>
                  </a:lnTo>
                  <a:lnTo>
                    <a:pt x="8017" y="14947"/>
                  </a:lnTo>
                  <a:lnTo>
                    <a:pt x="7975" y="14604"/>
                  </a:lnTo>
                  <a:lnTo>
                    <a:pt x="9893" y="13754"/>
                  </a:lnTo>
                  <a:lnTo>
                    <a:pt x="13908" y="13754"/>
                  </a:lnTo>
                  <a:lnTo>
                    <a:pt x="14389" y="12141"/>
                  </a:lnTo>
                  <a:lnTo>
                    <a:pt x="13995" y="11785"/>
                  </a:lnTo>
                  <a:lnTo>
                    <a:pt x="13418" y="10985"/>
                  </a:lnTo>
                  <a:close/>
                </a:path>
                <a:path w="15875" h="19050">
                  <a:moveTo>
                    <a:pt x="13908" y="13754"/>
                  </a:moveTo>
                  <a:lnTo>
                    <a:pt x="9893" y="13754"/>
                  </a:lnTo>
                  <a:lnTo>
                    <a:pt x="9791" y="14947"/>
                  </a:lnTo>
                  <a:lnTo>
                    <a:pt x="10337" y="15595"/>
                  </a:lnTo>
                  <a:lnTo>
                    <a:pt x="11569" y="17144"/>
                  </a:lnTo>
                  <a:lnTo>
                    <a:pt x="13576" y="14947"/>
                  </a:lnTo>
                  <a:lnTo>
                    <a:pt x="13908" y="13754"/>
                  </a:lnTo>
                  <a:close/>
                </a:path>
                <a:path w="15875" h="19050">
                  <a:moveTo>
                    <a:pt x="3530" y="6299"/>
                  </a:moveTo>
                  <a:lnTo>
                    <a:pt x="2887" y="6299"/>
                  </a:lnTo>
                  <a:lnTo>
                    <a:pt x="952" y="7035"/>
                  </a:lnTo>
                  <a:lnTo>
                    <a:pt x="0" y="9207"/>
                  </a:lnTo>
                  <a:lnTo>
                    <a:pt x="1346" y="11468"/>
                  </a:lnTo>
                  <a:lnTo>
                    <a:pt x="1917" y="11988"/>
                  </a:lnTo>
                  <a:lnTo>
                    <a:pt x="3163" y="11785"/>
                  </a:lnTo>
                  <a:lnTo>
                    <a:pt x="3649" y="11785"/>
                  </a:lnTo>
                  <a:lnTo>
                    <a:pt x="4178" y="10985"/>
                  </a:lnTo>
                  <a:lnTo>
                    <a:pt x="13421" y="10985"/>
                  </a:lnTo>
                  <a:lnTo>
                    <a:pt x="12827" y="10210"/>
                  </a:lnTo>
                  <a:lnTo>
                    <a:pt x="12433" y="9537"/>
                  </a:lnTo>
                  <a:lnTo>
                    <a:pt x="14008" y="8293"/>
                  </a:lnTo>
                  <a:lnTo>
                    <a:pt x="14940" y="8293"/>
                  </a:lnTo>
                  <a:lnTo>
                    <a:pt x="15333" y="7035"/>
                  </a:lnTo>
                  <a:lnTo>
                    <a:pt x="15367" y="6616"/>
                  </a:lnTo>
                  <a:lnTo>
                    <a:pt x="4241" y="6616"/>
                  </a:lnTo>
                  <a:lnTo>
                    <a:pt x="3530" y="6299"/>
                  </a:lnTo>
                  <a:close/>
                </a:path>
                <a:path w="15875" h="19050">
                  <a:moveTo>
                    <a:pt x="14940" y="8293"/>
                  </a:moveTo>
                  <a:lnTo>
                    <a:pt x="14008" y="8293"/>
                  </a:lnTo>
                  <a:lnTo>
                    <a:pt x="14833" y="8635"/>
                  </a:lnTo>
                  <a:lnTo>
                    <a:pt x="14940" y="8293"/>
                  </a:lnTo>
                  <a:close/>
                </a:path>
                <a:path w="15875" h="19050">
                  <a:moveTo>
                    <a:pt x="8128" y="0"/>
                  </a:moveTo>
                  <a:lnTo>
                    <a:pt x="5080" y="749"/>
                  </a:lnTo>
                  <a:lnTo>
                    <a:pt x="5067" y="3543"/>
                  </a:lnTo>
                  <a:lnTo>
                    <a:pt x="5651" y="4076"/>
                  </a:lnTo>
                  <a:lnTo>
                    <a:pt x="5041" y="5816"/>
                  </a:lnTo>
                  <a:lnTo>
                    <a:pt x="4241" y="6616"/>
                  </a:lnTo>
                  <a:lnTo>
                    <a:pt x="15367" y="6616"/>
                  </a:lnTo>
                  <a:lnTo>
                    <a:pt x="15303" y="6299"/>
                  </a:lnTo>
                  <a:lnTo>
                    <a:pt x="15206" y="5816"/>
                  </a:lnTo>
                  <a:lnTo>
                    <a:pt x="12158" y="5816"/>
                  </a:lnTo>
                  <a:lnTo>
                    <a:pt x="9232" y="4940"/>
                  </a:lnTo>
                  <a:lnTo>
                    <a:pt x="10490" y="1803"/>
                  </a:lnTo>
                  <a:lnTo>
                    <a:pt x="8128" y="0"/>
                  </a:lnTo>
                  <a:close/>
                </a:path>
                <a:path w="15875" h="19050">
                  <a:moveTo>
                    <a:pt x="13428" y="1803"/>
                  </a:moveTo>
                  <a:lnTo>
                    <a:pt x="13089" y="2717"/>
                  </a:lnTo>
                  <a:lnTo>
                    <a:pt x="12111" y="5816"/>
                  </a:lnTo>
                  <a:lnTo>
                    <a:pt x="15206" y="5816"/>
                  </a:lnTo>
                  <a:lnTo>
                    <a:pt x="15113" y="5346"/>
                  </a:lnTo>
                  <a:lnTo>
                    <a:pt x="13428" y="1803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0" name="object 250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4219282" y="3286544"/>
              <a:ext cx="41770" cy="38620"/>
            </a:xfrm>
            <a:prstGeom prst="rect">
              <a:avLst/>
            </a:prstGeom>
          </p:spPr>
        </p:pic>
        <p:sp>
          <p:nvSpPr>
            <p:cNvPr id="251" name="object 251"/>
            <p:cNvSpPr/>
            <p:nvPr/>
          </p:nvSpPr>
          <p:spPr>
            <a:xfrm>
              <a:off x="4230825" y="3300467"/>
              <a:ext cx="25400" cy="21590"/>
            </a:xfrm>
            <a:custGeom>
              <a:avLst/>
              <a:gdLst/>
              <a:ahLst/>
              <a:cxnLst/>
              <a:rect l="l" t="t" r="r" b="b"/>
              <a:pathLst>
                <a:path w="25400" h="21589">
                  <a:moveTo>
                    <a:pt x="22901" y="14541"/>
                  </a:moveTo>
                  <a:lnTo>
                    <a:pt x="6667" y="14541"/>
                  </a:lnTo>
                  <a:lnTo>
                    <a:pt x="9105" y="16002"/>
                  </a:lnTo>
                  <a:lnTo>
                    <a:pt x="7746" y="16852"/>
                  </a:lnTo>
                  <a:lnTo>
                    <a:pt x="6743" y="20675"/>
                  </a:lnTo>
                  <a:lnTo>
                    <a:pt x="10744" y="21145"/>
                  </a:lnTo>
                  <a:lnTo>
                    <a:pt x="14503" y="19761"/>
                  </a:lnTo>
                  <a:lnTo>
                    <a:pt x="14579" y="19037"/>
                  </a:lnTo>
                  <a:lnTo>
                    <a:pt x="15237" y="16852"/>
                  </a:lnTo>
                  <a:lnTo>
                    <a:pt x="15332" y="16535"/>
                  </a:lnTo>
                  <a:lnTo>
                    <a:pt x="15811" y="15417"/>
                  </a:lnTo>
                  <a:lnTo>
                    <a:pt x="22279" y="15417"/>
                  </a:lnTo>
                  <a:lnTo>
                    <a:pt x="22656" y="14998"/>
                  </a:lnTo>
                  <a:lnTo>
                    <a:pt x="22901" y="14541"/>
                  </a:lnTo>
                  <a:close/>
                </a:path>
                <a:path w="25400" h="21589">
                  <a:moveTo>
                    <a:pt x="22279" y="15417"/>
                  </a:moveTo>
                  <a:lnTo>
                    <a:pt x="15811" y="15417"/>
                  </a:lnTo>
                  <a:lnTo>
                    <a:pt x="18465" y="16179"/>
                  </a:lnTo>
                  <a:lnTo>
                    <a:pt x="18757" y="17424"/>
                  </a:lnTo>
                  <a:lnTo>
                    <a:pt x="21272" y="16535"/>
                  </a:lnTo>
                  <a:lnTo>
                    <a:pt x="22279" y="15417"/>
                  </a:lnTo>
                  <a:close/>
                </a:path>
                <a:path w="25400" h="21589">
                  <a:moveTo>
                    <a:pt x="2844" y="9804"/>
                  </a:moveTo>
                  <a:lnTo>
                    <a:pt x="0" y="13995"/>
                  </a:lnTo>
                  <a:lnTo>
                    <a:pt x="1684" y="16535"/>
                  </a:lnTo>
                  <a:lnTo>
                    <a:pt x="1394" y="16535"/>
                  </a:lnTo>
                  <a:lnTo>
                    <a:pt x="5435" y="15735"/>
                  </a:lnTo>
                  <a:lnTo>
                    <a:pt x="6667" y="14541"/>
                  </a:lnTo>
                  <a:lnTo>
                    <a:pt x="22901" y="14541"/>
                  </a:lnTo>
                  <a:lnTo>
                    <a:pt x="24232" y="12052"/>
                  </a:lnTo>
                  <a:lnTo>
                    <a:pt x="19469" y="12052"/>
                  </a:lnTo>
                  <a:lnTo>
                    <a:pt x="19211" y="11023"/>
                  </a:lnTo>
                  <a:lnTo>
                    <a:pt x="6324" y="11023"/>
                  </a:lnTo>
                  <a:lnTo>
                    <a:pt x="2844" y="9804"/>
                  </a:lnTo>
                  <a:close/>
                </a:path>
                <a:path w="25400" h="21589">
                  <a:moveTo>
                    <a:pt x="25298" y="10058"/>
                  </a:moveTo>
                  <a:lnTo>
                    <a:pt x="19469" y="12052"/>
                  </a:lnTo>
                  <a:lnTo>
                    <a:pt x="24232" y="12052"/>
                  </a:lnTo>
                  <a:lnTo>
                    <a:pt x="25298" y="10058"/>
                  </a:lnTo>
                  <a:close/>
                </a:path>
                <a:path w="25400" h="21589">
                  <a:moveTo>
                    <a:pt x="9372" y="685"/>
                  </a:moveTo>
                  <a:lnTo>
                    <a:pt x="6254" y="1612"/>
                  </a:lnTo>
                  <a:lnTo>
                    <a:pt x="6501" y="1612"/>
                  </a:lnTo>
                  <a:lnTo>
                    <a:pt x="4635" y="4851"/>
                  </a:lnTo>
                  <a:lnTo>
                    <a:pt x="4356" y="6146"/>
                  </a:lnTo>
                  <a:lnTo>
                    <a:pt x="6045" y="7874"/>
                  </a:lnTo>
                  <a:lnTo>
                    <a:pt x="7137" y="8877"/>
                  </a:lnTo>
                  <a:lnTo>
                    <a:pt x="6324" y="11023"/>
                  </a:lnTo>
                  <a:lnTo>
                    <a:pt x="19211" y="11023"/>
                  </a:lnTo>
                  <a:lnTo>
                    <a:pt x="18770" y="9258"/>
                  </a:lnTo>
                  <a:lnTo>
                    <a:pt x="18707" y="9004"/>
                  </a:lnTo>
                  <a:lnTo>
                    <a:pt x="22847" y="8102"/>
                  </a:lnTo>
                  <a:lnTo>
                    <a:pt x="22837" y="4140"/>
                  </a:lnTo>
                  <a:lnTo>
                    <a:pt x="13944" y="4140"/>
                  </a:lnTo>
                  <a:lnTo>
                    <a:pt x="12433" y="3911"/>
                  </a:lnTo>
                  <a:lnTo>
                    <a:pt x="12139" y="2717"/>
                  </a:lnTo>
                  <a:lnTo>
                    <a:pt x="12064" y="2413"/>
                  </a:lnTo>
                  <a:lnTo>
                    <a:pt x="9372" y="685"/>
                  </a:lnTo>
                  <a:close/>
                </a:path>
                <a:path w="25400" h="21589">
                  <a:moveTo>
                    <a:pt x="19532" y="0"/>
                  </a:moveTo>
                  <a:lnTo>
                    <a:pt x="16291" y="2413"/>
                  </a:lnTo>
                  <a:lnTo>
                    <a:pt x="16332" y="3378"/>
                  </a:lnTo>
                  <a:lnTo>
                    <a:pt x="13944" y="4140"/>
                  </a:lnTo>
                  <a:lnTo>
                    <a:pt x="22837" y="4140"/>
                  </a:lnTo>
                  <a:lnTo>
                    <a:pt x="22834" y="2717"/>
                  </a:lnTo>
                  <a:lnTo>
                    <a:pt x="19532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" name="object 252"/>
            <p:cNvSpPr/>
            <p:nvPr/>
          </p:nvSpPr>
          <p:spPr>
            <a:xfrm>
              <a:off x="4233315" y="3302999"/>
              <a:ext cx="20320" cy="17145"/>
            </a:xfrm>
            <a:custGeom>
              <a:avLst/>
              <a:gdLst/>
              <a:ahLst/>
              <a:cxnLst/>
              <a:rect l="l" t="t" r="r" b="b"/>
              <a:pathLst>
                <a:path w="20320" h="17145">
                  <a:moveTo>
                    <a:pt x="18243" y="11455"/>
                  </a:moveTo>
                  <a:lnTo>
                    <a:pt x="5448" y="11455"/>
                  </a:lnTo>
                  <a:lnTo>
                    <a:pt x="7532" y="12623"/>
                  </a:lnTo>
                  <a:lnTo>
                    <a:pt x="7360" y="12623"/>
                  </a:lnTo>
                  <a:lnTo>
                    <a:pt x="6337" y="13258"/>
                  </a:lnTo>
                  <a:lnTo>
                    <a:pt x="5587" y="16243"/>
                  </a:lnTo>
                  <a:lnTo>
                    <a:pt x="8788" y="16560"/>
                  </a:lnTo>
                  <a:lnTo>
                    <a:pt x="11760" y="15443"/>
                  </a:lnTo>
                  <a:lnTo>
                    <a:pt x="11810" y="14859"/>
                  </a:lnTo>
                  <a:lnTo>
                    <a:pt x="12203" y="13576"/>
                  </a:lnTo>
                  <a:lnTo>
                    <a:pt x="12301" y="13258"/>
                  </a:lnTo>
                  <a:lnTo>
                    <a:pt x="12417" y="12877"/>
                  </a:lnTo>
                  <a:lnTo>
                    <a:pt x="12750" y="12065"/>
                  </a:lnTo>
                  <a:lnTo>
                    <a:pt x="17775" y="12065"/>
                  </a:lnTo>
                  <a:lnTo>
                    <a:pt x="18135" y="11658"/>
                  </a:lnTo>
                  <a:lnTo>
                    <a:pt x="18243" y="11455"/>
                  </a:lnTo>
                  <a:close/>
                </a:path>
                <a:path w="20320" h="17145">
                  <a:moveTo>
                    <a:pt x="17775" y="12065"/>
                  </a:moveTo>
                  <a:lnTo>
                    <a:pt x="12750" y="12065"/>
                  </a:lnTo>
                  <a:lnTo>
                    <a:pt x="14846" y="12623"/>
                  </a:lnTo>
                  <a:lnTo>
                    <a:pt x="14910" y="12877"/>
                  </a:lnTo>
                  <a:lnTo>
                    <a:pt x="15007" y="13258"/>
                  </a:lnTo>
                  <a:lnTo>
                    <a:pt x="15087" y="13576"/>
                  </a:lnTo>
                  <a:lnTo>
                    <a:pt x="17056" y="12877"/>
                  </a:lnTo>
                  <a:lnTo>
                    <a:pt x="17775" y="12065"/>
                  </a:lnTo>
                  <a:close/>
                </a:path>
                <a:path w="20320" h="17145">
                  <a:moveTo>
                    <a:pt x="2285" y="7708"/>
                  </a:moveTo>
                  <a:lnTo>
                    <a:pt x="0" y="11061"/>
                  </a:lnTo>
                  <a:lnTo>
                    <a:pt x="1297" y="12877"/>
                  </a:lnTo>
                  <a:lnTo>
                    <a:pt x="1396" y="13017"/>
                  </a:lnTo>
                  <a:lnTo>
                    <a:pt x="4457" y="12407"/>
                  </a:lnTo>
                  <a:lnTo>
                    <a:pt x="5448" y="11455"/>
                  </a:lnTo>
                  <a:lnTo>
                    <a:pt x="18243" y="11455"/>
                  </a:lnTo>
                  <a:lnTo>
                    <a:pt x="19347" y="9372"/>
                  </a:lnTo>
                  <a:lnTo>
                    <a:pt x="15786" y="9372"/>
                  </a:lnTo>
                  <a:lnTo>
                    <a:pt x="15680" y="9080"/>
                  </a:lnTo>
                  <a:lnTo>
                    <a:pt x="5118" y="9080"/>
                  </a:lnTo>
                  <a:lnTo>
                    <a:pt x="2285" y="7708"/>
                  </a:lnTo>
                  <a:close/>
                </a:path>
                <a:path w="20320" h="17145">
                  <a:moveTo>
                    <a:pt x="20154" y="7848"/>
                  </a:moveTo>
                  <a:lnTo>
                    <a:pt x="15786" y="9372"/>
                  </a:lnTo>
                  <a:lnTo>
                    <a:pt x="19347" y="9372"/>
                  </a:lnTo>
                  <a:lnTo>
                    <a:pt x="20154" y="7848"/>
                  </a:lnTo>
                  <a:close/>
                </a:path>
                <a:path w="20320" h="17145">
                  <a:moveTo>
                    <a:pt x="7492" y="444"/>
                  </a:moveTo>
                  <a:lnTo>
                    <a:pt x="4991" y="1041"/>
                  </a:lnTo>
                  <a:lnTo>
                    <a:pt x="3886" y="3683"/>
                  </a:lnTo>
                  <a:lnTo>
                    <a:pt x="3822" y="4495"/>
                  </a:lnTo>
                  <a:lnTo>
                    <a:pt x="5232" y="5867"/>
                  </a:lnTo>
                  <a:lnTo>
                    <a:pt x="6146" y="5867"/>
                  </a:lnTo>
                  <a:lnTo>
                    <a:pt x="5118" y="9080"/>
                  </a:lnTo>
                  <a:lnTo>
                    <a:pt x="15680" y="9080"/>
                  </a:lnTo>
                  <a:lnTo>
                    <a:pt x="14681" y="6311"/>
                  </a:lnTo>
                  <a:lnTo>
                    <a:pt x="18224" y="5372"/>
                  </a:lnTo>
                  <a:lnTo>
                    <a:pt x="18249" y="3225"/>
                  </a:lnTo>
                  <a:lnTo>
                    <a:pt x="11214" y="3225"/>
                  </a:lnTo>
                  <a:lnTo>
                    <a:pt x="9982" y="3048"/>
                  </a:lnTo>
                  <a:lnTo>
                    <a:pt x="9883" y="2628"/>
                  </a:lnTo>
                  <a:lnTo>
                    <a:pt x="9791" y="2235"/>
                  </a:lnTo>
                  <a:lnTo>
                    <a:pt x="9690" y="1854"/>
                  </a:lnTo>
                  <a:lnTo>
                    <a:pt x="7492" y="444"/>
                  </a:lnTo>
                  <a:close/>
                </a:path>
                <a:path w="20320" h="17145">
                  <a:moveTo>
                    <a:pt x="15633" y="0"/>
                  </a:moveTo>
                  <a:lnTo>
                    <a:pt x="13931" y="1244"/>
                  </a:lnTo>
                  <a:lnTo>
                    <a:pt x="13188" y="1854"/>
                  </a:lnTo>
                  <a:lnTo>
                    <a:pt x="13106" y="2628"/>
                  </a:lnTo>
                  <a:lnTo>
                    <a:pt x="11214" y="3225"/>
                  </a:lnTo>
                  <a:lnTo>
                    <a:pt x="18249" y="3225"/>
                  </a:lnTo>
                  <a:lnTo>
                    <a:pt x="18261" y="2235"/>
                  </a:lnTo>
                  <a:lnTo>
                    <a:pt x="17918" y="1854"/>
                  </a:lnTo>
                  <a:lnTo>
                    <a:pt x="15633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" name="object 253"/>
            <p:cNvSpPr/>
            <p:nvPr/>
          </p:nvSpPr>
          <p:spPr>
            <a:xfrm>
              <a:off x="4229934" y="3286605"/>
              <a:ext cx="31115" cy="39370"/>
            </a:xfrm>
            <a:custGeom>
              <a:avLst/>
              <a:gdLst/>
              <a:ahLst/>
              <a:cxnLst/>
              <a:rect l="l" t="t" r="r" b="b"/>
              <a:pathLst>
                <a:path w="31114" h="39370">
                  <a:moveTo>
                    <a:pt x="12890" y="0"/>
                  </a:moveTo>
                  <a:lnTo>
                    <a:pt x="14490" y="990"/>
                  </a:lnTo>
                  <a:lnTo>
                    <a:pt x="15938" y="2222"/>
                  </a:lnTo>
                  <a:lnTo>
                    <a:pt x="20383" y="7442"/>
                  </a:lnTo>
                  <a:lnTo>
                    <a:pt x="21640" y="12026"/>
                  </a:lnTo>
                  <a:lnTo>
                    <a:pt x="21209" y="22237"/>
                  </a:lnTo>
                  <a:lnTo>
                    <a:pt x="18097" y="28003"/>
                  </a:lnTo>
                  <a:lnTo>
                    <a:pt x="11785" y="32766"/>
                  </a:lnTo>
                  <a:lnTo>
                    <a:pt x="9525" y="34036"/>
                  </a:lnTo>
                  <a:lnTo>
                    <a:pt x="7353" y="35369"/>
                  </a:lnTo>
                  <a:lnTo>
                    <a:pt x="4991" y="36436"/>
                  </a:lnTo>
                  <a:lnTo>
                    <a:pt x="2540" y="36969"/>
                  </a:lnTo>
                  <a:lnTo>
                    <a:pt x="0" y="37007"/>
                  </a:lnTo>
                  <a:lnTo>
                    <a:pt x="1231" y="37579"/>
                  </a:lnTo>
                  <a:lnTo>
                    <a:pt x="2514" y="38036"/>
                  </a:lnTo>
                  <a:lnTo>
                    <a:pt x="6286" y="38938"/>
                  </a:lnTo>
                  <a:lnTo>
                    <a:pt x="8991" y="38938"/>
                  </a:lnTo>
                  <a:lnTo>
                    <a:pt x="31102" y="17272"/>
                  </a:lnTo>
                  <a:lnTo>
                    <a:pt x="29044" y="10007"/>
                  </a:lnTo>
                  <a:lnTo>
                    <a:pt x="15227" y="165"/>
                  </a:lnTo>
                  <a:lnTo>
                    <a:pt x="12890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4" name="object 254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4190555" y="3314446"/>
              <a:ext cx="35329" cy="30086"/>
            </a:xfrm>
            <a:prstGeom prst="rect">
              <a:avLst/>
            </a:prstGeom>
          </p:spPr>
        </p:pic>
        <p:sp>
          <p:nvSpPr>
            <p:cNvPr id="255" name="object 255"/>
            <p:cNvSpPr/>
            <p:nvPr/>
          </p:nvSpPr>
          <p:spPr>
            <a:xfrm>
              <a:off x="4190567" y="3314524"/>
              <a:ext cx="21590" cy="30480"/>
            </a:xfrm>
            <a:custGeom>
              <a:avLst/>
              <a:gdLst/>
              <a:ahLst/>
              <a:cxnLst/>
              <a:rect l="l" t="t" r="r" b="b"/>
              <a:pathLst>
                <a:path w="21589" h="30479">
                  <a:moveTo>
                    <a:pt x="11624" y="22288"/>
                  </a:moveTo>
                  <a:lnTo>
                    <a:pt x="4815" y="22288"/>
                  </a:lnTo>
                  <a:lnTo>
                    <a:pt x="6019" y="23482"/>
                  </a:lnTo>
                  <a:lnTo>
                    <a:pt x="7594" y="24561"/>
                  </a:lnTo>
                  <a:lnTo>
                    <a:pt x="8293" y="24891"/>
                  </a:lnTo>
                  <a:lnTo>
                    <a:pt x="9626" y="26339"/>
                  </a:lnTo>
                  <a:lnTo>
                    <a:pt x="11188" y="27558"/>
                  </a:lnTo>
                  <a:lnTo>
                    <a:pt x="14884" y="29413"/>
                  </a:lnTo>
                  <a:lnTo>
                    <a:pt x="17310" y="29692"/>
                  </a:lnTo>
                  <a:lnTo>
                    <a:pt x="20024" y="29883"/>
                  </a:lnTo>
                  <a:lnTo>
                    <a:pt x="21183" y="29883"/>
                  </a:lnTo>
                  <a:lnTo>
                    <a:pt x="18567" y="29171"/>
                  </a:lnTo>
                  <a:lnTo>
                    <a:pt x="16154" y="27698"/>
                  </a:lnTo>
                  <a:lnTo>
                    <a:pt x="13042" y="23825"/>
                  </a:lnTo>
                  <a:lnTo>
                    <a:pt x="11624" y="22288"/>
                  </a:lnTo>
                  <a:close/>
                </a:path>
                <a:path w="21589" h="30479">
                  <a:moveTo>
                    <a:pt x="9392" y="16205"/>
                  </a:moveTo>
                  <a:lnTo>
                    <a:pt x="3098" y="16205"/>
                  </a:lnTo>
                  <a:lnTo>
                    <a:pt x="3047" y="18414"/>
                  </a:lnTo>
                  <a:lnTo>
                    <a:pt x="3924" y="18656"/>
                  </a:lnTo>
                  <a:lnTo>
                    <a:pt x="2108" y="21310"/>
                  </a:lnTo>
                  <a:lnTo>
                    <a:pt x="2234" y="22529"/>
                  </a:lnTo>
                  <a:lnTo>
                    <a:pt x="2692" y="22529"/>
                  </a:lnTo>
                  <a:lnTo>
                    <a:pt x="3454" y="22288"/>
                  </a:lnTo>
                  <a:lnTo>
                    <a:pt x="11559" y="22288"/>
                  </a:lnTo>
                  <a:lnTo>
                    <a:pt x="9485" y="16471"/>
                  </a:lnTo>
                  <a:lnTo>
                    <a:pt x="9392" y="16205"/>
                  </a:lnTo>
                  <a:close/>
                </a:path>
                <a:path w="21589" h="30479">
                  <a:moveTo>
                    <a:pt x="17348" y="0"/>
                  </a:moveTo>
                  <a:lnTo>
                    <a:pt x="5113" y="9220"/>
                  </a:lnTo>
                  <a:lnTo>
                    <a:pt x="5029" y="9423"/>
                  </a:lnTo>
                  <a:lnTo>
                    <a:pt x="4952" y="9601"/>
                  </a:lnTo>
                  <a:lnTo>
                    <a:pt x="4889" y="9817"/>
                  </a:lnTo>
                  <a:lnTo>
                    <a:pt x="4825" y="10007"/>
                  </a:lnTo>
                  <a:lnTo>
                    <a:pt x="3047" y="13093"/>
                  </a:lnTo>
                  <a:lnTo>
                    <a:pt x="1627" y="13830"/>
                  </a:lnTo>
                  <a:lnTo>
                    <a:pt x="152" y="13830"/>
                  </a:lnTo>
                  <a:lnTo>
                    <a:pt x="0" y="14147"/>
                  </a:lnTo>
                  <a:lnTo>
                    <a:pt x="444" y="14655"/>
                  </a:lnTo>
                  <a:lnTo>
                    <a:pt x="612" y="14897"/>
                  </a:lnTo>
                  <a:lnTo>
                    <a:pt x="736" y="15074"/>
                  </a:lnTo>
                  <a:lnTo>
                    <a:pt x="1065" y="16205"/>
                  </a:lnTo>
                  <a:lnTo>
                    <a:pt x="1142" y="16471"/>
                  </a:lnTo>
                  <a:lnTo>
                    <a:pt x="3098" y="16205"/>
                  </a:lnTo>
                  <a:lnTo>
                    <a:pt x="9392" y="16205"/>
                  </a:lnTo>
                  <a:lnTo>
                    <a:pt x="9002" y="15074"/>
                  </a:lnTo>
                  <a:lnTo>
                    <a:pt x="9076" y="14147"/>
                  </a:lnTo>
                  <a:lnTo>
                    <a:pt x="9826" y="10007"/>
                  </a:lnTo>
                  <a:lnTo>
                    <a:pt x="10248" y="7454"/>
                  </a:lnTo>
                  <a:lnTo>
                    <a:pt x="12826" y="3759"/>
                  </a:lnTo>
                  <a:lnTo>
                    <a:pt x="15582" y="1041"/>
                  </a:lnTo>
                  <a:lnTo>
                    <a:pt x="16433" y="457"/>
                  </a:lnTo>
                  <a:lnTo>
                    <a:pt x="17348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" name="object 256"/>
            <p:cNvSpPr/>
            <p:nvPr/>
          </p:nvSpPr>
          <p:spPr>
            <a:xfrm>
              <a:off x="3852126" y="3253549"/>
              <a:ext cx="85725" cy="88265"/>
            </a:xfrm>
            <a:custGeom>
              <a:avLst/>
              <a:gdLst/>
              <a:ahLst/>
              <a:cxnLst/>
              <a:rect l="l" t="t" r="r" b="b"/>
              <a:pathLst>
                <a:path w="85725" h="88264">
                  <a:moveTo>
                    <a:pt x="85255" y="17856"/>
                  </a:moveTo>
                  <a:lnTo>
                    <a:pt x="84721" y="17360"/>
                  </a:lnTo>
                  <a:lnTo>
                    <a:pt x="83299" y="16611"/>
                  </a:lnTo>
                  <a:lnTo>
                    <a:pt x="82588" y="15748"/>
                  </a:lnTo>
                  <a:lnTo>
                    <a:pt x="50965" y="51409"/>
                  </a:lnTo>
                  <a:lnTo>
                    <a:pt x="50495" y="39446"/>
                  </a:lnTo>
                  <a:lnTo>
                    <a:pt x="52501" y="26377"/>
                  </a:lnTo>
                  <a:lnTo>
                    <a:pt x="57099" y="15100"/>
                  </a:lnTo>
                  <a:lnTo>
                    <a:pt x="64274" y="5651"/>
                  </a:lnTo>
                  <a:lnTo>
                    <a:pt x="64731" y="5219"/>
                  </a:lnTo>
                  <a:lnTo>
                    <a:pt x="64033" y="4978"/>
                  </a:lnTo>
                  <a:lnTo>
                    <a:pt x="62433" y="4864"/>
                  </a:lnTo>
                  <a:lnTo>
                    <a:pt x="61442" y="4381"/>
                  </a:lnTo>
                  <a:lnTo>
                    <a:pt x="60731" y="3644"/>
                  </a:lnTo>
                  <a:lnTo>
                    <a:pt x="54698" y="11518"/>
                  </a:lnTo>
                  <a:lnTo>
                    <a:pt x="49657" y="22402"/>
                  </a:lnTo>
                  <a:lnTo>
                    <a:pt x="47879" y="31153"/>
                  </a:lnTo>
                  <a:lnTo>
                    <a:pt x="45110" y="20180"/>
                  </a:lnTo>
                  <a:lnTo>
                    <a:pt x="40551" y="9004"/>
                  </a:lnTo>
                  <a:lnTo>
                    <a:pt x="35699" y="0"/>
                  </a:lnTo>
                  <a:lnTo>
                    <a:pt x="35001" y="838"/>
                  </a:lnTo>
                  <a:lnTo>
                    <a:pt x="33997" y="1447"/>
                  </a:lnTo>
                  <a:lnTo>
                    <a:pt x="32334" y="1663"/>
                  </a:lnTo>
                  <a:lnTo>
                    <a:pt x="31623" y="1968"/>
                  </a:lnTo>
                  <a:lnTo>
                    <a:pt x="32092" y="2400"/>
                  </a:lnTo>
                  <a:lnTo>
                    <a:pt x="38112" y="12700"/>
                  </a:lnTo>
                  <a:lnTo>
                    <a:pt x="42392" y="24612"/>
                  </a:lnTo>
                  <a:lnTo>
                    <a:pt x="45250" y="38176"/>
                  </a:lnTo>
                  <a:lnTo>
                    <a:pt x="46177" y="46570"/>
                  </a:lnTo>
                  <a:lnTo>
                    <a:pt x="43281" y="40246"/>
                  </a:lnTo>
                  <a:lnTo>
                    <a:pt x="34429" y="28702"/>
                  </a:lnTo>
                  <a:lnTo>
                    <a:pt x="25120" y="21132"/>
                  </a:lnTo>
                  <a:lnTo>
                    <a:pt x="16230" y="16700"/>
                  </a:lnTo>
                  <a:lnTo>
                    <a:pt x="15938" y="17665"/>
                  </a:lnTo>
                  <a:lnTo>
                    <a:pt x="15240" y="18554"/>
                  </a:lnTo>
                  <a:lnTo>
                    <a:pt x="13868" y="19354"/>
                  </a:lnTo>
                  <a:lnTo>
                    <a:pt x="13347" y="19862"/>
                  </a:lnTo>
                  <a:lnTo>
                    <a:pt x="13919" y="20066"/>
                  </a:lnTo>
                  <a:lnTo>
                    <a:pt x="24536" y="25400"/>
                  </a:lnTo>
                  <a:lnTo>
                    <a:pt x="33629" y="33515"/>
                  </a:lnTo>
                  <a:lnTo>
                    <a:pt x="41173" y="44361"/>
                  </a:lnTo>
                  <a:lnTo>
                    <a:pt x="42100" y="46507"/>
                  </a:lnTo>
                  <a:lnTo>
                    <a:pt x="36995" y="42011"/>
                  </a:lnTo>
                  <a:lnTo>
                    <a:pt x="24206" y="35064"/>
                  </a:lnTo>
                  <a:lnTo>
                    <a:pt x="12623" y="31940"/>
                  </a:lnTo>
                  <a:lnTo>
                    <a:pt x="2705" y="31508"/>
                  </a:lnTo>
                  <a:lnTo>
                    <a:pt x="2806" y="32512"/>
                  </a:lnTo>
                  <a:lnTo>
                    <a:pt x="2565" y="33604"/>
                  </a:lnTo>
                  <a:lnTo>
                    <a:pt x="1612" y="34899"/>
                  </a:lnTo>
                  <a:lnTo>
                    <a:pt x="1371" y="35585"/>
                  </a:lnTo>
                  <a:lnTo>
                    <a:pt x="1955" y="35521"/>
                  </a:lnTo>
                  <a:lnTo>
                    <a:pt x="13817" y="36080"/>
                  </a:lnTo>
                  <a:lnTo>
                    <a:pt x="25425" y="39789"/>
                  </a:lnTo>
                  <a:lnTo>
                    <a:pt x="36728" y="46634"/>
                  </a:lnTo>
                  <a:lnTo>
                    <a:pt x="44373" y="53594"/>
                  </a:lnTo>
                  <a:lnTo>
                    <a:pt x="31813" y="54305"/>
                  </a:lnTo>
                  <a:lnTo>
                    <a:pt x="17818" y="58343"/>
                  </a:lnTo>
                  <a:lnTo>
                    <a:pt x="7366" y="64236"/>
                  </a:lnTo>
                  <a:lnTo>
                    <a:pt x="0" y="70891"/>
                  </a:lnTo>
                  <a:lnTo>
                    <a:pt x="787" y="71539"/>
                  </a:lnTo>
                  <a:lnTo>
                    <a:pt x="1371" y="72478"/>
                  </a:lnTo>
                  <a:lnTo>
                    <a:pt x="1600" y="74079"/>
                  </a:lnTo>
                  <a:lnTo>
                    <a:pt x="1905" y="74739"/>
                  </a:lnTo>
                  <a:lnTo>
                    <a:pt x="2298" y="74269"/>
                  </a:lnTo>
                  <a:lnTo>
                    <a:pt x="11137" y="66344"/>
                  </a:lnTo>
                  <a:lnTo>
                    <a:pt x="22009" y="60845"/>
                  </a:lnTo>
                  <a:lnTo>
                    <a:pt x="34861" y="57785"/>
                  </a:lnTo>
                  <a:lnTo>
                    <a:pt x="46850" y="57315"/>
                  </a:lnTo>
                  <a:lnTo>
                    <a:pt x="46990" y="57619"/>
                  </a:lnTo>
                  <a:lnTo>
                    <a:pt x="37934" y="63944"/>
                  </a:lnTo>
                  <a:lnTo>
                    <a:pt x="29756" y="72415"/>
                  </a:lnTo>
                  <a:lnTo>
                    <a:pt x="25044" y="80238"/>
                  </a:lnTo>
                  <a:lnTo>
                    <a:pt x="22923" y="87058"/>
                  </a:lnTo>
                  <a:lnTo>
                    <a:pt x="23774" y="87033"/>
                  </a:lnTo>
                  <a:lnTo>
                    <a:pt x="24663" y="87249"/>
                  </a:lnTo>
                  <a:lnTo>
                    <a:pt x="25603" y="87972"/>
                  </a:lnTo>
                  <a:lnTo>
                    <a:pt x="26136" y="88188"/>
                  </a:lnTo>
                  <a:lnTo>
                    <a:pt x="26174" y="87769"/>
                  </a:lnTo>
                  <a:lnTo>
                    <a:pt x="28765" y="79616"/>
                  </a:lnTo>
                  <a:lnTo>
                    <a:pt x="33997" y="71805"/>
                  </a:lnTo>
                  <a:lnTo>
                    <a:pt x="41808" y="64363"/>
                  </a:lnTo>
                  <a:lnTo>
                    <a:pt x="52209" y="57315"/>
                  </a:lnTo>
                  <a:lnTo>
                    <a:pt x="51739" y="56756"/>
                  </a:lnTo>
                  <a:lnTo>
                    <a:pt x="52832" y="57086"/>
                  </a:lnTo>
                  <a:lnTo>
                    <a:pt x="58318" y="43332"/>
                  </a:lnTo>
                  <a:lnTo>
                    <a:pt x="65468" y="32219"/>
                  </a:lnTo>
                  <a:lnTo>
                    <a:pt x="74269" y="23787"/>
                  </a:lnTo>
                  <a:lnTo>
                    <a:pt x="84670" y="18059"/>
                  </a:lnTo>
                  <a:lnTo>
                    <a:pt x="85255" y="17856"/>
                  </a:lnTo>
                  <a:close/>
                </a:path>
              </a:pathLst>
            </a:custGeom>
            <a:solidFill>
              <a:srgbClr val="86A9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7" name="object 257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835857" y="3247619"/>
              <a:ext cx="33108" cy="30543"/>
            </a:xfrm>
            <a:prstGeom prst="rect">
              <a:avLst/>
            </a:prstGeom>
          </p:spPr>
        </p:pic>
        <p:sp>
          <p:nvSpPr>
            <p:cNvPr id="258" name="object 258"/>
            <p:cNvSpPr/>
            <p:nvPr/>
          </p:nvSpPr>
          <p:spPr>
            <a:xfrm>
              <a:off x="3843027" y="3248422"/>
              <a:ext cx="19685" cy="15875"/>
            </a:xfrm>
            <a:custGeom>
              <a:avLst/>
              <a:gdLst/>
              <a:ahLst/>
              <a:cxnLst/>
              <a:rect l="l" t="t" r="r" b="b"/>
              <a:pathLst>
                <a:path w="19685" h="15875">
                  <a:moveTo>
                    <a:pt x="15016" y="12407"/>
                  </a:moveTo>
                  <a:lnTo>
                    <a:pt x="8036" y="12407"/>
                  </a:lnTo>
                  <a:lnTo>
                    <a:pt x="8801" y="12674"/>
                  </a:lnTo>
                  <a:lnTo>
                    <a:pt x="8877" y="13855"/>
                  </a:lnTo>
                  <a:lnTo>
                    <a:pt x="10667" y="15506"/>
                  </a:lnTo>
                  <a:lnTo>
                    <a:pt x="12890" y="15239"/>
                  </a:lnTo>
                  <a:lnTo>
                    <a:pt x="14757" y="13017"/>
                  </a:lnTo>
                  <a:lnTo>
                    <a:pt x="14903" y="12674"/>
                  </a:lnTo>
                  <a:lnTo>
                    <a:pt x="15016" y="12407"/>
                  </a:lnTo>
                  <a:close/>
                </a:path>
                <a:path w="19685" h="15875">
                  <a:moveTo>
                    <a:pt x="6896" y="12407"/>
                  </a:moveTo>
                  <a:lnTo>
                    <a:pt x="1056" y="12407"/>
                  </a:lnTo>
                  <a:lnTo>
                    <a:pt x="2959" y="14643"/>
                  </a:lnTo>
                  <a:lnTo>
                    <a:pt x="5575" y="13334"/>
                  </a:lnTo>
                  <a:lnTo>
                    <a:pt x="5667" y="13017"/>
                  </a:lnTo>
                  <a:lnTo>
                    <a:pt x="5767" y="12674"/>
                  </a:lnTo>
                  <a:lnTo>
                    <a:pt x="4810" y="12674"/>
                  </a:lnTo>
                  <a:lnTo>
                    <a:pt x="6896" y="12407"/>
                  </a:lnTo>
                  <a:close/>
                </a:path>
                <a:path w="19685" h="15875">
                  <a:moveTo>
                    <a:pt x="14325" y="8178"/>
                  </a:moveTo>
                  <a:lnTo>
                    <a:pt x="1565" y="8178"/>
                  </a:lnTo>
                  <a:lnTo>
                    <a:pt x="807" y="12407"/>
                  </a:lnTo>
                  <a:lnTo>
                    <a:pt x="15363" y="12407"/>
                  </a:lnTo>
                  <a:lnTo>
                    <a:pt x="14122" y="10553"/>
                  </a:lnTo>
                  <a:lnTo>
                    <a:pt x="13436" y="9664"/>
                  </a:lnTo>
                  <a:lnTo>
                    <a:pt x="14325" y="8178"/>
                  </a:lnTo>
                  <a:close/>
                </a:path>
                <a:path w="19685" h="15875">
                  <a:moveTo>
                    <a:pt x="18961" y="5638"/>
                  </a:moveTo>
                  <a:lnTo>
                    <a:pt x="4622" y="5638"/>
                  </a:lnTo>
                  <a:lnTo>
                    <a:pt x="4673" y="6337"/>
                  </a:lnTo>
                  <a:lnTo>
                    <a:pt x="4796" y="8178"/>
                  </a:lnTo>
                  <a:lnTo>
                    <a:pt x="14325" y="8178"/>
                  </a:lnTo>
                  <a:lnTo>
                    <a:pt x="16942" y="9664"/>
                  </a:lnTo>
                  <a:lnTo>
                    <a:pt x="16664" y="9664"/>
                  </a:lnTo>
                  <a:lnTo>
                    <a:pt x="19469" y="6794"/>
                  </a:lnTo>
                  <a:lnTo>
                    <a:pt x="18961" y="5638"/>
                  </a:lnTo>
                  <a:close/>
                </a:path>
                <a:path w="19685" h="15875">
                  <a:moveTo>
                    <a:pt x="5880" y="1714"/>
                  </a:moveTo>
                  <a:lnTo>
                    <a:pt x="3886" y="2031"/>
                  </a:lnTo>
                  <a:lnTo>
                    <a:pt x="2628" y="2997"/>
                  </a:lnTo>
                  <a:lnTo>
                    <a:pt x="0" y="6337"/>
                  </a:lnTo>
                  <a:lnTo>
                    <a:pt x="4622" y="5638"/>
                  </a:lnTo>
                  <a:lnTo>
                    <a:pt x="18961" y="5638"/>
                  </a:lnTo>
                  <a:lnTo>
                    <a:pt x="18894" y="5486"/>
                  </a:lnTo>
                  <a:lnTo>
                    <a:pt x="14541" y="5486"/>
                  </a:lnTo>
                  <a:lnTo>
                    <a:pt x="12915" y="4063"/>
                  </a:lnTo>
                  <a:lnTo>
                    <a:pt x="14058" y="3606"/>
                  </a:lnTo>
                  <a:lnTo>
                    <a:pt x="7835" y="3606"/>
                  </a:lnTo>
                  <a:lnTo>
                    <a:pt x="5930" y="2679"/>
                  </a:lnTo>
                  <a:lnTo>
                    <a:pt x="5880" y="1714"/>
                  </a:lnTo>
                  <a:close/>
                </a:path>
                <a:path w="19685" h="15875">
                  <a:moveTo>
                    <a:pt x="18577" y="4762"/>
                  </a:moveTo>
                  <a:lnTo>
                    <a:pt x="15620" y="4762"/>
                  </a:lnTo>
                  <a:lnTo>
                    <a:pt x="14541" y="5486"/>
                  </a:lnTo>
                  <a:lnTo>
                    <a:pt x="18894" y="5486"/>
                  </a:lnTo>
                  <a:lnTo>
                    <a:pt x="18577" y="4762"/>
                  </a:lnTo>
                  <a:close/>
                </a:path>
                <a:path w="19685" h="15875">
                  <a:moveTo>
                    <a:pt x="12382" y="0"/>
                  </a:moveTo>
                  <a:lnTo>
                    <a:pt x="9372" y="533"/>
                  </a:lnTo>
                  <a:lnTo>
                    <a:pt x="9267" y="901"/>
                  </a:lnTo>
                  <a:lnTo>
                    <a:pt x="9220" y="1066"/>
                  </a:lnTo>
                  <a:lnTo>
                    <a:pt x="8231" y="2997"/>
                  </a:lnTo>
                  <a:lnTo>
                    <a:pt x="7835" y="3606"/>
                  </a:lnTo>
                  <a:lnTo>
                    <a:pt x="14058" y="3606"/>
                  </a:lnTo>
                  <a:lnTo>
                    <a:pt x="15239" y="1066"/>
                  </a:lnTo>
                  <a:lnTo>
                    <a:pt x="15316" y="901"/>
                  </a:lnTo>
                  <a:lnTo>
                    <a:pt x="12382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" name="object 259"/>
            <p:cNvSpPr/>
            <p:nvPr/>
          </p:nvSpPr>
          <p:spPr>
            <a:xfrm>
              <a:off x="3845055" y="3249893"/>
              <a:ext cx="15875" cy="12700"/>
            </a:xfrm>
            <a:custGeom>
              <a:avLst/>
              <a:gdLst/>
              <a:ahLst/>
              <a:cxnLst/>
              <a:rect l="l" t="t" r="r" b="b"/>
              <a:pathLst>
                <a:path w="15875" h="12700">
                  <a:moveTo>
                    <a:pt x="7162" y="9525"/>
                  </a:moveTo>
                  <a:lnTo>
                    <a:pt x="5684" y="9525"/>
                  </a:lnTo>
                  <a:lnTo>
                    <a:pt x="6959" y="9944"/>
                  </a:lnTo>
                  <a:lnTo>
                    <a:pt x="6983" y="10299"/>
                  </a:lnTo>
                  <a:lnTo>
                    <a:pt x="7092" y="10947"/>
                  </a:lnTo>
                  <a:lnTo>
                    <a:pt x="8470" y="12217"/>
                  </a:lnTo>
                  <a:lnTo>
                    <a:pt x="10375" y="12217"/>
                  </a:lnTo>
                  <a:lnTo>
                    <a:pt x="11176" y="10947"/>
                  </a:lnTo>
                  <a:lnTo>
                    <a:pt x="11507" y="10464"/>
                  </a:lnTo>
                  <a:lnTo>
                    <a:pt x="11620" y="10299"/>
                  </a:lnTo>
                  <a:lnTo>
                    <a:pt x="11711" y="9944"/>
                  </a:lnTo>
                  <a:lnTo>
                    <a:pt x="3600" y="9944"/>
                  </a:lnTo>
                  <a:lnTo>
                    <a:pt x="7162" y="9525"/>
                  </a:lnTo>
                  <a:close/>
                </a:path>
                <a:path w="15875" h="12700">
                  <a:moveTo>
                    <a:pt x="15110" y="4432"/>
                  </a:moveTo>
                  <a:lnTo>
                    <a:pt x="3479" y="4432"/>
                  </a:lnTo>
                  <a:lnTo>
                    <a:pt x="3886" y="6870"/>
                  </a:lnTo>
                  <a:lnTo>
                    <a:pt x="1104" y="7099"/>
                  </a:lnTo>
                  <a:lnTo>
                    <a:pt x="647" y="9525"/>
                  </a:lnTo>
                  <a:lnTo>
                    <a:pt x="2324" y="11468"/>
                  </a:lnTo>
                  <a:lnTo>
                    <a:pt x="4394" y="10464"/>
                  </a:lnTo>
                  <a:lnTo>
                    <a:pt x="4440" y="10299"/>
                  </a:lnTo>
                  <a:lnTo>
                    <a:pt x="4539" y="9944"/>
                  </a:lnTo>
                  <a:lnTo>
                    <a:pt x="6959" y="9944"/>
                  </a:lnTo>
                  <a:lnTo>
                    <a:pt x="5684" y="9525"/>
                  </a:lnTo>
                  <a:lnTo>
                    <a:pt x="11648" y="9525"/>
                  </a:lnTo>
                  <a:lnTo>
                    <a:pt x="10909" y="8470"/>
                  </a:lnTo>
                  <a:lnTo>
                    <a:pt x="10165" y="8470"/>
                  </a:lnTo>
                  <a:lnTo>
                    <a:pt x="11430" y="6096"/>
                  </a:lnTo>
                  <a:lnTo>
                    <a:pt x="14728" y="6096"/>
                  </a:lnTo>
                  <a:lnTo>
                    <a:pt x="15519" y="5295"/>
                  </a:lnTo>
                  <a:lnTo>
                    <a:pt x="15110" y="4432"/>
                  </a:lnTo>
                  <a:close/>
                </a:path>
                <a:path w="15875" h="12700">
                  <a:moveTo>
                    <a:pt x="11818" y="9525"/>
                  </a:moveTo>
                  <a:lnTo>
                    <a:pt x="7162" y="9525"/>
                  </a:lnTo>
                  <a:lnTo>
                    <a:pt x="3600" y="9944"/>
                  </a:lnTo>
                  <a:lnTo>
                    <a:pt x="11711" y="9944"/>
                  </a:lnTo>
                  <a:lnTo>
                    <a:pt x="11818" y="9525"/>
                  </a:lnTo>
                  <a:close/>
                </a:path>
                <a:path w="15875" h="12700">
                  <a:moveTo>
                    <a:pt x="14728" y="6096"/>
                  </a:moveTo>
                  <a:lnTo>
                    <a:pt x="11430" y="6096"/>
                  </a:lnTo>
                  <a:lnTo>
                    <a:pt x="13417" y="7543"/>
                  </a:lnTo>
                  <a:lnTo>
                    <a:pt x="13736" y="7099"/>
                  </a:lnTo>
                  <a:lnTo>
                    <a:pt x="14728" y="6096"/>
                  </a:lnTo>
                  <a:close/>
                </a:path>
                <a:path w="15875" h="12700">
                  <a:moveTo>
                    <a:pt x="4559" y="1371"/>
                  </a:moveTo>
                  <a:lnTo>
                    <a:pt x="2984" y="1638"/>
                  </a:lnTo>
                  <a:lnTo>
                    <a:pt x="2032" y="2387"/>
                  </a:lnTo>
                  <a:lnTo>
                    <a:pt x="0" y="4978"/>
                  </a:lnTo>
                  <a:lnTo>
                    <a:pt x="3479" y="4432"/>
                  </a:lnTo>
                  <a:lnTo>
                    <a:pt x="15110" y="4432"/>
                  </a:lnTo>
                  <a:lnTo>
                    <a:pt x="15032" y="4267"/>
                  </a:lnTo>
                  <a:lnTo>
                    <a:pt x="11493" y="4267"/>
                  </a:lnTo>
                  <a:lnTo>
                    <a:pt x="10147" y="3162"/>
                  </a:lnTo>
                  <a:lnTo>
                    <a:pt x="10981" y="2819"/>
                  </a:lnTo>
                  <a:lnTo>
                    <a:pt x="6108" y="2819"/>
                  </a:lnTo>
                  <a:lnTo>
                    <a:pt x="4610" y="2120"/>
                  </a:lnTo>
                  <a:lnTo>
                    <a:pt x="4559" y="1371"/>
                  </a:lnTo>
                  <a:close/>
                </a:path>
                <a:path w="15875" h="12700">
                  <a:moveTo>
                    <a:pt x="14756" y="3683"/>
                  </a:moveTo>
                  <a:lnTo>
                    <a:pt x="12357" y="3683"/>
                  </a:lnTo>
                  <a:lnTo>
                    <a:pt x="11493" y="4267"/>
                  </a:lnTo>
                  <a:lnTo>
                    <a:pt x="15032" y="4267"/>
                  </a:lnTo>
                  <a:lnTo>
                    <a:pt x="14756" y="3683"/>
                  </a:lnTo>
                  <a:close/>
                </a:path>
                <a:path w="15875" h="12700">
                  <a:moveTo>
                    <a:pt x="9677" y="0"/>
                  </a:moveTo>
                  <a:lnTo>
                    <a:pt x="7302" y="419"/>
                  </a:lnTo>
                  <a:lnTo>
                    <a:pt x="7188" y="850"/>
                  </a:lnTo>
                  <a:lnTo>
                    <a:pt x="6393" y="2387"/>
                  </a:lnTo>
                  <a:lnTo>
                    <a:pt x="6108" y="2819"/>
                  </a:lnTo>
                  <a:lnTo>
                    <a:pt x="11057" y="2819"/>
                  </a:lnTo>
                  <a:lnTo>
                    <a:pt x="11952" y="850"/>
                  </a:lnTo>
                  <a:lnTo>
                    <a:pt x="12039" y="660"/>
                  </a:lnTo>
                  <a:lnTo>
                    <a:pt x="9677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" name="object 260"/>
            <p:cNvSpPr/>
            <p:nvPr/>
          </p:nvSpPr>
          <p:spPr>
            <a:xfrm>
              <a:off x="3835852" y="3247499"/>
              <a:ext cx="21590" cy="30480"/>
            </a:xfrm>
            <a:custGeom>
              <a:avLst/>
              <a:gdLst/>
              <a:ahLst/>
              <a:cxnLst/>
              <a:rect l="l" t="t" r="r" b="b"/>
              <a:pathLst>
                <a:path w="21589" h="30479">
                  <a:moveTo>
                    <a:pt x="19329" y="0"/>
                  </a:moveTo>
                  <a:lnTo>
                    <a:pt x="0" y="20307"/>
                  </a:lnTo>
                  <a:lnTo>
                    <a:pt x="7924" y="28194"/>
                  </a:lnTo>
                  <a:lnTo>
                    <a:pt x="11239" y="29870"/>
                  </a:lnTo>
                  <a:lnTo>
                    <a:pt x="14312" y="30238"/>
                  </a:lnTo>
                  <a:lnTo>
                    <a:pt x="16078" y="30441"/>
                  </a:lnTo>
                  <a:lnTo>
                    <a:pt x="17894" y="30340"/>
                  </a:lnTo>
                  <a:lnTo>
                    <a:pt x="19621" y="29984"/>
                  </a:lnTo>
                  <a:lnTo>
                    <a:pt x="18262" y="29578"/>
                  </a:lnTo>
                  <a:lnTo>
                    <a:pt x="16941" y="28994"/>
                  </a:lnTo>
                  <a:lnTo>
                    <a:pt x="12598" y="26085"/>
                  </a:lnTo>
                  <a:lnTo>
                    <a:pt x="10731" y="22987"/>
                  </a:lnTo>
                  <a:lnTo>
                    <a:pt x="8940" y="15430"/>
                  </a:lnTo>
                  <a:lnTo>
                    <a:pt x="10007" y="10591"/>
                  </a:lnTo>
                  <a:lnTo>
                    <a:pt x="13627" y="5765"/>
                  </a:lnTo>
                  <a:lnTo>
                    <a:pt x="15024" y="4394"/>
                  </a:lnTo>
                  <a:lnTo>
                    <a:pt x="16344" y="2959"/>
                  </a:lnTo>
                  <a:lnTo>
                    <a:pt x="17843" y="1676"/>
                  </a:lnTo>
                  <a:lnTo>
                    <a:pt x="19532" y="774"/>
                  </a:lnTo>
                  <a:lnTo>
                    <a:pt x="21374" y="215"/>
                  </a:lnTo>
                  <a:lnTo>
                    <a:pt x="20370" y="63"/>
                  </a:lnTo>
                  <a:lnTo>
                    <a:pt x="19329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" name="object 261"/>
            <p:cNvSpPr/>
            <p:nvPr/>
          </p:nvSpPr>
          <p:spPr>
            <a:xfrm>
              <a:off x="3864583" y="3229507"/>
              <a:ext cx="29845" cy="32384"/>
            </a:xfrm>
            <a:custGeom>
              <a:avLst/>
              <a:gdLst/>
              <a:ahLst/>
              <a:cxnLst/>
              <a:rect l="l" t="t" r="r" b="b"/>
              <a:pathLst>
                <a:path w="29845" h="32385">
                  <a:moveTo>
                    <a:pt x="18391" y="0"/>
                  </a:moveTo>
                  <a:lnTo>
                    <a:pt x="18072" y="0"/>
                  </a:lnTo>
                  <a:lnTo>
                    <a:pt x="17779" y="927"/>
                  </a:lnTo>
                  <a:lnTo>
                    <a:pt x="17398" y="1892"/>
                  </a:lnTo>
                  <a:lnTo>
                    <a:pt x="15557" y="2260"/>
                  </a:lnTo>
                  <a:lnTo>
                    <a:pt x="13906" y="2920"/>
                  </a:lnTo>
                  <a:lnTo>
                    <a:pt x="13154" y="3390"/>
                  </a:lnTo>
                  <a:lnTo>
                    <a:pt x="12665" y="3390"/>
                  </a:lnTo>
                  <a:lnTo>
                    <a:pt x="0" y="18287"/>
                  </a:lnTo>
                  <a:lnTo>
                    <a:pt x="800" y="23202"/>
                  </a:lnTo>
                  <a:lnTo>
                    <a:pt x="5930" y="29006"/>
                  </a:lnTo>
                  <a:lnTo>
                    <a:pt x="8585" y="30454"/>
                  </a:lnTo>
                  <a:lnTo>
                    <a:pt x="16065" y="31978"/>
                  </a:lnTo>
                  <a:lnTo>
                    <a:pt x="20319" y="31051"/>
                  </a:lnTo>
                  <a:lnTo>
                    <a:pt x="29425" y="14427"/>
                  </a:lnTo>
                  <a:lnTo>
                    <a:pt x="28435" y="11163"/>
                  </a:lnTo>
                  <a:lnTo>
                    <a:pt x="26860" y="8813"/>
                  </a:lnTo>
                  <a:lnTo>
                    <a:pt x="26758" y="8648"/>
                  </a:lnTo>
                  <a:lnTo>
                    <a:pt x="26631" y="8496"/>
                  </a:lnTo>
                  <a:lnTo>
                    <a:pt x="26517" y="8331"/>
                  </a:lnTo>
                  <a:lnTo>
                    <a:pt x="25069" y="5372"/>
                  </a:lnTo>
                  <a:lnTo>
                    <a:pt x="25171" y="4457"/>
                  </a:lnTo>
                  <a:lnTo>
                    <a:pt x="25247" y="3962"/>
                  </a:lnTo>
                  <a:lnTo>
                    <a:pt x="25342" y="3797"/>
                  </a:lnTo>
                  <a:lnTo>
                    <a:pt x="22669" y="3797"/>
                  </a:lnTo>
                  <a:lnTo>
                    <a:pt x="21751" y="3162"/>
                  </a:lnTo>
                  <a:lnTo>
                    <a:pt x="20345" y="3162"/>
                  </a:lnTo>
                  <a:lnTo>
                    <a:pt x="19265" y="380"/>
                  </a:lnTo>
                  <a:lnTo>
                    <a:pt x="18861" y="380"/>
                  </a:lnTo>
                  <a:lnTo>
                    <a:pt x="18391" y="0"/>
                  </a:lnTo>
                  <a:close/>
                </a:path>
                <a:path w="29845" h="32385">
                  <a:moveTo>
                    <a:pt x="23798" y="2260"/>
                  </a:moveTo>
                  <a:lnTo>
                    <a:pt x="23419" y="2260"/>
                  </a:lnTo>
                  <a:lnTo>
                    <a:pt x="23308" y="2489"/>
                  </a:lnTo>
                  <a:lnTo>
                    <a:pt x="23240" y="2628"/>
                  </a:lnTo>
                  <a:lnTo>
                    <a:pt x="23171" y="2768"/>
                  </a:lnTo>
                  <a:lnTo>
                    <a:pt x="23097" y="2920"/>
                  </a:lnTo>
                  <a:lnTo>
                    <a:pt x="22979" y="3162"/>
                  </a:lnTo>
                  <a:lnTo>
                    <a:pt x="22867" y="3390"/>
                  </a:lnTo>
                  <a:lnTo>
                    <a:pt x="22787" y="3555"/>
                  </a:lnTo>
                  <a:lnTo>
                    <a:pt x="22669" y="3797"/>
                  </a:lnTo>
                  <a:lnTo>
                    <a:pt x="25342" y="3797"/>
                  </a:lnTo>
                  <a:lnTo>
                    <a:pt x="25903" y="2920"/>
                  </a:lnTo>
                  <a:lnTo>
                    <a:pt x="25844" y="2489"/>
                  </a:lnTo>
                  <a:lnTo>
                    <a:pt x="24538" y="2489"/>
                  </a:lnTo>
                  <a:lnTo>
                    <a:pt x="23798" y="2260"/>
                  </a:lnTo>
                  <a:close/>
                </a:path>
                <a:path w="29845" h="32385">
                  <a:moveTo>
                    <a:pt x="20980" y="2628"/>
                  </a:moveTo>
                  <a:lnTo>
                    <a:pt x="20345" y="3162"/>
                  </a:lnTo>
                  <a:lnTo>
                    <a:pt x="21751" y="3162"/>
                  </a:lnTo>
                  <a:lnTo>
                    <a:pt x="20980" y="2628"/>
                  </a:lnTo>
                  <a:close/>
                </a:path>
              </a:pathLst>
            </a:custGeom>
            <a:solidFill>
              <a:srgbClr val="779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2" name="object 262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865270" y="3229572"/>
              <a:ext cx="28549" cy="31216"/>
            </a:xfrm>
            <a:prstGeom prst="rect">
              <a:avLst/>
            </a:prstGeom>
          </p:spPr>
        </p:pic>
        <p:sp>
          <p:nvSpPr>
            <p:cNvPr id="263" name="object 263"/>
            <p:cNvSpPr/>
            <p:nvPr/>
          </p:nvSpPr>
          <p:spPr>
            <a:xfrm>
              <a:off x="3826845" y="3316648"/>
              <a:ext cx="33020" cy="27940"/>
            </a:xfrm>
            <a:custGeom>
              <a:avLst/>
              <a:gdLst/>
              <a:ahLst/>
              <a:cxnLst/>
              <a:rect l="l" t="t" r="r" b="b"/>
              <a:pathLst>
                <a:path w="33020" h="27939">
                  <a:moveTo>
                    <a:pt x="29945" y="23088"/>
                  </a:moveTo>
                  <a:lnTo>
                    <a:pt x="5651" y="23088"/>
                  </a:lnTo>
                  <a:lnTo>
                    <a:pt x="7061" y="24028"/>
                  </a:lnTo>
                  <a:lnTo>
                    <a:pt x="8674" y="24726"/>
                  </a:lnTo>
                  <a:lnTo>
                    <a:pt x="9359" y="24930"/>
                  </a:lnTo>
                  <a:lnTo>
                    <a:pt x="10833" y="26022"/>
                  </a:lnTo>
                  <a:lnTo>
                    <a:pt x="12531" y="26885"/>
                  </a:lnTo>
                  <a:lnTo>
                    <a:pt x="14147" y="27368"/>
                  </a:lnTo>
                  <a:lnTo>
                    <a:pt x="16129" y="27927"/>
                  </a:lnTo>
                  <a:lnTo>
                    <a:pt x="18376" y="27762"/>
                  </a:lnTo>
                  <a:lnTo>
                    <a:pt x="22110" y="27368"/>
                  </a:lnTo>
                  <a:lnTo>
                    <a:pt x="23939" y="26885"/>
                  </a:lnTo>
                  <a:lnTo>
                    <a:pt x="29375" y="23863"/>
                  </a:lnTo>
                  <a:lnTo>
                    <a:pt x="29945" y="23088"/>
                  </a:lnTo>
                  <a:close/>
                </a:path>
                <a:path w="33020" h="27939">
                  <a:moveTo>
                    <a:pt x="32458" y="17894"/>
                  </a:moveTo>
                  <a:lnTo>
                    <a:pt x="3162" y="17894"/>
                  </a:lnTo>
                  <a:lnTo>
                    <a:pt x="3520" y="19989"/>
                  </a:lnTo>
                  <a:lnTo>
                    <a:pt x="4330" y="19989"/>
                  </a:lnTo>
                  <a:lnTo>
                    <a:pt x="3594" y="21666"/>
                  </a:lnTo>
                  <a:lnTo>
                    <a:pt x="3111" y="22707"/>
                  </a:lnTo>
                  <a:lnTo>
                    <a:pt x="3416" y="23088"/>
                  </a:lnTo>
                  <a:lnTo>
                    <a:pt x="3455" y="23723"/>
                  </a:lnTo>
                  <a:lnTo>
                    <a:pt x="3873" y="23723"/>
                  </a:lnTo>
                  <a:lnTo>
                    <a:pt x="4533" y="23380"/>
                  </a:lnTo>
                  <a:lnTo>
                    <a:pt x="5250" y="23088"/>
                  </a:lnTo>
                  <a:lnTo>
                    <a:pt x="29945" y="23088"/>
                  </a:lnTo>
                  <a:lnTo>
                    <a:pt x="32227" y="19989"/>
                  </a:lnTo>
                  <a:lnTo>
                    <a:pt x="32418" y="18465"/>
                  </a:lnTo>
                  <a:lnTo>
                    <a:pt x="32458" y="17894"/>
                  </a:lnTo>
                  <a:close/>
                </a:path>
                <a:path w="33020" h="27939">
                  <a:moveTo>
                    <a:pt x="19710" y="0"/>
                  </a:moveTo>
                  <a:lnTo>
                    <a:pt x="16932" y="0"/>
                  </a:lnTo>
                  <a:lnTo>
                    <a:pt x="13792" y="228"/>
                  </a:lnTo>
                  <a:lnTo>
                    <a:pt x="3695" y="11950"/>
                  </a:lnTo>
                  <a:lnTo>
                    <a:pt x="2536" y="15125"/>
                  </a:lnTo>
                  <a:lnTo>
                    <a:pt x="1460" y="15938"/>
                  </a:lnTo>
                  <a:lnTo>
                    <a:pt x="359" y="16230"/>
                  </a:lnTo>
                  <a:lnTo>
                    <a:pt x="76" y="16230"/>
                  </a:lnTo>
                  <a:lnTo>
                    <a:pt x="0" y="16535"/>
                  </a:lnTo>
                  <a:lnTo>
                    <a:pt x="495" y="16941"/>
                  </a:lnTo>
                  <a:lnTo>
                    <a:pt x="812" y="17259"/>
                  </a:lnTo>
                  <a:lnTo>
                    <a:pt x="1435" y="18465"/>
                  </a:lnTo>
                  <a:lnTo>
                    <a:pt x="3162" y="17894"/>
                  </a:lnTo>
                  <a:lnTo>
                    <a:pt x="32458" y="17894"/>
                  </a:lnTo>
                  <a:lnTo>
                    <a:pt x="32867" y="12115"/>
                  </a:lnTo>
                  <a:lnTo>
                    <a:pt x="32042" y="9220"/>
                  </a:lnTo>
                  <a:lnTo>
                    <a:pt x="27876" y="2832"/>
                  </a:lnTo>
                  <a:lnTo>
                    <a:pt x="24231" y="431"/>
                  </a:lnTo>
                  <a:lnTo>
                    <a:pt x="19710" y="0"/>
                  </a:lnTo>
                  <a:close/>
                </a:path>
              </a:pathLst>
            </a:custGeom>
            <a:solidFill>
              <a:srgbClr val="779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4" name="object 264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859631" y="3230130"/>
              <a:ext cx="106057" cy="55714"/>
            </a:xfrm>
            <a:prstGeom prst="rect">
              <a:avLst/>
            </a:prstGeom>
          </p:spPr>
        </p:pic>
        <p:sp>
          <p:nvSpPr>
            <p:cNvPr id="265" name="object 265"/>
            <p:cNvSpPr/>
            <p:nvPr/>
          </p:nvSpPr>
          <p:spPr>
            <a:xfrm>
              <a:off x="3932030" y="3254573"/>
              <a:ext cx="31750" cy="25400"/>
            </a:xfrm>
            <a:custGeom>
              <a:avLst/>
              <a:gdLst/>
              <a:ahLst/>
              <a:cxnLst/>
              <a:rect l="l" t="t" r="r" b="b"/>
              <a:pathLst>
                <a:path w="31750" h="25400">
                  <a:moveTo>
                    <a:pt x="1384" y="0"/>
                  </a:moveTo>
                  <a:lnTo>
                    <a:pt x="419" y="2552"/>
                  </a:lnTo>
                  <a:lnTo>
                    <a:pt x="0" y="5321"/>
                  </a:lnTo>
                  <a:lnTo>
                    <a:pt x="228" y="9080"/>
                  </a:lnTo>
                  <a:lnTo>
                    <a:pt x="15976" y="25234"/>
                  </a:lnTo>
                  <a:lnTo>
                    <a:pt x="24599" y="23901"/>
                  </a:lnTo>
                  <a:lnTo>
                    <a:pt x="28905" y="20104"/>
                  </a:lnTo>
                  <a:lnTo>
                    <a:pt x="31343" y="14681"/>
                  </a:lnTo>
                  <a:lnTo>
                    <a:pt x="31737" y="13373"/>
                  </a:lnTo>
                  <a:lnTo>
                    <a:pt x="27952" y="15367"/>
                  </a:lnTo>
                  <a:lnTo>
                    <a:pt x="23634" y="16471"/>
                  </a:lnTo>
                  <a:lnTo>
                    <a:pt x="4800" y="7543"/>
                  </a:lnTo>
                  <a:lnTo>
                    <a:pt x="3035" y="5435"/>
                  </a:lnTo>
                  <a:lnTo>
                    <a:pt x="1879" y="3022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" name="object 266"/>
            <p:cNvSpPr/>
            <p:nvPr/>
          </p:nvSpPr>
          <p:spPr>
            <a:xfrm>
              <a:off x="3946264" y="3253299"/>
              <a:ext cx="17780" cy="21590"/>
            </a:xfrm>
            <a:custGeom>
              <a:avLst/>
              <a:gdLst/>
              <a:ahLst/>
              <a:cxnLst/>
              <a:rect l="l" t="t" r="r" b="b"/>
              <a:pathLst>
                <a:path w="17779" h="21589">
                  <a:moveTo>
                    <a:pt x="15836" y="13754"/>
                  </a:moveTo>
                  <a:lnTo>
                    <a:pt x="5305" y="13754"/>
                  </a:lnTo>
                  <a:lnTo>
                    <a:pt x="6286" y="15316"/>
                  </a:lnTo>
                  <a:lnTo>
                    <a:pt x="3708" y="17030"/>
                  </a:lnTo>
                  <a:lnTo>
                    <a:pt x="5118" y="21069"/>
                  </a:lnTo>
                  <a:lnTo>
                    <a:pt x="7632" y="21196"/>
                  </a:lnTo>
                  <a:lnTo>
                    <a:pt x="9029" y="18262"/>
                  </a:lnTo>
                  <a:lnTo>
                    <a:pt x="8905" y="17411"/>
                  </a:lnTo>
                  <a:lnTo>
                    <a:pt x="8826" y="16865"/>
                  </a:lnTo>
                  <a:lnTo>
                    <a:pt x="11049" y="15913"/>
                  </a:lnTo>
                  <a:lnTo>
                    <a:pt x="15776" y="15913"/>
                  </a:lnTo>
                  <a:lnTo>
                    <a:pt x="16277" y="14185"/>
                  </a:lnTo>
                  <a:lnTo>
                    <a:pt x="15836" y="13754"/>
                  </a:lnTo>
                  <a:close/>
                </a:path>
                <a:path w="17779" h="21589">
                  <a:moveTo>
                    <a:pt x="15776" y="15913"/>
                  </a:moveTo>
                  <a:lnTo>
                    <a:pt x="11049" y="15913"/>
                  </a:lnTo>
                  <a:lnTo>
                    <a:pt x="11035" y="17411"/>
                  </a:lnTo>
                  <a:lnTo>
                    <a:pt x="12992" y="19875"/>
                  </a:lnTo>
                  <a:lnTo>
                    <a:pt x="15341" y="17411"/>
                  </a:lnTo>
                  <a:lnTo>
                    <a:pt x="15776" y="15913"/>
                  </a:lnTo>
                  <a:close/>
                </a:path>
                <a:path w="17779" h="21589">
                  <a:moveTo>
                    <a:pt x="3352" y="7111"/>
                  </a:moveTo>
                  <a:lnTo>
                    <a:pt x="838" y="8064"/>
                  </a:lnTo>
                  <a:lnTo>
                    <a:pt x="96" y="10121"/>
                  </a:lnTo>
                  <a:lnTo>
                    <a:pt x="0" y="10388"/>
                  </a:lnTo>
                  <a:lnTo>
                    <a:pt x="1282" y="13347"/>
                  </a:lnTo>
                  <a:lnTo>
                    <a:pt x="2019" y="14185"/>
                  </a:lnTo>
                  <a:lnTo>
                    <a:pt x="4025" y="13919"/>
                  </a:lnTo>
                  <a:lnTo>
                    <a:pt x="4868" y="13754"/>
                  </a:lnTo>
                  <a:lnTo>
                    <a:pt x="15836" y="13754"/>
                  </a:lnTo>
                  <a:lnTo>
                    <a:pt x="14465" y="11925"/>
                  </a:lnTo>
                  <a:lnTo>
                    <a:pt x="14020" y="11137"/>
                  </a:lnTo>
                  <a:lnTo>
                    <a:pt x="15849" y="9702"/>
                  </a:lnTo>
                  <a:lnTo>
                    <a:pt x="16972" y="9702"/>
                  </a:lnTo>
                  <a:lnTo>
                    <a:pt x="17489" y="8064"/>
                  </a:lnTo>
                  <a:lnTo>
                    <a:pt x="17436" y="7607"/>
                  </a:lnTo>
                  <a:lnTo>
                    <a:pt x="4559" y="7607"/>
                  </a:lnTo>
                  <a:lnTo>
                    <a:pt x="3352" y="7111"/>
                  </a:lnTo>
                  <a:close/>
                </a:path>
                <a:path w="17779" h="21589">
                  <a:moveTo>
                    <a:pt x="16972" y="9702"/>
                  </a:moveTo>
                  <a:lnTo>
                    <a:pt x="15849" y="9702"/>
                  </a:lnTo>
                  <a:lnTo>
                    <a:pt x="16840" y="10121"/>
                  </a:lnTo>
                  <a:lnTo>
                    <a:pt x="16972" y="9702"/>
                  </a:lnTo>
                  <a:close/>
                </a:path>
                <a:path w="17779" h="21589">
                  <a:moveTo>
                    <a:pt x="8978" y="0"/>
                  </a:moveTo>
                  <a:lnTo>
                    <a:pt x="5486" y="876"/>
                  </a:lnTo>
                  <a:lnTo>
                    <a:pt x="5486" y="4102"/>
                  </a:lnTo>
                  <a:lnTo>
                    <a:pt x="6146" y="4724"/>
                  </a:lnTo>
                  <a:lnTo>
                    <a:pt x="5461" y="6705"/>
                  </a:lnTo>
                  <a:lnTo>
                    <a:pt x="4559" y="7607"/>
                  </a:lnTo>
                  <a:lnTo>
                    <a:pt x="17436" y="7607"/>
                  </a:lnTo>
                  <a:lnTo>
                    <a:pt x="17336" y="7111"/>
                  </a:lnTo>
                  <a:lnTo>
                    <a:pt x="17303" y="6946"/>
                  </a:lnTo>
                  <a:lnTo>
                    <a:pt x="13589" y="6946"/>
                  </a:lnTo>
                  <a:lnTo>
                    <a:pt x="11137" y="5943"/>
                  </a:lnTo>
                  <a:lnTo>
                    <a:pt x="12611" y="2717"/>
                  </a:lnTo>
                  <a:lnTo>
                    <a:pt x="8978" y="0"/>
                  </a:lnTo>
                  <a:close/>
                </a:path>
                <a:path w="17779" h="21589">
                  <a:moveTo>
                    <a:pt x="15163" y="2031"/>
                  </a:moveTo>
                  <a:lnTo>
                    <a:pt x="13666" y="6705"/>
                  </a:lnTo>
                  <a:lnTo>
                    <a:pt x="13589" y="6946"/>
                  </a:lnTo>
                  <a:lnTo>
                    <a:pt x="17303" y="6946"/>
                  </a:lnTo>
                  <a:lnTo>
                    <a:pt x="17254" y="6705"/>
                  </a:lnTo>
                  <a:lnTo>
                    <a:pt x="17170" y="6286"/>
                  </a:lnTo>
                  <a:lnTo>
                    <a:pt x="15163" y="2031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7" name="object 267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3826840" y="3316655"/>
              <a:ext cx="62598" cy="51917"/>
            </a:xfrm>
            <a:prstGeom prst="rect">
              <a:avLst/>
            </a:prstGeom>
          </p:spPr>
        </p:pic>
        <p:sp>
          <p:nvSpPr>
            <p:cNvPr id="268" name="object 268"/>
            <p:cNvSpPr/>
            <p:nvPr/>
          </p:nvSpPr>
          <p:spPr>
            <a:xfrm>
              <a:off x="3948117" y="3255684"/>
              <a:ext cx="14604" cy="17145"/>
            </a:xfrm>
            <a:custGeom>
              <a:avLst/>
              <a:gdLst/>
              <a:ahLst/>
              <a:cxnLst/>
              <a:rect l="l" t="t" r="r" b="b"/>
              <a:pathLst>
                <a:path w="14604" h="17145">
                  <a:moveTo>
                    <a:pt x="12196" y="10007"/>
                  </a:moveTo>
                  <a:lnTo>
                    <a:pt x="3797" y="10007"/>
                  </a:lnTo>
                  <a:lnTo>
                    <a:pt x="5473" y="12344"/>
                  </a:lnTo>
                  <a:lnTo>
                    <a:pt x="3627" y="13322"/>
                  </a:lnTo>
                  <a:lnTo>
                    <a:pt x="3137" y="13627"/>
                  </a:lnTo>
                  <a:lnTo>
                    <a:pt x="4255" y="16840"/>
                  </a:lnTo>
                  <a:lnTo>
                    <a:pt x="6261" y="16840"/>
                  </a:lnTo>
                  <a:lnTo>
                    <a:pt x="7391" y="14452"/>
                  </a:lnTo>
                  <a:lnTo>
                    <a:pt x="7280" y="13627"/>
                  </a:lnTo>
                  <a:lnTo>
                    <a:pt x="7238" y="13322"/>
                  </a:lnTo>
                  <a:lnTo>
                    <a:pt x="8991" y="12547"/>
                  </a:lnTo>
                  <a:lnTo>
                    <a:pt x="12678" y="12547"/>
                  </a:lnTo>
                  <a:lnTo>
                    <a:pt x="13106" y="11048"/>
                  </a:lnTo>
                  <a:lnTo>
                    <a:pt x="12795" y="10782"/>
                  </a:lnTo>
                  <a:lnTo>
                    <a:pt x="12196" y="10007"/>
                  </a:lnTo>
                  <a:close/>
                </a:path>
                <a:path w="14604" h="17145">
                  <a:moveTo>
                    <a:pt x="12678" y="12547"/>
                  </a:moveTo>
                  <a:lnTo>
                    <a:pt x="8991" y="12547"/>
                  </a:lnTo>
                  <a:lnTo>
                    <a:pt x="8902" y="13627"/>
                  </a:lnTo>
                  <a:lnTo>
                    <a:pt x="10528" y="15633"/>
                  </a:lnTo>
                  <a:lnTo>
                    <a:pt x="12369" y="13627"/>
                  </a:lnTo>
                  <a:lnTo>
                    <a:pt x="12678" y="12547"/>
                  </a:lnTo>
                  <a:close/>
                </a:path>
                <a:path w="14604" h="17145">
                  <a:moveTo>
                    <a:pt x="3200" y="5753"/>
                  </a:moveTo>
                  <a:lnTo>
                    <a:pt x="2593" y="5753"/>
                  </a:lnTo>
                  <a:lnTo>
                    <a:pt x="850" y="6413"/>
                  </a:lnTo>
                  <a:lnTo>
                    <a:pt x="0" y="8407"/>
                  </a:lnTo>
                  <a:lnTo>
                    <a:pt x="1219" y="10464"/>
                  </a:lnTo>
                  <a:lnTo>
                    <a:pt x="1850" y="11048"/>
                  </a:lnTo>
                  <a:lnTo>
                    <a:pt x="1069" y="11048"/>
                  </a:lnTo>
                  <a:lnTo>
                    <a:pt x="2603" y="10782"/>
                  </a:lnTo>
                  <a:lnTo>
                    <a:pt x="3285" y="10782"/>
                  </a:lnTo>
                  <a:lnTo>
                    <a:pt x="3797" y="10007"/>
                  </a:lnTo>
                  <a:lnTo>
                    <a:pt x="12196" y="10007"/>
                  </a:lnTo>
                  <a:lnTo>
                    <a:pt x="11671" y="9309"/>
                  </a:lnTo>
                  <a:lnTo>
                    <a:pt x="11328" y="8699"/>
                  </a:lnTo>
                  <a:lnTo>
                    <a:pt x="12750" y="7569"/>
                  </a:lnTo>
                  <a:lnTo>
                    <a:pt x="13609" y="7569"/>
                  </a:lnTo>
                  <a:lnTo>
                    <a:pt x="13959" y="6413"/>
                  </a:lnTo>
                  <a:lnTo>
                    <a:pt x="13985" y="6032"/>
                  </a:lnTo>
                  <a:lnTo>
                    <a:pt x="3848" y="6032"/>
                  </a:lnTo>
                  <a:lnTo>
                    <a:pt x="3200" y="5753"/>
                  </a:lnTo>
                  <a:close/>
                </a:path>
                <a:path w="14604" h="17145">
                  <a:moveTo>
                    <a:pt x="13609" y="7569"/>
                  </a:moveTo>
                  <a:lnTo>
                    <a:pt x="12750" y="7569"/>
                  </a:lnTo>
                  <a:lnTo>
                    <a:pt x="13512" y="7886"/>
                  </a:lnTo>
                  <a:lnTo>
                    <a:pt x="13609" y="7569"/>
                  </a:lnTo>
                  <a:close/>
                </a:path>
                <a:path w="14604" h="17145">
                  <a:moveTo>
                    <a:pt x="7391" y="0"/>
                  </a:moveTo>
                  <a:lnTo>
                    <a:pt x="4622" y="698"/>
                  </a:lnTo>
                  <a:lnTo>
                    <a:pt x="4610" y="3225"/>
                  </a:lnTo>
                  <a:lnTo>
                    <a:pt x="5143" y="3708"/>
                  </a:lnTo>
                  <a:lnTo>
                    <a:pt x="4571" y="5308"/>
                  </a:lnTo>
                  <a:lnTo>
                    <a:pt x="3848" y="6032"/>
                  </a:lnTo>
                  <a:lnTo>
                    <a:pt x="13985" y="6032"/>
                  </a:lnTo>
                  <a:lnTo>
                    <a:pt x="13929" y="5753"/>
                  </a:lnTo>
                  <a:lnTo>
                    <a:pt x="13840" y="5308"/>
                  </a:lnTo>
                  <a:lnTo>
                    <a:pt x="11023" y="5308"/>
                  </a:lnTo>
                  <a:lnTo>
                    <a:pt x="8407" y="4508"/>
                  </a:lnTo>
                  <a:lnTo>
                    <a:pt x="9550" y="1650"/>
                  </a:lnTo>
                  <a:lnTo>
                    <a:pt x="7391" y="0"/>
                  </a:lnTo>
                  <a:close/>
                </a:path>
                <a:path w="14604" h="17145">
                  <a:moveTo>
                    <a:pt x="12222" y="1650"/>
                  </a:moveTo>
                  <a:lnTo>
                    <a:pt x="11912" y="2476"/>
                  </a:lnTo>
                  <a:lnTo>
                    <a:pt x="11023" y="5308"/>
                  </a:lnTo>
                  <a:lnTo>
                    <a:pt x="13840" y="5308"/>
                  </a:lnTo>
                  <a:lnTo>
                    <a:pt x="13754" y="4876"/>
                  </a:lnTo>
                  <a:lnTo>
                    <a:pt x="12222" y="165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9" name="object 269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3827894" y="3282442"/>
              <a:ext cx="33223" cy="30060"/>
            </a:xfrm>
            <a:prstGeom prst="rect">
              <a:avLst/>
            </a:prstGeom>
          </p:spPr>
        </p:pic>
        <p:sp>
          <p:nvSpPr>
            <p:cNvPr id="270" name="object 270"/>
            <p:cNvSpPr/>
            <p:nvPr/>
          </p:nvSpPr>
          <p:spPr>
            <a:xfrm>
              <a:off x="3832517" y="3295321"/>
              <a:ext cx="19685" cy="16510"/>
            </a:xfrm>
            <a:custGeom>
              <a:avLst/>
              <a:gdLst/>
              <a:ahLst/>
              <a:cxnLst/>
              <a:rect l="l" t="t" r="r" b="b"/>
              <a:pathLst>
                <a:path w="19685" h="16510">
                  <a:moveTo>
                    <a:pt x="13368" y="12928"/>
                  </a:moveTo>
                  <a:lnTo>
                    <a:pt x="9004" y="12928"/>
                  </a:lnTo>
                  <a:lnTo>
                    <a:pt x="10081" y="14490"/>
                  </a:lnTo>
                  <a:lnTo>
                    <a:pt x="10144" y="14884"/>
                  </a:lnTo>
                  <a:lnTo>
                    <a:pt x="9779" y="15595"/>
                  </a:lnTo>
                  <a:lnTo>
                    <a:pt x="11722" y="16332"/>
                  </a:lnTo>
                  <a:lnTo>
                    <a:pt x="13335" y="16090"/>
                  </a:lnTo>
                  <a:lnTo>
                    <a:pt x="17237" y="14490"/>
                  </a:lnTo>
                  <a:lnTo>
                    <a:pt x="17495" y="14490"/>
                  </a:lnTo>
                  <a:lnTo>
                    <a:pt x="13368" y="12928"/>
                  </a:lnTo>
                  <a:close/>
                </a:path>
                <a:path w="19685" h="16510">
                  <a:moveTo>
                    <a:pt x="3467" y="9778"/>
                  </a:moveTo>
                  <a:lnTo>
                    <a:pt x="977" y="11556"/>
                  </a:lnTo>
                  <a:lnTo>
                    <a:pt x="2621" y="13296"/>
                  </a:lnTo>
                  <a:lnTo>
                    <a:pt x="3315" y="13906"/>
                  </a:lnTo>
                  <a:lnTo>
                    <a:pt x="6070" y="14884"/>
                  </a:lnTo>
                  <a:lnTo>
                    <a:pt x="6477" y="14490"/>
                  </a:lnTo>
                  <a:lnTo>
                    <a:pt x="8267" y="13296"/>
                  </a:lnTo>
                  <a:lnTo>
                    <a:pt x="9004" y="12928"/>
                  </a:lnTo>
                  <a:lnTo>
                    <a:pt x="13368" y="12928"/>
                  </a:lnTo>
                  <a:lnTo>
                    <a:pt x="12865" y="12738"/>
                  </a:lnTo>
                  <a:lnTo>
                    <a:pt x="13944" y="10515"/>
                  </a:lnTo>
                  <a:lnTo>
                    <a:pt x="18131" y="10515"/>
                  </a:lnTo>
                  <a:lnTo>
                    <a:pt x="18606" y="9944"/>
                  </a:lnTo>
                  <a:lnTo>
                    <a:pt x="4711" y="9944"/>
                  </a:lnTo>
                  <a:lnTo>
                    <a:pt x="3467" y="9778"/>
                  </a:lnTo>
                  <a:close/>
                </a:path>
                <a:path w="19685" h="16510">
                  <a:moveTo>
                    <a:pt x="18131" y="10515"/>
                  </a:moveTo>
                  <a:lnTo>
                    <a:pt x="13944" y="10515"/>
                  </a:lnTo>
                  <a:lnTo>
                    <a:pt x="16865" y="12039"/>
                  </a:lnTo>
                  <a:lnTo>
                    <a:pt x="18131" y="10515"/>
                  </a:lnTo>
                  <a:close/>
                </a:path>
                <a:path w="19685" h="16510">
                  <a:moveTo>
                    <a:pt x="4051" y="3111"/>
                  </a:moveTo>
                  <a:lnTo>
                    <a:pt x="241" y="4216"/>
                  </a:lnTo>
                  <a:lnTo>
                    <a:pt x="189" y="4711"/>
                  </a:lnTo>
                  <a:lnTo>
                    <a:pt x="99" y="5575"/>
                  </a:lnTo>
                  <a:lnTo>
                    <a:pt x="0" y="6527"/>
                  </a:lnTo>
                  <a:lnTo>
                    <a:pt x="2641" y="7950"/>
                  </a:lnTo>
                  <a:lnTo>
                    <a:pt x="3998" y="7950"/>
                  </a:lnTo>
                  <a:lnTo>
                    <a:pt x="4652" y="9778"/>
                  </a:lnTo>
                  <a:lnTo>
                    <a:pt x="4711" y="9944"/>
                  </a:lnTo>
                  <a:lnTo>
                    <a:pt x="18606" y="9944"/>
                  </a:lnTo>
                  <a:lnTo>
                    <a:pt x="19545" y="8813"/>
                  </a:lnTo>
                  <a:lnTo>
                    <a:pt x="19100" y="6527"/>
                  </a:lnTo>
                  <a:lnTo>
                    <a:pt x="18991" y="5968"/>
                  </a:lnTo>
                  <a:lnTo>
                    <a:pt x="15328" y="5968"/>
                  </a:lnTo>
                  <a:lnTo>
                    <a:pt x="14323" y="5575"/>
                  </a:lnTo>
                  <a:lnTo>
                    <a:pt x="5511" y="5575"/>
                  </a:lnTo>
                  <a:lnTo>
                    <a:pt x="4141" y="3263"/>
                  </a:lnTo>
                  <a:lnTo>
                    <a:pt x="4051" y="3111"/>
                  </a:lnTo>
                  <a:close/>
                </a:path>
                <a:path w="19685" h="16510">
                  <a:moveTo>
                    <a:pt x="18915" y="5575"/>
                  </a:moveTo>
                  <a:lnTo>
                    <a:pt x="15731" y="5575"/>
                  </a:lnTo>
                  <a:lnTo>
                    <a:pt x="15328" y="5968"/>
                  </a:lnTo>
                  <a:lnTo>
                    <a:pt x="18991" y="5968"/>
                  </a:lnTo>
                  <a:lnTo>
                    <a:pt x="18915" y="5575"/>
                  </a:lnTo>
                  <a:close/>
                </a:path>
                <a:path w="19685" h="16510">
                  <a:moveTo>
                    <a:pt x="10375" y="0"/>
                  </a:moveTo>
                  <a:lnTo>
                    <a:pt x="7581" y="1041"/>
                  </a:lnTo>
                  <a:lnTo>
                    <a:pt x="6769" y="1676"/>
                  </a:lnTo>
                  <a:lnTo>
                    <a:pt x="6876" y="3111"/>
                  </a:lnTo>
                  <a:lnTo>
                    <a:pt x="7003" y="4216"/>
                  </a:lnTo>
                  <a:lnTo>
                    <a:pt x="7073" y="4711"/>
                  </a:lnTo>
                  <a:lnTo>
                    <a:pt x="5511" y="5575"/>
                  </a:lnTo>
                  <a:lnTo>
                    <a:pt x="13794" y="5575"/>
                  </a:lnTo>
                  <a:lnTo>
                    <a:pt x="12712" y="4356"/>
                  </a:lnTo>
                  <a:lnTo>
                    <a:pt x="13246" y="3263"/>
                  </a:lnTo>
                  <a:lnTo>
                    <a:pt x="12544" y="1041"/>
                  </a:lnTo>
                  <a:lnTo>
                    <a:pt x="12496" y="888"/>
                  </a:lnTo>
                  <a:lnTo>
                    <a:pt x="10375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" name="object 271"/>
            <p:cNvSpPr/>
            <p:nvPr/>
          </p:nvSpPr>
          <p:spPr>
            <a:xfrm>
              <a:off x="3834319" y="3297002"/>
              <a:ext cx="15875" cy="13335"/>
            </a:xfrm>
            <a:custGeom>
              <a:avLst/>
              <a:gdLst/>
              <a:ahLst/>
              <a:cxnLst/>
              <a:rect l="l" t="t" r="r" b="b"/>
              <a:pathLst>
                <a:path w="15875" h="13335">
                  <a:moveTo>
                    <a:pt x="10746" y="10477"/>
                  </a:moveTo>
                  <a:lnTo>
                    <a:pt x="7277" y="10477"/>
                  </a:lnTo>
                  <a:lnTo>
                    <a:pt x="7823" y="11214"/>
                  </a:lnTo>
                  <a:lnTo>
                    <a:pt x="8142" y="11684"/>
                  </a:lnTo>
                  <a:lnTo>
                    <a:pt x="8187" y="11988"/>
                  </a:lnTo>
                  <a:lnTo>
                    <a:pt x="7924" y="12534"/>
                  </a:lnTo>
                  <a:lnTo>
                    <a:pt x="9436" y="13093"/>
                  </a:lnTo>
                  <a:lnTo>
                    <a:pt x="10693" y="12903"/>
                  </a:lnTo>
                  <a:lnTo>
                    <a:pt x="13662" y="11684"/>
                  </a:lnTo>
                  <a:lnTo>
                    <a:pt x="13988" y="11684"/>
                  </a:lnTo>
                  <a:lnTo>
                    <a:pt x="10746" y="10477"/>
                  </a:lnTo>
                  <a:close/>
                </a:path>
                <a:path w="15875" h="13335">
                  <a:moveTo>
                    <a:pt x="2844" y="7988"/>
                  </a:moveTo>
                  <a:lnTo>
                    <a:pt x="901" y="9410"/>
                  </a:lnTo>
                  <a:lnTo>
                    <a:pt x="2238" y="10756"/>
                  </a:lnTo>
                  <a:lnTo>
                    <a:pt x="2741" y="11214"/>
                  </a:lnTo>
                  <a:lnTo>
                    <a:pt x="5016" y="11988"/>
                  </a:lnTo>
                  <a:lnTo>
                    <a:pt x="5321" y="11684"/>
                  </a:lnTo>
                  <a:lnTo>
                    <a:pt x="6705" y="10756"/>
                  </a:lnTo>
                  <a:lnTo>
                    <a:pt x="7277" y="10477"/>
                  </a:lnTo>
                  <a:lnTo>
                    <a:pt x="10397" y="10477"/>
                  </a:lnTo>
                  <a:lnTo>
                    <a:pt x="11238" y="8128"/>
                  </a:lnTo>
                  <a:lnTo>
                    <a:pt x="3848" y="8128"/>
                  </a:lnTo>
                  <a:lnTo>
                    <a:pt x="2844" y="7988"/>
                  </a:lnTo>
                  <a:close/>
                </a:path>
                <a:path w="15875" h="13335">
                  <a:moveTo>
                    <a:pt x="14905" y="7988"/>
                  </a:moveTo>
                  <a:lnTo>
                    <a:pt x="11317" y="7988"/>
                  </a:lnTo>
                  <a:lnTo>
                    <a:pt x="13893" y="9182"/>
                  </a:lnTo>
                  <a:lnTo>
                    <a:pt x="14787" y="8128"/>
                  </a:lnTo>
                  <a:lnTo>
                    <a:pt x="14905" y="7988"/>
                  </a:lnTo>
                  <a:close/>
                </a:path>
                <a:path w="15875" h="13335">
                  <a:moveTo>
                    <a:pt x="3174" y="2641"/>
                  </a:moveTo>
                  <a:lnTo>
                    <a:pt x="139" y="3530"/>
                  </a:lnTo>
                  <a:lnTo>
                    <a:pt x="54" y="4673"/>
                  </a:lnTo>
                  <a:lnTo>
                    <a:pt x="0" y="5397"/>
                  </a:lnTo>
                  <a:lnTo>
                    <a:pt x="1536" y="6235"/>
                  </a:lnTo>
                  <a:lnTo>
                    <a:pt x="2158" y="6553"/>
                  </a:lnTo>
                  <a:lnTo>
                    <a:pt x="3242" y="6553"/>
                  </a:lnTo>
                  <a:lnTo>
                    <a:pt x="3794" y="7988"/>
                  </a:lnTo>
                  <a:lnTo>
                    <a:pt x="3848" y="8128"/>
                  </a:lnTo>
                  <a:lnTo>
                    <a:pt x="11238" y="8128"/>
                  </a:lnTo>
                  <a:lnTo>
                    <a:pt x="11285" y="7988"/>
                  </a:lnTo>
                  <a:lnTo>
                    <a:pt x="14905" y="7988"/>
                  </a:lnTo>
                  <a:lnTo>
                    <a:pt x="15519" y="7264"/>
                  </a:lnTo>
                  <a:lnTo>
                    <a:pt x="15153" y="5397"/>
                  </a:lnTo>
                  <a:lnTo>
                    <a:pt x="15073" y="4991"/>
                  </a:lnTo>
                  <a:lnTo>
                    <a:pt x="4236" y="4991"/>
                  </a:lnTo>
                  <a:lnTo>
                    <a:pt x="3255" y="2819"/>
                  </a:lnTo>
                  <a:lnTo>
                    <a:pt x="3174" y="2641"/>
                  </a:lnTo>
                  <a:close/>
                </a:path>
                <a:path w="15875" h="13335">
                  <a:moveTo>
                    <a:pt x="8115" y="0"/>
                  </a:moveTo>
                  <a:lnTo>
                    <a:pt x="6146" y="1028"/>
                  </a:lnTo>
                  <a:lnTo>
                    <a:pt x="5689" y="1498"/>
                  </a:lnTo>
                  <a:lnTo>
                    <a:pt x="5781" y="2336"/>
                  </a:lnTo>
                  <a:lnTo>
                    <a:pt x="5833" y="2819"/>
                  </a:lnTo>
                  <a:lnTo>
                    <a:pt x="5992" y="3111"/>
                  </a:lnTo>
                  <a:lnTo>
                    <a:pt x="6559" y="3530"/>
                  </a:lnTo>
                  <a:lnTo>
                    <a:pt x="6300" y="3530"/>
                  </a:lnTo>
                  <a:lnTo>
                    <a:pt x="4033" y="4991"/>
                  </a:lnTo>
                  <a:lnTo>
                    <a:pt x="12191" y="4991"/>
                  </a:lnTo>
                  <a:lnTo>
                    <a:pt x="11405" y="4673"/>
                  </a:lnTo>
                  <a:lnTo>
                    <a:pt x="10968" y="4673"/>
                  </a:lnTo>
                  <a:lnTo>
                    <a:pt x="10134" y="3683"/>
                  </a:lnTo>
                  <a:lnTo>
                    <a:pt x="10413" y="3111"/>
                  </a:lnTo>
                  <a:lnTo>
                    <a:pt x="10375" y="2336"/>
                  </a:lnTo>
                  <a:lnTo>
                    <a:pt x="9947" y="1028"/>
                  </a:lnTo>
                  <a:lnTo>
                    <a:pt x="10158" y="1028"/>
                  </a:lnTo>
                  <a:lnTo>
                    <a:pt x="8115" y="0"/>
                  </a:lnTo>
                  <a:close/>
                </a:path>
                <a:path w="15875" h="13335">
                  <a:moveTo>
                    <a:pt x="15011" y="4673"/>
                  </a:moveTo>
                  <a:lnTo>
                    <a:pt x="12518" y="4673"/>
                  </a:lnTo>
                  <a:lnTo>
                    <a:pt x="12191" y="4991"/>
                  </a:lnTo>
                  <a:lnTo>
                    <a:pt x="15073" y="4991"/>
                  </a:lnTo>
                  <a:lnTo>
                    <a:pt x="15011" y="4673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" name="object 272"/>
            <p:cNvSpPr/>
            <p:nvPr/>
          </p:nvSpPr>
          <p:spPr>
            <a:xfrm>
              <a:off x="3833672" y="3283229"/>
              <a:ext cx="55880" cy="85725"/>
            </a:xfrm>
            <a:custGeom>
              <a:avLst/>
              <a:gdLst/>
              <a:ahLst/>
              <a:cxnLst/>
              <a:rect l="l" t="t" r="r" b="b"/>
              <a:pathLst>
                <a:path w="55879" h="85725">
                  <a:moveTo>
                    <a:pt x="29184" y="18503"/>
                  </a:moveTo>
                  <a:lnTo>
                    <a:pt x="16573" y="0"/>
                  </a:lnTo>
                  <a:lnTo>
                    <a:pt x="17602" y="1041"/>
                  </a:lnTo>
                  <a:lnTo>
                    <a:pt x="18478" y="2235"/>
                  </a:lnTo>
                  <a:lnTo>
                    <a:pt x="20853" y="7010"/>
                  </a:lnTo>
                  <a:lnTo>
                    <a:pt x="20967" y="10718"/>
                  </a:lnTo>
                  <a:lnTo>
                    <a:pt x="18745" y="18364"/>
                  </a:lnTo>
                  <a:lnTo>
                    <a:pt x="15354" y="22136"/>
                  </a:lnTo>
                  <a:lnTo>
                    <a:pt x="9690" y="24587"/>
                  </a:lnTo>
                  <a:lnTo>
                    <a:pt x="7747" y="25120"/>
                  </a:lnTo>
                  <a:lnTo>
                    <a:pt x="5867" y="25730"/>
                  </a:lnTo>
                  <a:lnTo>
                    <a:pt x="3873" y="26111"/>
                  </a:lnTo>
                  <a:lnTo>
                    <a:pt x="1917" y="26060"/>
                  </a:lnTo>
                  <a:lnTo>
                    <a:pt x="0" y="25628"/>
                  </a:lnTo>
                  <a:lnTo>
                    <a:pt x="812" y="26289"/>
                  </a:lnTo>
                  <a:lnTo>
                    <a:pt x="13258" y="29260"/>
                  </a:lnTo>
                  <a:lnTo>
                    <a:pt x="23075" y="26403"/>
                  </a:lnTo>
                  <a:lnTo>
                    <a:pt x="29184" y="18503"/>
                  </a:lnTo>
                  <a:close/>
                </a:path>
                <a:path w="55879" h="85725">
                  <a:moveTo>
                    <a:pt x="55740" y="64160"/>
                  </a:moveTo>
                  <a:lnTo>
                    <a:pt x="55016" y="66789"/>
                  </a:lnTo>
                  <a:lnTo>
                    <a:pt x="53555" y="69202"/>
                  </a:lnTo>
                  <a:lnTo>
                    <a:pt x="49669" y="72326"/>
                  </a:lnTo>
                  <a:lnTo>
                    <a:pt x="48018" y="73837"/>
                  </a:lnTo>
                  <a:lnTo>
                    <a:pt x="43510" y="75463"/>
                  </a:lnTo>
                  <a:lnTo>
                    <a:pt x="40754" y="76403"/>
                  </a:lnTo>
                  <a:lnTo>
                    <a:pt x="35509" y="75463"/>
                  </a:lnTo>
                  <a:lnTo>
                    <a:pt x="33312" y="75095"/>
                  </a:lnTo>
                  <a:lnTo>
                    <a:pt x="25882" y="68046"/>
                  </a:lnTo>
                  <a:lnTo>
                    <a:pt x="26009" y="69202"/>
                  </a:lnTo>
                  <a:lnTo>
                    <a:pt x="35864" y="80530"/>
                  </a:lnTo>
                  <a:lnTo>
                    <a:pt x="38963" y="82296"/>
                  </a:lnTo>
                  <a:lnTo>
                    <a:pt x="39649" y="83680"/>
                  </a:lnTo>
                  <a:lnTo>
                    <a:pt x="39700" y="85191"/>
                  </a:lnTo>
                  <a:lnTo>
                    <a:pt x="39992" y="85344"/>
                  </a:lnTo>
                  <a:lnTo>
                    <a:pt x="40513" y="84912"/>
                  </a:lnTo>
                  <a:lnTo>
                    <a:pt x="40919" y="84620"/>
                  </a:lnTo>
                  <a:lnTo>
                    <a:pt x="42316" y="84213"/>
                  </a:lnTo>
                  <a:lnTo>
                    <a:pt x="42240" y="83680"/>
                  </a:lnTo>
                  <a:lnTo>
                    <a:pt x="42164" y="83096"/>
                  </a:lnTo>
                  <a:lnTo>
                    <a:pt x="42062" y="82296"/>
                  </a:lnTo>
                  <a:lnTo>
                    <a:pt x="44272" y="82296"/>
                  </a:lnTo>
                  <a:lnTo>
                    <a:pt x="44513" y="81432"/>
                  </a:lnTo>
                  <a:lnTo>
                    <a:pt x="47155" y="83261"/>
                  </a:lnTo>
                  <a:lnTo>
                    <a:pt x="47485" y="83096"/>
                  </a:lnTo>
                  <a:lnTo>
                    <a:pt x="48285" y="83096"/>
                  </a:lnTo>
                  <a:lnTo>
                    <a:pt x="48272" y="82296"/>
                  </a:lnTo>
                  <a:lnTo>
                    <a:pt x="48145" y="81902"/>
                  </a:lnTo>
                  <a:lnTo>
                    <a:pt x="48056" y="81432"/>
                  </a:lnTo>
                  <a:lnTo>
                    <a:pt x="47929" y="80772"/>
                  </a:lnTo>
                  <a:lnTo>
                    <a:pt x="49339" y="79336"/>
                  </a:lnTo>
                  <a:lnTo>
                    <a:pt x="50419" y="77749"/>
                  </a:lnTo>
                  <a:lnTo>
                    <a:pt x="50749" y="77050"/>
                  </a:lnTo>
                  <a:lnTo>
                    <a:pt x="51447" y="76403"/>
                  </a:lnTo>
                  <a:lnTo>
                    <a:pt x="52197" y="75717"/>
                  </a:lnTo>
                  <a:lnTo>
                    <a:pt x="53416" y="74180"/>
                  </a:lnTo>
                  <a:lnTo>
                    <a:pt x="55270" y="70485"/>
                  </a:lnTo>
                  <a:lnTo>
                    <a:pt x="55346" y="69773"/>
                  </a:lnTo>
                  <a:lnTo>
                    <a:pt x="55448" y="68922"/>
                  </a:lnTo>
                  <a:lnTo>
                    <a:pt x="55549" y="68046"/>
                  </a:lnTo>
                  <a:lnTo>
                    <a:pt x="55638" y="66789"/>
                  </a:lnTo>
                  <a:lnTo>
                    <a:pt x="55740" y="6416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3" name="object 273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3845102" y="3304286"/>
              <a:ext cx="35560" cy="39344"/>
            </a:xfrm>
            <a:prstGeom prst="rect">
              <a:avLst/>
            </a:prstGeom>
          </p:spPr>
        </p:pic>
        <p:sp>
          <p:nvSpPr>
            <p:cNvPr id="274" name="object 274"/>
            <p:cNvSpPr/>
            <p:nvPr/>
          </p:nvSpPr>
          <p:spPr>
            <a:xfrm>
              <a:off x="3845187" y="3315957"/>
              <a:ext cx="34925" cy="27940"/>
            </a:xfrm>
            <a:custGeom>
              <a:avLst/>
              <a:gdLst/>
              <a:ahLst/>
              <a:cxnLst/>
              <a:rect l="l" t="t" r="r" b="b"/>
              <a:pathLst>
                <a:path w="34925" h="27939">
                  <a:moveTo>
                    <a:pt x="1511" y="0"/>
                  </a:moveTo>
                  <a:lnTo>
                    <a:pt x="457" y="2781"/>
                  </a:lnTo>
                  <a:lnTo>
                    <a:pt x="0" y="5816"/>
                  </a:lnTo>
                  <a:lnTo>
                    <a:pt x="253" y="9944"/>
                  </a:lnTo>
                  <a:lnTo>
                    <a:pt x="17525" y="27686"/>
                  </a:lnTo>
                  <a:lnTo>
                    <a:pt x="27000" y="26200"/>
                  </a:lnTo>
                  <a:lnTo>
                    <a:pt x="31711" y="22059"/>
                  </a:lnTo>
                  <a:lnTo>
                    <a:pt x="34378" y="16103"/>
                  </a:lnTo>
                  <a:lnTo>
                    <a:pt x="34836" y="14643"/>
                  </a:lnTo>
                  <a:lnTo>
                    <a:pt x="30645" y="16865"/>
                  </a:lnTo>
                  <a:lnTo>
                    <a:pt x="25933" y="18059"/>
                  </a:lnTo>
                  <a:lnTo>
                    <a:pt x="5257" y="8267"/>
                  </a:lnTo>
                  <a:lnTo>
                    <a:pt x="3314" y="5943"/>
                  </a:lnTo>
                  <a:lnTo>
                    <a:pt x="2057" y="3314"/>
                  </a:lnTo>
                  <a:lnTo>
                    <a:pt x="1511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" name="object 275"/>
            <p:cNvSpPr/>
            <p:nvPr/>
          </p:nvSpPr>
          <p:spPr>
            <a:xfrm>
              <a:off x="3860791" y="3314560"/>
              <a:ext cx="19685" cy="23495"/>
            </a:xfrm>
            <a:custGeom>
              <a:avLst/>
              <a:gdLst/>
              <a:ahLst/>
              <a:cxnLst/>
              <a:rect l="l" t="t" r="r" b="b"/>
              <a:pathLst>
                <a:path w="19685" h="23495">
                  <a:moveTo>
                    <a:pt x="17386" y="15087"/>
                  </a:moveTo>
                  <a:lnTo>
                    <a:pt x="5834" y="15087"/>
                  </a:lnTo>
                  <a:lnTo>
                    <a:pt x="6908" y="16789"/>
                  </a:lnTo>
                  <a:lnTo>
                    <a:pt x="4076" y="18681"/>
                  </a:lnTo>
                  <a:lnTo>
                    <a:pt x="5626" y="23088"/>
                  </a:lnTo>
                  <a:lnTo>
                    <a:pt x="8369" y="23253"/>
                  </a:lnTo>
                  <a:lnTo>
                    <a:pt x="9906" y="20040"/>
                  </a:lnTo>
                  <a:lnTo>
                    <a:pt x="9783" y="19088"/>
                  </a:lnTo>
                  <a:lnTo>
                    <a:pt x="9702" y="18465"/>
                  </a:lnTo>
                  <a:lnTo>
                    <a:pt x="10858" y="18008"/>
                  </a:lnTo>
                  <a:lnTo>
                    <a:pt x="12128" y="17462"/>
                  </a:lnTo>
                  <a:lnTo>
                    <a:pt x="17302" y="17462"/>
                  </a:lnTo>
                  <a:lnTo>
                    <a:pt x="17873" y="15557"/>
                  </a:lnTo>
                  <a:lnTo>
                    <a:pt x="17386" y="15087"/>
                  </a:lnTo>
                  <a:close/>
                </a:path>
                <a:path w="19685" h="23495">
                  <a:moveTo>
                    <a:pt x="17302" y="17462"/>
                  </a:moveTo>
                  <a:lnTo>
                    <a:pt x="12128" y="17462"/>
                  </a:lnTo>
                  <a:lnTo>
                    <a:pt x="12103" y="19088"/>
                  </a:lnTo>
                  <a:lnTo>
                    <a:pt x="14274" y="21780"/>
                  </a:lnTo>
                  <a:lnTo>
                    <a:pt x="16814" y="19088"/>
                  </a:lnTo>
                  <a:lnTo>
                    <a:pt x="17302" y="17462"/>
                  </a:lnTo>
                  <a:close/>
                </a:path>
                <a:path w="19685" h="23495">
                  <a:moveTo>
                    <a:pt x="3683" y="7785"/>
                  </a:moveTo>
                  <a:lnTo>
                    <a:pt x="927" y="8826"/>
                  </a:lnTo>
                  <a:lnTo>
                    <a:pt x="105" y="11099"/>
                  </a:lnTo>
                  <a:lnTo>
                    <a:pt x="0" y="11391"/>
                  </a:lnTo>
                  <a:lnTo>
                    <a:pt x="1422" y="14630"/>
                  </a:lnTo>
                  <a:lnTo>
                    <a:pt x="2209" y="15557"/>
                  </a:lnTo>
                  <a:lnTo>
                    <a:pt x="4419" y="15252"/>
                  </a:lnTo>
                  <a:lnTo>
                    <a:pt x="5302" y="15087"/>
                  </a:lnTo>
                  <a:lnTo>
                    <a:pt x="17386" y="15087"/>
                  </a:lnTo>
                  <a:lnTo>
                    <a:pt x="16560" y="14008"/>
                  </a:lnTo>
                  <a:lnTo>
                    <a:pt x="15875" y="13055"/>
                  </a:lnTo>
                  <a:lnTo>
                    <a:pt x="15379" y="12204"/>
                  </a:lnTo>
                  <a:lnTo>
                    <a:pt x="17399" y="10642"/>
                  </a:lnTo>
                  <a:lnTo>
                    <a:pt x="18635" y="10642"/>
                  </a:lnTo>
                  <a:lnTo>
                    <a:pt x="19207" y="8826"/>
                  </a:lnTo>
                  <a:lnTo>
                    <a:pt x="19140" y="8331"/>
                  </a:lnTo>
                  <a:lnTo>
                    <a:pt x="5016" y="8331"/>
                  </a:lnTo>
                  <a:lnTo>
                    <a:pt x="3683" y="7785"/>
                  </a:lnTo>
                  <a:close/>
                </a:path>
                <a:path w="19685" h="23495">
                  <a:moveTo>
                    <a:pt x="18635" y="10642"/>
                  </a:moveTo>
                  <a:lnTo>
                    <a:pt x="17399" y="10642"/>
                  </a:lnTo>
                  <a:lnTo>
                    <a:pt x="18491" y="11099"/>
                  </a:lnTo>
                  <a:lnTo>
                    <a:pt x="18635" y="10642"/>
                  </a:lnTo>
                  <a:close/>
                </a:path>
                <a:path w="19685" h="23495">
                  <a:moveTo>
                    <a:pt x="9855" y="0"/>
                  </a:moveTo>
                  <a:lnTo>
                    <a:pt x="6032" y="939"/>
                  </a:lnTo>
                  <a:lnTo>
                    <a:pt x="6019" y="4483"/>
                  </a:lnTo>
                  <a:lnTo>
                    <a:pt x="6756" y="5168"/>
                  </a:lnTo>
                  <a:lnTo>
                    <a:pt x="6007" y="7353"/>
                  </a:lnTo>
                  <a:lnTo>
                    <a:pt x="5016" y="8331"/>
                  </a:lnTo>
                  <a:lnTo>
                    <a:pt x="19140" y="8331"/>
                  </a:lnTo>
                  <a:lnTo>
                    <a:pt x="19029" y="7785"/>
                  </a:lnTo>
                  <a:lnTo>
                    <a:pt x="18996" y="7620"/>
                  </a:lnTo>
                  <a:lnTo>
                    <a:pt x="14909" y="7620"/>
                  </a:lnTo>
                  <a:lnTo>
                    <a:pt x="12217" y="6502"/>
                  </a:lnTo>
                  <a:lnTo>
                    <a:pt x="13843" y="2946"/>
                  </a:lnTo>
                  <a:lnTo>
                    <a:pt x="9855" y="0"/>
                  </a:lnTo>
                  <a:close/>
                </a:path>
                <a:path w="19685" h="23495">
                  <a:moveTo>
                    <a:pt x="16637" y="2222"/>
                  </a:moveTo>
                  <a:lnTo>
                    <a:pt x="14995" y="7353"/>
                  </a:lnTo>
                  <a:lnTo>
                    <a:pt x="14909" y="7620"/>
                  </a:lnTo>
                  <a:lnTo>
                    <a:pt x="18996" y="7620"/>
                  </a:lnTo>
                  <a:lnTo>
                    <a:pt x="18942" y="7353"/>
                  </a:lnTo>
                  <a:lnTo>
                    <a:pt x="18846" y="6883"/>
                  </a:lnTo>
                  <a:lnTo>
                    <a:pt x="16637" y="2222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" name="object 276"/>
            <p:cNvSpPr/>
            <p:nvPr/>
          </p:nvSpPr>
          <p:spPr>
            <a:xfrm>
              <a:off x="3862816" y="3317175"/>
              <a:ext cx="15875" cy="19050"/>
            </a:xfrm>
            <a:custGeom>
              <a:avLst/>
              <a:gdLst/>
              <a:ahLst/>
              <a:cxnLst/>
              <a:rect l="l" t="t" r="r" b="b"/>
              <a:pathLst>
                <a:path w="15875" h="19050">
                  <a:moveTo>
                    <a:pt x="13418" y="10985"/>
                  </a:moveTo>
                  <a:lnTo>
                    <a:pt x="4178" y="10985"/>
                  </a:lnTo>
                  <a:lnTo>
                    <a:pt x="5910" y="13398"/>
                  </a:lnTo>
                  <a:lnTo>
                    <a:pt x="6019" y="13550"/>
                  </a:lnTo>
                  <a:lnTo>
                    <a:pt x="3332" y="14947"/>
                  </a:lnTo>
                  <a:lnTo>
                    <a:pt x="3475" y="14947"/>
                  </a:lnTo>
                  <a:lnTo>
                    <a:pt x="4025" y="16573"/>
                  </a:lnTo>
                  <a:lnTo>
                    <a:pt x="4704" y="18465"/>
                  </a:lnTo>
                  <a:lnTo>
                    <a:pt x="6896" y="18465"/>
                  </a:lnTo>
                  <a:lnTo>
                    <a:pt x="8128" y="15849"/>
                  </a:lnTo>
                  <a:lnTo>
                    <a:pt x="8017" y="14947"/>
                  </a:lnTo>
                  <a:lnTo>
                    <a:pt x="7975" y="14605"/>
                  </a:lnTo>
                  <a:lnTo>
                    <a:pt x="9893" y="13754"/>
                  </a:lnTo>
                  <a:lnTo>
                    <a:pt x="13908" y="13754"/>
                  </a:lnTo>
                  <a:lnTo>
                    <a:pt x="14389" y="12141"/>
                  </a:lnTo>
                  <a:lnTo>
                    <a:pt x="13995" y="11785"/>
                  </a:lnTo>
                  <a:lnTo>
                    <a:pt x="13418" y="10985"/>
                  </a:lnTo>
                  <a:close/>
                </a:path>
                <a:path w="15875" h="19050">
                  <a:moveTo>
                    <a:pt x="13908" y="13754"/>
                  </a:moveTo>
                  <a:lnTo>
                    <a:pt x="9893" y="13754"/>
                  </a:lnTo>
                  <a:lnTo>
                    <a:pt x="9791" y="14947"/>
                  </a:lnTo>
                  <a:lnTo>
                    <a:pt x="11569" y="17145"/>
                  </a:lnTo>
                  <a:lnTo>
                    <a:pt x="13576" y="14947"/>
                  </a:lnTo>
                  <a:lnTo>
                    <a:pt x="13908" y="13754"/>
                  </a:lnTo>
                  <a:close/>
                </a:path>
                <a:path w="15875" h="19050">
                  <a:moveTo>
                    <a:pt x="3530" y="6299"/>
                  </a:moveTo>
                  <a:lnTo>
                    <a:pt x="2887" y="6299"/>
                  </a:lnTo>
                  <a:lnTo>
                    <a:pt x="952" y="7035"/>
                  </a:lnTo>
                  <a:lnTo>
                    <a:pt x="0" y="9207"/>
                  </a:lnTo>
                  <a:lnTo>
                    <a:pt x="1346" y="11468"/>
                  </a:lnTo>
                  <a:lnTo>
                    <a:pt x="1905" y="11988"/>
                  </a:lnTo>
                  <a:lnTo>
                    <a:pt x="3159" y="11785"/>
                  </a:lnTo>
                  <a:lnTo>
                    <a:pt x="3649" y="11785"/>
                  </a:lnTo>
                  <a:lnTo>
                    <a:pt x="4178" y="10985"/>
                  </a:lnTo>
                  <a:lnTo>
                    <a:pt x="13421" y="10985"/>
                  </a:lnTo>
                  <a:lnTo>
                    <a:pt x="12827" y="10210"/>
                  </a:lnTo>
                  <a:lnTo>
                    <a:pt x="12433" y="9537"/>
                  </a:lnTo>
                  <a:lnTo>
                    <a:pt x="14008" y="8293"/>
                  </a:lnTo>
                  <a:lnTo>
                    <a:pt x="14940" y="8293"/>
                  </a:lnTo>
                  <a:lnTo>
                    <a:pt x="15333" y="7035"/>
                  </a:lnTo>
                  <a:lnTo>
                    <a:pt x="15367" y="6616"/>
                  </a:lnTo>
                  <a:lnTo>
                    <a:pt x="4241" y="6616"/>
                  </a:lnTo>
                  <a:lnTo>
                    <a:pt x="3530" y="6299"/>
                  </a:lnTo>
                  <a:close/>
                </a:path>
                <a:path w="15875" h="19050">
                  <a:moveTo>
                    <a:pt x="14940" y="8293"/>
                  </a:moveTo>
                  <a:lnTo>
                    <a:pt x="14008" y="8293"/>
                  </a:lnTo>
                  <a:lnTo>
                    <a:pt x="14833" y="8636"/>
                  </a:lnTo>
                  <a:lnTo>
                    <a:pt x="14940" y="8293"/>
                  </a:lnTo>
                  <a:close/>
                </a:path>
                <a:path w="15875" h="19050">
                  <a:moveTo>
                    <a:pt x="8128" y="0"/>
                  </a:moveTo>
                  <a:lnTo>
                    <a:pt x="5080" y="749"/>
                  </a:lnTo>
                  <a:lnTo>
                    <a:pt x="5067" y="3543"/>
                  </a:lnTo>
                  <a:lnTo>
                    <a:pt x="5651" y="4076"/>
                  </a:lnTo>
                  <a:lnTo>
                    <a:pt x="5029" y="5816"/>
                  </a:lnTo>
                  <a:lnTo>
                    <a:pt x="4241" y="6616"/>
                  </a:lnTo>
                  <a:lnTo>
                    <a:pt x="15367" y="6616"/>
                  </a:lnTo>
                  <a:lnTo>
                    <a:pt x="15303" y="6299"/>
                  </a:lnTo>
                  <a:lnTo>
                    <a:pt x="15206" y="5816"/>
                  </a:lnTo>
                  <a:lnTo>
                    <a:pt x="12158" y="5816"/>
                  </a:lnTo>
                  <a:lnTo>
                    <a:pt x="9232" y="4940"/>
                  </a:lnTo>
                  <a:lnTo>
                    <a:pt x="10490" y="1803"/>
                  </a:lnTo>
                  <a:lnTo>
                    <a:pt x="9283" y="901"/>
                  </a:lnTo>
                  <a:lnTo>
                    <a:pt x="8128" y="0"/>
                  </a:lnTo>
                  <a:close/>
                </a:path>
                <a:path w="15875" h="19050">
                  <a:moveTo>
                    <a:pt x="13428" y="1803"/>
                  </a:moveTo>
                  <a:lnTo>
                    <a:pt x="13089" y="2717"/>
                  </a:lnTo>
                  <a:lnTo>
                    <a:pt x="12111" y="5816"/>
                  </a:lnTo>
                  <a:lnTo>
                    <a:pt x="15206" y="5816"/>
                  </a:lnTo>
                  <a:lnTo>
                    <a:pt x="15113" y="5346"/>
                  </a:lnTo>
                  <a:lnTo>
                    <a:pt x="13428" y="1803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7" name="object 277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3876573" y="3244469"/>
              <a:ext cx="42176" cy="38988"/>
            </a:xfrm>
            <a:prstGeom prst="rect">
              <a:avLst/>
            </a:prstGeom>
          </p:spPr>
        </p:pic>
        <p:sp>
          <p:nvSpPr>
            <p:cNvPr id="278" name="object 278"/>
            <p:cNvSpPr/>
            <p:nvPr/>
          </p:nvSpPr>
          <p:spPr>
            <a:xfrm>
              <a:off x="3888526" y="3258383"/>
              <a:ext cx="25400" cy="21590"/>
            </a:xfrm>
            <a:custGeom>
              <a:avLst/>
              <a:gdLst/>
              <a:ahLst/>
              <a:cxnLst/>
              <a:rect l="l" t="t" r="r" b="b"/>
              <a:pathLst>
                <a:path w="25400" h="21589">
                  <a:moveTo>
                    <a:pt x="22901" y="14541"/>
                  </a:moveTo>
                  <a:lnTo>
                    <a:pt x="6667" y="14541"/>
                  </a:lnTo>
                  <a:lnTo>
                    <a:pt x="9105" y="16002"/>
                  </a:lnTo>
                  <a:lnTo>
                    <a:pt x="7746" y="16852"/>
                  </a:lnTo>
                  <a:lnTo>
                    <a:pt x="6743" y="20675"/>
                  </a:lnTo>
                  <a:lnTo>
                    <a:pt x="10744" y="21145"/>
                  </a:lnTo>
                  <a:lnTo>
                    <a:pt x="14503" y="19761"/>
                  </a:lnTo>
                  <a:lnTo>
                    <a:pt x="14579" y="19037"/>
                  </a:lnTo>
                  <a:lnTo>
                    <a:pt x="15237" y="16852"/>
                  </a:lnTo>
                  <a:lnTo>
                    <a:pt x="15332" y="16535"/>
                  </a:lnTo>
                  <a:lnTo>
                    <a:pt x="15811" y="15417"/>
                  </a:lnTo>
                  <a:lnTo>
                    <a:pt x="22288" y="15417"/>
                  </a:lnTo>
                  <a:lnTo>
                    <a:pt x="22669" y="14998"/>
                  </a:lnTo>
                  <a:lnTo>
                    <a:pt x="22901" y="14541"/>
                  </a:lnTo>
                  <a:close/>
                </a:path>
                <a:path w="25400" h="21589">
                  <a:moveTo>
                    <a:pt x="22288" y="15417"/>
                  </a:moveTo>
                  <a:lnTo>
                    <a:pt x="15811" y="15417"/>
                  </a:lnTo>
                  <a:lnTo>
                    <a:pt x="18465" y="16179"/>
                  </a:lnTo>
                  <a:lnTo>
                    <a:pt x="18757" y="17424"/>
                  </a:lnTo>
                  <a:lnTo>
                    <a:pt x="21272" y="16535"/>
                  </a:lnTo>
                  <a:lnTo>
                    <a:pt x="22288" y="15417"/>
                  </a:lnTo>
                  <a:close/>
                </a:path>
                <a:path w="25400" h="21589">
                  <a:moveTo>
                    <a:pt x="2844" y="9804"/>
                  </a:moveTo>
                  <a:lnTo>
                    <a:pt x="0" y="13995"/>
                  </a:lnTo>
                  <a:lnTo>
                    <a:pt x="1684" y="16535"/>
                  </a:lnTo>
                  <a:lnTo>
                    <a:pt x="1394" y="16535"/>
                  </a:lnTo>
                  <a:lnTo>
                    <a:pt x="5435" y="15735"/>
                  </a:lnTo>
                  <a:lnTo>
                    <a:pt x="6667" y="14541"/>
                  </a:lnTo>
                  <a:lnTo>
                    <a:pt x="22901" y="14541"/>
                  </a:lnTo>
                  <a:lnTo>
                    <a:pt x="24227" y="12052"/>
                  </a:lnTo>
                  <a:lnTo>
                    <a:pt x="19481" y="12052"/>
                  </a:lnTo>
                  <a:lnTo>
                    <a:pt x="19220" y="11023"/>
                  </a:lnTo>
                  <a:lnTo>
                    <a:pt x="6324" y="11023"/>
                  </a:lnTo>
                  <a:lnTo>
                    <a:pt x="2844" y="9804"/>
                  </a:lnTo>
                  <a:close/>
                </a:path>
                <a:path w="25400" h="21589">
                  <a:moveTo>
                    <a:pt x="25298" y="10058"/>
                  </a:moveTo>
                  <a:lnTo>
                    <a:pt x="19481" y="12052"/>
                  </a:lnTo>
                  <a:lnTo>
                    <a:pt x="24227" y="12052"/>
                  </a:lnTo>
                  <a:lnTo>
                    <a:pt x="25298" y="10058"/>
                  </a:lnTo>
                  <a:close/>
                </a:path>
                <a:path w="25400" h="21589">
                  <a:moveTo>
                    <a:pt x="9372" y="685"/>
                  </a:moveTo>
                  <a:lnTo>
                    <a:pt x="6254" y="1612"/>
                  </a:lnTo>
                  <a:lnTo>
                    <a:pt x="6501" y="1612"/>
                  </a:lnTo>
                  <a:lnTo>
                    <a:pt x="4635" y="4851"/>
                  </a:lnTo>
                  <a:lnTo>
                    <a:pt x="4356" y="6146"/>
                  </a:lnTo>
                  <a:lnTo>
                    <a:pt x="6045" y="7874"/>
                  </a:lnTo>
                  <a:lnTo>
                    <a:pt x="7137" y="8877"/>
                  </a:lnTo>
                  <a:lnTo>
                    <a:pt x="6324" y="11023"/>
                  </a:lnTo>
                  <a:lnTo>
                    <a:pt x="19220" y="11023"/>
                  </a:lnTo>
                  <a:lnTo>
                    <a:pt x="18771" y="9258"/>
                  </a:lnTo>
                  <a:lnTo>
                    <a:pt x="18707" y="9004"/>
                  </a:lnTo>
                  <a:lnTo>
                    <a:pt x="22847" y="8102"/>
                  </a:lnTo>
                  <a:lnTo>
                    <a:pt x="22837" y="4140"/>
                  </a:lnTo>
                  <a:lnTo>
                    <a:pt x="13944" y="4140"/>
                  </a:lnTo>
                  <a:lnTo>
                    <a:pt x="12433" y="3911"/>
                  </a:lnTo>
                  <a:lnTo>
                    <a:pt x="12139" y="2717"/>
                  </a:lnTo>
                  <a:lnTo>
                    <a:pt x="12064" y="2413"/>
                  </a:lnTo>
                  <a:lnTo>
                    <a:pt x="9372" y="685"/>
                  </a:lnTo>
                  <a:close/>
                </a:path>
                <a:path w="25400" h="21589">
                  <a:moveTo>
                    <a:pt x="19532" y="0"/>
                  </a:moveTo>
                  <a:lnTo>
                    <a:pt x="16291" y="2413"/>
                  </a:lnTo>
                  <a:lnTo>
                    <a:pt x="16344" y="3378"/>
                  </a:lnTo>
                  <a:lnTo>
                    <a:pt x="13944" y="4140"/>
                  </a:lnTo>
                  <a:lnTo>
                    <a:pt x="22837" y="4140"/>
                  </a:lnTo>
                  <a:lnTo>
                    <a:pt x="22834" y="2717"/>
                  </a:lnTo>
                  <a:lnTo>
                    <a:pt x="19532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" name="object 279"/>
            <p:cNvSpPr/>
            <p:nvPr/>
          </p:nvSpPr>
          <p:spPr>
            <a:xfrm>
              <a:off x="3891017" y="3260915"/>
              <a:ext cx="20320" cy="17145"/>
            </a:xfrm>
            <a:custGeom>
              <a:avLst/>
              <a:gdLst/>
              <a:ahLst/>
              <a:cxnLst/>
              <a:rect l="l" t="t" r="r" b="b"/>
              <a:pathLst>
                <a:path w="20320" h="17145">
                  <a:moveTo>
                    <a:pt x="18243" y="11455"/>
                  </a:moveTo>
                  <a:lnTo>
                    <a:pt x="5448" y="11455"/>
                  </a:lnTo>
                  <a:lnTo>
                    <a:pt x="7532" y="12623"/>
                  </a:lnTo>
                  <a:lnTo>
                    <a:pt x="7360" y="12623"/>
                  </a:lnTo>
                  <a:lnTo>
                    <a:pt x="6337" y="13258"/>
                  </a:lnTo>
                  <a:lnTo>
                    <a:pt x="5587" y="16243"/>
                  </a:lnTo>
                  <a:lnTo>
                    <a:pt x="8788" y="16560"/>
                  </a:lnTo>
                  <a:lnTo>
                    <a:pt x="11760" y="15443"/>
                  </a:lnTo>
                  <a:lnTo>
                    <a:pt x="11810" y="14858"/>
                  </a:lnTo>
                  <a:lnTo>
                    <a:pt x="12203" y="13576"/>
                  </a:lnTo>
                  <a:lnTo>
                    <a:pt x="12301" y="13258"/>
                  </a:lnTo>
                  <a:lnTo>
                    <a:pt x="12417" y="12877"/>
                  </a:lnTo>
                  <a:lnTo>
                    <a:pt x="12750" y="12064"/>
                  </a:lnTo>
                  <a:lnTo>
                    <a:pt x="17775" y="12064"/>
                  </a:lnTo>
                  <a:lnTo>
                    <a:pt x="18135" y="11658"/>
                  </a:lnTo>
                  <a:lnTo>
                    <a:pt x="18243" y="11455"/>
                  </a:lnTo>
                  <a:close/>
                </a:path>
                <a:path w="20320" h="17145">
                  <a:moveTo>
                    <a:pt x="17775" y="12064"/>
                  </a:moveTo>
                  <a:lnTo>
                    <a:pt x="12750" y="12064"/>
                  </a:lnTo>
                  <a:lnTo>
                    <a:pt x="14846" y="12623"/>
                  </a:lnTo>
                  <a:lnTo>
                    <a:pt x="14910" y="12877"/>
                  </a:lnTo>
                  <a:lnTo>
                    <a:pt x="15007" y="13258"/>
                  </a:lnTo>
                  <a:lnTo>
                    <a:pt x="15087" y="13576"/>
                  </a:lnTo>
                  <a:lnTo>
                    <a:pt x="17056" y="12877"/>
                  </a:lnTo>
                  <a:lnTo>
                    <a:pt x="17775" y="12064"/>
                  </a:lnTo>
                  <a:close/>
                </a:path>
                <a:path w="20320" h="17145">
                  <a:moveTo>
                    <a:pt x="2285" y="7708"/>
                  </a:moveTo>
                  <a:lnTo>
                    <a:pt x="0" y="11061"/>
                  </a:lnTo>
                  <a:lnTo>
                    <a:pt x="1297" y="12877"/>
                  </a:lnTo>
                  <a:lnTo>
                    <a:pt x="1396" y="13017"/>
                  </a:lnTo>
                  <a:lnTo>
                    <a:pt x="4457" y="12407"/>
                  </a:lnTo>
                  <a:lnTo>
                    <a:pt x="5448" y="11455"/>
                  </a:lnTo>
                  <a:lnTo>
                    <a:pt x="18243" y="11455"/>
                  </a:lnTo>
                  <a:lnTo>
                    <a:pt x="19347" y="9372"/>
                  </a:lnTo>
                  <a:lnTo>
                    <a:pt x="15786" y="9372"/>
                  </a:lnTo>
                  <a:lnTo>
                    <a:pt x="15680" y="9080"/>
                  </a:lnTo>
                  <a:lnTo>
                    <a:pt x="5118" y="9080"/>
                  </a:lnTo>
                  <a:lnTo>
                    <a:pt x="2285" y="7708"/>
                  </a:lnTo>
                  <a:close/>
                </a:path>
                <a:path w="20320" h="17145">
                  <a:moveTo>
                    <a:pt x="20154" y="7848"/>
                  </a:moveTo>
                  <a:lnTo>
                    <a:pt x="15786" y="9372"/>
                  </a:lnTo>
                  <a:lnTo>
                    <a:pt x="19347" y="9372"/>
                  </a:lnTo>
                  <a:lnTo>
                    <a:pt x="20154" y="7848"/>
                  </a:lnTo>
                  <a:close/>
                </a:path>
                <a:path w="20320" h="17145">
                  <a:moveTo>
                    <a:pt x="7492" y="444"/>
                  </a:moveTo>
                  <a:lnTo>
                    <a:pt x="4991" y="1041"/>
                  </a:lnTo>
                  <a:lnTo>
                    <a:pt x="3886" y="3682"/>
                  </a:lnTo>
                  <a:lnTo>
                    <a:pt x="3822" y="4495"/>
                  </a:lnTo>
                  <a:lnTo>
                    <a:pt x="5232" y="5867"/>
                  </a:lnTo>
                  <a:lnTo>
                    <a:pt x="6146" y="5867"/>
                  </a:lnTo>
                  <a:lnTo>
                    <a:pt x="5118" y="9080"/>
                  </a:lnTo>
                  <a:lnTo>
                    <a:pt x="15680" y="9080"/>
                  </a:lnTo>
                  <a:lnTo>
                    <a:pt x="14681" y="6311"/>
                  </a:lnTo>
                  <a:lnTo>
                    <a:pt x="18224" y="5372"/>
                  </a:lnTo>
                  <a:lnTo>
                    <a:pt x="18249" y="3225"/>
                  </a:lnTo>
                  <a:lnTo>
                    <a:pt x="11214" y="3225"/>
                  </a:lnTo>
                  <a:lnTo>
                    <a:pt x="9982" y="3047"/>
                  </a:lnTo>
                  <a:lnTo>
                    <a:pt x="9883" y="2628"/>
                  </a:lnTo>
                  <a:lnTo>
                    <a:pt x="9791" y="2235"/>
                  </a:lnTo>
                  <a:lnTo>
                    <a:pt x="9690" y="1854"/>
                  </a:lnTo>
                  <a:lnTo>
                    <a:pt x="7492" y="444"/>
                  </a:lnTo>
                  <a:close/>
                </a:path>
                <a:path w="20320" h="17145">
                  <a:moveTo>
                    <a:pt x="15633" y="0"/>
                  </a:moveTo>
                  <a:lnTo>
                    <a:pt x="13931" y="1244"/>
                  </a:lnTo>
                  <a:lnTo>
                    <a:pt x="13188" y="1854"/>
                  </a:lnTo>
                  <a:lnTo>
                    <a:pt x="13106" y="2628"/>
                  </a:lnTo>
                  <a:lnTo>
                    <a:pt x="11214" y="3225"/>
                  </a:lnTo>
                  <a:lnTo>
                    <a:pt x="18249" y="3225"/>
                  </a:lnTo>
                  <a:lnTo>
                    <a:pt x="18261" y="2235"/>
                  </a:lnTo>
                  <a:lnTo>
                    <a:pt x="17918" y="1854"/>
                  </a:lnTo>
                  <a:lnTo>
                    <a:pt x="15633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" name="object 280"/>
            <p:cNvSpPr/>
            <p:nvPr/>
          </p:nvSpPr>
          <p:spPr>
            <a:xfrm>
              <a:off x="3887636" y="3244521"/>
              <a:ext cx="31115" cy="39370"/>
            </a:xfrm>
            <a:custGeom>
              <a:avLst/>
              <a:gdLst/>
              <a:ahLst/>
              <a:cxnLst/>
              <a:rect l="l" t="t" r="r" b="b"/>
              <a:pathLst>
                <a:path w="31114" h="39370">
                  <a:moveTo>
                    <a:pt x="12890" y="0"/>
                  </a:moveTo>
                  <a:lnTo>
                    <a:pt x="14490" y="990"/>
                  </a:lnTo>
                  <a:lnTo>
                    <a:pt x="15938" y="2222"/>
                  </a:lnTo>
                  <a:lnTo>
                    <a:pt x="20383" y="7442"/>
                  </a:lnTo>
                  <a:lnTo>
                    <a:pt x="21640" y="12026"/>
                  </a:lnTo>
                  <a:lnTo>
                    <a:pt x="21209" y="22237"/>
                  </a:lnTo>
                  <a:lnTo>
                    <a:pt x="18097" y="28003"/>
                  </a:lnTo>
                  <a:lnTo>
                    <a:pt x="11785" y="32766"/>
                  </a:lnTo>
                  <a:lnTo>
                    <a:pt x="9525" y="34036"/>
                  </a:lnTo>
                  <a:lnTo>
                    <a:pt x="7353" y="35369"/>
                  </a:lnTo>
                  <a:lnTo>
                    <a:pt x="4991" y="36436"/>
                  </a:lnTo>
                  <a:lnTo>
                    <a:pt x="2540" y="36969"/>
                  </a:lnTo>
                  <a:lnTo>
                    <a:pt x="0" y="37007"/>
                  </a:lnTo>
                  <a:lnTo>
                    <a:pt x="1231" y="37579"/>
                  </a:lnTo>
                  <a:lnTo>
                    <a:pt x="2514" y="38036"/>
                  </a:lnTo>
                  <a:lnTo>
                    <a:pt x="6286" y="38938"/>
                  </a:lnTo>
                  <a:lnTo>
                    <a:pt x="8991" y="38938"/>
                  </a:lnTo>
                  <a:lnTo>
                    <a:pt x="31102" y="17272"/>
                  </a:lnTo>
                  <a:lnTo>
                    <a:pt x="29044" y="10007"/>
                  </a:lnTo>
                  <a:lnTo>
                    <a:pt x="15227" y="165"/>
                  </a:lnTo>
                  <a:lnTo>
                    <a:pt x="12890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1" name="object 281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3848264" y="3272485"/>
              <a:ext cx="35317" cy="29946"/>
            </a:xfrm>
            <a:prstGeom prst="rect">
              <a:avLst/>
            </a:prstGeom>
          </p:spPr>
        </p:pic>
        <p:sp>
          <p:nvSpPr>
            <p:cNvPr id="282" name="object 282"/>
            <p:cNvSpPr/>
            <p:nvPr/>
          </p:nvSpPr>
          <p:spPr>
            <a:xfrm>
              <a:off x="3848268" y="3272443"/>
              <a:ext cx="21590" cy="30480"/>
            </a:xfrm>
            <a:custGeom>
              <a:avLst/>
              <a:gdLst/>
              <a:ahLst/>
              <a:cxnLst/>
              <a:rect l="l" t="t" r="r" b="b"/>
              <a:pathLst>
                <a:path w="21589" h="30479">
                  <a:moveTo>
                    <a:pt x="11624" y="22288"/>
                  </a:moveTo>
                  <a:lnTo>
                    <a:pt x="4815" y="22288"/>
                  </a:lnTo>
                  <a:lnTo>
                    <a:pt x="6019" y="23482"/>
                  </a:lnTo>
                  <a:lnTo>
                    <a:pt x="7594" y="24561"/>
                  </a:lnTo>
                  <a:lnTo>
                    <a:pt x="8293" y="24892"/>
                  </a:lnTo>
                  <a:lnTo>
                    <a:pt x="9626" y="26339"/>
                  </a:lnTo>
                  <a:lnTo>
                    <a:pt x="11443" y="27698"/>
                  </a:lnTo>
                  <a:lnTo>
                    <a:pt x="14884" y="29413"/>
                  </a:lnTo>
                  <a:lnTo>
                    <a:pt x="17310" y="29692"/>
                  </a:lnTo>
                  <a:lnTo>
                    <a:pt x="20024" y="29883"/>
                  </a:lnTo>
                  <a:lnTo>
                    <a:pt x="21183" y="29883"/>
                  </a:lnTo>
                  <a:lnTo>
                    <a:pt x="18567" y="29171"/>
                  </a:lnTo>
                  <a:lnTo>
                    <a:pt x="16154" y="27698"/>
                  </a:lnTo>
                  <a:lnTo>
                    <a:pt x="13042" y="23825"/>
                  </a:lnTo>
                  <a:lnTo>
                    <a:pt x="11624" y="22288"/>
                  </a:lnTo>
                  <a:close/>
                </a:path>
                <a:path w="21589" h="30479">
                  <a:moveTo>
                    <a:pt x="9392" y="16205"/>
                  </a:moveTo>
                  <a:lnTo>
                    <a:pt x="3098" y="16205"/>
                  </a:lnTo>
                  <a:lnTo>
                    <a:pt x="3047" y="18415"/>
                  </a:lnTo>
                  <a:lnTo>
                    <a:pt x="3924" y="18656"/>
                  </a:lnTo>
                  <a:lnTo>
                    <a:pt x="2108" y="21310"/>
                  </a:lnTo>
                  <a:lnTo>
                    <a:pt x="2234" y="22529"/>
                  </a:lnTo>
                  <a:lnTo>
                    <a:pt x="2692" y="22529"/>
                  </a:lnTo>
                  <a:lnTo>
                    <a:pt x="3454" y="22288"/>
                  </a:lnTo>
                  <a:lnTo>
                    <a:pt x="11559" y="22288"/>
                  </a:lnTo>
                  <a:lnTo>
                    <a:pt x="9485" y="16471"/>
                  </a:lnTo>
                  <a:lnTo>
                    <a:pt x="9392" y="16205"/>
                  </a:lnTo>
                  <a:close/>
                </a:path>
                <a:path w="21589" h="30479">
                  <a:moveTo>
                    <a:pt x="17348" y="0"/>
                  </a:moveTo>
                  <a:lnTo>
                    <a:pt x="5113" y="9220"/>
                  </a:lnTo>
                  <a:lnTo>
                    <a:pt x="5029" y="9423"/>
                  </a:lnTo>
                  <a:lnTo>
                    <a:pt x="4952" y="9601"/>
                  </a:lnTo>
                  <a:lnTo>
                    <a:pt x="4889" y="9817"/>
                  </a:lnTo>
                  <a:lnTo>
                    <a:pt x="4825" y="10007"/>
                  </a:lnTo>
                  <a:lnTo>
                    <a:pt x="3047" y="13093"/>
                  </a:lnTo>
                  <a:lnTo>
                    <a:pt x="1627" y="13830"/>
                  </a:lnTo>
                  <a:lnTo>
                    <a:pt x="152" y="13830"/>
                  </a:lnTo>
                  <a:lnTo>
                    <a:pt x="0" y="14147"/>
                  </a:lnTo>
                  <a:lnTo>
                    <a:pt x="444" y="14655"/>
                  </a:lnTo>
                  <a:lnTo>
                    <a:pt x="612" y="14897"/>
                  </a:lnTo>
                  <a:lnTo>
                    <a:pt x="736" y="15074"/>
                  </a:lnTo>
                  <a:lnTo>
                    <a:pt x="1065" y="16205"/>
                  </a:lnTo>
                  <a:lnTo>
                    <a:pt x="1142" y="16471"/>
                  </a:lnTo>
                  <a:lnTo>
                    <a:pt x="3098" y="16205"/>
                  </a:lnTo>
                  <a:lnTo>
                    <a:pt x="9392" y="16205"/>
                  </a:lnTo>
                  <a:lnTo>
                    <a:pt x="9002" y="15074"/>
                  </a:lnTo>
                  <a:lnTo>
                    <a:pt x="9076" y="14147"/>
                  </a:lnTo>
                  <a:lnTo>
                    <a:pt x="9826" y="10007"/>
                  </a:lnTo>
                  <a:lnTo>
                    <a:pt x="10248" y="7454"/>
                  </a:lnTo>
                  <a:lnTo>
                    <a:pt x="12826" y="3759"/>
                  </a:lnTo>
                  <a:lnTo>
                    <a:pt x="15582" y="1041"/>
                  </a:lnTo>
                  <a:lnTo>
                    <a:pt x="16433" y="457"/>
                  </a:lnTo>
                  <a:lnTo>
                    <a:pt x="17348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" name="object 283"/>
            <p:cNvSpPr/>
            <p:nvPr/>
          </p:nvSpPr>
          <p:spPr>
            <a:xfrm>
              <a:off x="3895852" y="2944876"/>
              <a:ext cx="97790" cy="55244"/>
            </a:xfrm>
            <a:custGeom>
              <a:avLst/>
              <a:gdLst/>
              <a:ahLst/>
              <a:cxnLst/>
              <a:rect l="l" t="t" r="r" b="b"/>
              <a:pathLst>
                <a:path w="97789" h="55244">
                  <a:moveTo>
                    <a:pt x="97307" y="50914"/>
                  </a:moveTo>
                  <a:lnTo>
                    <a:pt x="88112" y="47180"/>
                  </a:lnTo>
                  <a:lnTo>
                    <a:pt x="76276" y="45199"/>
                  </a:lnTo>
                  <a:lnTo>
                    <a:pt x="61747" y="46189"/>
                  </a:lnTo>
                  <a:lnTo>
                    <a:pt x="49136" y="49974"/>
                  </a:lnTo>
                  <a:lnTo>
                    <a:pt x="58102" y="41986"/>
                  </a:lnTo>
                  <a:lnTo>
                    <a:pt x="69469" y="35242"/>
                  </a:lnTo>
                  <a:lnTo>
                    <a:pt x="81114" y="31648"/>
                  </a:lnTo>
                  <a:lnTo>
                    <a:pt x="92964" y="31203"/>
                  </a:lnTo>
                  <a:lnTo>
                    <a:pt x="93586" y="31280"/>
                  </a:lnTo>
                  <a:lnTo>
                    <a:pt x="93472" y="30899"/>
                  </a:lnTo>
                  <a:lnTo>
                    <a:pt x="92392" y="29286"/>
                  </a:lnTo>
                  <a:lnTo>
                    <a:pt x="92151" y="28206"/>
                  </a:lnTo>
                  <a:lnTo>
                    <a:pt x="92265" y="27190"/>
                  </a:lnTo>
                  <a:lnTo>
                    <a:pt x="82359" y="27520"/>
                  </a:lnTo>
                  <a:lnTo>
                    <a:pt x="70739" y="30530"/>
                  </a:lnTo>
                  <a:lnTo>
                    <a:pt x="62865" y="34709"/>
                  </a:lnTo>
                  <a:lnTo>
                    <a:pt x="69570" y="25603"/>
                  </a:lnTo>
                  <a:lnTo>
                    <a:pt x="75323" y="14986"/>
                  </a:lnTo>
                  <a:lnTo>
                    <a:pt x="79209" y="5537"/>
                  </a:lnTo>
                  <a:lnTo>
                    <a:pt x="78117" y="5524"/>
                  </a:lnTo>
                  <a:lnTo>
                    <a:pt x="77012" y="5143"/>
                  </a:lnTo>
                  <a:lnTo>
                    <a:pt x="75793" y="3987"/>
                  </a:lnTo>
                  <a:lnTo>
                    <a:pt x="75107" y="3632"/>
                  </a:lnTo>
                  <a:lnTo>
                    <a:pt x="75133" y="4064"/>
                  </a:lnTo>
                  <a:lnTo>
                    <a:pt x="70929" y="15443"/>
                  </a:lnTo>
                  <a:lnTo>
                    <a:pt x="64439" y="26314"/>
                  </a:lnTo>
                  <a:lnTo>
                    <a:pt x="55753" y="37134"/>
                  </a:lnTo>
                  <a:lnTo>
                    <a:pt x="49872" y="43180"/>
                  </a:lnTo>
                  <a:lnTo>
                    <a:pt x="52920" y="36918"/>
                  </a:lnTo>
                  <a:lnTo>
                    <a:pt x="56222" y="22745"/>
                  </a:lnTo>
                  <a:lnTo>
                    <a:pt x="56172" y="10744"/>
                  </a:lnTo>
                  <a:lnTo>
                    <a:pt x="53949" y="1066"/>
                  </a:lnTo>
                  <a:lnTo>
                    <a:pt x="53022" y="1447"/>
                  </a:lnTo>
                  <a:lnTo>
                    <a:pt x="51892" y="1485"/>
                  </a:lnTo>
                  <a:lnTo>
                    <a:pt x="50393" y="927"/>
                  </a:lnTo>
                  <a:lnTo>
                    <a:pt x="49682" y="850"/>
                  </a:lnTo>
                  <a:lnTo>
                    <a:pt x="49885" y="1422"/>
                  </a:lnTo>
                  <a:lnTo>
                    <a:pt x="52501" y="13017"/>
                  </a:lnTo>
                  <a:lnTo>
                    <a:pt x="51993" y="25184"/>
                  </a:lnTo>
                  <a:lnTo>
                    <a:pt x="48387" y="37896"/>
                  </a:lnTo>
                  <a:lnTo>
                    <a:pt x="47332" y="39966"/>
                  </a:lnTo>
                  <a:lnTo>
                    <a:pt x="47561" y="33185"/>
                  </a:lnTo>
                  <a:lnTo>
                    <a:pt x="44818" y="18872"/>
                  </a:lnTo>
                  <a:lnTo>
                    <a:pt x="39878" y="7937"/>
                  </a:lnTo>
                  <a:lnTo>
                    <a:pt x="33921" y="0"/>
                  </a:lnTo>
                  <a:lnTo>
                    <a:pt x="33210" y="723"/>
                  </a:lnTo>
                  <a:lnTo>
                    <a:pt x="32207" y="1219"/>
                  </a:lnTo>
                  <a:lnTo>
                    <a:pt x="30607" y="1308"/>
                  </a:lnTo>
                  <a:lnTo>
                    <a:pt x="29921" y="1549"/>
                  </a:lnTo>
                  <a:lnTo>
                    <a:pt x="30353" y="1981"/>
                  </a:lnTo>
                  <a:lnTo>
                    <a:pt x="37439" y="11506"/>
                  </a:lnTo>
                  <a:lnTo>
                    <a:pt x="41935" y="22821"/>
                  </a:lnTo>
                  <a:lnTo>
                    <a:pt x="43815" y="35902"/>
                  </a:lnTo>
                  <a:lnTo>
                    <a:pt x="43294" y="46240"/>
                  </a:lnTo>
                  <a:lnTo>
                    <a:pt x="34759" y="36969"/>
                  </a:lnTo>
                  <a:lnTo>
                    <a:pt x="22771" y="28714"/>
                  </a:lnTo>
                  <a:lnTo>
                    <a:pt x="11582" y="24371"/>
                  </a:lnTo>
                  <a:lnTo>
                    <a:pt x="1765" y="22898"/>
                  </a:lnTo>
                  <a:lnTo>
                    <a:pt x="1765" y="23926"/>
                  </a:lnTo>
                  <a:lnTo>
                    <a:pt x="1409" y="24968"/>
                  </a:lnTo>
                  <a:lnTo>
                    <a:pt x="330" y="26162"/>
                  </a:lnTo>
                  <a:lnTo>
                    <a:pt x="0" y="26809"/>
                  </a:lnTo>
                  <a:lnTo>
                    <a:pt x="609" y="26822"/>
                  </a:lnTo>
                  <a:lnTo>
                    <a:pt x="12344" y="28625"/>
                  </a:lnTo>
                  <a:lnTo>
                    <a:pt x="23495" y="33540"/>
                  </a:lnTo>
                  <a:lnTo>
                    <a:pt x="34010" y="41541"/>
                  </a:lnTo>
                  <a:lnTo>
                    <a:pt x="41973" y="50507"/>
                  </a:lnTo>
                  <a:lnTo>
                    <a:pt x="41833" y="50800"/>
                  </a:lnTo>
                  <a:lnTo>
                    <a:pt x="31203" y="47815"/>
                  </a:lnTo>
                  <a:lnTo>
                    <a:pt x="19469" y="46875"/>
                  </a:lnTo>
                  <a:lnTo>
                    <a:pt x="10426" y="48196"/>
                  </a:lnTo>
                  <a:lnTo>
                    <a:pt x="3810" y="50876"/>
                  </a:lnTo>
                  <a:lnTo>
                    <a:pt x="4368" y="51523"/>
                  </a:lnTo>
                  <a:lnTo>
                    <a:pt x="4762" y="52349"/>
                  </a:lnTo>
                  <a:lnTo>
                    <a:pt x="4800" y="53517"/>
                  </a:lnTo>
                  <a:lnTo>
                    <a:pt x="4965" y="54076"/>
                  </a:lnTo>
                  <a:lnTo>
                    <a:pt x="5321" y="53848"/>
                  </a:lnTo>
                  <a:lnTo>
                    <a:pt x="13271" y="50685"/>
                  </a:lnTo>
                  <a:lnTo>
                    <a:pt x="22606" y="49758"/>
                  </a:lnTo>
                  <a:lnTo>
                    <a:pt x="33324" y="51079"/>
                  </a:lnTo>
                  <a:lnTo>
                    <a:pt x="45377" y="54635"/>
                  </a:lnTo>
                  <a:lnTo>
                    <a:pt x="45504" y="53924"/>
                  </a:lnTo>
                  <a:lnTo>
                    <a:pt x="45961" y="55003"/>
                  </a:lnTo>
                  <a:lnTo>
                    <a:pt x="60071" y="50507"/>
                  </a:lnTo>
                  <a:lnTo>
                    <a:pt x="73190" y="48983"/>
                  </a:lnTo>
                  <a:lnTo>
                    <a:pt x="85293" y="50431"/>
                  </a:lnTo>
                  <a:lnTo>
                    <a:pt x="96316" y="54864"/>
                  </a:lnTo>
                  <a:lnTo>
                    <a:pt x="96837" y="55168"/>
                  </a:lnTo>
                  <a:lnTo>
                    <a:pt x="96888" y="54444"/>
                  </a:lnTo>
                  <a:lnTo>
                    <a:pt x="96558" y="52870"/>
                  </a:lnTo>
                  <a:lnTo>
                    <a:pt x="96786" y="51777"/>
                  </a:lnTo>
                  <a:lnTo>
                    <a:pt x="97307" y="50914"/>
                  </a:lnTo>
                  <a:close/>
                </a:path>
              </a:pathLst>
            </a:custGeom>
            <a:solidFill>
              <a:srgbClr val="86A9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4" name="object 284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3929989" y="2914878"/>
              <a:ext cx="32219" cy="29375"/>
            </a:xfrm>
            <a:prstGeom prst="rect">
              <a:avLst/>
            </a:prstGeom>
          </p:spPr>
        </p:pic>
        <p:sp>
          <p:nvSpPr>
            <p:cNvPr id="285" name="object 285"/>
            <p:cNvSpPr/>
            <p:nvPr/>
          </p:nvSpPr>
          <p:spPr>
            <a:xfrm>
              <a:off x="3941160" y="2916523"/>
              <a:ext cx="19050" cy="15875"/>
            </a:xfrm>
            <a:custGeom>
              <a:avLst/>
              <a:gdLst/>
              <a:ahLst/>
              <a:cxnLst/>
              <a:rect l="l" t="t" r="r" b="b"/>
              <a:pathLst>
                <a:path w="19050" h="15875">
                  <a:moveTo>
                    <a:pt x="14503" y="8534"/>
                  </a:moveTo>
                  <a:lnTo>
                    <a:pt x="3524" y="8534"/>
                  </a:lnTo>
                  <a:lnTo>
                    <a:pt x="4826" y="9740"/>
                  </a:lnTo>
                  <a:lnTo>
                    <a:pt x="5232" y="10820"/>
                  </a:lnTo>
                  <a:lnTo>
                    <a:pt x="4356" y="11633"/>
                  </a:lnTo>
                  <a:lnTo>
                    <a:pt x="4330" y="12255"/>
                  </a:lnTo>
                  <a:lnTo>
                    <a:pt x="4229" y="14071"/>
                  </a:lnTo>
                  <a:lnTo>
                    <a:pt x="5868" y="15646"/>
                  </a:lnTo>
                  <a:lnTo>
                    <a:pt x="8750" y="15646"/>
                  </a:lnTo>
                  <a:lnTo>
                    <a:pt x="9715" y="15367"/>
                  </a:lnTo>
                  <a:lnTo>
                    <a:pt x="10236" y="13601"/>
                  </a:lnTo>
                  <a:lnTo>
                    <a:pt x="10490" y="12509"/>
                  </a:lnTo>
                  <a:lnTo>
                    <a:pt x="12217" y="12255"/>
                  </a:lnTo>
                  <a:lnTo>
                    <a:pt x="16674" y="12255"/>
                  </a:lnTo>
                  <a:lnTo>
                    <a:pt x="15671" y="11087"/>
                  </a:lnTo>
                  <a:lnTo>
                    <a:pt x="14770" y="10820"/>
                  </a:lnTo>
                  <a:lnTo>
                    <a:pt x="14423" y="10820"/>
                  </a:lnTo>
                  <a:lnTo>
                    <a:pt x="14503" y="8534"/>
                  </a:lnTo>
                  <a:close/>
                </a:path>
                <a:path w="19050" h="15875">
                  <a:moveTo>
                    <a:pt x="16674" y="12255"/>
                  </a:moveTo>
                  <a:lnTo>
                    <a:pt x="12217" y="12255"/>
                  </a:lnTo>
                  <a:lnTo>
                    <a:pt x="12687" y="15011"/>
                  </a:lnTo>
                  <a:lnTo>
                    <a:pt x="16691" y="15367"/>
                  </a:lnTo>
                  <a:lnTo>
                    <a:pt x="16541" y="15367"/>
                  </a:lnTo>
                  <a:lnTo>
                    <a:pt x="17589" y="13322"/>
                  </a:lnTo>
                  <a:lnTo>
                    <a:pt x="16674" y="12255"/>
                  </a:lnTo>
                  <a:close/>
                </a:path>
                <a:path w="19050" h="15875">
                  <a:moveTo>
                    <a:pt x="17968" y="8534"/>
                  </a:moveTo>
                  <a:lnTo>
                    <a:pt x="14503" y="8534"/>
                  </a:lnTo>
                  <a:lnTo>
                    <a:pt x="15582" y="9144"/>
                  </a:lnTo>
                  <a:lnTo>
                    <a:pt x="17968" y="8534"/>
                  </a:lnTo>
                  <a:close/>
                </a:path>
                <a:path w="19050" h="15875">
                  <a:moveTo>
                    <a:pt x="4165" y="2362"/>
                  </a:moveTo>
                  <a:lnTo>
                    <a:pt x="584" y="4356"/>
                  </a:lnTo>
                  <a:lnTo>
                    <a:pt x="0" y="7556"/>
                  </a:lnTo>
                  <a:lnTo>
                    <a:pt x="2667" y="8763"/>
                  </a:lnTo>
                  <a:lnTo>
                    <a:pt x="3215" y="8534"/>
                  </a:lnTo>
                  <a:lnTo>
                    <a:pt x="18517" y="8534"/>
                  </a:lnTo>
                  <a:lnTo>
                    <a:pt x="17310" y="5562"/>
                  </a:lnTo>
                  <a:lnTo>
                    <a:pt x="16407" y="4787"/>
                  </a:lnTo>
                  <a:lnTo>
                    <a:pt x="6273" y="4787"/>
                  </a:lnTo>
                  <a:lnTo>
                    <a:pt x="4165" y="2362"/>
                  </a:lnTo>
                  <a:close/>
                </a:path>
                <a:path w="19050" h="15875">
                  <a:moveTo>
                    <a:pt x="9088" y="0"/>
                  </a:moveTo>
                  <a:lnTo>
                    <a:pt x="4546" y="0"/>
                  </a:lnTo>
                  <a:lnTo>
                    <a:pt x="8026" y="3136"/>
                  </a:lnTo>
                  <a:lnTo>
                    <a:pt x="6273" y="4787"/>
                  </a:lnTo>
                  <a:lnTo>
                    <a:pt x="16407" y="4787"/>
                  </a:lnTo>
                  <a:lnTo>
                    <a:pt x="15903" y="4356"/>
                  </a:lnTo>
                  <a:lnTo>
                    <a:pt x="11639" y="4356"/>
                  </a:lnTo>
                  <a:lnTo>
                    <a:pt x="11159" y="2362"/>
                  </a:lnTo>
                  <a:lnTo>
                    <a:pt x="11849" y="1612"/>
                  </a:lnTo>
                  <a:lnTo>
                    <a:pt x="10350" y="279"/>
                  </a:lnTo>
                  <a:lnTo>
                    <a:pt x="9088" y="0"/>
                  </a:lnTo>
                  <a:close/>
                </a:path>
                <a:path w="19050" h="15875">
                  <a:moveTo>
                    <a:pt x="14986" y="3568"/>
                  </a:moveTo>
                  <a:lnTo>
                    <a:pt x="14478" y="3797"/>
                  </a:lnTo>
                  <a:lnTo>
                    <a:pt x="11907" y="4356"/>
                  </a:lnTo>
                  <a:lnTo>
                    <a:pt x="15903" y="4356"/>
                  </a:lnTo>
                  <a:lnTo>
                    <a:pt x="14986" y="3568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" name="object 286"/>
            <p:cNvSpPr/>
            <p:nvPr/>
          </p:nvSpPr>
          <p:spPr>
            <a:xfrm>
              <a:off x="3943361" y="2918181"/>
              <a:ext cx="14604" cy="12700"/>
            </a:xfrm>
            <a:custGeom>
              <a:avLst/>
              <a:gdLst/>
              <a:ahLst/>
              <a:cxnLst/>
              <a:rect l="l" t="t" r="r" b="b"/>
              <a:pathLst>
                <a:path w="14604" h="12700">
                  <a:moveTo>
                    <a:pt x="11391" y="6680"/>
                  </a:moveTo>
                  <a:lnTo>
                    <a:pt x="2772" y="6680"/>
                  </a:lnTo>
                  <a:lnTo>
                    <a:pt x="3784" y="7645"/>
                  </a:lnTo>
                  <a:lnTo>
                    <a:pt x="4114" y="8521"/>
                  </a:lnTo>
                  <a:lnTo>
                    <a:pt x="3644" y="8953"/>
                  </a:lnTo>
                  <a:lnTo>
                    <a:pt x="3441" y="9169"/>
                  </a:lnTo>
                  <a:lnTo>
                    <a:pt x="3327" y="11137"/>
                  </a:lnTo>
                  <a:lnTo>
                    <a:pt x="4648" y="12598"/>
                  </a:lnTo>
                  <a:lnTo>
                    <a:pt x="6019" y="12420"/>
                  </a:lnTo>
                  <a:lnTo>
                    <a:pt x="6647" y="12420"/>
                  </a:lnTo>
                  <a:lnTo>
                    <a:pt x="7153" y="12179"/>
                  </a:lnTo>
                  <a:lnTo>
                    <a:pt x="7337" y="12179"/>
                  </a:lnTo>
                  <a:lnTo>
                    <a:pt x="7772" y="10642"/>
                  </a:lnTo>
                  <a:lnTo>
                    <a:pt x="7391" y="10045"/>
                  </a:lnTo>
                  <a:lnTo>
                    <a:pt x="8318" y="9842"/>
                  </a:lnTo>
                  <a:lnTo>
                    <a:pt x="9931" y="9525"/>
                  </a:lnTo>
                  <a:lnTo>
                    <a:pt x="13075" y="9525"/>
                  </a:lnTo>
                  <a:lnTo>
                    <a:pt x="12382" y="8712"/>
                  </a:lnTo>
                  <a:lnTo>
                    <a:pt x="11736" y="8521"/>
                  </a:lnTo>
                  <a:lnTo>
                    <a:pt x="11391" y="8521"/>
                  </a:lnTo>
                  <a:lnTo>
                    <a:pt x="11391" y="6680"/>
                  </a:lnTo>
                  <a:close/>
                </a:path>
                <a:path w="14604" h="12700">
                  <a:moveTo>
                    <a:pt x="13075" y="9525"/>
                  </a:moveTo>
                  <a:lnTo>
                    <a:pt x="9931" y="9525"/>
                  </a:lnTo>
                  <a:lnTo>
                    <a:pt x="9949" y="9842"/>
                  </a:lnTo>
                  <a:lnTo>
                    <a:pt x="10071" y="11912"/>
                  </a:lnTo>
                  <a:lnTo>
                    <a:pt x="13144" y="12179"/>
                  </a:lnTo>
                  <a:lnTo>
                    <a:pt x="13877" y="10642"/>
                  </a:lnTo>
                  <a:lnTo>
                    <a:pt x="14029" y="10642"/>
                  </a:lnTo>
                  <a:lnTo>
                    <a:pt x="13075" y="9525"/>
                  </a:lnTo>
                  <a:close/>
                </a:path>
                <a:path w="14604" h="12700">
                  <a:moveTo>
                    <a:pt x="14035" y="6680"/>
                  </a:moveTo>
                  <a:lnTo>
                    <a:pt x="11391" y="6680"/>
                  </a:lnTo>
                  <a:lnTo>
                    <a:pt x="12255" y="7150"/>
                  </a:lnTo>
                  <a:lnTo>
                    <a:pt x="14035" y="6680"/>
                  </a:lnTo>
                  <a:close/>
                </a:path>
                <a:path w="14604" h="12700">
                  <a:moveTo>
                    <a:pt x="2603" y="2184"/>
                  </a:moveTo>
                  <a:lnTo>
                    <a:pt x="444" y="3378"/>
                  </a:lnTo>
                  <a:lnTo>
                    <a:pt x="0" y="5905"/>
                  </a:lnTo>
                  <a:lnTo>
                    <a:pt x="2095" y="6858"/>
                  </a:lnTo>
                  <a:lnTo>
                    <a:pt x="2513" y="6680"/>
                  </a:lnTo>
                  <a:lnTo>
                    <a:pt x="14571" y="6680"/>
                  </a:lnTo>
                  <a:lnTo>
                    <a:pt x="13538" y="4305"/>
                  </a:lnTo>
                  <a:lnTo>
                    <a:pt x="4657" y="4305"/>
                  </a:lnTo>
                  <a:lnTo>
                    <a:pt x="2603" y="2184"/>
                  </a:lnTo>
                  <a:close/>
                </a:path>
                <a:path w="14604" h="12700">
                  <a:moveTo>
                    <a:pt x="7173" y="0"/>
                  </a:moveTo>
                  <a:lnTo>
                    <a:pt x="3543" y="0"/>
                  </a:lnTo>
                  <a:lnTo>
                    <a:pt x="6184" y="2336"/>
                  </a:lnTo>
                  <a:lnTo>
                    <a:pt x="4445" y="4305"/>
                  </a:lnTo>
                  <a:lnTo>
                    <a:pt x="13538" y="4305"/>
                  </a:lnTo>
                  <a:lnTo>
                    <a:pt x="12445" y="3378"/>
                  </a:lnTo>
                  <a:lnTo>
                    <a:pt x="9090" y="3378"/>
                  </a:lnTo>
                  <a:lnTo>
                    <a:pt x="8974" y="2921"/>
                  </a:lnTo>
                  <a:lnTo>
                    <a:pt x="8928" y="2743"/>
                  </a:lnTo>
                  <a:lnTo>
                    <a:pt x="8825" y="2336"/>
                  </a:lnTo>
                  <a:lnTo>
                    <a:pt x="8786" y="2184"/>
                  </a:lnTo>
                  <a:lnTo>
                    <a:pt x="8674" y="1739"/>
                  </a:lnTo>
                  <a:lnTo>
                    <a:pt x="9220" y="1231"/>
                  </a:lnTo>
                  <a:lnTo>
                    <a:pt x="8026" y="190"/>
                  </a:lnTo>
                  <a:lnTo>
                    <a:pt x="7173" y="0"/>
                  </a:lnTo>
                  <a:close/>
                </a:path>
                <a:path w="14604" h="12700">
                  <a:moveTo>
                    <a:pt x="11696" y="2743"/>
                  </a:moveTo>
                  <a:lnTo>
                    <a:pt x="11290" y="2921"/>
                  </a:lnTo>
                  <a:lnTo>
                    <a:pt x="9335" y="3378"/>
                  </a:lnTo>
                  <a:lnTo>
                    <a:pt x="12445" y="3378"/>
                  </a:lnTo>
                  <a:lnTo>
                    <a:pt x="11696" y="2743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" name="object 287"/>
            <p:cNvSpPr/>
            <p:nvPr/>
          </p:nvSpPr>
          <p:spPr>
            <a:xfrm>
              <a:off x="3929995" y="2914236"/>
              <a:ext cx="30480" cy="26670"/>
            </a:xfrm>
            <a:custGeom>
              <a:avLst/>
              <a:gdLst/>
              <a:ahLst/>
              <a:cxnLst/>
              <a:rect l="l" t="t" r="r" b="b"/>
              <a:pathLst>
                <a:path w="30479" h="26669">
                  <a:moveTo>
                    <a:pt x="9410" y="0"/>
                  </a:moveTo>
                  <a:lnTo>
                    <a:pt x="1066" y="5029"/>
                  </a:lnTo>
                  <a:lnTo>
                    <a:pt x="0" y="16154"/>
                  </a:lnTo>
                  <a:lnTo>
                    <a:pt x="812" y="19786"/>
                  </a:lnTo>
                  <a:lnTo>
                    <a:pt x="2476" y="22390"/>
                  </a:lnTo>
                  <a:lnTo>
                    <a:pt x="3441" y="23888"/>
                  </a:lnTo>
                  <a:lnTo>
                    <a:pt x="4673" y="25222"/>
                  </a:lnTo>
                  <a:lnTo>
                    <a:pt x="6045" y="26339"/>
                  </a:lnTo>
                  <a:lnTo>
                    <a:pt x="5486" y="25019"/>
                  </a:lnTo>
                  <a:lnTo>
                    <a:pt x="5105" y="23622"/>
                  </a:lnTo>
                  <a:lnTo>
                    <a:pt x="20967" y="6337"/>
                  </a:lnTo>
                  <a:lnTo>
                    <a:pt x="22910" y="6540"/>
                  </a:lnTo>
                  <a:lnTo>
                    <a:pt x="24853" y="6654"/>
                  </a:lnTo>
                  <a:lnTo>
                    <a:pt x="26784" y="6997"/>
                  </a:lnTo>
                  <a:lnTo>
                    <a:pt x="28562" y="7734"/>
                  </a:lnTo>
                  <a:lnTo>
                    <a:pt x="30162" y="8801"/>
                  </a:lnTo>
                  <a:lnTo>
                    <a:pt x="29641" y="7924"/>
                  </a:lnTo>
                  <a:lnTo>
                    <a:pt x="19342" y="825"/>
                  </a:lnTo>
                  <a:lnTo>
                    <a:pt x="9410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" name="object 288"/>
            <p:cNvSpPr/>
            <p:nvPr/>
          </p:nvSpPr>
          <p:spPr>
            <a:xfrm>
              <a:off x="3871468" y="2925952"/>
              <a:ext cx="121920" cy="55244"/>
            </a:xfrm>
            <a:custGeom>
              <a:avLst/>
              <a:gdLst/>
              <a:ahLst/>
              <a:cxnLst/>
              <a:rect l="l" t="t" r="r" b="b"/>
              <a:pathLst>
                <a:path w="121920" h="55244">
                  <a:moveTo>
                    <a:pt x="31623" y="40678"/>
                  </a:moveTo>
                  <a:lnTo>
                    <a:pt x="31203" y="36753"/>
                  </a:lnTo>
                  <a:lnTo>
                    <a:pt x="31165" y="36347"/>
                  </a:lnTo>
                  <a:lnTo>
                    <a:pt x="28130" y="31851"/>
                  </a:lnTo>
                  <a:lnTo>
                    <a:pt x="15582" y="25539"/>
                  </a:lnTo>
                  <a:lnTo>
                    <a:pt x="12255" y="26174"/>
                  </a:lnTo>
                  <a:lnTo>
                    <a:pt x="9093" y="27825"/>
                  </a:lnTo>
                  <a:lnTo>
                    <a:pt x="6108" y="28905"/>
                  </a:lnTo>
                  <a:lnTo>
                    <a:pt x="4737" y="28575"/>
                  </a:lnTo>
                  <a:lnTo>
                    <a:pt x="4203" y="28194"/>
                  </a:lnTo>
                  <a:lnTo>
                    <a:pt x="3784" y="27825"/>
                  </a:lnTo>
                  <a:lnTo>
                    <a:pt x="3340" y="27825"/>
                  </a:lnTo>
                  <a:lnTo>
                    <a:pt x="3302" y="28917"/>
                  </a:lnTo>
                  <a:lnTo>
                    <a:pt x="2768" y="30162"/>
                  </a:lnTo>
                  <a:lnTo>
                    <a:pt x="4406" y="31191"/>
                  </a:lnTo>
                  <a:lnTo>
                    <a:pt x="4254" y="31191"/>
                  </a:lnTo>
                  <a:lnTo>
                    <a:pt x="2959" y="32677"/>
                  </a:lnTo>
                  <a:lnTo>
                    <a:pt x="3429" y="33362"/>
                  </a:lnTo>
                  <a:lnTo>
                    <a:pt x="546" y="34163"/>
                  </a:lnTo>
                  <a:lnTo>
                    <a:pt x="444" y="34620"/>
                  </a:lnTo>
                  <a:lnTo>
                    <a:pt x="0" y="35039"/>
                  </a:lnTo>
                  <a:lnTo>
                    <a:pt x="38" y="35293"/>
                  </a:lnTo>
                  <a:lnTo>
                    <a:pt x="927" y="35674"/>
                  </a:lnTo>
                  <a:lnTo>
                    <a:pt x="1854" y="36169"/>
                  </a:lnTo>
                  <a:lnTo>
                    <a:pt x="1905" y="36753"/>
                  </a:lnTo>
                  <a:lnTo>
                    <a:pt x="2019" y="38036"/>
                  </a:lnTo>
                  <a:lnTo>
                    <a:pt x="2514" y="39725"/>
                  </a:lnTo>
                  <a:lnTo>
                    <a:pt x="2794" y="40386"/>
                  </a:lnTo>
                  <a:lnTo>
                    <a:pt x="2895" y="42214"/>
                  </a:lnTo>
                  <a:lnTo>
                    <a:pt x="12166" y="53530"/>
                  </a:lnTo>
                  <a:lnTo>
                    <a:pt x="16319" y="55194"/>
                  </a:lnTo>
                  <a:lnTo>
                    <a:pt x="21285" y="54927"/>
                  </a:lnTo>
                  <a:lnTo>
                    <a:pt x="27609" y="50431"/>
                  </a:lnTo>
                  <a:lnTo>
                    <a:pt x="29324" y="47955"/>
                  </a:lnTo>
                  <a:lnTo>
                    <a:pt x="30200" y="45123"/>
                  </a:lnTo>
                  <a:lnTo>
                    <a:pt x="31623" y="40678"/>
                  </a:lnTo>
                  <a:close/>
                </a:path>
                <a:path w="121920" h="55244">
                  <a:moveTo>
                    <a:pt x="121894" y="12776"/>
                  </a:moveTo>
                  <a:lnTo>
                    <a:pt x="121437" y="12344"/>
                  </a:lnTo>
                  <a:lnTo>
                    <a:pt x="121145" y="11988"/>
                  </a:lnTo>
                  <a:lnTo>
                    <a:pt x="120853" y="11252"/>
                  </a:lnTo>
                  <a:lnTo>
                    <a:pt x="120637" y="10731"/>
                  </a:lnTo>
                  <a:lnTo>
                    <a:pt x="118859" y="11176"/>
                  </a:lnTo>
                  <a:lnTo>
                    <a:pt x="118783" y="10134"/>
                  </a:lnTo>
                  <a:lnTo>
                    <a:pt x="118706" y="9118"/>
                  </a:lnTo>
                  <a:lnTo>
                    <a:pt x="117894" y="8953"/>
                  </a:lnTo>
                  <a:lnTo>
                    <a:pt x="119227" y="6565"/>
                  </a:lnTo>
                  <a:lnTo>
                    <a:pt x="119341" y="6362"/>
                  </a:lnTo>
                  <a:lnTo>
                    <a:pt x="119087" y="5956"/>
                  </a:lnTo>
                  <a:lnTo>
                    <a:pt x="119087" y="5346"/>
                  </a:lnTo>
                  <a:lnTo>
                    <a:pt x="118503" y="5346"/>
                  </a:lnTo>
                  <a:lnTo>
                    <a:pt x="117995" y="5562"/>
                  </a:lnTo>
                  <a:lnTo>
                    <a:pt x="116992" y="5867"/>
                  </a:lnTo>
                  <a:lnTo>
                    <a:pt x="115544" y="4686"/>
                  </a:lnTo>
                  <a:lnTo>
                    <a:pt x="113982" y="3822"/>
                  </a:lnTo>
                  <a:lnTo>
                    <a:pt x="113309" y="3594"/>
                  </a:lnTo>
                  <a:lnTo>
                    <a:pt x="111963" y="2362"/>
                  </a:lnTo>
                  <a:lnTo>
                    <a:pt x="110426" y="1371"/>
                  </a:lnTo>
                  <a:lnTo>
                    <a:pt x="106908" y="0"/>
                  </a:lnTo>
                  <a:lnTo>
                    <a:pt x="100850" y="0"/>
                  </a:lnTo>
                  <a:lnTo>
                    <a:pt x="98996" y="317"/>
                  </a:lnTo>
                  <a:lnTo>
                    <a:pt x="93294" y="2832"/>
                  </a:lnTo>
                  <a:lnTo>
                    <a:pt x="90004" y="6565"/>
                  </a:lnTo>
                  <a:lnTo>
                    <a:pt x="89433" y="10134"/>
                  </a:lnTo>
                  <a:lnTo>
                    <a:pt x="89331" y="10731"/>
                  </a:lnTo>
                  <a:lnTo>
                    <a:pt x="89242" y="11252"/>
                  </a:lnTo>
                  <a:lnTo>
                    <a:pt x="89128" y="11988"/>
                  </a:lnTo>
                  <a:lnTo>
                    <a:pt x="89065" y="12344"/>
                  </a:lnTo>
                  <a:lnTo>
                    <a:pt x="89001" y="12776"/>
                  </a:lnTo>
                  <a:lnTo>
                    <a:pt x="88925" y="13258"/>
                  </a:lnTo>
                  <a:lnTo>
                    <a:pt x="88798" y="14008"/>
                  </a:lnTo>
                  <a:lnTo>
                    <a:pt x="88760" y="14224"/>
                  </a:lnTo>
                  <a:lnTo>
                    <a:pt x="89293" y="17005"/>
                  </a:lnTo>
                  <a:lnTo>
                    <a:pt x="89331" y="17195"/>
                  </a:lnTo>
                  <a:lnTo>
                    <a:pt x="92900" y="23939"/>
                  </a:lnTo>
                  <a:lnTo>
                    <a:pt x="96316" y="26631"/>
                  </a:lnTo>
                  <a:lnTo>
                    <a:pt x="102527" y="27787"/>
                  </a:lnTo>
                  <a:lnTo>
                    <a:pt x="106667" y="27787"/>
                  </a:lnTo>
                  <a:lnTo>
                    <a:pt x="117754" y="17195"/>
                  </a:lnTo>
                  <a:lnTo>
                    <a:pt x="117805" y="17005"/>
                  </a:lnTo>
                  <a:lnTo>
                    <a:pt x="119075" y="14224"/>
                  </a:lnTo>
                  <a:lnTo>
                    <a:pt x="119164" y="14008"/>
                  </a:lnTo>
                  <a:lnTo>
                    <a:pt x="120383" y="13258"/>
                  </a:lnTo>
                  <a:lnTo>
                    <a:pt x="121729" y="13258"/>
                  </a:lnTo>
                  <a:lnTo>
                    <a:pt x="121894" y="12776"/>
                  </a:lnTo>
                  <a:close/>
                </a:path>
              </a:pathLst>
            </a:custGeom>
            <a:solidFill>
              <a:srgbClr val="779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9" name="object 289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3871512" y="2951912"/>
              <a:ext cx="30895" cy="29222"/>
            </a:xfrm>
            <a:prstGeom prst="rect">
              <a:avLst/>
            </a:prstGeom>
          </p:spPr>
        </p:pic>
        <p:pic>
          <p:nvPicPr>
            <p:cNvPr id="290" name="object 290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3939641" y="2926054"/>
              <a:ext cx="86017" cy="94615"/>
            </a:xfrm>
            <a:prstGeom prst="rect">
              <a:avLst/>
            </a:prstGeom>
          </p:spPr>
        </p:pic>
        <p:sp>
          <p:nvSpPr>
            <p:cNvPr id="291" name="object 291"/>
            <p:cNvSpPr/>
            <p:nvPr/>
          </p:nvSpPr>
          <p:spPr>
            <a:xfrm>
              <a:off x="3989679" y="2986289"/>
              <a:ext cx="22860" cy="34290"/>
            </a:xfrm>
            <a:custGeom>
              <a:avLst/>
              <a:gdLst/>
              <a:ahLst/>
              <a:cxnLst/>
              <a:rect l="l" t="t" r="r" b="b"/>
              <a:pathLst>
                <a:path w="22860" h="34289">
                  <a:moveTo>
                    <a:pt x="13512" y="0"/>
                  </a:moveTo>
                  <a:lnTo>
                    <a:pt x="0" y="15709"/>
                  </a:lnTo>
                  <a:lnTo>
                    <a:pt x="1663" y="24282"/>
                  </a:lnTo>
                  <a:lnTo>
                    <a:pt x="3251" y="27292"/>
                  </a:lnTo>
                  <a:lnTo>
                    <a:pt x="9779" y="33108"/>
                  </a:lnTo>
                  <a:lnTo>
                    <a:pt x="15430" y="34023"/>
                  </a:lnTo>
                  <a:lnTo>
                    <a:pt x="21170" y="32461"/>
                  </a:lnTo>
                  <a:lnTo>
                    <a:pt x="22428" y="31940"/>
                  </a:lnTo>
                  <a:lnTo>
                    <a:pt x="18478" y="30276"/>
                  </a:lnTo>
                  <a:lnTo>
                    <a:pt x="14909" y="27647"/>
                  </a:lnTo>
                  <a:lnTo>
                    <a:pt x="12814" y="23749"/>
                  </a:lnTo>
                  <a:lnTo>
                    <a:pt x="9740" y="17818"/>
                  </a:lnTo>
                  <a:lnTo>
                    <a:pt x="9258" y="11798"/>
                  </a:lnTo>
                  <a:lnTo>
                    <a:pt x="9232" y="9499"/>
                  </a:lnTo>
                  <a:lnTo>
                    <a:pt x="9842" y="7416"/>
                  </a:lnTo>
                  <a:lnTo>
                    <a:pt x="10363" y="4711"/>
                  </a:lnTo>
                  <a:lnTo>
                    <a:pt x="11493" y="2311"/>
                  </a:lnTo>
                  <a:lnTo>
                    <a:pt x="13512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2" name="object 292"/>
            <p:cNvSpPr/>
            <p:nvPr/>
          </p:nvSpPr>
          <p:spPr>
            <a:xfrm>
              <a:off x="3999296" y="3000211"/>
              <a:ext cx="21590" cy="18415"/>
            </a:xfrm>
            <a:custGeom>
              <a:avLst/>
              <a:gdLst/>
              <a:ahLst/>
              <a:cxnLst/>
              <a:rect l="l" t="t" r="r" b="b"/>
              <a:pathLst>
                <a:path w="21589" h="18414">
                  <a:moveTo>
                    <a:pt x="18843" y="12725"/>
                  </a:moveTo>
                  <a:lnTo>
                    <a:pt x="5600" y="12725"/>
                  </a:lnTo>
                  <a:lnTo>
                    <a:pt x="7928" y="13944"/>
                  </a:lnTo>
                  <a:lnTo>
                    <a:pt x="7587" y="13944"/>
                  </a:lnTo>
                  <a:lnTo>
                    <a:pt x="6611" y="14643"/>
                  </a:lnTo>
                  <a:lnTo>
                    <a:pt x="5918" y="17856"/>
                  </a:lnTo>
                  <a:lnTo>
                    <a:pt x="9309" y="18097"/>
                  </a:lnTo>
                  <a:lnTo>
                    <a:pt x="12407" y="16776"/>
                  </a:lnTo>
                  <a:lnTo>
                    <a:pt x="12446" y="16167"/>
                  </a:lnTo>
                  <a:lnTo>
                    <a:pt x="12992" y="13944"/>
                  </a:lnTo>
                  <a:lnTo>
                    <a:pt x="13322" y="13093"/>
                  </a:lnTo>
                  <a:lnTo>
                    <a:pt x="18541" y="13093"/>
                  </a:lnTo>
                  <a:lnTo>
                    <a:pt x="18843" y="12725"/>
                  </a:lnTo>
                  <a:close/>
                </a:path>
                <a:path w="21589" h="18414">
                  <a:moveTo>
                    <a:pt x="2222" y="8864"/>
                  </a:moveTo>
                  <a:lnTo>
                    <a:pt x="0" y="12509"/>
                  </a:lnTo>
                  <a:lnTo>
                    <a:pt x="1560" y="14643"/>
                  </a:lnTo>
                  <a:lnTo>
                    <a:pt x="1072" y="14643"/>
                  </a:lnTo>
                  <a:lnTo>
                    <a:pt x="5255" y="13614"/>
                  </a:lnTo>
                  <a:lnTo>
                    <a:pt x="4776" y="13614"/>
                  </a:lnTo>
                  <a:lnTo>
                    <a:pt x="5600" y="12725"/>
                  </a:lnTo>
                  <a:lnTo>
                    <a:pt x="18843" y="12725"/>
                  </a:lnTo>
                  <a:lnTo>
                    <a:pt x="19021" y="12509"/>
                  </a:lnTo>
                  <a:lnTo>
                    <a:pt x="20177" y="10109"/>
                  </a:lnTo>
                  <a:lnTo>
                    <a:pt x="16268" y="10109"/>
                  </a:lnTo>
                  <a:lnTo>
                    <a:pt x="16169" y="9778"/>
                  </a:lnTo>
                  <a:lnTo>
                    <a:pt x="5181" y="9778"/>
                  </a:lnTo>
                  <a:lnTo>
                    <a:pt x="2222" y="8864"/>
                  </a:lnTo>
                  <a:close/>
                </a:path>
                <a:path w="21589" h="18414">
                  <a:moveTo>
                    <a:pt x="18541" y="13093"/>
                  </a:moveTo>
                  <a:lnTo>
                    <a:pt x="13322" y="13093"/>
                  </a:lnTo>
                  <a:lnTo>
                    <a:pt x="15582" y="13614"/>
                  </a:lnTo>
                  <a:lnTo>
                    <a:pt x="15887" y="14643"/>
                  </a:lnTo>
                  <a:lnTo>
                    <a:pt x="17612" y="13944"/>
                  </a:lnTo>
                  <a:lnTo>
                    <a:pt x="17843" y="13944"/>
                  </a:lnTo>
                  <a:lnTo>
                    <a:pt x="18541" y="13093"/>
                  </a:lnTo>
                  <a:close/>
                </a:path>
                <a:path w="21589" h="18414">
                  <a:moveTo>
                    <a:pt x="21082" y="8204"/>
                  </a:moveTo>
                  <a:lnTo>
                    <a:pt x="16268" y="10109"/>
                  </a:lnTo>
                  <a:lnTo>
                    <a:pt x="20177" y="10109"/>
                  </a:lnTo>
                  <a:lnTo>
                    <a:pt x="21082" y="8204"/>
                  </a:lnTo>
                  <a:close/>
                </a:path>
                <a:path w="21589" h="18414">
                  <a:moveTo>
                    <a:pt x="7327" y="965"/>
                  </a:moveTo>
                  <a:lnTo>
                    <a:pt x="5003" y="1790"/>
                  </a:lnTo>
                  <a:lnTo>
                    <a:pt x="3530" y="4648"/>
                  </a:lnTo>
                  <a:lnTo>
                    <a:pt x="3340" y="5753"/>
                  </a:lnTo>
                  <a:lnTo>
                    <a:pt x="4826" y="7137"/>
                  </a:lnTo>
                  <a:lnTo>
                    <a:pt x="5791" y="7937"/>
                  </a:lnTo>
                  <a:lnTo>
                    <a:pt x="5181" y="9778"/>
                  </a:lnTo>
                  <a:lnTo>
                    <a:pt x="16169" y="9778"/>
                  </a:lnTo>
                  <a:lnTo>
                    <a:pt x="15694" y="8204"/>
                  </a:lnTo>
                  <a:lnTo>
                    <a:pt x="15613" y="7937"/>
                  </a:lnTo>
                  <a:lnTo>
                    <a:pt x="15506" y="7581"/>
                  </a:lnTo>
                  <a:lnTo>
                    <a:pt x="18935" y="6667"/>
                  </a:lnTo>
                  <a:lnTo>
                    <a:pt x="18835" y="4648"/>
                  </a:lnTo>
                  <a:lnTo>
                    <a:pt x="18789" y="3682"/>
                  </a:lnTo>
                  <a:lnTo>
                    <a:pt x="10068" y="3682"/>
                  </a:lnTo>
                  <a:lnTo>
                    <a:pt x="9983" y="3378"/>
                  </a:lnTo>
                  <a:lnTo>
                    <a:pt x="9862" y="2946"/>
                  </a:lnTo>
                  <a:lnTo>
                    <a:pt x="9791" y="2692"/>
                  </a:lnTo>
                  <a:lnTo>
                    <a:pt x="9664" y="2311"/>
                  </a:lnTo>
                  <a:lnTo>
                    <a:pt x="7327" y="965"/>
                  </a:lnTo>
                  <a:close/>
                </a:path>
                <a:path w="21589" h="18414">
                  <a:moveTo>
                    <a:pt x="15836" y="0"/>
                  </a:moveTo>
                  <a:lnTo>
                    <a:pt x="13192" y="2146"/>
                  </a:lnTo>
                  <a:lnTo>
                    <a:pt x="13284" y="2946"/>
                  </a:lnTo>
                  <a:lnTo>
                    <a:pt x="12166" y="3378"/>
                  </a:lnTo>
                  <a:lnTo>
                    <a:pt x="11303" y="3682"/>
                  </a:lnTo>
                  <a:lnTo>
                    <a:pt x="18789" y="3682"/>
                  </a:lnTo>
                  <a:lnTo>
                    <a:pt x="18732" y="2146"/>
                  </a:lnTo>
                  <a:lnTo>
                    <a:pt x="15836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3" name="object 293"/>
            <p:cNvSpPr/>
            <p:nvPr/>
          </p:nvSpPr>
          <p:spPr>
            <a:xfrm>
              <a:off x="4001300" y="3002383"/>
              <a:ext cx="17145" cy="14604"/>
            </a:xfrm>
            <a:custGeom>
              <a:avLst/>
              <a:gdLst/>
              <a:ahLst/>
              <a:cxnLst/>
              <a:rect l="l" t="t" r="r" b="b"/>
              <a:pathLst>
                <a:path w="17145" h="14605">
                  <a:moveTo>
                    <a:pt x="1840" y="7010"/>
                  </a:moveTo>
                  <a:lnTo>
                    <a:pt x="0" y="10020"/>
                  </a:lnTo>
                  <a:lnTo>
                    <a:pt x="4646" y="10020"/>
                  </a:lnTo>
                  <a:lnTo>
                    <a:pt x="6628" y="11010"/>
                  </a:lnTo>
                  <a:lnTo>
                    <a:pt x="6189" y="11010"/>
                  </a:lnTo>
                  <a:lnTo>
                    <a:pt x="5472" y="11506"/>
                  </a:lnTo>
                  <a:lnTo>
                    <a:pt x="4951" y="14033"/>
                  </a:lnTo>
                  <a:lnTo>
                    <a:pt x="7669" y="14173"/>
                  </a:lnTo>
                  <a:lnTo>
                    <a:pt x="10120" y="13106"/>
                  </a:lnTo>
                  <a:lnTo>
                    <a:pt x="10145" y="12636"/>
                  </a:lnTo>
                  <a:lnTo>
                    <a:pt x="10418" y="11506"/>
                  </a:lnTo>
                  <a:lnTo>
                    <a:pt x="10537" y="11010"/>
                  </a:lnTo>
                  <a:lnTo>
                    <a:pt x="10819" y="10248"/>
                  </a:lnTo>
                  <a:lnTo>
                    <a:pt x="14857" y="10248"/>
                  </a:lnTo>
                  <a:lnTo>
                    <a:pt x="15314" y="9690"/>
                  </a:lnTo>
                  <a:lnTo>
                    <a:pt x="16104" y="8039"/>
                  </a:lnTo>
                  <a:lnTo>
                    <a:pt x="4291" y="8039"/>
                  </a:lnTo>
                  <a:lnTo>
                    <a:pt x="1840" y="7010"/>
                  </a:lnTo>
                  <a:close/>
                </a:path>
                <a:path w="17145" h="14605">
                  <a:moveTo>
                    <a:pt x="4646" y="10020"/>
                  </a:moveTo>
                  <a:lnTo>
                    <a:pt x="141" y="10020"/>
                  </a:lnTo>
                  <a:lnTo>
                    <a:pt x="1306" y="11506"/>
                  </a:lnTo>
                  <a:lnTo>
                    <a:pt x="3240" y="11010"/>
                  </a:lnTo>
                  <a:lnTo>
                    <a:pt x="3732" y="11010"/>
                  </a:lnTo>
                  <a:lnTo>
                    <a:pt x="4646" y="10020"/>
                  </a:lnTo>
                  <a:close/>
                </a:path>
                <a:path w="17145" h="14605">
                  <a:moveTo>
                    <a:pt x="14857" y="10248"/>
                  </a:moveTo>
                  <a:lnTo>
                    <a:pt x="10819" y="10248"/>
                  </a:lnTo>
                  <a:lnTo>
                    <a:pt x="12597" y="10617"/>
                  </a:lnTo>
                  <a:lnTo>
                    <a:pt x="12851" y="11506"/>
                  </a:lnTo>
                  <a:lnTo>
                    <a:pt x="12603" y="11506"/>
                  </a:lnTo>
                  <a:lnTo>
                    <a:pt x="13841" y="11010"/>
                  </a:lnTo>
                  <a:lnTo>
                    <a:pt x="14741" y="10617"/>
                  </a:lnTo>
                  <a:lnTo>
                    <a:pt x="14555" y="10617"/>
                  </a:lnTo>
                  <a:lnTo>
                    <a:pt x="14857" y="10248"/>
                  </a:lnTo>
                  <a:close/>
                </a:path>
                <a:path w="17145" h="14605">
                  <a:moveTo>
                    <a:pt x="5942" y="711"/>
                  </a:moveTo>
                  <a:lnTo>
                    <a:pt x="3859" y="1295"/>
                  </a:lnTo>
                  <a:lnTo>
                    <a:pt x="3046" y="3555"/>
                  </a:lnTo>
                  <a:lnTo>
                    <a:pt x="3008" y="4254"/>
                  </a:lnTo>
                  <a:lnTo>
                    <a:pt x="3681" y="4825"/>
                  </a:lnTo>
                  <a:lnTo>
                    <a:pt x="4240" y="5333"/>
                  </a:lnTo>
                  <a:lnTo>
                    <a:pt x="5007" y="5333"/>
                  </a:lnTo>
                  <a:lnTo>
                    <a:pt x="4338" y="7861"/>
                  </a:lnTo>
                  <a:lnTo>
                    <a:pt x="4291" y="8039"/>
                  </a:lnTo>
                  <a:lnTo>
                    <a:pt x="16104" y="8039"/>
                  </a:lnTo>
                  <a:lnTo>
                    <a:pt x="16187" y="7861"/>
                  </a:lnTo>
                  <a:lnTo>
                    <a:pt x="13257" y="7861"/>
                  </a:lnTo>
                  <a:lnTo>
                    <a:pt x="12203" y="5333"/>
                  </a:lnTo>
                  <a:lnTo>
                    <a:pt x="15137" y="4406"/>
                  </a:lnTo>
                  <a:lnTo>
                    <a:pt x="15087" y="2882"/>
                  </a:lnTo>
                  <a:lnTo>
                    <a:pt x="8171" y="2882"/>
                  </a:lnTo>
                  <a:lnTo>
                    <a:pt x="8006" y="2298"/>
                  </a:lnTo>
                  <a:lnTo>
                    <a:pt x="7948" y="2095"/>
                  </a:lnTo>
                  <a:lnTo>
                    <a:pt x="7834" y="1790"/>
                  </a:lnTo>
                  <a:lnTo>
                    <a:pt x="5942" y="711"/>
                  </a:lnTo>
                  <a:close/>
                </a:path>
                <a:path w="17145" h="14605">
                  <a:moveTo>
                    <a:pt x="16864" y="6413"/>
                  </a:moveTo>
                  <a:lnTo>
                    <a:pt x="13257" y="7861"/>
                  </a:lnTo>
                  <a:lnTo>
                    <a:pt x="16187" y="7861"/>
                  </a:lnTo>
                  <a:lnTo>
                    <a:pt x="16864" y="6413"/>
                  </a:lnTo>
                  <a:close/>
                </a:path>
                <a:path w="17145" h="14605">
                  <a:moveTo>
                    <a:pt x="15051" y="1790"/>
                  </a:moveTo>
                  <a:lnTo>
                    <a:pt x="10770" y="1790"/>
                  </a:lnTo>
                  <a:lnTo>
                    <a:pt x="10742" y="2298"/>
                  </a:lnTo>
                  <a:lnTo>
                    <a:pt x="9155" y="2882"/>
                  </a:lnTo>
                  <a:lnTo>
                    <a:pt x="15087" y="2882"/>
                  </a:lnTo>
                  <a:lnTo>
                    <a:pt x="15051" y="1790"/>
                  </a:lnTo>
                  <a:close/>
                </a:path>
                <a:path w="17145" h="14605">
                  <a:moveTo>
                    <a:pt x="12749" y="0"/>
                  </a:moveTo>
                  <a:lnTo>
                    <a:pt x="10522" y="1790"/>
                  </a:lnTo>
                  <a:lnTo>
                    <a:pt x="15186" y="1790"/>
                  </a:lnTo>
                  <a:lnTo>
                    <a:pt x="12749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4" name="object 294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3897261" y="2929318"/>
              <a:ext cx="32207" cy="32639"/>
            </a:xfrm>
            <a:prstGeom prst="rect">
              <a:avLst/>
            </a:prstGeom>
          </p:spPr>
        </p:pic>
        <p:sp>
          <p:nvSpPr>
            <p:cNvPr id="295" name="object 295"/>
            <p:cNvSpPr/>
            <p:nvPr/>
          </p:nvSpPr>
          <p:spPr>
            <a:xfrm>
              <a:off x="3898976" y="2936995"/>
              <a:ext cx="16510" cy="20320"/>
            </a:xfrm>
            <a:custGeom>
              <a:avLst/>
              <a:gdLst/>
              <a:ahLst/>
              <a:cxnLst/>
              <a:rect l="l" t="t" r="r" b="b"/>
              <a:pathLst>
                <a:path w="16510" h="20319">
                  <a:moveTo>
                    <a:pt x="393" y="5219"/>
                  </a:moveTo>
                  <a:lnTo>
                    <a:pt x="158" y="7086"/>
                  </a:lnTo>
                  <a:lnTo>
                    <a:pt x="123" y="7365"/>
                  </a:lnTo>
                  <a:lnTo>
                    <a:pt x="0" y="8343"/>
                  </a:lnTo>
                  <a:lnTo>
                    <a:pt x="1076" y="11341"/>
                  </a:lnTo>
                  <a:lnTo>
                    <a:pt x="1625" y="11341"/>
                  </a:lnTo>
                  <a:lnTo>
                    <a:pt x="3670" y="11963"/>
                  </a:lnTo>
                  <a:lnTo>
                    <a:pt x="4419" y="12306"/>
                  </a:lnTo>
                  <a:lnTo>
                    <a:pt x="3835" y="14376"/>
                  </a:lnTo>
                  <a:lnTo>
                    <a:pt x="2857" y="14604"/>
                  </a:lnTo>
                  <a:lnTo>
                    <a:pt x="3530" y="16573"/>
                  </a:lnTo>
                  <a:lnTo>
                    <a:pt x="4724" y="17665"/>
                  </a:lnTo>
                  <a:lnTo>
                    <a:pt x="5372" y="17995"/>
                  </a:lnTo>
                  <a:lnTo>
                    <a:pt x="8572" y="19735"/>
                  </a:lnTo>
                  <a:lnTo>
                    <a:pt x="7074" y="15278"/>
                  </a:lnTo>
                  <a:lnTo>
                    <a:pt x="6542" y="15278"/>
                  </a:lnTo>
                  <a:lnTo>
                    <a:pt x="8788" y="14757"/>
                  </a:lnTo>
                  <a:lnTo>
                    <a:pt x="9374" y="14604"/>
                  </a:lnTo>
                  <a:lnTo>
                    <a:pt x="15925" y="14604"/>
                  </a:lnTo>
                  <a:lnTo>
                    <a:pt x="14655" y="12865"/>
                  </a:lnTo>
                  <a:lnTo>
                    <a:pt x="13846" y="12865"/>
                  </a:lnTo>
                  <a:lnTo>
                    <a:pt x="13220" y="10921"/>
                  </a:lnTo>
                  <a:lnTo>
                    <a:pt x="13411" y="9728"/>
                  </a:lnTo>
                  <a:lnTo>
                    <a:pt x="14211" y="9550"/>
                  </a:lnTo>
                  <a:lnTo>
                    <a:pt x="14526" y="9550"/>
                  </a:lnTo>
                  <a:lnTo>
                    <a:pt x="15951" y="7365"/>
                  </a:lnTo>
                  <a:lnTo>
                    <a:pt x="15867" y="7086"/>
                  </a:lnTo>
                  <a:lnTo>
                    <a:pt x="4013" y="7086"/>
                  </a:lnTo>
                  <a:lnTo>
                    <a:pt x="3352" y="6032"/>
                  </a:lnTo>
                  <a:lnTo>
                    <a:pt x="393" y="5219"/>
                  </a:lnTo>
                  <a:close/>
                </a:path>
                <a:path w="16510" h="20319">
                  <a:moveTo>
                    <a:pt x="15925" y="14604"/>
                  </a:moveTo>
                  <a:lnTo>
                    <a:pt x="9426" y="14604"/>
                  </a:lnTo>
                  <a:lnTo>
                    <a:pt x="10062" y="17665"/>
                  </a:lnTo>
                  <a:lnTo>
                    <a:pt x="10099" y="17843"/>
                  </a:lnTo>
                  <a:lnTo>
                    <a:pt x="14287" y="17843"/>
                  </a:lnTo>
                  <a:lnTo>
                    <a:pt x="16421" y="15278"/>
                  </a:lnTo>
                  <a:lnTo>
                    <a:pt x="16037" y="14757"/>
                  </a:lnTo>
                  <a:lnTo>
                    <a:pt x="15925" y="14604"/>
                  </a:lnTo>
                  <a:close/>
                </a:path>
                <a:path w="16510" h="20319">
                  <a:moveTo>
                    <a:pt x="5613" y="0"/>
                  </a:moveTo>
                  <a:lnTo>
                    <a:pt x="3670" y="1282"/>
                  </a:lnTo>
                  <a:lnTo>
                    <a:pt x="4086" y="3428"/>
                  </a:lnTo>
                  <a:lnTo>
                    <a:pt x="4133" y="3670"/>
                  </a:lnTo>
                  <a:lnTo>
                    <a:pt x="4241" y="4229"/>
                  </a:lnTo>
                  <a:lnTo>
                    <a:pt x="4924" y="4940"/>
                  </a:lnTo>
                  <a:lnTo>
                    <a:pt x="5133" y="5219"/>
                  </a:lnTo>
                  <a:lnTo>
                    <a:pt x="4013" y="7086"/>
                  </a:lnTo>
                  <a:lnTo>
                    <a:pt x="15867" y="7086"/>
                  </a:lnTo>
                  <a:lnTo>
                    <a:pt x="15423" y="5600"/>
                  </a:lnTo>
                  <a:lnTo>
                    <a:pt x="9563" y="5600"/>
                  </a:lnTo>
                  <a:lnTo>
                    <a:pt x="7899" y="4940"/>
                  </a:lnTo>
                  <a:lnTo>
                    <a:pt x="8877" y="2235"/>
                  </a:lnTo>
                  <a:lnTo>
                    <a:pt x="5613" y="0"/>
                  </a:lnTo>
                  <a:close/>
                </a:path>
                <a:path w="16510" h="20319">
                  <a:moveTo>
                    <a:pt x="11709" y="3428"/>
                  </a:moveTo>
                  <a:lnTo>
                    <a:pt x="10350" y="4737"/>
                  </a:lnTo>
                  <a:lnTo>
                    <a:pt x="9563" y="5600"/>
                  </a:lnTo>
                  <a:lnTo>
                    <a:pt x="15423" y="5600"/>
                  </a:lnTo>
                  <a:lnTo>
                    <a:pt x="15309" y="5219"/>
                  </a:lnTo>
                  <a:lnTo>
                    <a:pt x="14916" y="4940"/>
                  </a:lnTo>
                  <a:lnTo>
                    <a:pt x="12712" y="3670"/>
                  </a:lnTo>
                  <a:lnTo>
                    <a:pt x="11709" y="3428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6" name="object 296"/>
            <p:cNvSpPr/>
            <p:nvPr/>
          </p:nvSpPr>
          <p:spPr>
            <a:xfrm>
              <a:off x="3900578" y="2938951"/>
              <a:ext cx="13335" cy="15875"/>
            </a:xfrm>
            <a:custGeom>
              <a:avLst/>
              <a:gdLst/>
              <a:ahLst/>
              <a:cxnLst/>
              <a:rect l="l" t="t" r="r" b="b"/>
              <a:pathLst>
                <a:path w="13335" h="15875">
                  <a:moveTo>
                    <a:pt x="254" y="4317"/>
                  </a:moveTo>
                  <a:lnTo>
                    <a:pt x="193" y="4914"/>
                  </a:lnTo>
                  <a:lnTo>
                    <a:pt x="95" y="5867"/>
                  </a:lnTo>
                  <a:lnTo>
                    <a:pt x="0" y="6807"/>
                  </a:lnTo>
                  <a:lnTo>
                    <a:pt x="877" y="9169"/>
                  </a:lnTo>
                  <a:lnTo>
                    <a:pt x="1295" y="9169"/>
                  </a:lnTo>
                  <a:lnTo>
                    <a:pt x="2882" y="9651"/>
                  </a:lnTo>
                  <a:lnTo>
                    <a:pt x="3467" y="9905"/>
                  </a:lnTo>
                  <a:lnTo>
                    <a:pt x="3216" y="10883"/>
                  </a:lnTo>
                  <a:lnTo>
                    <a:pt x="3022" y="11544"/>
                  </a:lnTo>
                  <a:lnTo>
                    <a:pt x="2286" y="11734"/>
                  </a:lnTo>
                  <a:lnTo>
                    <a:pt x="2806" y="13246"/>
                  </a:lnTo>
                  <a:lnTo>
                    <a:pt x="4042" y="14249"/>
                  </a:lnTo>
                  <a:lnTo>
                    <a:pt x="6731" y="15697"/>
                  </a:lnTo>
                  <a:lnTo>
                    <a:pt x="5562" y="12293"/>
                  </a:lnTo>
                  <a:lnTo>
                    <a:pt x="7665" y="11544"/>
                  </a:lnTo>
                  <a:lnTo>
                    <a:pt x="12377" y="11544"/>
                  </a:lnTo>
                  <a:lnTo>
                    <a:pt x="11493" y="10312"/>
                  </a:lnTo>
                  <a:lnTo>
                    <a:pt x="10843" y="10312"/>
                  </a:lnTo>
                  <a:lnTo>
                    <a:pt x="10363" y="8750"/>
                  </a:lnTo>
                  <a:lnTo>
                    <a:pt x="10528" y="7810"/>
                  </a:lnTo>
                  <a:lnTo>
                    <a:pt x="11150" y="7670"/>
                  </a:lnTo>
                  <a:lnTo>
                    <a:pt x="11371" y="7670"/>
                  </a:lnTo>
                  <a:lnTo>
                    <a:pt x="11734" y="7150"/>
                  </a:lnTo>
                  <a:lnTo>
                    <a:pt x="12534" y="5867"/>
                  </a:lnTo>
                  <a:lnTo>
                    <a:pt x="3160" y="5867"/>
                  </a:lnTo>
                  <a:lnTo>
                    <a:pt x="2578" y="4914"/>
                  </a:lnTo>
                  <a:lnTo>
                    <a:pt x="254" y="4317"/>
                  </a:lnTo>
                  <a:close/>
                </a:path>
                <a:path w="13335" h="15875">
                  <a:moveTo>
                    <a:pt x="12377" y="11544"/>
                  </a:moveTo>
                  <a:lnTo>
                    <a:pt x="7976" y="11544"/>
                  </a:lnTo>
                  <a:lnTo>
                    <a:pt x="8671" y="14249"/>
                  </a:lnTo>
                  <a:lnTo>
                    <a:pt x="11188" y="14249"/>
                  </a:lnTo>
                  <a:lnTo>
                    <a:pt x="12802" y="12293"/>
                  </a:lnTo>
                  <a:lnTo>
                    <a:pt x="12515" y="11734"/>
                  </a:lnTo>
                  <a:lnTo>
                    <a:pt x="12377" y="11544"/>
                  </a:lnTo>
                  <a:close/>
                </a:path>
                <a:path w="13335" h="15875">
                  <a:moveTo>
                    <a:pt x="4318" y="0"/>
                  </a:moveTo>
                  <a:lnTo>
                    <a:pt x="2781" y="1079"/>
                  </a:lnTo>
                  <a:lnTo>
                    <a:pt x="3111" y="2781"/>
                  </a:lnTo>
                  <a:lnTo>
                    <a:pt x="3173" y="3060"/>
                  </a:lnTo>
                  <a:lnTo>
                    <a:pt x="3263" y="3467"/>
                  </a:lnTo>
                  <a:lnTo>
                    <a:pt x="4072" y="4317"/>
                  </a:lnTo>
                  <a:lnTo>
                    <a:pt x="3936" y="4317"/>
                  </a:lnTo>
                  <a:lnTo>
                    <a:pt x="3040" y="5867"/>
                  </a:lnTo>
                  <a:lnTo>
                    <a:pt x="12534" y="5867"/>
                  </a:lnTo>
                  <a:lnTo>
                    <a:pt x="12318" y="4914"/>
                  </a:lnTo>
                  <a:lnTo>
                    <a:pt x="8681" y="4914"/>
                  </a:lnTo>
                  <a:lnTo>
                    <a:pt x="6102" y="4076"/>
                  </a:lnTo>
                  <a:lnTo>
                    <a:pt x="5785" y="4076"/>
                  </a:lnTo>
                  <a:lnTo>
                    <a:pt x="6908" y="1777"/>
                  </a:lnTo>
                  <a:lnTo>
                    <a:pt x="4318" y="0"/>
                  </a:lnTo>
                  <a:close/>
                </a:path>
                <a:path w="13335" h="15875">
                  <a:moveTo>
                    <a:pt x="10045" y="3060"/>
                  </a:moveTo>
                  <a:lnTo>
                    <a:pt x="9335" y="3060"/>
                  </a:lnTo>
                  <a:lnTo>
                    <a:pt x="8343" y="4076"/>
                  </a:lnTo>
                  <a:lnTo>
                    <a:pt x="8372" y="4914"/>
                  </a:lnTo>
                  <a:lnTo>
                    <a:pt x="12318" y="4914"/>
                  </a:lnTo>
                  <a:lnTo>
                    <a:pt x="12182" y="4317"/>
                  </a:lnTo>
                  <a:lnTo>
                    <a:pt x="12127" y="4076"/>
                  </a:lnTo>
                  <a:lnTo>
                    <a:pt x="12487" y="4076"/>
                  </a:lnTo>
                  <a:lnTo>
                    <a:pt x="10045" y="306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7" name="object 297"/>
            <p:cNvSpPr/>
            <p:nvPr/>
          </p:nvSpPr>
          <p:spPr>
            <a:xfrm>
              <a:off x="3897951" y="2940175"/>
              <a:ext cx="31750" cy="22225"/>
            </a:xfrm>
            <a:custGeom>
              <a:avLst/>
              <a:gdLst/>
              <a:ahLst/>
              <a:cxnLst/>
              <a:rect l="l" t="t" r="r" b="b"/>
              <a:pathLst>
                <a:path w="31750" h="22225">
                  <a:moveTo>
                    <a:pt x="30327" y="0"/>
                  </a:moveTo>
                  <a:lnTo>
                    <a:pt x="17513" y="13347"/>
                  </a:lnTo>
                  <a:lnTo>
                    <a:pt x="12446" y="13093"/>
                  </a:lnTo>
                  <a:lnTo>
                    <a:pt x="6959" y="10287"/>
                  </a:lnTo>
                  <a:lnTo>
                    <a:pt x="5321" y="9118"/>
                  </a:lnTo>
                  <a:lnTo>
                    <a:pt x="3644" y="8051"/>
                  </a:lnTo>
                  <a:lnTo>
                    <a:pt x="2082" y="6756"/>
                  </a:lnTo>
                  <a:lnTo>
                    <a:pt x="876" y="5219"/>
                  </a:lnTo>
                  <a:lnTo>
                    <a:pt x="0" y="3441"/>
                  </a:lnTo>
                  <a:lnTo>
                    <a:pt x="12" y="4495"/>
                  </a:lnTo>
                  <a:lnTo>
                    <a:pt x="14046" y="21780"/>
                  </a:lnTo>
                  <a:lnTo>
                    <a:pt x="24028" y="21501"/>
                  </a:lnTo>
                  <a:lnTo>
                    <a:pt x="30568" y="12115"/>
                  </a:lnTo>
                  <a:lnTo>
                    <a:pt x="31686" y="8483"/>
                  </a:lnTo>
                  <a:lnTo>
                    <a:pt x="31521" y="5321"/>
                  </a:lnTo>
                  <a:lnTo>
                    <a:pt x="31419" y="3492"/>
                  </a:lnTo>
                  <a:lnTo>
                    <a:pt x="31013" y="1701"/>
                  </a:lnTo>
                  <a:lnTo>
                    <a:pt x="30327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8" name="object 298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3877106" y="2985274"/>
              <a:ext cx="31483" cy="32131"/>
            </a:xfrm>
            <a:prstGeom prst="rect">
              <a:avLst/>
            </a:prstGeom>
          </p:spPr>
        </p:pic>
        <p:sp>
          <p:nvSpPr>
            <p:cNvPr id="299" name="object 299"/>
            <p:cNvSpPr/>
            <p:nvPr/>
          </p:nvSpPr>
          <p:spPr>
            <a:xfrm>
              <a:off x="3876319" y="2990483"/>
              <a:ext cx="27305" cy="27305"/>
            </a:xfrm>
            <a:custGeom>
              <a:avLst/>
              <a:gdLst/>
              <a:ahLst/>
              <a:cxnLst/>
              <a:rect l="l" t="t" r="r" b="b"/>
              <a:pathLst>
                <a:path w="27304" h="27305">
                  <a:moveTo>
                    <a:pt x="24028" y="23025"/>
                  </a:moveTo>
                  <a:lnTo>
                    <a:pt x="6757" y="23025"/>
                  </a:lnTo>
                  <a:lnTo>
                    <a:pt x="6865" y="24320"/>
                  </a:lnTo>
                  <a:lnTo>
                    <a:pt x="6920" y="24980"/>
                  </a:lnTo>
                  <a:lnTo>
                    <a:pt x="7018" y="26161"/>
                  </a:lnTo>
                  <a:lnTo>
                    <a:pt x="7487" y="26377"/>
                  </a:lnTo>
                  <a:lnTo>
                    <a:pt x="7729" y="26733"/>
                  </a:lnTo>
                  <a:lnTo>
                    <a:pt x="7843" y="26911"/>
                  </a:lnTo>
                  <a:lnTo>
                    <a:pt x="8122" y="26911"/>
                  </a:lnTo>
                  <a:lnTo>
                    <a:pt x="8610" y="26161"/>
                  </a:lnTo>
                  <a:lnTo>
                    <a:pt x="9268" y="25349"/>
                  </a:lnTo>
                  <a:lnTo>
                    <a:pt x="12710" y="25349"/>
                  </a:lnTo>
                  <a:lnTo>
                    <a:pt x="14091" y="24980"/>
                  </a:lnTo>
                  <a:lnTo>
                    <a:pt x="19084" y="24980"/>
                  </a:lnTo>
                  <a:lnTo>
                    <a:pt x="22042" y="24320"/>
                  </a:lnTo>
                  <a:lnTo>
                    <a:pt x="24028" y="23025"/>
                  </a:lnTo>
                  <a:close/>
                </a:path>
                <a:path w="27304" h="27305">
                  <a:moveTo>
                    <a:pt x="19084" y="24980"/>
                  </a:moveTo>
                  <a:lnTo>
                    <a:pt x="14091" y="24980"/>
                  </a:lnTo>
                  <a:lnTo>
                    <a:pt x="16541" y="25349"/>
                  </a:lnTo>
                  <a:lnTo>
                    <a:pt x="17434" y="25349"/>
                  </a:lnTo>
                  <a:lnTo>
                    <a:pt x="19084" y="24980"/>
                  </a:lnTo>
                  <a:close/>
                </a:path>
                <a:path w="27304" h="27305">
                  <a:moveTo>
                    <a:pt x="19193" y="21602"/>
                  </a:moveTo>
                  <a:lnTo>
                    <a:pt x="4562" y="21602"/>
                  </a:lnTo>
                  <a:lnTo>
                    <a:pt x="5252" y="22440"/>
                  </a:lnTo>
                  <a:lnTo>
                    <a:pt x="5925" y="23304"/>
                  </a:lnTo>
                  <a:lnTo>
                    <a:pt x="6574" y="23025"/>
                  </a:lnTo>
                  <a:lnTo>
                    <a:pt x="24032" y="23025"/>
                  </a:lnTo>
                  <a:lnTo>
                    <a:pt x="25210" y="22199"/>
                  </a:lnTo>
                  <a:lnTo>
                    <a:pt x="21987" y="22199"/>
                  </a:lnTo>
                  <a:lnTo>
                    <a:pt x="19193" y="21602"/>
                  </a:lnTo>
                  <a:close/>
                </a:path>
                <a:path w="27304" h="27305">
                  <a:moveTo>
                    <a:pt x="5290" y="0"/>
                  </a:moveTo>
                  <a:lnTo>
                    <a:pt x="3754" y="1612"/>
                  </a:lnTo>
                  <a:lnTo>
                    <a:pt x="2573" y="3517"/>
                  </a:lnTo>
                  <a:lnTo>
                    <a:pt x="833" y="8470"/>
                  </a:lnTo>
                  <a:lnTo>
                    <a:pt x="845" y="12153"/>
                  </a:lnTo>
                  <a:lnTo>
                    <a:pt x="1747" y="15100"/>
                  </a:lnTo>
                  <a:lnTo>
                    <a:pt x="1811" y="15290"/>
                  </a:lnTo>
                  <a:lnTo>
                    <a:pt x="1899" y="15493"/>
                  </a:lnTo>
                  <a:lnTo>
                    <a:pt x="1950" y="15684"/>
                  </a:lnTo>
                  <a:lnTo>
                    <a:pt x="2547" y="19202"/>
                  </a:lnTo>
                  <a:lnTo>
                    <a:pt x="1870" y="20662"/>
                  </a:lnTo>
                  <a:lnTo>
                    <a:pt x="1326" y="21158"/>
                  </a:lnTo>
                  <a:lnTo>
                    <a:pt x="782" y="21602"/>
                  </a:lnTo>
                  <a:lnTo>
                    <a:pt x="821" y="21780"/>
                  </a:lnTo>
                  <a:lnTo>
                    <a:pt x="0" y="21780"/>
                  </a:lnTo>
                  <a:lnTo>
                    <a:pt x="2179" y="22199"/>
                  </a:lnTo>
                  <a:lnTo>
                    <a:pt x="2001" y="22199"/>
                  </a:lnTo>
                  <a:lnTo>
                    <a:pt x="3195" y="23025"/>
                  </a:lnTo>
                  <a:lnTo>
                    <a:pt x="4517" y="21602"/>
                  </a:lnTo>
                  <a:lnTo>
                    <a:pt x="19194" y="21602"/>
                  </a:lnTo>
                  <a:lnTo>
                    <a:pt x="17076" y="21158"/>
                  </a:lnTo>
                  <a:lnTo>
                    <a:pt x="14841" y="20840"/>
                  </a:lnTo>
                  <a:lnTo>
                    <a:pt x="10726" y="18389"/>
                  </a:lnTo>
                  <a:lnTo>
                    <a:pt x="8249" y="16865"/>
                  </a:lnTo>
                  <a:lnTo>
                    <a:pt x="5430" y="11823"/>
                  </a:lnTo>
                  <a:lnTo>
                    <a:pt x="4528" y="10261"/>
                  </a:lnTo>
                  <a:lnTo>
                    <a:pt x="4387" y="8470"/>
                  </a:lnTo>
                  <a:lnTo>
                    <a:pt x="4287" y="7213"/>
                  </a:lnTo>
                  <a:lnTo>
                    <a:pt x="4185" y="5791"/>
                  </a:lnTo>
                  <a:lnTo>
                    <a:pt x="4407" y="3517"/>
                  </a:lnTo>
                  <a:lnTo>
                    <a:pt x="4465" y="2920"/>
                  </a:lnTo>
                  <a:lnTo>
                    <a:pt x="4579" y="1943"/>
                  </a:lnTo>
                  <a:lnTo>
                    <a:pt x="4871" y="939"/>
                  </a:lnTo>
                  <a:lnTo>
                    <a:pt x="5290" y="0"/>
                  </a:lnTo>
                  <a:close/>
                </a:path>
                <a:path w="27304" h="27305">
                  <a:moveTo>
                    <a:pt x="27211" y="20662"/>
                  </a:moveTo>
                  <a:lnTo>
                    <a:pt x="24721" y="21780"/>
                  </a:lnTo>
                  <a:lnTo>
                    <a:pt x="21840" y="22199"/>
                  </a:lnTo>
                  <a:lnTo>
                    <a:pt x="25210" y="22199"/>
                  </a:lnTo>
                  <a:lnTo>
                    <a:pt x="26334" y="21412"/>
                  </a:lnTo>
                  <a:lnTo>
                    <a:pt x="27211" y="20662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0" name="object 300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3885907" y="2957220"/>
              <a:ext cx="37668" cy="37325"/>
            </a:xfrm>
            <a:prstGeom prst="rect">
              <a:avLst/>
            </a:prstGeom>
          </p:spPr>
        </p:pic>
        <p:sp>
          <p:nvSpPr>
            <p:cNvPr id="301" name="object 301"/>
            <p:cNvSpPr/>
            <p:nvPr/>
          </p:nvSpPr>
          <p:spPr>
            <a:xfrm>
              <a:off x="3885896" y="2958184"/>
              <a:ext cx="24765" cy="37465"/>
            </a:xfrm>
            <a:custGeom>
              <a:avLst/>
              <a:gdLst/>
              <a:ahLst/>
              <a:cxnLst/>
              <a:rect l="l" t="t" r="r" b="b"/>
              <a:pathLst>
                <a:path w="24764" h="37464">
                  <a:moveTo>
                    <a:pt x="14846" y="0"/>
                  </a:moveTo>
                  <a:lnTo>
                    <a:pt x="0" y="17233"/>
                  </a:lnTo>
                  <a:lnTo>
                    <a:pt x="1841" y="26644"/>
                  </a:lnTo>
                  <a:lnTo>
                    <a:pt x="3581" y="29946"/>
                  </a:lnTo>
                  <a:lnTo>
                    <a:pt x="10756" y="36334"/>
                  </a:lnTo>
                  <a:lnTo>
                    <a:pt x="16941" y="37350"/>
                  </a:lnTo>
                  <a:lnTo>
                    <a:pt x="23241" y="35636"/>
                  </a:lnTo>
                  <a:lnTo>
                    <a:pt x="24638" y="35051"/>
                  </a:lnTo>
                  <a:lnTo>
                    <a:pt x="20281" y="33235"/>
                  </a:lnTo>
                  <a:lnTo>
                    <a:pt x="16357" y="30340"/>
                  </a:lnTo>
                  <a:lnTo>
                    <a:pt x="10147" y="10426"/>
                  </a:lnTo>
                  <a:lnTo>
                    <a:pt x="10833" y="8140"/>
                  </a:lnTo>
                  <a:lnTo>
                    <a:pt x="11379" y="5168"/>
                  </a:lnTo>
                  <a:lnTo>
                    <a:pt x="12623" y="2527"/>
                  </a:lnTo>
                  <a:lnTo>
                    <a:pt x="14846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2" name="object 302"/>
            <p:cNvSpPr/>
            <p:nvPr/>
          </p:nvSpPr>
          <p:spPr>
            <a:xfrm>
              <a:off x="3896464" y="2973458"/>
              <a:ext cx="23495" cy="20320"/>
            </a:xfrm>
            <a:custGeom>
              <a:avLst/>
              <a:gdLst/>
              <a:ahLst/>
              <a:cxnLst/>
              <a:rect l="l" t="t" r="r" b="b"/>
              <a:pathLst>
                <a:path w="23495" h="20319">
                  <a:moveTo>
                    <a:pt x="20691" y="13957"/>
                  </a:moveTo>
                  <a:lnTo>
                    <a:pt x="6159" y="13957"/>
                  </a:lnTo>
                  <a:lnTo>
                    <a:pt x="8659" y="15303"/>
                  </a:lnTo>
                  <a:lnTo>
                    <a:pt x="8323" y="15303"/>
                  </a:lnTo>
                  <a:lnTo>
                    <a:pt x="7233" y="16078"/>
                  </a:lnTo>
                  <a:lnTo>
                    <a:pt x="6489" y="19583"/>
                  </a:lnTo>
                  <a:lnTo>
                    <a:pt x="10198" y="19850"/>
                  </a:lnTo>
                  <a:lnTo>
                    <a:pt x="13614" y="18427"/>
                  </a:lnTo>
                  <a:lnTo>
                    <a:pt x="13652" y="17741"/>
                  </a:lnTo>
                  <a:lnTo>
                    <a:pt x="14211" y="15506"/>
                  </a:lnTo>
                  <a:lnTo>
                    <a:pt x="14262" y="15303"/>
                  </a:lnTo>
                  <a:lnTo>
                    <a:pt x="14605" y="14376"/>
                  </a:lnTo>
                  <a:lnTo>
                    <a:pt x="20354" y="14376"/>
                  </a:lnTo>
                  <a:lnTo>
                    <a:pt x="20691" y="13957"/>
                  </a:lnTo>
                  <a:close/>
                </a:path>
                <a:path w="23495" h="20319">
                  <a:moveTo>
                    <a:pt x="2425" y="9740"/>
                  </a:moveTo>
                  <a:lnTo>
                    <a:pt x="0" y="13741"/>
                  </a:lnTo>
                  <a:lnTo>
                    <a:pt x="1695" y="16078"/>
                  </a:lnTo>
                  <a:lnTo>
                    <a:pt x="1148" y="16078"/>
                  </a:lnTo>
                  <a:lnTo>
                    <a:pt x="5737" y="14947"/>
                  </a:lnTo>
                  <a:lnTo>
                    <a:pt x="5223" y="14947"/>
                  </a:lnTo>
                  <a:lnTo>
                    <a:pt x="6159" y="13957"/>
                  </a:lnTo>
                  <a:lnTo>
                    <a:pt x="20691" y="13957"/>
                  </a:lnTo>
                  <a:lnTo>
                    <a:pt x="20865" y="13741"/>
                  </a:lnTo>
                  <a:lnTo>
                    <a:pt x="22135" y="11099"/>
                  </a:lnTo>
                  <a:lnTo>
                    <a:pt x="17856" y="11099"/>
                  </a:lnTo>
                  <a:lnTo>
                    <a:pt x="17743" y="10731"/>
                  </a:lnTo>
                  <a:lnTo>
                    <a:pt x="5689" y="10731"/>
                  </a:lnTo>
                  <a:lnTo>
                    <a:pt x="2425" y="9740"/>
                  </a:lnTo>
                  <a:close/>
                </a:path>
                <a:path w="23495" h="20319">
                  <a:moveTo>
                    <a:pt x="20354" y="14376"/>
                  </a:moveTo>
                  <a:lnTo>
                    <a:pt x="14605" y="14376"/>
                  </a:lnTo>
                  <a:lnTo>
                    <a:pt x="17094" y="14947"/>
                  </a:lnTo>
                  <a:lnTo>
                    <a:pt x="17424" y="16078"/>
                  </a:lnTo>
                  <a:lnTo>
                    <a:pt x="19373" y="15303"/>
                  </a:lnTo>
                  <a:lnTo>
                    <a:pt x="19608" y="15303"/>
                  </a:lnTo>
                  <a:lnTo>
                    <a:pt x="20354" y="14376"/>
                  </a:lnTo>
                  <a:close/>
                </a:path>
                <a:path w="23495" h="20319">
                  <a:moveTo>
                    <a:pt x="23126" y="9004"/>
                  </a:moveTo>
                  <a:lnTo>
                    <a:pt x="17856" y="11099"/>
                  </a:lnTo>
                  <a:lnTo>
                    <a:pt x="22135" y="11099"/>
                  </a:lnTo>
                  <a:lnTo>
                    <a:pt x="23126" y="9004"/>
                  </a:lnTo>
                  <a:close/>
                </a:path>
                <a:path w="23495" h="20319">
                  <a:moveTo>
                    <a:pt x="8039" y="1066"/>
                  </a:moveTo>
                  <a:lnTo>
                    <a:pt x="5473" y="1968"/>
                  </a:lnTo>
                  <a:lnTo>
                    <a:pt x="4494" y="3911"/>
                  </a:lnTo>
                  <a:lnTo>
                    <a:pt x="3860" y="5118"/>
                  </a:lnTo>
                  <a:lnTo>
                    <a:pt x="3657" y="6324"/>
                  </a:lnTo>
                  <a:lnTo>
                    <a:pt x="5295" y="7848"/>
                  </a:lnTo>
                  <a:lnTo>
                    <a:pt x="6362" y="8724"/>
                  </a:lnTo>
                  <a:lnTo>
                    <a:pt x="5689" y="10731"/>
                  </a:lnTo>
                  <a:lnTo>
                    <a:pt x="17743" y="10731"/>
                  </a:lnTo>
                  <a:lnTo>
                    <a:pt x="17215" y="9004"/>
                  </a:lnTo>
                  <a:lnTo>
                    <a:pt x="17129" y="8724"/>
                  </a:lnTo>
                  <a:lnTo>
                    <a:pt x="17005" y="8318"/>
                  </a:lnTo>
                  <a:lnTo>
                    <a:pt x="20777" y="7315"/>
                  </a:lnTo>
                  <a:lnTo>
                    <a:pt x="20677" y="5118"/>
                  </a:lnTo>
                  <a:lnTo>
                    <a:pt x="20627" y="4051"/>
                  </a:lnTo>
                  <a:lnTo>
                    <a:pt x="12407" y="4051"/>
                  </a:lnTo>
                  <a:lnTo>
                    <a:pt x="11023" y="3911"/>
                  </a:lnTo>
                  <a:lnTo>
                    <a:pt x="10604" y="2527"/>
                  </a:lnTo>
                  <a:lnTo>
                    <a:pt x="8039" y="1066"/>
                  </a:lnTo>
                  <a:close/>
                </a:path>
                <a:path w="23495" h="20319">
                  <a:moveTo>
                    <a:pt x="17386" y="0"/>
                  </a:moveTo>
                  <a:lnTo>
                    <a:pt x="14488" y="2362"/>
                  </a:lnTo>
                  <a:lnTo>
                    <a:pt x="14566" y="3251"/>
                  </a:lnTo>
                  <a:lnTo>
                    <a:pt x="12407" y="4051"/>
                  </a:lnTo>
                  <a:lnTo>
                    <a:pt x="20627" y="4051"/>
                  </a:lnTo>
                  <a:lnTo>
                    <a:pt x="20535" y="2362"/>
                  </a:lnTo>
                  <a:lnTo>
                    <a:pt x="17386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3" name="object 303"/>
            <p:cNvSpPr/>
            <p:nvPr/>
          </p:nvSpPr>
          <p:spPr>
            <a:xfrm>
              <a:off x="3898841" y="2975836"/>
              <a:ext cx="18415" cy="15875"/>
            </a:xfrm>
            <a:custGeom>
              <a:avLst/>
              <a:gdLst/>
              <a:ahLst/>
              <a:cxnLst/>
              <a:rect l="l" t="t" r="r" b="b"/>
              <a:pathLst>
                <a:path w="18414" h="15875">
                  <a:moveTo>
                    <a:pt x="16321" y="11023"/>
                  </a:moveTo>
                  <a:lnTo>
                    <a:pt x="4942" y="11023"/>
                  </a:lnTo>
                  <a:lnTo>
                    <a:pt x="6247" y="11671"/>
                  </a:lnTo>
                  <a:lnTo>
                    <a:pt x="6791" y="11976"/>
                  </a:lnTo>
                  <a:lnTo>
                    <a:pt x="5831" y="12636"/>
                  </a:lnTo>
                  <a:lnTo>
                    <a:pt x="5260" y="15417"/>
                  </a:lnTo>
                  <a:lnTo>
                    <a:pt x="8219" y="15570"/>
                  </a:lnTo>
                  <a:lnTo>
                    <a:pt x="10911" y="14414"/>
                  </a:lnTo>
                  <a:lnTo>
                    <a:pt x="10949" y="13881"/>
                  </a:lnTo>
                  <a:lnTo>
                    <a:pt x="11407" y="11976"/>
                  </a:lnTo>
                  <a:lnTo>
                    <a:pt x="11524" y="11671"/>
                  </a:lnTo>
                  <a:lnTo>
                    <a:pt x="11607" y="11455"/>
                  </a:lnTo>
                  <a:lnTo>
                    <a:pt x="11686" y="11252"/>
                  </a:lnTo>
                  <a:lnTo>
                    <a:pt x="16133" y="11252"/>
                  </a:lnTo>
                  <a:lnTo>
                    <a:pt x="16321" y="11023"/>
                  </a:lnTo>
                  <a:close/>
                </a:path>
                <a:path w="18414" h="15875">
                  <a:moveTo>
                    <a:pt x="1856" y="7696"/>
                  </a:moveTo>
                  <a:lnTo>
                    <a:pt x="904" y="9220"/>
                  </a:lnTo>
                  <a:lnTo>
                    <a:pt x="37" y="10668"/>
                  </a:lnTo>
                  <a:lnTo>
                    <a:pt x="0" y="11023"/>
                  </a:lnTo>
                  <a:lnTo>
                    <a:pt x="1259" y="12636"/>
                  </a:lnTo>
                  <a:lnTo>
                    <a:pt x="3865" y="11976"/>
                  </a:lnTo>
                  <a:lnTo>
                    <a:pt x="4017" y="11976"/>
                  </a:lnTo>
                  <a:lnTo>
                    <a:pt x="4942" y="11023"/>
                  </a:lnTo>
                  <a:lnTo>
                    <a:pt x="16321" y="11023"/>
                  </a:lnTo>
                  <a:lnTo>
                    <a:pt x="16614" y="10668"/>
                  </a:lnTo>
                  <a:lnTo>
                    <a:pt x="17480" y="8839"/>
                  </a:lnTo>
                  <a:lnTo>
                    <a:pt x="4510" y="8839"/>
                  </a:lnTo>
                  <a:lnTo>
                    <a:pt x="1856" y="7696"/>
                  </a:lnTo>
                  <a:close/>
                </a:path>
                <a:path w="18414" h="15875">
                  <a:moveTo>
                    <a:pt x="16133" y="11252"/>
                  </a:moveTo>
                  <a:lnTo>
                    <a:pt x="11686" y="11252"/>
                  </a:lnTo>
                  <a:lnTo>
                    <a:pt x="13642" y="11671"/>
                  </a:lnTo>
                  <a:lnTo>
                    <a:pt x="13921" y="12636"/>
                  </a:lnTo>
                  <a:lnTo>
                    <a:pt x="13681" y="12636"/>
                  </a:lnTo>
                  <a:lnTo>
                    <a:pt x="16011" y="11671"/>
                  </a:lnTo>
                  <a:lnTo>
                    <a:pt x="15789" y="11671"/>
                  </a:lnTo>
                  <a:lnTo>
                    <a:pt x="16133" y="11252"/>
                  </a:lnTo>
                  <a:close/>
                </a:path>
                <a:path w="18414" h="15875">
                  <a:moveTo>
                    <a:pt x="6339" y="787"/>
                  </a:moveTo>
                  <a:lnTo>
                    <a:pt x="4041" y="1435"/>
                  </a:lnTo>
                  <a:lnTo>
                    <a:pt x="3152" y="3911"/>
                  </a:lnTo>
                  <a:lnTo>
                    <a:pt x="3113" y="4673"/>
                  </a:lnTo>
                  <a:lnTo>
                    <a:pt x="3837" y="5321"/>
                  </a:lnTo>
                  <a:lnTo>
                    <a:pt x="4485" y="5867"/>
                  </a:lnTo>
                  <a:lnTo>
                    <a:pt x="5314" y="5867"/>
                  </a:lnTo>
                  <a:lnTo>
                    <a:pt x="5018" y="6896"/>
                  </a:lnTo>
                  <a:lnTo>
                    <a:pt x="4560" y="8648"/>
                  </a:lnTo>
                  <a:lnTo>
                    <a:pt x="4510" y="8839"/>
                  </a:lnTo>
                  <a:lnTo>
                    <a:pt x="17480" y="8839"/>
                  </a:lnTo>
                  <a:lnTo>
                    <a:pt x="17570" y="8648"/>
                  </a:lnTo>
                  <a:lnTo>
                    <a:pt x="14378" y="8648"/>
                  </a:lnTo>
                  <a:lnTo>
                    <a:pt x="13718" y="7112"/>
                  </a:lnTo>
                  <a:lnTo>
                    <a:pt x="13215" y="5867"/>
                  </a:lnTo>
                  <a:lnTo>
                    <a:pt x="16436" y="4851"/>
                  </a:lnTo>
                  <a:lnTo>
                    <a:pt x="16371" y="3175"/>
                  </a:lnTo>
                  <a:lnTo>
                    <a:pt x="8771" y="3175"/>
                  </a:lnTo>
                  <a:lnTo>
                    <a:pt x="8598" y="2540"/>
                  </a:lnTo>
                  <a:lnTo>
                    <a:pt x="8536" y="2311"/>
                  </a:lnTo>
                  <a:lnTo>
                    <a:pt x="8409" y="1981"/>
                  </a:lnTo>
                  <a:lnTo>
                    <a:pt x="6339" y="787"/>
                  </a:lnTo>
                  <a:close/>
                </a:path>
                <a:path w="18414" h="15875">
                  <a:moveTo>
                    <a:pt x="18298" y="7112"/>
                  </a:moveTo>
                  <a:lnTo>
                    <a:pt x="16729" y="7696"/>
                  </a:lnTo>
                  <a:lnTo>
                    <a:pt x="14378" y="8648"/>
                  </a:lnTo>
                  <a:lnTo>
                    <a:pt x="17570" y="8648"/>
                  </a:lnTo>
                  <a:lnTo>
                    <a:pt x="18298" y="7112"/>
                  </a:lnTo>
                  <a:close/>
                </a:path>
                <a:path w="18414" h="15875">
                  <a:moveTo>
                    <a:pt x="16325" y="1981"/>
                  </a:moveTo>
                  <a:lnTo>
                    <a:pt x="11628" y="1981"/>
                  </a:lnTo>
                  <a:lnTo>
                    <a:pt x="11610" y="2540"/>
                  </a:lnTo>
                  <a:lnTo>
                    <a:pt x="9870" y="3175"/>
                  </a:lnTo>
                  <a:lnTo>
                    <a:pt x="16371" y="3175"/>
                  </a:lnTo>
                  <a:lnTo>
                    <a:pt x="16325" y="1981"/>
                  </a:lnTo>
                  <a:close/>
                </a:path>
                <a:path w="18414" h="15875">
                  <a:moveTo>
                    <a:pt x="13807" y="0"/>
                  </a:moveTo>
                  <a:lnTo>
                    <a:pt x="11351" y="1981"/>
                  </a:lnTo>
                  <a:lnTo>
                    <a:pt x="16457" y="1981"/>
                  </a:lnTo>
                  <a:lnTo>
                    <a:pt x="13807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4" name="object 304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3951833" y="2944838"/>
              <a:ext cx="42087" cy="39571"/>
            </a:xfrm>
            <a:prstGeom prst="rect">
              <a:avLst/>
            </a:prstGeom>
          </p:spPr>
        </p:pic>
        <p:sp>
          <p:nvSpPr>
            <p:cNvPr id="305" name="object 305"/>
            <p:cNvSpPr/>
            <p:nvPr/>
          </p:nvSpPr>
          <p:spPr>
            <a:xfrm>
              <a:off x="3960069" y="2960037"/>
              <a:ext cx="24130" cy="21590"/>
            </a:xfrm>
            <a:custGeom>
              <a:avLst/>
              <a:gdLst/>
              <a:ahLst/>
              <a:cxnLst/>
              <a:rect l="l" t="t" r="r" b="b"/>
              <a:pathLst>
                <a:path w="24129" h="21589">
                  <a:moveTo>
                    <a:pt x="15258" y="15976"/>
                  </a:moveTo>
                  <a:lnTo>
                    <a:pt x="9804" y="15976"/>
                  </a:lnTo>
                  <a:lnTo>
                    <a:pt x="10909" y="18503"/>
                  </a:lnTo>
                  <a:lnTo>
                    <a:pt x="10134" y="19519"/>
                  </a:lnTo>
                  <a:lnTo>
                    <a:pt x="11544" y="20370"/>
                  </a:lnTo>
                  <a:lnTo>
                    <a:pt x="12548" y="21005"/>
                  </a:lnTo>
                  <a:lnTo>
                    <a:pt x="14490" y="21005"/>
                  </a:lnTo>
                  <a:lnTo>
                    <a:pt x="19977" y="19900"/>
                  </a:lnTo>
                  <a:lnTo>
                    <a:pt x="14909" y="16776"/>
                  </a:lnTo>
                  <a:lnTo>
                    <a:pt x="14670" y="16776"/>
                  </a:lnTo>
                  <a:lnTo>
                    <a:pt x="15258" y="15976"/>
                  </a:lnTo>
                  <a:close/>
                </a:path>
                <a:path w="24129" h="21589">
                  <a:moveTo>
                    <a:pt x="3581" y="10642"/>
                  </a:moveTo>
                  <a:lnTo>
                    <a:pt x="0" y="12293"/>
                  </a:lnTo>
                  <a:lnTo>
                    <a:pt x="2171" y="15684"/>
                  </a:lnTo>
                  <a:lnTo>
                    <a:pt x="5638" y="17716"/>
                  </a:lnTo>
                  <a:lnTo>
                    <a:pt x="6235" y="17310"/>
                  </a:lnTo>
                  <a:lnTo>
                    <a:pt x="8762" y="16268"/>
                  </a:lnTo>
                  <a:lnTo>
                    <a:pt x="9804" y="15976"/>
                  </a:lnTo>
                  <a:lnTo>
                    <a:pt x="15258" y="15976"/>
                  </a:lnTo>
                  <a:lnTo>
                    <a:pt x="16611" y="14135"/>
                  </a:lnTo>
                  <a:lnTo>
                    <a:pt x="23135" y="14135"/>
                  </a:lnTo>
                  <a:lnTo>
                    <a:pt x="24091" y="13347"/>
                  </a:lnTo>
                  <a:lnTo>
                    <a:pt x="24091" y="11163"/>
                  </a:lnTo>
                  <a:lnTo>
                    <a:pt x="5118" y="11163"/>
                  </a:lnTo>
                  <a:lnTo>
                    <a:pt x="3581" y="10642"/>
                  </a:lnTo>
                  <a:close/>
                </a:path>
                <a:path w="24129" h="21589">
                  <a:moveTo>
                    <a:pt x="23135" y="14135"/>
                  </a:moveTo>
                  <a:lnTo>
                    <a:pt x="16611" y="14135"/>
                  </a:lnTo>
                  <a:lnTo>
                    <a:pt x="19926" y="16776"/>
                  </a:lnTo>
                  <a:lnTo>
                    <a:pt x="23135" y="14135"/>
                  </a:lnTo>
                  <a:close/>
                </a:path>
                <a:path w="24129" h="21589">
                  <a:moveTo>
                    <a:pt x="5930" y="2387"/>
                  </a:moveTo>
                  <a:lnTo>
                    <a:pt x="876" y="2844"/>
                  </a:lnTo>
                  <a:lnTo>
                    <a:pt x="12" y="5702"/>
                  </a:lnTo>
                  <a:lnTo>
                    <a:pt x="2158" y="7454"/>
                  </a:lnTo>
                  <a:lnTo>
                    <a:pt x="2971" y="8153"/>
                  </a:lnTo>
                  <a:lnTo>
                    <a:pt x="5222" y="8420"/>
                  </a:lnTo>
                  <a:lnTo>
                    <a:pt x="4696" y="8420"/>
                  </a:lnTo>
                  <a:lnTo>
                    <a:pt x="5037" y="10642"/>
                  </a:lnTo>
                  <a:lnTo>
                    <a:pt x="5118" y="11163"/>
                  </a:lnTo>
                  <a:lnTo>
                    <a:pt x="24091" y="11163"/>
                  </a:lnTo>
                  <a:lnTo>
                    <a:pt x="24091" y="9080"/>
                  </a:lnTo>
                  <a:lnTo>
                    <a:pt x="22733" y="8737"/>
                  </a:lnTo>
                  <a:lnTo>
                    <a:pt x="19456" y="8737"/>
                  </a:lnTo>
                  <a:lnTo>
                    <a:pt x="17472" y="7454"/>
                  </a:lnTo>
                  <a:lnTo>
                    <a:pt x="16560" y="6057"/>
                  </a:lnTo>
                  <a:lnTo>
                    <a:pt x="16720" y="5854"/>
                  </a:lnTo>
                  <a:lnTo>
                    <a:pt x="7188" y="5854"/>
                  </a:lnTo>
                  <a:lnTo>
                    <a:pt x="6096" y="2844"/>
                  </a:lnTo>
                  <a:lnTo>
                    <a:pt x="5981" y="2527"/>
                  </a:lnTo>
                  <a:lnTo>
                    <a:pt x="5930" y="2387"/>
                  </a:lnTo>
                  <a:close/>
                </a:path>
                <a:path w="24129" h="21589">
                  <a:moveTo>
                    <a:pt x="20408" y="8153"/>
                  </a:moveTo>
                  <a:lnTo>
                    <a:pt x="19936" y="8420"/>
                  </a:lnTo>
                  <a:lnTo>
                    <a:pt x="19456" y="8737"/>
                  </a:lnTo>
                  <a:lnTo>
                    <a:pt x="22733" y="8737"/>
                  </a:lnTo>
                  <a:lnTo>
                    <a:pt x="20408" y="8153"/>
                  </a:lnTo>
                  <a:close/>
                </a:path>
                <a:path w="24129" h="21589">
                  <a:moveTo>
                    <a:pt x="14681" y="0"/>
                  </a:moveTo>
                  <a:lnTo>
                    <a:pt x="9367" y="5232"/>
                  </a:lnTo>
                  <a:lnTo>
                    <a:pt x="9066" y="5232"/>
                  </a:lnTo>
                  <a:lnTo>
                    <a:pt x="7188" y="5854"/>
                  </a:lnTo>
                  <a:lnTo>
                    <a:pt x="16720" y="5854"/>
                  </a:lnTo>
                  <a:lnTo>
                    <a:pt x="17208" y="5232"/>
                  </a:lnTo>
                  <a:lnTo>
                    <a:pt x="17487" y="4813"/>
                  </a:lnTo>
                  <a:lnTo>
                    <a:pt x="17351" y="3644"/>
                  </a:lnTo>
                  <a:lnTo>
                    <a:pt x="17258" y="2844"/>
                  </a:lnTo>
                  <a:lnTo>
                    <a:pt x="17205" y="2387"/>
                  </a:lnTo>
                  <a:lnTo>
                    <a:pt x="17119" y="1651"/>
                  </a:lnTo>
                  <a:lnTo>
                    <a:pt x="14681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6" name="object 306"/>
            <p:cNvSpPr/>
            <p:nvPr/>
          </p:nvSpPr>
          <p:spPr>
            <a:xfrm>
              <a:off x="3962212" y="2962047"/>
              <a:ext cx="19685" cy="17145"/>
            </a:xfrm>
            <a:custGeom>
              <a:avLst/>
              <a:gdLst/>
              <a:ahLst/>
              <a:cxnLst/>
              <a:rect l="l" t="t" r="r" b="b"/>
              <a:pathLst>
                <a:path w="19685" h="17144">
                  <a:moveTo>
                    <a:pt x="12324" y="13004"/>
                  </a:moveTo>
                  <a:lnTo>
                    <a:pt x="7937" y="13004"/>
                  </a:lnTo>
                  <a:lnTo>
                    <a:pt x="8839" y="14973"/>
                  </a:lnTo>
                  <a:lnTo>
                    <a:pt x="8255" y="15773"/>
                  </a:lnTo>
                  <a:lnTo>
                    <a:pt x="10175" y="16903"/>
                  </a:lnTo>
                  <a:lnTo>
                    <a:pt x="11671" y="16903"/>
                  </a:lnTo>
                  <a:lnTo>
                    <a:pt x="15900" y="16052"/>
                  </a:lnTo>
                  <a:lnTo>
                    <a:pt x="11950" y="13627"/>
                  </a:lnTo>
                  <a:lnTo>
                    <a:pt x="12324" y="13004"/>
                  </a:lnTo>
                  <a:close/>
                </a:path>
                <a:path w="19685" h="17144">
                  <a:moveTo>
                    <a:pt x="2959" y="8801"/>
                  </a:moveTo>
                  <a:lnTo>
                    <a:pt x="165" y="10109"/>
                  </a:lnTo>
                  <a:lnTo>
                    <a:pt x="1955" y="12788"/>
                  </a:lnTo>
                  <a:lnTo>
                    <a:pt x="4699" y="14376"/>
                  </a:lnTo>
                  <a:lnTo>
                    <a:pt x="5194" y="14046"/>
                  </a:lnTo>
                  <a:lnTo>
                    <a:pt x="7150" y="13233"/>
                  </a:lnTo>
                  <a:lnTo>
                    <a:pt x="7937" y="13004"/>
                  </a:lnTo>
                  <a:lnTo>
                    <a:pt x="12324" y="13004"/>
                  </a:lnTo>
                  <a:lnTo>
                    <a:pt x="13550" y="10960"/>
                  </a:lnTo>
                  <a:lnTo>
                    <a:pt x="13627" y="10833"/>
                  </a:lnTo>
                  <a:lnTo>
                    <a:pt x="19125" y="10833"/>
                  </a:lnTo>
                  <a:lnTo>
                    <a:pt x="19113" y="9207"/>
                  </a:lnTo>
                  <a:lnTo>
                    <a:pt x="4178" y="9207"/>
                  </a:lnTo>
                  <a:lnTo>
                    <a:pt x="2959" y="8801"/>
                  </a:lnTo>
                  <a:close/>
                </a:path>
                <a:path w="19685" h="17144">
                  <a:moveTo>
                    <a:pt x="19125" y="10833"/>
                  </a:moveTo>
                  <a:lnTo>
                    <a:pt x="13627" y="10833"/>
                  </a:lnTo>
                  <a:lnTo>
                    <a:pt x="16621" y="13004"/>
                  </a:lnTo>
                  <a:lnTo>
                    <a:pt x="16825" y="12788"/>
                  </a:lnTo>
                  <a:lnTo>
                    <a:pt x="19126" y="10960"/>
                  </a:lnTo>
                  <a:lnTo>
                    <a:pt x="19125" y="10833"/>
                  </a:lnTo>
                  <a:close/>
                </a:path>
                <a:path w="19685" h="17144">
                  <a:moveTo>
                    <a:pt x="4673" y="2146"/>
                  </a:moveTo>
                  <a:lnTo>
                    <a:pt x="622" y="2514"/>
                  </a:lnTo>
                  <a:lnTo>
                    <a:pt x="0" y="4838"/>
                  </a:lnTo>
                  <a:lnTo>
                    <a:pt x="1674" y="6197"/>
                  </a:lnTo>
                  <a:lnTo>
                    <a:pt x="2529" y="6819"/>
                  </a:lnTo>
                  <a:lnTo>
                    <a:pt x="4393" y="7048"/>
                  </a:lnTo>
                  <a:lnTo>
                    <a:pt x="3785" y="7048"/>
                  </a:lnTo>
                  <a:lnTo>
                    <a:pt x="4104" y="8801"/>
                  </a:lnTo>
                  <a:lnTo>
                    <a:pt x="4178" y="9207"/>
                  </a:lnTo>
                  <a:lnTo>
                    <a:pt x="19113" y="9207"/>
                  </a:lnTo>
                  <a:lnTo>
                    <a:pt x="19100" y="7569"/>
                  </a:lnTo>
                  <a:lnTo>
                    <a:pt x="18003" y="7289"/>
                  </a:lnTo>
                  <a:lnTo>
                    <a:pt x="15468" y="7289"/>
                  </a:lnTo>
                  <a:lnTo>
                    <a:pt x="13804" y="6197"/>
                  </a:lnTo>
                  <a:lnTo>
                    <a:pt x="13196" y="5207"/>
                  </a:lnTo>
                  <a:lnTo>
                    <a:pt x="5410" y="5207"/>
                  </a:lnTo>
                  <a:lnTo>
                    <a:pt x="4762" y="2514"/>
                  </a:lnTo>
                  <a:lnTo>
                    <a:pt x="4673" y="2146"/>
                  </a:lnTo>
                  <a:close/>
                </a:path>
                <a:path w="19685" h="17144">
                  <a:moveTo>
                    <a:pt x="16167" y="6819"/>
                  </a:moveTo>
                  <a:lnTo>
                    <a:pt x="15468" y="7289"/>
                  </a:lnTo>
                  <a:lnTo>
                    <a:pt x="18003" y="7289"/>
                  </a:lnTo>
                  <a:lnTo>
                    <a:pt x="16167" y="6819"/>
                  </a:lnTo>
                  <a:close/>
                </a:path>
                <a:path w="19685" h="17144">
                  <a:moveTo>
                    <a:pt x="11544" y="0"/>
                  </a:moveTo>
                  <a:lnTo>
                    <a:pt x="8801" y="825"/>
                  </a:lnTo>
                  <a:lnTo>
                    <a:pt x="8128" y="1295"/>
                  </a:lnTo>
                  <a:lnTo>
                    <a:pt x="8055" y="2146"/>
                  </a:lnTo>
                  <a:lnTo>
                    <a:pt x="7950" y="3251"/>
                  </a:lnTo>
                  <a:lnTo>
                    <a:pt x="8572" y="3937"/>
                  </a:lnTo>
                  <a:lnTo>
                    <a:pt x="5410" y="5207"/>
                  </a:lnTo>
                  <a:lnTo>
                    <a:pt x="13109" y="5207"/>
                  </a:lnTo>
                  <a:lnTo>
                    <a:pt x="13893" y="4152"/>
                  </a:lnTo>
                  <a:lnTo>
                    <a:pt x="13787" y="3251"/>
                  </a:lnTo>
                  <a:lnTo>
                    <a:pt x="13680" y="2336"/>
                  </a:lnTo>
                  <a:lnTo>
                    <a:pt x="13589" y="1562"/>
                  </a:lnTo>
                  <a:lnTo>
                    <a:pt x="11544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7" name="object 307"/>
            <p:cNvSpPr/>
            <p:nvPr/>
          </p:nvSpPr>
          <p:spPr>
            <a:xfrm>
              <a:off x="3953304" y="2954478"/>
              <a:ext cx="41275" cy="30480"/>
            </a:xfrm>
            <a:custGeom>
              <a:avLst/>
              <a:gdLst/>
              <a:ahLst/>
              <a:cxnLst/>
              <a:rect l="l" t="t" r="r" b="b"/>
              <a:pathLst>
                <a:path w="41275" h="30480">
                  <a:moveTo>
                    <a:pt x="36791" y="0"/>
                  </a:moveTo>
                  <a:lnTo>
                    <a:pt x="37033" y="1879"/>
                  </a:lnTo>
                  <a:lnTo>
                    <a:pt x="37007" y="3784"/>
                  </a:lnTo>
                  <a:lnTo>
                    <a:pt x="35788" y="10515"/>
                  </a:lnTo>
                  <a:lnTo>
                    <a:pt x="33058" y="14401"/>
                  </a:lnTo>
                  <a:lnTo>
                    <a:pt x="24879" y="20548"/>
                  </a:lnTo>
                  <a:lnTo>
                    <a:pt x="18453" y="21793"/>
                  </a:lnTo>
                  <a:lnTo>
                    <a:pt x="10756" y="19939"/>
                  </a:lnTo>
                  <a:lnTo>
                    <a:pt x="8343" y="18986"/>
                  </a:lnTo>
                  <a:lnTo>
                    <a:pt x="5943" y="18148"/>
                  </a:lnTo>
                  <a:lnTo>
                    <a:pt x="3619" y="17018"/>
                  </a:lnTo>
                  <a:lnTo>
                    <a:pt x="1638" y="15468"/>
                  </a:lnTo>
                  <a:lnTo>
                    <a:pt x="0" y="13525"/>
                  </a:lnTo>
                  <a:lnTo>
                    <a:pt x="355" y="14833"/>
                  </a:lnTo>
                  <a:lnTo>
                    <a:pt x="21077" y="29935"/>
                  </a:lnTo>
                  <a:lnTo>
                    <a:pt x="28563" y="28751"/>
                  </a:lnTo>
                  <a:lnTo>
                    <a:pt x="34995" y="25040"/>
                  </a:lnTo>
                  <a:lnTo>
                    <a:pt x="39306" y="18846"/>
                  </a:lnTo>
                  <a:lnTo>
                    <a:pt x="40779" y="15062"/>
                  </a:lnTo>
                  <a:lnTo>
                    <a:pt x="41059" y="10172"/>
                  </a:lnTo>
                  <a:lnTo>
                    <a:pt x="39890" y="6286"/>
                  </a:lnTo>
                  <a:lnTo>
                    <a:pt x="39204" y="4038"/>
                  </a:lnTo>
                  <a:lnTo>
                    <a:pt x="38150" y="1930"/>
                  </a:lnTo>
                  <a:lnTo>
                    <a:pt x="36791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8" name="object 308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3919435" y="2941053"/>
              <a:ext cx="32156" cy="32029"/>
            </a:xfrm>
            <a:prstGeom prst="rect">
              <a:avLst/>
            </a:prstGeom>
          </p:spPr>
        </p:pic>
        <p:sp>
          <p:nvSpPr>
            <p:cNvPr id="309" name="object 309"/>
            <p:cNvSpPr/>
            <p:nvPr/>
          </p:nvSpPr>
          <p:spPr>
            <a:xfrm>
              <a:off x="3919448" y="2940787"/>
              <a:ext cx="27305" cy="26670"/>
            </a:xfrm>
            <a:custGeom>
              <a:avLst/>
              <a:gdLst/>
              <a:ahLst/>
              <a:cxnLst/>
              <a:rect l="l" t="t" r="r" b="b"/>
              <a:pathLst>
                <a:path w="27304" h="26669">
                  <a:moveTo>
                    <a:pt x="5392" y="0"/>
                  </a:moveTo>
                  <a:lnTo>
                    <a:pt x="4976" y="0"/>
                  </a:lnTo>
                  <a:lnTo>
                    <a:pt x="4864" y="647"/>
                  </a:lnTo>
                  <a:lnTo>
                    <a:pt x="4737" y="1155"/>
                  </a:lnTo>
                  <a:lnTo>
                    <a:pt x="4445" y="1536"/>
                  </a:lnTo>
                  <a:lnTo>
                    <a:pt x="3898" y="2349"/>
                  </a:lnTo>
                  <a:lnTo>
                    <a:pt x="5059" y="3428"/>
                  </a:lnTo>
                  <a:lnTo>
                    <a:pt x="5315" y="3721"/>
                  </a:lnTo>
                  <a:lnTo>
                    <a:pt x="3619" y="5054"/>
                  </a:lnTo>
                  <a:lnTo>
                    <a:pt x="3987" y="5880"/>
                  </a:lnTo>
                  <a:lnTo>
                    <a:pt x="774" y="6159"/>
                  </a:lnTo>
                  <a:lnTo>
                    <a:pt x="571" y="6642"/>
                  </a:lnTo>
                  <a:lnTo>
                    <a:pt x="0" y="6984"/>
                  </a:lnTo>
                  <a:lnTo>
                    <a:pt x="17" y="7378"/>
                  </a:lnTo>
                  <a:lnTo>
                    <a:pt x="169" y="7378"/>
                  </a:lnTo>
                  <a:lnTo>
                    <a:pt x="876" y="7835"/>
                  </a:lnTo>
                  <a:lnTo>
                    <a:pt x="1765" y="8547"/>
                  </a:lnTo>
                  <a:lnTo>
                    <a:pt x="1641" y="9855"/>
                  </a:lnTo>
                  <a:lnTo>
                    <a:pt x="1574" y="10566"/>
                  </a:lnTo>
                  <a:lnTo>
                    <a:pt x="1739" y="12471"/>
                  </a:lnTo>
                  <a:lnTo>
                    <a:pt x="6248" y="26352"/>
                  </a:lnTo>
                  <a:lnTo>
                    <a:pt x="5143" y="23875"/>
                  </a:lnTo>
                  <a:lnTo>
                    <a:pt x="4765" y="21183"/>
                  </a:lnTo>
                  <a:lnTo>
                    <a:pt x="5334" y="18262"/>
                  </a:lnTo>
                  <a:lnTo>
                    <a:pt x="5765" y="16205"/>
                  </a:lnTo>
                  <a:lnTo>
                    <a:pt x="6096" y="13995"/>
                  </a:lnTo>
                  <a:lnTo>
                    <a:pt x="8547" y="9855"/>
                  </a:lnTo>
                  <a:lnTo>
                    <a:pt x="10071" y="7378"/>
                  </a:lnTo>
                  <a:lnTo>
                    <a:pt x="15113" y="4559"/>
                  </a:lnTo>
                  <a:lnTo>
                    <a:pt x="16553" y="3721"/>
                  </a:lnTo>
                  <a:lnTo>
                    <a:pt x="15815" y="3721"/>
                  </a:lnTo>
                  <a:lnTo>
                    <a:pt x="19710" y="3428"/>
                  </a:lnTo>
                  <a:lnTo>
                    <a:pt x="25857" y="3428"/>
                  </a:lnTo>
                  <a:lnTo>
                    <a:pt x="25311" y="2908"/>
                  </a:lnTo>
                  <a:lnTo>
                    <a:pt x="23406" y="1701"/>
                  </a:lnTo>
                  <a:lnTo>
                    <a:pt x="7750" y="1701"/>
                  </a:lnTo>
                  <a:lnTo>
                    <a:pt x="6513" y="1155"/>
                  </a:lnTo>
                  <a:lnTo>
                    <a:pt x="5923" y="647"/>
                  </a:lnTo>
                  <a:lnTo>
                    <a:pt x="5392" y="0"/>
                  </a:lnTo>
                  <a:close/>
                </a:path>
                <a:path w="27304" h="26669">
                  <a:moveTo>
                    <a:pt x="25857" y="3428"/>
                  </a:moveTo>
                  <a:lnTo>
                    <a:pt x="22263" y="3428"/>
                  </a:lnTo>
                  <a:lnTo>
                    <a:pt x="25121" y="3721"/>
                  </a:lnTo>
                  <a:lnTo>
                    <a:pt x="24993" y="3721"/>
                  </a:lnTo>
                  <a:lnTo>
                    <a:pt x="25984" y="4013"/>
                  </a:lnTo>
                  <a:lnTo>
                    <a:pt x="26911" y="4432"/>
                  </a:lnTo>
                  <a:lnTo>
                    <a:pt x="25857" y="3428"/>
                  </a:lnTo>
                  <a:close/>
                </a:path>
                <a:path w="27304" h="26669">
                  <a:moveTo>
                    <a:pt x="18525" y="0"/>
                  </a:moveTo>
                  <a:lnTo>
                    <a:pt x="14782" y="0"/>
                  </a:lnTo>
                  <a:lnTo>
                    <a:pt x="12509" y="647"/>
                  </a:lnTo>
                  <a:lnTo>
                    <a:pt x="10945" y="1155"/>
                  </a:lnTo>
                  <a:lnTo>
                    <a:pt x="7644" y="1701"/>
                  </a:lnTo>
                  <a:lnTo>
                    <a:pt x="23406" y="1701"/>
                  </a:lnTo>
                  <a:lnTo>
                    <a:pt x="18525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0" name="object 310"/>
            <p:cNvSpPr/>
            <p:nvPr/>
          </p:nvSpPr>
          <p:spPr>
            <a:xfrm>
              <a:off x="4274477" y="2991548"/>
              <a:ext cx="100965" cy="73660"/>
            </a:xfrm>
            <a:custGeom>
              <a:avLst/>
              <a:gdLst/>
              <a:ahLst/>
              <a:cxnLst/>
              <a:rect l="l" t="t" r="r" b="b"/>
              <a:pathLst>
                <a:path w="100964" h="73660">
                  <a:moveTo>
                    <a:pt x="100355" y="39420"/>
                  </a:moveTo>
                  <a:lnTo>
                    <a:pt x="100126" y="38735"/>
                  </a:lnTo>
                  <a:lnTo>
                    <a:pt x="99225" y="37401"/>
                  </a:lnTo>
                  <a:lnTo>
                    <a:pt x="99021" y="36296"/>
                  </a:lnTo>
                  <a:lnTo>
                    <a:pt x="99174" y="35306"/>
                  </a:lnTo>
                  <a:lnTo>
                    <a:pt x="89242" y="35344"/>
                  </a:lnTo>
                  <a:lnTo>
                    <a:pt x="77546" y="38011"/>
                  </a:lnTo>
                  <a:lnTo>
                    <a:pt x="64477" y="44437"/>
                  </a:lnTo>
                  <a:lnTo>
                    <a:pt x="54254" y="52705"/>
                  </a:lnTo>
                  <a:lnTo>
                    <a:pt x="59512" y="41935"/>
                  </a:lnTo>
                  <a:lnTo>
                    <a:pt x="67475" y="31394"/>
                  </a:lnTo>
                  <a:lnTo>
                    <a:pt x="76873" y="23647"/>
                  </a:lnTo>
                  <a:lnTo>
                    <a:pt x="87680" y="18719"/>
                  </a:lnTo>
                  <a:lnTo>
                    <a:pt x="88277" y="18554"/>
                  </a:lnTo>
                  <a:lnTo>
                    <a:pt x="87782" y="18021"/>
                  </a:lnTo>
                  <a:lnTo>
                    <a:pt x="86423" y="17170"/>
                  </a:lnTo>
                  <a:lnTo>
                    <a:pt x="85775" y="16256"/>
                  </a:lnTo>
                  <a:lnTo>
                    <a:pt x="85509" y="15278"/>
                  </a:lnTo>
                  <a:lnTo>
                    <a:pt x="76454" y="19342"/>
                  </a:lnTo>
                  <a:lnTo>
                    <a:pt x="66852" y="26543"/>
                  </a:lnTo>
                  <a:lnTo>
                    <a:pt x="61137" y="33413"/>
                  </a:lnTo>
                  <a:lnTo>
                    <a:pt x="63906" y="22415"/>
                  </a:lnTo>
                  <a:lnTo>
                    <a:pt x="65201" y="10414"/>
                  </a:lnTo>
                  <a:lnTo>
                    <a:pt x="65201" y="190"/>
                  </a:lnTo>
                  <a:lnTo>
                    <a:pt x="64185" y="596"/>
                  </a:lnTo>
                  <a:lnTo>
                    <a:pt x="63017" y="647"/>
                  </a:lnTo>
                  <a:lnTo>
                    <a:pt x="61455" y="63"/>
                  </a:lnTo>
                  <a:lnTo>
                    <a:pt x="60693" y="0"/>
                  </a:lnTo>
                  <a:lnTo>
                    <a:pt x="60883" y="596"/>
                  </a:lnTo>
                  <a:lnTo>
                    <a:pt x="61302" y="12509"/>
                  </a:lnTo>
                  <a:lnTo>
                    <a:pt x="59423" y="25031"/>
                  </a:lnTo>
                  <a:lnTo>
                    <a:pt x="55499" y="38328"/>
                  </a:lnTo>
                  <a:lnTo>
                    <a:pt x="52349" y="46164"/>
                  </a:lnTo>
                  <a:lnTo>
                    <a:pt x="52793" y="39217"/>
                  </a:lnTo>
                  <a:lnTo>
                    <a:pt x="50469" y="24841"/>
                  </a:lnTo>
                  <a:lnTo>
                    <a:pt x="45859" y="13766"/>
                  </a:lnTo>
                  <a:lnTo>
                    <a:pt x="40144" y="5651"/>
                  </a:lnTo>
                  <a:lnTo>
                    <a:pt x="39433" y="6362"/>
                  </a:lnTo>
                  <a:lnTo>
                    <a:pt x="38392" y="6819"/>
                  </a:lnTo>
                  <a:lnTo>
                    <a:pt x="36804" y="6858"/>
                  </a:lnTo>
                  <a:lnTo>
                    <a:pt x="36106" y="7073"/>
                  </a:lnTo>
                  <a:lnTo>
                    <a:pt x="36512" y="7518"/>
                  </a:lnTo>
                  <a:lnTo>
                    <a:pt x="43319" y="17259"/>
                  </a:lnTo>
                  <a:lnTo>
                    <a:pt x="47485" y="28714"/>
                  </a:lnTo>
                  <a:lnTo>
                    <a:pt x="48971" y="41846"/>
                  </a:lnTo>
                  <a:lnTo>
                    <a:pt x="48780" y="44145"/>
                  </a:lnTo>
                  <a:lnTo>
                    <a:pt x="46418" y="37782"/>
                  </a:lnTo>
                  <a:lnTo>
                    <a:pt x="38442" y="25603"/>
                  </a:lnTo>
                  <a:lnTo>
                    <a:pt x="29730" y="17360"/>
                  </a:lnTo>
                  <a:lnTo>
                    <a:pt x="21209" y="12268"/>
                  </a:lnTo>
                  <a:lnTo>
                    <a:pt x="20828" y="13208"/>
                  </a:lnTo>
                  <a:lnTo>
                    <a:pt x="20091" y="14046"/>
                  </a:lnTo>
                  <a:lnTo>
                    <a:pt x="18630" y="14744"/>
                  </a:lnTo>
                  <a:lnTo>
                    <a:pt x="18097" y="15214"/>
                  </a:lnTo>
                  <a:lnTo>
                    <a:pt x="18656" y="15455"/>
                  </a:lnTo>
                  <a:lnTo>
                    <a:pt x="28829" y="21577"/>
                  </a:lnTo>
                  <a:lnTo>
                    <a:pt x="37274" y="30340"/>
                  </a:lnTo>
                  <a:lnTo>
                    <a:pt x="43980" y="41732"/>
                  </a:lnTo>
                  <a:lnTo>
                    <a:pt x="47421" y="51485"/>
                  </a:lnTo>
                  <a:lnTo>
                    <a:pt x="36017" y="46151"/>
                  </a:lnTo>
                  <a:lnTo>
                    <a:pt x="21780" y="43053"/>
                  </a:lnTo>
                  <a:lnTo>
                    <a:pt x="9791" y="43294"/>
                  </a:lnTo>
                  <a:lnTo>
                    <a:pt x="139" y="45656"/>
                  </a:lnTo>
                  <a:lnTo>
                    <a:pt x="520" y="46609"/>
                  </a:lnTo>
                  <a:lnTo>
                    <a:pt x="596" y="47713"/>
                  </a:lnTo>
                  <a:lnTo>
                    <a:pt x="50" y="49212"/>
                  </a:lnTo>
                  <a:lnTo>
                    <a:pt x="0" y="49949"/>
                  </a:lnTo>
                  <a:lnTo>
                    <a:pt x="558" y="49720"/>
                  </a:lnTo>
                  <a:lnTo>
                    <a:pt x="12115" y="46939"/>
                  </a:lnTo>
                  <a:lnTo>
                    <a:pt x="24282" y="47256"/>
                  </a:lnTo>
                  <a:lnTo>
                    <a:pt x="37045" y="50660"/>
                  </a:lnTo>
                  <a:lnTo>
                    <a:pt x="47828" y="55930"/>
                  </a:lnTo>
                  <a:lnTo>
                    <a:pt x="47802" y="56261"/>
                  </a:lnTo>
                  <a:lnTo>
                    <a:pt x="36830" y="57543"/>
                  </a:lnTo>
                  <a:lnTo>
                    <a:pt x="25615" y="61125"/>
                  </a:lnTo>
                  <a:lnTo>
                    <a:pt x="17754" y="65786"/>
                  </a:lnTo>
                  <a:lnTo>
                    <a:pt x="12661" y="70764"/>
                  </a:lnTo>
                  <a:lnTo>
                    <a:pt x="13436" y="71145"/>
                  </a:lnTo>
                  <a:lnTo>
                    <a:pt x="14109" y="71767"/>
                  </a:lnTo>
                  <a:lnTo>
                    <a:pt x="14579" y="72847"/>
                  </a:lnTo>
                  <a:lnTo>
                    <a:pt x="14947" y="73279"/>
                  </a:lnTo>
                  <a:lnTo>
                    <a:pt x="15189" y="72936"/>
                  </a:lnTo>
                  <a:lnTo>
                    <a:pt x="21336" y="67005"/>
                  </a:lnTo>
                  <a:lnTo>
                    <a:pt x="29629" y="62598"/>
                  </a:lnTo>
                  <a:lnTo>
                    <a:pt x="40043" y="59753"/>
                  </a:lnTo>
                  <a:lnTo>
                    <a:pt x="52552" y="58470"/>
                  </a:lnTo>
                  <a:lnTo>
                    <a:pt x="52400" y="57759"/>
                  </a:lnTo>
                  <a:lnTo>
                    <a:pt x="53213" y="58585"/>
                  </a:lnTo>
                  <a:lnTo>
                    <a:pt x="64566" y="49060"/>
                  </a:lnTo>
                  <a:lnTo>
                    <a:pt x="76136" y="42672"/>
                  </a:lnTo>
                  <a:lnTo>
                    <a:pt x="87871" y="39420"/>
                  </a:lnTo>
                  <a:lnTo>
                    <a:pt x="99758" y="39331"/>
                  </a:lnTo>
                  <a:lnTo>
                    <a:pt x="100355" y="39420"/>
                  </a:lnTo>
                  <a:close/>
                </a:path>
              </a:pathLst>
            </a:custGeom>
            <a:solidFill>
              <a:srgbClr val="86A9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1" name="object 311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4287139" y="2969183"/>
              <a:ext cx="33985" cy="29095"/>
            </a:xfrm>
            <a:prstGeom prst="rect">
              <a:avLst/>
            </a:prstGeom>
          </p:spPr>
        </p:pic>
        <p:pic>
          <p:nvPicPr>
            <p:cNvPr id="312" name="object 312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4287160" y="2967870"/>
              <a:ext cx="65030" cy="29580"/>
            </a:xfrm>
            <a:prstGeom prst="rect">
              <a:avLst/>
            </a:prstGeom>
          </p:spPr>
        </p:pic>
        <p:sp>
          <p:nvSpPr>
            <p:cNvPr id="313" name="object 313"/>
            <p:cNvSpPr/>
            <p:nvPr/>
          </p:nvSpPr>
          <p:spPr>
            <a:xfrm>
              <a:off x="4247861" y="3024708"/>
              <a:ext cx="32384" cy="29209"/>
            </a:xfrm>
            <a:custGeom>
              <a:avLst/>
              <a:gdLst/>
              <a:ahLst/>
              <a:cxnLst/>
              <a:rect l="l" t="t" r="r" b="b"/>
              <a:pathLst>
                <a:path w="32385" h="29210">
                  <a:moveTo>
                    <a:pt x="16814" y="0"/>
                  </a:moveTo>
                  <a:lnTo>
                    <a:pt x="10807" y="1435"/>
                  </a:lnTo>
                  <a:lnTo>
                    <a:pt x="7975" y="3289"/>
                  </a:lnTo>
                  <a:lnTo>
                    <a:pt x="5994" y="5613"/>
                  </a:lnTo>
                  <a:lnTo>
                    <a:pt x="5892" y="5765"/>
                  </a:lnTo>
                  <a:lnTo>
                    <a:pt x="5778" y="5930"/>
                  </a:lnTo>
                  <a:lnTo>
                    <a:pt x="3089" y="8369"/>
                  </a:lnTo>
                  <a:lnTo>
                    <a:pt x="423" y="8369"/>
                  </a:lnTo>
                  <a:lnTo>
                    <a:pt x="596" y="8788"/>
                  </a:lnTo>
                  <a:lnTo>
                    <a:pt x="711" y="10591"/>
                  </a:lnTo>
                  <a:lnTo>
                    <a:pt x="2501" y="10896"/>
                  </a:lnTo>
                  <a:lnTo>
                    <a:pt x="1854" y="12839"/>
                  </a:lnTo>
                  <a:lnTo>
                    <a:pt x="2527" y="13296"/>
                  </a:lnTo>
                  <a:lnTo>
                    <a:pt x="1092" y="14427"/>
                  </a:lnTo>
                  <a:lnTo>
                    <a:pt x="165" y="15125"/>
                  </a:lnTo>
                  <a:lnTo>
                    <a:pt x="241" y="15595"/>
                  </a:lnTo>
                  <a:lnTo>
                    <a:pt x="88" y="15963"/>
                  </a:lnTo>
                  <a:lnTo>
                    <a:pt x="0" y="16141"/>
                  </a:lnTo>
                  <a:lnTo>
                    <a:pt x="230" y="16497"/>
                  </a:lnTo>
                  <a:lnTo>
                    <a:pt x="2146" y="16497"/>
                  </a:lnTo>
                  <a:lnTo>
                    <a:pt x="3009" y="18161"/>
                  </a:lnTo>
                  <a:lnTo>
                    <a:pt x="4102" y="19532"/>
                  </a:lnTo>
                  <a:lnTo>
                    <a:pt x="4622" y="20040"/>
                  </a:lnTo>
                  <a:lnTo>
                    <a:pt x="5397" y="21691"/>
                  </a:lnTo>
                  <a:lnTo>
                    <a:pt x="6413" y="23202"/>
                  </a:lnTo>
                  <a:lnTo>
                    <a:pt x="16509" y="28676"/>
                  </a:lnTo>
                  <a:lnTo>
                    <a:pt x="22585" y="28676"/>
                  </a:lnTo>
                  <a:lnTo>
                    <a:pt x="27241" y="26466"/>
                  </a:lnTo>
                  <a:lnTo>
                    <a:pt x="31301" y="20040"/>
                  </a:lnTo>
                  <a:lnTo>
                    <a:pt x="31381" y="19913"/>
                  </a:lnTo>
                  <a:lnTo>
                    <a:pt x="32029" y="16967"/>
                  </a:lnTo>
                  <a:lnTo>
                    <a:pt x="31522" y="10896"/>
                  </a:lnTo>
                  <a:lnTo>
                    <a:pt x="31497" y="10591"/>
                  </a:lnTo>
                  <a:lnTo>
                    <a:pt x="20231" y="393"/>
                  </a:lnTo>
                  <a:lnTo>
                    <a:pt x="16814" y="0"/>
                  </a:lnTo>
                  <a:close/>
                </a:path>
              </a:pathLst>
            </a:custGeom>
            <a:solidFill>
              <a:srgbClr val="779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4" name="object 314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4247857" y="3025102"/>
              <a:ext cx="31744" cy="28270"/>
            </a:xfrm>
            <a:prstGeom prst="rect">
              <a:avLst/>
            </a:prstGeom>
          </p:spPr>
        </p:pic>
        <p:pic>
          <p:nvPicPr>
            <p:cNvPr id="315" name="object 315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4306150" y="2967863"/>
              <a:ext cx="101079" cy="76974"/>
            </a:xfrm>
            <a:prstGeom prst="rect">
              <a:avLst/>
            </a:prstGeom>
          </p:spPr>
        </p:pic>
        <p:sp>
          <p:nvSpPr>
            <p:cNvPr id="316" name="object 316"/>
            <p:cNvSpPr/>
            <p:nvPr/>
          </p:nvSpPr>
          <p:spPr>
            <a:xfrm>
              <a:off x="4371858" y="3014261"/>
              <a:ext cx="27940" cy="32384"/>
            </a:xfrm>
            <a:custGeom>
              <a:avLst/>
              <a:gdLst/>
              <a:ahLst/>
              <a:cxnLst/>
              <a:rect l="l" t="t" r="r" b="b"/>
              <a:pathLst>
                <a:path w="27939" h="32385">
                  <a:moveTo>
                    <a:pt x="7467" y="0"/>
                  </a:moveTo>
                  <a:lnTo>
                    <a:pt x="0" y="14630"/>
                  </a:lnTo>
                  <a:lnTo>
                    <a:pt x="927" y="19672"/>
                  </a:lnTo>
                  <a:lnTo>
                    <a:pt x="5715" y="26962"/>
                  </a:lnTo>
                  <a:lnTo>
                    <a:pt x="8343" y="29146"/>
                  </a:lnTo>
                  <a:lnTo>
                    <a:pt x="16586" y="32042"/>
                  </a:lnTo>
                  <a:lnTo>
                    <a:pt x="22148" y="30746"/>
                  </a:lnTo>
                  <a:lnTo>
                    <a:pt x="26873" y="27127"/>
                  </a:lnTo>
                  <a:lnTo>
                    <a:pt x="27851" y="26162"/>
                  </a:lnTo>
                  <a:lnTo>
                    <a:pt x="23558" y="26123"/>
                  </a:lnTo>
                  <a:lnTo>
                    <a:pt x="19253" y="25044"/>
                  </a:lnTo>
                  <a:lnTo>
                    <a:pt x="6896" y="8255"/>
                  </a:lnTo>
                  <a:lnTo>
                    <a:pt x="6337" y="5562"/>
                  </a:lnTo>
                  <a:lnTo>
                    <a:pt x="6464" y="2908"/>
                  </a:lnTo>
                  <a:lnTo>
                    <a:pt x="7467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7" name="object 317"/>
            <p:cNvSpPr/>
            <p:nvPr/>
          </p:nvSpPr>
          <p:spPr>
            <a:xfrm>
              <a:off x="4385760" y="3022606"/>
              <a:ext cx="18415" cy="20320"/>
            </a:xfrm>
            <a:custGeom>
              <a:avLst/>
              <a:gdLst/>
              <a:ahLst/>
              <a:cxnLst/>
              <a:rect l="l" t="t" r="r" b="b"/>
              <a:pathLst>
                <a:path w="18414" h="20319">
                  <a:moveTo>
                    <a:pt x="12838" y="15887"/>
                  </a:moveTo>
                  <a:lnTo>
                    <a:pt x="7658" y="15887"/>
                  </a:lnTo>
                  <a:lnTo>
                    <a:pt x="7042" y="16827"/>
                  </a:lnTo>
                  <a:lnTo>
                    <a:pt x="7013" y="17602"/>
                  </a:lnTo>
                  <a:lnTo>
                    <a:pt x="7505" y="20281"/>
                  </a:lnTo>
                  <a:lnTo>
                    <a:pt x="10731" y="19227"/>
                  </a:lnTo>
                  <a:lnTo>
                    <a:pt x="13093" y="16827"/>
                  </a:lnTo>
                  <a:lnTo>
                    <a:pt x="12890" y="16243"/>
                  </a:lnTo>
                  <a:lnTo>
                    <a:pt x="12838" y="15887"/>
                  </a:lnTo>
                  <a:close/>
                </a:path>
                <a:path w="18414" h="20319">
                  <a:moveTo>
                    <a:pt x="2387" y="4114"/>
                  </a:moveTo>
                  <a:lnTo>
                    <a:pt x="546" y="5778"/>
                  </a:lnTo>
                  <a:lnTo>
                    <a:pt x="520" y="10071"/>
                  </a:lnTo>
                  <a:lnTo>
                    <a:pt x="2425" y="10782"/>
                  </a:lnTo>
                  <a:lnTo>
                    <a:pt x="3619" y="11163"/>
                  </a:lnTo>
                  <a:lnTo>
                    <a:pt x="3746" y="13093"/>
                  </a:lnTo>
                  <a:lnTo>
                    <a:pt x="660" y="13385"/>
                  </a:lnTo>
                  <a:lnTo>
                    <a:pt x="268" y="15887"/>
                  </a:lnTo>
                  <a:lnTo>
                    <a:pt x="212" y="16243"/>
                  </a:lnTo>
                  <a:lnTo>
                    <a:pt x="121" y="16827"/>
                  </a:lnTo>
                  <a:lnTo>
                    <a:pt x="0" y="17602"/>
                  </a:lnTo>
                  <a:lnTo>
                    <a:pt x="2146" y="18910"/>
                  </a:lnTo>
                  <a:lnTo>
                    <a:pt x="3898" y="17602"/>
                  </a:lnTo>
                  <a:lnTo>
                    <a:pt x="4708" y="17030"/>
                  </a:lnTo>
                  <a:lnTo>
                    <a:pt x="4823" y="16827"/>
                  </a:lnTo>
                  <a:lnTo>
                    <a:pt x="5172" y="15887"/>
                  </a:lnTo>
                  <a:lnTo>
                    <a:pt x="12838" y="15887"/>
                  </a:lnTo>
                  <a:lnTo>
                    <a:pt x="12560" y="13982"/>
                  </a:lnTo>
                  <a:lnTo>
                    <a:pt x="12535" y="13093"/>
                  </a:lnTo>
                  <a:lnTo>
                    <a:pt x="14833" y="12687"/>
                  </a:lnTo>
                  <a:lnTo>
                    <a:pt x="16378" y="12687"/>
                  </a:lnTo>
                  <a:lnTo>
                    <a:pt x="17106" y="11976"/>
                  </a:lnTo>
                  <a:lnTo>
                    <a:pt x="17614" y="10299"/>
                  </a:lnTo>
                  <a:lnTo>
                    <a:pt x="17658" y="9194"/>
                  </a:lnTo>
                  <a:lnTo>
                    <a:pt x="14135" y="9194"/>
                  </a:lnTo>
                  <a:lnTo>
                    <a:pt x="12458" y="7137"/>
                  </a:lnTo>
                  <a:lnTo>
                    <a:pt x="14486" y="5600"/>
                  </a:lnTo>
                  <a:lnTo>
                    <a:pt x="5972" y="5600"/>
                  </a:lnTo>
                  <a:lnTo>
                    <a:pt x="5087" y="4508"/>
                  </a:lnTo>
                  <a:lnTo>
                    <a:pt x="5252" y="4508"/>
                  </a:lnTo>
                  <a:lnTo>
                    <a:pt x="2387" y="4114"/>
                  </a:lnTo>
                  <a:close/>
                </a:path>
                <a:path w="18414" h="20319">
                  <a:moveTo>
                    <a:pt x="16378" y="12687"/>
                  </a:moveTo>
                  <a:lnTo>
                    <a:pt x="14833" y="12687"/>
                  </a:lnTo>
                  <a:lnTo>
                    <a:pt x="15386" y="13385"/>
                  </a:lnTo>
                  <a:lnTo>
                    <a:pt x="15506" y="13538"/>
                  </a:lnTo>
                  <a:lnTo>
                    <a:pt x="16378" y="12687"/>
                  </a:lnTo>
                  <a:close/>
                </a:path>
                <a:path w="18414" h="20319">
                  <a:moveTo>
                    <a:pt x="17868" y="5600"/>
                  </a:moveTo>
                  <a:lnTo>
                    <a:pt x="14135" y="9194"/>
                  </a:lnTo>
                  <a:lnTo>
                    <a:pt x="17658" y="9194"/>
                  </a:lnTo>
                  <a:lnTo>
                    <a:pt x="17779" y="7137"/>
                  </a:lnTo>
                  <a:lnTo>
                    <a:pt x="17868" y="5600"/>
                  </a:lnTo>
                  <a:close/>
                </a:path>
                <a:path w="18414" h="20319">
                  <a:moveTo>
                    <a:pt x="9893" y="0"/>
                  </a:moveTo>
                  <a:lnTo>
                    <a:pt x="8356" y="2832"/>
                  </a:lnTo>
                  <a:lnTo>
                    <a:pt x="8661" y="3695"/>
                  </a:lnTo>
                  <a:lnTo>
                    <a:pt x="7772" y="4508"/>
                  </a:lnTo>
                  <a:lnTo>
                    <a:pt x="7111" y="5143"/>
                  </a:lnTo>
                  <a:lnTo>
                    <a:pt x="5469" y="5600"/>
                  </a:lnTo>
                  <a:lnTo>
                    <a:pt x="14486" y="5600"/>
                  </a:lnTo>
                  <a:lnTo>
                    <a:pt x="15290" y="4991"/>
                  </a:lnTo>
                  <a:lnTo>
                    <a:pt x="14096" y="2451"/>
                  </a:lnTo>
                  <a:lnTo>
                    <a:pt x="13385" y="889"/>
                  </a:lnTo>
                  <a:lnTo>
                    <a:pt x="9893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8" name="object 318"/>
            <p:cNvSpPr/>
            <p:nvPr/>
          </p:nvSpPr>
          <p:spPr>
            <a:xfrm>
              <a:off x="4387510" y="3025021"/>
              <a:ext cx="14604" cy="16510"/>
            </a:xfrm>
            <a:custGeom>
              <a:avLst/>
              <a:gdLst/>
              <a:ahLst/>
              <a:cxnLst/>
              <a:rect l="l" t="t" r="r" b="b"/>
              <a:pathLst>
                <a:path w="14604" h="16510">
                  <a:moveTo>
                    <a:pt x="10325" y="12496"/>
                  </a:moveTo>
                  <a:lnTo>
                    <a:pt x="6197" y="12496"/>
                  </a:lnTo>
                  <a:lnTo>
                    <a:pt x="5768" y="13144"/>
                  </a:lnTo>
                  <a:lnTo>
                    <a:pt x="5710" y="13995"/>
                  </a:lnTo>
                  <a:lnTo>
                    <a:pt x="6070" y="15951"/>
                  </a:lnTo>
                  <a:lnTo>
                    <a:pt x="8648" y="15049"/>
                  </a:lnTo>
                  <a:lnTo>
                    <a:pt x="10515" y="13144"/>
                  </a:lnTo>
                  <a:lnTo>
                    <a:pt x="10350" y="12687"/>
                  </a:lnTo>
                  <a:lnTo>
                    <a:pt x="10325" y="12496"/>
                  </a:lnTo>
                  <a:close/>
                </a:path>
                <a:path w="14604" h="16510">
                  <a:moveTo>
                    <a:pt x="14030" y="7810"/>
                  </a:moveTo>
                  <a:lnTo>
                    <a:pt x="2819" y="7810"/>
                  </a:lnTo>
                  <a:lnTo>
                    <a:pt x="3013" y="9309"/>
                  </a:lnTo>
                  <a:lnTo>
                    <a:pt x="3089" y="9893"/>
                  </a:lnTo>
                  <a:lnTo>
                    <a:pt x="3187" y="10655"/>
                  </a:lnTo>
                  <a:lnTo>
                    <a:pt x="541" y="10655"/>
                  </a:lnTo>
                  <a:lnTo>
                    <a:pt x="366" y="11734"/>
                  </a:lnTo>
                  <a:lnTo>
                    <a:pt x="243" y="12496"/>
                  </a:lnTo>
                  <a:lnTo>
                    <a:pt x="212" y="12687"/>
                  </a:lnTo>
                  <a:lnTo>
                    <a:pt x="94" y="13411"/>
                  </a:lnTo>
                  <a:lnTo>
                    <a:pt x="0" y="13995"/>
                  </a:lnTo>
                  <a:lnTo>
                    <a:pt x="1864" y="15049"/>
                  </a:lnTo>
                  <a:lnTo>
                    <a:pt x="1666" y="15049"/>
                  </a:lnTo>
                  <a:lnTo>
                    <a:pt x="3886" y="13411"/>
                  </a:lnTo>
                  <a:lnTo>
                    <a:pt x="4153" y="12687"/>
                  </a:lnTo>
                  <a:lnTo>
                    <a:pt x="4223" y="12496"/>
                  </a:lnTo>
                  <a:lnTo>
                    <a:pt x="10325" y="12496"/>
                  </a:lnTo>
                  <a:lnTo>
                    <a:pt x="10223" y="11734"/>
                  </a:lnTo>
                  <a:lnTo>
                    <a:pt x="10096" y="10921"/>
                  </a:lnTo>
                  <a:lnTo>
                    <a:pt x="10071" y="10223"/>
                  </a:lnTo>
                  <a:lnTo>
                    <a:pt x="11861" y="9893"/>
                  </a:lnTo>
                  <a:lnTo>
                    <a:pt x="13036" y="9893"/>
                  </a:lnTo>
                  <a:lnTo>
                    <a:pt x="13627" y="9309"/>
                  </a:lnTo>
                  <a:lnTo>
                    <a:pt x="13967" y="8178"/>
                  </a:lnTo>
                  <a:lnTo>
                    <a:pt x="14030" y="7810"/>
                  </a:lnTo>
                  <a:close/>
                </a:path>
                <a:path w="14604" h="16510">
                  <a:moveTo>
                    <a:pt x="13036" y="9893"/>
                  </a:moveTo>
                  <a:lnTo>
                    <a:pt x="11861" y="9893"/>
                  </a:lnTo>
                  <a:lnTo>
                    <a:pt x="12474" y="10655"/>
                  </a:lnTo>
                  <a:lnTo>
                    <a:pt x="12267" y="10655"/>
                  </a:lnTo>
                  <a:lnTo>
                    <a:pt x="13036" y="9893"/>
                  </a:lnTo>
                  <a:close/>
                </a:path>
                <a:path w="14604" h="16510">
                  <a:moveTo>
                    <a:pt x="1943" y="3251"/>
                  </a:moveTo>
                  <a:lnTo>
                    <a:pt x="241" y="4584"/>
                  </a:lnTo>
                  <a:lnTo>
                    <a:pt x="265" y="5143"/>
                  </a:lnTo>
                  <a:lnTo>
                    <a:pt x="381" y="7086"/>
                  </a:lnTo>
                  <a:lnTo>
                    <a:pt x="571" y="7645"/>
                  </a:lnTo>
                  <a:lnTo>
                    <a:pt x="2120" y="8178"/>
                  </a:lnTo>
                  <a:lnTo>
                    <a:pt x="2819" y="7810"/>
                  </a:lnTo>
                  <a:lnTo>
                    <a:pt x="14030" y="7810"/>
                  </a:lnTo>
                  <a:lnTo>
                    <a:pt x="14068" y="7086"/>
                  </a:lnTo>
                  <a:lnTo>
                    <a:pt x="11417" y="7086"/>
                  </a:lnTo>
                  <a:lnTo>
                    <a:pt x="9486" y="5143"/>
                  </a:lnTo>
                  <a:lnTo>
                    <a:pt x="10401" y="4381"/>
                  </a:lnTo>
                  <a:lnTo>
                    <a:pt x="4815" y="4381"/>
                  </a:lnTo>
                  <a:lnTo>
                    <a:pt x="4102" y="3530"/>
                  </a:lnTo>
                  <a:lnTo>
                    <a:pt x="1943" y="3251"/>
                  </a:lnTo>
                  <a:close/>
                </a:path>
                <a:path w="14604" h="16510">
                  <a:moveTo>
                    <a:pt x="14211" y="4381"/>
                  </a:moveTo>
                  <a:lnTo>
                    <a:pt x="11417" y="7086"/>
                  </a:lnTo>
                  <a:lnTo>
                    <a:pt x="14068" y="7086"/>
                  </a:lnTo>
                  <a:lnTo>
                    <a:pt x="14171" y="5143"/>
                  </a:lnTo>
                  <a:lnTo>
                    <a:pt x="14211" y="4381"/>
                  </a:lnTo>
                  <a:close/>
                </a:path>
                <a:path w="14604" h="16510">
                  <a:moveTo>
                    <a:pt x="7975" y="0"/>
                  </a:moveTo>
                  <a:lnTo>
                    <a:pt x="6756" y="2222"/>
                  </a:lnTo>
                  <a:lnTo>
                    <a:pt x="6997" y="2895"/>
                  </a:lnTo>
                  <a:lnTo>
                    <a:pt x="5740" y="4038"/>
                  </a:lnTo>
                  <a:lnTo>
                    <a:pt x="4540" y="4381"/>
                  </a:lnTo>
                  <a:lnTo>
                    <a:pt x="10401" y="4381"/>
                  </a:lnTo>
                  <a:lnTo>
                    <a:pt x="11757" y="3251"/>
                  </a:lnTo>
                  <a:lnTo>
                    <a:pt x="11723" y="2895"/>
                  </a:lnTo>
                  <a:lnTo>
                    <a:pt x="10731" y="698"/>
                  </a:lnTo>
                  <a:lnTo>
                    <a:pt x="7975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9" name="object 319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4263593" y="2994507"/>
              <a:ext cx="33303" cy="30505"/>
            </a:xfrm>
            <a:prstGeom prst="rect">
              <a:avLst/>
            </a:prstGeom>
          </p:spPr>
        </p:pic>
        <p:sp>
          <p:nvSpPr>
            <p:cNvPr id="320" name="object 320"/>
            <p:cNvSpPr/>
            <p:nvPr/>
          </p:nvSpPr>
          <p:spPr>
            <a:xfrm>
              <a:off x="4266543" y="3006090"/>
              <a:ext cx="19050" cy="17145"/>
            </a:xfrm>
            <a:custGeom>
              <a:avLst/>
              <a:gdLst/>
              <a:ahLst/>
              <a:cxnLst/>
              <a:rect l="l" t="t" r="r" b="b"/>
              <a:pathLst>
                <a:path w="19050" h="17144">
                  <a:moveTo>
                    <a:pt x="11772" y="12153"/>
                  </a:moveTo>
                  <a:lnTo>
                    <a:pt x="6447" y="12153"/>
                  </a:lnTo>
                  <a:lnTo>
                    <a:pt x="6565" y="13208"/>
                  </a:lnTo>
                  <a:lnTo>
                    <a:pt x="6667" y="13970"/>
                  </a:lnTo>
                  <a:lnTo>
                    <a:pt x="5841" y="14554"/>
                  </a:lnTo>
                  <a:lnTo>
                    <a:pt x="7213" y="16116"/>
                  </a:lnTo>
                  <a:lnTo>
                    <a:pt x="8724" y="16675"/>
                  </a:lnTo>
                  <a:lnTo>
                    <a:pt x="13068" y="17132"/>
                  </a:lnTo>
                  <a:lnTo>
                    <a:pt x="9918" y="13500"/>
                  </a:lnTo>
                  <a:lnTo>
                    <a:pt x="11772" y="12153"/>
                  </a:lnTo>
                  <a:close/>
                </a:path>
                <a:path w="19050" h="17144">
                  <a:moveTo>
                    <a:pt x="3047" y="6438"/>
                  </a:moveTo>
                  <a:lnTo>
                    <a:pt x="0" y="6819"/>
                  </a:lnTo>
                  <a:lnTo>
                    <a:pt x="825" y="9855"/>
                  </a:lnTo>
                  <a:lnTo>
                    <a:pt x="2908" y="12153"/>
                  </a:lnTo>
                  <a:lnTo>
                    <a:pt x="11981" y="12153"/>
                  </a:lnTo>
                  <a:lnTo>
                    <a:pt x="13766" y="14782"/>
                  </a:lnTo>
                  <a:lnTo>
                    <a:pt x="17652" y="13208"/>
                  </a:lnTo>
                  <a:lnTo>
                    <a:pt x="18643" y="10033"/>
                  </a:lnTo>
                  <a:lnTo>
                    <a:pt x="16488" y="8712"/>
                  </a:lnTo>
                  <a:lnTo>
                    <a:pt x="15290" y="8712"/>
                  </a:lnTo>
                  <a:lnTo>
                    <a:pt x="14033" y="7213"/>
                  </a:lnTo>
                  <a:lnTo>
                    <a:pt x="4121" y="7213"/>
                  </a:lnTo>
                  <a:lnTo>
                    <a:pt x="3047" y="6438"/>
                  </a:lnTo>
                  <a:close/>
                </a:path>
                <a:path w="19050" h="17144">
                  <a:moveTo>
                    <a:pt x="16103" y="8470"/>
                  </a:moveTo>
                  <a:lnTo>
                    <a:pt x="15290" y="8712"/>
                  </a:lnTo>
                  <a:lnTo>
                    <a:pt x="16488" y="8712"/>
                  </a:lnTo>
                  <a:lnTo>
                    <a:pt x="16103" y="8470"/>
                  </a:lnTo>
                  <a:close/>
                </a:path>
                <a:path w="19050" h="17144">
                  <a:moveTo>
                    <a:pt x="2857" y="0"/>
                  </a:moveTo>
                  <a:lnTo>
                    <a:pt x="1536" y="1930"/>
                  </a:lnTo>
                  <a:lnTo>
                    <a:pt x="3174" y="4445"/>
                  </a:lnTo>
                  <a:lnTo>
                    <a:pt x="4394" y="4965"/>
                  </a:lnTo>
                  <a:lnTo>
                    <a:pt x="4336" y="5334"/>
                  </a:lnTo>
                  <a:lnTo>
                    <a:pt x="4225" y="6045"/>
                  </a:lnTo>
                  <a:lnTo>
                    <a:pt x="4164" y="6438"/>
                  </a:lnTo>
                  <a:lnTo>
                    <a:pt x="4043" y="7213"/>
                  </a:lnTo>
                  <a:lnTo>
                    <a:pt x="14033" y="7213"/>
                  </a:lnTo>
                  <a:lnTo>
                    <a:pt x="13939" y="6819"/>
                  </a:lnTo>
                  <a:lnTo>
                    <a:pt x="13848" y="6438"/>
                  </a:lnTo>
                  <a:lnTo>
                    <a:pt x="13754" y="6045"/>
                  </a:lnTo>
                  <a:lnTo>
                    <a:pt x="14427" y="5575"/>
                  </a:lnTo>
                  <a:lnTo>
                    <a:pt x="14731" y="5334"/>
                  </a:lnTo>
                  <a:lnTo>
                    <a:pt x="15047" y="3695"/>
                  </a:lnTo>
                  <a:lnTo>
                    <a:pt x="6832" y="3695"/>
                  </a:lnTo>
                  <a:lnTo>
                    <a:pt x="6719" y="863"/>
                  </a:lnTo>
                  <a:lnTo>
                    <a:pt x="6903" y="863"/>
                  </a:lnTo>
                  <a:lnTo>
                    <a:pt x="4864" y="444"/>
                  </a:lnTo>
                  <a:lnTo>
                    <a:pt x="2857" y="0"/>
                  </a:lnTo>
                  <a:close/>
                </a:path>
                <a:path w="19050" h="17144">
                  <a:moveTo>
                    <a:pt x="10807" y="685"/>
                  </a:moveTo>
                  <a:lnTo>
                    <a:pt x="9778" y="863"/>
                  </a:lnTo>
                  <a:lnTo>
                    <a:pt x="9029" y="2590"/>
                  </a:lnTo>
                  <a:lnTo>
                    <a:pt x="8618" y="3695"/>
                  </a:lnTo>
                  <a:lnTo>
                    <a:pt x="15047" y="3695"/>
                  </a:lnTo>
                  <a:lnTo>
                    <a:pt x="15201" y="2895"/>
                  </a:lnTo>
                  <a:lnTo>
                    <a:pt x="13754" y="1092"/>
                  </a:lnTo>
                  <a:lnTo>
                    <a:pt x="10807" y="685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1" name="object 321"/>
            <p:cNvSpPr/>
            <p:nvPr/>
          </p:nvSpPr>
          <p:spPr>
            <a:xfrm>
              <a:off x="4268292" y="3007786"/>
              <a:ext cx="15240" cy="13970"/>
            </a:xfrm>
            <a:custGeom>
              <a:avLst/>
              <a:gdLst/>
              <a:ahLst/>
              <a:cxnLst/>
              <a:rect l="l" t="t" r="r" b="b"/>
              <a:pathLst>
                <a:path w="15239" h="13969">
                  <a:moveTo>
                    <a:pt x="9360" y="9626"/>
                  </a:moveTo>
                  <a:lnTo>
                    <a:pt x="5124" y="9626"/>
                  </a:lnTo>
                  <a:lnTo>
                    <a:pt x="5232" y="10401"/>
                  </a:lnTo>
                  <a:lnTo>
                    <a:pt x="5321" y="11176"/>
                  </a:lnTo>
                  <a:lnTo>
                    <a:pt x="4699" y="11620"/>
                  </a:lnTo>
                  <a:lnTo>
                    <a:pt x="5765" y="12827"/>
                  </a:lnTo>
                  <a:lnTo>
                    <a:pt x="7176" y="13322"/>
                  </a:lnTo>
                  <a:lnTo>
                    <a:pt x="7518" y="13322"/>
                  </a:lnTo>
                  <a:lnTo>
                    <a:pt x="10312" y="13601"/>
                  </a:lnTo>
                  <a:lnTo>
                    <a:pt x="7937" y="10896"/>
                  </a:lnTo>
                  <a:lnTo>
                    <a:pt x="9360" y="9626"/>
                  </a:lnTo>
                  <a:close/>
                </a:path>
                <a:path w="15239" h="13969">
                  <a:moveTo>
                    <a:pt x="14312" y="9207"/>
                  </a:moveTo>
                  <a:lnTo>
                    <a:pt x="9829" y="9207"/>
                  </a:lnTo>
                  <a:lnTo>
                    <a:pt x="11639" y="11620"/>
                  </a:lnTo>
                  <a:lnTo>
                    <a:pt x="11222" y="11620"/>
                  </a:lnTo>
                  <a:lnTo>
                    <a:pt x="13893" y="10566"/>
                  </a:lnTo>
                  <a:lnTo>
                    <a:pt x="14312" y="9207"/>
                  </a:lnTo>
                  <a:close/>
                </a:path>
                <a:path w="15239" h="13969">
                  <a:moveTo>
                    <a:pt x="2387" y="5207"/>
                  </a:moveTo>
                  <a:lnTo>
                    <a:pt x="0" y="5524"/>
                  </a:lnTo>
                  <a:lnTo>
                    <a:pt x="378" y="6807"/>
                  </a:lnTo>
                  <a:lnTo>
                    <a:pt x="490" y="7188"/>
                  </a:lnTo>
                  <a:lnTo>
                    <a:pt x="817" y="8051"/>
                  </a:lnTo>
                  <a:lnTo>
                    <a:pt x="2282" y="9626"/>
                  </a:lnTo>
                  <a:lnTo>
                    <a:pt x="2400" y="9753"/>
                  </a:lnTo>
                  <a:lnTo>
                    <a:pt x="2806" y="9626"/>
                  </a:lnTo>
                  <a:lnTo>
                    <a:pt x="9360" y="9626"/>
                  </a:lnTo>
                  <a:lnTo>
                    <a:pt x="9829" y="9207"/>
                  </a:lnTo>
                  <a:lnTo>
                    <a:pt x="14312" y="9207"/>
                  </a:lnTo>
                  <a:lnTo>
                    <a:pt x="14668" y="8051"/>
                  </a:lnTo>
                  <a:lnTo>
                    <a:pt x="12973" y="6997"/>
                  </a:lnTo>
                  <a:lnTo>
                    <a:pt x="12026" y="6997"/>
                  </a:lnTo>
                  <a:lnTo>
                    <a:pt x="11059" y="5803"/>
                  </a:lnTo>
                  <a:lnTo>
                    <a:pt x="3187" y="5803"/>
                  </a:lnTo>
                  <a:lnTo>
                    <a:pt x="2387" y="5207"/>
                  </a:lnTo>
                  <a:close/>
                </a:path>
                <a:path w="15239" h="13969">
                  <a:moveTo>
                    <a:pt x="12674" y="6807"/>
                  </a:moveTo>
                  <a:lnTo>
                    <a:pt x="12026" y="6997"/>
                  </a:lnTo>
                  <a:lnTo>
                    <a:pt x="12973" y="6997"/>
                  </a:lnTo>
                  <a:lnTo>
                    <a:pt x="12674" y="6807"/>
                  </a:lnTo>
                  <a:close/>
                </a:path>
                <a:path w="15239" h="13969">
                  <a:moveTo>
                    <a:pt x="2120" y="0"/>
                  </a:moveTo>
                  <a:lnTo>
                    <a:pt x="1117" y="1574"/>
                  </a:lnTo>
                  <a:lnTo>
                    <a:pt x="2119" y="3111"/>
                  </a:lnTo>
                  <a:lnTo>
                    <a:pt x="2463" y="3606"/>
                  </a:lnTo>
                  <a:lnTo>
                    <a:pt x="3429" y="4038"/>
                  </a:lnTo>
                  <a:lnTo>
                    <a:pt x="3314" y="4876"/>
                  </a:lnTo>
                  <a:lnTo>
                    <a:pt x="3187" y="5803"/>
                  </a:lnTo>
                  <a:lnTo>
                    <a:pt x="11051" y="5803"/>
                  </a:lnTo>
                  <a:lnTo>
                    <a:pt x="10986" y="5524"/>
                  </a:lnTo>
                  <a:lnTo>
                    <a:pt x="10911" y="5207"/>
                  </a:lnTo>
                  <a:lnTo>
                    <a:pt x="10833" y="4876"/>
                  </a:lnTo>
                  <a:lnTo>
                    <a:pt x="11353" y="4495"/>
                  </a:lnTo>
                  <a:lnTo>
                    <a:pt x="11582" y="4292"/>
                  </a:lnTo>
                  <a:lnTo>
                    <a:pt x="11696" y="3797"/>
                  </a:lnTo>
                  <a:lnTo>
                    <a:pt x="11819" y="3111"/>
                  </a:lnTo>
                  <a:lnTo>
                    <a:pt x="5029" y="3111"/>
                  </a:lnTo>
                  <a:lnTo>
                    <a:pt x="5140" y="1574"/>
                  </a:lnTo>
                  <a:lnTo>
                    <a:pt x="5206" y="673"/>
                  </a:lnTo>
                  <a:lnTo>
                    <a:pt x="2120" y="0"/>
                  </a:lnTo>
                  <a:close/>
                </a:path>
                <a:path w="15239" h="13969">
                  <a:moveTo>
                    <a:pt x="10795" y="673"/>
                  </a:moveTo>
                  <a:lnTo>
                    <a:pt x="8502" y="673"/>
                  </a:lnTo>
                  <a:lnTo>
                    <a:pt x="7962" y="838"/>
                  </a:lnTo>
                  <a:lnTo>
                    <a:pt x="7661" y="1574"/>
                  </a:lnTo>
                  <a:lnTo>
                    <a:pt x="7427" y="2311"/>
                  </a:lnTo>
                  <a:lnTo>
                    <a:pt x="7804" y="3111"/>
                  </a:lnTo>
                  <a:lnTo>
                    <a:pt x="11819" y="3111"/>
                  </a:lnTo>
                  <a:lnTo>
                    <a:pt x="11963" y="2311"/>
                  </a:lnTo>
                  <a:lnTo>
                    <a:pt x="10912" y="838"/>
                  </a:lnTo>
                  <a:lnTo>
                    <a:pt x="10795" y="673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2" name="object 322"/>
            <p:cNvSpPr/>
            <p:nvPr/>
          </p:nvSpPr>
          <p:spPr>
            <a:xfrm>
              <a:off x="4265781" y="3000039"/>
              <a:ext cx="31750" cy="26670"/>
            </a:xfrm>
            <a:custGeom>
              <a:avLst/>
              <a:gdLst/>
              <a:ahLst/>
              <a:cxnLst/>
              <a:rect l="l" t="t" r="r" b="b"/>
              <a:pathLst>
                <a:path w="31750" h="26669">
                  <a:moveTo>
                    <a:pt x="26733" y="0"/>
                  </a:moveTo>
                  <a:lnTo>
                    <a:pt x="27152" y="1409"/>
                  </a:lnTo>
                  <a:lnTo>
                    <a:pt x="27355" y="2870"/>
                  </a:lnTo>
                  <a:lnTo>
                    <a:pt x="27177" y="8204"/>
                  </a:lnTo>
                  <a:lnTo>
                    <a:pt x="25526" y="11518"/>
                  </a:lnTo>
                  <a:lnTo>
                    <a:pt x="19938" y="17208"/>
                  </a:lnTo>
                  <a:lnTo>
                    <a:pt x="15163" y="18910"/>
                  </a:lnTo>
                  <a:lnTo>
                    <a:pt x="9016" y="18389"/>
                  </a:lnTo>
                  <a:lnTo>
                    <a:pt x="7061" y="17932"/>
                  </a:lnTo>
                  <a:lnTo>
                    <a:pt x="5105" y="17576"/>
                  </a:lnTo>
                  <a:lnTo>
                    <a:pt x="3174" y="16979"/>
                  </a:lnTo>
                  <a:lnTo>
                    <a:pt x="1473" y="16002"/>
                  </a:lnTo>
                  <a:lnTo>
                    <a:pt x="0" y="14706"/>
                  </a:lnTo>
                  <a:lnTo>
                    <a:pt x="393" y="15671"/>
                  </a:lnTo>
                  <a:lnTo>
                    <a:pt x="19938" y="26327"/>
                  </a:lnTo>
                  <a:lnTo>
                    <a:pt x="29057" y="22275"/>
                  </a:lnTo>
                  <a:lnTo>
                    <a:pt x="31559" y="11112"/>
                  </a:lnTo>
                  <a:lnTo>
                    <a:pt x="31203" y="7327"/>
                  </a:lnTo>
                  <a:lnTo>
                    <a:pt x="29857" y="4470"/>
                  </a:lnTo>
                  <a:lnTo>
                    <a:pt x="29070" y="2806"/>
                  </a:lnTo>
                  <a:lnTo>
                    <a:pt x="28016" y="1320"/>
                  </a:lnTo>
                  <a:lnTo>
                    <a:pt x="26733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3" name="object 323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4267187" y="3054058"/>
              <a:ext cx="30924" cy="34061"/>
            </a:xfrm>
            <a:prstGeom prst="rect">
              <a:avLst/>
            </a:prstGeom>
          </p:spPr>
        </p:pic>
        <p:sp>
          <p:nvSpPr>
            <p:cNvPr id="324" name="object 324"/>
            <p:cNvSpPr/>
            <p:nvPr/>
          </p:nvSpPr>
          <p:spPr>
            <a:xfrm>
              <a:off x="4267254" y="3064295"/>
              <a:ext cx="29845" cy="24130"/>
            </a:xfrm>
            <a:custGeom>
              <a:avLst/>
              <a:gdLst/>
              <a:ahLst/>
              <a:cxnLst/>
              <a:rect l="l" t="t" r="r" b="b"/>
              <a:pathLst>
                <a:path w="29845" h="24130">
                  <a:moveTo>
                    <a:pt x="17347" y="20675"/>
                  </a:moveTo>
                  <a:lnTo>
                    <a:pt x="11239" y="20675"/>
                  </a:lnTo>
                  <a:lnTo>
                    <a:pt x="12706" y="23558"/>
                  </a:lnTo>
                  <a:lnTo>
                    <a:pt x="13233" y="23558"/>
                  </a:lnTo>
                  <a:lnTo>
                    <a:pt x="13766" y="23926"/>
                  </a:lnTo>
                  <a:lnTo>
                    <a:pt x="14001" y="23926"/>
                  </a:lnTo>
                  <a:lnTo>
                    <a:pt x="14211" y="22809"/>
                  </a:lnTo>
                  <a:lnTo>
                    <a:pt x="14434" y="22097"/>
                  </a:lnTo>
                  <a:lnTo>
                    <a:pt x="14554" y="21716"/>
                  </a:lnTo>
                  <a:lnTo>
                    <a:pt x="16484" y="21120"/>
                  </a:lnTo>
                  <a:lnTo>
                    <a:pt x="17347" y="20675"/>
                  </a:lnTo>
                  <a:close/>
                </a:path>
                <a:path w="29845" h="24130">
                  <a:moveTo>
                    <a:pt x="1181" y="0"/>
                  </a:moveTo>
                  <a:lnTo>
                    <a:pt x="381" y="2070"/>
                  </a:lnTo>
                  <a:lnTo>
                    <a:pt x="0" y="4292"/>
                  </a:lnTo>
                  <a:lnTo>
                    <a:pt x="266" y="9537"/>
                  </a:lnTo>
                  <a:lnTo>
                    <a:pt x="1614" y="12763"/>
                  </a:lnTo>
                  <a:lnTo>
                    <a:pt x="1689" y="12941"/>
                  </a:lnTo>
                  <a:lnTo>
                    <a:pt x="3771" y="15481"/>
                  </a:lnTo>
                  <a:lnTo>
                    <a:pt x="3953" y="15659"/>
                  </a:lnTo>
                  <a:lnTo>
                    <a:pt x="4051" y="15786"/>
                  </a:lnTo>
                  <a:lnTo>
                    <a:pt x="5943" y="18808"/>
                  </a:lnTo>
                  <a:lnTo>
                    <a:pt x="5892" y="20345"/>
                  </a:lnTo>
                  <a:lnTo>
                    <a:pt x="5600" y="20993"/>
                  </a:lnTo>
                  <a:lnTo>
                    <a:pt x="5215" y="21716"/>
                  </a:lnTo>
                  <a:lnTo>
                    <a:pt x="5475" y="22097"/>
                  </a:lnTo>
                  <a:lnTo>
                    <a:pt x="7988" y="22097"/>
                  </a:lnTo>
                  <a:lnTo>
                    <a:pt x="6307" y="21716"/>
                  </a:lnTo>
                  <a:lnTo>
                    <a:pt x="8131" y="21716"/>
                  </a:lnTo>
                  <a:lnTo>
                    <a:pt x="8284" y="21310"/>
                  </a:lnTo>
                  <a:lnTo>
                    <a:pt x="8404" y="20993"/>
                  </a:lnTo>
                  <a:lnTo>
                    <a:pt x="8524" y="20675"/>
                  </a:lnTo>
                  <a:lnTo>
                    <a:pt x="8648" y="20345"/>
                  </a:lnTo>
                  <a:lnTo>
                    <a:pt x="18051" y="20345"/>
                  </a:lnTo>
                  <a:lnTo>
                    <a:pt x="18808" y="19773"/>
                  </a:lnTo>
                  <a:lnTo>
                    <a:pt x="20713" y="19291"/>
                  </a:lnTo>
                  <a:lnTo>
                    <a:pt x="22517" y="18516"/>
                  </a:lnTo>
                  <a:lnTo>
                    <a:pt x="25908" y="16141"/>
                  </a:lnTo>
                  <a:lnTo>
                    <a:pt x="26155" y="15786"/>
                  </a:lnTo>
                  <a:lnTo>
                    <a:pt x="26243" y="15659"/>
                  </a:lnTo>
                  <a:lnTo>
                    <a:pt x="17932" y="15659"/>
                  </a:lnTo>
                  <a:lnTo>
                    <a:pt x="13195" y="14947"/>
                  </a:lnTo>
                  <a:lnTo>
                    <a:pt x="10325" y="14477"/>
                  </a:lnTo>
                  <a:lnTo>
                    <a:pt x="5791" y="10883"/>
                  </a:lnTo>
                  <a:lnTo>
                    <a:pt x="4368" y="9791"/>
                  </a:lnTo>
                  <a:lnTo>
                    <a:pt x="2349" y="5791"/>
                  </a:lnTo>
                  <a:lnTo>
                    <a:pt x="1273" y="2070"/>
                  </a:lnTo>
                  <a:lnTo>
                    <a:pt x="1181" y="0"/>
                  </a:lnTo>
                  <a:close/>
                </a:path>
                <a:path w="29845" h="24130">
                  <a:moveTo>
                    <a:pt x="8131" y="21716"/>
                  </a:moveTo>
                  <a:lnTo>
                    <a:pt x="6307" y="21716"/>
                  </a:lnTo>
                  <a:lnTo>
                    <a:pt x="7988" y="22097"/>
                  </a:lnTo>
                  <a:lnTo>
                    <a:pt x="8131" y="21716"/>
                  </a:lnTo>
                  <a:close/>
                </a:path>
                <a:path w="29845" h="24130">
                  <a:moveTo>
                    <a:pt x="9698" y="21716"/>
                  </a:moveTo>
                  <a:lnTo>
                    <a:pt x="8131" y="21716"/>
                  </a:lnTo>
                  <a:lnTo>
                    <a:pt x="7988" y="22097"/>
                  </a:lnTo>
                  <a:lnTo>
                    <a:pt x="3554" y="22097"/>
                  </a:lnTo>
                  <a:lnTo>
                    <a:pt x="9698" y="21716"/>
                  </a:lnTo>
                  <a:close/>
                </a:path>
                <a:path w="29845" h="24130">
                  <a:moveTo>
                    <a:pt x="17989" y="20345"/>
                  </a:moveTo>
                  <a:lnTo>
                    <a:pt x="8870" y="20345"/>
                  </a:lnTo>
                  <a:lnTo>
                    <a:pt x="10617" y="21310"/>
                  </a:lnTo>
                  <a:lnTo>
                    <a:pt x="11239" y="20675"/>
                  </a:lnTo>
                  <a:lnTo>
                    <a:pt x="17347" y="20675"/>
                  </a:lnTo>
                  <a:lnTo>
                    <a:pt x="17989" y="20345"/>
                  </a:lnTo>
                  <a:close/>
                </a:path>
                <a:path w="29845" h="24130">
                  <a:moveTo>
                    <a:pt x="29269" y="10883"/>
                  </a:moveTo>
                  <a:lnTo>
                    <a:pt x="28802" y="11328"/>
                  </a:lnTo>
                  <a:lnTo>
                    <a:pt x="27432" y="12763"/>
                  </a:lnTo>
                  <a:lnTo>
                    <a:pt x="24993" y="14198"/>
                  </a:lnTo>
                  <a:lnTo>
                    <a:pt x="20129" y="15100"/>
                  </a:lnTo>
                  <a:lnTo>
                    <a:pt x="17932" y="15659"/>
                  </a:lnTo>
                  <a:lnTo>
                    <a:pt x="26243" y="15659"/>
                  </a:lnTo>
                  <a:lnTo>
                    <a:pt x="27260" y="14198"/>
                  </a:lnTo>
                  <a:lnTo>
                    <a:pt x="28778" y="11810"/>
                  </a:lnTo>
                  <a:lnTo>
                    <a:pt x="29057" y="11328"/>
                  </a:lnTo>
                  <a:lnTo>
                    <a:pt x="29269" y="10883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5" name="object 325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4265672" y="3022714"/>
              <a:ext cx="36985" cy="39611"/>
            </a:xfrm>
            <a:prstGeom prst="rect">
              <a:avLst/>
            </a:prstGeom>
          </p:spPr>
        </p:pic>
        <p:sp>
          <p:nvSpPr>
            <p:cNvPr id="326" name="object 326"/>
            <p:cNvSpPr/>
            <p:nvPr/>
          </p:nvSpPr>
          <p:spPr>
            <a:xfrm>
              <a:off x="4265668" y="3027165"/>
              <a:ext cx="31115" cy="35560"/>
            </a:xfrm>
            <a:custGeom>
              <a:avLst/>
              <a:gdLst/>
              <a:ahLst/>
              <a:cxnLst/>
              <a:rect l="l" t="t" r="r" b="b"/>
              <a:pathLst>
                <a:path w="31114" h="35560">
                  <a:moveTo>
                    <a:pt x="8204" y="0"/>
                  </a:moveTo>
                  <a:lnTo>
                    <a:pt x="0" y="16052"/>
                  </a:lnTo>
                  <a:lnTo>
                    <a:pt x="1016" y="21564"/>
                  </a:lnTo>
                  <a:lnTo>
                    <a:pt x="6286" y="29578"/>
                  </a:lnTo>
                  <a:lnTo>
                    <a:pt x="9156" y="31965"/>
                  </a:lnTo>
                  <a:lnTo>
                    <a:pt x="18211" y="35153"/>
                  </a:lnTo>
                  <a:lnTo>
                    <a:pt x="24320" y="33743"/>
                  </a:lnTo>
                  <a:lnTo>
                    <a:pt x="29489" y="29768"/>
                  </a:lnTo>
                  <a:lnTo>
                    <a:pt x="30581" y="28701"/>
                  </a:lnTo>
                  <a:lnTo>
                    <a:pt x="25844" y="28663"/>
                  </a:lnTo>
                  <a:lnTo>
                    <a:pt x="21132" y="27482"/>
                  </a:lnTo>
                  <a:lnTo>
                    <a:pt x="7581" y="9055"/>
                  </a:lnTo>
                  <a:lnTo>
                    <a:pt x="6959" y="6095"/>
                  </a:lnTo>
                  <a:lnTo>
                    <a:pt x="7112" y="3174"/>
                  </a:lnTo>
                  <a:lnTo>
                    <a:pt x="8204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7" name="object 327"/>
            <p:cNvSpPr/>
            <p:nvPr/>
          </p:nvSpPr>
          <p:spPr>
            <a:xfrm>
              <a:off x="4280935" y="3036308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5" h="22860">
                  <a:moveTo>
                    <a:pt x="14050" y="17170"/>
                  </a:moveTo>
                  <a:lnTo>
                    <a:pt x="5778" y="17170"/>
                  </a:lnTo>
                  <a:lnTo>
                    <a:pt x="8381" y="17437"/>
                  </a:lnTo>
                  <a:lnTo>
                    <a:pt x="7708" y="18478"/>
                  </a:lnTo>
                  <a:lnTo>
                    <a:pt x="7750" y="19672"/>
                  </a:lnTo>
                  <a:lnTo>
                    <a:pt x="8229" y="22263"/>
                  </a:lnTo>
                  <a:lnTo>
                    <a:pt x="11760" y="21107"/>
                  </a:lnTo>
                  <a:lnTo>
                    <a:pt x="13169" y="19672"/>
                  </a:lnTo>
                  <a:lnTo>
                    <a:pt x="14376" y="18478"/>
                  </a:lnTo>
                  <a:lnTo>
                    <a:pt x="14147" y="17830"/>
                  </a:lnTo>
                  <a:lnTo>
                    <a:pt x="14050" y="17170"/>
                  </a:lnTo>
                  <a:close/>
                </a:path>
                <a:path w="19685" h="22860">
                  <a:moveTo>
                    <a:pt x="2628" y="4533"/>
                  </a:moveTo>
                  <a:lnTo>
                    <a:pt x="596" y="6349"/>
                  </a:lnTo>
                  <a:lnTo>
                    <a:pt x="471" y="7835"/>
                  </a:lnTo>
                  <a:lnTo>
                    <a:pt x="355" y="10096"/>
                  </a:lnTo>
                  <a:lnTo>
                    <a:pt x="571" y="11061"/>
                  </a:lnTo>
                  <a:lnTo>
                    <a:pt x="2654" y="11836"/>
                  </a:lnTo>
                  <a:lnTo>
                    <a:pt x="3975" y="12255"/>
                  </a:lnTo>
                  <a:lnTo>
                    <a:pt x="4033" y="13144"/>
                  </a:lnTo>
                  <a:lnTo>
                    <a:pt x="4114" y="14376"/>
                  </a:lnTo>
                  <a:lnTo>
                    <a:pt x="723" y="14693"/>
                  </a:lnTo>
                  <a:lnTo>
                    <a:pt x="335" y="17170"/>
                  </a:lnTo>
                  <a:lnTo>
                    <a:pt x="231" y="17830"/>
                  </a:lnTo>
                  <a:lnTo>
                    <a:pt x="129" y="18478"/>
                  </a:lnTo>
                  <a:lnTo>
                    <a:pt x="95" y="18694"/>
                  </a:lnTo>
                  <a:lnTo>
                    <a:pt x="0" y="19303"/>
                  </a:lnTo>
                  <a:lnTo>
                    <a:pt x="2336" y="20751"/>
                  </a:lnTo>
                  <a:lnTo>
                    <a:pt x="5165" y="18694"/>
                  </a:lnTo>
                  <a:lnTo>
                    <a:pt x="5286" y="18478"/>
                  </a:lnTo>
                  <a:lnTo>
                    <a:pt x="5678" y="17437"/>
                  </a:lnTo>
                  <a:lnTo>
                    <a:pt x="5778" y="17170"/>
                  </a:lnTo>
                  <a:lnTo>
                    <a:pt x="14050" y="17170"/>
                  </a:lnTo>
                  <a:lnTo>
                    <a:pt x="13779" y="15328"/>
                  </a:lnTo>
                  <a:lnTo>
                    <a:pt x="13754" y="14376"/>
                  </a:lnTo>
                  <a:lnTo>
                    <a:pt x="13601" y="14376"/>
                  </a:lnTo>
                  <a:lnTo>
                    <a:pt x="16268" y="13931"/>
                  </a:lnTo>
                  <a:lnTo>
                    <a:pt x="17959" y="13931"/>
                  </a:lnTo>
                  <a:lnTo>
                    <a:pt x="18770" y="13144"/>
                  </a:lnTo>
                  <a:lnTo>
                    <a:pt x="19329" y="11315"/>
                  </a:lnTo>
                  <a:lnTo>
                    <a:pt x="19392" y="10096"/>
                  </a:lnTo>
                  <a:lnTo>
                    <a:pt x="15519" y="10096"/>
                  </a:lnTo>
                  <a:lnTo>
                    <a:pt x="14160" y="8458"/>
                  </a:lnTo>
                  <a:lnTo>
                    <a:pt x="13677" y="7835"/>
                  </a:lnTo>
                  <a:lnTo>
                    <a:pt x="16053" y="6032"/>
                  </a:lnTo>
                  <a:lnTo>
                    <a:pt x="6464" y="6032"/>
                  </a:lnTo>
                  <a:lnTo>
                    <a:pt x="5549" y="4914"/>
                  </a:lnTo>
                  <a:lnTo>
                    <a:pt x="2628" y="4533"/>
                  </a:lnTo>
                  <a:close/>
                </a:path>
                <a:path w="19685" h="22860">
                  <a:moveTo>
                    <a:pt x="17959" y="13931"/>
                  </a:moveTo>
                  <a:lnTo>
                    <a:pt x="16268" y="13931"/>
                  </a:lnTo>
                  <a:lnTo>
                    <a:pt x="17005" y="14858"/>
                  </a:lnTo>
                  <a:lnTo>
                    <a:pt x="17959" y="13931"/>
                  </a:lnTo>
                  <a:close/>
                </a:path>
                <a:path w="19685" h="22860">
                  <a:moveTo>
                    <a:pt x="19596" y="6159"/>
                  </a:moveTo>
                  <a:lnTo>
                    <a:pt x="15519" y="10096"/>
                  </a:lnTo>
                  <a:lnTo>
                    <a:pt x="19392" y="10096"/>
                  </a:lnTo>
                  <a:lnTo>
                    <a:pt x="19509" y="7835"/>
                  </a:lnTo>
                  <a:lnTo>
                    <a:pt x="19596" y="6159"/>
                  </a:lnTo>
                  <a:close/>
                </a:path>
                <a:path w="19685" h="22860">
                  <a:moveTo>
                    <a:pt x="10858" y="0"/>
                  </a:moveTo>
                  <a:lnTo>
                    <a:pt x="9169" y="3124"/>
                  </a:lnTo>
                  <a:lnTo>
                    <a:pt x="9499" y="4076"/>
                  </a:lnTo>
                  <a:lnTo>
                    <a:pt x="7797" y="5638"/>
                  </a:lnTo>
                  <a:lnTo>
                    <a:pt x="6464" y="6032"/>
                  </a:lnTo>
                  <a:lnTo>
                    <a:pt x="16053" y="6032"/>
                  </a:lnTo>
                  <a:lnTo>
                    <a:pt x="16789" y="5473"/>
                  </a:lnTo>
                  <a:lnTo>
                    <a:pt x="14681" y="990"/>
                  </a:lnTo>
                  <a:lnTo>
                    <a:pt x="10858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8" name="object 328"/>
            <p:cNvSpPr/>
            <p:nvPr/>
          </p:nvSpPr>
          <p:spPr>
            <a:xfrm>
              <a:off x="4282864" y="3038967"/>
              <a:ext cx="15875" cy="17780"/>
            </a:xfrm>
            <a:custGeom>
              <a:avLst/>
              <a:gdLst/>
              <a:ahLst/>
              <a:cxnLst/>
              <a:rect l="l" t="t" r="r" b="b"/>
              <a:pathLst>
                <a:path w="15875" h="17780">
                  <a:moveTo>
                    <a:pt x="11268" y="13423"/>
                  </a:moveTo>
                  <a:lnTo>
                    <a:pt x="4762" y="13423"/>
                  </a:lnTo>
                  <a:lnTo>
                    <a:pt x="4646" y="13715"/>
                  </a:lnTo>
                  <a:lnTo>
                    <a:pt x="6794" y="13715"/>
                  </a:lnTo>
                  <a:lnTo>
                    <a:pt x="6335" y="14427"/>
                  </a:lnTo>
                  <a:lnTo>
                    <a:pt x="6265" y="15354"/>
                  </a:lnTo>
                  <a:lnTo>
                    <a:pt x="6667" y="17500"/>
                  </a:lnTo>
                  <a:lnTo>
                    <a:pt x="9474" y="16522"/>
                  </a:lnTo>
                  <a:lnTo>
                    <a:pt x="11518" y="14427"/>
                  </a:lnTo>
                  <a:lnTo>
                    <a:pt x="11341" y="13931"/>
                  </a:lnTo>
                  <a:lnTo>
                    <a:pt x="11268" y="13423"/>
                  </a:lnTo>
                  <a:close/>
                </a:path>
                <a:path w="15875" h="17780">
                  <a:moveTo>
                    <a:pt x="15390" y="8572"/>
                  </a:moveTo>
                  <a:lnTo>
                    <a:pt x="3086" y="8572"/>
                  </a:lnTo>
                  <a:lnTo>
                    <a:pt x="3294" y="10223"/>
                  </a:lnTo>
                  <a:lnTo>
                    <a:pt x="3374" y="10858"/>
                  </a:lnTo>
                  <a:lnTo>
                    <a:pt x="3479" y="11696"/>
                  </a:lnTo>
                  <a:lnTo>
                    <a:pt x="590" y="11696"/>
                  </a:lnTo>
                  <a:lnTo>
                    <a:pt x="292" y="13423"/>
                  </a:lnTo>
                  <a:lnTo>
                    <a:pt x="215" y="13931"/>
                  </a:lnTo>
                  <a:lnTo>
                    <a:pt x="94" y="14731"/>
                  </a:lnTo>
                  <a:lnTo>
                    <a:pt x="0" y="15354"/>
                  </a:lnTo>
                  <a:lnTo>
                    <a:pt x="2051" y="16522"/>
                  </a:lnTo>
                  <a:lnTo>
                    <a:pt x="1814" y="16522"/>
                  </a:lnTo>
                  <a:lnTo>
                    <a:pt x="4241" y="14731"/>
                  </a:lnTo>
                  <a:lnTo>
                    <a:pt x="4560" y="13931"/>
                  </a:lnTo>
                  <a:lnTo>
                    <a:pt x="4646" y="13715"/>
                  </a:lnTo>
                  <a:lnTo>
                    <a:pt x="4762" y="13423"/>
                  </a:lnTo>
                  <a:lnTo>
                    <a:pt x="11268" y="13423"/>
                  </a:lnTo>
                  <a:lnTo>
                    <a:pt x="11061" y="11988"/>
                  </a:lnTo>
                  <a:lnTo>
                    <a:pt x="11036" y="11214"/>
                  </a:lnTo>
                  <a:lnTo>
                    <a:pt x="13004" y="10858"/>
                  </a:lnTo>
                  <a:lnTo>
                    <a:pt x="14300" y="10858"/>
                  </a:lnTo>
                  <a:lnTo>
                    <a:pt x="14947" y="10223"/>
                  </a:lnTo>
                  <a:lnTo>
                    <a:pt x="15329" y="8966"/>
                  </a:lnTo>
                  <a:lnTo>
                    <a:pt x="15390" y="8572"/>
                  </a:lnTo>
                  <a:close/>
                </a:path>
                <a:path w="15875" h="17780">
                  <a:moveTo>
                    <a:pt x="14300" y="10858"/>
                  </a:moveTo>
                  <a:lnTo>
                    <a:pt x="13004" y="10858"/>
                  </a:lnTo>
                  <a:lnTo>
                    <a:pt x="13678" y="11696"/>
                  </a:lnTo>
                  <a:lnTo>
                    <a:pt x="13446" y="11696"/>
                  </a:lnTo>
                  <a:lnTo>
                    <a:pt x="14300" y="10858"/>
                  </a:lnTo>
                  <a:close/>
                </a:path>
                <a:path w="15875" h="17780">
                  <a:moveTo>
                    <a:pt x="2120" y="3555"/>
                  </a:moveTo>
                  <a:lnTo>
                    <a:pt x="253" y="5029"/>
                  </a:lnTo>
                  <a:lnTo>
                    <a:pt x="278" y="5651"/>
                  </a:lnTo>
                  <a:lnTo>
                    <a:pt x="396" y="7772"/>
                  </a:lnTo>
                  <a:lnTo>
                    <a:pt x="609" y="8369"/>
                  </a:lnTo>
                  <a:lnTo>
                    <a:pt x="2324" y="8966"/>
                  </a:lnTo>
                  <a:lnTo>
                    <a:pt x="3086" y="8572"/>
                  </a:lnTo>
                  <a:lnTo>
                    <a:pt x="15390" y="8572"/>
                  </a:lnTo>
                  <a:lnTo>
                    <a:pt x="15428" y="7772"/>
                  </a:lnTo>
                  <a:lnTo>
                    <a:pt x="12522" y="7772"/>
                  </a:lnTo>
                  <a:lnTo>
                    <a:pt x="10401" y="5651"/>
                  </a:lnTo>
                  <a:lnTo>
                    <a:pt x="11427" y="4800"/>
                  </a:lnTo>
                  <a:lnTo>
                    <a:pt x="5246" y="4800"/>
                  </a:lnTo>
                  <a:lnTo>
                    <a:pt x="4737" y="4140"/>
                  </a:lnTo>
                  <a:lnTo>
                    <a:pt x="4495" y="3873"/>
                  </a:lnTo>
                  <a:lnTo>
                    <a:pt x="2120" y="3555"/>
                  </a:lnTo>
                  <a:close/>
                </a:path>
                <a:path w="15875" h="17780">
                  <a:moveTo>
                    <a:pt x="15570" y="4800"/>
                  </a:moveTo>
                  <a:lnTo>
                    <a:pt x="12522" y="7772"/>
                  </a:lnTo>
                  <a:lnTo>
                    <a:pt x="15428" y="7772"/>
                  </a:lnTo>
                  <a:lnTo>
                    <a:pt x="15529" y="5651"/>
                  </a:lnTo>
                  <a:lnTo>
                    <a:pt x="15570" y="4800"/>
                  </a:lnTo>
                  <a:close/>
                </a:path>
                <a:path w="15875" h="17780">
                  <a:moveTo>
                    <a:pt x="8737" y="0"/>
                  </a:moveTo>
                  <a:lnTo>
                    <a:pt x="7391" y="2438"/>
                  </a:lnTo>
                  <a:lnTo>
                    <a:pt x="7658" y="3187"/>
                  </a:lnTo>
                  <a:lnTo>
                    <a:pt x="6286" y="4419"/>
                  </a:lnTo>
                  <a:lnTo>
                    <a:pt x="5040" y="4800"/>
                  </a:lnTo>
                  <a:lnTo>
                    <a:pt x="11427" y="4800"/>
                  </a:lnTo>
                  <a:lnTo>
                    <a:pt x="12928" y="3555"/>
                  </a:lnTo>
                  <a:lnTo>
                    <a:pt x="12866" y="3187"/>
                  </a:lnTo>
                  <a:lnTo>
                    <a:pt x="11772" y="774"/>
                  </a:lnTo>
                  <a:lnTo>
                    <a:pt x="8737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9" name="object 329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4321594" y="2986366"/>
              <a:ext cx="43014" cy="38747"/>
            </a:xfrm>
            <a:prstGeom prst="rect">
              <a:avLst/>
            </a:prstGeom>
          </p:spPr>
        </p:pic>
        <p:sp>
          <p:nvSpPr>
            <p:cNvPr id="330" name="object 330"/>
            <p:cNvSpPr/>
            <p:nvPr/>
          </p:nvSpPr>
          <p:spPr>
            <a:xfrm>
              <a:off x="4331357" y="3000776"/>
              <a:ext cx="26034" cy="20320"/>
            </a:xfrm>
            <a:custGeom>
              <a:avLst/>
              <a:gdLst/>
              <a:ahLst/>
              <a:cxnLst/>
              <a:rect l="l" t="t" r="r" b="b"/>
              <a:pathLst>
                <a:path w="26035" h="20319">
                  <a:moveTo>
                    <a:pt x="23796" y="16624"/>
                  </a:moveTo>
                  <a:lnTo>
                    <a:pt x="13246" y="16624"/>
                  </a:lnTo>
                  <a:lnTo>
                    <a:pt x="14312" y="17678"/>
                  </a:lnTo>
                  <a:lnTo>
                    <a:pt x="15227" y="18541"/>
                  </a:lnTo>
                  <a:lnTo>
                    <a:pt x="15112" y="18973"/>
                  </a:lnTo>
                  <a:lnTo>
                    <a:pt x="15038" y="19253"/>
                  </a:lnTo>
                  <a:lnTo>
                    <a:pt x="14971" y="19507"/>
                  </a:lnTo>
                  <a:lnTo>
                    <a:pt x="14886" y="19824"/>
                  </a:lnTo>
                  <a:lnTo>
                    <a:pt x="15136" y="19824"/>
                  </a:lnTo>
                  <a:lnTo>
                    <a:pt x="17525" y="20205"/>
                  </a:lnTo>
                  <a:lnTo>
                    <a:pt x="19481" y="19507"/>
                  </a:lnTo>
                  <a:lnTo>
                    <a:pt x="20243" y="18973"/>
                  </a:lnTo>
                  <a:lnTo>
                    <a:pt x="23796" y="16624"/>
                  </a:lnTo>
                  <a:close/>
                </a:path>
                <a:path w="26035" h="20319">
                  <a:moveTo>
                    <a:pt x="23974" y="11518"/>
                  </a:moveTo>
                  <a:lnTo>
                    <a:pt x="5613" y="11518"/>
                  </a:lnTo>
                  <a:lnTo>
                    <a:pt x="7134" y="14058"/>
                  </a:lnTo>
                  <a:lnTo>
                    <a:pt x="5460" y="14058"/>
                  </a:lnTo>
                  <a:lnTo>
                    <a:pt x="2781" y="16941"/>
                  </a:lnTo>
                  <a:lnTo>
                    <a:pt x="6070" y="19253"/>
                  </a:lnTo>
                  <a:lnTo>
                    <a:pt x="10045" y="19824"/>
                  </a:lnTo>
                  <a:lnTo>
                    <a:pt x="10426" y="19253"/>
                  </a:lnTo>
                  <a:lnTo>
                    <a:pt x="12395" y="17284"/>
                  </a:lnTo>
                  <a:lnTo>
                    <a:pt x="13246" y="16624"/>
                  </a:lnTo>
                  <a:lnTo>
                    <a:pt x="23796" y="16624"/>
                  </a:lnTo>
                  <a:lnTo>
                    <a:pt x="24142" y="16395"/>
                  </a:lnTo>
                  <a:lnTo>
                    <a:pt x="18072" y="15405"/>
                  </a:lnTo>
                  <a:lnTo>
                    <a:pt x="18846" y="12344"/>
                  </a:lnTo>
                  <a:lnTo>
                    <a:pt x="23536" y="12344"/>
                  </a:lnTo>
                  <a:lnTo>
                    <a:pt x="23907" y="11645"/>
                  </a:lnTo>
                  <a:lnTo>
                    <a:pt x="23974" y="11518"/>
                  </a:lnTo>
                  <a:close/>
                </a:path>
                <a:path w="26035" h="20319">
                  <a:moveTo>
                    <a:pt x="23536" y="12344"/>
                  </a:moveTo>
                  <a:lnTo>
                    <a:pt x="18846" y="12344"/>
                  </a:lnTo>
                  <a:lnTo>
                    <a:pt x="22910" y="13525"/>
                  </a:lnTo>
                  <a:lnTo>
                    <a:pt x="23536" y="12344"/>
                  </a:lnTo>
                  <a:close/>
                </a:path>
                <a:path w="26035" h="20319">
                  <a:moveTo>
                    <a:pt x="4495" y="5524"/>
                  </a:moveTo>
                  <a:lnTo>
                    <a:pt x="0" y="7873"/>
                  </a:lnTo>
                  <a:lnTo>
                    <a:pt x="254" y="10579"/>
                  </a:lnTo>
                  <a:lnTo>
                    <a:pt x="279" y="10845"/>
                  </a:lnTo>
                  <a:lnTo>
                    <a:pt x="2933" y="11645"/>
                  </a:lnTo>
                  <a:lnTo>
                    <a:pt x="3962" y="11976"/>
                  </a:lnTo>
                  <a:lnTo>
                    <a:pt x="5613" y="11518"/>
                  </a:lnTo>
                  <a:lnTo>
                    <a:pt x="23974" y="11518"/>
                  </a:lnTo>
                  <a:lnTo>
                    <a:pt x="25463" y="8775"/>
                  </a:lnTo>
                  <a:lnTo>
                    <a:pt x="25249" y="8254"/>
                  </a:lnTo>
                  <a:lnTo>
                    <a:pt x="6984" y="8254"/>
                  </a:lnTo>
                  <a:lnTo>
                    <a:pt x="4495" y="5524"/>
                  </a:lnTo>
                  <a:close/>
                </a:path>
                <a:path w="26035" h="20319">
                  <a:moveTo>
                    <a:pt x="11683" y="0"/>
                  </a:moveTo>
                  <a:lnTo>
                    <a:pt x="8420" y="2019"/>
                  </a:lnTo>
                  <a:lnTo>
                    <a:pt x="7556" y="3035"/>
                  </a:lnTo>
                  <a:lnTo>
                    <a:pt x="8088" y="4889"/>
                  </a:lnTo>
                  <a:lnTo>
                    <a:pt x="8712" y="6756"/>
                  </a:lnTo>
                  <a:lnTo>
                    <a:pt x="6984" y="8254"/>
                  </a:lnTo>
                  <a:lnTo>
                    <a:pt x="25249" y="8254"/>
                  </a:lnTo>
                  <a:lnTo>
                    <a:pt x="24437" y="6273"/>
                  </a:lnTo>
                  <a:lnTo>
                    <a:pt x="19430" y="6273"/>
                  </a:lnTo>
                  <a:lnTo>
                    <a:pt x="16954" y="5803"/>
                  </a:lnTo>
                  <a:lnTo>
                    <a:pt x="15735" y="4889"/>
                  </a:lnTo>
                  <a:lnTo>
                    <a:pt x="15895" y="4279"/>
                  </a:lnTo>
                  <a:lnTo>
                    <a:pt x="16001" y="3873"/>
                  </a:lnTo>
                  <a:lnTo>
                    <a:pt x="16116" y="3378"/>
                  </a:lnTo>
                  <a:lnTo>
                    <a:pt x="14566" y="596"/>
                  </a:lnTo>
                  <a:lnTo>
                    <a:pt x="11683" y="0"/>
                  </a:lnTo>
                  <a:close/>
                </a:path>
                <a:path w="26035" h="20319">
                  <a:moveTo>
                    <a:pt x="23869" y="4889"/>
                  </a:moveTo>
                  <a:lnTo>
                    <a:pt x="23321" y="4889"/>
                  </a:lnTo>
                  <a:lnTo>
                    <a:pt x="20040" y="5372"/>
                  </a:lnTo>
                  <a:lnTo>
                    <a:pt x="19430" y="6273"/>
                  </a:lnTo>
                  <a:lnTo>
                    <a:pt x="24437" y="6273"/>
                  </a:lnTo>
                  <a:lnTo>
                    <a:pt x="23869" y="4889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1" name="object 331"/>
            <p:cNvSpPr/>
            <p:nvPr/>
          </p:nvSpPr>
          <p:spPr>
            <a:xfrm>
              <a:off x="4333733" y="3003018"/>
              <a:ext cx="20320" cy="16510"/>
            </a:xfrm>
            <a:custGeom>
              <a:avLst/>
              <a:gdLst/>
              <a:ahLst/>
              <a:cxnLst/>
              <a:rect l="l" t="t" r="r" b="b"/>
              <a:pathLst>
                <a:path w="20320" h="16510">
                  <a:moveTo>
                    <a:pt x="18962" y="13385"/>
                  </a:moveTo>
                  <a:lnTo>
                    <a:pt x="10756" y="13385"/>
                  </a:lnTo>
                  <a:lnTo>
                    <a:pt x="12331" y="14871"/>
                  </a:lnTo>
                  <a:lnTo>
                    <a:pt x="12193" y="15455"/>
                  </a:lnTo>
                  <a:lnTo>
                    <a:pt x="12091" y="15887"/>
                  </a:lnTo>
                  <a:lnTo>
                    <a:pt x="12441" y="15887"/>
                  </a:lnTo>
                  <a:lnTo>
                    <a:pt x="14050" y="16129"/>
                  </a:lnTo>
                  <a:lnTo>
                    <a:pt x="14833" y="15887"/>
                  </a:lnTo>
                  <a:lnTo>
                    <a:pt x="15684" y="15582"/>
                  </a:lnTo>
                  <a:lnTo>
                    <a:pt x="18962" y="13385"/>
                  </a:lnTo>
                  <a:close/>
                </a:path>
                <a:path w="20320" h="16510">
                  <a:moveTo>
                    <a:pt x="15166" y="9385"/>
                  </a:moveTo>
                  <a:lnTo>
                    <a:pt x="4610" y="9385"/>
                  </a:lnTo>
                  <a:lnTo>
                    <a:pt x="5890" y="11391"/>
                  </a:lnTo>
                  <a:lnTo>
                    <a:pt x="4546" y="11391"/>
                  </a:lnTo>
                  <a:lnTo>
                    <a:pt x="2463" y="13665"/>
                  </a:lnTo>
                  <a:lnTo>
                    <a:pt x="5143" y="15455"/>
                  </a:lnTo>
                  <a:lnTo>
                    <a:pt x="8280" y="15887"/>
                  </a:lnTo>
                  <a:lnTo>
                    <a:pt x="8488" y="15582"/>
                  </a:lnTo>
                  <a:lnTo>
                    <a:pt x="8575" y="15455"/>
                  </a:lnTo>
                  <a:lnTo>
                    <a:pt x="10109" y="13906"/>
                  </a:lnTo>
                  <a:lnTo>
                    <a:pt x="10756" y="13385"/>
                  </a:lnTo>
                  <a:lnTo>
                    <a:pt x="18962" y="13385"/>
                  </a:lnTo>
                  <a:lnTo>
                    <a:pt x="19265" y="13182"/>
                  </a:lnTo>
                  <a:lnTo>
                    <a:pt x="14706" y="12446"/>
                  </a:lnTo>
                  <a:lnTo>
                    <a:pt x="15061" y="10083"/>
                  </a:lnTo>
                  <a:lnTo>
                    <a:pt x="15166" y="9385"/>
                  </a:lnTo>
                  <a:close/>
                </a:path>
                <a:path w="20320" h="16510">
                  <a:moveTo>
                    <a:pt x="19227" y="9232"/>
                  </a:moveTo>
                  <a:lnTo>
                    <a:pt x="15189" y="9232"/>
                  </a:lnTo>
                  <a:lnTo>
                    <a:pt x="18757" y="10083"/>
                  </a:lnTo>
                  <a:lnTo>
                    <a:pt x="19143" y="9385"/>
                  </a:lnTo>
                  <a:lnTo>
                    <a:pt x="19227" y="9232"/>
                  </a:lnTo>
                  <a:close/>
                </a:path>
                <a:path w="20320" h="16510">
                  <a:moveTo>
                    <a:pt x="3606" y="4584"/>
                  </a:moveTo>
                  <a:lnTo>
                    <a:pt x="0" y="6464"/>
                  </a:lnTo>
                  <a:lnTo>
                    <a:pt x="304" y="8839"/>
                  </a:lnTo>
                  <a:lnTo>
                    <a:pt x="3302" y="9740"/>
                  </a:lnTo>
                  <a:lnTo>
                    <a:pt x="4610" y="9385"/>
                  </a:lnTo>
                  <a:lnTo>
                    <a:pt x="15166" y="9385"/>
                  </a:lnTo>
                  <a:lnTo>
                    <a:pt x="15189" y="9232"/>
                  </a:lnTo>
                  <a:lnTo>
                    <a:pt x="19227" y="9232"/>
                  </a:lnTo>
                  <a:lnTo>
                    <a:pt x="20320" y="7251"/>
                  </a:lnTo>
                  <a:lnTo>
                    <a:pt x="5521" y="7251"/>
                  </a:lnTo>
                  <a:lnTo>
                    <a:pt x="3606" y="4584"/>
                  </a:lnTo>
                  <a:close/>
                </a:path>
                <a:path w="20320" h="16510">
                  <a:moveTo>
                    <a:pt x="9156" y="0"/>
                  </a:moveTo>
                  <a:lnTo>
                    <a:pt x="6934" y="1803"/>
                  </a:lnTo>
                  <a:lnTo>
                    <a:pt x="6477" y="2489"/>
                  </a:lnTo>
                  <a:lnTo>
                    <a:pt x="7142" y="4584"/>
                  </a:lnTo>
                  <a:lnTo>
                    <a:pt x="7533" y="4584"/>
                  </a:lnTo>
                  <a:lnTo>
                    <a:pt x="8128" y="4864"/>
                  </a:lnTo>
                  <a:lnTo>
                    <a:pt x="7807" y="4864"/>
                  </a:lnTo>
                  <a:lnTo>
                    <a:pt x="5343" y="7251"/>
                  </a:lnTo>
                  <a:lnTo>
                    <a:pt x="20320" y="7251"/>
                  </a:lnTo>
                  <a:lnTo>
                    <a:pt x="19493" y="5257"/>
                  </a:lnTo>
                  <a:lnTo>
                    <a:pt x="15544" y="5257"/>
                  </a:lnTo>
                  <a:lnTo>
                    <a:pt x="13601" y="4864"/>
                  </a:lnTo>
                  <a:lnTo>
                    <a:pt x="12611" y="4140"/>
                  </a:lnTo>
                  <a:lnTo>
                    <a:pt x="12814" y="3327"/>
                  </a:lnTo>
                  <a:lnTo>
                    <a:pt x="12903" y="2933"/>
                  </a:lnTo>
                  <a:lnTo>
                    <a:pt x="11633" y="660"/>
                  </a:lnTo>
                  <a:lnTo>
                    <a:pt x="9156" y="0"/>
                  </a:lnTo>
                  <a:close/>
                </a:path>
                <a:path w="20320" h="16510">
                  <a:moveTo>
                    <a:pt x="19029" y="4140"/>
                  </a:moveTo>
                  <a:lnTo>
                    <a:pt x="15744" y="4584"/>
                  </a:lnTo>
                  <a:lnTo>
                    <a:pt x="15989" y="4584"/>
                  </a:lnTo>
                  <a:lnTo>
                    <a:pt x="15544" y="5257"/>
                  </a:lnTo>
                  <a:lnTo>
                    <a:pt x="19493" y="5257"/>
                  </a:lnTo>
                  <a:lnTo>
                    <a:pt x="19029" y="414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2" name="object 332"/>
            <p:cNvSpPr/>
            <p:nvPr/>
          </p:nvSpPr>
          <p:spPr>
            <a:xfrm>
              <a:off x="4326237" y="2989823"/>
              <a:ext cx="38735" cy="35560"/>
            </a:xfrm>
            <a:custGeom>
              <a:avLst/>
              <a:gdLst/>
              <a:ahLst/>
              <a:cxnLst/>
              <a:rect l="l" t="t" r="r" b="b"/>
              <a:pathLst>
                <a:path w="38735" h="35560">
                  <a:moveTo>
                    <a:pt x="28892" y="0"/>
                  </a:moveTo>
                  <a:lnTo>
                    <a:pt x="29845" y="1625"/>
                  </a:lnTo>
                  <a:lnTo>
                    <a:pt x="30530" y="3403"/>
                  </a:lnTo>
                  <a:lnTo>
                    <a:pt x="31965" y="10096"/>
                  </a:lnTo>
                  <a:lnTo>
                    <a:pt x="30911" y="14732"/>
                  </a:lnTo>
                  <a:lnTo>
                    <a:pt x="25666" y="23520"/>
                  </a:lnTo>
                  <a:lnTo>
                    <a:pt x="20205" y="27101"/>
                  </a:lnTo>
                  <a:lnTo>
                    <a:pt x="12382" y="28308"/>
                  </a:lnTo>
                  <a:lnTo>
                    <a:pt x="9791" y="28346"/>
                  </a:lnTo>
                  <a:lnTo>
                    <a:pt x="7251" y="28486"/>
                  </a:lnTo>
                  <a:lnTo>
                    <a:pt x="4660" y="28321"/>
                  </a:lnTo>
                  <a:lnTo>
                    <a:pt x="2247" y="27635"/>
                  </a:lnTo>
                  <a:lnTo>
                    <a:pt x="0" y="26454"/>
                  </a:lnTo>
                  <a:lnTo>
                    <a:pt x="812" y="27546"/>
                  </a:lnTo>
                  <a:lnTo>
                    <a:pt x="15303" y="35293"/>
                  </a:lnTo>
                  <a:lnTo>
                    <a:pt x="18275" y="35204"/>
                  </a:lnTo>
                  <a:lnTo>
                    <a:pt x="25722" y="33641"/>
                  </a:lnTo>
                  <a:lnTo>
                    <a:pt x="32199" y="29703"/>
                  </a:lnTo>
                  <a:lnTo>
                    <a:pt x="36740" y="23829"/>
                  </a:lnTo>
                  <a:lnTo>
                    <a:pt x="38379" y="16459"/>
                  </a:lnTo>
                  <a:lnTo>
                    <a:pt x="38303" y="12395"/>
                  </a:lnTo>
                  <a:lnTo>
                    <a:pt x="36703" y="7785"/>
                  </a:lnTo>
                  <a:lnTo>
                    <a:pt x="34150" y="4622"/>
                  </a:lnTo>
                  <a:lnTo>
                    <a:pt x="32664" y="2794"/>
                  </a:lnTo>
                  <a:lnTo>
                    <a:pt x="30886" y="1244"/>
                  </a:lnTo>
                  <a:lnTo>
                    <a:pt x="28892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3" name="object 333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4287227" y="2996755"/>
              <a:ext cx="34277" cy="31356"/>
            </a:xfrm>
            <a:prstGeom prst="rect">
              <a:avLst/>
            </a:prstGeom>
          </p:spPr>
        </p:pic>
        <p:sp>
          <p:nvSpPr>
            <p:cNvPr id="334" name="object 334"/>
            <p:cNvSpPr/>
            <p:nvPr/>
          </p:nvSpPr>
          <p:spPr>
            <a:xfrm>
              <a:off x="4287235" y="2996651"/>
              <a:ext cx="24130" cy="29845"/>
            </a:xfrm>
            <a:custGeom>
              <a:avLst/>
              <a:gdLst/>
              <a:ahLst/>
              <a:cxnLst/>
              <a:rect l="l" t="t" r="r" b="b"/>
              <a:pathLst>
                <a:path w="24129" h="29844">
                  <a:moveTo>
                    <a:pt x="2235" y="5207"/>
                  </a:moveTo>
                  <a:lnTo>
                    <a:pt x="1943" y="5410"/>
                  </a:lnTo>
                  <a:lnTo>
                    <a:pt x="2044" y="7035"/>
                  </a:lnTo>
                  <a:lnTo>
                    <a:pt x="1841" y="7988"/>
                  </a:lnTo>
                  <a:lnTo>
                    <a:pt x="3695" y="8686"/>
                  </a:lnTo>
                  <a:lnTo>
                    <a:pt x="2616" y="10604"/>
                  </a:lnTo>
                  <a:lnTo>
                    <a:pt x="3251" y="11239"/>
                  </a:lnTo>
                  <a:lnTo>
                    <a:pt x="393" y="12712"/>
                  </a:lnTo>
                  <a:lnTo>
                    <a:pt x="393" y="13233"/>
                  </a:lnTo>
                  <a:lnTo>
                    <a:pt x="0" y="13766"/>
                  </a:lnTo>
                  <a:lnTo>
                    <a:pt x="114" y="14020"/>
                  </a:lnTo>
                  <a:lnTo>
                    <a:pt x="1117" y="14224"/>
                  </a:lnTo>
                  <a:lnTo>
                    <a:pt x="2222" y="14554"/>
                  </a:lnTo>
                  <a:lnTo>
                    <a:pt x="2806" y="16484"/>
                  </a:lnTo>
                  <a:lnTo>
                    <a:pt x="3683" y="18186"/>
                  </a:lnTo>
                  <a:lnTo>
                    <a:pt x="4140" y="18808"/>
                  </a:lnTo>
                  <a:lnTo>
                    <a:pt x="4635" y="20713"/>
                  </a:lnTo>
                  <a:lnTo>
                    <a:pt x="13119" y="29311"/>
                  </a:lnTo>
                  <a:lnTo>
                    <a:pt x="11163" y="27444"/>
                  </a:lnTo>
                  <a:lnTo>
                    <a:pt x="9728" y="24993"/>
                  </a:lnTo>
                  <a:lnTo>
                    <a:pt x="8937" y="20713"/>
                  </a:lnTo>
                  <a:lnTo>
                    <a:pt x="8826" y="20116"/>
                  </a:lnTo>
                  <a:lnTo>
                    <a:pt x="8343" y="18186"/>
                  </a:lnTo>
                  <a:lnTo>
                    <a:pt x="8280" y="17932"/>
                  </a:lnTo>
                  <a:lnTo>
                    <a:pt x="9301" y="11239"/>
                  </a:lnTo>
                  <a:lnTo>
                    <a:pt x="9402" y="10604"/>
                  </a:lnTo>
                  <a:lnTo>
                    <a:pt x="9448" y="10312"/>
                  </a:lnTo>
                  <a:lnTo>
                    <a:pt x="12944" y="5930"/>
                  </a:lnTo>
                  <a:lnTo>
                    <a:pt x="3634" y="5930"/>
                  </a:lnTo>
                  <a:lnTo>
                    <a:pt x="2946" y="5600"/>
                  </a:lnTo>
                  <a:lnTo>
                    <a:pt x="2235" y="5207"/>
                  </a:lnTo>
                  <a:close/>
                </a:path>
                <a:path w="24129" h="29844">
                  <a:moveTo>
                    <a:pt x="19646" y="0"/>
                  </a:moveTo>
                  <a:lnTo>
                    <a:pt x="12153" y="381"/>
                  </a:lnTo>
                  <a:lnTo>
                    <a:pt x="14129" y="381"/>
                  </a:lnTo>
                  <a:lnTo>
                    <a:pt x="11010" y="1689"/>
                  </a:lnTo>
                  <a:lnTo>
                    <a:pt x="8458" y="3759"/>
                  </a:lnTo>
                  <a:lnTo>
                    <a:pt x="8166" y="4051"/>
                  </a:lnTo>
                  <a:lnTo>
                    <a:pt x="5130" y="5930"/>
                  </a:lnTo>
                  <a:lnTo>
                    <a:pt x="12949" y="5930"/>
                  </a:lnTo>
                  <a:lnTo>
                    <a:pt x="14135" y="4368"/>
                  </a:lnTo>
                  <a:lnTo>
                    <a:pt x="18161" y="2349"/>
                  </a:lnTo>
                  <a:lnTo>
                    <a:pt x="21869" y="1257"/>
                  </a:lnTo>
                  <a:lnTo>
                    <a:pt x="24123" y="1257"/>
                  </a:lnTo>
                  <a:lnTo>
                    <a:pt x="21856" y="381"/>
                  </a:lnTo>
                  <a:lnTo>
                    <a:pt x="19646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5" name="object 335"/>
            <p:cNvSpPr/>
            <p:nvPr/>
          </p:nvSpPr>
          <p:spPr>
            <a:xfrm>
              <a:off x="4442511" y="3312439"/>
              <a:ext cx="47625" cy="82550"/>
            </a:xfrm>
            <a:custGeom>
              <a:avLst/>
              <a:gdLst/>
              <a:ahLst/>
              <a:cxnLst/>
              <a:rect l="l" t="t" r="r" b="b"/>
              <a:pathLst>
                <a:path w="47625" h="82550">
                  <a:moveTo>
                    <a:pt x="47205" y="42900"/>
                  </a:moveTo>
                  <a:lnTo>
                    <a:pt x="46824" y="42151"/>
                  </a:lnTo>
                  <a:lnTo>
                    <a:pt x="46723" y="41224"/>
                  </a:lnTo>
                  <a:lnTo>
                    <a:pt x="47091" y="39954"/>
                  </a:lnTo>
                  <a:lnTo>
                    <a:pt x="47091" y="39357"/>
                  </a:lnTo>
                  <a:lnTo>
                    <a:pt x="46634" y="39560"/>
                  </a:lnTo>
                  <a:lnTo>
                    <a:pt x="37211" y="42506"/>
                  </a:lnTo>
                  <a:lnTo>
                    <a:pt x="27101" y="42913"/>
                  </a:lnTo>
                  <a:lnTo>
                    <a:pt x="16344" y="40792"/>
                  </a:lnTo>
                  <a:lnTo>
                    <a:pt x="14605" y="40093"/>
                  </a:lnTo>
                  <a:lnTo>
                    <a:pt x="20193" y="39801"/>
                  </a:lnTo>
                  <a:lnTo>
                    <a:pt x="31838" y="36550"/>
                  </a:lnTo>
                  <a:lnTo>
                    <a:pt x="40563" y="31724"/>
                  </a:lnTo>
                  <a:lnTo>
                    <a:pt x="46723" y="26263"/>
                  </a:lnTo>
                  <a:lnTo>
                    <a:pt x="46075" y="25730"/>
                  </a:lnTo>
                  <a:lnTo>
                    <a:pt x="45593" y="24930"/>
                  </a:lnTo>
                  <a:lnTo>
                    <a:pt x="45415" y="23609"/>
                  </a:lnTo>
                  <a:lnTo>
                    <a:pt x="45173" y="23063"/>
                  </a:lnTo>
                  <a:lnTo>
                    <a:pt x="44843" y="23444"/>
                  </a:lnTo>
                  <a:lnTo>
                    <a:pt x="37439" y="29946"/>
                  </a:lnTo>
                  <a:lnTo>
                    <a:pt x="28371" y="34442"/>
                  </a:lnTo>
                  <a:lnTo>
                    <a:pt x="17678" y="36880"/>
                  </a:lnTo>
                  <a:lnTo>
                    <a:pt x="9067" y="37172"/>
                  </a:lnTo>
                  <a:lnTo>
                    <a:pt x="16179" y="29464"/>
                  </a:lnTo>
                  <a:lnTo>
                    <a:pt x="22199" y="18961"/>
                  </a:lnTo>
                  <a:lnTo>
                    <a:pt x="25031" y="9410"/>
                  </a:lnTo>
                  <a:lnTo>
                    <a:pt x="25590" y="1181"/>
                  </a:lnTo>
                  <a:lnTo>
                    <a:pt x="24739" y="1244"/>
                  </a:lnTo>
                  <a:lnTo>
                    <a:pt x="23850" y="1028"/>
                  </a:lnTo>
                  <a:lnTo>
                    <a:pt x="22796" y="215"/>
                  </a:lnTo>
                  <a:lnTo>
                    <a:pt x="22237" y="0"/>
                  </a:lnTo>
                  <a:lnTo>
                    <a:pt x="22275" y="495"/>
                  </a:lnTo>
                  <a:lnTo>
                    <a:pt x="21564" y="10337"/>
                  </a:lnTo>
                  <a:lnTo>
                    <a:pt x="18262" y="19888"/>
                  </a:lnTo>
                  <a:lnTo>
                    <a:pt x="12344" y="29146"/>
                  </a:lnTo>
                  <a:lnTo>
                    <a:pt x="5461" y="36360"/>
                  </a:lnTo>
                  <a:lnTo>
                    <a:pt x="5219" y="36258"/>
                  </a:lnTo>
                  <a:lnTo>
                    <a:pt x="6959" y="27254"/>
                  </a:lnTo>
                  <a:lnTo>
                    <a:pt x="6946" y="17475"/>
                  </a:lnTo>
                  <a:lnTo>
                    <a:pt x="5232" y="10071"/>
                  </a:lnTo>
                  <a:lnTo>
                    <a:pt x="2565" y="4775"/>
                  </a:lnTo>
                  <a:lnTo>
                    <a:pt x="2070" y="5295"/>
                  </a:lnTo>
                  <a:lnTo>
                    <a:pt x="1422" y="5676"/>
                  </a:lnTo>
                  <a:lnTo>
                    <a:pt x="444" y="5778"/>
                  </a:lnTo>
                  <a:lnTo>
                    <a:pt x="0" y="5956"/>
                  </a:lnTo>
                  <a:lnTo>
                    <a:pt x="215" y="6235"/>
                  </a:lnTo>
                  <a:lnTo>
                    <a:pt x="3378" y="12598"/>
                  </a:lnTo>
                  <a:lnTo>
                    <a:pt x="4775" y="20281"/>
                  </a:lnTo>
                  <a:lnTo>
                    <a:pt x="4406" y="29235"/>
                  </a:lnTo>
                  <a:lnTo>
                    <a:pt x="2286" y="39446"/>
                  </a:lnTo>
                  <a:lnTo>
                    <a:pt x="2882" y="39522"/>
                  </a:lnTo>
                  <a:lnTo>
                    <a:pt x="2019" y="39954"/>
                  </a:lnTo>
                  <a:lnTo>
                    <a:pt x="6692" y="51333"/>
                  </a:lnTo>
                  <a:lnTo>
                    <a:pt x="8839" y="62090"/>
                  </a:lnTo>
                  <a:lnTo>
                    <a:pt x="8470" y="72199"/>
                  </a:lnTo>
                  <a:lnTo>
                    <a:pt x="5562" y="81622"/>
                  </a:lnTo>
                  <a:lnTo>
                    <a:pt x="5334" y="82080"/>
                  </a:lnTo>
                  <a:lnTo>
                    <a:pt x="5930" y="82067"/>
                  </a:lnTo>
                  <a:lnTo>
                    <a:pt x="7213" y="81699"/>
                  </a:lnTo>
                  <a:lnTo>
                    <a:pt x="8140" y="81800"/>
                  </a:lnTo>
                  <a:lnTo>
                    <a:pt x="8890" y="82181"/>
                  </a:lnTo>
                  <a:lnTo>
                    <a:pt x="11353" y="74320"/>
                  </a:lnTo>
                  <a:lnTo>
                    <a:pt x="12192" y="64389"/>
                  </a:lnTo>
                  <a:lnTo>
                    <a:pt x="10388" y="52425"/>
                  </a:lnTo>
                  <a:lnTo>
                    <a:pt x="6388" y="42227"/>
                  </a:lnTo>
                  <a:lnTo>
                    <a:pt x="13627" y="49123"/>
                  </a:lnTo>
                  <a:lnTo>
                    <a:pt x="19964" y="58077"/>
                  </a:lnTo>
                  <a:lnTo>
                    <a:pt x="23723" y="67462"/>
                  </a:lnTo>
                  <a:lnTo>
                    <a:pt x="24904" y="77241"/>
                  </a:lnTo>
                  <a:lnTo>
                    <a:pt x="24892" y="77762"/>
                  </a:lnTo>
                  <a:lnTo>
                    <a:pt x="25184" y="77647"/>
                  </a:lnTo>
                  <a:lnTo>
                    <a:pt x="26454" y="76644"/>
                  </a:lnTo>
                  <a:lnTo>
                    <a:pt x="27330" y="76365"/>
                  </a:lnTo>
                  <a:lnTo>
                    <a:pt x="28181" y="76390"/>
                  </a:lnTo>
                  <a:lnTo>
                    <a:pt x="27241" y="68211"/>
                  </a:lnTo>
                  <a:lnTo>
                    <a:pt x="23952" y="58801"/>
                  </a:lnTo>
                  <a:lnTo>
                    <a:pt x="19951" y="52578"/>
                  </a:lnTo>
                  <a:lnTo>
                    <a:pt x="27952" y="57505"/>
                  </a:lnTo>
                  <a:lnTo>
                    <a:pt x="37134" y="61544"/>
                  </a:lnTo>
                  <a:lnTo>
                    <a:pt x="45224" y="64122"/>
                  </a:lnTo>
                  <a:lnTo>
                    <a:pt x="45161" y="63207"/>
                  </a:lnTo>
                  <a:lnTo>
                    <a:pt x="45402" y="62280"/>
                  </a:lnTo>
                  <a:lnTo>
                    <a:pt x="46266" y="61188"/>
                  </a:lnTo>
                  <a:lnTo>
                    <a:pt x="46520" y="60591"/>
                  </a:lnTo>
                  <a:lnTo>
                    <a:pt x="46164" y="60642"/>
                  </a:lnTo>
                  <a:lnTo>
                    <a:pt x="36461" y="57937"/>
                  </a:lnTo>
                  <a:lnTo>
                    <a:pt x="27012" y="53301"/>
                  </a:lnTo>
                  <a:lnTo>
                    <a:pt x="17475" y="46850"/>
                  </a:lnTo>
                  <a:lnTo>
                    <a:pt x="12115" y="42430"/>
                  </a:lnTo>
                  <a:lnTo>
                    <a:pt x="17449" y="44488"/>
                  </a:lnTo>
                  <a:lnTo>
                    <a:pt x="29413" y="46253"/>
                  </a:lnTo>
                  <a:lnTo>
                    <a:pt x="39344" y="45389"/>
                  </a:lnTo>
                  <a:lnTo>
                    <a:pt x="47205" y="42900"/>
                  </a:lnTo>
                  <a:close/>
                </a:path>
              </a:pathLst>
            </a:custGeom>
            <a:solidFill>
              <a:srgbClr val="86A9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6" name="object 336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4490275" y="3338017"/>
              <a:ext cx="24980" cy="27114"/>
            </a:xfrm>
            <a:prstGeom prst="rect">
              <a:avLst/>
            </a:prstGeom>
          </p:spPr>
        </p:pic>
        <p:sp>
          <p:nvSpPr>
            <p:cNvPr id="337" name="object 337"/>
            <p:cNvSpPr/>
            <p:nvPr/>
          </p:nvSpPr>
          <p:spPr>
            <a:xfrm>
              <a:off x="4500952" y="3346691"/>
              <a:ext cx="13335" cy="15875"/>
            </a:xfrm>
            <a:custGeom>
              <a:avLst/>
              <a:gdLst/>
              <a:ahLst/>
              <a:cxnLst/>
              <a:rect l="l" t="t" r="r" b="b"/>
              <a:pathLst>
                <a:path w="13335" h="15875">
                  <a:moveTo>
                    <a:pt x="10573" y="12166"/>
                  </a:moveTo>
                  <a:lnTo>
                    <a:pt x="6410" y="12166"/>
                  </a:lnTo>
                  <a:lnTo>
                    <a:pt x="6019" y="13017"/>
                  </a:lnTo>
                  <a:lnTo>
                    <a:pt x="6819" y="15354"/>
                  </a:lnTo>
                  <a:lnTo>
                    <a:pt x="8994" y="14236"/>
                  </a:lnTo>
                  <a:lnTo>
                    <a:pt x="9800" y="13220"/>
                  </a:lnTo>
                  <a:lnTo>
                    <a:pt x="10573" y="12166"/>
                  </a:lnTo>
                  <a:close/>
                </a:path>
                <a:path w="13335" h="15875">
                  <a:moveTo>
                    <a:pt x="3255" y="3936"/>
                  </a:moveTo>
                  <a:lnTo>
                    <a:pt x="1168" y="3936"/>
                  </a:lnTo>
                  <a:lnTo>
                    <a:pt x="0" y="5384"/>
                  </a:lnTo>
                  <a:lnTo>
                    <a:pt x="2895" y="9029"/>
                  </a:lnTo>
                  <a:lnTo>
                    <a:pt x="3141" y="10071"/>
                  </a:lnTo>
                  <a:lnTo>
                    <a:pt x="3225" y="10426"/>
                  </a:lnTo>
                  <a:lnTo>
                    <a:pt x="965" y="11010"/>
                  </a:lnTo>
                  <a:lnTo>
                    <a:pt x="952" y="14236"/>
                  </a:lnTo>
                  <a:lnTo>
                    <a:pt x="2692" y="14947"/>
                  </a:lnTo>
                  <a:lnTo>
                    <a:pt x="4406" y="13220"/>
                  </a:lnTo>
                  <a:lnTo>
                    <a:pt x="4635" y="12166"/>
                  </a:lnTo>
                  <a:lnTo>
                    <a:pt x="10606" y="12166"/>
                  </a:lnTo>
                  <a:lnTo>
                    <a:pt x="10363" y="11734"/>
                  </a:lnTo>
                  <a:lnTo>
                    <a:pt x="9973" y="10426"/>
                  </a:lnTo>
                  <a:lnTo>
                    <a:pt x="9867" y="10071"/>
                  </a:lnTo>
                  <a:lnTo>
                    <a:pt x="9740" y="9410"/>
                  </a:lnTo>
                  <a:lnTo>
                    <a:pt x="11327" y="8889"/>
                  </a:lnTo>
                  <a:lnTo>
                    <a:pt x="12383" y="8889"/>
                  </a:lnTo>
                  <a:lnTo>
                    <a:pt x="13004" y="8064"/>
                  </a:lnTo>
                  <a:lnTo>
                    <a:pt x="13109" y="6349"/>
                  </a:lnTo>
                  <a:lnTo>
                    <a:pt x="10477" y="6349"/>
                  </a:lnTo>
                  <a:lnTo>
                    <a:pt x="8991" y="5003"/>
                  </a:lnTo>
                  <a:lnTo>
                    <a:pt x="9427" y="4559"/>
                  </a:lnTo>
                  <a:lnTo>
                    <a:pt x="3924" y="4559"/>
                  </a:lnTo>
                  <a:lnTo>
                    <a:pt x="3255" y="3936"/>
                  </a:lnTo>
                  <a:close/>
                </a:path>
                <a:path w="13335" h="15875">
                  <a:moveTo>
                    <a:pt x="12383" y="8889"/>
                  </a:moveTo>
                  <a:lnTo>
                    <a:pt x="11433" y="8889"/>
                  </a:lnTo>
                  <a:lnTo>
                    <a:pt x="12015" y="9410"/>
                  </a:lnTo>
                  <a:lnTo>
                    <a:pt x="12278" y="9029"/>
                  </a:lnTo>
                  <a:lnTo>
                    <a:pt x="12383" y="8889"/>
                  </a:lnTo>
                  <a:close/>
                </a:path>
                <a:path w="13335" h="15875">
                  <a:moveTo>
                    <a:pt x="12839" y="3251"/>
                  </a:moveTo>
                  <a:lnTo>
                    <a:pt x="10593" y="6197"/>
                  </a:lnTo>
                  <a:lnTo>
                    <a:pt x="10477" y="6349"/>
                  </a:lnTo>
                  <a:lnTo>
                    <a:pt x="13109" y="6349"/>
                  </a:lnTo>
                  <a:lnTo>
                    <a:pt x="13005" y="5003"/>
                  </a:lnTo>
                  <a:lnTo>
                    <a:pt x="12904" y="3936"/>
                  </a:lnTo>
                  <a:lnTo>
                    <a:pt x="12839" y="3251"/>
                  </a:lnTo>
                  <a:close/>
                </a:path>
                <a:path w="13335" h="15875">
                  <a:moveTo>
                    <a:pt x="6273" y="0"/>
                  </a:moveTo>
                  <a:lnTo>
                    <a:pt x="5461" y="2298"/>
                  </a:lnTo>
                  <a:lnTo>
                    <a:pt x="5778" y="2895"/>
                  </a:lnTo>
                  <a:lnTo>
                    <a:pt x="4787" y="4140"/>
                  </a:lnTo>
                  <a:lnTo>
                    <a:pt x="3924" y="4559"/>
                  </a:lnTo>
                  <a:lnTo>
                    <a:pt x="9427" y="4559"/>
                  </a:lnTo>
                  <a:lnTo>
                    <a:pt x="10858" y="3098"/>
                  </a:lnTo>
                  <a:lnTo>
                    <a:pt x="8953" y="266"/>
                  </a:lnTo>
                  <a:lnTo>
                    <a:pt x="6273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8" name="object 338"/>
            <p:cNvSpPr/>
            <p:nvPr/>
          </p:nvSpPr>
          <p:spPr>
            <a:xfrm>
              <a:off x="4502151" y="3348516"/>
              <a:ext cx="10795" cy="12065"/>
            </a:xfrm>
            <a:custGeom>
              <a:avLst/>
              <a:gdLst/>
              <a:ahLst/>
              <a:cxnLst/>
              <a:rect l="l" t="t" r="r" b="b"/>
              <a:pathLst>
                <a:path w="10795" h="12064">
                  <a:moveTo>
                    <a:pt x="8533" y="9601"/>
                  </a:moveTo>
                  <a:lnTo>
                    <a:pt x="5296" y="9601"/>
                  </a:lnTo>
                  <a:lnTo>
                    <a:pt x="5016" y="10236"/>
                  </a:lnTo>
                  <a:lnTo>
                    <a:pt x="5598" y="11849"/>
                  </a:lnTo>
                  <a:lnTo>
                    <a:pt x="5676" y="12065"/>
                  </a:lnTo>
                  <a:lnTo>
                    <a:pt x="7467" y="11099"/>
                  </a:lnTo>
                  <a:lnTo>
                    <a:pt x="8533" y="9601"/>
                  </a:lnTo>
                  <a:close/>
                </a:path>
                <a:path w="10795" h="12064">
                  <a:moveTo>
                    <a:pt x="2507" y="6248"/>
                  </a:moveTo>
                  <a:lnTo>
                    <a:pt x="2254" y="6248"/>
                  </a:lnTo>
                  <a:lnTo>
                    <a:pt x="2895" y="8470"/>
                  </a:lnTo>
                  <a:lnTo>
                    <a:pt x="927" y="8750"/>
                  </a:lnTo>
                  <a:lnTo>
                    <a:pt x="914" y="11315"/>
                  </a:lnTo>
                  <a:lnTo>
                    <a:pt x="2349" y="11849"/>
                  </a:lnTo>
                  <a:lnTo>
                    <a:pt x="3721" y="10439"/>
                  </a:lnTo>
                  <a:lnTo>
                    <a:pt x="3911" y="9601"/>
                  </a:lnTo>
                  <a:lnTo>
                    <a:pt x="8686" y="9601"/>
                  </a:lnTo>
                  <a:lnTo>
                    <a:pt x="8458" y="9144"/>
                  </a:lnTo>
                  <a:lnTo>
                    <a:pt x="8051" y="7861"/>
                  </a:lnTo>
                  <a:lnTo>
                    <a:pt x="7950" y="7340"/>
                  </a:lnTo>
                  <a:lnTo>
                    <a:pt x="9258" y="6896"/>
                  </a:lnTo>
                  <a:lnTo>
                    <a:pt x="10030" y="6896"/>
                  </a:lnTo>
                  <a:lnTo>
                    <a:pt x="10141" y="6743"/>
                  </a:lnTo>
                  <a:lnTo>
                    <a:pt x="1828" y="6743"/>
                  </a:lnTo>
                  <a:lnTo>
                    <a:pt x="2507" y="6248"/>
                  </a:lnTo>
                  <a:close/>
                </a:path>
                <a:path w="10795" h="12064">
                  <a:moveTo>
                    <a:pt x="10030" y="6896"/>
                  </a:moveTo>
                  <a:lnTo>
                    <a:pt x="9258" y="6896"/>
                  </a:lnTo>
                  <a:lnTo>
                    <a:pt x="9728" y="7340"/>
                  </a:lnTo>
                  <a:lnTo>
                    <a:pt x="10030" y="6896"/>
                  </a:lnTo>
                  <a:close/>
                </a:path>
                <a:path w="10795" h="12064">
                  <a:moveTo>
                    <a:pt x="2785" y="3111"/>
                  </a:moveTo>
                  <a:lnTo>
                    <a:pt x="1117" y="3111"/>
                  </a:lnTo>
                  <a:lnTo>
                    <a:pt x="0" y="4305"/>
                  </a:lnTo>
                  <a:lnTo>
                    <a:pt x="355" y="6070"/>
                  </a:lnTo>
                  <a:lnTo>
                    <a:pt x="710" y="6743"/>
                  </a:lnTo>
                  <a:lnTo>
                    <a:pt x="2397" y="6743"/>
                  </a:lnTo>
                  <a:lnTo>
                    <a:pt x="2254" y="6248"/>
                  </a:lnTo>
                  <a:lnTo>
                    <a:pt x="10502" y="6248"/>
                  </a:lnTo>
                  <a:lnTo>
                    <a:pt x="10587" y="4864"/>
                  </a:lnTo>
                  <a:lnTo>
                    <a:pt x="8610" y="4864"/>
                  </a:lnTo>
                  <a:lnTo>
                    <a:pt x="6946" y="3657"/>
                  </a:lnTo>
                  <a:lnTo>
                    <a:pt x="3398" y="3657"/>
                  </a:lnTo>
                  <a:lnTo>
                    <a:pt x="2785" y="3111"/>
                  </a:lnTo>
                  <a:close/>
                </a:path>
                <a:path w="10795" h="12064">
                  <a:moveTo>
                    <a:pt x="10502" y="6248"/>
                  </a:moveTo>
                  <a:lnTo>
                    <a:pt x="2507" y="6248"/>
                  </a:lnTo>
                  <a:lnTo>
                    <a:pt x="1828" y="6743"/>
                  </a:lnTo>
                  <a:lnTo>
                    <a:pt x="10141" y="6743"/>
                  </a:lnTo>
                  <a:lnTo>
                    <a:pt x="10502" y="6248"/>
                  </a:lnTo>
                  <a:close/>
                </a:path>
                <a:path w="10795" h="12064">
                  <a:moveTo>
                    <a:pt x="10350" y="2527"/>
                  </a:moveTo>
                  <a:lnTo>
                    <a:pt x="8610" y="4864"/>
                  </a:lnTo>
                  <a:lnTo>
                    <a:pt x="10598" y="4864"/>
                  </a:lnTo>
                  <a:lnTo>
                    <a:pt x="10539" y="4305"/>
                  </a:lnTo>
                  <a:lnTo>
                    <a:pt x="10412" y="3111"/>
                  </a:lnTo>
                  <a:lnTo>
                    <a:pt x="10350" y="2527"/>
                  </a:lnTo>
                  <a:close/>
                </a:path>
                <a:path w="10795" h="12064">
                  <a:moveTo>
                    <a:pt x="5219" y="0"/>
                  </a:moveTo>
                  <a:lnTo>
                    <a:pt x="4762" y="1257"/>
                  </a:lnTo>
                  <a:lnTo>
                    <a:pt x="4632" y="1917"/>
                  </a:lnTo>
                  <a:lnTo>
                    <a:pt x="4826" y="2286"/>
                  </a:lnTo>
                  <a:lnTo>
                    <a:pt x="4152" y="3111"/>
                  </a:lnTo>
                  <a:lnTo>
                    <a:pt x="4038" y="3251"/>
                  </a:lnTo>
                  <a:lnTo>
                    <a:pt x="3195" y="3657"/>
                  </a:lnTo>
                  <a:lnTo>
                    <a:pt x="6946" y="3657"/>
                  </a:lnTo>
                  <a:lnTo>
                    <a:pt x="8470" y="1917"/>
                  </a:lnTo>
                  <a:lnTo>
                    <a:pt x="7353" y="190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9" name="object 339"/>
            <p:cNvSpPr/>
            <p:nvPr/>
          </p:nvSpPr>
          <p:spPr>
            <a:xfrm>
              <a:off x="4493229" y="3337877"/>
              <a:ext cx="22225" cy="24765"/>
            </a:xfrm>
            <a:custGeom>
              <a:avLst/>
              <a:gdLst/>
              <a:ahLst/>
              <a:cxnLst/>
              <a:rect l="l" t="t" r="r" b="b"/>
              <a:pathLst>
                <a:path w="22225" h="24764">
                  <a:moveTo>
                    <a:pt x="8026" y="0"/>
                  </a:moveTo>
                  <a:lnTo>
                    <a:pt x="5067" y="914"/>
                  </a:lnTo>
                  <a:lnTo>
                    <a:pt x="3022" y="2476"/>
                  </a:lnTo>
                  <a:lnTo>
                    <a:pt x="1841" y="3378"/>
                  </a:lnTo>
                  <a:lnTo>
                    <a:pt x="825" y="4483"/>
                  </a:lnTo>
                  <a:lnTo>
                    <a:pt x="0" y="5702"/>
                  </a:lnTo>
                  <a:lnTo>
                    <a:pt x="1041" y="5143"/>
                  </a:lnTo>
                  <a:lnTo>
                    <a:pt x="2171" y="4724"/>
                  </a:lnTo>
                  <a:lnTo>
                    <a:pt x="6438" y="3962"/>
                  </a:lnTo>
                  <a:lnTo>
                    <a:pt x="9334" y="4724"/>
                  </a:lnTo>
                  <a:lnTo>
                    <a:pt x="14782" y="8216"/>
                  </a:lnTo>
                  <a:lnTo>
                    <a:pt x="16929" y="11709"/>
                  </a:lnTo>
                  <a:lnTo>
                    <a:pt x="17564" y="16687"/>
                  </a:lnTo>
                  <a:lnTo>
                    <a:pt x="17525" y="18313"/>
                  </a:lnTo>
                  <a:lnTo>
                    <a:pt x="17576" y="19938"/>
                  </a:lnTo>
                  <a:lnTo>
                    <a:pt x="17411" y="21551"/>
                  </a:lnTo>
                  <a:lnTo>
                    <a:pt x="16916" y="23088"/>
                  </a:lnTo>
                  <a:lnTo>
                    <a:pt x="16141" y="24472"/>
                  </a:lnTo>
                  <a:lnTo>
                    <a:pt x="16827" y="23977"/>
                  </a:lnTo>
                  <a:lnTo>
                    <a:pt x="22034" y="6705"/>
                  </a:lnTo>
                  <a:lnTo>
                    <a:pt x="17297" y="139"/>
                  </a:lnTo>
                  <a:lnTo>
                    <a:pt x="8026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0" name="object 340"/>
            <p:cNvSpPr/>
            <p:nvPr/>
          </p:nvSpPr>
          <p:spPr>
            <a:xfrm>
              <a:off x="4456366" y="3291636"/>
              <a:ext cx="52069" cy="99695"/>
            </a:xfrm>
            <a:custGeom>
              <a:avLst/>
              <a:gdLst/>
              <a:ahLst/>
              <a:cxnLst/>
              <a:rect l="l" t="t" r="r" b="b"/>
              <a:pathLst>
                <a:path w="52070" h="99695">
                  <a:moveTo>
                    <a:pt x="25552" y="2387"/>
                  </a:moveTo>
                  <a:lnTo>
                    <a:pt x="19685" y="2044"/>
                  </a:lnTo>
                  <a:lnTo>
                    <a:pt x="19799" y="1841"/>
                  </a:lnTo>
                  <a:lnTo>
                    <a:pt x="19507" y="1841"/>
                  </a:lnTo>
                  <a:lnTo>
                    <a:pt x="19507" y="2387"/>
                  </a:lnTo>
                  <a:lnTo>
                    <a:pt x="19100" y="3187"/>
                  </a:lnTo>
                  <a:lnTo>
                    <a:pt x="18542" y="2768"/>
                  </a:lnTo>
                  <a:lnTo>
                    <a:pt x="18008" y="2387"/>
                  </a:lnTo>
                  <a:lnTo>
                    <a:pt x="19507" y="2387"/>
                  </a:lnTo>
                  <a:lnTo>
                    <a:pt x="19507" y="1841"/>
                  </a:lnTo>
                  <a:lnTo>
                    <a:pt x="17462" y="1841"/>
                  </a:lnTo>
                  <a:lnTo>
                    <a:pt x="17462" y="2387"/>
                  </a:lnTo>
                  <a:lnTo>
                    <a:pt x="17170" y="2616"/>
                  </a:lnTo>
                  <a:lnTo>
                    <a:pt x="17106" y="2387"/>
                  </a:lnTo>
                  <a:lnTo>
                    <a:pt x="17462" y="2387"/>
                  </a:lnTo>
                  <a:lnTo>
                    <a:pt x="17462" y="1841"/>
                  </a:lnTo>
                  <a:lnTo>
                    <a:pt x="16903" y="1841"/>
                  </a:lnTo>
                  <a:lnTo>
                    <a:pt x="16535" y="1841"/>
                  </a:lnTo>
                  <a:lnTo>
                    <a:pt x="16903" y="1841"/>
                  </a:lnTo>
                  <a:lnTo>
                    <a:pt x="16344" y="266"/>
                  </a:lnTo>
                  <a:lnTo>
                    <a:pt x="16002" y="266"/>
                  </a:lnTo>
                  <a:lnTo>
                    <a:pt x="15709" y="0"/>
                  </a:lnTo>
                  <a:lnTo>
                    <a:pt x="15341" y="0"/>
                  </a:lnTo>
                  <a:lnTo>
                    <a:pt x="15113" y="685"/>
                  </a:lnTo>
                  <a:lnTo>
                    <a:pt x="14706" y="1587"/>
                  </a:lnTo>
                  <a:lnTo>
                    <a:pt x="14274" y="1587"/>
                  </a:lnTo>
                  <a:lnTo>
                    <a:pt x="12674" y="1841"/>
                  </a:lnTo>
                  <a:lnTo>
                    <a:pt x="12992" y="1841"/>
                  </a:lnTo>
                  <a:lnTo>
                    <a:pt x="11557" y="2387"/>
                  </a:lnTo>
                  <a:lnTo>
                    <a:pt x="12661" y="2387"/>
                  </a:lnTo>
                  <a:lnTo>
                    <a:pt x="9829" y="2768"/>
                  </a:lnTo>
                  <a:lnTo>
                    <a:pt x="8369" y="3187"/>
                  </a:lnTo>
                  <a:lnTo>
                    <a:pt x="0" y="14757"/>
                  </a:lnTo>
                  <a:lnTo>
                    <a:pt x="558" y="18846"/>
                  </a:lnTo>
                  <a:lnTo>
                    <a:pt x="3098" y="21856"/>
                  </a:lnTo>
                  <a:lnTo>
                    <a:pt x="4699" y="23787"/>
                  </a:lnTo>
                  <a:lnTo>
                    <a:pt x="6870" y="25031"/>
                  </a:lnTo>
                  <a:lnTo>
                    <a:pt x="13055" y="26441"/>
                  </a:lnTo>
                  <a:lnTo>
                    <a:pt x="16611" y="25768"/>
                  </a:lnTo>
                  <a:lnTo>
                    <a:pt x="24498" y="12141"/>
                  </a:lnTo>
                  <a:lnTo>
                    <a:pt x="23850" y="9804"/>
                  </a:lnTo>
                  <a:lnTo>
                    <a:pt x="23749" y="9423"/>
                  </a:lnTo>
                  <a:lnTo>
                    <a:pt x="22491" y="7416"/>
                  </a:lnTo>
                  <a:lnTo>
                    <a:pt x="22402" y="7277"/>
                  </a:lnTo>
                  <a:lnTo>
                    <a:pt x="22301" y="7150"/>
                  </a:lnTo>
                  <a:lnTo>
                    <a:pt x="22212" y="7023"/>
                  </a:lnTo>
                  <a:lnTo>
                    <a:pt x="21120" y="4673"/>
                  </a:lnTo>
                  <a:lnTo>
                    <a:pt x="21247" y="3365"/>
                  </a:lnTo>
                  <a:lnTo>
                    <a:pt x="21348" y="3187"/>
                  </a:lnTo>
                  <a:lnTo>
                    <a:pt x="21526" y="2895"/>
                  </a:lnTo>
                  <a:lnTo>
                    <a:pt x="21907" y="2387"/>
                  </a:lnTo>
                  <a:lnTo>
                    <a:pt x="25552" y="2387"/>
                  </a:lnTo>
                  <a:close/>
                </a:path>
                <a:path w="52070" h="99695">
                  <a:moveTo>
                    <a:pt x="51841" y="85966"/>
                  </a:moveTo>
                  <a:lnTo>
                    <a:pt x="38836" y="71958"/>
                  </a:lnTo>
                  <a:lnTo>
                    <a:pt x="36410" y="72618"/>
                  </a:lnTo>
                  <a:lnTo>
                    <a:pt x="31064" y="76034"/>
                  </a:lnTo>
                  <a:lnTo>
                    <a:pt x="29070" y="79044"/>
                  </a:lnTo>
                  <a:lnTo>
                    <a:pt x="28676" y="82804"/>
                  </a:lnTo>
                  <a:lnTo>
                    <a:pt x="28702" y="85966"/>
                  </a:lnTo>
                  <a:lnTo>
                    <a:pt x="28816" y="87693"/>
                  </a:lnTo>
                  <a:lnTo>
                    <a:pt x="29857" y="90385"/>
                  </a:lnTo>
                  <a:lnTo>
                    <a:pt x="33235" y="94234"/>
                  </a:lnTo>
                  <a:lnTo>
                    <a:pt x="35890" y="95707"/>
                  </a:lnTo>
                  <a:lnTo>
                    <a:pt x="36195" y="95707"/>
                  </a:lnTo>
                  <a:lnTo>
                    <a:pt x="38493" y="96189"/>
                  </a:lnTo>
                  <a:lnTo>
                    <a:pt x="41071" y="97104"/>
                  </a:lnTo>
                  <a:lnTo>
                    <a:pt x="41783" y="98107"/>
                  </a:lnTo>
                  <a:lnTo>
                    <a:pt x="41910" y="98615"/>
                  </a:lnTo>
                  <a:lnTo>
                    <a:pt x="42024" y="99275"/>
                  </a:lnTo>
                  <a:lnTo>
                    <a:pt x="42265" y="99275"/>
                  </a:lnTo>
                  <a:lnTo>
                    <a:pt x="42595" y="98869"/>
                  </a:lnTo>
                  <a:lnTo>
                    <a:pt x="42875" y="98615"/>
                  </a:lnTo>
                  <a:lnTo>
                    <a:pt x="43878" y="98107"/>
                  </a:lnTo>
                  <a:lnTo>
                    <a:pt x="43548" y="97104"/>
                  </a:lnTo>
                  <a:lnTo>
                    <a:pt x="43434" y="96735"/>
                  </a:lnTo>
                  <a:lnTo>
                    <a:pt x="42951" y="96735"/>
                  </a:lnTo>
                  <a:lnTo>
                    <a:pt x="44246" y="96520"/>
                  </a:lnTo>
                  <a:lnTo>
                    <a:pt x="45072" y="96520"/>
                  </a:lnTo>
                  <a:lnTo>
                    <a:pt x="45173" y="95707"/>
                  </a:lnTo>
                  <a:lnTo>
                    <a:pt x="47409" y="96735"/>
                  </a:lnTo>
                  <a:lnTo>
                    <a:pt x="47688" y="96520"/>
                  </a:lnTo>
                  <a:lnTo>
                    <a:pt x="48234" y="96520"/>
                  </a:lnTo>
                  <a:lnTo>
                    <a:pt x="48260" y="96189"/>
                  </a:lnTo>
                  <a:lnTo>
                    <a:pt x="47650" y="94754"/>
                  </a:lnTo>
                  <a:lnTo>
                    <a:pt x="48539" y="93472"/>
                  </a:lnTo>
                  <a:lnTo>
                    <a:pt x="49136" y="92125"/>
                  </a:lnTo>
                  <a:lnTo>
                    <a:pt x="49288" y="91541"/>
                  </a:lnTo>
                  <a:lnTo>
                    <a:pt x="50190" y="90385"/>
                  </a:lnTo>
                  <a:lnTo>
                    <a:pt x="50927" y="89027"/>
                  </a:lnTo>
                  <a:lnTo>
                    <a:pt x="51841" y="85966"/>
                  </a:lnTo>
                  <a:close/>
                </a:path>
              </a:pathLst>
            </a:custGeom>
            <a:solidFill>
              <a:srgbClr val="779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1" name="object 341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4456963" y="3291636"/>
              <a:ext cx="23660" cy="26441"/>
            </a:xfrm>
            <a:prstGeom prst="rect">
              <a:avLst/>
            </a:prstGeom>
          </p:spPr>
        </p:pic>
        <p:pic>
          <p:nvPicPr>
            <p:cNvPr id="342" name="object 342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4431715" y="3347351"/>
              <a:ext cx="76263" cy="76149"/>
            </a:xfrm>
            <a:prstGeom prst="rect">
              <a:avLst/>
            </a:prstGeom>
          </p:spPr>
        </p:pic>
        <p:sp>
          <p:nvSpPr>
            <p:cNvPr id="343" name="object 343"/>
            <p:cNvSpPr/>
            <p:nvPr/>
          </p:nvSpPr>
          <p:spPr>
            <a:xfrm>
              <a:off x="4431907" y="3392142"/>
              <a:ext cx="28575" cy="19685"/>
            </a:xfrm>
            <a:custGeom>
              <a:avLst/>
              <a:gdLst/>
              <a:ahLst/>
              <a:cxnLst/>
              <a:rect l="l" t="t" r="r" b="b"/>
              <a:pathLst>
                <a:path w="28575" h="19685">
                  <a:moveTo>
                    <a:pt x="14122" y="0"/>
                  </a:moveTo>
                  <a:lnTo>
                    <a:pt x="7137" y="1968"/>
                  </a:lnTo>
                  <a:lnTo>
                    <a:pt x="4749" y="3492"/>
                  </a:lnTo>
                  <a:lnTo>
                    <a:pt x="368" y="9283"/>
                  </a:lnTo>
                  <a:lnTo>
                    <a:pt x="0" y="14020"/>
                  </a:lnTo>
                  <a:lnTo>
                    <a:pt x="1676" y="18668"/>
                  </a:lnTo>
                  <a:lnTo>
                    <a:pt x="2197" y="19684"/>
                  </a:lnTo>
                  <a:lnTo>
                    <a:pt x="3314" y="16294"/>
                  </a:lnTo>
                  <a:lnTo>
                    <a:pt x="5245" y="13157"/>
                  </a:lnTo>
                  <a:lnTo>
                    <a:pt x="19888" y="7226"/>
                  </a:lnTo>
                  <a:lnTo>
                    <a:pt x="21640" y="7607"/>
                  </a:lnTo>
                  <a:lnTo>
                    <a:pt x="23926" y="7835"/>
                  </a:lnTo>
                  <a:lnTo>
                    <a:pt x="25996" y="8610"/>
                  </a:lnTo>
                  <a:lnTo>
                    <a:pt x="28041" y="10121"/>
                  </a:lnTo>
                  <a:lnTo>
                    <a:pt x="27139" y="8051"/>
                  </a:lnTo>
                  <a:lnTo>
                    <a:pt x="25793" y="6146"/>
                  </a:lnTo>
                  <a:lnTo>
                    <a:pt x="23482" y="4038"/>
                  </a:lnTo>
                  <a:lnTo>
                    <a:pt x="22796" y="3492"/>
                  </a:lnTo>
                  <a:lnTo>
                    <a:pt x="18326" y="546"/>
                  </a:lnTo>
                  <a:lnTo>
                    <a:pt x="14122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4" name="object 344"/>
            <p:cNvSpPr/>
            <p:nvPr/>
          </p:nvSpPr>
          <p:spPr>
            <a:xfrm>
              <a:off x="4433770" y="3400844"/>
              <a:ext cx="15875" cy="17780"/>
            </a:xfrm>
            <a:custGeom>
              <a:avLst/>
              <a:gdLst/>
              <a:ahLst/>
              <a:cxnLst/>
              <a:rect l="l" t="t" r="r" b="b"/>
              <a:pathLst>
                <a:path w="15875" h="17779">
                  <a:moveTo>
                    <a:pt x="194" y="5283"/>
                  </a:moveTo>
                  <a:lnTo>
                    <a:pt x="0" y="5283"/>
                  </a:lnTo>
                  <a:lnTo>
                    <a:pt x="37" y="8077"/>
                  </a:lnTo>
                  <a:lnTo>
                    <a:pt x="736" y="9423"/>
                  </a:lnTo>
                  <a:lnTo>
                    <a:pt x="1235" y="10337"/>
                  </a:lnTo>
                  <a:lnTo>
                    <a:pt x="1345" y="10540"/>
                  </a:lnTo>
                  <a:lnTo>
                    <a:pt x="1853" y="10540"/>
                  </a:lnTo>
                  <a:lnTo>
                    <a:pt x="4125" y="10909"/>
                  </a:lnTo>
                  <a:lnTo>
                    <a:pt x="3942" y="10909"/>
                  </a:lnTo>
                  <a:lnTo>
                    <a:pt x="4444" y="11061"/>
                  </a:lnTo>
                  <a:lnTo>
                    <a:pt x="4292" y="12103"/>
                  </a:lnTo>
                  <a:lnTo>
                    <a:pt x="4177" y="12966"/>
                  </a:lnTo>
                  <a:lnTo>
                    <a:pt x="3346" y="13296"/>
                  </a:lnTo>
                  <a:lnTo>
                    <a:pt x="4095" y="14795"/>
                  </a:lnTo>
                  <a:lnTo>
                    <a:pt x="4177" y="14960"/>
                  </a:lnTo>
                  <a:lnTo>
                    <a:pt x="5359" y="15773"/>
                  </a:lnTo>
                  <a:lnTo>
                    <a:pt x="9016" y="17157"/>
                  </a:lnTo>
                  <a:lnTo>
                    <a:pt x="7111" y="13296"/>
                  </a:lnTo>
                  <a:lnTo>
                    <a:pt x="9156" y="12496"/>
                  </a:lnTo>
                  <a:lnTo>
                    <a:pt x="15317" y="12496"/>
                  </a:lnTo>
                  <a:lnTo>
                    <a:pt x="15468" y="12255"/>
                  </a:lnTo>
                  <a:lnTo>
                    <a:pt x="13613" y="10337"/>
                  </a:lnTo>
                  <a:lnTo>
                    <a:pt x="12852" y="10337"/>
                  </a:lnTo>
                  <a:lnTo>
                    <a:pt x="12090" y="8762"/>
                  </a:lnTo>
                  <a:lnTo>
                    <a:pt x="12115" y="7696"/>
                  </a:lnTo>
                  <a:lnTo>
                    <a:pt x="12813" y="7442"/>
                  </a:lnTo>
                  <a:lnTo>
                    <a:pt x="13131" y="7302"/>
                  </a:lnTo>
                  <a:lnTo>
                    <a:pt x="13519" y="6489"/>
                  </a:lnTo>
                  <a:lnTo>
                    <a:pt x="3454" y="6489"/>
                  </a:lnTo>
                  <a:lnTo>
                    <a:pt x="2730" y="5613"/>
                  </a:lnTo>
                  <a:lnTo>
                    <a:pt x="194" y="5283"/>
                  </a:lnTo>
                  <a:close/>
                </a:path>
                <a:path w="15875" h="17779">
                  <a:moveTo>
                    <a:pt x="15317" y="12496"/>
                  </a:moveTo>
                  <a:lnTo>
                    <a:pt x="9156" y="12496"/>
                  </a:lnTo>
                  <a:lnTo>
                    <a:pt x="9989" y="14795"/>
                  </a:lnTo>
                  <a:lnTo>
                    <a:pt x="10049" y="14960"/>
                  </a:lnTo>
                  <a:lnTo>
                    <a:pt x="10159" y="15265"/>
                  </a:lnTo>
                  <a:lnTo>
                    <a:pt x="13880" y="14795"/>
                  </a:lnTo>
                  <a:lnTo>
                    <a:pt x="15317" y="12496"/>
                  </a:lnTo>
                  <a:close/>
                </a:path>
                <a:path w="15875" h="17779">
                  <a:moveTo>
                    <a:pt x="4025" y="0"/>
                  </a:moveTo>
                  <a:lnTo>
                    <a:pt x="2438" y="1358"/>
                  </a:lnTo>
                  <a:lnTo>
                    <a:pt x="3073" y="3174"/>
                  </a:lnTo>
                  <a:lnTo>
                    <a:pt x="3146" y="3416"/>
                  </a:lnTo>
                  <a:lnTo>
                    <a:pt x="3212" y="3632"/>
                  </a:lnTo>
                  <a:lnTo>
                    <a:pt x="3301" y="3924"/>
                  </a:lnTo>
                  <a:lnTo>
                    <a:pt x="4241" y="4648"/>
                  </a:lnTo>
                  <a:lnTo>
                    <a:pt x="3454" y="6489"/>
                  </a:lnTo>
                  <a:lnTo>
                    <a:pt x="13519" y="6489"/>
                  </a:lnTo>
                  <a:lnTo>
                    <a:pt x="14096" y="5283"/>
                  </a:lnTo>
                  <a:lnTo>
                    <a:pt x="13802" y="4648"/>
                  </a:lnTo>
                  <a:lnTo>
                    <a:pt x="13726" y="4483"/>
                  </a:lnTo>
                  <a:lnTo>
                    <a:pt x="8203" y="4483"/>
                  </a:lnTo>
                  <a:lnTo>
                    <a:pt x="6641" y="4089"/>
                  </a:lnTo>
                  <a:lnTo>
                    <a:pt x="7187" y="1574"/>
                  </a:lnTo>
                  <a:lnTo>
                    <a:pt x="4025" y="0"/>
                  </a:lnTo>
                  <a:close/>
                </a:path>
                <a:path w="15875" h="17779">
                  <a:moveTo>
                    <a:pt x="10769" y="2387"/>
                  </a:moveTo>
                  <a:lnTo>
                    <a:pt x="9772" y="2387"/>
                  </a:lnTo>
                  <a:lnTo>
                    <a:pt x="8800" y="3632"/>
                  </a:lnTo>
                  <a:lnTo>
                    <a:pt x="8203" y="4483"/>
                  </a:lnTo>
                  <a:lnTo>
                    <a:pt x="13726" y="4483"/>
                  </a:lnTo>
                  <a:lnTo>
                    <a:pt x="13332" y="3632"/>
                  </a:lnTo>
                  <a:lnTo>
                    <a:pt x="13233" y="3416"/>
                  </a:lnTo>
                  <a:lnTo>
                    <a:pt x="11759" y="2781"/>
                  </a:lnTo>
                  <a:lnTo>
                    <a:pt x="10769" y="2387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5" name="object 345"/>
            <p:cNvSpPr/>
            <p:nvPr/>
          </p:nvSpPr>
          <p:spPr>
            <a:xfrm>
              <a:off x="4435213" y="3402529"/>
              <a:ext cx="12700" cy="13970"/>
            </a:xfrm>
            <a:custGeom>
              <a:avLst/>
              <a:gdLst/>
              <a:ahLst/>
              <a:cxnLst/>
              <a:rect l="l" t="t" r="r" b="b"/>
              <a:pathLst>
                <a:path w="12700" h="13970">
                  <a:moveTo>
                    <a:pt x="11125" y="8762"/>
                  </a:moveTo>
                  <a:lnTo>
                    <a:pt x="2971" y="8762"/>
                  </a:lnTo>
                  <a:lnTo>
                    <a:pt x="3530" y="8915"/>
                  </a:lnTo>
                  <a:lnTo>
                    <a:pt x="3418" y="9829"/>
                  </a:lnTo>
                  <a:lnTo>
                    <a:pt x="3352" y="10413"/>
                  </a:lnTo>
                  <a:lnTo>
                    <a:pt x="2446" y="10769"/>
                  </a:lnTo>
                  <a:lnTo>
                    <a:pt x="2756" y="10769"/>
                  </a:lnTo>
                  <a:lnTo>
                    <a:pt x="7111" y="13665"/>
                  </a:lnTo>
                  <a:lnTo>
                    <a:pt x="5676" y="10769"/>
                  </a:lnTo>
                  <a:lnTo>
                    <a:pt x="7521" y="9829"/>
                  </a:lnTo>
                  <a:lnTo>
                    <a:pt x="12153" y="9829"/>
                  </a:lnTo>
                  <a:lnTo>
                    <a:pt x="11125" y="8762"/>
                  </a:lnTo>
                  <a:close/>
                </a:path>
                <a:path w="12700" h="13970">
                  <a:moveTo>
                    <a:pt x="12153" y="9829"/>
                  </a:moveTo>
                  <a:lnTo>
                    <a:pt x="7732" y="9829"/>
                  </a:lnTo>
                  <a:lnTo>
                    <a:pt x="8557" y="11836"/>
                  </a:lnTo>
                  <a:lnTo>
                    <a:pt x="8661" y="12090"/>
                  </a:lnTo>
                  <a:lnTo>
                    <a:pt x="10909" y="11836"/>
                  </a:lnTo>
                  <a:lnTo>
                    <a:pt x="12153" y="9829"/>
                  </a:lnTo>
                  <a:close/>
                </a:path>
                <a:path w="12700" h="13970">
                  <a:moveTo>
                    <a:pt x="10083" y="5994"/>
                  </a:moveTo>
                  <a:lnTo>
                    <a:pt x="56" y="5994"/>
                  </a:lnTo>
                  <a:lnTo>
                    <a:pt x="76" y="6578"/>
                  </a:lnTo>
                  <a:lnTo>
                    <a:pt x="991" y="8318"/>
                  </a:lnTo>
                  <a:lnTo>
                    <a:pt x="10096" y="8318"/>
                  </a:lnTo>
                  <a:lnTo>
                    <a:pt x="9512" y="7048"/>
                  </a:lnTo>
                  <a:lnTo>
                    <a:pt x="9537" y="6197"/>
                  </a:lnTo>
                  <a:lnTo>
                    <a:pt x="10083" y="5994"/>
                  </a:lnTo>
                  <a:close/>
                </a:path>
                <a:path w="12700" h="13970">
                  <a:moveTo>
                    <a:pt x="56" y="5994"/>
                  </a:moveTo>
                  <a:lnTo>
                    <a:pt x="52" y="5867"/>
                  </a:lnTo>
                  <a:lnTo>
                    <a:pt x="63" y="6197"/>
                  </a:lnTo>
                  <a:lnTo>
                    <a:pt x="56" y="5994"/>
                  </a:lnTo>
                  <a:close/>
                </a:path>
                <a:path w="12700" h="13970">
                  <a:moveTo>
                    <a:pt x="0" y="4317"/>
                  </a:moveTo>
                  <a:lnTo>
                    <a:pt x="52" y="5867"/>
                  </a:lnTo>
                  <a:lnTo>
                    <a:pt x="10337" y="5867"/>
                  </a:lnTo>
                  <a:lnTo>
                    <a:pt x="10611" y="5283"/>
                  </a:lnTo>
                  <a:lnTo>
                    <a:pt x="2705" y="5283"/>
                  </a:lnTo>
                  <a:lnTo>
                    <a:pt x="2133" y="4584"/>
                  </a:lnTo>
                  <a:lnTo>
                    <a:pt x="0" y="4317"/>
                  </a:lnTo>
                  <a:close/>
                </a:path>
                <a:path w="12700" h="13970">
                  <a:moveTo>
                    <a:pt x="3086" y="0"/>
                  </a:moveTo>
                  <a:lnTo>
                    <a:pt x="1841" y="1130"/>
                  </a:lnTo>
                  <a:lnTo>
                    <a:pt x="2565" y="3213"/>
                  </a:lnTo>
                  <a:lnTo>
                    <a:pt x="3301" y="3797"/>
                  </a:lnTo>
                  <a:lnTo>
                    <a:pt x="2705" y="5283"/>
                  </a:lnTo>
                  <a:lnTo>
                    <a:pt x="10611" y="5283"/>
                  </a:lnTo>
                  <a:lnTo>
                    <a:pt x="10939" y="4584"/>
                  </a:lnTo>
                  <a:lnTo>
                    <a:pt x="11064" y="4317"/>
                  </a:lnTo>
                  <a:lnTo>
                    <a:pt x="10932" y="3797"/>
                  </a:lnTo>
                  <a:lnTo>
                    <a:pt x="7348" y="3797"/>
                  </a:lnTo>
                  <a:lnTo>
                    <a:pt x="4914" y="3365"/>
                  </a:lnTo>
                  <a:lnTo>
                    <a:pt x="5600" y="1269"/>
                  </a:lnTo>
                  <a:lnTo>
                    <a:pt x="3086" y="0"/>
                  </a:lnTo>
                  <a:close/>
                </a:path>
                <a:path w="12700" h="13970">
                  <a:moveTo>
                    <a:pt x="8593" y="2044"/>
                  </a:moveTo>
                  <a:lnTo>
                    <a:pt x="7962" y="2044"/>
                  </a:lnTo>
                  <a:lnTo>
                    <a:pt x="7584" y="2552"/>
                  </a:lnTo>
                  <a:lnTo>
                    <a:pt x="7165" y="3213"/>
                  </a:lnTo>
                  <a:lnTo>
                    <a:pt x="7279" y="3797"/>
                  </a:lnTo>
                  <a:lnTo>
                    <a:pt x="10932" y="3797"/>
                  </a:lnTo>
                  <a:lnTo>
                    <a:pt x="10464" y="2552"/>
                  </a:lnTo>
                  <a:lnTo>
                    <a:pt x="8593" y="2044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6" name="object 346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4475314" y="3312185"/>
              <a:ext cx="25831" cy="26644"/>
            </a:xfrm>
            <a:prstGeom prst="rect">
              <a:avLst/>
            </a:prstGeom>
          </p:spPr>
        </p:pic>
        <p:sp>
          <p:nvSpPr>
            <p:cNvPr id="347" name="object 347"/>
            <p:cNvSpPr/>
            <p:nvPr/>
          </p:nvSpPr>
          <p:spPr>
            <a:xfrm>
              <a:off x="4477928" y="3313218"/>
              <a:ext cx="16510" cy="14604"/>
            </a:xfrm>
            <a:custGeom>
              <a:avLst/>
              <a:gdLst/>
              <a:ahLst/>
              <a:cxnLst/>
              <a:rect l="l" t="t" r="r" b="b"/>
              <a:pathLst>
                <a:path w="16510" h="14604">
                  <a:moveTo>
                    <a:pt x="12192" y="6311"/>
                  </a:moveTo>
                  <a:lnTo>
                    <a:pt x="3666" y="6311"/>
                  </a:lnTo>
                  <a:lnTo>
                    <a:pt x="4334" y="8318"/>
                  </a:lnTo>
                  <a:lnTo>
                    <a:pt x="4003" y="8318"/>
                  </a:lnTo>
                  <a:lnTo>
                    <a:pt x="1676" y="9004"/>
                  </a:lnTo>
                  <a:lnTo>
                    <a:pt x="1769" y="10210"/>
                  </a:lnTo>
                  <a:lnTo>
                    <a:pt x="1845" y="11201"/>
                  </a:lnTo>
                  <a:lnTo>
                    <a:pt x="1943" y="12484"/>
                  </a:lnTo>
                  <a:lnTo>
                    <a:pt x="4216" y="14058"/>
                  </a:lnTo>
                  <a:lnTo>
                    <a:pt x="6037" y="12484"/>
                  </a:lnTo>
                  <a:lnTo>
                    <a:pt x="6094" y="11849"/>
                  </a:lnTo>
                  <a:lnTo>
                    <a:pt x="5849" y="11849"/>
                  </a:lnTo>
                  <a:lnTo>
                    <a:pt x="7422" y="11201"/>
                  </a:lnTo>
                  <a:lnTo>
                    <a:pt x="13103" y="11201"/>
                  </a:lnTo>
                  <a:lnTo>
                    <a:pt x="13576" y="10210"/>
                  </a:lnTo>
                  <a:lnTo>
                    <a:pt x="13690" y="9359"/>
                  </a:lnTo>
                  <a:lnTo>
                    <a:pt x="12522" y="8318"/>
                  </a:lnTo>
                  <a:lnTo>
                    <a:pt x="11925" y="7861"/>
                  </a:lnTo>
                  <a:lnTo>
                    <a:pt x="11721" y="7861"/>
                  </a:lnTo>
                  <a:lnTo>
                    <a:pt x="12192" y="6311"/>
                  </a:lnTo>
                  <a:close/>
                </a:path>
                <a:path w="16510" h="14604">
                  <a:moveTo>
                    <a:pt x="13103" y="11201"/>
                  </a:moveTo>
                  <a:lnTo>
                    <a:pt x="8597" y="11201"/>
                  </a:lnTo>
                  <a:lnTo>
                    <a:pt x="8801" y="11849"/>
                  </a:lnTo>
                  <a:lnTo>
                    <a:pt x="8915" y="12153"/>
                  </a:lnTo>
                  <a:lnTo>
                    <a:pt x="10731" y="13131"/>
                  </a:lnTo>
                  <a:lnTo>
                    <a:pt x="12410" y="12484"/>
                  </a:lnTo>
                  <a:lnTo>
                    <a:pt x="12648" y="12153"/>
                  </a:lnTo>
                  <a:lnTo>
                    <a:pt x="13103" y="11201"/>
                  </a:lnTo>
                  <a:close/>
                </a:path>
                <a:path w="16510" h="14604">
                  <a:moveTo>
                    <a:pt x="3848" y="2794"/>
                  </a:moveTo>
                  <a:lnTo>
                    <a:pt x="2727" y="3289"/>
                  </a:lnTo>
                  <a:lnTo>
                    <a:pt x="2011" y="3581"/>
                  </a:lnTo>
                  <a:lnTo>
                    <a:pt x="2183" y="3581"/>
                  </a:lnTo>
                  <a:lnTo>
                    <a:pt x="1447" y="4546"/>
                  </a:lnTo>
                  <a:lnTo>
                    <a:pt x="0" y="7861"/>
                  </a:lnTo>
                  <a:lnTo>
                    <a:pt x="3598" y="6311"/>
                  </a:lnTo>
                  <a:lnTo>
                    <a:pt x="14846" y="6311"/>
                  </a:lnTo>
                  <a:lnTo>
                    <a:pt x="16116" y="4089"/>
                  </a:lnTo>
                  <a:lnTo>
                    <a:pt x="11875" y="4089"/>
                  </a:lnTo>
                  <a:lnTo>
                    <a:pt x="11540" y="3924"/>
                  </a:lnTo>
                  <a:lnTo>
                    <a:pt x="5867" y="3924"/>
                  </a:lnTo>
                  <a:lnTo>
                    <a:pt x="4102" y="3581"/>
                  </a:lnTo>
                  <a:lnTo>
                    <a:pt x="3848" y="2794"/>
                  </a:lnTo>
                  <a:close/>
                </a:path>
                <a:path w="16510" h="14604">
                  <a:moveTo>
                    <a:pt x="14846" y="6311"/>
                  </a:moveTo>
                  <a:lnTo>
                    <a:pt x="12192" y="6311"/>
                  </a:lnTo>
                  <a:lnTo>
                    <a:pt x="14490" y="6934"/>
                  </a:lnTo>
                  <a:lnTo>
                    <a:pt x="14846" y="6311"/>
                  </a:lnTo>
                  <a:close/>
                </a:path>
                <a:path w="16510" h="14604">
                  <a:moveTo>
                    <a:pt x="14971" y="2616"/>
                  </a:moveTo>
                  <a:lnTo>
                    <a:pt x="14700" y="2616"/>
                  </a:lnTo>
                  <a:lnTo>
                    <a:pt x="12344" y="3289"/>
                  </a:lnTo>
                  <a:lnTo>
                    <a:pt x="12476" y="3289"/>
                  </a:lnTo>
                  <a:lnTo>
                    <a:pt x="11764" y="4089"/>
                  </a:lnTo>
                  <a:lnTo>
                    <a:pt x="16116" y="4089"/>
                  </a:lnTo>
                  <a:lnTo>
                    <a:pt x="14971" y="2616"/>
                  </a:lnTo>
                  <a:close/>
                </a:path>
                <a:path w="16510" h="14604">
                  <a:moveTo>
                    <a:pt x="8826" y="0"/>
                  </a:moveTo>
                  <a:lnTo>
                    <a:pt x="6477" y="1066"/>
                  </a:lnTo>
                  <a:lnTo>
                    <a:pt x="6477" y="1549"/>
                  </a:lnTo>
                  <a:lnTo>
                    <a:pt x="6235" y="2616"/>
                  </a:lnTo>
                  <a:lnTo>
                    <a:pt x="6195" y="2794"/>
                  </a:lnTo>
                  <a:lnTo>
                    <a:pt x="6083" y="3289"/>
                  </a:lnTo>
                  <a:lnTo>
                    <a:pt x="5983" y="3581"/>
                  </a:lnTo>
                  <a:lnTo>
                    <a:pt x="5867" y="3924"/>
                  </a:lnTo>
                  <a:lnTo>
                    <a:pt x="11540" y="3924"/>
                  </a:lnTo>
                  <a:lnTo>
                    <a:pt x="10250" y="3289"/>
                  </a:lnTo>
                  <a:lnTo>
                    <a:pt x="10079" y="3289"/>
                  </a:lnTo>
                  <a:lnTo>
                    <a:pt x="10972" y="2616"/>
                  </a:lnTo>
                  <a:lnTo>
                    <a:pt x="11442" y="127"/>
                  </a:lnTo>
                  <a:lnTo>
                    <a:pt x="8826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8" name="object 348"/>
            <p:cNvSpPr/>
            <p:nvPr/>
          </p:nvSpPr>
          <p:spPr>
            <a:xfrm>
              <a:off x="4479617" y="3314606"/>
              <a:ext cx="13335" cy="11430"/>
            </a:xfrm>
            <a:custGeom>
              <a:avLst/>
              <a:gdLst/>
              <a:ahLst/>
              <a:cxnLst/>
              <a:rect l="l" t="t" r="r" b="b"/>
              <a:pathLst>
                <a:path w="13335" h="11429">
                  <a:moveTo>
                    <a:pt x="9559" y="4940"/>
                  </a:moveTo>
                  <a:lnTo>
                    <a:pt x="2743" y="4940"/>
                  </a:lnTo>
                  <a:lnTo>
                    <a:pt x="3606" y="6857"/>
                  </a:lnTo>
                  <a:lnTo>
                    <a:pt x="1371" y="7645"/>
                  </a:lnTo>
                  <a:lnTo>
                    <a:pt x="1469" y="9258"/>
                  </a:lnTo>
                  <a:lnTo>
                    <a:pt x="1571" y="9778"/>
                  </a:lnTo>
                  <a:lnTo>
                    <a:pt x="3301" y="10985"/>
                  </a:lnTo>
                  <a:lnTo>
                    <a:pt x="4713" y="9778"/>
                  </a:lnTo>
                  <a:lnTo>
                    <a:pt x="4798" y="9258"/>
                  </a:lnTo>
                  <a:lnTo>
                    <a:pt x="4546" y="9258"/>
                  </a:lnTo>
                  <a:lnTo>
                    <a:pt x="5848" y="8737"/>
                  </a:lnTo>
                  <a:lnTo>
                    <a:pt x="10461" y="8737"/>
                  </a:lnTo>
                  <a:lnTo>
                    <a:pt x="10693" y="8026"/>
                  </a:lnTo>
                  <a:lnTo>
                    <a:pt x="10693" y="7492"/>
                  </a:lnTo>
                  <a:lnTo>
                    <a:pt x="9940" y="6857"/>
                  </a:lnTo>
                  <a:lnTo>
                    <a:pt x="9110" y="6857"/>
                  </a:lnTo>
                  <a:lnTo>
                    <a:pt x="9464" y="5346"/>
                  </a:lnTo>
                  <a:lnTo>
                    <a:pt x="9559" y="4940"/>
                  </a:lnTo>
                  <a:close/>
                </a:path>
                <a:path w="13335" h="11429">
                  <a:moveTo>
                    <a:pt x="10461" y="8737"/>
                  </a:moveTo>
                  <a:lnTo>
                    <a:pt x="6781" y="8737"/>
                  </a:lnTo>
                  <a:lnTo>
                    <a:pt x="6946" y="9258"/>
                  </a:lnTo>
                  <a:lnTo>
                    <a:pt x="7048" y="9486"/>
                  </a:lnTo>
                  <a:lnTo>
                    <a:pt x="8534" y="10274"/>
                  </a:lnTo>
                  <a:lnTo>
                    <a:pt x="10121" y="9778"/>
                  </a:lnTo>
                  <a:lnTo>
                    <a:pt x="10461" y="8737"/>
                  </a:lnTo>
                  <a:close/>
                </a:path>
                <a:path w="13335" h="11429">
                  <a:moveTo>
                    <a:pt x="2997" y="2197"/>
                  </a:moveTo>
                  <a:lnTo>
                    <a:pt x="2175" y="2552"/>
                  </a:lnTo>
                  <a:lnTo>
                    <a:pt x="1717" y="2793"/>
                  </a:lnTo>
                  <a:lnTo>
                    <a:pt x="1130" y="3581"/>
                  </a:lnTo>
                  <a:lnTo>
                    <a:pt x="0" y="6134"/>
                  </a:lnTo>
                  <a:lnTo>
                    <a:pt x="2743" y="4940"/>
                  </a:lnTo>
                  <a:lnTo>
                    <a:pt x="9559" y="4940"/>
                  </a:lnTo>
                  <a:lnTo>
                    <a:pt x="9639" y="4597"/>
                  </a:lnTo>
                  <a:lnTo>
                    <a:pt x="11962" y="4597"/>
                  </a:lnTo>
                  <a:lnTo>
                    <a:pt x="12832" y="3086"/>
                  </a:lnTo>
                  <a:lnTo>
                    <a:pt x="4779" y="3086"/>
                  </a:lnTo>
                  <a:lnTo>
                    <a:pt x="3187" y="2793"/>
                  </a:lnTo>
                  <a:lnTo>
                    <a:pt x="3110" y="2552"/>
                  </a:lnTo>
                  <a:lnTo>
                    <a:pt x="2997" y="2197"/>
                  </a:lnTo>
                  <a:close/>
                </a:path>
                <a:path w="13335" h="11429">
                  <a:moveTo>
                    <a:pt x="11962" y="4597"/>
                  </a:moveTo>
                  <a:lnTo>
                    <a:pt x="9639" y="4597"/>
                  </a:lnTo>
                  <a:lnTo>
                    <a:pt x="11531" y="5346"/>
                  </a:lnTo>
                  <a:lnTo>
                    <a:pt x="11962" y="4597"/>
                  </a:lnTo>
                  <a:close/>
                </a:path>
                <a:path w="13335" h="11429">
                  <a:moveTo>
                    <a:pt x="8991" y="0"/>
                  </a:moveTo>
                  <a:lnTo>
                    <a:pt x="6827" y="0"/>
                  </a:lnTo>
                  <a:lnTo>
                    <a:pt x="5041" y="838"/>
                  </a:lnTo>
                  <a:lnTo>
                    <a:pt x="5041" y="1206"/>
                  </a:lnTo>
                  <a:lnTo>
                    <a:pt x="4876" y="1968"/>
                  </a:lnTo>
                  <a:lnTo>
                    <a:pt x="4749" y="2552"/>
                  </a:lnTo>
                  <a:lnTo>
                    <a:pt x="4663" y="2793"/>
                  </a:lnTo>
                  <a:lnTo>
                    <a:pt x="4558" y="3086"/>
                  </a:lnTo>
                  <a:lnTo>
                    <a:pt x="9309" y="3086"/>
                  </a:lnTo>
                  <a:lnTo>
                    <a:pt x="8166" y="2552"/>
                  </a:lnTo>
                  <a:lnTo>
                    <a:pt x="7857" y="2552"/>
                  </a:lnTo>
                  <a:lnTo>
                    <a:pt x="8635" y="1968"/>
                  </a:lnTo>
                  <a:lnTo>
                    <a:pt x="8991" y="0"/>
                  </a:lnTo>
                  <a:close/>
                </a:path>
                <a:path w="13335" h="11429">
                  <a:moveTo>
                    <a:pt x="11911" y="1968"/>
                  </a:moveTo>
                  <a:lnTo>
                    <a:pt x="11527" y="1968"/>
                  </a:lnTo>
                  <a:lnTo>
                    <a:pt x="9495" y="2552"/>
                  </a:lnTo>
                  <a:lnTo>
                    <a:pt x="9790" y="2552"/>
                  </a:lnTo>
                  <a:lnTo>
                    <a:pt x="9309" y="3086"/>
                  </a:lnTo>
                  <a:lnTo>
                    <a:pt x="12850" y="3086"/>
                  </a:lnTo>
                  <a:lnTo>
                    <a:pt x="11911" y="1968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9" name="object 349"/>
            <p:cNvSpPr/>
            <p:nvPr/>
          </p:nvSpPr>
          <p:spPr>
            <a:xfrm>
              <a:off x="4473896" y="3312268"/>
              <a:ext cx="19685" cy="26670"/>
            </a:xfrm>
            <a:custGeom>
              <a:avLst/>
              <a:gdLst/>
              <a:ahLst/>
              <a:cxnLst/>
              <a:rect l="l" t="t" r="r" b="b"/>
              <a:pathLst>
                <a:path w="19685" h="26670">
                  <a:moveTo>
                    <a:pt x="14211" y="0"/>
                  </a:moveTo>
                  <a:lnTo>
                    <a:pt x="0" y="12852"/>
                  </a:lnTo>
                  <a:lnTo>
                    <a:pt x="914" y="21094"/>
                  </a:lnTo>
                  <a:lnTo>
                    <a:pt x="9118" y="25882"/>
                  </a:lnTo>
                  <a:lnTo>
                    <a:pt x="12204" y="26555"/>
                  </a:lnTo>
                  <a:lnTo>
                    <a:pt x="14808" y="26212"/>
                  </a:lnTo>
                  <a:lnTo>
                    <a:pt x="16319" y="26009"/>
                  </a:lnTo>
                  <a:lnTo>
                    <a:pt x="17767" y="25539"/>
                  </a:lnTo>
                  <a:lnTo>
                    <a:pt x="19126" y="24853"/>
                  </a:lnTo>
                  <a:lnTo>
                    <a:pt x="17919" y="24828"/>
                  </a:lnTo>
                  <a:lnTo>
                    <a:pt x="16700" y="24625"/>
                  </a:lnTo>
                  <a:lnTo>
                    <a:pt x="12522" y="23152"/>
                  </a:lnTo>
                  <a:lnTo>
                    <a:pt x="10312" y="21005"/>
                  </a:lnTo>
                  <a:lnTo>
                    <a:pt x="7226" y="15151"/>
                  </a:lnTo>
                  <a:lnTo>
                    <a:pt x="7073" y="10947"/>
                  </a:lnTo>
                  <a:lnTo>
                    <a:pt x="9029" y="6210"/>
                  </a:lnTo>
                  <a:lnTo>
                    <a:pt x="9880" y="4775"/>
                  </a:lnTo>
                  <a:lnTo>
                    <a:pt x="10655" y="3314"/>
                  </a:lnTo>
                  <a:lnTo>
                    <a:pt x="11620" y="1943"/>
                  </a:lnTo>
                  <a:lnTo>
                    <a:pt x="12814" y="825"/>
                  </a:lnTo>
                  <a:lnTo>
                    <a:pt x="14211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0" name="object 350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4426127" y="3299193"/>
              <a:ext cx="27228" cy="26339"/>
            </a:xfrm>
            <a:prstGeom prst="rect">
              <a:avLst/>
            </a:prstGeom>
          </p:spPr>
        </p:pic>
        <p:sp>
          <p:nvSpPr>
            <p:cNvPr id="351" name="object 351"/>
            <p:cNvSpPr/>
            <p:nvPr/>
          </p:nvSpPr>
          <p:spPr>
            <a:xfrm>
              <a:off x="4426110" y="3298795"/>
              <a:ext cx="22860" cy="22860"/>
            </a:xfrm>
            <a:custGeom>
              <a:avLst/>
              <a:gdLst/>
              <a:ahLst/>
              <a:cxnLst/>
              <a:rect l="l" t="t" r="r" b="b"/>
              <a:pathLst>
                <a:path w="22860" h="22860">
                  <a:moveTo>
                    <a:pt x="3985" y="927"/>
                  </a:moveTo>
                  <a:lnTo>
                    <a:pt x="3644" y="927"/>
                  </a:lnTo>
                  <a:lnTo>
                    <a:pt x="3581" y="1485"/>
                  </a:lnTo>
                  <a:lnTo>
                    <a:pt x="3476" y="1955"/>
                  </a:lnTo>
                  <a:lnTo>
                    <a:pt x="3068" y="2666"/>
                  </a:lnTo>
                  <a:lnTo>
                    <a:pt x="2988" y="2806"/>
                  </a:lnTo>
                  <a:lnTo>
                    <a:pt x="2908" y="2946"/>
                  </a:lnTo>
                  <a:lnTo>
                    <a:pt x="4270" y="4038"/>
                  </a:lnTo>
                  <a:lnTo>
                    <a:pt x="4123" y="4038"/>
                  </a:lnTo>
                  <a:lnTo>
                    <a:pt x="2857" y="5232"/>
                  </a:lnTo>
                  <a:lnTo>
                    <a:pt x="3200" y="5880"/>
                  </a:lnTo>
                  <a:lnTo>
                    <a:pt x="571" y="6324"/>
                  </a:lnTo>
                  <a:lnTo>
                    <a:pt x="431" y="6718"/>
                  </a:lnTo>
                  <a:lnTo>
                    <a:pt x="0" y="7061"/>
                  </a:lnTo>
                  <a:lnTo>
                    <a:pt x="12" y="7289"/>
                  </a:lnTo>
                  <a:lnTo>
                    <a:pt x="774" y="7696"/>
                  </a:lnTo>
                  <a:lnTo>
                    <a:pt x="1549" y="8242"/>
                  </a:lnTo>
                  <a:lnTo>
                    <a:pt x="1536" y="9918"/>
                  </a:lnTo>
                  <a:lnTo>
                    <a:pt x="1803" y="11480"/>
                  </a:lnTo>
                  <a:lnTo>
                    <a:pt x="1851" y="12433"/>
                  </a:lnTo>
                  <a:lnTo>
                    <a:pt x="6476" y="22669"/>
                  </a:lnTo>
                  <a:lnTo>
                    <a:pt x="5397" y="20675"/>
                  </a:lnTo>
                  <a:lnTo>
                    <a:pt x="4931" y="18630"/>
                  </a:lnTo>
                  <a:lnTo>
                    <a:pt x="4876" y="18389"/>
                  </a:lnTo>
                  <a:lnTo>
                    <a:pt x="5384" y="14312"/>
                  </a:lnTo>
                  <a:lnTo>
                    <a:pt x="5499" y="12433"/>
                  </a:lnTo>
                  <a:lnTo>
                    <a:pt x="7251" y="8864"/>
                  </a:lnTo>
                  <a:lnTo>
                    <a:pt x="8337" y="6718"/>
                  </a:lnTo>
                  <a:lnTo>
                    <a:pt x="12331" y="4038"/>
                  </a:lnTo>
                  <a:lnTo>
                    <a:pt x="13550" y="3187"/>
                  </a:lnTo>
                  <a:lnTo>
                    <a:pt x="16763" y="2666"/>
                  </a:lnTo>
                  <a:lnTo>
                    <a:pt x="21546" y="2666"/>
                  </a:lnTo>
                  <a:lnTo>
                    <a:pt x="20915" y="2158"/>
                  </a:lnTo>
                  <a:lnTo>
                    <a:pt x="6032" y="2158"/>
                  </a:lnTo>
                  <a:lnTo>
                    <a:pt x="4813" y="1727"/>
                  </a:lnTo>
                  <a:lnTo>
                    <a:pt x="3985" y="927"/>
                  </a:lnTo>
                  <a:close/>
                </a:path>
                <a:path w="22860" h="22860">
                  <a:moveTo>
                    <a:pt x="21546" y="2666"/>
                  </a:moveTo>
                  <a:lnTo>
                    <a:pt x="20446" y="2666"/>
                  </a:lnTo>
                  <a:lnTo>
                    <a:pt x="21297" y="2806"/>
                  </a:lnTo>
                  <a:lnTo>
                    <a:pt x="22298" y="3187"/>
                  </a:lnTo>
                  <a:lnTo>
                    <a:pt x="21892" y="2946"/>
                  </a:lnTo>
                  <a:lnTo>
                    <a:pt x="21546" y="2666"/>
                  </a:lnTo>
                  <a:close/>
                </a:path>
                <a:path w="22860" h="22860">
                  <a:moveTo>
                    <a:pt x="14782" y="0"/>
                  </a:moveTo>
                  <a:lnTo>
                    <a:pt x="11734" y="253"/>
                  </a:lnTo>
                  <a:lnTo>
                    <a:pt x="8643" y="1485"/>
                  </a:lnTo>
                  <a:lnTo>
                    <a:pt x="6032" y="2158"/>
                  </a:lnTo>
                  <a:lnTo>
                    <a:pt x="20915" y="2158"/>
                  </a:lnTo>
                  <a:lnTo>
                    <a:pt x="20662" y="1955"/>
                  </a:lnTo>
                  <a:lnTo>
                    <a:pt x="18651" y="927"/>
                  </a:lnTo>
                  <a:lnTo>
                    <a:pt x="18320" y="927"/>
                  </a:lnTo>
                  <a:lnTo>
                    <a:pt x="14782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2" name="object 352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4445469" y="3305086"/>
              <a:ext cx="32067" cy="32245"/>
            </a:xfrm>
            <a:prstGeom prst="rect">
              <a:avLst/>
            </a:prstGeom>
          </p:spPr>
        </p:pic>
        <p:sp>
          <p:nvSpPr>
            <p:cNvPr id="353" name="object 353"/>
            <p:cNvSpPr/>
            <p:nvPr/>
          </p:nvSpPr>
          <p:spPr>
            <a:xfrm>
              <a:off x="4445476" y="3304434"/>
              <a:ext cx="31115" cy="22225"/>
            </a:xfrm>
            <a:custGeom>
              <a:avLst/>
              <a:gdLst/>
              <a:ahLst/>
              <a:cxnLst/>
              <a:rect l="l" t="t" r="r" b="b"/>
              <a:pathLst>
                <a:path w="31114" h="22225">
                  <a:moveTo>
                    <a:pt x="15494" y="0"/>
                  </a:moveTo>
                  <a:lnTo>
                    <a:pt x="7835" y="2159"/>
                  </a:lnTo>
                  <a:lnTo>
                    <a:pt x="5219" y="3822"/>
                  </a:lnTo>
                  <a:lnTo>
                    <a:pt x="419" y="10198"/>
                  </a:lnTo>
                  <a:lnTo>
                    <a:pt x="0" y="15392"/>
                  </a:lnTo>
                  <a:lnTo>
                    <a:pt x="1841" y="20485"/>
                  </a:lnTo>
                  <a:lnTo>
                    <a:pt x="2425" y="21615"/>
                  </a:lnTo>
                  <a:lnTo>
                    <a:pt x="3632" y="17881"/>
                  </a:lnTo>
                  <a:lnTo>
                    <a:pt x="5765" y="14439"/>
                  </a:lnTo>
                  <a:lnTo>
                    <a:pt x="9144" y="12242"/>
                  </a:lnTo>
                  <a:lnTo>
                    <a:pt x="14300" y="9004"/>
                  </a:lnTo>
                  <a:lnTo>
                    <a:pt x="19735" y="8128"/>
                  </a:lnTo>
                  <a:lnTo>
                    <a:pt x="21818" y="7937"/>
                  </a:lnTo>
                  <a:lnTo>
                    <a:pt x="23761" y="8343"/>
                  </a:lnTo>
                  <a:lnTo>
                    <a:pt x="26250" y="8597"/>
                  </a:lnTo>
                  <a:lnTo>
                    <a:pt x="28524" y="9448"/>
                  </a:lnTo>
                  <a:lnTo>
                    <a:pt x="30772" y="11112"/>
                  </a:lnTo>
                  <a:lnTo>
                    <a:pt x="29794" y="8839"/>
                  </a:lnTo>
                  <a:lnTo>
                    <a:pt x="28308" y="6769"/>
                  </a:lnTo>
                  <a:lnTo>
                    <a:pt x="25768" y="4445"/>
                  </a:lnTo>
                  <a:lnTo>
                    <a:pt x="25019" y="3835"/>
                  </a:lnTo>
                  <a:lnTo>
                    <a:pt x="20116" y="584"/>
                  </a:lnTo>
                  <a:lnTo>
                    <a:pt x="15494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4" name="object 354"/>
            <p:cNvSpPr/>
            <p:nvPr/>
          </p:nvSpPr>
          <p:spPr>
            <a:xfrm>
              <a:off x="4447538" y="3313991"/>
              <a:ext cx="17145" cy="19050"/>
            </a:xfrm>
            <a:custGeom>
              <a:avLst/>
              <a:gdLst/>
              <a:ahLst/>
              <a:cxnLst/>
              <a:rect l="l" t="t" r="r" b="b"/>
              <a:pathLst>
                <a:path w="17145" h="19050">
                  <a:moveTo>
                    <a:pt x="198" y="5791"/>
                  </a:moveTo>
                  <a:lnTo>
                    <a:pt x="0" y="5791"/>
                  </a:lnTo>
                  <a:lnTo>
                    <a:pt x="37" y="8851"/>
                  </a:lnTo>
                  <a:lnTo>
                    <a:pt x="1322" y="11341"/>
                  </a:lnTo>
                  <a:lnTo>
                    <a:pt x="1447" y="11582"/>
                  </a:lnTo>
                  <a:lnTo>
                    <a:pt x="2098" y="11582"/>
                  </a:lnTo>
                  <a:lnTo>
                    <a:pt x="4551" y="11976"/>
                  </a:lnTo>
                  <a:lnTo>
                    <a:pt x="4343" y="11976"/>
                  </a:lnTo>
                  <a:lnTo>
                    <a:pt x="4876" y="12128"/>
                  </a:lnTo>
                  <a:lnTo>
                    <a:pt x="4685" y="13436"/>
                  </a:lnTo>
                  <a:lnTo>
                    <a:pt x="4571" y="14211"/>
                  </a:lnTo>
                  <a:lnTo>
                    <a:pt x="3650" y="14592"/>
                  </a:lnTo>
                  <a:lnTo>
                    <a:pt x="4463" y="16217"/>
                  </a:lnTo>
                  <a:lnTo>
                    <a:pt x="4558" y="16408"/>
                  </a:lnTo>
                  <a:lnTo>
                    <a:pt x="5879" y="17310"/>
                  </a:lnTo>
                  <a:lnTo>
                    <a:pt x="9892" y="18808"/>
                  </a:lnTo>
                  <a:lnTo>
                    <a:pt x="7797" y="14592"/>
                  </a:lnTo>
                  <a:lnTo>
                    <a:pt x="10045" y="13703"/>
                  </a:lnTo>
                  <a:lnTo>
                    <a:pt x="16788" y="13703"/>
                  </a:lnTo>
                  <a:lnTo>
                    <a:pt x="16954" y="13436"/>
                  </a:lnTo>
                  <a:lnTo>
                    <a:pt x="15519" y="11976"/>
                  </a:lnTo>
                  <a:lnTo>
                    <a:pt x="14932" y="11341"/>
                  </a:lnTo>
                  <a:lnTo>
                    <a:pt x="14071" y="11341"/>
                  </a:lnTo>
                  <a:lnTo>
                    <a:pt x="13271" y="9601"/>
                  </a:lnTo>
                  <a:lnTo>
                    <a:pt x="13283" y="8445"/>
                  </a:lnTo>
                  <a:lnTo>
                    <a:pt x="14414" y="8001"/>
                  </a:lnTo>
                  <a:lnTo>
                    <a:pt x="14812" y="7112"/>
                  </a:lnTo>
                  <a:lnTo>
                    <a:pt x="3784" y="7112"/>
                  </a:lnTo>
                  <a:lnTo>
                    <a:pt x="2984" y="6146"/>
                  </a:lnTo>
                  <a:lnTo>
                    <a:pt x="198" y="5791"/>
                  </a:lnTo>
                  <a:close/>
                </a:path>
                <a:path w="17145" h="19050">
                  <a:moveTo>
                    <a:pt x="16788" y="13703"/>
                  </a:moveTo>
                  <a:lnTo>
                    <a:pt x="10045" y="13703"/>
                  </a:lnTo>
                  <a:lnTo>
                    <a:pt x="10942" y="16217"/>
                  </a:lnTo>
                  <a:lnTo>
                    <a:pt x="11010" y="16408"/>
                  </a:lnTo>
                  <a:lnTo>
                    <a:pt x="11137" y="16764"/>
                  </a:lnTo>
                  <a:lnTo>
                    <a:pt x="15226" y="16217"/>
                  </a:lnTo>
                  <a:lnTo>
                    <a:pt x="16788" y="13703"/>
                  </a:lnTo>
                  <a:close/>
                </a:path>
                <a:path w="17145" h="19050">
                  <a:moveTo>
                    <a:pt x="4406" y="0"/>
                  </a:moveTo>
                  <a:lnTo>
                    <a:pt x="2679" y="1485"/>
                  </a:lnTo>
                  <a:lnTo>
                    <a:pt x="3339" y="3492"/>
                  </a:lnTo>
                  <a:lnTo>
                    <a:pt x="3420" y="3721"/>
                  </a:lnTo>
                  <a:lnTo>
                    <a:pt x="3511" y="3975"/>
                  </a:lnTo>
                  <a:lnTo>
                    <a:pt x="3619" y="4279"/>
                  </a:lnTo>
                  <a:lnTo>
                    <a:pt x="4647" y="5105"/>
                  </a:lnTo>
                  <a:lnTo>
                    <a:pt x="4179" y="6146"/>
                  </a:lnTo>
                  <a:lnTo>
                    <a:pt x="3784" y="7112"/>
                  </a:lnTo>
                  <a:lnTo>
                    <a:pt x="14812" y="7112"/>
                  </a:lnTo>
                  <a:lnTo>
                    <a:pt x="15442" y="5791"/>
                  </a:lnTo>
                  <a:lnTo>
                    <a:pt x="15135" y="5105"/>
                  </a:lnTo>
                  <a:lnTo>
                    <a:pt x="15050" y="4914"/>
                  </a:lnTo>
                  <a:lnTo>
                    <a:pt x="8978" y="4914"/>
                  </a:lnTo>
                  <a:lnTo>
                    <a:pt x="7276" y="4495"/>
                  </a:lnTo>
                  <a:lnTo>
                    <a:pt x="7886" y="1727"/>
                  </a:lnTo>
                  <a:lnTo>
                    <a:pt x="4406" y="0"/>
                  </a:lnTo>
                  <a:close/>
                </a:path>
                <a:path w="17145" h="19050">
                  <a:moveTo>
                    <a:pt x="11797" y="2616"/>
                  </a:moveTo>
                  <a:lnTo>
                    <a:pt x="10703" y="2616"/>
                  </a:lnTo>
                  <a:lnTo>
                    <a:pt x="9651" y="3975"/>
                  </a:lnTo>
                  <a:lnTo>
                    <a:pt x="8978" y="4914"/>
                  </a:lnTo>
                  <a:lnTo>
                    <a:pt x="15050" y="4914"/>
                  </a:lnTo>
                  <a:lnTo>
                    <a:pt x="14629" y="3975"/>
                  </a:lnTo>
                  <a:lnTo>
                    <a:pt x="14515" y="3721"/>
                  </a:lnTo>
                  <a:lnTo>
                    <a:pt x="11797" y="2616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5" name="object 355"/>
            <p:cNvSpPr/>
            <p:nvPr/>
          </p:nvSpPr>
          <p:spPr>
            <a:xfrm>
              <a:off x="4449112" y="3315841"/>
              <a:ext cx="13335" cy="15240"/>
            </a:xfrm>
            <a:custGeom>
              <a:avLst/>
              <a:gdLst/>
              <a:ahLst/>
              <a:cxnLst/>
              <a:rect l="l" t="t" r="r" b="b"/>
              <a:pathLst>
                <a:path w="13335" h="15239">
                  <a:moveTo>
                    <a:pt x="0" y="4737"/>
                  </a:moveTo>
                  <a:lnTo>
                    <a:pt x="76" y="7200"/>
                  </a:lnTo>
                  <a:lnTo>
                    <a:pt x="1097" y="9118"/>
                  </a:lnTo>
                  <a:lnTo>
                    <a:pt x="1219" y="9347"/>
                  </a:lnTo>
                  <a:lnTo>
                    <a:pt x="1638" y="9347"/>
                  </a:lnTo>
                  <a:lnTo>
                    <a:pt x="3263" y="9588"/>
                  </a:lnTo>
                  <a:lnTo>
                    <a:pt x="3873" y="9766"/>
                  </a:lnTo>
                  <a:lnTo>
                    <a:pt x="3748" y="10769"/>
                  </a:lnTo>
                  <a:lnTo>
                    <a:pt x="3670" y="11429"/>
                  </a:lnTo>
                  <a:lnTo>
                    <a:pt x="2620" y="11823"/>
                  </a:lnTo>
                  <a:lnTo>
                    <a:pt x="3023" y="11823"/>
                  </a:lnTo>
                  <a:lnTo>
                    <a:pt x="3605" y="12966"/>
                  </a:lnTo>
                  <a:lnTo>
                    <a:pt x="3682" y="13119"/>
                  </a:lnTo>
                  <a:lnTo>
                    <a:pt x="4698" y="13817"/>
                  </a:lnTo>
                  <a:lnTo>
                    <a:pt x="7810" y="14973"/>
                  </a:lnTo>
                  <a:lnTo>
                    <a:pt x="6222" y="11823"/>
                  </a:lnTo>
                  <a:lnTo>
                    <a:pt x="8250" y="10769"/>
                  </a:lnTo>
                  <a:lnTo>
                    <a:pt x="13334" y="10769"/>
                  </a:lnTo>
                  <a:lnTo>
                    <a:pt x="11759" y="9118"/>
                  </a:lnTo>
                  <a:lnTo>
                    <a:pt x="11074" y="9118"/>
                  </a:lnTo>
                  <a:lnTo>
                    <a:pt x="10439" y="7721"/>
                  </a:lnTo>
                  <a:lnTo>
                    <a:pt x="10452" y="6781"/>
                  </a:lnTo>
                  <a:lnTo>
                    <a:pt x="11061" y="6565"/>
                  </a:lnTo>
                  <a:lnTo>
                    <a:pt x="11328" y="6426"/>
                  </a:lnTo>
                  <a:lnTo>
                    <a:pt x="11636" y="5778"/>
                  </a:lnTo>
                  <a:lnTo>
                    <a:pt x="2959" y="5778"/>
                  </a:lnTo>
                  <a:lnTo>
                    <a:pt x="2336" y="5016"/>
                  </a:lnTo>
                  <a:lnTo>
                    <a:pt x="0" y="4737"/>
                  </a:lnTo>
                  <a:close/>
                </a:path>
                <a:path w="13335" h="15239">
                  <a:moveTo>
                    <a:pt x="13334" y="10769"/>
                  </a:moveTo>
                  <a:lnTo>
                    <a:pt x="8486" y="10769"/>
                  </a:lnTo>
                  <a:lnTo>
                    <a:pt x="9376" y="12966"/>
                  </a:lnTo>
                  <a:lnTo>
                    <a:pt x="9499" y="13271"/>
                  </a:lnTo>
                  <a:lnTo>
                    <a:pt x="11950" y="12966"/>
                  </a:lnTo>
                  <a:lnTo>
                    <a:pt x="13334" y="10769"/>
                  </a:lnTo>
                  <a:close/>
                </a:path>
                <a:path w="13335" h="15239">
                  <a:moveTo>
                    <a:pt x="3378" y="0"/>
                  </a:moveTo>
                  <a:lnTo>
                    <a:pt x="2019" y="1244"/>
                  </a:lnTo>
                  <a:lnTo>
                    <a:pt x="2590" y="2870"/>
                  </a:lnTo>
                  <a:lnTo>
                    <a:pt x="2793" y="3505"/>
                  </a:lnTo>
                  <a:lnTo>
                    <a:pt x="3619" y="4178"/>
                  </a:lnTo>
                  <a:lnTo>
                    <a:pt x="2959" y="5778"/>
                  </a:lnTo>
                  <a:lnTo>
                    <a:pt x="11636" y="5778"/>
                  </a:lnTo>
                  <a:lnTo>
                    <a:pt x="12131" y="4737"/>
                  </a:lnTo>
                  <a:lnTo>
                    <a:pt x="12005" y="4178"/>
                  </a:lnTo>
                  <a:lnTo>
                    <a:pt x="8088" y="4178"/>
                  </a:lnTo>
                  <a:lnTo>
                    <a:pt x="7023" y="3962"/>
                  </a:lnTo>
                  <a:lnTo>
                    <a:pt x="5397" y="3670"/>
                  </a:lnTo>
                  <a:lnTo>
                    <a:pt x="6146" y="1396"/>
                  </a:lnTo>
                  <a:lnTo>
                    <a:pt x="3378" y="0"/>
                  </a:lnTo>
                  <a:close/>
                </a:path>
                <a:path w="13335" h="15239">
                  <a:moveTo>
                    <a:pt x="9476" y="2235"/>
                  </a:moveTo>
                  <a:lnTo>
                    <a:pt x="8750" y="2235"/>
                  </a:lnTo>
                  <a:lnTo>
                    <a:pt x="8275" y="2870"/>
                  </a:lnTo>
                  <a:lnTo>
                    <a:pt x="7858" y="3505"/>
                  </a:lnTo>
                  <a:lnTo>
                    <a:pt x="7966" y="4178"/>
                  </a:lnTo>
                  <a:lnTo>
                    <a:pt x="12005" y="4178"/>
                  </a:lnTo>
                  <a:lnTo>
                    <a:pt x="11509" y="2870"/>
                  </a:lnTo>
                  <a:lnTo>
                    <a:pt x="11754" y="2870"/>
                  </a:lnTo>
                  <a:lnTo>
                    <a:pt x="9476" y="2235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6" name="object 356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4460075" y="3358807"/>
              <a:ext cx="32130" cy="34772"/>
            </a:xfrm>
            <a:prstGeom prst="rect">
              <a:avLst/>
            </a:prstGeom>
          </p:spPr>
        </p:pic>
        <p:sp>
          <p:nvSpPr>
            <p:cNvPr id="357" name="object 357"/>
            <p:cNvSpPr/>
            <p:nvPr/>
          </p:nvSpPr>
          <p:spPr>
            <a:xfrm>
              <a:off x="4462282" y="3365181"/>
              <a:ext cx="17780" cy="20955"/>
            </a:xfrm>
            <a:custGeom>
              <a:avLst/>
              <a:gdLst/>
              <a:ahLst/>
              <a:cxnLst/>
              <a:rect l="l" t="t" r="r" b="b"/>
              <a:pathLst>
                <a:path w="17779" h="20954">
                  <a:moveTo>
                    <a:pt x="16740" y="13030"/>
                  </a:moveTo>
                  <a:lnTo>
                    <a:pt x="3801" y="13030"/>
                  </a:lnTo>
                  <a:lnTo>
                    <a:pt x="6097" y="14452"/>
                  </a:lnTo>
                  <a:lnTo>
                    <a:pt x="5807" y="14452"/>
                  </a:lnTo>
                  <a:lnTo>
                    <a:pt x="3937" y="17233"/>
                  </a:lnTo>
                  <a:lnTo>
                    <a:pt x="7048" y="20459"/>
                  </a:lnTo>
                  <a:lnTo>
                    <a:pt x="10591" y="20167"/>
                  </a:lnTo>
                  <a:lnTo>
                    <a:pt x="10947" y="17957"/>
                  </a:lnTo>
                  <a:lnTo>
                    <a:pt x="11029" y="17487"/>
                  </a:lnTo>
                  <a:lnTo>
                    <a:pt x="11112" y="17017"/>
                  </a:lnTo>
                  <a:lnTo>
                    <a:pt x="10553" y="16306"/>
                  </a:lnTo>
                  <a:lnTo>
                    <a:pt x="11544" y="14452"/>
                  </a:lnTo>
                  <a:lnTo>
                    <a:pt x="12536" y="13754"/>
                  </a:lnTo>
                  <a:lnTo>
                    <a:pt x="16328" y="13754"/>
                  </a:lnTo>
                  <a:lnTo>
                    <a:pt x="16740" y="13030"/>
                  </a:lnTo>
                  <a:close/>
                </a:path>
                <a:path w="17779" h="20954">
                  <a:moveTo>
                    <a:pt x="990" y="9321"/>
                  </a:moveTo>
                  <a:lnTo>
                    <a:pt x="0" y="11302"/>
                  </a:lnTo>
                  <a:lnTo>
                    <a:pt x="63" y="13030"/>
                  </a:lnTo>
                  <a:lnTo>
                    <a:pt x="292" y="13754"/>
                  </a:lnTo>
                  <a:lnTo>
                    <a:pt x="1213" y="17017"/>
                  </a:lnTo>
                  <a:lnTo>
                    <a:pt x="1274" y="17233"/>
                  </a:lnTo>
                  <a:lnTo>
                    <a:pt x="1346" y="17487"/>
                  </a:lnTo>
                  <a:lnTo>
                    <a:pt x="3612" y="13030"/>
                  </a:lnTo>
                  <a:lnTo>
                    <a:pt x="16740" y="13030"/>
                  </a:lnTo>
                  <a:lnTo>
                    <a:pt x="17462" y="11760"/>
                  </a:lnTo>
                  <a:lnTo>
                    <a:pt x="16995" y="9893"/>
                  </a:lnTo>
                  <a:lnTo>
                    <a:pt x="1892" y="9893"/>
                  </a:lnTo>
                  <a:lnTo>
                    <a:pt x="990" y="9321"/>
                  </a:lnTo>
                  <a:close/>
                </a:path>
                <a:path w="17779" h="20954">
                  <a:moveTo>
                    <a:pt x="16328" y="13754"/>
                  </a:moveTo>
                  <a:lnTo>
                    <a:pt x="12613" y="13754"/>
                  </a:lnTo>
                  <a:lnTo>
                    <a:pt x="13725" y="14452"/>
                  </a:lnTo>
                  <a:lnTo>
                    <a:pt x="13480" y="14452"/>
                  </a:lnTo>
                  <a:lnTo>
                    <a:pt x="16256" y="13881"/>
                  </a:lnTo>
                  <a:lnTo>
                    <a:pt x="16328" y="13754"/>
                  </a:lnTo>
                  <a:close/>
                </a:path>
                <a:path w="17779" h="20954">
                  <a:moveTo>
                    <a:pt x="6329" y="520"/>
                  </a:moveTo>
                  <a:lnTo>
                    <a:pt x="6186" y="520"/>
                  </a:lnTo>
                  <a:lnTo>
                    <a:pt x="3632" y="2476"/>
                  </a:lnTo>
                  <a:lnTo>
                    <a:pt x="2184" y="5473"/>
                  </a:lnTo>
                  <a:lnTo>
                    <a:pt x="2559" y="5956"/>
                  </a:lnTo>
                  <a:lnTo>
                    <a:pt x="3469" y="7721"/>
                  </a:lnTo>
                  <a:lnTo>
                    <a:pt x="3594" y="7962"/>
                  </a:lnTo>
                  <a:lnTo>
                    <a:pt x="3858" y="8661"/>
                  </a:lnTo>
                  <a:lnTo>
                    <a:pt x="3911" y="8801"/>
                  </a:lnTo>
                  <a:lnTo>
                    <a:pt x="1892" y="9893"/>
                  </a:lnTo>
                  <a:lnTo>
                    <a:pt x="16995" y="9893"/>
                  </a:lnTo>
                  <a:lnTo>
                    <a:pt x="16722" y="8801"/>
                  </a:lnTo>
                  <a:lnTo>
                    <a:pt x="16687" y="8661"/>
                  </a:lnTo>
                  <a:lnTo>
                    <a:pt x="16103" y="7721"/>
                  </a:lnTo>
                  <a:lnTo>
                    <a:pt x="12870" y="7721"/>
                  </a:lnTo>
                  <a:lnTo>
                    <a:pt x="12103" y="5956"/>
                  </a:lnTo>
                  <a:lnTo>
                    <a:pt x="14897" y="4673"/>
                  </a:lnTo>
                  <a:lnTo>
                    <a:pt x="7550" y="4673"/>
                  </a:lnTo>
                  <a:lnTo>
                    <a:pt x="7886" y="3301"/>
                  </a:lnTo>
                  <a:lnTo>
                    <a:pt x="6329" y="520"/>
                  </a:lnTo>
                  <a:close/>
                </a:path>
                <a:path w="17779" h="20954">
                  <a:moveTo>
                    <a:pt x="11734" y="0"/>
                  </a:moveTo>
                  <a:lnTo>
                    <a:pt x="10023" y="2476"/>
                  </a:lnTo>
                  <a:lnTo>
                    <a:pt x="9918" y="2628"/>
                  </a:lnTo>
                  <a:lnTo>
                    <a:pt x="9867" y="4051"/>
                  </a:lnTo>
                  <a:lnTo>
                    <a:pt x="7248" y="4673"/>
                  </a:lnTo>
                  <a:lnTo>
                    <a:pt x="14897" y="4673"/>
                  </a:lnTo>
                  <a:lnTo>
                    <a:pt x="14160" y="520"/>
                  </a:lnTo>
                  <a:lnTo>
                    <a:pt x="11734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8" name="object 358"/>
            <p:cNvSpPr/>
            <p:nvPr/>
          </p:nvSpPr>
          <p:spPr>
            <a:xfrm>
              <a:off x="4463982" y="3367022"/>
              <a:ext cx="14604" cy="16510"/>
            </a:xfrm>
            <a:custGeom>
              <a:avLst/>
              <a:gdLst/>
              <a:ahLst/>
              <a:cxnLst/>
              <a:rect l="l" t="t" r="r" b="b"/>
              <a:pathLst>
                <a:path w="14604" h="16510">
                  <a:moveTo>
                    <a:pt x="13218" y="10490"/>
                  </a:moveTo>
                  <a:lnTo>
                    <a:pt x="2777" y="10490"/>
                  </a:lnTo>
                  <a:lnTo>
                    <a:pt x="5203" y="11683"/>
                  </a:lnTo>
                  <a:lnTo>
                    <a:pt x="3628" y="14287"/>
                  </a:lnTo>
                  <a:lnTo>
                    <a:pt x="5469" y="16255"/>
                  </a:lnTo>
                  <a:lnTo>
                    <a:pt x="8276" y="16001"/>
                  </a:lnTo>
                  <a:lnTo>
                    <a:pt x="8566" y="14287"/>
                  </a:lnTo>
                  <a:lnTo>
                    <a:pt x="8628" y="13919"/>
                  </a:lnTo>
                  <a:lnTo>
                    <a:pt x="8695" y="13525"/>
                  </a:lnTo>
                  <a:lnTo>
                    <a:pt x="8263" y="12979"/>
                  </a:lnTo>
                  <a:lnTo>
                    <a:pt x="8962" y="11683"/>
                  </a:lnTo>
                  <a:lnTo>
                    <a:pt x="9051" y="11518"/>
                  </a:lnTo>
                  <a:lnTo>
                    <a:pt x="9736" y="11023"/>
                  </a:lnTo>
                  <a:lnTo>
                    <a:pt x="12873" y="11023"/>
                  </a:lnTo>
                  <a:lnTo>
                    <a:pt x="13218" y="10490"/>
                  </a:lnTo>
                  <a:close/>
                </a:path>
                <a:path w="14604" h="16510">
                  <a:moveTo>
                    <a:pt x="758" y="7581"/>
                  </a:moveTo>
                  <a:lnTo>
                    <a:pt x="275" y="8534"/>
                  </a:lnTo>
                  <a:lnTo>
                    <a:pt x="0" y="9232"/>
                  </a:lnTo>
                  <a:lnTo>
                    <a:pt x="50" y="10490"/>
                  </a:lnTo>
                  <a:lnTo>
                    <a:pt x="924" y="13525"/>
                  </a:lnTo>
                  <a:lnTo>
                    <a:pt x="1037" y="13919"/>
                  </a:lnTo>
                  <a:lnTo>
                    <a:pt x="2777" y="10490"/>
                  </a:lnTo>
                  <a:lnTo>
                    <a:pt x="13218" y="10490"/>
                  </a:lnTo>
                  <a:lnTo>
                    <a:pt x="14029" y="9232"/>
                  </a:lnTo>
                  <a:lnTo>
                    <a:pt x="13546" y="8013"/>
                  </a:lnTo>
                  <a:lnTo>
                    <a:pt x="1443" y="8013"/>
                  </a:lnTo>
                  <a:lnTo>
                    <a:pt x="758" y="7581"/>
                  </a:lnTo>
                  <a:close/>
                </a:path>
                <a:path w="14604" h="16510">
                  <a:moveTo>
                    <a:pt x="12873" y="11023"/>
                  </a:moveTo>
                  <a:lnTo>
                    <a:pt x="10039" y="11023"/>
                  </a:lnTo>
                  <a:lnTo>
                    <a:pt x="10834" y="11518"/>
                  </a:lnTo>
                  <a:lnTo>
                    <a:pt x="10510" y="11518"/>
                  </a:lnTo>
                  <a:lnTo>
                    <a:pt x="12873" y="11023"/>
                  </a:lnTo>
                  <a:close/>
                </a:path>
                <a:path w="14604" h="16510">
                  <a:moveTo>
                    <a:pt x="4885" y="495"/>
                  </a:moveTo>
                  <a:lnTo>
                    <a:pt x="2790" y="2158"/>
                  </a:lnTo>
                  <a:lnTo>
                    <a:pt x="1659" y="4546"/>
                  </a:lnTo>
                  <a:lnTo>
                    <a:pt x="1964" y="4927"/>
                  </a:lnTo>
                  <a:lnTo>
                    <a:pt x="2777" y="6502"/>
                  </a:lnTo>
                  <a:lnTo>
                    <a:pt x="3031" y="7124"/>
                  </a:lnTo>
                  <a:lnTo>
                    <a:pt x="1443" y="8013"/>
                  </a:lnTo>
                  <a:lnTo>
                    <a:pt x="13546" y="8013"/>
                  </a:lnTo>
                  <a:lnTo>
                    <a:pt x="13193" y="7124"/>
                  </a:lnTo>
                  <a:lnTo>
                    <a:pt x="10600" y="7124"/>
                  </a:lnTo>
                  <a:lnTo>
                    <a:pt x="9311" y="4546"/>
                  </a:lnTo>
                  <a:lnTo>
                    <a:pt x="9175" y="4546"/>
                  </a:lnTo>
                  <a:lnTo>
                    <a:pt x="11587" y="3759"/>
                  </a:lnTo>
                  <a:lnTo>
                    <a:pt x="5901" y="3759"/>
                  </a:lnTo>
                  <a:lnTo>
                    <a:pt x="6168" y="2717"/>
                  </a:lnTo>
                  <a:lnTo>
                    <a:pt x="4885" y="495"/>
                  </a:lnTo>
                  <a:close/>
                </a:path>
                <a:path w="14604" h="16510">
                  <a:moveTo>
                    <a:pt x="12744" y="6502"/>
                  </a:moveTo>
                  <a:lnTo>
                    <a:pt x="11083" y="6502"/>
                  </a:lnTo>
                  <a:lnTo>
                    <a:pt x="10489" y="7124"/>
                  </a:lnTo>
                  <a:lnTo>
                    <a:pt x="13233" y="7124"/>
                  </a:lnTo>
                  <a:lnTo>
                    <a:pt x="12744" y="6502"/>
                  </a:lnTo>
                  <a:close/>
                </a:path>
                <a:path w="14604" h="16510">
                  <a:moveTo>
                    <a:pt x="9241" y="0"/>
                  </a:moveTo>
                  <a:lnTo>
                    <a:pt x="7780" y="2158"/>
                  </a:lnTo>
                  <a:lnTo>
                    <a:pt x="7730" y="3276"/>
                  </a:lnTo>
                  <a:lnTo>
                    <a:pt x="5901" y="3759"/>
                  </a:lnTo>
                  <a:lnTo>
                    <a:pt x="11792" y="3759"/>
                  </a:lnTo>
                  <a:lnTo>
                    <a:pt x="11232" y="495"/>
                  </a:lnTo>
                  <a:lnTo>
                    <a:pt x="11210" y="368"/>
                  </a:lnTo>
                  <a:lnTo>
                    <a:pt x="9241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9" name="object 359"/>
            <p:cNvSpPr/>
            <p:nvPr/>
          </p:nvSpPr>
          <p:spPr>
            <a:xfrm>
              <a:off x="4457858" y="3359739"/>
              <a:ext cx="27940" cy="34290"/>
            </a:xfrm>
            <a:custGeom>
              <a:avLst/>
              <a:gdLst/>
              <a:ahLst/>
              <a:cxnLst/>
              <a:rect l="l" t="t" r="r" b="b"/>
              <a:pathLst>
                <a:path w="27939" h="34289">
                  <a:moveTo>
                    <a:pt x="13843" y="0"/>
                  </a:moveTo>
                  <a:lnTo>
                    <a:pt x="0" y="20370"/>
                  </a:lnTo>
                  <a:lnTo>
                    <a:pt x="3644" y="30365"/>
                  </a:lnTo>
                  <a:lnTo>
                    <a:pt x="15328" y="33845"/>
                  </a:lnTo>
                  <a:lnTo>
                    <a:pt x="19380" y="33743"/>
                  </a:lnTo>
                  <a:lnTo>
                    <a:pt x="22529" y="32524"/>
                  </a:lnTo>
                  <a:lnTo>
                    <a:pt x="24358" y="31800"/>
                  </a:lnTo>
                  <a:lnTo>
                    <a:pt x="26022" y="30784"/>
                  </a:lnTo>
                  <a:lnTo>
                    <a:pt x="27520" y="29527"/>
                  </a:lnTo>
                  <a:lnTo>
                    <a:pt x="25984" y="29857"/>
                  </a:lnTo>
                  <a:lnTo>
                    <a:pt x="24422" y="29972"/>
                  </a:lnTo>
                  <a:lnTo>
                    <a:pt x="18745" y="29413"/>
                  </a:lnTo>
                  <a:lnTo>
                    <a:pt x="15354" y="27406"/>
                  </a:lnTo>
                  <a:lnTo>
                    <a:pt x="9702" y="21056"/>
                  </a:lnTo>
                  <a:lnTo>
                    <a:pt x="8242" y="15824"/>
                  </a:lnTo>
                  <a:lnTo>
                    <a:pt x="9245" y="9321"/>
                  </a:lnTo>
                  <a:lnTo>
                    <a:pt x="9867" y="7277"/>
                  </a:lnTo>
                  <a:lnTo>
                    <a:pt x="10401" y="5219"/>
                  </a:lnTo>
                  <a:lnTo>
                    <a:pt x="11188" y="3213"/>
                  </a:lnTo>
                  <a:lnTo>
                    <a:pt x="12344" y="1485"/>
                  </a:lnTo>
                  <a:lnTo>
                    <a:pt x="13843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0" name="object 360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4466450" y="3330524"/>
              <a:ext cx="26450" cy="27520"/>
            </a:xfrm>
            <a:prstGeom prst="rect">
              <a:avLst/>
            </a:prstGeom>
          </p:spPr>
        </p:pic>
        <p:sp>
          <p:nvSpPr>
            <p:cNvPr id="361" name="object 361"/>
            <p:cNvSpPr/>
            <p:nvPr/>
          </p:nvSpPr>
          <p:spPr>
            <a:xfrm>
              <a:off x="4470539" y="3330373"/>
              <a:ext cx="22860" cy="22225"/>
            </a:xfrm>
            <a:custGeom>
              <a:avLst/>
              <a:gdLst/>
              <a:ahLst/>
              <a:cxnLst/>
              <a:rect l="l" t="t" r="r" b="b"/>
              <a:pathLst>
                <a:path w="22860" h="22225">
                  <a:moveTo>
                    <a:pt x="20903" y="4851"/>
                  </a:moveTo>
                  <a:lnTo>
                    <a:pt x="4267" y="4851"/>
                  </a:lnTo>
                  <a:lnTo>
                    <a:pt x="9270" y="5473"/>
                  </a:lnTo>
                  <a:lnTo>
                    <a:pt x="10223" y="5473"/>
                  </a:lnTo>
                  <a:lnTo>
                    <a:pt x="13804" y="7226"/>
                  </a:lnTo>
                  <a:lnTo>
                    <a:pt x="15963" y="8318"/>
                  </a:lnTo>
                  <a:lnTo>
                    <a:pt x="18630" y="12318"/>
                  </a:lnTo>
                  <a:lnTo>
                    <a:pt x="19481" y="13525"/>
                  </a:lnTo>
                  <a:lnTo>
                    <a:pt x="20078" y="17208"/>
                  </a:lnTo>
                  <a:lnTo>
                    <a:pt x="19962" y="20624"/>
                  </a:lnTo>
                  <a:lnTo>
                    <a:pt x="19824" y="21272"/>
                  </a:lnTo>
                  <a:lnTo>
                    <a:pt x="19545" y="22072"/>
                  </a:lnTo>
                  <a:lnTo>
                    <a:pt x="20700" y="20624"/>
                  </a:lnTo>
                  <a:lnTo>
                    <a:pt x="21551" y="18973"/>
                  </a:lnTo>
                  <a:lnTo>
                    <a:pt x="22656" y="14744"/>
                  </a:lnTo>
                  <a:lnTo>
                    <a:pt x="22549" y="13525"/>
                  </a:lnTo>
                  <a:lnTo>
                    <a:pt x="22443" y="12318"/>
                  </a:lnTo>
                  <a:lnTo>
                    <a:pt x="22390" y="11709"/>
                  </a:lnTo>
                  <a:lnTo>
                    <a:pt x="21462" y="9334"/>
                  </a:lnTo>
                  <a:lnTo>
                    <a:pt x="21399" y="9182"/>
                  </a:lnTo>
                  <a:lnTo>
                    <a:pt x="21310" y="9016"/>
                  </a:lnTo>
                  <a:lnTo>
                    <a:pt x="21247" y="8864"/>
                  </a:lnTo>
                  <a:lnTo>
                    <a:pt x="20624" y="6438"/>
                  </a:lnTo>
                  <a:lnTo>
                    <a:pt x="20689" y="5473"/>
                  </a:lnTo>
                  <a:lnTo>
                    <a:pt x="20802" y="5143"/>
                  </a:lnTo>
                  <a:lnTo>
                    <a:pt x="20903" y="4851"/>
                  </a:lnTo>
                  <a:close/>
                </a:path>
                <a:path w="22860" h="22225">
                  <a:moveTo>
                    <a:pt x="17495" y="2882"/>
                  </a:moveTo>
                  <a:lnTo>
                    <a:pt x="17319" y="2882"/>
                  </a:lnTo>
                  <a:lnTo>
                    <a:pt x="16776" y="3174"/>
                  </a:lnTo>
                  <a:lnTo>
                    <a:pt x="3922" y="3174"/>
                  </a:lnTo>
                  <a:lnTo>
                    <a:pt x="2425" y="4317"/>
                  </a:lnTo>
                  <a:lnTo>
                    <a:pt x="673" y="5791"/>
                  </a:lnTo>
                  <a:lnTo>
                    <a:pt x="0" y="6438"/>
                  </a:lnTo>
                  <a:lnTo>
                    <a:pt x="1760" y="5473"/>
                  </a:lnTo>
                  <a:lnTo>
                    <a:pt x="1451" y="5473"/>
                  </a:lnTo>
                  <a:lnTo>
                    <a:pt x="4267" y="4851"/>
                  </a:lnTo>
                  <a:lnTo>
                    <a:pt x="20856" y="4851"/>
                  </a:lnTo>
                  <a:lnTo>
                    <a:pt x="21518" y="4165"/>
                  </a:lnTo>
                  <a:lnTo>
                    <a:pt x="18681" y="4165"/>
                  </a:lnTo>
                  <a:lnTo>
                    <a:pt x="17495" y="2882"/>
                  </a:lnTo>
                  <a:close/>
                </a:path>
                <a:path w="22860" h="22225">
                  <a:moveTo>
                    <a:pt x="19710" y="2882"/>
                  </a:moveTo>
                  <a:lnTo>
                    <a:pt x="18681" y="4165"/>
                  </a:lnTo>
                  <a:lnTo>
                    <a:pt x="21614" y="4165"/>
                  </a:lnTo>
                  <a:lnTo>
                    <a:pt x="21729" y="3606"/>
                  </a:lnTo>
                  <a:lnTo>
                    <a:pt x="20973" y="3606"/>
                  </a:lnTo>
                  <a:lnTo>
                    <a:pt x="19710" y="2882"/>
                  </a:lnTo>
                  <a:close/>
                </a:path>
                <a:path w="22860" h="22225">
                  <a:moveTo>
                    <a:pt x="15623" y="0"/>
                  </a:moveTo>
                  <a:lnTo>
                    <a:pt x="15366" y="0"/>
                  </a:lnTo>
                  <a:lnTo>
                    <a:pt x="15265" y="152"/>
                  </a:lnTo>
                  <a:lnTo>
                    <a:pt x="15135" y="406"/>
                  </a:lnTo>
                  <a:lnTo>
                    <a:pt x="15064" y="546"/>
                  </a:lnTo>
                  <a:lnTo>
                    <a:pt x="14960" y="749"/>
                  </a:lnTo>
                  <a:lnTo>
                    <a:pt x="14414" y="1523"/>
                  </a:lnTo>
                  <a:lnTo>
                    <a:pt x="12600" y="1523"/>
                  </a:lnTo>
                  <a:lnTo>
                    <a:pt x="10501" y="1879"/>
                  </a:lnTo>
                  <a:lnTo>
                    <a:pt x="8940" y="1879"/>
                  </a:lnTo>
                  <a:lnTo>
                    <a:pt x="7302" y="2057"/>
                  </a:lnTo>
                  <a:lnTo>
                    <a:pt x="3756" y="3174"/>
                  </a:lnTo>
                  <a:lnTo>
                    <a:pt x="16776" y="3174"/>
                  </a:lnTo>
                  <a:lnTo>
                    <a:pt x="16366" y="749"/>
                  </a:lnTo>
                  <a:lnTo>
                    <a:pt x="16332" y="546"/>
                  </a:lnTo>
                  <a:lnTo>
                    <a:pt x="15925" y="406"/>
                  </a:lnTo>
                  <a:lnTo>
                    <a:pt x="15737" y="152"/>
                  </a:lnTo>
                  <a:lnTo>
                    <a:pt x="15623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2" name="object 362"/>
            <p:cNvSpPr/>
            <p:nvPr/>
          </p:nvSpPr>
          <p:spPr>
            <a:xfrm>
              <a:off x="4585449" y="2882531"/>
              <a:ext cx="47625" cy="82550"/>
            </a:xfrm>
            <a:custGeom>
              <a:avLst/>
              <a:gdLst/>
              <a:ahLst/>
              <a:cxnLst/>
              <a:rect l="l" t="t" r="r" b="b"/>
              <a:pathLst>
                <a:path w="47625" h="82550">
                  <a:moveTo>
                    <a:pt x="47205" y="42900"/>
                  </a:moveTo>
                  <a:lnTo>
                    <a:pt x="46824" y="42151"/>
                  </a:lnTo>
                  <a:lnTo>
                    <a:pt x="46723" y="41224"/>
                  </a:lnTo>
                  <a:lnTo>
                    <a:pt x="47091" y="39954"/>
                  </a:lnTo>
                  <a:lnTo>
                    <a:pt x="47091" y="39357"/>
                  </a:lnTo>
                  <a:lnTo>
                    <a:pt x="46634" y="39560"/>
                  </a:lnTo>
                  <a:lnTo>
                    <a:pt x="37211" y="42506"/>
                  </a:lnTo>
                  <a:lnTo>
                    <a:pt x="27101" y="42913"/>
                  </a:lnTo>
                  <a:lnTo>
                    <a:pt x="16332" y="40792"/>
                  </a:lnTo>
                  <a:lnTo>
                    <a:pt x="14592" y="40093"/>
                  </a:lnTo>
                  <a:lnTo>
                    <a:pt x="20193" y="39801"/>
                  </a:lnTo>
                  <a:lnTo>
                    <a:pt x="31838" y="36550"/>
                  </a:lnTo>
                  <a:lnTo>
                    <a:pt x="40563" y="31724"/>
                  </a:lnTo>
                  <a:lnTo>
                    <a:pt x="46723" y="26250"/>
                  </a:lnTo>
                  <a:lnTo>
                    <a:pt x="46075" y="25717"/>
                  </a:lnTo>
                  <a:lnTo>
                    <a:pt x="45593" y="24917"/>
                  </a:lnTo>
                  <a:lnTo>
                    <a:pt x="45415" y="23596"/>
                  </a:lnTo>
                  <a:lnTo>
                    <a:pt x="45173" y="23050"/>
                  </a:lnTo>
                  <a:lnTo>
                    <a:pt x="44843" y="23431"/>
                  </a:lnTo>
                  <a:lnTo>
                    <a:pt x="37439" y="29946"/>
                  </a:lnTo>
                  <a:lnTo>
                    <a:pt x="28371" y="34429"/>
                  </a:lnTo>
                  <a:lnTo>
                    <a:pt x="17678" y="36880"/>
                  </a:lnTo>
                  <a:lnTo>
                    <a:pt x="9067" y="37172"/>
                  </a:lnTo>
                  <a:lnTo>
                    <a:pt x="16167" y="29451"/>
                  </a:lnTo>
                  <a:lnTo>
                    <a:pt x="22199" y="18961"/>
                  </a:lnTo>
                  <a:lnTo>
                    <a:pt x="25031" y="9410"/>
                  </a:lnTo>
                  <a:lnTo>
                    <a:pt x="25590" y="1181"/>
                  </a:lnTo>
                  <a:lnTo>
                    <a:pt x="24739" y="1244"/>
                  </a:lnTo>
                  <a:lnTo>
                    <a:pt x="23850" y="1028"/>
                  </a:lnTo>
                  <a:lnTo>
                    <a:pt x="22796" y="215"/>
                  </a:lnTo>
                  <a:lnTo>
                    <a:pt x="22237" y="0"/>
                  </a:lnTo>
                  <a:lnTo>
                    <a:pt x="22275" y="495"/>
                  </a:lnTo>
                  <a:lnTo>
                    <a:pt x="21564" y="10337"/>
                  </a:lnTo>
                  <a:lnTo>
                    <a:pt x="18249" y="19888"/>
                  </a:lnTo>
                  <a:lnTo>
                    <a:pt x="12344" y="29133"/>
                  </a:lnTo>
                  <a:lnTo>
                    <a:pt x="5448" y="36360"/>
                  </a:lnTo>
                  <a:lnTo>
                    <a:pt x="5219" y="36258"/>
                  </a:lnTo>
                  <a:lnTo>
                    <a:pt x="6959" y="27241"/>
                  </a:lnTo>
                  <a:lnTo>
                    <a:pt x="6934" y="17462"/>
                  </a:lnTo>
                  <a:lnTo>
                    <a:pt x="5232" y="10071"/>
                  </a:lnTo>
                  <a:lnTo>
                    <a:pt x="2565" y="4775"/>
                  </a:lnTo>
                  <a:lnTo>
                    <a:pt x="2070" y="5295"/>
                  </a:lnTo>
                  <a:lnTo>
                    <a:pt x="1422" y="5676"/>
                  </a:lnTo>
                  <a:lnTo>
                    <a:pt x="444" y="5778"/>
                  </a:lnTo>
                  <a:lnTo>
                    <a:pt x="0" y="5956"/>
                  </a:lnTo>
                  <a:lnTo>
                    <a:pt x="215" y="6235"/>
                  </a:lnTo>
                  <a:lnTo>
                    <a:pt x="3365" y="12598"/>
                  </a:lnTo>
                  <a:lnTo>
                    <a:pt x="4775" y="20269"/>
                  </a:lnTo>
                  <a:lnTo>
                    <a:pt x="4406" y="29235"/>
                  </a:lnTo>
                  <a:lnTo>
                    <a:pt x="2286" y="39446"/>
                  </a:lnTo>
                  <a:lnTo>
                    <a:pt x="2882" y="39522"/>
                  </a:lnTo>
                  <a:lnTo>
                    <a:pt x="2019" y="39954"/>
                  </a:lnTo>
                  <a:lnTo>
                    <a:pt x="6692" y="51320"/>
                  </a:lnTo>
                  <a:lnTo>
                    <a:pt x="8839" y="62077"/>
                  </a:lnTo>
                  <a:lnTo>
                    <a:pt x="8470" y="72186"/>
                  </a:lnTo>
                  <a:lnTo>
                    <a:pt x="5562" y="81622"/>
                  </a:lnTo>
                  <a:lnTo>
                    <a:pt x="5334" y="82080"/>
                  </a:lnTo>
                  <a:lnTo>
                    <a:pt x="5930" y="82067"/>
                  </a:lnTo>
                  <a:lnTo>
                    <a:pt x="7213" y="81699"/>
                  </a:lnTo>
                  <a:lnTo>
                    <a:pt x="8140" y="81800"/>
                  </a:lnTo>
                  <a:lnTo>
                    <a:pt x="8890" y="82181"/>
                  </a:lnTo>
                  <a:lnTo>
                    <a:pt x="11353" y="74320"/>
                  </a:lnTo>
                  <a:lnTo>
                    <a:pt x="12192" y="64389"/>
                  </a:lnTo>
                  <a:lnTo>
                    <a:pt x="10375" y="52425"/>
                  </a:lnTo>
                  <a:lnTo>
                    <a:pt x="6375" y="42214"/>
                  </a:lnTo>
                  <a:lnTo>
                    <a:pt x="13614" y="49110"/>
                  </a:lnTo>
                  <a:lnTo>
                    <a:pt x="19964" y="58077"/>
                  </a:lnTo>
                  <a:lnTo>
                    <a:pt x="23723" y="67462"/>
                  </a:lnTo>
                  <a:lnTo>
                    <a:pt x="24904" y="77241"/>
                  </a:lnTo>
                  <a:lnTo>
                    <a:pt x="24892" y="77762"/>
                  </a:lnTo>
                  <a:lnTo>
                    <a:pt x="25184" y="77647"/>
                  </a:lnTo>
                  <a:lnTo>
                    <a:pt x="26454" y="76644"/>
                  </a:lnTo>
                  <a:lnTo>
                    <a:pt x="27330" y="76365"/>
                  </a:lnTo>
                  <a:lnTo>
                    <a:pt x="28181" y="76390"/>
                  </a:lnTo>
                  <a:lnTo>
                    <a:pt x="27241" y="68211"/>
                  </a:lnTo>
                  <a:lnTo>
                    <a:pt x="23952" y="58801"/>
                  </a:lnTo>
                  <a:lnTo>
                    <a:pt x="19951" y="52578"/>
                  </a:lnTo>
                  <a:lnTo>
                    <a:pt x="27952" y="57505"/>
                  </a:lnTo>
                  <a:lnTo>
                    <a:pt x="37122" y="61544"/>
                  </a:lnTo>
                  <a:lnTo>
                    <a:pt x="45224" y="64122"/>
                  </a:lnTo>
                  <a:lnTo>
                    <a:pt x="45161" y="63207"/>
                  </a:lnTo>
                  <a:lnTo>
                    <a:pt x="45402" y="62280"/>
                  </a:lnTo>
                  <a:lnTo>
                    <a:pt x="46266" y="61188"/>
                  </a:lnTo>
                  <a:lnTo>
                    <a:pt x="46520" y="60591"/>
                  </a:lnTo>
                  <a:lnTo>
                    <a:pt x="46164" y="60642"/>
                  </a:lnTo>
                  <a:lnTo>
                    <a:pt x="36449" y="57937"/>
                  </a:lnTo>
                  <a:lnTo>
                    <a:pt x="27012" y="53301"/>
                  </a:lnTo>
                  <a:lnTo>
                    <a:pt x="17475" y="46850"/>
                  </a:lnTo>
                  <a:lnTo>
                    <a:pt x="12103" y="42418"/>
                  </a:lnTo>
                  <a:lnTo>
                    <a:pt x="17449" y="44488"/>
                  </a:lnTo>
                  <a:lnTo>
                    <a:pt x="29413" y="46253"/>
                  </a:lnTo>
                  <a:lnTo>
                    <a:pt x="39344" y="45402"/>
                  </a:lnTo>
                  <a:lnTo>
                    <a:pt x="47205" y="42900"/>
                  </a:lnTo>
                  <a:close/>
                </a:path>
              </a:pathLst>
            </a:custGeom>
            <a:solidFill>
              <a:srgbClr val="86A9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3" name="object 363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4633214" y="2908097"/>
              <a:ext cx="24968" cy="27139"/>
            </a:xfrm>
            <a:prstGeom prst="rect">
              <a:avLst/>
            </a:prstGeom>
          </p:spPr>
        </p:pic>
        <p:sp>
          <p:nvSpPr>
            <p:cNvPr id="364" name="object 364"/>
            <p:cNvSpPr/>
            <p:nvPr/>
          </p:nvSpPr>
          <p:spPr>
            <a:xfrm>
              <a:off x="4643888" y="2916782"/>
              <a:ext cx="13335" cy="15875"/>
            </a:xfrm>
            <a:custGeom>
              <a:avLst/>
              <a:gdLst/>
              <a:ahLst/>
              <a:cxnLst/>
              <a:rect l="l" t="t" r="r" b="b"/>
              <a:pathLst>
                <a:path w="13335" h="15875">
                  <a:moveTo>
                    <a:pt x="10573" y="12166"/>
                  </a:moveTo>
                  <a:lnTo>
                    <a:pt x="6410" y="12166"/>
                  </a:lnTo>
                  <a:lnTo>
                    <a:pt x="6019" y="13017"/>
                  </a:lnTo>
                  <a:lnTo>
                    <a:pt x="6819" y="15354"/>
                  </a:lnTo>
                  <a:lnTo>
                    <a:pt x="8994" y="14236"/>
                  </a:lnTo>
                  <a:lnTo>
                    <a:pt x="9800" y="13220"/>
                  </a:lnTo>
                  <a:lnTo>
                    <a:pt x="10573" y="12166"/>
                  </a:lnTo>
                  <a:close/>
                </a:path>
                <a:path w="13335" h="15875">
                  <a:moveTo>
                    <a:pt x="3255" y="3937"/>
                  </a:moveTo>
                  <a:lnTo>
                    <a:pt x="1168" y="3937"/>
                  </a:lnTo>
                  <a:lnTo>
                    <a:pt x="0" y="5384"/>
                  </a:lnTo>
                  <a:lnTo>
                    <a:pt x="2895" y="9029"/>
                  </a:lnTo>
                  <a:lnTo>
                    <a:pt x="3141" y="10071"/>
                  </a:lnTo>
                  <a:lnTo>
                    <a:pt x="3225" y="10426"/>
                  </a:lnTo>
                  <a:lnTo>
                    <a:pt x="965" y="11010"/>
                  </a:lnTo>
                  <a:lnTo>
                    <a:pt x="952" y="14236"/>
                  </a:lnTo>
                  <a:lnTo>
                    <a:pt x="2692" y="14947"/>
                  </a:lnTo>
                  <a:lnTo>
                    <a:pt x="4406" y="13220"/>
                  </a:lnTo>
                  <a:lnTo>
                    <a:pt x="4635" y="12166"/>
                  </a:lnTo>
                  <a:lnTo>
                    <a:pt x="10606" y="12166"/>
                  </a:lnTo>
                  <a:lnTo>
                    <a:pt x="10363" y="11734"/>
                  </a:lnTo>
                  <a:lnTo>
                    <a:pt x="9973" y="10426"/>
                  </a:lnTo>
                  <a:lnTo>
                    <a:pt x="9867" y="10071"/>
                  </a:lnTo>
                  <a:lnTo>
                    <a:pt x="9740" y="9410"/>
                  </a:lnTo>
                  <a:lnTo>
                    <a:pt x="11327" y="8890"/>
                  </a:lnTo>
                  <a:lnTo>
                    <a:pt x="12383" y="8890"/>
                  </a:lnTo>
                  <a:lnTo>
                    <a:pt x="13004" y="8064"/>
                  </a:lnTo>
                  <a:lnTo>
                    <a:pt x="13109" y="6350"/>
                  </a:lnTo>
                  <a:lnTo>
                    <a:pt x="10477" y="6350"/>
                  </a:lnTo>
                  <a:lnTo>
                    <a:pt x="8991" y="5003"/>
                  </a:lnTo>
                  <a:lnTo>
                    <a:pt x="9427" y="4559"/>
                  </a:lnTo>
                  <a:lnTo>
                    <a:pt x="3924" y="4559"/>
                  </a:lnTo>
                  <a:lnTo>
                    <a:pt x="3255" y="3937"/>
                  </a:lnTo>
                  <a:close/>
                </a:path>
                <a:path w="13335" h="15875">
                  <a:moveTo>
                    <a:pt x="12383" y="8890"/>
                  </a:moveTo>
                  <a:lnTo>
                    <a:pt x="11433" y="8890"/>
                  </a:lnTo>
                  <a:lnTo>
                    <a:pt x="12015" y="9410"/>
                  </a:lnTo>
                  <a:lnTo>
                    <a:pt x="12278" y="9029"/>
                  </a:lnTo>
                  <a:lnTo>
                    <a:pt x="12383" y="8890"/>
                  </a:lnTo>
                  <a:close/>
                </a:path>
                <a:path w="13335" h="15875">
                  <a:moveTo>
                    <a:pt x="12839" y="3251"/>
                  </a:moveTo>
                  <a:lnTo>
                    <a:pt x="10593" y="6197"/>
                  </a:lnTo>
                  <a:lnTo>
                    <a:pt x="10477" y="6350"/>
                  </a:lnTo>
                  <a:lnTo>
                    <a:pt x="13109" y="6350"/>
                  </a:lnTo>
                  <a:lnTo>
                    <a:pt x="13005" y="5003"/>
                  </a:lnTo>
                  <a:lnTo>
                    <a:pt x="12904" y="3937"/>
                  </a:lnTo>
                  <a:lnTo>
                    <a:pt x="12839" y="3251"/>
                  </a:lnTo>
                  <a:close/>
                </a:path>
                <a:path w="13335" h="15875">
                  <a:moveTo>
                    <a:pt x="6273" y="0"/>
                  </a:moveTo>
                  <a:lnTo>
                    <a:pt x="5461" y="2298"/>
                  </a:lnTo>
                  <a:lnTo>
                    <a:pt x="5778" y="2895"/>
                  </a:lnTo>
                  <a:lnTo>
                    <a:pt x="4787" y="4140"/>
                  </a:lnTo>
                  <a:lnTo>
                    <a:pt x="3924" y="4559"/>
                  </a:lnTo>
                  <a:lnTo>
                    <a:pt x="9427" y="4559"/>
                  </a:lnTo>
                  <a:lnTo>
                    <a:pt x="10858" y="3098"/>
                  </a:lnTo>
                  <a:lnTo>
                    <a:pt x="8953" y="266"/>
                  </a:lnTo>
                  <a:lnTo>
                    <a:pt x="6273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5" name="object 365"/>
            <p:cNvSpPr/>
            <p:nvPr/>
          </p:nvSpPr>
          <p:spPr>
            <a:xfrm>
              <a:off x="4645087" y="2918607"/>
              <a:ext cx="10795" cy="12065"/>
            </a:xfrm>
            <a:custGeom>
              <a:avLst/>
              <a:gdLst/>
              <a:ahLst/>
              <a:cxnLst/>
              <a:rect l="l" t="t" r="r" b="b"/>
              <a:pathLst>
                <a:path w="10795" h="12064">
                  <a:moveTo>
                    <a:pt x="8533" y="9601"/>
                  </a:moveTo>
                  <a:lnTo>
                    <a:pt x="5296" y="9601"/>
                  </a:lnTo>
                  <a:lnTo>
                    <a:pt x="5016" y="10236"/>
                  </a:lnTo>
                  <a:lnTo>
                    <a:pt x="5598" y="11849"/>
                  </a:lnTo>
                  <a:lnTo>
                    <a:pt x="5676" y="12064"/>
                  </a:lnTo>
                  <a:lnTo>
                    <a:pt x="7467" y="11099"/>
                  </a:lnTo>
                  <a:lnTo>
                    <a:pt x="8533" y="9601"/>
                  </a:lnTo>
                  <a:close/>
                </a:path>
                <a:path w="10795" h="12064">
                  <a:moveTo>
                    <a:pt x="2507" y="6248"/>
                  </a:moveTo>
                  <a:lnTo>
                    <a:pt x="2254" y="6248"/>
                  </a:lnTo>
                  <a:lnTo>
                    <a:pt x="2895" y="8470"/>
                  </a:lnTo>
                  <a:lnTo>
                    <a:pt x="927" y="8750"/>
                  </a:lnTo>
                  <a:lnTo>
                    <a:pt x="914" y="11315"/>
                  </a:lnTo>
                  <a:lnTo>
                    <a:pt x="2349" y="11849"/>
                  </a:lnTo>
                  <a:lnTo>
                    <a:pt x="3721" y="10439"/>
                  </a:lnTo>
                  <a:lnTo>
                    <a:pt x="3911" y="9601"/>
                  </a:lnTo>
                  <a:lnTo>
                    <a:pt x="8686" y="9601"/>
                  </a:lnTo>
                  <a:lnTo>
                    <a:pt x="8458" y="9143"/>
                  </a:lnTo>
                  <a:lnTo>
                    <a:pt x="8051" y="7861"/>
                  </a:lnTo>
                  <a:lnTo>
                    <a:pt x="7950" y="7340"/>
                  </a:lnTo>
                  <a:lnTo>
                    <a:pt x="9258" y="6896"/>
                  </a:lnTo>
                  <a:lnTo>
                    <a:pt x="10030" y="6896"/>
                  </a:lnTo>
                  <a:lnTo>
                    <a:pt x="10141" y="6743"/>
                  </a:lnTo>
                  <a:lnTo>
                    <a:pt x="1828" y="6743"/>
                  </a:lnTo>
                  <a:lnTo>
                    <a:pt x="2507" y="6248"/>
                  </a:lnTo>
                  <a:close/>
                </a:path>
                <a:path w="10795" h="12064">
                  <a:moveTo>
                    <a:pt x="10030" y="6896"/>
                  </a:moveTo>
                  <a:lnTo>
                    <a:pt x="9258" y="6896"/>
                  </a:lnTo>
                  <a:lnTo>
                    <a:pt x="9728" y="7340"/>
                  </a:lnTo>
                  <a:lnTo>
                    <a:pt x="10030" y="6896"/>
                  </a:lnTo>
                  <a:close/>
                </a:path>
                <a:path w="10795" h="12064">
                  <a:moveTo>
                    <a:pt x="2785" y="3111"/>
                  </a:moveTo>
                  <a:lnTo>
                    <a:pt x="1117" y="3111"/>
                  </a:lnTo>
                  <a:lnTo>
                    <a:pt x="0" y="4305"/>
                  </a:lnTo>
                  <a:lnTo>
                    <a:pt x="355" y="6070"/>
                  </a:lnTo>
                  <a:lnTo>
                    <a:pt x="710" y="6743"/>
                  </a:lnTo>
                  <a:lnTo>
                    <a:pt x="2397" y="6743"/>
                  </a:lnTo>
                  <a:lnTo>
                    <a:pt x="2254" y="6248"/>
                  </a:lnTo>
                  <a:lnTo>
                    <a:pt x="10502" y="6248"/>
                  </a:lnTo>
                  <a:lnTo>
                    <a:pt x="10587" y="4864"/>
                  </a:lnTo>
                  <a:lnTo>
                    <a:pt x="8610" y="4864"/>
                  </a:lnTo>
                  <a:lnTo>
                    <a:pt x="6946" y="3657"/>
                  </a:lnTo>
                  <a:lnTo>
                    <a:pt x="3398" y="3657"/>
                  </a:lnTo>
                  <a:lnTo>
                    <a:pt x="2785" y="3111"/>
                  </a:lnTo>
                  <a:close/>
                </a:path>
                <a:path w="10795" h="12064">
                  <a:moveTo>
                    <a:pt x="10502" y="6248"/>
                  </a:moveTo>
                  <a:lnTo>
                    <a:pt x="2507" y="6248"/>
                  </a:lnTo>
                  <a:lnTo>
                    <a:pt x="1828" y="6743"/>
                  </a:lnTo>
                  <a:lnTo>
                    <a:pt x="10141" y="6743"/>
                  </a:lnTo>
                  <a:lnTo>
                    <a:pt x="10502" y="6248"/>
                  </a:lnTo>
                  <a:close/>
                </a:path>
                <a:path w="10795" h="12064">
                  <a:moveTo>
                    <a:pt x="10350" y="2527"/>
                  </a:moveTo>
                  <a:lnTo>
                    <a:pt x="8610" y="4864"/>
                  </a:lnTo>
                  <a:lnTo>
                    <a:pt x="10598" y="4864"/>
                  </a:lnTo>
                  <a:lnTo>
                    <a:pt x="10539" y="4305"/>
                  </a:lnTo>
                  <a:lnTo>
                    <a:pt x="10412" y="3111"/>
                  </a:lnTo>
                  <a:lnTo>
                    <a:pt x="10350" y="2527"/>
                  </a:lnTo>
                  <a:close/>
                </a:path>
                <a:path w="10795" h="12064">
                  <a:moveTo>
                    <a:pt x="5219" y="0"/>
                  </a:moveTo>
                  <a:lnTo>
                    <a:pt x="4762" y="1257"/>
                  </a:lnTo>
                  <a:lnTo>
                    <a:pt x="4632" y="1917"/>
                  </a:lnTo>
                  <a:lnTo>
                    <a:pt x="4826" y="2285"/>
                  </a:lnTo>
                  <a:lnTo>
                    <a:pt x="4152" y="3111"/>
                  </a:lnTo>
                  <a:lnTo>
                    <a:pt x="4038" y="3251"/>
                  </a:lnTo>
                  <a:lnTo>
                    <a:pt x="3195" y="3657"/>
                  </a:lnTo>
                  <a:lnTo>
                    <a:pt x="6946" y="3657"/>
                  </a:lnTo>
                  <a:lnTo>
                    <a:pt x="8470" y="1917"/>
                  </a:lnTo>
                  <a:lnTo>
                    <a:pt x="7353" y="190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6" name="object 366"/>
            <p:cNvSpPr/>
            <p:nvPr/>
          </p:nvSpPr>
          <p:spPr>
            <a:xfrm>
              <a:off x="4636165" y="2907968"/>
              <a:ext cx="22225" cy="24765"/>
            </a:xfrm>
            <a:custGeom>
              <a:avLst/>
              <a:gdLst/>
              <a:ahLst/>
              <a:cxnLst/>
              <a:rect l="l" t="t" r="r" b="b"/>
              <a:pathLst>
                <a:path w="22225" h="24764">
                  <a:moveTo>
                    <a:pt x="8026" y="0"/>
                  </a:moveTo>
                  <a:lnTo>
                    <a:pt x="5067" y="914"/>
                  </a:lnTo>
                  <a:lnTo>
                    <a:pt x="3022" y="2476"/>
                  </a:lnTo>
                  <a:lnTo>
                    <a:pt x="1841" y="3378"/>
                  </a:lnTo>
                  <a:lnTo>
                    <a:pt x="825" y="4483"/>
                  </a:lnTo>
                  <a:lnTo>
                    <a:pt x="0" y="5702"/>
                  </a:lnTo>
                  <a:lnTo>
                    <a:pt x="1041" y="5143"/>
                  </a:lnTo>
                  <a:lnTo>
                    <a:pt x="2171" y="4724"/>
                  </a:lnTo>
                  <a:lnTo>
                    <a:pt x="6438" y="3962"/>
                  </a:lnTo>
                  <a:lnTo>
                    <a:pt x="9334" y="4724"/>
                  </a:lnTo>
                  <a:lnTo>
                    <a:pt x="14782" y="8216"/>
                  </a:lnTo>
                  <a:lnTo>
                    <a:pt x="16929" y="11709"/>
                  </a:lnTo>
                  <a:lnTo>
                    <a:pt x="17564" y="16687"/>
                  </a:lnTo>
                  <a:lnTo>
                    <a:pt x="17525" y="18313"/>
                  </a:lnTo>
                  <a:lnTo>
                    <a:pt x="17576" y="19938"/>
                  </a:lnTo>
                  <a:lnTo>
                    <a:pt x="17411" y="21551"/>
                  </a:lnTo>
                  <a:lnTo>
                    <a:pt x="16916" y="23088"/>
                  </a:lnTo>
                  <a:lnTo>
                    <a:pt x="16141" y="24472"/>
                  </a:lnTo>
                  <a:lnTo>
                    <a:pt x="16827" y="23977"/>
                  </a:lnTo>
                  <a:lnTo>
                    <a:pt x="22034" y="6705"/>
                  </a:lnTo>
                  <a:lnTo>
                    <a:pt x="17297" y="139"/>
                  </a:lnTo>
                  <a:lnTo>
                    <a:pt x="8026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7" name="object 367"/>
            <p:cNvSpPr/>
            <p:nvPr/>
          </p:nvSpPr>
          <p:spPr>
            <a:xfrm>
              <a:off x="4599305" y="2861729"/>
              <a:ext cx="52069" cy="99695"/>
            </a:xfrm>
            <a:custGeom>
              <a:avLst/>
              <a:gdLst/>
              <a:ahLst/>
              <a:cxnLst/>
              <a:rect l="l" t="t" r="r" b="b"/>
              <a:pathLst>
                <a:path w="52070" h="99694">
                  <a:moveTo>
                    <a:pt x="25552" y="2387"/>
                  </a:moveTo>
                  <a:lnTo>
                    <a:pt x="19685" y="2044"/>
                  </a:lnTo>
                  <a:lnTo>
                    <a:pt x="19799" y="1841"/>
                  </a:lnTo>
                  <a:lnTo>
                    <a:pt x="19507" y="1841"/>
                  </a:lnTo>
                  <a:lnTo>
                    <a:pt x="19507" y="2387"/>
                  </a:lnTo>
                  <a:lnTo>
                    <a:pt x="19100" y="3187"/>
                  </a:lnTo>
                  <a:lnTo>
                    <a:pt x="18542" y="2768"/>
                  </a:lnTo>
                  <a:lnTo>
                    <a:pt x="18008" y="2387"/>
                  </a:lnTo>
                  <a:lnTo>
                    <a:pt x="19507" y="2387"/>
                  </a:lnTo>
                  <a:lnTo>
                    <a:pt x="19507" y="1841"/>
                  </a:lnTo>
                  <a:lnTo>
                    <a:pt x="17462" y="1841"/>
                  </a:lnTo>
                  <a:lnTo>
                    <a:pt x="17462" y="2387"/>
                  </a:lnTo>
                  <a:lnTo>
                    <a:pt x="17170" y="2616"/>
                  </a:lnTo>
                  <a:lnTo>
                    <a:pt x="17094" y="2387"/>
                  </a:lnTo>
                  <a:lnTo>
                    <a:pt x="17462" y="2387"/>
                  </a:lnTo>
                  <a:lnTo>
                    <a:pt x="17462" y="1841"/>
                  </a:lnTo>
                  <a:lnTo>
                    <a:pt x="16903" y="1841"/>
                  </a:lnTo>
                  <a:lnTo>
                    <a:pt x="16535" y="1841"/>
                  </a:lnTo>
                  <a:lnTo>
                    <a:pt x="16903" y="1841"/>
                  </a:lnTo>
                  <a:lnTo>
                    <a:pt x="16344" y="266"/>
                  </a:lnTo>
                  <a:lnTo>
                    <a:pt x="16002" y="266"/>
                  </a:lnTo>
                  <a:lnTo>
                    <a:pt x="15709" y="0"/>
                  </a:lnTo>
                  <a:lnTo>
                    <a:pt x="15341" y="0"/>
                  </a:lnTo>
                  <a:lnTo>
                    <a:pt x="15113" y="685"/>
                  </a:lnTo>
                  <a:lnTo>
                    <a:pt x="14706" y="1587"/>
                  </a:lnTo>
                  <a:lnTo>
                    <a:pt x="14274" y="1587"/>
                  </a:lnTo>
                  <a:lnTo>
                    <a:pt x="12661" y="1841"/>
                  </a:lnTo>
                  <a:lnTo>
                    <a:pt x="12992" y="1841"/>
                  </a:lnTo>
                  <a:lnTo>
                    <a:pt x="11557" y="2387"/>
                  </a:lnTo>
                  <a:lnTo>
                    <a:pt x="12661" y="2387"/>
                  </a:lnTo>
                  <a:lnTo>
                    <a:pt x="9829" y="2768"/>
                  </a:lnTo>
                  <a:lnTo>
                    <a:pt x="8369" y="3187"/>
                  </a:lnTo>
                  <a:lnTo>
                    <a:pt x="0" y="14757"/>
                  </a:lnTo>
                  <a:lnTo>
                    <a:pt x="558" y="18846"/>
                  </a:lnTo>
                  <a:lnTo>
                    <a:pt x="3098" y="21856"/>
                  </a:lnTo>
                  <a:lnTo>
                    <a:pt x="4699" y="23787"/>
                  </a:lnTo>
                  <a:lnTo>
                    <a:pt x="6870" y="25031"/>
                  </a:lnTo>
                  <a:lnTo>
                    <a:pt x="13055" y="26441"/>
                  </a:lnTo>
                  <a:lnTo>
                    <a:pt x="16611" y="25768"/>
                  </a:lnTo>
                  <a:lnTo>
                    <a:pt x="24498" y="12141"/>
                  </a:lnTo>
                  <a:lnTo>
                    <a:pt x="23850" y="9804"/>
                  </a:lnTo>
                  <a:lnTo>
                    <a:pt x="23749" y="9423"/>
                  </a:lnTo>
                  <a:lnTo>
                    <a:pt x="22491" y="7416"/>
                  </a:lnTo>
                  <a:lnTo>
                    <a:pt x="22402" y="7277"/>
                  </a:lnTo>
                  <a:lnTo>
                    <a:pt x="22301" y="7150"/>
                  </a:lnTo>
                  <a:lnTo>
                    <a:pt x="22212" y="7023"/>
                  </a:lnTo>
                  <a:lnTo>
                    <a:pt x="21120" y="4673"/>
                  </a:lnTo>
                  <a:lnTo>
                    <a:pt x="21247" y="3365"/>
                  </a:lnTo>
                  <a:lnTo>
                    <a:pt x="21348" y="3187"/>
                  </a:lnTo>
                  <a:lnTo>
                    <a:pt x="21526" y="2895"/>
                  </a:lnTo>
                  <a:lnTo>
                    <a:pt x="21907" y="2387"/>
                  </a:lnTo>
                  <a:lnTo>
                    <a:pt x="25552" y="2387"/>
                  </a:lnTo>
                  <a:close/>
                </a:path>
                <a:path w="52070" h="99694">
                  <a:moveTo>
                    <a:pt x="51841" y="85966"/>
                  </a:moveTo>
                  <a:lnTo>
                    <a:pt x="38836" y="71958"/>
                  </a:lnTo>
                  <a:lnTo>
                    <a:pt x="36410" y="72618"/>
                  </a:lnTo>
                  <a:lnTo>
                    <a:pt x="31064" y="76034"/>
                  </a:lnTo>
                  <a:lnTo>
                    <a:pt x="29070" y="79044"/>
                  </a:lnTo>
                  <a:lnTo>
                    <a:pt x="28676" y="82804"/>
                  </a:lnTo>
                  <a:lnTo>
                    <a:pt x="28702" y="85966"/>
                  </a:lnTo>
                  <a:lnTo>
                    <a:pt x="28816" y="87693"/>
                  </a:lnTo>
                  <a:lnTo>
                    <a:pt x="29857" y="90385"/>
                  </a:lnTo>
                  <a:lnTo>
                    <a:pt x="33235" y="94234"/>
                  </a:lnTo>
                  <a:lnTo>
                    <a:pt x="35890" y="95707"/>
                  </a:lnTo>
                  <a:lnTo>
                    <a:pt x="36195" y="95707"/>
                  </a:lnTo>
                  <a:lnTo>
                    <a:pt x="38493" y="96189"/>
                  </a:lnTo>
                  <a:lnTo>
                    <a:pt x="41071" y="97104"/>
                  </a:lnTo>
                  <a:lnTo>
                    <a:pt x="41783" y="98107"/>
                  </a:lnTo>
                  <a:lnTo>
                    <a:pt x="41910" y="98602"/>
                  </a:lnTo>
                  <a:lnTo>
                    <a:pt x="42024" y="99275"/>
                  </a:lnTo>
                  <a:lnTo>
                    <a:pt x="42265" y="99275"/>
                  </a:lnTo>
                  <a:lnTo>
                    <a:pt x="42595" y="98869"/>
                  </a:lnTo>
                  <a:lnTo>
                    <a:pt x="42875" y="98602"/>
                  </a:lnTo>
                  <a:lnTo>
                    <a:pt x="43878" y="98107"/>
                  </a:lnTo>
                  <a:lnTo>
                    <a:pt x="43548" y="97104"/>
                  </a:lnTo>
                  <a:lnTo>
                    <a:pt x="43434" y="96735"/>
                  </a:lnTo>
                  <a:lnTo>
                    <a:pt x="42951" y="96735"/>
                  </a:lnTo>
                  <a:lnTo>
                    <a:pt x="44246" y="96520"/>
                  </a:lnTo>
                  <a:lnTo>
                    <a:pt x="45072" y="96520"/>
                  </a:lnTo>
                  <a:lnTo>
                    <a:pt x="45173" y="95707"/>
                  </a:lnTo>
                  <a:lnTo>
                    <a:pt x="47409" y="96735"/>
                  </a:lnTo>
                  <a:lnTo>
                    <a:pt x="47688" y="96520"/>
                  </a:lnTo>
                  <a:lnTo>
                    <a:pt x="48234" y="96520"/>
                  </a:lnTo>
                  <a:lnTo>
                    <a:pt x="48247" y="96189"/>
                  </a:lnTo>
                  <a:lnTo>
                    <a:pt x="47650" y="94754"/>
                  </a:lnTo>
                  <a:lnTo>
                    <a:pt x="48539" y="93472"/>
                  </a:lnTo>
                  <a:lnTo>
                    <a:pt x="49136" y="92125"/>
                  </a:lnTo>
                  <a:lnTo>
                    <a:pt x="49288" y="91541"/>
                  </a:lnTo>
                  <a:lnTo>
                    <a:pt x="50190" y="90385"/>
                  </a:lnTo>
                  <a:lnTo>
                    <a:pt x="50927" y="89027"/>
                  </a:lnTo>
                  <a:lnTo>
                    <a:pt x="51841" y="85966"/>
                  </a:lnTo>
                  <a:close/>
                </a:path>
              </a:pathLst>
            </a:custGeom>
            <a:solidFill>
              <a:srgbClr val="779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8" name="object 368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4599889" y="2861741"/>
              <a:ext cx="23774" cy="25869"/>
            </a:xfrm>
            <a:prstGeom prst="rect">
              <a:avLst/>
            </a:prstGeom>
          </p:spPr>
        </p:pic>
        <p:pic>
          <p:nvPicPr>
            <p:cNvPr id="369" name="object 369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4574654" y="2917444"/>
              <a:ext cx="76276" cy="76123"/>
            </a:xfrm>
            <a:prstGeom prst="rect">
              <a:avLst/>
            </a:prstGeom>
          </p:spPr>
        </p:pic>
        <p:sp>
          <p:nvSpPr>
            <p:cNvPr id="370" name="object 370"/>
            <p:cNvSpPr/>
            <p:nvPr/>
          </p:nvSpPr>
          <p:spPr>
            <a:xfrm>
              <a:off x="4574843" y="2962229"/>
              <a:ext cx="28575" cy="19685"/>
            </a:xfrm>
            <a:custGeom>
              <a:avLst/>
              <a:gdLst/>
              <a:ahLst/>
              <a:cxnLst/>
              <a:rect l="l" t="t" r="r" b="b"/>
              <a:pathLst>
                <a:path w="28575" h="19685">
                  <a:moveTo>
                    <a:pt x="14122" y="0"/>
                  </a:moveTo>
                  <a:lnTo>
                    <a:pt x="7137" y="1968"/>
                  </a:lnTo>
                  <a:lnTo>
                    <a:pt x="4749" y="3492"/>
                  </a:lnTo>
                  <a:lnTo>
                    <a:pt x="368" y="9283"/>
                  </a:lnTo>
                  <a:lnTo>
                    <a:pt x="0" y="14020"/>
                  </a:lnTo>
                  <a:lnTo>
                    <a:pt x="1676" y="18668"/>
                  </a:lnTo>
                  <a:lnTo>
                    <a:pt x="2197" y="19684"/>
                  </a:lnTo>
                  <a:lnTo>
                    <a:pt x="3314" y="16294"/>
                  </a:lnTo>
                  <a:lnTo>
                    <a:pt x="5245" y="13157"/>
                  </a:lnTo>
                  <a:lnTo>
                    <a:pt x="8331" y="11163"/>
                  </a:lnTo>
                  <a:lnTo>
                    <a:pt x="13042" y="8216"/>
                  </a:lnTo>
                  <a:lnTo>
                    <a:pt x="17970" y="7404"/>
                  </a:lnTo>
                  <a:lnTo>
                    <a:pt x="19888" y="7226"/>
                  </a:lnTo>
                  <a:lnTo>
                    <a:pt x="21640" y="7607"/>
                  </a:lnTo>
                  <a:lnTo>
                    <a:pt x="23926" y="7835"/>
                  </a:lnTo>
                  <a:lnTo>
                    <a:pt x="25996" y="8610"/>
                  </a:lnTo>
                  <a:lnTo>
                    <a:pt x="28041" y="10134"/>
                  </a:lnTo>
                  <a:lnTo>
                    <a:pt x="27139" y="8051"/>
                  </a:lnTo>
                  <a:lnTo>
                    <a:pt x="25793" y="6146"/>
                  </a:lnTo>
                  <a:lnTo>
                    <a:pt x="23482" y="4038"/>
                  </a:lnTo>
                  <a:lnTo>
                    <a:pt x="22796" y="3492"/>
                  </a:lnTo>
                  <a:lnTo>
                    <a:pt x="18326" y="546"/>
                  </a:lnTo>
                  <a:lnTo>
                    <a:pt x="14122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1" name="object 371"/>
            <p:cNvSpPr/>
            <p:nvPr/>
          </p:nvSpPr>
          <p:spPr>
            <a:xfrm>
              <a:off x="4576707" y="2970936"/>
              <a:ext cx="15875" cy="17780"/>
            </a:xfrm>
            <a:custGeom>
              <a:avLst/>
              <a:gdLst/>
              <a:ahLst/>
              <a:cxnLst/>
              <a:rect l="l" t="t" r="r" b="b"/>
              <a:pathLst>
                <a:path w="15875" h="17780">
                  <a:moveTo>
                    <a:pt x="194" y="5283"/>
                  </a:moveTo>
                  <a:lnTo>
                    <a:pt x="0" y="5283"/>
                  </a:lnTo>
                  <a:lnTo>
                    <a:pt x="37" y="8077"/>
                  </a:lnTo>
                  <a:lnTo>
                    <a:pt x="736" y="9423"/>
                  </a:lnTo>
                  <a:lnTo>
                    <a:pt x="1235" y="10337"/>
                  </a:lnTo>
                  <a:lnTo>
                    <a:pt x="1345" y="10541"/>
                  </a:lnTo>
                  <a:lnTo>
                    <a:pt x="1853" y="10541"/>
                  </a:lnTo>
                  <a:lnTo>
                    <a:pt x="4125" y="10909"/>
                  </a:lnTo>
                  <a:lnTo>
                    <a:pt x="3942" y="10909"/>
                  </a:lnTo>
                  <a:lnTo>
                    <a:pt x="4444" y="11061"/>
                  </a:lnTo>
                  <a:lnTo>
                    <a:pt x="4292" y="12103"/>
                  </a:lnTo>
                  <a:lnTo>
                    <a:pt x="4177" y="12966"/>
                  </a:lnTo>
                  <a:lnTo>
                    <a:pt x="3346" y="13296"/>
                  </a:lnTo>
                  <a:lnTo>
                    <a:pt x="4095" y="14795"/>
                  </a:lnTo>
                  <a:lnTo>
                    <a:pt x="4177" y="14960"/>
                  </a:lnTo>
                  <a:lnTo>
                    <a:pt x="5359" y="15773"/>
                  </a:lnTo>
                  <a:lnTo>
                    <a:pt x="9016" y="17157"/>
                  </a:lnTo>
                  <a:lnTo>
                    <a:pt x="7111" y="13296"/>
                  </a:lnTo>
                  <a:lnTo>
                    <a:pt x="9156" y="12496"/>
                  </a:lnTo>
                  <a:lnTo>
                    <a:pt x="15317" y="12496"/>
                  </a:lnTo>
                  <a:lnTo>
                    <a:pt x="15468" y="12255"/>
                  </a:lnTo>
                  <a:lnTo>
                    <a:pt x="13613" y="10337"/>
                  </a:lnTo>
                  <a:lnTo>
                    <a:pt x="12852" y="10337"/>
                  </a:lnTo>
                  <a:lnTo>
                    <a:pt x="12090" y="8763"/>
                  </a:lnTo>
                  <a:lnTo>
                    <a:pt x="12115" y="7696"/>
                  </a:lnTo>
                  <a:lnTo>
                    <a:pt x="12813" y="7442"/>
                  </a:lnTo>
                  <a:lnTo>
                    <a:pt x="13131" y="7302"/>
                  </a:lnTo>
                  <a:lnTo>
                    <a:pt x="13519" y="6489"/>
                  </a:lnTo>
                  <a:lnTo>
                    <a:pt x="3454" y="6489"/>
                  </a:lnTo>
                  <a:lnTo>
                    <a:pt x="2730" y="5613"/>
                  </a:lnTo>
                  <a:lnTo>
                    <a:pt x="194" y="5283"/>
                  </a:lnTo>
                  <a:close/>
                </a:path>
                <a:path w="15875" h="17780">
                  <a:moveTo>
                    <a:pt x="15317" y="12496"/>
                  </a:moveTo>
                  <a:lnTo>
                    <a:pt x="9156" y="12496"/>
                  </a:lnTo>
                  <a:lnTo>
                    <a:pt x="9989" y="14795"/>
                  </a:lnTo>
                  <a:lnTo>
                    <a:pt x="10049" y="14960"/>
                  </a:lnTo>
                  <a:lnTo>
                    <a:pt x="10159" y="15265"/>
                  </a:lnTo>
                  <a:lnTo>
                    <a:pt x="13880" y="14795"/>
                  </a:lnTo>
                  <a:lnTo>
                    <a:pt x="15317" y="12496"/>
                  </a:lnTo>
                  <a:close/>
                </a:path>
                <a:path w="15875" h="17780">
                  <a:moveTo>
                    <a:pt x="4025" y="0"/>
                  </a:moveTo>
                  <a:lnTo>
                    <a:pt x="2438" y="1358"/>
                  </a:lnTo>
                  <a:lnTo>
                    <a:pt x="3073" y="3175"/>
                  </a:lnTo>
                  <a:lnTo>
                    <a:pt x="3146" y="3416"/>
                  </a:lnTo>
                  <a:lnTo>
                    <a:pt x="3212" y="3632"/>
                  </a:lnTo>
                  <a:lnTo>
                    <a:pt x="3301" y="3924"/>
                  </a:lnTo>
                  <a:lnTo>
                    <a:pt x="4241" y="4648"/>
                  </a:lnTo>
                  <a:lnTo>
                    <a:pt x="3454" y="6489"/>
                  </a:lnTo>
                  <a:lnTo>
                    <a:pt x="13519" y="6489"/>
                  </a:lnTo>
                  <a:lnTo>
                    <a:pt x="14096" y="5283"/>
                  </a:lnTo>
                  <a:lnTo>
                    <a:pt x="13802" y="4648"/>
                  </a:lnTo>
                  <a:lnTo>
                    <a:pt x="13726" y="4483"/>
                  </a:lnTo>
                  <a:lnTo>
                    <a:pt x="8203" y="4483"/>
                  </a:lnTo>
                  <a:lnTo>
                    <a:pt x="6641" y="4089"/>
                  </a:lnTo>
                  <a:lnTo>
                    <a:pt x="7187" y="1574"/>
                  </a:lnTo>
                  <a:lnTo>
                    <a:pt x="4025" y="0"/>
                  </a:lnTo>
                  <a:close/>
                </a:path>
                <a:path w="15875" h="17780">
                  <a:moveTo>
                    <a:pt x="10769" y="2387"/>
                  </a:moveTo>
                  <a:lnTo>
                    <a:pt x="9772" y="2387"/>
                  </a:lnTo>
                  <a:lnTo>
                    <a:pt x="8800" y="3632"/>
                  </a:lnTo>
                  <a:lnTo>
                    <a:pt x="8203" y="4483"/>
                  </a:lnTo>
                  <a:lnTo>
                    <a:pt x="13726" y="4483"/>
                  </a:lnTo>
                  <a:lnTo>
                    <a:pt x="13332" y="3632"/>
                  </a:lnTo>
                  <a:lnTo>
                    <a:pt x="13233" y="3416"/>
                  </a:lnTo>
                  <a:lnTo>
                    <a:pt x="11759" y="2781"/>
                  </a:lnTo>
                  <a:lnTo>
                    <a:pt x="10769" y="2387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2" name="object 372"/>
            <p:cNvSpPr/>
            <p:nvPr/>
          </p:nvSpPr>
          <p:spPr>
            <a:xfrm>
              <a:off x="4578148" y="2972617"/>
              <a:ext cx="12700" cy="13970"/>
            </a:xfrm>
            <a:custGeom>
              <a:avLst/>
              <a:gdLst/>
              <a:ahLst/>
              <a:cxnLst/>
              <a:rect l="l" t="t" r="r" b="b"/>
              <a:pathLst>
                <a:path w="12700" h="13969">
                  <a:moveTo>
                    <a:pt x="11125" y="8762"/>
                  </a:moveTo>
                  <a:lnTo>
                    <a:pt x="2971" y="8762"/>
                  </a:lnTo>
                  <a:lnTo>
                    <a:pt x="3530" y="8915"/>
                  </a:lnTo>
                  <a:lnTo>
                    <a:pt x="3418" y="9829"/>
                  </a:lnTo>
                  <a:lnTo>
                    <a:pt x="3352" y="10413"/>
                  </a:lnTo>
                  <a:lnTo>
                    <a:pt x="2446" y="10769"/>
                  </a:lnTo>
                  <a:lnTo>
                    <a:pt x="2756" y="10769"/>
                  </a:lnTo>
                  <a:lnTo>
                    <a:pt x="7111" y="13665"/>
                  </a:lnTo>
                  <a:lnTo>
                    <a:pt x="5676" y="10769"/>
                  </a:lnTo>
                  <a:lnTo>
                    <a:pt x="7521" y="9829"/>
                  </a:lnTo>
                  <a:lnTo>
                    <a:pt x="12153" y="9829"/>
                  </a:lnTo>
                  <a:lnTo>
                    <a:pt x="11125" y="8762"/>
                  </a:lnTo>
                  <a:close/>
                </a:path>
                <a:path w="12700" h="13969">
                  <a:moveTo>
                    <a:pt x="12153" y="9829"/>
                  </a:moveTo>
                  <a:lnTo>
                    <a:pt x="7732" y="9829"/>
                  </a:lnTo>
                  <a:lnTo>
                    <a:pt x="8557" y="11836"/>
                  </a:lnTo>
                  <a:lnTo>
                    <a:pt x="8661" y="12090"/>
                  </a:lnTo>
                  <a:lnTo>
                    <a:pt x="10909" y="11836"/>
                  </a:lnTo>
                  <a:lnTo>
                    <a:pt x="12153" y="9829"/>
                  </a:lnTo>
                  <a:close/>
                </a:path>
                <a:path w="12700" h="13969">
                  <a:moveTo>
                    <a:pt x="10083" y="5994"/>
                  </a:moveTo>
                  <a:lnTo>
                    <a:pt x="56" y="5994"/>
                  </a:lnTo>
                  <a:lnTo>
                    <a:pt x="76" y="6578"/>
                  </a:lnTo>
                  <a:lnTo>
                    <a:pt x="991" y="8318"/>
                  </a:lnTo>
                  <a:lnTo>
                    <a:pt x="10096" y="8318"/>
                  </a:lnTo>
                  <a:lnTo>
                    <a:pt x="9512" y="7048"/>
                  </a:lnTo>
                  <a:lnTo>
                    <a:pt x="9537" y="6197"/>
                  </a:lnTo>
                  <a:lnTo>
                    <a:pt x="10083" y="5994"/>
                  </a:lnTo>
                  <a:close/>
                </a:path>
                <a:path w="12700" h="13969">
                  <a:moveTo>
                    <a:pt x="56" y="5994"/>
                  </a:moveTo>
                  <a:lnTo>
                    <a:pt x="52" y="5867"/>
                  </a:lnTo>
                  <a:lnTo>
                    <a:pt x="63" y="6197"/>
                  </a:lnTo>
                  <a:lnTo>
                    <a:pt x="56" y="5994"/>
                  </a:lnTo>
                  <a:close/>
                </a:path>
                <a:path w="12700" h="13969">
                  <a:moveTo>
                    <a:pt x="0" y="4317"/>
                  </a:moveTo>
                  <a:lnTo>
                    <a:pt x="52" y="5867"/>
                  </a:lnTo>
                  <a:lnTo>
                    <a:pt x="10337" y="5867"/>
                  </a:lnTo>
                  <a:lnTo>
                    <a:pt x="10611" y="5283"/>
                  </a:lnTo>
                  <a:lnTo>
                    <a:pt x="2705" y="5283"/>
                  </a:lnTo>
                  <a:lnTo>
                    <a:pt x="2133" y="4571"/>
                  </a:lnTo>
                  <a:lnTo>
                    <a:pt x="1981" y="4571"/>
                  </a:lnTo>
                  <a:lnTo>
                    <a:pt x="0" y="4317"/>
                  </a:lnTo>
                  <a:close/>
                </a:path>
                <a:path w="12700" h="13969">
                  <a:moveTo>
                    <a:pt x="3086" y="0"/>
                  </a:moveTo>
                  <a:lnTo>
                    <a:pt x="1841" y="1130"/>
                  </a:lnTo>
                  <a:lnTo>
                    <a:pt x="2565" y="3213"/>
                  </a:lnTo>
                  <a:lnTo>
                    <a:pt x="3301" y="3797"/>
                  </a:lnTo>
                  <a:lnTo>
                    <a:pt x="2705" y="5283"/>
                  </a:lnTo>
                  <a:lnTo>
                    <a:pt x="10611" y="5283"/>
                  </a:lnTo>
                  <a:lnTo>
                    <a:pt x="10945" y="4571"/>
                  </a:lnTo>
                  <a:lnTo>
                    <a:pt x="11064" y="4317"/>
                  </a:lnTo>
                  <a:lnTo>
                    <a:pt x="10932" y="3797"/>
                  </a:lnTo>
                  <a:lnTo>
                    <a:pt x="7348" y="3797"/>
                  </a:lnTo>
                  <a:lnTo>
                    <a:pt x="4914" y="3365"/>
                  </a:lnTo>
                  <a:lnTo>
                    <a:pt x="5600" y="1269"/>
                  </a:lnTo>
                  <a:lnTo>
                    <a:pt x="3086" y="0"/>
                  </a:lnTo>
                  <a:close/>
                </a:path>
                <a:path w="12700" h="13969">
                  <a:moveTo>
                    <a:pt x="8593" y="2044"/>
                  </a:moveTo>
                  <a:lnTo>
                    <a:pt x="7962" y="2044"/>
                  </a:lnTo>
                  <a:lnTo>
                    <a:pt x="7584" y="2552"/>
                  </a:lnTo>
                  <a:lnTo>
                    <a:pt x="7165" y="3213"/>
                  </a:lnTo>
                  <a:lnTo>
                    <a:pt x="7279" y="3797"/>
                  </a:lnTo>
                  <a:lnTo>
                    <a:pt x="10932" y="3797"/>
                  </a:lnTo>
                  <a:lnTo>
                    <a:pt x="10464" y="2552"/>
                  </a:lnTo>
                  <a:lnTo>
                    <a:pt x="8593" y="2044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3" name="object 373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4616843" y="2882265"/>
              <a:ext cx="27241" cy="26657"/>
            </a:xfrm>
            <a:prstGeom prst="rect">
              <a:avLst/>
            </a:prstGeom>
          </p:spPr>
        </p:pic>
        <p:sp>
          <p:nvSpPr>
            <p:cNvPr id="374" name="object 374"/>
            <p:cNvSpPr/>
            <p:nvPr/>
          </p:nvSpPr>
          <p:spPr>
            <a:xfrm>
              <a:off x="4620863" y="2883306"/>
              <a:ext cx="16510" cy="14604"/>
            </a:xfrm>
            <a:custGeom>
              <a:avLst/>
              <a:gdLst/>
              <a:ahLst/>
              <a:cxnLst/>
              <a:rect l="l" t="t" r="r" b="b"/>
              <a:pathLst>
                <a:path w="16510" h="14605">
                  <a:moveTo>
                    <a:pt x="12192" y="6311"/>
                  </a:moveTo>
                  <a:lnTo>
                    <a:pt x="3666" y="6311"/>
                  </a:lnTo>
                  <a:lnTo>
                    <a:pt x="4334" y="8318"/>
                  </a:lnTo>
                  <a:lnTo>
                    <a:pt x="4003" y="8318"/>
                  </a:lnTo>
                  <a:lnTo>
                    <a:pt x="1676" y="9004"/>
                  </a:lnTo>
                  <a:lnTo>
                    <a:pt x="1769" y="10210"/>
                  </a:lnTo>
                  <a:lnTo>
                    <a:pt x="1845" y="11201"/>
                  </a:lnTo>
                  <a:lnTo>
                    <a:pt x="1943" y="12484"/>
                  </a:lnTo>
                  <a:lnTo>
                    <a:pt x="4216" y="14058"/>
                  </a:lnTo>
                  <a:lnTo>
                    <a:pt x="6037" y="12484"/>
                  </a:lnTo>
                  <a:lnTo>
                    <a:pt x="6094" y="11849"/>
                  </a:lnTo>
                  <a:lnTo>
                    <a:pt x="5849" y="11849"/>
                  </a:lnTo>
                  <a:lnTo>
                    <a:pt x="7422" y="11201"/>
                  </a:lnTo>
                  <a:lnTo>
                    <a:pt x="13103" y="11201"/>
                  </a:lnTo>
                  <a:lnTo>
                    <a:pt x="13576" y="10210"/>
                  </a:lnTo>
                  <a:lnTo>
                    <a:pt x="13690" y="9359"/>
                  </a:lnTo>
                  <a:lnTo>
                    <a:pt x="12522" y="8318"/>
                  </a:lnTo>
                  <a:lnTo>
                    <a:pt x="11925" y="7861"/>
                  </a:lnTo>
                  <a:lnTo>
                    <a:pt x="11721" y="7861"/>
                  </a:lnTo>
                  <a:lnTo>
                    <a:pt x="12192" y="6311"/>
                  </a:lnTo>
                  <a:close/>
                </a:path>
                <a:path w="16510" h="14605">
                  <a:moveTo>
                    <a:pt x="13103" y="11201"/>
                  </a:moveTo>
                  <a:lnTo>
                    <a:pt x="8597" y="11201"/>
                  </a:lnTo>
                  <a:lnTo>
                    <a:pt x="8801" y="11849"/>
                  </a:lnTo>
                  <a:lnTo>
                    <a:pt x="8915" y="12153"/>
                  </a:lnTo>
                  <a:lnTo>
                    <a:pt x="10731" y="13131"/>
                  </a:lnTo>
                  <a:lnTo>
                    <a:pt x="12410" y="12484"/>
                  </a:lnTo>
                  <a:lnTo>
                    <a:pt x="12648" y="12153"/>
                  </a:lnTo>
                  <a:lnTo>
                    <a:pt x="13103" y="11201"/>
                  </a:lnTo>
                  <a:close/>
                </a:path>
                <a:path w="16510" h="14605">
                  <a:moveTo>
                    <a:pt x="3848" y="2793"/>
                  </a:moveTo>
                  <a:lnTo>
                    <a:pt x="2727" y="3289"/>
                  </a:lnTo>
                  <a:lnTo>
                    <a:pt x="2011" y="3581"/>
                  </a:lnTo>
                  <a:lnTo>
                    <a:pt x="2183" y="3581"/>
                  </a:lnTo>
                  <a:lnTo>
                    <a:pt x="1447" y="4546"/>
                  </a:lnTo>
                  <a:lnTo>
                    <a:pt x="0" y="7861"/>
                  </a:lnTo>
                  <a:lnTo>
                    <a:pt x="3598" y="6311"/>
                  </a:lnTo>
                  <a:lnTo>
                    <a:pt x="14846" y="6311"/>
                  </a:lnTo>
                  <a:lnTo>
                    <a:pt x="16116" y="4089"/>
                  </a:lnTo>
                  <a:lnTo>
                    <a:pt x="11875" y="4089"/>
                  </a:lnTo>
                  <a:lnTo>
                    <a:pt x="11540" y="3924"/>
                  </a:lnTo>
                  <a:lnTo>
                    <a:pt x="5867" y="3924"/>
                  </a:lnTo>
                  <a:lnTo>
                    <a:pt x="4102" y="3581"/>
                  </a:lnTo>
                  <a:lnTo>
                    <a:pt x="3848" y="2793"/>
                  </a:lnTo>
                  <a:close/>
                </a:path>
                <a:path w="16510" h="14605">
                  <a:moveTo>
                    <a:pt x="14846" y="6311"/>
                  </a:moveTo>
                  <a:lnTo>
                    <a:pt x="12192" y="6311"/>
                  </a:lnTo>
                  <a:lnTo>
                    <a:pt x="14490" y="6934"/>
                  </a:lnTo>
                  <a:lnTo>
                    <a:pt x="14846" y="6311"/>
                  </a:lnTo>
                  <a:close/>
                </a:path>
                <a:path w="16510" h="14605">
                  <a:moveTo>
                    <a:pt x="14971" y="2616"/>
                  </a:moveTo>
                  <a:lnTo>
                    <a:pt x="14700" y="2616"/>
                  </a:lnTo>
                  <a:lnTo>
                    <a:pt x="12344" y="3289"/>
                  </a:lnTo>
                  <a:lnTo>
                    <a:pt x="12476" y="3289"/>
                  </a:lnTo>
                  <a:lnTo>
                    <a:pt x="11764" y="4089"/>
                  </a:lnTo>
                  <a:lnTo>
                    <a:pt x="16116" y="4089"/>
                  </a:lnTo>
                  <a:lnTo>
                    <a:pt x="14971" y="2616"/>
                  </a:lnTo>
                  <a:close/>
                </a:path>
                <a:path w="16510" h="14605">
                  <a:moveTo>
                    <a:pt x="8826" y="0"/>
                  </a:moveTo>
                  <a:lnTo>
                    <a:pt x="6477" y="1066"/>
                  </a:lnTo>
                  <a:lnTo>
                    <a:pt x="6477" y="1549"/>
                  </a:lnTo>
                  <a:lnTo>
                    <a:pt x="6235" y="2616"/>
                  </a:lnTo>
                  <a:lnTo>
                    <a:pt x="6195" y="2793"/>
                  </a:lnTo>
                  <a:lnTo>
                    <a:pt x="6083" y="3289"/>
                  </a:lnTo>
                  <a:lnTo>
                    <a:pt x="5983" y="3581"/>
                  </a:lnTo>
                  <a:lnTo>
                    <a:pt x="5867" y="3924"/>
                  </a:lnTo>
                  <a:lnTo>
                    <a:pt x="11540" y="3924"/>
                  </a:lnTo>
                  <a:lnTo>
                    <a:pt x="10250" y="3289"/>
                  </a:lnTo>
                  <a:lnTo>
                    <a:pt x="10079" y="3289"/>
                  </a:lnTo>
                  <a:lnTo>
                    <a:pt x="10972" y="2616"/>
                  </a:lnTo>
                  <a:lnTo>
                    <a:pt x="11442" y="126"/>
                  </a:lnTo>
                  <a:lnTo>
                    <a:pt x="8826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5" name="object 375"/>
            <p:cNvSpPr/>
            <p:nvPr/>
          </p:nvSpPr>
          <p:spPr>
            <a:xfrm>
              <a:off x="4622553" y="2884690"/>
              <a:ext cx="13335" cy="11430"/>
            </a:xfrm>
            <a:custGeom>
              <a:avLst/>
              <a:gdLst/>
              <a:ahLst/>
              <a:cxnLst/>
              <a:rect l="l" t="t" r="r" b="b"/>
              <a:pathLst>
                <a:path w="13335" h="11430">
                  <a:moveTo>
                    <a:pt x="9559" y="4940"/>
                  </a:moveTo>
                  <a:lnTo>
                    <a:pt x="2743" y="4940"/>
                  </a:lnTo>
                  <a:lnTo>
                    <a:pt x="3606" y="6857"/>
                  </a:lnTo>
                  <a:lnTo>
                    <a:pt x="1371" y="7645"/>
                  </a:lnTo>
                  <a:lnTo>
                    <a:pt x="1469" y="9258"/>
                  </a:lnTo>
                  <a:lnTo>
                    <a:pt x="1571" y="9778"/>
                  </a:lnTo>
                  <a:lnTo>
                    <a:pt x="3301" y="10985"/>
                  </a:lnTo>
                  <a:lnTo>
                    <a:pt x="4713" y="9778"/>
                  </a:lnTo>
                  <a:lnTo>
                    <a:pt x="4798" y="9258"/>
                  </a:lnTo>
                  <a:lnTo>
                    <a:pt x="4546" y="9258"/>
                  </a:lnTo>
                  <a:lnTo>
                    <a:pt x="5848" y="8737"/>
                  </a:lnTo>
                  <a:lnTo>
                    <a:pt x="10461" y="8737"/>
                  </a:lnTo>
                  <a:lnTo>
                    <a:pt x="10693" y="8026"/>
                  </a:lnTo>
                  <a:lnTo>
                    <a:pt x="10693" y="7492"/>
                  </a:lnTo>
                  <a:lnTo>
                    <a:pt x="9940" y="6857"/>
                  </a:lnTo>
                  <a:lnTo>
                    <a:pt x="9110" y="6857"/>
                  </a:lnTo>
                  <a:lnTo>
                    <a:pt x="9464" y="5346"/>
                  </a:lnTo>
                  <a:lnTo>
                    <a:pt x="9559" y="4940"/>
                  </a:lnTo>
                  <a:close/>
                </a:path>
                <a:path w="13335" h="11430">
                  <a:moveTo>
                    <a:pt x="10461" y="8737"/>
                  </a:moveTo>
                  <a:lnTo>
                    <a:pt x="6781" y="8737"/>
                  </a:lnTo>
                  <a:lnTo>
                    <a:pt x="6946" y="9258"/>
                  </a:lnTo>
                  <a:lnTo>
                    <a:pt x="7048" y="9486"/>
                  </a:lnTo>
                  <a:lnTo>
                    <a:pt x="8534" y="10274"/>
                  </a:lnTo>
                  <a:lnTo>
                    <a:pt x="10121" y="9778"/>
                  </a:lnTo>
                  <a:lnTo>
                    <a:pt x="10461" y="8737"/>
                  </a:lnTo>
                  <a:close/>
                </a:path>
                <a:path w="13335" h="11430">
                  <a:moveTo>
                    <a:pt x="2997" y="2197"/>
                  </a:moveTo>
                  <a:lnTo>
                    <a:pt x="2175" y="2552"/>
                  </a:lnTo>
                  <a:lnTo>
                    <a:pt x="1717" y="2793"/>
                  </a:lnTo>
                  <a:lnTo>
                    <a:pt x="1130" y="3581"/>
                  </a:lnTo>
                  <a:lnTo>
                    <a:pt x="0" y="6134"/>
                  </a:lnTo>
                  <a:lnTo>
                    <a:pt x="2743" y="4940"/>
                  </a:lnTo>
                  <a:lnTo>
                    <a:pt x="9559" y="4940"/>
                  </a:lnTo>
                  <a:lnTo>
                    <a:pt x="9639" y="4597"/>
                  </a:lnTo>
                  <a:lnTo>
                    <a:pt x="11962" y="4597"/>
                  </a:lnTo>
                  <a:lnTo>
                    <a:pt x="12832" y="3086"/>
                  </a:lnTo>
                  <a:lnTo>
                    <a:pt x="4779" y="3086"/>
                  </a:lnTo>
                  <a:lnTo>
                    <a:pt x="3187" y="2793"/>
                  </a:lnTo>
                  <a:lnTo>
                    <a:pt x="3110" y="2552"/>
                  </a:lnTo>
                  <a:lnTo>
                    <a:pt x="2997" y="2197"/>
                  </a:lnTo>
                  <a:close/>
                </a:path>
                <a:path w="13335" h="11430">
                  <a:moveTo>
                    <a:pt x="11962" y="4597"/>
                  </a:moveTo>
                  <a:lnTo>
                    <a:pt x="9639" y="4597"/>
                  </a:lnTo>
                  <a:lnTo>
                    <a:pt x="11531" y="5346"/>
                  </a:lnTo>
                  <a:lnTo>
                    <a:pt x="11962" y="4597"/>
                  </a:lnTo>
                  <a:close/>
                </a:path>
                <a:path w="13335" h="11430">
                  <a:moveTo>
                    <a:pt x="8991" y="0"/>
                  </a:moveTo>
                  <a:lnTo>
                    <a:pt x="6827" y="0"/>
                  </a:lnTo>
                  <a:lnTo>
                    <a:pt x="5041" y="838"/>
                  </a:lnTo>
                  <a:lnTo>
                    <a:pt x="5041" y="1206"/>
                  </a:lnTo>
                  <a:lnTo>
                    <a:pt x="4876" y="1968"/>
                  </a:lnTo>
                  <a:lnTo>
                    <a:pt x="4749" y="2552"/>
                  </a:lnTo>
                  <a:lnTo>
                    <a:pt x="4663" y="2793"/>
                  </a:lnTo>
                  <a:lnTo>
                    <a:pt x="4558" y="3086"/>
                  </a:lnTo>
                  <a:lnTo>
                    <a:pt x="9309" y="3086"/>
                  </a:lnTo>
                  <a:lnTo>
                    <a:pt x="8166" y="2552"/>
                  </a:lnTo>
                  <a:lnTo>
                    <a:pt x="7857" y="2552"/>
                  </a:lnTo>
                  <a:lnTo>
                    <a:pt x="8635" y="1968"/>
                  </a:lnTo>
                  <a:lnTo>
                    <a:pt x="8991" y="0"/>
                  </a:lnTo>
                  <a:close/>
                </a:path>
                <a:path w="13335" h="11430">
                  <a:moveTo>
                    <a:pt x="11911" y="1968"/>
                  </a:moveTo>
                  <a:lnTo>
                    <a:pt x="11527" y="1968"/>
                  </a:lnTo>
                  <a:lnTo>
                    <a:pt x="9495" y="2552"/>
                  </a:lnTo>
                  <a:lnTo>
                    <a:pt x="9790" y="2552"/>
                  </a:lnTo>
                  <a:lnTo>
                    <a:pt x="9309" y="3086"/>
                  </a:lnTo>
                  <a:lnTo>
                    <a:pt x="12850" y="3086"/>
                  </a:lnTo>
                  <a:lnTo>
                    <a:pt x="11911" y="1968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6" name="object 376"/>
            <p:cNvSpPr/>
            <p:nvPr/>
          </p:nvSpPr>
          <p:spPr>
            <a:xfrm>
              <a:off x="4616830" y="2882356"/>
              <a:ext cx="19685" cy="26670"/>
            </a:xfrm>
            <a:custGeom>
              <a:avLst/>
              <a:gdLst/>
              <a:ahLst/>
              <a:cxnLst/>
              <a:rect l="l" t="t" r="r" b="b"/>
              <a:pathLst>
                <a:path w="19685" h="26669">
                  <a:moveTo>
                    <a:pt x="14211" y="0"/>
                  </a:moveTo>
                  <a:lnTo>
                    <a:pt x="0" y="12852"/>
                  </a:lnTo>
                  <a:lnTo>
                    <a:pt x="914" y="21094"/>
                  </a:lnTo>
                  <a:lnTo>
                    <a:pt x="9118" y="25882"/>
                  </a:lnTo>
                  <a:lnTo>
                    <a:pt x="12204" y="26555"/>
                  </a:lnTo>
                  <a:lnTo>
                    <a:pt x="14808" y="26212"/>
                  </a:lnTo>
                  <a:lnTo>
                    <a:pt x="16319" y="26009"/>
                  </a:lnTo>
                  <a:lnTo>
                    <a:pt x="17767" y="25539"/>
                  </a:lnTo>
                  <a:lnTo>
                    <a:pt x="19126" y="24853"/>
                  </a:lnTo>
                  <a:lnTo>
                    <a:pt x="17919" y="24828"/>
                  </a:lnTo>
                  <a:lnTo>
                    <a:pt x="16700" y="24625"/>
                  </a:lnTo>
                  <a:lnTo>
                    <a:pt x="12522" y="23152"/>
                  </a:lnTo>
                  <a:lnTo>
                    <a:pt x="10312" y="21005"/>
                  </a:lnTo>
                  <a:lnTo>
                    <a:pt x="7226" y="15151"/>
                  </a:lnTo>
                  <a:lnTo>
                    <a:pt x="7073" y="10947"/>
                  </a:lnTo>
                  <a:lnTo>
                    <a:pt x="9029" y="6210"/>
                  </a:lnTo>
                  <a:lnTo>
                    <a:pt x="9880" y="4775"/>
                  </a:lnTo>
                  <a:lnTo>
                    <a:pt x="10655" y="3314"/>
                  </a:lnTo>
                  <a:lnTo>
                    <a:pt x="11620" y="1943"/>
                  </a:lnTo>
                  <a:lnTo>
                    <a:pt x="12814" y="825"/>
                  </a:lnTo>
                  <a:lnTo>
                    <a:pt x="14211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7" name="object 377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4569078" y="2869285"/>
              <a:ext cx="27216" cy="26327"/>
            </a:xfrm>
            <a:prstGeom prst="rect">
              <a:avLst/>
            </a:prstGeom>
          </p:spPr>
        </p:pic>
        <p:sp>
          <p:nvSpPr>
            <p:cNvPr id="378" name="object 378"/>
            <p:cNvSpPr/>
            <p:nvPr/>
          </p:nvSpPr>
          <p:spPr>
            <a:xfrm>
              <a:off x="4569045" y="2868884"/>
              <a:ext cx="22860" cy="22860"/>
            </a:xfrm>
            <a:custGeom>
              <a:avLst/>
              <a:gdLst/>
              <a:ahLst/>
              <a:cxnLst/>
              <a:rect l="l" t="t" r="r" b="b"/>
              <a:pathLst>
                <a:path w="22860" h="22860">
                  <a:moveTo>
                    <a:pt x="3985" y="927"/>
                  </a:moveTo>
                  <a:lnTo>
                    <a:pt x="3644" y="927"/>
                  </a:lnTo>
                  <a:lnTo>
                    <a:pt x="3581" y="1485"/>
                  </a:lnTo>
                  <a:lnTo>
                    <a:pt x="3476" y="1955"/>
                  </a:lnTo>
                  <a:lnTo>
                    <a:pt x="3068" y="2667"/>
                  </a:lnTo>
                  <a:lnTo>
                    <a:pt x="2981" y="2819"/>
                  </a:lnTo>
                  <a:lnTo>
                    <a:pt x="2908" y="2946"/>
                  </a:lnTo>
                  <a:lnTo>
                    <a:pt x="4270" y="4038"/>
                  </a:lnTo>
                  <a:lnTo>
                    <a:pt x="4123" y="4038"/>
                  </a:lnTo>
                  <a:lnTo>
                    <a:pt x="2857" y="5232"/>
                  </a:lnTo>
                  <a:lnTo>
                    <a:pt x="3200" y="5880"/>
                  </a:lnTo>
                  <a:lnTo>
                    <a:pt x="571" y="6324"/>
                  </a:lnTo>
                  <a:lnTo>
                    <a:pt x="431" y="6718"/>
                  </a:lnTo>
                  <a:lnTo>
                    <a:pt x="0" y="7061"/>
                  </a:lnTo>
                  <a:lnTo>
                    <a:pt x="12" y="7289"/>
                  </a:lnTo>
                  <a:lnTo>
                    <a:pt x="774" y="7696"/>
                  </a:lnTo>
                  <a:lnTo>
                    <a:pt x="1549" y="8242"/>
                  </a:lnTo>
                  <a:lnTo>
                    <a:pt x="1536" y="9918"/>
                  </a:lnTo>
                  <a:lnTo>
                    <a:pt x="1803" y="11480"/>
                  </a:lnTo>
                  <a:lnTo>
                    <a:pt x="1851" y="12433"/>
                  </a:lnTo>
                  <a:lnTo>
                    <a:pt x="6476" y="22669"/>
                  </a:lnTo>
                  <a:lnTo>
                    <a:pt x="5397" y="20675"/>
                  </a:lnTo>
                  <a:lnTo>
                    <a:pt x="4931" y="18630"/>
                  </a:lnTo>
                  <a:lnTo>
                    <a:pt x="4876" y="18389"/>
                  </a:lnTo>
                  <a:lnTo>
                    <a:pt x="5384" y="14312"/>
                  </a:lnTo>
                  <a:lnTo>
                    <a:pt x="5499" y="12433"/>
                  </a:lnTo>
                  <a:lnTo>
                    <a:pt x="7251" y="8864"/>
                  </a:lnTo>
                  <a:lnTo>
                    <a:pt x="8337" y="6718"/>
                  </a:lnTo>
                  <a:lnTo>
                    <a:pt x="12331" y="4038"/>
                  </a:lnTo>
                  <a:lnTo>
                    <a:pt x="13550" y="3187"/>
                  </a:lnTo>
                  <a:lnTo>
                    <a:pt x="16763" y="2667"/>
                  </a:lnTo>
                  <a:lnTo>
                    <a:pt x="21546" y="2667"/>
                  </a:lnTo>
                  <a:lnTo>
                    <a:pt x="20915" y="2159"/>
                  </a:lnTo>
                  <a:lnTo>
                    <a:pt x="6032" y="2159"/>
                  </a:lnTo>
                  <a:lnTo>
                    <a:pt x="4813" y="1727"/>
                  </a:lnTo>
                  <a:lnTo>
                    <a:pt x="3985" y="927"/>
                  </a:lnTo>
                  <a:close/>
                </a:path>
                <a:path w="22860" h="22860">
                  <a:moveTo>
                    <a:pt x="21546" y="2667"/>
                  </a:moveTo>
                  <a:lnTo>
                    <a:pt x="20446" y="2667"/>
                  </a:lnTo>
                  <a:lnTo>
                    <a:pt x="21297" y="2819"/>
                  </a:lnTo>
                  <a:lnTo>
                    <a:pt x="22306" y="3187"/>
                  </a:lnTo>
                  <a:lnTo>
                    <a:pt x="21892" y="2946"/>
                  </a:lnTo>
                  <a:lnTo>
                    <a:pt x="21546" y="2667"/>
                  </a:lnTo>
                  <a:close/>
                </a:path>
                <a:path w="22860" h="22860">
                  <a:moveTo>
                    <a:pt x="14782" y="0"/>
                  </a:moveTo>
                  <a:lnTo>
                    <a:pt x="11734" y="254"/>
                  </a:lnTo>
                  <a:lnTo>
                    <a:pt x="8643" y="1485"/>
                  </a:lnTo>
                  <a:lnTo>
                    <a:pt x="6032" y="2159"/>
                  </a:lnTo>
                  <a:lnTo>
                    <a:pt x="20915" y="2159"/>
                  </a:lnTo>
                  <a:lnTo>
                    <a:pt x="20662" y="1955"/>
                  </a:lnTo>
                  <a:lnTo>
                    <a:pt x="18651" y="927"/>
                  </a:lnTo>
                  <a:lnTo>
                    <a:pt x="18320" y="927"/>
                  </a:lnTo>
                  <a:lnTo>
                    <a:pt x="14782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9" name="object 379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4588408" y="2875165"/>
              <a:ext cx="32054" cy="32232"/>
            </a:xfrm>
            <a:prstGeom prst="rect">
              <a:avLst/>
            </a:prstGeom>
          </p:spPr>
        </p:pic>
        <p:sp>
          <p:nvSpPr>
            <p:cNvPr id="380" name="object 380"/>
            <p:cNvSpPr/>
            <p:nvPr/>
          </p:nvSpPr>
          <p:spPr>
            <a:xfrm>
              <a:off x="4588411" y="2874523"/>
              <a:ext cx="31115" cy="22225"/>
            </a:xfrm>
            <a:custGeom>
              <a:avLst/>
              <a:gdLst/>
              <a:ahLst/>
              <a:cxnLst/>
              <a:rect l="l" t="t" r="r" b="b"/>
              <a:pathLst>
                <a:path w="31114" h="22225">
                  <a:moveTo>
                    <a:pt x="15494" y="0"/>
                  </a:moveTo>
                  <a:lnTo>
                    <a:pt x="7835" y="2158"/>
                  </a:lnTo>
                  <a:lnTo>
                    <a:pt x="5219" y="3822"/>
                  </a:lnTo>
                  <a:lnTo>
                    <a:pt x="419" y="10198"/>
                  </a:lnTo>
                  <a:lnTo>
                    <a:pt x="0" y="15392"/>
                  </a:lnTo>
                  <a:lnTo>
                    <a:pt x="1841" y="20485"/>
                  </a:lnTo>
                  <a:lnTo>
                    <a:pt x="2425" y="21615"/>
                  </a:lnTo>
                  <a:lnTo>
                    <a:pt x="3632" y="17881"/>
                  </a:lnTo>
                  <a:lnTo>
                    <a:pt x="5765" y="14439"/>
                  </a:lnTo>
                  <a:lnTo>
                    <a:pt x="9144" y="12242"/>
                  </a:lnTo>
                  <a:lnTo>
                    <a:pt x="14300" y="9004"/>
                  </a:lnTo>
                  <a:lnTo>
                    <a:pt x="19735" y="8127"/>
                  </a:lnTo>
                  <a:lnTo>
                    <a:pt x="21831" y="7937"/>
                  </a:lnTo>
                  <a:lnTo>
                    <a:pt x="23761" y="8343"/>
                  </a:lnTo>
                  <a:lnTo>
                    <a:pt x="26250" y="8597"/>
                  </a:lnTo>
                  <a:lnTo>
                    <a:pt x="28524" y="9448"/>
                  </a:lnTo>
                  <a:lnTo>
                    <a:pt x="30772" y="11112"/>
                  </a:lnTo>
                  <a:lnTo>
                    <a:pt x="29794" y="8839"/>
                  </a:lnTo>
                  <a:lnTo>
                    <a:pt x="28308" y="6769"/>
                  </a:lnTo>
                  <a:lnTo>
                    <a:pt x="25768" y="4444"/>
                  </a:lnTo>
                  <a:lnTo>
                    <a:pt x="25019" y="3835"/>
                  </a:lnTo>
                  <a:lnTo>
                    <a:pt x="20116" y="584"/>
                  </a:lnTo>
                  <a:lnTo>
                    <a:pt x="15494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1" name="object 381"/>
            <p:cNvSpPr/>
            <p:nvPr/>
          </p:nvSpPr>
          <p:spPr>
            <a:xfrm>
              <a:off x="4590474" y="2884076"/>
              <a:ext cx="17145" cy="19050"/>
            </a:xfrm>
            <a:custGeom>
              <a:avLst/>
              <a:gdLst/>
              <a:ahLst/>
              <a:cxnLst/>
              <a:rect l="l" t="t" r="r" b="b"/>
              <a:pathLst>
                <a:path w="17145" h="19050">
                  <a:moveTo>
                    <a:pt x="198" y="5791"/>
                  </a:moveTo>
                  <a:lnTo>
                    <a:pt x="0" y="5791"/>
                  </a:lnTo>
                  <a:lnTo>
                    <a:pt x="37" y="8851"/>
                  </a:lnTo>
                  <a:lnTo>
                    <a:pt x="1322" y="11341"/>
                  </a:lnTo>
                  <a:lnTo>
                    <a:pt x="1447" y="11582"/>
                  </a:lnTo>
                  <a:lnTo>
                    <a:pt x="2098" y="11582"/>
                  </a:lnTo>
                  <a:lnTo>
                    <a:pt x="4551" y="11976"/>
                  </a:lnTo>
                  <a:lnTo>
                    <a:pt x="4343" y="11976"/>
                  </a:lnTo>
                  <a:lnTo>
                    <a:pt x="4876" y="12128"/>
                  </a:lnTo>
                  <a:lnTo>
                    <a:pt x="4685" y="13436"/>
                  </a:lnTo>
                  <a:lnTo>
                    <a:pt x="4571" y="14211"/>
                  </a:lnTo>
                  <a:lnTo>
                    <a:pt x="3650" y="14592"/>
                  </a:lnTo>
                  <a:lnTo>
                    <a:pt x="4463" y="16217"/>
                  </a:lnTo>
                  <a:lnTo>
                    <a:pt x="4558" y="16408"/>
                  </a:lnTo>
                  <a:lnTo>
                    <a:pt x="5879" y="17310"/>
                  </a:lnTo>
                  <a:lnTo>
                    <a:pt x="9892" y="18808"/>
                  </a:lnTo>
                  <a:lnTo>
                    <a:pt x="7797" y="14592"/>
                  </a:lnTo>
                  <a:lnTo>
                    <a:pt x="10045" y="13703"/>
                  </a:lnTo>
                  <a:lnTo>
                    <a:pt x="16788" y="13703"/>
                  </a:lnTo>
                  <a:lnTo>
                    <a:pt x="16954" y="13436"/>
                  </a:lnTo>
                  <a:lnTo>
                    <a:pt x="15519" y="11976"/>
                  </a:lnTo>
                  <a:lnTo>
                    <a:pt x="14932" y="11341"/>
                  </a:lnTo>
                  <a:lnTo>
                    <a:pt x="14071" y="11341"/>
                  </a:lnTo>
                  <a:lnTo>
                    <a:pt x="13271" y="9601"/>
                  </a:lnTo>
                  <a:lnTo>
                    <a:pt x="13283" y="8445"/>
                  </a:lnTo>
                  <a:lnTo>
                    <a:pt x="14414" y="8001"/>
                  </a:lnTo>
                  <a:lnTo>
                    <a:pt x="14812" y="7112"/>
                  </a:lnTo>
                  <a:lnTo>
                    <a:pt x="3784" y="7112"/>
                  </a:lnTo>
                  <a:lnTo>
                    <a:pt x="2984" y="6146"/>
                  </a:lnTo>
                  <a:lnTo>
                    <a:pt x="198" y="5791"/>
                  </a:lnTo>
                  <a:close/>
                </a:path>
                <a:path w="17145" h="19050">
                  <a:moveTo>
                    <a:pt x="16788" y="13703"/>
                  </a:moveTo>
                  <a:lnTo>
                    <a:pt x="10045" y="13703"/>
                  </a:lnTo>
                  <a:lnTo>
                    <a:pt x="10942" y="16217"/>
                  </a:lnTo>
                  <a:lnTo>
                    <a:pt x="11010" y="16408"/>
                  </a:lnTo>
                  <a:lnTo>
                    <a:pt x="11137" y="16764"/>
                  </a:lnTo>
                  <a:lnTo>
                    <a:pt x="15226" y="16217"/>
                  </a:lnTo>
                  <a:lnTo>
                    <a:pt x="16788" y="13703"/>
                  </a:lnTo>
                  <a:close/>
                </a:path>
                <a:path w="17145" h="19050">
                  <a:moveTo>
                    <a:pt x="4406" y="0"/>
                  </a:moveTo>
                  <a:lnTo>
                    <a:pt x="2679" y="1485"/>
                  </a:lnTo>
                  <a:lnTo>
                    <a:pt x="3339" y="3492"/>
                  </a:lnTo>
                  <a:lnTo>
                    <a:pt x="3420" y="3721"/>
                  </a:lnTo>
                  <a:lnTo>
                    <a:pt x="3511" y="3975"/>
                  </a:lnTo>
                  <a:lnTo>
                    <a:pt x="3619" y="4279"/>
                  </a:lnTo>
                  <a:lnTo>
                    <a:pt x="4647" y="5105"/>
                  </a:lnTo>
                  <a:lnTo>
                    <a:pt x="4179" y="6146"/>
                  </a:lnTo>
                  <a:lnTo>
                    <a:pt x="3784" y="7112"/>
                  </a:lnTo>
                  <a:lnTo>
                    <a:pt x="14812" y="7112"/>
                  </a:lnTo>
                  <a:lnTo>
                    <a:pt x="15442" y="5791"/>
                  </a:lnTo>
                  <a:lnTo>
                    <a:pt x="15135" y="5105"/>
                  </a:lnTo>
                  <a:lnTo>
                    <a:pt x="15050" y="4914"/>
                  </a:lnTo>
                  <a:lnTo>
                    <a:pt x="8978" y="4914"/>
                  </a:lnTo>
                  <a:lnTo>
                    <a:pt x="7276" y="4495"/>
                  </a:lnTo>
                  <a:lnTo>
                    <a:pt x="7886" y="1727"/>
                  </a:lnTo>
                  <a:lnTo>
                    <a:pt x="4406" y="0"/>
                  </a:lnTo>
                  <a:close/>
                </a:path>
                <a:path w="17145" h="19050">
                  <a:moveTo>
                    <a:pt x="11797" y="2616"/>
                  </a:moveTo>
                  <a:lnTo>
                    <a:pt x="10703" y="2616"/>
                  </a:lnTo>
                  <a:lnTo>
                    <a:pt x="9651" y="3975"/>
                  </a:lnTo>
                  <a:lnTo>
                    <a:pt x="8978" y="4914"/>
                  </a:lnTo>
                  <a:lnTo>
                    <a:pt x="15050" y="4914"/>
                  </a:lnTo>
                  <a:lnTo>
                    <a:pt x="14629" y="3975"/>
                  </a:lnTo>
                  <a:lnTo>
                    <a:pt x="14515" y="3721"/>
                  </a:lnTo>
                  <a:lnTo>
                    <a:pt x="11797" y="2616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2" name="object 382"/>
            <p:cNvSpPr/>
            <p:nvPr/>
          </p:nvSpPr>
          <p:spPr>
            <a:xfrm>
              <a:off x="4592046" y="2885934"/>
              <a:ext cx="13335" cy="15240"/>
            </a:xfrm>
            <a:custGeom>
              <a:avLst/>
              <a:gdLst/>
              <a:ahLst/>
              <a:cxnLst/>
              <a:rect l="l" t="t" r="r" b="b"/>
              <a:pathLst>
                <a:path w="13335" h="15239">
                  <a:moveTo>
                    <a:pt x="0" y="4737"/>
                  </a:moveTo>
                  <a:lnTo>
                    <a:pt x="76" y="7200"/>
                  </a:lnTo>
                  <a:lnTo>
                    <a:pt x="1097" y="9118"/>
                  </a:lnTo>
                  <a:lnTo>
                    <a:pt x="1219" y="9347"/>
                  </a:lnTo>
                  <a:lnTo>
                    <a:pt x="1638" y="9347"/>
                  </a:lnTo>
                  <a:lnTo>
                    <a:pt x="3263" y="9588"/>
                  </a:lnTo>
                  <a:lnTo>
                    <a:pt x="3873" y="9766"/>
                  </a:lnTo>
                  <a:lnTo>
                    <a:pt x="3748" y="10769"/>
                  </a:lnTo>
                  <a:lnTo>
                    <a:pt x="3670" y="11429"/>
                  </a:lnTo>
                  <a:lnTo>
                    <a:pt x="2620" y="11823"/>
                  </a:lnTo>
                  <a:lnTo>
                    <a:pt x="3023" y="11823"/>
                  </a:lnTo>
                  <a:lnTo>
                    <a:pt x="3605" y="12966"/>
                  </a:lnTo>
                  <a:lnTo>
                    <a:pt x="3682" y="13119"/>
                  </a:lnTo>
                  <a:lnTo>
                    <a:pt x="4698" y="13817"/>
                  </a:lnTo>
                  <a:lnTo>
                    <a:pt x="7810" y="14973"/>
                  </a:lnTo>
                  <a:lnTo>
                    <a:pt x="6222" y="11823"/>
                  </a:lnTo>
                  <a:lnTo>
                    <a:pt x="8250" y="10769"/>
                  </a:lnTo>
                  <a:lnTo>
                    <a:pt x="13334" y="10769"/>
                  </a:lnTo>
                  <a:lnTo>
                    <a:pt x="11759" y="9118"/>
                  </a:lnTo>
                  <a:lnTo>
                    <a:pt x="11074" y="9118"/>
                  </a:lnTo>
                  <a:lnTo>
                    <a:pt x="10439" y="7721"/>
                  </a:lnTo>
                  <a:lnTo>
                    <a:pt x="10452" y="6781"/>
                  </a:lnTo>
                  <a:lnTo>
                    <a:pt x="11061" y="6565"/>
                  </a:lnTo>
                  <a:lnTo>
                    <a:pt x="11328" y="6426"/>
                  </a:lnTo>
                  <a:lnTo>
                    <a:pt x="11636" y="5778"/>
                  </a:lnTo>
                  <a:lnTo>
                    <a:pt x="2959" y="5778"/>
                  </a:lnTo>
                  <a:lnTo>
                    <a:pt x="2336" y="5016"/>
                  </a:lnTo>
                  <a:lnTo>
                    <a:pt x="0" y="4737"/>
                  </a:lnTo>
                  <a:close/>
                </a:path>
                <a:path w="13335" h="15239">
                  <a:moveTo>
                    <a:pt x="13334" y="10769"/>
                  </a:moveTo>
                  <a:lnTo>
                    <a:pt x="8486" y="10769"/>
                  </a:lnTo>
                  <a:lnTo>
                    <a:pt x="9376" y="12966"/>
                  </a:lnTo>
                  <a:lnTo>
                    <a:pt x="9499" y="13271"/>
                  </a:lnTo>
                  <a:lnTo>
                    <a:pt x="11950" y="12966"/>
                  </a:lnTo>
                  <a:lnTo>
                    <a:pt x="13334" y="10769"/>
                  </a:lnTo>
                  <a:close/>
                </a:path>
                <a:path w="13335" h="15239">
                  <a:moveTo>
                    <a:pt x="3378" y="0"/>
                  </a:moveTo>
                  <a:lnTo>
                    <a:pt x="2019" y="1244"/>
                  </a:lnTo>
                  <a:lnTo>
                    <a:pt x="2590" y="2870"/>
                  </a:lnTo>
                  <a:lnTo>
                    <a:pt x="2793" y="3505"/>
                  </a:lnTo>
                  <a:lnTo>
                    <a:pt x="3619" y="4178"/>
                  </a:lnTo>
                  <a:lnTo>
                    <a:pt x="2959" y="5778"/>
                  </a:lnTo>
                  <a:lnTo>
                    <a:pt x="11636" y="5778"/>
                  </a:lnTo>
                  <a:lnTo>
                    <a:pt x="12131" y="4737"/>
                  </a:lnTo>
                  <a:lnTo>
                    <a:pt x="12005" y="4178"/>
                  </a:lnTo>
                  <a:lnTo>
                    <a:pt x="8088" y="4178"/>
                  </a:lnTo>
                  <a:lnTo>
                    <a:pt x="7023" y="3962"/>
                  </a:lnTo>
                  <a:lnTo>
                    <a:pt x="5397" y="3670"/>
                  </a:lnTo>
                  <a:lnTo>
                    <a:pt x="6146" y="1396"/>
                  </a:lnTo>
                  <a:lnTo>
                    <a:pt x="3378" y="0"/>
                  </a:lnTo>
                  <a:close/>
                </a:path>
                <a:path w="13335" h="15239">
                  <a:moveTo>
                    <a:pt x="9476" y="2235"/>
                  </a:moveTo>
                  <a:lnTo>
                    <a:pt x="8750" y="2235"/>
                  </a:lnTo>
                  <a:lnTo>
                    <a:pt x="8275" y="2870"/>
                  </a:lnTo>
                  <a:lnTo>
                    <a:pt x="7858" y="3505"/>
                  </a:lnTo>
                  <a:lnTo>
                    <a:pt x="7966" y="4178"/>
                  </a:lnTo>
                  <a:lnTo>
                    <a:pt x="12005" y="4178"/>
                  </a:lnTo>
                  <a:lnTo>
                    <a:pt x="11509" y="2870"/>
                  </a:lnTo>
                  <a:lnTo>
                    <a:pt x="11754" y="2870"/>
                  </a:lnTo>
                  <a:lnTo>
                    <a:pt x="9476" y="2235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3" name="object 383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4600790" y="2928886"/>
              <a:ext cx="34366" cy="34798"/>
            </a:xfrm>
            <a:prstGeom prst="rect">
              <a:avLst/>
            </a:prstGeom>
          </p:spPr>
        </p:pic>
        <p:sp>
          <p:nvSpPr>
            <p:cNvPr id="384" name="object 384"/>
            <p:cNvSpPr/>
            <p:nvPr/>
          </p:nvSpPr>
          <p:spPr>
            <a:xfrm>
              <a:off x="4605216" y="2935272"/>
              <a:ext cx="17780" cy="20955"/>
            </a:xfrm>
            <a:custGeom>
              <a:avLst/>
              <a:gdLst/>
              <a:ahLst/>
              <a:cxnLst/>
              <a:rect l="l" t="t" r="r" b="b"/>
              <a:pathLst>
                <a:path w="17779" h="20955">
                  <a:moveTo>
                    <a:pt x="16740" y="13030"/>
                  </a:moveTo>
                  <a:lnTo>
                    <a:pt x="3801" y="13030"/>
                  </a:lnTo>
                  <a:lnTo>
                    <a:pt x="6097" y="14452"/>
                  </a:lnTo>
                  <a:lnTo>
                    <a:pt x="5807" y="14452"/>
                  </a:lnTo>
                  <a:lnTo>
                    <a:pt x="3937" y="17233"/>
                  </a:lnTo>
                  <a:lnTo>
                    <a:pt x="7048" y="20459"/>
                  </a:lnTo>
                  <a:lnTo>
                    <a:pt x="10591" y="20167"/>
                  </a:lnTo>
                  <a:lnTo>
                    <a:pt x="10947" y="17957"/>
                  </a:lnTo>
                  <a:lnTo>
                    <a:pt x="11029" y="17487"/>
                  </a:lnTo>
                  <a:lnTo>
                    <a:pt x="11112" y="17017"/>
                  </a:lnTo>
                  <a:lnTo>
                    <a:pt x="10553" y="16306"/>
                  </a:lnTo>
                  <a:lnTo>
                    <a:pt x="11544" y="14452"/>
                  </a:lnTo>
                  <a:lnTo>
                    <a:pt x="12536" y="13754"/>
                  </a:lnTo>
                  <a:lnTo>
                    <a:pt x="16328" y="13754"/>
                  </a:lnTo>
                  <a:lnTo>
                    <a:pt x="16740" y="13030"/>
                  </a:lnTo>
                  <a:close/>
                </a:path>
                <a:path w="17779" h="20955">
                  <a:moveTo>
                    <a:pt x="990" y="9321"/>
                  </a:moveTo>
                  <a:lnTo>
                    <a:pt x="0" y="11302"/>
                  </a:lnTo>
                  <a:lnTo>
                    <a:pt x="63" y="13030"/>
                  </a:lnTo>
                  <a:lnTo>
                    <a:pt x="292" y="13754"/>
                  </a:lnTo>
                  <a:lnTo>
                    <a:pt x="1213" y="17017"/>
                  </a:lnTo>
                  <a:lnTo>
                    <a:pt x="1274" y="17233"/>
                  </a:lnTo>
                  <a:lnTo>
                    <a:pt x="1346" y="17487"/>
                  </a:lnTo>
                  <a:lnTo>
                    <a:pt x="3612" y="13030"/>
                  </a:lnTo>
                  <a:lnTo>
                    <a:pt x="16740" y="13030"/>
                  </a:lnTo>
                  <a:lnTo>
                    <a:pt x="17462" y="11760"/>
                  </a:lnTo>
                  <a:lnTo>
                    <a:pt x="16995" y="9893"/>
                  </a:lnTo>
                  <a:lnTo>
                    <a:pt x="1892" y="9893"/>
                  </a:lnTo>
                  <a:lnTo>
                    <a:pt x="990" y="9321"/>
                  </a:lnTo>
                  <a:close/>
                </a:path>
                <a:path w="17779" h="20955">
                  <a:moveTo>
                    <a:pt x="16328" y="13754"/>
                  </a:moveTo>
                  <a:lnTo>
                    <a:pt x="12613" y="13754"/>
                  </a:lnTo>
                  <a:lnTo>
                    <a:pt x="13725" y="14452"/>
                  </a:lnTo>
                  <a:lnTo>
                    <a:pt x="13480" y="14452"/>
                  </a:lnTo>
                  <a:lnTo>
                    <a:pt x="16256" y="13881"/>
                  </a:lnTo>
                  <a:lnTo>
                    <a:pt x="16328" y="13754"/>
                  </a:lnTo>
                  <a:close/>
                </a:path>
                <a:path w="17779" h="20955">
                  <a:moveTo>
                    <a:pt x="6329" y="520"/>
                  </a:moveTo>
                  <a:lnTo>
                    <a:pt x="6186" y="520"/>
                  </a:lnTo>
                  <a:lnTo>
                    <a:pt x="3632" y="2476"/>
                  </a:lnTo>
                  <a:lnTo>
                    <a:pt x="2184" y="5473"/>
                  </a:lnTo>
                  <a:lnTo>
                    <a:pt x="2559" y="5956"/>
                  </a:lnTo>
                  <a:lnTo>
                    <a:pt x="3469" y="7721"/>
                  </a:lnTo>
                  <a:lnTo>
                    <a:pt x="3594" y="7962"/>
                  </a:lnTo>
                  <a:lnTo>
                    <a:pt x="3858" y="8661"/>
                  </a:lnTo>
                  <a:lnTo>
                    <a:pt x="3911" y="8801"/>
                  </a:lnTo>
                  <a:lnTo>
                    <a:pt x="1892" y="9893"/>
                  </a:lnTo>
                  <a:lnTo>
                    <a:pt x="16995" y="9893"/>
                  </a:lnTo>
                  <a:lnTo>
                    <a:pt x="16722" y="8801"/>
                  </a:lnTo>
                  <a:lnTo>
                    <a:pt x="16687" y="8661"/>
                  </a:lnTo>
                  <a:lnTo>
                    <a:pt x="16103" y="7721"/>
                  </a:lnTo>
                  <a:lnTo>
                    <a:pt x="12870" y="7721"/>
                  </a:lnTo>
                  <a:lnTo>
                    <a:pt x="12103" y="5956"/>
                  </a:lnTo>
                  <a:lnTo>
                    <a:pt x="14897" y="4673"/>
                  </a:lnTo>
                  <a:lnTo>
                    <a:pt x="7550" y="4673"/>
                  </a:lnTo>
                  <a:lnTo>
                    <a:pt x="7886" y="3301"/>
                  </a:lnTo>
                  <a:lnTo>
                    <a:pt x="6329" y="520"/>
                  </a:lnTo>
                  <a:close/>
                </a:path>
                <a:path w="17779" h="20955">
                  <a:moveTo>
                    <a:pt x="11734" y="0"/>
                  </a:moveTo>
                  <a:lnTo>
                    <a:pt x="10023" y="2476"/>
                  </a:lnTo>
                  <a:lnTo>
                    <a:pt x="9918" y="2628"/>
                  </a:lnTo>
                  <a:lnTo>
                    <a:pt x="9867" y="4051"/>
                  </a:lnTo>
                  <a:lnTo>
                    <a:pt x="7248" y="4673"/>
                  </a:lnTo>
                  <a:lnTo>
                    <a:pt x="14897" y="4673"/>
                  </a:lnTo>
                  <a:lnTo>
                    <a:pt x="14160" y="520"/>
                  </a:lnTo>
                  <a:lnTo>
                    <a:pt x="11734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5" name="object 385"/>
            <p:cNvSpPr/>
            <p:nvPr/>
          </p:nvSpPr>
          <p:spPr>
            <a:xfrm>
              <a:off x="4606918" y="2937113"/>
              <a:ext cx="14604" cy="16510"/>
            </a:xfrm>
            <a:custGeom>
              <a:avLst/>
              <a:gdLst/>
              <a:ahLst/>
              <a:cxnLst/>
              <a:rect l="l" t="t" r="r" b="b"/>
              <a:pathLst>
                <a:path w="14604" h="16510">
                  <a:moveTo>
                    <a:pt x="13218" y="10490"/>
                  </a:moveTo>
                  <a:lnTo>
                    <a:pt x="2777" y="10490"/>
                  </a:lnTo>
                  <a:lnTo>
                    <a:pt x="5203" y="11683"/>
                  </a:lnTo>
                  <a:lnTo>
                    <a:pt x="3628" y="14287"/>
                  </a:lnTo>
                  <a:lnTo>
                    <a:pt x="5469" y="16255"/>
                  </a:lnTo>
                  <a:lnTo>
                    <a:pt x="8276" y="16001"/>
                  </a:lnTo>
                  <a:lnTo>
                    <a:pt x="8566" y="14287"/>
                  </a:lnTo>
                  <a:lnTo>
                    <a:pt x="8628" y="13919"/>
                  </a:lnTo>
                  <a:lnTo>
                    <a:pt x="8695" y="13525"/>
                  </a:lnTo>
                  <a:lnTo>
                    <a:pt x="8263" y="12979"/>
                  </a:lnTo>
                  <a:lnTo>
                    <a:pt x="8962" y="11683"/>
                  </a:lnTo>
                  <a:lnTo>
                    <a:pt x="9051" y="11518"/>
                  </a:lnTo>
                  <a:lnTo>
                    <a:pt x="9736" y="11023"/>
                  </a:lnTo>
                  <a:lnTo>
                    <a:pt x="12873" y="11023"/>
                  </a:lnTo>
                  <a:lnTo>
                    <a:pt x="13218" y="10490"/>
                  </a:lnTo>
                  <a:close/>
                </a:path>
                <a:path w="14604" h="16510">
                  <a:moveTo>
                    <a:pt x="758" y="7581"/>
                  </a:moveTo>
                  <a:lnTo>
                    <a:pt x="275" y="8534"/>
                  </a:lnTo>
                  <a:lnTo>
                    <a:pt x="0" y="9232"/>
                  </a:lnTo>
                  <a:lnTo>
                    <a:pt x="50" y="10490"/>
                  </a:lnTo>
                  <a:lnTo>
                    <a:pt x="924" y="13525"/>
                  </a:lnTo>
                  <a:lnTo>
                    <a:pt x="1037" y="13919"/>
                  </a:lnTo>
                  <a:lnTo>
                    <a:pt x="2777" y="10490"/>
                  </a:lnTo>
                  <a:lnTo>
                    <a:pt x="13218" y="10490"/>
                  </a:lnTo>
                  <a:lnTo>
                    <a:pt x="14029" y="9232"/>
                  </a:lnTo>
                  <a:lnTo>
                    <a:pt x="13546" y="8013"/>
                  </a:lnTo>
                  <a:lnTo>
                    <a:pt x="1443" y="8013"/>
                  </a:lnTo>
                  <a:lnTo>
                    <a:pt x="758" y="7581"/>
                  </a:lnTo>
                  <a:close/>
                </a:path>
                <a:path w="14604" h="16510">
                  <a:moveTo>
                    <a:pt x="12873" y="11023"/>
                  </a:moveTo>
                  <a:lnTo>
                    <a:pt x="10039" y="11023"/>
                  </a:lnTo>
                  <a:lnTo>
                    <a:pt x="10834" y="11518"/>
                  </a:lnTo>
                  <a:lnTo>
                    <a:pt x="10510" y="11518"/>
                  </a:lnTo>
                  <a:lnTo>
                    <a:pt x="12873" y="11023"/>
                  </a:lnTo>
                  <a:close/>
                </a:path>
                <a:path w="14604" h="16510">
                  <a:moveTo>
                    <a:pt x="4885" y="495"/>
                  </a:moveTo>
                  <a:lnTo>
                    <a:pt x="2790" y="2158"/>
                  </a:lnTo>
                  <a:lnTo>
                    <a:pt x="1659" y="4546"/>
                  </a:lnTo>
                  <a:lnTo>
                    <a:pt x="1964" y="4927"/>
                  </a:lnTo>
                  <a:lnTo>
                    <a:pt x="2777" y="6502"/>
                  </a:lnTo>
                  <a:lnTo>
                    <a:pt x="3031" y="7124"/>
                  </a:lnTo>
                  <a:lnTo>
                    <a:pt x="1443" y="8013"/>
                  </a:lnTo>
                  <a:lnTo>
                    <a:pt x="13546" y="8013"/>
                  </a:lnTo>
                  <a:lnTo>
                    <a:pt x="13193" y="7124"/>
                  </a:lnTo>
                  <a:lnTo>
                    <a:pt x="10600" y="7124"/>
                  </a:lnTo>
                  <a:lnTo>
                    <a:pt x="9311" y="4546"/>
                  </a:lnTo>
                  <a:lnTo>
                    <a:pt x="9175" y="4546"/>
                  </a:lnTo>
                  <a:lnTo>
                    <a:pt x="11587" y="3759"/>
                  </a:lnTo>
                  <a:lnTo>
                    <a:pt x="5901" y="3759"/>
                  </a:lnTo>
                  <a:lnTo>
                    <a:pt x="6168" y="2717"/>
                  </a:lnTo>
                  <a:lnTo>
                    <a:pt x="4885" y="495"/>
                  </a:lnTo>
                  <a:close/>
                </a:path>
                <a:path w="14604" h="16510">
                  <a:moveTo>
                    <a:pt x="12744" y="6502"/>
                  </a:moveTo>
                  <a:lnTo>
                    <a:pt x="11083" y="6502"/>
                  </a:lnTo>
                  <a:lnTo>
                    <a:pt x="10489" y="7124"/>
                  </a:lnTo>
                  <a:lnTo>
                    <a:pt x="13233" y="7124"/>
                  </a:lnTo>
                  <a:lnTo>
                    <a:pt x="12744" y="6502"/>
                  </a:lnTo>
                  <a:close/>
                </a:path>
                <a:path w="14604" h="16510">
                  <a:moveTo>
                    <a:pt x="9241" y="0"/>
                  </a:moveTo>
                  <a:lnTo>
                    <a:pt x="7780" y="2158"/>
                  </a:lnTo>
                  <a:lnTo>
                    <a:pt x="7730" y="3276"/>
                  </a:lnTo>
                  <a:lnTo>
                    <a:pt x="5901" y="3759"/>
                  </a:lnTo>
                  <a:lnTo>
                    <a:pt x="11792" y="3759"/>
                  </a:lnTo>
                  <a:lnTo>
                    <a:pt x="11232" y="495"/>
                  </a:lnTo>
                  <a:lnTo>
                    <a:pt x="11210" y="368"/>
                  </a:lnTo>
                  <a:lnTo>
                    <a:pt x="9241" y="0"/>
                  </a:lnTo>
                  <a:close/>
                </a:path>
              </a:pathLst>
            </a:custGeom>
            <a:solidFill>
              <a:srgbClr val="006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6" name="object 386"/>
            <p:cNvSpPr/>
            <p:nvPr/>
          </p:nvSpPr>
          <p:spPr>
            <a:xfrm>
              <a:off x="4600795" y="2929827"/>
              <a:ext cx="27940" cy="34290"/>
            </a:xfrm>
            <a:custGeom>
              <a:avLst/>
              <a:gdLst/>
              <a:ahLst/>
              <a:cxnLst/>
              <a:rect l="l" t="t" r="r" b="b"/>
              <a:pathLst>
                <a:path w="27939" h="34289">
                  <a:moveTo>
                    <a:pt x="13843" y="0"/>
                  </a:moveTo>
                  <a:lnTo>
                    <a:pt x="0" y="20370"/>
                  </a:lnTo>
                  <a:lnTo>
                    <a:pt x="3644" y="30365"/>
                  </a:lnTo>
                  <a:lnTo>
                    <a:pt x="15328" y="33845"/>
                  </a:lnTo>
                  <a:lnTo>
                    <a:pt x="19380" y="33743"/>
                  </a:lnTo>
                  <a:lnTo>
                    <a:pt x="22529" y="32524"/>
                  </a:lnTo>
                  <a:lnTo>
                    <a:pt x="24358" y="31800"/>
                  </a:lnTo>
                  <a:lnTo>
                    <a:pt x="26022" y="30784"/>
                  </a:lnTo>
                  <a:lnTo>
                    <a:pt x="27520" y="29527"/>
                  </a:lnTo>
                  <a:lnTo>
                    <a:pt x="25984" y="29857"/>
                  </a:lnTo>
                  <a:lnTo>
                    <a:pt x="24422" y="29972"/>
                  </a:lnTo>
                  <a:lnTo>
                    <a:pt x="18745" y="29413"/>
                  </a:lnTo>
                  <a:lnTo>
                    <a:pt x="15354" y="27406"/>
                  </a:lnTo>
                  <a:lnTo>
                    <a:pt x="9702" y="21056"/>
                  </a:lnTo>
                  <a:lnTo>
                    <a:pt x="8242" y="15824"/>
                  </a:lnTo>
                  <a:lnTo>
                    <a:pt x="9245" y="9321"/>
                  </a:lnTo>
                  <a:lnTo>
                    <a:pt x="9867" y="7277"/>
                  </a:lnTo>
                  <a:lnTo>
                    <a:pt x="10401" y="5219"/>
                  </a:lnTo>
                  <a:lnTo>
                    <a:pt x="11188" y="3213"/>
                  </a:lnTo>
                  <a:lnTo>
                    <a:pt x="12344" y="1485"/>
                  </a:lnTo>
                  <a:lnTo>
                    <a:pt x="13843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7" name="object 387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4609388" y="2900616"/>
              <a:ext cx="26451" cy="27508"/>
            </a:xfrm>
            <a:prstGeom prst="rect">
              <a:avLst/>
            </a:prstGeom>
          </p:spPr>
        </p:pic>
        <p:sp>
          <p:nvSpPr>
            <p:cNvPr id="388" name="object 388"/>
            <p:cNvSpPr/>
            <p:nvPr/>
          </p:nvSpPr>
          <p:spPr>
            <a:xfrm>
              <a:off x="4613474" y="2900461"/>
              <a:ext cx="22860" cy="22225"/>
            </a:xfrm>
            <a:custGeom>
              <a:avLst/>
              <a:gdLst/>
              <a:ahLst/>
              <a:cxnLst/>
              <a:rect l="l" t="t" r="r" b="b"/>
              <a:pathLst>
                <a:path w="22860" h="22225">
                  <a:moveTo>
                    <a:pt x="20903" y="4851"/>
                  </a:moveTo>
                  <a:lnTo>
                    <a:pt x="4267" y="4851"/>
                  </a:lnTo>
                  <a:lnTo>
                    <a:pt x="9270" y="5473"/>
                  </a:lnTo>
                  <a:lnTo>
                    <a:pt x="10223" y="5473"/>
                  </a:lnTo>
                  <a:lnTo>
                    <a:pt x="13804" y="7226"/>
                  </a:lnTo>
                  <a:lnTo>
                    <a:pt x="15963" y="8318"/>
                  </a:lnTo>
                  <a:lnTo>
                    <a:pt x="18630" y="12319"/>
                  </a:lnTo>
                  <a:lnTo>
                    <a:pt x="19481" y="13525"/>
                  </a:lnTo>
                  <a:lnTo>
                    <a:pt x="20078" y="17208"/>
                  </a:lnTo>
                  <a:lnTo>
                    <a:pt x="19962" y="20624"/>
                  </a:lnTo>
                  <a:lnTo>
                    <a:pt x="19824" y="21272"/>
                  </a:lnTo>
                  <a:lnTo>
                    <a:pt x="19545" y="22072"/>
                  </a:lnTo>
                  <a:lnTo>
                    <a:pt x="20700" y="20624"/>
                  </a:lnTo>
                  <a:lnTo>
                    <a:pt x="21551" y="18973"/>
                  </a:lnTo>
                  <a:lnTo>
                    <a:pt x="22656" y="14744"/>
                  </a:lnTo>
                  <a:lnTo>
                    <a:pt x="22549" y="13525"/>
                  </a:lnTo>
                  <a:lnTo>
                    <a:pt x="22443" y="12319"/>
                  </a:lnTo>
                  <a:lnTo>
                    <a:pt x="22390" y="11709"/>
                  </a:lnTo>
                  <a:lnTo>
                    <a:pt x="21462" y="9334"/>
                  </a:lnTo>
                  <a:lnTo>
                    <a:pt x="21399" y="9182"/>
                  </a:lnTo>
                  <a:lnTo>
                    <a:pt x="21310" y="9017"/>
                  </a:lnTo>
                  <a:lnTo>
                    <a:pt x="21247" y="8864"/>
                  </a:lnTo>
                  <a:lnTo>
                    <a:pt x="20624" y="6438"/>
                  </a:lnTo>
                  <a:lnTo>
                    <a:pt x="20689" y="5473"/>
                  </a:lnTo>
                  <a:lnTo>
                    <a:pt x="20802" y="5143"/>
                  </a:lnTo>
                  <a:lnTo>
                    <a:pt x="20903" y="4851"/>
                  </a:lnTo>
                  <a:close/>
                </a:path>
                <a:path w="22860" h="22225">
                  <a:moveTo>
                    <a:pt x="17495" y="2882"/>
                  </a:moveTo>
                  <a:lnTo>
                    <a:pt x="17319" y="2882"/>
                  </a:lnTo>
                  <a:lnTo>
                    <a:pt x="16776" y="3175"/>
                  </a:lnTo>
                  <a:lnTo>
                    <a:pt x="3922" y="3175"/>
                  </a:lnTo>
                  <a:lnTo>
                    <a:pt x="2425" y="4318"/>
                  </a:lnTo>
                  <a:lnTo>
                    <a:pt x="673" y="5791"/>
                  </a:lnTo>
                  <a:lnTo>
                    <a:pt x="0" y="6438"/>
                  </a:lnTo>
                  <a:lnTo>
                    <a:pt x="1760" y="5473"/>
                  </a:lnTo>
                  <a:lnTo>
                    <a:pt x="1451" y="5473"/>
                  </a:lnTo>
                  <a:lnTo>
                    <a:pt x="4267" y="4851"/>
                  </a:lnTo>
                  <a:lnTo>
                    <a:pt x="20856" y="4851"/>
                  </a:lnTo>
                  <a:lnTo>
                    <a:pt x="21518" y="4165"/>
                  </a:lnTo>
                  <a:lnTo>
                    <a:pt x="18681" y="4165"/>
                  </a:lnTo>
                  <a:lnTo>
                    <a:pt x="17495" y="2882"/>
                  </a:lnTo>
                  <a:close/>
                </a:path>
                <a:path w="22860" h="22225">
                  <a:moveTo>
                    <a:pt x="19710" y="2882"/>
                  </a:moveTo>
                  <a:lnTo>
                    <a:pt x="18681" y="4165"/>
                  </a:lnTo>
                  <a:lnTo>
                    <a:pt x="21614" y="4165"/>
                  </a:lnTo>
                  <a:lnTo>
                    <a:pt x="21729" y="3606"/>
                  </a:lnTo>
                  <a:lnTo>
                    <a:pt x="20973" y="3606"/>
                  </a:lnTo>
                  <a:lnTo>
                    <a:pt x="19710" y="2882"/>
                  </a:lnTo>
                  <a:close/>
                </a:path>
                <a:path w="22860" h="22225">
                  <a:moveTo>
                    <a:pt x="15623" y="0"/>
                  </a:moveTo>
                  <a:lnTo>
                    <a:pt x="15366" y="0"/>
                  </a:lnTo>
                  <a:lnTo>
                    <a:pt x="15265" y="152"/>
                  </a:lnTo>
                  <a:lnTo>
                    <a:pt x="15135" y="406"/>
                  </a:lnTo>
                  <a:lnTo>
                    <a:pt x="15064" y="546"/>
                  </a:lnTo>
                  <a:lnTo>
                    <a:pt x="14960" y="749"/>
                  </a:lnTo>
                  <a:lnTo>
                    <a:pt x="14414" y="1524"/>
                  </a:lnTo>
                  <a:lnTo>
                    <a:pt x="12600" y="1524"/>
                  </a:lnTo>
                  <a:lnTo>
                    <a:pt x="10501" y="1879"/>
                  </a:lnTo>
                  <a:lnTo>
                    <a:pt x="8940" y="1879"/>
                  </a:lnTo>
                  <a:lnTo>
                    <a:pt x="7302" y="2057"/>
                  </a:lnTo>
                  <a:lnTo>
                    <a:pt x="3756" y="3175"/>
                  </a:lnTo>
                  <a:lnTo>
                    <a:pt x="16776" y="3175"/>
                  </a:lnTo>
                  <a:lnTo>
                    <a:pt x="16366" y="749"/>
                  </a:lnTo>
                  <a:lnTo>
                    <a:pt x="16332" y="546"/>
                  </a:lnTo>
                  <a:lnTo>
                    <a:pt x="15925" y="406"/>
                  </a:lnTo>
                  <a:lnTo>
                    <a:pt x="15737" y="152"/>
                  </a:lnTo>
                  <a:lnTo>
                    <a:pt x="15623" y="0"/>
                  </a:lnTo>
                  <a:close/>
                </a:path>
              </a:pathLst>
            </a:custGeom>
            <a:solidFill>
              <a:srgbClr val="75A5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9" name="object 389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5502476" y="2705459"/>
              <a:ext cx="364811" cy="314163"/>
            </a:xfrm>
            <a:prstGeom prst="rect">
              <a:avLst/>
            </a:prstGeom>
          </p:spPr>
        </p:pic>
        <p:pic>
          <p:nvPicPr>
            <p:cNvPr id="390" name="object 390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5208230" y="3122688"/>
              <a:ext cx="364883" cy="343664"/>
            </a:xfrm>
            <a:prstGeom prst="rect">
              <a:avLst/>
            </a:prstGeom>
          </p:spPr>
        </p:pic>
        <p:pic>
          <p:nvPicPr>
            <p:cNvPr id="391" name="object 391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5564606" y="2631059"/>
              <a:ext cx="32499" cy="32867"/>
            </a:xfrm>
            <a:prstGeom prst="rect">
              <a:avLst/>
            </a:prstGeom>
          </p:spPr>
        </p:pic>
        <p:sp>
          <p:nvSpPr>
            <p:cNvPr id="392" name="object 392"/>
            <p:cNvSpPr/>
            <p:nvPr/>
          </p:nvSpPr>
          <p:spPr>
            <a:xfrm>
              <a:off x="5567326" y="2642820"/>
              <a:ext cx="29845" cy="25400"/>
            </a:xfrm>
            <a:custGeom>
              <a:avLst/>
              <a:gdLst/>
              <a:ahLst/>
              <a:cxnLst/>
              <a:rect l="l" t="t" r="r" b="b"/>
              <a:pathLst>
                <a:path w="29845" h="25400">
                  <a:moveTo>
                    <a:pt x="3733" y="0"/>
                  </a:moveTo>
                  <a:lnTo>
                    <a:pt x="1257" y="1739"/>
                  </a:lnTo>
                  <a:lnTo>
                    <a:pt x="825" y="5626"/>
                  </a:lnTo>
                  <a:lnTo>
                    <a:pt x="0" y="12217"/>
                  </a:lnTo>
                  <a:lnTo>
                    <a:pt x="4229" y="19621"/>
                  </a:lnTo>
                  <a:lnTo>
                    <a:pt x="16891" y="25031"/>
                  </a:lnTo>
                  <a:lnTo>
                    <a:pt x="21640" y="24345"/>
                  </a:lnTo>
                  <a:lnTo>
                    <a:pt x="24472" y="20650"/>
                  </a:lnTo>
                  <a:lnTo>
                    <a:pt x="25908" y="18808"/>
                  </a:lnTo>
                  <a:lnTo>
                    <a:pt x="29248" y="13322"/>
                  </a:lnTo>
                  <a:lnTo>
                    <a:pt x="24625" y="10502"/>
                  </a:lnTo>
                  <a:lnTo>
                    <a:pt x="23228" y="10744"/>
                  </a:lnTo>
                  <a:lnTo>
                    <a:pt x="20929" y="8762"/>
                  </a:lnTo>
                  <a:lnTo>
                    <a:pt x="22504" y="5626"/>
                  </a:lnTo>
                  <a:lnTo>
                    <a:pt x="16789" y="6362"/>
                  </a:lnTo>
                  <a:lnTo>
                    <a:pt x="17526" y="9728"/>
                  </a:lnTo>
                  <a:lnTo>
                    <a:pt x="11633" y="5346"/>
                  </a:lnTo>
                  <a:lnTo>
                    <a:pt x="12738" y="2679"/>
                  </a:lnTo>
                  <a:lnTo>
                    <a:pt x="10363" y="990"/>
                  </a:lnTo>
                  <a:lnTo>
                    <a:pt x="8826" y="2895"/>
                  </a:lnTo>
                  <a:lnTo>
                    <a:pt x="7213" y="3289"/>
                  </a:lnTo>
                  <a:lnTo>
                    <a:pt x="6908" y="2908"/>
                  </a:lnTo>
                  <a:lnTo>
                    <a:pt x="3924" y="1130"/>
                  </a:lnTo>
                  <a:lnTo>
                    <a:pt x="3733" y="0"/>
                  </a:lnTo>
                  <a:close/>
                </a:path>
              </a:pathLst>
            </a:custGeom>
            <a:solidFill>
              <a:srgbClr val="85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3" name="object 393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5536717" y="2634856"/>
              <a:ext cx="31762" cy="31927"/>
            </a:xfrm>
            <a:prstGeom prst="rect">
              <a:avLst/>
            </a:prstGeom>
          </p:spPr>
        </p:pic>
        <p:sp>
          <p:nvSpPr>
            <p:cNvPr id="394" name="object 394"/>
            <p:cNvSpPr/>
            <p:nvPr/>
          </p:nvSpPr>
          <p:spPr>
            <a:xfrm>
              <a:off x="5622607" y="3537305"/>
              <a:ext cx="55244" cy="17780"/>
            </a:xfrm>
            <a:custGeom>
              <a:avLst/>
              <a:gdLst/>
              <a:ahLst/>
              <a:cxnLst/>
              <a:rect l="l" t="t" r="r" b="b"/>
              <a:pathLst>
                <a:path w="55245" h="17779">
                  <a:moveTo>
                    <a:pt x="55118" y="17551"/>
                  </a:moveTo>
                  <a:lnTo>
                    <a:pt x="48094" y="14249"/>
                  </a:lnTo>
                  <a:lnTo>
                    <a:pt x="44335" y="11557"/>
                  </a:lnTo>
                  <a:lnTo>
                    <a:pt x="40716" y="5283"/>
                  </a:lnTo>
                  <a:lnTo>
                    <a:pt x="39128" y="1333"/>
                  </a:lnTo>
                  <a:lnTo>
                    <a:pt x="38569" y="1574"/>
                  </a:lnTo>
                  <a:lnTo>
                    <a:pt x="37680" y="0"/>
                  </a:lnTo>
                  <a:lnTo>
                    <a:pt x="27089" y="2146"/>
                  </a:lnTo>
                  <a:lnTo>
                    <a:pt x="27495" y="6667"/>
                  </a:lnTo>
                  <a:lnTo>
                    <a:pt x="27089" y="6908"/>
                  </a:lnTo>
                  <a:lnTo>
                    <a:pt x="26568" y="5295"/>
                  </a:lnTo>
                  <a:lnTo>
                    <a:pt x="22555" y="6388"/>
                  </a:lnTo>
                  <a:lnTo>
                    <a:pt x="13449" y="9588"/>
                  </a:lnTo>
                  <a:lnTo>
                    <a:pt x="4876" y="14046"/>
                  </a:lnTo>
                  <a:lnTo>
                    <a:pt x="0" y="17538"/>
                  </a:lnTo>
                  <a:lnTo>
                    <a:pt x="1905" y="17538"/>
                  </a:lnTo>
                  <a:lnTo>
                    <a:pt x="20574" y="17551"/>
                  </a:lnTo>
                  <a:lnTo>
                    <a:pt x="22009" y="16891"/>
                  </a:lnTo>
                  <a:lnTo>
                    <a:pt x="27063" y="15214"/>
                  </a:lnTo>
                  <a:lnTo>
                    <a:pt x="28346" y="15100"/>
                  </a:lnTo>
                  <a:lnTo>
                    <a:pt x="28613" y="17551"/>
                  </a:lnTo>
                  <a:lnTo>
                    <a:pt x="34798" y="17551"/>
                  </a:lnTo>
                  <a:lnTo>
                    <a:pt x="38163" y="17551"/>
                  </a:lnTo>
                  <a:lnTo>
                    <a:pt x="45339" y="17551"/>
                  </a:lnTo>
                  <a:lnTo>
                    <a:pt x="55118" y="17551"/>
                  </a:lnTo>
                  <a:close/>
                </a:path>
              </a:pathLst>
            </a:custGeom>
            <a:solidFill>
              <a:srgbClr val="BCBA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5" name="object 395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5109551" y="2388335"/>
              <a:ext cx="1069441" cy="1008324"/>
            </a:xfrm>
            <a:prstGeom prst="rect">
              <a:avLst/>
            </a:prstGeom>
          </p:spPr>
        </p:pic>
        <p:pic>
          <p:nvPicPr>
            <p:cNvPr id="396" name="object 396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5273370" y="2587663"/>
              <a:ext cx="763625" cy="969009"/>
            </a:xfrm>
            <a:prstGeom prst="rect">
              <a:avLst/>
            </a:prstGeom>
          </p:spPr>
        </p:pic>
        <p:pic>
          <p:nvPicPr>
            <p:cNvPr id="397" name="object 397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5768836" y="3196833"/>
              <a:ext cx="420201" cy="289572"/>
            </a:xfrm>
            <a:prstGeom prst="rect">
              <a:avLst/>
            </a:prstGeom>
          </p:spPr>
        </p:pic>
        <p:pic>
          <p:nvPicPr>
            <p:cNvPr id="398" name="object 398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5222426" y="2874269"/>
              <a:ext cx="407093" cy="272069"/>
            </a:xfrm>
            <a:prstGeom prst="rect">
              <a:avLst/>
            </a:prstGeom>
          </p:spPr>
        </p:pic>
        <p:pic>
          <p:nvPicPr>
            <p:cNvPr id="399" name="object 399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5728861" y="2863009"/>
              <a:ext cx="288593" cy="231716"/>
            </a:xfrm>
            <a:prstGeom prst="rect">
              <a:avLst/>
            </a:prstGeom>
          </p:spPr>
        </p:pic>
        <p:pic>
          <p:nvPicPr>
            <p:cNvPr id="400" name="object 400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5323182" y="2491643"/>
              <a:ext cx="426751" cy="272436"/>
            </a:xfrm>
            <a:prstGeom prst="rect">
              <a:avLst/>
            </a:prstGeom>
          </p:spPr>
        </p:pic>
        <p:pic>
          <p:nvPicPr>
            <p:cNvPr id="401" name="object 401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5461833" y="3268014"/>
              <a:ext cx="239129" cy="122505"/>
            </a:xfrm>
            <a:prstGeom prst="rect">
              <a:avLst/>
            </a:prstGeom>
          </p:spPr>
        </p:pic>
        <p:pic>
          <p:nvPicPr>
            <p:cNvPr id="402" name="object 402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1016596" y="2587891"/>
              <a:ext cx="763587" cy="969010"/>
            </a:xfrm>
            <a:prstGeom prst="rect">
              <a:avLst/>
            </a:prstGeom>
          </p:spPr>
        </p:pic>
        <p:sp>
          <p:nvSpPr>
            <p:cNvPr id="403" name="object 403"/>
            <p:cNvSpPr/>
            <p:nvPr/>
          </p:nvSpPr>
          <p:spPr>
            <a:xfrm>
              <a:off x="1358734" y="3534752"/>
              <a:ext cx="62230" cy="20320"/>
            </a:xfrm>
            <a:custGeom>
              <a:avLst/>
              <a:gdLst/>
              <a:ahLst/>
              <a:cxnLst/>
              <a:rect l="l" t="t" r="r" b="b"/>
              <a:pathLst>
                <a:path w="62230" h="20320">
                  <a:moveTo>
                    <a:pt x="61645" y="20091"/>
                  </a:moveTo>
                  <a:lnTo>
                    <a:pt x="60299" y="19621"/>
                  </a:lnTo>
                  <a:lnTo>
                    <a:pt x="53009" y="16344"/>
                  </a:lnTo>
                  <a:lnTo>
                    <a:pt x="46723" y="11734"/>
                  </a:lnTo>
                  <a:lnTo>
                    <a:pt x="45161" y="9461"/>
                  </a:lnTo>
                  <a:lnTo>
                    <a:pt x="46139" y="9093"/>
                  </a:lnTo>
                  <a:lnTo>
                    <a:pt x="43154" y="1701"/>
                  </a:lnTo>
                  <a:lnTo>
                    <a:pt x="41084" y="2590"/>
                  </a:lnTo>
                  <a:lnTo>
                    <a:pt x="40157" y="431"/>
                  </a:lnTo>
                  <a:lnTo>
                    <a:pt x="37426" y="1993"/>
                  </a:lnTo>
                  <a:lnTo>
                    <a:pt x="36296" y="0"/>
                  </a:lnTo>
                  <a:lnTo>
                    <a:pt x="25768" y="2133"/>
                  </a:lnTo>
                  <a:lnTo>
                    <a:pt x="26200" y="7010"/>
                  </a:lnTo>
                  <a:lnTo>
                    <a:pt x="21907" y="8521"/>
                  </a:lnTo>
                  <a:lnTo>
                    <a:pt x="14820" y="12217"/>
                  </a:lnTo>
                  <a:lnTo>
                    <a:pt x="8801" y="16522"/>
                  </a:lnTo>
                  <a:lnTo>
                    <a:pt x="7988" y="16840"/>
                  </a:lnTo>
                  <a:lnTo>
                    <a:pt x="0" y="20091"/>
                  </a:lnTo>
                  <a:lnTo>
                    <a:pt x="4965" y="20091"/>
                  </a:lnTo>
                  <a:lnTo>
                    <a:pt x="11849" y="20091"/>
                  </a:lnTo>
                  <a:lnTo>
                    <a:pt x="15481" y="20091"/>
                  </a:lnTo>
                  <a:lnTo>
                    <a:pt x="26339" y="15786"/>
                  </a:lnTo>
                  <a:lnTo>
                    <a:pt x="27051" y="15455"/>
                  </a:lnTo>
                  <a:lnTo>
                    <a:pt x="27559" y="20104"/>
                  </a:lnTo>
                  <a:lnTo>
                    <a:pt x="44107" y="20104"/>
                  </a:lnTo>
                  <a:lnTo>
                    <a:pt x="45923" y="20091"/>
                  </a:lnTo>
                  <a:lnTo>
                    <a:pt x="57467" y="20091"/>
                  </a:lnTo>
                  <a:lnTo>
                    <a:pt x="61645" y="20091"/>
                  </a:lnTo>
                  <a:close/>
                </a:path>
              </a:pathLst>
            </a:custGeom>
            <a:solidFill>
              <a:srgbClr val="BBBA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4" name="object 404"/>
            <p:cNvSpPr/>
            <p:nvPr/>
          </p:nvSpPr>
          <p:spPr>
            <a:xfrm>
              <a:off x="1513930" y="2612542"/>
              <a:ext cx="12700" cy="25400"/>
            </a:xfrm>
            <a:custGeom>
              <a:avLst/>
              <a:gdLst/>
              <a:ahLst/>
              <a:cxnLst/>
              <a:rect l="l" t="t" r="r" b="b"/>
              <a:pathLst>
                <a:path w="12700" h="25400">
                  <a:moveTo>
                    <a:pt x="1943" y="0"/>
                  </a:moveTo>
                  <a:lnTo>
                    <a:pt x="457" y="7505"/>
                  </a:lnTo>
                  <a:lnTo>
                    <a:pt x="0" y="12090"/>
                  </a:lnTo>
                  <a:lnTo>
                    <a:pt x="101" y="14414"/>
                  </a:lnTo>
                  <a:lnTo>
                    <a:pt x="1066" y="18707"/>
                  </a:lnTo>
                  <a:lnTo>
                    <a:pt x="1206" y="20523"/>
                  </a:lnTo>
                  <a:lnTo>
                    <a:pt x="3454" y="25107"/>
                  </a:lnTo>
                  <a:lnTo>
                    <a:pt x="6159" y="25361"/>
                  </a:lnTo>
                  <a:lnTo>
                    <a:pt x="6946" y="24853"/>
                  </a:lnTo>
                  <a:lnTo>
                    <a:pt x="9131" y="23647"/>
                  </a:lnTo>
                  <a:lnTo>
                    <a:pt x="10045" y="23456"/>
                  </a:lnTo>
                  <a:lnTo>
                    <a:pt x="10680" y="21894"/>
                  </a:lnTo>
                  <a:lnTo>
                    <a:pt x="12471" y="17500"/>
                  </a:lnTo>
                  <a:lnTo>
                    <a:pt x="12585" y="13195"/>
                  </a:lnTo>
                  <a:lnTo>
                    <a:pt x="9359" y="6565"/>
                  </a:lnTo>
                  <a:lnTo>
                    <a:pt x="7327" y="4444"/>
                  </a:lnTo>
                  <a:lnTo>
                    <a:pt x="1943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5" name="object 405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1498155" y="2599245"/>
              <a:ext cx="28435" cy="40652"/>
            </a:xfrm>
            <a:prstGeom prst="rect">
              <a:avLst/>
            </a:prstGeom>
          </p:spPr>
        </p:pic>
        <p:sp>
          <p:nvSpPr>
            <p:cNvPr id="406" name="object 406"/>
            <p:cNvSpPr/>
            <p:nvPr/>
          </p:nvSpPr>
          <p:spPr>
            <a:xfrm>
              <a:off x="1024258" y="3213174"/>
              <a:ext cx="26670" cy="14604"/>
            </a:xfrm>
            <a:custGeom>
              <a:avLst/>
              <a:gdLst/>
              <a:ahLst/>
              <a:cxnLst/>
              <a:rect l="l" t="t" r="r" b="b"/>
              <a:pathLst>
                <a:path w="26669" h="14605">
                  <a:moveTo>
                    <a:pt x="17157" y="0"/>
                  </a:moveTo>
                  <a:lnTo>
                    <a:pt x="9385" y="482"/>
                  </a:lnTo>
                  <a:lnTo>
                    <a:pt x="6502" y="1600"/>
                  </a:lnTo>
                  <a:lnTo>
                    <a:pt x="0" y="5067"/>
                  </a:lnTo>
                  <a:lnTo>
                    <a:pt x="6730" y="9550"/>
                  </a:lnTo>
                  <a:lnTo>
                    <a:pt x="11023" y="11849"/>
                  </a:lnTo>
                  <a:lnTo>
                    <a:pt x="13322" y="12674"/>
                  </a:lnTo>
                  <a:lnTo>
                    <a:pt x="17906" y="13462"/>
                  </a:lnTo>
                  <a:lnTo>
                    <a:pt x="19735" y="14071"/>
                  </a:lnTo>
                  <a:lnTo>
                    <a:pt x="25120" y="13716"/>
                  </a:lnTo>
                  <a:lnTo>
                    <a:pt x="26466" y="11188"/>
                  </a:lnTo>
                  <a:lnTo>
                    <a:pt x="26276" y="10210"/>
                  </a:lnTo>
                  <a:lnTo>
                    <a:pt x="25971" y="7569"/>
                  </a:lnTo>
                  <a:lnTo>
                    <a:pt x="26161" y="6616"/>
                  </a:lnTo>
                  <a:lnTo>
                    <a:pt x="24891" y="5372"/>
                  </a:lnTo>
                  <a:lnTo>
                    <a:pt x="21323" y="1854"/>
                  </a:lnTo>
                  <a:lnTo>
                    <a:pt x="17157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7" name="object 407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1004709" y="3211334"/>
              <a:ext cx="48717" cy="25158"/>
            </a:xfrm>
            <a:prstGeom prst="rect">
              <a:avLst/>
            </a:prstGeom>
          </p:spPr>
        </p:pic>
        <p:sp>
          <p:nvSpPr>
            <p:cNvPr id="408" name="object 408"/>
            <p:cNvSpPr/>
            <p:nvPr/>
          </p:nvSpPr>
          <p:spPr>
            <a:xfrm>
              <a:off x="1043875" y="3163942"/>
              <a:ext cx="33020" cy="53975"/>
            </a:xfrm>
            <a:custGeom>
              <a:avLst/>
              <a:gdLst/>
              <a:ahLst/>
              <a:cxnLst/>
              <a:rect l="l" t="t" r="r" b="b"/>
              <a:pathLst>
                <a:path w="33019" h="53975">
                  <a:moveTo>
                    <a:pt x="22669" y="12"/>
                  </a:moveTo>
                  <a:lnTo>
                    <a:pt x="0" y="27609"/>
                  </a:lnTo>
                  <a:lnTo>
                    <a:pt x="2565" y="39712"/>
                  </a:lnTo>
                  <a:lnTo>
                    <a:pt x="7099" y="47205"/>
                  </a:lnTo>
                  <a:lnTo>
                    <a:pt x="14084" y="53263"/>
                  </a:lnTo>
                  <a:lnTo>
                    <a:pt x="14681" y="53365"/>
                  </a:lnTo>
                  <a:lnTo>
                    <a:pt x="15214" y="53276"/>
                  </a:lnTo>
                  <a:lnTo>
                    <a:pt x="15684" y="53403"/>
                  </a:lnTo>
                  <a:lnTo>
                    <a:pt x="32791" y="29730"/>
                  </a:lnTo>
                  <a:lnTo>
                    <a:pt x="32283" y="14338"/>
                  </a:lnTo>
                  <a:lnTo>
                    <a:pt x="29197" y="6604"/>
                  </a:lnTo>
                  <a:lnTo>
                    <a:pt x="22669" y="12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9" name="object 409"/>
            <p:cNvSpPr/>
            <p:nvPr/>
          </p:nvSpPr>
          <p:spPr>
            <a:xfrm>
              <a:off x="1017536" y="3140911"/>
              <a:ext cx="43815" cy="71120"/>
            </a:xfrm>
            <a:custGeom>
              <a:avLst/>
              <a:gdLst/>
              <a:ahLst/>
              <a:cxnLst/>
              <a:rect l="l" t="t" r="r" b="b"/>
              <a:pathLst>
                <a:path w="43815" h="71119">
                  <a:moveTo>
                    <a:pt x="10440" y="0"/>
                  </a:moveTo>
                  <a:lnTo>
                    <a:pt x="0" y="24820"/>
                  </a:lnTo>
                  <a:lnTo>
                    <a:pt x="39" y="32943"/>
                  </a:lnTo>
                  <a:lnTo>
                    <a:pt x="20816" y="67703"/>
                  </a:lnTo>
                  <a:lnTo>
                    <a:pt x="26518" y="70967"/>
                  </a:lnTo>
                  <a:lnTo>
                    <a:pt x="27242" y="70904"/>
                  </a:lnTo>
                  <a:lnTo>
                    <a:pt x="27839" y="70624"/>
                  </a:lnTo>
                  <a:lnTo>
                    <a:pt x="28550" y="70586"/>
                  </a:lnTo>
                  <a:lnTo>
                    <a:pt x="43308" y="31864"/>
                  </a:lnTo>
                  <a:lnTo>
                    <a:pt x="42558" y="26123"/>
                  </a:lnTo>
                  <a:lnTo>
                    <a:pt x="37364" y="16510"/>
                  </a:lnTo>
                  <a:lnTo>
                    <a:pt x="33541" y="12725"/>
                  </a:lnTo>
                  <a:lnTo>
                    <a:pt x="23877" y="5829"/>
                  </a:lnTo>
                  <a:lnTo>
                    <a:pt x="10440" y="0"/>
                  </a:lnTo>
                  <a:close/>
                </a:path>
              </a:pathLst>
            </a:custGeom>
            <a:solidFill>
              <a:srgbClr val="287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0" name="object 410"/>
            <p:cNvSpPr/>
            <p:nvPr/>
          </p:nvSpPr>
          <p:spPr>
            <a:xfrm>
              <a:off x="1027684" y="3149219"/>
              <a:ext cx="40005" cy="78740"/>
            </a:xfrm>
            <a:custGeom>
              <a:avLst/>
              <a:gdLst/>
              <a:ahLst/>
              <a:cxnLst/>
              <a:rect l="l" t="t" r="r" b="b"/>
              <a:pathLst>
                <a:path w="40005" h="78739">
                  <a:moveTo>
                    <a:pt x="39382" y="17983"/>
                  </a:moveTo>
                  <a:lnTo>
                    <a:pt x="39116" y="17995"/>
                  </a:lnTo>
                  <a:lnTo>
                    <a:pt x="38011" y="25895"/>
                  </a:lnTo>
                  <a:lnTo>
                    <a:pt x="36347" y="33528"/>
                  </a:lnTo>
                  <a:lnTo>
                    <a:pt x="31165" y="53187"/>
                  </a:lnTo>
                  <a:lnTo>
                    <a:pt x="29870" y="57518"/>
                  </a:lnTo>
                  <a:lnTo>
                    <a:pt x="29197" y="66827"/>
                  </a:lnTo>
                  <a:lnTo>
                    <a:pt x="29248" y="70129"/>
                  </a:lnTo>
                  <a:lnTo>
                    <a:pt x="26085" y="67602"/>
                  </a:lnTo>
                  <a:lnTo>
                    <a:pt x="21145" y="62572"/>
                  </a:lnTo>
                  <a:lnTo>
                    <a:pt x="16192" y="54698"/>
                  </a:lnTo>
                  <a:lnTo>
                    <a:pt x="12166" y="44615"/>
                  </a:lnTo>
                  <a:lnTo>
                    <a:pt x="10299" y="39281"/>
                  </a:lnTo>
                  <a:lnTo>
                    <a:pt x="6045" y="16598"/>
                  </a:lnTo>
                  <a:lnTo>
                    <a:pt x="3784" y="8178"/>
                  </a:lnTo>
                  <a:lnTo>
                    <a:pt x="266" y="0"/>
                  </a:lnTo>
                  <a:lnTo>
                    <a:pt x="0" y="165"/>
                  </a:lnTo>
                  <a:lnTo>
                    <a:pt x="63" y="342"/>
                  </a:lnTo>
                  <a:lnTo>
                    <a:pt x="2692" y="9067"/>
                  </a:lnTo>
                  <a:lnTo>
                    <a:pt x="4686" y="17983"/>
                  </a:lnTo>
                  <a:lnTo>
                    <a:pt x="8902" y="41414"/>
                  </a:lnTo>
                  <a:lnTo>
                    <a:pt x="9664" y="46634"/>
                  </a:lnTo>
                  <a:lnTo>
                    <a:pt x="11620" y="51739"/>
                  </a:lnTo>
                  <a:lnTo>
                    <a:pt x="30721" y="77076"/>
                  </a:lnTo>
                  <a:lnTo>
                    <a:pt x="31089" y="78384"/>
                  </a:lnTo>
                  <a:lnTo>
                    <a:pt x="32956" y="77889"/>
                  </a:lnTo>
                  <a:lnTo>
                    <a:pt x="33274" y="77990"/>
                  </a:lnTo>
                  <a:lnTo>
                    <a:pt x="33337" y="77774"/>
                  </a:lnTo>
                  <a:lnTo>
                    <a:pt x="34696" y="77406"/>
                  </a:lnTo>
                  <a:lnTo>
                    <a:pt x="34112" y="75552"/>
                  </a:lnTo>
                  <a:lnTo>
                    <a:pt x="34391" y="74752"/>
                  </a:lnTo>
                  <a:lnTo>
                    <a:pt x="33439" y="73418"/>
                  </a:lnTo>
                  <a:lnTo>
                    <a:pt x="32639" y="70815"/>
                  </a:lnTo>
                  <a:lnTo>
                    <a:pt x="32054" y="66217"/>
                  </a:lnTo>
                  <a:lnTo>
                    <a:pt x="32562" y="56896"/>
                  </a:lnTo>
                  <a:lnTo>
                    <a:pt x="33020" y="52070"/>
                  </a:lnTo>
                  <a:lnTo>
                    <a:pt x="37922" y="32969"/>
                  </a:lnTo>
                  <a:lnTo>
                    <a:pt x="39192" y="25615"/>
                  </a:lnTo>
                  <a:lnTo>
                    <a:pt x="39382" y="17983"/>
                  </a:lnTo>
                  <a:close/>
                </a:path>
              </a:pathLst>
            </a:custGeom>
            <a:solidFill>
              <a:srgbClr val="829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1" name="object 411"/>
            <p:cNvSpPr/>
            <p:nvPr/>
          </p:nvSpPr>
          <p:spPr>
            <a:xfrm>
              <a:off x="1535611" y="3357504"/>
              <a:ext cx="26670" cy="14604"/>
            </a:xfrm>
            <a:custGeom>
              <a:avLst/>
              <a:gdLst/>
              <a:ahLst/>
              <a:cxnLst/>
              <a:rect l="l" t="t" r="r" b="b"/>
              <a:pathLst>
                <a:path w="26669" h="14604">
                  <a:moveTo>
                    <a:pt x="9309" y="0"/>
                  </a:moveTo>
                  <a:lnTo>
                    <a:pt x="5143" y="1828"/>
                  </a:lnTo>
                  <a:lnTo>
                    <a:pt x="1574" y="5359"/>
                  </a:lnTo>
                  <a:lnTo>
                    <a:pt x="304" y="6603"/>
                  </a:lnTo>
                  <a:lnTo>
                    <a:pt x="482" y="7556"/>
                  </a:lnTo>
                  <a:lnTo>
                    <a:pt x="190" y="10198"/>
                  </a:lnTo>
                  <a:lnTo>
                    <a:pt x="0" y="11175"/>
                  </a:lnTo>
                  <a:lnTo>
                    <a:pt x="1346" y="13703"/>
                  </a:lnTo>
                  <a:lnTo>
                    <a:pt x="6730" y="14058"/>
                  </a:lnTo>
                  <a:lnTo>
                    <a:pt x="8559" y="13461"/>
                  </a:lnTo>
                  <a:lnTo>
                    <a:pt x="13144" y="12661"/>
                  </a:lnTo>
                  <a:lnTo>
                    <a:pt x="15443" y="11836"/>
                  </a:lnTo>
                  <a:lnTo>
                    <a:pt x="19735" y="9537"/>
                  </a:lnTo>
                  <a:lnTo>
                    <a:pt x="26466" y="5067"/>
                  </a:lnTo>
                  <a:lnTo>
                    <a:pt x="19964" y="1587"/>
                  </a:lnTo>
                  <a:lnTo>
                    <a:pt x="17081" y="469"/>
                  </a:lnTo>
                  <a:lnTo>
                    <a:pt x="9309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2" name="object 412"/>
            <p:cNvSpPr/>
            <p:nvPr/>
          </p:nvSpPr>
          <p:spPr>
            <a:xfrm>
              <a:off x="1509662" y="3308266"/>
              <a:ext cx="33020" cy="53975"/>
            </a:xfrm>
            <a:custGeom>
              <a:avLst/>
              <a:gdLst/>
              <a:ahLst/>
              <a:cxnLst/>
              <a:rect l="l" t="t" r="r" b="b"/>
              <a:pathLst>
                <a:path w="33019" h="53975">
                  <a:moveTo>
                    <a:pt x="11125" y="0"/>
                  </a:moveTo>
                  <a:lnTo>
                    <a:pt x="10134" y="0"/>
                  </a:lnTo>
                  <a:lnTo>
                    <a:pt x="3606" y="6591"/>
                  </a:lnTo>
                  <a:lnTo>
                    <a:pt x="520" y="14325"/>
                  </a:lnTo>
                  <a:lnTo>
                    <a:pt x="0" y="29730"/>
                  </a:lnTo>
                  <a:lnTo>
                    <a:pt x="2616" y="37134"/>
                  </a:lnTo>
                  <a:lnTo>
                    <a:pt x="9512" y="46990"/>
                  </a:lnTo>
                  <a:lnTo>
                    <a:pt x="12598" y="50165"/>
                  </a:lnTo>
                  <a:lnTo>
                    <a:pt x="16573" y="53327"/>
                  </a:lnTo>
                  <a:lnTo>
                    <a:pt x="17106" y="53403"/>
                  </a:lnTo>
                  <a:lnTo>
                    <a:pt x="17589" y="53276"/>
                  </a:lnTo>
                  <a:lnTo>
                    <a:pt x="18110" y="53365"/>
                  </a:lnTo>
                  <a:lnTo>
                    <a:pt x="18719" y="53263"/>
                  </a:lnTo>
                  <a:lnTo>
                    <a:pt x="25704" y="47180"/>
                  </a:lnTo>
                  <a:lnTo>
                    <a:pt x="30226" y="39700"/>
                  </a:lnTo>
                  <a:lnTo>
                    <a:pt x="32791" y="27609"/>
                  </a:lnTo>
                  <a:lnTo>
                    <a:pt x="32753" y="23380"/>
                  </a:lnTo>
                  <a:lnTo>
                    <a:pt x="29768" y="15709"/>
                  </a:lnTo>
                  <a:lnTo>
                    <a:pt x="27266" y="12471"/>
                  </a:lnTo>
                  <a:lnTo>
                    <a:pt x="20650" y="6096"/>
                  </a:lnTo>
                  <a:lnTo>
                    <a:pt x="11125" y="0"/>
                  </a:lnTo>
                  <a:close/>
                </a:path>
              </a:pathLst>
            </a:custGeom>
            <a:solidFill>
              <a:srgbClr val="2F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3" name="object 413"/>
            <p:cNvSpPr/>
            <p:nvPr/>
          </p:nvSpPr>
          <p:spPr>
            <a:xfrm>
              <a:off x="1525498" y="3285227"/>
              <a:ext cx="43815" cy="71120"/>
            </a:xfrm>
            <a:custGeom>
              <a:avLst/>
              <a:gdLst/>
              <a:ahLst/>
              <a:cxnLst/>
              <a:rect l="l" t="t" r="r" b="b"/>
              <a:pathLst>
                <a:path w="43815" h="71120">
                  <a:moveTo>
                    <a:pt x="32867" y="0"/>
                  </a:moveTo>
                  <a:lnTo>
                    <a:pt x="749" y="26123"/>
                  </a:lnTo>
                  <a:lnTo>
                    <a:pt x="0" y="31864"/>
                  </a:lnTo>
                  <a:lnTo>
                    <a:pt x="444" y="37668"/>
                  </a:lnTo>
                  <a:lnTo>
                    <a:pt x="15455" y="70637"/>
                  </a:lnTo>
                  <a:lnTo>
                    <a:pt x="16065" y="70904"/>
                  </a:lnTo>
                  <a:lnTo>
                    <a:pt x="16789" y="70980"/>
                  </a:lnTo>
                  <a:lnTo>
                    <a:pt x="17500" y="70561"/>
                  </a:lnTo>
                  <a:lnTo>
                    <a:pt x="22491" y="67716"/>
                  </a:lnTo>
                  <a:lnTo>
                    <a:pt x="43268" y="32956"/>
                  </a:lnTo>
                  <a:lnTo>
                    <a:pt x="43300" y="24826"/>
                  </a:lnTo>
                  <a:lnTo>
                    <a:pt x="41933" y="16713"/>
                  </a:lnTo>
                  <a:lnTo>
                    <a:pt x="39145" y="8828"/>
                  </a:lnTo>
                  <a:lnTo>
                    <a:pt x="34912" y="1384"/>
                  </a:lnTo>
                  <a:lnTo>
                    <a:pt x="34163" y="279"/>
                  </a:lnTo>
                  <a:lnTo>
                    <a:pt x="32867" y="0"/>
                  </a:lnTo>
                  <a:close/>
                </a:path>
              </a:pathLst>
            </a:custGeom>
            <a:solidFill>
              <a:srgbClr val="96B3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4" name="object 414"/>
            <p:cNvSpPr/>
            <p:nvPr/>
          </p:nvSpPr>
          <p:spPr>
            <a:xfrm>
              <a:off x="1519250" y="3293554"/>
              <a:ext cx="40005" cy="78740"/>
            </a:xfrm>
            <a:custGeom>
              <a:avLst/>
              <a:gdLst/>
              <a:ahLst/>
              <a:cxnLst/>
              <a:rect l="l" t="t" r="r" b="b"/>
              <a:pathLst>
                <a:path w="40005" h="78739">
                  <a:moveTo>
                    <a:pt x="39395" y="152"/>
                  </a:moveTo>
                  <a:lnTo>
                    <a:pt x="39128" y="0"/>
                  </a:lnTo>
                  <a:lnTo>
                    <a:pt x="35610" y="8166"/>
                  </a:lnTo>
                  <a:lnTo>
                    <a:pt x="33337" y="16586"/>
                  </a:lnTo>
                  <a:lnTo>
                    <a:pt x="29095" y="39281"/>
                  </a:lnTo>
                  <a:lnTo>
                    <a:pt x="27228" y="44602"/>
                  </a:lnTo>
                  <a:lnTo>
                    <a:pt x="23202" y="54686"/>
                  </a:lnTo>
                  <a:lnTo>
                    <a:pt x="18249" y="62572"/>
                  </a:lnTo>
                  <a:lnTo>
                    <a:pt x="13309" y="67602"/>
                  </a:lnTo>
                  <a:lnTo>
                    <a:pt x="10121" y="70129"/>
                  </a:lnTo>
                  <a:lnTo>
                    <a:pt x="10185" y="66802"/>
                  </a:lnTo>
                  <a:lnTo>
                    <a:pt x="9512" y="57492"/>
                  </a:lnTo>
                  <a:lnTo>
                    <a:pt x="8216" y="53174"/>
                  </a:lnTo>
                  <a:lnTo>
                    <a:pt x="3048" y="33502"/>
                  </a:lnTo>
                  <a:lnTo>
                    <a:pt x="1384" y="25869"/>
                  </a:lnTo>
                  <a:lnTo>
                    <a:pt x="266" y="17983"/>
                  </a:lnTo>
                  <a:lnTo>
                    <a:pt x="0" y="17957"/>
                  </a:lnTo>
                  <a:lnTo>
                    <a:pt x="203" y="25590"/>
                  </a:lnTo>
                  <a:lnTo>
                    <a:pt x="1473" y="32943"/>
                  </a:lnTo>
                  <a:lnTo>
                    <a:pt x="6362" y="52057"/>
                  </a:lnTo>
                  <a:lnTo>
                    <a:pt x="6819" y="56883"/>
                  </a:lnTo>
                  <a:lnTo>
                    <a:pt x="7327" y="66205"/>
                  </a:lnTo>
                  <a:lnTo>
                    <a:pt x="6743" y="70789"/>
                  </a:lnTo>
                  <a:lnTo>
                    <a:pt x="5905" y="73444"/>
                  </a:lnTo>
                  <a:lnTo>
                    <a:pt x="5003" y="74739"/>
                  </a:lnTo>
                  <a:lnTo>
                    <a:pt x="5257" y="75514"/>
                  </a:lnTo>
                  <a:lnTo>
                    <a:pt x="4686" y="77381"/>
                  </a:lnTo>
                  <a:lnTo>
                    <a:pt x="6032" y="77762"/>
                  </a:lnTo>
                  <a:lnTo>
                    <a:pt x="6121" y="77978"/>
                  </a:lnTo>
                  <a:lnTo>
                    <a:pt x="6438" y="77863"/>
                  </a:lnTo>
                  <a:lnTo>
                    <a:pt x="8293" y="78371"/>
                  </a:lnTo>
                  <a:lnTo>
                    <a:pt x="8648" y="77063"/>
                  </a:lnTo>
                  <a:lnTo>
                    <a:pt x="30492" y="41414"/>
                  </a:lnTo>
                  <a:lnTo>
                    <a:pt x="34696" y="17970"/>
                  </a:lnTo>
                  <a:lnTo>
                    <a:pt x="36703" y="9055"/>
                  </a:lnTo>
                  <a:lnTo>
                    <a:pt x="39331" y="330"/>
                  </a:lnTo>
                  <a:lnTo>
                    <a:pt x="39395" y="152"/>
                  </a:lnTo>
                  <a:close/>
                </a:path>
              </a:pathLst>
            </a:custGeom>
            <a:solidFill>
              <a:srgbClr val="829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5" name="object 415"/>
            <p:cNvSpPr/>
            <p:nvPr/>
          </p:nvSpPr>
          <p:spPr>
            <a:xfrm>
              <a:off x="1404084" y="2872192"/>
              <a:ext cx="36195" cy="59055"/>
            </a:xfrm>
            <a:custGeom>
              <a:avLst/>
              <a:gdLst/>
              <a:ahLst/>
              <a:cxnLst/>
              <a:rect l="l" t="t" r="r" b="b"/>
              <a:pathLst>
                <a:path w="36194" h="59055">
                  <a:moveTo>
                    <a:pt x="24942" y="12"/>
                  </a:moveTo>
                  <a:lnTo>
                    <a:pt x="0" y="30391"/>
                  </a:lnTo>
                  <a:lnTo>
                    <a:pt x="952" y="34912"/>
                  </a:lnTo>
                  <a:lnTo>
                    <a:pt x="16154" y="58737"/>
                  </a:lnTo>
                  <a:lnTo>
                    <a:pt x="16738" y="58635"/>
                  </a:lnTo>
                  <a:lnTo>
                    <a:pt x="17271" y="58775"/>
                  </a:lnTo>
                  <a:lnTo>
                    <a:pt x="36093" y="32715"/>
                  </a:lnTo>
                  <a:lnTo>
                    <a:pt x="35813" y="24447"/>
                  </a:lnTo>
                  <a:lnTo>
                    <a:pt x="35008" y="18001"/>
                  </a:lnTo>
                  <a:lnTo>
                    <a:pt x="33050" y="11790"/>
                  </a:lnTo>
                  <a:lnTo>
                    <a:pt x="29936" y="5986"/>
                  </a:lnTo>
                  <a:lnTo>
                    <a:pt x="25666" y="761"/>
                  </a:lnTo>
                  <a:lnTo>
                    <a:pt x="24942" y="12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6" name="object 416"/>
            <p:cNvSpPr/>
            <p:nvPr/>
          </p:nvSpPr>
          <p:spPr>
            <a:xfrm>
              <a:off x="1375094" y="2846860"/>
              <a:ext cx="48260" cy="78105"/>
            </a:xfrm>
            <a:custGeom>
              <a:avLst/>
              <a:gdLst/>
              <a:ahLst/>
              <a:cxnLst/>
              <a:rect l="l" t="t" r="r" b="b"/>
              <a:pathLst>
                <a:path w="48259" h="78105">
                  <a:moveTo>
                    <a:pt x="11497" y="0"/>
                  </a:moveTo>
                  <a:lnTo>
                    <a:pt x="0" y="27305"/>
                  </a:lnTo>
                  <a:lnTo>
                    <a:pt x="42" y="36258"/>
                  </a:lnTo>
                  <a:lnTo>
                    <a:pt x="17898" y="70612"/>
                  </a:lnTo>
                  <a:lnTo>
                    <a:pt x="29175" y="78092"/>
                  </a:lnTo>
                  <a:lnTo>
                    <a:pt x="29975" y="78016"/>
                  </a:lnTo>
                  <a:lnTo>
                    <a:pt x="30636" y="77711"/>
                  </a:lnTo>
                  <a:lnTo>
                    <a:pt x="31423" y="77673"/>
                  </a:lnTo>
                  <a:lnTo>
                    <a:pt x="47171" y="41440"/>
                  </a:lnTo>
                  <a:lnTo>
                    <a:pt x="47654" y="35052"/>
                  </a:lnTo>
                  <a:lnTo>
                    <a:pt x="46828" y="28740"/>
                  </a:lnTo>
                  <a:lnTo>
                    <a:pt x="41113" y="18148"/>
                  </a:lnTo>
                  <a:lnTo>
                    <a:pt x="36910" y="14008"/>
                  </a:lnTo>
                  <a:lnTo>
                    <a:pt x="26280" y="6413"/>
                  </a:lnTo>
                  <a:lnTo>
                    <a:pt x="11497" y="0"/>
                  </a:lnTo>
                  <a:close/>
                </a:path>
              </a:pathLst>
            </a:custGeom>
            <a:solidFill>
              <a:srgbClr val="2F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7" name="object 417"/>
            <p:cNvSpPr/>
            <p:nvPr/>
          </p:nvSpPr>
          <p:spPr>
            <a:xfrm>
              <a:off x="1386268" y="2856001"/>
              <a:ext cx="43815" cy="86360"/>
            </a:xfrm>
            <a:custGeom>
              <a:avLst/>
              <a:gdLst/>
              <a:ahLst/>
              <a:cxnLst/>
              <a:rect l="l" t="t" r="r" b="b"/>
              <a:pathLst>
                <a:path w="43815" h="86360">
                  <a:moveTo>
                    <a:pt x="43345" y="19761"/>
                  </a:moveTo>
                  <a:lnTo>
                    <a:pt x="43053" y="19786"/>
                  </a:lnTo>
                  <a:lnTo>
                    <a:pt x="41833" y="28473"/>
                  </a:lnTo>
                  <a:lnTo>
                    <a:pt x="39992" y="36880"/>
                  </a:lnTo>
                  <a:lnTo>
                    <a:pt x="34302" y="58521"/>
                  </a:lnTo>
                  <a:lnTo>
                    <a:pt x="32880" y="63271"/>
                  </a:lnTo>
                  <a:lnTo>
                    <a:pt x="32131" y="73520"/>
                  </a:lnTo>
                  <a:lnTo>
                    <a:pt x="32194" y="77165"/>
                  </a:lnTo>
                  <a:lnTo>
                    <a:pt x="28714" y="74396"/>
                  </a:lnTo>
                  <a:lnTo>
                    <a:pt x="23279" y="68872"/>
                  </a:lnTo>
                  <a:lnTo>
                    <a:pt x="17818" y="60185"/>
                  </a:lnTo>
                  <a:lnTo>
                    <a:pt x="13385" y="49085"/>
                  </a:lnTo>
                  <a:lnTo>
                    <a:pt x="11341" y="43218"/>
                  </a:lnTo>
                  <a:lnTo>
                    <a:pt x="6654" y="18262"/>
                  </a:lnTo>
                  <a:lnTo>
                    <a:pt x="4152" y="8991"/>
                  </a:lnTo>
                  <a:lnTo>
                    <a:pt x="304" y="0"/>
                  </a:lnTo>
                  <a:lnTo>
                    <a:pt x="0" y="177"/>
                  </a:lnTo>
                  <a:lnTo>
                    <a:pt x="76" y="368"/>
                  </a:lnTo>
                  <a:lnTo>
                    <a:pt x="2959" y="9969"/>
                  </a:lnTo>
                  <a:lnTo>
                    <a:pt x="5156" y="19786"/>
                  </a:lnTo>
                  <a:lnTo>
                    <a:pt x="9804" y="45567"/>
                  </a:lnTo>
                  <a:lnTo>
                    <a:pt x="10642" y="51308"/>
                  </a:lnTo>
                  <a:lnTo>
                    <a:pt x="12788" y="56921"/>
                  </a:lnTo>
                  <a:lnTo>
                    <a:pt x="33820" y="84797"/>
                  </a:lnTo>
                  <a:lnTo>
                    <a:pt x="34226" y="86245"/>
                  </a:lnTo>
                  <a:lnTo>
                    <a:pt x="36258" y="85699"/>
                  </a:lnTo>
                  <a:lnTo>
                    <a:pt x="36614" y="85813"/>
                  </a:lnTo>
                  <a:lnTo>
                    <a:pt x="36690" y="85572"/>
                  </a:lnTo>
                  <a:lnTo>
                    <a:pt x="38176" y="85166"/>
                  </a:lnTo>
                  <a:lnTo>
                    <a:pt x="37541" y="83134"/>
                  </a:lnTo>
                  <a:lnTo>
                    <a:pt x="37846" y="82257"/>
                  </a:lnTo>
                  <a:lnTo>
                    <a:pt x="36791" y="80746"/>
                  </a:lnTo>
                  <a:lnTo>
                    <a:pt x="35915" y="77914"/>
                  </a:lnTo>
                  <a:lnTo>
                    <a:pt x="35293" y="72859"/>
                  </a:lnTo>
                  <a:lnTo>
                    <a:pt x="35839" y="62611"/>
                  </a:lnTo>
                  <a:lnTo>
                    <a:pt x="36347" y="57289"/>
                  </a:lnTo>
                  <a:lnTo>
                    <a:pt x="41719" y="36271"/>
                  </a:lnTo>
                  <a:lnTo>
                    <a:pt x="43116" y="28181"/>
                  </a:lnTo>
                  <a:lnTo>
                    <a:pt x="43345" y="19761"/>
                  </a:lnTo>
                  <a:close/>
                </a:path>
              </a:pathLst>
            </a:custGeom>
            <a:solidFill>
              <a:srgbClr val="829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8" name="object 418"/>
            <p:cNvSpPr/>
            <p:nvPr/>
          </p:nvSpPr>
          <p:spPr>
            <a:xfrm>
              <a:off x="1404084" y="3097917"/>
              <a:ext cx="36195" cy="59055"/>
            </a:xfrm>
            <a:custGeom>
              <a:avLst/>
              <a:gdLst/>
              <a:ahLst/>
              <a:cxnLst/>
              <a:rect l="l" t="t" r="r" b="b"/>
              <a:pathLst>
                <a:path w="36194" h="59055">
                  <a:moveTo>
                    <a:pt x="24942" y="12"/>
                  </a:moveTo>
                  <a:lnTo>
                    <a:pt x="0" y="30391"/>
                  </a:lnTo>
                  <a:lnTo>
                    <a:pt x="952" y="34912"/>
                  </a:lnTo>
                  <a:lnTo>
                    <a:pt x="16154" y="58737"/>
                  </a:lnTo>
                  <a:lnTo>
                    <a:pt x="16738" y="58635"/>
                  </a:lnTo>
                  <a:lnTo>
                    <a:pt x="17271" y="58775"/>
                  </a:lnTo>
                  <a:lnTo>
                    <a:pt x="36093" y="32715"/>
                  </a:lnTo>
                  <a:lnTo>
                    <a:pt x="35813" y="24447"/>
                  </a:lnTo>
                  <a:lnTo>
                    <a:pt x="35008" y="18001"/>
                  </a:lnTo>
                  <a:lnTo>
                    <a:pt x="33050" y="11790"/>
                  </a:lnTo>
                  <a:lnTo>
                    <a:pt x="29936" y="5986"/>
                  </a:lnTo>
                  <a:lnTo>
                    <a:pt x="25666" y="761"/>
                  </a:lnTo>
                  <a:lnTo>
                    <a:pt x="24942" y="12"/>
                  </a:lnTo>
                  <a:close/>
                </a:path>
              </a:pathLst>
            </a:custGeom>
            <a:solidFill>
              <a:srgbClr val="2F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9" name="object 419"/>
            <p:cNvSpPr/>
            <p:nvPr/>
          </p:nvSpPr>
          <p:spPr>
            <a:xfrm>
              <a:off x="1375094" y="3072586"/>
              <a:ext cx="48260" cy="78105"/>
            </a:xfrm>
            <a:custGeom>
              <a:avLst/>
              <a:gdLst/>
              <a:ahLst/>
              <a:cxnLst/>
              <a:rect l="l" t="t" r="r" b="b"/>
              <a:pathLst>
                <a:path w="48259" h="78105">
                  <a:moveTo>
                    <a:pt x="11497" y="0"/>
                  </a:moveTo>
                  <a:lnTo>
                    <a:pt x="0" y="27305"/>
                  </a:lnTo>
                  <a:lnTo>
                    <a:pt x="42" y="36258"/>
                  </a:lnTo>
                  <a:lnTo>
                    <a:pt x="17898" y="70612"/>
                  </a:lnTo>
                  <a:lnTo>
                    <a:pt x="29175" y="78092"/>
                  </a:lnTo>
                  <a:lnTo>
                    <a:pt x="29975" y="78016"/>
                  </a:lnTo>
                  <a:lnTo>
                    <a:pt x="30636" y="77711"/>
                  </a:lnTo>
                  <a:lnTo>
                    <a:pt x="31423" y="77673"/>
                  </a:lnTo>
                  <a:lnTo>
                    <a:pt x="47171" y="41440"/>
                  </a:lnTo>
                  <a:lnTo>
                    <a:pt x="47654" y="35052"/>
                  </a:lnTo>
                  <a:lnTo>
                    <a:pt x="46828" y="28740"/>
                  </a:lnTo>
                  <a:lnTo>
                    <a:pt x="41113" y="18148"/>
                  </a:lnTo>
                  <a:lnTo>
                    <a:pt x="36910" y="14008"/>
                  </a:lnTo>
                  <a:lnTo>
                    <a:pt x="26280" y="6413"/>
                  </a:lnTo>
                  <a:lnTo>
                    <a:pt x="11497" y="0"/>
                  </a:lnTo>
                  <a:close/>
                </a:path>
              </a:pathLst>
            </a:custGeom>
            <a:solidFill>
              <a:srgbClr val="96B3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0" name="object 420"/>
            <p:cNvSpPr/>
            <p:nvPr/>
          </p:nvSpPr>
          <p:spPr>
            <a:xfrm>
              <a:off x="1386268" y="3081731"/>
              <a:ext cx="43815" cy="86360"/>
            </a:xfrm>
            <a:custGeom>
              <a:avLst/>
              <a:gdLst/>
              <a:ahLst/>
              <a:cxnLst/>
              <a:rect l="l" t="t" r="r" b="b"/>
              <a:pathLst>
                <a:path w="43815" h="86360">
                  <a:moveTo>
                    <a:pt x="43345" y="19761"/>
                  </a:moveTo>
                  <a:lnTo>
                    <a:pt x="43053" y="19786"/>
                  </a:lnTo>
                  <a:lnTo>
                    <a:pt x="41833" y="28473"/>
                  </a:lnTo>
                  <a:lnTo>
                    <a:pt x="39992" y="36880"/>
                  </a:lnTo>
                  <a:lnTo>
                    <a:pt x="34302" y="58521"/>
                  </a:lnTo>
                  <a:lnTo>
                    <a:pt x="32880" y="63271"/>
                  </a:lnTo>
                  <a:lnTo>
                    <a:pt x="32131" y="73520"/>
                  </a:lnTo>
                  <a:lnTo>
                    <a:pt x="32194" y="77177"/>
                  </a:lnTo>
                  <a:lnTo>
                    <a:pt x="28714" y="74409"/>
                  </a:lnTo>
                  <a:lnTo>
                    <a:pt x="23279" y="68872"/>
                  </a:lnTo>
                  <a:lnTo>
                    <a:pt x="17818" y="60185"/>
                  </a:lnTo>
                  <a:lnTo>
                    <a:pt x="13385" y="49085"/>
                  </a:lnTo>
                  <a:lnTo>
                    <a:pt x="11341" y="43218"/>
                  </a:lnTo>
                  <a:lnTo>
                    <a:pt x="6654" y="18262"/>
                  </a:lnTo>
                  <a:lnTo>
                    <a:pt x="4152" y="8991"/>
                  </a:lnTo>
                  <a:lnTo>
                    <a:pt x="304" y="0"/>
                  </a:lnTo>
                  <a:lnTo>
                    <a:pt x="0" y="177"/>
                  </a:lnTo>
                  <a:lnTo>
                    <a:pt x="76" y="368"/>
                  </a:lnTo>
                  <a:lnTo>
                    <a:pt x="2959" y="9969"/>
                  </a:lnTo>
                  <a:lnTo>
                    <a:pt x="5156" y="19786"/>
                  </a:lnTo>
                  <a:lnTo>
                    <a:pt x="9804" y="45567"/>
                  </a:lnTo>
                  <a:lnTo>
                    <a:pt x="10642" y="51308"/>
                  </a:lnTo>
                  <a:lnTo>
                    <a:pt x="12788" y="56921"/>
                  </a:lnTo>
                  <a:lnTo>
                    <a:pt x="33820" y="84797"/>
                  </a:lnTo>
                  <a:lnTo>
                    <a:pt x="34226" y="86233"/>
                  </a:lnTo>
                  <a:lnTo>
                    <a:pt x="36245" y="85686"/>
                  </a:lnTo>
                  <a:lnTo>
                    <a:pt x="36614" y="85813"/>
                  </a:lnTo>
                  <a:lnTo>
                    <a:pt x="36703" y="85559"/>
                  </a:lnTo>
                  <a:lnTo>
                    <a:pt x="38176" y="85153"/>
                  </a:lnTo>
                  <a:lnTo>
                    <a:pt x="37541" y="83134"/>
                  </a:lnTo>
                  <a:lnTo>
                    <a:pt x="37846" y="82257"/>
                  </a:lnTo>
                  <a:lnTo>
                    <a:pt x="36804" y="80772"/>
                  </a:lnTo>
                  <a:lnTo>
                    <a:pt x="35915" y="77901"/>
                  </a:lnTo>
                  <a:lnTo>
                    <a:pt x="35293" y="72847"/>
                  </a:lnTo>
                  <a:lnTo>
                    <a:pt x="35839" y="62598"/>
                  </a:lnTo>
                  <a:lnTo>
                    <a:pt x="36347" y="57289"/>
                  </a:lnTo>
                  <a:lnTo>
                    <a:pt x="41719" y="36271"/>
                  </a:lnTo>
                  <a:lnTo>
                    <a:pt x="43116" y="28181"/>
                  </a:lnTo>
                  <a:lnTo>
                    <a:pt x="43345" y="19761"/>
                  </a:lnTo>
                  <a:close/>
                </a:path>
              </a:pathLst>
            </a:custGeom>
            <a:solidFill>
              <a:srgbClr val="829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1" name="object 421"/>
            <p:cNvSpPr/>
            <p:nvPr/>
          </p:nvSpPr>
          <p:spPr>
            <a:xfrm>
              <a:off x="1347416" y="2807114"/>
              <a:ext cx="17145" cy="13970"/>
            </a:xfrm>
            <a:custGeom>
              <a:avLst/>
              <a:gdLst/>
              <a:ahLst/>
              <a:cxnLst/>
              <a:rect l="l" t="t" r="r" b="b"/>
              <a:pathLst>
                <a:path w="17144" h="13969">
                  <a:moveTo>
                    <a:pt x="5359" y="0"/>
                  </a:moveTo>
                  <a:lnTo>
                    <a:pt x="0" y="393"/>
                  </a:lnTo>
                  <a:lnTo>
                    <a:pt x="3149" y="5359"/>
                  </a:lnTo>
                  <a:lnTo>
                    <a:pt x="5321" y="8166"/>
                  </a:lnTo>
                  <a:lnTo>
                    <a:pt x="6629" y="9398"/>
                  </a:lnTo>
                  <a:lnTo>
                    <a:pt x="9436" y="11277"/>
                  </a:lnTo>
                  <a:lnTo>
                    <a:pt x="10477" y="12230"/>
                  </a:lnTo>
                  <a:lnTo>
                    <a:pt x="14173" y="13589"/>
                  </a:lnTo>
                  <a:lnTo>
                    <a:pt x="15824" y="12293"/>
                  </a:lnTo>
                  <a:lnTo>
                    <a:pt x="15976" y="11595"/>
                  </a:lnTo>
                  <a:lnTo>
                    <a:pt x="16560" y="9753"/>
                  </a:lnTo>
                  <a:lnTo>
                    <a:pt x="7620" y="114"/>
                  </a:lnTo>
                  <a:lnTo>
                    <a:pt x="5359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2" name="object 422"/>
            <p:cNvSpPr/>
            <p:nvPr/>
          </p:nvSpPr>
          <p:spPr>
            <a:xfrm>
              <a:off x="1366522" y="2783551"/>
              <a:ext cx="27940" cy="34290"/>
            </a:xfrm>
            <a:custGeom>
              <a:avLst/>
              <a:gdLst/>
              <a:ahLst/>
              <a:cxnLst/>
              <a:rect l="l" t="t" r="r" b="b"/>
              <a:pathLst>
                <a:path w="27940" h="34289">
                  <a:moveTo>
                    <a:pt x="24498" y="0"/>
                  </a:moveTo>
                  <a:lnTo>
                    <a:pt x="0" y="20802"/>
                  </a:lnTo>
                  <a:lnTo>
                    <a:pt x="787" y="27127"/>
                  </a:lnTo>
                  <a:lnTo>
                    <a:pt x="3657" y="33248"/>
                  </a:lnTo>
                  <a:lnTo>
                    <a:pt x="4025" y="33489"/>
                  </a:lnTo>
                  <a:lnTo>
                    <a:pt x="4406" y="33591"/>
                  </a:lnTo>
                  <a:lnTo>
                    <a:pt x="4686" y="33820"/>
                  </a:lnTo>
                  <a:lnTo>
                    <a:pt x="27558" y="6616"/>
                  </a:lnTo>
                  <a:lnTo>
                    <a:pt x="25158" y="292"/>
                  </a:lnTo>
                  <a:lnTo>
                    <a:pt x="24498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3" name="object 423"/>
            <p:cNvSpPr/>
            <p:nvPr/>
          </p:nvSpPr>
          <p:spPr>
            <a:xfrm>
              <a:off x="1353707" y="2756862"/>
              <a:ext cx="33020" cy="52705"/>
            </a:xfrm>
            <a:custGeom>
              <a:avLst/>
              <a:gdLst/>
              <a:ahLst/>
              <a:cxnLst/>
              <a:rect l="l" t="t" r="r" b="b"/>
              <a:pathLst>
                <a:path w="33019" h="52705">
                  <a:moveTo>
                    <a:pt x="18161" y="0"/>
                  </a:moveTo>
                  <a:lnTo>
                    <a:pt x="10083" y="4902"/>
                  </a:lnTo>
                  <a:lnTo>
                    <a:pt x="4940" y="11620"/>
                  </a:lnTo>
                  <a:lnTo>
                    <a:pt x="0" y="26200"/>
                  </a:lnTo>
                  <a:lnTo>
                    <a:pt x="292" y="33820"/>
                  </a:lnTo>
                  <a:lnTo>
                    <a:pt x="3962" y="44704"/>
                  </a:lnTo>
                  <a:lnTo>
                    <a:pt x="5956" y="48387"/>
                  </a:lnTo>
                  <a:lnTo>
                    <a:pt x="8775" y="52260"/>
                  </a:lnTo>
                  <a:lnTo>
                    <a:pt x="9283" y="52438"/>
                  </a:lnTo>
                  <a:lnTo>
                    <a:pt x="9766" y="52425"/>
                  </a:lnTo>
                  <a:lnTo>
                    <a:pt x="10248" y="52603"/>
                  </a:lnTo>
                  <a:lnTo>
                    <a:pt x="32766" y="27127"/>
                  </a:lnTo>
                  <a:lnTo>
                    <a:pt x="32143" y="19177"/>
                  </a:lnTo>
                  <a:lnTo>
                    <a:pt x="30721" y="15532"/>
                  </a:lnTo>
                  <a:lnTo>
                    <a:pt x="26327" y="8064"/>
                  </a:lnTo>
                  <a:lnTo>
                    <a:pt x="19100" y="203"/>
                  </a:lnTo>
                  <a:lnTo>
                    <a:pt x="18161" y="0"/>
                  </a:lnTo>
                  <a:close/>
                </a:path>
              </a:pathLst>
            </a:custGeom>
            <a:solidFill>
              <a:srgbClr val="96B3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4" name="object 424"/>
            <p:cNvSpPr/>
            <p:nvPr/>
          </p:nvSpPr>
          <p:spPr>
            <a:xfrm>
              <a:off x="1362227" y="2762592"/>
              <a:ext cx="29209" cy="62230"/>
            </a:xfrm>
            <a:custGeom>
              <a:avLst/>
              <a:gdLst/>
              <a:ahLst/>
              <a:cxnLst/>
              <a:rect l="l" t="t" r="r" b="b"/>
              <a:pathLst>
                <a:path w="29209" h="62230">
                  <a:moveTo>
                    <a:pt x="28854" y="23571"/>
                  </a:moveTo>
                  <a:lnTo>
                    <a:pt x="28663" y="23507"/>
                  </a:lnTo>
                  <a:lnTo>
                    <a:pt x="24879" y="30238"/>
                  </a:lnTo>
                  <a:lnTo>
                    <a:pt x="19799" y="35991"/>
                  </a:lnTo>
                  <a:lnTo>
                    <a:pt x="12928" y="44602"/>
                  </a:lnTo>
                  <a:lnTo>
                    <a:pt x="10795" y="47104"/>
                  </a:lnTo>
                  <a:lnTo>
                    <a:pt x="7581" y="53111"/>
                  </a:lnTo>
                  <a:lnTo>
                    <a:pt x="6629" y="55333"/>
                  </a:lnTo>
                  <a:lnTo>
                    <a:pt x="5270" y="52705"/>
                  </a:lnTo>
                  <a:lnTo>
                    <a:pt x="3467" y="47891"/>
                  </a:lnTo>
                  <a:lnTo>
                    <a:pt x="2501" y="41173"/>
                  </a:lnTo>
                  <a:lnTo>
                    <a:pt x="2806" y="33248"/>
                  </a:lnTo>
                  <a:lnTo>
                    <a:pt x="3136" y="29146"/>
                  </a:lnTo>
                  <a:lnTo>
                    <a:pt x="7035" y="12776"/>
                  </a:lnTo>
                  <a:lnTo>
                    <a:pt x="8026" y="6502"/>
                  </a:lnTo>
                  <a:lnTo>
                    <a:pt x="8102" y="0"/>
                  </a:lnTo>
                  <a:lnTo>
                    <a:pt x="7874" y="25"/>
                  </a:lnTo>
                  <a:lnTo>
                    <a:pt x="7861" y="165"/>
                  </a:lnTo>
                  <a:lnTo>
                    <a:pt x="7035" y="6769"/>
                  </a:lnTo>
                  <a:lnTo>
                    <a:pt x="5727" y="13296"/>
                  </a:lnTo>
                  <a:lnTo>
                    <a:pt x="1574" y="30162"/>
                  </a:lnTo>
                  <a:lnTo>
                    <a:pt x="533" y="33858"/>
                  </a:lnTo>
                  <a:lnTo>
                    <a:pt x="0" y="44094"/>
                  </a:lnTo>
                  <a:lnTo>
                    <a:pt x="1346" y="50266"/>
                  </a:lnTo>
                  <a:lnTo>
                    <a:pt x="4546" y="59397"/>
                  </a:lnTo>
                  <a:lnTo>
                    <a:pt x="5562" y="60388"/>
                  </a:lnTo>
                  <a:lnTo>
                    <a:pt x="5422" y="61366"/>
                  </a:lnTo>
                  <a:lnTo>
                    <a:pt x="6794" y="61582"/>
                  </a:lnTo>
                  <a:lnTo>
                    <a:pt x="6972" y="61747"/>
                  </a:lnTo>
                  <a:lnTo>
                    <a:pt x="8115" y="61785"/>
                  </a:lnTo>
                  <a:lnTo>
                    <a:pt x="8267" y="60375"/>
                  </a:lnTo>
                  <a:lnTo>
                    <a:pt x="8686" y="59931"/>
                  </a:lnTo>
                  <a:lnTo>
                    <a:pt x="8458" y="58762"/>
                  </a:lnTo>
                  <a:lnTo>
                    <a:pt x="8686" y="56781"/>
                  </a:lnTo>
                  <a:lnTo>
                    <a:pt x="9677" y="53555"/>
                  </a:lnTo>
                  <a:lnTo>
                    <a:pt x="26263" y="30568"/>
                  </a:lnTo>
                  <a:lnTo>
                    <a:pt x="28854" y="23571"/>
                  </a:lnTo>
                  <a:close/>
                </a:path>
              </a:pathLst>
            </a:custGeom>
            <a:solidFill>
              <a:srgbClr val="829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5" name="object 425"/>
            <p:cNvSpPr/>
            <p:nvPr/>
          </p:nvSpPr>
          <p:spPr>
            <a:xfrm>
              <a:off x="1692408" y="3161042"/>
              <a:ext cx="17145" cy="13970"/>
            </a:xfrm>
            <a:custGeom>
              <a:avLst/>
              <a:gdLst/>
              <a:ahLst/>
              <a:cxnLst/>
              <a:rect l="l" t="t" r="r" b="b"/>
              <a:pathLst>
                <a:path w="17144" h="13969">
                  <a:moveTo>
                    <a:pt x="5359" y="0"/>
                  </a:moveTo>
                  <a:lnTo>
                    <a:pt x="0" y="393"/>
                  </a:lnTo>
                  <a:lnTo>
                    <a:pt x="3149" y="5372"/>
                  </a:lnTo>
                  <a:lnTo>
                    <a:pt x="5321" y="8166"/>
                  </a:lnTo>
                  <a:lnTo>
                    <a:pt x="6629" y="9410"/>
                  </a:lnTo>
                  <a:lnTo>
                    <a:pt x="9436" y="11290"/>
                  </a:lnTo>
                  <a:lnTo>
                    <a:pt x="10477" y="12230"/>
                  </a:lnTo>
                  <a:lnTo>
                    <a:pt x="14173" y="13601"/>
                  </a:lnTo>
                  <a:lnTo>
                    <a:pt x="15824" y="12306"/>
                  </a:lnTo>
                  <a:lnTo>
                    <a:pt x="15976" y="11595"/>
                  </a:lnTo>
                  <a:lnTo>
                    <a:pt x="16560" y="9753"/>
                  </a:lnTo>
                  <a:lnTo>
                    <a:pt x="7620" y="114"/>
                  </a:lnTo>
                  <a:lnTo>
                    <a:pt x="5359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6" name="object 426"/>
            <p:cNvSpPr/>
            <p:nvPr/>
          </p:nvSpPr>
          <p:spPr>
            <a:xfrm>
              <a:off x="1711515" y="3137484"/>
              <a:ext cx="27940" cy="34290"/>
            </a:xfrm>
            <a:custGeom>
              <a:avLst/>
              <a:gdLst/>
              <a:ahLst/>
              <a:cxnLst/>
              <a:rect l="l" t="t" r="r" b="b"/>
              <a:pathLst>
                <a:path w="27939" h="34289">
                  <a:moveTo>
                    <a:pt x="24498" y="0"/>
                  </a:moveTo>
                  <a:lnTo>
                    <a:pt x="0" y="20789"/>
                  </a:lnTo>
                  <a:lnTo>
                    <a:pt x="787" y="27127"/>
                  </a:lnTo>
                  <a:lnTo>
                    <a:pt x="3657" y="33248"/>
                  </a:lnTo>
                  <a:lnTo>
                    <a:pt x="4025" y="33489"/>
                  </a:lnTo>
                  <a:lnTo>
                    <a:pt x="4406" y="33591"/>
                  </a:lnTo>
                  <a:lnTo>
                    <a:pt x="4686" y="33820"/>
                  </a:lnTo>
                  <a:lnTo>
                    <a:pt x="27558" y="6616"/>
                  </a:lnTo>
                  <a:lnTo>
                    <a:pt x="25158" y="292"/>
                  </a:lnTo>
                  <a:lnTo>
                    <a:pt x="24498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7" name="object 427"/>
            <p:cNvSpPr/>
            <p:nvPr/>
          </p:nvSpPr>
          <p:spPr>
            <a:xfrm>
              <a:off x="1698698" y="3110797"/>
              <a:ext cx="33020" cy="52705"/>
            </a:xfrm>
            <a:custGeom>
              <a:avLst/>
              <a:gdLst/>
              <a:ahLst/>
              <a:cxnLst/>
              <a:rect l="l" t="t" r="r" b="b"/>
              <a:pathLst>
                <a:path w="33019" h="52705">
                  <a:moveTo>
                    <a:pt x="18161" y="0"/>
                  </a:moveTo>
                  <a:lnTo>
                    <a:pt x="10083" y="4902"/>
                  </a:lnTo>
                  <a:lnTo>
                    <a:pt x="4940" y="11620"/>
                  </a:lnTo>
                  <a:lnTo>
                    <a:pt x="0" y="26200"/>
                  </a:lnTo>
                  <a:lnTo>
                    <a:pt x="292" y="33807"/>
                  </a:lnTo>
                  <a:lnTo>
                    <a:pt x="3962" y="44691"/>
                  </a:lnTo>
                  <a:lnTo>
                    <a:pt x="5956" y="48386"/>
                  </a:lnTo>
                  <a:lnTo>
                    <a:pt x="8775" y="52260"/>
                  </a:lnTo>
                  <a:lnTo>
                    <a:pt x="9283" y="52425"/>
                  </a:lnTo>
                  <a:lnTo>
                    <a:pt x="9766" y="52425"/>
                  </a:lnTo>
                  <a:lnTo>
                    <a:pt x="10248" y="52603"/>
                  </a:lnTo>
                  <a:lnTo>
                    <a:pt x="32766" y="27127"/>
                  </a:lnTo>
                  <a:lnTo>
                    <a:pt x="32143" y="19176"/>
                  </a:lnTo>
                  <a:lnTo>
                    <a:pt x="30721" y="15532"/>
                  </a:lnTo>
                  <a:lnTo>
                    <a:pt x="26327" y="8064"/>
                  </a:lnTo>
                  <a:lnTo>
                    <a:pt x="19100" y="203"/>
                  </a:lnTo>
                  <a:lnTo>
                    <a:pt x="18161" y="0"/>
                  </a:lnTo>
                  <a:close/>
                </a:path>
              </a:pathLst>
            </a:custGeom>
            <a:solidFill>
              <a:srgbClr val="96B3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8" name="object 428"/>
            <p:cNvSpPr/>
            <p:nvPr/>
          </p:nvSpPr>
          <p:spPr>
            <a:xfrm>
              <a:off x="1707223" y="3116529"/>
              <a:ext cx="29209" cy="62230"/>
            </a:xfrm>
            <a:custGeom>
              <a:avLst/>
              <a:gdLst/>
              <a:ahLst/>
              <a:cxnLst/>
              <a:rect l="l" t="t" r="r" b="b"/>
              <a:pathLst>
                <a:path w="29210" h="62230">
                  <a:moveTo>
                    <a:pt x="28841" y="23571"/>
                  </a:moveTo>
                  <a:lnTo>
                    <a:pt x="28651" y="23507"/>
                  </a:lnTo>
                  <a:lnTo>
                    <a:pt x="24866" y="30238"/>
                  </a:lnTo>
                  <a:lnTo>
                    <a:pt x="19786" y="35991"/>
                  </a:lnTo>
                  <a:lnTo>
                    <a:pt x="12915" y="44602"/>
                  </a:lnTo>
                  <a:lnTo>
                    <a:pt x="10782" y="47104"/>
                  </a:lnTo>
                  <a:lnTo>
                    <a:pt x="7569" y="53111"/>
                  </a:lnTo>
                  <a:lnTo>
                    <a:pt x="6629" y="55321"/>
                  </a:lnTo>
                  <a:lnTo>
                    <a:pt x="5270" y="52705"/>
                  </a:lnTo>
                  <a:lnTo>
                    <a:pt x="3467" y="47891"/>
                  </a:lnTo>
                  <a:lnTo>
                    <a:pt x="2501" y="41173"/>
                  </a:lnTo>
                  <a:lnTo>
                    <a:pt x="2806" y="33248"/>
                  </a:lnTo>
                  <a:lnTo>
                    <a:pt x="3136" y="29146"/>
                  </a:lnTo>
                  <a:lnTo>
                    <a:pt x="7035" y="12776"/>
                  </a:lnTo>
                  <a:lnTo>
                    <a:pt x="8013" y="6502"/>
                  </a:lnTo>
                  <a:lnTo>
                    <a:pt x="8102" y="0"/>
                  </a:lnTo>
                  <a:lnTo>
                    <a:pt x="7861" y="25"/>
                  </a:lnTo>
                  <a:lnTo>
                    <a:pt x="7861" y="165"/>
                  </a:lnTo>
                  <a:lnTo>
                    <a:pt x="7023" y="6769"/>
                  </a:lnTo>
                  <a:lnTo>
                    <a:pt x="5715" y="13296"/>
                  </a:lnTo>
                  <a:lnTo>
                    <a:pt x="1574" y="30162"/>
                  </a:lnTo>
                  <a:lnTo>
                    <a:pt x="533" y="33858"/>
                  </a:lnTo>
                  <a:lnTo>
                    <a:pt x="0" y="44094"/>
                  </a:lnTo>
                  <a:lnTo>
                    <a:pt x="1346" y="50266"/>
                  </a:lnTo>
                  <a:lnTo>
                    <a:pt x="4546" y="59397"/>
                  </a:lnTo>
                  <a:lnTo>
                    <a:pt x="5549" y="60388"/>
                  </a:lnTo>
                  <a:lnTo>
                    <a:pt x="5410" y="61366"/>
                  </a:lnTo>
                  <a:lnTo>
                    <a:pt x="6807" y="61595"/>
                  </a:lnTo>
                  <a:lnTo>
                    <a:pt x="6972" y="61747"/>
                  </a:lnTo>
                  <a:lnTo>
                    <a:pt x="8102" y="61798"/>
                  </a:lnTo>
                  <a:lnTo>
                    <a:pt x="8255" y="60388"/>
                  </a:lnTo>
                  <a:lnTo>
                    <a:pt x="8686" y="59931"/>
                  </a:lnTo>
                  <a:lnTo>
                    <a:pt x="8445" y="58724"/>
                  </a:lnTo>
                  <a:lnTo>
                    <a:pt x="8674" y="56781"/>
                  </a:lnTo>
                  <a:lnTo>
                    <a:pt x="9664" y="53555"/>
                  </a:lnTo>
                  <a:lnTo>
                    <a:pt x="26250" y="30568"/>
                  </a:lnTo>
                  <a:lnTo>
                    <a:pt x="28841" y="23571"/>
                  </a:lnTo>
                  <a:close/>
                </a:path>
              </a:pathLst>
            </a:custGeom>
            <a:solidFill>
              <a:srgbClr val="829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9" name="object 429"/>
            <p:cNvSpPr/>
            <p:nvPr/>
          </p:nvSpPr>
          <p:spPr>
            <a:xfrm>
              <a:off x="1631758" y="2936075"/>
              <a:ext cx="22225" cy="17145"/>
            </a:xfrm>
            <a:custGeom>
              <a:avLst/>
              <a:gdLst/>
              <a:ahLst/>
              <a:cxnLst/>
              <a:rect l="l" t="t" r="r" b="b"/>
              <a:pathLst>
                <a:path w="22225" h="17144">
                  <a:moveTo>
                    <a:pt x="22212" y="0"/>
                  </a:moveTo>
                  <a:lnTo>
                    <a:pt x="14808" y="1587"/>
                  </a:lnTo>
                  <a:lnTo>
                    <a:pt x="10477" y="2959"/>
                  </a:lnTo>
                  <a:lnTo>
                    <a:pt x="8407" y="3962"/>
                  </a:lnTo>
                  <a:lnTo>
                    <a:pt x="4876" y="6515"/>
                  </a:lnTo>
                  <a:lnTo>
                    <a:pt x="3289" y="7353"/>
                  </a:lnTo>
                  <a:lnTo>
                    <a:pt x="0" y="11201"/>
                  </a:lnTo>
                  <a:lnTo>
                    <a:pt x="825" y="13741"/>
                  </a:lnTo>
                  <a:lnTo>
                    <a:pt x="1600" y="14262"/>
                  </a:lnTo>
                  <a:lnTo>
                    <a:pt x="3568" y="15786"/>
                  </a:lnTo>
                  <a:lnTo>
                    <a:pt x="4089" y="16535"/>
                  </a:lnTo>
                  <a:lnTo>
                    <a:pt x="5753" y="16497"/>
                  </a:lnTo>
                  <a:lnTo>
                    <a:pt x="10452" y="16408"/>
                  </a:lnTo>
                  <a:lnTo>
                    <a:pt x="14389" y="14820"/>
                  </a:lnTo>
                  <a:lnTo>
                    <a:pt x="19151" y="9296"/>
                  </a:lnTo>
                  <a:lnTo>
                    <a:pt x="20294" y="6629"/>
                  </a:lnTo>
                  <a:lnTo>
                    <a:pt x="22212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0" name="object 430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1631022" y="2915945"/>
              <a:ext cx="31933" cy="39090"/>
            </a:xfrm>
            <a:prstGeom prst="rect">
              <a:avLst/>
            </a:prstGeom>
          </p:spPr>
        </p:pic>
        <p:sp>
          <p:nvSpPr>
            <p:cNvPr id="431" name="object 431"/>
            <p:cNvSpPr/>
            <p:nvPr/>
          </p:nvSpPr>
          <p:spPr>
            <a:xfrm>
              <a:off x="1641680" y="2945897"/>
              <a:ext cx="50165" cy="31115"/>
            </a:xfrm>
            <a:custGeom>
              <a:avLst/>
              <a:gdLst/>
              <a:ahLst/>
              <a:cxnLst/>
              <a:rect l="l" t="t" r="r" b="b"/>
              <a:pathLst>
                <a:path w="50164" h="31114">
                  <a:moveTo>
                    <a:pt x="35674" y="0"/>
                  </a:moveTo>
                  <a:lnTo>
                    <a:pt x="38" y="17322"/>
                  </a:lnTo>
                  <a:lnTo>
                    <a:pt x="0" y="17830"/>
                  </a:lnTo>
                  <a:lnTo>
                    <a:pt x="152" y="18275"/>
                  </a:lnTo>
                  <a:lnTo>
                    <a:pt x="101" y="18783"/>
                  </a:lnTo>
                  <a:lnTo>
                    <a:pt x="228" y="19329"/>
                  </a:lnTo>
                  <a:lnTo>
                    <a:pt x="6337" y="25539"/>
                  </a:lnTo>
                  <a:lnTo>
                    <a:pt x="13601" y="29336"/>
                  </a:lnTo>
                  <a:lnTo>
                    <a:pt x="25120" y="31026"/>
                  </a:lnTo>
                  <a:lnTo>
                    <a:pt x="29070" y="30759"/>
                  </a:lnTo>
                  <a:lnTo>
                    <a:pt x="36093" y="27508"/>
                  </a:lnTo>
                  <a:lnTo>
                    <a:pt x="38989" y="24955"/>
                  </a:lnTo>
                  <a:lnTo>
                    <a:pt x="44577" y="18376"/>
                  </a:lnTo>
                  <a:lnTo>
                    <a:pt x="49745" y="9105"/>
                  </a:lnTo>
                  <a:lnTo>
                    <a:pt x="49682" y="8166"/>
                  </a:lnTo>
                  <a:lnTo>
                    <a:pt x="43116" y="2425"/>
                  </a:lnTo>
                  <a:lnTo>
                    <a:pt x="35674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2" name="object 432"/>
            <p:cNvSpPr/>
            <p:nvPr/>
          </p:nvSpPr>
          <p:spPr>
            <a:xfrm>
              <a:off x="1647719" y="2959920"/>
              <a:ext cx="67945" cy="41275"/>
            </a:xfrm>
            <a:custGeom>
              <a:avLst/>
              <a:gdLst/>
              <a:ahLst/>
              <a:cxnLst/>
              <a:rect l="l" t="t" r="r" b="b"/>
              <a:pathLst>
                <a:path w="67944" h="41275">
                  <a:moveTo>
                    <a:pt x="35699" y="0"/>
                  </a:moveTo>
                  <a:lnTo>
                    <a:pt x="457" y="15379"/>
                  </a:lnTo>
                  <a:lnTo>
                    <a:pt x="228" y="16103"/>
                  </a:lnTo>
                  <a:lnTo>
                    <a:pt x="241" y="16776"/>
                  </a:lnTo>
                  <a:lnTo>
                    <a:pt x="12" y="17360"/>
                  </a:lnTo>
                  <a:lnTo>
                    <a:pt x="0" y="18034"/>
                  </a:lnTo>
                  <a:lnTo>
                    <a:pt x="431" y="18681"/>
                  </a:lnTo>
                  <a:lnTo>
                    <a:pt x="3403" y="23190"/>
                  </a:lnTo>
                  <a:lnTo>
                    <a:pt x="37198" y="40652"/>
                  </a:lnTo>
                  <a:lnTo>
                    <a:pt x="44825" y="40203"/>
                  </a:lnTo>
                  <a:lnTo>
                    <a:pt x="67487" y="28968"/>
                  </a:lnTo>
                  <a:lnTo>
                    <a:pt x="61239" y="16700"/>
                  </a:lnTo>
                  <a:lnTo>
                    <a:pt x="54203" y="8051"/>
                  </a:lnTo>
                  <a:lnTo>
                    <a:pt x="50444" y="4686"/>
                  </a:lnTo>
                  <a:lnTo>
                    <a:pt x="41122" y="368"/>
                  </a:lnTo>
                  <a:lnTo>
                    <a:pt x="35699" y="0"/>
                  </a:lnTo>
                  <a:close/>
                </a:path>
              </a:pathLst>
            </a:custGeom>
            <a:solidFill>
              <a:srgbClr val="287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3" name="object 433"/>
            <p:cNvSpPr/>
            <p:nvPr/>
          </p:nvSpPr>
          <p:spPr>
            <a:xfrm>
              <a:off x="1632115" y="2953753"/>
              <a:ext cx="75565" cy="36195"/>
            </a:xfrm>
            <a:custGeom>
              <a:avLst/>
              <a:gdLst/>
              <a:ahLst/>
              <a:cxnLst/>
              <a:rect l="l" t="t" r="r" b="b"/>
              <a:pathLst>
                <a:path w="75564" h="36194">
                  <a:moveTo>
                    <a:pt x="75298" y="35636"/>
                  </a:moveTo>
                  <a:lnTo>
                    <a:pt x="67437" y="32829"/>
                  </a:lnTo>
                  <a:lnTo>
                    <a:pt x="59397" y="31191"/>
                  </a:lnTo>
                  <a:lnTo>
                    <a:pt x="37871" y="28524"/>
                  </a:lnTo>
                  <a:lnTo>
                    <a:pt x="32766" y="27089"/>
                  </a:lnTo>
                  <a:lnTo>
                    <a:pt x="23075" y="23901"/>
                  </a:lnTo>
                  <a:lnTo>
                    <a:pt x="15392" y="19723"/>
                  </a:lnTo>
                  <a:lnTo>
                    <a:pt x="10388" y="15367"/>
                  </a:lnTo>
                  <a:lnTo>
                    <a:pt x="7835" y="12547"/>
                  </a:lnTo>
                  <a:lnTo>
                    <a:pt x="10947" y="12407"/>
                  </a:lnTo>
                  <a:lnTo>
                    <a:pt x="19646" y="11226"/>
                  </a:lnTo>
                  <a:lnTo>
                    <a:pt x="23622" y="9766"/>
                  </a:lnTo>
                  <a:lnTo>
                    <a:pt x="41757" y="3759"/>
                  </a:lnTo>
                  <a:lnTo>
                    <a:pt x="48831" y="1752"/>
                  </a:lnTo>
                  <a:lnTo>
                    <a:pt x="56159" y="241"/>
                  </a:lnTo>
                  <a:lnTo>
                    <a:pt x="56172" y="0"/>
                  </a:lnTo>
                  <a:lnTo>
                    <a:pt x="49022" y="647"/>
                  </a:lnTo>
                  <a:lnTo>
                    <a:pt x="42189" y="2273"/>
                  </a:lnTo>
                  <a:lnTo>
                    <a:pt x="24561" y="7962"/>
                  </a:lnTo>
                  <a:lnTo>
                    <a:pt x="20066" y="8674"/>
                  </a:lnTo>
                  <a:lnTo>
                    <a:pt x="13550" y="9486"/>
                  </a:lnTo>
                  <a:lnTo>
                    <a:pt x="11353" y="9677"/>
                  </a:lnTo>
                  <a:lnTo>
                    <a:pt x="7010" y="9410"/>
                  </a:lnTo>
                  <a:lnTo>
                    <a:pt x="4483" y="8801"/>
                  </a:lnTo>
                  <a:lnTo>
                    <a:pt x="3200" y="8001"/>
                  </a:lnTo>
                  <a:lnTo>
                    <a:pt x="2489" y="8305"/>
                  </a:lnTo>
                  <a:lnTo>
                    <a:pt x="711" y="7861"/>
                  </a:lnTo>
                  <a:lnTo>
                    <a:pt x="431" y="9169"/>
                  </a:lnTo>
                  <a:lnTo>
                    <a:pt x="228" y="9258"/>
                  </a:lnTo>
                  <a:lnTo>
                    <a:pt x="355" y="9563"/>
                  </a:lnTo>
                  <a:lnTo>
                    <a:pt x="0" y="11303"/>
                  </a:lnTo>
                  <a:lnTo>
                    <a:pt x="1244" y="11569"/>
                  </a:lnTo>
                  <a:lnTo>
                    <a:pt x="35953" y="29946"/>
                  </a:lnTo>
                  <a:lnTo>
                    <a:pt x="58178" y="32550"/>
                  </a:lnTo>
                  <a:lnTo>
                    <a:pt x="66662" y="33909"/>
                  </a:lnTo>
                  <a:lnTo>
                    <a:pt x="74993" y="35852"/>
                  </a:lnTo>
                  <a:lnTo>
                    <a:pt x="75158" y="35902"/>
                  </a:lnTo>
                  <a:lnTo>
                    <a:pt x="75298" y="35636"/>
                  </a:lnTo>
                  <a:close/>
                </a:path>
              </a:pathLst>
            </a:custGeom>
            <a:solidFill>
              <a:srgbClr val="829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4" name="object 434"/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1195616" y="3164637"/>
              <a:ext cx="50850" cy="27419"/>
            </a:xfrm>
            <a:prstGeom prst="rect">
              <a:avLst/>
            </a:prstGeom>
          </p:spPr>
        </p:pic>
        <p:sp>
          <p:nvSpPr>
            <p:cNvPr id="435" name="object 435"/>
            <p:cNvSpPr/>
            <p:nvPr/>
          </p:nvSpPr>
          <p:spPr>
            <a:xfrm>
              <a:off x="1218873" y="3161696"/>
              <a:ext cx="29209" cy="14604"/>
            </a:xfrm>
            <a:custGeom>
              <a:avLst/>
              <a:gdLst/>
              <a:ahLst/>
              <a:cxnLst/>
              <a:rect l="l" t="t" r="r" b="b"/>
              <a:pathLst>
                <a:path w="29209" h="14605">
                  <a:moveTo>
                    <a:pt x="16560" y="0"/>
                  </a:moveTo>
                  <a:lnTo>
                    <a:pt x="8635" y="2298"/>
                  </a:lnTo>
                  <a:lnTo>
                    <a:pt x="5905" y="4140"/>
                  </a:lnTo>
                  <a:lnTo>
                    <a:pt x="0" y="9245"/>
                  </a:lnTo>
                  <a:lnTo>
                    <a:pt x="8000" y="12293"/>
                  </a:lnTo>
                  <a:lnTo>
                    <a:pt x="12966" y="13677"/>
                  </a:lnTo>
                  <a:lnTo>
                    <a:pt x="15544" y="13995"/>
                  </a:lnTo>
                  <a:lnTo>
                    <a:pt x="20485" y="13754"/>
                  </a:lnTo>
                  <a:lnTo>
                    <a:pt x="22517" y="13944"/>
                  </a:lnTo>
                  <a:lnTo>
                    <a:pt x="27990" y="12319"/>
                  </a:lnTo>
                  <a:lnTo>
                    <a:pt x="28790" y="9385"/>
                  </a:lnTo>
                  <a:lnTo>
                    <a:pt x="28371" y="8420"/>
                  </a:lnTo>
                  <a:lnTo>
                    <a:pt x="27457" y="5765"/>
                  </a:lnTo>
                  <a:lnTo>
                    <a:pt x="27406" y="4737"/>
                  </a:lnTo>
                  <a:lnTo>
                    <a:pt x="25806" y="3733"/>
                  </a:lnTo>
                  <a:lnTo>
                    <a:pt x="21297" y="927"/>
                  </a:lnTo>
                  <a:lnTo>
                    <a:pt x="16560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6" name="object 436"/>
            <p:cNvPicPr/>
            <p:nvPr/>
          </p:nvPicPr>
          <p:blipFill>
            <a:blip r:embed="rId121" cstate="print"/>
            <a:stretch>
              <a:fillRect/>
            </a:stretch>
          </p:blipFill>
          <p:spPr>
            <a:xfrm>
              <a:off x="1214526" y="3087763"/>
              <a:ext cx="18008" cy="38100"/>
            </a:xfrm>
            <a:prstGeom prst="rect">
              <a:avLst/>
            </a:prstGeom>
          </p:spPr>
        </p:pic>
        <p:sp>
          <p:nvSpPr>
            <p:cNvPr id="437" name="object 437"/>
            <p:cNvSpPr/>
            <p:nvPr/>
          </p:nvSpPr>
          <p:spPr>
            <a:xfrm>
              <a:off x="1220574" y="3105742"/>
              <a:ext cx="12065" cy="21590"/>
            </a:xfrm>
            <a:custGeom>
              <a:avLst/>
              <a:gdLst/>
              <a:ahLst/>
              <a:cxnLst/>
              <a:rect l="l" t="t" r="r" b="b"/>
              <a:pathLst>
                <a:path w="12065" h="21589">
                  <a:moveTo>
                    <a:pt x="8534" y="0"/>
                  </a:moveTo>
                  <a:lnTo>
                    <a:pt x="4495" y="5168"/>
                  </a:lnTo>
                  <a:lnTo>
                    <a:pt x="2374" y="8496"/>
                  </a:lnTo>
                  <a:lnTo>
                    <a:pt x="1562" y="10325"/>
                  </a:lnTo>
                  <a:lnTo>
                    <a:pt x="622" y="13982"/>
                  </a:lnTo>
                  <a:lnTo>
                    <a:pt x="38" y="15430"/>
                  </a:lnTo>
                  <a:lnTo>
                    <a:pt x="0" y="19799"/>
                  </a:lnTo>
                  <a:lnTo>
                    <a:pt x="1968" y="21043"/>
                  </a:lnTo>
                  <a:lnTo>
                    <a:pt x="2768" y="20955"/>
                  </a:lnTo>
                  <a:lnTo>
                    <a:pt x="4914" y="20878"/>
                  </a:lnTo>
                  <a:lnTo>
                    <a:pt x="5676" y="21082"/>
                  </a:lnTo>
                  <a:lnTo>
                    <a:pt x="6769" y="20129"/>
                  </a:lnTo>
                  <a:lnTo>
                    <a:pt x="9842" y="17462"/>
                  </a:lnTo>
                  <a:lnTo>
                    <a:pt x="11582" y="14198"/>
                  </a:lnTo>
                  <a:lnTo>
                    <a:pt x="11671" y="7886"/>
                  </a:lnTo>
                  <a:lnTo>
                    <a:pt x="10934" y="5473"/>
                  </a:lnTo>
                  <a:lnTo>
                    <a:pt x="8534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8" name="object 438"/>
            <p:cNvPicPr/>
            <p:nvPr/>
          </p:nvPicPr>
          <p:blipFill>
            <a:blip r:embed="rId122" cstate="print"/>
            <a:stretch>
              <a:fillRect/>
            </a:stretch>
          </p:blipFill>
          <p:spPr>
            <a:xfrm>
              <a:off x="1214221" y="3089262"/>
              <a:ext cx="20179" cy="40931"/>
            </a:xfrm>
            <a:prstGeom prst="rect">
              <a:avLst/>
            </a:prstGeom>
          </p:spPr>
        </p:pic>
        <p:pic>
          <p:nvPicPr>
            <p:cNvPr id="439" name="object 439"/>
            <p:cNvPicPr/>
            <p:nvPr/>
          </p:nvPicPr>
          <p:blipFill>
            <a:blip r:embed="rId123" cstate="print"/>
            <a:stretch>
              <a:fillRect/>
            </a:stretch>
          </p:blipFill>
          <p:spPr>
            <a:xfrm>
              <a:off x="1367904" y="3334474"/>
              <a:ext cx="17983" cy="38086"/>
            </a:xfrm>
            <a:prstGeom prst="rect">
              <a:avLst/>
            </a:prstGeom>
          </p:spPr>
        </p:pic>
        <p:sp>
          <p:nvSpPr>
            <p:cNvPr id="440" name="object 440"/>
            <p:cNvSpPr/>
            <p:nvPr/>
          </p:nvSpPr>
          <p:spPr>
            <a:xfrm>
              <a:off x="1373939" y="3352448"/>
              <a:ext cx="12065" cy="21590"/>
            </a:xfrm>
            <a:custGeom>
              <a:avLst/>
              <a:gdLst/>
              <a:ahLst/>
              <a:cxnLst/>
              <a:rect l="l" t="t" r="r" b="b"/>
              <a:pathLst>
                <a:path w="12065" h="21589">
                  <a:moveTo>
                    <a:pt x="8534" y="0"/>
                  </a:moveTo>
                  <a:lnTo>
                    <a:pt x="4495" y="5168"/>
                  </a:lnTo>
                  <a:lnTo>
                    <a:pt x="2374" y="8483"/>
                  </a:lnTo>
                  <a:lnTo>
                    <a:pt x="1562" y="10312"/>
                  </a:lnTo>
                  <a:lnTo>
                    <a:pt x="622" y="13969"/>
                  </a:lnTo>
                  <a:lnTo>
                    <a:pt x="38" y="15417"/>
                  </a:lnTo>
                  <a:lnTo>
                    <a:pt x="0" y="19799"/>
                  </a:lnTo>
                  <a:lnTo>
                    <a:pt x="1968" y="21043"/>
                  </a:lnTo>
                  <a:lnTo>
                    <a:pt x="2768" y="20954"/>
                  </a:lnTo>
                  <a:lnTo>
                    <a:pt x="4914" y="20866"/>
                  </a:lnTo>
                  <a:lnTo>
                    <a:pt x="5676" y="21081"/>
                  </a:lnTo>
                  <a:lnTo>
                    <a:pt x="6769" y="20129"/>
                  </a:lnTo>
                  <a:lnTo>
                    <a:pt x="9842" y="17449"/>
                  </a:lnTo>
                  <a:lnTo>
                    <a:pt x="11582" y="14198"/>
                  </a:lnTo>
                  <a:lnTo>
                    <a:pt x="11671" y="7886"/>
                  </a:lnTo>
                  <a:lnTo>
                    <a:pt x="10934" y="5473"/>
                  </a:lnTo>
                  <a:lnTo>
                    <a:pt x="8534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1" name="object 441"/>
            <p:cNvPicPr/>
            <p:nvPr/>
          </p:nvPicPr>
          <p:blipFill>
            <a:blip r:embed="rId124" cstate="print"/>
            <a:stretch>
              <a:fillRect/>
            </a:stretch>
          </p:blipFill>
          <p:spPr>
            <a:xfrm>
              <a:off x="1228216" y="2934589"/>
              <a:ext cx="75068" cy="76339"/>
            </a:xfrm>
            <a:prstGeom prst="rect">
              <a:avLst/>
            </a:prstGeom>
          </p:spPr>
        </p:pic>
        <p:pic>
          <p:nvPicPr>
            <p:cNvPr id="442" name="object 442"/>
            <p:cNvPicPr/>
            <p:nvPr/>
          </p:nvPicPr>
          <p:blipFill>
            <a:blip r:embed="rId125" cstate="print"/>
            <a:stretch>
              <a:fillRect/>
            </a:stretch>
          </p:blipFill>
          <p:spPr>
            <a:xfrm>
              <a:off x="1367574" y="3335972"/>
              <a:ext cx="20256" cy="40932"/>
            </a:xfrm>
            <a:prstGeom prst="rect">
              <a:avLst/>
            </a:prstGeom>
          </p:spPr>
        </p:pic>
        <p:pic>
          <p:nvPicPr>
            <p:cNvPr id="443" name="object 443"/>
            <p:cNvPicPr/>
            <p:nvPr/>
          </p:nvPicPr>
          <p:blipFill>
            <a:blip r:embed="rId126" cstate="print"/>
            <a:stretch>
              <a:fillRect/>
            </a:stretch>
          </p:blipFill>
          <p:spPr>
            <a:xfrm>
              <a:off x="1283068" y="3253105"/>
              <a:ext cx="36908" cy="27787"/>
            </a:xfrm>
            <a:prstGeom prst="rect">
              <a:avLst/>
            </a:prstGeom>
          </p:spPr>
        </p:pic>
        <p:sp>
          <p:nvSpPr>
            <p:cNvPr id="444" name="object 444"/>
            <p:cNvSpPr/>
            <p:nvPr/>
          </p:nvSpPr>
          <p:spPr>
            <a:xfrm>
              <a:off x="1303324" y="3262153"/>
              <a:ext cx="19685" cy="19050"/>
            </a:xfrm>
            <a:custGeom>
              <a:avLst/>
              <a:gdLst/>
              <a:ahLst/>
              <a:cxnLst/>
              <a:rect l="l" t="t" r="r" b="b"/>
              <a:pathLst>
                <a:path w="19684" h="19050">
                  <a:moveTo>
                    <a:pt x="0" y="0"/>
                  </a:moveTo>
                  <a:lnTo>
                    <a:pt x="2971" y="6629"/>
                  </a:lnTo>
                  <a:lnTo>
                    <a:pt x="5118" y="10439"/>
                  </a:lnTo>
                  <a:lnTo>
                    <a:pt x="6489" y="12179"/>
                  </a:lnTo>
                  <a:lnTo>
                    <a:pt x="9588" y="14986"/>
                  </a:lnTo>
                  <a:lnTo>
                    <a:pt x="10693" y="16332"/>
                  </a:lnTo>
                  <a:lnTo>
                    <a:pt x="14960" y="18643"/>
                  </a:lnTo>
                  <a:lnTo>
                    <a:pt x="17195" y="17360"/>
                  </a:lnTo>
                  <a:lnTo>
                    <a:pt x="17526" y="16522"/>
                  </a:lnTo>
                  <a:lnTo>
                    <a:pt x="18567" y="14376"/>
                  </a:lnTo>
                  <a:lnTo>
                    <a:pt x="19164" y="13741"/>
                  </a:lnTo>
                  <a:lnTo>
                    <a:pt x="18796" y="12179"/>
                  </a:lnTo>
                  <a:lnTo>
                    <a:pt x="17767" y="7797"/>
                  </a:lnTo>
                  <a:lnTo>
                    <a:pt x="15494" y="4394"/>
                  </a:lnTo>
                  <a:lnTo>
                    <a:pt x="9347" y="1016"/>
                  </a:lnTo>
                  <a:lnTo>
                    <a:pt x="6616" y="4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5" name="object 445"/>
            <p:cNvPicPr/>
            <p:nvPr/>
          </p:nvPicPr>
          <p:blipFill>
            <a:blip r:embed="rId127" cstate="print"/>
            <a:stretch>
              <a:fillRect/>
            </a:stretch>
          </p:blipFill>
          <p:spPr>
            <a:xfrm>
              <a:off x="1282951" y="3254768"/>
              <a:ext cx="41303" cy="27495"/>
            </a:xfrm>
            <a:prstGeom prst="rect">
              <a:avLst/>
            </a:prstGeom>
          </p:spPr>
        </p:pic>
        <p:pic>
          <p:nvPicPr>
            <p:cNvPr id="446" name="object 446"/>
            <p:cNvPicPr/>
            <p:nvPr/>
          </p:nvPicPr>
          <p:blipFill>
            <a:blip r:embed="rId128" cstate="print"/>
            <a:stretch>
              <a:fillRect/>
            </a:stretch>
          </p:blipFill>
          <p:spPr>
            <a:xfrm>
              <a:off x="1390700" y="3144545"/>
              <a:ext cx="36748" cy="27800"/>
            </a:xfrm>
            <a:prstGeom prst="rect">
              <a:avLst/>
            </a:prstGeom>
          </p:spPr>
        </p:pic>
        <p:sp>
          <p:nvSpPr>
            <p:cNvPr id="447" name="object 447"/>
            <p:cNvSpPr/>
            <p:nvPr/>
          </p:nvSpPr>
          <p:spPr>
            <a:xfrm>
              <a:off x="1410963" y="3153601"/>
              <a:ext cx="19685" cy="19050"/>
            </a:xfrm>
            <a:custGeom>
              <a:avLst/>
              <a:gdLst/>
              <a:ahLst/>
              <a:cxnLst/>
              <a:rect l="l" t="t" r="r" b="b"/>
              <a:pathLst>
                <a:path w="19684" h="19050">
                  <a:moveTo>
                    <a:pt x="0" y="0"/>
                  </a:moveTo>
                  <a:lnTo>
                    <a:pt x="2971" y="6629"/>
                  </a:lnTo>
                  <a:lnTo>
                    <a:pt x="5118" y="10439"/>
                  </a:lnTo>
                  <a:lnTo>
                    <a:pt x="6489" y="12179"/>
                  </a:lnTo>
                  <a:lnTo>
                    <a:pt x="9588" y="14986"/>
                  </a:lnTo>
                  <a:lnTo>
                    <a:pt x="10693" y="16332"/>
                  </a:lnTo>
                  <a:lnTo>
                    <a:pt x="14960" y="18643"/>
                  </a:lnTo>
                  <a:lnTo>
                    <a:pt x="17195" y="17360"/>
                  </a:lnTo>
                  <a:lnTo>
                    <a:pt x="17526" y="16522"/>
                  </a:lnTo>
                  <a:lnTo>
                    <a:pt x="18567" y="14376"/>
                  </a:lnTo>
                  <a:lnTo>
                    <a:pt x="19164" y="13741"/>
                  </a:lnTo>
                  <a:lnTo>
                    <a:pt x="18796" y="12179"/>
                  </a:lnTo>
                  <a:lnTo>
                    <a:pt x="17767" y="7797"/>
                  </a:lnTo>
                  <a:lnTo>
                    <a:pt x="15494" y="4394"/>
                  </a:lnTo>
                  <a:lnTo>
                    <a:pt x="9347" y="1016"/>
                  </a:lnTo>
                  <a:lnTo>
                    <a:pt x="6616" y="4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8" name="object 448"/>
            <p:cNvPicPr/>
            <p:nvPr/>
          </p:nvPicPr>
          <p:blipFill>
            <a:blip r:embed="rId129" cstate="print"/>
            <a:stretch>
              <a:fillRect/>
            </a:stretch>
          </p:blipFill>
          <p:spPr>
            <a:xfrm>
              <a:off x="1357748" y="3231464"/>
              <a:ext cx="23681" cy="25996"/>
            </a:xfrm>
            <a:prstGeom prst="rect">
              <a:avLst/>
            </a:prstGeom>
          </p:spPr>
        </p:pic>
        <p:sp>
          <p:nvSpPr>
            <p:cNvPr id="449" name="object 449"/>
            <p:cNvSpPr/>
            <p:nvPr/>
          </p:nvSpPr>
          <p:spPr>
            <a:xfrm>
              <a:off x="1372704" y="3241794"/>
              <a:ext cx="10160" cy="16510"/>
            </a:xfrm>
            <a:custGeom>
              <a:avLst/>
              <a:gdLst/>
              <a:ahLst/>
              <a:cxnLst/>
              <a:rect l="l" t="t" r="r" b="b"/>
              <a:pathLst>
                <a:path w="10159" h="16510">
                  <a:moveTo>
                    <a:pt x="0" y="0"/>
                  </a:moveTo>
                  <a:lnTo>
                    <a:pt x="368" y="5181"/>
                  </a:lnTo>
                  <a:lnTo>
                    <a:pt x="901" y="8267"/>
                  </a:lnTo>
                  <a:lnTo>
                    <a:pt x="1384" y="9766"/>
                  </a:lnTo>
                  <a:lnTo>
                    <a:pt x="2793" y="12407"/>
                  </a:lnTo>
                  <a:lnTo>
                    <a:pt x="3213" y="13588"/>
                  </a:lnTo>
                  <a:lnTo>
                    <a:pt x="5499" y="16167"/>
                  </a:lnTo>
                  <a:lnTo>
                    <a:pt x="7327" y="15849"/>
                  </a:lnTo>
                  <a:lnTo>
                    <a:pt x="7746" y="15379"/>
                  </a:lnTo>
                  <a:lnTo>
                    <a:pt x="8978" y="14185"/>
                  </a:lnTo>
                  <a:lnTo>
                    <a:pt x="9537" y="13893"/>
                  </a:lnTo>
                  <a:lnTo>
                    <a:pt x="9664" y="12763"/>
                  </a:lnTo>
                  <a:lnTo>
                    <a:pt x="10045" y="9563"/>
                  </a:lnTo>
                  <a:lnTo>
                    <a:pt x="9347" y="6718"/>
                  </a:lnTo>
                  <a:lnTo>
                    <a:pt x="6032" y="2959"/>
                  </a:lnTo>
                  <a:lnTo>
                    <a:pt x="4317" y="19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0" name="object 450"/>
            <p:cNvPicPr/>
            <p:nvPr/>
          </p:nvPicPr>
          <p:blipFill>
            <a:blip r:embed="rId130" cstate="print"/>
            <a:stretch>
              <a:fillRect/>
            </a:stretch>
          </p:blipFill>
          <p:spPr>
            <a:xfrm>
              <a:off x="1358982" y="3235287"/>
              <a:ext cx="24339" cy="23418"/>
            </a:xfrm>
            <a:prstGeom prst="rect">
              <a:avLst/>
            </a:prstGeom>
          </p:spPr>
        </p:pic>
        <p:sp>
          <p:nvSpPr>
            <p:cNvPr id="451" name="object 451"/>
            <p:cNvSpPr/>
            <p:nvPr/>
          </p:nvSpPr>
          <p:spPr>
            <a:xfrm>
              <a:off x="1289055" y="3363713"/>
              <a:ext cx="24765" cy="12065"/>
            </a:xfrm>
            <a:custGeom>
              <a:avLst/>
              <a:gdLst/>
              <a:ahLst/>
              <a:cxnLst/>
              <a:rect l="l" t="t" r="r" b="b"/>
              <a:pathLst>
                <a:path w="24765" h="12064">
                  <a:moveTo>
                    <a:pt x="14058" y="0"/>
                  </a:moveTo>
                  <a:lnTo>
                    <a:pt x="7340" y="1955"/>
                  </a:lnTo>
                  <a:lnTo>
                    <a:pt x="5016" y="3517"/>
                  </a:lnTo>
                  <a:lnTo>
                    <a:pt x="0" y="7848"/>
                  </a:lnTo>
                  <a:lnTo>
                    <a:pt x="6794" y="10439"/>
                  </a:lnTo>
                  <a:lnTo>
                    <a:pt x="11010" y="11620"/>
                  </a:lnTo>
                  <a:lnTo>
                    <a:pt x="13207" y="11874"/>
                  </a:lnTo>
                  <a:lnTo>
                    <a:pt x="17386" y="11671"/>
                  </a:lnTo>
                  <a:lnTo>
                    <a:pt x="19113" y="11836"/>
                  </a:lnTo>
                  <a:lnTo>
                    <a:pt x="23761" y="10464"/>
                  </a:lnTo>
                  <a:lnTo>
                    <a:pt x="24434" y="7975"/>
                  </a:lnTo>
                  <a:lnTo>
                    <a:pt x="24079" y="7150"/>
                  </a:lnTo>
                  <a:lnTo>
                    <a:pt x="23291" y="4889"/>
                  </a:lnTo>
                  <a:lnTo>
                    <a:pt x="23266" y="4025"/>
                  </a:lnTo>
                  <a:lnTo>
                    <a:pt x="21907" y="3175"/>
                  </a:lnTo>
                  <a:lnTo>
                    <a:pt x="18084" y="800"/>
                  </a:lnTo>
                  <a:lnTo>
                    <a:pt x="14058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2" name="object 452"/>
            <p:cNvPicPr/>
            <p:nvPr/>
          </p:nvPicPr>
          <p:blipFill>
            <a:blip r:embed="rId131" cstate="print"/>
            <a:stretch>
              <a:fillRect/>
            </a:stretch>
          </p:blipFill>
          <p:spPr>
            <a:xfrm>
              <a:off x="1273263" y="3363531"/>
              <a:ext cx="42164" cy="24346"/>
            </a:xfrm>
            <a:prstGeom prst="rect">
              <a:avLst/>
            </a:prstGeom>
          </p:spPr>
        </p:pic>
        <p:pic>
          <p:nvPicPr>
            <p:cNvPr id="453" name="object 453"/>
            <p:cNvPicPr/>
            <p:nvPr/>
          </p:nvPicPr>
          <p:blipFill>
            <a:blip r:embed="rId132" cstate="print"/>
            <a:stretch>
              <a:fillRect/>
            </a:stretch>
          </p:blipFill>
          <p:spPr>
            <a:xfrm>
              <a:off x="1548206" y="2915856"/>
              <a:ext cx="26314" cy="33921"/>
            </a:xfrm>
            <a:prstGeom prst="rect">
              <a:avLst/>
            </a:prstGeom>
          </p:spPr>
        </p:pic>
        <p:sp>
          <p:nvSpPr>
            <p:cNvPr id="454" name="object 454"/>
            <p:cNvSpPr/>
            <p:nvPr/>
          </p:nvSpPr>
          <p:spPr>
            <a:xfrm>
              <a:off x="1548232" y="2934594"/>
              <a:ext cx="17780" cy="17780"/>
            </a:xfrm>
            <a:custGeom>
              <a:avLst/>
              <a:gdLst/>
              <a:ahLst/>
              <a:cxnLst/>
              <a:rect l="l" t="t" r="r" b="b"/>
              <a:pathLst>
                <a:path w="17780" h="17780">
                  <a:moveTo>
                    <a:pt x="17513" y="0"/>
                  </a:moveTo>
                  <a:lnTo>
                    <a:pt x="11328" y="2603"/>
                  </a:lnTo>
                  <a:lnTo>
                    <a:pt x="7759" y="4521"/>
                  </a:lnTo>
                  <a:lnTo>
                    <a:pt x="6134" y="5740"/>
                  </a:lnTo>
                  <a:lnTo>
                    <a:pt x="3479" y="8547"/>
                  </a:lnTo>
                  <a:lnTo>
                    <a:pt x="2222" y="9550"/>
                  </a:lnTo>
                  <a:lnTo>
                    <a:pt x="0" y="13436"/>
                  </a:lnTo>
                  <a:lnTo>
                    <a:pt x="1142" y="15532"/>
                  </a:lnTo>
                  <a:lnTo>
                    <a:pt x="1904" y="15849"/>
                  </a:lnTo>
                  <a:lnTo>
                    <a:pt x="3860" y="16852"/>
                  </a:lnTo>
                  <a:lnTo>
                    <a:pt x="4444" y="17411"/>
                  </a:lnTo>
                  <a:lnTo>
                    <a:pt x="5892" y="17106"/>
                  </a:lnTo>
                  <a:lnTo>
                    <a:pt x="9969" y="16243"/>
                  </a:lnTo>
                  <a:lnTo>
                    <a:pt x="13157" y="14211"/>
                  </a:lnTo>
                  <a:lnTo>
                    <a:pt x="16395" y="8610"/>
                  </a:lnTo>
                  <a:lnTo>
                    <a:pt x="16929" y="6083"/>
                  </a:lnTo>
                  <a:lnTo>
                    <a:pt x="17513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5" name="object 455"/>
            <p:cNvPicPr/>
            <p:nvPr/>
          </p:nvPicPr>
          <p:blipFill>
            <a:blip r:embed="rId133" cstate="print"/>
            <a:stretch>
              <a:fillRect/>
            </a:stretch>
          </p:blipFill>
          <p:spPr>
            <a:xfrm>
              <a:off x="1547088" y="2916186"/>
              <a:ext cx="25626" cy="38481"/>
            </a:xfrm>
            <a:prstGeom prst="rect">
              <a:avLst/>
            </a:prstGeom>
          </p:spPr>
        </p:pic>
        <p:sp>
          <p:nvSpPr>
            <p:cNvPr id="456" name="object 456"/>
            <p:cNvSpPr/>
            <p:nvPr/>
          </p:nvSpPr>
          <p:spPr>
            <a:xfrm>
              <a:off x="1146095" y="3309434"/>
              <a:ext cx="17145" cy="8890"/>
            </a:xfrm>
            <a:custGeom>
              <a:avLst/>
              <a:gdLst/>
              <a:ahLst/>
              <a:cxnLst/>
              <a:rect l="l" t="t" r="r" b="b"/>
              <a:pathLst>
                <a:path w="17144" h="8889">
                  <a:moveTo>
                    <a:pt x="11150" y="0"/>
                  </a:moveTo>
                  <a:lnTo>
                    <a:pt x="8242" y="203"/>
                  </a:lnTo>
                  <a:lnTo>
                    <a:pt x="3962" y="2794"/>
                  </a:lnTo>
                  <a:lnTo>
                    <a:pt x="2654" y="4305"/>
                  </a:lnTo>
                  <a:lnTo>
                    <a:pt x="0" y="8229"/>
                  </a:lnTo>
                  <a:lnTo>
                    <a:pt x="5168" y="8750"/>
                  </a:lnTo>
                  <a:lnTo>
                    <a:pt x="8293" y="8775"/>
                  </a:lnTo>
                  <a:lnTo>
                    <a:pt x="9855" y="8547"/>
                  </a:lnTo>
                  <a:lnTo>
                    <a:pt x="12699" y="7632"/>
                  </a:lnTo>
                  <a:lnTo>
                    <a:pt x="13919" y="7416"/>
                  </a:lnTo>
                  <a:lnTo>
                    <a:pt x="16865" y="5600"/>
                  </a:lnTo>
                  <a:lnTo>
                    <a:pt x="16865" y="3771"/>
                  </a:lnTo>
                  <a:lnTo>
                    <a:pt x="16471" y="3263"/>
                  </a:lnTo>
                  <a:lnTo>
                    <a:pt x="15506" y="1854"/>
                  </a:lnTo>
                  <a:lnTo>
                    <a:pt x="15328" y="1257"/>
                  </a:lnTo>
                  <a:lnTo>
                    <a:pt x="14236" y="927"/>
                  </a:lnTo>
                  <a:lnTo>
                    <a:pt x="11150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7" name="object 457"/>
            <p:cNvPicPr/>
            <p:nvPr/>
          </p:nvPicPr>
          <p:blipFill>
            <a:blip r:embed="rId134" cstate="print"/>
            <a:stretch>
              <a:fillRect/>
            </a:stretch>
          </p:blipFill>
          <p:spPr>
            <a:xfrm>
              <a:off x="1390608" y="3137967"/>
              <a:ext cx="64644" cy="35750"/>
            </a:xfrm>
            <a:prstGeom prst="rect">
              <a:avLst/>
            </a:prstGeom>
          </p:spPr>
        </p:pic>
        <p:pic>
          <p:nvPicPr>
            <p:cNvPr id="458" name="object 458"/>
            <p:cNvPicPr/>
            <p:nvPr/>
          </p:nvPicPr>
          <p:blipFill>
            <a:blip r:embed="rId135" cstate="print"/>
            <a:stretch>
              <a:fillRect/>
            </a:stretch>
          </p:blipFill>
          <p:spPr>
            <a:xfrm>
              <a:off x="1138219" y="3309556"/>
              <a:ext cx="25760" cy="20828"/>
            </a:xfrm>
            <a:prstGeom prst="rect">
              <a:avLst/>
            </a:prstGeom>
          </p:spPr>
        </p:pic>
        <p:pic>
          <p:nvPicPr>
            <p:cNvPr id="459" name="object 459"/>
            <p:cNvPicPr/>
            <p:nvPr/>
          </p:nvPicPr>
          <p:blipFill>
            <a:blip r:embed="rId136" cstate="print"/>
            <a:stretch>
              <a:fillRect/>
            </a:stretch>
          </p:blipFill>
          <p:spPr>
            <a:xfrm>
              <a:off x="1098893" y="3088919"/>
              <a:ext cx="25888" cy="21526"/>
            </a:xfrm>
            <a:prstGeom prst="rect">
              <a:avLst/>
            </a:prstGeom>
          </p:spPr>
        </p:pic>
        <p:sp>
          <p:nvSpPr>
            <p:cNvPr id="460" name="object 460"/>
            <p:cNvSpPr/>
            <p:nvPr/>
          </p:nvSpPr>
          <p:spPr>
            <a:xfrm>
              <a:off x="1113626" y="3096451"/>
              <a:ext cx="13335" cy="14604"/>
            </a:xfrm>
            <a:custGeom>
              <a:avLst/>
              <a:gdLst/>
              <a:ahLst/>
              <a:cxnLst/>
              <a:rect l="l" t="t" r="r" b="b"/>
              <a:pathLst>
                <a:path w="13334" h="14605">
                  <a:moveTo>
                    <a:pt x="0" y="0"/>
                  </a:moveTo>
                  <a:lnTo>
                    <a:pt x="1714" y="4902"/>
                  </a:lnTo>
                  <a:lnTo>
                    <a:pt x="3009" y="7747"/>
                  </a:lnTo>
                  <a:lnTo>
                    <a:pt x="3860" y="9055"/>
                  </a:lnTo>
                  <a:lnTo>
                    <a:pt x="5892" y="11264"/>
                  </a:lnTo>
                  <a:lnTo>
                    <a:pt x="6591" y="12280"/>
                  </a:lnTo>
                  <a:lnTo>
                    <a:pt x="9486" y="14185"/>
                  </a:lnTo>
                  <a:lnTo>
                    <a:pt x="11163" y="13411"/>
                  </a:lnTo>
                  <a:lnTo>
                    <a:pt x="11442" y="12852"/>
                  </a:lnTo>
                  <a:lnTo>
                    <a:pt x="12318" y="11379"/>
                  </a:lnTo>
                  <a:lnTo>
                    <a:pt x="12776" y="10960"/>
                  </a:lnTo>
                  <a:lnTo>
                    <a:pt x="12623" y="9829"/>
                  </a:lnTo>
                  <a:lnTo>
                    <a:pt x="12166" y="6642"/>
                  </a:lnTo>
                  <a:lnTo>
                    <a:pt x="10756" y="4089"/>
                  </a:lnTo>
                  <a:lnTo>
                    <a:pt x="6591" y="1308"/>
                  </a:lnTo>
                  <a:lnTo>
                    <a:pt x="4673" y="7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1" name="object 461"/>
            <p:cNvPicPr/>
            <p:nvPr/>
          </p:nvPicPr>
          <p:blipFill>
            <a:blip r:embed="rId137" cstate="print"/>
            <a:stretch>
              <a:fillRect/>
            </a:stretch>
          </p:blipFill>
          <p:spPr>
            <a:xfrm>
              <a:off x="1099146" y="3090799"/>
              <a:ext cx="28473" cy="20409"/>
            </a:xfrm>
            <a:prstGeom prst="rect">
              <a:avLst/>
            </a:prstGeom>
          </p:spPr>
        </p:pic>
        <p:pic>
          <p:nvPicPr>
            <p:cNvPr id="462" name="object 462"/>
            <p:cNvPicPr/>
            <p:nvPr/>
          </p:nvPicPr>
          <p:blipFill>
            <a:blip r:embed="rId138" cstate="print"/>
            <a:stretch>
              <a:fillRect/>
            </a:stretch>
          </p:blipFill>
          <p:spPr>
            <a:xfrm>
              <a:off x="1217942" y="3324694"/>
              <a:ext cx="31117" cy="28994"/>
            </a:xfrm>
            <a:prstGeom prst="rect">
              <a:avLst/>
            </a:prstGeom>
          </p:spPr>
        </p:pic>
        <p:sp>
          <p:nvSpPr>
            <p:cNvPr id="463" name="object 463"/>
            <p:cNvSpPr/>
            <p:nvPr/>
          </p:nvSpPr>
          <p:spPr>
            <a:xfrm>
              <a:off x="1230619" y="3342464"/>
              <a:ext cx="19685" cy="12700"/>
            </a:xfrm>
            <a:custGeom>
              <a:avLst/>
              <a:gdLst/>
              <a:ahLst/>
              <a:cxnLst/>
              <a:rect l="l" t="t" r="r" b="b"/>
              <a:pathLst>
                <a:path w="19684" h="12700">
                  <a:moveTo>
                    <a:pt x="0" y="0"/>
                  </a:moveTo>
                  <a:lnTo>
                    <a:pt x="2108" y="5321"/>
                  </a:lnTo>
                  <a:lnTo>
                    <a:pt x="3263" y="7442"/>
                  </a:lnTo>
                  <a:lnTo>
                    <a:pt x="7620" y="11633"/>
                  </a:lnTo>
                  <a:lnTo>
                    <a:pt x="11023" y="12623"/>
                  </a:lnTo>
                  <a:lnTo>
                    <a:pt x="14909" y="12331"/>
                  </a:lnTo>
                  <a:lnTo>
                    <a:pt x="16281" y="12230"/>
                  </a:lnTo>
                  <a:lnTo>
                    <a:pt x="16649" y="11569"/>
                  </a:lnTo>
                  <a:lnTo>
                    <a:pt x="18161" y="10160"/>
                  </a:lnTo>
                  <a:lnTo>
                    <a:pt x="18757" y="9664"/>
                  </a:lnTo>
                  <a:lnTo>
                    <a:pt x="19240" y="7493"/>
                  </a:lnTo>
                  <a:lnTo>
                    <a:pt x="16217" y="4572"/>
                  </a:lnTo>
                  <a:lnTo>
                    <a:pt x="14846" y="4013"/>
                  </a:lnTo>
                  <a:lnTo>
                    <a:pt x="11722" y="2184"/>
                  </a:lnTo>
                  <a:lnTo>
                    <a:pt x="9931" y="1511"/>
                  </a:lnTo>
                  <a:lnTo>
                    <a:pt x="6235" y="7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4" name="object 464"/>
            <p:cNvPicPr/>
            <p:nvPr/>
          </p:nvPicPr>
          <p:blipFill>
            <a:blip r:embed="rId139" cstate="print"/>
            <a:stretch>
              <a:fillRect/>
            </a:stretch>
          </p:blipFill>
          <p:spPr>
            <a:xfrm>
              <a:off x="1222263" y="3326219"/>
              <a:ext cx="28152" cy="30238"/>
            </a:xfrm>
            <a:prstGeom prst="rect">
              <a:avLst/>
            </a:prstGeom>
          </p:spPr>
        </p:pic>
        <p:sp>
          <p:nvSpPr>
            <p:cNvPr id="465" name="object 465"/>
            <p:cNvSpPr/>
            <p:nvPr/>
          </p:nvSpPr>
          <p:spPr>
            <a:xfrm>
              <a:off x="1416893" y="3154918"/>
              <a:ext cx="22860" cy="11430"/>
            </a:xfrm>
            <a:custGeom>
              <a:avLst/>
              <a:gdLst/>
              <a:ahLst/>
              <a:cxnLst/>
              <a:rect l="l" t="t" r="r" b="b"/>
              <a:pathLst>
                <a:path w="22859" h="11430">
                  <a:moveTo>
                    <a:pt x="11442" y="0"/>
                  </a:moveTo>
                  <a:lnTo>
                    <a:pt x="9385" y="215"/>
                  </a:lnTo>
                  <a:lnTo>
                    <a:pt x="5626" y="1282"/>
                  </a:lnTo>
                  <a:lnTo>
                    <a:pt x="4025" y="1511"/>
                  </a:lnTo>
                  <a:lnTo>
                    <a:pt x="88" y="3746"/>
                  </a:lnTo>
                  <a:lnTo>
                    <a:pt x="0" y="6146"/>
                  </a:lnTo>
                  <a:lnTo>
                    <a:pt x="495" y="6819"/>
                  </a:lnTo>
                  <a:lnTo>
                    <a:pt x="1689" y="8712"/>
                  </a:lnTo>
                  <a:lnTo>
                    <a:pt x="1892" y="9499"/>
                  </a:lnTo>
                  <a:lnTo>
                    <a:pt x="3314" y="9982"/>
                  </a:lnTo>
                  <a:lnTo>
                    <a:pt x="7302" y="11341"/>
                  </a:lnTo>
                  <a:lnTo>
                    <a:pt x="11125" y="11201"/>
                  </a:lnTo>
                  <a:lnTo>
                    <a:pt x="16827" y="8001"/>
                  </a:lnTo>
                  <a:lnTo>
                    <a:pt x="18605" y="6083"/>
                  </a:lnTo>
                  <a:lnTo>
                    <a:pt x="22263" y="1079"/>
                  </a:lnTo>
                  <a:lnTo>
                    <a:pt x="15519" y="152"/>
                  </a:lnTo>
                  <a:lnTo>
                    <a:pt x="11442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6" name="object 466"/>
            <p:cNvPicPr/>
            <p:nvPr/>
          </p:nvPicPr>
          <p:blipFill>
            <a:blip r:embed="rId140" cstate="print"/>
            <a:stretch>
              <a:fillRect/>
            </a:stretch>
          </p:blipFill>
          <p:spPr>
            <a:xfrm>
              <a:off x="1415389" y="3140278"/>
              <a:ext cx="34683" cy="26314"/>
            </a:xfrm>
            <a:prstGeom prst="rect">
              <a:avLst/>
            </a:prstGeom>
          </p:spPr>
        </p:pic>
        <p:pic>
          <p:nvPicPr>
            <p:cNvPr id="467" name="object 467"/>
            <p:cNvPicPr/>
            <p:nvPr/>
          </p:nvPicPr>
          <p:blipFill>
            <a:blip r:embed="rId141" cstate="print"/>
            <a:stretch>
              <a:fillRect/>
            </a:stretch>
          </p:blipFill>
          <p:spPr>
            <a:xfrm>
              <a:off x="1479816" y="2711283"/>
              <a:ext cx="82308" cy="66523"/>
            </a:xfrm>
            <a:prstGeom prst="rect">
              <a:avLst/>
            </a:prstGeom>
          </p:spPr>
        </p:pic>
        <p:pic>
          <p:nvPicPr>
            <p:cNvPr id="468" name="object 468"/>
            <p:cNvPicPr/>
            <p:nvPr/>
          </p:nvPicPr>
          <p:blipFill>
            <a:blip r:embed="rId142" cstate="print"/>
            <a:stretch>
              <a:fillRect/>
            </a:stretch>
          </p:blipFill>
          <p:spPr>
            <a:xfrm>
              <a:off x="1382551" y="2925064"/>
              <a:ext cx="94851" cy="70319"/>
            </a:xfrm>
            <a:prstGeom prst="rect">
              <a:avLst/>
            </a:prstGeom>
          </p:spPr>
        </p:pic>
        <p:sp>
          <p:nvSpPr>
            <p:cNvPr id="469" name="object 469"/>
            <p:cNvSpPr/>
            <p:nvPr/>
          </p:nvSpPr>
          <p:spPr>
            <a:xfrm>
              <a:off x="1435031" y="3225660"/>
              <a:ext cx="9525" cy="19050"/>
            </a:xfrm>
            <a:custGeom>
              <a:avLst/>
              <a:gdLst/>
              <a:ahLst/>
              <a:cxnLst/>
              <a:rect l="l" t="t" r="r" b="b"/>
              <a:pathLst>
                <a:path w="9525" h="19050">
                  <a:moveTo>
                    <a:pt x="2933" y="0"/>
                  </a:moveTo>
                  <a:lnTo>
                    <a:pt x="1016" y="5295"/>
                  </a:lnTo>
                  <a:lnTo>
                    <a:pt x="177" y="8559"/>
                  </a:lnTo>
                  <a:lnTo>
                    <a:pt x="0" y="10248"/>
                  </a:lnTo>
                  <a:lnTo>
                    <a:pt x="215" y="13423"/>
                  </a:lnTo>
                  <a:lnTo>
                    <a:pt x="101" y="14757"/>
                  </a:lnTo>
                  <a:lnTo>
                    <a:pt x="1231" y="18249"/>
                  </a:lnTo>
                  <a:lnTo>
                    <a:pt x="3162" y="18656"/>
                  </a:lnTo>
                  <a:lnTo>
                    <a:pt x="3784" y="18351"/>
                  </a:lnTo>
                  <a:lnTo>
                    <a:pt x="5511" y="17652"/>
                  </a:lnTo>
                  <a:lnTo>
                    <a:pt x="6184" y="17589"/>
                  </a:lnTo>
                  <a:lnTo>
                    <a:pt x="6819" y="16522"/>
                  </a:lnTo>
                  <a:lnTo>
                    <a:pt x="8610" y="13500"/>
                  </a:lnTo>
                  <a:lnTo>
                    <a:pt x="9169" y="10388"/>
                  </a:lnTo>
                  <a:lnTo>
                    <a:pt x="7581" y="5346"/>
                  </a:lnTo>
                  <a:lnTo>
                    <a:pt x="6350" y="3644"/>
                  </a:lnTo>
                  <a:lnTo>
                    <a:pt x="2933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0" name="object 470"/>
            <p:cNvPicPr/>
            <p:nvPr/>
          </p:nvPicPr>
          <p:blipFill>
            <a:blip r:embed="rId143" cstate="print"/>
            <a:stretch>
              <a:fillRect/>
            </a:stretch>
          </p:blipFill>
          <p:spPr>
            <a:xfrm>
              <a:off x="1425463" y="3214713"/>
              <a:ext cx="18907" cy="31445"/>
            </a:xfrm>
            <a:prstGeom prst="rect">
              <a:avLst/>
            </a:prstGeom>
          </p:spPr>
        </p:pic>
        <p:sp>
          <p:nvSpPr>
            <p:cNvPr id="471" name="object 471"/>
            <p:cNvSpPr/>
            <p:nvPr/>
          </p:nvSpPr>
          <p:spPr>
            <a:xfrm>
              <a:off x="1451521" y="3201571"/>
              <a:ext cx="26034" cy="33020"/>
            </a:xfrm>
            <a:custGeom>
              <a:avLst/>
              <a:gdLst/>
              <a:ahLst/>
              <a:cxnLst/>
              <a:rect l="l" t="t" r="r" b="b"/>
              <a:pathLst>
                <a:path w="26034" h="33019">
                  <a:moveTo>
                    <a:pt x="22733" y="0"/>
                  </a:moveTo>
                  <a:lnTo>
                    <a:pt x="0" y="20116"/>
                  </a:lnTo>
                  <a:lnTo>
                    <a:pt x="736" y="26238"/>
                  </a:lnTo>
                  <a:lnTo>
                    <a:pt x="3390" y="32143"/>
                  </a:lnTo>
                  <a:lnTo>
                    <a:pt x="3733" y="32385"/>
                  </a:lnTo>
                  <a:lnTo>
                    <a:pt x="4076" y="32486"/>
                  </a:lnTo>
                  <a:lnTo>
                    <a:pt x="4343" y="32702"/>
                  </a:lnTo>
                  <a:lnTo>
                    <a:pt x="4699" y="32804"/>
                  </a:lnTo>
                  <a:lnTo>
                    <a:pt x="5118" y="32689"/>
                  </a:lnTo>
                  <a:lnTo>
                    <a:pt x="8026" y="31902"/>
                  </a:lnTo>
                  <a:lnTo>
                    <a:pt x="25577" y="6400"/>
                  </a:lnTo>
                  <a:lnTo>
                    <a:pt x="23355" y="292"/>
                  </a:lnTo>
                  <a:lnTo>
                    <a:pt x="22733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2" name="object 472"/>
            <p:cNvSpPr/>
            <p:nvPr/>
          </p:nvSpPr>
          <p:spPr>
            <a:xfrm>
              <a:off x="1439625" y="3175771"/>
              <a:ext cx="30480" cy="51435"/>
            </a:xfrm>
            <a:custGeom>
              <a:avLst/>
              <a:gdLst/>
              <a:ahLst/>
              <a:cxnLst/>
              <a:rect l="l" t="t" r="r" b="b"/>
              <a:pathLst>
                <a:path w="30480" h="51435">
                  <a:moveTo>
                    <a:pt x="16852" y="0"/>
                  </a:moveTo>
                  <a:lnTo>
                    <a:pt x="9359" y="4749"/>
                  </a:lnTo>
                  <a:lnTo>
                    <a:pt x="4597" y="11239"/>
                  </a:lnTo>
                  <a:lnTo>
                    <a:pt x="0" y="25323"/>
                  </a:lnTo>
                  <a:lnTo>
                    <a:pt x="279" y="32689"/>
                  </a:lnTo>
                  <a:lnTo>
                    <a:pt x="3682" y="43218"/>
                  </a:lnTo>
                  <a:lnTo>
                    <a:pt x="5524" y="46786"/>
                  </a:lnTo>
                  <a:lnTo>
                    <a:pt x="8153" y="50533"/>
                  </a:lnTo>
                  <a:lnTo>
                    <a:pt x="8623" y="50698"/>
                  </a:lnTo>
                  <a:lnTo>
                    <a:pt x="9067" y="50685"/>
                  </a:lnTo>
                  <a:lnTo>
                    <a:pt x="9524" y="50863"/>
                  </a:lnTo>
                  <a:lnTo>
                    <a:pt x="30403" y="26225"/>
                  </a:lnTo>
                  <a:lnTo>
                    <a:pt x="29844" y="18542"/>
                  </a:lnTo>
                  <a:lnTo>
                    <a:pt x="28511" y="15024"/>
                  </a:lnTo>
                  <a:lnTo>
                    <a:pt x="24434" y="7797"/>
                  </a:lnTo>
                  <a:lnTo>
                    <a:pt x="17729" y="203"/>
                  </a:lnTo>
                  <a:lnTo>
                    <a:pt x="16852" y="0"/>
                  </a:lnTo>
                  <a:close/>
                </a:path>
              </a:pathLst>
            </a:custGeom>
            <a:solidFill>
              <a:srgbClr val="96B3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3" name="object 473"/>
            <p:cNvSpPr/>
            <p:nvPr/>
          </p:nvSpPr>
          <p:spPr>
            <a:xfrm>
              <a:off x="1447533" y="3181324"/>
              <a:ext cx="27305" cy="60325"/>
            </a:xfrm>
            <a:custGeom>
              <a:avLst/>
              <a:gdLst/>
              <a:ahLst/>
              <a:cxnLst/>
              <a:rect l="l" t="t" r="r" b="b"/>
              <a:pathLst>
                <a:path w="27305" h="60325">
                  <a:moveTo>
                    <a:pt x="26771" y="22783"/>
                  </a:moveTo>
                  <a:lnTo>
                    <a:pt x="26593" y="22720"/>
                  </a:lnTo>
                  <a:lnTo>
                    <a:pt x="23101" y="29235"/>
                  </a:lnTo>
                  <a:lnTo>
                    <a:pt x="18376" y="34785"/>
                  </a:lnTo>
                  <a:lnTo>
                    <a:pt x="12001" y="43116"/>
                  </a:lnTo>
                  <a:lnTo>
                    <a:pt x="10020" y="45529"/>
                  </a:lnTo>
                  <a:lnTo>
                    <a:pt x="7035" y="51346"/>
                  </a:lnTo>
                  <a:lnTo>
                    <a:pt x="6159" y="53492"/>
                  </a:lnTo>
                  <a:lnTo>
                    <a:pt x="4902" y="50952"/>
                  </a:lnTo>
                  <a:lnTo>
                    <a:pt x="3225" y="46304"/>
                  </a:lnTo>
                  <a:lnTo>
                    <a:pt x="2324" y="39801"/>
                  </a:lnTo>
                  <a:lnTo>
                    <a:pt x="2616" y="32143"/>
                  </a:lnTo>
                  <a:lnTo>
                    <a:pt x="2921" y="28168"/>
                  </a:lnTo>
                  <a:lnTo>
                    <a:pt x="5511" y="16370"/>
                  </a:lnTo>
                  <a:lnTo>
                    <a:pt x="8153" y="8356"/>
                  </a:lnTo>
                  <a:lnTo>
                    <a:pt x="7518" y="0"/>
                  </a:lnTo>
                  <a:lnTo>
                    <a:pt x="7315" y="25"/>
                  </a:lnTo>
                  <a:lnTo>
                    <a:pt x="7302" y="152"/>
                  </a:lnTo>
                  <a:lnTo>
                    <a:pt x="6527" y="6527"/>
                  </a:lnTo>
                  <a:lnTo>
                    <a:pt x="5308" y="12852"/>
                  </a:lnTo>
                  <a:lnTo>
                    <a:pt x="1473" y="29159"/>
                  </a:lnTo>
                  <a:lnTo>
                    <a:pt x="508" y="32740"/>
                  </a:lnTo>
                  <a:lnTo>
                    <a:pt x="0" y="42621"/>
                  </a:lnTo>
                  <a:lnTo>
                    <a:pt x="1257" y="48602"/>
                  </a:lnTo>
                  <a:lnTo>
                    <a:pt x="4229" y="57416"/>
                  </a:lnTo>
                  <a:lnTo>
                    <a:pt x="5156" y="58381"/>
                  </a:lnTo>
                  <a:lnTo>
                    <a:pt x="5029" y="59321"/>
                  </a:lnTo>
                  <a:lnTo>
                    <a:pt x="6299" y="59537"/>
                  </a:lnTo>
                  <a:lnTo>
                    <a:pt x="6477" y="59702"/>
                  </a:lnTo>
                  <a:lnTo>
                    <a:pt x="6591" y="59575"/>
                  </a:lnTo>
                  <a:lnTo>
                    <a:pt x="7531" y="59728"/>
                  </a:lnTo>
                  <a:lnTo>
                    <a:pt x="7670" y="58369"/>
                  </a:lnTo>
                  <a:lnTo>
                    <a:pt x="8064" y="57937"/>
                  </a:lnTo>
                  <a:lnTo>
                    <a:pt x="7848" y="56794"/>
                  </a:lnTo>
                  <a:lnTo>
                    <a:pt x="8064" y="54889"/>
                  </a:lnTo>
                  <a:lnTo>
                    <a:pt x="8978" y="51765"/>
                  </a:lnTo>
                  <a:lnTo>
                    <a:pt x="24358" y="29540"/>
                  </a:lnTo>
                  <a:lnTo>
                    <a:pt x="26771" y="22783"/>
                  </a:lnTo>
                  <a:close/>
                </a:path>
              </a:pathLst>
            </a:custGeom>
            <a:solidFill>
              <a:srgbClr val="829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4" name="object 474"/>
            <p:cNvPicPr/>
            <p:nvPr/>
          </p:nvPicPr>
          <p:blipFill>
            <a:blip r:embed="rId144" cstate="print"/>
            <a:stretch>
              <a:fillRect/>
            </a:stretch>
          </p:blipFill>
          <p:spPr>
            <a:xfrm>
              <a:off x="1450571" y="3223501"/>
              <a:ext cx="38719" cy="26517"/>
            </a:xfrm>
            <a:prstGeom prst="rect">
              <a:avLst/>
            </a:prstGeom>
          </p:spPr>
        </p:pic>
        <p:sp>
          <p:nvSpPr>
            <p:cNvPr id="475" name="object 475"/>
            <p:cNvSpPr/>
            <p:nvPr/>
          </p:nvSpPr>
          <p:spPr>
            <a:xfrm>
              <a:off x="1450916" y="3240433"/>
              <a:ext cx="22860" cy="11430"/>
            </a:xfrm>
            <a:custGeom>
              <a:avLst/>
              <a:gdLst/>
              <a:ahLst/>
              <a:cxnLst/>
              <a:rect l="l" t="t" r="r" b="b"/>
              <a:pathLst>
                <a:path w="22859" h="11429">
                  <a:moveTo>
                    <a:pt x="11442" y="0"/>
                  </a:moveTo>
                  <a:lnTo>
                    <a:pt x="9385" y="215"/>
                  </a:lnTo>
                  <a:lnTo>
                    <a:pt x="5626" y="1295"/>
                  </a:lnTo>
                  <a:lnTo>
                    <a:pt x="4025" y="1511"/>
                  </a:lnTo>
                  <a:lnTo>
                    <a:pt x="88" y="3746"/>
                  </a:lnTo>
                  <a:lnTo>
                    <a:pt x="0" y="6146"/>
                  </a:lnTo>
                  <a:lnTo>
                    <a:pt x="495" y="6819"/>
                  </a:lnTo>
                  <a:lnTo>
                    <a:pt x="1689" y="8712"/>
                  </a:lnTo>
                  <a:lnTo>
                    <a:pt x="1892" y="9499"/>
                  </a:lnTo>
                  <a:lnTo>
                    <a:pt x="3314" y="9982"/>
                  </a:lnTo>
                  <a:lnTo>
                    <a:pt x="7302" y="11341"/>
                  </a:lnTo>
                  <a:lnTo>
                    <a:pt x="11125" y="11201"/>
                  </a:lnTo>
                  <a:lnTo>
                    <a:pt x="16827" y="8001"/>
                  </a:lnTo>
                  <a:lnTo>
                    <a:pt x="18605" y="6083"/>
                  </a:lnTo>
                  <a:lnTo>
                    <a:pt x="22263" y="1079"/>
                  </a:lnTo>
                  <a:lnTo>
                    <a:pt x="15519" y="165"/>
                  </a:lnTo>
                  <a:lnTo>
                    <a:pt x="11442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6" name="object 476"/>
            <p:cNvPicPr/>
            <p:nvPr/>
          </p:nvPicPr>
          <p:blipFill>
            <a:blip r:embed="rId145" cstate="print"/>
            <a:stretch>
              <a:fillRect/>
            </a:stretch>
          </p:blipFill>
          <p:spPr>
            <a:xfrm>
              <a:off x="1449400" y="3225800"/>
              <a:ext cx="34696" cy="26301"/>
            </a:xfrm>
            <a:prstGeom prst="rect">
              <a:avLst/>
            </a:prstGeom>
          </p:spPr>
        </p:pic>
        <p:sp>
          <p:nvSpPr>
            <p:cNvPr id="477" name="object 477"/>
            <p:cNvSpPr/>
            <p:nvPr/>
          </p:nvSpPr>
          <p:spPr>
            <a:xfrm>
              <a:off x="1529999" y="3124013"/>
              <a:ext cx="25400" cy="38735"/>
            </a:xfrm>
            <a:custGeom>
              <a:avLst/>
              <a:gdLst/>
              <a:ahLst/>
              <a:cxnLst/>
              <a:rect l="l" t="t" r="r" b="b"/>
              <a:pathLst>
                <a:path w="25400" h="38735">
                  <a:moveTo>
                    <a:pt x="8026" y="0"/>
                  </a:moveTo>
                  <a:lnTo>
                    <a:pt x="7353" y="317"/>
                  </a:lnTo>
                  <a:lnTo>
                    <a:pt x="2971" y="7493"/>
                  </a:lnTo>
                  <a:lnTo>
                    <a:pt x="622" y="13893"/>
                  </a:lnTo>
                  <a:lnTo>
                    <a:pt x="0" y="16878"/>
                  </a:lnTo>
                  <a:lnTo>
                    <a:pt x="495" y="22961"/>
                  </a:lnTo>
                  <a:lnTo>
                    <a:pt x="1841" y="25793"/>
                  </a:lnTo>
                  <a:lnTo>
                    <a:pt x="7493" y="33070"/>
                  </a:lnTo>
                  <a:lnTo>
                    <a:pt x="12941" y="36601"/>
                  </a:lnTo>
                  <a:lnTo>
                    <a:pt x="19583" y="38379"/>
                  </a:lnTo>
                  <a:lnTo>
                    <a:pt x="20015" y="38252"/>
                  </a:lnTo>
                  <a:lnTo>
                    <a:pt x="20332" y="38023"/>
                  </a:lnTo>
                  <a:lnTo>
                    <a:pt x="20713" y="37960"/>
                  </a:lnTo>
                  <a:lnTo>
                    <a:pt x="21043" y="37731"/>
                  </a:lnTo>
                  <a:lnTo>
                    <a:pt x="21247" y="37299"/>
                  </a:lnTo>
                  <a:lnTo>
                    <a:pt x="22669" y="34328"/>
                  </a:lnTo>
                  <a:lnTo>
                    <a:pt x="23698" y="31191"/>
                  </a:lnTo>
                  <a:lnTo>
                    <a:pt x="25107" y="22377"/>
                  </a:lnTo>
                  <a:lnTo>
                    <a:pt x="24434" y="16573"/>
                  </a:lnTo>
                  <a:lnTo>
                    <a:pt x="19100" y="6438"/>
                  </a:lnTo>
                  <a:lnTo>
                    <a:pt x="14528" y="2286"/>
                  </a:lnTo>
                  <a:lnTo>
                    <a:pt x="8026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8" name="object 478"/>
            <p:cNvSpPr/>
            <p:nvPr/>
          </p:nvSpPr>
          <p:spPr>
            <a:xfrm>
              <a:off x="1502516" y="3120669"/>
              <a:ext cx="39370" cy="43180"/>
            </a:xfrm>
            <a:custGeom>
              <a:avLst/>
              <a:gdLst/>
              <a:ahLst/>
              <a:cxnLst/>
              <a:rect l="l" t="t" r="r" b="b"/>
              <a:pathLst>
                <a:path w="39369" h="43180">
                  <a:moveTo>
                    <a:pt x="13119" y="0"/>
                  </a:moveTo>
                  <a:lnTo>
                    <a:pt x="2247" y="482"/>
                  </a:lnTo>
                  <a:lnTo>
                    <a:pt x="1473" y="1079"/>
                  </a:lnTo>
                  <a:lnTo>
                    <a:pt x="0" y="10579"/>
                  </a:lnTo>
                  <a:lnTo>
                    <a:pt x="1854" y="18999"/>
                  </a:lnTo>
                  <a:lnTo>
                    <a:pt x="36042" y="42684"/>
                  </a:lnTo>
                  <a:lnTo>
                    <a:pt x="36512" y="42405"/>
                  </a:lnTo>
                  <a:lnTo>
                    <a:pt x="36817" y="42011"/>
                  </a:lnTo>
                  <a:lnTo>
                    <a:pt x="37274" y="41770"/>
                  </a:lnTo>
                  <a:lnTo>
                    <a:pt x="37693" y="41338"/>
                  </a:lnTo>
                  <a:lnTo>
                    <a:pt x="37846" y="40678"/>
                  </a:lnTo>
                  <a:lnTo>
                    <a:pt x="38851" y="34113"/>
                  </a:lnTo>
                  <a:lnTo>
                    <a:pt x="38901" y="27566"/>
                  </a:lnTo>
                  <a:lnTo>
                    <a:pt x="38001" y="21184"/>
                  </a:lnTo>
                  <a:lnTo>
                    <a:pt x="21831" y="1485"/>
                  </a:lnTo>
                  <a:lnTo>
                    <a:pt x="13119" y="0"/>
                  </a:lnTo>
                  <a:close/>
                </a:path>
              </a:pathLst>
            </a:custGeom>
            <a:solidFill>
              <a:srgbClr val="96B3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9" name="object 479"/>
            <p:cNvSpPr/>
            <p:nvPr/>
          </p:nvSpPr>
          <p:spPr>
            <a:xfrm>
              <a:off x="1507312" y="3126003"/>
              <a:ext cx="48895" cy="43180"/>
            </a:xfrm>
            <a:custGeom>
              <a:avLst/>
              <a:gdLst/>
              <a:ahLst/>
              <a:cxnLst/>
              <a:rect l="l" t="t" r="r" b="b"/>
              <a:pathLst>
                <a:path w="48894" h="43180">
                  <a:moveTo>
                    <a:pt x="48285" y="41236"/>
                  </a:moveTo>
                  <a:lnTo>
                    <a:pt x="47282" y="40195"/>
                  </a:lnTo>
                  <a:lnTo>
                    <a:pt x="47218" y="39573"/>
                  </a:lnTo>
                  <a:lnTo>
                    <a:pt x="46151" y="38989"/>
                  </a:lnTo>
                  <a:lnTo>
                    <a:pt x="35864" y="6604"/>
                  </a:lnTo>
                  <a:lnTo>
                    <a:pt x="32118" y="0"/>
                  </a:lnTo>
                  <a:lnTo>
                    <a:pt x="31953" y="101"/>
                  </a:lnTo>
                  <a:lnTo>
                    <a:pt x="34709" y="7467"/>
                  </a:lnTo>
                  <a:lnTo>
                    <a:pt x="35839" y="15201"/>
                  </a:lnTo>
                  <a:lnTo>
                    <a:pt x="38061" y="26200"/>
                  </a:lnTo>
                  <a:lnTo>
                    <a:pt x="38595" y="29502"/>
                  </a:lnTo>
                  <a:lnTo>
                    <a:pt x="41173" y="35966"/>
                  </a:lnTo>
                  <a:lnTo>
                    <a:pt x="42278" y="38150"/>
                  </a:lnTo>
                  <a:lnTo>
                    <a:pt x="39344" y="37490"/>
                  </a:lnTo>
                  <a:lnTo>
                    <a:pt x="34417" y="35750"/>
                  </a:lnTo>
                  <a:lnTo>
                    <a:pt x="9385" y="9918"/>
                  </a:lnTo>
                  <a:lnTo>
                    <a:pt x="5130" y="5029"/>
                  </a:lnTo>
                  <a:lnTo>
                    <a:pt x="127" y="698"/>
                  </a:lnTo>
                  <a:lnTo>
                    <a:pt x="0" y="901"/>
                  </a:lnTo>
                  <a:lnTo>
                    <a:pt x="4699" y="5981"/>
                  </a:lnTo>
                  <a:lnTo>
                    <a:pt x="8928" y="11290"/>
                  </a:lnTo>
                  <a:lnTo>
                    <a:pt x="19367" y="25577"/>
                  </a:lnTo>
                  <a:lnTo>
                    <a:pt x="21551" y="28803"/>
                  </a:lnTo>
                  <a:lnTo>
                    <a:pt x="29171" y="35953"/>
                  </a:lnTo>
                  <a:lnTo>
                    <a:pt x="34874" y="38950"/>
                  </a:lnTo>
                  <a:lnTo>
                    <a:pt x="44094" y="42443"/>
                  </a:lnTo>
                  <a:lnTo>
                    <a:pt x="45516" y="42303"/>
                  </a:lnTo>
                  <a:lnTo>
                    <a:pt x="46202" y="43065"/>
                  </a:lnTo>
                  <a:lnTo>
                    <a:pt x="47269" y="42125"/>
                  </a:lnTo>
                  <a:lnTo>
                    <a:pt x="47510" y="42100"/>
                  </a:lnTo>
                  <a:lnTo>
                    <a:pt x="47485" y="41935"/>
                  </a:lnTo>
                  <a:lnTo>
                    <a:pt x="48285" y="41236"/>
                  </a:lnTo>
                  <a:close/>
                </a:path>
              </a:pathLst>
            </a:custGeom>
            <a:solidFill>
              <a:srgbClr val="829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0" name="object 480"/>
            <p:cNvPicPr/>
            <p:nvPr/>
          </p:nvPicPr>
          <p:blipFill>
            <a:blip r:embed="rId146" cstate="print"/>
            <a:stretch>
              <a:fillRect/>
            </a:stretch>
          </p:blipFill>
          <p:spPr>
            <a:xfrm>
              <a:off x="1556029" y="3140862"/>
              <a:ext cx="26073" cy="31102"/>
            </a:xfrm>
            <a:prstGeom prst="rect">
              <a:avLst/>
            </a:prstGeom>
          </p:spPr>
        </p:pic>
        <p:sp>
          <p:nvSpPr>
            <p:cNvPr id="481" name="object 481"/>
            <p:cNvSpPr/>
            <p:nvPr/>
          </p:nvSpPr>
          <p:spPr>
            <a:xfrm>
              <a:off x="1554650" y="3153479"/>
              <a:ext cx="10795" cy="19050"/>
            </a:xfrm>
            <a:custGeom>
              <a:avLst/>
              <a:gdLst/>
              <a:ahLst/>
              <a:cxnLst/>
              <a:rect l="l" t="t" r="r" b="b"/>
              <a:pathLst>
                <a:path w="10794" h="19050">
                  <a:moveTo>
                    <a:pt x="10795" y="0"/>
                  </a:moveTo>
                  <a:lnTo>
                    <a:pt x="5969" y="2565"/>
                  </a:lnTo>
                  <a:lnTo>
                    <a:pt x="4089" y="3860"/>
                  </a:lnTo>
                  <a:lnTo>
                    <a:pt x="596" y="8445"/>
                  </a:lnTo>
                  <a:lnTo>
                    <a:pt x="0" y="11772"/>
                  </a:lnTo>
                  <a:lnTo>
                    <a:pt x="698" y="15405"/>
                  </a:lnTo>
                  <a:lnTo>
                    <a:pt x="939" y="16713"/>
                  </a:lnTo>
                  <a:lnTo>
                    <a:pt x="1600" y="16992"/>
                  </a:lnTo>
                  <a:lnTo>
                    <a:pt x="3098" y="18262"/>
                  </a:lnTo>
                  <a:lnTo>
                    <a:pt x="3619" y="18783"/>
                  </a:lnTo>
                  <a:lnTo>
                    <a:pt x="5727" y="18986"/>
                  </a:lnTo>
                  <a:lnTo>
                    <a:pt x="7188" y="17132"/>
                  </a:lnTo>
                  <a:lnTo>
                    <a:pt x="8166" y="15836"/>
                  </a:lnTo>
                  <a:lnTo>
                    <a:pt x="8559" y="14465"/>
                  </a:lnTo>
                  <a:lnTo>
                    <a:pt x="9969" y="11328"/>
                  </a:lnTo>
                  <a:lnTo>
                    <a:pt x="10401" y="9563"/>
                  </a:lnTo>
                  <a:lnTo>
                    <a:pt x="10769" y="5981"/>
                  </a:lnTo>
                  <a:lnTo>
                    <a:pt x="10795" y="0"/>
                  </a:lnTo>
                  <a:close/>
                </a:path>
              </a:pathLst>
            </a:custGeom>
            <a:solidFill>
              <a:srgbClr val="8A2E1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2" name="object 482"/>
            <p:cNvSpPr/>
            <p:nvPr/>
          </p:nvSpPr>
          <p:spPr>
            <a:xfrm>
              <a:off x="1522917" y="2630044"/>
              <a:ext cx="60960" cy="33655"/>
            </a:xfrm>
            <a:custGeom>
              <a:avLst/>
              <a:gdLst/>
              <a:ahLst/>
              <a:cxnLst/>
              <a:rect l="l" t="t" r="r" b="b"/>
              <a:pathLst>
                <a:path w="60959" h="33655">
                  <a:moveTo>
                    <a:pt x="25860" y="0"/>
                  </a:moveTo>
                  <a:lnTo>
                    <a:pt x="203" y="9893"/>
                  </a:lnTo>
                  <a:lnTo>
                    <a:pt x="241" y="10439"/>
                  </a:lnTo>
                  <a:lnTo>
                    <a:pt x="12" y="10922"/>
                  </a:lnTo>
                  <a:lnTo>
                    <a:pt x="29603" y="33147"/>
                  </a:lnTo>
                  <a:lnTo>
                    <a:pt x="38722" y="32118"/>
                  </a:lnTo>
                  <a:lnTo>
                    <a:pt x="42900" y="30454"/>
                  </a:lnTo>
                  <a:lnTo>
                    <a:pt x="51409" y="25552"/>
                  </a:lnTo>
                  <a:lnTo>
                    <a:pt x="60337" y="17691"/>
                  </a:lnTo>
                  <a:lnTo>
                    <a:pt x="60579" y="16700"/>
                  </a:lnTo>
                  <a:lnTo>
                    <a:pt x="59956" y="15849"/>
                  </a:lnTo>
                  <a:lnTo>
                    <a:pt x="32180" y="106"/>
                  </a:lnTo>
                  <a:lnTo>
                    <a:pt x="25860" y="0"/>
                  </a:lnTo>
                  <a:close/>
                </a:path>
              </a:pathLst>
            </a:custGeom>
            <a:solidFill>
              <a:srgbClr val="287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3" name="object 483"/>
            <p:cNvSpPr/>
            <p:nvPr/>
          </p:nvSpPr>
          <p:spPr>
            <a:xfrm>
              <a:off x="1516973" y="2605731"/>
              <a:ext cx="27305" cy="33655"/>
            </a:xfrm>
            <a:custGeom>
              <a:avLst/>
              <a:gdLst/>
              <a:ahLst/>
              <a:cxnLst/>
              <a:rect l="l" t="t" r="r" b="b"/>
              <a:pathLst>
                <a:path w="27305" h="33655">
                  <a:moveTo>
                    <a:pt x="24866" y="0"/>
                  </a:moveTo>
                  <a:lnTo>
                    <a:pt x="0" y="28562"/>
                  </a:lnTo>
                  <a:lnTo>
                    <a:pt x="304" y="32118"/>
                  </a:lnTo>
                  <a:lnTo>
                    <a:pt x="546" y="32435"/>
                  </a:lnTo>
                  <a:lnTo>
                    <a:pt x="850" y="32562"/>
                  </a:lnTo>
                  <a:lnTo>
                    <a:pt x="1066" y="32867"/>
                  </a:lnTo>
                  <a:lnTo>
                    <a:pt x="1409" y="33083"/>
                  </a:lnTo>
                  <a:lnTo>
                    <a:pt x="8000" y="33058"/>
                  </a:lnTo>
                  <a:lnTo>
                    <a:pt x="14109" y="31102"/>
                  </a:lnTo>
                  <a:lnTo>
                    <a:pt x="26873" y="8267"/>
                  </a:lnTo>
                  <a:lnTo>
                    <a:pt x="25361" y="469"/>
                  </a:lnTo>
                  <a:lnTo>
                    <a:pt x="24866" y="0"/>
                  </a:lnTo>
                  <a:close/>
                </a:path>
              </a:pathLst>
            </a:custGeom>
            <a:solidFill>
              <a:srgbClr val="87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4" name="object 484"/>
            <p:cNvSpPr/>
            <p:nvPr/>
          </p:nvSpPr>
          <p:spPr>
            <a:xfrm>
              <a:off x="1521014" y="2637730"/>
              <a:ext cx="51435" cy="10160"/>
            </a:xfrm>
            <a:custGeom>
              <a:avLst/>
              <a:gdLst/>
              <a:ahLst/>
              <a:cxnLst/>
              <a:rect l="l" t="t" r="r" b="b"/>
              <a:pathLst>
                <a:path w="51434" h="10160">
                  <a:moveTo>
                    <a:pt x="1511" y="0"/>
                  </a:moveTo>
                  <a:lnTo>
                    <a:pt x="0" y="2425"/>
                  </a:lnTo>
                  <a:lnTo>
                    <a:pt x="1574" y="3276"/>
                  </a:lnTo>
                  <a:lnTo>
                    <a:pt x="5041" y="5194"/>
                  </a:lnTo>
                  <a:lnTo>
                    <a:pt x="9080" y="6299"/>
                  </a:lnTo>
                  <a:lnTo>
                    <a:pt x="16840" y="7861"/>
                  </a:lnTo>
                  <a:lnTo>
                    <a:pt x="20612" y="7835"/>
                  </a:lnTo>
                  <a:lnTo>
                    <a:pt x="37726" y="8324"/>
                  </a:lnTo>
                  <a:lnTo>
                    <a:pt x="44308" y="8770"/>
                  </a:lnTo>
                  <a:lnTo>
                    <a:pt x="50977" y="9651"/>
                  </a:lnTo>
                  <a:lnTo>
                    <a:pt x="51053" y="9448"/>
                  </a:lnTo>
                  <a:lnTo>
                    <a:pt x="42837" y="6769"/>
                  </a:lnTo>
                  <a:lnTo>
                    <a:pt x="34251" y="7226"/>
                  </a:lnTo>
                  <a:lnTo>
                    <a:pt x="21882" y="6718"/>
                  </a:lnTo>
                  <a:lnTo>
                    <a:pt x="17856" y="6032"/>
                  </a:lnTo>
                  <a:lnTo>
                    <a:pt x="12077" y="4813"/>
                  </a:lnTo>
                  <a:lnTo>
                    <a:pt x="10134" y="4330"/>
                  </a:lnTo>
                  <a:lnTo>
                    <a:pt x="6489" y="2933"/>
                  </a:lnTo>
                  <a:lnTo>
                    <a:pt x="1511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5" name="object 485"/>
            <p:cNvSpPr/>
            <p:nvPr/>
          </p:nvSpPr>
          <p:spPr>
            <a:xfrm>
              <a:off x="1517876" y="2607495"/>
              <a:ext cx="23495" cy="31750"/>
            </a:xfrm>
            <a:custGeom>
              <a:avLst/>
              <a:gdLst/>
              <a:ahLst/>
              <a:cxnLst/>
              <a:rect l="l" t="t" r="r" b="b"/>
              <a:pathLst>
                <a:path w="23494" h="31750">
                  <a:moveTo>
                    <a:pt x="23215" y="0"/>
                  </a:moveTo>
                  <a:lnTo>
                    <a:pt x="20434" y="3911"/>
                  </a:lnTo>
                  <a:lnTo>
                    <a:pt x="18148" y="8102"/>
                  </a:lnTo>
                  <a:lnTo>
                    <a:pt x="16967" y="10121"/>
                  </a:lnTo>
                  <a:lnTo>
                    <a:pt x="13004" y="16268"/>
                  </a:lnTo>
                  <a:lnTo>
                    <a:pt x="10439" y="20383"/>
                  </a:lnTo>
                  <a:lnTo>
                    <a:pt x="4648" y="25908"/>
                  </a:lnTo>
                  <a:lnTo>
                    <a:pt x="2565" y="28155"/>
                  </a:lnTo>
                  <a:lnTo>
                    <a:pt x="0" y="30568"/>
                  </a:lnTo>
                  <a:lnTo>
                    <a:pt x="507" y="31165"/>
                  </a:lnTo>
                  <a:lnTo>
                    <a:pt x="863" y="30861"/>
                  </a:lnTo>
                  <a:lnTo>
                    <a:pt x="4864" y="27508"/>
                  </a:lnTo>
                  <a:lnTo>
                    <a:pt x="9258" y="24523"/>
                  </a:lnTo>
                  <a:lnTo>
                    <a:pt x="13957" y="18427"/>
                  </a:lnTo>
                  <a:lnTo>
                    <a:pt x="15265" y="16395"/>
                  </a:lnTo>
                  <a:lnTo>
                    <a:pt x="17525" y="12141"/>
                  </a:lnTo>
                  <a:lnTo>
                    <a:pt x="18478" y="9918"/>
                  </a:lnTo>
                  <a:lnTo>
                    <a:pt x="20840" y="5295"/>
                  </a:lnTo>
                  <a:lnTo>
                    <a:pt x="22644" y="1435"/>
                  </a:lnTo>
                  <a:lnTo>
                    <a:pt x="23355" y="114"/>
                  </a:lnTo>
                  <a:lnTo>
                    <a:pt x="23215" y="0"/>
                  </a:lnTo>
                  <a:close/>
                </a:path>
              </a:pathLst>
            </a:custGeom>
            <a:solidFill>
              <a:srgbClr val="829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6" name="object 486"/>
            <p:cNvPicPr/>
            <p:nvPr/>
          </p:nvPicPr>
          <p:blipFill>
            <a:blip r:embed="rId147" cstate="print"/>
            <a:stretch>
              <a:fillRect/>
            </a:stretch>
          </p:blipFill>
          <p:spPr>
            <a:xfrm>
              <a:off x="2442411" y="2557514"/>
              <a:ext cx="732223" cy="889518"/>
            </a:xfrm>
            <a:prstGeom prst="rect">
              <a:avLst/>
            </a:prstGeom>
          </p:spPr>
        </p:pic>
        <p:sp>
          <p:nvSpPr>
            <p:cNvPr id="487" name="object 487"/>
            <p:cNvSpPr/>
            <p:nvPr/>
          </p:nvSpPr>
          <p:spPr>
            <a:xfrm>
              <a:off x="2894116" y="2608497"/>
              <a:ext cx="15240" cy="15875"/>
            </a:xfrm>
            <a:custGeom>
              <a:avLst/>
              <a:gdLst/>
              <a:ahLst/>
              <a:cxnLst/>
              <a:rect l="l" t="t" r="r" b="b"/>
              <a:pathLst>
                <a:path w="15239" h="15875">
                  <a:moveTo>
                    <a:pt x="6934" y="0"/>
                  </a:moveTo>
                  <a:lnTo>
                    <a:pt x="4978" y="495"/>
                  </a:lnTo>
                  <a:lnTo>
                    <a:pt x="5486" y="914"/>
                  </a:lnTo>
                  <a:lnTo>
                    <a:pt x="5156" y="2705"/>
                  </a:lnTo>
                  <a:lnTo>
                    <a:pt x="5232" y="2933"/>
                  </a:lnTo>
                  <a:lnTo>
                    <a:pt x="4343" y="3492"/>
                  </a:lnTo>
                  <a:lnTo>
                    <a:pt x="2705" y="3568"/>
                  </a:lnTo>
                  <a:lnTo>
                    <a:pt x="2578" y="5067"/>
                  </a:lnTo>
                  <a:lnTo>
                    <a:pt x="4432" y="5410"/>
                  </a:lnTo>
                  <a:lnTo>
                    <a:pt x="4216" y="9194"/>
                  </a:lnTo>
                  <a:lnTo>
                    <a:pt x="2781" y="7861"/>
                  </a:lnTo>
                  <a:lnTo>
                    <a:pt x="0" y="10032"/>
                  </a:lnTo>
                  <a:lnTo>
                    <a:pt x="2273" y="10325"/>
                  </a:lnTo>
                  <a:lnTo>
                    <a:pt x="2336" y="11887"/>
                  </a:lnTo>
                  <a:lnTo>
                    <a:pt x="1625" y="12395"/>
                  </a:lnTo>
                  <a:lnTo>
                    <a:pt x="1143" y="15176"/>
                  </a:lnTo>
                  <a:lnTo>
                    <a:pt x="5410" y="15430"/>
                  </a:lnTo>
                  <a:lnTo>
                    <a:pt x="10096" y="15316"/>
                  </a:lnTo>
                  <a:lnTo>
                    <a:pt x="12471" y="13538"/>
                  </a:lnTo>
                  <a:lnTo>
                    <a:pt x="13538" y="10604"/>
                  </a:lnTo>
                  <a:lnTo>
                    <a:pt x="14986" y="6603"/>
                  </a:lnTo>
                  <a:lnTo>
                    <a:pt x="12928" y="2616"/>
                  </a:lnTo>
                  <a:lnTo>
                    <a:pt x="8407" y="673"/>
                  </a:lnTo>
                  <a:lnTo>
                    <a:pt x="6934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8" name="object 488"/>
            <p:cNvSpPr/>
            <p:nvPr/>
          </p:nvSpPr>
          <p:spPr>
            <a:xfrm>
              <a:off x="2913509" y="2605995"/>
              <a:ext cx="18415" cy="33655"/>
            </a:xfrm>
            <a:custGeom>
              <a:avLst/>
              <a:gdLst/>
              <a:ahLst/>
              <a:cxnLst/>
              <a:rect l="l" t="t" r="r" b="b"/>
              <a:pathLst>
                <a:path w="18414" h="33655">
                  <a:moveTo>
                    <a:pt x="2539" y="0"/>
                  </a:moveTo>
                  <a:lnTo>
                    <a:pt x="2146" y="596"/>
                  </a:lnTo>
                  <a:lnTo>
                    <a:pt x="1536" y="1066"/>
                  </a:lnTo>
                  <a:lnTo>
                    <a:pt x="444" y="1333"/>
                  </a:lnTo>
                  <a:lnTo>
                    <a:pt x="0" y="1587"/>
                  </a:lnTo>
                  <a:lnTo>
                    <a:pt x="15493" y="33540"/>
                  </a:lnTo>
                  <a:lnTo>
                    <a:pt x="18249" y="33375"/>
                  </a:lnTo>
                  <a:lnTo>
                    <a:pt x="16273" y="20943"/>
                  </a:lnTo>
                  <a:lnTo>
                    <a:pt x="12499" y="11501"/>
                  </a:lnTo>
                  <a:lnTo>
                    <a:pt x="7673" y="4652"/>
                  </a:lnTo>
                  <a:lnTo>
                    <a:pt x="2539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9" name="object 489"/>
            <p:cNvPicPr/>
            <p:nvPr/>
          </p:nvPicPr>
          <p:blipFill>
            <a:blip r:embed="rId148" cstate="print"/>
            <a:stretch>
              <a:fillRect/>
            </a:stretch>
          </p:blipFill>
          <p:spPr>
            <a:xfrm>
              <a:off x="2896184" y="2589238"/>
              <a:ext cx="22504" cy="21158"/>
            </a:xfrm>
            <a:prstGeom prst="rect">
              <a:avLst/>
            </a:prstGeom>
          </p:spPr>
        </p:pic>
        <p:sp>
          <p:nvSpPr>
            <p:cNvPr id="490" name="object 490"/>
            <p:cNvSpPr/>
            <p:nvPr/>
          </p:nvSpPr>
          <p:spPr>
            <a:xfrm>
              <a:off x="2906307" y="2597828"/>
              <a:ext cx="16510" cy="15875"/>
            </a:xfrm>
            <a:custGeom>
              <a:avLst/>
              <a:gdLst/>
              <a:ahLst/>
              <a:cxnLst/>
              <a:rect l="l" t="t" r="r" b="b"/>
              <a:pathLst>
                <a:path w="16510" h="15875">
                  <a:moveTo>
                    <a:pt x="9474" y="0"/>
                  </a:moveTo>
                  <a:lnTo>
                    <a:pt x="9766" y="584"/>
                  </a:lnTo>
                  <a:lnTo>
                    <a:pt x="8750" y="2082"/>
                  </a:lnTo>
                  <a:lnTo>
                    <a:pt x="8712" y="2324"/>
                  </a:lnTo>
                  <a:lnTo>
                    <a:pt x="7658" y="2476"/>
                  </a:lnTo>
                  <a:lnTo>
                    <a:pt x="6134" y="1866"/>
                  </a:lnTo>
                  <a:lnTo>
                    <a:pt x="5422" y="3200"/>
                  </a:lnTo>
                  <a:lnTo>
                    <a:pt x="6972" y="4267"/>
                  </a:lnTo>
                  <a:lnTo>
                    <a:pt x="5245" y="7632"/>
                  </a:lnTo>
                  <a:lnTo>
                    <a:pt x="4470" y="5841"/>
                  </a:lnTo>
                  <a:lnTo>
                    <a:pt x="1028" y="6680"/>
                  </a:lnTo>
                  <a:lnTo>
                    <a:pt x="2997" y="7873"/>
                  </a:lnTo>
                  <a:lnTo>
                    <a:pt x="2425" y="9334"/>
                  </a:lnTo>
                  <a:lnTo>
                    <a:pt x="1562" y="9499"/>
                  </a:lnTo>
                  <a:lnTo>
                    <a:pt x="0" y="11836"/>
                  </a:lnTo>
                  <a:lnTo>
                    <a:pt x="3784" y="13804"/>
                  </a:lnTo>
                  <a:lnTo>
                    <a:pt x="8115" y="15608"/>
                  </a:lnTo>
                  <a:lnTo>
                    <a:pt x="11010" y="14947"/>
                  </a:lnTo>
                  <a:lnTo>
                    <a:pt x="13182" y="12712"/>
                  </a:lnTo>
                  <a:lnTo>
                    <a:pt x="16116" y="9651"/>
                  </a:lnTo>
                  <a:lnTo>
                    <a:pt x="15862" y="5168"/>
                  </a:lnTo>
                  <a:lnTo>
                    <a:pt x="11455" y="330"/>
                  </a:lnTo>
                  <a:lnTo>
                    <a:pt x="9474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1" name="object 491"/>
            <p:cNvSpPr/>
            <p:nvPr/>
          </p:nvSpPr>
          <p:spPr>
            <a:xfrm>
              <a:off x="2929323" y="2617867"/>
              <a:ext cx="31750" cy="22860"/>
            </a:xfrm>
            <a:custGeom>
              <a:avLst/>
              <a:gdLst/>
              <a:ahLst/>
              <a:cxnLst/>
              <a:rect l="l" t="t" r="r" b="b"/>
              <a:pathLst>
                <a:path w="31750" h="22860">
                  <a:moveTo>
                    <a:pt x="30060" y="0"/>
                  </a:moveTo>
                  <a:lnTo>
                    <a:pt x="23306" y="1535"/>
                  </a:lnTo>
                  <a:lnTo>
                    <a:pt x="15744" y="5133"/>
                  </a:lnTo>
                  <a:lnTo>
                    <a:pt x="7825" y="11508"/>
                  </a:lnTo>
                  <a:lnTo>
                    <a:pt x="0" y="21374"/>
                  </a:lnTo>
                  <a:lnTo>
                    <a:pt x="2324" y="22860"/>
                  </a:lnTo>
                  <a:lnTo>
                    <a:pt x="8604" y="14650"/>
                  </a:lnTo>
                  <a:lnTo>
                    <a:pt x="15503" y="8532"/>
                  </a:lnTo>
                  <a:lnTo>
                    <a:pt x="22998" y="4527"/>
                  </a:lnTo>
                  <a:lnTo>
                    <a:pt x="31064" y="2654"/>
                  </a:lnTo>
                  <a:lnTo>
                    <a:pt x="31495" y="2628"/>
                  </a:lnTo>
                  <a:lnTo>
                    <a:pt x="31229" y="2184"/>
                  </a:lnTo>
                  <a:lnTo>
                    <a:pt x="30416" y="1409"/>
                  </a:lnTo>
                  <a:lnTo>
                    <a:pt x="30111" y="711"/>
                  </a:lnTo>
                  <a:lnTo>
                    <a:pt x="30060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2" name="object 492"/>
            <p:cNvSpPr/>
            <p:nvPr/>
          </p:nvSpPr>
          <p:spPr>
            <a:xfrm>
              <a:off x="2954851" y="2612923"/>
              <a:ext cx="13335" cy="16510"/>
            </a:xfrm>
            <a:custGeom>
              <a:avLst/>
              <a:gdLst/>
              <a:ahLst/>
              <a:cxnLst/>
              <a:rect l="l" t="t" r="r" b="b"/>
              <a:pathLst>
                <a:path w="13335" h="16510">
                  <a:moveTo>
                    <a:pt x="9702" y="0"/>
                  </a:moveTo>
                  <a:lnTo>
                    <a:pt x="7315" y="266"/>
                  </a:lnTo>
                  <a:lnTo>
                    <a:pt x="3187" y="660"/>
                  </a:lnTo>
                  <a:lnTo>
                    <a:pt x="0" y="3835"/>
                  </a:lnTo>
                  <a:lnTo>
                    <a:pt x="10553" y="16230"/>
                  </a:lnTo>
                  <a:lnTo>
                    <a:pt x="10947" y="13436"/>
                  </a:lnTo>
                  <a:lnTo>
                    <a:pt x="10414" y="12725"/>
                  </a:lnTo>
                  <a:lnTo>
                    <a:pt x="10960" y="11264"/>
                  </a:lnTo>
                  <a:lnTo>
                    <a:pt x="13233" y="11696"/>
                  </a:lnTo>
                  <a:lnTo>
                    <a:pt x="11239" y="8775"/>
                  </a:lnTo>
                  <a:lnTo>
                    <a:pt x="9448" y="9588"/>
                  </a:lnTo>
                  <a:lnTo>
                    <a:pt x="10414" y="5930"/>
                  </a:lnTo>
                  <a:lnTo>
                    <a:pt x="12293" y="6172"/>
                  </a:lnTo>
                  <a:lnTo>
                    <a:pt x="12636" y="4699"/>
                  </a:lnTo>
                  <a:lnTo>
                    <a:pt x="11099" y="4127"/>
                  </a:lnTo>
                  <a:lnTo>
                    <a:pt x="10414" y="3327"/>
                  </a:lnTo>
                  <a:lnTo>
                    <a:pt x="10553" y="3111"/>
                  </a:lnTo>
                  <a:lnTo>
                    <a:pt x="10795" y="1320"/>
                  </a:lnTo>
                  <a:lnTo>
                    <a:pt x="11417" y="1079"/>
                  </a:lnTo>
                  <a:lnTo>
                    <a:pt x="9702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3" name="object 493"/>
            <p:cNvSpPr/>
            <p:nvPr/>
          </p:nvSpPr>
          <p:spPr>
            <a:xfrm>
              <a:off x="2929484" y="2609387"/>
              <a:ext cx="21590" cy="32384"/>
            </a:xfrm>
            <a:custGeom>
              <a:avLst/>
              <a:gdLst/>
              <a:ahLst/>
              <a:cxnLst/>
              <a:rect l="l" t="t" r="r" b="b"/>
              <a:pathLst>
                <a:path w="21589" h="32385">
                  <a:moveTo>
                    <a:pt x="18757" y="0"/>
                  </a:moveTo>
                  <a:lnTo>
                    <a:pt x="13210" y="4152"/>
                  </a:lnTo>
                  <a:lnTo>
                    <a:pt x="7764" y="10518"/>
                  </a:lnTo>
                  <a:lnTo>
                    <a:pt x="3125" y="19566"/>
                  </a:lnTo>
                  <a:lnTo>
                    <a:pt x="0" y="31762"/>
                  </a:lnTo>
                  <a:lnTo>
                    <a:pt x="2717" y="32181"/>
                  </a:lnTo>
                  <a:lnTo>
                    <a:pt x="5110" y="22125"/>
                  </a:lnTo>
                  <a:lnTo>
                    <a:pt x="8926" y="13730"/>
                  </a:lnTo>
                  <a:lnTo>
                    <a:pt x="14149" y="7023"/>
                  </a:lnTo>
                  <a:lnTo>
                    <a:pt x="20764" y="2032"/>
                  </a:lnTo>
                  <a:lnTo>
                    <a:pt x="21132" y="1816"/>
                  </a:lnTo>
                  <a:lnTo>
                    <a:pt x="20713" y="1524"/>
                  </a:lnTo>
                  <a:lnTo>
                    <a:pt x="19672" y="1143"/>
                  </a:lnTo>
                  <a:lnTo>
                    <a:pt x="19088" y="635"/>
                  </a:lnTo>
                  <a:lnTo>
                    <a:pt x="18757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4" name="object 494"/>
            <p:cNvSpPr/>
            <p:nvPr/>
          </p:nvSpPr>
          <p:spPr>
            <a:xfrm>
              <a:off x="2941746" y="2601271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7531" y="0"/>
                  </a:moveTo>
                  <a:lnTo>
                    <a:pt x="5511" y="152"/>
                  </a:lnTo>
                  <a:lnTo>
                    <a:pt x="3759" y="1790"/>
                  </a:lnTo>
                  <a:lnTo>
                    <a:pt x="673" y="4559"/>
                  </a:lnTo>
                  <a:lnTo>
                    <a:pt x="0" y="9004"/>
                  </a:lnTo>
                  <a:lnTo>
                    <a:pt x="4597" y="14744"/>
                  </a:lnTo>
                  <a:lnTo>
                    <a:pt x="7416" y="15684"/>
                  </a:lnTo>
                  <a:lnTo>
                    <a:pt x="10388" y="14757"/>
                  </a:lnTo>
                  <a:lnTo>
                    <a:pt x="11899" y="14287"/>
                  </a:lnTo>
                  <a:lnTo>
                    <a:pt x="15849" y="12687"/>
                  </a:lnTo>
                  <a:lnTo>
                    <a:pt x="14516" y="10210"/>
                  </a:lnTo>
                  <a:lnTo>
                    <a:pt x="13677" y="9956"/>
                  </a:lnTo>
                  <a:lnTo>
                    <a:pt x="13233" y="8445"/>
                  </a:lnTo>
                  <a:lnTo>
                    <a:pt x="15303" y="7442"/>
                  </a:lnTo>
                  <a:lnTo>
                    <a:pt x="11963" y="6286"/>
                  </a:lnTo>
                  <a:lnTo>
                    <a:pt x="11023" y="8013"/>
                  </a:lnTo>
                  <a:lnTo>
                    <a:pt x="9613" y="4483"/>
                  </a:lnTo>
                  <a:lnTo>
                    <a:pt x="11264" y="3568"/>
                  </a:lnTo>
                  <a:lnTo>
                    <a:pt x="10668" y="2184"/>
                  </a:lnTo>
                  <a:lnTo>
                    <a:pt x="9093" y="2641"/>
                  </a:lnTo>
                  <a:lnTo>
                    <a:pt x="8077" y="2400"/>
                  </a:lnTo>
                  <a:lnTo>
                    <a:pt x="8064" y="2146"/>
                  </a:lnTo>
                  <a:lnTo>
                    <a:pt x="7175" y="558"/>
                  </a:lnTo>
                  <a:lnTo>
                    <a:pt x="7531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5" name="object 495"/>
            <p:cNvSpPr/>
            <p:nvPr/>
          </p:nvSpPr>
          <p:spPr>
            <a:xfrm>
              <a:off x="2928627" y="2640112"/>
              <a:ext cx="24130" cy="19685"/>
            </a:xfrm>
            <a:custGeom>
              <a:avLst/>
              <a:gdLst/>
              <a:ahLst/>
              <a:cxnLst/>
              <a:rect l="l" t="t" r="r" b="b"/>
              <a:pathLst>
                <a:path w="24130" h="19685">
                  <a:moveTo>
                    <a:pt x="952" y="0"/>
                  </a:moveTo>
                  <a:lnTo>
                    <a:pt x="0" y="1663"/>
                  </a:lnTo>
                  <a:lnTo>
                    <a:pt x="8028" y="5211"/>
                  </a:lnTo>
                  <a:lnTo>
                    <a:pt x="14330" y="9348"/>
                  </a:lnTo>
                  <a:lnTo>
                    <a:pt x="18886" y="14059"/>
                  </a:lnTo>
                  <a:lnTo>
                    <a:pt x="21678" y="19329"/>
                  </a:lnTo>
                  <a:lnTo>
                    <a:pt x="21755" y="19608"/>
                  </a:lnTo>
                  <a:lnTo>
                    <a:pt x="22110" y="19392"/>
                  </a:lnTo>
                  <a:lnTo>
                    <a:pt x="22669" y="18783"/>
                  </a:lnTo>
                  <a:lnTo>
                    <a:pt x="23241" y="18516"/>
                  </a:lnTo>
                  <a:lnTo>
                    <a:pt x="23837" y="18427"/>
                  </a:lnTo>
                  <a:lnTo>
                    <a:pt x="21524" y="14017"/>
                  </a:lnTo>
                  <a:lnTo>
                    <a:pt x="17305" y="9237"/>
                  </a:lnTo>
                  <a:lnTo>
                    <a:pt x="10630" y="4445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6" name="object 496"/>
            <p:cNvSpPr/>
            <p:nvPr/>
          </p:nvSpPr>
          <p:spPr>
            <a:xfrm>
              <a:off x="2943841" y="2649745"/>
              <a:ext cx="15875" cy="15875"/>
            </a:xfrm>
            <a:custGeom>
              <a:avLst/>
              <a:gdLst/>
              <a:ahLst/>
              <a:cxnLst/>
              <a:rect l="l" t="t" r="r" b="b"/>
              <a:pathLst>
                <a:path w="15875" h="15875">
                  <a:moveTo>
                    <a:pt x="7543" y="0"/>
                  </a:moveTo>
                  <a:lnTo>
                    <a:pt x="1270" y="3848"/>
                  </a:lnTo>
                  <a:lnTo>
                    <a:pt x="0" y="6527"/>
                  </a:lnTo>
                  <a:lnTo>
                    <a:pt x="546" y="9601"/>
                  </a:lnTo>
                  <a:lnTo>
                    <a:pt x="825" y="11150"/>
                  </a:lnTo>
                  <a:lnTo>
                    <a:pt x="1917" y="15278"/>
                  </a:lnTo>
                  <a:lnTo>
                    <a:pt x="4559" y="14249"/>
                  </a:lnTo>
                  <a:lnTo>
                    <a:pt x="4902" y="13449"/>
                  </a:lnTo>
                  <a:lnTo>
                    <a:pt x="5283" y="13373"/>
                  </a:lnTo>
                  <a:lnTo>
                    <a:pt x="6451" y="13207"/>
                  </a:lnTo>
                  <a:lnTo>
                    <a:pt x="7188" y="15392"/>
                  </a:lnTo>
                  <a:lnTo>
                    <a:pt x="8763" y="12217"/>
                  </a:lnTo>
                  <a:lnTo>
                    <a:pt x="7162" y="11074"/>
                  </a:lnTo>
                  <a:lnTo>
                    <a:pt x="10845" y="10109"/>
                  </a:lnTo>
                  <a:lnTo>
                    <a:pt x="11544" y="11849"/>
                  </a:lnTo>
                  <a:lnTo>
                    <a:pt x="12992" y="11442"/>
                  </a:lnTo>
                  <a:lnTo>
                    <a:pt x="12725" y="9817"/>
                  </a:lnTo>
                  <a:lnTo>
                    <a:pt x="13093" y="8826"/>
                  </a:lnTo>
                  <a:lnTo>
                    <a:pt x="13335" y="8851"/>
                  </a:lnTo>
                  <a:lnTo>
                    <a:pt x="15024" y="8178"/>
                  </a:lnTo>
                  <a:lnTo>
                    <a:pt x="15532" y="8597"/>
                  </a:lnTo>
                  <a:lnTo>
                    <a:pt x="15633" y="6578"/>
                  </a:lnTo>
                  <a:lnTo>
                    <a:pt x="14236" y="4622"/>
                  </a:lnTo>
                  <a:lnTo>
                    <a:pt x="11874" y="1219"/>
                  </a:lnTo>
                  <a:lnTo>
                    <a:pt x="7543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7" name="object 497"/>
            <p:cNvSpPr/>
            <p:nvPr/>
          </p:nvSpPr>
          <p:spPr>
            <a:xfrm>
              <a:off x="2928137" y="2600364"/>
              <a:ext cx="8255" cy="39370"/>
            </a:xfrm>
            <a:custGeom>
              <a:avLst/>
              <a:gdLst/>
              <a:ahLst/>
              <a:cxnLst/>
              <a:rect l="l" t="t" r="r" b="b"/>
              <a:pathLst>
                <a:path w="8255" h="39369">
                  <a:moveTo>
                    <a:pt x="4645" y="0"/>
                  </a:moveTo>
                  <a:lnTo>
                    <a:pt x="2442" y="6793"/>
                  </a:lnTo>
                  <a:lnTo>
                    <a:pt x="712" y="15041"/>
                  </a:lnTo>
                  <a:lnTo>
                    <a:pt x="0" y="25458"/>
                  </a:lnTo>
                  <a:lnTo>
                    <a:pt x="847" y="38760"/>
                  </a:lnTo>
                  <a:lnTo>
                    <a:pt x="3591" y="38087"/>
                  </a:lnTo>
                  <a:lnTo>
                    <a:pt x="2859" y="27407"/>
                  </a:lnTo>
                  <a:lnTo>
                    <a:pt x="3121" y="17733"/>
                  </a:lnTo>
                  <a:lnTo>
                    <a:pt x="4573" y="9010"/>
                  </a:lnTo>
                  <a:lnTo>
                    <a:pt x="7413" y="1181"/>
                  </a:lnTo>
                  <a:lnTo>
                    <a:pt x="7693" y="850"/>
                  </a:lnTo>
                  <a:lnTo>
                    <a:pt x="7159" y="723"/>
                  </a:lnTo>
                  <a:lnTo>
                    <a:pt x="5991" y="787"/>
                  </a:lnTo>
                  <a:lnTo>
                    <a:pt x="5229" y="495"/>
                  </a:lnTo>
                  <a:lnTo>
                    <a:pt x="4645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8" name="object 498"/>
            <p:cNvPicPr/>
            <p:nvPr/>
          </p:nvPicPr>
          <p:blipFill>
            <a:blip r:embed="rId149" cstate="print"/>
            <a:stretch>
              <a:fillRect/>
            </a:stretch>
          </p:blipFill>
          <p:spPr>
            <a:xfrm>
              <a:off x="2929686" y="2583561"/>
              <a:ext cx="16763" cy="18745"/>
            </a:xfrm>
            <a:prstGeom prst="rect">
              <a:avLst/>
            </a:prstGeom>
          </p:spPr>
        </p:pic>
        <p:sp>
          <p:nvSpPr>
            <p:cNvPr id="499" name="object 499"/>
            <p:cNvSpPr/>
            <p:nvPr/>
          </p:nvSpPr>
          <p:spPr>
            <a:xfrm>
              <a:off x="2927338" y="2593501"/>
              <a:ext cx="14604" cy="12700"/>
            </a:xfrm>
            <a:custGeom>
              <a:avLst/>
              <a:gdLst/>
              <a:ahLst/>
              <a:cxnLst/>
              <a:rect l="l" t="t" r="r" b="b"/>
              <a:pathLst>
                <a:path w="14605" h="12700">
                  <a:moveTo>
                    <a:pt x="3810" y="0"/>
                  </a:moveTo>
                  <a:lnTo>
                    <a:pt x="2286" y="800"/>
                  </a:lnTo>
                  <a:lnTo>
                    <a:pt x="1460" y="2666"/>
                  </a:lnTo>
                  <a:lnTo>
                    <a:pt x="0" y="5854"/>
                  </a:lnTo>
                  <a:lnTo>
                    <a:pt x="977" y="9550"/>
                  </a:lnTo>
                  <a:lnTo>
                    <a:pt x="6489" y="12471"/>
                  </a:lnTo>
                  <a:lnTo>
                    <a:pt x="8991" y="12242"/>
                  </a:lnTo>
                  <a:lnTo>
                    <a:pt x="10998" y="10515"/>
                  </a:lnTo>
                  <a:lnTo>
                    <a:pt x="12014" y="9651"/>
                  </a:lnTo>
                  <a:lnTo>
                    <a:pt x="14554" y="7073"/>
                  </a:lnTo>
                  <a:lnTo>
                    <a:pt x="12661" y="5587"/>
                  </a:lnTo>
                  <a:lnTo>
                    <a:pt x="11925" y="5676"/>
                  </a:lnTo>
                  <a:lnTo>
                    <a:pt x="11087" y="4648"/>
                  </a:lnTo>
                  <a:lnTo>
                    <a:pt x="12357" y="3174"/>
                  </a:lnTo>
                  <a:lnTo>
                    <a:pt x="9359" y="3403"/>
                  </a:lnTo>
                  <a:lnTo>
                    <a:pt x="9220" y="5054"/>
                  </a:lnTo>
                  <a:lnTo>
                    <a:pt x="6934" y="2793"/>
                  </a:lnTo>
                  <a:lnTo>
                    <a:pt x="7899" y="1511"/>
                  </a:lnTo>
                  <a:lnTo>
                    <a:pt x="6972" y="647"/>
                  </a:lnTo>
                  <a:lnTo>
                    <a:pt x="5905" y="1536"/>
                  </a:lnTo>
                  <a:lnTo>
                    <a:pt x="5029" y="1689"/>
                  </a:lnTo>
                  <a:lnTo>
                    <a:pt x="4927" y="1498"/>
                  </a:lnTo>
                  <a:lnTo>
                    <a:pt x="3721" y="558"/>
                  </a:lnTo>
                  <a:lnTo>
                    <a:pt x="3810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0" name="object 500"/>
            <p:cNvSpPr/>
            <p:nvPr/>
          </p:nvSpPr>
          <p:spPr>
            <a:xfrm>
              <a:off x="2929763" y="2637169"/>
              <a:ext cx="36830" cy="10795"/>
            </a:xfrm>
            <a:custGeom>
              <a:avLst/>
              <a:gdLst/>
              <a:ahLst/>
              <a:cxnLst/>
              <a:rect l="l" t="t" r="r" b="b"/>
              <a:pathLst>
                <a:path w="36830" h="10794">
                  <a:moveTo>
                    <a:pt x="12495" y="0"/>
                  </a:moveTo>
                  <a:lnTo>
                    <a:pt x="0" y="1542"/>
                  </a:lnTo>
                  <a:lnTo>
                    <a:pt x="596" y="4222"/>
                  </a:lnTo>
                  <a:lnTo>
                    <a:pt x="10829" y="2778"/>
                  </a:lnTo>
                  <a:lnTo>
                    <a:pt x="20037" y="3263"/>
                  </a:lnTo>
                  <a:lnTo>
                    <a:pt x="28193" y="5672"/>
                  </a:lnTo>
                  <a:lnTo>
                    <a:pt x="35267" y="10000"/>
                  </a:lnTo>
                  <a:lnTo>
                    <a:pt x="35585" y="10280"/>
                  </a:lnTo>
                  <a:lnTo>
                    <a:pt x="35699" y="9772"/>
                  </a:lnTo>
                  <a:lnTo>
                    <a:pt x="35674" y="8667"/>
                  </a:lnTo>
                  <a:lnTo>
                    <a:pt x="35940" y="7943"/>
                  </a:lnTo>
                  <a:lnTo>
                    <a:pt x="36410" y="7397"/>
                  </a:lnTo>
                  <a:lnTo>
                    <a:pt x="30523" y="3753"/>
                  </a:lnTo>
                  <a:lnTo>
                    <a:pt x="22610" y="1012"/>
                  </a:lnTo>
                  <a:lnTo>
                    <a:pt x="12495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1" name="object 501"/>
            <p:cNvSpPr/>
            <p:nvPr/>
          </p:nvSpPr>
          <p:spPr>
            <a:xfrm>
              <a:off x="2674086" y="2630589"/>
              <a:ext cx="297815" cy="307975"/>
            </a:xfrm>
            <a:custGeom>
              <a:avLst/>
              <a:gdLst/>
              <a:ahLst/>
              <a:cxnLst/>
              <a:rect l="l" t="t" r="r" b="b"/>
              <a:pathLst>
                <a:path w="297814" h="307975">
                  <a:moveTo>
                    <a:pt x="11861" y="261327"/>
                  </a:moveTo>
                  <a:lnTo>
                    <a:pt x="5956" y="219354"/>
                  </a:lnTo>
                  <a:lnTo>
                    <a:pt x="4572" y="206044"/>
                  </a:lnTo>
                  <a:lnTo>
                    <a:pt x="3898" y="192328"/>
                  </a:lnTo>
                  <a:lnTo>
                    <a:pt x="3568" y="192265"/>
                  </a:lnTo>
                  <a:lnTo>
                    <a:pt x="3111" y="205422"/>
                  </a:lnTo>
                  <a:lnTo>
                    <a:pt x="4025" y="218224"/>
                  </a:lnTo>
                  <a:lnTo>
                    <a:pt x="8407" y="251637"/>
                  </a:lnTo>
                  <a:lnTo>
                    <a:pt x="8318" y="276059"/>
                  </a:lnTo>
                  <a:lnTo>
                    <a:pt x="7162" y="283908"/>
                  </a:lnTo>
                  <a:lnTo>
                    <a:pt x="2082" y="298107"/>
                  </a:lnTo>
                  <a:lnTo>
                    <a:pt x="0" y="305358"/>
                  </a:lnTo>
                  <a:lnTo>
                    <a:pt x="11836" y="269392"/>
                  </a:lnTo>
                  <a:lnTo>
                    <a:pt x="11861" y="261327"/>
                  </a:lnTo>
                  <a:close/>
                </a:path>
                <a:path w="297814" h="307975">
                  <a:moveTo>
                    <a:pt x="297675" y="4711"/>
                  </a:moveTo>
                  <a:lnTo>
                    <a:pt x="296799" y="2882"/>
                  </a:lnTo>
                  <a:lnTo>
                    <a:pt x="294627" y="1841"/>
                  </a:lnTo>
                  <a:lnTo>
                    <a:pt x="290931" y="0"/>
                  </a:lnTo>
                  <a:lnTo>
                    <a:pt x="286550" y="990"/>
                  </a:lnTo>
                  <a:lnTo>
                    <a:pt x="282879" y="7366"/>
                  </a:lnTo>
                  <a:lnTo>
                    <a:pt x="283032" y="10325"/>
                  </a:lnTo>
                  <a:lnTo>
                    <a:pt x="284988" y="12763"/>
                  </a:lnTo>
                  <a:lnTo>
                    <a:pt x="285978" y="13982"/>
                  </a:lnTo>
                  <a:lnTo>
                    <a:pt x="288912" y="17094"/>
                  </a:lnTo>
                  <a:lnTo>
                    <a:pt x="290728" y="14922"/>
                  </a:lnTo>
                  <a:lnTo>
                    <a:pt x="290652" y="14058"/>
                  </a:lnTo>
                  <a:lnTo>
                    <a:pt x="291896" y="13093"/>
                  </a:lnTo>
                  <a:lnTo>
                    <a:pt x="293585" y="14668"/>
                  </a:lnTo>
                  <a:lnTo>
                    <a:pt x="293433" y="11137"/>
                  </a:lnTo>
                  <a:lnTo>
                    <a:pt x="291503" y="10883"/>
                  </a:lnTo>
                  <a:lnTo>
                    <a:pt x="294271" y="8293"/>
                  </a:lnTo>
                  <a:lnTo>
                    <a:pt x="295719" y="9474"/>
                  </a:lnTo>
                  <a:lnTo>
                    <a:pt x="296786" y="8432"/>
                  </a:lnTo>
                  <a:lnTo>
                    <a:pt x="295783" y="7124"/>
                  </a:lnTo>
                  <a:lnTo>
                    <a:pt x="295630" y="6083"/>
                  </a:lnTo>
                  <a:lnTo>
                    <a:pt x="295871" y="5981"/>
                  </a:lnTo>
                  <a:lnTo>
                    <a:pt x="297027" y="4584"/>
                  </a:lnTo>
                  <a:lnTo>
                    <a:pt x="297675" y="4711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2" name="object 502"/>
            <p:cNvSpPr/>
            <p:nvPr/>
          </p:nvSpPr>
          <p:spPr>
            <a:xfrm>
              <a:off x="2809535" y="2904284"/>
              <a:ext cx="85725" cy="59055"/>
            </a:xfrm>
            <a:custGeom>
              <a:avLst/>
              <a:gdLst/>
              <a:ahLst/>
              <a:cxnLst/>
              <a:rect l="l" t="t" r="r" b="b"/>
              <a:pathLst>
                <a:path w="85725" h="59055">
                  <a:moveTo>
                    <a:pt x="38604" y="0"/>
                  </a:moveTo>
                  <a:lnTo>
                    <a:pt x="927" y="11637"/>
                  </a:lnTo>
                  <a:lnTo>
                    <a:pt x="533" y="13415"/>
                  </a:lnTo>
                  <a:lnTo>
                    <a:pt x="127" y="14266"/>
                  </a:lnTo>
                  <a:lnTo>
                    <a:pt x="26517" y="51973"/>
                  </a:lnTo>
                  <a:lnTo>
                    <a:pt x="38836" y="58907"/>
                  </a:lnTo>
                  <a:lnTo>
                    <a:pt x="51968" y="58881"/>
                  </a:lnTo>
                  <a:lnTo>
                    <a:pt x="58153" y="56773"/>
                  </a:lnTo>
                  <a:lnTo>
                    <a:pt x="71043" y="49750"/>
                  </a:lnTo>
                  <a:lnTo>
                    <a:pt x="84963" y="37634"/>
                  </a:lnTo>
                  <a:lnTo>
                    <a:pt x="85420" y="35920"/>
                  </a:lnTo>
                  <a:lnTo>
                    <a:pt x="84709" y="34345"/>
                  </a:lnTo>
                  <a:lnTo>
                    <a:pt x="56286" y="4538"/>
                  </a:lnTo>
                  <a:lnTo>
                    <a:pt x="47581" y="1401"/>
                  </a:lnTo>
                  <a:lnTo>
                    <a:pt x="38604" y="0"/>
                  </a:lnTo>
                  <a:close/>
                </a:path>
              </a:pathLst>
            </a:custGeom>
            <a:solidFill>
              <a:srgbClr val="96B3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3" name="object 503"/>
            <p:cNvSpPr/>
            <p:nvPr/>
          </p:nvSpPr>
          <p:spPr>
            <a:xfrm>
              <a:off x="2809820" y="2915586"/>
              <a:ext cx="80010" cy="25400"/>
            </a:xfrm>
            <a:custGeom>
              <a:avLst/>
              <a:gdLst/>
              <a:ahLst/>
              <a:cxnLst/>
              <a:rect l="l" t="t" r="r" b="b"/>
              <a:pathLst>
                <a:path w="80010" h="25400">
                  <a:moveTo>
                    <a:pt x="634" y="0"/>
                  </a:moveTo>
                  <a:lnTo>
                    <a:pt x="0" y="2603"/>
                  </a:lnTo>
                  <a:lnTo>
                    <a:pt x="1333" y="3187"/>
                  </a:lnTo>
                  <a:lnTo>
                    <a:pt x="7797" y="6070"/>
                  </a:lnTo>
                  <a:lnTo>
                    <a:pt x="14427" y="8534"/>
                  </a:lnTo>
                  <a:lnTo>
                    <a:pt x="24002" y="13550"/>
                  </a:lnTo>
                  <a:lnTo>
                    <a:pt x="27419" y="14732"/>
                  </a:lnTo>
                  <a:lnTo>
                    <a:pt x="69521" y="25293"/>
                  </a:lnTo>
                  <a:lnTo>
                    <a:pt x="79882" y="25196"/>
                  </a:lnTo>
                  <a:lnTo>
                    <a:pt x="79921" y="24193"/>
                  </a:lnTo>
                  <a:lnTo>
                    <a:pt x="72847" y="23647"/>
                  </a:lnTo>
                  <a:lnTo>
                    <a:pt x="66332" y="22987"/>
                  </a:lnTo>
                  <a:lnTo>
                    <a:pt x="53365" y="20535"/>
                  </a:lnTo>
                  <a:lnTo>
                    <a:pt x="46901" y="18338"/>
                  </a:lnTo>
                  <a:lnTo>
                    <a:pt x="37604" y="14757"/>
                  </a:lnTo>
                  <a:lnTo>
                    <a:pt x="34632" y="13449"/>
                  </a:lnTo>
                  <a:lnTo>
                    <a:pt x="28079" y="12052"/>
                  </a:lnTo>
                  <a:lnTo>
                    <a:pt x="24803" y="10350"/>
                  </a:lnTo>
                  <a:lnTo>
                    <a:pt x="14808" y="6921"/>
                  </a:lnTo>
                  <a:lnTo>
                    <a:pt x="8432" y="3479"/>
                  </a:lnTo>
                  <a:lnTo>
                    <a:pt x="634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4" name="object 504"/>
            <p:cNvSpPr/>
            <p:nvPr/>
          </p:nvSpPr>
          <p:spPr>
            <a:xfrm>
              <a:off x="2886906" y="3087578"/>
              <a:ext cx="77470" cy="66675"/>
            </a:xfrm>
            <a:custGeom>
              <a:avLst/>
              <a:gdLst/>
              <a:ahLst/>
              <a:cxnLst/>
              <a:rect l="l" t="t" r="r" b="b"/>
              <a:pathLst>
                <a:path w="77469" h="66675">
                  <a:moveTo>
                    <a:pt x="16078" y="0"/>
                  </a:moveTo>
                  <a:lnTo>
                    <a:pt x="9271" y="749"/>
                  </a:lnTo>
                  <a:lnTo>
                    <a:pt x="1739" y="2819"/>
                  </a:lnTo>
                  <a:lnTo>
                    <a:pt x="1193" y="3530"/>
                  </a:lnTo>
                  <a:lnTo>
                    <a:pt x="939" y="4368"/>
                  </a:lnTo>
                  <a:lnTo>
                    <a:pt x="355" y="5041"/>
                  </a:lnTo>
                  <a:lnTo>
                    <a:pt x="0" y="6032"/>
                  </a:lnTo>
                  <a:lnTo>
                    <a:pt x="127" y="7238"/>
                  </a:lnTo>
                  <a:lnTo>
                    <a:pt x="2245" y="19122"/>
                  </a:lnTo>
                  <a:lnTo>
                    <a:pt x="21501" y="56591"/>
                  </a:lnTo>
                  <a:lnTo>
                    <a:pt x="46050" y="66332"/>
                  </a:lnTo>
                  <a:lnTo>
                    <a:pt x="60032" y="64185"/>
                  </a:lnTo>
                  <a:lnTo>
                    <a:pt x="76161" y="57518"/>
                  </a:lnTo>
                  <a:lnTo>
                    <a:pt x="77012" y="56045"/>
                  </a:lnTo>
                  <a:lnTo>
                    <a:pt x="76708" y="54279"/>
                  </a:lnTo>
                  <a:lnTo>
                    <a:pt x="56413" y="15646"/>
                  </a:lnTo>
                  <a:lnTo>
                    <a:pt x="22821" y="546"/>
                  </a:lnTo>
                  <a:lnTo>
                    <a:pt x="16078" y="0"/>
                  </a:lnTo>
                  <a:close/>
                </a:path>
              </a:pathLst>
            </a:custGeom>
            <a:solidFill>
              <a:srgbClr val="96B3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5" name="object 505"/>
            <p:cNvSpPr/>
            <p:nvPr/>
          </p:nvSpPr>
          <p:spPr>
            <a:xfrm>
              <a:off x="2887511" y="3090062"/>
              <a:ext cx="71755" cy="52705"/>
            </a:xfrm>
            <a:custGeom>
              <a:avLst/>
              <a:gdLst/>
              <a:ahLst/>
              <a:cxnLst/>
              <a:rect l="l" t="t" r="r" b="b"/>
              <a:pathLst>
                <a:path w="71755" h="52705">
                  <a:moveTo>
                    <a:pt x="1219" y="0"/>
                  </a:moveTo>
                  <a:lnTo>
                    <a:pt x="0" y="2247"/>
                  </a:lnTo>
                  <a:lnTo>
                    <a:pt x="1130" y="3301"/>
                  </a:lnTo>
                  <a:lnTo>
                    <a:pt x="6654" y="8356"/>
                  </a:lnTo>
                  <a:lnTo>
                    <a:pt x="12433" y="13068"/>
                  </a:lnTo>
                  <a:lnTo>
                    <a:pt x="20434" y="21272"/>
                  </a:lnTo>
                  <a:lnTo>
                    <a:pt x="23431" y="23596"/>
                  </a:lnTo>
                  <a:lnTo>
                    <a:pt x="28549" y="29362"/>
                  </a:lnTo>
                  <a:lnTo>
                    <a:pt x="34518" y="33540"/>
                  </a:lnTo>
                  <a:lnTo>
                    <a:pt x="43176" y="39204"/>
                  </a:lnTo>
                  <a:lnTo>
                    <a:pt x="52114" y="44302"/>
                  </a:lnTo>
                  <a:lnTo>
                    <a:pt x="61300" y="48655"/>
                  </a:lnTo>
                  <a:lnTo>
                    <a:pt x="71246" y="52247"/>
                  </a:lnTo>
                  <a:lnTo>
                    <a:pt x="71526" y="51295"/>
                  </a:lnTo>
                  <a:lnTo>
                    <a:pt x="64871" y="48259"/>
                  </a:lnTo>
                  <a:lnTo>
                    <a:pt x="58788" y="45313"/>
                  </a:lnTo>
                  <a:lnTo>
                    <a:pt x="46939" y="38353"/>
                  </a:lnTo>
                  <a:lnTo>
                    <a:pt x="41249" y="33985"/>
                  </a:lnTo>
                  <a:lnTo>
                    <a:pt x="33185" y="27254"/>
                  </a:lnTo>
                  <a:lnTo>
                    <a:pt x="30657" y="24930"/>
                  </a:lnTo>
                  <a:lnTo>
                    <a:pt x="24688" y="21272"/>
                  </a:lnTo>
                  <a:lnTo>
                    <a:pt x="21945" y="18503"/>
                  </a:lnTo>
                  <a:lnTo>
                    <a:pt x="13169" y="11658"/>
                  </a:lnTo>
                  <a:lnTo>
                    <a:pt x="7873" y="6095"/>
                  </a:lnTo>
                  <a:lnTo>
                    <a:pt x="1219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6" name="object 506"/>
            <p:cNvSpPr/>
            <p:nvPr/>
          </p:nvSpPr>
          <p:spPr>
            <a:xfrm>
              <a:off x="2851172" y="2987151"/>
              <a:ext cx="53340" cy="78105"/>
            </a:xfrm>
            <a:custGeom>
              <a:avLst/>
              <a:gdLst/>
              <a:ahLst/>
              <a:cxnLst/>
              <a:rect l="l" t="t" r="r" b="b"/>
              <a:pathLst>
                <a:path w="53339" h="78105">
                  <a:moveTo>
                    <a:pt x="50698" y="0"/>
                  </a:moveTo>
                  <a:lnTo>
                    <a:pt x="15150" y="20163"/>
                  </a:lnTo>
                  <a:lnTo>
                    <a:pt x="1435" y="55905"/>
                  </a:lnTo>
                  <a:lnTo>
                    <a:pt x="0" y="73545"/>
                  </a:lnTo>
                  <a:lnTo>
                    <a:pt x="330" y="74409"/>
                  </a:lnTo>
                  <a:lnTo>
                    <a:pt x="825" y="74930"/>
                  </a:lnTo>
                  <a:lnTo>
                    <a:pt x="1130" y="75793"/>
                  </a:lnTo>
                  <a:lnTo>
                    <a:pt x="1689" y="76504"/>
                  </a:lnTo>
                  <a:lnTo>
                    <a:pt x="2501" y="76695"/>
                  </a:lnTo>
                  <a:lnTo>
                    <a:pt x="10736" y="77555"/>
                  </a:lnTo>
                  <a:lnTo>
                    <a:pt x="18949" y="76577"/>
                  </a:lnTo>
                  <a:lnTo>
                    <a:pt x="49987" y="46901"/>
                  </a:lnTo>
                  <a:lnTo>
                    <a:pt x="53036" y="17573"/>
                  </a:lnTo>
                  <a:lnTo>
                    <a:pt x="52692" y="1536"/>
                  </a:lnTo>
                  <a:lnTo>
                    <a:pt x="51930" y="139"/>
                  </a:lnTo>
                  <a:lnTo>
                    <a:pt x="50698" y="0"/>
                  </a:lnTo>
                  <a:close/>
                </a:path>
              </a:pathLst>
            </a:custGeom>
            <a:solidFill>
              <a:srgbClr val="287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7" name="object 507"/>
            <p:cNvSpPr/>
            <p:nvPr/>
          </p:nvSpPr>
          <p:spPr>
            <a:xfrm>
              <a:off x="2849177" y="2992869"/>
              <a:ext cx="52069" cy="73660"/>
            </a:xfrm>
            <a:custGeom>
              <a:avLst/>
              <a:gdLst/>
              <a:ahLst/>
              <a:cxnLst/>
              <a:rect l="l" t="t" r="r" b="b"/>
              <a:pathLst>
                <a:path w="52069" h="73660">
                  <a:moveTo>
                    <a:pt x="51511" y="0"/>
                  </a:moveTo>
                  <a:lnTo>
                    <a:pt x="44641" y="8222"/>
                  </a:lnTo>
                  <a:lnTo>
                    <a:pt x="38714" y="17464"/>
                  </a:lnTo>
                  <a:lnTo>
                    <a:pt x="24320" y="43408"/>
                  </a:lnTo>
                  <a:lnTo>
                    <a:pt x="20192" y="49022"/>
                  </a:lnTo>
                  <a:lnTo>
                    <a:pt x="11976" y="59347"/>
                  </a:lnTo>
                  <a:lnTo>
                    <a:pt x="7378" y="63436"/>
                  </a:lnTo>
                  <a:lnTo>
                    <a:pt x="0" y="67818"/>
                  </a:lnTo>
                  <a:lnTo>
                    <a:pt x="1422" y="73228"/>
                  </a:lnTo>
                  <a:lnTo>
                    <a:pt x="24498" y="46837"/>
                  </a:lnTo>
                  <a:lnTo>
                    <a:pt x="39216" y="19975"/>
                  </a:lnTo>
                  <a:lnTo>
                    <a:pt x="45146" y="9960"/>
                  </a:lnTo>
                  <a:lnTo>
                    <a:pt x="51676" y="355"/>
                  </a:lnTo>
                  <a:lnTo>
                    <a:pt x="51511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8" name="object 508"/>
            <p:cNvSpPr/>
            <p:nvPr/>
          </p:nvSpPr>
          <p:spPr>
            <a:xfrm>
              <a:off x="2826034" y="2948721"/>
              <a:ext cx="53340" cy="78105"/>
            </a:xfrm>
            <a:custGeom>
              <a:avLst/>
              <a:gdLst/>
              <a:ahLst/>
              <a:cxnLst/>
              <a:rect l="l" t="t" r="r" b="b"/>
              <a:pathLst>
                <a:path w="53339" h="78105">
                  <a:moveTo>
                    <a:pt x="50711" y="0"/>
                  </a:moveTo>
                  <a:lnTo>
                    <a:pt x="15168" y="20156"/>
                  </a:lnTo>
                  <a:lnTo>
                    <a:pt x="1447" y="55905"/>
                  </a:lnTo>
                  <a:lnTo>
                    <a:pt x="0" y="73545"/>
                  </a:lnTo>
                  <a:lnTo>
                    <a:pt x="342" y="74383"/>
                  </a:lnTo>
                  <a:lnTo>
                    <a:pt x="838" y="74904"/>
                  </a:lnTo>
                  <a:lnTo>
                    <a:pt x="1143" y="75793"/>
                  </a:lnTo>
                  <a:lnTo>
                    <a:pt x="1701" y="76492"/>
                  </a:lnTo>
                  <a:lnTo>
                    <a:pt x="2527" y="76682"/>
                  </a:lnTo>
                  <a:lnTo>
                    <a:pt x="10759" y="77548"/>
                  </a:lnTo>
                  <a:lnTo>
                    <a:pt x="18969" y="76568"/>
                  </a:lnTo>
                  <a:lnTo>
                    <a:pt x="49987" y="46888"/>
                  </a:lnTo>
                  <a:lnTo>
                    <a:pt x="53060" y="17564"/>
                  </a:lnTo>
                  <a:lnTo>
                    <a:pt x="52717" y="1536"/>
                  </a:lnTo>
                  <a:lnTo>
                    <a:pt x="51943" y="126"/>
                  </a:lnTo>
                  <a:lnTo>
                    <a:pt x="50711" y="0"/>
                  </a:lnTo>
                  <a:close/>
                </a:path>
              </a:pathLst>
            </a:custGeom>
            <a:solidFill>
              <a:srgbClr val="2F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9" name="object 509"/>
            <p:cNvSpPr/>
            <p:nvPr/>
          </p:nvSpPr>
          <p:spPr>
            <a:xfrm>
              <a:off x="2824043" y="2954429"/>
              <a:ext cx="52069" cy="73660"/>
            </a:xfrm>
            <a:custGeom>
              <a:avLst/>
              <a:gdLst/>
              <a:ahLst/>
              <a:cxnLst/>
              <a:rect l="l" t="t" r="r" b="b"/>
              <a:pathLst>
                <a:path w="52069" h="73660">
                  <a:moveTo>
                    <a:pt x="51523" y="0"/>
                  </a:moveTo>
                  <a:lnTo>
                    <a:pt x="44648" y="8222"/>
                  </a:lnTo>
                  <a:lnTo>
                    <a:pt x="38722" y="17464"/>
                  </a:lnTo>
                  <a:lnTo>
                    <a:pt x="24333" y="43383"/>
                  </a:lnTo>
                  <a:lnTo>
                    <a:pt x="20205" y="49009"/>
                  </a:lnTo>
                  <a:lnTo>
                    <a:pt x="14097" y="56807"/>
                  </a:lnTo>
                  <a:lnTo>
                    <a:pt x="11988" y="59334"/>
                  </a:lnTo>
                  <a:lnTo>
                    <a:pt x="7404" y="63436"/>
                  </a:lnTo>
                  <a:lnTo>
                    <a:pt x="0" y="67805"/>
                  </a:lnTo>
                  <a:lnTo>
                    <a:pt x="1447" y="73228"/>
                  </a:lnTo>
                  <a:lnTo>
                    <a:pt x="24511" y="46824"/>
                  </a:lnTo>
                  <a:lnTo>
                    <a:pt x="39223" y="19964"/>
                  </a:lnTo>
                  <a:lnTo>
                    <a:pt x="45157" y="9951"/>
                  </a:lnTo>
                  <a:lnTo>
                    <a:pt x="51676" y="342"/>
                  </a:lnTo>
                  <a:lnTo>
                    <a:pt x="51523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0" name="object 510"/>
            <p:cNvSpPr/>
            <p:nvPr/>
          </p:nvSpPr>
          <p:spPr>
            <a:xfrm>
              <a:off x="2768691" y="2945205"/>
              <a:ext cx="57150" cy="76200"/>
            </a:xfrm>
            <a:custGeom>
              <a:avLst/>
              <a:gdLst/>
              <a:ahLst/>
              <a:cxnLst/>
              <a:rect l="l" t="t" r="r" b="b"/>
              <a:pathLst>
                <a:path w="57150" h="76200">
                  <a:moveTo>
                    <a:pt x="2679" y="0"/>
                  </a:moveTo>
                  <a:lnTo>
                    <a:pt x="1422" y="711"/>
                  </a:lnTo>
                  <a:lnTo>
                    <a:pt x="1117" y="2171"/>
                  </a:lnTo>
                  <a:lnTo>
                    <a:pt x="0" y="11918"/>
                  </a:lnTo>
                  <a:lnTo>
                    <a:pt x="606" y="21739"/>
                  </a:lnTo>
                  <a:lnTo>
                    <a:pt x="17273" y="56084"/>
                  </a:lnTo>
                  <a:lnTo>
                    <a:pt x="51473" y="76085"/>
                  </a:lnTo>
                  <a:lnTo>
                    <a:pt x="52209" y="75819"/>
                  </a:lnTo>
                  <a:lnTo>
                    <a:pt x="52705" y="75298"/>
                  </a:lnTo>
                  <a:lnTo>
                    <a:pt x="53454" y="75069"/>
                  </a:lnTo>
                  <a:lnTo>
                    <a:pt x="54114" y="74523"/>
                  </a:lnTo>
                  <a:lnTo>
                    <a:pt x="56448" y="63658"/>
                  </a:lnTo>
                  <a:lnTo>
                    <a:pt x="57027" y="53506"/>
                  </a:lnTo>
                  <a:lnTo>
                    <a:pt x="56128" y="43309"/>
                  </a:lnTo>
                  <a:lnTo>
                    <a:pt x="32727" y="7645"/>
                  </a:lnTo>
                  <a:lnTo>
                    <a:pt x="19443" y="2654"/>
                  </a:lnTo>
                  <a:lnTo>
                    <a:pt x="2679" y="0"/>
                  </a:lnTo>
                  <a:close/>
                </a:path>
              </a:pathLst>
            </a:custGeom>
            <a:solidFill>
              <a:srgbClr val="75AB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1" name="object 511"/>
            <p:cNvSpPr/>
            <p:nvPr/>
          </p:nvSpPr>
          <p:spPr>
            <a:xfrm>
              <a:off x="2774175" y="2949646"/>
              <a:ext cx="50800" cy="74295"/>
            </a:xfrm>
            <a:custGeom>
              <a:avLst/>
              <a:gdLst/>
              <a:ahLst/>
              <a:cxnLst/>
              <a:rect l="l" t="t" r="r" b="b"/>
              <a:pathLst>
                <a:path w="50800" h="74294">
                  <a:moveTo>
                    <a:pt x="304" y="0"/>
                  </a:moveTo>
                  <a:lnTo>
                    <a:pt x="0" y="114"/>
                  </a:lnTo>
                  <a:lnTo>
                    <a:pt x="5429" y="9850"/>
                  </a:lnTo>
                  <a:lnTo>
                    <a:pt x="11833" y="18597"/>
                  </a:lnTo>
                  <a:lnTo>
                    <a:pt x="30175" y="40398"/>
                  </a:lnTo>
                  <a:lnTo>
                    <a:pt x="33972" y="46354"/>
                  </a:lnTo>
                  <a:lnTo>
                    <a:pt x="40868" y="58089"/>
                  </a:lnTo>
                  <a:lnTo>
                    <a:pt x="43370" y="64350"/>
                  </a:lnTo>
                  <a:lnTo>
                    <a:pt x="45656" y="74066"/>
                  </a:lnTo>
                  <a:lnTo>
                    <a:pt x="50215" y="73215"/>
                  </a:lnTo>
                  <a:lnTo>
                    <a:pt x="49415" y="70218"/>
                  </a:lnTo>
                  <a:lnTo>
                    <a:pt x="47663" y="63626"/>
                  </a:lnTo>
                  <a:lnTo>
                    <a:pt x="44373" y="57200"/>
                  </a:lnTo>
                  <a:lnTo>
                    <a:pt x="37299" y="45554"/>
                  </a:lnTo>
                  <a:lnTo>
                    <a:pt x="32943" y="40754"/>
                  </a:lnTo>
                  <a:lnTo>
                    <a:pt x="13914" y="18400"/>
                  </a:lnTo>
                  <a:lnTo>
                    <a:pt x="6897" y="9520"/>
                  </a:lnTo>
                  <a:lnTo>
                    <a:pt x="304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2" name="object 512"/>
            <p:cNvSpPr/>
            <p:nvPr/>
          </p:nvSpPr>
          <p:spPr>
            <a:xfrm>
              <a:off x="2920766" y="3043978"/>
              <a:ext cx="90170" cy="59055"/>
            </a:xfrm>
            <a:custGeom>
              <a:avLst/>
              <a:gdLst/>
              <a:ahLst/>
              <a:cxnLst/>
              <a:rect l="l" t="t" r="r" b="b"/>
              <a:pathLst>
                <a:path w="90169" h="59055">
                  <a:moveTo>
                    <a:pt x="41224" y="0"/>
                  </a:moveTo>
                  <a:lnTo>
                    <a:pt x="4851" y="15999"/>
                  </a:lnTo>
                  <a:lnTo>
                    <a:pt x="0" y="23276"/>
                  </a:lnTo>
                  <a:lnTo>
                    <a:pt x="304" y="24178"/>
                  </a:lnTo>
                  <a:lnTo>
                    <a:pt x="215" y="25105"/>
                  </a:lnTo>
                  <a:lnTo>
                    <a:pt x="28771" y="50383"/>
                  </a:lnTo>
                  <a:lnTo>
                    <a:pt x="53352" y="58519"/>
                  </a:lnTo>
                  <a:lnTo>
                    <a:pt x="65963" y="55039"/>
                  </a:lnTo>
                  <a:lnTo>
                    <a:pt x="71158" y="51343"/>
                  </a:lnTo>
                  <a:lnTo>
                    <a:pt x="81038" y="41081"/>
                  </a:lnTo>
                  <a:lnTo>
                    <a:pt x="90081" y="25549"/>
                  </a:lnTo>
                  <a:lnTo>
                    <a:pt x="89903" y="23759"/>
                  </a:lnTo>
                  <a:lnTo>
                    <a:pt x="50711" y="772"/>
                  </a:lnTo>
                  <a:lnTo>
                    <a:pt x="41224" y="0"/>
                  </a:lnTo>
                  <a:close/>
                </a:path>
              </a:pathLst>
            </a:custGeom>
            <a:solidFill>
              <a:srgbClr val="2F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3" name="object 513"/>
            <p:cNvSpPr/>
            <p:nvPr/>
          </p:nvSpPr>
          <p:spPr>
            <a:xfrm>
              <a:off x="2917836" y="3063438"/>
              <a:ext cx="76835" cy="11430"/>
            </a:xfrm>
            <a:custGeom>
              <a:avLst/>
              <a:gdLst/>
              <a:ahLst/>
              <a:cxnLst/>
              <a:rect l="l" t="t" r="r" b="b"/>
              <a:pathLst>
                <a:path w="76835" h="11430">
                  <a:moveTo>
                    <a:pt x="1003" y="0"/>
                  </a:moveTo>
                  <a:lnTo>
                    <a:pt x="26771" y="10934"/>
                  </a:lnTo>
                  <a:lnTo>
                    <a:pt x="32194" y="10172"/>
                  </a:lnTo>
                  <a:lnTo>
                    <a:pt x="57005" y="7785"/>
                  </a:lnTo>
                  <a:lnTo>
                    <a:pt x="66659" y="7308"/>
                  </a:lnTo>
                  <a:lnTo>
                    <a:pt x="76682" y="7620"/>
                  </a:lnTo>
                  <a:lnTo>
                    <a:pt x="76682" y="7264"/>
                  </a:lnTo>
                  <a:lnTo>
                    <a:pt x="66937" y="5796"/>
                  </a:lnTo>
                  <a:lnTo>
                    <a:pt x="57613" y="5822"/>
                  </a:lnTo>
                  <a:lnTo>
                    <a:pt x="33502" y="7962"/>
                  </a:lnTo>
                  <a:lnTo>
                    <a:pt x="27355" y="7480"/>
                  </a:lnTo>
                  <a:lnTo>
                    <a:pt x="18491" y="6477"/>
                  </a:lnTo>
                  <a:lnTo>
                    <a:pt x="15481" y="6032"/>
                  </a:lnTo>
                  <a:lnTo>
                    <a:pt x="9563" y="4216"/>
                  </a:lnTo>
                  <a:lnTo>
                    <a:pt x="1003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4" name="object 514"/>
            <p:cNvSpPr/>
            <p:nvPr/>
          </p:nvSpPr>
          <p:spPr>
            <a:xfrm>
              <a:off x="2739646" y="3056482"/>
              <a:ext cx="87630" cy="57150"/>
            </a:xfrm>
            <a:custGeom>
              <a:avLst/>
              <a:gdLst/>
              <a:ahLst/>
              <a:cxnLst/>
              <a:rect l="l" t="t" r="r" b="b"/>
              <a:pathLst>
                <a:path w="87630" h="57150">
                  <a:moveTo>
                    <a:pt x="35318" y="0"/>
                  </a:moveTo>
                  <a:lnTo>
                    <a:pt x="5333" y="27444"/>
                  </a:lnTo>
                  <a:lnTo>
                    <a:pt x="0" y="45402"/>
                  </a:lnTo>
                  <a:lnTo>
                    <a:pt x="546" y="47066"/>
                  </a:lnTo>
                  <a:lnTo>
                    <a:pt x="2044" y="47967"/>
                  </a:lnTo>
                  <a:lnTo>
                    <a:pt x="12124" y="52861"/>
                  </a:lnTo>
                  <a:lnTo>
                    <a:pt x="22544" y="55835"/>
                  </a:lnTo>
                  <a:lnTo>
                    <a:pt x="33032" y="56933"/>
                  </a:lnTo>
                  <a:lnTo>
                    <a:pt x="43319" y="56197"/>
                  </a:lnTo>
                  <a:lnTo>
                    <a:pt x="80403" y="32511"/>
                  </a:lnTo>
                  <a:lnTo>
                    <a:pt x="87414" y="18618"/>
                  </a:lnTo>
                  <a:lnTo>
                    <a:pt x="87248" y="17665"/>
                  </a:lnTo>
                  <a:lnTo>
                    <a:pt x="86766" y="16929"/>
                  </a:lnTo>
                  <a:lnTo>
                    <a:pt x="86652" y="16001"/>
                  </a:lnTo>
                  <a:lnTo>
                    <a:pt x="42735" y="88"/>
                  </a:lnTo>
                  <a:lnTo>
                    <a:pt x="35318" y="0"/>
                  </a:lnTo>
                  <a:close/>
                </a:path>
              </a:pathLst>
            </a:custGeom>
            <a:solidFill>
              <a:srgbClr val="2F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5" name="object 515"/>
            <p:cNvSpPr/>
            <p:nvPr/>
          </p:nvSpPr>
          <p:spPr>
            <a:xfrm>
              <a:off x="2755055" y="3071565"/>
              <a:ext cx="74930" cy="24130"/>
            </a:xfrm>
            <a:custGeom>
              <a:avLst/>
              <a:gdLst/>
              <a:ahLst/>
              <a:cxnLst/>
              <a:rect l="l" t="t" r="r" b="b"/>
              <a:pathLst>
                <a:path w="74930" h="24130">
                  <a:moveTo>
                    <a:pt x="65392" y="0"/>
                  </a:moveTo>
                  <a:lnTo>
                    <a:pt x="59042" y="914"/>
                  </a:lnTo>
                  <a:lnTo>
                    <a:pt x="47332" y="3670"/>
                  </a:lnTo>
                  <a:lnTo>
                    <a:pt x="42278" y="6184"/>
                  </a:lnTo>
                  <a:lnTo>
                    <a:pt x="18900" y="16741"/>
                  </a:lnTo>
                  <a:lnTo>
                    <a:pt x="9707" y="20406"/>
                  </a:lnTo>
                  <a:lnTo>
                    <a:pt x="0" y="23431"/>
                  </a:lnTo>
                  <a:lnTo>
                    <a:pt x="63" y="23774"/>
                  </a:lnTo>
                  <a:lnTo>
                    <a:pt x="9767" y="21945"/>
                  </a:lnTo>
                  <a:lnTo>
                    <a:pt x="18742" y="18830"/>
                  </a:lnTo>
                  <a:lnTo>
                    <a:pt x="41503" y="8763"/>
                  </a:lnTo>
                  <a:lnTo>
                    <a:pt x="47510" y="7188"/>
                  </a:lnTo>
                  <a:lnTo>
                    <a:pt x="59270" y="4648"/>
                  </a:lnTo>
                  <a:lnTo>
                    <a:pt x="65354" y="4432"/>
                  </a:lnTo>
                  <a:lnTo>
                    <a:pt x="74536" y="5651"/>
                  </a:lnTo>
                  <a:lnTo>
                    <a:pt x="74510" y="914"/>
                  </a:lnTo>
                  <a:lnTo>
                    <a:pt x="71666" y="635"/>
                  </a:lnTo>
                  <a:lnTo>
                    <a:pt x="65392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6" name="object 516"/>
            <p:cNvSpPr/>
            <p:nvPr/>
          </p:nvSpPr>
          <p:spPr>
            <a:xfrm>
              <a:off x="2738108" y="3008981"/>
              <a:ext cx="87630" cy="57150"/>
            </a:xfrm>
            <a:custGeom>
              <a:avLst/>
              <a:gdLst/>
              <a:ahLst/>
              <a:cxnLst/>
              <a:rect l="l" t="t" r="r" b="b"/>
              <a:pathLst>
                <a:path w="87630" h="57150">
                  <a:moveTo>
                    <a:pt x="35331" y="0"/>
                  </a:moveTo>
                  <a:lnTo>
                    <a:pt x="5333" y="27457"/>
                  </a:lnTo>
                  <a:lnTo>
                    <a:pt x="0" y="45415"/>
                  </a:lnTo>
                  <a:lnTo>
                    <a:pt x="558" y="47078"/>
                  </a:lnTo>
                  <a:lnTo>
                    <a:pt x="2057" y="47967"/>
                  </a:lnTo>
                  <a:lnTo>
                    <a:pt x="12137" y="52861"/>
                  </a:lnTo>
                  <a:lnTo>
                    <a:pt x="22556" y="55837"/>
                  </a:lnTo>
                  <a:lnTo>
                    <a:pt x="33045" y="56938"/>
                  </a:lnTo>
                  <a:lnTo>
                    <a:pt x="43332" y="56210"/>
                  </a:lnTo>
                  <a:lnTo>
                    <a:pt x="80403" y="32524"/>
                  </a:lnTo>
                  <a:lnTo>
                    <a:pt x="87426" y="18618"/>
                  </a:lnTo>
                  <a:lnTo>
                    <a:pt x="87248" y="17691"/>
                  </a:lnTo>
                  <a:lnTo>
                    <a:pt x="86779" y="16929"/>
                  </a:lnTo>
                  <a:lnTo>
                    <a:pt x="86664" y="16001"/>
                  </a:lnTo>
                  <a:lnTo>
                    <a:pt x="42748" y="101"/>
                  </a:lnTo>
                  <a:lnTo>
                    <a:pt x="35331" y="0"/>
                  </a:lnTo>
                  <a:close/>
                </a:path>
              </a:pathLst>
            </a:custGeom>
            <a:solidFill>
              <a:srgbClr val="96B3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7" name="object 517"/>
            <p:cNvSpPr/>
            <p:nvPr/>
          </p:nvSpPr>
          <p:spPr>
            <a:xfrm>
              <a:off x="2753514" y="3024079"/>
              <a:ext cx="74930" cy="24130"/>
            </a:xfrm>
            <a:custGeom>
              <a:avLst/>
              <a:gdLst/>
              <a:ahLst/>
              <a:cxnLst/>
              <a:rect l="l" t="t" r="r" b="b"/>
              <a:pathLst>
                <a:path w="74930" h="24130">
                  <a:moveTo>
                    <a:pt x="65405" y="0"/>
                  </a:moveTo>
                  <a:lnTo>
                    <a:pt x="59042" y="901"/>
                  </a:lnTo>
                  <a:lnTo>
                    <a:pt x="47332" y="3657"/>
                  </a:lnTo>
                  <a:lnTo>
                    <a:pt x="42278" y="6172"/>
                  </a:lnTo>
                  <a:lnTo>
                    <a:pt x="18911" y="16740"/>
                  </a:lnTo>
                  <a:lnTo>
                    <a:pt x="9718" y="20406"/>
                  </a:lnTo>
                  <a:lnTo>
                    <a:pt x="0" y="23418"/>
                  </a:lnTo>
                  <a:lnTo>
                    <a:pt x="63" y="23761"/>
                  </a:lnTo>
                  <a:lnTo>
                    <a:pt x="9773" y="21945"/>
                  </a:lnTo>
                  <a:lnTo>
                    <a:pt x="18745" y="18830"/>
                  </a:lnTo>
                  <a:lnTo>
                    <a:pt x="41516" y="8750"/>
                  </a:lnTo>
                  <a:lnTo>
                    <a:pt x="47536" y="7175"/>
                  </a:lnTo>
                  <a:lnTo>
                    <a:pt x="59270" y="4635"/>
                  </a:lnTo>
                  <a:lnTo>
                    <a:pt x="65366" y="4406"/>
                  </a:lnTo>
                  <a:lnTo>
                    <a:pt x="74549" y="5638"/>
                  </a:lnTo>
                  <a:lnTo>
                    <a:pt x="74523" y="901"/>
                  </a:lnTo>
                  <a:lnTo>
                    <a:pt x="71666" y="635"/>
                  </a:lnTo>
                  <a:lnTo>
                    <a:pt x="65405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8" name="object 518"/>
            <p:cNvSpPr/>
            <p:nvPr/>
          </p:nvSpPr>
          <p:spPr>
            <a:xfrm>
              <a:off x="2752796" y="3111423"/>
              <a:ext cx="88900" cy="61594"/>
            </a:xfrm>
            <a:custGeom>
              <a:avLst/>
              <a:gdLst/>
              <a:ahLst/>
              <a:cxnLst/>
              <a:rect l="l" t="t" r="r" b="b"/>
              <a:pathLst>
                <a:path w="88900" h="61594">
                  <a:moveTo>
                    <a:pt x="40678" y="0"/>
                  </a:moveTo>
                  <a:lnTo>
                    <a:pt x="76" y="25095"/>
                  </a:lnTo>
                  <a:lnTo>
                    <a:pt x="0" y="26885"/>
                  </a:lnTo>
                  <a:lnTo>
                    <a:pt x="1041" y="28486"/>
                  </a:lnTo>
                  <a:lnTo>
                    <a:pt x="35610" y="57518"/>
                  </a:lnTo>
                  <a:lnTo>
                    <a:pt x="54001" y="61058"/>
                  </a:lnTo>
                  <a:lnTo>
                    <a:pt x="62851" y="60222"/>
                  </a:lnTo>
                  <a:lnTo>
                    <a:pt x="88607" y="45567"/>
                  </a:lnTo>
                  <a:lnTo>
                    <a:pt x="88442" y="44627"/>
                  </a:lnTo>
                  <a:lnTo>
                    <a:pt x="88658" y="43726"/>
                  </a:lnTo>
                  <a:lnTo>
                    <a:pt x="63843" y="13017"/>
                  </a:lnTo>
                  <a:lnTo>
                    <a:pt x="47637" y="2413"/>
                  </a:lnTo>
                  <a:lnTo>
                    <a:pt x="40678" y="0"/>
                  </a:lnTo>
                  <a:close/>
                </a:path>
              </a:pathLst>
            </a:custGeom>
            <a:solidFill>
              <a:srgbClr val="96B3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9" name="object 519"/>
            <p:cNvSpPr/>
            <p:nvPr/>
          </p:nvSpPr>
          <p:spPr>
            <a:xfrm>
              <a:off x="2769116" y="3138322"/>
              <a:ext cx="75565" cy="22860"/>
            </a:xfrm>
            <a:custGeom>
              <a:avLst/>
              <a:gdLst/>
              <a:ahLst/>
              <a:cxnLst/>
              <a:rect l="l" t="t" r="r" b="b"/>
              <a:pathLst>
                <a:path w="75564" h="22860">
                  <a:moveTo>
                    <a:pt x="63" y="0"/>
                  </a:moveTo>
                  <a:lnTo>
                    <a:pt x="0" y="355"/>
                  </a:lnTo>
                  <a:lnTo>
                    <a:pt x="9424" y="3761"/>
                  </a:lnTo>
                  <a:lnTo>
                    <a:pt x="18624" y="5629"/>
                  </a:lnTo>
                  <a:lnTo>
                    <a:pt x="42697" y="8394"/>
                  </a:lnTo>
                  <a:lnTo>
                    <a:pt x="48691" y="10121"/>
                  </a:lnTo>
                  <a:lnTo>
                    <a:pt x="60198" y="13957"/>
                  </a:lnTo>
                  <a:lnTo>
                    <a:pt x="65798" y="16929"/>
                  </a:lnTo>
                  <a:lnTo>
                    <a:pt x="73698" y="22860"/>
                  </a:lnTo>
                  <a:lnTo>
                    <a:pt x="75285" y="18554"/>
                  </a:lnTo>
                  <a:lnTo>
                    <a:pt x="44272" y="6489"/>
                  </a:lnTo>
                  <a:lnTo>
                    <a:pt x="19491" y="3824"/>
                  </a:lnTo>
                  <a:lnTo>
                    <a:pt x="9904" y="234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0" name="object 520"/>
            <p:cNvSpPr/>
            <p:nvPr/>
          </p:nvSpPr>
          <p:spPr>
            <a:xfrm>
              <a:off x="2663797" y="3154916"/>
              <a:ext cx="88900" cy="61594"/>
            </a:xfrm>
            <a:custGeom>
              <a:avLst/>
              <a:gdLst/>
              <a:ahLst/>
              <a:cxnLst/>
              <a:rect l="l" t="t" r="r" b="b"/>
              <a:pathLst>
                <a:path w="88900" h="61594">
                  <a:moveTo>
                    <a:pt x="40690" y="0"/>
                  </a:moveTo>
                  <a:lnTo>
                    <a:pt x="76" y="25057"/>
                  </a:lnTo>
                  <a:lnTo>
                    <a:pt x="0" y="26885"/>
                  </a:lnTo>
                  <a:lnTo>
                    <a:pt x="1041" y="28473"/>
                  </a:lnTo>
                  <a:lnTo>
                    <a:pt x="35610" y="57505"/>
                  </a:lnTo>
                  <a:lnTo>
                    <a:pt x="54001" y="61050"/>
                  </a:lnTo>
                  <a:lnTo>
                    <a:pt x="62851" y="60211"/>
                  </a:lnTo>
                  <a:lnTo>
                    <a:pt x="88607" y="45554"/>
                  </a:lnTo>
                  <a:lnTo>
                    <a:pt x="88455" y="44640"/>
                  </a:lnTo>
                  <a:lnTo>
                    <a:pt x="88658" y="43713"/>
                  </a:lnTo>
                  <a:lnTo>
                    <a:pt x="63850" y="13001"/>
                  </a:lnTo>
                  <a:lnTo>
                    <a:pt x="47650" y="2412"/>
                  </a:lnTo>
                  <a:lnTo>
                    <a:pt x="40690" y="0"/>
                  </a:lnTo>
                  <a:close/>
                </a:path>
              </a:pathLst>
            </a:custGeom>
            <a:solidFill>
              <a:srgbClr val="75AB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1" name="object 521"/>
            <p:cNvPicPr/>
            <p:nvPr/>
          </p:nvPicPr>
          <p:blipFill>
            <a:blip r:embed="rId150" cstate="print"/>
            <a:stretch>
              <a:fillRect/>
            </a:stretch>
          </p:blipFill>
          <p:spPr>
            <a:xfrm>
              <a:off x="2405621" y="2588361"/>
              <a:ext cx="751814" cy="969010"/>
            </a:xfrm>
            <a:prstGeom prst="rect">
              <a:avLst/>
            </a:prstGeom>
          </p:spPr>
        </p:pic>
        <p:sp>
          <p:nvSpPr>
            <p:cNvPr id="522" name="object 522"/>
            <p:cNvSpPr/>
            <p:nvPr/>
          </p:nvSpPr>
          <p:spPr>
            <a:xfrm>
              <a:off x="2680130" y="3181795"/>
              <a:ext cx="75565" cy="22860"/>
            </a:xfrm>
            <a:custGeom>
              <a:avLst/>
              <a:gdLst/>
              <a:ahLst/>
              <a:cxnLst/>
              <a:rect l="l" t="t" r="r" b="b"/>
              <a:pathLst>
                <a:path w="75564" h="22860">
                  <a:moveTo>
                    <a:pt x="50" y="0"/>
                  </a:moveTo>
                  <a:lnTo>
                    <a:pt x="0" y="355"/>
                  </a:lnTo>
                  <a:lnTo>
                    <a:pt x="9412" y="3774"/>
                  </a:lnTo>
                  <a:lnTo>
                    <a:pt x="18611" y="5637"/>
                  </a:lnTo>
                  <a:lnTo>
                    <a:pt x="42684" y="8407"/>
                  </a:lnTo>
                  <a:lnTo>
                    <a:pt x="48691" y="10109"/>
                  </a:lnTo>
                  <a:lnTo>
                    <a:pt x="60198" y="13957"/>
                  </a:lnTo>
                  <a:lnTo>
                    <a:pt x="65786" y="16941"/>
                  </a:lnTo>
                  <a:lnTo>
                    <a:pt x="73685" y="22847"/>
                  </a:lnTo>
                  <a:lnTo>
                    <a:pt x="75285" y="18554"/>
                  </a:lnTo>
                  <a:lnTo>
                    <a:pt x="72809" y="16814"/>
                  </a:lnTo>
                  <a:lnTo>
                    <a:pt x="67348" y="12954"/>
                  </a:lnTo>
                  <a:lnTo>
                    <a:pt x="61264" y="10452"/>
                  </a:lnTo>
                  <a:lnTo>
                    <a:pt x="49720" y="6845"/>
                  </a:lnTo>
                  <a:lnTo>
                    <a:pt x="44272" y="6477"/>
                  </a:lnTo>
                  <a:lnTo>
                    <a:pt x="19480" y="3821"/>
                  </a:lnTo>
                  <a:lnTo>
                    <a:pt x="9891" y="233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3" name="object 523"/>
            <p:cNvSpPr/>
            <p:nvPr/>
          </p:nvSpPr>
          <p:spPr>
            <a:xfrm>
              <a:off x="2633473" y="3224056"/>
              <a:ext cx="65405" cy="41910"/>
            </a:xfrm>
            <a:custGeom>
              <a:avLst/>
              <a:gdLst/>
              <a:ahLst/>
              <a:cxnLst/>
              <a:rect l="l" t="t" r="r" b="b"/>
              <a:pathLst>
                <a:path w="65405" h="41910">
                  <a:moveTo>
                    <a:pt x="28955" y="0"/>
                  </a:moveTo>
                  <a:lnTo>
                    <a:pt x="0" y="28549"/>
                  </a:lnTo>
                  <a:lnTo>
                    <a:pt x="253" y="29806"/>
                  </a:lnTo>
                  <a:lnTo>
                    <a:pt x="30365" y="41440"/>
                  </a:lnTo>
                  <a:lnTo>
                    <a:pt x="37253" y="40803"/>
                  </a:lnTo>
                  <a:lnTo>
                    <a:pt x="65036" y="19570"/>
                  </a:lnTo>
                  <a:lnTo>
                    <a:pt x="64985" y="18884"/>
                  </a:lnTo>
                  <a:lnTo>
                    <a:pt x="64706" y="18275"/>
                  </a:lnTo>
                  <a:lnTo>
                    <a:pt x="64693" y="17576"/>
                  </a:lnTo>
                  <a:lnTo>
                    <a:pt x="34302" y="939"/>
                  </a:lnTo>
                  <a:lnTo>
                    <a:pt x="28955" y="0"/>
                  </a:lnTo>
                  <a:close/>
                </a:path>
              </a:pathLst>
            </a:custGeom>
            <a:solidFill>
              <a:srgbClr val="96B3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4" name="object 524"/>
            <p:cNvSpPr/>
            <p:nvPr/>
          </p:nvSpPr>
          <p:spPr>
            <a:xfrm>
              <a:off x="2645091" y="3240199"/>
              <a:ext cx="55880" cy="9525"/>
            </a:xfrm>
            <a:custGeom>
              <a:avLst/>
              <a:gdLst/>
              <a:ahLst/>
              <a:cxnLst/>
              <a:rect l="l" t="t" r="r" b="b"/>
              <a:pathLst>
                <a:path w="55880" h="9525">
                  <a:moveTo>
                    <a:pt x="44284" y="0"/>
                  </a:moveTo>
                  <a:lnTo>
                    <a:pt x="35636" y="622"/>
                  </a:lnTo>
                  <a:lnTo>
                    <a:pt x="31800" y="1828"/>
                  </a:lnTo>
                  <a:lnTo>
                    <a:pt x="14141" y="6669"/>
                  </a:lnTo>
                  <a:lnTo>
                    <a:pt x="7232" y="8227"/>
                  </a:lnTo>
                  <a:lnTo>
                    <a:pt x="0" y="9258"/>
                  </a:lnTo>
                  <a:lnTo>
                    <a:pt x="25" y="9525"/>
                  </a:lnTo>
                  <a:lnTo>
                    <a:pt x="7162" y="9343"/>
                  </a:lnTo>
                  <a:lnTo>
                    <a:pt x="13868" y="8156"/>
                  </a:lnTo>
                  <a:lnTo>
                    <a:pt x="31051" y="3581"/>
                  </a:lnTo>
                  <a:lnTo>
                    <a:pt x="35496" y="3162"/>
                  </a:lnTo>
                  <a:lnTo>
                    <a:pt x="41960" y="2768"/>
                  </a:lnTo>
                  <a:lnTo>
                    <a:pt x="44157" y="2730"/>
                  </a:lnTo>
                  <a:lnTo>
                    <a:pt x="48564" y="3276"/>
                  </a:lnTo>
                  <a:lnTo>
                    <a:pt x="55079" y="5245"/>
                  </a:lnTo>
                  <a:lnTo>
                    <a:pt x="55435" y="1828"/>
                  </a:lnTo>
                  <a:lnTo>
                    <a:pt x="53403" y="1295"/>
                  </a:lnTo>
                  <a:lnTo>
                    <a:pt x="48933" y="114"/>
                  </a:lnTo>
                  <a:lnTo>
                    <a:pt x="44284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5" name="object 525"/>
            <p:cNvSpPr/>
            <p:nvPr/>
          </p:nvSpPr>
          <p:spPr>
            <a:xfrm>
              <a:off x="2986408" y="3108644"/>
              <a:ext cx="90170" cy="59055"/>
            </a:xfrm>
            <a:custGeom>
              <a:avLst/>
              <a:gdLst/>
              <a:ahLst/>
              <a:cxnLst/>
              <a:rect l="l" t="t" r="r" b="b"/>
              <a:pathLst>
                <a:path w="90169" h="59055">
                  <a:moveTo>
                    <a:pt x="41211" y="0"/>
                  </a:moveTo>
                  <a:lnTo>
                    <a:pt x="4851" y="16004"/>
                  </a:lnTo>
                  <a:lnTo>
                    <a:pt x="0" y="23281"/>
                  </a:lnTo>
                  <a:lnTo>
                    <a:pt x="292" y="24170"/>
                  </a:lnTo>
                  <a:lnTo>
                    <a:pt x="203" y="25110"/>
                  </a:lnTo>
                  <a:lnTo>
                    <a:pt x="28758" y="50387"/>
                  </a:lnTo>
                  <a:lnTo>
                    <a:pt x="53339" y="58524"/>
                  </a:lnTo>
                  <a:lnTo>
                    <a:pt x="65951" y="55044"/>
                  </a:lnTo>
                  <a:lnTo>
                    <a:pt x="71145" y="51336"/>
                  </a:lnTo>
                  <a:lnTo>
                    <a:pt x="81025" y="41087"/>
                  </a:lnTo>
                  <a:lnTo>
                    <a:pt x="90068" y="25567"/>
                  </a:lnTo>
                  <a:lnTo>
                    <a:pt x="89903" y="23764"/>
                  </a:lnTo>
                  <a:lnTo>
                    <a:pt x="50698" y="764"/>
                  </a:lnTo>
                  <a:lnTo>
                    <a:pt x="41211" y="0"/>
                  </a:lnTo>
                  <a:close/>
                </a:path>
              </a:pathLst>
            </a:custGeom>
            <a:solidFill>
              <a:srgbClr val="96B3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6" name="object 526"/>
            <p:cNvSpPr/>
            <p:nvPr/>
          </p:nvSpPr>
          <p:spPr>
            <a:xfrm>
              <a:off x="2983466" y="3128088"/>
              <a:ext cx="76835" cy="11430"/>
            </a:xfrm>
            <a:custGeom>
              <a:avLst/>
              <a:gdLst/>
              <a:ahLst/>
              <a:cxnLst/>
              <a:rect l="l" t="t" r="r" b="b"/>
              <a:pathLst>
                <a:path w="76835" h="11430">
                  <a:moveTo>
                    <a:pt x="1003" y="0"/>
                  </a:moveTo>
                  <a:lnTo>
                    <a:pt x="0" y="4572"/>
                  </a:lnTo>
                  <a:lnTo>
                    <a:pt x="2679" y="5778"/>
                  </a:lnTo>
                  <a:lnTo>
                    <a:pt x="8572" y="8496"/>
                  </a:lnTo>
                  <a:lnTo>
                    <a:pt x="14909" y="9715"/>
                  </a:lnTo>
                  <a:lnTo>
                    <a:pt x="26771" y="10934"/>
                  </a:lnTo>
                  <a:lnTo>
                    <a:pt x="32194" y="10210"/>
                  </a:lnTo>
                  <a:lnTo>
                    <a:pt x="57005" y="7810"/>
                  </a:lnTo>
                  <a:lnTo>
                    <a:pt x="66659" y="7330"/>
                  </a:lnTo>
                  <a:lnTo>
                    <a:pt x="76669" y="7632"/>
                  </a:lnTo>
                  <a:lnTo>
                    <a:pt x="76682" y="7264"/>
                  </a:lnTo>
                  <a:lnTo>
                    <a:pt x="66937" y="5814"/>
                  </a:lnTo>
                  <a:lnTo>
                    <a:pt x="57615" y="5840"/>
                  </a:lnTo>
                  <a:lnTo>
                    <a:pt x="33502" y="7988"/>
                  </a:lnTo>
                  <a:lnTo>
                    <a:pt x="27355" y="7505"/>
                  </a:lnTo>
                  <a:lnTo>
                    <a:pt x="15494" y="6032"/>
                  </a:lnTo>
                  <a:lnTo>
                    <a:pt x="9575" y="4241"/>
                  </a:lnTo>
                  <a:lnTo>
                    <a:pt x="1003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7" name="object 527"/>
            <p:cNvSpPr/>
            <p:nvPr/>
          </p:nvSpPr>
          <p:spPr>
            <a:xfrm>
              <a:off x="2980795" y="3025660"/>
              <a:ext cx="64135" cy="88265"/>
            </a:xfrm>
            <a:custGeom>
              <a:avLst/>
              <a:gdLst/>
              <a:ahLst/>
              <a:cxnLst/>
              <a:rect l="l" t="t" r="r" b="b"/>
              <a:pathLst>
                <a:path w="64135" h="88264">
                  <a:moveTo>
                    <a:pt x="57658" y="0"/>
                  </a:moveTo>
                  <a:lnTo>
                    <a:pt x="18732" y="23710"/>
                  </a:lnTo>
                  <a:lnTo>
                    <a:pt x="1320" y="62103"/>
                  </a:lnTo>
                  <a:lnTo>
                    <a:pt x="0" y="77558"/>
                  </a:lnTo>
                  <a:lnTo>
                    <a:pt x="1041" y="86131"/>
                  </a:lnTo>
                  <a:lnTo>
                    <a:pt x="1625" y="86766"/>
                  </a:lnTo>
                  <a:lnTo>
                    <a:pt x="2362" y="87033"/>
                  </a:lnTo>
                  <a:lnTo>
                    <a:pt x="2895" y="87706"/>
                  </a:lnTo>
                  <a:lnTo>
                    <a:pt x="45974" y="68630"/>
                  </a:lnTo>
                  <a:lnTo>
                    <a:pt x="63563" y="35255"/>
                  </a:lnTo>
                  <a:lnTo>
                    <a:pt x="63385" y="28155"/>
                  </a:lnTo>
                  <a:lnTo>
                    <a:pt x="62914" y="21596"/>
                  </a:lnTo>
                  <a:lnTo>
                    <a:pt x="61964" y="15141"/>
                  </a:lnTo>
                  <a:lnTo>
                    <a:pt x="58902" y="939"/>
                  </a:lnTo>
                  <a:lnTo>
                    <a:pt x="57658" y="0"/>
                  </a:lnTo>
                  <a:close/>
                </a:path>
              </a:pathLst>
            </a:custGeom>
            <a:solidFill>
              <a:srgbClr val="287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8" name="object 528"/>
            <p:cNvSpPr/>
            <p:nvPr/>
          </p:nvSpPr>
          <p:spPr>
            <a:xfrm>
              <a:off x="2978768" y="3043141"/>
              <a:ext cx="52069" cy="73025"/>
            </a:xfrm>
            <a:custGeom>
              <a:avLst/>
              <a:gdLst/>
              <a:ahLst/>
              <a:cxnLst/>
              <a:rect l="l" t="t" r="r" b="b"/>
              <a:pathLst>
                <a:path w="52069" h="73025">
                  <a:moveTo>
                    <a:pt x="51549" y="0"/>
                  </a:moveTo>
                  <a:lnTo>
                    <a:pt x="44576" y="8523"/>
                  </a:lnTo>
                  <a:lnTo>
                    <a:pt x="38812" y="17564"/>
                  </a:lnTo>
                  <a:lnTo>
                    <a:pt x="25234" y="42252"/>
                  </a:lnTo>
                  <a:lnTo>
                    <a:pt x="21107" y="47904"/>
                  </a:lnTo>
                  <a:lnTo>
                    <a:pt x="14973" y="55879"/>
                  </a:lnTo>
                  <a:lnTo>
                    <a:pt x="12827" y="58508"/>
                  </a:lnTo>
                  <a:lnTo>
                    <a:pt x="8013" y="63106"/>
                  </a:lnTo>
                  <a:lnTo>
                    <a:pt x="0" y="68795"/>
                  </a:lnTo>
                  <a:lnTo>
                    <a:pt x="2286" y="72593"/>
                  </a:lnTo>
                  <a:lnTo>
                    <a:pt x="25819" y="44894"/>
                  </a:lnTo>
                  <a:lnTo>
                    <a:pt x="39679" y="19378"/>
                  </a:lnTo>
                  <a:lnTo>
                    <a:pt x="45353" y="9732"/>
                  </a:lnTo>
                  <a:lnTo>
                    <a:pt x="51765" y="228"/>
                  </a:lnTo>
                  <a:lnTo>
                    <a:pt x="51549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9" name="object 529"/>
            <p:cNvSpPr/>
            <p:nvPr/>
          </p:nvSpPr>
          <p:spPr>
            <a:xfrm>
              <a:off x="2895812" y="2942102"/>
              <a:ext cx="52705" cy="106680"/>
            </a:xfrm>
            <a:custGeom>
              <a:avLst/>
              <a:gdLst/>
              <a:ahLst/>
              <a:cxnLst/>
              <a:rect l="l" t="t" r="r" b="b"/>
              <a:pathLst>
                <a:path w="52705" h="106680">
                  <a:moveTo>
                    <a:pt x="27730" y="0"/>
                  </a:moveTo>
                  <a:lnTo>
                    <a:pt x="2432" y="33134"/>
                  </a:lnTo>
                  <a:lnTo>
                    <a:pt x="0" y="55156"/>
                  </a:lnTo>
                  <a:lnTo>
                    <a:pt x="1035" y="66777"/>
                  </a:lnTo>
                  <a:lnTo>
                    <a:pt x="13811" y="104927"/>
                  </a:lnTo>
                  <a:lnTo>
                    <a:pt x="15411" y="105663"/>
                  </a:lnTo>
                  <a:lnTo>
                    <a:pt x="16211" y="106286"/>
                  </a:lnTo>
                  <a:lnTo>
                    <a:pt x="47377" y="77533"/>
                  </a:lnTo>
                  <a:lnTo>
                    <a:pt x="52431" y="62674"/>
                  </a:lnTo>
                  <a:lnTo>
                    <a:pt x="51225" y="45859"/>
                  </a:lnTo>
                  <a:lnTo>
                    <a:pt x="29292" y="825"/>
                  </a:lnTo>
                  <a:lnTo>
                    <a:pt x="27730" y="0"/>
                  </a:lnTo>
                  <a:close/>
                </a:path>
              </a:pathLst>
            </a:custGeom>
            <a:solidFill>
              <a:srgbClr val="87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0" name="object 530"/>
            <p:cNvSpPr/>
            <p:nvPr/>
          </p:nvSpPr>
          <p:spPr>
            <a:xfrm>
              <a:off x="2911047" y="2947359"/>
              <a:ext cx="15875" cy="100965"/>
            </a:xfrm>
            <a:custGeom>
              <a:avLst/>
              <a:gdLst/>
              <a:ahLst/>
              <a:cxnLst/>
              <a:rect l="l" t="t" r="r" b="b"/>
              <a:pathLst>
                <a:path w="15875" h="100964">
                  <a:moveTo>
                    <a:pt x="12979" y="0"/>
                  </a:moveTo>
                  <a:lnTo>
                    <a:pt x="11734" y="12611"/>
                  </a:lnTo>
                  <a:lnTo>
                    <a:pt x="11684" y="31927"/>
                  </a:lnTo>
                  <a:lnTo>
                    <a:pt x="10716" y="48061"/>
                  </a:lnTo>
                  <a:lnTo>
                    <a:pt x="9896" y="57707"/>
                  </a:lnTo>
                  <a:lnTo>
                    <a:pt x="8576" y="67140"/>
                  </a:lnTo>
                  <a:lnTo>
                    <a:pt x="6477" y="76263"/>
                  </a:lnTo>
                  <a:lnTo>
                    <a:pt x="4318" y="83654"/>
                  </a:lnTo>
                  <a:lnTo>
                    <a:pt x="2540" y="91236"/>
                  </a:lnTo>
                  <a:lnTo>
                    <a:pt x="0" y="99707"/>
                  </a:lnTo>
                  <a:lnTo>
                    <a:pt x="1752" y="100901"/>
                  </a:lnTo>
                  <a:lnTo>
                    <a:pt x="2146" y="99809"/>
                  </a:lnTo>
                  <a:lnTo>
                    <a:pt x="9096" y="81734"/>
                  </a:lnTo>
                  <a:lnTo>
                    <a:pt x="12086" y="72402"/>
                  </a:lnTo>
                  <a:lnTo>
                    <a:pt x="14122" y="62496"/>
                  </a:lnTo>
                  <a:lnTo>
                    <a:pt x="14960" y="56299"/>
                  </a:lnTo>
                  <a:lnTo>
                    <a:pt x="15367" y="49885"/>
                  </a:lnTo>
                  <a:lnTo>
                    <a:pt x="15125" y="36766"/>
                  </a:lnTo>
                  <a:lnTo>
                    <a:pt x="14541" y="30086"/>
                  </a:lnTo>
                  <a:lnTo>
                    <a:pt x="13766" y="8267"/>
                  </a:lnTo>
                  <a:lnTo>
                    <a:pt x="13436" y="4305"/>
                  </a:lnTo>
                  <a:lnTo>
                    <a:pt x="13398" y="165"/>
                  </a:lnTo>
                  <a:lnTo>
                    <a:pt x="12979" y="0"/>
                  </a:lnTo>
                  <a:close/>
                </a:path>
              </a:pathLst>
            </a:custGeom>
            <a:solidFill>
              <a:srgbClr val="829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1" name="object 531"/>
            <p:cNvSpPr/>
            <p:nvPr/>
          </p:nvSpPr>
          <p:spPr>
            <a:xfrm>
              <a:off x="2575416" y="3094214"/>
              <a:ext cx="66675" cy="81280"/>
            </a:xfrm>
            <a:custGeom>
              <a:avLst/>
              <a:gdLst/>
              <a:ahLst/>
              <a:cxnLst/>
              <a:rect l="l" t="t" r="r" b="b"/>
              <a:pathLst>
                <a:path w="66675" h="81280">
                  <a:moveTo>
                    <a:pt x="45145" y="0"/>
                  </a:moveTo>
                  <a:lnTo>
                    <a:pt x="7061" y="24501"/>
                  </a:lnTo>
                  <a:lnTo>
                    <a:pt x="0" y="76304"/>
                  </a:lnTo>
                  <a:lnTo>
                    <a:pt x="761" y="78184"/>
                  </a:lnTo>
                  <a:lnTo>
                    <a:pt x="2158" y="78717"/>
                  </a:lnTo>
                  <a:lnTo>
                    <a:pt x="11298" y="80997"/>
                  </a:lnTo>
                  <a:lnTo>
                    <a:pt x="20366" y="80746"/>
                  </a:lnTo>
                  <a:lnTo>
                    <a:pt x="56206" y="48852"/>
                  </a:lnTo>
                  <a:lnTo>
                    <a:pt x="66598" y="9629"/>
                  </a:lnTo>
                  <a:lnTo>
                    <a:pt x="66268" y="8524"/>
                  </a:lnTo>
                  <a:lnTo>
                    <a:pt x="65747" y="7762"/>
                  </a:lnTo>
                  <a:lnTo>
                    <a:pt x="65481" y="6657"/>
                  </a:lnTo>
                  <a:lnTo>
                    <a:pt x="64909" y="5641"/>
                  </a:lnTo>
                  <a:lnTo>
                    <a:pt x="63969" y="5172"/>
                  </a:lnTo>
                  <a:lnTo>
                    <a:pt x="54626" y="1513"/>
                  </a:lnTo>
                  <a:lnTo>
                    <a:pt x="45145" y="0"/>
                  </a:lnTo>
                  <a:close/>
                </a:path>
              </a:pathLst>
            </a:custGeom>
            <a:solidFill>
              <a:srgbClr val="96B3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2" name="object 532"/>
            <p:cNvSpPr/>
            <p:nvPr/>
          </p:nvSpPr>
          <p:spPr>
            <a:xfrm>
              <a:off x="2578347" y="3100344"/>
              <a:ext cx="62865" cy="67945"/>
            </a:xfrm>
            <a:custGeom>
              <a:avLst/>
              <a:gdLst/>
              <a:ahLst/>
              <a:cxnLst/>
              <a:rect l="l" t="t" r="r" b="b"/>
              <a:pathLst>
                <a:path w="62864" h="67944">
                  <a:moveTo>
                    <a:pt x="61899" y="0"/>
                  </a:moveTo>
                  <a:lnTo>
                    <a:pt x="61010" y="495"/>
                  </a:lnTo>
                  <a:lnTo>
                    <a:pt x="46221" y="8675"/>
                  </a:lnTo>
                  <a:lnTo>
                    <a:pt x="39036" y="13370"/>
                  </a:lnTo>
                  <a:lnTo>
                    <a:pt x="14897" y="43573"/>
                  </a:lnTo>
                  <a:lnTo>
                    <a:pt x="3975" y="60744"/>
                  </a:lnTo>
                  <a:lnTo>
                    <a:pt x="2146" y="64046"/>
                  </a:lnTo>
                  <a:lnTo>
                    <a:pt x="0" y="67208"/>
                  </a:lnTo>
                  <a:lnTo>
                    <a:pt x="228" y="67678"/>
                  </a:lnTo>
                  <a:lnTo>
                    <a:pt x="7823" y="59093"/>
                  </a:lnTo>
                  <a:lnTo>
                    <a:pt x="14592" y="49250"/>
                  </a:lnTo>
                  <a:lnTo>
                    <a:pt x="18021" y="44462"/>
                  </a:lnTo>
                  <a:lnTo>
                    <a:pt x="45339" y="14935"/>
                  </a:lnTo>
                  <a:lnTo>
                    <a:pt x="50850" y="11048"/>
                  </a:lnTo>
                  <a:lnTo>
                    <a:pt x="56210" y="6705"/>
                  </a:lnTo>
                  <a:lnTo>
                    <a:pt x="62585" y="2311"/>
                  </a:lnTo>
                  <a:lnTo>
                    <a:pt x="61899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3" name="object 533"/>
            <p:cNvSpPr/>
            <p:nvPr/>
          </p:nvSpPr>
          <p:spPr>
            <a:xfrm>
              <a:off x="2670681" y="3052508"/>
              <a:ext cx="39370" cy="66040"/>
            </a:xfrm>
            <a:custGeom>
              <a:avLst/>
              <a:gdLst/>
              <a:ahLst/>
              <a:cxnLst/>
              <a:rect l="l" t="t" r="r" b="b"/>
              <a:pathLst>
                <a:path w="39369" h="66039">
                  <a:moveTo>
                    <a:pt x="7418" y="0"/>
                  </a:moveTo>
                  <a:lnTo>
                    <a:pt x="6821" y="63"/>
                  </a:lnTo>
                  <a:lnTo>
                    <a:pt x="6389" y="355"/>
                  </a:lnTo>
                  <a:lnTo>
                    <a:pt x="5805" y="380"/>
                  </a:lnTo>
                  <a:lnTo>
                    <a:pt x="5246" y="685"/>
                  </a:lnTo>
                  <a:lnTo>
                    <a:pt x="2195" y="8378"/>
                  </a:lnTo>
                  <a:lnTo>
                    <a:pt x="546" y="15874"/>
                  </a:lnTo>
                  <a:lnTo>
                    <a:pt x="0" y="23675"/>
                  </a:lnTo>
                  <a:lnTo>
                    <a:pt x="585" y="31610"/>
                  </a:lnTo>
                  <a:lnTo>
                    <a:pt x="34812" y="65849"/>
                  </a:lnTo>
                  <a:lnTo>
                    <a:pt x="35841" y="65544"/>
                  </a:lnTo>
                  <a:lnTo>
                    <a:pt x="36234" y="64503"/>
                  </a:lnTo>
                  <a:lnTo>
                    <a:pt x="38242" y="57419"/>
                  </a:lnTo>
                  <a:lnTo>
                    <a:pt x="38968" y="49961"/>
                  </a:lnTo>
                  <a:lnTo>
                    <a:pt x="38470" y="42332"/>
                  </a:lnTo>
                  <a:lnTo>
                    <a:pt x="17210" y="6019"/>
                  </a:lnTo>
                  <a:lnTo>
                    <a:pt x="7418" y="0"/>
                  </a:lnTo>
                  <a:close/>
                </a:path>
              </a:pathLst>
            </a:custGeom>
            <a:solidFill>
              <a:srgbClr val="287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4" name="object 534"/>
            <p:cNvSpPr/>
            <p:nvPr/>
          </p:nvSpPr>
          <p:spPr>
            <a:xfrm>
              <a:off x="2673389" y="3032990"/>
              <a:ext cx="31115" cy="81915"/>
            </a:xfrm>
            <a:custGeom>
              <a:avLst/>
              <a:gdLst/>
              <a:ahLst/>
              <a:cxnLst/>
              <a:rect l="l" t="t" r="r" b="b"/>
              <a:pathLst>
                <a:path w="31114" h="81914">
                  <a:moveTo>
                    <a:pt x="0" y="0"/>
                  </a:moveTo>
                  <a:lnTo>
                    <a:pt x="8089" y="40627"/>
                  </a:lnTo>
                  <a:lnTo>
                    <a:pt x="22323" y="65212"/>
                  </a:lnTo>
                  <a:lnTo>
                    <a:pt x="26509" y="73141"/>
                  </a:lnTo>
                  <a:lnTo>
                    <a:pt x="30314" y="81483"/>
                  </a:lnTo>
                  <a:lnTo>
                    <a:pt x="30556" y="81432"/>
                  </a:lnTo>
                  <a:lnTo>
                    <a:pt x="27653" y="73163"/>
                  </a:lnTo>
                  <a:lnTo>
                    <a:pt x="23912" y="65452"/>
                  </a:lnTo>
                  <a:lnTo>
                    <a:pt x="12801" y="45783"/>
                  </a:lnTo>
                  <a:lnTo>
                    <a:pt x="6921" y="30606"/>
                  </a:lnTo>
                  <a:lnTo>
                    <a:pt x="6362" y="28041"/>
                  </a:lnTo>
                  <a:lnTo>
                    <a:pt x="5727" y="23339"/>
                  </a:lnTo>
                  <a:lnTo>
                    <a:pt x="3517" y="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5" name="object 535"/>
            <p:cNvSpPr/>
            <p:nvPr/>
          </p:nvSpPr>
          <p:spPr>
            <a:xfrm>
              <a:off x="2630092" y="3077145"/>
              <a:ext cx="55880" cy="105410"/>
            </a:xfrm>
            <a:custGeom>
              <a:avLst/>
              <a:gdLst/>
              <a:ahLst/>
              <a:cxnLst/>
              <a:rect l="l" t="t" r="r" b="b"/>
              <a:pathLst>
                <a:path w="55880" h="105410">
                  <a:moveTo>
                    <a:pt x="15240" y="0"/>
                  </a:moveTo>
                  <a:lnTo>
                    <a:pt x="0" y="41452"/>
                  </a:lnTo>
                  <a:lnTo>
                    <a:pt x="914" y="52398"/>
                  </a:lnTo>
                  <a:lnTo>
                    <a:pt x="16324" y="89319"/>
                  </a:lnTo>
                  <a:lnTo>
                    <a:pt x="30518" y="105029"/>
                  </a:lnTo>
                  <a:lnTo>
                    <a:pt x="31318" y="104876"/>
                  </a:lnTo>
                  <a:lnTo>
                    <a:pt x="32232" y="105168"/>
                  </a:lnTo>
                  <a:lnTo>
                    <a:pt x="54165" y="65468"/>
                  </a:lnTo>
                  <a:lnTo>
                    <a:pt x="55372" y="57619"/>
                  </a:lnTo>
                  <a:lnTo>
                    <a:pt x="55041" y="49390"/>
                  </a:lnTo>
                  <a:lnTo>
                    <a:pt x="34832" y="15773"/>
                  </a:lnTo>
                  <a:lnTo>
                    <a:pt x="16929" y="139"/>
                  </a:lnTo>
                  <a:lnTo>
                    <a:pt x="15240" y="0"/>
                  </a:lnTo>
                  <a:close/>
                </a:path>
              </a:pathLst>
            </a:custGeom>
            <a:solidFill>
              <a:srgbClr val="287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6" name="object 536"/>
            <p:cNvSpPr/>
            <p:nvPr/>
          </p:nvSpPr>
          <p:spPr>
            <a:xfrm>
              <a:off x="2643193" y="3085376"/>
              <a:ext cx="18415" cy="100330"/>
            </a:xfrm>
            <a:custGeom>
              <a:avLst/>
              <a:gdLst/>
              <a:ahLst/>
              <a:cxnLst/>
              <a:rect l="l" t="t" r="r" b="b"/>
              <a:pathLst>
                <a:path w="18414" h="100330">
                  <a:moveTo>
                    <a:pt x="431" y="0"/>
                  </a:moveTo>
                  <a:lnTo>
                    <a:pt x="0" y="12"/>
                  </a:lnTo>
                  <a:lnTo>
                    <a:pt x="2120" y="12433"/>
                  </a:lnTo>
                  <a:lnTo>
                    <a:pt x="7150" y="30708"/>
                  </a:lnTo>
                  <a:lnTo>
                    <a:pt x="10465" y="46371"/>
                  </a:lnTo>
                  <a:lnTo>
                    <a:pt x="12218" y="55824"/>
                  </a:lnTo>
                  <a:lnTo>
                    <a:pt x="13441" y="65279"/>
                  </a:lnTo>
                  <a:lnTo>
                    <a:pt x="13843" y="74752"/>
                  </a:lnTo>
                  <a:lnTo>
                    <a:pt x="13766" y="82600"/>
                  </a:lnTo>
                  <a:lnTo>
                    <a:pt x="14058" y="90500"/>
                  </a:lnTo>
                  <a:lnTo>
                    <a:pt x="13893" y="99517"/>
                  </a:lnTo>
                  <a:lnTo>
                    <a:pt x="15862" y="99949"/>
                  </a:lnTo>
                  <a:lnTo>
                    <a:pt x="15951" y="98755"/>
                  </a:lnTo>
                  <a:lnTo>
                    <a:pt x="17770" y="78874"/>
                  </a:lnTo>
                  <a:lnTo>
                    <a:pt x="11684" y="33934"/>
                  </a:lnTo>
                  <a:lnTo>
                    <a:pt x="9372" y="27851"/>
                  </a:lnTo>
                  <a:lnTo>
                    <a:pt x="2908" y="7493"/>
                  </a:lnTo>
                  <a:lnTo>
                    <a:pt x="1549" y="3898"/>
                  </a:lnTo>
                  <a:lnTo>
                    <a:pt x="431" y="0"/>
                  </a:lnTo>
                  <a:close/>
                </a:path>
              </a:pathLst>
            </a:custGeom>
            <a:solidFill>
              <a:srgbClr val="829A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7" name="object 537"/>
            <p:cNvSpPr/>
            <p:nvPr/>
          </p:nvSpPr>
          <p:spPr>
            <a:xfrm>
              <a:off x="2879867" y="3086188"/>
              <a:ext cx="12700" cy="8890"/>
            </a:xfrm>
            <a:custGeom>
              <a:avLst/>
              <a:gdLst/>
              <a:ahLst/>
              <a:cxnLst/>
              <a:rect l="l" t="t" r="r" b="b"/>
              <a:pathLst>
                <a:path w="12700" h="8889">
                  <a:moveTo>
                    <a:pt x="876" y="0"/>
                  </a:moveTo>
                  <a:lnTo>
                    <a:pt x="0" y="3987"/>
                  </a:lnTo>
                  <a:lnTo>
                    <a:pt x="11341" y="8661"/>
                  </a:lnTo>
                  <a:lnTo>
                    <a:pt x="12230" y="4673"/>
                  </a:lnTo>
                  <a:lnTo>
                    <a:pt x="10185" y="3835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8" name="object 538"/>
            <p:cNvSpPr/>
            <p:nvPr/>
          </p:nvSpPr>
          <p:spPr>
            <a:xfrm>
              <a:off x="2931057" y="3289333"/>
              <a:ext cx="86995" cy="58419"/>
            </a:xfrm>
            <a:custGeom>
              <a:avLst/>
              <a:gdLst/>
              <a:ahLst/>
              <a:cxnLst/>
              <a:rect l="l" t="t" r="r" b="b"/>
              <a:pathLst>
                <a:path w="86994" h="58420">
                  <a:moveTo>
                    <a:pt x="51625" y="0"/>
                  </a:moveTo>
                  <a:lnTo>
                    <a:pt x="10921" y="14185"/>
                  </a:lnTo>
                  <a:lnTo>
                    <a:pt x="25" y="27190"/>
                  </a:lnTo>
                  <a:lnTo>
                    <a:pt x="203" y="28067"/>
                  </a:lnTo>
                  <a:lnTo>
                    <a:pt x="0" y="29019"/>
                  </a:lnTo>
                  <a:lnTo>
                    <a:pt x="33985" y="55918"/>
                  </a:lnTo>
                  <a:lnTo>
                    <a:pt x="47396" y="58242"/>
                  </a:lnTo>
                  <a:lnTo>
                    <a:pt x="59982" y="53619"/>
                  </a:lnTo>
                  <a:lnTo>
                    <a:pt x="86728" y="21704"/>
                  </a:lnTo>
                  <a:lnTo>
                    <a:pt x="86766" y="19900"/>
                  </a:lnTo>
                  <a:lnTo>
                    <a:pt x="85724" y="18618"/>
                  </a:lnTo>
                  <a:lnTo>
                    <a:pt x="78328" y="11201"/>
                  </a:lnTo>
                  <a:lnTo>
                    <a:pt x="70008" y="5613"/>
                  </a:lnTo>
                  <a:lnTo>
                    <a:pt x="61021" y="1873"/>
                  </a:lnTo>
                  <a:lnTo>
                    <a:pt x="51625" y="0"/>
                  </a:lnTo>
                  <a:close/>
                </a:path>
              </a:pathLst>
            </a:custGeom>
            <a:solidFill>
              <a:srgbClr val="96B3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9" name="object 539"/>
            <p:cNvSpPr/>
            <p:nvPr/>
          </p:nvSpPr>
          <p:spPr>
            <a:xfrm>
              <a:off x="2931133" y="3310643"/>
              <a:ext cx="81915" cy="10795"/>
            </a:xfrm>
            <a:custGeom>
              <a:avLst/>
              <a:gdLst/>
              <a:ahLst/>
              <a:cxnLst/>
              <a:rect l="l" t="t" r="r" b="b"/>
              <a:pathLst>
                <a:path w="81914" h="10795">
                  <a:moveTo>
                    <a:pt x="81622" y="0"/>
                  </a:moveTo>
                  <a:lnTo>
                    <a:pt x="74701" y="1968"/>
                  </a:lnTo>
                  <a:lnTo>
                    <a:pt x="68300" y="3606"/>
                  </a:lnTo>
                  <a:lnTo>
                    <a:pt x="55308" y="5791"/>
                  </a:lnTo>
                  <a:lnTo>
                    <a:pt x="48602" y="5956"/>
                  </a:lnTo>
                  <a:lnTo>
                    <a:pt x="38861" y="5791"/>
                  </a:lnTo>
                  <a:lnTo>
                    <a:pt x="35712" y="5537"/>
                  </a:lnTo>
                  <a:lnTo>
                    <a:pt x="29095" y="6502"/>
                  </a:lnTo>
                  <a:lnTo>
                    <a:pt x="25565" y="6045"/>
                  </a:lnTo>
                  <a:lnTo>
                    <a:pt x="15189" y="6261"/>
                  </a:lnTo>
                  <a:lnTo>
                    <a:pt x="8293" y="5168"/>
                  </a:lnTo>
                  <a:lnTo>
                    <a:pt x="25" y="4559"/>
                  </a:lnTo>
                  <a:lnTo>
                    <a:pt x="0" y="7289"/>
                  </a:lnTo>
                  <a:lnTo>
                    <a:pt x="1409" y="7404"/>
                  </a:lnTo>
                  <a:lnTo>
                    <a:pt x="8280" y="7886"/>
                  </a:lnTo>
                  <a:lnTo>
                    <a:pt x="15201" y="7937"/>
                  </a:lnTo>
                  <a:lnTo>
                    <a:pt x="25539" y="9385"/>
                  </a:lnTo>
                  <a:lnTo>
                    <a:pt x="29082" y="9321"/>
                  </a:lnTo>
                  <a:lnTo>
                    <a:pt x="35902" y="10680"/>
                  </a:lnTo>
                  <a:lnTo>
                    <a:pt x="42760" y="10147"/>
                  </a:lnTo>
                  <a:lnTo>
                    <a:pt x="52522" y="9027"/>
                  </a:lnTo>
                  <a:lnTo>
                    <a:pt x="62266" y="7253"/>
                  </a:lnTo>
                  <a:lnTo>
                    <a:pt x="71884" y="4691"/>
                  </a:lnTo>
                  <a:lnTo>
                    <a:pt x="81800" y="977"/>
                  </a:lnTo>
                  <a:lnTo>
                    <a:pt x="81622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0" name="object 540"/>
            <p:cNvSpPr/>
            <p:nvPr/>
          </p:nvSpPr>
          <p:spPr>
            <a:xfrm>
              <a:off x="2916440" y="3313247"/>
              <a:ext cx="20955" cy="5715"/>
            </a:xfrm>
            <a:custGeom>
              <a:avLst/>
              <a:gdLst/>
              <a:ahLst/>
              <a:cxnLst/>
              <a:rect l="l" t="t" r="r" b="b"/>
              <a:pathLst>
                <a:path w="20955" h="5714">
                  <a:moveTo>
                    <a:pt x="0" y="0"/>
                  </a:moveTo>
                  <a:lnTo>
                    <a:pt x="63" y="4127"/>
                  </a:lnTo>
                  <a:lnTo>
                    <a:pt x="20675" y="5524"/>
                  </a:lnTo>
                  <a:lnTo>
                    <a:pt x="20624" y="1397"/>
                  </a:lnTo>
                  <a:lnTo>
                    <a:pt x="18478" y="12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1" name="object 541"/>
            <p:cNvSpPr/>
            <p:nvPr/>
          </p:nvSpPr>
          <p:spPr>
            <a:xfrm>
              <a:off x="2510708" y="3312091"/>
              <a:ext cx="33655" cy="63500"/>
            </a:xfrm>
            <a:custGeom>
              <a:avLst/>
              <a:gdLst/>
              <a:ahLst/>
              <a:cxnLst/>
              <a:rect l="l" t="t" r="r" b="b"/>
              <a:pathLst>
                <a:path w="33655" h="63500">
                  <a:moveTo>
                    <a:pt x="29413" y="0"/>
                  </a:moveTo>
                  <a:lnTo>
                    <a:pt x="0" y="34099"/>
                  </a:lnTo>
                  <a:lnTo>
                    <a:pt x="215" y="39192"/>
                  </a:lnTo>
                  <a:lnTo>
                    <a:pt x="1968" y="50152"/>
                  </a:lnTo>
                  <a:lnTo>
                    <a:pt x="6159" y="62623"/>
                  </a:lnTo>
                  <a:lnTo>
                    <a:pt x="6972" y="63207"/>
                  </a:lnTo>
                  <a:lnTo>
                    <a:pt x="7874" y="62890"/>
                  </a:lnTo>
                  <a:lnTo>
                    <a:pt x="31796" y="32026"/>
                  </a:lnTo>
                  <a:lnTo>
                    <a:pt x="33312" y="17805"/>
                  </a:lnTo>
                  <a:lnTo>
                    <a:pt x="33286" y="12446"/>
                  </a:lnTo>
                  <a:lnTo>
                    <a:pt x="32588" y="7086"/>
                  </a:lnTo>
                  <a:lnTo>
                    <a:pt x="31165" y="1231"/>
                  </a:lnTo>
                  <a:lnTo>
                    <a:pt x="30772" y="812"/>
                  </a:lnTo>
                  <a:lnTo>
                    <a:pt x="30327" y="673"/>
                  </a:lnTo>
                  <a:lnTo>
                    <a:pt x="29946" y="241"/>
                  </a:lnTo>
                  <a:lnTo>
                    <a:pt x="29413" y="0"/>
                  </a:lnTo>
                  <a:close/>
                </a:path>
              </a:pathLst>
            </a:custGeom>
            <a:solidFill>
              <a:srgbClr val="287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2" name="object 542"/>
            <p:cNvSpPr/>
            <p:nvPr/>
          </p:nvSpPr>
          <p:spPr>
            <a:xfrm>
              <a:off x="2518124" y="3312506"/>
              <a:ext cx="24130" cy="59055"/>
            </a:xfrm>
            <a:custGeom>
              <a:avLst/>
              <a:gdLst/>
              <a:ahLst/>
              <a:cxnLst/>
              <a:rect l="l" t="t" r="r" b="b"/>
              <a:pathLst>
                <a:path w="24130" h="59054">
                  <a:moveTo>
                    <a:pt x="22707" y="0"/>
                  </a:moveTo>
                  <a:lnTo>
                    <a:pt x="22212" y="952"/>
                  </a:lnTo>
                  <a:lnTo>
                    <a:pt x="19837" y="5549"/>
                  </a:lnTo>
                  <a:lnTo>
                    <a:pt x="17665" y="10337"/>
                  </a:lnTo>
                  <a:lnTo>
                    <a:pt x="13766" y="17030"/>
                  </a:lnTo>
                  <a:lnTo>
                    <a:pt x="12687" y="19519"/>
                  </a:lnTo>
                  <a:lnTo>
                    <a:pt x="9944" y="23837"/>
                  </a:lnTo>
                  <a:lnTo>
                    <a:pt x="8039" y="28740"/>
                  </a:lnTo>
                  <a:lnTo>
                    <a:pt x="5487" y="35856"/>
                  </a:lnTo>
                  <a:lnTo>
                    <a:pt x="3244" y="43164"/>
                  </a:lnTo>
                  <a:lnTo>
                    <a:pt x="1402" y="50628"/>
                  </a:lnTo>
                  <a:lnTo>
                    <a:pt x="0" y="58648"/>
                  </a:lnTo>
                  <a:lnTo>
                    <a:pt x="507" y="58839"/>
                  </a:lnTo>
                  <a:lnTo>
                    <a:pt x="3035" y="48488"/>
                  </a:lnTo>
                  <a:lnTo>
                    <a:pt x="6095" y="38798"/>
                  </a:lnTo>
                  <a:lnTo>
                    <a:pt x="8115" y="34099"/>
                  </a:lnTo>
                  <a:lnTo>
                    <a:pt x="11239" y="27406"/>
                  </a:lnTo>
                  <a:lnTo>
                    <a:pt x="12331" y="25285"/>
                  </a:lnTo>
                  <a:lnTo>
                    <a:pt x="13944" y="20408"/>
                  </a:lnTo>
                  <a:lnTo>
                    <a:pt x="15278" y="18110"/>
                  </a:lnTo>
                  <a:lnTo>
                    <a:pt x="18414" y="10845"/>
                  </a:lnTo>
                  <a:lnTo>
                    <a:pt x="21069" y="6400"/>
                  </a:lnTo>
                  <a:lnTo>
                    <a:pt x="23939" y="863"/>
                  </a:lnTo>
                  <a:lnTo>
                    <a:pt x="22707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3" name="object 543"/>
            <p:cNvSpPr/>
            <p:nvPr/>
          </p:nvSpPr>
          <p:spPr>
            <a:xfrm>
              <a:off x="2548013" y="3172795"/>
              <a:ext cx="33655" cy="63500"/>
            </a:xfrm>
            <a:custGeom>
              <a:avLst/>
              <a:gdLst/>
              <a:ahLst/>
              <a:cxnLst/>
              <a:rect l="l" t="t" r="r" b="b"/>
              <a:pathLst>
                <a:path w="33655" h="63500">
                  <a:moveTo>
                    <a:pt x="29413" y="0"/>
                  </a:moveTo>
                  <a:lnTo>
                    <a:pt x="0" y="34112"/>
                  </a:lnTo>
                  <a:lnTo>
                    <a:pt x="215" y="39204"/>
                  </a:lnTo>
                  <a:lnTo>
                    <a:pt x="1968" y="50152"/>
                  </a:lnTo>
                  <a:lnTo>
                    <a:pt x="6159" y="62623"/>
                  </a:lnTo>
                  <a:lnTo>
                    <a:pt x="6972" y="63207"/>
                  </a:lnTo>
                  <a:lnTo>
                    <a:pt x="7886" y="62903"/>
                  </a:lnTo>
                  <a:lnTo>
                    <a:pt x="31800" y="32032"/>
                  </a:lnTo>
                  <a:lnTo>
                    <a:pt x="33312" y="17818"/>
                  </a:lnTo>
                  <a:lnTo>
                    <a:pt x="33299" y="12445"/>
                  </a:lnTo>
                  <a:lnTo>
                    <a:pt x="32588" y="7099"/>
                  </a:lnTo>
                  <a:lnTo>
                    <a:pt x="31165" y="1244"/>
                  </a:lnTo>
                  <a:lnTo>
                    <a:pt x="30772" y="825"/>
                  </a:lnTo>
                  <a:lnTo>
                    <a:pt x="30327" y="673"/>
                  </a:lnTo>
                  <a:lnTo>
                    <a:pt x="29946" y="253"/>
                  </a:lnTo>
                  <a:lnTo>
                    <a:pt x="29413" y="0"/>
                  </a:lnTo>
                  <a:close/>
                </a:path>
              </a:pathLst>
            </a:custGeom>
            <a:solidFill>
              <a:srgbClr val="287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4" name="object 544"/>
            <p:cNvSpPr/>
            <p:nvPr/>
          </p:nvSpPr>
          <p:spPr>
            <a:xfrm>
              <a:off x="2555432" y="3173213"/>
              <a:ext cx="24130" cy="59055"/>
            </a:xfrm>
            <a:custGeom>
              <a:avLst/>
              <a:gdLst/>
              <a:ahLst/>
              <a:cxnLst/>
              <a:rect l="l" t="t" r="r" b="b"/>
              <a:pathLst>
                <a:path w="24130" h="59055">
                  <a:moveTo>
                    <a:pt x="22707" y="0"/>
                  </a:moveTo>
                  <a:lnTo>
                    <a:pt x="22212" y="952"/>
                  </a:lnTo>
                  <a:lnTo>
                    <a:pt x="19837" y="5549"/>
                  </a:lnTo>
                  <a:lnTo>
                    <a:pt x="17652" y="10350"/>
                  </a:lnTo>
                  <a:lnTo>
                    <a:pt x="13754" y="17043"/>
                  </a:lnTo>
                  <a:lnTo>
                    <a:pt x="12687" y="19519"/>
                  </a:lnTo>
                  <a:lnTo>
                    <a:pt x="9944" y="23837"/>
                  </a:lnTo>
                  <a:lnTo>
                    <a:pt x="8039" y="28740"/>
                  </a:lnTo>
                  <a:lnTo>
                    <a:pt x="5487" y="35857"/>
                  </a:lnTo>
                  <a:lnTo>
                    <a:pt x="3244" y="43165"/>
                  </a:lnTo>
                  <a:lnTo>
                    <a:pt x="1402" y="50633"/>
                  </a:lnTo>
                  <a:lnTo>
                    <a:pt x="0" y="58661"/>
                  </a:lnTo>
                  <a:lnTo>
                    <a:pt x="507" y="58839"/>
                  </a:lnTo>
                  <a:lnTo>
                    <a:pt x="3022" y="48488"/>
                  </a:lnTo>
                  <a:lnTo>
                    <a:pt x="6095" y="38798"/>
                  </a:lnTo>
                  <a:lnTo>
                    <a:pt x="8115" y="34099"/>
                  </a:lnTo>
                  <a:lnTo>
                    <a:pt x="11239" y="27406"/>
                  </a:lnTo>
                  <a:lnTo>
                    <a:pt x="12331" y="25285"/>
                  </a:lnTo>
                  <a:lnTo>
                    <a:pt x="13944" y="20408"/>
                  </a:lnTo>
                  <a:lnTo>
                    <a:pt x="15278" y="18110"/>
                  </a:lnTo>
                  <a:lnTo>
                    <a:pt x="18414" y="10845"/>
                  </a:lnTo>
                  <a:lnTo>
                    <a:pt x="21069" y="6400"/>
                  </a:lnTo>
                  <a:lnTo>
                    <a:pt x="23939" y="850"/>
                  </a:lnTo>
                  <a:lnTo>
                    <a:pt x="22707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5" name="object 545"/>
            <p:cNvSpPr/>
            <p:nvPr/>
          </p:nvSpPr>
          <p:spPr>
            <a:xfrm>
              <a:off x="2489122" y="3173576"/>
              <a:ext cx="48260" cy="45720"/>
            </a:xfrm>
            <a:custGeom>
              <a:avLst/>
              <a:gdLst/>
              <a:ahLst/>
              <a:cxnLst/>
              <a:rect l="l" t="t" r="r" b="b"/>
              <a:pathLst>
                <a:path w="48260" h="45719">
                  <a:moveTo>
                    <a:pt x="33815" y="0"/>
                  </a:moveTo>
                  <a:lnTo>
                    <a:pt x="1854" y="27627"/>
                  </a:lnTo>
                  <a:lnTo>
                    <a:pt x="0" y="40949"/>
                  </a:lnTo>
                  <a:lnTo>
                    <a:pt x="431" y="41965"/>
                  </a:lnTo>
                  <a:lnTo>
                    <a:pt x="9245" y="45102"/>
                  </a:lnTo>
                  <a:lnTo>
                    <a:pt x="17729" y="43984"/>
                  </a:lnTo>
                  <a:lnTo>
                    <a:pt x="44653" y="16451"/>
                  </a:lnTo>
                  <a:lnTo>
                    <a:pt x="47726" y="5580"/>
                  </a:lnTo>
                  <a:lnTo>
                    <a:pt x="47574" y="4970"/>
                  </a:lnTo>
                  <a:lnTo>
                    <a:pt x="47256" y="4551"/>
                  </a:lnTo>
                  <a:lnTo>
                    <a:pt x="47129" y="3929"/>
                  </a:lnTo>
                  <a:lnTo>
                    <a:pt x="46786" y="3370"/>
                  </a:lnTo>
                  <a:lnTo>
                    <a:pt x="46189" y="3103"/>
                  </a:lnTo>
                  <a:lnTo>
                    <a:pt x="40099" y="967"/>
                  </a:lnTo>
                  <a:lnTo>
                    <a:pt x="33815" y="0"/>
                  </a:lnTo>
                  <a:close/>
                </a:path>
              </a:pathLst>
            </a:custGeom>
            <a:solidFill>
              <a:srgbClr val="287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6" name="object 546"/>
            <p:cNvSpPr/>
            <p:nvPr/>
          </p:nvSpPr>
          <p:spPr>
            <a:xfrm>
              <a:off x="2491717" y="3177769"/>
              <a:ext cx="45720" cy="35560"/>
            </a:xfrm>
            <a:custGeom>
              <a:avLst/>
              <a:gdLst/>
              <a:ahLst/>
              <a:cxnLst/>
              <a:rect l="l" t="t" r="r" b="b"/>
              <a:pathLst>
                <a:path w="45719" h="35560">
                  <a:moveTo>
                    <a:pt x="44589" y="0"/>
                  </a:moveTo>
                  <a:lnTo>
                    <a:pt x="43776" y="482"/>
                  </a:lnTo>
                  <a:lnTo>
                    <a:pt x="39763" y="2806"/>
                  </a:lnTo>
                  <a:lnTo>
                    <a:pt x="35852" y="5397"/>
                  </a:lnTo>
                  <a:lnTo>
                    <a:pt x="29654" y="8496"/>
                  </a:lnTo>
                  <a:lnTo>
                    <a:pt x="27673" y="9880"/>
                  </a:lnTo>
                  <a:lnTo>
                    <a:pt x="23495" y="11709"/>
                  </a:lnTo>
                  <a:lnTo>
                    <a:pt x="0" y="34556"/>
                  </a:lnTo>
                  <a:lnTo>
                    <a:pt x="355" y="35064"/>
                  </a:lnTo>
                  <a:lnTo>
                    <a:pt x="3771" y="31343"/>
                  </a:lnTo>
                  <a:lnTo>
                    <a:pt x="6972" y="27990"/>
                  </a:lnTo>
                  <a:lnTo>
                    <a:pt x="13766" y="21818"/>
                  </a:lnTo>
                  <a:lnTo>
                    <a:pt x="17487" y="19177"/>
                  </a:lnTo>
                  <a:lnTo>
                    <a:pt x="23037" y="15595"/>
                  </a:lnTo>
                  <a:lnTo>
                    <a:pt x="24866" y="14528"/>
                  </a:lnTo>
                  <a:lnTo>
                    <a:pt x="28359" y="11480"/>
                  </a:lnTo>
                  <a:lnTo>
                    <a:pt x="30480" y="10401"/>
                  </a:lnTo>
                  <a:lnTo>
                    <a:pt x="36283" y="6350"/>
                  </a:lnTo>
                  <a:lnTo>
                    <a:pt x="40449" y="4343"/>
                  </a:lnTo>
                  <a:lnTo>
                    <a:pt x="45262" y="1549"/>
                  </a:lnTo>
                  <a:lnTo>
                    <a:pt x="44589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7" name="object 547"/>
            <p:cNvSpPr/>
            <p:nvPr/>
          </p:nvSpPr>
          <p:spPr>
            <a:xfrm>
              <a:off x="2527024" y="3172004"/>
              <a:ext cx="20320" cy="14604"/>
            </a:xfrm>
            <a:custGeom>
              <a:avLst/>
              <a:gdLst/>
              <a:ahLst/>
              <a:cxnLst/>
              <a:rect l="l" t="t" r="r" b="b"/>
              <a:pathLst>
                <a:path w="20319" h="14605">
                  <a:moveTo>
                    <a:pt x="18656" y="0"/>
                  </a:moveTo>
                  <a:lnTo>
                    <a:pt x="6870" y="6921"/>
                  </a:lnTo>
                  <a:lnTo>
                    <a:pt x="0" y="10922"/>
                  </a:lnTo>
                  <a:lnTo>
                    <a:pt x="1638" y="14516"/>
                  </a:lnTo>
                  <a:lnTo>
                    <a:pt x="3581" y="13398"/>
                  </a:lnTo>
                  <a:lnTo>
                    <a:pt x="20294" y="3594"/>
                  </a:lnTo>
                  <a:lnTo>
                    <a:pt x="18656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8" name="object 548"/>
            <p:cNvSpPr/>
            <p:nvPr/>
          </p:nvSpPr>
          <p:spPr>
            <a:xfrm>
              <a:off x="2835659" y="3240645"/>
              <a:ext cx="74930" cy="68580"/>
            </a:xfrm>
            <a:custGeom>
              <a:avLst/>
              <a:gdLst/>
              <a:ahLst/>
              <a:cxnLst/>
              <a:rect l="l" t="t" r="r" b="b"/>
              <a:pathLst>
                <a:path w="74930" h="68579">
                  <a:moveTo>
                    <a:pt x="31381" y="0"/>
                  </a:moveTo>
                  <a:lnTo>
                    <a:pt x="17335" y="1193"/>
                  </a:lnTo>
                  <a:lnTo>
                    <a:pt x="901" y="6731"/>
                  </a:lnTo>
                  <a:lnTo>
                    <a:pt x="0" y="8153"/>
                  </a:lnTo>
                  <a:lnTo>
                    <a:pt x="228" y="9944"/>
                  </a:lnTo>
                  <a:lnTo>
                    <a:pt x="18745" y="49911"/>
                  </a:lnTo>
                  <a:lnTo>
                    <a:pt x="58331" y="68287"/>
                  </a:lnTo>
                  <a:lnTo>
                    <a:pt x="65163" y="67995"/>
                  </a:lnTo>
                  <a:lnTo>
                    <a:pt x="72771" y="66459"/>
                  </a:lnTo>
                  <a:lnTo>
                    <a:pt x="73367" y="65786"/>
                  </a:lnTo>
                  <a:lnTo>
                    <a:pt x="73634" y="64947"/>
                  </a:lnTo>
                  <a:lnTo>
                    <a:pt x="74244" y="64312"/>
                  </a:lnTo>
                  <a:lnTo>
                    <a:pt x="59829" y="17792"/>
                  </a:lnTo>
                  <a:lnTo>
                    <a:pt x="37782" y="609"/>
                  </a:lnTo>
                  <a:lnTo>
                    <a:pt x="31381" y="0"/>
                  </a:lnTo>
                  <a:close/>
                </a:path>
              </a:pathLst>
            </a:custGeom>
            <a:solidFill>
              <a:srgbClr val="96B3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9" name="object 549"/>
            <p:cNvSpPr/>
            <p:nvPr/>
          </p:nvSpPr>
          <p:spPr>
            <a:xfrm>
              <a:off x="2840434" y="3250490"/>
              <a:ext cx="69215" cy="57150"/>
            </a:xfrm>
            <a:custGeom>
              <a:avLst/>
              <a:gdLst/>
              <a:ahLst/>
              <a:cxnLst/>
              <a:rect l="l" t="t" r="r" b="b"/>
              <a:pathLst>
                <a:path w="69214" h="57150">
                  <a:moveTo>
                    <a:pt x="330" y="0"/>
                  </a:moveTo>
                  <a:lnTo>
                    <a:pt x="0" y="914"/>
                  </a:lnTo>
                  <a:lnTo>
                    <a:pt x="6515" y="4394"/>
                  </a:lnTo>
                  <a:lnTo>
                    <a:pt x="12458" y="7734"/>
                  </a:lnTo>
                  <a:lnTo>
                    <a:pt x="23977" y="15493"/>
                  </a:lnTo>
                  <a:lnTo>
                    <a:pt x="29451" y="20256"/>
                  </a:lnTo>
                  <a:lnTo>
                    <a:pt x="37198" y="27533"/>
                  </a:lnTo>
                  <a:lnTo>
                    <a:pt x="39624" y="30035"/>
                  </a:lnTo>
                  <a:lnTo>
                    <a:pt x="45415" y="34074"/>
                  </a:lnTo>
                  <a:lnTo>
                    <a:pt x="48031" y="37045"/>
                  </a:lnTo>
                  <a:lnTo>
                    <a:pt x="56489" y="44475"/>
                  </a:lnTo>
                  <a:lnTo>
                    <a:pt x="61544" y="50380"/>
                  </a:lnTo>
                  <a:lnTo>
                    <a:pt x="67906" y="56934"/>
                  </a:lnTo>
                  <a:lnTo>
                    <a:pt x="69215" y="54762"/>
                  </a:lnTo>
                  <a:lnTo>
                    <a:pt x="68135" y="53657"/>
                  </a:lnTo>
                  <a:lnTo>
                    <a:pt x="62839" y="48209"/>
                  </a:lnTo>
                  <a:lnTo>
                    <a:pt x="57289" y="43116"/>
                  </a:lnTo>
                  <a:lnTo>
                    <a:pt x="49669" y="34378"/>
                  </a:lnTo>
                  <a:lnTo>
                    <a:pt x="46774" y="31851"/>
                  </a:lnTo>
                  <a:lnTo>
                    <a:pt x="10089" y="4231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0" name="object 550"/>
            <p:cNvSpPr/>
            <p:nvPr/>
          </p:nvSpPr>
          <p:spPr>
            <a:xfrm>
              <a:off x="2903312" y="3300187"/>
              <a:ext cx="18415" cy="19685"/>
            </a:xfrm>
            <a:custGeom>
              <a:avLst/>
              <a:gdLst/>
              <a:ahLst/>
              <a:cxnLst/>
              <a:rect l="l" t="t" r="r" b="b"/>
              <a:pathLst>
                <a:path w="18414" h="19685">
                  <a:moveTo>
                    <a:pt x="1930" y="0"/>
                  </a:moveTo>
                  <a:lnTo>
                    <a:pt x="0" y="3378"/>
                  </a:lnTo>
                  <a:lnTo>
                    <a:pt x="1638" y="5054"/>
                  </a:lnTo>
                  <a:lnTo>
                    <a:pt x="15925" y="19596"/>
                  </a:lnTo>
                  <a:lnTo>
                    <a:pt x="17856" y="16230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1" name="object 551"/>
            <p:cNvSpPr/>
            <p:nvPr/>
          </p:nvSpPr>
          <p:spPr>
            <a:xfrm>
              <a:off x="2926210" y="3212237"/>
              <a:ext cx="55880" cy="92075"/>
            </a:xfrm>
            <a:custGeom>
              <a:avLst/>
              <a:gdLst/>
              <a:ahLst/>
              <a:cxnLst/>
              <a:rect l="l" t="t" r="r" b="b"/>
              <a:pathLst>
                <a:path w="55880" h="92075">
                  <a:moveTo>
                    <a:pt x="49085" y="0"/>
                  </a:moveTo>
                  <a:lnTo>
                    <a:pt x="15151" y="22860"/>
                  </a:lnTo>
                  <a:lnTo>
                    <a:pt x="863" y="63309"/>
                  </a:lnTo>
                  <a:lnTo>
                    <a:pt x="0" y="71577"/>
                  </a:lnTo>
                  <a:lnTo>
                    <a:pt x="177" y="80010"/>
                  </a:lnTo>
                  <a:lnTo>
                    <a:pt x="1384" y="89433"/>
                  </a:lnTo>
                  <a:lnTo>
                    <a:pt x="1917" y="90131"/>
                  </a:lnTo>
                  <a:lnTo>
                    <a:pt x="2590" y="90500"/>
                  </a:lnTo>
                  <a:lnTo>
                    <a:pt x="3098" y="91249"/>
                  </a:lnTo>
                  <a:lnTo>
                    <a:pt x="40894" y="73774"/>
                  </a:lnTo>
                  <a:lnTo>
                    <a:pt x="55499" y="38773"/>
                  </a:lnTo>
                  <a:lnTo>
                    <a:pt x="55105" y="31051"/>
                  </a:lnTo>
                  <a:lnTo>
                    <a:pt x="54479" y="23873"/>
                  </a:lnTo>
                  <a:lnTo>
                    <a:pt x="53422" y="16783"/>
                  </a:lnTo>
                  <a:lnTo>
                    <a:pt x="50241" y="1117"/>
                  </a:lnTo>
                  <a:lnTo>
                    <a:pt x="49085" y="0"/>
                  </a:lnTo>
                  <a:close/>
                </a:path>
              </a:pathLst>
            </a:custGeom>
            <a:solidFill>
              <a:srgbClr val="2F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2" name="object 552"/>
            <p:cNvSpPr/>
            <p:nvPr/>
          </p:nvSpPr>
          <p:spPr>
            <a:xfrm>
              <a:off x="2927329" y="3218097"/>
              <a:ext cx="46990" cy="85090"/>
            </a:xfrm>
            <a:custGeom>
              <a:avLst/>
              <a:gdLst/>
              <a:ahLst/>
              <a:cxnLst/>
              <a:rect l="l" t="t" r="r" b="b"/>
              <a:pathLst>
                <a:path w="46989" h="85089">
                  <a:moveTo>
                    <a:pt x="45847" y="0"/>
                  </a:moveTo>
                  <a:lnTo>
                    <a:pt x="29972" y="36220"/>
                  </a:lnTo>
                  <a:lnTo>
                    <a:pt x="21996" y="48729"/>
                  </a:lnTo>
                  <a:lnTo>
                    <a:pt x="18656" y="55841"/>
                  </a:lnTo>
                  <a:lnTo>
                    <a:pt x="16243" y="59054"/>
                  </a:lnTo>
                  <a:lnTo>
                    <a:pt x="10160" y="69443"/>
                  </a:lnTo>
                  <a:lnTo>
                    <a:pt x="5334" y="75628"/>
                  </a:lnTo>
                  <a:lnTo>
                    <a:pt x="0" y="83464"/>
                  </a:lnTo>
                  <a:lnTo>
                    <a:pt x="1752" y="85077"/>
                  </a:lnTo>
                  <a:lnTo>
                    <a:pt x="2667" y="83743"/>
                  </a:lnTo>
                  <a:lnTo>
                    <a:pt x="7086" y="77254"/>
                  </a:lnTo>
                  <a:lnTo>
                    <a:pt x="11252" y="70434"/>
                  </a:lnTo>
                  <a:lnTo>
                    <a:pt x="18389" y="61086"/>
                  </a:lnTo>
                  <a:lnTo>
                    <a:pt x="20459" y="57543"/>
                  </a:lnTo>
                  <a:lnTo>
                    <a:pt x="25425" y="51600"/>
                  </a:lnTo>
                  <a:lnTo>
                    <a:pt x="29184" y="44500"/>
                  </a:lnTo>
                  <a:lnTo>
                    <a:pt x="34308" y="34180"/>
                  </a:lnTo>
                  <a:lnTo>
                    <a:pt x="38987" y="23485"/>
                  </a:lnTo>
                  <a:lnTo>
                    <a:pt x="43073" y="12443"/>
                  </a:lnTo>
                  <a:lnTo>
                    <a:pt x="46596" y="419"/>
                  </a:lnTo>
                  <a:lnTo>
                    <a:pt x="45847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3" name="object 553"/>
            <p:cNvSpPr/>
            <p:nvPr/>
          </p:nvSpPr>
          <p:spPr>
            <a:xfrm>
              <a:off x="2747086" y="2642387"/>
              <a:ext cx="243840" cy="675005"/>
            </a:xfrm>
            <a:custGeom>
              <a:avLst/>
              <a:gdLst/>
              <a:ahLst/>
              <a:cxnLst/>
              <a:rect l="l" t="t" r="r" b="b"/>
              <a:pathLst>
                <a:path w="243839" h="675004">
                  <a:moveTo>
                    <a:pt x="20815" y="567944"/>
                  </a:moveTo>
                  <a:lnTo>
                    <a:pt x="18948" y="566635"/>
                  </a:lnTo>
                  <a:lnTo>
                    <a:pt x="1689" y="554431"/>
                  </a:lnTo>
                  <a:lnTo>
                    <a:pt x="0" y="557999"/>
                  </a:lnTo>
                  <a:lnTo>
                    <a:pt x="19126" y="571525"/>
                  </a:lnTo>
                  <a:lnTo>
                    <a:pt x="20815" y="567944"/>
                  </a:lnTo>
                  <a:close/>
                </a:path>
                <a:path w="243839" h="675004">
                  <a:moveTo>
                    <a:pt x="97929" y="9144"/>
                  </a:moveTo>
                  <a:lnTo>
                    <a:pt x="90004" y="4470"/>
                  </a:lnTo>
                  <a:lnTo>
                    <a:pt x="79413" y="1054"/>
                  </a:lnTo>
                  <a:lnTo>
                    <a:pt x="65951" y="0"/>
                  </a:lnTo>
                  <a:lnTo>
                    <a:pt x="49415" y="2413"/>
                  </a:lnTo>
                  <a:lnTo>
                    <a:pt x="50304" y="5956"/>
                  </a:lnTo>
                  <a:lnTo>
                    <a:pt x="63842" y="3733"/>
                  </a:lnTo>
                  <a:lnTo>
                    <a:pt x="76073" y="4114"/>
                  </a:lnTo>
                  <a:lnTo>
                    <a:pt x="86969" y="7073"/>
                  </a:lnTo>
                  <a:lnTo>
                    <a:pt x="96481" y="12611"/>
                  </a:lnTo>
                  <a:lnTo>
                    <a:pt x="96913" y="12979"/>
                  </a:lnTo>
                  <a:lnTo>
                    <a:pt x="97066" y="12319"/>
                  </a:lnTo>
                  <a:lnTo>
                    <a:pt x="96977" y="10833"/>
                  </a:lnTo>
                  <a:lnTo>
                    <a:pt x="97332" y="9855"/>
                  </a:lnTo>
                  <a:lnTo>
                    <a:pt x="97929" y="9144"/>
                  </a:lnTo>
                  <a:close/>
                </a:path>
                <a:path w="243839" h="675004">
                  <a:moveTo>
                    <a:pt x="101790" y="521512"/>
                  </a:moveTo>
                  <a:lnTo>
                    <a:pt x="100482" y="519404"/>
                  </a:lnTo>
                  <a:lnTo>
                    <a:pt x="98259" y="515823"/>
                  </a:lnTo>
                  <a:lnTo>
                    <a:pt x="95465" y="513219"/>
                  </a:lnTo>
                  <a:lnTo>
                    <a:pt x="89979" y="510819"/>
                  </a:lnTo>
                  <a:lnTo>
                    <a:pt x="89115" y="514807"/>
                  </a:lnTo>
                  <a:lnTo>
                    <a:pt x="93675" y="516813"/>
                  </a:lnTo>
                  <a:lnTo>
                    <a:pt x="95948" y="518820"/>
                  </a:lnTo>
                  <a:lnTo>
                    <a:pt x="97586" y="521487"/>
                  </a:lnTo>
                  <a:lnTo>
                    <a:pt x="98894" y="523570"/>
                  </a:lnTo>
                  <a:lnTo>
                    <a:pt x="101790" y="521512"/>
                  </a:lnTo>
                  <a:close/>
                </a:path>
                <a:path w="243839" h="675004">
                  <a:moveTo>
                    <a:pt x="109347" y="419849"/>
                  </a:moveTo>
                  <a:lnTo>
                    <a:pt x="108483" y="415874"/>
                  </a:lnTo>
                  <a:lnTo>
                    <a:pt x="106438" y="416725"/>
                  </a:lnTo>
                  <a:lnTo>
                    <a:pt x="101015" y="419011"/>
                  </a:lnTo>
                  <a:lnTo>
                    <a:pt x="96901" y="424370"/>
                  </a:lnTo>
                  <a:lnTo>
                    <a:pt x="95199" y="432536"/>
                  </a:lnTo>
                  <a:lnTo>
                    <a:pt x="92062" y="431507"/>
                  </a:lnTo>
                  <a:lnTo>
                    <a:pt x="86156" y="430872"/>
                  </a:lnTo>
                  <a:lnTo>
                    <a:pt x="78143" y="431787"/>
                  </a:lnTo>
                  <a:lnTo>
                    <a:pt x="78105" y="435914"/>
                  </a:lnTo>
                  <a:lnTo>
                    <a:pt x="85890" y="435038"/>
                  </a:lnTo>
                  <a:lnTo>
                    <a:pt x="91440" y="435584"/>
                  </a:lnTo>
                  <a:lnTo>
                    <a:pt x="98996" y="438023"/>
                  </a:lnTo>
                  <a:lnTo>
                    <a:pt x="99872" y="434047"/>
                  </a:lnTo>
                  <a:lnTo>
                    <a:pt x="98437" y="433590"/>
                  </a:lnTo>
                  <a:lnTo>
                    <a:pt x="99822" y="426935"/>
                  </a:lnTo>
                  <a:lnTo>
                    <a:pt x="102997" y="422529"/>
                  </a:lnTo>
                  <a:lnTo>
                    <a:pt x="109347" y="419849"/>
                  </a:lnTo>
                  <a:close/>
                </a:path>
                <a:path w="243839" h="675004">
                  <a:moveTo>
                    <a:pt x="186118" y="655383"/>
                  </a:moveTo>
                  <a:lnTo>
                    <a:pt x="183400" y="652970"/>
                  </a:lnTo>
                  <a:lnTo>
                    <a:pt x="182029" y="655002"/>
                  </a:lnTo>
                  <a:lnTo>
                    <a:pt x="170154" y="672528"/>
                  </a:lnTo>
                  <a:lnTo>
                    <a:pt x="172872" y="674954"/>
                  </a:lnTo>
                  <a:lnTo>
                    <a:pt x="186118" y="655383"/>
                  </a:lnTo>
                  <a:close/>
                </a:path>
                <a:path w="243839" h="675004">
                  <a:moveTo>
                    <a:pt x="186588" y="407365"/>
                  </a:moveTo>
                  <a:lnTo>
                    <a:pt x="184454" y="407708"/>
                  </a:lnTo>
                  <a:lnTo>
                    <a:pt x="176809" y="408940"/>
                  </a:lnTo>
                  <a:lnTo>
                    <a:pt x="169392" y="411340"/>
                  </a:lnTo>
                  <a:lnTo>
                    <a:pt x="166662" y="412762"/>
                  </a:lnTo>
                  <a:lnTo>
                    <a:pt x="169849" y="397992"/>
                  </a:lnTo>
                  <a:lnTo>
                    <a:pt x="166624" y="396900"/>
                  </a:lnTo>
                  <a:lnTo>
                    <a:pt x="166077" y="399465"/>
                  </a:lnTo>
                  <a:lnTo>
                    <a:pt x="163614" y="410781"/>
                  </a:lnTo>
                  <a:lnTo>
                    <a:pt x="160743" y="411734"/>
                  </a:lnTo>
                  <a:lnTo>
                    <a:pt x="161556" y="415417"/>
                  </a:lnTo>
                  <a:lnTo>
                    <a:pt x="160299" y="416064"/>
                  </a:lnTo>
                  <a:lnTo>
                    <a:pt x="161163" y="420065"/>
                  </a:lnTo>
                  <a:lnTo>
                    <a:pt x="163093" y="419061"/>
                  </a:lnTo>
                  <a:lnTo>
                    <a:pt x="164642" y="420535"/>
                  </a:lnTo>
                  <a:lnTo>
                    <a:pt x="170078" y="424446"/>
                  </a:lnTo>
                  <a:lnTo>
                    <a:pt x="173342" y="426059"/>
                  </a:lnTo>
                  <a:lnTo>
                    <a:pt x="175577" y="432282"/>
                  </a:lnTo>
                  <a:lnTo>
                    <a:pt x="178460" y="430187"/>
                  </a:lnTo>
                  <a:lnTo>
                    <a:pt x="177596" y="427774"/>
                  </a:lnTo>
                  <a:lnTo>
                    <a:pt x="176339" y="424281"/>
                  </a:lnTo>
                  <a:lnTo>
                    <a:pt x="173697" y="422186"/>
                  </a:lnTo>
                  <a:lnTo>
                    <a:pt x="168605" y="418617"/>
                  </a:lnTo>
                  <a:lnTo>
                    <a:pt x="166268" y="417410"/>
                  </a:lnTo>
                  <a:lnTo>
                    <a:pt x="169964" y="415480"/>
                  </a:lnTo>
                  <a:lnTo>
                    <a:pt x="177114" y="413029"/>
                  </a:lnTo>
                  <a:lnTo>
                    <a:pt x="186550" y="411518"/>
                  </a:lnTo>
                  <a:lnTo>
                    <a:pt x="186588" y="407365"/>
                  </a:lnTo>
                  <a:close/>
                </a:path>
                <a:path w="243839" h="675004">
                  <a:moveTo>
                    <a:pt x="243611" y="489077"/>
                  </a:moveTo>
                  <a:lnTo>
                    <a:pt x="241503" y="488492"/>
                  </a:lnTo>
                  <a:lnTo>
                    <a:pt x="225640" y="484124"/>
                  </a:lnTo>
                  <a:lnTo>
                    <a:pt x="224739" y="488086"/>
                  </a:lnTo>
                  <a:lnTo>
                    <a:pt x="242709" y="493064"/>
                  </a:lnTo>
                  <a:lnTo>
                    <a:pt x="243611" y="489077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4" name="object 554"/>
            <p:cNvPicPr/>
            <p:nvPr/>
          </p:nvPicPr>
          <p:blipFill>
            <a:blip r:embed="rId151" cstate="print"/>
            <a:stretch>
              <a:fillRect/>
            </a:stretch>
          </p:blipFill>
          <p:spPr>
            <a:xfrm>
              <a:off x="2841548" y="2646387"/>
              <a:ext cx="29438" cy="26593"/>
            </a:xfrm>
            <a:prstGeom prst="rect">
              <a:avLst/>
            </a:prstGeom>
          </p:spPr>
        </p:pic>
        <p:sp>
          <p:nvSpPr>
            <p:cNvPr id="555" name="object 555"/>
            <p:cNvSpPr/>
            <p:nvPr/>
          </p:nvSpPr>
          <p:spPr>
            <a:xfrm>
              <a:off x="2835923" y="2642562"/>
              <a:ext cx="19685" cy="22860"/>
            </a:xfrm>
            <a:custGeom>
              <a:avLst/>
              <a:gdLst/>
              <a:ahLst/>
              <a:cxnLst/>
              <a:rect l="l" t="t" r="r" b="b"/>
              <a:pathLst>
                <a:path w="19685" h="22860">
                  <a:moveTo>
                    <a:pt x="10477" y="0"/>
                  </a:moveTo>
                  <a:lnTo>
                    <a:pt x="4686" y="1435"/>
                  </a:lnTo>
                  <a:lnTo>
                    <a:pt x="0" y="10020"/>
                  </a:lnTo>
                  <a:lnTo>
                    <a:pt x="304" y="13944"/>
                  </a:lnTo>
                  <a:lnTo>
                    <a:pt x="2959" y="17106"/>
                  </a:lnTo>
                  <a:lnTo>
                    <a:pt x="4305" y="18732"/>
                  </a:lnTo>
                  <a:lnTo>
                    <a:pt x="8293" y="22758"/>
                  </a:lnTo>
                  <a:lnTo>
                    <a:pt x="10642" y="19837"/>
                  </a:lnTo>
                  <a:lnTo>
                    <a:pt x="10515" y="18681"/>
                  </a:lnTo>
                  <a:lnTo>
                    <a:pt x="12153" y="17360"/>
                  </a:lnTo>
                  <a:lnTo>
                    <a:pt x="14427" y="19392"/>
                  </a:lnTo>
                  <a:lnTo>
                    <a:pt x="14147" y="14706"/>
                  </a:lnTo>
                  <a:lnTo>
                    <a:pt x="11557" y="14439"/>
                  </a:lnTo>
                  <a:lnTo>
                    <a:pt x="15151" y="10909"/>
                  </a:lnTo>
                  <a:lnTo>
                    <a:pt x="17119" y="12458"/>
                  </a:lnTo>
                  <a:lnTo>
                    <a:pt x="18503" y="11023"/>
                  </a:lnTo>
                  <a:lnTo>
                    <a:pt x="17145" y="9321"/>
                  </a:lnTo>
                  <a:lnTo>
                    <a:pt x="16903" y="7937"/>
                  </a:lnTo>
                  <a:lnTo>
                    <a:pt x="17208" y="7797"/>
                  </a:lnTo>
                  <a:lnTo>
                    <a:pt x="18707" y="5905"/>
                  </a:lnTo>
                  <a:lnTo>
                    <a:pt x="19583" y="6057"/>
                  </a:lnTo>
                  <a:lnTo>
                    <a:pt x="18351" y="3670"/>
                  </a:lnTo>
                  <a:lnTo>
                    <a:pt x="10477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6" name="object 556"/>
            <p:cNvSpPr/>
            <p:nvPr/>
          </p:nvSpPr>
          <p:spPr>
            <a:xfrm>
              <a:off x="2796567" y="2628054"/>
              <a:ext cx="48260" cy="17780"/>
            </a:xfrm>
            <a:custGeom>
              <a:avLst/>
              <a:gdLst/>
              <a:ahLst/>
              <a:cxnLst/>
              <a:rect l="l" t="t" r="r" b="b"/>
              <a:pathLst>
                <a:path w="48260" h="17780">
                  <a:moveTo>
                    <a:pt x="37901" y="0"/>
                  </a:moveTo>
                  <a:lnTo>
                    <a:pt x="26844" y="1196"/>
                  </a:lnTo>
                  <a:lnTo>
                    <a:pt x="14125" y="5716"/>
                  </a:lnTo>
                  <a:lnTo>
                    <a:pt x="0" y="14651"/>
                  </a:lnTo>
                  <a:lnTo>
                    <a:pt x="2247" y="17522"/>
                  </a:lnTo>
                  <a:lnTo>
                    <a:pt x="13711" y="9986"/>
                  </a:lnTo>
                  <a:lnTo>
                    <a:pt x="25041" y="5350"/>
                  </a:lnTo>
                  <a:lnTo>
                    <a:pt x="36195" y="3622"/>
                  </a:lnTo>
                  <a:lnTo>
                    <a:pt x="47129" y="4809"/>
                  </a:lnTo>
                  <a:lnTo>
                    <a:pt x="47688" y="4961"/>
                  </a:lnTo>
                  <a:lnTo>
                    <a:pt x="47548" y="4301"/>
                  </a:lnTo>
                  <a:lnTo>
                    <a:pt x="46875" y="2967"/>
                  </a:lnTo>
                  <a:lnTo>
                    <a:pt x="46786" y="1951"/>
                  </a:lnTo>
                  <a:lnTo>
                    <a:pt x="47040" y="1037"/>
                  </a:lnTo>
                  <a:lnTo>
                    <a:pt x="37901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7" name="object 557"/>
            <p:cNvSpPr/>
            <p:nvPr/>
          </p:nvSpPr>
          <p:spPr>
            <a:xfrm>
              <a:off x="2835739" y="2620353"/>
              <a:ext cx="17780" cy="22225"/>
            </a:xfrm>
            <a:custGeom>
              <a:avLst/>
              <a:gdLst/>
              <a:ahLst/>
              <a:cxnLst/>
              <a:rect l="l" t="t" r="r" b="b"/>
              <a:pathLst>
                <a:path w="17780" h="22225">
                  <a:moveTo>
                    <a:pt x="5486" y="0"/>
                  </a:moveTo>
                  <a:lnTo>
                    <a:pt x="787" y="3682"/>
                  </a:lnTo>
                  <a:lnTo>
                    <a:pt x="0" y="13411"/>
                  </a:lnTo>
                  <a:lnTo>
                    <a:pt x="1879" y="16878"/>
                  </a:lnTo>
                  <a:lnTo>
                    <a:pt x="5587" y="18694"/>
                  </a:lnTo>
                  <a:lnTo>
                    <a:pt x="7480" y="19621"/>
                  </a:lnTo>
                  <a:lnTo>
                    <a:pt x="12763" y="21678"/>
                  </a:lnTo>
                  <a:lnTo>
                    <a:pt x="13728" y="18046"/>
                  </a:lnTo>
                  <a:lnTo>
                    <a:pt x="13131" y="17043"/>
                  </a:lnTo>
                  <a:lnTo>
                    <a:pt x="14084" y="15189"/>
                  </a:lnTo>
                  <a:lnTo>
                    <a:pt x="16992" y="16116"/>
                  </a:lnTo>
                  <a:lnTo>
                    <a:pt x="14820" y="11937"/>
                  </a:lnTo>
                  <a:lnTo>
                    <a:pt x="12357" y="12738"/>
                  </a:lnTo>
                  <a:lnTo>
                    <a:pt x="14198" y="8077"/>
                  </a:lnTo>
                  <a:lnTo>
                    <a:pt x="16624" y="8674"/>
                  </a:lnTo>
                  <a:lnTo>
                    <a:pt x="17310" y="6807"/>
                  </a:lnTo>
                  <a:lnTo>
                    <a:pt x="15366" y="5803"/>
                  </a:lnTo>
                  <a:lnTo>
                    <a:pt x="14604" y="4648"/>
                  </a:lnTo>
                  <a:lnTo>
                    <a:pt x="14820" y="4394"/>
                  </a:lnTo>
                  <a:lnTo>
                    <a:pt x="15417" y="2057"/>
                  </a:lnTo>
                  <a:lnTo>
                    <a:pt x="16268" y="1828"/>
                  </a:lnTo>
                  <a:lnTo>
                    <a:pt x="14185" y="152"/>
                  </a:lnTo>
                  <a:lnTo>
                    <a:pt x="5486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8" name="object 558"/>
            <p:cNvSpPr/>
            <p:nvPr/>
          </p:nvSpPr>
          <p:spPr>
            <a:xfrm>
              <a:off x="2789897" y="2596290"/>
              <a:ext cx="12065" cy="48895"/>
            </a:xfrm>
            <a:custGeom>
              <a:avLst/>
              <a:gdLst/>
              <a:ahLst/>
              <a:cxnLst/>
              <a:rect l="l" t="t" r="r" b="b"/>
              <a:pathLst>
                <a:path w="12064" h="48894">
                  <a:moveTo>
                    <a:pt x="3873" y="0"/>
                  </a:moveTo>
                  <a:lnTo>
                    <a:pt x="3124" y="571"/>
                  </a:lnTo>
                  <a:lnTo>
                    <a:pt x="2146" y="889"/>
                  </a:lnTo>
                  <a:lnTo>
                    <a:pt x="660" y="749"/>
                  </a:lnTo>
                  <a:lnTo>
                    <a:pt x="0" y="876"/>
                  </a:lnTo>
                  <a:lnTo>
                    <a:pt x="342" y="1320"/>
                  </a:lnTo>
                  <a:lnTo>
                    <a:pt x="5555" y="11012"/>
                  </a:lnTo>
                  <a:lnTo>
                    <a:pt x="8140" y="22001"/>
                  </a:lnTo>
                  <a:lnTo>
                    <a:pt x="8097" y="34244"/>
                  </a:lnTo>
                  <a:lnTo>
                    <a:pt x="5422" y="47701"/>
                  </a:lnTo>
                  <a:lnTo>
                    <a:pt x="8928" y="48704"/>
                  </a:lnTo>
                  <a:lnTo>
                    <a:pt x="11897" y="32259"/>
                  </a:lnTo>
                  <a:lnTo>
                    <a:pt x="11310" y="18775"/>
                  </a:lnTo>
                  <a:lnTo>
                    <a:pt x="8269" y="8079"/>
                  </a:lnTo>
                  <a:lnTo>
                    <a:pt x="3873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9" name="object 559"/>
            <p:cNvPicPr/>
            <p:nvPr/>
          </p:nvPicPr>
          <p:blipFill>
            <a:blip r:embed="rId152" cstate="print"/>
            <a:stretch>
              <a:fillRect/>
            </a:stretch>
          </p:blipFill>
          <p:spPr>
            <a:xfrm>
              <a:off x="2765945" y="2573032"/>
              <a:ext cx="28854" cy="28816"/>
            </a:xfrm>
            <a:prstGeom prst="rect">
              <a:avLst/>
            </a:prstGeom>
          </p:spPr>
        </p:pic>
        <p:sp>
          <p:nvSpPr>
            <p:cNvPr id="560" name="object 560"/>
            <p:cNvSpPr/>
            <p:nvPr/>
          </p:nvSpPr>
          <p:spPr>
            <a:xfrm>
              <a:off x="2777261" y="2586055"/>
              <a:ext cx="22225" cy="20955"/>
            </a:xfrm>
            <a:custGeom>
              <a:avLst/>
              <a:gdLst/>
              <a:ahLst/>
              <a:cxnLst/>
              <a:rect l="l" t="t" r="r" b="b"/>
              <a:pathLst>
                <a:path w="22225" h="20955">
                  <a:moveTo>
                    <a:pt x="14325" y="0"/>
                  </a:moveTo>
                  <a:lnTo>
                    <a:pt x="14630" y="825"/>
                  </a:lnTo>
                  <a:lnTo>
                    <a:pt x="13042" y="2641"/>
                  </a:lnTo>
                  <a:lnTo>
                    <a:pt x="12966" y="2959"/>
                  </a:lnTo>
                  <a:lnTo>
                    <a:pt x="11569" y="2997"/>
                  </a:lnTo>
                  <a:lnTo>
                    <a:pt x="9651" y="1943"/>
                  </a:lnTo>
                  <a:lnTo>
                    <a:pt x="8496" y="3581"/>
                  </a:lnTo>
                  <a:lnTo>
                    <a:pt x="10375" y="5232"/>
                  </a:lnTo>
                  <a:lnTo>
                    <a:pt x="7556" y="9410"/>
                  </a:lnTo>
                  <a:lnTo>
                    <a:pt x="6832" y="6908"/>
                  </a:lnTo>
                  <a:lnTo>
                    <a:pt x="2158" y="7492"/>
                  </a:lnTo>
                  <a:lnTo>
                    <a:pt x="4571" y="9372"/>
                  </a:lnTo>
                  <a:lnTo>
                    <a:pt x="3581" y="11188"/>
                  </a:lnTo>
                  <a:lnTo>
                    <a:pt x="2425" y="11290"/>
                  </a:lnTo>
                  <a:lnTo>
                    <a:pt x="0" y="14135"/>
                  </a:lnTo>
                  <a:lnTo>
                    <a:pt x="4686" y="17335"/>
                  </a:lnTo>
                  <a:lnTo>
                    <a:pt x="10109" y="20383"/>
                  </a:lnTo>
                  <a:lnTo>
                    <a:pt x="14033" y="19964"/>
                  </a:lnTo>
                  <a:lnTo>
                    <a:pt x="17233" y="17348"/>
                  </a:lnTo>
                  <a:lnTo>
                    <a:pt x="21602" y="13779"/>
                  </a:lnTo>
                  <a:lnTo>
                    <a:pt x="21958" y="7823"/>
                  </a:lnTo>
                  <a:lnTo>
                    <a:pt x="16890" y="749"/>
                  </a:lnTo>
                  <a:lnTo>
                    <a:pt x="14325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1" name="object 561"/>
            <p:cNvSpPr/>
            <p:nvPr/>
          </p:nvSpPr>
          <p:spPr>
            <a:xfrm>
              <a:off x="2793996" y="2599193"/>
              <a:ext cx="19050" cy="47625"/>
            </a:xfrm>
            <a:custGeom>
              <a:avLst/>
              <a:gdLst/>
              <a:ahLst/>
              <a:cxnLst/>
              <a:rect l="l" t="t" r="r" b="b"/>
              <a:pathLst>
                <a:path w="19050" h="47625">
                  <a:moveTo>
                    <a:pt x="14097" y="0"/>
                  </a:moveTo>
                  <a:lnTo>
                    <a:pt x="14224" y="546"/>
                  </a:lnTo>
                  <a:lnTo>
                    <a:pt x="15042" y="11524"/>
                  </a:lnTo>
                  <a:lnTo>
                    <a:pt x="12936" y="22618"/>
                  </a:lnTo>
                  <a:lnTo>
                    <a:pt x="7917" y="33789"/>
                  </a:lnTo>
                  <a:lnTo>
                    <a:pt x="0" y="44996"/>
                  </a:lnTo>
                  <a:lnTo>
                    <a:pt x="2794" y="47320"/>
                  </a:lnTo>
                  <a:lnTo>
                    <a:pt x="12204" y="33512"/>
                  </a:lnTo>
                  <a:lnTo>
                    <a:pt x="17152" y="20956"/>
                  </a:lnTo>
                  <a:lnTo>
                    <a:pt x="18722" y="9945"/>
                  </a:lnTo>
                  <a:lnTo>
                    <a:pt x="17995" y="774"/>
                  </a:lnTo>
                  <a:lnTo>
                    <a:pt x="17081" y="990"/>
                  </a:lnTo>
                  <a:lnTo>
                    <a:pt x="16052" y="876"/>
                  </a:lnTo>
                  <a:lnTo>
                    <a:pt x="14757" y="152"/>
                  </a:lnTo>
                  <a:lnTo>
                    <a:pt x="14097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2" name="object 562"/>
            <p:cNvSpPr/>
            <p:nvPr/>
          </p:nvSpPr>
          <p:spPr>
            <a:xfrm>
              <a:off x="2799233" y="2590593"/>
              <a:ext cx="21590" cy="17145"/>
            </a:xfrm>
            <a:custGeom>
              <a:avLst/>
              <a:gdLst/>
              <a:ahLst/>
              <a:cxnLst/>
              <a:rect l="l" t="t" r="r" b="b"/>
              <a:pathLst>
                <a:path w="21589" h="17144">
                  <a:moveTo>
                    <a:pt x="15024" y="0"/>
                  </a:moveTo>
                  <a:lnTo>
                    <a:pt x="13119" y="622"/>
                  </a:lnTo>
                  <a:lnTo>
                    <a:pt x="13652" y="3073"/>
                  </a:lnTo>
                  <a:lnTo>
                    <a:pt x="8915" y="4762"/>
                  </a:lnTo>
                  <a:lnTo>
                    <a:pt x="9791" y="2311"/>
                  </a:lnTo>
                  <a:lnTo>
                    <a:pt x="5702" y="0"/>
                  </a:lnTo>
                  <a:lnTo>
                    <a:pt x="6527" y="2959"/>
                  </a:lnTo>
                  <a:lnTo>
                    <a:pt x="4635" y="3835"/>
                  </a:lnTo>
                  <a:lnTo>
                    <a:pt x="3657" y="3213"/>
                  </a:lnTo>
                  <a:lnTo>
                    <a:pt x="0" y="4051"/>
                  </a:lnTo>
                  <a:lnTo>
                    <a:pt x="1879" y="9410"/>
                  </a:lnTo>
                  <a:lnTo>
                    <a:pt x="4419" y="15087"/>
                  </a:lnTo>
                  <a:lnTo>
                    <a:pt x="7823" y="17081"/>
                  </a:lnTo>
                  <a:lnTo>
                    <a:pt x="11950" y="16890"/>
                  </a:lnTo>
                  <a:lnTo>
                    <a:pt x="17576" y="16624"/>
                  </a:lnTo>
                  <a:lnTo>
                    <a:pt x="21412" y="12039"/>
                  </a:lnTo>
                  <a:lnTo>
                    <a:pt x="21501" y="5524"/>
                  </a:lnTo>
                  <a:lnTo>
                    <a:pt x="21564" y="3365"/>
                  </a:lnTo>
                  <a:lnTo>
                    <a:pt x="19951" y="1219"/>
                  </a:lnTo>
                  <a:lnTo>
                    <a:pt x="19697" y="2057"/>
                  </a:lnTo>
                  <a:lnTo>
                    <a:pt x="17335" y="2565"/>
                  </a:lnTo>
                  <a:lnTo>
                    <a:pt x="17081" y="2793"/>
                  </a:lnTo>
                  <a:lnTo>
                    <a:pt x="15951" y="1981"/>
                  </a:lnTo>
                  <a:lnTo>
                    <a:pt x="15024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3" name="object 563"/>
            <p:cNvSpPr/>
            <p:nvPr/>
          </p:nvSpPr>
          <p:spPr>
            <a:xfrm>
              <a:off x="2759297" y="2637296"/>
              <a:ext cx="38735" cy="10795"/>
            </a:xfrm>
            <a:custGeom>
              <a:avLst/>
              <a:gdLst/>
              <a:ahLst/>
              <a:cxnLst/>
              <a:rect l="l" t="t" r="r" b="b"/>
              <a:pathLst>
                <a:path w="38735" h="10794">
                  <a:moveTo>
                    <a:pt x="14887" y="7"/>
                  </a:moveTo>
                  <a:lnTo>
                    <a:pt x="6421" y="0"/>
                  </a:lnTo>
                  <a:lnTo>
                    <a:pt x="0" y="1567"/>
                  </a:lnTo>
                  <a:lnTo>
                    <a:pt x="431" y="2240"/>
                  </a:lnTo>
                  <a:lnTo>
                    <a:pt x="673" y="3053"/>
                  </a:lnTo>
                  <a:lnTo>
                    <a:pt x="546" y="4133"/>
                  </a:lnTo>
                  <a:lnTo>
                    <a:pt x="635" y="4666"/>
                  </a:lnTo>
                  <a:lnTo>
                    <a:pt x="1003" y="4501"/>
                  </a:lnTo>
                  <a:lnTo>
                    <a:pt x="8701" y="2666"/>
                  </a:lnTo>
                  <a:lnTo>
                    <a:pt x="17389" y="3082"/>
                  </a:lnTo>
                  <a:lnTo>
                    <a:pt x="27035" y="5740"/>
                  </a:lnTo>
                  <a:lnTo>
                    <a:pt x="37604" y="10635"/>
                  </a:lnTo>
                  <a:lnTo>
                    <a:pt x="38442" y="8209"/>
                  </a:lnTo>
                  <a:lnTo>
                    <a:pt x="25521" y="2455"/>
                  </a:lnTo>
                  <a:lnTo>
                    <a:pt x="14887" y="7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4" name="object 564"/>
            <p:cNvPicPr/>
            <p:nvPr/>
          </p:nvPicPr>
          <p:blipFill>
            <a:blip r:embed="rId153" cstate="print"/>
            <a:stretch>
              <a:fillRect/>
            </a:stretch>
          </p:blipFill>
          <p:spPr>
            <a:xfrm>
              <a:off x="2734360" y="2630525"/>
              <a:ext cx="27784" cy="21628"/>
            </a:xfrm>
            <a:prstGeom prst="rect">
              <a:avLst/>
            </a:prstGeom>
          </p:spPr>
        </p:pic>
        <p:sp>
          <p:nvSpPr>
            <p:cNvPr id="565" name="object 565"/>
            <p:cNvSpPr/>
            <p:nvPr/>
          </p:nvSpPr>
          <p:spPr>
            <a:xfrm>
              <a:off x="2752832" y="2628985"/>
              <a:ext cx="18415" cy="22860"/>
            </a:xfrm>
            <a:custGeom>
              <a:avLst/>
              <a:gdLst/>
              <a:ahLst/>
              <a:cxnLst/>
              <a:rect l="l" t="t" r="r" b="b"/>
              <a:pathLst>
                <a:path w="18414" h="22860">
                  <a:moveTo>
                    <a:pt x="11163" y="0"/>
                  </a:moveTo>
                  <a:lnTo>
                    <a:pt x="2514" y="939"/>
                  </a:lnTo>
                  <a:lnTo>
                    <a:pt x="584" y="2806"/>
                  </a:lnTo>
                  <a:lnTo>
                    <a:pt x="1460" y="2946"/>
                  </a:lnTo>
                  <a:lnTo>
                    <a:pt x="2273" y="5232"/>
                  </a:lnTo>
                  <a:lnTo>
                    <a:pt x="2501" y="5448"/>
                  </a:lnTo>
                  <a:lnTo>
                    <a:pt x="1841" y="6680"/>
                  </a:lnTo>
                  <a:lnTo>
                    <a:pt x="0" y="7835"/>
                  </a:lnTo>
                  <a:lnTo>
                    <a:pt x="838" y="9651"/>
                  </a:lnTo>
                  <a:lnTo>
                    <a:pt x="3213" y="8813"/>
                  </a:lnTo>
                  <a:lnTo>
                    <a:pt x="5460" y="13322"/>
                  </a:lnTo>
                  <a:lnTo>
                    <a:pt x="2933" y="12750"/>
                  </a:lnTo>
                  <a:lnTo>
                    <a:pt x="1155" y="17094"/>
                  </a:lnTo>
                  <a:lnTo>
                    <a:pt x="3975" y="15913"/>
                  </a:lnTo>
                  <a:lnTo>
                    <a:pt x="5079" y="17665"/>
                  </a:lnTo>
                  <a:lnTo>
                    <a:pt x="4584" y="18719"/>
                  </a:lnTo>
                  <a:lnTo>
                    <a:pt x="5867" y="22237"/>
                  </a:lnTo>
                  <a:lnTo>
                    <a:pt x="10947" y="19710"/>
                  </a:lnTo>
                  <a:lnTo>
                    <a:pt x="16281" y="16497"/>
                  </a:lnTo>
                  <a:lnTo>
                    <a:pt x="17843" y="12877"/>
                  </a:lnTo>
                  <a:lnTo>
                    <a:pt x="17132" y="8801"/>
                  </a:lnTo>
                  <a:lnTo>
                    <a:pt x="16167" y="3251"/>
                  </a:lnTo>
                  <a:lnTo>
                    <a:pt x="11163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6" name="object 566"/>
            <p:cNvSpPr/>
            <p:nvPr/>
          </p:nvSpPr>
          <p:spPr>
            <a:xfrm>
              <a:off x="2797475" y="2605172"/>
              <a:ext cx="37465" cy="40640"/>
            </a:xfrm>
            <a:custGeom>
              <a:avLst/>
              <a:gdLst/>
              <a:ahLst/>
              <a:cxnLst/>
              <a:rect l="l" t="t" r="r" b="b"/>
              <a:pathLst>
                <a:path w="37464" h="40639">
                  <a:moveTo>
                    <a:pt x="33566" y="0"/>
                  </a:moveTo>
                  <a:lnTo>
                    <a:pt x="0" y="36741"/>
                  </a:lnTo>
                  <a:lnTo>
                    <a:pt x="1765" y="40068"/>
                  </a:lnTo>
                  <a:lnTo>
                    <a:pt x="15770" y="29248"/>
                  </a:lnTo>
                  <a:lnTo>
                    <a:pt x="25528" y="19402"/>
                  </a:lnTo>
                  <a:lnTo>
                    <a:pt x="32231" y="10446"/>
                  </a:lnTo>
                  <a:lnTo>
                    <a:pt x="37071" y="2298"/>
                  </a:lnTo>
                  <a:lnTo>
                    <a:pt x="36068" y="2146"/>
                  </a:lnTo>
                  <a:lnTo>
                    <a:pt x="35115" y="1638"/>
                  </a:lnTo>
                  <a:lnTo>
                    <a:pt x="34150" y="419"/>
                  </a:lnTo>
                  <a:lnTo>
                    <a:pt x="33566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7" name="object 567"/>
            <p:cNvPicPr/>
            <p:nvPr/>
          </p:nvPicPr>
          <p:blipFill>
            <a:blip r:embed="rId154" cstate="print"/>
            <a:stretch>
              <a:fillRect/>
            </a:stretch>
          </p:blipFill>
          <p:spPr>
            <a:xfrm>
              <a:off x="2826867" y="2582824"/>
              <a:ext cx="20180" cy="25311"/>
            </a:xfrm>
            <a:prstGeom prst="rect">
              <a:avLst/>
            </a:prstGeom>
          </p:spPr>
        </p:pic>
        <p:pic>
          <p:nvPicPr>
            <p:cNvPr id="568" name="object 568"/>
            <p:cNvPicPr/>
            <p:nvPr/>
          </p:nvPicPr>
          <p:blipFill>
            <a:blip r:embed="rId155" cstate="print"/>
            <a:stretch>
              <a:fillRect/>
            </a:stretch>
          </p:blipFill>
          <p:spPr>
            <a:xfrm>
              <a:off x="2741333" y="2594813"/>
              <a:ext cx="102041" cy="135294"/>
            </a:xfrm>
            <a:prstGeom prst="rect">
              <a:avLst/>
            </a:prstGeom>
          </p:spPr>
        </p:pic>
        <p:sp>
          <p:nvSpPr>
            <p:cNvPr id="569" name="object 569"/>
            <p:cNvSpPr/>
            <p:nvPr/>
          </p:nvSpPr>
          <p:spPr>
            <a:xfrm>
              <a:off x="2757265" y="2671108"/>
              <a:ext cx="22860" cy="19685"/>
            </a:xfrm>
            <a:custGeom>
              <a:avLst/>
              <a:gdLst/>
              <a:ahLst/>
              <a:cxnLst/>
              <a:rect l="l" t="t" r="r" b="b"/>
              <a:pathLst>
                <a:path w="22860" h="19685">
                  <a:moveTo>
                    <a:pt x="6057" y="0"/>
                  </a:moveTo>
                  <a:lnTo>
                    <a:pt x="3670" y="1231"/>
                  </a:lnTo>
                  <a:lnTo>
                    <a:pt x="0" y="9105"/>
                  </a:lnTo>
                  <a:lnTo>
                    <a:pt x="1435" y="14897"/>
                  </a:lnTo>
                  <a:lnTo>
                    <a:pt x="10020" y="19583"/>
                  </a:lnTo>
                  <a:lnTo>
                    <a:pt x="13944" y="19278"/>
                  </a:lnTo>
                  <a:lnTo>
                    <a:pt x="17106" y="16624"/>
                  </a:lnTo>
                  <a:lnTo>
                    <a:pt x="18732" y="15278"/>
                  </a:lnTo>
                  <a:lnTo>
                    <a:pt x="22758" y="11290"/>
                  </a:lnTo>
                  <a:lnTo>
                    <a:pt x="19837" y="8940"/>
                  </a:lnTo>
                  <a:lnTo>
                    <a:pt x="18681" y="9067"/>
                  </a:lnTo>
                  <a:lnTo>
                    <a:pt x="17360" y="7429"/>
                  </a:lnTo>
                  <a:lnTo>
                    <a:pt x="19392" y="5156"/>
                  </a:lnTo>
                  <a:lnTo>
                    <a:pt x="14706" y="5435"/>
                  </a:lnTo>
                  <a:lnTo>
                    <a:pt x="14439" y="8026"/>
                  </a:lnTo>
                  <a:lnTo>
                    <a:pt x="10909" y="4432"/>
                  </a:lnTo>
                  <a:lnTo>
                    <a:pt x="12458" y="2463"/>
                  </a:lnTo>
                  <a:lnTo>
                    <a:pt x="11023" y="1079"/>
                  </a:lnTo>
                  <a:lnTo>
                    <a:pt x="9321" y="2438"/>
                  </a:lnTo>
                  <a:lnTo>
                    <a:pt x="7937" y="2679"/>
                  </a:lnTo>
                  <a:lnTo>
                    <a:pt x="7797" y="2374"/>
                  </a:lnTo>
                  <a:lnTo>
                    <a:pt x="5905" y="876"/>
                  </a:lnTo>
                  <a:lnTo>
                    <a:pt x="6057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0" name="object 570"/>
            <p:cNvSpPr/>
            <p:nvPr/>
          </p:nvSpPr>
          <p:spPr>
            <a:xfrm>
              <a:off x="2742758" y="2682360"/>
              <a:ext cx="17780" cy="48260"/>
            </a:xfrm>
            <a:custGeom>
              <a:avLst/>
              <a:gdLst/>
              <a:ahLst/>
              <a:cxnLst/>
              <a:rect l="l" t="t" r="r" b="b"/>
              <a:pathLst>
                <a:path w="17780" h="48260">
                  <a:moveTo>
                    <a:pt x="4961" y="0"/>
                  </a:moveTo>
                  <a:lnTo>
                    <a:pt x="4301" y="139"/>
                  </a:lnTo>
                  <a:lnTo>
                    <a:pt x="2967" y="812"/>
                  </a:lnTo>
                  <a:lnTo>
                    <a:pt x="1951" y="901"/>
                  </a:lnTo>
                  <a:lnTo>
                    <a:pt x="1037" y="647"/>
                  </a:lnTo>
                  <a:lnTo>
                    <a:pt x="0" y="9787"/>
                  </a:lnTo>
                  <a:lnTo>
                    <a:pt x="1196" y="20843"/>
                  </a:lnTo>
                  <a:lnTo>
                    <a:pt x="5716" y="33562"/>
                  </a:lnTo>
                  <a:lnTo>
                    <a:pt x="14651" y="47688"/>
                  </a:lnTo>
                  <a:lnTo>
                    <a:pt x="17522" y="45440"/>
                  </a:lnTo>
                  <a:lnTo>
                    <a:pt x="9986" y="33977"/>
                  </a:lnTo>
                  <a:lnTo>
                    <a:pt x="5350" y="22647"/>
                  </a:lnTo>
                  <a:lnTo>
                    <a:pt x="3622" y="11493"/>
                  </a:lnTo>
                  <a:lnTo>
                    <a:pt x="4809" y="558"/>
                  </a:lnTo>
                  <a:lnTo>
                    <a:pt x="4961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1" name="object 571"/>
            <p:cNvSpPr/>
            <p:nvPr/>
          </p:nvSpPr>
          <p:spPr>
            <a:xfrm>
              <a:off x="2735055" y="2673564"/>
              <a:ext cx="22225" cy="17780"/>
            </a:xfrm>
            <a:custGeom>
              <a:avLst/>
              <a:gdLst/>
              <a:ahLst/>
              <a:cxnLst/>
              <a:rect l="l" t="t" r="r" b="b"/>
              <a:pathLst>
                <a:path w="22225" h="17780">
                  <a:moveTo>
                    <a:pt x="6807" y="0"/>
                  </a:moveTo>
                  <a:lnTo>
                    <a:pt x="5803" y="1943"/>
                  </a:lnTo>
                  <a:lnTo>
                    <a:pt x="4648" y="2705"/>
                  </a:lnTo>
                  <a:lnTo>
                    <a:pt x="4394" y="2489"/>
                  </a:lnTo>
                  <a:lnTo>
                    <a:pt x="2057" y="1892"/>
                  </a:lnTo>
                  <a:lnTo>
                    <a:pt x="1828" y="1041"/>
                  </a:lnTo>
                  <a:lnTo>
                    <a:pt x="152" y="3124"/>
                  </a:lnTo>
                  <a:lnTo>
                    <a:pt x="0" y="11823"/>
                  </a:lnTo>
                  <a:lnTo>
                    <a:pt x="3683" y="16522"/>
                  </a:lnTo>
                  <a:lnTo>
                    <a:pt x="13411" y="17310"/>
                  </a:lnTo>
                  <a:lnTo>
                    <a:pt x="16878" y="15430"/>
                  </a:lnTo>
                  <a:lnTo>
                    <a:pt x="18694" y="11722"/>
                  </a:lnTo>
                  <a:lnTo>
                    <a:pt x="19621" y="9829"/>
                  </a:lnTo>
                  <a:lnTo>
                    <a:pt x="21678" y="4546"/>
                  </a:lnTo>
                  <a:lnTo>
                    <a:pt x="18046" y="3581"/>
                  </a:lnTo>
                  <a:lnTo>
                    <a:pt x="17043" y="4178"/>
                  </a:lnTo>
                  <a:lnTo>
                    <a:pt x="15189" y="3225"/>
                  </a:lnTo>
                  <a:lnTo>
                    <a:pt x="16116" y="317"/>
                  </a:lnTo>
                  <a:lnTo>
                    <a:pt x="11938" y="2489"/>
                  </a:lnTo>
                  <a:lnTo>
                    <a:pt x="12738" y="4953"/>
                  </a:lnTo>
                  <a:lnTo>
                    <a:pt x="8077" y="3111"/>
                  </a:lnTo>
                  <a:lnTo>
                    <a:pt x="8674" y="685"/>
                  </a:lnTo>
                  <a:lnTo>
                    <a:pt x="6807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2" name="object 572"/>
            <p:cNvSpPr/>
            <p:nvPr/>
          </p:nvSpPr>
          <p:spPr>
            <a:xfrm>
              <a:off x="2710991" y="2724819"/>
              <a:ext cx="48895" cy="12065"/>
            </a:xfrm>
            <a:custGeom>
              <a:avLst/>
              <a:gdLst/>
              <a:ahLst/>
              <a:cxnLst/>
              <a:rect l="l" t="t" r="r" b="b"/>
              <a:pathLst>
                <a:path w="48894" h="12064">
                  <a:moveTo>
                    <a:pt x="32259" y="0"/>
                  </a:moveTo>
                  <a:lnTo>
                    <a:pt x="18775" y="586"/>
                  </a:lnTo>
                  <a:lnTo>
                    <a:pt x="8079" y="3628"/>
                  </a:lnTo>
                  <a:lnTo>
                    <a:pt x="0" y="8024"/>
                  </a:lnTo>
                  <a:lnTo>
                    <a:pt x="571" y="8773"/>
                  </a:lnTo>
                  <a:lnTo>
                    <a:pt x="889" y="9751"/>
                  </a:lnTo>
                  <a:lnTo>
                    <a:pt x="749" y="11237"/>
                  </a:lnTo>
                  <a:lnTo>
                    <a:pt x="876" y="11897"/>
                  </a:lnTo>
                  <a:lnTo>
                    <a:pt x="1320" y="11554"/>
                  </a:lnTo>
                  <a:lnTo>
                    <a:pt x="11012" y="6342"/>
                  </a:lnTo>
                  <a:lnTo>
                    <a:pt x="22001" y="3757"/>
                  </a:lnTo>
                  <a:lnTo>
                    <a:pt x="34244" y="3800"/>
                  </a:lnTo>
                  <a:lnTo>
                    <a:pt x="47701" y="6474"/>
                  </a:lnTo>
                  <a:lnTo>
                    <a:pt x="48704" y="2969"/>
                  </a:lnTo>
                  <a:lnTo>
                    <a:pt x="32259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3" name="object 573"/>
            <p:cNvPicPr/>
            <p:nvPr/>
          </p:nvPicPr>
          <p:blipFill>
            <a:blip r:embed="rId156" cstate="print"/>
            <a:stretch>
              <a:fillRect/>
            </a:stretch>
          </p:blipFill>
          <p:spPr>
            <a:xfrm>
              <a:off x="2686862" y="2732049"/>
              <a:ext cx="28955" cy="28613"/>
            </a:xfrm>
            <a:prstGeom prst="rect">
              <a:avLst/>
            </a:prstGeom>
          </p:spPr>
        </p:pic>
        <p:sp>
          <p:nvSpPr>
            <p:cNvPr id="574" name="object 574"/>
            <p:cNvSpPr/>
            <p:nvPr/>
          </p:nvSpPr>
          <p:spPr>
            <a:xfrm>
              <a:off x="2700756" y="2727396"/>
              <a:ext cx="20955" cy="22225"/>
            </a:xfrm>
            <a:custGeom>
              <a:avLst/>
              <a:gdLst/>
              <a:ahLst/>
              <a:cxnLst/>
              <a:rect l="l" t="t" r="r" b="b"/>
              <a:pathLst>
                <a:path w="20955" h="22225">
                  <a:moveTo>
                    <a:pt x="7810" y="0"/>
                  </a:moveTo>
                  <a:lnTo>
                    <a:pt x="749" y="5067"/>
                  </a:lnTo>
                  <a:lnTo>
                    <a:pt x="0" y="7632"/>
                  </a:lnTo>
                  <a:lnTo>
                    <a:pt x="825" y="7327"/>
                  </a:lnTo>
                  <a:lnTo>
                    <a:pt x="2641" y="8915"/>
                  </a:lnTo>
                  <a:lnTo>
                    <a:pt x="2959" y="8978"/>
                  </a:lnTo>
                  <a:lnTo>
                    <a:pt x="2997" y="10388"/>
                  </a:lnTo>
                  <a:lnTo>
                    <a:pt x="1943" y="12306"/>
                  </a:lnTo>
                  <a:lnTo>
                    <a:pt x="3581" y="13462"/>
                  </a:lnTo>
                  <a:lnTo>
                    <a:pt x="5232" y="11582"/>
                  </a:lnTo>
                  <a:lnTo>
                    <a:pt x="9410" y="14401"/>
                  </a:lnTo>
                  <a:lnTo>
                    <a:pt x="6908" y="15125"/>
                  </a:lnTo>
                  <a:lnTo>
                    <a:pt x="7493" y="19799"/>
                  </a:lnTo>
                  <a:lnTo>
                    <a:pt x="9372" y="17386"/>
                  </a:lnTo>
                  <a:lnTo>
                    <a:pt x="11188" y="18376"/>
                  </a:lnTo>
                  <a:lnTo>
                    <a:pt x="11290" y="19532"/>
                  </a:lnTo>
                  <a:lnTo>
                    <a:pt x="14135" y="21958"/>
                  </a:lnTo>
                  <a:lnTo>
                    <a:pt x="17335" y="17272"/>
                  </a:lnTo>
                  <a:lnTo>
                    <a:pt x="20383" y="11849"/>
                  </a:lnTo>
                  <a:lnTo>
                    <a:pt x="19964" y="7924"/>
                  </a:lnTo>
                  <a:lnTo>
                    <a:pt x="17348" y="4724"/>
                  </a:lnTo>
                  <a:lnTo>
                    <a:pt x="13779" y="355"/>
                  </a:lnTo>
                  <a:lnTo>
                    <a:pt x="7810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5" name="object 575"/>
            <p:cNvSpPr/>
            <p:nvPr/>
          </p:nvSpPr>
          <p:spPr>
            <a:xfrm>
              <a:off x="2713897" y="2713894"/>
              <a:ext cx="47625" cy="19050"/>
            </a:xfrm>
            <a:custGeom>
              <a:avLst/>
              <a:gdLst/>
              <a:ahLst/>
              <a:cxnLst/>
              <a:rect l="l" t="t" r="r" b="b"/>
              <a:pathLst>
                <a:path w="47625" h="19050">
                  <a:moveTo>
                    <a:pt x="9945" y="0"/>
                  </a:moveTo>
                  <a:lnTo>
                    <a:pt x="774" y="726"/>
                  </a:lnTo>
                  <a:lnTo>
                    <a:pt x="990" y="1641"/>
                  </a:lnTo>
                  <a:lnTo>
                    <a:pt x="876" y="2669"/>
                  </a:lnTo>
                  <a:lnTo>
                    <a:pt x="152" y="3965"/>
                  </a:lnTo>
                  <a:lnTo>
                    <a:pt x="0" y="4625"/>
                  </a:lnTo>
                  <a:lnTo>
                    <a:pt x="546" y="4498"/>
                  </a:lnTo>
                  <a:lnTo>
                    <a:pt x="11524" y="3679"/>
                  </a:lnTo>
                  <a:lnTo>
                    <a:pt x="22618" y="5786"/>
                  </a:lnTo>
                  <a:lnTo>
                    <a:pt x="33789" y="10804"/>
                  </a:lnTo>
                  <a:lnTo>
                    <a:pt x="44996" y="18722"/>
                  </a:lnTo>
                  <a:lnTo>
                    <a:pt x="47320" y="15928"/>
                  </a:lnTo>
                  <a:lnTo>
                    <a:pt x="33512" y="6518"/>
                  </a:lnTo>
                  <a:lnTo>
                    <a:pt x="20956" y="1569"/>
                  </a:lnTo>
                  <a:lnTo>
                    <a:pt x="9945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6" name="object 576"/>
            <p:cNvSpPr/>
            <p:nvPr/>
          </p:nvSpPr>
          <p:spPr>
            <a:xfrm>
              <a:off x="2705295" y="2705816"/>
              <a:ext cx="17145" cy="21590"/>
            </a:xfrm>
            <a:custGeom>
              <a:avLst/>
              <a:gdLst/>
              <a:ahLst/>
              <a:cxnLst/>
              <a:rect l="l" t="t" r="r" b="b"/>
              <a:pathLst>
                <a:path w="17144" h="21589">
                  <a:moveTo>
                    <a:pt x="3365" y="0"/>
                  </a:moveTo>
                  <a:lnTo>
                    <a:pt x="1219" y="1612"/>
                  </a:lnTo>
                  <a:lnTo>
                    <a:pt x="2057" y="1866"/>
                  </a:lnTo>
                  <a:lnTo>
                    <a:pt x="2565" y="4229"/>
                  </a:lnTo>
                  <a:lnTo>
                    <a:pt x="2794" y="4483"/>
                  </a:lnTo>
                  <a:lnTo>
                    <a:pt x="1981" y="5613"/>
                  </a:lnTo>
                  <a:lnTo>
                    <a:pt x="0" y="6540"/>
                  </a:lnTo>
                  <a:lnTo>
                    <a:pt x="622" y="8445"/>
                  </a:lnTo>
                  <a:lnTo>
                    <a:pt x="3073" y="7912"/>
                  </a:lnTo>
                  <a:lnTo>
                    <a:pt x="4762" y="12649"/>
                  </a:lnTo>
                  <a:lnTo>
                    <a:pt x="2311" y="11772"/>
                  </a:lnTo>
                  <a:lnTo>
                    <a:pt x="0" y="15862"/>
                  </a:lnTo>
                  <a:lnTo>
                    <a:pt x="2959" y="15036"/>
                  </a:lnTo>
                  <a:lnTo>
                    <a:pt x="3835" y="16929"/>
                  </a:lnTo>
                  <a:lnTo>
                    <a:pt x="3213" y="17907"/>
                  </a:lnTo>
                  <a:lnTo>
                    <a:pt x="4051" y="21564"/>
                  </a:lnTo>
                  <a:lnTo>
                    <a:pt x="9410" y="19685"/>
                  </a:lnTo>
                  <a:lnTo>
                    <a:pt x="15087" y="17145"/>
                  </a:lnTo>
                  <a:lnTo>
                    <a:pt x="17081" y="13741"/>
                  </a:lnTo>
                  <a:lnTo>
                    <a:pt x="16891" y="9613"/>
                  </a:lnTo>
                  <a:lnTo>
                    <a:pt x="16624" y="3987"/>
                  </a:lnTo>
                  <a:lnTo>
                    <a:pt x="12039" y="152"/>
                  </a:lnTo>
                  <a:lnTo>
                    <a:pt x="5524" y="63"/>
                  </a:lnTo>
                  <a:lnTo>
                    <a:pt x="3365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7" name="object 577"/>
            <p:cNvSpPr/>
            <p:nvPr/>
          </p:nvSpPr>
          <p:spPr>
            <a:xfrm>
              <a:off x="2752000" y="2728875"/>
              <a:ext cx="10795" cy="38735"/>
            </a:xfrm>
            <a:custGeom>
              <a:avLst/>
              <a:gdLst/>
              <a:ahLst/>
              <a:cxnLst/>
              <a:rect l="l" t="t" r="r" b="b"/>
              <a:pathLst>
                <a:path w="10794" h="38735">
                  <a:moveTo>
                    <a:pt x="8209" y="0"/>
                  </a:moveTo>
                  <a:lnTo>
                    <a:pt x="2455" y="12921"/>
                  </a:lnTo>
                  <a:lnTo>
                    <a:pt x="7" y="23555"/>
                  </a:lnTo>
                  <a:lnTo>
                    <a:pt x="0" y="32021"/>
                  </a:lnTo>
                  <a:lnTo>
                    <a:pt x="1567" y="38442"/>
                  </a:lnTo>
                  <a:lnTo>
                    <a:pt x="2240" y="38011"/>
                  </a:lnTo>
                  <a:lnTo>
                    <a:pt x="3053" y="37769"/>
                  </a:lnTo>
                  <a:lnTo>
                    <a:pt x="4133" y="37896"/>
                  </a:lnTo>
                  <a:lnTo>
                    <a:pt x="4666" y="37807"/>
                  </a:lnTo>
                  <a:lnTo>
                    <a:pt x="4501" y="37439"/>
                  </a:lnTo>
                  <a:lnTo>
                    <a:pt x="2666" y="29741"/>
                  </a:lnTo>
                  <a:lnTo>
                    <a:pt x="3082" y="21053"/>
                  </a:lnTo>
                  <a:lnTo>
                    <a:pt x="5740" y="11407"/>
                  </a:lnTo>
                  <a:lnTo>
                    <a:pt x="10635" y="838"/>
                  </a:lnTo>
                  <a:lnTo>
                    <a:pt x="8209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8" name="object 578"/>
            <p:cNvSpPr/>
            <p:nvPr/>
          </p:nvSpPr>
          <p:spPr>
            <a:xfrm>
              <a:off x="2743688" y="2755942"/>
              <a:ext cx="22860" cy="18415"/>
            </a:xfrm>
            <a:custGeom>
              <a:avLst/>
              <a:gdLst/>
              <a:ahLst/>
              <a:cxnLst/>
              <a:rect l="l" t="t" r="r" b="b"/>
              <a:pathLst>
                <a:path w="22860" h="18414">
                  <a:moveTo>
                    <a:pt x="12877" y="0"/>
                  </a:moveTo>
                  <a:lnTo>
                    <a:pt x="8801" y="711"/>
                  </a:lnTo>
                  <a:lnTo>
                    <a:pt x="3251" y="1676"/>
                  </a:lnTo>
                  <a:lnTo>
                    <a:pt x="0" y="6680"/>
                  </a:lnTo>
                  <a:lnTo>
                    <a:pt x="939" y="15328"/>
                  </a:lnTo>
                  <a:lnTo>
                    <a:pt x="2806" y="17259"/>
                  </a:lnTo>
                  <a:lnTo>
                    <a:pt x="2946" y="16383"/>
                  </a:lnTo>
                  <a:lnTo>
                    <a:pt x="5232" y="15570"/>
                  </a:lnTo>
                  <a:lnTo>
                    <a:pt x="5448" y="15341"/>
                  </a:lnTo>
                  <a:lnTo>
                    <a:pt x="6680" y="16002"/>
                  </a:lnTo>
                  <a:lnTo>
                    <a:pt x="7835" y="17843"/>
                  </a:lnTo>
                  <a:lnTo>
                    <a:pt x="9652" y="17005"/>
                  </a:lnTo>
                  <a:lnTo>
                    <a:pt x="8813" y="14630"/>
                  </a:lnTo>
                  <a:lnTo>
                    <a:pt x="13322" y="12382"/>
                  </a:lnTo>
                  <a:lnTo>
                    <a:pt x="12750" y="14909"/>
                  </a:lnTo>
                  <a:lnTo>
                    <a:pt x="17094" y="16687"/>
                  </a:lnTo>
                  <a:lnTo>
                    <a:pt x="15913" y="13868"/>
                  </a:lnTo>
                  <a:lnTo>
                    <a:pt x="17665" y="12763"/>
                  </a:lnTo>
                  <a:lnTo>
                    <a:pt x="18719" y="13258"/>
                  </a:lnTo>
                  <a:lnTo>
                    <a:pt x="22237" y="11976"/>
                  </a:lnTo>
                  <a:lnTo>
                    <a:pt x="19710" y="6896"/>
                  </a:lnTo>
                  <a:lnTo>
                    <a:pt x="16497" y="1562"/>
                  </a:lnTo>
                  <a:lnTo>
                    <a:pt x="12877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9" name="object 579"/>
            <p:cNvSpPr/>
            <p:nvPr/>
          </p:nvSpPr>
          <p:spPr>
            <a:xfrm>
              <a:off x="2719875" y="2692067"/>
              <a:ext cx="40640" cy="37465"/>
            </a:xfrm>
            <a:custGeom>
              <a:avLst/>
              <a:gdLst/>
              <a:ahLst/>
              <a:cxnLst/>
              <a:rect l="l" t="t" r="r" b="b"/>
              <a:pathLst>
                <a:path w="40639" h="37464">
                  <a:moveTo>
                    <a:pt x="2298" y="0"/>
                  </a:moveTo>
                  <a:lnTo>
                    <a:pt x="2146" y="1003"/>
                  </a:lnTo>
                  <a:lnTo>
                    <a:pt x="1638" y="1955"/>
                  </a:lnTo>
                  <a:lnTo>
                    <a:pt x="419" y="2921"/>
                  </a:lnTo>
                  <a:lnTo>
                    <a:pt x="0" y="3505"/>
                  </a:lnTo>
                  <a:lnTo>
                    <a:pt x="36741" y="37071"/>
                  </a:lnTo>
                  <a:lnTo>
                    <a:pt x="40068" y="35306"/>
                  </a:lnTo>
                  <a:lnTo>
                    <a:pt x="29248" y="21300"/>
                  </a:lnTo>
                  <a:lnTo>
                    <a:pt x="19402" y="11542"/>
                  </a:lnTo>
                  <a:lnTo>
                    <a:pt x="10446" y="4839"/>
                  </a:lnTo>
                  <a:lnTo>
                    <a:pt x="2298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0" name="object 580"/>
            <p:cNvSpPr/>
            <p:nvPr/>
          </p:nvSpPr>
          <p:spPr>
            <a:xfrm>
              <a:off x="2712041" y="2683240"/>
              <a:ext cx="17145" cy="17780"/>
            </a:xfrm>
            <a:custGeom>
              <a:avLst/>
              <a:gdLst/>
              <a:ahLst/>
              <a:cxnLst/>
              <a:rect l="l" t="t" r="r" b="b"/>
              <a:pathLst>
                <a:path w="17144" h="17780">
                  <a:moveTo>
                    <a:pt x="7962" y="0"/>
                  </a:moveTo>
                  <a:lnTo>
                    <a:pt x="5753" y="546"/>
                  </a:lnTo>
                  <a:lnTo>
                    <a:pt x="6324" y="1016"/>
                  </a:lnTo>
                  <a:lnTo>
                    <a:pt x="5930" y="3022"/>
                  </a:lnTo>
                  <a:lnTo>
                    <a:pt x="5994" y="3302"/>
                  </a:lnTo>
                  <a:lnTo>
                    <a:pt x="4991" y="3911"/>
                  </a:lnTo>
                  <a:lnTo>
                    <a:pt x="3136" y="3975"/>
                  </a:lnTo>
                  <a:lnTo>
                    <a:pt x="2984" y="5651"/>
                  </a:lnTo>
                  <a:lnTo>
                    <a:pt x="5067" y="6070"/>
                  </a:lnTo>
                  <a:lnTo>
                    <a:pt x="4775" y="10325"/>
                  </a:lnTo>
                  <a:lnTo>
                    <a:pt x="3174" y="8813"/>
                  </a:lnTo>
                  <a:lnTo>
                    <a:pt x="0" y="11201"/>
                  </a:lnTo>
                  <a:lnTo>
                    <a:pt x="2565" y="11569"/>
                  </a:lnTo>
                  <a:lnTo>
                    <a:pt x="2616" y="13322"/>
                  </a:lnTo>
                  <a:lnTo>
                    <a:pt x="1803" y="13881"/>
                  </a:lnTo>
                  <a:lnTo>
                    <a:pt x="1231" y="17005"/>
                  </a:lnTo>
                  <a:lnTo>
                    <a:pt x="6032" y="17360"/>
                  </a:lnTo>
                  <a:lnTo>
                    <a:pt x="11302" y="17297"/>
                  </a:lnTo>
                  <a:lnTo>
                    <a:pt x="13995" y="15328"/>
                  </a:lnTo>
                  <a:lnTo>
                    <a:pt x="15239" y="12039"/>
                  </a:lnTo>
                  <a:lnTo>
                    <a:pt x="16941" y="7581"/>
                  </a:lnTo>
                  <a:lnTo>
                    <a:pt x="14668" y="3048"/>
                  </a:lnTo>
                  <a:lnTo>
                    <a:pt x="9613" y="787"/>
                  </a:lnTo>
                  <a:lnTo>
                    <a:pt x="7962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1" name="object 581"/>
            <p:cNvSpPr/>
            <p:nvPr/>
          </p:nvSpPr>
          <p:spPr>
            <a:xfrm>
              <a:off x="2727641" y="2727638"/>
              <a:ext cx="33020" cy="40005"/>
            </a:xfrm>
            <a:custGeom>
              <a:avLst/>
              <a:gdLst/>
              <a:ahLst/>
              <a:cxnLst/>
              <a:rect l="l" t="t" r="r" b="b"/>
              <a:pathLst>
                <a:path w="33019" h="40005">
                  <a:moveTo>
                    <a:pt x="31165" y="0"/>
                  </a:moveTo>
                  <a:lnTo>
                    <a:pt x="17359" y="9423"/>
                  </a:lnTo>
                  <a:lnTo>
                    <a:pt x="8162" y="19305"/>
                  </a:lnTo>
                  <a:lnTo>
                    <a:pt x="2676" y="28980"/>
                  </a:lnTo>
                  <a:lnTo>
                    <a:pt x="0" y="37782"/>
                  </a:lnTo>
                  <a:lnTo>
                    <a:pt x="939" y="37909"/>
                  </a:lnTo>
                  <a:lnTo>
                    <a:pt x="1841" y="38379"/>
                  </a:lnTo>
                  <a:lnTo>
                    <a:pt x="2794" y="39522"/>
                  </a:lnTo>
                  <a:lnTo>
                    <a:pt x="3352" y="39916"/>
                  </a:lnTo>
                  <a:lnTo>
                    <a:pt x="3429" y="39369"/>
                  </a:lnTo>
                  <a:lnTo>
                    <a:pt x="6677" y="28850"/>
                  </a:lnTo>
                  <a:lnTo>
                    <a:pt x="12690" y="19294"/>
                  </a:lnTo>
                  <a:lnTo>
                    <a:pt x="21441" y="10734"/>
                  </a:lnTo>
                  <a:lnTo>
                    <a:pt x="32905" y="3200"/>
                  </a:lnTo>
                  <a:lnTo>
                    <a:pt x="31165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2" name="object 582"/>
            <p:cNvSpPr/>
            <p:nvPr/>
          </p:nvSpPr>
          <p:spPr>
            <a:xfrm>
              <a:off x="2713193" y="2747609"/>
              <a:ext cx="20955" cy="20320"/>
            </a:xfrm>
            <a:custGeom>
              <a:avLst/>
              <a:gdLst/>
              <a:ahLst/>
              <a:cxnLst/>
              <a:rect l="l" t="t" r="r" b="b"/>
              <a:pathLst>
                <a:path w="20955" h="20319">
                  <a:moveTo>
                    <a:pt x="8572" y="0"/>
                  </a:moveTo>
                  <a:lnTo>
                    <a:pt x="3314" y="2844"/>
                  </a:lnTo>
                  <a:lnTo>
                    <a:pt x="863" y="8889"/>
                  </a:lnTo>
                  <a:lnTo>
                    <a:pt x="0" y="10896"/>
                  </a:lnTo>
                  <a:lnTo>
                    <a:pt x="736" y="13474"/>
                  </a:lnTo>
                  <a:lnTo>
                    <a:pt x="1269" y="12776"/>
                  </a:lnTo>
                  <a:lnTo>
                    <a:pt x="3657" y="13157"/>
                  </a:lnTo>
                  <a:lnTo>
                    <a:pt x="3962" y="13055"/>
                  </a:lnTo>
                  <a:lnTo>
                    <a:pt x="4737" y="14223"/>
                  </a:lnTo>
                  <a:lnTo>
                    <a:pt x="4876" y="16408"/>
                  </a:lnTo>
                  <a:lnTo>
                    <a:pt x="6857" y="16522"/>
                  </a:lnTo>
                  <a:lnTo>
                    <a:pt x="7264" y="14046"/>
                  </a:lnTo>
                  <a:lnTo>
                    <a:pt x="12306" y="14211"/>
                  </a:lnTo>
                  <a:lnTo>
                    <a:pt x="10604" y="16154"/>
                  </a:lnTo>
                  <a:lnTo>
                    <a:pt x="11976" y="17894"/>
                  </a:lnTo>
                  <a:lnTo>
                    <a:pt x="13550" y="19811"/>
                  </a:lnTo>
                  <a:lnTo>
                    <a:pt x="13855" y="16751"/>
                  </a:lnTo>
                  <a:lnTo>
                    <a:pt x="15938" y="16624"/>
                  </a:lnTo>
                  <a:lnTo>
                    <a:pt x="16636" y="17576"/>
                  </a:lnTo>
                  <a:lnTo>
                    <a:pt x="20332" y="18122"/>
                  </a:lnTo>
                  <a:lnTo>
                    <a:pt x="20548" y="12458"/>
                  </a:lnTo>
                  <a:lnTo>
                    <a:pt x="20243" y="6235"/>
                  </a:lnTo>
                  <a:lnTo>
                    <a:pt x="17805" y="3136"/>
                  </a:lnTo>
                  <a:lnTo>
                    <a:pt x="13906" y="1803"/>
                  </a:lnTo>
                  <a:lnTo>
                    <a:pt x="8572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3" name="object 583"/>
            <p:cNvSpPr/>
            <p:nvPr/>
          </p:nvSpPr>
          <p:spPr>
            <a:xfrm>
              <a:off x="2565012" y="3171583"/>
              <a:ext cx="13335" cy="43815"/>
            </a:xfrm>
            <a:custGeom>
              <a:avLst/>
              <a:gdLst/>
              <a:ahLst/>
              <a:cxnLst/>
              <a:rect l="l" t="t" r="r" b="b"/>
              <a:pathLst>
                <a:path w="13335" h="43814">
                  <a:moveTo>
                    <a:pt x="10208" y="0"/>
                  </a:moveTo>
                  <a:lnTo>
                    <a:pt x="3302" y="13299"/>
                  </a:lnTo>
                  <a:lnTo>
                    <a:pt x="229" y="25004"/>
                  </a:lnTo>
                  <a:lnTo>
                    <a:pt x="0" y="34974"/>
                  </a:lnTo>
                  <a:lnTo>
                    <a:pt x="1623" y="43065"/>
                  </a:lnTo>
                  <a:lnTo>
                    <a:pt x="2410" y="42773"/>
                  </a:lnTo>
                  <a:lnTo>
                    <a:pt x="3337" y="42773"/>
                  </a:lnTo>
                  <a:lnTo>
                    <a:pt x="4569" y="43268"/>
                  </a:lnTo>
                  <a:lnTo>
                    <a:pt x="5179" y="43345"/>
                  </a:lnTo>
                  <a:lnTo>
                    <a:pt x="4988" y="42875"/>
                  </a:lnTo>
                  <a:lnTo>
                    <a:pt x="3102" y="33183"/>
                  </a:lnTo>
                  <a:lnTo>
                    <a:pt x="3802" y="23083"/>
                  </a:lnTo>
                  <a:lnTo>
                    <a:pt x="7087" y="12605"/>
                  </a:lnTo>
                  <a:lnTo>
                    <a:pt x="12951" y="1777"/>
                  </a:lnTo>
                  <a:lnTo>
                    <a:pt x="10208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4" name="object 584"/>
            <p:cNvSpPr/>
            <p:nvPr/>
          </p:nvSpPr>
          <p:spPr>
            <a:xfrm>
              <a:off x="2558634" y="3207255"/>
              <a:ext cx="20320" cy="16510"/>
            </a:xfrm>
            <a:custGeom>
              <a:avLst/>
              <a:gdLst/>
              <a:ahLst/>
              <a:cxnLst/>
              <a:rect l="l" t="t" r="r" b="b"/>
              <a:pathLst>
                <a:path w="20319" h="16510">
                  <a:moveTo>
                    <a:pt x="11582" y="0"/>
                  </a:moveTo>
                  <a:lnTo>
                    <a:pt x="7924" y="622"/>
                  </a:lnTo>
                  <a:lnTo>
                    <a:pt x="2933" y="1460"/>
                  </a:lnTo>
                  <a:lnTo>
                    <a:pt x="0" y="5930"/>
                  </a:lnTo>
                  <a:lnTo>
                    <a:pt x="622" y="11760"/>
                  </a:lnTo>
                  <a:lnTo>
                    <a:pt x="800" y="13690"/>
                  </a:lnTo>
                  <a:lnTo>
                    <a:pt x="2463" y="15430"/>
                  </a:lnTo>
                  <a:lnTo>
                    <a:pt x="2603" y="14643"/>
                  </a:lnTo>
                  <a:lnTo>
                    <a:pt x="4648" y="13931"/>
                  </a:lnTo>
                  <a:lnTo>
                    <a:pt x="4838" y="13728"/>
                  </a:lnTo>
                  <a:lnTo>
                    <a:pt x="5943" y="14325"/>
                  </a:lnTo>
                  <a:lnTo>
                    <a:pt x="6972" y="15976"/>
                  </a:lnTo>
                  <a:lnTo>
                    <a:pt x="8610" y="15227"/>
                  </a:lnTo>
                  <a:lnTo>
                    <a:pt x="7873" y="13106"/>
                  </a:lnTo>
                  <a:lnTo>
                    <a:pt x="11925" y="11099"/>
                  </a:lnTo>
                  <a:lnTo>
                    <a:pt x="11391" y="13373"/>
                  </a:lnTo>
                  <a:lnTo>
                    <a:pt x="15278" y="14986"/>
                  </a:lnTo>
                  <a:lnTo>
                    <a:pt x="14236" y="12458"/>
                  </a:lnTo>
                  <a:lnTo>
                    <a:pt x="15824" y="11468"/>
                  </a:lnTo>
                  <a:lnTo>
                    <a:pt x="16763" y="11925"/>
                  </a:lnTo>
                  <a:lnTo>
                    <a:pt x="19926" y="10782"/>
                  </a:lnTo>
                  <a:lnTo>
                    <a:pt x="17691" y="6223"/>
                  </a:lnTo>
                  <a:lnTo>
                    <a:pt x="14820" y="1435"/>
                  </a:lnTo>
                  <a:lnTo>
                    <a:pt x="11582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5" name="object 585"/>
            <p:cNvSpPr/>
            <p:nvPr/>
          </p:nvSpPr>
          <p:spPr>
            <a:xfrm>
              <a:off x="2548052" y="3171006"/>
              <a:ext cx="27305" cy="38100"/>
            </a:xfrm>
            <a:custGeom>
              <a:avLst/>
              <a:gdLst/>
              <a:ahLst/>
              <a:cxnLst/>
              <a:rect l="l" t="t" r="r" b="b"/>
              <a:pathLst>
                <a:path w="27305" h="38100">
                  <a:moveTo>
                    <a:pt x="25387" y="0"/>
                  </a:moveTo>
                  <a:lnTo>
                    <a:pt x="13653" y="9339"/>
                  </a:lnTo>
                  <a:lnTo>
                    <a:pt x="6078" y="18788"/>
                  </a:lnTo>
                  <a:lnTo>
                    <a:pt x="1811" y="27805"/>
                  </a:lnTo>
                  <a:lnTo>
                    <a:pt x="0" y="35852"/>
                  </a:lnTo>
                  <a:lnTo>
                    <a:pt x="850" y="35902"/>
                  </a:lnTo>
                  <a:lnTo>
                    <a:pt x="1689" y="36271"/>
                  </a:lnTo>
                  <a:lnTo>
                    <a:pt x="2616" y="37236"/>
                  </a:lnTo>
                  <a:lnTo>
                    <a:pt x="3136" y="37553"/>
                  </a:lnTo>
                  <a:lnTo>
                    <a:pt x="3162" y="37033"/>
                  </a:lnTo>
                  <a:lnTo>
                    <a:pt x="5378" y="27423"/>
                  </a:lnTo>
                  <a:lnTo>
                    <a:pt x="10128" y="18484"/>
                  </a:lnTo>
                  <a:lnTo>
                    <a:pt x="17392" y="10251"/>
                  </a:lnTo>
                  <a:lnTo>
                    <a:pt x="27152" y="2755"/>
                  </a:lnTo>
                  <a:lnTo>
                    <a:pt x="25387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6" name="object 586"/>
            <p:cNvSpPr/>
            <p:nvPr/>
          </p:nvSpPr>
          <p:spPr>
            <a:xfrm>
              <a:off x="2538920" y="3199384"/>
              <a:ext cx="19050" cy="17780"/>
            </a:xfrm>
            <a:custGeom>
              <a:avLst/>
              <a:gdLst/>
              <a:ahLst/>
              <a:cxnLst/>
              <a:rect l="l" t="t" r="r" b="b"/>
              <a:pathLst>
                <a:path w="19050" h="17780">
                  <a:moveTo>
                    <a:pt x="6934" y="0"/>
                  </a:moveTo>
                  <a:lnTo>
                    <a:pt x="2425" y="2895"/>
                  </a:lnTo>
                  <a:lnTo>
                    <a:pt x="622" y="8470"/>
                  </a:lnTo>
                  <a:lnTo>
                    <a:pt x="0" y="10299"/>
                  </a:lnTo>
                  <a:lnTo>
                    <a:pt x="812" y="12560"/>
                  </a:lnTo>
                  <a:lnTo>
                    <a:pt x="1244" y="11912"/>
                  </a:lnTo>
                  <a:lnTo>
                    <a:pt x="3403" y="12077"/>
                  </a:lnTo>
                  <a:lnTo>
                    <a:pt x="3683" y="11976"/>
                  </a:lnTo>
                  <a:lnTo>
                    <a:pt x="4445" y="12966"/>
                  </a:lnTo>
                  <a:lnTo>
                    <a:pt x="4711" y="14909"/>
                  </a:lnTo>
                  <a:lnTo>
                    <a:pt x="6515" y="14884"/>
                  </a:lnTo>
                  <a:lnTo>
                    <a:pt x="6705" y="12649"/>
                  </a:lnTo>
                  <a:lnTo>
                    <a:pt x="11214" y="12458"/>
                  </a:lnTo>
                  <a:lnTo>
                    <a:pt x="9804" y="14312"/>
                  </a:lnTo>
                  <a:lnTo>
                    <a:pt x="12700" y="17386"/>
                  </a:lnTo>
                  <a:lnTo>
                    <a:pt x="12776" y="14643"/>
                  </a:lnTo>
                  <a:lnTo>
                    <a:pt x="14630" y="14376"/>
                  </a:lnTo>
                  <a:lnTo>
                    <a:pt x="15303" y="15176"/>
                  </a:lnTo>
                  <a:lnTo>
                    <a:pt x="18643" y="15430"/>
                  </a:lnTo>
                  <a:lnTo>
                    <a:pt x="18453" y="10337"/>
                  </a:lnTo>
                  <a:lnTo>
                    <a:pt x="17792" y="4800"/>
                  </a:lnTo>
                  <a:lnTo>
                    <a:pt x="15417" y="2184"/>
                  </a:lnTo>
                  <a:lnTo>
                    <a:pt x="11823" y="1257"/>
                  </a:lnTo>
                  <a:lnTo>
                    <a:pt x="6934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7" name="object 587"/>
            <p:cNvSpPr/>
            <p:nvPr/>
          </p:nvSpPr>
          <p:spPr>
            <a:xfrm>
              <a:off x="2534939" y="3151959"/>
              <a:ext cx="40005" cy="22225"/>
            </a:xfrm>
            <a:custGeom>
              <a:avLst/>
              <a:gdLst/>
              <a:ahLst/>
              <a:cxnLst/>
              <a:rect l="l" t="t" r="r" b="b"/>
              <a:pathLst>
                <a:path w="40005" h="22225">
                  <a:moveTo>
                    <a:pt x="1879" y="0"/>
                  </a:moveTo>
                  <a:lnTo>
                    <a:pt x="1574" y="520"/>
                  </a:lnTo>
                  <a:lnTo>
                    <a:pt x="1257" y="1828"/>
                  </a:lnTo>
                  <a:lnTo>
                    <a:pt x="698" y="2565"/>
                  </a:lnTo>
                  <a:lnTo>
                    <a:pt x="39776" y="21640"/>
                  </a:lnTo>
                  <a:lnTo>
                    <a:pt x="39954" y="18376"/>
                  </a:lnTo>
                  <a:lnTo>
                    <a:pt x="27762" y="16681"/>
                  </a:lnTo>
                  <a:lnTo>
                    <a:pt x="17379" y="13112"/>
                  </a:lnTo>
                  <a:lnTo>
                    <a:pt x="8836" y="7686"/>
                  </a:lnTo>
                  <a:lnTo>
                    <a:pt x="2159" y="419"/>
                  </a:lnTo>
                  <a:lnTo>
                    <a:pt x="1879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8" name="object 588"/>
            <p:cNvPicPr/>
            <p:nvPr/>
          </p:nvPicPr>
          <p:blipFill>
            <a:blip r:embed="rId157" cstate="print"/>
            <a:stretch>
              <a:fillRect/>
            </a:stretch>
          </p:blipFill>
          <p:spPr>
            <a:xfrm>
              <a:off x="2518841" y="3127553"/>
              <a:ext cx="23888" cy="27266"/>
            </a:xfrm>
            <a:prstGeom prst="rect">
              <a:avLst/>
            </a:prstGeom>
          </p:spPr>
        </p:pic>
        <p:sp>
          <p:nvSpPr>
            <p:cNvPr id="589" name="object 589"/>
            <p:cNvSpPr/>
            <p:nvPr/>
          </p:nvSpPr>
          <p:spPr>
            <a:xfrm>
              <a:off x="2526785" y="3142019"/>
              <a:ext cx="19050" cy="18415"/>
            </a:xfrm>
            <a:custGeom>
              <a:avLst/>
              <a:gdLst/>
              <a:ahLst/>
              <a:cxnLst/>
              <a:rect l="l" t="t" r="r" b="b"/>
              <a:pathLst>
                <a:path w="19050" h="18414">
                  <a:moveTo>
                    <a:pt x="10045" y="0"/>
                  </a:moveTo>
                  <a:lnTo>
                    <a:pt x="8191" y="3784"/>
                  </a:lnTo>
                  <a:lnTo>
                    <a:pt x="10083" y="5143"/>
                  </a:lnTo>
                  <a:lnTo>
                    <a:pt x="5714" y="6286"/>
                  </a:lnTo>
                  <a:lnTo>
                    <a:pt x="4876" y="4203"/>
                  </a:lnTo>
                  <a:lnTo>
                    <a:pt x="3136" y="4711"/>
                  </a:lnTo>
                  <a:lnTo>
                    <a:pt x="3467" y="6642"/>
                  </a:lnTo>
                  <a:lnTo>
                    <a:pt x="3022" y="7823"/>
                  </a:lnTo>
                  <a:lnTo>
                    <a:pt x="2730" y="7797"/>
                  </a:lnTo>
                  <a:lnTo>
                    <a:pt x="723" y="8597"/>
                  </a:lnTo>
                  <a:lnTo>
                    <a:pt x="114" y="8089"/>
                  </a:lnTo>
                  <a:lnTo>
                    <a:pt x="0" y="10502"/>
                  </a:lnTo>
                  <a:lnTo>
                    <a:pt x="1676" y="12826"/>
                  </a:lnTo>
                  <a:lnTo>
                    <a:pt x="4495" y="16865"/>
                  </a:lnTo>
                  <a:lnTo>
                    <a:pt x="9651" y="18313"/>
                  </a:lnTo>
                  <a:lnTo>
                    <a:pt x="17119" y="13728"/>
                  </a:lnTo>
                  <a:lnTo>
                    <a:pt x="18630" y="10528"/>
                  </a:lnTo>
                  <a:lnTo>
                    <a:pt x="17970" y="6870"/>
                  </a:lnTo>
                  <a:lnTo>
                    <a:pt x="17640" y="5029"/>
                  </a:lnTo>
                  <a:lnTo>
                    <a:pt x="16319" y="114"/>
                  </a:lnTo>
                  <a:lnTo>
                    <a:pt x="13182" y="1346"/>
                  </a:lnTo>
                  <a:lnTo>
                    <a:pt x="12763" y="2298"/>
                  </a:lnTo>
                  <a:lnTo>
                    <a:pt x="10934" y="2603"/>
                  </a:lnTo>
                  <a:lnTo>
                    <a:pt x="10045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0" name="object 590"/>
            <p:cNvSpPr/>
            <p:nvPr/>
          </p:nvSpPr>
          <p:spPr>
            <a:xfrm>
              <a:off x="2532686" y="3167978"/>
              <a:ext cx="44450" cy="8890"/>
            </a:xfrm>
            <a:custGeom>
              <a:avLst/>
              <a:gdLst/>
              <a:ahLst/>
              <a:cxnLst/>
              <a:rect l="l" t="t" r="r" b="b"/>
              <a:pathLst>
                <a:path w="44450" h="8889">
                  <a:moveTo>
                    <a:pt x="495" y="0"/>
                  </a:moveTo>
                  <a:lnTo>
                    <a:pt x="431" y="609"/>
                  </a:lnTo>
                  <a:lnTo>
                    <a:pt x="660" y="1917"/>
                  </a:lnTo>
                  <a:lnTo>
                    <a:pt x="457" y="2819"/>
                  </a:lnTo>
                  <a:lnTo>
                    <a:pt x="0" y="3530"/>
                  </a:lnTo>
                  <a:lnTo>
                    <a:pt x="7552" y="6840"/>
                  </a:lnTo>
                  <a:lnTo>
                    <a:pt x="17341" y="8747"/>
                  </a:lnTo>
                  <a:lnTo>
                    <a:pt x="29435" y="8249"/>
                  </a:lnTo>
                  <a:lnTo>
                    <a:pt x="43903" y="4343"/>
                  </a:lnTo>
                  <a:lnTo>
                    <a:pt x="42748" y="1295"/>
                  </a:lnTo>
                  <a:lnTo>
                    <a:pt x="30934" y="4708"/>
                  </a:lnTo>
                  <a:lnTo>
                    <a:pt x="19999" y="5672"/>
                  </a:lnTo>
                  <a:lnTo>
                    <a:pt x="9983" y="4190"/>
                  </a:lnTo>
                  <a:lnTo>
                    <a:pt x="927" y="266"/>
                  </a:lnTo>
                  <a:lnTo>
                    <a:pt x="495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1" name="object 591"/>
            <p:cNvSpPr/>
            <p:nvPr/>
          </p:nvSpPr>
          <p:spPr>
            <a:xfrm>
              <a:off x="2523667" y="3159135"/>
              <a:ext cx="17145" cy="20955"/>
            </a:xfrm>
            <a:custGeom>
              <a:avLst/>
              <a:gdLst/>
              <a:ahLst/>
              <a:cxnLst/>
              <a:rect l="l" t="t" r="r" b="b"/>
              <a:pathLst>
                <a:path w="17144" h="20955">
                  <a:moveTo>
                    <a:pt x="8267" y="0"/>
                  </a:moveTo>
                  <a:lnTo>
                    <a:pt x="6477" y="2832"/>
                  </a:lnTo>
                  <a:lnTo>
                    <a:pt x="6718" y="3848"/>
                  </a:lnTo>
                  <a:lnTo>
                    <a:pt x="5410" y="5194"/>
                  </a:lnTo>
                  <a:lnTo>
                    <a:pt x="3149" y="3632"/>
                  </a:lnTo>
                  <a:lnTo>
                    <a:pt x="3924" y="7772"/>
                  </a:lnTo>
                  <a:lnTo>
                    <a:pt x="6235" y="7746"/>
                  </a:lnTo>
                  <a:lnTo>
                    <a:pt x="3416" y="11264"/>
                  </a:lnTo>
                  <a:lnTo>
                    <a:pt x="1498" y="10096"/>
                  </a:lnTo>
                  <a:lnTo>
                    <a:pt x="419" y="11518"/>
                  </a:lnTo>
                  <a:lnTo>
                    <a:pt x="1816" y="12890"/>
                  </a:lnTo>
                  <a:lnTo>
                    <a:pt x="2171" y="14084"/>
                  </a:lnTo>
                  <a:lnTo>
                    <a:pt x="1917" y="14249"/>
                  </a:lnTo>
                  <a:lnTo>
                    <a:pt x="787" y="16090"/>
                  </a:lnTo>
                  <a:lnTo>
                    <a:pt x="0" y="16065"/>
                  </a:lnTo>
                  <a:lnTo>
                    <a:pt x="1333" y="18059"/>
                  </a:lnTo>
                  <a:lnTo>
                    <a:pt x="8750" y="20485"/>
                  </a:lnTo>
                  <a:lnTo>
                    <a:pt x="13741" y="18580"/>
                  </a:lnTo>
                  <a:lnTo>
                    <a:pt x="17005" y="10452"/>
                  </a:lnTo>
                  <a:lnTo>
                    <a:pt x="16319" y="6984"/>
                  </a:lnTo>
                  <a:lnTo>
                    <a:pt x="13614" y="4444"/>
                  </a:lnTo>
                  <a:lnTo>
                    <a:pt x="12242" y="3162"/>
                  </a:lnTo>
                  <a:lnTo>
                    <a:pt x="8267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2" name="object 592"/>
            <p:cNvSpPr/>
            <p:nvPr/>
          </p:nvSpPr>
          <p:spPr>
            <a:xfrm>
              <a:off x="2574395" y="3138307"/>
              <a:ext cx="9525" cy="34925"/>
            </a:xfrm>
            <a:custGeom>
              <a:avLst/>
              <a:gdLst/>
              <a:ahLst/>
              <a:cxnLst/>
              <a:rect l="l" t="t" r="r" b="b"/>
              <a:pathLst>
                <a:path w="9525" h="34925">
                  <a:moveTo>
                    <a:pt x="6757" y="0"/>
                  </a:moveTo>
                  <a:lnTo>
                    <a:pt x="3540" y="4981"/>
                  </a:lnTo>
                  <a:lnTo>
                    <a:pt x="1055" y="12160"/>
                  </a:lnTo>
                  <a:lnTo>
                    <a:pt x="0" y="21892"/>
                  </a:lnTo>
                  <a:lnTo>
                    <a:pt x="1068" y="34531"/>
                  </a:lnTo>
                  <a:lnTo>
                    <a:pt x="3367" y="34531"/>
                  </a:lnTo>
                  <a:lnTo>
                    <a:pt x="2332" y="24136"/>
                  </a:lnTo>
                  <a:lnTo>
                    <a:pt x="2922" y="15182"/>
                  </a:lnTo>
                  <a:lnTo>
                    <a:pt x="5131" y="7695"/>
                  </a:lnTo>
                  <a:lnTo>
                    <a:pt x="8955" y="1701"/>
                  </a:lnTo>
                  <a:lnTo>
                    <a:pt x="9196" y="1447"/>
                  </a:lnTo>
                  <a:lnTo>
                    <a:pt x="8777" y="1219"/>
                  </a:lnTo>
                  <a:lnTo>
                    <a:pt x="7812" y="1003"/>
                  </a:lnTo>
                  <a:lnTo>
                    <a:pt x="7202" y="571"/>
                  </a:lnTo>
                  <a:lnTo>
                    <a:pt x="6757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3" name="object 593"/>
            <p:cNvSpPr/>
            <p:nvPr/>
          </p:nvSpPr>
          <p:spPr>
            <a:xfrm>
              <a:off x="2571399" y="3131262"/>
              <a:ext cx="20955" cy="17780"/>
            </a:xfrm>
            <a:custGeom>
              <a:avLst/>
              <a:gdLst/>
              <a:ahLst/>
              <a:cxnLst/>
              <a:rect l="l" t="t" r="r" b="b"/>
              <a:pathLst>
                <a:path w="20955" h="17780">
                  <a:moveTo>
                    <a:pt x="5499" y="0"/>
                  </a:moveTo>
                  <a:lnTo>
                    <a:pt x="3340" y="1066"/>
                  </a:lnTo>
                  <a:lnTo>
                    <a:pt x="2133" y="3670"/>
                  </a:lnTo>
                  <a:lnTo>
                    <a:pt x="0" y="8115"/>
                  </a:lnTo>
                  <a:lnTo>
                    <a:pt x="1269" y="13309"/>
                  </a:lnTo>
                  <a:lnTo>
                    <a:pt x="8940" y="17576"/>
                  </a:lnTo>
                  <a:lnTo>
                    <a:pt x="12458" y="17310"/>
                  </a:lnTo>
                  <a:lnTo>
                    <a:pt x="15328" y="14947"/>
                  </a:lnTo>
                  <a:lnTo>
                    <a:pt x="16763" y="13754"/>
                  </a:lnTo>
                  <a:lnTo>
                    <a:pt x="20396" y="10185"/>
                  </a:lnTo>
                  <a:lnTo>
                    <a:pt x="17792" y="8064"/>
                  </a:lnTo>
                  <a:lnTo>
                    <a:pt x="16751" y="8166"/>
                  </a:lnTo>
                  <a:lnTo>
                    <a:pt x="15595" y="6705"/>
                  </a:lnTo>
                  <a:lnTo>
                    <a:pt x="17424" y="4660"/>
                  </a:lnTo>
                  <a:lnTo>
                    <a:pt x="13220" y="4902"/>
                  </a:lnTo>
                  <a:lnTo>
                    <a:pt x="12966" y="7213"/>
                  </a:lnTo>
                  <a:lnTo>
                    <a:pt x="9817" y="3987"/>
                  </a:lnTo>
                  <a:lnTo>
                    <a:pt x="11214" y="2222"/>
                  </a:lnTo>
                  <a:lnTo>
                    <a:pt x="9931" y="965"/>
                  </a:lnTo>
                  <a:lnTo>
                    <a:pt x="8407" y="2197"/>
                  </a:lnTo>
                  <a:lnTo>
                    <a:pt x="7162" y="2387"/>
                  </a:lnTo>
                  <a:lnTo>
                    <a:pt x="7035" y="2120"/>
                  </a:lnTo>
                  <a:lnTo>
                    <a:pt x="5346" y="774"/>
                  </a:lnTo>
                  <a:lnTo>
                    <a:pt x="5499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4" name="object 594"/>
            <p:cNvSpPr/>
            <p:nvPr/>
          </p:nvSpPr>
          <p:spPr>
            <a:xfrm>
              <a:off x="2531492" y="3171568"/>
              <a:ext cx="43815" cy="21590"/>
            </a:xfrm>
            <a:custGeom>
              <a:avLst/>
              <a:gdLst/>
              <a:ahLst/>
              <a:cxnLst/>
              <a:rect l="l" t="t" r="r" b="b"/>
              <a:pathLst>
                <a:path w="43814" h="21589">
                  <a:moveTo>
                    <a:pt x="41008" y="0"/>
                  </a:moveTo>
                  <a:lnTo>
                    <a:pt x="30363" y="7027"/>
                  </a:lnTo>
                  <a:lnTo>
                    <a:pt x="20183" y="12430"/>
                  </a:lnTo>
                  <a:lnTo>
                    <a:pt x="10293" y="16037"/>
                  </a:lnTo>
                  <a:lnTo>
                    <a:pt x="520" y="17678"/>
                  </a:lnTo>
                  <a:lnTo>
                    <a:pt x="0" y="17602"/>
                  </a:lnTo>
                  <a:lnTo>
                    <a:pt x="177" y="18211"/>
                  </a:lnTo>
                  <a:lnTo>
                    <a:pt x="914" y="19392"/>
                  </a:lnTo>
                  <a:lnTo>
                    <a:pt x="1066" y="20358"/>
                  </a:lnTo>
                  <a:lnTo>
                    <a:pt x="914" y="21247"/>
                  </a:lnTo>
                  <a:lnTo>
                    <a:pt x="9240" y="19547"/>
                  </a:lnTo>
                  <a:lnTo>
                    <a:pt x="18800" y="16502"/>
                  </a:lnTo>
                  <a:lnTo>
                    <a:pt x="30016" y="11129"/>
                  </a:lnTo>
                  <a:lnTo>
                    <a:pt x="43307" y="2451"/>
                  </a:lnTo>
                  <a:lnTo>
                    <a:pt x="41008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5" name="object 595"/>
            <p:cNvSpPr/>
            <p:nvPr/>
          </p:nvSpPr>
          <p:spPr>
            <a:xfrm>
              <a:off x="2524516" y="3183270"/>
              <a:ext cx="13335" cy="16510"/>
            </a:xfrm>
            <a:custGeom>
              <a:avLst/>
              <a:gdLst/>
              <a:ahLst/>
              <a:cxnLst/>
              <a:rect l="l" t="t" r="r" b="b"/>
              <a:pathLst>
                <a:path w="13335" h="16510">
                  <a:moveTo>
                    <a:pt x="2755" y="0"/>
                  </a:moveTo>
                  <a:lnTo>
                    <a:pt x="2324" y="2819"/>
                  </a:lnTo>
                  <a:lnTo>
                    <a:pt x="2857" y="3530"/>
                  </a:lnTo>
                  <a:lnTo>
                    <a:pt x="2286" y="4991"/>
                  </a:lnTo>
                  <a:lnTo>
                    <a:pt x="0" y="4546"/>
                  </a:lnTo>
                  <a:lnTo>
                    <a:pt x="2006" y="7518"/>
                  </a:lnTo>
                  <a:lnTo>
                    <a:pt x="3797" y="6705"/>
                  </a:lnTo>
                  <a:lnTo>
                    <a:pt x="2781" y="10401"/>
                  </a:lnTo>
                  <a:lnTo>
                    <a:pt x="901" y="10134"/>
                  </a:lnTo>
                  <a:lnTo>
                    <a:pt x="533" y="11607"/>
                  </a:lnTo>
                  <a:lnTo>
                    <a:pt x="2082" y="12204"/>
                  </a:lnTo>
                  <a:lnTo>
                    <a:pt x="2768" y="13017"/>
                  </a:lnTo>
                  <a:lnTo>
                    <a:pt x="2628" y="13233"/>
                  </a:lnTo>
                  <a:lnTo>
                    <a:pt x="2362" y="15036"/>
                  </a:lnTo>
                  <a:lnTo>
                    <a:pt x="1739" y="15265"/>
                  </a:lnTo>
                  <a:lnTo>
                    <a:pt x="3454" y="16382"/>
                  </a:lnTo>
                  <a:lnTo>
                    <a:pt x="5867" y="16141"/>
                  </a:lnTo>
                  <a:lnTo>
                    <a:pt x="10033" y="15786"/>
                  </a:lnTo>
                  <a:lnTo>
                    <a:pt x="13284" y="12611"/>
                  </a:lnTo>
                  <a:lnTo>
                    <a:pt x="13081" y="5181"/>
                  </a:lnTo>
                  <a:lnTo>
                    <a:pt x="11366" y="2717"/>
                  </a:lnTo>
                  <a:lnTo>
                    <a:pt x="8407" y="1650"/>
                  </a:lnTo>
                  <a:lnTo>
                    <a:pt x="6921" y="1117"/>
                  </a:lnTo>
                  <a:lnTo>
                    <a:pt x="2755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6" name="object 596"/>
            <p:cNvSpPr/>
            <p:nvPr/>
          </p:nvSpPr>
          <p:spPr>
            <a:xfrm>
              <a:off x="2558308" y="3131448"/>
              <a:ext cx="18415" cy="42545"/>
            </a:xfrm>
            <a:custGeom>
              <a:avLst/>
              <a:gdLst/>
              <a:ahLst/>
              <a:cxnLst/>
              <a:rect l="l" t="t" r="r" b="b"/>
              <a:pathLst>
                <a:path w="18414" h="42544">
                  <a:moveTo>
                    <a:pt x="3787" y="0"/>
                  </a:moveTo>
                  <a:lnTo>
                    <a:pt x="3203" y="177"/>
                  </a:lnTo>
                  <a:lnTo>
                    <a:pt x="2060" y="863"/>
                  </a:lnTo>
                  <a:lnTo>
                    <a:pt x="1145" y="1003"/>
                  </a:lnTo>
                  <a:lnTo>
                    <a:pt x="320" y="838"/>
                  </a:lnTo>
                  <a:lnTo>
                    <a:pt x="0" y="9082"/>
                  </a:lnTo>
                  <a:lnTo>
                    <a:pt x="1796" y="18891"/>
                  </a:lnTo>
                  <a:lnTo>
                    <a:pt x="6674" y="29966"/>
                  </a:lnTo>
                  <a:lnTo>
                    <a:pt x="15598" y="42011"/>
                  </a:lnTo>
                  <a:lnTo>
                    <a:pt x="18024" y="39827"/>
                  </a:lnTo>
                  <a:lnTo>
                    <a:pt x="10527" y="30065"/>
                  </a:lnTo>
                  <a:lnTo>
                    <a:pt x="5632" y="20234"/>
                  </a:lnTo>
                  <a:lnTo>
                    <a:pt x="3350" y="10369"/>
                  </a:lnTo>
                  <a:lnTo>
                    <a:pt x="3698" y="508"/>
                  </a:lnTo>
                  <a:lnTo>
                    <a:pt x="3787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7" name="object 597"/>
            <p:cNvSpPr/>
            <p:nvPr/>
          </p:nvSpPr>
          <p:spPr>
            <a:xfrm>
              <a:off x="2544361" y="3130326"/>
              <a:ext cx="19685" cy="15875"/>
            </a:xfrm>
            <a:custGeom>
              <a:avLst/>
              <a:gdLst/>
              <a:ahLst/>
              <a:cxnLst/>
              <a:rect l="l" t="t" r="r" b="b"/>
              <a:pathLst>
                <a:path w="19685" h="15875">
                  <a:moveTo>
                    <a:pt x="14084" y="0"/>
                  </a:moveTo>
                  <a:lnTo>
                    <a:pt x="10515" y="2235"/>
                  </a:lnTo>
                  <a:lnTo>
                    <a:pt x="11391" y="4381"/>
                  </a:lnTo>
                  <a:lnTo>
                    <a:pt x="7073" y="3035"/>
                  </a:lnTo>
                  <a:lnTo>
                    <a:pt x="7467" y="825"/>
                  </a:lnTo>
                  <a:lnTo>
                    <a:pt x="5740" y="342"/>
                  </a:lnTo>
                  <a:lnTo>
                    <a:pt x="4978" y="2146"/>
                  </a:lnTo>
                  <a:lnTo>
                    <a:pt x="3987" y="2908"/>
                  </a:lnTo>
                  <a:lnTo>
                    <a:pt x="3746" y="2730"/>
                  </a:lnTo>
                  <a:lnTo>
                    <a:pt x="1625" y="2349"/>
                  </a:lnTo>
                  <a:lnTo>
                    <a:pt x="1371" y="1600"/>
                  </a:lnTo>
                  <a:lnTo>
                    <a:pt x="0" y="3581"/>
                  </a:lnTo>
                  <a:lnTo>
                    <a:pt x="139" y="5511"/>
                  </a:lnTo>
                  <a:lnTo>
                    <a:pt x="431" y="11366"/>
                  </a:lnTo>
                  <a:lnTo>
                    <a:pt x="4038" y="15316"/>
                  </a:lnTo>
                  <a:lnTo>
                    <a:pt x="12801" y="15379"/>
                  </a:lnTo>
                  <a:lnTo>
                    <a:pt x="15773" y="13474"/>
                  </a:lnTo>
                  <a:lnTo>
                    <a:pt x="17157" y="10032"/>
                  </a:lnTo>
                  <a:lnTo>
                    <a:pt x="17856" y="8293"/>
                  </a:lnTo>
                  <a:lnTo>
                    <a:pt x="19342" y="3428"/>
                  </a:lnTo>
                  <a:lnTo>
                    <a:pt x="16040" y="2806"/>
                  </a:lnTo>
                  <a:lnTo>
                    <a:pt x="15176" y="3403"/>
                  </a:lnTo>
                  <a:lnTo>
                    <a:pt x="13449" y="2666"/>
                  </a:lnTo>
                  <a:lnTo>
                    <a:pt x="14084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8" name="object 598"/>
            <p:cNvSpPr/>
            <p:nvPr/>
          </p:nvSpPr>
          <p:spPr>
            <a:xfrm>
              <a:off x="2509452" y="3285637"/>
              <a:ext cx="33020" cy="27940"/>
            </a:xfrm>
            <a:custGeom>
              <a:avLst/>
              <a:gdLst/>
              <a:ahLst/>
              <a:cxnLst/>
              <a:rect l="l" t="t" r="r" b="b"/>
              <a:pathLst>
                <a:path w="33019" h="27939">
                  <a:moveTo>
                    <a:pt x="1841" y="0"/>
                  </a:moveTo>
                  <a:lnTo>
                    <a:pt x="1727" y="774"/>
                  </a:lnTo>
                  <a:lnTo>
                    <a:pt x="1308" y="1511"/>
                  </a:lnTo>
                  <a:lnTo>
                    <a:pt x="342" y="2273"/>
                  </a:lnTo>
                  <a:lnTo>
                    <a:pt x="0" y="2743"/>
                  </a:lnTo>
                  <a:lnTo>
                    <a:pt x="29921" y="27927"/>
                  </a:lnTo>
                  <a:lnTo>
                    <a:pt x="32600" y="26530"/>
                  </a:lnTo>
                  <a:lnTo>
                    <a:pt x="25039" y="14910"/>
                  </a:lnTo>
                  <a:lnTo>
                    <a:pt x="17016" y="7107"/>
                  </a:lnTo>
                  <a:lnTo>
                    <a:pt x="9096" y="2382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9" name="object 599"/>
            <p:cNvPicPr/>
            <p:nvPr/>
          </p:nvPicPr>
          <p:blipFill>
            <a:blip r:embed="rId158" cstate="print"/>
            <a:stretch>
              <a:fillRect/>
            </a:stretch>
          </p:blipFill>
          <p:spPr>
            <a:xfrm>
              <a:off x="2487104" y="3273564"/>
              <a:ext cx="25158" cy="19621"/>
            </a:xfrm>
            <a:prstGeom prst="rect">
              <a:avLst/>
            </a:prstGeom>
          </p:spPr>
        </p:pic>
        <p:sp>
          <p:nvSpPr>
            <p:cNvPr id="600" name="object 600"/>
            <p:cNvSpPr/>
            <p:nvPr/>
          </p:nvSpPr>
          <p:spPr>
            <a:xfrm>
              <a:off x="2501879" y="3276979"/>
              <a:ext cx="16510" cy="17145"/>
            </a:xfrm>
            <a:custGeom>
              <a:avLst/>
              <a:gdLst/>
              <a:ahLst/>
              <a:cxnLst/>
              <a:rect l="l" t="t" r="r" b="b"/>
              <a:pathLst>
                <a:path w="16510" h="17145">
                  <a:moveTo>
                    <a:pt x="7620" y="0"/>
                  </a:moveTo>
                  <a:lnTo>
                    <a:pt x="5473" y="546"/>
                  </a:lnTo>
                  <a:lnTo>
                    <a:pt x="6045" y="1015"/>
                  </a:lnTo>
                  <a:lnTo>
                    <a:pt x="5676" y="2971"/>
                  </a:lnTo>
                  <a:lnTo>
                    <a:pt x="5765" y="3238"/>
                  </a:lnTo>
                  <a:lnTo>
                    <a:pt x="4775" y="3848"/>
                  </a:lnTo>
                  <a:lnTo>
                    <a:pt x="2971" y="3924"/>
                  </a:lnTo>
                  <a:lnTo>
                    <a:pt x="2832" y="5575"/>
                  </a:lnTo>
                  <a:lnTo>
                    <a:pt x="4876" y="5956"/>
                  </a:lnTo>
                  <a:lnTo>
                    <a:pt x="4648" y="10134"/>
                  </a:lnTo>
                  <a:lnTo>
                    <a:pt x="3073" y="8661"/>
                  </a:lnTo>
                  <a:lnTo>
                    <a:pt x="0" y="11048"/>
                  </a:lnTo>
                  <a:lnTo>
                    <a:pt x="2501" y="11366"/>
                  </a:lnTo>
                  <a:lnTo>
                    <a:pt x="2565" y="13106"/>
                  </a:lnTo>
                  <a:lnTo>
                    <a:pt x="1790" y="13652"/>
                  </a:lnTo>
                  <a:lnTo>
                    <a:pt x="1257" y="16725"/>
                  </a:lnTo>
                  <a:lnTo>
                    <a:pt x="5956" y="16992"/>
                  </a:lnTo>
                  <a:lnTo>
                    <a:pt x="11112" y="16865"/>
                  </a:lnTo>
                  <a:lnTo>
                    <a:pt x="13741" y="14909"/>
                  </a:lnTo>
                  <a:lnTo>
                    <a:pt x="14909" y="11683"/>
                  </a:lnTo>
                  <a:lnTo>
                    <a:pt x="16497" y="7289"/>
                  </a:lnTo>
                  <a:lnTo>
                    <a:pt x="14236" y="2882"/>
                  </a:lnTo>
                  <a:lnTo>
                    <a:pt x="7620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1" name="object 601"/>
            <p:cNvSpPr/>
            <p:nvPr/>
          </p:nvSpPr>
          <p:spPr>
            <a:xfrm>
              <a:off x="2523241" y="3274227"/>
              <a:ext cx="20320" cy="37465"/>
            </a:xfrm>
            <a:custGeom>
              <a:avLst/>
              <a:gdLst/>
              <a:ahLst/>
              <a:cxnLst/>
              <a:rect l="l" t="t" r="r" b="b"/>
              <a:pathLst>
                <a:path w="20319" h="37464">
                  <a:moveTo>
                    <a:pt x="2793" y="0"/>
                  </a:moveTo>
                  <a:lnTo>
                    <a:pt x="2362" y="660"/>
                  </a:lnTo>
                  <a:lnTo>
                    <a:pt x="1689" y="1168"/>
                  </a:lnTo>
                  <a:lnTo>
                    <a:pt x="495" y="1460"/>
                  </a:lnTo>
                  <a:lnTo>
                    <a:pt x="0" y="1752"/>
                  </a:lnTo>
                  <a:lnTo>
                    <a:pt x="17068" y="36944"/>
                  </a:lnTo>
                  <a:lnTo>
                    <a:pt x="20091" y="36766"/>
                  </a:lnTo>
                  <a:lnTo>
                    <a:pt x="17915" y="23070"/>
                  </a:lnTo>
                  <a:lnTo>
                    <a:pt x="13762" y="12668"/>
                  </a:lnTo>
                  <a:lnTo>
                    <a:pt x="8448" y="5123"/>
                  </a:lnTo>
                  <a:lnTo>
                    <a:pt x="2793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2" name="object 602"/>
            <p:cNvSpPr/>
            <p:nvPr/>
          </p:nvSpPr>
          <p:spPr>
            <a:xfrm>
              <a:off x="2515297" y="3265223"/>
              <a:ext cx="17780" cy="17780"/>
            </a:xfrm>
            <a:custGeom>
              <a:avLst/>
              <a:gdLst/>
              <a:ahLst/>
              <a:cxnLst/>
              <a:rect l="l" t="t" r="r" b="b"/>
              <a:pathLst>
                <a:path w="17780" h="17779">
                  <a:moveTo>
                    <a:pt x="10439" y="0"/>
                  </a:moveTo>
                  <a:lnTo>
                    <a:pt x="10756" y="647"/>
                  </a:lnTo>
                  <a:lnTo>
                    <a:pt x="9639" y="2311"/>
                  </a:lnTo>
                  <a:lnTo>
                    <a:pt x="9601" y="2565"/>
                  </a:lnTo>
                  <a:lnTo>
                    <a:pt x="8445" y="2730"/>
                  </a:lnTo>
                  <a:lnTo>
                    <a:pt x="6769" y="2057"/>
                  </a:lnTo>
                  <a:lnTo>
                    <a:pt x="5981" y="3517"/>
                  </a:lnTo>
                  <a:lnTo>
                    <a:pt x="7683" y="4686"/>
                  </a:lnTo>
                  <a:lnTo>
                    <a:pt x="5778" y="8407"/>
                  </a:lnTo>
                  <a:lnTo>
                    <a:pt x="4927" y="6438"/>
                  </a:lnTo>
                  <a:lnTo>
                    <a:pt x="1143" y="7365"/>
                  </a:lnTo>
                  <a:lnTo>
                    <a:pt x="3314" y="8674"/>
                  </a:lnTo>
                  <a:lnTo>
                    <a:pt x="2679" y="10286"/>
                  </a:lnTo>
                  <a:lnTo>
                    <a:pt x="1739" y="10464"/>
                  </a:lnTo>
                  <a:lnTo>
                    <a:pt x="0" y="13042"/>
                  </a:lnTo>
                  <a:lnTo>
                    <a:pt x="4178" y="15201"/>
                  </a:lnTo>
                  <a:lnTo>
                    <a:pt x="8953" y="17195"/>
                  </a:lnTo>
                  <a:lnTo>
                    <a:pt x="12141" y="16471"/>
                  </a:lnTo>
                  <a:lnTo>
                    <a:pt x="14528" y="14008"/>
                  </a:lnTo>
                  <a:lnTo>
                    <a:pt x="17754" y="10642"/>
                  </a:lnTo>
                  <a:lnTo>
                    <a:pt x="17487" y="5702"/>
                  </a:lnTo>
                  <a:lnTo>
                    <a:pt x="12623" y="368"/>
                  </a:lnTo>
                  <a:lnTo>
                    <a:pt x="10439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3" name="object 603"/>
            <p:cNvSpPr/>
            <p:nvPr/>
          </p:nvSpPr>
          <p:spPr>
            <a:xfrm>
              <a:off x="2540657" y="3287302"/>
              <a:ext cx="34925" cy="25400"/>
            </a:xfrm>
            <a:custGeom>
              <a:avLst/>
              <a:gdLst/>
              <a:ahLst/>
              <a:cxnLst/>
              <a:rect l="l" t="t" r="r" b="b"/>
              <a:pathLst>
                <a:path w="34925" h="25400">
                  <a:moveTo>
                    <a:pt x="33108" y="0"/>
                  </a:moveTo>
                  <a:lnTo>
                    <a:pt x="25669" y="1692"/>
                  </a:lnTo>
                  <a:lnTo>
                    <a:pt x="17340" y="5656"/>
                  </a:lnTo>
                  <a:lnTo>
                    <a:pt x="8618" y="12674"/>
                  </a:lnTo>
                  <a:lnTo>
                    <a:pt x="0" y="23533"/>
                  </a:lnTo>
                  <a:lnTo>
                    <a:pt x="2552" y="25171"/>
                  </a:lnTo>
                  <a:lnTo>
                    <a:pt x="9473" y="16133"/>
                  </a:lnTo>
                  <a:lnTo>
                    <a:pt x="17073" y="9399"/>
                  </a:lnTo>
                  <a:lnTo>
                    <a:pt x="25328" y="4992"/>
                  </a:lnTo>
                  <a:lnTo>
                    <a:pt x="34213" y="2933"/>
                  </a:lnTo>
                  <a:lnTo>
                    <a:pt x="34683" y="2895"/>
                  </a:lnTo>
                  <a:lnTo>
                    <a:pt x="34404" y="2413"/>
                  </a:lnTo>
                  <a:lnTo>
                    <a:pt x="33502" y="1549"/>
                  </a:lnTo>
                  <a:lnTo>
                    <a:pt x="33172" y="774"/>
                  </a:lnTo>
                  <a:lnTo>
                    <a:pt x="33108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4" name="object 604"/>
            <p:cNvPicPr/>
            <p:nvPr/>
          </p:nvPicPr>
          <p:blipFill>
            <a:blip r:embed="rId159" cstate="print"/>
            <a:stretch>
              <a:fillRect/>
            </a:stretch>
          </p:blipFill>
          <p:spPr>
            <a:xfrm>
              <a:off x="2575445" y="3282124"/>
              <a:ext cx="23393" cy="16713"/>
            </a:xfrm>
            <a:prstGeom prst="rect">
              <a:avLst/>
            </a:prstGeom>
          </p:spPr>
        </p:pic>
        <p:sp>
          <p:nvSpPr>
            <p:cNvPr id="605" name="object 605"/>
            <p:cNvSpPr/>
            <p:nvPr/>
          </p:nvSpPr>
          <p:spPr>
            <a:xfrm>
              <a:off x="2568779" y="3281855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5" h="18414">
                  <a:moveTo>
                    <a:pt x="10680" y="0"/>
                  </a:moveTo>
                  <a:lnTo>
                    <a:pt x="8051" y="292"/>
                  </a:lnTo>
                  <a:lnTo>
                    <a:pt x="3505" y="736"/>
                  </a:lnTo>
                  <a:lnTo>
                    <a:pt x="0" y="4216"/>
                  </a:lnTo>
                  <a:lnTo>
                    <a:pt x="11620" y="17868"/>
                  </a:lnTo>
                  <a:lnTo>
                    <a:pt x="12052" y="14795"/>
                  </a:lnTo>
                  <a:lnTo>
                    <a:pt x="11468" y="14020"/>
                  </a:lnTo>
                  <a:lnTo>
                    <a:pt x="12064" y="12407"/>
                  </a:lnTo>
                  <a:lnTo>
                    <a:pt x="14566" y="12877"/>
                  </a:lnTo>
                  <a:lnTo>
                    <a:pt x="12369" y="9664"/>
                  </a:lnTo>
                  <a:lnTo>
                    <a:pt x="10413" y="10566"/>
                  </a:lnTo>
                  <a:lnTo>
                    <a:pt x="11468" y="6527"/>
                  </a:lnTo>
                  <a:lnTo>
                    <a:pt x="13538" y="6794"/>
                  </a:lnTo>
                  <a:lnTo>
                    <a:pt x="13919" y="5181"/>
                  </a:lnTo>
                  <a:lnTo>
                    <a:pt x="12217" y="4546"/>
                  </a:lnTo>
                  <a:lnTo>
                    <a:pt x="11468" y="3657"/>
                  </a:lnTo>
                  <a:lnTo>
                    <a:pt x="11620" y="3429"/>
                  </a:lnTo>
                  <a:lnTo>
                    <a:pt x="11874" y="1460"/>
                  </a:lnTo>
                  <a:lnTo>
                    <a:pt x="12572" y="1193"/>
                  </a:lnTo>
                  <a:lnTo>
                    <a:pt x="10680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6" name="object 606"/>
            <p:cNvSpPr/>
            <p:nvPr/>
          </p:nvSpPr>
          <p:spPr>
            <a:xfrm>
              <a:off x="2540844" y="3277964"/>
              <a:ext cx="23495" cy="35560"/>
            </a:xfrm>
            <a:custGeom>
              <a:avLst/>
              <a:gdLst/>
              <a:ahLst/>
              <a:cxnLst/>
              <a:rect l="l" t="t" r="r" b="b"/>
              <a:pathLst>
                <a:path w="23494" h="35560">
                  <a:moveTo>
                    <a:pt x="20650" y="0"/>
                  </a:moveTo>
                  <a:lnTo>
                    <a:pt x="14542" y="4573"/>
                  </a:lnTo>
                  <a:lnTo>
                    <a:pt x="8548" y="11587"/>
                  </a:lnTo>
                  <a:lnTo>
                    <a:pt x="3442" y="21550"/>
                  </a:lnTo>
                  <a:lnTo>
                    <a:pt x="0" y="34975"/>
                  </a:lnTo>
                  <a:lnTo>
                    <a:pt x="2971" y="35445"/>
                  </a:lnTo>
                  <a:lnTo>
                    <a:pt x="5609" y="24368"/>
                  </a:lnTo>
                  <a:lnTo>
                    <a:pt x="9815" y="15120"/>
                  </a:lnTo>
                  <a:lnTo>
                    <a:pt x="15571" y="7733"/>
                  </a:lnTo>
                  <a:lnTo>
                    <a:pt x="22860" y="2235"/>
                  </a:lnTo>
                  <a:lnTo>
                    <a:pt x="23266" y="2006"/>
                  </a:lnTo>
                  <a:lnTo>
                    <a:pt x="22796" y="1689"/>
                  </a:lnTo>
                  <a:lnTo>
                    <a:pt x="21653" y="1257"/>
                  </a:lnTo>
                  <a:lnTo>
                    <a:pt x="21018" y="698"/>
                  </a:lnTo>
                  <a:lnTo>
                    <a:pt x="20650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7" name="object 607"/>
            <p:cNvSpPr/>
            <p:nvPr/>
          </p:nvSpPr>
          <p:spPr>
            <a:xfrm>
              <a:off x="2554339" y="3269032"/>
              <a:ext cx="17780" cy="17780"/>
            </a:xfrm>
            <a:custGeom>
              <a:avLst/>
              <a:gdLst/>
              <a:ahLst/>
              <a:cxnLst/>
              <a:rect l="l" t="t" r="r" b="b"/>
              <a:pathLst>
                <a:path w="17780" h="17779">
                  <a:moveTo>
                    <a:pt x="8293" y="0"/>
                  </a:moveTo>
                  <a:lnTo>
                    <a:pt x="6083" y="152"/>
                  </a:lnTo>
                  <a:lnTo>
                    <a:pt x="749" y="5016"/>
                  </a:lnTo>
                  <a:lnTo>
                    <a:pt x="0" y="9906"/>
                  </a:lnTo>
                  <a:lnTo>
                    <a:pt x="5067" y="16230"/>
                  </a:lnTo>
                  <a:lnTo>
                    <a:pt x="8166" y="17259"/>
                  </a:lnTo>
                  <a:lnTo>
                    <a:pt x="11442" y="16243"/>
                  </a:lnTo>
                  <a:lnTo>
                    <a:pt x="13106" y="15735"/>
                  </a:lnTo>
                  <a:lnTo>
                    <a:pt x="17462" y="13970"/>
                  </a:lnTo>
                  <a:lnTo>
                    <a:pt x="15989" y="11226"/>
                  </a:lnTo>
                  <a:lnTo>
                    <a:pt x="15062" y="10960"/>
                  </a:lnTo>
                  <a:lnTo>
                    <a:pt x="14579" y="9296"/>
                  </a:lnTo>
                  <a:lnTo>
                    <a:pt x="16852" y="8191"/>
                  </a:lnTo>
                  <a:lnTo>
                    <a:pt x="13182" y="6921"/>
                  </a:lnTo>
                  <a:lnTo>
                    <a:pt x="12141" y="8813"/>
                  </a:lnTo>
                  <a:lnTo>
                    <a:pt x="10591" y="4927"/>
                  </a:lnTo>
                  <a:lnTo>
                    <a:pt x="12407" y="3911"/>
                  </a:lnTo>
                  <a:lnTo>
                    <a:pt x="11747" y="2400"/>
                  </a:lnTo>
                  <a:lnTo>
                    <a:pt x="10020" y="2895"/>
                  </a:lnTo>
                  <a:lnTo>
                    <a:pt x="8890" y="2641"/>
                  </a:lnTo>
                  <a:lnTo>
                    <a:pt x="8877" y="2362"/>
                  </a:lnTo>
                  <a:lnTo>
                    <a:pt x="7912" y="596"/>
                  </a:lnTo>
                  <a:lnTo>
                    <a:pt x="8293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8" name="object 608"/>
            <p:cNvSpPr/>
            <p:nvPr/>
          </p:nvSpPr>
          <p:spPr>
            <a:xfrm>
              <a:off x="2539881" y="3311795"/>
              <a:ext cx="26670" cy="22225"/>
            </a:xfrm>
            <a:custGeom>
              <a:avLst/>
              <a:gdLst/>
              <a:ahLst/>
              <a:cxnLst/>
              <a:rect l="l" t="t" r="r" b="b"/>
              <a:pathLst>
                <a:path w="26669" h="22225">
                  <a:moveTo>
                    <a:pt x="1054" y="0"/>
                  </a:moveTo>
                  <a:lnTo>
                    <a:pt x="0" y="1841"/>
                  </a:lnTo>
                  <a:lnTo>
                    <a:pt x="8845" y="5744"/>
                  </a:lnTo>
                  <a:lnTo>
                    <a:pt x="15787" y="10298"/>
                  </a:lnTo>
                  <a:lnTo>
                    <a:pt x="20807" y="15487"/>
                  </a:lnTo>
                  <a:lnTo>
                    <a:pt x="23888" y="21297"/>
                  </a:lnTo>
                  <a:lnTo>
                    <a:pt x="23977" y="21602"/>
                  </a:lnTo>
                  <a:lnTo>
                    <a:pt x="24358" y="21374"/>
                  </a:lnTo>
                  <a:lnTo>
                    <a:pt x="24968" y="20700"/>
                  </a:lnTo>
                  <a:lnTo>
                    <a:pt x="25603" y="20408"/>
                  </a:lnTo>
                  <a:lnTo>
                    <a:pt x="26263" y="20307"/>
                  </a:lnTo>
                  <a:lnTo>
                    <a:pt x="23719" y="15446"/>
                  </a:lnTo>
                  <a:lnTo>
                    <a:pt x="19073" y="10177"/>
                  </a:lnTo>
                  <a:lnTo>
                    <a:pt x="11720" y="4896"/>
                  </a:lnTo>
                  <a:lnTo>
                    <a:pt x="1054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9" name="object 609"/>
            <p:cNvSpPr/>
            <p:nvPr/>
          </p:nvSpPr>
          <p:spPr>
            <a:xfrm>
              <a:off x="2556638" y="3322410"/>
              <a:ext cx="17780" cy="17145"/>
            </a:xfrm>
            <a:custGeom>
              <a:avLst/>
              <a:gdLst/>
              <a:ahLst/>
              <a:cxnLst/>
              <a:rect l="l" t="t" r="r" b="b"/>
              <a:pathLst>
                <a:path w="17780" h="17145">
                  <a:moveTo>
                    <a:pt x="8318" y="0"/>
                  </a:moveTo>
                  <a:lnTo>
                    <a:pt x="1397" y="4241"/>
                  </a:lnTo>
                  <a:lnTo>
                    <a:pt x="0" y="7200"/>
                  </a:lnTo>
                  <a:lnTo>
                    <a:pt x="609" y="10579"/>
                  </a:lnTo>
                  <a:lnTo>
                    <a:pt x="914" y="12293"/>
                  </a:lnTo>
                  <a:lnTo>
                    <a:pt x="2133" y="16827"/>
                  </a:lnTo>
                  <a:lnTo>
                    <a:pt x="5029" y="15709"/>
                  </a:lnTo>
                  <a:lnTo>
                    <a:pt x="5410" y="14820"/>
                  </a:lnTo>
                  <a:lnTo>
                    <a:pt x="7099" y="14554"/>
                  </a:lnTo>
                  <a:lnTo>
                    <a:pt x="7924" y="16954"/>
                  </a:lnTo>
                  <a:lnTo>
                    <a:pt x="9664" y="13462"/>
                  </a:lnTo>
                  <a:lnTo>
                    <a:pt x="7899" y="12204"/>
                  </a:lnTo>
                  <a:lnTo>
                    <a:pt x="11950" y="11137"/>
                  </a:lnTo>
                  <a:lnTo>
                    <a:pt x="12725" y="13068"/>
                  </a:lnTo>
                  <a:lnTo>
                    <a:pt x="14325" y="12598"/>
                  </a:lnTo>
                  <a:lnTo>
                    <a:pt x="14020" y="10820"/>
                  </a:lnTo>
                  <a:lnTo>
                    <a:pt x="14427" y="9728"/>
                  </a:lnTo>
                  <a:lnTo>
                    <a:pt x="14693" y="9753"/>
                  </a:lnTo>
                  <a:lnTo>
                    <a:pt x="16560" y="9004"/>
                  </a:lnTo>
                  <a:lnTo>
                    <a:pt x="17119" y="9474"/>
                  </a:lnTo>
                  <a:lnTo>
                    <a:pt x="17233" y="7264"/>
                  </a:lnTo>
                  <a:lnTo>
                    <a:pt x="13081" y="1346"/>
                  </a:lnTo>
                  <a:lnTo>
                    <a:pt x="8318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0" name="object 610"/>
            <p:cNvSpPr/>
            <p:nvPr/>
          </p:nvSpPr>
          <p:spPr>
            <a:xfrm>
              <a:off x="2539357" y="3268026"/>
              <a:ext cx="8890" cy="43180"/>
            </a:xfrm>
            <a:custGeom>
              <a:avLst/>
              <a:gdLst/>
              <a:ahLst/>
              <a:cxnLst/>
              <a:rect l="l" t="t" r="r" b="b"/>
              <a:pathLst>
                <a:path w="8889" h="43179">
                  <a:moveTo>
                    <a:pt x="5109" y="0"/>
                  </a:moveTo>
                  <a:lnTo>
                    <a:pt x="2690" y="7482"/>
                  </a:lnTo>
                  <a:lnTo>
                    <a:pt x="786" y="16567"/>
                  </a:lnTo>
                  <a:lnTo>
                    <a:pt x="0" y="28042"/>
                  </a:lnTo>
                  <a:lnTo>
                    <a:pt x="931" y="42697"/>
                  </a:lnTo>
                  <a:lnTo>
                    <a:pt x="3966" y="41948"/>
                  </a:lnTo>
                  <a:lnTo>
                    <a:pt x="3155" y="30181"/>
                  </a:lnTo>
                  <a:lnTo>
                    <a:pt x="3439" y="19527"/>
                  </a:lnTo>
                  <a:lnTo>
                    <a:pt x="5038" y="9924"/>
                  </a:lnTo>
                  <a:lnTo>
                    <a:pt x="8170" y="1308"/>
                  </a:lnTo>
                  <a:lnTo>
                    <a:pt x="8462" y="927"/>
                  </a:lnTo>
                  <a:lnTo>
                    <a:pt x="7878" y="787"/>
                  </a:lnTo>
                  <a:lnTo>
                    <a:pt x="6595" y="863"/>
                  </a:lnTo>
                  <a:lnTo>
                    <a:pt x="5757" y="546"/>
                  </a:lnTo>
                  <a:lnTo>
                    <a:pt x="5109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1" name="object 611"/>
            <p:cNvPicPr/>
            <p:nvPr/>
          </p:nvPicPr>
          <p:blipFill>
            <a:blip r:embed="rId160" cstate="print"/>
            <a:stretch>
              <a:fillRect/>
            </a:stretch>
          </p:blipFill>
          <p:spPr>
            <a:xfrm>
              <a:off x="2541054" y="3249523"/>
              <a:ext cx="18465" cy="20650"/>
            </a:xfrm>
            <a:prstGeom prst="rect">
              <a:avLst/>
            </a:prstGeom>
          </p:spPr>
        </p:pic>
        <p:sp>
          <p:nvSpPr>
            <p:cNvPr id="612" name="object 612"/>
            <p:cNvSpPr/>
            <p:nvPr/>
          </p:nvSpPr>
          <p:spPr>
            <a:xfrm>
              <a:off x="2538468" y="3260462"/>
              <a:ext cx="16510" cy="13970"/>
            </a:xfrm>
            <a:custGeom>
              <a:avLst/>
              <a:gdLst/>
              <a:ahLst/>
              <a:cxnLst/>
              <a:rect l="l" t="t" r="r" b="b"/>
              <a:pathLst>
                <a:path w="16510" h="13970">
                  <a:moveTo>
                    <a:pt x="4203" y="0"/>
                  </a:moveTo>
                  <a:lnTo>
                    <a:pt x="2514" y="889"/>
                  </a:lnTo>
                  <a:lnTo>
                    <a:pt x="0" y="6451"/>
                  </a:lnTo>
                  <a:lnTo>
                    <a:pt x="1079" y="10515"/>
                  </a:lnTo>
                  <a:lnTo>
                    <a:pt x="7150" y="13728"/>
                  </a:lnTo>
                  <a:lnTo>
                    <a:pt x="9906" y="13487"/>
                  </a:lnTo>
                  <a:lnTo>
                    <a:pt x="12115" y="11582"/>
                  </a:lnTo>
                  <a:lnTo>
                    <a:pt x="13220" y="10629"/>
                  </a:lnTo>
                  <a:lnTo>
                    <a:pt x="16027" y="7785"/>
                  </a:lnTo>
                  <a:lnTo>
                    <a:pt x="13957" y="6159"/>
                  </a:lnTo>
                  <a:lnTo>
                    <a:pt x="13144" y="6261"/>
                  </a:lnTo>
                  <a:lnTo>
                    <a:pt x="12204" y="5130"/>
                  </a:lnTo>
                  <a:lnTo>
                    <a:pt x="13614" y="3505"/>
                  </a:lnTo>
                  <a:lnTo>
                    <a:pt x="11887" y="3619"/>
                  </a:lnTo>
                  <a:lnTo>
                    <a:pt x="10312" y="3759"/>
                  </a:lnTo>
                  <a:lnTo>
                    <a:pt x="10147" y="5562"/>
                  </a:lnTo>
                  <a:lnTo>
                    <a:pt x="7645" y="3073"/>
                  </a:lnTo>
                  <a:lnTo>
                    <a:pt x="8712" y="1676"/>
                  </a:lnTo>
                  <a:lnTo>
                    <a:pt x="7683" y="711"/>
                  </a:lnTo>
                  <a:lnTo>
                    <a:pt x="6515" y="1701"/>
                  </a:lnTo>
                  <a:lnTo>
                    <a:pt x="5537" y="1866"/>
                  </a:lnTo>
                  <a:lnTo>
                    <a:pt x="5435" y="1651"/>
                  </a:lnTo>
                  <a:lnTo>
                    <a:pt x="4102" y="622"/>
                  </a:lnTo>
                  <a:lnTo>
                    <a:pt x="4203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3" name="object 613"/>
            <p:cNvSpPr/>
            <p:nvPr/>
          </p:nvSpPr>
          <p:spPr>
            <a:xfrm>
              <a:off x="2541141" y="3308571"/>
              <a:ext cx="40640" cy="11430"/>
            </a:xfrm>
            <a:custGeom>
              <a:avLst/>
              <a:gdLst/>
              <a:ahLst/>
              <a:cxnLst/>
              <a:rect l="l" t="t" r="r" b="b"/>
              <a:pathLst>
                <a:path w="40639" h="11429">
                  <a:moveTo>
                    <a:pt x="13760" y="0"/>
                  </a:moveTo>
                  <a:lnTo>
                    <a:pt x="0" y="1701"/>
                  </a:lnTo>
                  <a:lnTo>
                    <a:pt x="660" y="4635"/>
                  </a:lnTo>
                  <a:lnTo>
                    <a:pt x="11935" y="3043"/>
                  </a:lnTo>
                  <a:lnTo>
                    <a:pt x="22077" y="3579"/>
                  </a:lnTo>
                  <a:lnTo>
                    <a:pt x="31055" y="6237"/>
                  </a:lnTo>
                  <a:lnTo>
                    <a:pt x="38836" y="11010"/>
                  </a:lnTo>
                  <a:lnTo>
                    <a:pt x="39192" y="11315"/>
                  </a:lnTo>
                  <a:lnTo>
                    <a:pt x="39319" y="10756"/>
                  </a:lnTo>
                  <a:lnTo>
                    <a:pt x="39293" y="9537"/>
                  </a:lnTo>
                  <a:lnTo>
                    <a:pt x="39585" y="8737"/>
                  </a:lnTo>
                  <a:lnTo>
                    <a:pt x="40106" y="8140"/>
                  </a:lnTo>
                  <a:lnTo>
                    <a:pt x="33618" y="4126"/>
                  </a:lnTo>
                  <a:lnTo>
                    <a:pt x="24901" y="1110"/>
                  </a:lnTo>
                  <a:lnTo>
                    <a:pt x="13760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4" name="object 614"/>
            <p:cNvSpPr/>
            <p:nvPr/>
          </p:nvSpPr>
          <p:spPr>
            <a:xfrm>
              <a:off x="2571113" y="3301294"/>
              <a:ext cx="16510" cy="19050"/>
            </a:xfrm>
            <a:custGeom>
              <a:avLst/>
              <a:gdLst/>
              <a:ahLst/>
              <a:cxnLst/>
              <a:rect l="l" t="t" r="r" b="b"/>
              <a:pathLst>
                <a:path w="16510" h="19050">
                  <a:moveTo>
                    <a:pt x="8864" y="0"/>
                  </a:moveTo>
                  <a:lnTo>
                    <a:pt x="4038" y="1092"/>
                  </a:lnTo>
                  <a:lnTo>
                    <a:pt x="0" y="8128"/>
                  </a:lnTo>
                  <a:lnTo>
                    <a:pt x="177" y="11391"/>
                  </a:lnTo>
                  <a:lnTo>
                    <a:pt x="2324" y="14071"/>
                  </a:lnTo>
                  <a:lnTo>
                    <a:pt x="3403" y="15417"/>
                  </a:lnTo>
                  <a:lnTo>
                    <a:pt x="6642" y="18834"/>
                  </a:lnTo>
                  <a:lnTo>
                    <a:pt x="8635" y="16459"/>
                  </a:lnTo>
                  <a:lnTo>
                    <a:pt x="8559" y="15494"/>
                  </a:lnTo>
                  <a:lnTo>
                    <a:pt x="9931" y="14439"/>
                  </a:lnTo>
                  <a:lnTo>
                    <a:pt x="11798" y="16167"/>
                  </a:lnTo>
                  <a:lnTo>
                    <a:pt x="11633" y="12280"/>
                  </a:lnTo>
                  <a:lnTo>
                    <a:pt x="9499" y="12001"/>
                  </a:lnTo>
                  <a:lnTo>
                    <a:pt x="12547" y="9144"/>
                  </a:lnTo>
                  <a:lnTo>
                    <a:pt x="14147" y="10452"/>
                  </a:lnTo>
                  <a:lnTo>
                    <a:pt x="15328" y="9296"/>
                  </a:lnTo>
                  <a:lnTo>
                    <a:pt x="14223" y="7861"/>
                  </a:lnTo>
                  <a:lnTo>
                    <a:pt x="14046" y="6705"/>
                  </a:lnTo>
                  <a:lnTo>
                    <a:pt x="14312" y="6604"/>
                  </a:lnTo>
                  <a:lnTo>
                    <a:pt x="15582" y="5067"/>
                  </a:lnTo>
                  <a:lnTo>
                    <a:pt x="16294" y="5207"/>
                  </a:lnTo>
                  <a:lnTo>
                    <a:pt x="15328" y="3187"/>
                  </a:lnTo>
                  <a:lnTo>
                    <a:pt x="12941" y="2032"/>
                  </a:lnTo>
                  <a:lnTo>
                    <a:pt x="8864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5" name="object 615"/>
            <p:cNvSpPr/>
            <p:nvPr/>
          </p:nvSpPr>
          <p:spPr>
            <a:xfrm>
              <a:off x="2886513" y="3292034"/>
              <a:ext cx="33020" cy="27940"/>
            </a:xfrm>
            <a:custGeom>
              <a:avLst/>
              <a:gdLst/>
              <a:ahLst/>
              <a:cxnLst/>
              <a:rect l="l" t="t" r="r" b="b"/>
              <a:pathLst>
                <a:path w="33019" h="27939">
                  <a:moveTo>
                    <a:pt x="1841" y="0"/>
                  </a:moveTo>
                  <a:lnTo>
                    <a:pt x="1727" y="774"/>
                  </a:lnTo>
                  <a:lnTo>
                    <a:pt x="1308" y="1511"/>
                  </a:lnTo>
                  <a:lnTo>
                    <a:pt x="342" y="2273"/>
                  </a:lnTo>
                  <a:lnTo>
                    <a:pt x="0" y="2743"/>
                  </a:lnTo>
                  <a:lnTo>
                    <a:pt x="29921" y="27927"/>
                  </a:lnTo>
                  <a:lnTo>
                    <a:pt x="32600" y="26530"/>
                  </a:lnTo>
                  <a:lnTo>
                    <a:pt x="25039" y="14910"/>
                  </a:lnTo>
                  <a:lnTo>
                    <a:pt x="17016" y="7107"/>
                  </a:lnTo>
                  <a:lnTo>
                    <a:pt x="9096" y="2382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6" name="object 616"/>
            <p:cNvSpPr/>
            <p:nvPr/>
          </p:nvSpPr>
          <p:spPr>
            <a:xfrm>
              <a:off x="2878940" y="3283379"/>
              <a:ext cx="16510" cy="17145"/>
            </a:xfrm>
            <a:custGeom>
              <a:avLst/>
              <a:gdLst/>
              <a:ahLst/>
              <a:cxnLst/>
              <a:rect l="l" t="t" r="r" b="b"/>
              <a:pathLst>
                <a:path w="16510" h="17145">
                  <a:moveTo>
                    <a:pt x="7620" y="0"/>
                  </a:moveTo>
                  <a:lnTo>
                    <a:pt x="5473" y="546"/>
                  </a:lnTo>
                  <a:lnTo>
                    <a:pt x="6045" y="1015"/>
                  </a:lnTo>
                  <a:lnTo>
                    <a:pt x="5676" y="2971"/>
                  </a:lnTo>
                  <a:lnTo>
                    <a:pt x="5765" y="3225"/>
                  </a:lnTo>
                  <a:lnTo>
                    <a:pt x="4775" y="3848"/>
                  </a:lnTo>
                  <a:lnTo>
                    <a:pt x="2971" y="3924"/>
                  </a:lnTo>
                  <a:lnTo>
                    <a:pt x="2832" y="5575"/>
                  </a:lnTo>
                  <a:lnTo>
                    <a:pt x="4876" y="5956"/>
                  </a:lnTo>
                  <a:lnTo>
                    <a:pt x="4648" y="10134"/>
                  </a:lnTo>
                  <a:lnTo>
                    <a:pt x="3073" y="8661"/>
                  </a:lnTo>
                  <a:lnTo>
                    <a:pt x="0" y="11048"/>
                  </a:lnTo>
                  <a:lnTo>
                    <a:pt x="2501" y="11366"/>
                  </a:lnTo>
                  <a:lnTo>
                    <a:pt x="2565" y="13106"/>
                  </a:lnTo>
                  <a:lnTo>
                    <a:pt x="1790" y="13652"/>
                  </a:lnTo>
                  <a:lnTo>
                    <a:pt x="1257" y="16725"/>
                  </a:lnTo>
                  <a:lnTo>
                    <a:pt x="5956" y="16992"/>
                  </a:lnTo>
                  <a:lnTo>
                    <a:pt x="11112" y="16865"/>
                  </a:lnTo>
                  <a:lnTo>
                    <a:pt x="13741" y="14909"/>
                  </a:lnTo>
                  <a:lnTo>
                    <a:pt x="14909" y="11683"/>
                  </a:lnTo>
                  <a:lnTo>
                    <a:pt x="16497" y="7289"/>
                  </a:lnTo>
                  <a:lnTo>
                    <a:pt x="14236" y="2882"/>
                  </a:lnTo>
                  <a:lnTo>
                    <a:pt x="7620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7" name="object 617"/>
            <p:cNvSpPr/>
            <p:nvPr/>
          </p:nvSpPr>
          <p:spPr>
            <a:xfrm>
              <a:off x="2900302" y="3280627"/>
              <a:ext cx="20320" cy="37465"/>
            </a:xfrm>
            <a:custGeom>
              <a:avLst/>
              <a:gdLst/>
              <a:ahLst/>
              <a:cxnLst/>
              <a:rect l="l" t="t" r="r" b="b"/>
              <a:pathLst>
                <a:path w="20319" h="37464">
                  <a:moveTo>
                    <a:pt x="2793" y="0"/>
                  </a:moveTo>
                  <a:lnTo>
                    <a:pt x="2362" y="660"/>
                  </a:lnTo>
                  <a:lnTo>
                    <a:pt x="1689" y="1168"/>
                  </a:lnTo>
                  <a:lnTo>
                    <a:pt x="495" y="1460"/>
                  </a:lnTo>
                  <a:lnTo>
                    <a:pt x="0" y="1752"/>
                  </a:lnTo>
                  <a:lnTo>
                    <a:pt x="17068" y="36944"/>
                  </a:lnTo>
                  <a:lnTo>
                    <a:pt x="20091" y="36766"/>
                  </a:lnTo>
                  <a:lnTo>
                    <a:pt x="17915" y="23070"/>
                  </a:lnTo>
                  <a:lnTo>
                    <a:pt x="13762" y="12668"/>
                  </a:lnTo>
                  <a:lnTo>
                    <a:pt x="8448" y="5123"/>
                  </a:lnTo>
                  <a:lnTo>
                    <a:pt x="2793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8" name="object 618"/>
            <p:cNvSpPr/>
            <p:nvPr/>
          </p:nvSpPr>
          <p:spPr>
            <a:xfrm>
              <a:off x="2892358" y="3271622"/>
              <a:ext cx="17780" cy="17780"/>
            </a:xfrm>
            <a:custGeom>
              <a:avLst/>
              <a:gdLst/>
              <a:ahLst/>
              <a:cxnLst/>
              <a:rect l="l" t="t" r="r" b="b"/>
              <a:pathLst>
                <a:path w="17780" h="17779">
                  <a:moveTo>
                    <a:pt x="10439" y="0"/>
                  </a:moveTo>
                  <a:lnTo>
                    <a:pt x="10756" y="647"/>
                  </a:lnTo>
                  <a:lnTo>
                    <a:pt x="9639" y="2311"/>
                  </a:lnTo>
                  <a:lnTo>
                    <a:pt x="9601" y="2565"/>
                  </a:lnTo>
                  <a:lnTo>
                    <a:pt x="8445" y="2730"/>
                  </a:lnTo>
                  <a:lnTo>
                    <a:pt x="6769" y="2057"/>
                  </a:lnTo>
                  <a:lnTo>
                    <a:pt x="5981" y="3517"/>
                  </a:lnTo>
                  <a:lnTo>
                    <a:pt x="7683" y="4686"/>
                  </a:lnTo>
                  <a:lnTo>
                    <a:pt x="5778" y="8407"/>
                  </a:lnTo>
                  <a:lnTo>
                    <a:pt x="4927" y="6438"/>
                  </a:lnTo>
                  <a:lnTo>
                    <a:pt x="1143" y="7366"/>
                  </a:lnTo>
                  <a:lnTo>
                    <a:pt x="3314" y="8674"/>
                  </a:lnTo>
                  <a:lnTo>
                    <a:pt x="2679" y="10287"/>
                  </a:lnTo>
                  <a:lnTo>
                    <a:pt x="1739" y="10464"/>
                  </a:lnTo>
                  <a:lnTo>
                    <a:pt x="0" y="13042"/>
                  </a:lnTo>
                  <a:lnTo>
                    <a:pt x="4178" y="15201"/>
                  </a:lnTo>
                  <a:lnTo>
                    <a:pt x="8953" y="17195"/>
                  </a:lnTo>
                  <a:lnTo>
                    <a:pt x="12141" y="16471"/>
                  </a:lnTo>
                  <a:lnTo>
                    <a:pt x="14528" y="14008"/>
                  </a:lnTo>
                  <a:lnTo>
                    <a:pt x="17754" y="10642"/>
                  </a:lnTo>
                  <a:lnTo>
                    <a:pt x="17487" y="5702"/>
                  </a:lnTo>
                  <a:lnTo>
                    <a:pt x="12623" y="368"/>
                  </a:lnTo>
                  <a:lnTo>
                    <a:pt x="10439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9" name="object 619"/>
            <p:cNvSpPr/>
            <p:nvPr/>
          </p:nvSpPr>
          <p:spPr>
            <a:xfrm>
              <a:off x="2917719" y="3293699"/>
              <a:ext cx="34925" cy="25400"/>
            </a:xfrm>
            <a:custGeom>
              <a:avLst/>
              <a:gdLst/>
              <a:ahLst/>
              <a:cxnLst/>
              <a:rect l="l" t="t" r="r" b="b"/>
              <a:pathLst>
                <a:path w="34925" h="25400">
                  <a:moveTo>
                    <a:pt x="33108" y="0"/>
                  </a:moveTo>
                  <a:lnTo>
                    <a:pt x="25669" y="1692"/>
                  </a:lnTo>
                  <a:lnTo>
                    <a:pt x="17340" y="5656"/>
                  </a:lnTo>
                  <a:lnTo>
                    <a:pt x="8618" y="12674"/>
                  </a:lnTo>
                  <a:lnTo>
                    <a:pt x="0" y="23533"/>
                  </a:lnTo>
                  <a:lnTo>
                    <a:pt x="2552" y="25171"/>
                  </a:lnTo>
                  <a:lnTo>
                    <a:pt x="9473" y="16133"/>
                  </a:lnTo>
                  <a:lnTo>
                    <a:pt x="17073" y="9399"/>
                  </a:lnTo>
                  <a:lnTo>
                    <a:pt x="25328" y="4992"/>
                  </a:lnTo>
                  <a:lnTo>
                    <a:pt x="34213" y="2933"/>
                  </a:lnTo>
                  <a:lnTo>
                    <a:pt x="34683" y="2895"/>
                  </a:lnTo>
                  <a:lnTo>
                    <a:pt x="34404" y="2412"/>
                  </a:lnTo>
                  <a:lnTo>
                    <a:pt x="33502" y="1549"/>
                  </a:lnTo>
                  <a:lnTo>
                    <a:pt x="33172" y="774"/>
                  </a:lnTo>
                  <a:lnTo>
                    <a:pt x="33108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0" name="object 620"/>
            <p:cNvSpPr/>
            <p:nvPr/>
          </p:nvSpPr>
          <p:spPr>
            <a:xfrm>
              <a:off x="2945839" y="3288254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5" h="18414">
                  <a:moveTo>
                    <a:pt x="10680" y="0"/>
                  </a:moveTo>
                  <a:lnTo>
                    <a:pt x="8051" y="292"/>
                  </a:lnTo>
                  <a:lnTo>
                    <a:pt x="3505" y="736"/>
                  </a:lnTo>
                  <a:lnTo>
                    <a:pt x="0" y="4216"/>
                  </a:lnTo>
                  <a:lnTo>
                    <a:pt x="11620" y="17868"/>
                  </a:lnTo>
                  <a:lnTo>
                    <a:pt x="12052" y="14795"/>
                  </a:lnTo>
                  <a:lnTo>
                    <a:pt x="11468" y="14020"/>
                  </a:lnTo>
                  <a:lnTo>
                    <a:pt x="12064" y="12407"/>
                  </a:lnTo>
                  <a:lnTo>
                    <a:pt x="14566" y="12877"/>
                  </a:lnTo>
                  <a:lnTo>
                    <a:pt x="12369" y="9664"/>
                  </a:lnTo>
                  <a:lnTo>
                    <a:pt x="10413" y="10566"/>
                  </a:lnTo>
                  <a:lnTo>
                    <a:pt x="11468" y="6527"/>
                  </a:lnTo>
                  <a:lnTo>
                    <a:pt x="13538" y="6794"/>
                  </a:lnTo>
                  <a:lnTo>
                    <a:pt x="13919" y="5181"/>
                  </a:lnTo>
                  <a:lnTo>
                    <a:pt x="12217" y="4546"/>
                  </a:lnTo>
                  <a:lnTo>
                    <a:pt x="11468" y="3657"/>
                  </a:lnTo>
                  <a:lnTo>
                    <a:pt x="11620" y="3441"/>
                  </a:lnTo>
                  <a:lnTo>
                    <a:pt x="11874" y="1460"/>
                  </a:lnTo>
                  <a:lnTo>
                    <a:pt x="12572" y="1193"/>
                  </a:lnTo>
                  <a:lnTo>
                    <a:pt x="10680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1" name="object 621"/>
            <p:cNvSpPr/>
            <p:nvPr/>
          </p:nvSpPr>
          <p:spPr>
            <a:xfrm>
              <a:off x="2917906" y="3284363"/>
              <a:ext cx="23495" cy="35560"/>
            </a:xfrm>
            <a:custGeom>
              <a:avLst/>
              <a:gdLst/>
              <a:ahLst/>
              <a:cxnLst/>
              <a:rect l="l" t="t" r="r" b="b"/>
              <a:pathLst>
                <a:path w="23494" h="35560">
                  <a:moveTo>
                    <a:pt x="20650" y="0"/>
                  </a:moveTo>
                  <a:lnTo>
                    <a:pt x="14542" y="4573"/>
                  </a:lnTo>
                  <a:lnTo>
                    <a:pt x="8548" y="11587"/>
                  </a:lnTo>
                  <a:lnTo>
                    <a:pt x="3442" y="21550"/>
                  </a:lnTo>
                  <a:lnTo>
                    <a:pt x="0" y="34975"/>
                  </a:lnTo>
                  <a:lnTo>
                    <a:pt x="2971" y="35445"/>
                  </a:lnTo>
                  <a:lnTo>
                    <a:pt x="5609" y="24368"/>
                  </a:lnTo>
                  <a:lnTo>
                    <a:pt x="9815" y="15120"/>
                  </a:lnTo>
                  <a:lnTo>
                    <a:pt x="15571" y="7733"/>
                  </a:lnTo>
                  <a:lnTo>
                    <a:pt x="22860" y="2235"/>
                  </a:lnTo>
                  <a:lnTo>
                    <a:pt x="23266" y="2006"/>
                  </a:lnTo>
                  <a:lnTo>
                    <a:pt x="22796" y="1689"/>
                  </a:lnTo>
                  <a:lnTo>
                    <a:pt x="21653" y="1257"/>
                  </a:lnTo>
                  <a:lnTo>
                    <a:pt x="21018" y="698"/>
                  </a:lnTo>
                  <a:lnTo>
                    <a:pt x="20650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2" name="object 622"/>
            <p:cNvSpPr/>
            <p:nvPr/>
          </p:nvSpPr>
          <p:spPr>
            <a:xfrm>
              <a:off x="2931400" y="3275427"/>
              <a:ext cx="17780" cy="17780"/>
            </a:xfrm>
            <a:custGeom>
              <a:avLst/>
              <a:gdLst/>
              <a:ahLst/>
              <a:cxnLst/>
              <a:rect l="l" t="t" r="r" b="b"/>
              <a:pathLst>
                <a:path w="17780" h="17779">
                  <a:moveTo>
                    <a:pt x="8293" y="0"/>
                  </a:moveTo>
                  <a:lnTo>
                    <a:pt x="6083" y="152"/>
                  </a:lnTo>
                  <a:lnTo>
                    <a:pt x="749" y="5016"/>
                  </a:lnTo>
                  <a:lnTo>
                    <a:pt x="0" y="9905"/>
                  </a:lnTo>
                  <a:lnTo>
                    <a:pt x="5067" y="16230"/>
                  </a:lnTo>
                  <a:lnTo>
                    <a:pt x="8166" y="17259"/>
                  </a:lnTo>
                  <a:lnTo>
                    <a:pt x="11442" y="16243"/>
                  </a:lnTo>
                  <a:lnTo>
                    <a:pt x="13106" y="15735"/>
                  </a:lnTo>
                  <a:lnTo>
                    <a:pt x="17462" y="13969"/>
                  </a:lnTo>
                  <a:lnTo>
                    <a:pt x="15989" y="11226"/>
                  </a:lnTo>
                  <a:lnTo>
                    <a:pt x="15062" y="10960"/>
                  </a:lnTo>
                  <a:lnTo>
                    <a:pt x="14566" y="9296"/>
                  </a:lnTo>
                  <a:lnTo>
                    <a:pt x="16852" y="8191"/>
                  </a:lnTo>
                  <a:lnTo>
                    <a:pt x="13182" y="6921"/>
                  </a:lnTo>
                  <a:lnTo>
                    <a:pt x="12141" y="8813"/>
                  </a:lnTo>
                  <a:lnTo>
                    <a:pt x="10591" y="4927"/>
                  </a:lnTo>
                  <a:lnTo>
                    <a:pt x="12407" y="3911"/>
                  </a:lnTo>
                  <a:lnTo>
                    <a:pt x="11747" y="2400"/>
                  </a:lnTo>
                  <a:lnTo>
                    <a:pt x="10020" y="2895"/>
                  </a:lnTo>
                  <a:lnTo>
                    <a:pt x="8890" y="2641"/>
                  </a:lnTo>
                  <a:lnTo>
                    <a:pt x="8877" y="2362"/>
                  </a:lnTo>
                  <a:lnTo>
                    <a:pt x="7912" y="596"/>
                  </a:lnTo>
                  <a:lnTo>
                    <a:pt x="8293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3" name="object 623"/>
            <p:cNvSpPr/>
            <p:nvPr/>
          </p:nvSpPr>
          <p:spPr>
            <a:xfrm>
              <a:off x="2916943" y="3318195"/>
              <a:ext cx="26670" cy="22225"/>
            </a:xfrm>
            <a:custGeom>
              <a:avLst/>
              <a:gdLst/>
              <a:ahLst/>
              <a:cxnLst/>
              <a:rect l="l" t="t" r="r" b="b"/>
              <a:pathLst>
                <a:path w="26669" h="22225">
                  <a:moveTo>
                    <a:pt x="1054" y="0"/>
                  </a:moveTo>
                  <a:lnTo>
                    <a:pt x="0" y="1841"/>
                  </a:lnTo>
                  <a:lnTo>
                    <a:pt x="8845" y="5744"/>
                  </a:lnTo>
                  <a:lnTo>
                    <a:pt x="15787" y="10298"/>
                  </a:lnTo>
                  <a:lnTo>
                    <a:pt x="20807" y="15487"/>
                  </a:lnTo>
                  <a:lnTo>
                    <a:pt x="23888" y="21297"/>
                  </a:lnTo>
                  <a:lnTo>
                    <a:pt x="23977" y="21602"/>
                  </a:lnTo>
                  <a:lnTo>
                    <a:pt x="24358" y="21361"/>
                  </a:lnTo>
                  <a:lnTo>
                    <a:pt x="24968" y="20700"/>
                  </a:lnTo>
                  <a:lnTo>
                    <a:pt x="25603" y="20408"/>
                  </a:lnTo>
                  <a:lnTo>
                    <a:pt x="26263" y="20307"/>
                  </a:lnTo>
                  <a:lnTo>
                    <a:pt x="23717" y="15446"/>
                  </a:lnTo>
                  <a:lnTo>
                    <a:pt x="19069" y="10177"/>
                  </a:lnTo>
                  <a:lnTo>
                    <a:pt x="11715" y="4896"/>
                  </a:lnTo>
                  <a:lnTo>
                    <a:pt x="1054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4" name="object 624"/>
            <p:cNvPicPr/>
            <p:nvPr/>
          </p:nvPicPr>
          <p:blipFill>
            <a:blip r:embed="rId161" cstate="print"/>
            <a:stretch>
              <a:fillRect/>
            </a:stretch>
          </p:blipFill>
          <p:spPr>
            <a:xfrm>
              <a:off x="2935597" y="3334194"/>
              <a:ext cx="21914" cy="25438"/>
            </a:xfrm>
            <a:prstGeom prst="rect">
              <a:avLst/>
            </a:prstGeom>
          </p:spPr>
        </p:pic>
        <p:sp>
          <p:nvSpPr>
            <p:cNvPr id="625" name="object 625"/>
            <p:cNvSpPr/>
            <p:nvPr/>
          </p:nvSpPr>
          <p:spPr>
            <a:xfrm>
              <a:off x="2933698" y="3328811"/>
              <a:ext cx="17780" cy="17145"/>
            </a:xfrm>
            <a:custGeom>
              <a:avLst/>
              <a:gdLst/>
              <a:ahLst/>
              <a:cxnLst/>
              <a:rect l="l" t="t" r="r" b="b"/>
              <a:pathLst>
                <a:path w="17780" h="17145">
                  <a:moveTo>
                    <a:pt x="8318" y="0"/>
                  </a:moveTo>
                  <a:lnTo>
                    <a:pt x="1397" y="4241"/>
                  </a:lnTo>
                  <a:lnTo>
                    <a:pt x="0" y="7200"/>
                  </a:lnTo>
                  <a:lnTo>
                    <a:pt x="609" y="10579"/>
                  </a:lnTo>
                  <a:lnTo>
                    <a:pt x="914" y="12293"/>
                  </a:lnTo>
                  <a:lnTo>
                    <a:pt x="2133" y="16827"/>
                  </a:lnTo>
                  <a:lnTo>
                    <a:pt x="5029" y="15709"/>
                  </a:lnTo>
                  <a:lnTo>
                    <a:pt x="5410" y="14820"/>
                  </a:lnTo>
                  <a:lnTo>
                    <a:pt x="7099" y="14554"/>
                  </a:lnTo>
                  <a:lnTo>
                    <a:pt x="7924" y="16954"/>
                  </a:lnTo>
                  <a:lnTo>
                    <a:pt x="9664" y="13462"/>
                  </a:lnTo>
                  <a:lnTo>
                    <a:pt x="7899" y="12204"/>
                  </a:lnTo>
                  <a:lnTo>
                    <a:pt x="11950" y="11137"/>
                  </a:lnTo>
                  <a:lnTo>
                    <a:pt x="12725" y="13068"/>
                  </a:lnTo>
                  <a:lnTo>
                    <a:pt x="14325" y="12598"/>
                  </a:lnTo>
                  <a:lnTo>
                    <a:pt x="14020" y="10820"/>
                  </a:lnTo>
                  <a:lnTo>
                    <a:pt x="14427" y="9728"/>
                  </a:lnTo>
                  <a:lnTo>
                    <a:pt x="14693" y="9753"/>
                  </a:lnTo>
                  <a:lnTo>
                    <a:pt x="16560" y="9004"/>
                  </a:lnTo>
                  <a:lnTo>
                    <a:pt x="17119" y="9474"/>
                  </a:lnTo>
                  <a:lnTo>
                    <a:pt x="17233" y="7264"/>
                  </a:lnTo>
                  <a:lnTo>
                    <a:pt x="13081" y="1346"/>
                  </a:lnTo>
                  <a:lnTo>
                    <a:pt x="8318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6" name="object 626"/>
            <p:cNvSpPr/>
            <p:nvPr/>
          </p:nvSpPr>
          <p:spPr>
            <a:xfrm>
              <a:off x="2916417" y="3274425"/>
              <a:ext cx="8890" cy="43180"/>
            </a:xfrm>
            <a:custGeom>
              <a:avLst/>
              <a:gdLst/>
              <a:ahLst/>
              <a:cxnLst/>
              <a:rect l="l" t="t" r="r" b="b"/>
              <a:pathLst>
                <a:path w="8889" h="43179">
                  <a:moveTo>
                    <a:pt x="5109" y="0"/>
                  </a:moveTo>
                  <a:lnTo>
                    <a:pt x="2690" y="7482"/>
                  </a:lnTo>
                  <a:lnTo>
                    <a:pt x="786" y="16567"/>
                  </a:lnTo>
                  <a:lnTo>
                    <a:pt x="0" y="28042"/>
                  </a:lnTo>
                  <a:lnTo>
                    <a:pt x="931" y="42697"/>
                  </a:lnTo>
                  <a:lnTo>
                    <a:pt x="3966" y="41948"/>
                  </a:lnTo>
                  <a:lnTo>
                    <a:pt x="3155" y="30181"/>
                  </a:lnTo>
                  <a:lnTo>
                    <a:pt x="3439" y="19527"/>
                  </a:lnTo>
                  <a:lnTo>
                    <a:pt x="5038" y="9924"/>
                  </a:lnTo>
                  <a:lnTo>
                    <a:pt x="8170" y="1308"/>
                  </a:lnTo>
                  <a:lnTo>
                    <a:pt x="8462" y="927"/>
                  </a:lnTo>
                  <a:lnTo>
                    <a:pt x="7878" y="787"/>
                  </a:lnTo>
                  <a:lnTo>
                    <a:pt x="6595" y="863"/>
                  </a:lnTo>
                  <a:lnTo>
                    <a:pt x="5757" y="546"/>
                  </a:lnTo>
                  <a:lnTo>
                    <a:pt x="5109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7" name="object 627"/>
            <p:cNvSpPr/>
            <p:nvPr/>
          </p:nvSpPr>
          <p:spPr>
            <a:xfrm>
              <a:off x="2915528" y="3266861"/>
              <a:ext cx="16510" cy="13970"/>
            </a:xfrm>
            <a:custGeom>
              <a:avLst/>
              <a:gdLst/>
              <a:ahLst/>
              <a:cxnLst/>
              <a:rect l="l" t="t" r="r" b="b"/>
              <a:pathLst>
                <a:path w="16510" h="13970">
                  <a:moveTo>
                    <a:pt x="4203" y="0"/>
                  </a:moveTo>
                  <a:lnTo>
                    <a:pt x="2514" y="888"/>
                  </a:lnTo>
                  <a:lnTo>
                    <a:pt x="0" y="6451"/>
                  </a:lnTo>
                  <a:lnTo>
                    <a:pt x="1079" y="10515"/>
                  </a:lnTo>
                  <a:lnTo>
                    <a:pt x="7150" y="13728"/>
                  </a:lnTo>
                  <a:lnTo>
                    <a:pt x="9906" y="13487"/>
                  </a:lnTo>
                  <a:lnTo>
                    <a:pt x="12115" y="11582"/>
                  </a:lnTo>
                  <a:lnTo>
                    <a:pt x="13220" y="10629"/>
                  </a:lnTo>
                  <a:lnTo>
                    <a:pt x="16027" y="7785"/>
                  </a:lnTo>
                  <a:lnTo>
                    <a:pt x="13957" y="6159"/>
                  </a:lnTo>
                  <a:lnTo>
                    <a:pt x="13144" y="6261"/>
                  </a:lnTo>
                  <a:lnTo>
                    <a:pt x="12204" y="5130"/>
                  </a:lnTo>
                  <a:lnTo>
                    <a:pt x="13614" y="3505"/>
                  </a:lnTo>
                  <a:lnTo>
                    <a:pt x="11887" y="3619"/>
                  </a:lnTo>
                  <a:lnTo>
                    <a:pt x="10312" y="3759"/>
                  </a:lnTo>
                  <a:lnTo>
                    <a:pt x="10147" y="5562"/>
                  </a:lnTo>
                  <a:lnTo>
                    <a:pt x="7645" y="3073"/>
                  </a:lnTo>
                  <a:lnTo>
                    <a:pt x="8712" y="1676"/>
                  </a:lnTo>
                  <a:lnTo>
                    <a:pt x="7683" y="711"/>
                  </a:lnTo>
                  <a:lnTo>
                    <a:pt x="6515" y="1701"/>
                  </a:lnTo>
                  <a:lnTo>
                    <a:pt x="5537" y="1866"/>
                  </a:lnTo>
                  <a:lnTo>
                    <a:pt x="5435" y="1650"/>
                  </a:lnTo>
                  <a:lnTo>
                    <a:pt x="4102" y="622"/>
                  </a:lnTo>
                  <a:lnTo>
                    <a:pt x="4203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8" name="object 628"/>
            <p:cNvSpPr/>
            <p:nvPr/>
          </p:nvSpPr>
          <p:spPr>
            <a:xfrm>
              <a:off x="2918202" y="3314968"/>
              <a:ext cx="40640" cy="11430"/>
            </a:xfrm>
            <a:custGeom>
              <a:avLst/>
              <a:gdLst/>
              <a:ahLst/>
              <a:cxnLst/>
              <a:rect l="l" t="t" r="r" b="b"/>
              <a:pathLst>
                <a:path w="40639" h="11429">
                  <a:moveTo>
                    <a:pt x="13760" y="0"/>
                  </a:moveTo>
                  <a:lnTo>
                    <a:pt x="0" y="1701"/>
                  </a:lnTo>
                  <a:lnTo>
                    <a:pt x="660" y="4635"/>
                  </a:lnTo>
                  <a:lnTo>
                    <a:pt x="11935" y="3043"/>
                  </a:lnTo>
                  <a:lnTo>
                    <a:pt x="22077" y="3579"/>
                  </a:lnTo>
                  <a:lnTo>
                    <a:pt x="31055" y="6237"/>
                  </a:lnTo>
                  <a:lnTo>
                    <a:pt x="38836" y="11010"/>
                  </a:lnTo>
                  <a:lnTo>
                    <a:pt x="39192" y="11315"/>
                  </a:lnTo>
                  <a:lnTo>
                    <a:pt x="39319" y="10756"/>
                  </a:lnTo>
                  <a:lnTo>
                    <a:pt x="39293" y="9537"/>
                  </a:lnTo>
                  <a:lnTo>
                    <a:pt x="39585" y="8737"/>
                  </a:lnTo>
                  <a:lnTo>
                    <a:pt x="40106" y="8140"/>
                  </a:lnTo>
                  <a:lnTo>
                    <a:pt x="33618" y="4126"/>
                  </a:lnTo>
                  <a:lnTo>
                    <a:pt x="24901" y="1110"/>
                  </a:lnTo>
                  <a:lnTo>
                    <a:pt x="13760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9" name="object 629"/>
            <p:cNvSpPr/>
            <p:nvPr/>
          </p:nvSpPr>
          <p:spPr>
            <a:xfrm>
              <a:off x="2948175" y="3307694"/>
              <a:ext cx="16510" cy="19050"/>
            </a:xfrm>
            <a:custGeom>
              <a:avLst/>
              <a:gdLst/>
              <a:ahLst/>
              <a:cxnLst/>
              <a:rect l="l" t="t" r="r" b="b"/>
              <a:pathLst>
                <a:path w="16510" h="19050">
                  <a:moveTo>
                    <a:pt x="8864" y="0"/>
                  </a:moveTo>
                  <a:lnTo>
                    <a:pt x="4038" y="1092"/>
                  </a:lnTo>
                  <a:lnTo>
                    <a:pt x="0" y="8128"/>
                  </a:lnTo>
                  <a:lnTo>
                    <a:pt x="177" y="11391"/>
                  </a:lnTo>
                  <a:lnTo>
                    <a:pt x="2324" y="14071"/>
                  </a:lnTo>
                  <a:lnTo>
                    <a:pt x="3403" y="15417"/>
                  </a:lnTo>
                  <a:lnTo>
                    <a:pt x="6642" y="18834"/>
                  </a:lnTo>
                  <a:lnTo>
                    <a:pt x="8635" y="16459"/>
                  </a:lnTo>
                  <a:lnTo>
                    <a:pt x="8559" y="15494"/>
                  </a:lnTo>
                  <a:lnTo>
                    <a:pt x="9931" y="14439"/>
                  </a:lnTo>
                  <a:lnTo>
                    <a:pt x="11798" y="16167"/>
                  </a:lnTo>
                  <a:lnTo>
                    <a:pt x="11633" y="12280"/>
                  </a:lnTo>
                  <a:lnTo>
                    <a:pt x="9499" y="12001"/>
                  </a:lnTo>
                  <a:lnTo>
                    <a:pt x="12547" y="9144"/>
                  </a:lnTo>
                  <a:lnTo>
                    <a:pt x="14147" y="10452"/>
                  </a:lnTo>
                  <a:lnTo>
                    <a:pt x="15328" y="9296"/>
                  </a:lnTo>
                  <a:lnTo>
                    <a:pt x="14223" y="7861"/>
                  </a:lnTo>
                  <a:lnTo>
                    <a:pt x="14046" y="6705"/>
                  </a:lnTo>
                  <a:lnTo>
                    <a:pt x="14312" y="6604"/>
                  </a:lnTo>
                  <a:lnTo>
                    <a:pt x="15582" y="5067"/>
                  </a:lnTo>
                  <a:lnTo>
                    <a:pt x="16294" y="5207"/>
                  </a:lnTo>
                  <a:lnTo>
                    <a:pt x="15328" y="3187"/>
                  </a:lnTo>
                  <a:lnTo>
                    <a:pt x="12941" y="2032"/>
                  </a:lnTo>
                  <a:lnTo>
                    <a:pt x="8864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0" name="object 630"/>
            <p:cNvSpPr/>
            <p:nvPr/>
          </p:nvSpPr>
          <p:spPr>
            <a:xfrm>
              <a:off x="2815403" y="2791494"/>
              <a:ext cx="33020" cy="27940"/>
            </a:xfrm>
            <a:custGeom>
              <a:avLst/>
              <a:gdLst/>
              <a:ahLst/>
              <a:cxnLst/>
              <a:rect l="l" t="t" r="r" b="b"/>
              <a:pathLst>
                <a:path w="33019" h="27939">
                  <a:moveTo>
                    <a:pt x="1841" y="0"/>
                  </a:moveTo>
                  <a:lnTo>
                    <a:pt x="1727" y="774"/>
                  </a:lnTo>
                  <a:lnTo>
                    <a:pt x="1308" y="1511"/>
                  </a:lnTo>
                  <a:lnTo>
                    <a:pt x="342" y="2273"/>
                  </a:lnTo>
                  <a:lnTo>
                    <a:pt x="0" y="2743"/>
                  </a:lnTo>
                  <a:lnTo>
                    <a:pt x="29921" y="27927"/>
                  </a:lnTo>
                  <a:lnTo>
                    <a:pt x="32600" y="26530"/>
                  </a:lnTo>
                  <a:lnTo>
                    <a:pt x="25039" y="14910"/>
                  </a:lnTo>
                  <a:lnTo>
                    <a:pt x="17016" y="7107"/>
                  </a:lnTo>
                  <a:lnTo>
                    <a:pt x="9096" y="2382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1" name="object 631"/>
            <p:cNvPicPr/>
            <p:nvPr/>
          </p:nvPicPr>
          <p:blipFill>
            <a:blip r:embed="rId158" cstate="print"/>
            <a:stretch>
              <a:fillRect/>
            </a:stretch>
          </p:blipFill>
          <p:spPr>
            <a:xfrm>
              <a:off x="2793073" y="2779433"/>
              <a:ext cx="25146" cy="19608"/>
            </a:xfrm>
            <a:prstGeom prst="rect">
              <a:avLst/>
            </a:prstGeom>
          </p:spPr>
        </p:pic>
        <p:sp>
          <p:nvSpPr>
            <p:cNvPr id="632" name="object 632"/>
            <p:cNvSpPr/>
            <p:nvPr/>
          </p:nvSpPr>
          <p:spPr>
            <a:xfrm>
              <a:off x="2807830" y="2782836"/>
              <a:ext cx="16510" cy="17145"/>
            </a:xfrm>
            <a:custGeom>
              <a:avLst/>
              <a:gdLst/>
              <a:ahLst/>
              <a:cxnLst/>
              <a:rect l="l" t="t" r="r" b="b"/>
              <a:pathLst>
                <a:path w="16510" h="17144">
                  <a:moveTo>
                    <a:pt x="7620" y="0"/>
                  </a:moveTo>
                  <a:lnTo>
                    <a:pt x="5473" y="546"/>
                  </a:lnTo>
                  <a:lnTo>
                    <a:pt x="6045" y="1015"/>
                  </a:lnTo>
                  <a:lnTo>
                    <a:pt x="5676" y="2971"/>
                  </a:lnTo>
                  <a:lnTo>
                    <a:pt x="5765" y="3238"/>
                  </a:lnTo>
                  <a:lnTo>
                    <a:pt x="4775" y="3848"/>
                  </a:lnTo>
                  <a:lnTo>
                    <a:pt x="2971" y="3924"/>
                  </a:lnTo>
                  <a:lnTo>
                    <a:pt x="2832" y="5575"/>
                  </a:lnTo>
                  <a:lnTo>
                    <a:pt x="4876" y="5956"/>
                  </a:lnTo>
                  <a:lnTo>
                    <a:pt x="4648" y="10134"/>
                  </a:lnTo>
                  <a:lnTo>
                    <a:pt x="3073" y="8661"/>
                  </a:lnTo>
                  <a:lnTo>
                    <a:pt x="0" y="11048"/>
                  </a:lnTo>
                  <a:lnTo>
                    <a:pt x="2501" y="11366"/>
                  </a:lnTo>
                  <a:lnTo>
                    <a:pt x="2565" y="13106"/>
                  </a:lnTo>
                  <a:lnTo>
                    <a:pt x="1790" y="13652"/>
                  </a:lnTo>
                  <a:lnTo>
                    <a:pt x="1257" y="16725"/>
                  </a:lnTo>
                  <a:lnTo>
                    <a:pt x="5956" y="16992"/>
                  </a:lnTo>
                  <a:lnTo>
                    <a:pt x="11112" y="16865"/>
                  </a:lnTo>
                  <a:lnTo>
                    <a:pt x="13741" y="14909"/>
                  </a:lnTo>
                  <a:lnTo>
                    <a:pt x="14909" y="11683"/>
                  </a:lnTo>
                  <a:lnTo>
                    <a:pt x="16497" y="7289"/>
                  </a:lnTo>
                  <a:lnTo>
                    <a:pt x="14236" y="2882"/>
                  </a:lnTo>
                  <a:lnTo>
                    <a:pt x="7620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3" name="object 633"/>
            <p:cNvSpPr/>
            <p:nvPr/>
          </p:nvSpPr>
          <p:spPr>
            <a:xfrm>
              <a:off x="2829191" y="2780084"/>
              <a:ext cx="20320" cy="37465"/>
            </a:xfrm>
            <a:custGeom>
              <a:avLst/>
              <a:gdLst/>
              <a:ahLst/>
              <a:cxnLst/>
              <a:rect l="l" t="t" r="r" b="b"/>
              <a:pathLst>
                <a:path w="20319" h="37464">
                  <a:moveTo>
                    <a:pt x="2793" y="0"/>
                  </a:moveTo>
                  <a:lnTo>
                    <a:pt x="2362" y="660"/>
                  </a:lnTo>
                  <a:lnTo>
                    <a:pt x="1689" y="1168"/>
                  </a:lnTo>
                  <a:lnTo>
                    <a:pt x="495" y="1460"/>
                  </a:lnTo>
                  <a:lnTo>
                    <a:pt x="0" y="1752"/>
                  </a:lnTo>
                  <a:lnTo>
                    <a:pt x="17068" y="36944"/>
                  </a:lnTo>
                  <a:lnTo>
                    <a:pt x="20091" y="36766"/>
                  </a:lnTo>
                  <a:lnTo>
                    <a:pt x="17915" y="23070"/>
                  </a:lnTo>
                  <a:lnTo>
                    <a:pt x="13762" y="12668"/>
                  </a:lnTo>
                  <a:lnTo>
                    <a:pt x="8448" y="5123"/>
                  </a:lnTo>
                  <a:lnTo>
                    <a:pt x="2793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4" name="object 634"/>
            <p:cNvSpPr/>
            <p:nvPr/>
          </p:nvSpPr>
          <p:spPr>
            <a:xfrm>
              <a:off x="2821247" y="2771080"/>
              <a:ext cx="17780" cy="17780"/>
            </a:xfrm>
            <a:custGeom>
              <a:avLst/>
              <a:gdLst/>
              <a:ahLst/>
              <a:cxnLst/>
              <a:rect l="l" t="t" r="r" b="b"/>
              <a:pathLst>
                <a:path w="17780" h="17780">
                  <a:moveTo>
                    <a:pt x="10439" y="0"/>
                  </a:moveTo>
                  <a:lnTo>
                    <a:pt x="10756" y="647"/>
                  </a:lnTo>
                  <a:lnTo>
                    <a:pt x="9639" y="2311"/>
                  </a:lnTo>
                  <a:lnTo>
                    <a:pt x="9601" y="2565"/>
                  </a:lnTo>
                  <a:lnTo>
                    <a:pt x="8445" y="2730"/>
                  </a:lnTo>
                  <a:lnTo>
                    <a:pt x="6769" y="2057"/>
                  </a:lnTo>
                  <a:lnTo>
                    <a:pt x="5981" y="3517"/>
                  </a:lnTo>
                  <a:lnTo>
                    <a:pt x="7683" y="4686"/>
                  </a:lnTo>
                  <a:lnTo>
                    <a:pt x="5778" y="8407"/>
                  </a:lnTo>
                  <a:lnTo>
                    <a:pt x="4927" y="6438"/>
                  </a:lnTo>
                  <a:lnTo>
                    <a:pt x="1143" y="7366"/>
                  </a:lnTo>
                  <a:lnTo>
                    <a:pt x="3314" y="8674"/>
                  </a:lnTo>
                  <a:lnTo>
                    <a:pt x="2679" y="10287"/>
                  </a:lnTo>
                  <a:lnTo>
                    <a:pt x="1739" y="10464"/>
                  </a:lnTo>
                  <a:lnTo>
                    <a:pt x="0" y="13042"/>
                  </a:lnTo>
                  <a:lnTo>
                    <a:pt x="4178" y="15201"/>
                  </a:lnTo>
                  <a:lnTo>
                    <a:pt x="8953" y="17195"/>
                  </a:lnTo>
                  <a:lnTo>
                    <a:pt x="12141" y="16471"/>
                  </a:lnTo>
                  <a:lnTo>
                    <a:pt x="14528" y="14008"/>
                  </a:lnTo>
                  <a:lnTo>
                    <a:pt x="17754" y="10642"/>
                  </a:lnTo>
                  <a:lnTo>
                    <a:pt x="17487" y="5702"/>
                  </a:lnTo>
                  <a:lnTo>
                    <a:pt x="12623" y="368"/>
                  </a:lnTo>
                  <a:lnTo>
                    <a:pt x="10439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5" name="object 635"/>
            <p:cNvSpPr/>
            <p:nvPr/>
          </p:nvSpPr>
          <p:spPr>
            <a:xfrm>
              <a:off x="2846609" y="2793159"/>
              <a:ext cx="34925" cy="25400"/>
            </a:xfrm>
            <a:custGeom>
              <a:avLst/>
              <a:gdLst/>
              <a:ahLst/>
              <a:cxnLst/>
              <a:rect l="l" t="t" r="r" b="b"/>
              <a:pathLst>
                <a:path w="34925" h="25400">
                  <a:moveTo>
                    <a:pt x="33108" y="0"/>
                  </a:moveTo>
                  <a:lnTo>
                    <a:pt x="25669" y="1692"/>
                  </a:lnTo>
                  <a:lnTo>
                    <a:pt x="17340" y="5656"/>
                  </a:lnTo>
                  <a:lnTo>
                    <a:pt x="8618" y="12674"/>
                  </a:lnTo>
                  <a:lnTo>
                    <a:pt x="0" y="23533"/>
                  </a:lnTo>
                  <a:lnTo>
                    <a:pt x="2552" y="25171"/>
                  </a:lnTo>
                  <a:lnTo>
                    <a:pt x="9473" y="16133"/>
                  </a:lnTo>
                  <a:lnTo>
                    <a:pt x="17073" y="9399"/>
                  </a:lnTo>
                  <a:lnTo>
                    <a:pt x="25328" y="4992"/>
                  </a:lnTo>
                  <a:lnTo>
                    <a:pt x="34213" y="2933"/>
                  </a:lnTo>
                  <a:lnTo>
                    <a:pt x="34683" y="2895"/>
                  </a:lnTo>
                  <a:lnTo>
                    <a:pt x="34404" y="2413"/>
                  </a:lnTo>
                  <a:lnTo>
                    <a:pt x="33502" y="1549"/>
                  </a:lnTo>
                  <a:lnTo>
                    <a:pt x="33172" y="774"/>
                  </a:lnTo>
                  <a:lnTo>
                    <a:pt x="33108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6" name="object 636"/>
            <p:cNvPicPr/>
            <p:nvPr/>
          </p:nvPicPr>
          <p:blipFill>
            <a:blip r:embed="rId162" cstate="print"/>
            <a:stretch>
              <a:fillRect/>
            </a:stretch>
          </p:blipFill>
          <p:spPr>
            <a:xfrm>
              <a:off x="2881401" y="2787967"/>
              <a:ext cx="23380" cy="16725"/>
            </a:xfrm>
            <a:prstGeom prst="rect">
              <a:avLst/>
            </a:prstGeom>
          </p:spPr>
        </p:pic>
        <p:sp>
          <p:nvSpPr>
            <p:cNvPr id="637" name="object 637"/>
            <p:cNvSpPr/>
            <p:nvPr/>
          </p:nvSpPr>
          <p:spPr>
            <a:xfrm>
              <a:off x="2874730" y="2787712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5" h="18414">
                  <a:moveTo>
                    <a:pt x="10680" y="0"/>
                  </a:moveTo>
                  <a:lnTo>
                    <a:pt x="8051" y="292"/>
                  </a:lnTo>
                  <a:lnTo>
                    <a:pt x="3505" y="736"/>
                  </a:lnTo>
                  <a:lnTo>
                    <a:pt x="0" y="4216"/>
                  </a:lnTo>
                  <a:lnTo>
                    <a:pt x="11620" y="17868"/>
                  </a:lnTo>
                  <a:lnTo>
                    <a:pt x="12052" y="14795"/>
                  </a:lnTo>
                  <a:lnTo>
                    <a:pt x="11468" y="14020"/>
                  </a:lnTo>
                  <a:lnTo>
                    <a:pt x="12064" y="12407"/>
                  </a:lnTo>
                  <a:lnTo>
                    <a:pt x="14566" y="12877"/>
                  </a:lnTo>
                  <a:lnTo>
                    <a:pt x="12369" y="9664"/>
                  </a:lnTo>
                  <a:lnTo>
                    <a:pt x="10413" y="10566"/>
                  </a:lnTo>
                  <a:lnTo>
                    <a:pt x="11468" y="6527"/>
                  </a:lnTo>
                  <a:lnTo>
                    <a:pt x="13538" y="6794"/>
                  </a:lnTo>
                  <a:lnTo>
                    <a:pt x="13919" y="5181"/>
                  </a:lnTo>
                  <a:lnTo>
                    <a:pt x="12217" y="4546"/>
                  </a:lnTo>
                  <a:lnTo>
                    <a:pt x="11468" y="3657"/>
                  </a:lnTo>
                  <a:lnTo>
                    <a:pt x="11620" y="3441"/>
                  </a:lnTo>
                  <a:lnTo>
                    <a:pt x="11874" y="1460"/>
                  </a:lnTo>
                  <a:lnTo>
                    <a:pt x="12572" y="1193"/>
                  </a:lnTo>
                  <a:lnTo>
                    <a:pt x="10680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8" name="object 638"/>
            <p:cNvSpPr/>
            <p:nvPr/>
          </p:nvSpPr>
          <p:spPr>
            <a:xfrm>
              <a:off x="2846795" y="2783819"/>
              <a:ext cx="23495" cy="35560"/>
            </a:xfrm>
            <a:custGeom>
              <a:avLst/>
              <a:gdLst/>
              <a:ahLst/>
              <a:cxnLst/>
              <a:rect l="l" t="t" r="r" b="b"/>
              <a:pathLst>
                <a:path w="23494" h="35560">
                  <a:moveTo>
                    <a:pt x="20650" y="0"/>
                  </a:moveTo>
                  <a:lnTo>
                    <a:pt x="14542" y="4573"/>
                  </a:lnTo>
                  <a:lnTo>
                    <a:pt x="8548" y="11587"/>
                  </a:lnTo>
                  <a:lnTo>
                    <a:pt x="3442" y="21550"/>
                  </a:lnTo>
                  <a:lnTo>
                    <a:pt x="0" y="34975"/>
                  </a:lnTo>
                  <a:lnTo>
                    <a:pt x="2971" y="35445"/>
                  </a:lnTo>
                  <a:lnTo>
                    <a:pt x="5609" y="24368"/>
                  </a:lnTo>
                  <a:lnTo>
                    <a:pt x="9815" y="15120"/>
                  </a:lnTo>
                  <a:lnTo>
                    <a:pt x="15571" y="7733"/>
                  </a:lnTo>
                  <a:lnTo>
                    <a:pt x="22860" y="2235"/>
                  </a:lnTo>
                  <a:lnTo>
                    <a:pt x="23266" y="2006"/>
                  </a:lnTo>
                  <a:lnTo>
                    <a:pt x="22796" y="1689"/>
                  </a:lnTo>
                  <a:lnTo>
                    <a:pt x="21653" y="1257"/>
                  </a:lnTo>
                  <a:lnTo>
                    <a:pt x="21018" y="698"/>
                  </a:lnTo>
                  <a:lnTo>
                    <a:pt x="20650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9" name="object 639"/>
            <p:cNvSpPr/>
            <p:nvPr/>
          </p:nvSpPr>
          <p:spPr>
            <a:xfrm>
              <a:off x="2860290" y="2774887"/>
              <a:ext cx="17780" cy="17780"/>
            </a:xfrm>
            <a:custGeom>
              <a:avLst/>
              <a:gdLst/>
              <a:ahLst/>
              <a:cxnLst/>
              <a:rect l="l" t="t" r="r" b="b"/>
              <a:pathLst>
                <a:path w="17780" h="17780">
                  <a:moveTo>
                    <a:pt x="8293" y="0"/>
                  </a:moveTo>
                  <a:lnTo>
                    <a:pt x="6083" y="152"/>
                  </a:lnTo>
                  <a:lnTo>
                    <a:pt x="749" y="5016"/>
                  </a:lnTo>
                  <a:lnTo>
                    <a:pt x="0" y="9905"/>
                  </a:lnTo>
                  <a:lnTo>
                    <a:pt x="5067" y="16230"/>
                  </a:lnTo>
                  <a:lnTo>
                    <a:pt x="8166" y="17259"/>
                  </a:lnTo>
                  <a:lnTo>
                    <a:pt x="11442" y="16243"/>
                  </a:lnTo>
                  <a:lnTo>
                    <a:pt x="13106" y="15735"/>
                  </a:lnTo>
                  <a:lnTo>
                    <a:pt x="17462" y="13969"/>
                  </a:lnTo>
                  <a:lnTo>
                    <a:pt x="15989" y="11226"/>
                  </a:lnTo>
                  <a:lnTo>
                    <a:pt x="15062" y="10960"/>
                  </a:lnTo>
                  <a:lnTo>
                    <a:pt x="14579" y="9296"/>
                  </a:lnTo>
                  <a:lnTo>
                    <a:pt x="16852" y="8191"/>
                  </a:lnTo>
                  <a:lnTo>
                    <a:pt x="13182" y="6921"/>
                  </a:lnTo>
                  <a:lnTo>
                    <a:pt x="12141" y="8813"/>
                  </a:lnTo>
                  <a:lnTo>
                    <a:pt x="10591" y="4927"/>
                  </a:lnTo>
                  <a:lnTo>
                    <a:pt x="12407" y="3911"/>
                  </a:lnTo>
                  <a:lnTo>
                    <a:pt x="11747" y="2400"/>
                  </a:lnTo>
                  <a:lnTo>
                    <a:pt x="10020" y="2895"/>
                  </a:lnTo>
                  <a:lnTo>
                    <a:pt x="8890" y="2641"/>
                  </a:lnTo>
                  <a:lnTo>
                    <a:pt x="8877" y="2362"/>
                  </a:lnTo>
                  <a:lnTo>
                    <a:pt x="7912" y="596"/>
                  </a:lnTo>
                  <a:lnTo>
                    <a:pt x="8293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0" name="object 640"/>
            <p:cNvSpPr/>
            <p:nvPr/>
          </p:nvSpPr>
          <p:spPr>
            <a:xfrm>
              <a:off x="2845832" y="2817652"/>
              <a:ext cx="26670" cy="22225"/>
            </a:xfrm>
            <a:custGeom>
              <a:avLst/>
              <a:gdLst/>
              <a:ahLst/>
              <a:cxnLst/>
              <a:rect l="l" t="t" r="r" b="b"/>
              <a:pathLst>
                <a:path w="26669" h="22225">
                  <a:moveTo>
                    <a:pt x="1054" y="0"/>
                  </a:moveTo>
                  <a:lnTo>
                    <a:pt x="0" y="1841"/>
                  </a:lnTo>
                  <a:lnTo>
                    <a:pt x="8845" y="5744"/>
                  </a:lnTo>
                  <a:lnTo>
                    <a:pt x="15787" y="10298"/>
                  </a:lnTo>
                  <a:lnTo>
                    <a:pt x="20807" y="15487"/>
                  </a:lnTo>
                  <a:lnTo>
                    <a:pt x="23888" y="21297"/>
                  </a:lnTo>
                  <a:lnTo>
                    <a:pt x="23977" y="21602"/>
                  </a:lnTo>
                  <a:lnTo>
                    <a:pt x="24358" y="21374"/>
                  </a:lnTo>
                  <a:lnTo>
                    <a:pt x="24968" y="20700"/>
                  </a:lnTo>
                  <a:lnTo>
                    <a:pt x="25603" y="20408"/>
                  </a:lnTo>
                  <a:lnTo>
                    <a:pt x="26263" y="20307"/>
                  </a:lnTo>
                  <a:lnTo>
                    <a:pt x="23717" y="15446"/>
                  </a:lnTo>
                  <a:lnTo>
                    <a:pt x="19069" y="10177"/>
                  </a:lnTo>
                  <a:lnTo>
                    <a:pt x="11715" y="4896"/>
                  </a:lnTo>
                  <a:lnTo>
                    <a:pt x="1054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1" name="object 641"/>
            <p:cNvSpPr/>
            <p:nvPr/>
          </p:nvSpPr>
          <p:spPr>
            <a:xfrm>
              <a:off x="2862588" y="2828271"/>
              <a:ext cx="17780" cy="17145"/>
            </a:xfrm>
            <a:custGeom>
              <a:avLst/>
              <a:gdLst/>
              <a:ahLst/>
              <a:cxnLst/>
              <a:rect l="l" t="t" r="r" b="b"/>
              <a:pathLst>
                <a:path w="17780" h="17144">
                  <a:moveTo>
                    <a:pt x="8318" y="0"/>
                  </a:moveTo>
                  <a:lnTo>
                    <a:pt x="1397" y="4241"/>
                  </a:lnTo>
                  <a:lnTo>
                    <a:pt x="0" y="7200"/>
                  </a:lnTo>
                  <a:lnTo>
                    <a:pt x="609" y="10579"/>
                  </a:lnTo>
                  <a:lnTo>
                    <a:pt x="914" y="12293"/>
                  </a:lnTo>
                  <a:lnTo>
                    <a:pt x="2133" y="16827"/>
                  </a:lnTo>
                  <a:lnTo>
                    <a:pt x="5029" y="15709"/>
                  </a:lnTo>
                  <a:lnTo>
                    <a:pt x="5410" y="14820"/>
                  </a:lnTo>
                  <a:lnTo>
                    <a:pt x="7099" y="14554"/>
                  </a:lnTo>
                  <a:lnTo>
                    <a:pt x="7924" y="16954"/>
                  </a:lnTo>
                  <a:lnTo>
                    <a:pt x="9664" y="13461"/>
                  </a:lnTo>
                  <a:lnTo>
                    <a:pt x="7899" y="12204"/>
                  </a:lnTo>
                  <a:lnTo>
                    <a:pt x="11950" y="11137"/>
                  </a:lnTo>
                  <a:lnTo>
                    <a:pt x="12725" y="13068"/>
                  </a:lnTo>
                  <a:lnTo>
                    <a:pt x="14325" y="12598"/>
                  </a:lnTo>
                  <a:lnTo>
                    <a:pt x="14020" y="10820"/>
                  </a:lnTo>
                  <a:lnTo>
                    <a:pt x="14427" y="9728"/>
                  </a:lnTo>
                  <a:lnTo>
                    <a:pt x="14693" y="9753"/>
                  </a:lnTo>
                  <a:lnTo>
                    <a:pt x="16560" y="9004"/>
                  </a:lnTo>
                  <a:lnTo>
                    <a:pt x="17119" y="9474"/>
                  </a:lnTo>
                  <a:lnTo>
                    <a:pt x="17233" y="7264"/>
                  </a:lnTo>
                  <a:lnTo>
                    <a:pt x="13081" y="1346"/>
                  </a:lnTo>
                  <a:lnTo>
                    <a:pt x="8318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2" name="object 642"/>
            <p:cNvSpPr/>
            <p:nvPr/>
          </p:nvSpPr>
          <p:spPr>
            <a:xfrm>
              <a:off x="2845307" y="2773883"/>
              <a:ext cx="8890" cy="43180"/>
            </a:xfrm>
            <a:custGeom>
              <a:avLst/>
              <a:gdLst/>
              <a:ahLst/>
              <a:cxnLst/>
              <a:rect l="l" t="t" r="r" b="b"/>
              <a:pathLst>
                <a:path w="8889" h="43180">
                  <a:moveTo>
                    <a:pt x="5109" y="0"/>
                  </a:moveTo>
                  <a:lnTo>
                    <a:pt x="2690" y="7482"/>
                  </a:lnTo>
                  <a:lnTo>
                    <a:pt x="786" y="16567"/>
                  </a:lnTo>
                  <a:lnTo>
                    <a:pt x="0" y="28042"/>
                  </a:lnTo>
                  <a:lnTo>
                    <a:pt x="931" y="42697"/>
                  </a:lnTo>
                  <a:lnTo>
                    <a:pt x="3966" y="41948"/>
                  </a:lnTo>
                  <a:lnTo>
                    <a:pt x="3155" y="30181"/>
                  </a:lnTo>
                  <a:lnTo>
                    <a:pt x="3439" y="19527"/>
                  </a:lnTo>
                  <a:lnTo>
                    <a:pt x="5038" y="9924"/>
                  </a:lnTo>
                  <a:lnTo>
                    <a:pt x="8170" y="1308"/>
                  </a:lnTo>
                  <a:lnTo>
                    <a:pt x="8462" y="927"/>
                  </a:lnTo>
                  <a:lnTo>
                    <a:pt x="7878" y="787"/>
                  </a:lnTo>
                  <a:lnTo>
                    <a:pt x="6595" y="863"/>
                  </a:lnTo>
                  <a:lnTo>
                    <a:pt x="5757" y="546"/>
                  </a:lnTo>
                  <a:lnTo>
                    <a:pt x="5109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3" name="object 643"/>
            <p:cNvSpPr/>
            <p:nvPr/>
          </p:nvSpPr>
          <p:spPr>
            <a:xfrm>
              <a:off x="2844419" y="2766319"/>
              <a:ext cx="16510" cy="13970"/>
            </a:xfrm>
            <a:custGeom>
              <a:avLst/>
              <a:gdLst/>
              <a:ahLst/>
              <a:cxnLst/>
              <a:rect l="l" t="t" r="r" b="b"/>
              <a:pathLst>
                <a:path w="16510" h="13969">
                  <a:moveTo>
                    <a:pt x="4203" y="0"/>
                  </a:moveTo>
                  <a:lnTo>
                    <a:pt x="2514" y="889"/>
                  </a:lnTo>
                  <a:lnTo>
                    <a:pt x="0" y="6451"/>
                  </a:lnTo>
                  <a:lnTo>
                    <a:pt x="1079" y="10515"/>
                  </a:lnTo>
                  <a:lnTo>
                    <a:pt x="7150" y="13728"/>
                  </a:lnTo>
                  <a:lnTo>
                    <a:pt x="9906" y="13487"/>
                  </a:lnTo>
                  <a:lnTo>
                    <a:pt x="12115" y="11582"/>
                  </a:lnTo>
                  <a:lnTo>
                    <a:pt x="13220" y="10629"/>
                  </a:lnTo>
                  <a:lnTo>
                    <a:pt x="16027" y="7785"/>
                  </a:lnTo>
                  <a:lnTo>
                    <a:pt x="13957" y="6159"/>
                  </a:lnTo>
                  <a:lnTo>
                    <a:pt x="13144" y="6261"/>
                  </a:lnTo>
                  <a:lnTo>
                    <a:pt x="12204" y="5130"/>
                  </a:lnTo>
                  <a:lnTo>
                    <a:pt x="13614" y="3505"/>
                  </a:lnTo>
                  <a:lnTo>
                    <a:pt x="11887" y="3619"/>
                  </a:lnTo>
                  <a:lnTo>
                    <a:pt x="10312" y="3759"/>
                  </a:lnTo>
                  <a:lnTo>
                    <a:pt x="10147" y="5562"/>
                  </a:lnTo>
                  <a:lnTo>
                    <a:pt x="7645" y="3073"/>
                  </a:lnTo>
                  <a:lnTo>
                    <a:pt x="8712" y="1676"/>
                  </a:lnTo>
                  <a:lnTo>
                    <a:pt x="7683" y="711"/>
                  </a:lnTo>
                  <a:lnTo>
                    <a:pt x="6515" y="1701"/>
                  </a:lnTo>
                  <a:lnTo>
                    <a:pt x="5537" y="1866"/>
                  </a:lnTo>
                  <a:lnTo>
                    <a:pt x="5435" y="1651"/>
                  </a:lnTo>
                  <a:lnTo>
                    <a:pt x="4102" y="622"/>
                  </a:lnTo>
                  <a:lnTo>
                    <a:pt x="4203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4" name="object 644"/>
            <p:cNvSpPr/>
            <p:nvPr/>
          </p:nvSpPr>
          <p:spPr>
            <a:xfrm>
              <a:off x="2847092" y="2814428"/>
              <a:ext cx="40640" cy="11430"/>
            </a:xfrm>
            <a:custGeom>
              <a:avLst/>
              <a:gdLst/>
              <a:ahLst/>
              <a:cxnLst/>
              <a:rect l="l" t="t" r="r" b="b"/>
              <a:pathLst>
                <a:path w="40639" h="11430">
                  <a:moveTo>
                    <a:pt x="13760" y="0"/>
                  </a:moveTo>
                  <a:lnTo>
                    <a:pt x="0" y="1701"/>
                  </a:lnTo>
                  <a:lnTo>
                    <a:pt x="660" y="4635"/>
                  </a:lnTo>
                  <a:lnTo>
                    <a:pt x="11935" y="3043"/>
                  </a:lnTo>
                  <a:lnTo>
                    <a:pt x="22077" y="3579"/>
                  </a:lnTo>
                  <a:lnTo>
                    <a:pt x="31055" y="6237"/>
                  </a:lnTo>
                  <a:lnTo>
                    <a:pt x="38836" y="11010"/>
                  </a:lnTo>
                  <a:lnTo>
                    <a:pt x="39192" y="11315"/>
                  </a:lnTo>
                  <a:lnTo>
                    <a:pt x="39319" y="10756"/>
                  </a:lnTo>
                  <a:lnTo>
                    <a:pt x="39293" y="9537"/>
                  </a:lnTo>
                  <a:lnTo>
                    <a:pt x="39585" y="8737"/>
                  </a:lnTo>
                  <a:lnTo>
                    <a:pt x="40106" y="8140"/>
                  </a:lnTo>
                  <a:lnTo>
                    <a:pt x="33618" y="4126"/>
                  </a:lnTo>
                  <a:lnTo>
                    <a:pt x="24901" y="1110"/>
                  </a:lnTo>
                  <a:lnTo>
                    <a:pt x="13760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5" name="object 645"/>
            <p:cNvSpPr/>
            <p:nvPr/>
          </p:nvSpPr>
          <p:spPr>
            <a:xfrm>
              <a:off x="2877064" y="2807150"/>
              <a:ext cx="16510" cy="19050"/>
            </a:xfrm>
            <a:custGeom>
              <a:avLst/>
              <a:gdLst/>
              <a:ahLst/>
              <a:cxnLst/>
              <a:rect l="l" t="t" r="r" b="b"/>
              <a:pathLst>
                <a:path w="16510" h="19050">
                  <a:moveTo>
                    <a:pt x="8864" y="0"/>
                  </a:moveTo>
                  <a:lnTo>
                    <a:pt x="4038" y="1092"/>
                  </a:lnTo>
                  <a:lnTo>
                    <a:pt x="0" y="8128"/>
                  </a:lnTo>
                  <a:lnTo>
                    <a:pt x="177" y="11391"/>
                  </a:lnTo>
                  <a:lnTo>
                    <a:pt x="2324" y="14071"/>
                  </a:lnTo>
                  <a:lnTo>
                    <a:pt x="3403" y="15417"/>
                  </a:lnTo>
                  <a:lnTo>
                    <a:pt x="6642" y="18834"/>
                  </a:lnTo>
                  <a:lnTo>
                    <a:pt x="8635" y="16459"/>
                  </a:lnTo>
                  <a:lnTo>
                    <a:pt x="8559" y="15494"/>
                  </a:lnTo>
                  <a:lnTo>
                    <a:pt x="9931" y="14439"/>
                  </a:lnTo>
                  <a:lnTo>
                    <a:pt x="11798" y="16167"/>
                  </a:lnTo>
                  <a:lnTo>
                    <a:pt x="11633" y="12280"/>
                  </a:lnTo>
                  <a:lnTo>
                    <a:pt x="9499" y="12001"/>
                  </a:lnTo>
                  <a:lnTo>
                    <a:pt x="12547" y="9144"/>
                  </a:lnTo>
                  <a:lnTo>
                    <a:pt x="14147" y="10452"/>
                  </a:lnTo>
                  <a:lnTo>
                    <a:pt x="15328" y="9296"/>
                  </a:lnTo>
                  <a:lnTo>
                    <a:pt x="14223" y="7861"/>
                  </a:lnTo>
                  <a:lnTo>
                    <a:pt x="14046" y="6705"/>
                  </a:lnTo>
                  <a:lnTo>
                    <a:pt x="14312" y="6604"/>
                  </a:lnTo>
                  <a:lnTo>
                    <a:pt x="15582" y="5067"/>
                  </a:lnTo>
                  <a:lnTo>
                    <a:pt x="16294" y="5207"/>
                  </a:lnTo>
                  <a:lnTo>
                    <a:pt x="15328" y="3187"/>
                  </a:lnTo>
                  <a:lnTo>
                    <a:pt x="12941" y="2032"/>
                  </a:lnTo>
                  <a:lnTo>
                    <a:pt x="8864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6" name="object 646"/>
            <p:cNvSpPr/>
            <p:nvPr/>
          </p:nvSpPr>
          <p:spPr>
            <a:xfrm>
              <a:off x="2975022" y="2707927"/>
              <a:ext cx="33020" cy="27940"/>
            </a:xfrm>
            <a:custGeom>
              <a:avLst/>
              <a:gdLst/>
              <a:ahLst/>
              <a:cxnLst/>
              <a:rect l="l" t="t" r="r" b="b"/>
              <a:pathLst>
                <a:path w="33019" h="27939">
                  <a:moveTo>
                    <a:pt x="1841" y="0"/>
                  </a:moveTo>
                  <a:lnTo>
                    <a:pt x="1727" y="774"/>
                  </a:lnTo>
                  <a:lnTo>
                    <a:pt x="1308" y="1511"/>
                  </a:lnTo>
                  <a:lnTo>
                    <a:pt x="342" y="2273"/>
                  </a:lnTo>
                  <a:lnTo>
                    <a:pt x="0" y="2743"/>
                  </a:lnTo>
                  <a:lnTo>
                    <a:pt x="29921" y="27927"/>
                  </a:lnTo>
                  <a:lnTo>
                    <a:pt x="32600" y="26530"/>
                  </a:lnTo>
                  <a:lnTo>
                    <a:pt x="25039" y="14910"/>
                  </a:lnTo>
                  <a:lnTo>
                    <a:pt x="17016" y="7107"/>
                  </a:lnTo>
                  <a:lnTo>
                    <a:pt x="9096" y="2382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7" name="object 647"/>
            <p:cNvSpPr/>
            <p:nvPr/>
          </p:nvSpPr>
          <p:spPr>
            <a:xfrm>
              <a:off x="2967448" y="2699269"/>
              <a:ext cx="16510" cy="17145"/>
            </a:xfrm>
            <a:custGeom>
              <a:avLst/>
              <a:gdLst/>
              <a:ahLst/>
              <a:cxnLst/>
              <a:rect l="l" t="t" r="r" b="b"/>
              <a:pathLst>
                <a:path w="16510" h="17144">
                  <a:moveTo>
                    <a:pt x="7620" y="0"/>
                  </a:moveTo>
                  <a:lnTo>
                    <a:pt x="5473" y="546"/>
                  </a:lnTo>
                  <a:lnTo>
                    <a:pt x="6045" y="1015"/>
                  </a:lnTo>
                  <a:lnTo>
                    <a:pt x="5676" y="2971"/>
                  </a:lnTo>
                  <a:lnTo>
                    <a:pt x="5765" y="3238"/>
                  </a:lnTo>
                  <a:lnTo>
                    <a:pt x="4775" y="3848"/>
                  </a:lnTo>
                  <a:lnTo>
                    <a:pt x="2971" y="3924"/>
                  </a:lnTo>
                  <a:lnTo>
                    <a:pt x="2832" y="5575"/>
                  </a:lnTo>
                  <a:lnTo>
                    <a:pt x="4876" y="5956"/>
                  </a:lnTo>
                  <a:lnTo>
                    <a:pt x="4648" y="10134"/>
                  </a:lnTo>
                  <a:lnTo>
                    <a:pt x="3073" y="8661"/>
                  </a:lnTo>
                  <a:lnTo>
                    <a:pt x="0" y="11048"/>
                  </a:lnTo>
                  <a:lnTo>
                    <a:pt x="2501" y="11366"/>
                  </a:lnTo>
                  <a:lnTo>
                    <a:pt x="2565" y="13106"/>
                  </a:lnTo>
                  <a:lnTo>
                    <a:pt x="1790" y="13652"/>
                  </a:lnTo>
                  <a:lnTo>
                    <a:pt x="1257" y="16725"/>
                  </a:lnTo>
                  <a:lnTo>
                    <a:pt x="5956" y="16992"/>
                  </a:lnTo>
                  <a:lnTo>
                    <a:pt x="11112" y="16865"/>
                  </a:lnTo>
                  <a:lnTo>
                    <a:pt x="13741" y="14909"/>
                  </a:lnTo>
                  <a:lnTo>
                    <a:pt x="14909" y="11683"/>
                  </a:lnTo>
                  <a:lnTo>
                    <a:pt x="16497" y="7289"/>
                  </a:lnTo>
                  <a:lnTo>
                    <a:pt x="14236" y="2882"/>
                  </a:lnTo>
                  <a:lnTo>
                    <a:pt x="7620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8" name="object 648"/>
            <p:cNvSpPr/>
            <p:nvPr/>
          </p:nvSpPr>
          <p:spPr>
            <a:xfrm>
              <a:off x="2988810" y="2696513"/>
              <a:ext cx="20320" cy="37465"/>
            </a:xfrm>
            <a:custGeom>
              <a:avLst/>
              <a:gdLst/>
              <a:ahLst/>
              <a:cxnLst/>
              <a:rect l="l" t="t" r="r" b="b"/>
              <a:pathLst>
                <a:path w="20319" h="37464">
                  <a:moveTo>
                    <a:pt x="2793" y="0"/>
                  </a:moveTo>
                  <a:lnTo>
                    <a:pt x="2362" y="660"/>
                  </a:lnTo>
                  <a:lnTo>
                    <a:pt x="1689" y="1168"/>
                  </a:lnTo>
                  <a:lnTo>
                    <a:pt x="495" y="1460"/>
                  </a:lnTo>
                  <a:lnTo>
                    <a:pt x="0" y="1752"/>
                  </a:lnTo>
                  <a:lnTo>
                    <a:pt x="17068" y="36944"/>
                  </a:lnTo>
                  <a:lnTo>
                    <a:pt x="20091" y="36766"/>
                  </a:lnTo>
                  <a:lnTo>
                    <a:pt x="17913" y="23070"/>
                  </a:lnTo>
                  <a:lnTo>
                    <a:pt x="13757" y="12668"/>
                  </a:lnTo>
                  <a:lnTo>
                    <a:pt x="8443" y="5123"/>
                  </a:lnTo>
                  <a:lnTo>
                    <a:pt x="2793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9" name="object 649"/>
            <p:cNvSpPr/>
            <p:nvPr/>
          </p:nvSpPr>
          <p:spPr>
            <a:xfrm>
              <a:off x="2980866" y="2687513"/>
              <a:ext cx="17780" cy="17780"/>
            </a:xfrm>
            <a:custGeom>
              <a:avLst/>
              <a:gdLst/>
              <a:ahLst/>
              <a:cxnLst/>
              <a:rect l="l" t="t" r="r" b="b"/>
              <a:pathLst>
                <a:path w="17780" h="17780">
                  <a:moveTo>
                    <a:pt x="10439" y="0"/>
                  </a:moveTo>
                  <a:lnTo>
                    <a:pt x="10756" y="647"/>
                  </a:lnTo>
                  <a:lnTo>
                    <a:pt x="9639" y="2311"/>
                  </a:lnTo>
                  <a:lnTo>
                    <a:pt x="9601" y="2565"/>
                  </a:lnTo>
                  <a:lnTo>
                    <a:pt x="8445" y="2730"/>
                  </a:lnTo>
                  <a:lnTo>
                    <a:pt x="6769" y="2057"/>
                  </a:lnTo>
                  <a:lnTo>
                    <a:pt x="5981" y="3517"/>
                  </a:lnTo>
                  <a:lnTo>
                    <a:pt x="7683" y="4686"/>
                  </a:lnTo>
                  <a:lnTo>
                    <a:pt x="5778" y="8407"/>
                  </a:lnTo>
                  <a:lnTo>
                    <a:pt x="4927" y="6438"/>
                  </a:lnTo>
                  <a:lnTo>
                    <a:pt x="1143" y="7365"/>
                  </a:lnTo>
                  <a:lnTo>
                    <a:pt x="3314" y="8674"/>
                  </a:lnTo>
                  <a:lnTo>
                    <a:pt x="2679" y="10286"/>
                  </a:lnTo>
                  <a:lnTo>
                    <a:pt x="1739" y="10464"/>
                  </a:lnTo>
                  <a:lnTo>
                    <a:pt x="0" y="13042"/>
                  </a:lnTo>
                  <a:lnTo>
                    <a:pt x="4178" y="15201"/>
                  </a:lnTo>
                  <a:lnTo>
                    <a:pt x="8953" y="17195"/>
                  </a:lnTo>
                  <a:lnTo>
                    <a:pt x="12141" y="16471"/>
                  </a:lnTo>
                  <a:lnTo>
                    <a:pt x="14528" y="14008"/>
                  </a:lnTo>
                  <a:lnTo>
                    <a:pt x="17754" y="10642"/>
                  </a:lnTo>
                  <a:lnTo>
                    <a:pt x="17487" y="5702"/>
                  </a:lnTo>
                  <a:lnTo>
                    <a:pt x="12623" y="368"/>
                  </a:lnTo>
                  <a:lnTo>
                    <a:pt x="10439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0" name="object 650"/>
            <p:cNvSpPr/>
            <p:nvPr/>
          </p:nvSpPr>
          <p:spPr>
            <a:xfrm>
              <a:off x="3006228" y="2709589"/>
              <a:ext cx="34925" cy="25400"/>
            </a:xfrm>
            <a:custGeom>
              <a:avLst/>
              <a:gdLst/>
              <a:ahLst/>
              <a:cxnLst/>
              <a:rect l="l" t="t" r="r" b="b"/>
              <a:pathLst>
                <a:path w="34925" h="25400">
                  <a:moveTo>
                    <a:pt x="33108" y="0"/>
                  </a:moveTo>
                  <a:lnTo>
                    <a:pt x="25669" y="1692"/>
                  </a:lnTo>
                  <a:lnTo>
                    <a:pt x="17340" y="5656"/>
                  </a:lnTo>
                  <a:lnTo>
                    <a:pt x="8618" y="12674"/>
                  </a:lnTo>
                  <a:lnTo>
                    <a:pt x="0" y="23533"/>
                  </a:lnTo>
                  <a:lnTo>
                    <a:pt x="2552" y="25171"/>
                  </a:lnTo>
                  <a:lnTo>
                    <a:pt x="9473" y="16133"/>
                  </a:lnTo>
                  <a:lnTo>
                    <a:pt x="17073" y="9399"/>
                  </a:lnTo>
                  <a:lnTo>
                    <a:pt x="25328" y="4992"/>
                  </a:lnTo>
                  <a:lnTo>
                    <a:pt x="34213" y="2933"/>
                  </a:lnTo>
                  <a:lnTo>
                    <a:pt x="34683" y="2895"/>
                  </a:lnTo>
                  <a:lnTo>
                    <a:pt x="34404" y="2413"/>
                  </a:lnTo>
                  <a:lnTo>
                    <a:pt x="33502" y="1549"/>
                  </a:lnTo>
                  <a:lnTo>
                    <a:pt x="33172" y="774"/>
                  </a:lnTo>
                  <a:lnTo>
                    <a:pt x="33108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1" name="object 651"/>
            <p:cNvSpPr/>
            <p:nvPr/>
          </p:nvSpPr>
          <p:spPr>
            <a:xfrm>
              <a:off x="3034348" y="2704145"/>
              <a:ext cx="14604" cy="18415"/>
            </a:xfrm>
            <a:custGeom>
              <a:avLst/>
              <a:gdLst/>
              <a:ahLst/>
              <a:cxnLst/>
              <a:rect l="l" t="t" r="r" b="b"/>
              <a:pathLst>
                <a:path w="14605" h="18414">
                  <a:moveTo>
                    <a:pt x="10680" y="0"/>
                  </a:moveTo>
                  <a:lnTo>
                    <a:pt x="8051" y="292"/>
                  </a:lnTo>
                  <a:lnTo>
                    <a:pt x="3505" y="736"/>
                  </a:lnTo>
                  <a:lnTo>
                    <a:pt x="0" y="4216"/>
                  </a:lnTo>
                  <a:lnTo>
                    <a:pt x="11620" y="17868"/>
                  </a:lnTo>
                  <a:lnTo>
                    <a:pt x="12052" y="14795"/>
                  </a:lnTo>
                  <a:lnTo>
                    <a:pt x="11468" y="14020"/>
                  </a:lnTo>
                  <a:lnTo>
                    <a:pt x="12064" y="12407"/>
                  </a:lnTo>
                  <a:lnTo>
                    <a:pt x="14566" y="12877"/>
                  </a:lnTo>
                  <a:lnTo>
                    <a:pt x="12369" y="9664"/>
                  </a:lnTo>
                  <a:lnTo>
                    <a:pt x="10413" y="10566"/>
                  </a:lnTo>
                  <a:lnTo>
                    <a:pt x="11468" y="6527"/>
                  </a:lnTo>
                  <a:lnTo>
                    <a:pt x="13538" y="6794"/>
                  </a:lnTo>
                  <a:lnTo>
                    <a:pt x="13919" y="5181"/>
                  </a:lnTo>
                  <a:lnTo>
                    <a:pt x="12217" y="4546"/>
                  </a:lnTo>
                  <a:lnTo>
                    <a:pt x="11468" y="3657"/>
                  </a:lnTo>
                  <a:lnTo>
                    <a:pt x="11620" y="3429"/>
                  </a:lnTo>
                  <a:lnTo>
                    <a:pt x="11874" y="1460"/>
                  </a:lnTo>
                  <a:lnTo>
                    <a:pt x="12572" y="1193"/>
                  </a:lnTo>
                  <a:lnTo>
                    <a:pt x="10680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2" name="object 652"/>
            <p:cNvSpPr/>
            <p:nvPr/>
          </p:nvSpPr>
          <p:spPr>
            <a:xfrm>
              <a:off x="3006413" y="2700249"/>
              <a:ext cx="23495" cy="35560"/>
            </a:xfrm>
            <a:custGeom>
              <a:avLst/>
              <a:gdLst/>
              <a:ahLst/>
              <a:cxnLst/>
              <a:rect l="l" t="t" r="r" b="b"/>
              <a:pathLst>
                <a:path w="23494" h="35560">
                  <a:moveTo>
                    <a:pt x="20650" y="0"/>
                  </a:moveTo>
                  <a:lnTo>
                    <a:pt x="14542" y="4573"/>
                  </a:lnTo>
                  <a:lnTo>
                    <a:pt x="8548" y="11587"/>
                  </a:lnTo>
                  <a:lnTo>
                    <a:pt x="3442" y="21550"/>
                  </a:lnTo>
                  <a:lnTo>
                    <a:pt x="0" y="34975"/>
                  </a:lnTo>
                  <a:lnTo>
                    <a:pt x="2971" y="35445"/>
                  </a:lnTo>
                  <a:lnTo>
                    <a:pt x="5609" y="24368"/>
                  </a:lnTo>
                  <a:lnTo>
                    <a:pt x="9815" y="15120"/>
                  </a:lnTo>
                  <a:lnTo>
                    <a:pt x="15571" y="7733"/>
                  </a:lnTo>
                  <a:lnTo>
                    <a:pt x="22860" y="2235"/>
                  </a:lnTo>
                  <a:lnTo>
                    <a:pt x="23266" y="2006"/>
                  </a:lnTo>
                  <a:lnTo>
                    <a:pt x="22796" y="1689"/>
                  </a:lnTo>
                  <a:lnTo>
                    <a:pt x="21653" y="1257"/>
                  </a:lnTo>
                  <a:lnTo>
                    <a:pt x="21018" y="698"/>
                  </a:lnTo>
                  <a:lnTo>
                    <a:pt x="20650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3" name="object 653"/>
            <p:cNvPicPr/>
            <p:nvPr/>
          </p:nvPicPr>
          <p:blipFill>
            <a:blip r:embed="rId163" cstate="print"/>
            <a:stretch>
              <a:fillRect/>
            </a:stretch>
          </p:blipFill>
          <p:spPr>
            <a:xfrm>
              <a:off x="3024357" y="2683053"/>
              <a:ext cx="25001" cy="22580"/>
            </a:xfrm>
            <a:prstGeom prst="rect">
              <a:avLst/>
            </a:prstGeom>
          </p:spPr>
        </p:pic>
        <p:sp>
          <p:nvSpPr>
            <p:cNvPr id="654" name="object 654"/>
            <p:cNvSpPr/>
            <p:nvPr/>
          </p:nvSpPr>
          <p:spPr>
            <a:xfrm>
              <a:off x="3019908" y="2691318"/>
              <a:ext cx="17780" cy="17780"/>
            </a:xfrm>
            <a:custGeom>
              <a:avLst/>
              <a:gdLst/>
              <a:ahLst/>
              <a:cxnLst/>
              <a:rect l="l" t="t" r="r" b="b"/>
              <a:pathLst>
                <a:path w="17780" h="17780">
                  <a:moveTo>
                    <a:pt x="8305" y="0"/>
                  </a:moveTo>
                  <a:lnTo>
                    <a:pt x="6083" y="152"/>
                  </a:lnTo>
                  <a:lnTo>
                    <a:pt x="749" y="5016"/>
                  </a:lnTo>
                  <a:lnTo>
                    <a:pt x="0" y="9905"/>
                  </a:lnTo>
                  <a:lnTo>
                    <a:pt x="5067" y="16230"/>
                  </a:lnTo>
                  <a:lnTo>
                    <a:pt x="8166" y="17259"/>
                  </a:lnTo>
                  <a:lnTo>
                    <a:pt x="11442" y="16243"/>
                  </a:lnTo>
                  <a:lnTo>
                    <a:pt x="13106" y="15735"/>
                  </a:lnTo>
                  <a:lnTo>
                    <a:pt x="17462" y="13969"/>
                  </a:lnTo>
                  <a:lnTo>
                    <a:pt x="15989" y="11226"/>
                  </a:lnTo>
                  <a:lnTo>
                    <a:pt x="15062" y="10960"/>
                  </a:lnTo>
                  <a:lnTo>
                    <a:pt x="14579" y="9296"/>
                  </a:lnTo>
                  <a:lnTo>
                    <a:pt x="16852" y="8191"/>
                  </a:lnTo>
                  <a:lnTo>
                    <a:pt x="13182" y="6921"/>
                  </a:lnTo>
                  <a:lnTo>
                    <a:pt x="12141" y="8813"/>
                  </a:lnTo>
                  <a:lnTo>
                    <a:pt x="10591" y="4927"/>
                  </a:lnTo>
                  <a:lnTo>
                    <a:pt x="12407" y="3911"/>
                  </a:lnTo>
                  <a:lnTo>
                    <a:pt x="11747" y="2400"/>
                  </a:lnTo>
                  <a:lnTo>
                    <a:pt x="10020" y="2895"/>
                  </a:lnTo>
                  <a:lnTo>
                    <a:pt x="8890" y="2641"/>
                  </a:lnTo>
                  <a:lnTo>
                    <a:pt x="8877" y="2362"/>
                  </a:lnTo>
                  <a:lnTo>
                    <a:pt x="7912" y="596"/>
                  </a:lnTo>
                  <a:lnTo>
                    <a:pt x="8305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5" name="object 655"/>
            <p:cNvSpPr/>
            <p:nvPr/>
          </p:nvSpPr>
          <p:spPr>
            <a:xfrm>
              <a:off x="3005451" y="2734085"/>
              <a:ext cx="26670" cy="22225"/>
            </a:xfrm>
            <a:custGeom>
              <a:avLst/>
              <a:gdLst/>
              <a:ahLst/>
              <a:cxnLst/>
              <a:rect l="l" t="t" r="r" b="b"/>
              <a:pathLst>
                <a:path w="26669" h="22225">
                  <a:moveTo>
                    <a:pt x="1054" y="0"/>
                  </a:moveTo>
                  <a:lnTo>
                    <a:pt x="0" y="1841"/>
                  </a:lnTo>
                  <a:lnTo>
                    <a:pt x="8845" y="5744"/>
                  </a:lnTo>
                  <a:lnTo>
                    <a:pt x="15787" y="10298"/>
                  </a:lnTo>
                  <a:lnTo>
                    <a:pt x="20807" y="15487"/>
                  </a:lnTo>
                  <a:lnTo>
                    <a:pt x="23888" y="21297"/>
                  </a:lnTo>
                  <a:lnTo>
                    <a:pt x="23977" y="21602"/>
                  </a:lnTo>
                  <a:lnTo>
                    <a:pt x="24358" y="21374"/>
                  </a:lnTo>
                  <a:lnTo>
                    <a:pt x="24968" y="20700"/>
                  </a:lnTo>
                  <a:lnTo>
                    <a:pt x="25603" y="20408"/>
                  </a:lnTo>
                  <a:lnTo>
                    <a:pt x="26263" y="20307"/>
                  </a:lnTo>
                  <a:lnTo>
                    <a:pt x="23719" y="15446"/>
                  </a:lnTo>
                  <a:lnTo>
                    <a:pt x="19073" y="10177"/>
                  </a:lnTo>
                  <a:lnTo>
                    <a:pt x="11720" y="4896"/>
                  </a:lnTo>
                  <a:lnTo>
                    <a:pt x="1054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6" name="object 656"/>
            <p:cNvSpPr/>
            <p:nvPr/>
          </p:nvSpPr>
          <p:spPr>
            <a:xfrm>
              <a:off x="3022208" y="2744699"/>
              <a:ext cx="17780" cy="17145"/>
            </a:xfrm>
            <a:custGeom>
              <a:avLst/>
              <a:gdLst/>
              <a:ahLst/>
              <a:cxnLst/>
              <a:rect l="l" t="t" r="r" b="b"/>
              <a:pathLst>
                <a:path w="17780" h="17144">
                  <a:moveTo>
                    <a:pt x="8318" y="0"/>
                  </a:moveTo>
                  <a:lnTo>
                    <a:pt x="1397" y="4241"/>
                  </a:lnTo>
                  <a:lnTo>
                    <a:pt x="0" y="7200"/>
                  </a:lnTo>
                  <a:lnTo>
                    <a:pt x="609" y="10579"/>
                  </a:lnTo>
                  <a:lnTo>
                    <a:pt x="914" y="12293"/>
                  </a:lnTo>
                  <a:lnTo>
                    <a:pt x="2133" y="16827"/>
                  </a:lnTo>
                  <a:lnTo>
                    <a:pt x="5029" y="15709"/>
                  </a:lnTo>
                  <a:lnTo>
                    <a:pt x="5410" y="14808"/>
                  </a:lnTo>
                  <a:lnTo>
                    <a:pt x="7099" y="14554"/>
                  </a:lnTo>
                  <a:lnTo>
                    <a:pt x="7924" y="16954"/>
                  </a:lnTo>
                  <a:lnTo>
                    <a:pt x="9664" y="13461"/>
                  </a:lnTo>
                  <a:lnTo>
                    <a:pt x="7899" y="12204"/>
                  </a:lnTo>
                  <a:lnTo>
                    <a:pt x="11950" y="11137"/>
                  </a:lnTo>
                  <a:lnTo>
                    <a:pt x="12725" y="13068"/>
                  </a:lnTo>
                  <a:lnTo>
                    <a:pt x="14312" y="12598"/>
                  </a:lnTo>
                  <a:lnTo>
                    <a:pt x="14020" y="10820"/>
                  </a:lnTo>
                  <a:lnTo>
                    <a:pt x="14427" y="9728"/>
                  </a:lnTo>
                  <a:lnTo>
                    <a:pt x="14693" y="9753"/>
                  </a:lnTo>
                  <a:lnTo>
                    <a:pt x="16560" y="9004"/>
                  </a:lnTo>
                  <a:lnTo>
                    <a:pt x="17119" y="9474"/>
                  </a:lnTo>
                  <a:lnTo>
                    <a:pt x="17233" y="7264"/>
                  </a:lnTo>
                  <a:lnTo>
                    <a:pt x="13081" y="1346"/>
                  </a:lnTo>
                  <a:lnTo>
                    <a:pt x="8318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7" name="object 657"/>
            <p:cNvSpPr/>
            <p:nvPr/>
          </p:nvSpPr>
          <p:spPr>
            <a:xfrm>
              <a:off x="3004926" y="2690316"/>
              <a:ext cx="8890" cy="43180"/>
            </a:xfrm>
            <a:custGeom>
              <a:avLst/>
              <a:gdLst/>
              <a:ahLst/>
              <a:cxnLst/>
              <a:rect l="l" t="t" r="r" b="b"/>
              <a:pathLst>
                <a:path w="8889" h="43180">
                  <a:moveTo>
                    <a:pt x="5109" y="0"/>
                  </a:moveTo>
                  <a:lnTo>
                    <a:pt x="2690" y="7482"/>
                  </a:lnTo>
                  <a:lnTo>
                    <a:pt x="786" y="16567"/>
                  </a:lnTo>
                  <a:lnTo>
                    <a:pt x="0" y="28042"/>
                  </a:lnTo>
                  <a:lnTo>
                    <a:pt x="931" y="42697"/>
                  </a:lnTo>
                  <a:lnTo>
                    <a:pt x="3966" y="41948"/>
                  </a:lnTo>
                  <a:lnTo>
                    <a:pt x="3155" y="30181"/>
                  </a:lnTo>
                  <a:lnTo>
                    <a:pt x="3439" y="19527"/>
                  </a:lnTo>
                  <a:lnTo>
                    <a:pt x="5038" y="9924"/>
                  </a:lnTo>
                  <a:lnTo>
                    <a:pt x="8170" y="1308"/>
                  </a:lnTo>
                  <a:lnTo>
                    <a:pt x="8462" y="927"/>
                  </a:lnTo>
                  <a:lnTo>
                    <a:pt x="7878" y="787"/>
                  </a:lnTo>
                  <a:lnTo>
                    <a:pt x="6595" y="863"/>
                  </a:lnTo>
                  <a:lnTo>
                    <a:pt x="5757" y="546"/>
                  </a:lnTo>
                  <a:lnTo>
                    <a:pt x="5109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8" name="object 658"/>
            <p:cNvSpPr/>
            <p:nvPr/>
          </p:nvSpPr>
          <p:spPr>
            <a:xfrm>
              <a:off x="3004037" y="2682751"/>
              <a:ext cx="16510" cy="13970"/>
            </a:xfrm>
            <a:custGeom>
              <a:avLst/>
              <a:gdLst/>
              <a:ahLst/>
              <a:cxnLst/>
              <a:rect l="l" t="t" r="r" b="b"/>
              <a:pathLst>
                <a:path w="16510" h="13969">
                  <a:moveTo>
                    <a:pt x="4203" y="0"/>
                  </a:moveTo>
                  <a:lnTo>
                    <a:pt x="2514" y="889"/>
                  </a:lnTo>
                  <a:lnTo>
                    <a:pt x="0" y="6451"/>
                  </a:lnTo>
                  <a:lnTo>
                    <a:pt x="1079" y="10515"/>
                  </a:lnTo>
                  <a:lnTo>
                    <a:pt x="7150" y="13728"/>
                  </a:lnTo>
                  <a:lnTo>
                    <a:pt x="9906" y="13487"/>
                  </a:lnTo>
                  <a:lnTo>
                    <a:pt x="12115" y="11582"/>
                  </a:lnTo>
                  <a:lnTo>
                    <a:pt x="13220" y="10629"/>
                  </a:lnTo>
                  <a:lnTo>
                    <a:pt x="16027" y="7785"/>
                  </a:lnTo>
                  <a:lnTo>
                    <a:pt x="13957" y="6159"/>
                  </a:lnTo>
                  <a:lnTo>
                    <a:pt x="13144" y="6261"/>
                  </a:lnTo>
                  <a:lnTo>
                    <a:pt x="12204" y="5130"/>
                  </a:lnTo>
                  <a:lnTo>
                    <a:pt x="13614" y="3505"/>
                  </a:lnTo>
                  <a:lnTo>
                    <a:pt x="11887" y="3619"/>
                  </a:lnTo>
                  <a:lnTo>
                    <a:pt x="10312" y="3759"/>
                  </a:lnTo>
                  <a:lnTo>
                    <a:pt x="10147" y="5562"/>
                  </a:lnTo>
                  <a:lnTo>
                    <a:pt x="7645" y="3073"/>
                  </a:lnTo>
                  <a:lnTo>
                    <a:pt x="8712" y="1676"/>
                  </a:lnTo>
                  <a:lnTo>
                    <a:pt x="7683" y="711"/>
                  </a:lnTo>
                  <a:lnTo>
                    <a:pt x="6515" y="1701"/>
                  </a:lnTo>
                  <a:lnTo>
                    <a:pt x="5537" y="1866"/>
                  </a:lnTo>
                  <a:lnTo>
                    <a:pt x="5435" y="1651"/>
                  </a:lnTo>
                  <a:lnTo>
                    <a:pt x="4102" y="622"/>
                  </a:lnTo>
                  <a:lnTo>
                    <a:pt x="4203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9" name="object 659"/>
            <p:cNvSpPr/>
            <p:nvPr/>
          </p:nvSpPr>
          <p:spPr>
            <a:xfrm>
              <a:off x="3006711" y="2730857"/>
              <a:ext cx="40640" cy="11430"/>
            </a:xfrm>
            <a:custGeom>
              <a:avLst/>
              <a:gdLst/>
              <a:ahLst/>
              <a:cxnLst/>
              <a:rect l="l" t="t" r="r" b="b"/>
              <a:pathLst>
                <a:path w="40639" h="11430">
                  <a:moveTo>
                    <a:pt x="13760" y="0"/>
                  </a:moveTo>
                  <a:lnTo>
                    <a:pt x="0" y="1701"/>
                  </a:lnTo>
                  <a:lnTo>
                    <a:pt x="660" y="4635"/>
                  </a:lnTo>
                  <a:lnTo>
                    <a:pt x="11935" y="3043"/>
                  </a:lnTo>
                  <a:lnTo>
                    <a:pt x="22077" y="3579"/>
                  </a:lnTo>
                  <a:lnTo>
                    <a:pt x="31055" y="6237"/>
                  </a:lnTo>
                  <a:lnTo>
                    <a:pt x="38836" y="11010"/>
                  </a:lnTo>
                  <a:lnTo>
                    <a:pt x="39192" y="11315"/>
                  </a:lnTo>
                  <a:lnTo>
                    <a:pt x="39319" y="10756"/>
                  </a:lnTo>
                  <a:lnTo>
                    <a:pt x="39293" y="9537"/>
                  </a:lnTo>
                  <a:lnTo>
                    <a:pt x="39585" y="8737"/>
                  </a:lnTo>
                  <a:lnTo>
                    <a:pt x="40106" y="8140"/>
                  </a:lnTo>
                  <a:lnTo>
                    <a:pt x="33618" y="4126"/>
                  </a:lnTo>
                  <a:lnTo>
                    <a:pt x="24901" y="1110"/>
                  </a:lnTo>
                  <a:lnTo>
                    <a:pt x="13760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0" name="object 660"/>
            <p:cNvPicPr/>
            <p:nvPr/>
          </p:nvPicPr>
          <p:blipFill>
            <a:blip r:embed="rId161" cstate="print"/>
            <a:stretch>
              <a:fillRect/>
            </a:stretch>
          </p:blipFill>
          <p:spPr>
            <a:xfrm>
              <a:off x="3041205" y="2726868"/>
              <a:ext cx="24422" cy="22288"/>
            </a:xfrm>
            <a:prstGeom prst="rect">
              <a:avLst/>
            </a:prstGeom>
          </p:spPr>
        </p:pic>
        <p:sp>
          <p:nvSpPr>
            <p:cNvPr id="661" name="object 661"/>
            <p:cNvSpPr/>
            <p:nvPr/>
          </p:nvSpPr>
          <p:spPr>
            <a:xfrm>
              <a:off x="3036683" y="2723583"/>
              <a:ext cx="16510" cy="19050"/>
            </a:xfrm>
            <a:custGeom>
              <a:avLst/>
              <a:gdLst/>
              <a:ahLst/>
              <a:cxnLst/>
              <a:rect l="l" t="t" r="r" b="b"/>
              <a:pathLst>
                <a:path w="16510" h="19050">
                  <a:moveTo>
                    <a:pt x="8864" y="0"/>
                  </a:moveTo>
                  <a:lnTo>
                    <a:pt x="4038" y="1092"/>
                  </a:lnTo>
                  <a:lnTo>
                    <a:pt x="0" y="8128"/>
                  </a:lnTo>
                  <a:lnTo>
                    <a:pt x="177" y="11391"/>
                  </a:lnTo>
                  <a:lnTo>
                    <a:pt x="2324" y="14071"/>
                  </a:lnTo>
                  <a:lnTo>
                    <a:pt x="3416" y="15417"/>
                  </a:lnTo>
                  <a:lnTo>
                    <a:pt x="6642" y="18834"/>
                  </a:lnTo>
                  <a:lnTo>
                    <a:pt x="8635" y="16459"/>
                  </a:lnTo>
                  <a:lnTo>
                    <a:pt x="8559" y="15494"/>
                  </a:lnTo>
                  <a:lnTo>
                    <a:pt x="9931" y="14439"/>
                  </a:lnTo>
                  <a:lnTo>
                    <a:pt x="11798" y="16167"/>
                  </a:lnTo>
                  <a:lnTo>
                    <a:pt x="11633" y="12280"/>
                  </a:lnTo>
                  <a:lnTo>
                    <a:pt x="9499" y="12001"/>
                  </a:lnTo>
                  <a:lnTo>
                    <a:pt x="12547" y="9144"/>
                  </a:lnTo>
                  <a:lnTo>
                    <a:pt x="14147" y="10452"/>
                  </a:lnTo>
                  <a:lnTo>
                    <a:pt x="15328" y="9296"/>
                  </a:lnTo>
                  <a:lnTo>
                    <a:pt x="14223" y="7861"/>
                  </a:lnTo>
                  <a:lnTo>
                    <a:pt x="14046" y="6705"/>
                  </a:lnTo>
                  <a:lnTo>
                    <a:pt x="14312" y="6604"/>
                  </a:lnTo>
                  <a:lnTo>
                    <a:pt x="15582" y="5067"/>
                  </a:lnTo>
                  <a:lnTo>
                    <a:pt x="16294" y="5207"/>
                  </a:lnTo>
                  <a:lnTo>
                    <a:pt x="15328" y="3187"/>
                  </a:lnTo>
                  <a:lnTo>
                    <a:pt x="12941" y="2032"/>
                  </a:lnTo>
                  <a:lnTo>
                    <a:pt x="8864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2" name="object 662"/>
            <p:cNvSpPr/>
            <p:nvPr/>
          </p:nvSpPr>
          <p:spPr>
            <a:xfrm>
              <a:off x="3119351" y="2862590"/>
              <a:ext cx="20320" cy="53340"/>
            </a:xfrm>
            <a:custGeom>
              <a:avLst/>
              <a:gdLst/>
              <a:ahLst/>
              <a:cxnLst/>
              <a:rect l="l" t="t" r="r" b="b"/>
              <a:pathLst>
                <a:path w="20319" h="53339">
                  <a:moveTo>
                    <a:pt x="4127" y="0"/>
                  </a:moveTo>
                  <a:lnTo>
                    <a:pt x="3416" y="787"/>
                  </a:lnTo>
                  <a:lnTo>
                    <a:pt x="2400" y="1346"/>
                  </a:lnTo>
                  <a:lnTo>
                    <a:pt x="723" y="1511"/>
                  </a:lnTo>
                  <a:lnTo>
                    <a:pt x="0" y="1790"/>
                  </a:lnTo>
                  <a:lnTo>
                    <a:pt x="482" y="2209"/>
                  </a:lnTo>
                  <a:lnTo>
                    <a:pt x="8319" y="11896"/>
                  </a:lnTo>
                  <a:lnTo>
                    <a:pt x="13511" y="23575"/>
                  </a:lnTo>
                  <a:lnTo>
                    <a:pt x="16043" y="37205"/>
                  </a:lnTo>
                  <a:lnTo>
                    <a:pt x="15900" y="52743"/>
                  </a:lnTo>
                  <a:lnTo>
                    <a:pt x="20015" y="53111"/>
                  </a:lnTo>
                  <a:lnTo>
                    <a:pt x="19849" y="34189"/>
                  </a:lnTo>
                  <a:lnTo>
                    <a:pt x="16352" y="19316"/>
                  </a:lnTo>
                  <a:lnTo>
                    <a:pt x="10715" y="8062"/>
                  </a:lnTo>
                  <a:lnTo>
                    <a:pt x="4127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3" name="object 663"/>
            <p:cNvPicPr/>
            <p:nvPr/>
          </p:nvPicPr>
          <p:blipFill>
            <a:blip r:embed="rId164" cstate="print"/>
            <a:stretch>
              <a:fillRect/>
            </a:stretch>
          </p:blipFill>
          <p:spPr>
            <a:xfrm>
              <a:off x="3096056" y="2835148"/>
              <a:ext cx="32321" cy="32791"/>
            </a:xfrm>
            <a:prstGeom prst="rect">
              <a:avLst/>
            </a:prstGeom>
          </p:spPr>
        </p:pic>
        <p:sp>
          <p:nvSpPr>
            <p:cNvPr id="664" name="object 664"/>
            <p:cNvSpPr/>
            <p:nvPr/>
          </p:nvSpPr>
          <p:spPr>
            <a:xfrm>
              <a:off x="3108176" y="2850361"/>
              <a:ext cx="25400" cy="23495"/>
            </a:xfrm>
            <a:custGeom>
              <a:avLst/>
              <a:gdLst/>
              <a:ahLst/>
              <a:cxnLst/>
              <a:rect l="l" t="t" r="r" b="b"/>
              <a:pathLst>
                <a:path w="25400" h="23494">
                  <a:moveTo>
                    <a:pt x="16738" y="0"/>
                  </a:moveTo>
                  <a:lnTo>
                    <a:pt x="17030" y="952"/>
                  </a:lnTo>
                  <a:lnTo>
                    <a:pt x="15176" y="2946"/>
                  </a:lnTo>
                  <a:lnTo>
                    <a:pt x="15087" y="3314"/>
                  </a:lnTo>
                  <a:lnTo>
                    <a:pt x="13500" y="3289"/>
                  </a:lnTo>
                  <a:lnTo>
                    <a:pt x="11366" y="2057"/>
                  </a:lnTo>
                  <a:lnTo>
                    <a:pt x="9994" y="3860"/>
                  </a:lnTo>
                  <a:lnTo>
                    <a:pt x="12064" y="5791"/>
                  </a:lnTo>
                  <a:lnTo>
                    <a:pt x="8737" y="10414"/>
                  </a:lnTo>
                  <a:lnTo>
                    <a:pt x="7988" y="7569"/>
                  </a:lnTo>
                  <a:lnTo>
                    <a:pt x="2692" y="8064"/>
                  </a:lnTo>
                  <a:lnTo>
                    <a:pt x="5359" y="10261"/>
                  </a:lnTo>
                  <a:lnTo>
                    <a:pt x="4178" y="12319"/>
                  </a:lnTo>
                  <a:lnTo>
                    <a:pt x="2857" y="12369"/>
                  </a:lnTo>
                  <a:lnTo>
                    <a:pt x="0" y="15506"/>
                  </a:lnTo>
                  <a:lnTo>
                    <a:pt x="5194" y="19278"/>
                  </a:lnTo>
                  <a:lnTo>
                    <a:pt x="11226" y="22923"/>
                  </a:lnTo>
                  <a:lnTo>
                    <a:pt x="15671" y="22593"/>
                  </a:lnTo>
                  <a:lnTo>
                    <a:pt x="19392" y="19748"/>
                  </a:lnTo>
                  <a:lnTo>
                    <a:pt x="24460" y="15862"/>
                  </a:lnTo>
                  <a:lnTo>
                    <a:pt x="25082" y="9131"/>
                  </a:lnTo>
                  <a:lnTo>
                    <a:pt x="20954" y="3009"/>
                  </a:lnTo>
                  <a:lnTo>
                    <a:pt x="19608" y="952"/>
                  </a:lnTo>
                  <a:lnTo>
                    <a:pt x="16738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5" name="object 665"/>
            <p:cNvSpPr/>
            <p:nvPr/>
          </p:nvSpPr>
          <p:spPr>
            <a:xfrm>
              <a:off x="3138095" y="2860258"/>
              <a:ext cx="14604" cy="55244"/>
            </a:xfrm>
            <a:custGeom>
              <a:avLst/>
              <a:gdLst/>
              <a:ahLst/>
              <a:cxnLst/>
              <a:rect l="l" t="t" r="r" b="b"/>
              <a:pathLst>
                <a:path w="14605" h="55244">
                  <a:moveTo>
                    <a:pt x="10706" y="38"/>
                  </a:moveTo>
                  <a:lnTo>
                    <a:pt x="9740" y="469"/>
                  </a:lnTo>
                  <a:lnTo>
                    <a:pt x="8585" y="558"/>
                  </a:lnTo>
                  <a:lnTo>
                    <a:pt x="6984" y="38"/>
                  </a:lnTo>
                  <a:lnTo>
                    <a:pt x="6210" y="0"/>
                  </a:lnTo>
                  <a:lnTo>
                    <a:pt x="6476" y="584"/>
                  </a:lnTo>
                  <a:lnTo>
                    <a:pt x="9692" y="12615"/>
                  </a:lnTo>
                  <a:lnTo>
                    <a:pt x="9682" y="25396"/>
                  </a:lnTo>
                  <a:lnTo>
                    <a:pt x="6450" y="38878"/>
                  </a:lnTo>
                  <a:lnTo>
                    <a:pt x="0" y="53009"/>
                  </a:lnTo>
                  <a:lnTo>
                    <a:pt x="3606" y="55016"/>
                  </a:lnTo>
                  <a:lnTo>
                    <a:pt x="11161" y="37671"/>
                  </a:lnTo>
                  <a:lnTo>
                    <a:pt x="14019" y="22659"/>
                  </a:lnTo>
                  <a:lnTo>
                    <a:pt x="13445" y="10082"/>
                  </a:lnTo>
                  <a:lnTo>
                    <a:pt x="10706" y="38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6" name="object 666"/>
            <p:cNvPicPr/>
            <p:nvPr/>
          </p:nvPicPr>
          <p:blipFill>
            <a:blip r:embed="rId165" cstate="print"/>
            <a:stretch>
              <a:fillRect/>
            </a:stretch>
          </p:blipFill>
          <p:spPr>
            <a:xfrm>
              <a:off x="3131248" y="2829090"/>
              <a:ext cx="25514" cy="32461"/>
            </a:xfrm>
            <a:prstGeom prst="rect">
              <a:avLst/>
            </a:prstGeom>
          </p:spPr>
        </p:pic>
        <p:sp>
          <p:nvSpPr>
            <p:cNvPr id="667" name="object 667"/>
            <p:cNvSpPr/>
            <p:nvPr/>
          </p:nvSpPr>
          <p:spPr>
            <a:xfrm>
              <a:off x="3133499" y="2849395"/>
              <a:ext cx="26034" cy="20955"/>
            </a:xfrm>
            <a:custGeom>
              <a:avLst/>
              <a:gdLst/>
              <a:ahLst/>
              <a:cxnLst/>
              <a:rect l="l" t="t" r="r" b="b"/>
              <a:pathLst>
                <a:path w="26035" h="20955">
                  <a:moveTo>
                    <a:pt x="15849" y="0"/>
                  </a:moveTo>
                  <a:lnTo>
                    <a:pt x="13868" y="1092"/>
                  </a:lnTo>
                  <a:lnTo>
                    <a:pt x="14960" y="3695"/>
                  </a:lnTo>
                  <a:lnTo>
                    <a:pt x="10045" y="6578"/>
                  </a:lnTo>
                  <a:lnTo>
                    <a:pt x="10515" y="3670"/>
                  </a:lnTo>
                  <a:lnTo>
                    <a:pt x="5473" y="1968"/>
                  </a:lnTo>
                  <a:lnTo>
                    <a:pt x="7023" y="5054"/>
                  </a:lnTo>
                  <a:lnTo>
                    <a:pt x="5105" y="6451"/>
                  </a:lnTo>
                  <a:lnTo>
                    <a:pt x="3886" y="5969"/>
                  </a:lnTo>
                  <a:lnTo>
                    <a:pt x="0" y="7658"/>
                  </a:lnTo>
                  <a:lnTo>
                    <a:pt x="3213" y="13220"/>
                  </a:lnTo>
                  <a:lnTo>
                    <a:pt x="7238" y="19011"/>
                  </a:lnTo>
                  <a:lnTo>
                    <a:pt x="11429" y="20510"/>
                  </a:lnTo>
                  <a:lnTo>
                    <a:pt x="15989" y="19431"/>
                  </a:lnTo>
                  <a:lnTo>
                    <a:pt x="22186" y="17945"/>
                  </a:lnTo>
                  <a:lnTo>
                    <a:pt x="25501" y="12052"/>
                  </a:lnTo>
                  <a:lnTo>
                    <a:pt x="23825" y="2349"/>
                  </a:lnTo>
                  <a:lnTo>
                    <a:pt x="21577" y="317"/>
                  </a:lnTo>
                  <a:lnTo>
                    <a:pt x="21488" y="1295"/>
                  </a:lnTo>
                  <a:lnTo>
                    <a:pt x="18973" y="2387"/>
                  </a:lnTo>
                  <a:lnTo>
                    <a:pt x="18732" y="2654"/>
                  </a:lnTo>
                  <a:lnTo>
                    <a:pt x="17284" y="2006"/>
                  </a:lnTo>
                  <a:lnTo>
                    <a:pt x="15849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8" name="object 668"/>
            <p:cNvSpPr/>
            <p:nvPr/>
          </p:nvSpPr>
          <p:spPr>
            <a:xfrm>
              <a:off x="3138745" y="2905320"/>
              <a:ext cx="55880" cy="12065"/>
            </a:xfrm>
            <a:custGeom>
              <a:avLst/>
              <a:gdLst/>
              <a:ahLst/>
              <a:cxnLst/>
              <a:rect l="l" t="t" r="r" b="b"/>
              <a:pathLst>
                <a:path w="55880" h="12064">
                  <a:moveTo>
                    <a:pt x="33075" y="0"/>
                  </a:moveTo>
                  <a:lnTo>
                    <a:pt x="17888" y="1669"/>
                  </a:lnTo>
                  <a:lnTo>
                    <a:pt x="0" y="7831"/>
                  </a:lnTo>
                  <a:lnTo>
                    <a:pt x="1727" y="11577"/>
                  </a:lnTo>
                  <a:lnTo>
                    <a:pt x="16321" y="6260"/>
                  </a:lnTo>
                  <a:lnTo>
                    <a:pt x="30011" y="4102"/>
                  </a:lnTo>
                  <a:lnTo>
                    <a:pt x="42751" y="5103"/>
                  </a:lnTo>
                  <a:lnTo>
                    <a:pt x="54495" y="9266"/>
                  </a:lnTo>
                  <a:lnTo>
                    <a:pt x="55054" y="9558"/>
                  </a:lnTo>
                  <a:lnTo>
                    <a:pt x="55079" y="8796"/>
                  </a:lnTo>
                  <a:lnTo>
                    <a:pt x="54673" y="7158"/>
                  </a:lnTo>
                  <a:lnTo>
                    <a:pt x="54851" y="6015"/>
                  </a:lnTo>
                  <a:lnTo>
                    <a:pt x="55359" y="5075"/>
                  </a:lnTo>
                  <a:lnTo>
                    <a:pt x="45564" y="1557"/>
                  </a:lnTo>
                  <a:lnTo>
                    <a:pt x="33075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9" name="object 669"/>
            <p:cNvPicPr/>
            <p:nvPr/>
          </p:nvPicPr>
          <p:blipFill>
            <a:blip r:embed="rId166" cstate="print"/>
            <a:stretch>
              <a:fillRect/>
            </a:stretch>
          </p:blipFill>
          <p:spPr>
            <a:xfrm>
              <a:off x="3189770" y="2908452"/>
              <a:ext cx="32842" cy="30492"/>
            </a:xfrm>
            <a:prstGeom prst="rect">
              <a:avLst/>
            </a:prstGeom>
          </p:spPr>
        </p:pic>
        <p:sp>
          <p:nvSpPr>
            <p:cNvPr id="670" name="object 670"/>
            <p:cNvSpPr/>
            <p:nvPr/>
          </p:nvSpPr>
          <p:spPr>
            <a:xfrm>
              <a:off x="3183646" y="2903879"/>
              <a:ext cx="22860" cy="26034"/>
            </a:xfrm>
            <a:custGeom>
              <a:avLst/>
              <a:gdLst/>
              <a:ahLst/>
              <a:cxnLst/>
              <a:rect l="l" t="t" r="r" b="b"/>
              <a:pathLst>
                <a:path w="22860" h="26035">
                  <a:moveTo>
                    <a:pt x="12217" y="0"/>
                  </a:moveTo>
                  <a:lnTo>
                    <a:pt x="5613" y="1435"/>
                  </a:lnTo>
                  <a:lnTo>
                    <a:pt x="0" y="10960"/>
                  </a:lnTo>
                  <a:lnTo>
                    <a:pt x="215" y="15430"/>
                  </a:lnTo>
                  <a:lnTo>
                    <a:pt x="3111" y="19113"/>
                  </a:lnTo>
                  <a:lnTo>
                    <a:pt x="4572" y="20980"/>
                  </a:lnTo>
                  <a:lnTo>
                    <a:pt x="8953" y="25666"/>
                  </a:lnTo>
                  <a:lnTo>
                    <a:pt x="11709" y="22453"/>
                  </a:lnTo>
                  <a:lnTo>
                    <a:pt x="11607" y="21145"/>
                  </a:lnTo>
                  <a:lnTo>
                    <a:pt x="13487" y="19723"/>
                  </a:lnTo>
                  <a:lnTo>
                    <a:pt x="16002" y="22097"/>
                  </a:lnTo>
                  <a:lnTo>
                    <a:pt x="15849" y="16776"/>
                  </a:lnTo>
                  <a:lnTo>
                    <a:pt x="12928" y="16382"/>
                  </a:lnTo>
                  <a:lnTo>
                    <a:pt x="17119" y="12522"/>
                  </a:lnTo>
                  <a:lnTo>
                    <a:pt x="19291" y="14338"/>
                  </a:lnTo>
                  <a:lnTo>
                    <a:pt x="20929" y="12763"/>
                  </a:lnTo>
                  <a:lnTo>
                    <a:pt x="19418" y="10794"/>
                  </a:lnTo>
                  <a:lnTo>
                    <a:pt x="19215" y="9220"/>
                  </a:lnTo>
                  <a:lnTo>
                    <a:pt x="19558" y="9080"/>
                  </a:lnTo>
                  <a:lnTo>
                    <a:pt x="21310" y="6984"/>
                  </a:lnTo>
                  <a:lnTo>
                    <a:pt x="22288" y="7188"/>
                  </a:lnTo>
                  <a:lnTo>
                    <a:pt x="21005" y="4444"/>
                  </a:lnTo>
                  <a:lnTo>
                    <a:pt x="12217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1" name="object 671"/>
            <p:cNvSpPr/>
            <p:nvPr/>
          </p:nvSpPr>
          <p:spPr>
            <a:xfrm>
              <a:off x="3137395" y="2890638"/>
              <a:ext cx="51435" cy="27940"/>
            </a:xfrm>
            <a:custGeom>
              <a:avLst/>
              <a:gdLst/>
              <a:ahLst/>
              <a:cxnLst/>
              <a:rect l="l" t="t" r="r" b="b"/>
              <a:pathLst>
                <a:path w="51435" h="27939">
                  <a:moveTo>
                    <a:pt x="49453" y="0"/>
                  </a:moveTo>
                  <a:lnTo>
                    <a:pt x="39070" y="771"/>
                  </a:lnTo>
                  <a:lnTo>
                    <a:pt x="27027" y="4430"/>
                  </a:lnTo>
                  <a:lnTo>
                    <a:pt x="13833" y="12135"/>
                  </a:lnTo>
                  <a:lnTo>
                    <a:pt x="0" y="25044"/>
                  </a:lnTo>
                  <a:lnTo>
                    <a:pt x="3086" y="27774"/>
                  </a:lnTo>
                  <a:lnTo>
                    <a:pt x="14254" y="16974"/>
                  </a:lnTo>
                  <a:lnTo>
                    <a:pt x="25882" y="9428"/>
                  </a:lnTo>
                  <a:lnTo>
                    <a:pt x="37929" y="5156"/>
                  </a:lnTo>
                  <a:lnTo>
                    <a:pt x="50355" y="4178"/>
                  </a:lnTo>
                  <a:lnTo>
                    <a:pt x="50990" y="4229"/>
                  </a:lnTo>
                  <a:lnTo>
                    <a:pt x="50685" y="3517"/>
                  </a:lnTo>
                  <a:lnTo>
                    <a:pt x="49669" y="2184"/>
                  </a:lnTo>
                  <a:lnTo>
                    <a:pt x="49364" y="1066"/>
                  </a:lnTo>
                  <a:lnTo>
                    <a:pt x="49453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2" name="object 672"/>
            <p:cNvPicPr/>
            <p:nvPr/>
          </p:nvPicPr>
          <p:blipFill>
            <a:blip r:embed="rId167" cstate="print"/>
            <a:stretch>
              <a:fillRect/>
            </a:stretch>
          </p:blipFill>
          <p:spPr>
            <a:xfrm>
              <a:off x="3186938" y="2879483"/>
              <a:ext cx="32219" cy="23075"/>
            </a:xfrm>
            <a:prstGeom prst="rect">
              <a:avLst/>
            </a:prstGeom>
          </p:spPr>
        </p:pic>
        <p:sp>
          <p:nvSpPr>
            <p:cNvPr id="673" name="object 673"/>
            <p:cNvSpPr/>
            <p:nvPr/>
          </p:nvSpPr>
          <p:spPr>
            <a:xfrm>
              <a:off x="3177913" y="2879744"/>
              <a:ext cx="20955" cy="24765"/>
            </a:xfrm>
            <a:custGeom>
              <a:avLst/>
              <a:gdLst/>
              <a:ahLst/>
              <a:cxnLst/>
              <a:rect l="l" t="t" r="r" b="b"/>
              <a:pathLst>
                <a:path w="20955" h="24764">
                  <a:moveTo>
                    <a:pt x="14147" y="0"/>
                  </a:moveTo>
                  <a:lnTo>
                    <a:pt x="10579" y="647"/>
                  </a:lnTo>
                  <a:lnTo>
                    <a:pt x="4445" y="1676"/>
                  </a:lnTo>
                  <a:lnTo>
                    <a:pt x="0" y="6756"/>
                  </a:lnTo>
                  <a:lnTo>
                    <a:pt x="17081" y="24257"/>
                  </a:lnTo>
                  <a:lnTo>
                    <a:pt x="17399" y="20027"/>
                  </a:lnTo>
                  <a:lnTo>
                    <a:pt x="16535" y="19037"/>
                  </a:lnTo>
                  <a:lnTo>
                    <a:pt x="17195" y="16764"/>
                  </a:lnTo>
                  <a:lnTo>
                    <a:pt x="20637" y="17170"/>
                  </a:lnTo>
                  <a:lnTo>
                    <a:pt x="17348" y="13004"/>
                  </a:lnTo>
                  <a:lnTo>
                    <a:pt x="14770" y="14414"/>
                  </a:lnTo>
                  <a:lnTo>
                    <a:pt x="15836" y="8813"/>
                  </a:lnTo>
                  <a:lnTo>
                    <a:pt x="18669" y="8978"/>
                  </a:lnTo>
                  <a:lnTo>
                    <a:pt x="19024" y="6756"/>
                  </a:lnTo>
                  <a:lnTo>
                    <a:pt x="16662" y="6057"/>
                  </a:lnTo>
                  <a:lnTo>
                    <a:pt x="15557" y="4927"/>
                  </a:lnTo>
                  <a:lnTo>
                    <a:pt x="15748" y="4597"/>
                  </a:lnTo>
                  <a:lnTo>
                    <a:pt x="15913" y="1879"/>
                  </a:lnTo>
                  <a:lnTo>
                    <a:pt x="16814" y="1447"/>
                  </a:lnTo>
                  <a:lnTo>
                    <a:pt x="14147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4" name="object 674"/>
            <p:cNvSpPr/>
            <p:nvPr/>
          </p:nvSpPr>
          <p:spPr>
            <a:xfrm>
              <a:off x="3135786" y="2914446"/>
              <a:ext cx="17780" cy="41910"/>
            </a:xfrm>
            <a:custGeom>
              <a:avLst/>
              <a:gdLst/>
              <a:ahLst/>
              <a:cxnLst/>
              <a:rect l="l" t="t" r="r" b="b"/>
              <a:pathLst>
                <a:path w="17780" h="41910">
                  <a:moveTo>
                    <a:pt x="2565" y="0"/>
                  </a:moveTo>
                  <a:lnTo>
                    <a:pt x="0" y="1358"/>
                  </a:lnTo>
                  <a:lnTo>
                    <a:pt x="7303" y="12340"/>
                  </a:lnTo>
                  <a:lnTo>
                    <a:pt x="11944" y="22672"/>
                  </a:lnTo>
                  <a:lnTo>
                    <a:pt x="13908" y="32323"/>
                  </a:lnTo>
                  <a:lnTo>
                    <a:pt x="13182" y="41262"/>
                  </a:lnTo>
                  <a:lnTo>
                    <a:pt x="13068" y="41694"/>
                  </a:lnTo>
                  <a:lnTo>
                    <a:pt x="13677" y="41706"/>
                  </a:lnTo>
                  <a:lnTo>
                    <a:pt x="14859" y="41376"/>
                  </a:lnTo>
                  <a:lnTo>
                    <a:pt x="15798" y="41503"/>
                  </a:lnTo>
                  <a:lnTo>
                    <a:pt x="16637" y="41871"/>
                  </a:lnTo>
                  <a:lnTo>
                    <a:pt x="17286" y="34418"/>
                  </a:lnTo>
                  <a:lnTo>
                    <a:pt x="15816" y="24945"/>
                  </a:lnTo>
                  <a:lnTo>
                    <a:pt x="11238" y="13468"/>
                  </a:lnTo>
                  <a:lnTo>
                    <a:pt x="2565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5" name="object 675"/>
            <p:cNvSpPr/>
            <p:nvPr/>
          </p:nvSpPr>
          <p:spPr>
            <a:xfrm>
              <a:off x="3138698" y="2944100"/>
              <a:ext cx="24765" cy="19685"/>
            </a:xfrm>
            <a:custGeom>
              <a:avLst/>
              <a:gdLst/>
              <a:ahLst/>
              <a:cxnLst/>
              <a:rect l="l" t="t" r="r" b="b"/>
              <a:pathLst>
                <a:path w="24764" h="19685">
                  <a:moveTo>
                    <a:pt x="8407" y="0"/>
                  </a:moveTo>
                  <a:lnTo>
                    <a:pt x="4635" y="2374"/>
                  </a:lnTo>
                  <a:lnTo>
                    <a:pt x="2844" y="6705"/>
                  </a:lnTo>
                  <a:lnTo>
                    <a:pt x="1943" y="8889"/>
                  </a:lnTo>
                  <a:lnTo>
                    <a:pt x="0" y="15011"/>
                  </a:lnTo>
                  <a:lnTo>
                    <a:pt x="4152" y="15849"/>
                  </a:lnTo>
                  <a:lnTo>
                    <a:pt x="5257" y="15100"/>
                  </a:lnTo>
                  <a:lnTo>
                    <a:pt x="7404" y="16052"/>
                  </a:lnTo>
                  <a:lnTo>
                    <a:pt x="6578" y="19405"/>
                  </a:lnTo>
                  <a:lnTo>
                    <a:pt x="11137" y="16649"/>
                  </a:lnTo>
                  <a:lnTo>
                    <a:pt x="10045" y="13931"/>
                  </a:lnTo>
                  <a:lnTo>
                    <a:pt x="15468" y="15671"/>
                  </a:lnTo>
                  <a:lnTo>
                    <a:pt x="14947" y="18465"/>
                  </a:lnTo>
                  <a:lnTo>
                    <a:pt x="17119" y="19100"/>
                  </a:lnTo>
                  <a:lnTo>
                    <a:pt x="18097" y="16827"/>
                  </a:lnTo>
                  <a:lnTo>
                    <a:pt x="19367" y="15887"/>
                  </a:lnTo>
                  <a:lnTo>
                    <a:pt x="19672" y="16116"/>
                  </a:lnTo>
                  <a:lnTo>
                    <a:pt x="22339" y="16611"/>
                  </a:lnTo>
                  <a:lnTo>
                    <a:pt x="22644" y="17564"/>
                  </a:lnTo>
                  <a:lnTo>
                    <a:pt x="24409" y="15100"/>
                  </a:lnTo>
                  <a:lnTo>
                    <a:pt x="24218" y="11480"/>
                  </a:lnTo>
                  <a:lnTo>
                    <a:pt x="23977" y="5257"/>
                  </a:lnTo>
                  <a:lnTo>
                    <a:pt x="19481" y="215"/>
                  </a:lnTo>
                  <a:lnTo>
                    <a:pt x="8407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6" name="object 676"/>
            <p:cNvSpPr/>
            <p:nvPr/>
          </p:nvSpPr>
          <p:spPr>
            <a:xfrm>
              <a:off x="3138401" y="2866705"/>
              <a:ext cx="39370" cy="47625"/>
            </a:xfrm>
            <a:custGeom>
              <a:avLst/>
              <a:gdLst/>
              <a:ahLst/>
              <a:cxnLst/>
              <a:rect l="l" t="t" r="r" b="b"/>
              <a:pathLst>
                <a:path w="39369" h="47625">
                  <a:moveTo>
                    <a:pt x="36156" y="0"/>
                  </a:moveTo>
                  <a:lnTo>
                    <a:pt x="27874" y="6819"/>
                  </a:lnTo>
                  <a:lnTo>
                    <a:pt x="19011" y="15868"/>
                  </a:lnTo>
                  <a:lnTo>
                    <a:pt x="9682" y="28489"/>
                  </a:lnTo>
                  <a:lnTo>
                    <a:pt x="0" y="46024"/>
                  </a:lnTo>
                  <a:lnTo>
                    <a:pt x="4025" y="47409"/>
                  </a:lnTo>
                  <a:lnTo>
                    <a:pt x="11734" y="33278"/>
                  </a:lnTo>
                  <a:lnTo>
                    <a:pt x="19891" y="21235"/>
                  </a:lnTo>
                  <a:lnTo>
                    <a:pt x="28786" y="11367"/>
                  </a:lnTo>
                  <a:lnTo>
                    <a:pt x="38900" y="3632"/>
                  </a:lnTo>
                  <a:lnTo>
                    <a:pt x="39331" y="3530"/>
                  </a:lnTo>
                  <a:lnTo>
                    <a:pt x="38773" y="2946"/>
                  </a:lnTo>
                  <a:lnTo>
                    <a:pt x="37236" y="2070"/>
                  </a:lnTo>
                  <a:lnTo>
                    <a:pt x="36499" y="1079"/>
                  </a:lnTo>
                  <a:lnTo>
                    <a:pt x="36156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7" name="object 677"/>
            <p:cNvSpPr/>
            <p:nvPr/>
          </p:nvSpPr>
          <p:spPr>
            <a:xfrm>
              <a:off x="3166738" y="2856462"/>
              <a:ext cx="19685" cy="20320"/>
            </a:xfrm>
            <a:custGeom>
              <a:avLst/>
              <a:gdLst/>
              <a:ahLst/>
              <a:cxnLst/>
              <a:rect l="l" t="t" r="r" b="b"/>
              <a:pathLst>
                <a:path w="19685" h="20319">
                  <a:moveTo>
                    <a:pt x="8724" y="0"/>
                  </a:moveTo>
                  <a:lnTo>
                    <a:pt x="6172" y="1689"/>
                  </a:lnTo>
                  <a:lnTo>
                    <a:pt x="1752" y="4546"/>
                  </a:lnTo>
                  <a:lnTo>
                    <a:pt x="0" y="10020"/>
                  </a:lnTo>
                  <a:lnTo>
                    <a:pt x="4610" y="18173"/>
                  </a:lnTo>
                  <a:lnTo>
                    <a:pt x="7975" y="19913"/>
                  </a:lnTo>
                  <a:lnTo>
                    <a:pt x="11912" y="19354"/>
                  </a:lnTo>
                  <a:lnTo>
                    <a:pt x="13893" y="19075"/>
                  </a:lnTo>
                  <a:lnTo>
                    <a:pt x="19202" y="17843"/>
                  </a:lnTo>
                  <a:lnTo>
                    <a:pt x="18008" y="14465"/>
                  </a:lnTo>
                  <a:lnTo>
                    <a:pt x="17005" y="13982"/>
                  </a:lnTo>
                  <a:lnTo>
                    <a:pt x="16763" y="11988"/>
                  </a:lnTo>
                  <a:lnTo>
                    <a:pt x="19570" y="11150"/>
                  </a:lnTo>
                  <a:lnTo>
                    <a:pt x="15595" y="9029"/>
                  </a:lnTo>
                  <a:lnTo>
                    <a:pt x="14071" y="10998"/>
                  </a:lnTo>
                  <a:lnTo>
                    <a:pt x="13017" y="6286"/>
                  </a:lnTo>
                  <a:lnTo>
                    <a:pt x="15278" y="5448"/>
                  </a:lnTo>
                  <a:lnTo>
                    <a:pt x="14808" y="3594"/>
                  </a:lnTo>
                  <a:lnTo>
                    <a:pt x="12725" y="3860"/>
                  </a:lnTo>
                  <a:lnTo>
                    <a:pt x="11480" y="3340"/>
                  </a:lnTo>
                  <a:lnTo>
                    <a:pt x="11518" y="3022"/>
                  </a:lnTo>
                  <a:lnTo>
                    <a:pt x="10744" y="850"/>
                  </a:lnTo>
                  <a:lnTo>
                    <a:pt x="11302" y="228"/>
                  </a:lnTo>
                  <a:lnTo>
                    <a:pt x="8724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8" name="object 678"/>
            <p:cNvSpPr/>
            <p:nvPr/>
          </p:nvSpPr>
          <p:spPr>
            <a:xfrm>
              <a:off x="3138318" y="2912823"/>
              <a:ext cx="43180" cy="40005"/>
            </a:xfrm>
            <a:custGeom>
              <a:avLst/>
              <a:gdLst/>
              <a:ahLst/>
              <a:cxnLst/>
              <a:rect l="l" t="t" r="r" b="b"/>
              <a:pathLst>
                <a:path w="43180" h="40005">
                  <a:moveTo>
                    <a:pt x="1409" y="0"/>
                  </a:moveTo>
                  <a:lnTo>
                    <a:pt x="0" y="3886"/>
                  </a:lnTo>
                  <a:lnTo>
                    <a:pt x="14127" y="10334"/>
                  </a:lnTo>
                  <a:lnTo>
                    <a:pt x="25396" y="18399"/>
                  </a:lnTo>
                  <a:lnTo>
                    <a:pt x="33775" y="28049"/>
                  </a:lnTo>
                  <a:lnTo>
                    <a:pt x="39230" y="39255"/>
                  </a:lnTo>
                  <a:lnTo>
                    <a:pt x="39408" y="39865"/>
                  </a:lnTo>
                  <a:lnTo>
                    <a:pt x="39966" y="39331"/>
                  </a:lnTo>
                  <a:lnTo>
                    <a:pt x="40830" y="37884"/>
                  </a:lnTo>
                  <a:lnTo>
                    <a:pt x="41757" y="37198"/>
                  </a:lnTo>
                  <a:lnTo>
                    <a:pt x="42786" y="36893"/>
                  </a:lnTo>
                  <a:lnTo>
                    <a:pt x="38275" y="27507"/>
                  </a:lnTo>
                  <a:lnTo>
                    <a:pt x="30470" y="17627"/>
                  </a:lnTo>
                  <a:lnTo>
                    <a:pt x="18479" y="8157"/>
                  </a:lnTo>
                  <a:lnTo>
                    <a:pt x="1409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9" name="object 679"/>
            <p:cNvPicPr/>
            <p:nvPr/>
          </p:nvPicPr>
          <p:blipFill>
            <a:blip r:embed="rId168" cstate="print"/>
            <a:stretch>
              <a:fillRect/>
            </a:stretch>
          </p:blipFill>
          <p:spPr>
            <a:xfrm>
              <a:off x="3175393" y="2936494"/>
              <a:ext cx="28143" cy="34734"/>
            </a:xfrm>
            <a:prstGeom prst="rect">
              <a:avLst/>
            </a:prstGeom>
          </p:spPr>
        </p:pic>
        <p:sp>
          <p:nvSpPr>
            <p:cNvPr id="680" name="object 680"/>
            <p:cNvSpPr/>
            <p:nvPr/>
          </p:nvSpPr>
          <p:spPr>
            <a:xfrm>
              <a:off x="3172611" y="2928759"/>
              <a:ext cx="23495" cy="23495"/>
            </a:xfrm>
            <a:custGeom>
              <a:avLst/>
              <a:gdLst/>
              <a:ahLst/>
              <a:cxnLst/>
              <a:rect l="l" t="t" r="r" b="b"/>
              <a:pathLst>
                <a:path w="23494" h="23494">
                  <a:moveTo>
                    <a:pt x="12001" y="0"/>
                  </a:moveTo>
                  <a:lnTo>
                    <a:pt x="2197" y="5118"/>
                  </a:lnTo>
                  <a:lnTo>
                    <a:pt x="0" y="9004"/>
                  </a:lnTo>
                  <a:lnTo>
                    <a:pt x="495" y="13665"/>
                  </a:lnTo>
                  <a:lnTo>
                    <a:pt x="749" y="16014"/>
                  </a:lnTo>
                  <a:lnTo>
                    <a:pt x="1968" y="22313"/>
                  </a:lnTo>
                  <a:lnTo>
                    <a:pt x="6007" y="21056"/>
                  </a:lnTo>
                  <a:lnTo>
                    <a:pt x="6629" y="19888"/>
                  </a:lnTo>
                  <a:lnTo>
                    <a:pt x="8978" y="19684"/>
                  </a:lnTo>
                  <a:lnTo>
                    <a:pt x="9842" y="23037"/>
                  </a:lnTo>
                  <a:lnTo>
                    <a:pt x="12522" y="18427"/>
                  </a:lnTo>
                  <a:lnTo>
                    <a:pt x="10274" y="16560"/>
                  </a:lnTo>
                  <a:lnTo>
                    <a:pt x="15874" y="15506"/>
                  </a:lnTo>
                  <a:lnTo>
                    <a:pt x="16751" y="18186"/>
                  </a:lnTo>
                  <a:lnTo>
                    <a:pt x="18961" y="17729"/>
                  </a:lnTo>
                  <a:lnTo>
                    <a:pt x="18745" y="15265"/>
                  </a:lnTo>
                  <a:lnTo>
                    <a:pt x="19392" y="13817"/>
                  </a:lnTo>
                  <a:lnTo>
                    <a:pt x="19761" y="13881"/>
                  </a:lnTo>
                  <a:lnTo>
                    <a:pt x="22364" y="13042"/>
                  </a:lnTo>
                  <a:lnTo>
                    <a:pt x="23088" y="13728"/>
                  </a:lnTo>
                  <a:lnTo>
                    <a:pt x="23456" y="10718"/>
                  </a:lnTo>
                  <a:lnTo>
                    <a:pt x="22148" y="8635"/>
                  </a:lnTo>
                  <a:lnTo>
                    <a:pt x="18364" y="2285"/>
                  </a:lnTo>
                  <a:lnTo>
                    <a:pt x="12001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1" name="object 681"/>
            <p:cNvSpPr/>
            <p:nvPr/>
          </p:nvSpPr>
          <p:spPr>
            <a:xfrm>
              <a:off x="2563909" y="2920869"/>
              <a:ext cx="40005" cy="48895"/>
            </a:xfrm>
            <a:custGeom>
              <a:avLst/>
              <a:gdLst/>
              <a:ahLst/>
              <a:cxnLst/>
              <a:rect l="l" t="t" r="r" b="b"/>
              <a:pathLst>
                <a:path w="40005" h="48894">
                  <a:moveTo>
                    <a:pt x="36194" y="0"/>
                  </a:moveTo>
                  <a:lnTo>
                    <a:pt x="26501" y="5591"/>
                  </a:lnTo>
                  <a:lnTo>
                    <a:pt x="16549" y="14746"/>
                  </a:lnTo>
                  <a:lnTo>
                    <a:pt x="7371" y="28351"/>
                  </a:lnTo>
                  <a:lnTo>
                    <a:pt x="0" y="47294"/>
                  </a:lnTo>
                  <a:lnTo>
                    <a:pt x="4279" y="48501"/>
                  </a:lnTo>
                  <a:lnTo>
                    <a:pt x="10057" y="32833"/>
                  </a:lnTo>
                  <a:lnTo>
                    <a:pt x="17789" y="20105"/>
                  </a:lnTo>
                  <a:lnTo>
                    <a:pt x="27450" y="10351"/>
                  </a:lnTo>
                  <a:lnTo>
                    <a:pt x="39014" y="3606"/>
                  </a:lnTo>
                  <a:lnTo>
                    <a:pt x="39649" y="3365"/>
                  </a:lnTo>
                  <a:lnTo>
                    <a:pt x="39039" y="2819"/>
                  </a:lnTo>
                  <a:lnTo>
                    <a:pt x="37414" y="2006"/>
                  </a:lnTo>
                  <a:lnTo>
                    <a:pt x="36601" y="1066"/>
                  </a:lnTo>
                  <a:lnTo>
                    <a:pt x="36194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2" name="object 682"/>
            <p:cNvPicPr/>
            <p:nvPr/>
          </p:nvPicPr>
          <p:blipFill>
            <a:blip r:embed="rId169" cstate="print"/>
            <a:stretch>
              <a:fillRect/>
            </a:stretch>
          </p:blipFill>
          <p:spPr>
            <a:xfrm>
              <a:off x="2596972" y="2898152"/>
              <a:ext cx="36982" cy="31864"/>
            </a:xfrm>
            <a:prstGeom prst="rect">
              <a:avLst/>
            </a:prstGeom>
          </p:spPr>
        </p:pic>
        <p:sp>
          <p:nvSpPr>
            <p:cNvPr id="683" name="object 683"/>
            <p:cNvSpPr/>
            <p:nvPr/>
          </p:nvSpPr>
          <p:spPr>
            <a:xfrm>
              <a:off x="2589528" y="2907902"/>
              <a:ext cx="25400" cy="25400"/>
            </a:xfrm>
            <a:custGeom>
              <a:avLst/>
              <a:gdLst/>
              <a:ahLst/>
              <a:cxnLst/>
              <a:rect l="l" t="t" r="r" b="b"/>
              <a:pathLst>
                <a:path w="25400" h="25400">
                  <a:moveTo>
                    <a:pt x="10541" y="0"/>
                  </a:moveTo>
                  <a:lnTo>
                    <a:pt x="1930" y="6134"/>
                  </a:lnTo>
                  <a:lnTo>
                    <a:pt x="0" y="13119"/>
                  </a:lnTo>
                  <a:lnTo>
                    <a:pt x="6248" y="23241"/>
                  </a:lnTo>
                  <a:lnTo>
                    <a:pt x="10591" y="25260"/>
                  </a:lnTo>
                  <a:lnTo>
                    <a:pt x="15532" y="24345"/>
                  </a:lnTo>
                  <a:lnTo>
                    <a:pt x="18046" y="23888"/>
                  </a:lnTo>
                  <a:lnTo>
                    <a:pt x="24701" y="22098"/>
                  </a:lnTo>
                  <a:lnTo>
                    <a:pt x="23025" y="17843"/>
                  </a:lnTo>
                  <a:lnTo>
                    <a:pt x="21729" y="17297"/>
                  </a:lnTo>
                  <a:lnTo>
                    <a:pt x="21310" y="14782"/>
                  </a:lnTo>
                  <a:lnTo>
                    <a:pt x="24828" y="13589"/>
                  </a:lnTo>
                  <a:lnTo>
                    <a:pt x="19697" y="11074"/>
                  </a:lnTo>
                  <a:lnTo>
                    <a:pt x="17856" y="13652"/>
                  </a:lnTo>
                  <a:lnTo>
                    <a:pt x="16281" y="7734"/>
                  </a:lnTo>
                  <a:lnTo>
                    <a:pt x="19100" y="6578"/>
                  </a:lnTo>
                  <a:lnTo>
                    <a:pt x="18415" y="4254"/>
                  </a:lnTo>
                  <a:lnTo>
                    <a:pt x="15798" y="4673"/>
                  </a:lnTo>
                  <a:lnTo>
                    <a:pt x="14198" y="4089"/>
                  </a:lnTo>
                  <a:lnTo>
                    <a:pt x="14236" y="3695"/>
                  </a:lnTo>
                  <a:lnTo>
                    <a:pt x="13131" y="977"/>
                  </a:lnTo>
                  <a:lnTo>
                    <a:pt x="13792" y="139"/>
                  </a:lnTo>
                  <a:lnTo>
                    <a:pt x="10541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4" name="object 684"/>
            <p:cNvSpPr/>
            <p:nvPr/>
          </p:nvSpPr>
          <p:spPr>
            <a:xfrm>
              <a:off x="2560747" y="2908919"/>
              <a:ext cx="19685" cy="58419"/>
            </a:xfrm>
            <a:custGeom>
              <a:avLst/>
              <a:gdLst/>
              <a:ahLst/>
              <a:cxnLst/>
              <a:rect l="l" t="t" r="r" b="b"/>
              <a:pathLst>
                <a:path w="19685" h="58419">
                  <a:moveTo>
                    <a:pt x="14789" y="0"/>
                  </a:moveTo>
                  <a:lnTo>
                    <a:pt x="8208" y="9050"/>
                  </a:lnTo>
                  <a:lnTo>
                    <a:pt x="2843" y="21467"/>
                  </a:lnTo>
                  <a:lnTo>
                    <a:pt x="0" y="37635"/>
                  </a:lnTo>
                  <a:lnTo>
                    <a:pt x="984" y="57937"/>
                  </a:lnTo>
                  <a:lnTo>
                    <a:pt x="5365" y="57289"/>
                  </a:lnTo>
                  <a:lnTo>
                    <a:pt x="4269" y="40633"/>
                  </a:lnTo>
                  <a:lnTo>
                    <a:pt x="6154" y="25861"/>
                  </a:lnTo>
                  <a:lnTo>
                    <a:pt x="11014" y="13021"/>
                  </a:lnTo>
                  <a:lnTo>
                    <a:pt x="18840" y="2159"/>
                  </a:lnTo>
                  <a:lnTo>
                    <a:pt x="19323" y="1663"/>
                  </a:lnTo>
                  <a:lnTo>
                    <a:pt x="18535" y="1422"/>
                  </a:lnTo>
                  <a:lnTo>
                    <a:pt x="16719" y="1333"/>
                  </a:lnTo>
                  <a:lnTo>
                    <a:pt x="15602" y="812"/>
                  </a:lnTo>
                  <a:lnTo>
                    <a:pt x="14789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5" name="object 685"/>
            <p:cNvPicPr/>
            <p:nvPr/>
          </p:nvPicPr>
          <p:blipFill>
            <a:blip r:embed="rId170" cstate="print"/>
            <a:stretch>
              <a:fillRect/>
            </a:stretch>
          </p:blipFill>
          <p:spPr>
            <a:xfrm>
              <a:off x="2569654" y="2878594"/>
              <a:ext cx="33756" cy="35521"/>
            </a:xfrm>
            <a:prstGeom prst="rect">
              <a:avLst/>
            </a:prstGeom>
          </p:spPr>
        </p:pic>
        <p:sp>
          <p:nvSpPr>
            <p:cNvPr id="686" name="object 686"/>
            <p:cNvSpPr/>
            <p:nvPr/>
          </p:nvSpPr>
          <p:spPr>
            <a:xfrm>
              <a:off x="2564856" y="2895888"/>
              <a:ext cx="27305" cy="24765"/>
            </a:xfrm>
            <a:custGeom>
              <a:avLst/>
              <a:gdLst/>
              <a:ahLst/>
              <a:cxnLst/>
              <a:rect l="l" t="t" r="r" b="b"/>
              <a:pathLst>
                <a:path w="27305" h="24764">
                  <a:moveTo>
                    <a:pt x="8407" y="0"/>
                  </a:moveTo>
                  <a:lnTo>
                    <a:pt x="5384" y="1193"/>
                  </a:lnTo>
                  <a:lnTo>
                    <a:pt x="0" y="10312"/>
                  </a:lnTo>
                  <a:lnTo>
                    <a:pt x="1079" y="17475"/>
                  </a:lnTo>
                  <a:lnTo>
                    <a:pt x="10909" y="24168"/>
                  </a:lnTo>
                  <a:lnTo>
                    <a:pt x="15697" y="24244"/>
                  </a:lnTo>
                  <a:lnTo>
                    <a:pt x="19850" y="21412"/>
                  </a:lnTo>
                  <a:lnTo>
                    <a:pt x="21945" y="19977"/>
                  </a:lnTo>
                  <a:lnTo>
                    <a:pt x="27292" y="15608"/>
                  </a:lnTo>
                  <a:lnTo>
                    <a:pt x="24041" y="12420"/>
                  </a:lnTo>
                  <a:lnTo>
                    <a:pt x="22618" y="12446"/>
                  </a:lnTo>
                  <a:lnTo>
                    <a:pt x="21234" y="10325"/>
                  </a:lnTo>
                  <a:lnTo>
                    <a:pt x="23952" y="7797"/>
                  </a:lnTo>
                  <a:lnTo>
                    <a:pt x="18249" y="7594"/>
                  </a:lnTo>
                  <a:lnTo>
                    <a:pt x="17614" y="10693"/>
                  </a:lnTo>
                  <a:lnTo>
                    <a:pt x="13766" y="5930"/>
                  </a:lnTo>
                  <a:lnTo>
                    <a:pt x="15862" y="3721"/>
                  </a:lnTo>
                  <a:lnTo>
                    <a:pt x="14287" y="1879"/>
                  </a:lnTo>
                  <a:lnTo>
                    <a:pt x="12077" y="3340"/>
                  </a:lnTo>
                  <a:lnTo>
                    <a:pt x="10375" y="3441"/>
                  </a:lnTo>
                  <a:lnTo>
                    <a:pt x="10248" y="3073"/>
                  </a:lnTo>
                  <a:lnTo>
                    <a:pt x="8140" y="1028"/>
                  </a:lnTo>
                  <a:lnTo>
                    <a:pt x="8407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7" name="object 687"/>
            <p:cNvSpPr/>
            <p:nvPr/>
          </p:nvSpPr>
          <p:spPr>
            <a:xfrm>
              <a:off x="2509547" y="2941986"/>
              <a:ext cx="56515" cy="27305"/>
            </a:xfrm>
            <a:custGeom>
              <a:avLst/>
              <a:gdLst/>
              <a:ahLst/>
              <a:cxnLst/>
              <a:rect l="l" t="t" r="r" b="b"/>
              <a:pathLst>
                <a:path w="56514" h="27305">
                  <a:moveTo>
                    <a:pt x="1397" y="0"/>
                  </a:moveTo>
                  <a:lnTo>
                    <a:pt x="1549" y="1130"/>
                  </a:lnTo>
                  <a:lnTo>
                    <a:pt x="1295" y="2349"/>
                  </a:lnTo>
                  <a:lnTo>
                    <a:pt x="266" y="3848"/>
                  </a:lnTo>
                  <a:lnTo>
                    <a:pt x="0" y="4622"/>
                  </a:lnTo>
                  <a:lnTo>
                    <a:pt x="40161" y="16063"/>
                  </a:lnTo>
                  <a:lnTo>
                    <a:pt x="52806" y="26962"/>
                  </a:lnTo>
                  <a:lnTo>
                    <a:pt x="55956" y="23850"/>
                  </a:lnTo>
                  <a:lnTo>
                    <a:pt x="40341" y="10845"/>
                  </a:lnTo>
                  <a:lnTo>
                    <a:pt x="25723" y="3386"/>
                  </a:lnTo>
                  <a:lnTo>
                    <a:pt x="12582" y="195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88" name="object 688"/>
            <p:cNvPicPr/>
            <p:nvPr/>
          </p:nvPicPr>
          <p:blipFill>
            <a:blip r:embed="rId171" cstate="print"/>
            <a:stretch>
              <a:fillRect/>
            </a:stretch>
          </p:blipFill>
          <p:spPr>
            <a:xfrm>
              <a:off x="2475572" y="2936608"/>
              <a:ext cx="33820" cy="26276"/>
            </a:xfrm>
            <a:prstGeom prst="rect">
              <a:avLst/>
            </a:prstGeom>
          </p:spPr>
        </p:pic>
        <p:sp>
          <p:nvSpPr>
            <p:cNvPr id="689" name="object 689"/>
            <p:cNvSpPr/>
            <p:nvPr/>
          </p:nvSpPr>
          <p:spPr>
            <a:xfrm>
              <a:off x="2498059" y="2934769"/>
              <a:ext cx="22225" cy="27305"/>
            </a:xfrm>
            <a:custGeom>
              <a:avLst/>
              <a:gdLst/>
              <a:ahLst/>
              <a:cxnLst/>
              <a:rect l="l" t="t" r="r" b="b"/>
              <a:pathLst>
                <a:path w="22225" h="27305">
                  <a:moveTo>
                    <a:pt x="13588" y="0"/>
                  </a:moveTo>
                  <a:lnTo>
                    <a:pt x="3073" y="1117"/>
                  </a:lnTo>
                  <a:lnTo>
                    <a:pt x="736" y="3378"/>
                  </a:lnTo>
                  <a:lnTo>
                    <a:pt x="1790" y="3555"/>
                  </a:lnTo>
                  <a:lnTo>
                    <a:pt x="2768" y="6324"/>
                  </a:lnTo>
                  <a:lnTo>
                    <a:pt x="3060" y="6591"/>
                  </a:lnTo>
                  <a:lnTo>
                    <a:pt x="2247" y="8102"/>
                  </a:lnTo>
                  <a:lnTo>
                    <a:pt x="0" y="9512"/>
                  </a:lnTo>
                  <a:lnTo>
                    <a:pt x="1028" y="11709"/>
                  </a:lnTo>
                  <a:lnTo>
                    <a:pt x="3898" y="10706"/>
                  </a:lnTo>
                  <a:lnTo>
                    <a:pt x="6642" y="16192"/>
                  </a:lnTo>
                  <a:lnTo>
                    <a:pt x="3568" y="15468"/>
                  </a:lnTo>
                  <a:lnTo>
                    <a:pt x="1384" y="20751"/>
                  </a:lnTo>
                  <a:lnTo>
                    <a:pt x="4813" y="19329"/>
                  </a:lnTo>
                  <a:lnTo>
                    <a:pt x="6159" y="21462"/>
                  </a:lnTo>
                  <a:lnTo>
                    <a:pt x="5549" y="22745"/>
                  </a:lnTo>
                  <a:lnTo>
                    <a:pt x="7099" y="27025"/>
                  </a:lnTo>
                  <a:lnTo>
                    <a:pt x="13296" y="23990"/>
                  </a:lnTo>
                  <a:lnTo>
                    <a:pt x="19773" y="20078"/>
                  </a:lnTo>
                  <a:lnTo>
                    <a:pt x="21691" y="15671"/>
                  </a:lnTo>
                  <a:lnTo>
                    <a:pt x="20840" y="10718"/>
                  </a:lnTo>
                  <a:lnTo>
                    <a:pt x="19684" y="3949"/>
                  </a:lnTo>
                  <a:lnTo>
                    <a:pt x="13588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0" name="object 690"/>
            <p:cNvSpPr/>
            <p:nvPr/>
          </p:nvSpPr>
          <p:spPr>
            <a:xfrm>
              <a:off x="2522598" y="2924902"/>
              <a:ext cx="43815" cy="45720"/>
            </a:xfrm>
            <a:custGeom>
              <a:avLst/>
              <a:gdLst/>
              <a:ahLst/>
              <a:cxnLst/>
              <a:rect l="l" t="t" r="r" b="b"/>
              <a:pathLst>
                <a:path w="43814" h="45719">
                  <a:moveTo>
                    <a:pt x="3162" y="0"/>
                  </a:moveTo>
                  <a:lnTo>
                    <a:pt x="2844" y="1104"/>
                  </a:lnTo>
                  <a:lnTo>
                    <a:pt x="2108" y="2120"/>
                  </a:lnTo>
                  <a:lnTo>
                    <a:pt x="571" y="3060"/>
                  </a:lnTo>
                  <a:lnTo>
                    <a:pt x="0" y="3657"/>
                  </a:lnTo>
                  <a:lnTo>
                    <a:pt x="32046" y="30464"/>
                  </a:lnTo>
                  <a:lnTo>
                    <a:pt x="39154" y="45567"/>
                  </a:lnTo>
                  <a:lnTo>
                    <a:pt x="43306" y="44005"/>
                  </a:lnTo>
                  <a:lnTo>
                    <a:pt x="34326" y="25767"/>
                  </a:lnTo>
                  <a:lnTo>
                    <a:pt x="24006" y="13001"/>
                  </a:lnTo>
                  <a:lnTo>
                    <a:pt x="13299" y="4736"/>
                  </a:lnTo>
                  <a:lnTo>
                    <a:pt x="3162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1" name="object 691"/>
            <p:cNvPicPr/>
            <p:nvPr/>
          </p:nvPicPr>
          <p:blipFill>
            <a:blip r:embed="rId172" cstate="print"/>
            <a:stretch>
              <a:fillRect/>
            </a:stretch>
          </p:blipFill>
          <p:spPr>
            <a:xfrm>
              <a:off x="2490516" y="2904223"/>
              <a:ext cx="37481" cy="30683"/>
            </a:xfrm>
            <a:prstGeom prst="rect">
              <a:avLst/>
            </a:prstGeom>
          </p:spPr>
        </p:pic>
        <p:sp>
          <p:nvSpPr>
            <p:cNvPr id="692" name="object 692"/>
            <p:cNvSpPr/>
            <p:nvPr/>
          </p:nvSpPr>
          <p:spPr>
            <a:xfrm>
              <a:off x="2511607" y="2911985"/>
              <a:ext cx="24765" cy="25400"/>
            </a:xfrm>
            <a:custGeom>
              <a:avLst/>
              <a:gdLst/>
              <a:ahLst/>
              <a:cxnLst/>
              <a:rect l="l" t="t" r="r" b="b"/>
              <a:pathLst>
                <a:path w="24764" h="25400">
                  <a:moveTo>
                    <a:pt x="13068" y="0"/>
                  </a:moveTo>
                  <a:lnTo>
                    <a:pt x="9842" y="419"/>
                  </a:lnTo>
                  <a:lnTo>
                    <a:pt x="10566" y="1206"/>
                  </a:lnTo>
                  <a:lnTo>
                    <a:pt x="9702" y="4000"/>
                  </a:lnTo>
                  <a:lnTo>
                    <a:pt x="9778" y="4406"/>
                  </a:lnTo>
                  <a:lnTo>
                    <a:pt x="8242" y="5118"/>
                  </a:lnTo>
                  <a:lnTo>
                    <a:pt x="5600" y="4914"/>
                  </a:lnTo>
                  <a:lnTo>
                    <a:pt x="5118" y="7289"/>
                  </a:lnTo>
                  <a:lnTo>
                    <a:pt x="8013" y="8204"/>
                  </a:lnTo>
                  <a:lnTo>
                    <a:pt x="6959" y="14223"/>
                  </a:lnTo>
                  <a:lnTo>
                    <a:pt x="4902" y="11836"/>
                  </a:lnTo>
                  <a:lnTo>
                    <a:pt x="0" y="14770"/>
                  </a:lnTo>
                  <a:lnTo>
                    <a:pt x="3619" y="15659"/>
                  </a:lnTo>
                  <a:lnTo>
                    <a:pt x="3416" y="18199"/>
                  </a:lnTo>
                  <a:lnTo>
                    <a:pt x="2171" y="18859"/>
                  </a:lnTo>
                  <a:lnTo>
                    <a:pt x="863" y="23240"/>
                  </a:lnTo>
                  <a:lnTo>
                    <a:pt x="7658" y="24460"/>
                  </a:lnTo>
                  <a:lnTo>
                    <a:pt x="15201" y="25184"/>
                  </a:lnTo>
                  <a:lnTo>
                    <a:pt x="19354" y="22758"/>
                  </a:lnTo>
                  <a:lnTo>
                    <a:pt x="21615" y="18287"/>
                  </a:lnTo>
                  <a:lnTo>
                    <a:pt x="24714" y="12166"/>
                  </a:lnTo>
                  <a:lnTo>
                    <a:pt x="22174" y="5372"/>
                  </a:lnTo>
                  <a:lnTo>
                    <a:pt x="15316" y="1358"/>
                  </a:lnTo>
                  <a:lnTo>
                    <a:pt x="13068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3" name="object 693"/>
            <p:cNvSpPr/>
            <p:nvPr/>
          </p:nvSpPr>
          <p:spPr>
            <a:xfrm>
              <a:off x="2535315" y="2967302"/>
              <a:ext cx="32384" cy="38100"/>
            </a:xfrm>
            <a:custGeom>
              <a:avLst/>
              <a:gdLst/>
              <a:ahLst/>
              <a:cxnLst/>
              <a:rect l="l" t="t" r="r" b="b"/>
              <a:pathLst>
                <a:path w="32385" h="38100">
                  <a:moveTo>
                    <a:pt x="30086" y="0"/>
                  </a:moveTo>
                  <a:lnTo>
                    <a:pt x="16248" y="10217"/>
                  </a:lnTo>
                  <a:lnTo>
                    <a:pt x="7280" y="19997"/>
                  </a:lnTo>
                  <a:lnTo>
                    <a:pt x="2193" y="28951"/>
                  </a:lnTo>
                  <a:lnTo>
                    <a:pt x="0" y="36690"/>
                  </a:lnTo>
                  <a:lnTo>
                    <a:pt x="990" y="36639"/>
                  </a:lnTo>
                  <a:lnTo>
                    <a:pt x="1981" y="36868"/>
                  </a:lnTo>
                  <a:lnTo>
                    <a:pt x="3048" y="37655"/>
                  </a:lnTo>
                  <a:lnTo>
                    <a:pt x="3670" y="37871"/>
                  </a:lnTo>
                  <a:lnTo>
                    <a:pt x="3708" y="37401"/>
                  </a:lnTo>
                  <a:lnTo>
                    <a:pt x="6385" y="28143"/>
                  </a:lnTo>
                  <a:lnTo>
                    <a:pt x="12034" y="19191"/>
                  </a:lnTo>
                  <a:lnTo>
                    <a:pt x="20630" y="10574"/>
                  </a:lnTo>
                  <a:lnTo>
                    <a:pt x="32143" y="2324"/>
                  </a:lnTo>
                  <a:lnTo>
                    <a:pt x="30086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4" name="object 694"/>
            <p:cNvPicPr/>
            <p:nvPr/>
          </p:nvPicPr>
          <p:blipFill>
            <a:blip r:embed="rId173" cstate="print"/>
            <a:stretch>
              <a:fillRect/>
            </a:stretch>
          </p:blipFill>
          <p:spPr>
            <a:xfrm>
              <a:off x="2517737" y="2998749"/>
              <a:ext cx="29133" cy="36029"/>
            </a:xfrm>
            <a:prstGeom prst="rect">
              <a:avLst/>
            </a:prstGeom>
          </p:spPr>
        </p:pic>
        <p:sp>
          <p:nvSpPr>
            <p:cNvPr id="695" name="object 695"/>
            <p:cNvSpPr/>
            <p:nvPr/>
          </p:nvSpPr>
          <p:spPr>
            <a:xfrm>
              <a:off x="2523492" y="2989743"/>
              <a:ext cx="25400" cy="24765"/>
            </a:xfrm>
            <a:custGeom>
              <a:avLst/>
              <a:gdLst/>
              <a:ahLst/>
              <a:cxnLst/>
              <a:rect l="l" t="t" r="r" b="b"/>
              <a:pathLst>
                <a:path w="25400" h="24764">
                  <a:moveTo>
                    <a:pt x="10629" y="0"/>
                  </a:moveTo>
                  <a:lnTo>
                    <a:pt x="4190" y="3365"/>
                  </a:lnTo>
                  <a:lnTo>
                    <a:pt x="1066" y="10667"/>
                  </a:lnTo>
                  <a:lnTo>
                    <a:pt x="0" y="13068"/>
                  </a:lnTo>
                  <a:lnTo>
                    <a:pt x="825" y="16230"/>
                  </a:lnTo>
                  <a:lnTo>
                    <a:pt x="1498" y="15379"/>
                  </a:lnTo>
                  <a:lnTo>
                    <a:pt x="4368" y="15900"/>
                  </a:lnTo>
                  <a:lnTo>
                    <a:pt x="4762" y="15786"/>
                  </a:lnTo>
                  <a:lnTo>
                    <a:pt x="5676" y="17208"/>
                  </a:lnTo>
                  <a:lnTo>
                    <a:pt x="5791" y="19875"/>
                  </a:lnTo>
                  <a:lnTo>
                    <a:pt x="8216" y="20053"/>
                  </a:lnTo>
                  <a:lnTo>
                    <a:pt x="8762" y="17056"/>
                  </a:lnTo>
                  <a:lnTo>
                    <a:pt x="14884" y="17360"/>
                  </a:lnTo>
                  <a:lnTo>
                    <a:pt x="12738" y="19684"/>
                  </a:lnTo>
                  <a:lnTo>
                    <a:pt x="16268" y="24206"/>
                  </a:lnTo>
                  <a:lnTo>
                    <a:pt x="16713" y="20497"/>
                  </a:lnTo>
                  <a:lnTo>
                    <a:pt x="19227" y="20370"/>
                  </a:lnTo>
                  <a:lnTo>
                    <a:pt x="20065" y="21539"/>
                  </a:lnTo>
                  <a:lnTo>
                    <a:pt x="24549" y="22288"/>
                  </a:lnTo>
                  <a:lnTo>
                    <a:pt x="24930" y="15405"/>
                  </a:lnTo>
                  <a:lnTo>
                    <a:pt x="24714" y="7823"/>
                  </a:lnTo>
                  <a:lnTo>
                    <a:pt x="21818" y="4000"/>
                  </a:lnTo>
                  <a:lnTo>
                    <a:pt x="17081" y="2311"/>
                  </a:lnTo>
                  <a:lnTo>
                    <a:pt x="10629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6" name="object 696"/>
            <p:cNvSpPr/>
            <p:nvPr/>
          </p:nvSpPr>
          <p:spPr>
            <a:xfrm>
              <a:off x="2542687" y="2905542"/>
              <a:ext cx="23495" cy="60325"/>
            </a:xfrm>
            <a:custGeom>
              <a:avLst/>
              <a:gdLst/>
              <a:ahLst/>
              <a:cxnLst/>
              <a:rect l="l" t="t" r="r" b="b"/>
              <a:pathLst>
                <a:path w="23494" h="60325">
                  <a:moveTo>
                    <a:pt x="4533" y="0"/>
                  </a:moveTo>
                  <a:lnTo>
                    <a:pt x="3771" y="965"/>
                  </a:lnTo>
                  <a:lnTo>
                    <a:pt x="2654" y="1663"/>
                  </a:lnTo>
                  <a:lnTo>
                    <a:pt x="787" y="1968"/>
                  </a:lnTo>
                  <a:lnTo>
                    <a:pt x="0" y="2336"/>
                  </a:lnTo>
                  <a:lnTo>
                    <a:pt x="16390" y="42727"/>
                  </a:lnTo>
                  <a:lnTo>
                    <a:pt x="18757" y="59855"/>
                  </a:lnTo>
                  <a:lnTo>
                    <a:pt x="23329" y="60007"/>
                  </a:lnTo>
                  <a:lnTo>
                    <a:pt x="20276" y="38695"/>
                  </a:lnTo>
                  <a:lnTo>
                    <a:pt x="15708" y="22464"/>
                  </a:lnTo>
                  <a:lnTo>
                    <a:pt x="10251" y="10003"/>
                  </a:lnTo>
                  <a:lnTo>
                    <a:pt x="4533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97" name="object 697"/>
            <p:cNvPicPr/>
            <p:nvPr/>
          </p:nvPicPr>
          <p:blipFill>
            <a:blip r:embed="rId174" cstate="print"/>
            <a:stretch>
              <a:fillRect/>
            </a:stretch>
          </p:blipFill>
          <p:spPr>
            <a:xfrm>
              <a:off x="2521076" y="2880880"/>
              <a:ext cx="29857" cy="29629"/>
            </a:xfrm>
            <a:prstGeom prst="rect">
              <a:avLst/>
            </a:prstGeom>
          </p:spPr>
        </p:pic>
        <p:sp>
          <p:nvSpPr>
            <p:cNvPr id="698" name="object 698"/>
            <p:cNvSpPr/>
            <p:nvPr/>
          </p:nvSpPr>
          <p:spPr>
            <a:xfrm>
              <a:off x="2532895" y="2894152"/>
              <a:ext cx="22860" cy="21590"/>
            </a:xfrm>
            <a:custGeom>
              <a:avLst/>
              <a:gdLst/>
              <a:ahLst/>
              <a:cxnLst/>
              <a:rect l="l" t="t" r="r" b="b"/>
              <a:pathLst>
                <a:path w="22860" h="21589">
                  <a:moveTo>
                    <a:pt x="14643" y="0"/>
                  </a:moveTo>
                  <a:lnTo>
                    <a:pt x="14973" y="850"/>
                  </a:lnTo>
                  <a:lnTo>
                    <a:pt x="13360" y="2730"/>
                  </a:lnTo>
                  <a:lnTo>
                    <a:pt x="13284" y="3060"/>
                  </a:lnTo>
                  <a:lnTo>
                    <a:pt x="11836" y="3098"/>
                  </a:lnTo>
                  <a:lnTo>
                    <a:pt x="9855" y="2057"/>
                  </a:lnTo>
                  <a:lnTo>
                    <a:pt x="8661" y="3746"/>
                  </a:lnTo>
                  <a:lnTo>
                    <a:pt x="10617" y="5435"/>
                  </a:lnTo>
                  <a:lnTo>
                    <a:pt x="7759" y="9766"/>
                  </a:lnTo>
                  <a:lnTo>
                    <a:pt x="6984" y="7200"/>
                  </a:lnTo>
                  <a:lnTo>
                    <a:pt x="2171" y="7835"/>
                  </a:lnTo>
                  <a:lnTo>
                    <a:pt x="4673" y="9753"/>
                  </a:lnTo>
                  <a:lnTo>
                    <a:pt x="3682" y="11645"/>
                  </a:lnTo>
                  <a:lnTo>
                    <a:pt x="2489" y="11747"/>
                  </a:lnTo>
                  <a:lnTo>
                    <a:pt x="0" y="14693"/>
                  </a:lnTo>
                  <a:lnTo>
                    <a:pt x="4864" y="17945"/>
                  </a:lnTo>
                  <a:lnTo>
                    <a:pt x="10490" y="21043"/>
                  </a:lnTo>
                  <a:lnTo>
                    <a:pt x="14528" y="20586"/>
                  </a:lnTo>
                  <a:lnTo>
                    <a:pt x="17805" y="17856"/>
                  </a:lnTo>
                  <a:lnTo>
                    <a:pt x="22275" y="14147"/>
                  </a:lnTo>
                  <a:lnTo>
                    <a:pt x="22593" y="7988"/>
                  </a:lnTo>
                  <a:lnTo>
                    <a:pt x="18605" y="2578"/>
                  </a:lnTo>
                  <a:lnTo>
                    <a:pt x="17322" y="762"/>
                  </a:lnTo>
                  <a:lnTo>
                    <a:pt x="14643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9" name="object 699"/>
            <p:cNvSpPr/>
            <p:nvPr/>
          </p:nvSpPr>
          <p:spPr>
            <a:xfrm>
              <a:off x="2509028" y="2965155"/>
              <a:ext cx="55880" cy="26034"/>
            </a:xfrm>
            <a:custGeom>
              <a:avLst/>
              <a:gdLst/>
              <a:ahLst/>
              <a:cxnLst/>
              <a:rect l="l" t="t" r="r" b="b"/>
              <a:pathLst>
                <a:path w="55880" h="26035">
                  <a:moveTo>
                    <a:pt x="55613" y="0"/>
                  </a:moveTo>
                  <a:lnTo>
                    <a:pt x="35361" y="1682"/>
                  </a:lnTo>
                  <a:lnTo>
                    <a:pt x="19710" y="6623"/>
                  </a:lnTo>
                  <a:lnTo>
                    <a:pt x="8107" y="13573"/>
                  </a:lnTo>
                  <a:lnTo>
                    <a:pt x="0" y="21285"/>
                  </a:lnTo>
                  <a:lnTo>
                    <a:pt x="914" y="21983"/>
                  </a:lnTo>
                  <a:lnTo>
                    <a:pt x="1574" y="23025"/>
                  </a:lnTo>
                  <a:lnTo>
                    <a:pt x="1905" y="24815"/>
                  </a:lnTo>
                  <a:lnTo>
                    <a:pt x="2247" y="25552"/>
                  </a:lnTo>
                  <a:lnTo>
                    <a:pt x="2679" y="25018"/>
                  </a:lnTo>
                  <a:lnTo>
                    <a:pt x="12415" y="15837"/>
                  </a:lnTo>
                  <a:lnTo>
                    <a:pt x="24504" y="9334"/>
                  </a:lnTo>
                  <a:lnTo>
                    <a:pt x="38898" y="5527"/>
                  </a:lnTo>
                  <a:lnTo>
                    <a:pt x="55549" y="4432"/>
                  </a:lnTo>
                  <a:lnTo>
                    <a:pt x="55613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0" name="object 700"/>
            <p:cNvPicPr/>
            <p:nvPr/>
          </p:nvPicPr>
          <p:blipFill>
            <a:blip r:embed="rId175" cstate="print"/>
            <a:stretch>
              <a:fillRect/>
            </a:stretch>
          </p:blipFill>
          <p:spPr>
            <a:xfrm>
              <a:off x="2480919" y="2969501"/>
              <a:ext cx="35039" cy="35521"/>
            </a:xfrm>
            <a:prstGeom prst="rect">
              <a:avLst/>
            </a:prstGeom>
          </p:spPr>
        </p:pic>
        <p:sp>
          <p:nvSpPr>
            <p:cNvPr id="701" name="object 701"/>
            <p:cNvSpPr/>
            <p:nvPr/>
          </p:nvSpPr>
          <p:spPr>
            <a:xfrm>
              <a:off x="2497117" y="2963928"/>
              <a:ext cx="25400" cy="26670"/>
            </a:xfrm>
            <a:custGeom>
              <a:avLst/>
              <a:gdLst/>
              <a:ahLst/>
              <a:cxnLst/>
              <a:rect l="l" t="t" r="r" b="b"/>
              <a:pathLst>
                <a:path w="25400" h="26669">
                  <a:moveTo>
                    <a:pt x="9105" y="0"/>
                  </a:moveTo>
                  <a:lnTo>
                    <a:pt x="2882" y="4927"/>
                  </a:lnTo>
                  <a:lnTo>
                    <a:pt x="787" y="6527"/>
                  </a:lnTo>
                  <a:lnTo>
                    <a:pt x="0" y="9690"/>
                  </a:lnTo>
                  <a:lnTo>
                    <a:pt x="977" y="9283"/>
                  </a:lnTo>
                  <a:lnTo>
                    <a:pt x="3276" y="11112"/>
                  </a:lnTo>
                  <a:lnTo>
                    <a:pt x="3682" y="11188"/>
                  </a:lnTo>
                  <a:lnTo>
                    <a:pt x="3784" y="12890"/>
                  </a:lnTo>
                  <a:lnTo>
                    <a:pt x="2628" y="15278"/>
                  </a:lnTo>
                  <a:lnTo>
                    <a:pt x="4660" y="16586"/>
                  </a:lnTo>
                  <a:lnTo>
                    <a:pt x="6565" y="14224"/>
                  </a:lnTo>
                  <a:lnTo>
                    <a:pt x="11798" y="17411"/>
                  </a:lnTo>
                  <a:lnTo>
                    <a:pt x="8826" y="18440"/>
                  </a:lnTo>
                  <a:lnTo>
                    <a:pt x="9753" y="24079"/>
                  </a:lnTo>
                  <a:lnTo>
                    <a:pt x="11912" y="21043"/>
                  </a:lnTo>
                  <a:lnTo>
                    <a:pt x="14198" y="22148"/>
                  </a:lnTo>
                  <a:lnTo>
                    <a:pt x="14363" y="23558"/>
                  </a:lnTo>
                  <a:lnTo>
                    <a:pt x="17945" y="26377"/>
                  </a:lnTo>
                  <a:lnTo>
                    <a:pt x="21564" y="20497"/>
                  </a:lnTo>
                  <a:lnTo>
                    <a:pt x="24993" y="13741"/>
                  </a:lnTo>
                  <a:lnTo>
                    <a:pt x="24256" y="8991"/>
                  </a:lnTo>
                  <a:lnTo>
                    <a:pt x="20929" y="5245"/>
                  </a:lnTo>
                  <a:lnTo>
                    <a:pt x="16370" y="127"/>
                  </a:lnTo>
                  <a:lnTo>
                    <a:pt x="9105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2" name="object 702"/>
            <p:cNvSpPr/>
            <p:nvPr/>
          </p:nvSpPr>
          <p:spPr>
            <a:xfrm>
              <a:off x="2796183" y="3140861"/>
              <a:ext cx="56515" cy="15875"/>
            </a:xfrm>
            <a:custGeom>
              <a:avLst/>
              <a:gdLst/>
              <a:ahLst/>
              <a:cxnLst/>
              <a:rect l="l" t="t" r="r" b="b"/>
              <a:pathLst>
                <a:path w="56514" h="15875">
                  <a:moveTo>
                    <a:pt x="23583" y="0"/>
                  </a:moveTo>
                  <a:lnTo>
                    <a:pt x="10664" y="29"/>
                  </a:lnTo>
                  <a:lnTo>
                    <a:pt x="241" y="2390"/>
                  </a:lnTo>
                  <a:lnTo>
                    <a:pt x="647" y="3406"/>
                  </a:lnTo>
                  <a:lnTo>
                    <a:pt x="685" y="4600"/>
                  </a:lnTo>
                  <a:lnTo>
                    <a:pt x="76" y="6213"/>
                  </a:lnTo>
                  <a:lnTo>
                    <a:pt x="0" y="7000"/>
                  </a:lnTo>
                  <a:lnTo>
                    <a:pt x="609" y="6746"/>
                  </a:lnTo>
                  <a:lnTo>
                    <a:pt x="13094" y="3981"/>
                  </a:lnTo>
                  <a:lnTo>
                    <a:pt x="26195" y="4557"/>
                  </a:lnTo>
                  <a:lnTo>
                    <a:pt x="39869" y="8470"/>
                  </a:lnTo>
                  <a:lnTo>
                    <a:pt x="54076" y="15713"/>
                  </a:lnTo>
                  <a:lnTo>
                    <a:pt x="56299" y="12106"/>
                  </a:lnTo>
                  <a:lnTo>
                    <a:pt x="38846" y="3594"/>
                  </a:lnTo>
                  <a:lnTo>
                    <a:pt x="23583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3" name="object 703"/>
            <p:cNvPicPr/>
            <p:nvPr/>
          </p:nvPicPr>
          <p:blipFill>
            <a:blip r:embed="rId176" cstate="print"/>
            <a:stretch>
              <a:fillRect/>
            </a:stretch>
          </p:blipFill>
          <p:spPr>
            <a:xfrm>
              <a:off x="2764002" y="3134829"/>
              <a:ext cx="32346" cy="25438"/>
            </a:xfrm>
            <a:prstGeom prst="rect">
              <a:avLst/>
            </a:prstGeom>
          </p:spPr>
        </p:pic>
        <p:sp>
          <p:nvSpPr>
            <p:cNvPr id="704" name="object 704"/>
            <p:cNvSpPr/>
            <p:nvPr/>
          </p:nvSpPr>
          <p:spPr>
            <a:xfrm>
              <a:off x="2785276" y="3132846"/>
              <a:ext cx="20955" cy="26034"/>
            </a:xfrm>
            <a:custGeom>
              <a:avLst/>
              <a:gdLst/>
              <a:ahLst/>
              <a:cxnLst/>
              <a:rect l="l" t="t" r="r" b="b"/>
              <a:pathLst>
                <a:path w="20955" h="26035">
                  <a:moveTo>
                    <a:pt x="12776" y="0"/>
                  </a:moveTo>
                  <a:lnTo>
                    <a:pt x="5257" y="1003"/>
                  </a:lnTo>
                  <a:lnTo>
                    <a:pt x="2768" y="1282"/>
                  </a:lnTo>
                  <a:lnTo>
                    <a:pt x="571" y="3492"/>
                  </a:lnTo>
                  <a:lnTo>
                    <a:pt x="1587" y="3644"/>
                  </a:lnTo>
                  <a:lnTo>
                    <a:pt x="2565" y="6273"/>
                  </a:lnTo>
                  <a:lnTo>
                    <a:pt x="2857" y="6527"/>
                  </a:lnTo>
                  <a:lnTo>
                    <a:pt x="2108" y="7975"/>
                  </a:lnTo>
                  <a:lnTo>
                    <a:pt x="0" y="9372"/>
                  </a:lnTo>
                  <a:lnTo>
                    <a:pt x="1015" y="11455"/>
                  </a:lnTo>
                  <a:lnTo>
                    <a:pt x="3746" y="10426"/>
                  </a:lnTo>
                  <a:lnTo>
                    <a:pt x="6476" y="15608"/>
                  </a:lnTo>
                  <a:lnTo>
                    <a:pt x="3517" y="14986"/>
                  </a:lnTo>
                  <a:lnTo>
                    <a:pt x="1549" y="20078"/>
                  </a:lnTo>
                  <a:lnTo>
                    <a:pt x="4800" y="18630"/>
                  </a:lnTo>
                  <a:lnTo>
                    <a:pt x="6134" y="20662"/>
                  </a:lnTo>
                  <a:lnTo>
                    <a:pt x="5575" y="21894"/>
                  </a:lnTo>
                  <a:lnTo>
                    <a:pt x="7150" y="25971"/>
                  </a:lnTo>
                  <a:lnTo>
                    <a:pt x="12992" y="22910"/>
                  </a:lnTo>
                  <a:lnTo>
                    <a:pt x="19100" y="19037"/>
                  </a:lnTo>
                  <a:lnTo>
                    <a:pt x="20840" y="14808"/>
                  </a:lnTo>
                  <a:lnTo>
                    <a:pt x="19926" y="10083"/>
                  </a:lnTo>
                  <a:lnTo>
                    <a:pt x="18668" y="3657"/>
                  </a:lnTo>
                  <a:lnTo>
                    <a:pt x="12776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5" name="object 705"/>
            <p:cNvSpPr/>
            <p:nvPr/>
          </p:nvSpPr>
          <p:spPr>
            <a:xfrm>
              <a:off x="2803803" y="3118934"/>
              <a:ext cx="49530" cy="34290"/>
            </a:xfrm>
            <a:custGeom>
              <a:avLst/>
              <a:gdLst/>
              <a:ahLst/>
              <a:cxnLst/>
              <a:rect l="l" t="t" r="r" b="b"/>
              <a:pathLst>
                <a:path w="49530" h="34289">
                  <a:moveTo>
                    <a:pt x="2108" y="0"/>
                  </a:moveTo>
                  <a:lnTo>
                    <a:pt x="2070" y="1092"/>
                  </a:lnTo>
                  <a:lnTo>
                    <a:pt x="1612" y="2197"/>
                  </a:lnTo>
                  <a:lnTo>
                    <a:pt x="393" y="3416"/>
                  </a:lnTo>
                  <a:lnTo>
                    <a:pt x="0" y="4114"/>
                  </a:lnTo>
                  <a:lnTo>
                    <a:pt x="35831" y="21692"/>
                  </a:lnTo>
                  <a:lnTo>
                    <a:pt x="45859" y="34086"/>
                  </a:lnTo>
                  <a:lnTo>
                    <a:pt x="49364" y="31699"/>
                  </a:lnTo>
                  <a:lnTo>
                    <a:pt x="36883" y="16816"/>
                  </a:lnTo>
                  <a:lnTo>
                    <a:pt x="24403" y="7315"/>
                  </a:lnTo>
                  <a:lnTo>
                    <a:pt x="12588" y="2081"/>
                  </a:lnTo>
                  <a:lnTo>
                    <a:pt x="2108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6" name="object 706"/>
            <p:cNvSpPr/>
            <p:nvPr/>
          </p:nvSpPr>
          <p:spPr>
            <a:xfrm>
              <a:off x="2793203" y="3107201"/>
              <a:ext cx="22860" cy="24765"/>
            </a:xfrm>
            <a:custGeom>
              <a:avLst/>
              <a:gdLst/>
              <a:ahLst/>
              <a:cxnLst/>
              <a:rect l="l" t="t" r="r" b="b"/>
              <a:pathLst>
                <a:path w="22860" h="24764">
                  <a:moveTo>
                    <a:pt x="8750" y="0"/>
                  </a:moveTo>
                  <a:lnTo>
                    <a:pt x="5854" y="1130"/>
                  </a:lnTo>
                  <a:lnTo>
                    <a:pt x="6718" y="1663"/>
                  </a:lnTo>
                  <a:lnTo>
                    <a:pt x="6553" y="4470"/>
                  </a:lnTo>
                  <a:lnTo>
                    <a:pt x="6705" y="4825"/>
                  </a:lnTo>
                  <a:lnTo>
                    <a:pt x="5448" y="5841"/>
                  </a:lnTo>
                  <a:lnTo>
                    <a:pt x="2933" y="6248"/>
                  </a:lnTo>
                  <a:lnTo>
                    <a:pt x="3035" y="8572"/>
                  </a:lnTo>
                  <a:lnTo>
                    <a:pt x="5943" y="8750"/>
                  </a:lnTo>
                  <a:lnTo>
                    <a:pt x="6324" y="14592"/>
                  </a:lnTo>
                  <a:lnTo>
                    <a:pt x="3873" y="12826"/>
                  </a:lnTo>
                  <a:lnTo>
                    <a:pt x="0" y="16675"/>
                  </a:lnTo>
                  <a:lnTo>
                    <a:pt x="3555" y="16675"/>
                  </a:lnTo>
                  <a:lnTo>
                    <a:pt x="3936" y="19075"/>
                  </a:lnTo>
                  <a:lnTo>
                    <a:pt x="2933" y="19964"/>
                  </a:lnTo>
                  <a:lnTo>
                    <a:pt x="2717" y="24320"/>
                  </a:lnTo>
                  <a:lnTo>
                    <a:pt x="9296" y="23901"/>
                  </a:lnTo>
                  <a:lnTo>
                    <a:pt x="16459" y="22859"/>
                  </a:lnTo>
                  <a:lnTo>
                    <a:pt x="19773" y="19697"/>
                  </a:lnTo>
                  <a:lnTo>
                    <a:pt x="20853" y="15011"/>
                  </a:lnTo>
                  <a:lnTo>
                    <a:pt x="22326" y="8635"/>
                  </a:lnTo>
                  <a:lnTo>
                    <a:pt x="18427" y="2908"/>
                  </a:lnTo>
                  <a:lnTo>
                    <a:pt x="8750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7" name="object 707"/>
            <p:cNvSpPr/>
            <p:nvPr/>
          </p:nvSpPr>
          <p:spPr>
            <a:xfrm>
              <a:off x="2849857" y="3100256"/>
              <a:ext cx="27305" cy="52705"/>
            </a:xfrm>
            <a:custGeom>
              <a:avLst/>
              <a:gdLst/>
              <a:ahLst/>
              <a:cxnLst/>
              <a:rect l="l" t="t" r="r" b="b"/>
              <a:pathLst>
                <a:path w="27305" h="52705">
                  <a:moveTo>
                    <a:pt x="22809" y="0"/>
                  </a:moveTo>
                  <a:lnTo>
                    <a:pt x="15089" y="7388"/>
                  </a:lnTo>
                  <a:lnTo>
                    <a:pt x="7942" y="18148"/>
                  </a:lnTo>
                  <a:lnTo>
                    <a:pt x="2526" y="32861"/>
                  </a:lnTo>
                  <a:lnTo>
                    <a:pt x="0" y="52108"/>
                  </a:lnTo>
                  <a:lnTo>
                    <a:pt x="4229" y="52235"/>
                  </a:lnTo>
                  <a:lnTo>
                    <a:pt x="6023" y="36395"/>
                  </a:lnTo>
                  <a:lnTo>
                    <a:pt x="10306" y="22833"/>
                  </a:lnTo>
                  <a:lnTo>
                    <a:pt x="17055" y="11592"/>
                  </a:lnTo>
                  <a:lnTo>
                    <a:pt x="26250" y="2717"/>
                  </a:lnTo>
                  <a:lnTo>
                    <a:pt x="26796" y="2336"/>
                  </a:lnTo>
                  <a:lnTo>
                    <a:pt x="26098" y="1968"/>
                  </a:lnTo>
                  <a:lnTo>
                    <a:pt x="24396" y="1587"/>
                  </a:lnTo>
                  <a:lnTo>
                    <a:pt x="23431" y="901"/>
                  </a:lnTo>
                  <a:lnTo>
                    <a:pt x="22809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8" name="object 708"/>
            <p:cNvPicPr/>
            <p:nvPr/>
          </p:nvPicPr>
          <p:blipFill>
            <a:blip r:embed="rId177" cstate="print"/>
            <a:stretch>
              <a:fillRect/>
            </a:stretch>
          </p:blipFill>
          <p:spPr>
            <a:xfrm>
              <a:off x="2872782" y="3079800"/>
              <a:ext cx="35263" cy="30734"/>
            </a:xfrm>
            <a:prstGeom prst="rect">
              <a:avLst/>
            </a:prstGeom>
          </p:spPr>
        </p:pic>
        <p:sp>
          <p:nvSpPr>
            <p:cNvPr id="709" name="object 709"/>
            <p:cNvSpPr/>
            <p:nvPr/>
          </p:nvSpPr>
          <p:spPr>
            <a:xfrm>
              <a:off x="2865771" y="3089609"/>
              <a:ext cx="24130" cy="24765"/>
            </a:xfrm>
            <a:custGeom>
              <a:avLst/>
              <a:gdLst/>
              <a:ahLst/>
              <a:cxnLst/>
              <a:rect l="l" t="t" r="r" b="b"/>
              <a:pathLst>
                <a:path w="24130" h="24764">
                  <a:moveTo>
                    <a:pt x="9817" y="0"/>
                  </a:moveTo>
                  <a:lnTo>
                    <a:pt x="6845" y="2247"/>
                  </a:lnTo>
                  <a:lnTo>
                    <a:pt x="1714" y="6045"/>
                  </a:lnTo>
                  <a:lnTo>
                    <a:pt x="0" y="12763"/>
                  </a:lnTo>
                  <a:lnTo>
                    <a:pt x="6197" y="22288"/>
                  </a:lnTo>
                  <a:lnTo>
                    <a:pt x="10388" y="24142"/>
                  </a:lnTo>
                  <a:lnTo>
                    <a:pt x="15100" y="23164"/>
                  </a:lnTo>
                  <a:lnTo>
                    <a:pt x="17475" y="22669"/>
                  </a:lnTo>
                  <a:lnTo>
                    <a:pt x="23799" y="20802"/>
                  </a:lnTo>
                  <a:lnTo>
                    <a:pt x="22110" y="16789"/>
                  </a:lnTo>
                  <a:lnTo>
                    <a:pt x="20853" y="16281"/>
                  </a:lnTo>
                  <a:lnTo>
                    <a:pt x="20408" y="13906"/>
                  </a:lnTo>
                  <a:lnTo>
                    <a:pt x="23748" y="12674"/>
                  </a:lnTo>
                  <a:lnTo>
                    <a:pt x="18783" y="10401"/>
                  </a:lnTo>
                  <a:lnTo>
                    <a:pt x="17094" y="12903"/>
                  </a:lnTo>
                  <a:lnTo>
                    <a:pt x="15455" y="7277"/>
                  </a:lnTo>
                  <a:lnTo>
                    <a:pt x="18122" y="6121"/>
                  </a:lnTo>
                  <a:lnTo>
                    <a:pt x="17411" y="3898"/>
                  </a:lnTo>
                  <a:lnTo>
                    <a:pt x="14922" y="4368"/>
                  </a:lnTo>
                  <a:lnTo>
                    <a:pt x="13385" y="3835"/>
                  </a:lnTo>
                  <a:lnTo>
                    <a:pt x="13411" y="3454"/>
                  </a:lnTo>
                  <a:lnTo>
                    <a:pt x="12293" y="889"/>
                  </a:lnTo>
                  <a:lnTo>
                    <a:pt x="12928" y="88"/>
                  </a:lnTo>
                  <a:lnTo>
                    <a:pt x="9817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0" name="object 710"/>
            <p:cNvSpPr/>
            <p:nvPr/>
          </p:nvSpPr>
          <p:spPr>
            <a:xfrm>
              <a:off x="2844999" y="3097878"/>
              <a:ext cx="10795" cy="57150"/>
            </a:xfrm>
            <a:custGeom>
              <a:avLst/>
              <a:gdLst/>
              <a:ahLst/>
              <a:cxnLst/>
              <a:rect l="l" t="t" r="r" b="b"/>
              <a:pathLst>
                <a:path w="10794" h="57150">
                  <a:moveTo>
                    <a:pt x="6197" y="0"/>
                  </a:moveTo>
                  <a:lnTo>
                    <a:pt x="2154" y="9891"/>
                  </a:lnTo>
                  <a:lnTo>
                    <a:pt x="0" y="22631"/>
                  </a:lnTo>
                  <a:lnTo>
                    <a:pt x="1036" y="38276"/>
                  </a:lnTo>
                  <a:lnTo>
                    <a:pt x="6565" y="56883"/>
                  </a:lnTo>
                  <a:lnTo>
                    <a:pt x="10490" y="55295"/>
                  </a:lnTo>
                  <a:lnTo>
                    <a:pt x="5680" y="40096"/>
                  </a:lnTo>
                  <a:lnTo>
                    <a:pt x="4070" y="25963"/>
                  </a:lnTo>
                  <a:lnTo>
                    <a:pt x="5661" y="12942"/>
                  </a:lnTo>
                  <a:lnTo>
                    <a:pt x="10452" y="1079"/>
                  </a:lnTo>
                  <a:lnTo>
                    <a:pt x="10782" y="520"/>
                  </a:lnTo>
                  <a:lnTo>
                    <a:pt x="9994" y="457"/>
                  </a:lnTo>
                  <a:lnTo>
                    <a:pt x="8293" y="800"/>
                  </a:lnTo>
                  <a:lnTo>
                    <a:pt x="7137" y="571"/>
                  </a:lnTo>
                  <a:lnTo>
                    <a:pt x="6197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1" name="object 711"/>
            <p:cNvPicPr/>
            <p:nvPr/>
          </p:nvPicPr>
          <p:blipFill>
            <a:blip r:embed="rId178" cstate="print"/>
            <a:stretch>
              <a:fillRect/>
            </a:stretch>
          </p:blipFill>
          <p:spPr>
            <a:xfrm>
              <a:off x="2843606" y="3066605"/>
              <a:ext cx="28966" cy="33845"/>
            </a:xfrm>
            <a:prstGeom prst="rect">
              <a:avLst/>
            </a:prstGeom>
          </p:spPr>
        </p:pic>
        <p:sp>
          <p:nvSpPr>
            <p:cNvPr id="712" name="object 712"/>
            <p:cNvSpPr/>
            <p:nvPr/>
          </p:nvSpPr>
          <p:spPr>
            <a:xfrm>
              <a:off x="2840678" y="3086312"/>
              <a:ext cx="26670" cy="22225"/>
            </a:xfrm>
            <a:custGeom>
              <a:avLst/>
              <a:gdLst/>
              <a:ahLst/>
              <a:cxnLst/>
              <a:rect l="l" t="t" r="r" b="b"/>
              <a:pathLst>
                <a:path w="26669" h="22225">
                  <a:moveTo>
                    <a:pt x="5448" y="0"/>
                  </a:moveTo>
                  <a:lnTo>
                    <a:pt x="2908" y="1790"/>
                  </a:lnTo>
                  <a:lnTo>
                    <a:pt x="1866" y="5359"/>
                  </a:lnTo>
                  <a:lnTo>
                    <a:pt x="0" y="11468"/>
                  </a:lnTo>
                  <a:lnTo>
                    <a:pt x="2628" y="17894"/>
                  </a:lnTo>
                  <a:lnTo>
                    <a:pt x="13258" y="21844"/>
                  </a:lnTo>
                  <a:lnTo>
                    <a:pt x="17741" y="20840"/>
                  </a:lnTo>
                  <a:lnTo>
                    <a:pt x="20929" y="17259"/>
                  </a:lnTo>
                  <a:lnTo>
                    <a:pt x="22555" y="15443"/>
                  </a:lnTo>
                  <a:lnTo>
                    <a:pt x="26517" y="10185"/>
                  </a:lnTo>
                  <a:lnTo>
                    <a:pt x="22783" y="7962"/>
                  </a:lnTo>
                  <a:lnTo>
                    <a:pt x="21462" y="8305"/>
                  </a:lnTo>
                  <a:lnTo>
                    <a:pt x="19697" y="6654"/>
                  </a:lnTo>
                  <a:lnTo>
                    <a:pt x="21640" y="3683"/>
                  </a:lnTo>
                  <a:lnTo>
                    <a:pt x="16306" y="4800"/>
                  </a:lnTo>
                  <a:lnTo>
                    <a:pt x="16421" y="7810"/>
                  </a:lnTo>
                  <a:lnTo>
                    <a:pt x="11760" y="4279"/>
                  </a:lnTo>
                  <a:lnTo>
                    <a:pt x="13207" y="1752"/>
                  </a:lnTo>
                  <a:lnTo>
                    <a:pt x="11341" y="393"/>
                  </a:lnTo>
                  <a:lnTo>
                    <a:pt x="9601" y="2260"/>
                  </a:lnTo>
                  <a:lnTo>
                    <a:pt x="8064" y="2755"/>
                  </a:lnTo>
                  <a:lnTo>
                    <a:pt x="7861" y="2425"/>
                  </a:lnTo>
                  <a:lnTo>
                    <a:pt x="5422" y="1016"/>
                  </a:lnTo>
                  <a:lnTo>
                    <a:pt x="5448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3" name="object 713"/>
            <p:cNvSpPr/>
            <p:nvPr/>
          </p:nvSpPr>
          <p:spPr>
            <a:xfrm>
              <a:off x="2850865" y="3151523"/>
              <a:ext cx="45085" cy="11430"/>
            </a:xfrm>
            <a:custGeom>
              <a:avLst/>
              <a:gdLst/>
              <a:ahLst/>
              <a:cxnLst/>
              <a:rect l="l" t="t" r="r" b="b"/>
              <a:pathLst>
                <a:path w="45085" h="11430">
                  <a:moveTo>
                    <a:pt x="16337" y="0"/>
                  </a:moveTo>
                  <a:lnTo>
                    <a:pt x="0" y="1802"/>
                  </a:lnTo>
                  <a:lnTo>
                    <a:pt x="76" y="4774"/>
                  </a:lnTo>
                  <a:lnTo>
                    <a:pt x="13505" y="3092"/>
                  </a:lnTo>
                  <a:lnTo>
                    <a:pt x="25119" y="3563"/>
                  </a:lnTo>
                  <a:lnTo>
                    <a:pt x="34882" y="6180"/>
                  </a:lnTo>
                  <a:lnTo>
                    <a:pt x="42760" y="10934"/>
                  </a:lnTo>
                  <a:lnTo>
                    <a:pt x="43103" y="11238"/>
                  </a:lnTo>
                  <a:lnTo>
                    <a:pt x="43395" y="10680"/>
                  </a:lnTo>
                  <a:lnTo>
                    <a:pt x="43637" y="9448"/>
                  </a:lnTo>
                  <a:lnTo>
                    <a:pt x="44183" y="8648"/>
                  </a:lnTo>
                  <a:lnTo>
                    <a:pt x="44907" y="8038"/>
                  </a:lnTo>
                  <a:lnTo>
                    <a:pt x="38349" y="4033"/>
                  </a:lnTo>
                  <a:lnTo>
                    <a:pt x="28973" y="1048"/>
                  </a:lnTo>
                  <a:lnTo>
                    <a:pt x="16337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14" name="object 714"/>
            <p:cNvPicPr/>
            <p:nvPr/>
          </p:nvPicPr>
          <p:blipFill>
            <a:blip r:embed="rId179" cstate="print"/>
            <a:stretch>
              <a:fillRect/>
            </a:stretch>
          </p:blipFill>
          <p:spPr>
            <a:xfrm>
              <a:off x="2888830" y="3151225"/>
              <a:ext cx="34175" cy="30657"/>
            </a:xfrm>
            <a:prstGeom prst="rect">
              <a:avLst/>
            </a:prstGeom>
          </p:spPr>
        </p:pic>
        <p:sp>
          <p:nvSpPr>
            <p:cNvPr id="715" name="object 715"/>
            <p:cNvSpPr/>
            <p:nvPr/>
          </p:nvSpPr>
          <p:spPr>
            <a:xfrm>
              <a:off x="2882115" y="3146964"/>
              <a:ext cx="22860" cy="26670"/>
            </a:xfrm>
            <a:custGeom>
              <a:avLst/>
              <a:gdLst/>
              <a:ahLst/>
              <a:cxnLst/>
              <a:rect l="l" t="t" r="r" b="b"/>
              <a:pathLst>
                <a:path w="22860" h="26669">
                  <a:moveTo>
                    <a:pt x="11950" y="0"/>
                  </a:moveTo>
                  <a:lnTo>
                    <a:pt x="5257" y="1816"/>
                  </a:lnTo>
                  <a:lnTo>
                    <a:pt x="0" y="11874"/>
                  </a:lnTo>
                  <a:lnTo>
                    <a:pt x="444" y="16446"/>
                  </a:lnTo>
                  <a:lnTo>
                    <a:pt x="3606" y="20066"/>
                  </a:lnTo>
                  <a:lnTo>
                    <a:pt x="5206" y="21894"/>
                  </a:lnTo>
                  <a:lnTo>
                    <a:pt x="9944" y="26479"/>
                  </a:lnTo>
                  <a:lnTo>
                    <a:pt x="12611" y="23037"/>
                  </a:lnTo>
                  <a:lnTo>
                    <a:pt x="12420" y="21691"/>
                  </a:lnTo>
                  <a:lnTo>
                    <a:pt x="14274" y="20154"/>
                  </a:lnTo>
                  <a:lnTo>
                    <a:pt x="16992" y="22453"/>
                  </a:lnTo>
                  <a:lnTo>
                    <a:pt x="16548" y="17005"/>
                  </a:lnTo>
                  <a:lnTo>
                    <a:pt x="13538" y="16764"/>
                  </a:lnTo>
                  <a:lnTo>
                    <a:pt x="17627" y="12573"/>
                  </a:lnTo>
                  <a:lnTo>
                    <a:pt x="19951" y="14338"/>
                  </a:lnTo>
                  <a:lnTo>
                    <a:pt x="21539" y="12623"/>
                  </a:lnTo>
                  <a:lnTo>
                    <a:pt x="19888" y="10693"/>
                  </a:lnTo>
                  <a:lnTo>
                    <a:pt x="19608" y="9093"/>
                  </a:lnTo>
                  <a:lnTo>
                    <a:pt x="19951" y="8915"/>
                  </a:lnTo>
                  <a:lnTo>
                    <a:pt x="21628" y="6692"/>
                  </a:lnTo>
                  <a:lnTo>
                    <a:pt x="22656" y="6845"/>
                  </a:lnTo>
                  <a:lnTo>
                    <a:pt x="21196" y="4102"/>
                  </a:lnTo>
                  <a:lnTo>
                    <a:pt x="17779" y="2616"/>
                  </a:lnTo>
                  <a:lnTo>
                    <a:pt x="11950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6" name="object 716"/>
            <p:cNvSpPr/>
            <p:nvPr/>
          </p:nvSpPr>
          <p:spPr>
            <a:xfrm>
              <a:off x="2823584" y="3096915"/>
              <a:ext cx="29209" cy="55880"/>
            </a:xfrm>
            <a:custGeom>
              <a:avLst/>
              <a:gdLst/>
              <a:ahLst/>
              <a:cxnLst/>
              <a:rect l="l" t="t" r="r" b="b"/>
              <a:pathLst>
                <a:path w="29210" h="55880">
                  <a:moveTo>
                    <a:pt x="4699" y="0"/>
                  </a:moveTo>
                  <a:lnTo>
                    <a:pt x="3898" y="241"/>
                  </a:lnTo>
                  <a:lnTo>
                    <a:pt x="2400" y="1244"/>
                  </a:lnTo>
                  <a:lnTo>
                    <a:pt x="1155" y="1473"/>
                  </a:lnTo>
                  <a:lnTo>
                    <a:pt x="14051" y="38655"/>
                  </a:lnTo>
                  <a:lnTo>
                    <a:pt x="25730" y="55587"/>
                  </a:lnTo>
                  <a:lnTo>
                    <a:pt x="28841" y="52514"/>
                  </a:lnTo>
                  <a:lnTo>
                    <a:pt x="19385" y="38965"/>
                  </a:lnTo>
                  <a:lnTo>
                    <a:pt x="12055" y="25958"/>
                  </a:lnTo>
                  <a:lnTo>
                    <a:pt x="7063" y="13266"/>
                  </a:lnTo>
                  <a:lnTo>
                    <a:pt x="4622" y="660"/>
                  </a:lnTo>
                  <a:lnTo>
                    <a:pt x="4699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7" name="object 717"/>
            <p:cNvSpPr/>
            <p:nvPr/>
          </p:nvSpPr>
          <p:spPr>
            <a:xfrm>
              <a:off x="2814585" y="3087846"/>
              <a:ext cx="21590" cy="17780"/>
            </a:xfrm>
            <a:custGeom>
              <a:avLst/>
              <a:gdLst/>
              <a:ahLst/>
              <a:cxnLst/>
              <a:rect l="l" t="t" r="r" b="b"/>
              <a:pathLst>
                <a:path w="21589" h="17780">
                  <a:moveTo>
                    <a:pt x="15214" y="0"/>
                  </a:moveTo>
                  <a:lnTo>
                    <a:pt x="11442" y="2666"/>
                  </a:lnTo>
                  <a:lnTo>
                    <a:pt x="12547" y="4965"/>
                  </a:lnTo>
                  <a:lnTo>
                    <a:pt x="9740" y="4292"/>
                  </a:lnTo>
                  <a:lnTo>
                    <a:pt x="7734" y="3771"/>
                  </a:lnTo>
                  <a:lnTo>
                    <a:pt x="8013" y="1320"/>
                  </a:lnTo>
                  <a:lnTo>
                    <a:pt x="6095" y="914"/>
                  </a:lnTo>
                  <a:lnTo>
                    <a:pt x="5384" y="2933"/>
                  </a:lnTo>
                  <a:lnTo>
                    <a:pt x="4343" y="3835"/>
                  </a:lnTo>
                  <a:lnTo>
                    <a:pt x="4063" y="3670"/>
                  </a:lnTo>
                  <a:lnTo>
                    <a:pt x="1714" y="3390"/>
                  </a:lnTo>
                  <a:lnTo>
                    <a:pt x="1384" y="2578"/>
                  </a:lnTo>
                  <a:lnTo>
                    <a:pt x="0" y="4838"/>
                  </a:lnTo>
                  <a:lnTo>
                    <a:pt x="393" y="7962"/>
                  </a:lnTo>
                  <a:lnTo>
                    <a:pt x="990" y="13334"/>
                  </a:lnTo>
                  <a:lnTo>
                    <a:pt x="5219" y="17449"/>
                  </a:lnTo>
                  <a:lnTo>
                    <a:pt x="14820" y="16941"/>
                  </a:lnTo>
                  <a:lnTo>
                    <a:pt x="17957" y="14643"/>
                  </a:lnTo>
                  <a:lnTo>
                    <a:pt x="19240" y="10782"/>
                  </a:lnTo>
                  <a:lnTo>
                    <a:pt x="19888" y="8826"/>
                  </a:lnTo>
                  <a:lnTo>
                    <a:pt x="21196" y="3390"/>
                  </a:lnTo>
                  <a:lnTo>
                    <a:pt x="17538" y="2933"/>
                  </a:lnTo>
                  <a:lnTo>
                    <a:pt x="16636" y="3644"/>
                  </a:lnTo>
                  <a:lnTo>
                    <a:pt x="14706" y="2959"/>
                  </a:lnTo>
                  <a:lnTo>
                    <a:pt x="15214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8" name="object 718"/>
            <p:cNvSpPr/>
            <p:nvPr/>
          </p:nvSpPr>
          <p:spPr>
            <a:xfrm>
              <a:off x="2850002" y="3130049"/>
              <a:ext cx="54610" cy="24765"/>
            </a:xfrm>
            <a:custGeom>
              <a:avLst/>
              <a:gdLst/>
              <a:ahLst/>
              <a:cxnLst/>
              <a:rect l="l" t="t" r="r" b="b"/>
              <a:pathLst>
                <a:path w="54610" h="24764">
                  <a:moveTo>
                    <a:pt x="42148" y="0"/>
                  </a:moveTo>
                  <a:lnTo>
                    <a:pt x="29502" y="2650"/>
                  </a:lnTo>
                  <a:lnTo>
                    <a:pt x="15313" y="9331"/>
                  </a:lnTo>
                  <a:lnTo>
                    <a:pt x="0" y="21279"/>
                  </a:lnTo>
                  <a:lnTo>
                    <a:pt x="2933" y="24352"/>
                  </a:lnTo>
                  <a:lnTo>
                    <a:pt x="15323" y="14318"/>
                  </a:lnTo>
                  <a:lnTo>
                    <a:pt x="27889" y="7655"/>
                  </a:lnTo>
                  <a:lnTo>
                    <a:pt x="40588" y="4378"/>
                  </a:lnTo>
                  <a:lnTo>
                    <a:pt x="53378" y="4502"/>
                  </a:lnTo>
                  <a:lnTo>
                    <a:pt x="54013" y="4604"/>
                  </a:lnTo>
                  <a:lnTo>
                    <a:pt x="53784" y="3855"/>
                  </a:lnTo>
                  <a:lnTo>
                    <a:pt x="52844" y="2394"/>
                  </a:lnTo>
                  <a:lnTo>
                    <a:pt x="52641" y="1226"/>
                  </a:lnTo>
                  <a:lnTo>
                    <a:pt x="52831" y="146"/>
                  </a:lnTo>
                  <a:lnTo>
                    <a:pt x="42148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9" name="object 719"/>
            <p:cNvSpPr/>
            <p:nvPr/>
          </p:nvSpPr>
          <p:spPr>
            <a:xfrm>
              <a:off x="2885198" y="3111768"/>
              <a:ext cx="20320" cy="25400"/>
            </a:xfrm>
            <a:custGeom>
              <a:avLst/>
              <a:gdLst/>
              <a:ahLst/>
              <a:cxnLst/>
              <a:rect l="l" t="t" r="r" b="b"/>
              <a:pathLst>
                <a:path w="20319" h="25400">
                  <a:moveTo>
                    <a:pt x="15074" y="0"/>
                  </a:moveTo>
                  <a:lnTo>
                    <a:pt x="12560" y="241"/>
                  </a:lnTo>
                  <a:lnTo>
                    <a:pt x="5016" y="825"/>
                  </a:lnTo>
                  <a:lnTo>
                    <a:pt x="0" y="5613"/>
                  </a:lnTo>
                  <a:lnTo>
                    <a:pt x="203" y="16954"/>
                  </a:lnTo>
                  <a:lnTo>
                    <a:pt x="2768" y="20751"/>
                  </a:lnTo>
                  <a:lnTo>
                    <a:pt x="7277" y="22428"/>
                  </a:lnTo>
                  <a:lnTo>
                    <a:pt x="9550" y="23279"/>
                  </a:lnTo>
                  <a:lnTo>
                    <a:pt x="15887" y="25044"/>
                  </a:lnTo>
                  <a:lnTo>
                    <a:pt x="16598" y="20751"/>
                  </a:lnTo>
                  <a:lnTo>
                    <a:pt x="15798" y="19646"/>
                  </a:lnTo>
                  <a:lnTo>
                    <a:pt x="16687" y="17398"/>
                  </a:lnTo>
                  <a:lnTo>
                    <a:pt x="20154" y="18135"/>
                  </a:lnTo>
                  <a:lnTo>
                    <a:pt x="17157" y="13576"/>
                  </a:lnTo>
                  <a:lnTo>
                    <a:pt x="14401" y="14782"/>
                  </a:lnTo>
                  <a:lnTo>
                    <a:pt x="16014" y="9143"/>
                  </a:lnTo>
                  <a:lnTo>
                    <a:pt x="18884" y="9575"/>
                  </a:lnTo>
                  <a:lnTo>
                    <a:pt x="19456" y="7340"/>
                  </a:lnTo>
                  <a:lnTo>
                    <a:pt x="17094" y="6413"/>
                  </a:lnTo>
                  <a:lnTo>
                    <a:pt x="16065" y="5156"/>
                  </a:lnTo>
                  <a:lnTo>
                    <a:pt x="16306" y="4825"/>
                  </a:lnTo>
                  <a:lnTo>
                    <a:pt x="16725" y="2057"/>
                  </a:lnTo>
                  <a:lnTo>
                    <a:pt x="17678" y="1714"/>
                  </a:lnTo>
                  <a:lnTo>
                    <a:pt x="15074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0" name="object 720"/>
            <p:cNvSpPr/>
            <p:nvPr/>
          </p:nvSpPr>
          <p:spPr>
            <a:xfrm>
              <a:off x="2739936" y="3535235"/>
              <a:ext cx="61594" cy="20320"/>
            </a:xfrm>
            <a:custGeom>
              <a:avLst/>
              <a:gdLst/>
              <a:ahLst/>
              <a:cxnLst/>
              <a:rect l="l" t="t" r="r" b="b"/>
              <a:pathLst>
                <a:path w="61594" h="20320">
                  <a:moveTo>
                    <a:pt x="61061" y="19977"/>
                  </a:moveTo>
                  <a:lnTo>
                    <a:pt x="60032" y="19621"/>
                  </a:lnTo>
                  <a:lnTo>
                    <a:pt x="52743" y="16344"/>
                  </a:lnTo>
                  <a:lnTo>
                    <a:pt x="46456" y="11734"/>
                  </a:lnTo>
                  <a:lnTo>
                    <a:pt x="44894" y="9461"/>
                  </a:lnTo>
                  <a:lnTo>
                    <a:pt x="45872" y="9093"/>
                  </a:lnTo>
                  <a:lnTo>
                    <a:pt x="42887" y="1701"/>
                  </a:lnTo>
                  <a:lnTo>
                    <a:pt x="40817" y="2590"/>
                  </a:lnTo>
                  <a:lnTo>
                    <a:pt x="39890" y="431"/>
                  </a:lnTo>
                  <a:lnTo>
                    <a:pt x="37160" y="1993"/>
                  </a:lnTo>
                  <a:lnTo>
                    <a:pt x="36029" y="0"/>
                  </a:lnTo>
                  <a:lnTo>
                    <a:pt x="25501" y="2133"/>
                  </a:lnTo>
                  <a:lnTo>
                    <a:pt x="25933" y="7010"/>
                  </a:lnTo>
                  <a:lnTo>
                    <a:pt x="21640" y="8521"/>
                  </a:lnTo>
                  <a:lnTo>
                    <a:pt x="14554" y="12217"/>
                  </a:lnTo>
                  <a:lnTo>
                    <a:pt x="8534" y="16522"/>
                  </a:lnTo>
                  <a:lnTo>
                    <a:pt x="7721" y="16840"/>
                  </a:lnTo>
                  <a:lnTo>
                    <a:pt x="0" y="19989"/>
                  </a:lnTo>
                  <a:lnTo>
                    <a:pt x="4813" y="19989"/>
                  </a:lnTo>
                  <a:lnTo>
                    <a:pt x="11734" y="19989"/>
                  </a:lnTo>
                  <a:lnTo>
                    <a:pt x="15494" y="19989"/>
                  </a:lnTo>
                  <a:lnTo>
                    <a:pt x="26073" y="15786"/>
                  </a:lnTo>
                  <a:lnTo>
                    <a:pt x="26784" y="15468"/>
                  </a:lnTo>
                  <a:lnTo>
                    <a:pt x="27279" y="19989"/>
                  </a:lnTo>
                  <a:lnTo>
                    <a:pt x="43840" y="19989"/>
                  </a:lnTo>
                  <a:lnTo>
                    <a:pt x="45453" y="19977"/>
                  </a:lnTo>
                  <a:lnTo>
                    <a:pt x="56819" y="19977"/>
                  </a:lnTo>
                  <a:lnTo>
                    <a:pt x="61061" y="19977"/>
                  </a:lnTo>
                  <a:close/>
                </a:path>
              </a:pathLst>
            </a:custGeom>
            <a:solidFill>
              <a:srgbClr val="BBBA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1" name="object 721"/>
            <p:cNvPicPr/>
            <p:nvPr/>
          </p:nvPicPr>
          <p:blipFill>
            <a:blip r:embed="rId180" cstate="print"/>
            <a:stretch>
              <a:fillRect/>
            </a:stretch>
          </p:blipFill>
          <p:spPr>
            <a:xfrm>
              <a:off x="3084605" y="3204020"/>
              <a:ext cx="71712" cy="70255"/>
            </a:xfrm>
            <a:prstGeom prst="rect">
              <a:avLst/>
            </a:prstGeom>
          </p:spPr>
        </p:pic>
        <p:sp>
          <p:nvSpPr>
            <p:cNvPr id="722" name="object 722"/>
            <p:cNvSpPr/>
            <p:nvPr/>
          </p:nvSpPr>
          <p:spPr>
            <a:xfrm>
              <a:off x="3123182" y="3217203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89" h="22225">
                  <a:moveTo>
                    <a:pt x="8267" y="0"/>
                  </a:moveTo>
                  <a:lnTo>
                    <a:pt x="939" y="6934"/>
                  </a:lnTo>
                  <a:lnTo>
                    <a:pt x="0" y="10896"/>
                  </a:lnTo>
                  <a:lnTo>
                    <a:pt x="1600" y="14858"/>
                  </a:lnTo>
                  <a:lnTo>
                    <a:pt x="2413" y="16852"/>
                  </a:lnTo>
                  <a:lnTo>
                    <a:pt x="5067" y="22085"/>
                  </a:lnTo>
                  <a:lnTo>
                    <a:pt x="8293" y="19964"/>
                  </a:lnTo>
                  <a:lnTo>
                    <a:pt x="8534" y="18783"/>
                  </a:lnTo>
                  <a:lnTo>
                    <a:pt x="10553" y="18008"/>
                  </a:lnTo>
                  <a:lnTo>
                    <a:pt x="12141" y="20726"/>
                  </a:lnTo>
                  <a:lnTo>
                    <a:pt x="13347" y="16027"/>
                  </a:lnTo>
                  <a:lnTo>
                    <a:pt x="10909" y="14935"/>
                  </a:lnTo>
                  <a:lnTo>
                    <a:pt x="15532" y="12623"/>
                  </a:lnTo>
                  <a:lnTo>
                    <a:pt x="16992" y="14770"/>
                  </a:lnTo>
                  <a:lnTo>
                    <a:pt x="18808" y="13792"/>
                  </a:lnTo>
                  <a:lnTo>
                    <a:pt x="17995" y="11683"/>
                  </a:lnTo>
                  <a:lnTo>
                    <a:pt x="18211" y="10261"/>
                  </a:lnTo>
                  <a:lnTo>
                    <a:pt x="18542" y="10223"/>
                  </a:lnTo>
                  <a:lnTo>
                    <a:pt x="20624" y="8839"/>
                  </a:lnTo>
                  <a:lnTo>
                    <a:pt x="21437" y="9245"/>
                  </a:lnTo>
                  <a:lnTo>
                    <a:pt x="20993" y="6515"/>
                  </a:lnTo>
                  <a:lnTo>
                    <a:pt x="18554" y="4292"/>
                  </a:lnTo>
                  <a:lnTo>
                    <a:pt x="14401" y="406"/>
                  </a:lnTo>
                  <a:lnTo>
                    <a:pt x="8267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3" name="object 723"/>
            <p:cNvSpPr/>
            <p:nvPr/>
          </p:nvSpPr>
          <p:spPr>
            <a:xfrm>
              <a:off x="3086003" y="3164417"/>
              <a:ext cx="31750" cy="43180"/>
            </a:xfrm>
            <a:custGeom>
              <a:avLst/>
              <a:gdLst/>
              <a:ahLst/>
              <a:cxnLst/>
              <a:rect l="l" t="t" r="r" b="b"/>
              <a:pathLst>
                <a:path w="31750" h="43180">
                  <a:moveTo>
                    <a:pt x="28105" y="0"/>
                  </a:moveTo>
                  <a:lnTo>
                    <a:pt x="0" y="39738"/>
                  </a:lnTo>
                  <a:lnTo>
                    <a:pt x="2006" y="42926"/>
                  </a:lnTo>
                  <a:lnTo>
                    <a:pt x="15621" y="32331"/>
                  </a:lnTo>
                  <a:lnTo>
                    <a:pt x="24461" y="21559"/>
                  </a:lnTo>
                  <a:lnTo>
                    <a:pt x="29493" y="11238"/>
                  </a:lnTo>
                  <a:lnTo>
                    <a:pt x="31686" y="1993"/>
                  </a:lnTo>
                  <a:lnTo>
                    <a:pt x="30721" y="1917"/>
                  </a:lnTo>
                  <a:lnTo>
                    <a:pt x="29756" y="1498"/>
                  </a:lnTo>
                  <a:lnTo>
                    <a:pt x="28702" y="355"/>
                  </a:lnTo>
                  <a:lnTo>
                    <a:pt x="28105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4" name="object 724"/>
            <p:cNvSpPr/>
            <p:nvPr/>
          </p:nvSpPr>
          <p:spPr>
            <a:xfrm>
              <a:off x="3102309" y="3154412"/>
              <a:ext cx="22225" cy="18415"/>
            </a:xfrm>
            <a:custGeom>
              <a:avLst/>
              <a:gdLst/>
              <a:ahLst/>
              <a:cxnLst/>
              <a:rect l="l" t="t" r="r" b="b"/>
              <a:pathLst>
                <a:path w="22225" h="18414">
                  <a:moveTo>
                    <a:pt x="6248" y="0"/>
                  </a:moveTo>
                  <a:lnTo>
                    <a:pt x="6807" y="3111"/>
                  </a:lnTo>
                  <a:lnTo>
                    <a:pt x="4787" y="3848"/>
                  </a:lnTo>
                  <a:lnTo>
                    <a:pt x="3822" y="3111"/>
                  </a:lnTo>
                  <a:lnTo>
                    <a:pt x="0" y="3619"/>
                  </a:lnTo>
                  <a:lnTo>
                    <a:pt x="16865" y="18224"/>
                  </a:lnTo>
                  <a:lnTo>
                    <a:pt x="21247" y="13893"/>
                  </a:lnTo>
                  <a:lnTo>
                    <a:pt x="21958" y="7200"/>
                  </a:lnTo>
                  <a:lnTo>
                    <a:pt x="22224" y="4978"/>
                  </a:lnTo>
                  <a:lnTo>
                    <a:pt x="20764" y="2616"/>
                  </a:lnTo>
                  <a:lnTo>
                    <a:pt x="20434" y="3467"/>
                  </a:lnTo>
                  <a:lnTo>
                    <a:pt x="17957" y="3784"/>
                  </a:lnTo>
                  <a:lnTo>
                    <a:pt x="17678" y="3962"/>
                  </a:lnTo>
                  <a:lnTo>
                    <a:pt x="16573" y="3035"/>
                  </a:lnTo>
                  <a:lnTo>
                    <a:pt x="15824" y="901"/>
                  </a:lnTo>
                  <a:lnTo>
                    <a:pt x="13804" y="1346"/>
                  </a:lnTo>
                  <a:lnTo>
                    <a:pt x="14122" y="3911"/>
                  </a:lnTo>
                  <a:lnTo>
                    <a:pt x="9067" y="5206"/>
                  </a:lnTo>
                  <a:lnTo>
                    <a:pt x="10236" y="2768"/>
                  </a:lnTo>
                  <a:lnTo>
                    <a:pt x="6248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5" name="object 725"/>
            <p:cNvSpPr/>
            <p:nvPr/>
          </p:nvSpPr>
          <p:spPr>
            <a:xfrm>
              <a:off x="3084858" y="3178519"/>
              <a:ext cx="44450" cy="29209"/>
            </a:xfrm>
            <a:custGeom>
              <a:avLst/>
              <a:gdLst/>
              <a:ahLst/>
              <a:cxnLst/>
              <a:rect l="l" t="t" r="r" b="b"/>
              <a:pathLst>
                <a:path w="44450" h="29210">
                  <a:moveTo>
                    <a:pt x="41846" y="0"/>
                  </a:moveTo>
                  <a:lnTo>
                    <a:pt x="0" y="24866"/>
                  </a:lnTo>
                  <a:lnTo>
                    <a:pt x="546" y="28587"/>
                  </a:lnTo>
                  <a:lnTo>
                    <a:pt x="17296" y="24456"/>
                  </a:lnTo>
                  <a:lnTo>
                    <a:pt x="29752" y="18213"/>
                  </a:lnTo>
                  <a:lnTo>
                    <a:pt x="38547" y="10830"/>
                  </a:lnTo>
                  <a:lnTo>
                    <a:pt x="44310" y="3276"/>
                  </a:lnTo>
                  <a:lnTo>
                    <a:pt x="43446" y="2819"/>
                  </a:lnTo>
                  <a:lnTo>
                    <a:pt x="42748" y="2032"/>
                  </a:lnTo>
                  <a:lnTo>
                    <a:pt x="42240" y="571"/>
                  </a:lnTo>
                  <a:lnTo>
                    <a:pt x="41846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6" name="object 726"/>
            <p:cNvPicPr/>
            <p:nvPr/>
          </p:nvPicPr>
          <p:blipFill>
            <a:blip r:embed="rId181" cstate="print"/>
            <a:stretch>
              <a:fillRect/>
            </a:stretch>
          </p:blipFill>
          <p:spPr>
            <a:xfrm>
              <a:off x="3122523" y="3154134"/>
              <a:ext cx="28217" cy="31102"/>
            </a:xfrm>
            <a:prstGeom prst="rect">
              <a:avLst/>
            </a:prstGeom>
          </p:spPr>
        </p:pic>
        <p:sp>
          <p:nvSpPr>
            <p:cNvPr id="727" name="object 727"/>
            <p:cNvSpPr/>
            <p:nvPr/>
          </p:nvSpPr>
          <p:spPr>
            <a:xfrm>
              <a:off x="3118815" y="3168919"/>
              <a:ext cx="21590" cy="22225"/>
            </a:xfrm>
            <a:custGeom>
              <a:avLst/>
              <a:gdLst/>
              <a:ahLst/>
              <a:cxnLst/>
              <a:rect l="l" t="t" r="r" b="b"/>
              <a:pathLst>
                <a:path w="21589" h="22225">
                  <a:moveTo>
                    <a:pt x="4216" y="0"/>
                  </a:moveTo>
                  <a:lnTo>
                    <a:pt x="1968" y="5397"/>
                  </a:lnTo>
                  <a:lnTo>
                    <a:pt x="0" y="11518"/>
                  </a:lnTo>
                  <a:lnTo>
                    <a:pt x="1244" y="15405"/>
                  </a:lnTo>
                  <a:lnTo>
                    <a:pt x="4546" y="18097"/>
                  </a:lnTo>
                  <a:lnTo>
                    <a:pt x="9055" y="21767"/>
                  </a:lnTo>
                  <a:lnTo>
                    <a:pt x="15163" y="20891"/>
                  </a:lnTo>
                  <a:lnTo>
                    <a:pt x="19723" y="15951"/>
                  </a:lnTo>
                  <a:lnTo>
                    <a:pt x="21272" y="14325"/>
                  </a:lnTo>
                  <a:lnTo>
                    <a:pt x="21501" y="11569"/>
                  </a:lnTo>
                  <a:lnTo>
                    <a:pt x="20726" y="12026"/>
                  </a:lnTo>
                  <a:lnTo>
                    <a:pt x="18554" y="10807"/>
                  </a:lnTo>
                  <a:lnTo>
                    <a:pt x="18211" y="10795"/>
                  </a:lnTo>
                  <a:lnTo>
                    <a:pt x="17894" y="9398"/>
                  </a:lnTo>
                  <a:lnTo>
                    <a:pt x="18542" y="7226"/>
                  </a:lnTo>
                  <a:lnTo>
                    <a:pt x="16662" y="6400"/>
                  </a:lnTo>
                  <a:lnTo>
                    <a:pt x="15379" y="8648"/>
                  </a:lnTo>
                  <a:lnTo>
                    <a:pt x="10579" y="6667"/>
                  </a:lnTo>
                  <a:lnTo>
                    <a:pt x="12941" y="5410"/>
                  </a:lnTo>
                  <a:lnTo>
                    <a:pt x="11379" y="812"/>
                  </a:lnTo>
                  <a:lnTo>
                    <a:pt x="9982" y="3644"/>
                  </a:lnTo>
                  <a:lnTo>
                    <a:pt x="7924" y="3022"/>
                  </a:lnTo>
                  <a:lnTo>
                    <a:pt x="7594" y="1879"/>
                  </a:lnTo>
                  <a:lnTo>
                    <a:pt x="4216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8" name="object 728"/>
            <p:cNvSpPr/>
            <p:nvPr/>
          </p:nvSpPr>
          <p:spPr>
            <a:xfrm>
              <a:off x="3060195" y="3175377"/>
              <a:ext cx="26670" cy="33020"/>
            </a:xfrm>
            <a:custGeom>
              <a:avLst/>
              <a:gdLst/>
              <a:ahLst/>
              <a:cxnLst/>
              <a:rect l="l" t="t" r="r" b="b"/>
              <a:pathLst>
                <a:path w="26669" h="33019">
                  <a:moveTo>
                    <a:pt x="1650" y="0"/>
                  </a:moveTo>
                  <a:lnTo>
                    <a:pt x="1523" y="825"/>
                  </a:lnTo>
                  <a:lnTo>
                    <a:pt x="1142" y="1600"/>
                  </a:lnTo>
                  <a:lnTo>
                    <a:pt x="304" y="2349"/>
                  </a:lnTo>
                  <a:lnTo>
                    <a:pt x="0" y="2819"/>
                  </a:lnTo>
                  <a:lnTo>
                    <a:pt x="24320" y="32893"/>
                  </a:lnTo>
                  <a:lnTo>
                    <a:pt x="26631" y="31610"/>
                  </a:lnTo>
                  <a:lnTo>
                    <a:pt x="20662" y="18273"/>
                  </a:lnTo>
                  <a:lnTo>
                    <a:pt x="14174" y="9061"/>
                  </a:lnTo>
                  <a:lnTo>
                    <a:pt x="7670" y="3221"/>
                  </a:lnTo>
                  <a:lnTo>
                    <a:pt x="1650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9" name="object 729"/>
            <p:cNvPicPr/>
            <p:nvPr/>
          </p:nvPicPr>
          <p:blipFill>
            <a:blip r:embed="rId182" cstate="print"/>
            <a:stretch>
              <a:fillRect/>
            </a:stretch>
          </p:blipFill>
          <p:spPr>
            <a:xfrm>
              <a:off x="3035605" y="3157550"/>
              <a:ext cx="31635" cy="26974"/>
            </a:xfrm>
            <a:prstGeom prst="rect">
              <a:avLst/>
            </a:prstGeom>
          </p:spPr>
        </p:pic>
        <p:sp>
          <p:nvSpPr>
            <p:cNvPr id="730" name="object 730"/>
            <p:cNvSpPr/>
            <p:nvPr/>
          </p:nvSpPr>
          <p:spPr>
            <a:xfrm>
              <a:off x="3052785" y="3165791"/>
              <a:ext cx="21590" cy="21590"/>
            </a:xfrm>
            <a:custGeom>
              <a:avLst/>
              <a:gdLst/>
              <a:ahLst/>
              <a:cxnLst/>
              <a:rect l="l" t="t" r="r" b="b"/>
              <a:pathLst>
                <a:path w="21589" h="21589">
                  <a:moveTo>
                    <a:pt x="12192" y="0"/>
                  </a:moveTo>
                  <a:lnTo>
                    <a:pt x="9423" y="101"/>
                  </a:lnTo>
                  <a:lnTo>
                    <a:pt x="9994" y="812"/>
                  </a:lnTo>
                  <a:lnTo>
                    <a:pt x="9042" y="3111"/>
                  </a:lnTo>
                  <a:lnTo>
                    <a:pt x="9067" y="3441"/>
                  </a:lnTo>
                  <a:lnTo>
                    <a:pt x="7721" y="3937"/>
                  </a:lnTo>
                  <a:lnTo>
                    <a:pt x="5499" y="3556"/>
                  </a:lnTo>
                  <a:lnTo>
                    <a:pt x="4902" y="5537"/>
                  </a:lnTo>
                  <a:lnTo>
                    <a:pt x="7289" y="6540"/>
                  </a:lnTo>
                  <a:lnTo>
                    <a:pt x="5930" y="11544"/>
                  </a:lnTo>
                  <a:lnTo>
                    <a:pt x="4381" y="9372"/>
                  </a:lnTo>
                  <a:lnTo>
                    <a:pt x="0" y="11468"/>
                  </a:lnTo>
                  <a:lnTo>
                    <a:pt x="2984" y="12509"/>
                  </a:lnTo>
                  <a:lnTo>
                    <a:pt x="2641" y="14617"/>
                  </a:lnTo>
                  <a:lnTo>
                    <a:pt x="1524" y="15087"/>
                  </a:lnTo>
                  <a:lnTo>
                    <a:pt x="88" y="18681"/>
                  </a:lnTo>
                  <a:lnTo>
                    <a:pt x="5727" y="20243"/>
                  </a:lnTo>
                  <a:lnTo>
                    <a:pt x="12052" y="21437"/>
                  </a:lnTo>
                  <a:lnTo>
                    <a:pt x="15748" y="19735"/>
                  </a:lnTo>
                  <a:lnTo>
                    <a:pt x="18008" y="16116"/>
                  </a:lnTo>
                  <a:lnTo>
                    <a:pt x="21094" y="11176"/>
                  </a:lnTo>
                  <a:lnTo>
                    <a:pt x="19481" y="5232"/>
                  </a:lnTo>
                  <a:lnTo>
                    <a:pt x="12192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1" name="object 731"/>
            <p:cNvSpPr/>
            <p:nvPr/>
          </p:nvSpPr>
          <p:spPr>
            <a:xfrm>
              <a:off x="3088154" y="3198921"/>
              <a:ext cx="53340" cy="10795"/>
            </a:xfrm>
            <a:custGeom>
              <a:avLst/>
              <a:gdLst/>
              <a:ahLst/>
              <a:cxnLst/>
              <a:rect l="l" t="t" r="r" b="b"/>
              <a:pathLst>
                <a:path w="53339" h="10794">
                  <a:moveTo>
                    <a:pt x="52057" y="0"/>
                  </a:moveTo>
                  <a:lnTo>
                    <a:pt x="51587" y="368"/>
                  </a:lnTo>
                  <a:lnTo>
                    <a:pt x="40827" y="4161"/>
                  </a:lnTo>
                  <a:lnTo>
                    <a:pt x="28855" y="6040"/>
                  </a:lnTo>
                  <a:lnTo>
                    <a:pt x="15591" y="6274"/>
                  </a:lnTo>
                  <a:lnTo>
                    <a:pt x="952" y="5130"/>
                  </a:lnTo>
                  <a:lnTo>
                    <a:pt x="0" y="8890"/>
                  </a:lnTo>
                  <a:lnTo>
                    <a:pt x="18224" y="10225"/>
                  </a:lnTo>
                  <a:lnTo>
                    <a:pt x="32512" y="9383"/>
                  </a:lnTo>
                  <a:lnTo>
                    <a:pt x="43837" y="7120"/>
                  </a:lnTo>
                  <a:lnTo>
                    <a:pt x="53174" y="4191"/>
                  </a:lnTo>
                  <a:lnTo>
                    <a:pt x="52514" y="3378"/>
                  </a:lnTo>
                  <a:lnTo>
                    <a:pt x="52133" y="2324"/>
                  </a:lnTo>
                  <a:lnTo>
                    <a:pt x="52222" y="736"/>
                  </a:lnTo>
                  <a:lnTo>
                    <a:pt x="52057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2" name="object 732"/>
            <p:cNvPicPr/>
            <p:nvPr/>
          </p:nvPicPr>
          <p:blipFill>
            <a:blip r:embed="rId163" cstate="print"/>
            <a:stretch>
              <a:fillRect/>
            </a:stretch>
          </p:blipFill>
          <p:spPr>
            <a:xfrm>
              <a:off x="3138741" y="3184626"/>
              <a:ext cx="25755" cy="22821"/>
            </a:xfrm>
            <a:prstGeom prst="rect">
              <a:avLst/>
            </a:prstGeom>
          </p:spPr>
        </p:pic>
        <p:sp>
          <p:nvSpPr>
            <p:cNvPr id="733" name="object 733"/>
            <p:cNvSpPr/>
            <p:nvPr/>
          </p:nvSpPr>
          <p:spPr>
            <a:xfrm>
              <a:off x="3133674" y="3190632"/>
              <a:ext cx="17145" cy="20320"/>
            </a:xfrm>
            <a:custGeom>
              <a:avLst/>
              <a:gdLst/>
              <a:ahLst/>
              <a:cxnLst/>
              <a:rect l="l" t="t" r="r" b="b"/>
              <a:pathLst>
                <a:path w="17144" h="20319">
                  <a:moveTo>
                    <a:pt x="7518" y="0"/>
                  </a:moveTo>
                  <a:lnTo>
                    <a:pt x="3924" y="3441"/>
                  </a:lnTo>
                  <a:lnTo>
                    <a:pt x="342" y="7543"/>
                  </a:lnTo>
                  <a:lnTo>
                    <a:pt x="0" y="10972"/>
                  </a:lnTo>
                  <a:lnTo>
                    <a:pt x="1663" y="14185"/>
                  </a:lnTo>
                  <a:lnTo>
                    <a:pt x="3924" y="18567"/>
                  </a:lnTo>
                  <a:lnTo>
                    <a:pt x="8978" y="19951"/>
                  </a:lnTo>
                  <a:lnTo>
                    <a:pt x="14198" y="17627"/>
                  </a:lnTo>
                  <a:lnTo>
                    <a:pt x="15938" y="16890"/>
                  </a:lnTo>
                  <a:lnTo>
                    <a:pt x="17043" y="14808"/>
                  </a:lnTo>
                  <a:lnTo>
                    <a:pt x="16281" y="14922"/>
                  </a:lnTo>
                  <a:lnTo>
                    <a:pt x="15011" y="13246"/>
                  </a:lnTo>
                  <a:lnTo>
                    <a:pt x="14757" y="13106"/>
                  </a:lnTo>
                  <a:lnTo>
                    <a:pt x="14973" y="11925"/>
                  </a:lnTo>
                  <a:lnTo>
                    <a:pt x="16217" y="10452"/>
                  </a:lnTo>
                  <a:lnTo>
                    <a:pt x="15036" y="9169"/>
                  </a:lnTo>
                  <a:lnTo>
                    <a:pt x="13271" y="10477"/>
                  </a:lnTo>
                  <a:lnTo>
                    <a:pt x="10198" y="7327"/>
                  </a:lnTo>
                  <a:lnTo>
                    <a:pt x="12458" y="7150"/>
                  </a:lnTo>
                  <a:lnTo>
                    <a:pt x="12814" y="3035"/>
                  </a:lnTo>
                  <a:lnTo>
                    <a:pt x="10769" y="4775"/>
                  </a:lnTo>
                  <a:lnTo>
                    <a:pt x="9372" y="3606"/>
                  </a:lnTo>
                  <a:lnTo>
                    <a:pt x="9499" y="2590"/>
                  </a:lnTo>
                  <a:lnTo>
                    <a:pt x="7518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4" name="object 734"/>
            <p:cNvSpPr/>
            <p:nvPr/>
          </p:nvSpPr>
          <p:spPr>
            <a:xfrm>
              <a:off x="3077223" y="3156765"/>
              <a:ext cx="13970" cy="50165"/>
            </a:xfrm>
            <a:custGeom>
              <a:avLst/>
              <a:gdLst/>
              <a:ahLst/>
              <a:cxnLst/>
              <a:rect l="l" t="t" r="r" b="b"/>
              <a:pathLst>
                <a:path w="13969" h="50164">
                  <a:moveTo>
                    <a:pt x="3949" y="0"/>
                  </a:moveTo>
                  <a:lnTo>
                    <a:pt x="3200" y="622"/>
                  </a:lnTo>
                  <a:lnTo>
                    <a:pt x="2222" y="1003"/>
                  </a:lnTo>
                  <a:lnTo>
                    <a:pt x="685" y="939"/>
                  </a:lnTo>
                  <a:lnTo>
                    <a:pt x="0" y="1092"/>
                  </a:lnTo>
                  <a:lnTo>
                    <a:pt x="368" y="1536"/>
                  </a:lnTo>
                  <a:lnTo>
                    <a:pt x="6212" y="11283"/>
                  </a:lnTo>
                  <a:lnTo>
                    <a:pt x="9413" y="22491"/>
                  </a:lnTo>
                  <a:lnTo>
                    <a:pt x="9962" y="35119"/>
                  </a:lnTo>
                  <a:lnTo>
                    <a:pt x="7848" y="49123"/>
                  </a:lnTo>
                  <a:lnTo>
                    <a:pt x="11506" y="49987"/>
                  </a:lnTo>
                  <a:lnTo>
                    <a:pt x="13786" y="32879"/>
                  </a:lnTo>
                  <a:lnTo>
                    <a:pt x="12528" y="19002"/>
                  </a:lnTo>
                  <a:lnTo>
                    <a:pt x="8870" y="8121"/>
                  </a:lnTo>
                  <a:lnTo>
                    <a:pt x="3949" y="0"/>
                  </a:lnTo>
                  <a:close/>
                </a:path>
              </a:pathLst>
            </a:custGeom>
            <a:solidFill>
              <a:srgbClr val="85A8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5" name="object 735"/>
            <p:cNvPicPr/>
            <p:nvPr/>
          </p:nvPicPr>
          <p:blipFill>
            <a:blip r:embed="rId183" cstate="print"/>
            <a:stretch>
              <a:fillRect/>
            </a:stretch>
          </p:blipFill>
          <p:spPr>
            <a:xfrm>
              <a:off x="3068713" y="3133432"/>
              <a:ext cx="27609" cy="30327"/>
            </a:xfrm>
            <a:prstGeom prst="rect">
              <a:avLst/>
            </a:prstGeom>
          </p:spPr>
        </p:pic>
        <p:sp>
          <p:nvSpPr>
            <p:cNvPr id="736" name="object 736"/>
            <p:cNvSpPr/>
            <p:nvPr/>
          </p:nvSpPr>
          <p:spPr>
            <a:xfrm>
              <a:off x="3076889" y="3149201"/>
              <a:ext cx="23495" cy="20320"/>
            </a:xfrm>
            <a:custGeom>
              <a:avLst/>
              <a:gdLst/>
              <a:ahLst/>
              <a:cxnLst/>
              <a:rect l="l" t="t" r="r" b="b"/>
              <a:pathLst>
                <a:path w="23494" h="20319">
                  <a:moveTo>
                    <a:pt x="17068" y="0"/>
                  </a:moveTo>
                  <a:lnTo>
                    <a:pt x="17233" y="901"/>
                  </a:lnTo>
                  <a:lnTo>
                    <a:pt x="15303" y="2463"/>
                  </a:lnTo>
                  <a:lnTo>
                    <a:pt x="15176" y="2781"/>
                  </a:lnTo>
                  <a:lnTo>
                    <a:pt x="13741" y="2565"/>
                  </a:lnTo>
                  <a:lnTo>
                    <a:pt x="11963" y="1181"/>
                  </a:lnTo>
                  <a:lnTo>
                    <a:pt x="10515" y="2616"/>
                  </a:lnTo>
                  <a:lnTo>
                    <a:pt x="12128" y="4622"/>
                  </a:lnTo>
                  <a:lnTo>
                    <a:pt x="8534" y="8394"/>
                  </a:lnTo>
                  <a:lnTo>
                    <a:pt x="8216" y="5727"/>
                  </a:lnTo>
                  <a:lnTo>
                    <a:pt x="3378" y="5486"/>
                  </a:lnTo>
                  <a:lnTo>
                    <a:pt x="5499" y="7823"/>
                  </a:lnTo>
                  <a:lnTo>
                    <a:pt x="4178" y="9512"/>
                  </a:lnTo>
                  <a:lnTo>
                    <a:pt x="2971" y="9398"/>
                  </a:lnTo>
                  <a:lnTo>
                    <a:pt x="0" y="11861"/>
                  </a:lnTo>
                  <a:lnTo>
                    <a:pt x="4203" y="15938"/>
                  </a:lnTo>
                  <a:lnTo>
                    <a:pt x="9194" y="20002"/>
                  </a:lnTo>
                  <a:lnTo>
                    <a:pt x="13258" y="20256"/>
                  </a:lnTo>
                  <a:lnTo>
                    <a:pt x="16967" y="18173"/>
                  </a:lnTo>
                  <a:lnTo>
                    <a:pt x="22034" y="15316"/>
                  </a:lnTo>
                  <a:lnTo>
                    <a:pt x="23456" y="9309"/>
                  </a:lnTo>
                  <a:lnTo>
                    <a:pt x="20510" y="3263"/>
                  </a:lnTo>
                  <a:lnTo>
                    <a:pt x="19558" y="1219"/>
                  </a:lnTo>
                  <a:lnTo>
                    <a:pt x="17068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7" name="object 737"/>
            <p:cNvSpPr/>
            <p:nvPr/>
          </p:nvSpPr>
          <p:spPr>
            <a:xfrm>
              <a:off x="2486564" y="3302559"/>
              <a:ext cx="54610" cy="40640"/>
            </a:xfrm>
            <a:custGeom>
              <a:avLst/>
              <a:gdLst/>
              <a:ahLst/>
              <a:cxnLst/>
              <a:rect l="l" t="t" r="r" b="b"/>
              <a:pathLst>
                <a:path w="54610" h="40639">
                  <a:moveTo>
                    <a:pt x="35734" y="0"/>
                  </a:moveTo>
                  <a:lnTo>
                    <a:pt x="0" y="33717"/>
                  </a:lnTo>
                  <a:lnTo>
                    <a:pt x="190" y="34822"/>
                  </a:lnTo>
                  <a:lnTo>
                    <a:pt x="8115" y="39788"/>
                  </a:lnTo>
                  <a:lnTo>
                    <a:pt x="16637" y="40562"/>
                  </a:lnTo>
                  <a:lnTo>
                    <a:pt x="24828" y="38200"/>
                  </a:lnTo>
                  <a:lnTo>
                    <a:pt x="54305" y="9663"/>
                  </a:lnTo>
                  <a:lnTo>
                    <a:pt x="54279" y="9041"/>
                  </a:lnTo>
                  <a:lnTo>
                    <a:pt x="54076" y="8546"/>
                  </a:lnTo>
                  <a:lnTo>
                    <a:pt x="54076" y="7923"/>
                  </a:lnTo>
                  <a:lnTo>
                    <a:pt x="53873" y="7301"/>
                  </a:lnTo>
                  <a:lnTo>
                    <a:pt x="47869" y="3496"/>
                  </a:lnTo>
                  <a:lnTo>
                    <a:pt x="41954" y="1175"/>
                  </a:lnTo>
                  <a:lnTo>
                    <a:pt x="35734" y="0"/>
                  </a:lnTo>
                  <a:close/>
                </a:path>
              </a:pathLst>
            </a:custGeom>
            <a:solidFill>
              <a:srgbClr val="96B3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8" name="object 738"/>
            <p:cNvSpPr/>
            <p:nvPr/>
          </p:nvSpPr>
          <p:spPr>
            <a:xfrm>
              <a:off x="2489582" y="3310742"/>
              <a:ext cx="51435" cy="24765"/>
            </a:xfrm>
            <a:custGeom>
              <a:avLst/>
              <a:gdLst/>
              <a:ahLst/>
              <a:cxnLst/>
              <a:rect l="l" t="t" r="r" b="b"/>
              <a:pathLst>
                <a:path w="51435" h="24764">
                  <a:moveTo>
                    <a:pt x="51066" y="0"/>
                  </a:moveTo>
                  <a:lnTo>
                    <a:pt x="50164" y="292"/>
                  </a:lnTo>
                  <a:lnTo>
                    <a:pt x="45745" y="1689"/>
                  </a:lnTo>
                  <a:lnTo>
                    <a:pt x="41351" y="3378"/>
                  </a:lnTo>
                  <a:lnTo>
                    <a:pt x="34632" y="5029"/>
                  </a:lnTo>
                  <a:lnTo>
                    <a:pt x="32397" y="5943"/>
                  </a:lnTo>
                  <a:lnTo>
                    <a:pt x="27914" y="6819"/>
                  </a:lnTo>
                  <a:lnTo>
                    <a:pt x="0" y="23977"/>
                  </a:lnTo>
                  <a:lnTo>
                    <a:pt x="228" y="24536"/>
                  </a:lnTo>
                  <a:lnTo>
                    <a:pt x="4368" y="21653"/>
                  </a:lnTo>
                  <a:lnTo>
                    <a:pt x="8229" y="19088"/>
                  </a:lnTo>
                  <a:lnTo>
                    <a:pt x="16205" y="14541"/>
                  </a:lnTo>
                  <a:lnTo>
                    <a:pt x="20434" y="12788"/>
                  </a:lnTo>
                  <a:lnTo>
                    <a:pt x="26619" y="10502"/>
                  </a:lnTo>
                  <a:lnTo>
                    <a:pt x="28651" y="9855"/>
                  </a:lnTo>
                  <a:lnTo>
                    <a:pt x="32715" y="7658"/>
                  </a:lnTo>
                  <a:lnTo>
                    <a:pt x="35013" y="7061"/>
                  </a:lnTo>
                  <a:lnTo>
                    <a:pt x="41567" y="4368"/>
                  </a:lnTo>
                  <a:lnTo>
                    <a:pt x="46062" y="3340"/>
                  </a:lnTo>
                  <a:lnTo>
                    <a:pt x="51371" y="1663"/>
                  </a:lnTo>
                  <a:lnTo>
                    <a:pt x="51066" y="0"/>
                  </a:lnTo>
                  <a:close/>
                </a:path>
              </a:pathLst>
            </a:custGeom>
            <a:solidFill>
              <a:srgbClr val="84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9" name="object 739"/>
            <p:cNvSpPr/>
            <p:nvPr/>
          </p:nvSpPr>
          <p:spPr>
            <a:xfrm>
              <a:off x="6705105" y="2530144"/>
              <a:ext cx="703580" cy="658495"/>
            </a:xfrm>
            <a:custGeom>
              <a:avLst/>
              <a:gdLst/>
              <a:ahLst/>
              <a:cxnLst/>
              <a:rect l="l" t="t" r="r" b="b"/>
              <a:pathLst>
                <a:path w="703579" h="658494">
                  <a:moveTo>
                    <a:pt x="44627" y="648881"/>
                  </a:moveTo>
                  <a:lnTo>
                    <a:pt x="44348" y="647153"/>
                  </a:lnTo>
                  <a:lnTo>
                    <a:pt x="44246" y="646506"/>
                  </a:lnTo>
                  <a:lnTo>
                    <a:pt x="43624" y="644842"/>
                  </a:lnTo>
                  <a:lnTo>
                    <a:pt x="43205" y="644067"/>
                  </a:lnTo>
                  <a:lnTo>
                    <a:pt x="43281" y="643813"/>
                  </a:lnTo>
                  <a:lnTo>
                    <a:pt x="42799" y="643216"/>
                  </a:lnTo>
                  <a:lnTo>
                    <a:pt x="24396" y="608596"/>
                  </a:lnTo>
                  <a:lnTo>
                    <a:pt x="23025" y="607250"/>
                  </a:lnTo>
                  <a:lnTo>
                    <a:pt x="23025" y="612508"/>
                  </a:lnTo>
                  <a:lnTo>
                    <a:pt x="22440" y="612508"/>
                  </a:lnTo>
                  <a:lnTo>
                    <a:pt x="21869" y="612686"/>
                  </a:lnTo>
                  <a:lnTo>
                    <a:pt x="21374" y="613003"/>
                  </a:lnTo>
                  <a:lnTo>
                    <a:pt x="20688" y="611555"/>
                  </a:lnTo>
                  <a:lnTo>
                    <a:pt x="20027" y="610069"/>
                  </a:lnTo>
                  <a:lnTo>
                    <a:pt x="19418" y="608596"/>
                  </a:lnTo>
                  <a:lnTo>
                    <a:pt x="20662" y="609866"/>
                  </a:lnTo>
                  <a:lnTo>
                    <a:pt x="23025" y="612508"/>
                  </a:lnTo>
                  <a:lnTo>
                    <a:pt x="23025" y="607250"/>
                  </a:lnTo>
                  <a:lnTo>
                    <a:pt x="16243" y="600557"/>
                  </a:lnTo>
                  <a:lnTo>
                    <a:pt x="14935" y="599300"/>
                  </a:lnTo>
                  <a:lnTo>
                    <a:pt x="13004" y="600938"/>
                  </a:lnTo>
                  <a:lnTo>
                    <a:pt x="25260" y="626313"/>
                  </a:lnTo>
                  <a:lnTo>
                    <a:pt x="16179" y="620483"/>
                  </a:lnTo>
                  <a:lnTo>
                    <a:pt x="6032" y="615619"/>
                  </a:lnTo>
                  <a:lnTo>
                    <a:pt x="3429" y="614565"/>
                  </a:lnTo>
                  <a:lnTo>
                    <a:pt x="0" y="617753"/>
                  </a:lnTo>
                  <a:lnTo>
                    <a:pt x="7404" y="626224"/>
                  </a:lnTo>
                  <a:lnTo>
                    <a:pt x="23418" y="637324"/>
                  </a:lnTo>
                  <a:lnTo>
                    <a:pt x="26593" y="639648"/>
                  </a:lnTo>
                  <a:lnTo>
                    <a:pt x="33274" y="643813"/>
                  </a:lnTo>
                  <a:lnTo>
                    <a:pt x="35013" y="644817"/>
                  </a:lnTo>
                  <a:lnTo>
                    <a:pt x="38100" y="647153"/>
                  </a:lnTo>
                  <a:lnTo>
                    <a:pt x="38887" y="647319"/>
                  </a:lnTo>
                  <a:lnTo>
                    <a:pt x="39636" y="647242"/>
                  </a:lnTo>
                  <a:lnTo>
                    <a:pt x="41351" y="648030"/>
                  </a:lnTo>
                  <a:lnTo>
                    <a:pt x="41948" y="647103"/>
                  </a:lnTo>
                  <a:lnTo>
                    <a:pt x="41656" y="646391"/>
                  </a:lnTo>
                  <a:lnTo>
                    <a:pt x="42430" y="645731"/>
                  </a:lnTo>
                  <a:lnTo>
                    <a:pt x="42557" y="645896"/>
                  </a:lnTo>
                  <a:lnTo>
                    <a:pt x="43243" y="647153"/>
                  </a:lnTo>
                  <a:lnTo>
                    <a:pt x="43776" y="648881"/>
                  </a:lnTo>
                  <a:lnTo>
                    <a:pt x="43827" y="649046"/>
                  </a:lnTo>
                  <a:lnTo>
                    <a:pt x="44627" y="648881"/>
                  </a:lnTo>
                  <a:close/>
                </a:path>
                <a:path w="703579" h="658494">
                  <a:moveTo>
                    <a:pt x="324523" y="187680"/>
                  </a:moveTo>
                  <a:lnTo>
                    <a:pt x="323761" y="175133"/>
                  </a:lnTo>
                  <a:lnTo>
                    <a:pt x="321157" y="164439"/>
                  </a:lnTo>
                  <a:lnTo>
                    <a:pt x="320738" y="162699"/>
                  </a:lnTo>
                  <a:lnTo>
                    <a:pt x="319582" y="159346"/>
                  </a:lnTo>
                  <a:lnTo>
                    <a:pt x="317373" y="152869"/>
                  </a:lnTo>
                  <a:lnTo>
                    <a:pt x="317373" y="164439"/>
                  </a:lnTo>
                  <a:lnTo>
                    <a:pt x="316852" y="164185"/>
                  </a:lnTo>
                  <a:lnTo>
                    <a:pt x="315671" y="164185"/>
                  </a:lnTo>
                  <a:lnTo>
                    <a:pt x="315785" y="161023"/>
                  </a:lnTo>
                  <a:lnTo>
                    <a:pt x="315887" y="159346"/>
                  </a:lnTo>
                  <a:lnTo>
                    <a:pt x="316433" y="161023"/>
                  </a:lnTo>
                  <a:lnTo>
                    <a:pt x="317296" y="164185"/>
                  </a:lnTo>
                  <a:lnTo>
                    <a:pt x="317373" y="164439"/>
                  </a:lnTo>
                  <a:lnTo>
                    <a:pt x="317373" y="152869"/>
                  </a:lnTo>
                  <a:lnTo>
                    <a:pt x="316649" y="150736"/>
                  </a:lnTo>
                  <a:lnTo>
                    <a:pt x="316026" y="149034"/>
                  </a:lnTo>
                  <a:lnTo>
                    <a:pt x="313575" y="149618"/>
                  </a:lnTo>
                  <a:lnTo>
                    <a:pt x="313410" y="150736"/>
                  </a:lnTo>
                  <a:lnTo>
                    <a:pt x="313334" y="151231"/>
                  </a:lnTo>
                  <a:lnTo>
                    <a:pt x="312496" y="158178"/>
                  </a:lnTo>
                  <a:lnTo>
                    <a:pt x="312381" y="161023"/>
                  </a:lnTo>
                  <a:lnTo>
                    <a:pt x="312305" y="162699"/>
                  </a:lnTo>
                  <a:lnTo>
                    <a:pt x="312204" y="165163"/>
                  </a:lnTo>
                  <a:lnTo>
                    <a:pt x="312483" y="172161"/>
                  </a:lnTo>
                  <a:lnTo>
                    <a:pt x="313194" y="177800"/>
                  </a:lnTo>
                  <a:lnTo>
                    <a:pt x="307695" y="168529"/>
                  </a:lnTo>
                  <a:lnTo>
                    <a:pt x="300786" y="159626"/>
                  </a:lnTo>
                  <a:lnTo>
                    <a:pt x="298919" y="157518"/>
                  </a:lnTo>
                  <a:lnTo>
                    <a:pt x="294436" y="158838"/>
                  </a:lnTo>
                  <a:lnTo>
                    <a:pt x="297256" y="169722"/>
                  </a:lnTo>
                  <a:lnTo>
                    <a:pt x="306616" y="186829"/>
                  </a:lnTo>
                  <a:lnTo>
                    <a:pt x="308419" y="190322"/>
                  </a:lnTo>
                  <a:lnTo>
                    <a:pt x="312534" y="197027"/>
                  </a:lnTo>
                  <a:lnTo>
                    <a:pt x="313639" y="198704"/>
                  </a:lnTo>
                  <a:lnTo>
                    <a:pt x="315366" y="202171"/>
                  </a:lnTo>
                  <a:lnTo>
                    <a:pt x="315988" y="202679"/>
                  </a:lnTo>
                  <a:lnTo>
                    <a:pt x="316699" y="202946"/>
                  </a:lnTo>
                  <a:lnTo>
                    <a:pt x="317868" y="204406"/>
                  </a:lnTo>
                  <a:lnTo>
                    <a:pt x="318820" y="203847"/>
                  </a:lnTo>
                  <a:lnTo>
                    <a:pt x="318871" y="203073"/>
                  </a:lnTo>
                  <a:lnTo>
                    <a:pt x="319836" y="202857"/>
                  </a:lnTo>
                  <a:lnTo>
                    <a:pt x="319951" y="204495"/>
                  </a:lnTo>
                  <a:lnTo>
                    <a:pt x="319722" y="205943"/>
                  </a:lnTo>
                  <a:lnTo>
                    <a:pt x="319633" y="206451"/>
                  </a:lnTo>
                  <a:lnTo>
                    <a:pt x="320421" y="206641"/>
                  </a:lnTo>
                  <a:lnTo>
                    <a:pt x="321094" y="204495"/>
                  </a:lnTo>
                  <a:lnTo>
                    <a:pt x="321144" y="204355"/>
                  </a:lnTo>
                  <a:lnTo>
                    <a:pt x="321271" y="203060"/>
                  </a:lnTo>
                  <a:lnTo>
                    <a:pt x="321284" y="201726"/>
                  </a:lnTo>
                  <a:lnTo>
                    <a:pt x="321500" y="201510"/>
                  </a:lnTo>
                  <a:lnTo>
                    <a:pt x="321348" y="200774"/>
                  </a:lnTo>
                  <a:lnTo>
                    <a:pt x="321487" y="200609"/>
                  </a:lnTo>
                  <a:lnTo>
                    <a:pt x="321678" y="200329"/>
                  </a:lnTo>
                  <a:lnTo>
                    <a:pt x="321818" y="200012"/>
                  </a:lnTo>
                  <a:lnTo>
                    <a:pt x="324523" y="187680"/>
                  </a:lnTo>
                  <a:close/>
                </a:path>
                <a:path w="703579" h="658494">
                  <a:moveTo>
                    <a:pt x="328371" y="47688"/>
                  </a:moveTo>
                  <a:lnTo>
                    <a:pt x="327888" y="43865"/>
                  </a:lnTo>
                  <a:lnTo>
                    <a:pt x="327901" y="41859"/>
                  </a:lnTo>
                  <a:lnTo>
                    <a:pt x="327647" y="33972"/>
                  </a:lnTo>
                  <a:lnTo>
                    <a:pt x="327228" y="30073"/>
                  </a:lnTo>
                  <a:lnTo>
                    <a:pt x="325628" y="10642"/>
                  </a:lnTo>
                  <a:lnTo>
                    <a:pt x="321995" y="0"/>
                  </a:lnTo>
                  <a:lnTo>
                    <a:pt x="317525" y="1371"/>
                  </a:lnTo>
                  <a:lnTo>
                    <a:pt x="317131" y="4152"/>
                  </a:lnTo>
                  <a:lnTo>
                    <a:pt x="316255" y="15379"/>
                  </a:lnTo>
                  <a:lnTo>
                    <a:pt x="316750" y="26136"/>
                  </a:lnTo>
                  <a:lnTo>
                    <a:pt x="314261" y="21056"/>
                  </a:lnTo>
                  <a:lnTo>
                    <a:pt x="312000" y="17297"/>
                  </a:lnTo>
                  <a:lnTo>
                    <a:pt x="310642" y="15062"/>
                  </a:lnTo>
                  <a:lnTo>
                    <a:pt x="308597" y="12217"/>
                  </a:lnTo>
                  <a:lnTo>
                    <a:pt x="307200" y="10287"/>
                  </a:lnTo>
                  <a:lnTo>
                    <a:pt x="307200" y="16116"/>
                  </a:lnTo>
                  <a:lnTo>
                    <a:pt x="306666" y="16383"/>
                  </a:lnTo>
                  <a:lnTo>
                    <a:pt x="306222" y="16802"/>
                  </a:lnTo>
                  <a:lnTo>
                    <a:pt x="305930" y="17297"/>
                  </a:lnTo>
                  <a:lnTo>
                    <a:pt x="305371" y="15621"/>
                  </a:lnTo>
                  <a:lnTo>
                    <a:pt x="304838" y="13931"/>
                  </a:lnTo>
                  <a:lnTo>
                    <a:pt x="304368" y="12217"/>
                  </a:lnTo>
                  <a:lnTo>
                    <a:pt x="305333" y="13487"/>
                  </a:lnTo>
                  <a:lnTo>
                    <a:pt x="307200" y="16116"/>
                  </a:lnTo>
                  <a:lnTo>
                    <a:pt x="307200" y="10287"/>
                  </a:lnTo>
                  <a:lnTo>
                    <a:pt x="306552" y="9385"/>
                  </a:lnTo>
                  <a:lnTo>
                    <a:pt x="302031" y="4038"/>
                  </a:lnTo>
                  <a:lnTo>
                    <a:pt x="300939" y="2832"/>
                  </a:lnTo>
                  <a:lnTo>
                    <a:pt x="298564" y="3683"/>
                  </a:lnTo>
                  <a:lnTo>
                    <a:pt x="298983" y="5448"/>
                  </a:lnTo>
                  <a:lnTo>
                    <a:pt x="302056" y="17297"/>
                  </a:lnTo>
                  <a:lnTo>
                    <a:pt x="302158" y="17691"/>
                  </a:lnTo>
                  <a:lnTo>
                    <a:pt x="306476" y="29743"/>
                  </a:lnTo>
                  <a:lnTo>
                    <a:pt x="312750" y="40640"/>
                  </a:lnTo>
                  <a:lnTo>
                    <a:pt x="321805" y="49428"/>
                  </a:lnTo>
                  <a:lnTo>
                    <a:pt x="321602" y="49428"/>
                  </a:lnTo>
                  <a:lnTo>
                    <a:pt x="322008" y="49593"/>
                  </a:lnTo>
                  <a:lnTo>
                    <a:pt x="322592" y="49809"/>
                  </a:lnTo>
                  <a:lnTo>
                    <a:pt x="322884" y="50520"/>
                  </a:lnTo>
                  <a:lnTo>
                    <a:pt x="323151" y="50584"/>
                  </a:lnTo>
                  <a:lnTo>
                    <a:pt x="323608" y="51320"/>
                  </a:lnTo>
                  <a:lnTo>
                    <a:pt x="324739" y="52692"/>
                  </a:lnTo>
                  <a:lnTo>
                    <a:pt x="326212" y="53873"/>
                  </a:lnTo>
                  <a:lnTo>
                    <a:pt x="326605" y="54216"/>
                  </a:lnTo>
                  <a:lnTo>
                    <a:pt x="327164" y="53606"/>
                  </a:lnTo>
                  <a:lnTo>
                    <a:pt x="325818" y="52158"/>
                  </a:lnTo>
                  <a:lnTo>
                    <a:pt x="325056" y="50927"/>
                  </a:lnTo>
                  <a:lnTo>
                    <a:pt x="324967" y="50736"/>
                  </a:lnTo>
                  <a:lnTo>
                    <a:pt x="325945" y="50393"/>
                  </a:lnTo>
                  <a:lnTo>
                    <a:pt x="326415" y="51003"/>
                  </a:lnTo>
                  <a:lnTo>
                    <a:pt x="327520" y="50952"/>
                  </a:lnTo>
                  <a:lnTo>
                    <a:pt x="327698" y="49072"/>
                  </a:lnTo>
                  <a:lnTo>
                    <a:pt x="328129" y="48475"/>
                  </a:lnTo>
                  <a:lnTo>
                    <a:pt x="328371" y="47688"/>
                  </a:lnTo>
                  <a:close/>
                </a:path>
                <a:path w="703579" h="658494">
                  <a:moveTo>
                    <a:pt x="423951" y="267881"/>
                  </a:moveTo>
                  <a:lnTo>
                    <a:pt x="423189" y="255333"/>
                  </a:lnTo>
                  <a:lnTo>
                    <a:pt x="420585" y="244640"/>
                  </a:lnTo>
                  <a:lnTo>
                    <a:pt x="420166" y="242900"/>
                  </a:lnTo>
                  <a:lnTo>
                    <a:pt x="419023" y="239547"/>
                  </a:lnTo>
                  <a:lnTo>
                    <a:pt x="416801" y="233057"/>
                  </a:lnTo>
                  <a:lnTo>
                    <a:pt x="416801" y="244640"/>
                  </a:lnTo>
                  <a:lnTo>
                    <a:pt x="416280" y="244398"/>
                  </a:lnTo>
                  <a:lnTo>
                    <a:pt x="415099" y="244398"/>
                  </a:lnTo>
                  <a:lnTo>
                    <a:pt x="415213" y="241223"/>
                  </a:lnTo>
                  <a:lnTo>
                    <a:pt x="415315" y="239547"/>
                  </a:lnTo>
                  <a:lnTo>
                    <a:pt x="415861" y="241223"/>
                  </a:lnTo>
                  <a:lnTo>
                    <a:pt x="416737" y="244398"/>
                  </a:lnTo>
                  <a:lnTo>
                    <a:pt x="416801" y="244640"/>
                  </a:lnTo>
                  <a:lnTo>
                    <a:pt x="416801" y="233057"/>
                  </a:lnTo>
                  <a:lnTo>
                    <a:pt x="416077" y="230936"/>
                  </a:lnTo>
                  <a:lnTo>
                    <a:pt x="415455" y="229235"/>
                  </a:lnTo>
                  <a:lnTo>
                    <a:pt x="413004" y="229819"/>
                  </a:lnTo>
                  <a:lnTo>
                    <a:pt x="412838" y="230936"/>
                  </a:lnTo>
                  <a:lnTo>
                    <a:pt x="412762" y="231432"/>
                  </a:lnTo>
                  <a:lnTo>
                    <a:pt x="411924" y="238379"/>
                  </a:lnTo>
                  <a:lnTo>
                    <a:pt x="411810" y="241223"/>
                  </a:lnTo>
                  <a:lnTo>
                    <a:pt x="411734" y="242900"/>
                  </a:lnTo>
                  <a:lnTo>
                    <a:pt x="411632" y="245364"/>
                  </a:lnTo>
                  <a:lnTo>
                    <a:pt x="411911" y="252361"/>
                  </a:lnTo>
                  <a:lnTo>
                    <a:pt x="412623" y="258000"/>
                  </a:lnTo>
                  <a:lnTo>
                    <a:pt x="407123" y="248729"/>
                  </a:lnTo>
                  <a:lnTo>
                    <a:pt x="400215" y="239826"/>
                  </a:lnTo>
                  <a:lnTo>
                    <a:pt x="398348" y="237718"/>
                  </a:lnTo>
                  <a:lnTo>
                    <a:pt x="393865" y="239039"/>
                  </a:lnTo>
                  <a:lnTo>
                    <a:pt x="396684" y="249923"/>
                  </a:lnTo>
                  <a:lnTo>
                    <a:pt x="406044" y="267030"/>
                  </a:lnTo>
                  <a:lnTo>
                    <a:pt x="407847" y="270522"/>
                  </a:lnTo>
                  <a:lnTo>
                    <a:pt x="411962" y="277228"/>
                  </a:lnTo>
                  <a:lnTo>
                    <a:pt x="413067" y="278904"/>
                  </a:lnTo>
                  <a:lnTo>
                    <a:pt x="414794" y="282371"/>
                  </a:lnTo>
                  <a:lnTo>
                    <a:pt x="415417" y="282879"/>
                  </a:lnTo>
                  <a:lnTo>
                    <a:pt x="416128" y="283146"/>
                  </a:lnTo>
                  <a:lnTo>
                    <a:pt x="417296" y="284607"/>
                  </a:lnTo>
                  <a:lnTo>
                    <a:pt x="418249" y="284048"/>
                  </a:lnTo>
                  <a:lnTo>
                    <a:pt x="418299" y="283273"/>
                  </a:lnTo>
                  <a:lnTo>
                    <a:pt x="419265" y="283057"/>
                  </a:lnTo>
                  <a:lnTo>
                    <a:pt x="419379" y="284695"/>
                  </a:lnTo>
                  <a:lnTo>
                    <a:pt x="419150" y="286143"/>
                  </a:lnTo>
                  <a:lnTo>
                    <a:pt x="419061" y="286651"/>
                  </a:lnTo>
                  <a:lnTo>
                    <a:pt x="419849" y="286842"/>
                  </a:lnTo>
                  <a:lnTo>
                    <a:pt x="420535" y="284695"/>
                  </a:lnTo>
                  <a:lnTo>
                    <a:pt x="420573" y="284556"/>
                  </a:lnTo>
                  <a:lnTo>
                    <a:pt x="420700" y="283260"/>
                  </a:lnTo>
                  <a:lnTo>
                    <a:pt x="420712" y="281927"/>
                  </a:lnTo>
                  <a:lnTo>
                    <a:pt x="420928" y="281711"/>
                  </a:lnTo>
                  <a:lnTo>
                    <a:pt x="420776" y="280974"/>
                  </a:lnTo>
                  <a:lnTo>
                    <a:pt x="420916" y="280809"/>
                  </a:lnTo>
                  <a:lnTo>
                    <a:pt x="421106" y="280530"/>
                  </a:lnTo>
                  <a:lnTo>
                    <a:pt x="421246" y="280212"/>
                  </a:lnTo>
                  <a:lnTo>
                    <a:pt x="423951" y="267881"/>
                  </a:lnTo>
                  <a:close/>
                </a:path>
                <a:path w="703579" h="658494">
                  <a:moveTo>
                    <a:pt x="703122" y="615213"/>
                  </a:moveTo>
                  <a:lnTo>
                    <a:pt x="701001" y="613841"/>
                  </a:lnTo>
                  <a:lnTo>
                    <a:pt x="699681" y="614781"/>
                  </a:lnTo>
                  <a:lnTo>
                    <a:pt x="695553" y="617880"/>
                  </a:lnTo>
                  <a:lnTo>
                    <a:pt x="695553" y="622223"/>
                  </a:lnTo>
                  <a:lnTo>
                    <a:pt x="694829" y="623595"/>
                  </a:lnTo>
                  <a:lnTo>
                    <a:pt x="692899" y="626833"/>
                  </a:lnTo>
                  <a:lnTo>
                    <a:pt x="692721" y="626275"/>
                  </a:lnTo>
                  <a:lnTo>
                    <a:pt x="692378" y="625767"/>
                  </a:lnTo>
                  <a:lnTo>
                    <a:pt x="691921" y="625386"/>
                  </a:lnTo>
                  <a:lnTo>
                    <a:pt x="693115" y="624306"/>
                  </a:lnTo>
                  <a:lnTo>
                    <a:pt x="694321" y="623252"/>
                  </a:lnTo>
                  <a:lnTo>
                    <a:pt x="695553" y="622223"/>
                  </a:lnTo>
                  <a:lnTo>
                    <a:pt x="695553" y="617880"/>
                  </a:lnTo>
                  <a:lnTo>
                    <a:pt x="694080" y="618972"/>
                  </a:lnTo>
                  <a:lnTo>
                    <a:pt x="688809" y="623595"/>
                  </a:lnTo>
                  <a:lnTo>
                    <a:pt x="683933" y="628611"/>
                  </a:lnTo>
                  <a:lnTo>
                    <a:pt x="680364" y="632980"/>
                  </a:lnTo>
                  <a:lnTo>
                    <a:pt x="683260" y="622630"/>
                  </a:lnTo>
                  <a:lnTo>
                    <a:pt x="684949" y="611492"/>
                  </a:lnTo>
                  <a:lnTo>
                    <a:pt x="685190" y="608698"/>
                  </a:lnTo>
                  <a:lnTo>
                    <a:pt x="681126" y="606361"/>
                  </a:lnTo>
                  <a:lnTo>
                    <a:pt x="675208" y="615899"/>
                  </a:lnTo>
                  <a:lnTo>
                    <a:pt x="669277" y="634479"/>
                  </a:lnTo>
                  <a:lnTo>
                    <a:pt x="667981" y="638187"/>
                  </a:lnTo>
                  <a:lnTo>
                    <a:pt x="665962" y="645807"/>
                  </a:lnTo>
                  <a:lnTo>
                    <a:pt x="665530" y="647763"/>
                  </a:lnTo>
                  <a:lnTo>
                    <a:pt x="664197" y="651395"/>
                  </a:lnTo>
                  <a:lnTo>
                    <a:pt x="664260" y="652195"/>
                  </a:lnTo>
                  <a:lnTo>
                    <a:pt x="664565" y="652894"/>
                  </a:lnTo>
                  <a:lnTo>
                    <a:pt x="664311" y="654761"/>
                  </a:lnTo>
                  <a:lnTo>
                    <a:pt x="665365" y="655053"/>
                  </a:lnTo>
                  <a:lnTo>
                    <a:pt x="665962" y="654558"/>
                  </a:lnTo>
                  <a:lnTo>
                    <a:pt x="666813" y="655116"/>
                  </a:lnTo>
                  <a:lnTo>
                    <a:pt x="666686" y="655281"/>
                  </a:lnTo>
                  <a:lnTo>
                    <a:pt x="665670" y="656310"/>
                  </a:lnTo>
                  <a:lnTo>
                    <a:pt x="664044" y="657428"/>
                  </a:lnTo>
                  <a:lnTo>
                    <a:pt x="664438" y="658139"/>
                  </a:lnTo>
                  <a:lnTo>
                    <a:pt x="666597" y="657085"/>
                  </a:lnTo>
                  <a:lnTo>
                    <a:pt x="668007" y="656005"/>
                  </a:lnTo>
                  <a:lnTo>
                    <a:pt x="668616" y="655370"/>
                  </a:lnTo>
                  <a:lnTo>
                    <a:pt x="668909" y="655370"/>
                  </a:lnTo>
                  <a:lnTo>
                    <a:pt x="669340" y="654748"/>
                  </a:lnTo>
                  <a:lnTo>
                    <a:pt x="669912" y="654748"/>
                  </a:lnTo>
                  <a:lnTo>
                    <a:pt x="680999" y="648042"/>
                  </a:lnTo>
                  <a:lnTo>
                    <a:pt x="689559" y="638822"/>
                  </a:lnTo>
                  <a:lnTo>
                    <a:pt x="696468" y="628053"/>
                  </a:lnTo>
                  <a:lnTo>
                    <a:pt x="697103" y="626833"/>
                  </a:lnTo>
                  <a:lnTo>
                    <a:pt x="699516" y="622223"/>
                  </a:lnTo>
                  <a:lnTo>
                    <a:pt x="702322" y="616839"/>
                  </a:lnTo>
                  <a:lnTo>
                    <a:pt x="703122" y="615213"/>
                  </a:lnTo>
                  <a:close/>
                </a:path>
              </a:pathLst>
            </a:custGeom>
            <a:solidFill>
              <a:srgbClr val="B492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0" name="object 740"/>
            <p:cNvSpPr/>
            <p:nvPr/>
          </p:nvSpPr>
          <p:spPr>
            <a:xfrm>
              <a:off x="6954799" y="2631770"/>
              <a:ext cx="62230" cy="41275"/>
            </a:xfrm>
            <a:custGeom>
              <a:avLst/>
              <a:gdLst/>
              <a:ahLst/>
              <a:cxnLst/>
              <a:rect l="l" t="t" r="r" b="b"/>
              <a:pathLst>
                <a:path w="62229" h="41275">
                  <a:moveTo>
                    <a:pt x="62103" y="24968"/>
                  </a:moveTo>
                  <a:lnTo>
                    <a:pt x="39928" y="0"/>
                  </a:lnTo>
                  <a:lnTo>
                    <a:pt x="31927" y="304"/>
                  </a:lnTo>
                  <a:lnTo>
                    <a:pt x="27673" y="7899"/>
                  </a:lnTo>
                  <a:lnTo>
                    <a:pt x="30429" y="16967"/>
                  </a:lnTo>
                  <a:lnTo>
                    <a:pt x="31089" y="18364"/>
                  </a:lnTo>
                  <a:lnTo>
                    <a:pt x="30772" y="20904"/>
                  </a:lnTo>
                  <a:lnTo>
                    <a:pt x="30492" y="20180"/>
                  </a:lnTo>
                  <a:lnTo>
                    <a:pt x="30314" y="19037"/>
                  </a:lnTo>
                  <a:lnTo>
                    <a:pt x="30073" y="19050"/>
                  </a:lnTo>
                  <a:lnTo>
                    <a:pt x="28968" y="16052"/>
                  </a:lnTo>
                  <a:lnTo>
                    <a:pt x="24536" y="10287"/>
                  </a:lnTo>
                  <a:lnTo>
                    <a:pt x="18694" y="6032"/>
                  </a:lnTo>
                  <a:lnTo>
                    <a:pt x="12585" y="3975"/>
                  </a:lnTo>
                  <a:lnTo>
                    <a:pt x="6934" y="4241"/>
                  </a:lnTo>
                  <a:lnTo>
                    <a:pt x="2438" y="6934"/>
                  </a:lnTo>
                  <a:lnTo>
                    <a:pt x="0" y="11658"/>
                  </a:lnTo>
                  <a:lnTo>
                    <a:pt x="12" y="17449"/>
                  </a:lnTo>
                  <a:lnTo>
                    <a:pt x="2298" y="23583"/>
                  </a:lnTo>
                  <a:lnTo>
                    <a:pt x="6731" y="29349"/>
                  </a:lnTo>
                  <a:lnTo>
                    <a:pt x="8001" y="30289"/>
                  </a:lnTo>
                  <a:lnTo>
                    <a:pt x="10972" y="36182"/>
                  </a:lnTo>
                  <a:lnTo>
                    <a:pt x="18211" y="40741"/>
                  </a:lnTo>
                  <a:lnTo>
                    <a:pt x="29578" y="38125"/>
                  </a:lnTo>
                  <a:lnTo>
                    <a:pt x="32194" y="34493"/>
                  </a:lnTo>
                  <a:lnTo>
                    <a:pt x="31750" y="29133"/>
                  </a:lnTo>
                  <a:lnTo>
                    <a:pt x="31534" y="26454"/>
                  </a:lnTo>
                  <a:lnTo>
                    <a:pt x="31419" y="25831"/>
                  </a:lnTo>
                  <a:lnTo>
                    <a:pt x="34620" y="31381"/>
                  </a:lnTo>
                  <a:lnTo>
                    <a:pt x="47282" y="36791"/>
                  </a:lnTo>
                  <a:lnTo>
                    <a:pt x="52031" y="36106"/>
                  </a:lnTo>
                  <a:lnTo>
                    <a:pt x="54648" y="32689"/>
                  </a:lnTo>
                  <a:lnTo>
                    <a:pt x="57848" y="32562"/>
                  </a:lnTo>
                  <a:lnTo>
                    <a:pt x="62103" y="24968"/>
                  </a:lnTo>
                  <a:close/>
                </a:path>
              </a:pathLst>
            </a:custGeom>
            <a:solidFill>
              <a:srgbClr val="AD98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1" name="object 741"/>
            <p:cNvSpPr/>
            <p:nvPr/>
          </p:nvSpPr>
          <p:spPr>
            <a:xfrm>
              <a:off x="7040092" y="3538004"/>
              <a:ext cx="56515" cy="18415"/>
            </a:xfrm>
            <a:custGeom>
              <a:avLst/>
              <a:gdLst/>
              <a:ahLst/>
              <a:cxnLst/>
              <a:rect l="l" t="t" r="r" b="b"/>
              <a:pathLst>
                <a:path w="56515" h="18414">
                  <a:moveTo>
                    <a:pt x="56261" y="17818"/>
                  </a:moveTo>
                  <a:lnTo>
                    <a:pt x="48475" y="14249"/>
                  </a:lnTo>
                  <a:lnTo>
                    <a:pt x="44767" y="11595"/>
                  </a:lnTo>
                  <a:lnTo>
                    <a:pt x="41021" y="5105"/>
                  </a:lnTo>
                  <a:lnTo>
                    <a:pt x="39509" y="1346"/>
                  </a:lnTo>
                  <a:lnTo>
                    <a:pt x="38989" y="1574"/>
                  </a:lnTo>
                  <a:lnTo>
                    <a:pt x="38087" y="0"/>
                  </a:lnTo>
                  <a:lnTo>
                    <a:pt x="27482" y="2146"/>
                  </a:lnTo>
                  <a:lnTo>
                    <a:pt x="27889" y="6680"/>
                  </a:lnTo>
                  <a:lnTo>
                    <a:pt x="27482" y="6921"/>
                  </a:lnTo>
                  <a:lnTo>
                    <a:pt x="26974" y="5295"/>
                  </a:lnTo>
                  <a:lnTo>
                    <a:pt x="22961" y="6388"/>
                  </a:lnTo>
                  <a:lnTo>
                    <a:pt x="13843" y="9588"/>
                  </a:lnTo>
                  <a:lnTo>
                    <a:pt x="5270" y="14058"/>
                  </a:lnTo>
                  <a:lnTo>
                    <a:pt x="0" y="17830"/>
                  </a:lnTo>
                  <a:lnTo>
                    <a:pt x="10960" y="17830"/>
                  </a:lnTo>
                  <a:lnTo>
                    <a:pt x="20358" y="17818"/>
                  </a:lnTo>
                  <a:lnTo>
                    <a:pt x="22390" y="16903"/>
                  </a:lnTo>
                  <a:lnTo>
                    <a:pt x="27457" y="15227"/>
                  </a:lnTo>
                  <a:lnTo>
                    <a:pt x="28740" y="15113"/>
                  </a:lnTo>
                  <a:lnTo>
                    <a:pt x="29044" y="17830"/>
                  </a:lnTo>
                  <a:lnTo>
                    <a:pt x="45783" y="17830"/>
                  </a:lnTo>
                  <a:lnTo>
                    <a:pt x="56261" y="17818"/>
                  </a:lnTo>
                  <a:close/>
                </a:path>
              </a:pathLst>
            </a:custGeom>
            <a:solidFill>
              <a:srgbClr val="BBBA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2" name="object 742"/>
            <p:cNvSpPr/>
            <p:nvPr/>
          </p:nvSpPr>
          <p:spPr>
            <a:xfrm>
              <a:off x="6867742" y="3097023"/>
              <a:ext cx="1270" cy="1905"/>
            </a:xfrm>
            <a:custGeom>
              <a:avLst/>
              <a:gdLst/>
              <a:ahLst/>
              <a:cxnLst/>
              <a:rect l="l" t="t" r="r" b="b"/>
              <a:pathLst>
                <a:path w="1270" h="1905">
                  <a:moveTo>
                    <a:pt x="0" y="0"/>
                  </a:moveTo>
                  <a:lnTo>
                    <a:pt x="685" y="1574"/>
                  </a:lnTo>
                  <a:lnTo>
                    <a:pt x="342" y="622"/>
                  </a:lnTo>
                  <a:lnTo>
                    <a:pt x="215" y="419"/>
                  </a:lnTo>
                  <a:lnTo>
                    <a:pt x="76" y="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88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3" name="object 743"/>
            <p:cNvSpPr/>
            <p:nvPr/>
          </p:nvSpPr>
          <p:spPr>
            <a:xfrm>
              <a:off x="7069692" y="3538423"/>
              <a:ext cx="23495" cy="17780"/>
            </a:xfrm>
            <a:custGeom>
              <a:avLst/>
              <a:gdLst/>
              <a:ahLst/>
              <a:cxnLst/>
              <a:rect l="l" t="t" r="r" b="b"/>
              <a:pathLst>
                <a:path w="23495" h="17779">
                  <a:moveTo>
                    <a:pt x="7086" y="0"/>
                  </a:moveTo>
                  <a:lnTo>
                    <a:pt x="0" y="4051"/>
                  </a:lnTo>
                  <a:lnTo>
                    <a:pt x="2171" y="8762"/>
                  </a:lnTo>
                  <a:lnTo>
                    <a:pt x="6173" y="14720"/>
                  </a:lnTo>
                  <a:lnTo>
                    <a:pt x="9430" y="17399"/>
                  </a:lnTo>
                  <a:lnTo>
                    <a:pt x="23035" y="17399"/>
                  </a:lnTo>
                  <a:lnTo>
                    <a:pt x="20058" y="16060"/>
                  </a:lnTo>
                  <a:lnTo>
                    <a:pt x="13704" y="11411"/>
                  </a:lnTo>
                  <a:lnTo>
                    <a:pt x="9118" y="4711"/>
                  </a:lnTo>
                  <a:lnTo>
                    <a:pt x="7086" y="0"/>
                  </a:lnTo>
                  <a:close/>
                </a:path>
              </a:pathLst>
            </a:custGeom>
            <a:solidFill>
              <a:srgbClr val="BBBA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4" name="object 744"/>
            <p:cNvPicPr/>
            <p:nvPr/>
          </p:nvPicPr>
          <p:blipFill>
            <a:blip r:embed="rId184" cstate="print"/>
            <a:stretch>
              <a:fillRect/>
            </a:stretch>
          </p:blipFill>
          <p:spPr>
            <a:xfrm>
              <a:off x="6857612" y="2718050"/>
              <a:ext cx="266278" cy="693195"/>
            </a:xfrm>
            <a:prstGeom prst="rect">
              <a:avLst/>
            </a:prstGeom>
          </p:spPr>
        </p:pic>
        <p:sp>
          <p:nvSpPr>
            <p:cNvPr id="745" name="object 745"/>
            <p:cNvSpPr/>
            <p:nvPr/>
          </p:nvSpPr>
          <p:spPr>
            <a:xfrm>
              <a:off x="7068705" y="3546077"/>
              <a:ext cx="18415" cy="10160"/>
            </a:xfrm>
            <a:custGeom>
              <a:avLst/>
              <a:gdLst/>
              <a:ahLst/>
              <a:cxnLst/>
              <a:rect l="l" t="t" r="r" b="b"/>
              <a:pathLst>
                <a:path w="18415" h="10160">
                  <a:moveTo>
                    <a:pt x="3403" y="0"/>
                  </a:moveTo>
                  <a:lnTo>
                    <a:pt x="0" y="3416"/>
                  </a:lnTo>
                  <a:lnTo>
                    <a:pt x="2082" y="5702"/>
                  </a:lnTo>
                  <a:lnTo>
                    <a:pt x="6913" y="9744"/>
                  </a:lnTo>
                  <a:lnTo>
                    <a:pt x="17965" y="9744"/>
                  </a:lnTo>
                  <a:lnTo>
                    <a:pt x="16260" y="9185"/>
                  </a:lnTo>
                  <a:lnTo>
                    <a:pt x="10500" y="6394"/>
                  </a:lnTo>
                  <a:lnTo>
                    <a:pt x="5499" y="2311"/>
                  </a:lnTo>
                  <a:lnTo>
                    <a:pt x="3403" y="0"/>
                  </a:lnTo>
                  <a:close/>
                </a:path>
              </a:pathLst>
            </a:custGeom>
            <a:solidFill>
              <a:srgbClr val="BBBA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6" name="object 746"/>
            <p:cNvSpPr/>
            <p:nvPr/>
          </p:nvSpPr>
          <p:spPr>
            <a:xfrm>
              <a:off x="7246226" y="3088128"/>
              <a:ext cx="165100" cy="133350"/>
            </a:xfrm>
            <a:custGeom>
              <a:avLst/>
              <a:gdLst/>
              <a:ahLst/>
              <a:cxnLst/>
              <a:rect l="l" t="t" r="r" b="b"/>
              <a:pathLst>
                <a:path w="165100" h="133350">
                  <a:moveTo>
                    <a:pt x="158965" y="0"/>
                  </a:moveTo>
                  <a:lnTo>
                    <a:pt x="114954" y="45815"/>
                  </a:lnTo>
                  <a:lnTo>
                    <a:pt x="67297" y="80517"/>
                  </a:lnTo>
                  <a:lnTo>
                    <a:pt x="19025" y="103514"/>
                  </a:lnTo>
                  <a:lnTo>
                    <a:pt x="8420" y="107873"/>
                  </a:lnTo>
                  <a:lnTo>
                    <a:pt x="7658" y="108826"/>
                  </a:lnTo>
                  <a:lnTo>
                    <a:pt x="7289" y="109880"/>
                  </a:lnTo>
                  <a:lnTo>
                    <a:pt x="5689" y="111709"/>
                  </a:lnTo>
                  <a:lnTo>
                    <a:pt x="6146" y="114553"/>
                  </a:lnTo>
                  <a:lnTo>
                    <a:pt x="8255" y="115836"/>
                  </a:lnTo>
                  <a:lnTo>
                    <a:pt x="5930" y="118490"/>
                  </a:lnTo>
                  <a:lnTo>
                    <a:pt x="3937" y="121475"/>
                  </a:lnTo>
                  <a:lnTo>
                    <a:pt x="0" y="129247"/>
                  </a:lnTo>
                  <a:lnTo>
                    <a:pt x="6858" y="133286"/>
                  </a:lnTo>
                  <a:lnTo>
                    <a:pt x="12230" y="122669"/>
                  </a:lnTo>
                  <a:lnTo>
                    <a:pt x="16624" y="117690"/>
                  </a:lnTo>
                  <a:lnTo>
                    <a:pt x="23583" y="113309"/>
                  </a:lnTo>
                  <a:lnTo>
                    <a:pt x="24142" y="112267"/>
                  </a:lnTo>
                  <a:lnTo>
                    <a:pt x="24269" y="111188"/>
                  </a:lnTo>
                  <a:lnTo>
                    <a:pt x="35921" y="106093"/>
                  </a:lnTo>
                  <a:lnTo>
                    <a:pt x="87664" y="77986"/>
                  </a:lnTo>
                  <a:lnTo>
                    <a:pt x="121381" y="53899"/>
                  </a:lnTo>
                  <a:lnTo>
                    <a:pt x="150341" y="24768"/>
                  </a:lnTo>
                  <a:lnTo>
                    <a:pt x="164769" y="4622"/>
                  </a:lnTo>
                  <a:lnTo>
                    <a:pt x="158965" y="0"/>
                  </a:lnTo>
                  <a:close/>
                </a:path>
              </a:pathLst>
            </a:custGeom>
            <a:solidFill>
              <a:srgbClr val="AD98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7" name="object 747"/>
            <p:cNvSpPr/>
            <p:nvPr/>
          </p:nvSpPr>
          <p:spPr>
            <a:xfrm>
              <a:off x="6594247" y="2980226"/>
              <a:ext cx="130175" cy="79375"/>
            </a:xfrm>
            <a:custGeom>
              <a:avLst/>
              <a:gdLst/>
              <a:ahLst/>
              <a:cxnLst/>
              <a:rect l="l" t="t" r="r" b="b"/>
              <a:pathLst>
                <a:path w="130175" h="79375">
                  <a:moveTo>
                    <a:pt x="59522" y="0"/>
                  </a:moveTo>
                  <a:lnTo>
                    <a:pt x="19851" y="9022"/>
                  </a:lnTo>
                  <a:lnTo>
                    <a:pt x="0" y="19988"/>
                  </a:lnTo>
                  <a:lnTo>
                    <a:pt x="812" y="22185"/>
                  </a:lnTo>
                  <a:lnTo>
                    <a:pt x="26960" y="58515"/>
                  </a:lnTo>
                  <a:lnTo>
                    <a:pt x="66217" y="77267"/>
                  </a:lnTo>
                  <a:lnTo>
                    <a:pt x="80468" y="79218"/>
                  </a:lnTo>
                  <a:lnTo>
                    <a:pt x="94869" y="79196"/>
                  </a:lnTo>
                  <a:lnTo>
                    <a:pt x="128638" y="69658"/>
                  </a:lnTo>
                  <a:lnTo>
                    <a:pt x="129438" y="68667"/>
                  </a:lnTo>
                  <a:lnTo>
                    <a:pt x="106951" y="25026"/>
                  </a:lnTo>
                  <a:lnTo>
                    <a:pt x="74794" y="2546"/>
                  </a:lnTo>
                  <a:lnTo>
                    <a:pt x="66979" y="671"/>
                  </a:lnTo>
                  <a:lnTo>
                    <a:pt x="59522" y="0"/>
                  </a:lnTo>
                  <a:close/>
                </a:path>
              </a:pathLst>
            </a:custGeom>
            <a:solidFill>
              <a:srgbClr val="C9A44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8" name="object 748"/>
            <p:cNvSpPr/>
            <p:nvPr/>
          </p:nvSpPr>
          <p:spPr>
            <a:xfrm>
              <a:off x="6602337" y="3000800"/>
              <a:ext cx="121285" cy="52069"/>
            </a:xfrm>
            <a:custGeom>
              <a:avLst/>
              <a:gdLst/>
              <a:ahLst/>
              <a:cxnLst/>
              <a:rect l="l" t="t" r="r" b="b"/>
              <a:pathLst>
                <a:path w="121284" h="52069">
                  <a:moveTo>
                    <a:pt x="279" y="0"/>
                  </a:moveTo>
                  <a:lnTo>
                    <a:pt x="0" y="1269"/>
                  </a:lnTo>
                  <a:lnTo>
                    <a:pt x="15998" y="5056"/>
                  </a:lnTo>
                  <a:lnTo>
                    <a:pt x="30937" y="9309"/>
                  </a:lnTo>
                  <a:lnTo>
                    <a:pt x="38368" y="11912"/>
                  </a:lnTo>
                  <a:lnTo>
                    <a:pt x="45688" y="14881"/>
                  </a:lnTo>
                  <a:lnTo>
                    <a:pt x="64477" y="23736"/>
                  </a:lnTo>
                  <a:lnTo>
                    <a:pt x="68859" y="26149"/>
                  </a:lnTo>
                  <a:lnTo>
                    <a:pt x="78879" y="29540"/>
                  </a:lnTo>
                  <a:lnTo>
                    <a:pt x="83680" y="32524"/>
                  </a:lnTo>
                  <a:lnTo>
                    <a:pt x="96091" y="38464"/>
                  </a:lnTo>
                  <a:lnTo>
                    <a:pt x="119494" y="51663"/>
                  </a:lnTo>
                  <a:lnTo>
                    <a:pt x="121030" y="48526"/>
                  </a:lnTo>
                  <a:lnTo>
                    <a:pt x="119062" y="47447"/>
                  </a:lnTo>
                  <a:lnTo>
                    <a:pt x="97354" y="35786"/>
                  </a:lnTo>
                  <a:lnTo>
                    <a:pt x="85572" y="28638"/>
                  </a:lnTo>
                  <a:lnTo>
                    <a:pt x="80454" y="26314"/>
                  </a:lnTo>
                  <a:lnTo>
                    <a:pt x="71412" y="20078"/>
                  </a:lnTo>
                  <a:lnTo>
                    <a:pt x="61290" y="16014"/>
                  </a:lnTo>
                  <a:lnTo>
                    <a:pt x="46688" y="10642"/>
                  </a:lnTo>
                  <a:lnTo>
                    <a:pt x="31743" y="6048"/>
                  </a:lnTo>
                  <a:lnTo>
                    <a:pt x="16541" y="2459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rgbClr val="AD98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9" name="object 749"/>
            <p:cNvSpPr/>
            <p:nvPr/>
          </p:nvSpPr>
          <p:spPr>
            <a:xfrm>
              <a:off x="6611025" y="2931896"/>
              <a:ext cx="136525" cy="75565"/>
            </a:xfrm>
            <a:custGeom>
              <a:avLst/>
              <a:gdLst/>
              <a:ahLst/>
              <a:cxnLst/>
              <a:rect l="l" t="t" r="r" b="b"/>
              <a:pathLst>
                <a:path w="136525" h="75564">
                  <a:moveTo>
                    <a:pt x="62204" y="0"/>
                  </a:moveTo>
                  <a:lnTo>
                    <a:pt x="25287" y="11997"/>
                  </a:lnTo>
                  <a:lnTo>
                    <a:pt x="0" y="31457"/>
                  </a:lnTo>
                  <a:lnTo>
                    <a:pt x="1168" y="33451"/>
                  </a:lnTo>
                  <a:lnTo>
                    <a:pt x="33651" y="64280"/>
                  </a:lnTo>
                  <a:lnTo>
                    <a:pt x="75715" y="75398"/>
                  </a:lnTo>
                  <a:lnTo>
                    <a:pt x="90079" y="74664"/>
                  </a:lnTo>
                  <a:lnTo>
                    <a:pt x="126722" y="63303"/>
                  </a:lnTo>
                  <a:lnTo>
                    <a:pt x="135610" y="56311"/>
                  </a:lnTo>
                  <a:lnTo>
                    <a:pt x="136232" y="55206"/>
                  </a:lnTo>
                  <a:lnTo>
                    <a:pt x="106022" y="16497"/>
                  </a:lnTo>
                  <a:lnTo>
                    <a:pt x="70236" y="383"/>
                  </a:lnTo>
                  <a:lnTo>
                    <a:pt x="62204" y="0"/>
                  </a:lnTo>
                  <a:close/>
                </a:path>
              </a:pathLst>
            </a:custGeom>
            <a:solidFill>
              <a:srgbClr val="B64E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0" name="object 750"/>
            <p:cNvSpPr/>
            <p:nvPr/>
          </p:nvSpPr>
          <p:spPr>
            <a:xfrm>
              <a:off x="6619613" y="2962530"/>
              <a:ext cx="133350" cy="31115"/>
            </a:xfrm>
            <a:custGeom>
              <a:avLst/>
              <a:gdLst/>
              <a:ahLst/>
              <a:cxnLst/>
              <a:rect l="l" t="t" r="r" b="b"/>
              <a:pathLst>
                <a:path w="133350" h="31114">
                  <a:moveTo>
                    <a:pt x="203" y="0"/>
                  </a:moveTo>
                  <a:lnTo>
                    <a:pt x="0" y="495"/>
                  </a:lnTo>
                  <a:lnTo>
                    <a:pt x="16278" y="5174"/>
                  </a:lnTo>
                  <a:lnTo>
                    <a:pt x="32619" y="7642"/>
                  </a:lnTo>
                  <a:lnTo>
                    <a:pt x="65684" y="10185"/>
                  </a:lnTo>
                  <a:lnTo>
                    <a:pt x="73463" y="11108"/>
                  </a:lnTo>
                  <a:lnTo>
                    <a:pt x="115887" y="22796"/>
                  </a:lnTo>
                  <a:lnTo>
                    <a:pt x="128625" y="31089"/>
                  </a:lnTo>
                  <a:lnTo>
                    <a:pt x="132854" y="24891"/>
                  </a:lnTo>
                  <a:lnTo>
                    <a:pt x="91966" y="9650"/>
                  </a:lnTo>
                  <a:lnTo>
                    <a:pt x="34763" y="5040"/>
                  </a:lnTo>
                  <a:lnTo>
                    <a:pt x="17594" y="3126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AD98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1" name="object 751"/>
            <p:cNvSpPr/>
            <p:nvPr/>
          </p:nvSpPr>
          <p:spPr>
            <a:xfrm>
              <a:off x="6740849" y="3235558"/>
              <a:ext cx="61594" cy="96520"/>
            </a:xfrm>
            <a:custGeom>
              <a:avLst/>
              <a:gdLst/>
              <a:ahLst/>
              <a:cxnLst/>
              <a:rect l="l" t="t" r="r" b="b"/>
              <a:pathLst>
                <a:path w="61595" h="96520">
                  <a:moveTo>
                    <a:pt x="47624" y="0"/>
                  </a:moveTo>
                  <a:lnTo>
                    <a:pt x="10921" y="28066"/>
                  </a:lnTo>
                  <a:lnTo>
                    <a:pt x="0" y="69380"/>
                  </a:lnTo>
                  <a:lnTo>
                    <a:pt x="203" y="77457"/>
                  </a:lnTo>
                  <a:lnTo>
                    <a:pt x="1663" y="85483"/>
                  </a:lnTo>
                  <a:lnTo>
                    <a:pt x="4483" y="94259"/>
                  </a:lnTo>
                  <a:lnTo>
                    <a:pt x="5206" y="94868"/>
                  </a:lnTo>
                  <a:lnTo>
                    <a:pt x="6057" y="95072"/>
                  </a:lnTo>
                  <a:lnTo>
                    <a:pt x="6756" y="95719"/>
                  </a:lnTo>
                  <a:lnTo>
                    <a:pt x="48818" y="72085"/>
                  </a:lnTo>
                  <a:lnTo>
                    <a:pt x="61442" y="43611"/>
                  </a:lnTo>
                  <a:lnTo>
                    <a:pt x="60921" y="35966"/>
                  </a:lnTo>
                  <a:lnTo>
                    <a:pt x="59321" y="28651"/>
                  </a:lnTo>
                  <a:lnTo>
                    <a:pt x="57523" y="21895"/>
                  </a:lnTo>
                  <a:lnTo>
                    <a:pt x="55229" y="15298"/>
                  </a:lnTo>
                  <a:lnTo>
                    <a:pt x="49148" y="876"/>
                  </a:lnTo>
                  <a:lnTo>
                    <a:pt x="47624" y="0"/>
                  </a:lnTo>
                  <a:close/>
                </a:path>
              </a:pathLst>
            </a:custGeom>
            <a:solidFill>
              <a:srgbClr val="C9A44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2" name="object 752"/>
            <p:cNvSpPr/>
            <p:nvPr/>
          </p:nvSpPr>
          <p:spPr>
            <a:xfrm>
              <a:off x="6746900" y="3240383"/>
              <a:ext cx="41275" cy="91440"/>
            </a:xfrm>
            <a:custGeom>
              <a:avLst/>
              <a:gdLst/>
              <a:ahLst/>
              <a:cxnLst/>
              <a:rect l="l" t="t" r="r" b="b"/>
              <a:pathLst>
                <a:path w="41275" h="91439">
                  <a:moveTo>
                    <a:pt x="40728" y="0"/>
                  </a:moveTo>
                  <a:lnTo>
                    <a:pt x="36017" y="11366"/>
                  </a:lnTo>
                  <a:lnTo>
                    <a:pt x="32651" y="23126"/>
                  </a:lnTo>
                  <a:lnTo>
                    <a:pt x="30848" y="28905"/>
                  </a:lnTo>
                  <a:lnTo>
                    <a:pt x="13334" y="68795"/>
                  </a:lnTo>
                  <a:lnTo>
                    <a:pt x="9016" y="75361"/>
                  </a:lnTo>
                  <a:lnTo>
                    <a:pt x="5029" y="82105"/>
                  </a:lnTo>
                  <a:lnTo>
                    <a:pt x="0" y="89585"/>
                  </a:lnTo>
                  <a:lnTo>
                    <a:pt x="1600" y="90843"/>
                  </a:lnTo>
                  <a:lnTo>
                    <a:pt x="2336" y="89865"/>
                  </a:lnTo>
                  <a:lnTo>
                    <a:pt x="14798" y="73999"/>
                  </a:lnTo>
                  <a:lnTo>
                    <a:pt x="33375" y="33604"/>
                  </a:lnTo>
                  <a:lnTo>
                    <a:pt x="34493" y="27482"/>
                  </a:lnTo>
                  <a:lnTo>
                    <a:pt x="39420" y="7569"/>
                  </a:lnTo>
                  <a:lnTo>
                    <a:pt x="40081" y="3962"/>
                  </a:lnTo>
                  <a:lnTo>
                    <a:pt x="41147" y="190"/>
                  </a:lnTo>
                  <a:lnTo>
                    <a:pt x="40728" y="0"/>
                  </a:lnTo>
                  <a:close/>
                </a:path>
              </a:pathLst>
            </a:custGeom>
            <a:solidFill>
              <a:srgbClr val="AD98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3" name="object 753"/>
            <p:cNvSpPr/>
            <p:nvPr/>
          </p:nvSpPr>
          <p:spPr>
            <a:xfrm>
              <a:off x="7274357" y="3115017"/>
              <a:ext cx="149225" cy="151130"/>
            </a:xfrm>
            <a:custGeom>
              <a:avLst/>
              <a:gdLst/>
              <a:ahLst/>
              <a:cxnLst/>
              <a:rect l="l" t="t" r="r" b="b"/>
              <a:pathLst>
                <a:path w="149225" h="151129">
                  <a:moveTo>
                    <a:pt x="148755" y="104292"/>
                  </a:moveTo>
                  <a:lnTo>
                    <a:pt x="109816" y="83921"/>
                  </a:lnTo>
                  <a:lnTo>
                    <a:pt x="96062" y="82765"/>
                  </a:lnTo>
                  <a:lnTo>
                    <a:pt x="82943" y="83807"/>
                  </a:lnTo>
                  <a:lnTo>
                    <a:pt x="70205" y="86906"/>
                  </a:lnTo>
                  <a:lnTo>
                    <a:pt x="58026" y="91833"/>
                  </a:lnTo>
                  <a:lnTo>
                    <a:pt x="56095" y="92951"/>
                  </a:lnTo>
                  <a:lnTo>
                    <a:pt x="61353" y="85013"/>
                  </a:lnTo>
                  <a:lnTo>
                    <a:pt x="64592" y="78422"/>
                  </a:lnTo>
                  <a:lnTo>
                    <a:pt x="67030" y="71551"/>
                  </a:lnTo>
                  <a:lnTo>
                    <a:pt x="68529" y="64427"/>
                  </a:lnTo>
                  <a:lnTo>
                    <a:pt x="68961" y="57111"/>
                  </a:lnTo>
                  <a:lnTo>
                    <a:pt x="68376" y="50304"/>
                  </a:lnTo>
                  <a:lnTo>
                    <a:pt x="42926" y="622"/>
                  </a:lnTo>
                  <a:lnTo>
                    <a:pt x="40894" y="0"/>
                  </a:lnTo>
                  <a:lnTo>
                    <a:pt x="39065" y="1066"/>
                  </a:lnTo>
                  <a:lnTo>
                    <a:pt x="10604" y="30365"/>
                  </a:lnTo>
                  <a:lnTo>
                    <a:pt x="0" y="68643"/>
                  </a:lnTo>
                  <a:lnTo>
                    <a:pt x="533" y="81775"/>
                  </a:lnTo>
                  <a:lnTo>
                    <a:pt x="14719" y="122999"/>
                  </a:lnTo>
                  <a:lnTo>
                    <a:pt x="16814" y="123532"/>
                  </a:lnTo>
                  <a:lnTo>
                    <a:pt x="17818" y="124117"/>
                  </a:lnTo>
                  <a:lnTo>
                    <a:pt x="19088" y="124256"/>
                  </a:lnTo>
                  <a:lnTo>
                    <a:pt x="24231" y="121310"/>
                  </a:lnTo>
                  <a:lnTo>
                    <a:pt x="61696" y="146786"/>
                  </a:lnTo>
                  <a:lnTo>
                    <a:pt x="82867" y="150990"/>
                  </a:lnTo>
                  <a:lnTo>
                    <a:pt x="90157" y="150964"/>
                  </a:lnTo>
                  <a:lnTo>
                    <a:pt x="126911" y="132740"/>
                  </a:lnTo>
                  <a:lnTo>
                    <a:pt x="137909" y="119875"/>
                  </a:lnTo>
                  <a:lnTo>
                    <a:pt x="148755" y="104292"/>
                  </a:lnTo>
                  <a:close/>
                </a:path>
              </a:pathLst>
            </a:custGeom>
            <a:solidFill>
              <a:srgbClr val="C9A44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4" name="object 754"/>
            <p:cNvSpPr/>
            <p:nvPr/>
          </p:nvSpPr>
          <p:spPr>
            <a:xfrm>
              <a:off x="7232236" y="3141616"/>
              <a:ext cx="59055" cy="108585"/>
            </a:xfrm>
            <a:custGeom>
              <a:avLst/>
              <a:gdLst/>
              <a:ahLst/>
              <a:cxnLst/>
              <a:rect l="l" t="t" r="r" b="b"/>
              <a:pathLst>
                <a:path w="59054" h="108585">
                  <a:moveTo>
                    <a:pt x="19621" y="0"/>
                  </a:moveTo>
                  <a:lnTo>
                    <a:pt x="1257" y="33388"/>
                  </a:lnTo>
                  <a:lnTo>
                    <a:pt x="0" y="45300"/>
                  </a:lnTo>
                  <a:lnTo>
                    <a:pt x="680" y="56697"/>
                  </a:lnTo>
                  <a:lnTo>
                    <a:pt x="16316" y="93678"/>
                  </a:lnTo>
                  <a:lnTo>
                    <a:pt x="31267" y="108546"/>
                  </a:lnTo>
                  <a:lnTo>
                    <a:pt x="32143" y="108280"/>
                  </a:lnTo>
                  <a:lnTo>
                    <a:pt x="33134" y="108470"/>
                  </a:lnTo>
                  <a:lnTo>
                    <a:pt x="54914" y="76267"/>
                  </a:lnTo>
                  <a:lnTo>
                    <a:pt x="59050" y="51650"/>
                  </a:lnTo>
                  <a:lnTo>
                    <a:pt x="58322" y="45381"/>
                  </a:lnTo>
                  <a:lnTo>
                    <a:pt x="32940" y="9661"/>
                  </a:lnTo>
                  <a:lnTo>
                    <a:pt x="19621" y="0"/>
                  </a:lnTo>
                  <a:close/>
                </a:path>
              </a:pathLst>
            </a:custGeom>
            <a:solidFill>
              <a:srgbClr val="B64E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5" name="object 755"/>
            <p:cNvSpPr/>
            <p:nvPr/>
          </p:nvSpPr>
          <p:spPr>
            <a:xfrm>
              <a:off x="7252360" y="3148050"/>
              <a:ext cx="148590" cy="106680"/>
            </a:xfrm>
            <a:custGeom>
              <a:avLst/>
              <a:gdLst/>
              <a:ahLst/>
              <a:cxnLst/>
              <a:rect l="l" t="t" r="r" b="b"/>
              <a:pathLst>
                <a:path w="148590" h="106679">
                  <a:moveTo>
                    <a:pt x="16840" y="85737"/>
                  </a:moveTo>
                  <a:lnTo>
                    <a:pt x="15633" y="69380"/>
                  </a:lnTo>
                  <a:lnTo>
                    <a:pt x="13512" y="61823"/>
                  </a:lnTo>
                  <a:lnTo>
                    <a:pt x="5041" y="27305"/>
                  </a:lnTo>
                  <a:lnTo>
                    <a:pt x="2286" y="13893"/>
                  </a:lnTo>
                  <a:lnTo>
                    <a:pt x="406" y="38"/>
                  </a:lnTo>
                  <a:lnTo>
                    <a:pt x="0" y="0"/>
                  </a:lnTo>
                  <a:lnTo>
                    <a:pt x="431" y="13411"/>
                  </a:lnTo>
                  <a:lnTo>
                    <a:pt x="2552" y="26314"/>
                  </a:lnTo>
                  <a:lnTo>
                    <a:pt x="10553" y="59855"/>
                  </a:lnTo>
                  <a:lnTo>
                    <a:pt x="11366" y="68351"/>
                  </a:lnTo>
                  <a:lnTo>
                    <a:pt x="12306" y="84670"/>
                  </a:lnTo>
                  <a:lnTo>
                    <a:pt x="11455" y="92760"/>
                  </a:lnTo>
                  <a:lnTo>
                    <a:pt x="8331" y="104368"/>
                  </a:lnTo>
                  <a:lnTo>
                    <a:pt x="14020" y="106057"/>
                  </a:lnTo>
                  <a:lnTo>
                    <a:pt x="14884" y="102425"/>
                  </a:lnTo>
                  <a:lnTo>
                    <a:pt x="16789" y="94437"/>
                  </a:lnTo>
                  <a:lnTo>
                    <a:pt x="16840" y="85737"/>
                  </a:lnTo>
                  <a:close/>
                </a:path>
                <a:path w="148590" h="106679">
                  <a:moveTo>
                    <a:pt x="147980" y="76047"/>
                  </a:moveTo>
                  <a:lnTo>
                    <a:pt x="134581" y="76314"/>
                  </a:lnTo>
                  <a:lnTo>
                    <a:pt x="121640" y="78282"/>
                  </a:lnTo>
                  <a:lnTo>
                    <a:pt x="88011" y="85864"/>
                  </a:lnTo>
                  <a:lnTo>
                    <a:pt x="79514" y="86575"/>
                  </a:lnTo>
                  <a:lnTo>
                    <a:pt x="63157" y="87299"/>
                  </a:lnTo>
                  <a:lnTo>
                    <a:pt x="55092" y="86360"/>
                  </a:lnTo>
                  <a:lnTo>
                    <a:pt x="43522" y="83070"/>
                  </a:lnTo>
                  <a:lnTo>
                    <a:pt x="41783" y="88747"/>
                  </a:lnTo>
                  <a:lnTo>
                    <a:pt x="45389" y="89649"/>
                  </a:lnTo>
                  <a:lnTo>
                    <a:pt x="53352" y="91655"/>
                  </a:lnTo>
                  <a:lnTo>
                    <a:pt x="62052" y="91808"/>
                  </a:lnTo>
                  <a:lnTo>
                    <a:pt x="78422" y="90817"/>
                  </a:lnTo>
                  <a:lnTo>
                    <a:pt x="86017" y="88798"/>
                  </a:lnTo>
                  <a:lnTo>
                    <a:pt x="120637" y="80759"/>
                  </a:lnTo>
                  <a:lnTo>
                    <a:pt x="134073" y="78168"/>
                  </a:lnTo>
                  <a:lnTo>
                    <a:pt x="147967" y="76454"/>
                  </a:lnTo>
                  <a:lnTo>
                    <a:pt x="147980" y="76047"/>
                  </a:lnTo>
                  <a:close/>
                </a:path>
              </a:pathLst>
            </a:custGeom>
            <a:solidFill>
              <a:srgbClr val="AD98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6" name="object 756"/>
            <p:cNvSpPr/>
            <p:nvPr/>
          </p:nvSpPr>
          <p:spPr>
            <a:xfrm>
              <a:off x="7290999" y="3120928"/>
              <a:ext cx="25400" cy="118110"/>
            </a:xfrm>
            <a:custGeom>
              <a:avLst/>
              <a:gdLst/>
              <a:ahLst/>
              <a:cxnLst/>
              <a:rect l="l" t="t" r="r" b="b"/>
              <a:pathLst>
                <a:path w="25400" h="118110">
                  <a:moveTo>
                    <a:pt x="25069" y="114"/>
                  </a:moveTo>
                  <a:lnTo>
                    <a:pt x="24523" y="0"/>
                  </a:lnTo>
                  <a:lnTo>
                    <a:pt x="21932" y="14706"/>
                  </a:lnTo>
                  <a:lnTo>
                    <a:pt x="20472" y="36842"/>
                  </a:lnTo>
                  <a:lnTo>
                    <a:pt x="18006" y="55539"/>
                  </a:lnTo>
                  <a:lnTo>
                    <a:pt x="16209" y="66751"/>
                  </a:lnTo>
                  <a:lnTo>
                    <a:pt x="13763" y="77820"/>
                  </a:lnTo>
                  <a:lnTo>
                    <a:pt x="10299" y="88696"/>
                  </a:lnTo>
                  <a:lnTo>
                    <a:pt x="0" y="116839"/>
                  </a:lnTo>
                  <a:lnTo>
                    <a:pt x="2222" y="117868"/>
                  </a:lnTo>
                  <a:lnTo>
                    <a:pt x="2844" y="116547"/>
                  </a:lnTo>
                  <a:lnTo>
                    <a:pt x="13385" y="94456"/>
                  </a:lnTo>
                  <a:lnTo>
                    <a:pt x="18046" y="83172"/>
                  </a:lnTo>
                  <a:lnTo>
                    <a:pt x="21488" y="71412"/>
                  </a:lnTo>
                  <a:lnTo>
                    <a:pt x="23063" y="64147"/>
                  </a:lnTo>
                  <a:lnTo>
                    <a:pt x="24053" y="56718"/>
                  </a:lnTo>
                  <a:lnTo>
                    <a:pt x="24701" y="41719"/>
                  </a:lnTo>
                  <a:lnTo>
                    <a:pt x="24396" y="34188"/>
                  </a:lnTo>
                  <a:lnTo>
                    <a:pt x="24980" y="9321"/>
                  </a:lnTo>
                  <a:lnTo>
                    <a:pt x="24815" y="4851"/>
                  </a:lnTo>
                  <a:lnTo>
                    <a:pt x="25069" y="114"/>
                  </a:lnTo>
                  <a:close/>
                </a:path>
              </a:pathLst>
            </a:custGeom>
            <a:solidFill>
              <a:srgbClr val="B58F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7" name="object 757"/>
            <p:cNvSpPr/>
            <p:nvPr/>
          </p:nvSpPr>
          <p:spPr>
            <a:xfrm>
              <a:off x="6694728" y="3185141"/>
              <a:ext cx="67310" cy="125095"/>
            </a:xfrm>
            <a:custGeom>
              <a:avLst/>
              <a:gdLst/>
              <a:ahLst/>
              <a:cxnLst/>
              <a:rect l="l" t="t" r="r" b="b"/>
              <a:pathLst>
                <a:path w="67309" h="125095">
                  <a:moveTo>
                    <a:pt x="32330" y="0"/>
                  </a:moveTo>
                  <a:lnTo>
                    <a:pt x="6093" y="33355"/>
                  </a:lnTo>
                  <a:lnTo>
                    <a:pt x="0" y="59215"/>
                  </a:lnTo>
                  <a:lnTo>
                    <a:pt x="138" y="72180"/>
                  </a:lnTo>
                  <a:lnTo>
                    <a:pt x="12124" y="110596"/>
                  </a:lnTo>
                  <a:lnTo>
                    <a:pt x="21992" y="124231"/>
                  </a:lnTo>
                  <a:lnTo>
                    <a:pt x="23033" y="124129"/>
                  </a:lnTo>
                  <a:lnTo>
                    <a:pt x="24075" y="124587"/>
                  </a:lnTo>
                  <a:lnTo>
                    <a:pt x="55941" y="93738"/>
                  </a:lnTo>
                  <a:lnTo>
                    <a:pt x="66956" y="60073"/>
                  </a:lnTo>
                  <a:lnTo>
                    <a:pt x="66531" y="52832"/>
                  </a:lnTo>
                  <a:lnTo>
                    <a:pt x="47005" y="14289"/>
                  </a:lnTo>
                  <a:lnTo>
                    <a:pt x="34400" y="381"/>
                  </a:lnTo>
                  <a:lnTo>
                    <a:pt x="32330" y="0"/>
                  </a:lnTo>
                  <a:close/>
                </a:path>
              </a:pathLst>
            </a:custGeom>
            <a:solidFill>
              <a:srgbClr val="D5BD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8" name="object 758"/>
            <p:cNvSpPr/>
            <p:nvPr/>
          </p:nvSpPr>
          <p:spPr>
            <a:xfrm>
              <a:off x="6717484" y="3190942"/>
              <a:ext cx="17145" cy="118745"/>
            </a:xfrm>
            <a:custGeom>
              <a:avLst/>
              <a:gdLst/>
              <a:ahLst/>
              <a:cxnLst/>
              <a:rect l="l" t="t" r="r" b="b"/>
              <a:pathLst>
                <a:path w="17145" h="118745">
                  <a:moveTo>
                    <a:pt x="11074" y="38"/>
                  </a:moveTo>
                  <a:lnTo>
                    <a:pt x="10515" y="0"/>
                  </a:lnTo>
                  <a:lnTo>
                    <a:pt x="9702" y="14732"/>
                  </a:lnTo>
                  <a:lnTo>
                    <a:pt x="10833" y="36626"/>
                  </a:lnTo>
                  <a:lnTo>
                    <a:pt x="10558" y="55293"/>
                  </a:lnTo>
                  <a:lnTo>
                    <a:pt x="10098" y="66516"/>
                  </a:lnTo>
                  <a:lnTo>
                    <a:pt x="8983" y="77672"/>
                  </a:lnTo>
                  <a:lnTo>
                    <a:pt x="6845" y="88747"/>
                  </a:lnTo>
                  <a:lnTo>
                    <a:pt x="0" y="117589"/>
                  </a:lnTo>
                  <a:lnTo>
                    <a:pt x="2311" y="118364"/>
                  </a:lnTo>
                  <a:lnTo>
                    <a:pt x="2755" y="116967"/>
                  </a:lnTo>
                  <a:lnTo>
                    <a:pt x="10561" y="94062"/>
                  </a:lnTo>
                  <a:lnTo>
                    <a:pt x="13823" y="82437"/>
                  </a:lnTo>
                  <a:lnTo>
                    <a:pt x="15824" y="70472"/>
                  </a:lnTo>
                  <a:lnTo>
                    <a:pt x="16522" y="63157"/>
                  </a:lnTo>
                  <a:lnTo>
                    <a:pt x="16649" y="55740"/>
                  </a:lnTo>
                  <a:lnTo>
                    <a:pt x="15544" y="40944"/>
                  </a:lnTo>
                  <a:lnTo>
                    <a:pt x="14389" y="33578"/>
                  </a:lnTo>
                  <a:lnTo>
                    <a:pt x="12052" y="9080"/>
                  </a:lnTo>
                  <a:lnTo>
                    <a:pt x="11353" y="4724"/>
                  </a:lnTo>
                  <a:lnTo>
                    <a:pt x="11074" y="38"/>
                  </a:lnTo>
                  <a:close/>
                </a:path>
              </a:pathLst>
            </a:custGeom>
            <a:solidFill>
              <a:srgbClr val="B58F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9" name="object 759"/>
            <p:cNvSpPr/>
            <p:nvPr/>
          </p:nvSpPr>
          <p:spPr>
            <a:xfrm>
              <a:off x="7192585" y="2483036"/>
              <a:ext cx="81915" cy="127000"/>
            </a:xfrm>
            <a:custGeom>
              <a:avLst/>
              <a:gdLst/>
              <a:ahLst/>
              <a:cxnLst/>
              <a:rect l="l" t="t" r="r" b="b"/>
              <a:pathLst>
                <a:path w="81915" h="127000">
                  <a:moveTo>
                    <a:pt x="65087" y="0"/>
                  </a:moveTo>
                  <a:lnTo>
                    <a:pt x="24943" y="24432"/>
                  </a:lnTo>
                  <a:lnTo>
                    <a:pt x="3736" y="62431"/>
                  </a:lnTo>
                  <a:lnTo>
                    <a:pt x="0" y="90906"/>
                  </a:lnTo>
                  <a:lnTo>
                    <a:pt x="347" y="98945"/>
                  </a:lnTo>
                  <a:lnTo>
                    <a:pt x="7391" y="125209"/>
                  </a:lnTo>
                  <a:lnTo>
                    <a:pt x="8305" y="126072"/>
                  </a:lnTo>
                  <a:lnTo>
                    <a:pt x="53296" y="106408"/>
                  </a:lnTo>
                  <a:lnTo>
                    <a:pt x="77752" y="75748"/>
                  </a:lnTo>
                  <a:lnTo>
                    <a:pt x="81532" y="53182"/>
                  </a:lnTo>
                  <a:lnTo>
                    <a:pt x="81024" y="45713"/>
                  </a:lnTo>
                  <a:lnTo>
                    <a:pt x="79857" y="38341"/>
                  </a:lnTo>
                  <a:lnTo>
                    <a:pt x="77654" y="29324"/>
                  </a:lnTo>
                  <a:lnTo>
                    <a:pt x="74779" y="20505"/>
                  </a:lnTo>
                  <a:lnTo>
                    <a:pt x="67068" y="1193"/>
                  </a:lnTo>
                  <a:lnTo>
                    <a:pt x="65087" y="0"/>
                  </a:lnTo>
                  <a:close/>
                </a:path>
              </a:pathLst>
            </a:custGeom>
            <a:solidFill>
              <a:srgbClr val="B64E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0" name="object 760"/>
            <p:cNvSpPr/>
            <p:nvPr/>
          </p:nvSpPr>
          <p:spPr>
            <a:xfrm>
              <a:off x="7197448" y="2490976"/>
              <a:ext cx="59690" cy="118110"/>
            </a:xfrm>
            <a:custGeom>
              <a:avLst/>
              <a:gdLst/>
              <a:ahLst/>
              <a:cxnLst/>
              <a:rect l="l" t="t" r="r" b="b"/>
              <a:pathLst>
                <a:path w="59690" h="118110">
                  <a:moveTo>
                    <a:pt x="57873" y="0"/>
                  </a:moveTo>
                  <a:lnTo>
                    <a:pt x="44809" y="37616"/>
                  </a:lnTo>
                  <a:lnTo>
                    <a:pt x="28663" y="67170"/>
                  </a:lnTo>
                  <a:lnTo>
                    <a:pt x="24625" y="76923"/>
                  </a:lnTo>
                  <a:lnTo>
                    <a:pt x="21361" y="81534"/>
                  </a:lnTo>
                  <a:lnTo>
                    <a:pt x="14656" y="93527"/>
                  </a:lnTo>
                  <a:lnTo>
                    <a:pt x="0" y="116065"/>
                  </a:lnTo>
                  <a:lnTo>
                    <a:pt x="3022" y="117792"/>
                  </a:lnTo>
                  <a:lnTo>
                    <a:pt x="4229" y="115887"/>
                  </a:lnTo>
                  <a:lnTo>
                    <a:pt x="17243" y="94988"/>
                  </a:lnTo>
                  <a:lnTo>
                    <a:pt x="25120" y="83680"/>
                  </a:lnTo>
                  <a:lnTo>
                    <a:pt x="27774" y="78714"/>
                  </a:lnTo>
                  <a:lnTo>
                    <a:pt x="34556" y="70078"/>
                  </a:lnTo>
                  <a:lnTo>
                    <a:pt x="39268" y="60261"/>
                  </a:lnTo>
                  <a:lnTo>
                    <a:pt x="45557" y="46014"/>
                  </a:lnTo>
                  <a:lnTo>
                    <a:pt x="51088" y="31380"/>
                  </a:lnTo>
                  <a:lnTo>
                    <a:pt x="55634" y="16429"/>
                  </a:lnTo>
                  <a:lnTo>
                    <a:pt x="59131" y="368"/>
                  </a:lnTo>
                  <a:lnTo>
                    <a:pt x="57873" y="0"/>
                  </a:lnTo>
                  <a:close/>
                </a:path>
              </a:pathLst>
            </a:custGeom>
            <a:solidFill>
              <a:srgbClr val="B58F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1" name="object 761"/>
            <p:cNvSpPr/>
            <p:nvPr/>
          </p:nvSpPr>
          <p:spPr>
            <a:xfrm>
              <a:off x="7183835" y="2598481"/>
              <a:ext cx="22225" cy="30480"/>
            </a:xfrm>
            <a:custGeom>
              <a:avLst/>
              <a:gdLst/>
              <a:ahLst/>
              <a:cxnLst/>
              <a:rect l="l" t="t" r="r" b="b"/>
              <a:pathLst>
                <a:path w="22225" h="30480">
                  <a:moveTo>
                    <a:pt x="17525" y="0"/>
                  </a:moveTo>
                  <a:lnTo>
                    <a:pt x="15697" y="2870"/>
                  </a:lnTo>
                  <a:lnTo>
                    <a:pt x="0" y="27711"/>
                  </a:lnTo>
                  <a:lnTo>
                    <a:pt x="4686" y="30238"/>
                  </a:lnTo>
                  <a:lnTo>
                    <a:pt x="22199" y="2501"/>
                  </a:lnTo>
                  <a:lnTo>
                    <a:pt x="17525" y="0"/>
                  </a:lnTo>
                  <a:close/>
                </a:path>
              </a:pathLst>
            </a:custGeom>
            <a:solidFill>
              <a:srgbClr val="AD98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2" name="object 762"/>
            <p:cNvSpPr/>
            <p:nvPr/>
          </p:nvSpPr>
          <p:spPr>
            <a:xfrm>
              <a:off x="7207759" y="2544297"/>
              <a:ext cx="118110" cy="87630"/>
            </a:xfrm>
            <a:custGeom>
              <a:avLst/>
              <a:gdLst/>
              <a:ahLst/>
              <a:cxnLst/>
              <a:rect l="l" t="t" r="r" b="b"/>
              <a:pathLst>
                <a:path w="118109" h="87630">
                  <a:moveTo>
                    <a:pt x="99779" y="0"/>
                  </a:moveTo>
                  <a:lnTo>
                    <a:pt x="55638" y="7606"/>
                  </a:lnTo>
                  <a:lnTo>
                    <a:pt x="21709" y="33732"/>
                  </a:lnTo>
                  <a:lnTo>
                    <a:pt x="2838" y="67127"/>
                  </a:lnTo>
                  <a:lnTo>
                    <a:pt x="0" y="76262"/>
                  </a:lnTo>
                  <a:lnTo>
                    <a:pt x="381" y="77481"/>
                  </a:lnTo>
                  <a:lnTo>
                    <a:pt x="1155" y="78345"/>
                  </a:lnTo>
                  <a:lnTo>
                    <a:pt x="1473" y="79577"/>
                  </a:lnTo>
                  <a:lnTo>
                    <a:pt x="2311" y="80682"/>
                  </a:lnTo>
                  <a:lnTo>
                    <a:pt x="18845" y="85501"/>
                  </a:lnTo>
                  <a:lnTo>
                    <a:pt x="34372" y="87444"/>
                  </a:lnTo>
                  <a:lnTo>
                    <a:pt x="50013" y="87016"/>
                  </a:lnTo>
                  <a:lnTo>
                    <a:pt x="87086" y="74180"/>
                  </a:lnTo>
                  <a:lnTo>
                    <a:pt x="111814" y="34905"/>
                  </a:lnTo>
                  <a:lnTo>
                    <a:pt x="117932" y="5485"/>
                  </a:lnTo>
                  <a:lnTo>
                    <a:pt x="116890" y="3415"/>
                  </a:lnTo>
                  <a:lnTo>
                    <a:pt x="114642" y="2754"/>
                  </a:lnTo>
                  <a:lnTo>
                    <a:pt x="99779" y="0"/>
                  </a:lnTo>
                  <a:close/>
                </a:path>
              </a:pathLst>
            </a:custGeom>
            <a:solidFill>
              <a:srgbClr val="D5BD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3" name="object 763"/>
            <p:cNvSpPr/>
            <p:nvPr/>
          </p:nvSpPr>
          <p:spPr>
            <a:xfrm>
              <a:off x="7207437" y="2553167"/>
              <a:ext cx="112395" cy="70485"/>
            </a:xfrm>
            <a:custGeom>
              <a:avLst/>
              <a:gdLst/>
              <a:ahLst/>
              <a:cxnLst/>
              <a:rect l="l" t="t" r="r" b="b"/>
              <a:pathLst>
                <a:path w="112395" h="70485">
                  <a:moveTo>
                    <a:pt x="110985" y="0"/>
                  </a:moveTo>
                  <a:lnTo>
                    <a:pt x="79822" y="24797"/>
                  </a:lnTo>
                  <a:lnTo>
                    <a:pt x="50380" y="41097"/>
                  </a:lnTo>
                  <a:lnTo>
                    <a:pt x="41757" y="47218"/>
                  </a:lnTo>
                  <a:lnTo>
                    <a:pt x="36525" y="49364"/>
                  </a:lnTo>
                  <a:lnTo>
                    <a:pt x="24433" y="55918"/>
                  </a:lnTo>
                  <a:lnTo>
                    <a:pt x="0" y="67094"/>
                  </a:lnTo>
                  <a:lnTo>
                    <a:pt x="1638" y="70180"/>
                  </a:lnTo>
                  <a:lnTo>
                    <a:pt x="3670" y="69227"/>
                  </a:lnTo>
                  <a:lnTo>
                    <a:pt x="25848" y="58522"/>
                  </a:lnTo>
                  <a:lnTo>
                    <a:pt x="38544" y="53174"/>
                  </a:lnTo>
                  <a:lnTo>
                    <a:pt x="43446" y="50406"/>
                  </a:lnTo>
                  <a:lnTo>
                    <a:pt x="53797" y="46736"/>
                  </a:lnTo>
                  <a:lnTo>
                    <a:pt x="63017" y="40944"/>
                  </a:lnTo>
                  <a:lnTo>
                    <a:pt x="75961" y="32277"/>
                  </a:lnTo>
                  <a:lnTo>
                    <a:pt x="88466" y="22879"/>
                  </a:lnTo>
                  <a:lnTo>
                    <a:pt x="100302" y="12680"/>
                  </a:lnTo>
                  <a:lnTo>
                    <a:pt x="111848" y="977"/>
                  </a:lnTo>
                  <a:lnTo>
                    <a:pt x="110985" y="0"/>
                  </a:lnTo>
                  <a:close/>
                </a:path>
              </a:pathLst>
            </a:custGeom>
            <a:solidFill>
              <a:srgbClr val="B58F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4" name="object 764"/>
            <p:cNvSpPr/>
            <p:nvPr/>
          </p:nvSpPr>
          <p:spPr>
            <a:xfrm>
              <a:off x="7015455" y="2615145"/>
              <a:ext cx="246379" cy="271145"/>
            </a:xfrm>
            <a:custGeom>
              <a:avLst/>
              <a:gdLst/>
              <a:ahLst/>
              <a:cxnLst/>
              <a:rect l="l" t="t" r="r" b="b"/>
              <a:pathLst>
                <a:path w="246379" h="271144">
                  <a:moveTo>
                    <a:pt x="38163" y="142532"/>
                  </a:moveTo>
                  <a:lnTo>
                    <a:pt x="10820" y="98742"/>
                  </a:lnTo>
                  <a:lnTo>
                    <a:pt x="4724" y="80352"/>
                  </a:lnTo>
                  <a:lnTo>
                    <a:pt x="0" y="81191"/>
                  </a:lnTo>
                  <a:lnTo>
                    <a:pt x="22174" y="129908"/>
                  </a:lnTo>
                  <a:lnTo>
                    <a:pt x="34544" y="145669"/>
                  </a:lnTo>
                  <a:lnTo>
                    <a:pt x="38163" y="142532"/>
                  </a:lnTo>
                  <a:close/>
                </a:path>
                <a:path w="246379" h="271144">
                  <a:moveTo>
                    <a:pt x="202476" y="4635"/>
                  </a:moveTo>
                  <a:lnTo>
                    <a:pt x="199872" y="0"/>
                  </a:lnTo>
                  <a:lnTo>
                    <a:pt x="196799" y="1447"/>
                  </a:lnTo>
                  <a:lnTo>
                    <a:pt x="170243" y="14058"/>
                  </a:lnTo>
                  <a:lnTo>
                    <a:pt x="172859" y="18669"/>
                  </a:lnTo>
                  <a:lnTo>
                    <a:pt x="202476" y="4635"/>
                  </a:lnTo>
                  <a:close/>
                </a:path>
                <a:path w="246379" h="271144">
                  <a:moveTo>
                    <a:pt x="246189" y="218909"/>
                  </a:moveTo>
                  <a:lnTo>
                    <a:pt x="243865" y="214693"/>
                  </a:lnTo>
                  <a:lnTo>
                    <a:pt x="241325" y="216458"/>
                  </a:lnTo>
                  <a:lnTo>
                    <a:pt x="227952" y="226860"/>
                  </a:lnTo>
                  <a:lnTo>
                    <a:pt x="215836" y="238607"/>
                  </a:lnTo>
                  <a:lnTo>
                    <a:pt x="205079" y="251599"/>
                  </a:lnTo>
                  <a:lnTo>
                    <a:pt x="195770" y="265772"/>
                  </a:lnTo>
                  <a:lnTo>
                    <a:pt x="194246" y="268452"/>
                  </a:lnTo>
                  <a:lnTo>
                    <a:pt x="198386" y="270852"/>
                  </a:lnTo>
                  <a:lnTo>
                    <a:pt x="199936" y="268173"/>
                  </a:lnTo>
                  <a:lnTo>
                    <a:pt x="208864" y="254533"/>
                  </a:lnTo>
                  <a:lnTo>
                    <a:pt x="219189" y="241998"/>
                  </a:lnTo>
                  <a:lnTo>
                    <a:pt x="230809" y="230670"/>
                  </a:lnTo>
                  <a:lnTo>
                    <a:pt x="243662" y="220649"/>
                  </a:lnTo>
                  <a:lnTo>
                    <a:pt x="246189" y="218909"/>
                  </a:lnTo>
                  <a:close/>
                </a:path>
              </a:pathLst>
            </a:custGeom>
            <a:solidFill>
              <a:srgbClr val="AD98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5" name="object 765"/>
            <p:cNvSpPr/>
            <p:nvPr/>
          </p:nvSpPr>
          <p:spPr>
            <a:xfrm>
              <a:off x="6999065" y="2476234"/>
              <a:ext cx="68580" cy="72390"/>
            </a:xfrm>
            <a:custGeom>
              <a:avLst/>
              <a:gdLst/>
              <a:ahLst/>
              <a:cxnLst/>
              <a:rect l="l" t="t" r="r" b="b"/>
              <a:pathLst>
                <a:path w="68579" h="72389">
                  <a:moveTo>
                    <a:pt x="9511" y="0"/>
                  </a:moveTo>
                  <a:lnTo>
                    <a:pt x="1507" y="39"/>
                  </a:lnTo>
                  <a:lnTo>
                    <a:pt x="212" y="1017"/>
                  </a:lnTo>
                  <a:lnTo>
                    <a:pt x="59" y="2617"/>
                  </a:lnTo>
                  <a:lnTo>
                    <a:pt x="0" y="13131"/>
                  </a:lnTo>
                  <a:lnTo>
                    <a:pt x="1847" y="23413"/>
                  </a:lnTo>
                  <a:lnTo>
                    <a:pt x="24343" y="56825"/>
                  </a:lnTo>
                  <a:lnTo>
                    <a:pt x="64436" y="71972"/>
                  </a:lnTo>
                  <a:lnTo>
                    <a:pt x="65210" y="71552"/>
                  </a:lnTo>
                  <a:lnTo>
                    <a:pt x="65693" y="70917"/>
                  </a:lnTo>
                  <a:lnTo>
                    <a:pt x="66493" y="70549"/>
                  </a:lnTo>
                  <a:lnTo>
                    <a:pt x="67154" y="69838"/>
                  </a:lnTo>
                  <a:lnTo>
                    <a:pt x="67344" y="68758"/>
                  </a:lnTo>
                  <a:lnTo>
                    <a:pt x="68413" y="57940"/>
                  </a:lnTo>
                  <a:lnTo>
                    <a:pt x="67825" y="47083"/>
                  </a:lnTo>
                  <a:lnTo>
                    <a:pt x="42223" y="5182"/>
                  </a:lnTo>
                  <a:lnTo>
                    <a:pt x="15957" y="137"/>
                  </a:lnTo>
                  <a:lnTo>
                    <a:pt x="9511" y="0"/>
                  </a:lnTo>
                  <a:close/>
                </a:path>
              </a:pathLst>
            </a:custGeom>
            <a:solidFill>
              <a:srgbClr val="C9A44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6" name="object 766"/>
            <p:cNvSpPr/>
            <p:nvPr/>
          </p:nvSpPr>
          <p:spPr>
            <a:xfrm>
              <a:off x="7004202" y="2480424"/>
              <a:ext cx="69850" cy="88265"/>
            </a:xfrm>
            <a:custGeom>
              <a:avLst/>
              <a:gdLst/>
              <a:ahLst/>
              <a:cxnLst/>
              <a:rect l="l" t="t" r="r" b="b"/>
              <a:pathLst>
                <a:path w="69850" h="88264">
                  <a:moveTo>
                    <a:pt x="69392" y="82296"/>
                  </a:moveTo>
                  <a:lnTo>
                    <a:pt x="67322" y="77965"/>
                  </a:lnTo>
                  <a:lnTo>
                    <a:pt x="66116" y="74536"/>
                  </a:lnTo>
                  <a:lnTo>
                    <a:pt x="64757" y="70650"/>
                  </a:lnTo>
                  <a:lnTo>
                    <a:pt x="63982" y="68757"/>
                  </a:lnTo>
                  <a:lnTo>
                    <a:pt x="41186" y="37401"/>
                  </a:lnTo>
                  <a:lnTo>
                    <a:pt x="17538" y="17094"/>
                  </a:lnTo>
                  <a:lnTo>
                    <a:pt x="8737" y="8928"/>
                  </a:lnTo>
                  <a:lnTo>
                    <a:pt x="330" y="0"/>
                  </a:lnTo>
                  <a:lnTo>
                    <a:pt x="0" y="203"/>
                  </a:lnTo>
                  <a:lnTo>
                    <a:pt x="7162" y="9537"/>
                  </a:lnTo>
                  <a:lnTo>
                    <a:pt x="15265" y="17665"/>
                  </a:lnTo>
                  <a:lnTo>
                    <a:pt x="38087" y="37515"/>
                  </a:lnTo>
                  <a:lnTo>
                    <a:pt x="42989" y="43141"/>
                  </a:lnTo>
                  <a:lnTo>
                    <a:pt x="52006" y="54330"/>
                  </a:lnTo>
                  <a:lnTo>
                    <a:pt x="55511" y="60515"/>
                  </a:lnTo>
                  <a:lnTo>
                    <a:pt x="59207" y="70408"/>
                  </a:lnTo>
                  <a:lnTo>
                    <a:pt x="59601" y="70281"/>
                  </a:lnTo>
                  <a:lnTo>
                    <a:pt x="63233" y="81635"/>
                  </a:lnTo>
                  <a:lnTo>
                    <a:pt x="63690" y="83845"/>
                  </a:lnTo>
                  <a:lnTo>
                    <a:pt x="63690" y="85191"/>
                  </a:lnTo>
                  <a:lnTo>
                    <a:pt x="64744" y="87274"/>
                  </a:lnTo>
                  <a:lnTo>
                    <a:pt x="65659" y="87757"/>
                  </a:lnTo>
                  <a:lnTo>
                    <a:pt x="67449" y="87820"/>
                  </a:lnTo>
                  <a:lnTo>
                    <a:pt x="67792" y="87566"/>
                  </a:lnTo>
                  <a:lnTo>
                    <a:pt x="67970" y="87198"/>
                  </a:lnTo>
                  <a:lnTo>
                    <a:pt x="68491" y="87071"/>
                  </a:lnTo>
                  <a:lnTo>
                    <a:pt x="68961" y="86575"/>
                  </a:lnTo>
                  <a:lnTo>
                    <a:pt x="69392" y="82296"/>
                  </a:lnTo>
                  <a:close/>
                </a:path>
              </a:pathLst>
            </a:custGeom>
            <a:solidFill>
              <a:srgbClr val="AD98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7" name="object 767"/>
            <p:cNvPicPr/>
            <p:nvPr/>
          </p:nvPicPr>
          <p:blipFill>
            <a:blip r:embed="rId185" cstate="print"/>
            <a:stretch>
              <a:fillRect/>
            </a:stretch>
          </p:blipFill>
          <p:spPr>
            <a:xfrm>
              <a:off x="6695313" y="2551531"/>
              <a:ext cx="763625" cy="1005839"/>
            </a:xfrm>
            <a:prstGeom prst="rect">
              <a:avLst/>
            </a:prstGeom>
          </p:spPr>
        </p:pic>
        <p:pic>
          <p:nvPicPr>
            <p:cNvPr id="768" name="object 768"/>
            <p:cNvPicPr/>
            <p:nvPr/>
          </p:nvPicPr>
          <p:blipFill>
            <a:blip r:embed="rId186" cstate="print"/>
            <a:stretch>
              <a:fillRect/>
            </a:stretch>
          </p:blipFill>
          <p:spPr>
            <a:xfrm>
              <a:off x="6527427" y="2399766"/>
              <a:ext cx="1076379" cy="1087341"/>
            </a:xfrm>
            <a:prstGeom prst="rect">
              <a:avLst/>
            </a:prstGeom>
          </p:spPr>
        </p:pic>
        <p:pic>
          <p:nvPicPr>
            <p:cNvPr id="769" name="object 769"/>
            <p:cNvPicPr/>
            <p:nvPr/>
          </p:nvPicPr>
          <p:blipFill>
            <a:blip r:embed="rId187" cstate="print"/>
            <a:stretch>
              <a:fillRect/>
            </a:stretch>
          </p:blipFill>
          <p:spPr>
            <a:xfrm>
              <a:off x="6433472" y="831135"/>
              <a:ext cx="707085" cy="187457"/>
            </a:xfrm>
            <a:prstGeom prst="rect">
              <a:avLst/>
            </a:prstGeom>
          </p:spPr>
        </p:pic>
      </p:grpSp>
      <p:sp>
        <p:nvSpPr>
          <p:cNvPr id="770" name="object 770"/>
          <p:cNvSpPr txBox="1"/>
          <p:nvPr/>
        </p:nvSpPr>
        <p:spPr>
          <a:xfrm>
            <a:off x="2266954" y="5706239"/>
            <a:ext cx="7093584" cy="65532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600" spc="-50" dirty="0">
                <a:latin typeface="Tahoma"/>
                <a:cs typeface="Tahoma"/>
              </a:rPr>
              <a:t>***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BENEFIT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PZ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stymuluje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podziały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komórkowe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dzięki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czemu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ujednolica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zwiększa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masę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plonu.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Zalecane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jest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jego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łączne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stosowanie</a:t>
            </a:r>
            <a:r>
              <a:rPr sz="600" spc="-10" dirty="0">
                <a:latin typeface="Tahoma"/>
                <a:cs typeface="Tahoma"/>
              </a:rPr>
              <a:t> z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MC</a:t>
            </a:r>
            <a:r>
              <a:rPr sz="600" spc="-10" dirty="0">
                <a:latin typeface="Tahoma"/>
                <a:cs typeface="Tahoma"/>
              </a:rPr>
              <a:t> CREAM.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600" b="1" spc="-45" dirty="0">
                <a:latin typeface="Trebuchet MS"/>
                <a:cs typeface="Trebuchet MS"/>
              </a:rPr>
              <a:t>Uzupełniające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50" dirty="0">
                <a:latin typeface="Trebuchet MS"/>
                <a:cs typeface="Trebuchet MS"/>
              </a:rPr>
              <a:t>nawożenie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10" dirty="0">
                <a:latin typeface="Trebuchet MS"/>
                <a:cs typeface="Trebuchet MS"/>
              </a:rPr>
              <a:t>doglebowe:</a:t>
            </a:r>
            <a:endParaRPr sz="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VIVA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10L/ha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(minimum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500L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hektar).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IBER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b="1" spc="-25" dirty="0">
                <a:latin typeface="Trebuchet MS"/>
                <a:cs typeface="Trebuchet MS"/>
              </a:rPr>
              <a:t>HUMUS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40" dirty="0">
                <a:latin typeface="Tahoma"/>
                <a:cs typeface="Tahoma"/>
              </a:rPr>
              <a:t>2,5-</a:t>
            </a:r>
            <a:r>
              <a:rPr sz="600" spc="-45" dirty="0">
                <a:latin typeface="Tahoma"/>
                <a:cs typeface="Tahoma"/>
              </a:rPr>
              <a:t>5,0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kg/ha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Dawkę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2,5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kg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można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dwukrotnie.</a:t>
            </a:r>
            <a:endParaRPr sz="60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RADIFARM</a:t>
            </a:r>
            <a:r>
              <a:rPr sz="600" b="1" spc="-5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250ml/100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moczenie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sadzonek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posadzeniem,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podlewanie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po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posadzeniu.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RADIFARM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stymuluje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rozwój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systemu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korzeniowego,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przez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to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zdolność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rośliny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do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absorbowania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składników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odżywczych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</a:t>
            </a:r>
            <a:r>
              <a:rPr sz="600" spc="-5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gleby.</a:t>
            </a:r>
            <a:endParaRPr sz="6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9299" y="0"/>
            <a:ext cx="12700" cy="360045"/>
          </a:xfrm>
          <a:custGeom>
            <a:avLst/>
            <a:gdLst/>
            <a:ahLst/>
            <a:cxnLst/>
            <a:rect l="l" t="t" r="r" b="b"/>
            <a:pathLst>
              <a:path w="12700" h="360045">
                <a:moveTo>
                  <a:pt x="12700" y="0"/>
                </a:moveTo>
                <a:lnTo>
                  <a:pt x="0" y="0"/>
                </a:lnTo>
                <a:lnTo>
                  <a:pt x="0" y="360009"/>
                </a:lnTo>
                <a:lnTo>
                  <a:pt x="12700" y="360009"/>
                </a:lnTo>
                <a:lnTo>
                  <a:pt x="12700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58088" y="444505"/>
            <a:ext cx="179536" cy="14541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35" dirty="0">
                <a:latin typeface="Trebuchet MS"/>
                <a:cs typeface="Trebuchet MS"/>
              </a:rPr>
              <a:t>26</a:t>
            </a:r>
            <a:endParaRPr sz="1200" dirty="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127247" y="1530338"/>
            <a:ext cx="7100570" cy="4046220"/>
            <a:chOff x="683996" y="720001"/>
            <a:chExt cx="7100570" cy="4046220"/>
          </a:xfrm>
        </p:grpSpPr>
        <p:sp>
          <p:nvSpPr>
            <p:cNvPr id="5" name="object 5"/>
            <p:cNvSpPr/>
            <p:nvPr/>
          </p:nvSpPr>
          <p:spPr>
            <a:xfrm>
              <a:off x="683996" y="720001"/>
              <a:ext cx="7100570" cy="4046220"/>
            </a:xfrm>
            <a:custGeom>
              <a:avLst/>
              <a:gdLst/>
              <a:ahLst/>
              <a:cxnLst/>
              <a:rect l="l" t="t" r="r" b="b"/>
              <a:pathLst>
                <a:path w="7100570" h="4046220">
                  <a:moveTo>
                    <a:pt x="1420114" y="0"/>
                  </a:moveTo>
                  <a:lnTo>
                    <a:pt x="0" y="0"/>
                  </a:lnTo>
                  <a:lnTo>
                    <a:pt x="0" y="4045635"/>
                  </a:lnTo>
                  <a:lnTo>
                    <a:pt x="1420114" y="4045635"/>
                  </a:lnTo>
                  <a:lnTo>
                    <a:pt x="1420114" y="0"/>
                  </a:lnTo>
                  <a:close/>
                </a:path>
                <a:path w="7100570" h="4046220">
                  <a:moveTo>
                    <a:pt x="4260342" y="0"/>
                  </a:moveTo>
                  <a:lnTo>
                    <a:pt x="2840228" y="0"/>
                  </a:lnTo>
                  <a:lnTo>
                    <a:pt x="2840228" y="4045635"/>
                  </a:lnTo>
                  <a:lnTo>
                    <a:pt x="4260342" y="4045635"/>
                  </a:lnTo>
                  <a:lnTo>
                    <a:pt x="4260342" y="0"/>
                  </a:lnTo>
                  <a:close/>
                </a:path>
                <a:path w="7100570" h="4046220">
                  <a:moveTo>
                    <a:pt x="7100557" y="0"/>
                  </a:moveTo>
                  <a:lnTo>
                    <a:pt x="5680443" y="0"/>
                  </a:lnTo>
                  <a:lnTo>
                    <a:pt x="5680443" y="4045635"/>
                  </a:lnTo>
                  <a:lnTo>
                    <a:pt x="7100557" y="4045635"/>
                  </a:lnTo>
                  <a:lnTo>
                    <a:pt x="7100557" y="0"/>
                  </a:lnTo>
                  <a:close/>
                </a:path>
              </a:pathLst>
            </a:custGeom>
            <a:solidFill>
              <a:srgbClr val="E3E3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83999" y="4435282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700"/>
                  </a:moveTo>
                  <a:lnTo>
                    <a:pt x="1420114" y="12700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04110" y="4441632"/>
              <a:ext cx="1420495" cy="0"/>
            </a:xfrm>
            <a:custGeom>
              <a:avLst/>
              <a:gdLst/>
              <a:ahLst/>
              <a:cxnLst/>
              <a:rect l="l" t="t" r="r" b="b"/>
              <a:pathLst>
                <a:path w="1420495">
                  <a:moveTo>
                    <a:pt x="0" y="0"/>
                  </a:moveTo>
                  <a:lnTo>
                    <a:pt x="1420114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524220" y="4435282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700"/>
                  </a:moveTo>
                  <a:lnTo>
                    <a:pt x="1420114" y="12700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44331" y="4441632"/>
              <a:ext cx="1420495" cy="0"/>
            </a:xfrm>
            <a:custGeom>
              <a:avLst/>
              <a:gdLst/>
              <a:ahLst/>
              <a:cxnLst/>
              <a:rect l="l" t="t" r="r" b="b"/>
              <a:pathLst>
                <a:path w="1420495">
                  <a:moveTo>
                    <a:pt x="0" y="0"/>
                  </a:moveTo>
                  <a:lnTo>
                    <a:pt x="1420114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364441" y="4435282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700"/>
                  </a:moveTo>
                  <a:lnTo>
                    <a:pt x="1420114" y="12700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2221341" y="4559219"/>
            <a:ext cx="123190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80975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Prawidłowy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start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rozwój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wegetacji.</a:t>
            </a:r>
            <a:r>
              <a:rPr sz="650" spc="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Przezwyciężenie</a:t>
            </a:r>
            <a:r>
              <a:rPr sz="650" spc="6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stresów</a:t>
            </a:r>
            <a:endParaRPr sz="650">
              <a:latin typeface="Tahoma"/>
              <a:cs typeface="Tahoma"/>
            </a:endParaRPr>
          </a:p>
          <a:p>
            <a:pPr marL="1905" algn="ctr">
              <a:lnSpc>
                <a:spcPct val="100000"/>
              </a:lnSpc>
            </a:pPr>
            <a:r>
              <a:rPr sz="650" spc="-30" dirty="0">
                <a:latin typeface="Tahoma"/>
                <a:cs typeface="Tahoma"/>
              </a:rPr>
              <a:t>środowiskowych.</a:t>
            </a:r>
            <a:r>
              <a:rPr sz="650" spc="3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Zapobieganie</a:t>
            </a:r>
            <a:endParaRPr sz="650">
              <a:latin typeface="Tahoma"/>
              <a:cs typeface="Tahoma"/>
            </a:endParaRPr>
          </a:p>
          <a:p>
            <a:pPr marL="12065" marR="5080" algn="ctr">
              <a:lnSpc>
                <a:spcPct val="100000"/>
              </a:lnSpc>
            </a:pPr>
            <a:r>
              <a:rPr sz="650" spc="-30" dirty="0">
                <a:latin typeface="Tahoma"/>
                <a:cs typeface="Tahoma"/>
              </a:rPr>
              <a:t>wystąpieniu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niedoborów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składników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pokarmowych.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606696" y="4559219"/>
            <a:ext cx="130175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Set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stymuluje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5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wydłuża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kwitnienie,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poprawia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zawiązywanie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owoców</a:t>
            </a:r>
            <a:endParaRPr sz="650">
              <a:latin typeface="Tahoma"/>
              <a:cs typeface="Tahoma"/>
            </a:endParaRPr>
          </a:p>
          <a:p>
            <a:pPr marL="89535" marR="81915" algn="ctr">
              <a:lnSpc>
                <a:spcPct val="100000"/>
              </a:lnSpc>
            </a:pPr>
            <a:r>
              <a:rPr sz="650" spc="-20" dirty="0">
                <a:latin typeface="Tahoma"/>
                <a:cs typeface="Tahoma"/>
              </a:rPr>
              <a:t>i </a:t>
            </a:r>
            <a:r>
              <a:rPr sz="650" spc="-30" dirty="0">
                <a:latin typeface="Tahoma"/>
                <a:cs typeface="Tahoma"/>
              </a:rPr>
              <a:t>zapobiega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opadaniu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zawiązków.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BENEFIT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PZ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stosować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pod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koniec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kwitnienia.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071215" y="4559219"/>
            <a:ext cx="121285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Przezwyciężenie</a:t>
            </a:r>
            <a:r>
              <a:rPr sz="650" spc="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stresów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środowiskowych.</a:t>
            </a:r>
            <a:r>
              <a:rPr sz="650" spc="1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Lecitec</a:t>
            </a:r>
            <a:r>
              <a:rPr sz="650" spc="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ogranicza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pękanie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owoców</a:t>
            </a:r>
            <a:r>
              <a:rPr sz="650" spc="-20" dirty="0">
                <a:latin typeface="Tahoma"/>
                <a:cs typeface="Tahoma"/>
              </a:rPr>
              <a:t> i </a:t>
            </a:r>
            <a:r>
              <a:rPr sz="650" spc="-10" dirty="0">
                <a:latin typeface="Tahoma"/>
                <a:cs typeface="Tahoma"/>
              </a:rPr>
              <a:t>poparzenia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słoneczne.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446994" y="4559219"/>
            <a:ext cx="130175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Cream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podnosi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jakość</a:t>
            </a:r>
            <a:r>
              <a:rPr sz="650" spc="-20" dirty="0">
                <a:latin typeface="Tahoma"/>
                <a:cs typeface="Tahoma"/>
              </a:rPr>
              <a:t> i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wielkość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plonu,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wpływając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na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proces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fotosyntezy.</a:t>
            </a:r>
            <a:r>
              <a:rPr sz="650" spc="-7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Zapobieganiewystąpieniu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niedoborów</a:t>
            </a:r>
            <a:r>
              <a:rPr sz="650" spc="-7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składników</a:t>
            </a:r>
            <a:r>
              <a:rPr sz="650" spc="-7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pokarmowych.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867101" y="4559219"/>
            <a:ext cx="130175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Calcio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Sprint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ogranicza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powstawanie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niedoborów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wapnia,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poprawia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właściwości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przechowalnicze.</a:t>
            </a:r>
            <a:r>
              <a:rPr sz="650" spc="-10" dirty="0">
                <a:latin typeface="Tahoma"/>
                <a:cs typeface="Tahoma"/>
              </a:rPr>
              <a:t> Eckosil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poprawiawłaściwościprzechowalnicze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plonu</a:t>
            </a:r>
            <a:r>
              <a:rPr sz="650" spc="-6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podnosząc</a:t>
            </a:r>
            <a:r>
              <a:rPr sz="650" spc="-6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jego</a:t>
            </a:r>
            <a:r>
              <a:rPr sz="650" spc="-6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jędrność</a:t>
            </a:r>
            <a:r>
              <a:rPr sz="650" spc="-6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6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masę.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504158" y="5351204"/>
            <a:ext cx="666750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0" dirty="0">
                <a:latin typeface="Trebuchet MS"/>
                <a:cs typeface="Trebuchet MS"/>
              </a:rPr>
              <a:t>Przed</a:t>
            </a:r>
            <a:r>
              <a:rPr sz="650" b="1" spc="-5" dirty="0">
                <a:latin typeface="Trebuchet MS"/>
                <a:cs typeface="Trebuchet MS"/>
              </a:rPr>
              <a:t> </a:t>
            </a:r>
            <a:r>
              <a:rPr sz="650" b="1" spc="-45" dirty="0">
                <a:latin typeface="Trebuchet MS"/>
                <a:cs typeface="Trebuchet MS"/>
              </a:rPr>
              <a:t>kwitnieniem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63692" y="5351204"/>
            <a:ext cx="389255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45" dirty="0">
                <a:latin typeface="Trebuchet MS"/>
                <a:cs typeface="Trebuchet MS"/>
              </a:rPr>
              <a:t>Kwitnienie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276434" y="5351204"/>
            <a:ext cx="802640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0" dirty="0">
                <a:latin typeface="Trebuchet MS"/>
                <a:cs typeface="Trebuchet MS"/>
              </a:rPr>
              <a:t>Zawiązywanie</a:t>
            </a:r>
            <a:r>
              <a:rPr sz="650" b="1" spc="20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owoców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818551" y="5351204"/>
            <a:ext cx="558800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35" dirty="0">
                <a:latin typeface="Trebuchet MS"/>
                <a:cs typeface="Trebuchet MS"/>
              </a:rPr>
              <a:t>Wzrost</a:t>
            </a:r>
            <a:r>
              <a:rPr sz="650" b="1" spc="-50" dirty="0">
                <a:latin typeface="Trebuchet MS"/>
                <a:cs typeface="Trebuchet MS"/>
              </a:rPr>
              <a:t> </a:t>
            </a:r>
            <a:r>
              <a:rPr sz="650" b="1" spc="-45" dirty="0">
                <a:latin typeface="Trebuchet MS"/>
                <a:cs typeface="Trebuchet MS"/>
              </a:rPr>
              <a:t>owoców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147936" y="5351204"/>
            <a:ext cx="740410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5" dirty="0">
                <a:latin typeface="Trebuchet MS"/>
                <a:cs typeface="Trebuchet MS"/>
              </a:rPr>
              <a:t>Dojrzewanie</a:t>
            </a:r>
            <a:r>
              <a:rPr sz="650" b="1" spc="5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owoców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2115691" y="1142829"/>
            <a:ext cx="3513454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95" dirty="0"/>
              <a:t>NAWOŻENIE</a:t>
            </a:r>
            <a:r>
              <a:rPr spc="75" dirty="0"/>
              <a:t> </a:t>
            </a:r>
            <a:r>
              <a:rPr dirty="0"/>
              <a:t>I</a:t>
            </a:r>
            <a:r>
              <a:rPr spc="75" dirty="0"/>
              <a:t> </a:t>
            </a:r>
            <a:r>
              <a:rPr spc="-210" dirty="0"/>
              <a:t>BIOSTYMULACJA</a:t>
            </a:r>
            <a:r>
              <a:rPr spc="75" dirty="0"/>
              <a:t> </a:t>
            </a:r>
            <a:r>
              <a:rPr spc="-135" dirty="0"/>
              <a:t>GRUSZA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3085758" y="1665146"/>
            <a:ext cx="405765" cy="1051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0" dirty="0">
                <a:latin typeface="Tahoma"/>
                <a:cs typeface="Tahoma"/>
              </a:rPr>
              <a:t>1,0-</a:t>
            </a:r>
            <a:r>
              <a:rPr sz="600" spc="-30" dirty="0">
                <a:latin typeface="Tahoma"/>
                <a:cs typeface="Tahoma"/>
              </a:rPr>
              <a:t>3,0L/ha*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025458" y="1874034"/>
            <a:ext cx="466090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067476" y="2178231"/>
            <a:ext cx="423545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5" dirty="0">
                <a:latin typeface="Tahoma"/>
                <a:cs typeface="Tahoma"/>
              </a:rPr>
              <a:t>1,5-</a:t>
            </a:r>
            <a:r>
              <a:rPr sz="650" spc="-45" dirty="0">
                <a:latin typeface="Tahoma"/>
                <a:cs typeface="Tahoma"/>
              </a:rPr>
              <a:t>2,0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527786" y="2514209"/>
            <a:ext cx="383540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2x2,0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560752" y="1665146"/>
            <a:ext cx="350520" cy="1051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45" dirty="0">
                <a:latin typeface="Tahoma"/>
                <a:cs typeface="Tahoma"/>
              </a:rPr>
              <a:t>2x1,5</a:t>
            </a:r>
            <a:r>
              <a:rPr sz="600" spc="-2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445298" y="1874254"/>
            <a:ext cx="466090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445298" y="2178203"/>
            <a:ext cx="466090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705456" y="1874336"/>
            <a:ext cx="466090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710739" y="1665402"/>
            <a:ext cx="460375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0" dirty="0">
                <a:latin typeface="Tahoma"/>
                <a:cs typeface="Tahoma"/>
              </a:rPr>
              <a:t>1,0-3,0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L/ha*</a:t>
            </a:r>
            <a:endParaRPr sz="650">
              <a:latin typeface="Tahoma"/>
              <a:cs typeface="Tahoma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2127250" y="1641475"/>
            <a:ext cx="7100570" cy="2861310"/>
            <a:chOff x="683999" y="831138"/>
            <a:chExt cx="7100570" cy="2861310"/>
          </a:xfrm>
        </p:grpSpPr>
        <p:sp>
          <p:nvSpPr>
            <p:cNvPr id="32" name="object 32"/>
            <p:cNvSpPr/>
            <p:nvPr/>
          </p:nvSpPr>
          <p:spPr>
            <a:xfrm>
              <a:off x="2253000" y="3024331"/>
              <a:ext cx="12700" cy="53975"/>
            </a:xfrm>
            <a:custGeom>
              <a:avLst/>
              <a:gdLst/>
              <a:ahLst/>
              <a:cxnLst/>
              <a:rect l="l" t="t" r="r" b="b"/>
              <a:pathLst>
                <a:path w="12700" h="53975">
                  <a:moveTo>
                    <a:pt x="12062" y="51676"/>
                  </a:moveTo>
                  <a:lnTo>
                    <a:pt x="11315" y="51676"/>
                  </a:lnTo>
                  <a:lnTo>
                    <a:pt x="11871" y="53378"/>
                  </a:lnTo>
                  <a:lnTo>
                    <a:pt x="12020" y="52311"/>
                  </a:lnTo>
                  <a:lnTo>
                    <a:pt x="12062" y="51676"/>
                  </a:lnTo>
                  <a:close/>
                </a:path>
                <a:path w="12700" h="53975">
                  <a:moveTo>
                    <a:pt x="11263" y="47485"/>
                  </a:moveTo>
                  <a:lnTo>
                    <a:pt x="9300" y="47485"/>
                  </a:lnTo>
                  <a:lnTo>
                    <a:pt x="9499" y="47726"/>
                  </a:lnTo>
                  <a:lnTo>
                    <a:pt x="9367" y="47726"/>
                  </a:lnTo>
                  <a:lnTo>
                    <a:pt x="11087" y="52311"/>
                  </a:lnTo>
                  <a:lnTo>
                    <a:pt x="11315" y="51676"/>
                  </a:lnTo>
                  <a:lnTo>
                    <a:pt x="12062" y="51676"/>
                  </a:lnTo>
                  <a:lnTo>
                    <a:pt x="12179" y="49936"/>
                  </a:lnTo>
                  <a:lnTo>
                    <a:pt x="11354" y="47726"/>
                  </a:lnTo>
                  <a:lnTo>
                    <a:pt x="9499" y="47726"/>
                  </a:lnTo>
                  <a:lnTo>
                    <a:pt x="9300" y="47485"/>
                  </a:lnTo>
                  <a:lnTo>
                    <a:pt x="11263" y="47485"/>
                  </a:lnTo>
                  <a:close/>
                </a:path>
                <a:path w="12700" h="53975">
                  <a:moveTo>
                    <a:pt x="8665" y="40716"/>
                  </a:moveTo>
                  <a:lnTo>
                    <a:pt x="8013" y="40716"/>
                  </a:lnTo>
                  <a:lnTo>
                    <a:pt x="8331" y="43548"/>
                  </a:lnTo>
                  <a:lnTo>
                    <a:pt x="9499" y="47726"/>
                  </a:lnTo>
                  <a:lnTo>
                    <a:pt x="9367" y="47726"/>
                  </a:lnTo>
                  <a:lnTo>
                    <a:pt x="9277" y="47485"/>
                  </a:lnTo>
                  <a:lnTo>
                    <a:pt x="11263" y="47485"/>
                  </a:lnTo>
                  <a:lnTo>
                    <a:pt x="11178" y="47256"/>
                  </a:lnTo>
                  <a:lnTo>
                    <a:pt x="10604" y="47256"/>
                  </a:lnTo>
                  <a:lnTo>
                    <a:pt x="10452" y="45821"/>
                  </a:lnTo>
                  <a:lnTo>
                    <a:pt x="10391" y="45250"/>
                  </a:lnTo>
                  <a:lnTo>
                    <a:pt x="10295" y="44348"/>
                  </a:lnTo>
                  <a:lnTo>
                    <a:pt x="10210" y="43548"/>
                  </a:lnTo>
                  <a:lnTo>
                    <a:pt x="9855" y="41808"/>
                  </a:lnTo>
                  <a:lnTo>
                    <a:pt x="8724" y="41097"/>
                  </a:lnTo>
                  <a:lnTo>
                    <a:pt x="8665" y="40716"/>
                  </a:lnTo>
                  <a:close/>
                </a:path>
                <a:path w="12700" h="53975">
                  <a:moveTo>
                    <a:pt x="10642" y="45821"/>
                  </a:moveTo>
                  <a:lnTo>
                    <a:pt x="10604" y="47256"/>
                  </a:lnTo>
                  <a:lnTo>
                    <a:pt x="11178" y="47256"/>
                  </a:lnTo>
                  <a:lnTo>
                    <a:pt x="10642" y="45821"/>
                  </a:lnTo>
                  <a:close/>
                </a:path>
                <a:path w="12700" h="53975">
                  <a:moveTo>
                    <a:pt x="2745" y="13296"/>
                  </a:moveTo>
                  <a:lnTo>
                    <a:pt x="939" y="13296"/>
                  </a:lnTo>
                  <a:lnTo>
                    <a:pt x="2006" y="17475"/>
                  </a:lnTo>
                  <a:lnTo>
                    <a:pt x="952" y="22212"/>
                  </a:lnTo>
                  <a:lnTo>
                    <a:pt x="2616" y="24790"/>
                  </a:lnTo>
                  <a:lnTo>
                    <a:pt x="2921" y="24790"/>
                  </a:lnTo>
                  <a:lnTo>
                    <a:pt x="3035" y="27330"/>
                  </a:lnTo>
                  <a:lnTo>
                    <a:pt x="3324" y="29387"/>
                  </a:lnTo>
                  <a:lnTo>
                    <a:pt x="3403" y="29946"/>
                  </a:lnTo>
                  <a:lnTo>
                    <a:pt x="4025" y="30530"/>
                  </a:lnTo>
                  <a:lnTo>
                    <a:pt x="5295" y="32753"/>
                  </a:lnTo>
                  <a:lnTo>
                    <a:pt x="4241" y="35267"/>
                  </a:lnTo>
                  <a:lnTo>
                    <a:pt x="6413" y="36817"/>
                  </a:lnTo>
                  <a:lnTo>
                    <a:pt x="6720" y="38239"/>
                  </a:lnTo>
                  <a:lnTo>
                    <a:pt x="6756" y="38404"/>
                  </a:lnTo>
                  <a:lnTo>
                    <a:pt x="6857" y="44348"/>
                  </a:lnTo>
                  <a:lnTo>
                    <a:pt x="7892" y="41097"/>
                  </a:lnTo>
                  <a:lnTo>
                    <a:pt x="8013" y="40716"/>
                  </a:lnTo>
                  <a:lnTo>
                    <a:pt x="8665" y="40716"/>
                  </a:lnTo>
                  <a:lnTo>
                    <a:pt x="8445" y="39319"/>
                  </a:lnTo>
                  <a:lnTo>
                    <a:pt x="8983" y="38404"/>
                  </a:lnTo>
                  <a:lnTo>
                    <a:pt x="9080" y="38239"/>
                  </a:lnTo>
                  <a:lnTo>
                    <a:pt x="7377" y="35521"/>
                  </a:lnTo>
                  <a:lnTo>
                    <a:pt x="6680" y="35521"/>
                  </a:lnTo>
                  <a:lnTo>
                    <a:pt x="6565" y="33286"/>
                  </a:lnTo>
                  <a:lnTo>
                    <a:pt x="6489" y="31711"/>
                  </a:lnTo>
                  <a:lnTo>
                    <a:pt x="6375" y="30886"/>
                  </a:lnTo>
                  <a:lnTo>
                    <a:pt x="5529" y="29387"/>
                  </a:lnTo>
                  <a:lnTo>
                    <a:pt x="4991" y="29387"/>
                  </a:lnTo>
                  <a:lnTo>
                    <a:pt x="4902" y="27330"/>
                  </a:lnTo>
                  <a:lnTo>
                    <a:pt x="4793" y="24790"/>
                  </a:lnTo>
                  <a:lnTo>
                    <a:pt x="4737" y="23482"/>
                  </a:lnTo>
                  <a:lnTo>
                    <a:pt x="3492" y="22936"/>
                  </a:lnTo>
                  <a:lnTo>
                    <a:pt x="2971" y="21602"/>
                  </a:lnTo>
                  <a:lnTo>
                    <a:pt x="4203" y="15455"/>
                  </a:lnTo>
                  <a:lnTo>
                    <a:pt x="2745" y="13296"/>
                  </a:lnTo>
                  <a:close/>
                </a:path>
                <a:path w="12700" h="53975">
                  <a:moveTo>
                    <a:pt x="6618" y="34310"/>
                  </a:moveTo>
                  <a:lnTo>
                    <a:pt x="6680" y="35521"/>
                  </a:lnTo>
                  <a:lnTo>
                    <a:pt x="7377" y="35521"/>
                  </a:lnTo>
                  <a:lnTo>
                    <a:pt x="6618" y="34310"/>
                  </a:lnTo>
                  <a:close/>
                </a:path>
                <a:path w="12700" h="53975">
                  <a:moveTo>
                    <a:pt x="4946" y="28354"/>
                  </a:moveTo>
                  <a:lnTo>
                    <a:pt x="4991" y="29387"/>
                  </a:lnTo>
                  <a:lnTo>
                    <a:pt x="5529" y="29387"/>
                  </a:lnTo>
                  <a:lnTo>
                    <a:pt x="4946" y="28354"/>
                  </a:lnTo>
                  <a:close/>
                </a:path>
                <a:path w="12700" h="53975">
                  <a:moveTo>
                    <a:pt x="5054" y="0"/>
                  </a:moveTo>
                  <a:lnTo>
                    <a:pt x="4648" y="1193"/>
                  </a:lnTo>
                  <a:lnTo>
                    <a:pt x="1536" y="3860"/>
                  </a:lnTo>
                  <a:lnTo>
                    <a:pt x="2336" y="6413"/>
                  </a:lnTo>
                  <a:lnTo>
                    <a:pt x="1904" y="9702"/>
                  </a:lnTo>
                  <a:lnTo>
                    <a:pt x="0" y="14071"/>
                  </a:lnTo>
                  <a:lnTo>
                    <a:pt x="939" y="13296"/>
                  </a:lnTo>
                  <a:lnTo>
                    <a:pt x="2745" y="13296"/>
                  </a:lnTo>
                  <a:lnTo>
                    <a:pt x="2539" y="12992"/>
                  </a:lnTo>
                  <a:lnTo>
                    <a:pt x="3086" y="11074"/>
                  </a:lnTo>
                  <a:lnTo>
                    <a:pt x="3835" y="10795"/>
                  </a:lnTo>
                  <a:lnTo>
                    <a:pt x="3920" y="5257"/>
                  </a:lnTo>
                  <a:lnTo>
                    <a:pt x="3276" y="5257"/>
                  </a:lnTo>
                  <a:lnTo>
                    <a:pt x="6222" y="393"/>
                  </a:lnTo>
                  <a:lnTo>
                    <a:pt x="5054" y="0"/>
                  </a:lnTo>
                  <a:close/>
                </a:path>
                <a:path w="12700" h="53975">
                  <a:moveTo>
                    <a:pt x="3936" y="4191"/>
                  </a:moveTo>
                  <a:lnTo>
                    <a:pt x="3276" y="5257"/>
                  </a:lnTo>
                  <a:lnTo>
                    <a:pt x="3920" y="5257"/>
                  </a:lnTo>
                  <a:lnTo>
                    <a:pt x="3936" y="4191"/>
                  </a:lnTo>
                  <a:close/>
                </a:path>
              </a:pathLst>
            </a:custGeom>
            <a:solidFill>
              <a:srgbClr val="B0D6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53479" y="842419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70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70" y="94729"/>
                  </a:lnTo>
                  <a:lnTo>
                    <a:pt x="420370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6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70" y="90271"/>
                  </a:lnTo>
                  <a:lnTo>
                    <a:pt x="420370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70" y="94729"/>
                  </a:moveTo>
                  <a:lnTo>
                    <a:pt x="333375" y="94729"/>
                  </a:lnTo>
                  <a:lnTo>
                    <a:pt x="336172" y="105651"/>
                  </a:lnTo>
                  <a:lnTo>
                    <a:pt x="420370" y="105651"/>
                  </a:lnTo>
                  <a:lnTo>
                    <a:pt x="420370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6" y="86220"/>
                  </a:lnTo>
                  <a:lnTo>
                    <a:pt x="531876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6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6" y="1308"/>
                  </a:lnTo>
                  <a:lnTo>
                    <a:pt x="531876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63168" y="85070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10" h="90805">
                  <a:moveTo>
                    <a:pt x="180428" y="64985"/>
                  </a:moveTo>
                  <a:lnTo>
                    <a:pt x="153136" y="64985"/>
                  </a:lnTo>
                  <a:lnTo>
                    <a:pt x="153136" y="56578"/>
                  </a:lnTo>
                  <a:lnTo>
                    <a:pt x="177114" y="56578"/>
                  </a:lnTo>
                  <a:lnTo>
                    <a:pt x="177114" y="33540"/>
                  </a:lnTo>
                  <a:lnTo>
                    <a:pt x="153136" y="33540"/>
                  </a:lnTo>
                  <a:lnTo>
                    <a:pt x="153136" y="25387"/>
                  </a:lnTo>
                  <a:lnTo>
                    <a:pt x="179539" y="25387"/>
                  </a:lnTo>
                  <a:lnTo>
                    <a:pt x="179539" y="1295"/>
                  </a:lnTo>
                  <a:lnTo>
                    <a:pt x="122135" y="1295"/>
                  </a:lnTo>
                  <a:lnTo>
                    <a:pt x="122135" y="89065"/>
                  </a:lnTo>
                  <a:lnTo>
                    <a:pt x="180428" y="89065"/>
                  </a:lnTo>
                  <a:lnTo>
                    <a:pt x="180428" y="64985"/>
                  </a:lnTo>
                  <a:close/>
                </a:path>
                <a:path w="588010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60"/>
                  </a:lnTo>
                  <a:lnTo>
                    <a:pt x="219392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01" y="3302"/>
                  </a:lnTo>
                  <a:lnTo>
                    <a:pt x="196329" y="12598"/>
                  </a:lnTo>
                  <a:lnTo>
                    <a:pt x="186728" y="26974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72" y="50368"/>
                  </a:lnTo>
                  <a:lnTo>
                    <a:pt x="276567" y="37376"/>
                  </a:lnTo>
                  <a:close/>
                </a:path>
                <a:path w="588010" h="90805">
                  <a:moveTo>
                    <a:pt x="365683" y="89065"/>
                  </a:moveTo>
                  <a:lnTo>
                    <a:pt x="361911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30" y="1295"/>
                  </a:lnTo>
                  <a:lnTo>
                    <a:pt x="324739" y="1295"/>
                  </a:lnTo>
                  <a:lnTo>
                    <a:pt x="324739" y="57353"/>
                  </a:lnTo>
                  <a:lnTo>
                    <a:pt x="312381" y="57353"/>
                  </a:lnTo>
                  <a:lnTo>
                    <a:pt x="317080" y="38277"/>
                  </a:lnTo>
                  <a:lnTo>
                    <a:pt x="317969" y="30505"/>
                  </a:lnTo>
                  <a:lnTo>
                    <a:pt x="319112" y="30505"/>
                  </a:lnTo>
                  <a:lnTo>
                    <a:pt x="319519" y="34721"/>
                  </a:lnTo>
                  <a:lnTo>
                    <a:pt x="320802" y="40386"/>
                  </a:lnTo>
                  <a:lnTo>
                    <a:pt x="324739" y="57353"/>
                  </a:lnTo>
                  <a:lnTo>
                    <a:pt x="324739" y="1295"/>
                  </a:lnTo>
                  <a:lnTo>
                    <a:pt x="301142" y="1295"/>
                  </a:lnTo>
                  <a:lnTo>
                    <a:pt x="271691" y="89065"/>
                  </a:lnTo>
                  <a:lnTo>
                    <a:pt x="304330" y="89065"/>
                  </a:lnTo>
                  <a:lnTo>
                    <a:pt x="306628" y="78155"/>
                  </a:lnTo>
                  <a:lnTo>
                    <a:pt x="330098" y="78155"/>
                  </a:lnTo>
                  <a:lnTo>
                    <a:pt x="332905" y="89065"/>
                  </a:lnTo>
                  <a:lnTo>
                    <a:pt x="365683" y="89065"/>
                  </a:lnTo>
                  <a:close/>
                </a:path>
                <a:path w="588010" h="90805">
                  <a:moveTo>
                    <a:pt x="428142" y="1295"/>
                  </a:moveTo>
                  <a:lnTo>
                    <a:pt x="371398" y="1295"/>
                  </a:lnTo>
                  <a:lnTo>
                    <a:pt x="371398" y="89065"/>
                  </a:lnTo>
                  <a:lnTo>
                    <a:pt x="402386" y="89065"/>
                  </a:lnTo>
                  <a:lnTo>
                    <a:pt x="402386" y="58280"/>
                  </a:lnTo>
                  <a:lnTo>
                    <a:pt x="425081" y="58280"/>
                  </a:lnTo>
                  <a:lnTo>
                    <a:pt x="425081" y="35255"/>
                  </a:lnTo>
                  <a:lnTo>
                    <a:pt x="402386" y="35255"/>
                  </a:lnTo>
                  <a:lnTo>
                    <a:pt x="402386" y="26314"/>
                  </a:lnTo>
                  <a:lnTo>
                    <a:pt x="428142" y="26314"/>
                  </a:lnTo>
                  <a:lnTo>
                    <a:pt x="428142" y="1295"/>
                  </a:lnTo>
                  <a:close/>
                </a:path>
                <a:path w="588010" h="90805">
                  <a:moveTo>
                    <a:pt x="524687" y="45275"/>
                  </a:moveTo>
                  <a:lnTo>
                    <a:pt x="496976" y="3327"/>
                  </a:lnTo>
                  <a:lnTo>
                    <a:pt x="493445" y="2717"/>
                  </a:lnTo>
                  <a:lnTo>
                    <a:pt x="493445" y="35267"/>
                  </a:lnTo>
                  <a:lnTo>
                    <a:pt x="493445" y="55270"/>
                  </a:lnTo>
                  <a:lnTo>
                    <a:pt x="487070" y="62115"/>
                  </a:lnTo>
                  <a:lnTo>
                    <a:pt x="468566" y="62115"/>
                  </a:lnTo>
                  <a:lnTo>
                    <a:pt x="461937" y="55130"/>
                  </a:lnTo>
                  <a:lnTo>
                    <a:pt x="461937" y="35534"/>
                  </a:lnTo>
                  <a:lnTo>
                    <a:pt x="468566" y="28295"/>
                  </a:lnTo>
                  <a:lnTo>
                    <a:pt x="486943" y="28295"/>
                  </a:lnTo>
                  <a:lnTo>
                    <a:pt x="493445" y="35267"/>
                  </a:lnTo>
                  <a:lnTo>
                    <a:pt x="493445" y="2717"/>
                  </a:lnTo>
                  <a:lnTo>
                    <a:pt x="478129" y="12"/>
                  </a:lnTo>
                  <a:lnTo>
                    <a:pt x="469430" y="685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95" y="44475"/>
                  </a:lnTo>
                  <a:lnTo>
                    <a:pt x="434086" y="63030"/>
                  </a:lnTo>
                  <a:lnTo>
                    <a:pt x="443572" y="77546"/>
                  </a:lnTo>
                  <a:lnTo>
                    <a:pt x="458203" y="87058"/>
                  </a:lnTo>
                  <a:lnTo>
                    <a:pt x="458393" y="87058"/>
                  </a:lnTo>
                  <a:lnTo>
                    <a:pt x="476732" y="90385"/>
                  </a:lnTo>
                  <a:lnTo>
                    <a:pt x="496112" y="87058"/>
                  </a:lnTo>
                  <a:lnTo>
                    <a:pt x="511276" y="77749"/>
                  </a:lnTo>
                  <a:lnTo>
                    <a:pt x="521157" y="63474"/>
                  </a:lnTo>
                  <a:lnTo>
                    <a:pt x="521411" y="62115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10" h="90805">
                  <a:moveTo>
                    <a:pt x="587476" y="60782"/>
                  </a:moveTo>
                  <a:lnTo>
                    <a:pt x="561454" y="60782"/>
                  </a:lnTo>
                  <a:lnTo>
                    <a:pt x="561454" y="1295"/>
                  </a:lnTo>
                  <a:lnTo>
                    <a:pt x="530466" y="1295"/>
                  </a:lnTo>
                  <a:lnTo>
                    <a:pt x="530466" y="89065"/>
                  </a:lnTo>
                  <a:lnTo>
                    <a:pt x="587476" y="89065"/>
                  </a:lnTo>
                  <a:lnTo>
                    <a:pt x="587476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3479" y="1057388"/>
              <a:ext cx="707089" cy="196480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3479" y="1361866"/>
              <a:ext cx="490722" cy="106953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73319" y="1398679"/>
              <a:ext cx="710264" cy="193348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94047" y="1097032"/>
              <a:ext cx="710264" cy="193348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73320" y="1097032"/>
              <a:ext cx="710267" cy="193648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2173325" y="831138"/>
              <a:ext cx="346075" cy="158115"/>
            </a:xfrm>
            <a:custGeom>
              <a:avLst/>
              <a:gdLst/>
              <a:ahLst/>
              <a:cxnLst/>
              <a:rect l="l" t="t" r="r" b="b"/>
              <a:pathLst>
                <a:path w="346075" h="158115">
                  <a:moveTo>
                    <a:pt x="345668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345668" y="157899"/>
                  </a:lnTo>
                  <a:lnTo>
                    <a:pt x="345668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213696" y="874696"/>
              <a:ext cx="255270" cy="66040"/>
            </a:xfrm>
            <a:custGeom>
              <a:avLst/>
              <a:gdLst/>
              <a:ahLst/>
              <a:cxnLst/>
              <a:rect l="l" t="t" r="r" b="b"/>
              <a:pathLst>
                <a:path w="255269" h="66040">
                  <a:moveTo>
                    <a:pt x="243077" y="15290"/>
                  </a:moveTo>
                  <a:lnTo>
                    <a:pt x="227368" y="15290"/>
                  </a:lnTo>
                  <a:lnTo>
                    <a:pt x="227368" y="64706"/>
                  </a:lnTo>
                  <a:lnTo>
                    <a:pt x="243077" y="64706"/>
                  </a:lnTo>
                  <a:lnTo>
                    <a:pt x="243077" y="15290"/>
                  </a:lnTo>
                  <a:close/>
                </a:path>
                <a:path w="255269" h="66040">
                  <a:moveTo>
                    <a:pt x="254901" y="1244"/>
                  </a:moveTo>
                  <a:lnTo>
                    <a:pt x="215557" y="1244"/>
                  </a:lnTo>
                  <a:lnTo>
                    <a:pt x="215557" y="15290"/>
                  </a:lnTo>
                  <a:lnTo>
                    <a:pt x="254901" y="15290"/>
                  </a:lnTo>
                  <a:lnTo>
                    <a:pt x="254901" y="1244"/>
                  </a:lnTo>
                  <a:close/>
                </a:path>
                <a:path w="255269" h="66040">
                  <a:moveTo>
                    <a:pt x="212928" y="1244"/>
                  </a:moveTo>
                  <a:lnTo>
                    <a:pt x="177215" y="1244"/>
                  </a:lnTo>
                  <a:lnTo>
                    <a:pt x="177215" y="64706"/>
                  </a:lnTo>
                  <a:lnTo>
                    <a:pt x="213690" y="64706"/>
                  </a:lnTo>
                  <a:lnTo>
                    <a:pt x="213690" y="51193"/>
                  </a:lnTo>
                  <a:lnTo>
                    <a:pt x="192925" y="51193"/>
                  </a:lnTo>
                  <a:lnTo>
                    <a:pt x="192925" y="38582"/>
                  </a:lnTo>
                  <a:lnTo>
                    <a:pt x="211670" y="38582"/>
                  </a:lnTo>
                  <a:lnTo>
                    <a:pt x="211670" y="25603"/>
                  </a:lnTo>
                  <a:lnTo>
                    <a:pt x="192925" y="25603"/>
                  </a:lnTo>
                  <a:lnTo>
                    <a:pt x="192925" y="14757"/>
                  </a:lnTo>
                  <a:lnTo>
                    <a:pt x="212928" y="14757"/>
                  </a:lnTo>
                  <a:lnTo>
                    <a:pt x="212928" y="1244"/>
                  </a:lnTo>
                  <a:close/>
                </a:path>
                <a:path w="255269" h="66040">
                  <a:moveTo>
                    <a:pt x="145224" y="45859"/>
                  </a:moveTo>
                  <a:lnTo>
                    <a:pt x="130022" y="45859"/>
                  </a:lnTo>
                  <a:lnTo>
                    <a:pt x="130140" y="54749"/>
                  </a:lnTo>
                  <a:lnTo>
                    <a:pt x="131711" y="58991"/>
                  </a:lnTo>
                  <a:lnTo>
                    <a:pt x="138468" y="64554"/>
                  </a:lnTo>
                  <a:lnTo>
                    <a:pt x="143535" y="65951"/>
                  </a:lnTo>
                  <a:lnTo>
                    <a:pt x="150291" y="65951"/>
                  </a:lnTo>
                  <a:lnTo>
                    <a:pt x="159635" y="64729"/>
                  </a:lnTo>
                  <a:lnTo>
                    <a:pt x="166311" y="61063"/>
                  </a:lnTo>
                  <a:lnTo>
                    <a:pt x="170317" y="54951"/>
                  </a:lnTo>
                  <a:lnTo>
                    <a:pt x="170349" y="54749"/>
                  </a:lnTo>
                  <a:lnTo>
                    <a:pt x="146938" y="54749"/>
                  </a:lnTo>
                  <a:lnTo>
                    <a:pt x="145224" y="52298"/>
                  </a:lnTo>
                  <a:lnTo>
                    <a:pt x="145224" y="45859"/>
                  </a:lnTo>
                  <a:close/>
                </a:path>
                <a:path w="255269" h="66040">
                  <a:moveTo>
                    <a:pt x="157403" y="0"/>
                  </a:moveTo>
                  <a:lnTo>
                    <a:pt x="150545" y="0"/>
                  </a:lnTo>
                  <a:lnTo>
                    <a:pt x="141896" y="1240"/>
                  </a:lnTo>
                  <a:lnTo>
                    <a:pt x="135721" y="4959"/>
                  </a:lnTo>
                  <a:lnTo>
                    <a:pt x="132011" y="11201"/>
                  </a:lnTo>
                  <a:lnTo>
                    <a:pt x="130894" y="19050"/>
                  </a:lnTo>
                  <a:lnTo>
                    <a:pt x="130784" y="22847"/>
                  </a:lnTo>
                  <a:lnTo>
                    <a:pt x="131152" y="25044"/>
                  </a:lnTo>
                  <a:lnTo>
                    <a:pt x="147472" y="39827"/>
                  </a:lnTo>
                  <a:lnTo>
                    <a:pt x="149072" y="40563"/>
                  </a:lnTo>
                  <a:lnTo>
                    <a:pt x="152051" y="42138"/>
                  </a:lnTo>
                  <a:lnTo>
                    <a:pt x="153187" y="43091"/>
                  </a:lnTo>
                  <a:lnTo>
                    <a:pt x="154990" y="45529"/>
                  </a:lnTo>
                  <a:lnTo>
                    <a:pt x="155435" y="46964"/>
                  </a:lnTo>
                  <a:lnTo>
                    <a:pt x="155435" y="50393"/>
                  </a:lnTo>
                  <a:lnTo>
                    <a:pt x="154990" y="51866"/>
                  </a:lnTo>
                  <a:lnTo>
                    <a:pt x="153187" y="54178"/>
                  </a:lnTo>
                  <a:lnTo>
                    <a:pt x="151942" y="54749"/>
                  </a:lnTo>
                  <a:lnTo>
                    <a:pt x="170349" y="54749"/>
                  </a:lnTo>
                  <a:lnTo>
                    <a:pt x="171564" y="46964"/>
                  </a:lnTo>
                  <a:lnTo>
                    <a:pt x="171653" y="42138"/>
                  </a:lnTo>
                  <a:lnTo>
                    <a:pt x="170764" y="38582"/>
                  </a:lnTo>
                  <a:lnTo>
                    <a:pt x="152552" y="25044"/>
                  </a:lnTo>
                  <a:lnTo>
                    <a:pt x="150418" y="23812"/>
                  </a:lnTo>
                  <a:lnTo>
                    <a:pt x="146862" y="20904"/>
                  </a:lnTo>
                  <a:lnTo>
                    <a:pt x="145986" y="19050"/>
                  </a:lnTo>
                  <a:lnTo>
                    <a:pt x="145986" y="15265"/>
                  </a:lnTo>
                  <a:lnTo>
                    <a:pt x="146405" y="13944"/>
                  </a:lnTo>
                  <a:lnTo>
                    <a:pt x="148026" y="11836"/>
                  </a:lnTo>
                  <a:lnTo>
                    <a:pt x="147898" y="11836"/>
                  </a:lnTo>
                  <a:lnTo>
                    <a:pt x="149301" y="11201"/>
                  </a:lnTo>
                  <a:lnTo>
                    <a:pt x="169560" y="11201"/>
                  </a:lnTo>
                  <a:lnTo>
                    <a:pt x="168503" y="7785"/>
                  </a:lnTo>
                  <a:lnTo>
                    <a:pt x="162369" y="1562"/>
                  </a:lnTo>
                  <a:lnTo>
                    <a:pt x="157403" y="0"/>
                  </a:lnTo>
                  <a:close/>
                </a:path>
                <a:path w="255269" h="66040">
                  <a:moveTo>
                    <a:pt x="169560" y="11201"/>
                  </a:moveTo>
                  <a:lnTo>
                    <a:pt x="152336" y="11201"/>
                  </a:lnTo>
                  <a:lnTo>
                    <a:pt x="153454" y="11836"/>
                  </a:lnTo>
                  <a:lnTo>
                    <a:pt x="154978" y="14389"/>
                  </a:lnTo>
                  <a:lnTo>
                    <a:pt x="155359" y="16040"/>
                  </a:lnTo>
                  <a:lnTo>
                    <a:pt x="155359" y="19558"/>
                  </a:lnTo>
                  <a:lnTo>
                    <a:pt x="170040" y="19558"/>
                  </a:lnTo>
                  <a:lnTo>
                    <a:pt x="170040" y="12750"/>
                  </a:lnTo>
                  <a:lnTo>
                    <a:pt x="169560" y="11201"/>
                  </a:lnTo>
                  <a:close/>
                </a:path>
                <a:path w="255269" h="66040">
                  <a:moveTo>
                    <a:pt x="84353" y="0"/>
                  </a:moveTo>
                  <a:lnTo>
                    <a:pt x="76238" y="0"/>
                  </a:lnTo>
                  <a:lnTo>
                    <a:pt x="70624" y="2451"/>
                  </a:lnTo>
                  <a:lnTo>
                    <a:pt x="63159" y="24091"/>
                  </a:lnTo>
                  <a:lnTo>
                    <a:pt x="63107" y="24514"/>
                  </a:lnTo>
                  <a:lnTo>
                    <a:pt x="62814" y="32981"/>
                  </a:lnTo>
                  <a:lnTo>
                    <a:pt x="62814" y="39204"/>
                  </a:lnTo>
                  <a:lnTo>
                    <a:pt x="62974" y="41871"/>
                  </a:lnTo>
                  <a:lnTo>
                    <a:pt x="63096" y="43903"/>
                  </a:lnTo>
                  <a:lnTo>
                    <a:pt x="63118" y="44284"/>
                  </a:lnTo>
                  <a:lnTo>
                    <a:pt x="79895" y="65951"/>
                  </a:lnTo>
                  <a:lnTo>
                    <a:pt x="84353" y="65951"/>
                  </a:lnTo>
                  <a:lnTo>
                    <a:pt x="93071" y="64574"/>
                  </a:lnTo>
                  <a:lnTo>
                    <a:pt x="99298" y="60442"/>
                  </a:lnTo>
                  <a:lnTo>
                    <a:pt x="102385" y="54749"/>
                  </a:lnTo>
                  <a:lnTo>
                    <a:pt x="82041" y="54749"/>
                  </a:lnTo>
                  <a:lnTo>
                    <a:pt x="80581" y="53340"/>
                  </a:lnTo>
                  <a:lnTo>
                    <a:pt x="79336" y="47713"/>
                  </a:lnTo>
                  <a:lnTo>
                    <a:pt x="79207" y="45237"/>
                  </a:lnTo>
                  <a:lnTo>
                    <a:pt x="79138" y="43903"/>
                  </a:lnTo>
                  <a:lnTo>
                    <a:pt x="79032" y="24091"/>
                  </a:lnTo>
                  <a:lnTo>
                    <a:pt x="79240" y="20091"/>
                  </a:lnTo>
                  <a:lnTo>
                    <a:pt x="79336" y="18237"/>
                  </a:lnTo>
                  <a:lnTo>
                    <a:pt x="80581" y="12611"/>
                  </a:lnTo>
                  <a:lnTo>
                    <a:pt x="81934" y="11304"/>
                  </a:lnTo>
                  <a:lnTo>
                    <a:pt x="102628" y="11304"/>
                  </a:lnTo>
                  <a:lnTo>
                    <a:pt x="98972" y="5026"/>
                  </a:lnTo>
                  <a:lnTo>
                    <a:pt x="92880" y="1256"/>
                  </a:lnTo>
                  <a:lnTo>
                    <a:pt x="84353" y="0"/>
                  </a:lnTo>
                  <a:close/>
                </a:path>
                <a:path w="255269" h="66040">
                  <a:moveTo>
                    <a:pt x="104279" y="39204"/>
                  </a:moveTo>
                  <a:lnTo>
                    <a:pt x="89077" y="39204"/>
                  </a:lnTo>
                  <a:lnTo>
                    <a:pt x="89077" y="45237"/>
                  </a:lnTo>
                  <a:lnTo>
                    <a:pt x="88747" y="49352"/>
                  </a:lnTo>
                  <a:lnTo>
                    <a:pt x="87551" y="53340"/>
                  </a:lnTo>
                  <a:lnTo>
                    <a:pt x="87452" y="53670"/>
                  </a:lnTo>
                  <a:lnTo>
                    <a:pt x="86207" y="54749"/>
                  </a:lnTo>
                  <a:lnTo>
                    <a:pt x="102385" y="54749"/>
                  </a:lnTo>
                  <a:lnTo>
                    <a:pt x="102970" y="53670"/>
                  </a:lnTo>
                  <a:lnTo>
                    <a:pt x="103061" y="53340"/>
                  </a:lnTo>
                  <a:lnTo>
                    <a:pt x="104107" y="45237"/>
                  </a:lnTo>
                  <a:lnTo>
                    <a:pt x="104230" y="44284"/>
                  </a:lnTo>
                  <a:lnTo>
                    <a:pt x="104279" y="39204"/>
                  </a:lnTo>
                  <a:close/>
                </a:path>
                <a:path w="255269" h="66040">
                  <a:moveTo>
                    <a:pt x="102628" y="11304"/>
                  </a:moveTo>
                  <a:lnTo>
                    <a:pt x="86095" y="11304"/>
                  </a:lnTo>
                  <a:lnTo>
                    <a:pt x="87033" y="11887"/>
                  </a:lnTo>
                  <a:lnTo>
                    <a:pt x="88328" y="14617"/>
                  </a:lnTo>
                  <a:lnTo>
                    <a:pt x="88658" y="17043"/>
                  </a:lnTo>
                  <a:lnTo>
                    <a:pt x="88658" y="24091"/>
                  </a:lnTo>
                  <a:lnTo>
                    <a:pt x="103847" y="24091"/>
                  </a:lnTo>
                  <a:lnTo>
                    <a:pt x="103847" y="20091"/>
                  </a:lnTo>
                  <a:lnTo>
                    <a:pt x="102810" y="12611"/>
                  </a:lnTo>
                  <a:lnTo>
                    <a:pt x="102709" y="11887"/>
                  </a:lnTo>
                  <a:lnTo>
                    <a:pt x="102628" y="11304"/>
                  </a:lnTo>
                  <a:close/>
                </a:path>
                <a:path w="255269" h="66040">
                  <a:moveTo>
                    <a:pt x="22466" y="1244"/>
                  </a:moveTo>
                  <a:lnTo>
                    <a:pt x="0" y="1244"/>
                  </a:lnTo>
                  <a:lnTo>
                    <a:pt x="0" y="64706"/>
                  </a:lnTo>
                  <a:lnTo>
                    <a:pt x="14693" y="64706"/>
                  </a:lnTo>
                  <a:lnTo>
                    <a:pt x="14693" y="17424"/>
                  </a:lnTo>
                  <a:lnTo>
                    <a:pt x="25187" y="17424"/>
                  </a:lnTo>
                  <a:lnTo>
                    <a:pt x="22466" y="1244"/>
                  </a:lnTo>
                  <a:close/>
                </a:path>
                <a:path w="255269" h="66040">
                  <a:moveTo>
                    <a:pt x="25187" y="17424"/>
                  </a:moveTo>
                  <a:lnTo>
                    <a:pt x="14858" y="17424"/>
                  </a:lnTo>
                  <a:lnTo>
                    <a:pt x="23215" y="64706"/>
                  </a:lnTo>
                  <a:lnTo>
                    <a:pt x="34531" y="64706"/>
                  </a:lnTo>
                  <a:lnTo>
                    <a:pt x="39101" y="38849"/>
                  </a:lnTo>
                  <a:lnTo>
                    <a:pt x="28790" y="38849"/>
                  </a:lnTo>
                  <a:lnTo>
                    <a:pt x="25187" y="17424"/>
                  </a:lnTo>
                  <a:close/>
                </a:path>
                <a:path w="255269" h="66040">
                  <a:moveTo>
                    <a:pt x="57759" y="17424"/>
                  </a:moveTo>
                  <a:lnTo>
                    <a:pt x="43065" y="17424"/>
                  </a:lnTo>
                  <a:lnTo>
                    <a:pt x="43065" y="64706"/>
                  </a:lnTo>
                  <a:lnTo>
                    <a:pt x="57759" y="64706"/>
                  </a:lnTo>
                  <a:lnTo>
                    <a:pt x="57759" y="17424"/>
                  </a:lnTo>
                  <a:close/>
                </a:path>
                <a:path w="255269" h="66040">
                  <a:moveTo>
                    <a:pt x="57759" y="1244"/>
                  </a:moveTo>
                  <a:lnTo>
                    <a:pt x="35293" y="1244"/>
                  </a:lnTo>
                  <a:lnTo>
                    <a:pt x="28968" y="38849"/>
                  </a:lnTo>
                  <a:lnTo>
                    <a:pt x="39101" y="38849"/>
                  </a:lnTo>
                  <a:lnTo>
                    <a:pt x="42887" y="17424"/>
                  </a:lnTo>
                  <a:lnTo>
                    <a:pt x="57759" y="17424"/>
                  </a:lnTo>
                  <a:lnTo>
                    <a:pt x="57759" y="12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2173318" y="1700024"/>
              <a:ext cx="87630" cy="99695"/>
            </a:xfrm>
            <a:custGeom>
              <a:avLst/>
              <a:gdLst/>
              <a:ahLst/>
              <a:cxnLst/>
              <a:rect l="l" t="t" r="r" b="b"/>
              <a:pathLst>
                <a:path w="87630" h="99694">
                  <a:moveTo>
                    <a:pt x="44145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50241" y="99072"/>
                  </a:lnTo>
                  <a:lnTo>
                    <a:pt x="54613" y="98946"/>
                  </a:lnTo>
                  <a:lnTo>
                    <a:pt x="87134" y="77647"/>
                  </a:lnTo>
                  <a:lnTo>
                    <a:pt x="87134" y="60350"/>
                  </a:lnTo>
                  <a:lnTo>
                    <a:pt x="84391" y="53860"/>
                  </a:lnTo>
                  <a:lnTo>
                    <a:pt x="77635" y="47370"/>
                  </a:lnTo>
                  <a:lnTo>
                    <a:pt x="83070" y="40627"/>
                  </a:lnTo>
                  <a:lnTo>
                    <a:pt x="83070" y="18986"/>
                  </a:lnTo>
                  <a:lnTo>
                    <a:pt x="77584" y="12103"/>
                  </a:lnTo>
                  <a:lnTo>
                    <a:pt x="74345" y="9080"/>
                  </a:lnTo>
                  <a:lnTo>
                    <a:pt x="68841" y="5089"/>
                  </a:lnTo>
                  <a:lnTo>
                    <a:pt x="62007" y="2254"/>
                  </a:lnTo>
                  <a:lnTo>
                    <a:pt x="53793" y="561"/>
                  </a:lnTo>
                  <a:lnTo>
                    <a:pt x="4414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2180523" y="1707233"/>
              <a:ext cx="73025" cy="85090"/>
            </a:xfrm>
            <a:custGeom>
              <a:avLst/>
              <a:gdLst/>
              <a:ahLst/>
              <a:cxnLst/>
              <a:rect l="l" t="t" r="r" b="b"/>
              <a:pathLst>
                <a:path w="73025" h="85089">
                  <a:moveTo>
                    <a:pt x="3694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48983" y="84658"/>
                  </a:lnTo>
                  <a:lnTo>
                    <a:pt x="57632" y="83908"/>
                  </a:lnTo>
                  <a:lnTo>
                    <a:pt x="70573" y="73482"/>
                  </a:lnTo>
                  <a:lnTo>
                    <a:pt x="72732" y="67652"/>
                  </a:lnTo>
                  <a:lnTo>
                    <a:pt x="72732" y="64223"/>
                  </a:lnTo>
                  <a:lnTo>
                    <a:pt x="28435" y="64223"/>
                  </a:lnTo>
                  <a:lnTo>
                    <a:pt x="28435" y="50253"/>
                  </a:lnTo>
                  <a:lnTo>
                    <a:pt x="70556" y="50253"/>
                  </a:lnTo>
                  <a:lnTo>
                    <a:pt x="66509" y="46329"/>
                  </a:lnTo>
                  <a:lnTo>
                    <a:pt x="63842" y="43789"/>
                  </a:lnTo>
                  <a:lnTo>
                    <a:pt x="61048" y="42125"/>
                  </a:lnTo>
                  <a:lnTo>
                    <a:pt x="57632" y="41249"/>
                  </a:lnTo>
                  <a:lnTo>
                    <a:pt x="57746" y="40487"/>
                  </a:lnTo>
                  <a:lnTo>
                    <a:pt x="60807" y="39344"/>
                  </a:lnTo>
                  <a:lnTo>
                    <a:pt x="63474" y="37325"/>
                  </a:lnTo>
                  <a:lnTo>
                    <a:pt x="67366" y="32499"/>
                  </a:lnTo>
                  <a:lnTo>
                    <a:pt x="28435" y="32499"/>
                  </a:lnTo>
                  <a:lnTo>
                    <a:pt x="28435" y="20421"/>
                  </a:lnTo>
                  <a:lnTo>
                    <a:pt x="68668" y="20421"/>
                  </a:lnTo>
                  <a:lnTo>
                    <a:pt x="68668" y="14084"/>
                  </a:lnTo>
                  <a:lnTo>
                    <a:pt x="42993" y="218"/>
                  </a:lnTo>
                  <a:lnTo>
                    <a:pt x="36944" y="0"/>
                  </a:lnTo>
                  <a:close/>
                </a:path>
                <a:path w="73025" h="85089">
                  <a:moveTo>
                    <a:pt x="70556" y="50253"/>
                  </a:moveTo>
                  <a:lnTo>
                    <a:pt x="36690" y="50253"/>
                  </a:lnTo>
                  <a:lnTo>
                    <a:pt x="39725" y="50393"/>
                  </a:lnTo>
                  <a:lnTo>
                    <a:pt x="43154" y="53174"/>
                  </a:lnTo>
                  <a:lnTo>
                    <a:pt x="44043" y="54952"/>
                  </a:lnTo>
                  <a:lnTo>
                    <a:pt x="44043" y="59905"/>
                  </a:lnTo>
                  <a:lnTo>
                    <a:pt x="42646" y="61810"/>
                  </a:lnTo>
                  <a:lnTo>
                    <a:pt x="41122" y="62826"/>
                  </a:lnTo>
                  <a:lnTo>
                    <a:pt x="39090" y="64096"/>
                  </a:lnTo>
                  <a:lnTo>
                    <a:pt x="36436" y="64223"/>
                  </a:lnTo>
                  <a:lnTo>
                    <a:pt x="72732" y="64223"/>
                  </a:lnTo>
                  <a:lnTo>
                    <a:pt x="72732" y="54952"/>
                  </a:lnTo>
                  <a:lnTo>
                    <a:pt x="70700" y="50393"/>
                  </a:lnTo>
                  <a:lnTo>
                    <a:pt x="70556" y="50253"/>
                  </a:lnTo>
                  <a:close/>
                </a:path>
                <a:path w="73025" h="85089">
                  <a:moveTo>
                    <a:pt x="68668" y="20421"/>
                  </a:moveTo>
                  <a:lnTo>
                    <a:pt x="37185" y="20421"/>
                  </a:lnTo>
                  <a:lnTo>
                    <a:pt x="38849" y="21704"/>
                  </a:lnTo>
                  <a:lnTo>
                    <a:pt x="39611" y="22339"/>
                  </a:lnTo>
                  <a:lnTo>
                    <a:pt x="40741" y="23736"/>
                  </a:lnTo>
                  <a:lnTo>
                    <a:pt x="40741" y="28422"/>
                  </a:lnTo>
                  <a:lnTo>
                    <a:pt x="39865" y="29832"/>
                  </a:lnTo>
                  <a:lnTo>
                    <a:pt x="39090" y="30581"/>
                  </a:lnTo>
                  <a:lnTo>
                    <a:pt x="37693" y="31991"/>
                  </a:lnTo>
                  <a:lnTo>
                    <a:pt x="35039" y="32499"/>
                  </a:lnTo>
                  <a:lnTo>
                    <a:pt x="67366" y="32499"/>
                  </a:lnTo>
                  <a:lnTo>
                    <a:pt x="68287" y="31356"/>
                  </a:lnTo>
                  <a:lnTo>
                    <a:pt x="68668" y="26771"/>
                  </a:lnTo>
                  <a:lnTo>
                    <a:pt x="68668" y="204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258014" y="1700024"/>
              <a:ext cx="72390" cy="99695"/>
            </a:xfrm>
            <a:custGeom>
              <a:avLst/>
              <a:gdLst/>
              <a:ahLst/>
              <a:cxnLst/>
              <a:rect l="l" t="t" r="r" b="b"/>
              <a:pathLst>
                <a:path w="72389" h="99694">
                  <a:moveTo>
                    <a:pt x="71526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72288" y="99072"/>
                  </a:lnTo>
                  <a:lnTo>
                    <a:pt x="72288" y="61429"/>
                  </a:lnTo>
                  <a:lnTo>
                    <a:pt x="69113" y="61429"/>
                  </a:lnTo>
                  <a:lnTo>
                    <a:pt x="69113" y="37642"/>
                  </a:lnTo>
                  <a:lnTo>
                    <a:pt x="71526" y="37642"/>
                  </a:lnTo>
                  <a:lnTo>
                    <a:pt x="71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265213" y="1707233"/>
              <a:ext cx="58419" cy="85090"/>
            </a:xfrm>
            <a:custGeom>
              <a:avLst/>
              <a:gdLst/>
              <a:ahLst/>
              <a:cxnLst/>
              <a:rect l="l" t="t" r="r" b="b"/>
              <a:pathLst>
                <a:path w="58419" h="85089">
                  <a:moveTo>
                    <a:pt x="5712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57886" y="84658"/>
                  </a:lnTo>
                  <a:lnTo>
                    <a:pt x="57886" y="61429"/>
                  </a:lnTo>
                  <a:lnTo>
                    <a:pt x="30721" y="61429"/>
                  </a:lnTo>
                  <a:lnTo>
                    <a:pt x="30721" y="53301"/>
                  </a:lnTo>
                  <a:lnTo>
                    <a:pt x="54711" y="53301"/>
                  </a:lnTo>
                  <a:lnTo>
                    <a:pt x="54711" y="31089"/>
                  </a:lnTo>
                  <a:lnTo>
                    <a:pt x="30721" y="31089"/>
                  </a:lnTo>
                  <a:lnTo>
                    <a:pt x="30721" y="23228"/>
                  </a:lnTo>
                  <a:lnTo>
                    <a:pt x="57124" y="23228"/>
                  </a:lnTo>
                  <a:lnTo>
                    <a:pt x="57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329390" y="1700024"/>
              <a:ext cx="99695" cy="99695"/>
            </a:xfrm>
            <a:custGeom>
              <a:avLst/>
              <a:gdLst/>
              <a:ahLst/>
              <a:cxnLst/>
              <a:rect l="l" t="t" r="r" b="b"/>
              <a:pathLst>
                <a:path w="99694" h="99694">
                  <a:moveTo>
                    <a:pt x="99072" y="0"/>
                  </a:moveTo>
                  <a:lnTo>
                    <a:pt x="55219" y="0"/>
                  </a:lnTo>
                  <a:lnTo>
                    <a:pt x="55219" y="23850"/>
                  </a:lnTo>
                  <a:lnTo>
                    <a:pt x="40551" y="0"/>
                  </a:lnTo>
                  <a:lnTo>
                    <a:pt x="0" y="0"/>
                  </a:lnTo>
                  <a:lnTo>
                    <a:pt x="0" y="99072"/>
                  </a:lnTo>
                  <a:lnTo>
                    <a:pt x="43726" y="99072"/>
                  </a:lnTo>
                  <a:lnTo>
                    <a:pt x="43726" y="75742"/>
                  </a:lnTo>
                  <a:lnTo>
                    <a:pt x="58445" y="99072"/>
                  </a:lnTo>
                  <a:lnTo>
                    <a:pt x="99072" y="99072"/>
                  </a:lnTo>
                  <a:lnTo>
                    <a:pt x="990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336595" y="1707233"/>
              <a:ext cx="85090" cy="85090"/>
            </a:xfrm>
            <a:custGeom>
              <a:avLst/>
              <a:gdLst/>
              <a:ahLst/>
              <a:cxnLst/>
              <a:rect l="l" t="t" r="r" b="b"/>
              <a:pathLst>
                <a:path w="85089" h="85089">
                  <a:moveTo>
                    <a:pt x="84670" y="0"/>
                  </a:moveTo>
                  <a:lnTo>
                    <a:pt x="55206" y="0"/>
                  </a:lnTo>
                  <a:lnTo>
                    <a:pt x="55206" y="33121"/>
                  </a:lnTo>
                  <a:lnTo>
                    <a:pt x="56616" y="41630"/>
                  </a:lnTo>
                  <a:lnTo>
                    <a:pt x="57886" y="46951"/>
                  </a:lnTo>
                  <a:lnTo>
                    <a:pt x="56997" y="46951"/>
                  </a:lnTo>
                  <a:lnTo>
                    <a:pt x="54203" y="40360"/>
                  </a:lnTo>
                  <a:lnTo>
                    <a:pt x="29324" y="0"/>
                  </a:lnTo>
                  <a:lnTo>
                    <a:pt x="0" y="0"/>
                  </a:lnTo>
                  <a:lnTo>
                    <a:pt x="0" y="84658"/>
                  </a:lnTo>
                  <a:lnTo>
                    <a:pt x="29324" y="84658"/>
                  </a:lnTo>
                  <a:lnTo>
                    <a:pt x="29324" y="52044"/>
                  </a:lnTo>
                  <a:lnTo>
                    <a:pt x="28308" y="44792"/>
                  </a:lnTo>
                  <a:lnTo>
                    <a:pt x="27419" y="40233"/>
                  </a:lnTo>
                  <a:lnTo>
                    <a:pt x="28308" y="40233"/>
                  </a:lnTo>
                  <a:lnTo>
                    <a:pt x="29946" y="43789"/>
                  </a:lnTo>
                  <a:lnTo>
                    <a:pt x="32232" y="48234"/>
                  </a:lnTo>
                  <a:lnTo>
                    <a:pt x="55206" y="84658"/>
                  </a:lnTo>
                  <a:lnTo>
                    <a:pt x="84670" y="84658"/>
                  </a:lnTo>
                  <a:lnTo>
                    <a:pt x="846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430047" y="1700024"/>
              <a:ext cx="72390" cy="99695"/>
            </a:xfrm>
            <a:custGeom>
              <a:avLst/>
              <a:gdLst/>
              <a:ahLst/>
              <a:cxnLst/>
              <a:rect l="l" t="t" r="r" b="b"/>
              <a:pathLst>
                <a:path w="72389" h="99694">
                  <a:moveTo>
                    <a:pt x="71526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72288" y="99072"/>
                  </a:lnTo>
                  <a:lnTo>
                    <a:pt x="72288" y="61429"/>
                  </a:lnTo>
                  <a:lnTo>
                    <a:pt x="69113" y="61429"/>
                  </a:lnTo>
                  <a:lnTo>
                    <a:pt x="69113" y="37642"/>
                  </a:lnTo>
                  <a:lnTo>
                    <a:pt x="71526" y="37642"/>
                  </a:lnTo>
                  <a:lnTo>
                    <a:pt x="71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437246" y="1707233"/>
              <a:ext cx="58419" cy="85090"/>
            </a:xfrm>
            <a:custGeom>
              <a:avLst/>
              <a:gdLst/>
              <a:ahLst/>
              <a:cxnLst/>
              <a:rect l="l" t="t" r="r" b="b"/>
              <a:pathLst>
                <a:path w="58419" h="85089">
                  <a:moveTo>
                    <a:pt x="5712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57886" y="84658"/>
                  </a:lnTo>
                  <a:lnTo>
                    <a:pt x="57886" y="61429"/>
                  </a:lnTo>
                  <a:lnTo>
                    <a:pt x="30721" y="61429"/>
                  </a:lnTo>
                  <a:lnTo>
                    <a:pt x="30721" y="53301"/>
                  </a:lnTo>
                  <a:lnTo>
                    <a:pt x="54711" y="53301"/>
                  </a:lnTo>
                  <a:lnTo>
                    <a:pt x="54711" y="31089"/>
                  </a:lnTo>
                  <a:lnTo>
                    <a:pt x="30721" y="31089"/>
                  </a:lnTo>
                  <a:lnTo>
                    <a:pt x="30721" y="23228"/>
                  </a:lnTo>
                  <a:lnTo>
                    <a:pt x="57124" y="23228"/>
                  </a:lnTo>
                  <a:lnTo>
                    <a:pt x="57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501428" y="1700024"/>
              <a:ext cx="71120" cy="99695"/>
            </a:xfrm>
            <a:custGeom>
              <a:avLst/>
              <a:gdLst/>
              <a:ahLst/>
              <a:cxnLst/>
              <a:rect l="l" t="t" r="r" b="b"/>
              <a:pathLst>
                <a:path w="71119" h="99694">
                  <a:moveTo>
                    <a:pt x="70878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5123" y="99072"/>
                  </a:lnTo>
                  <a:lnTo>
                    <a:pt x="45123" y="69494"/>
                  </a:lnTo>
                  <a:lnTo>
                    <a:pt x="67703" y="69494"/>
                  </a:lnTo>
                  <a:lnTo>
                    <a:pt x="67703" y="38531"/>
                  </a:lnTo>
                  <a:lnTo>
                    <a:pt x="70878" y="38531"/>
                  </a:lnTo>
                  <a:lnTo>
                    <a:pt x="7087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508628" y="1707233"/>
              <a:ext cx="56515" cy="85090"/>
            </a:xfrm>
            <a:custGeom>
              <a:avLst/>
              <a:gdLst/>
              <a:ahLst/>
              <a:cxnLst/>
              <a:rect l="l" t="t" r="r" b="b"/>
              <a:pathLst>
                <a:path w="56514" h="85089">
                  <a:moveTo>
                    <a:pt x="56476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30708" y="84658"/>
                  </a:lnTo>
                  <a:lnTo>
                    <a:pt x="30708" y="55079"/>
                  </a:lnTo>
                  <a:lnTo>
                    <a:pt x="53301" y="55079"/>
                  </a:lnTo>
                  <a:lnTo>
                    <a:pt x="53301" y="32740"/>
                  </a:lnTo>
                  <a:lnTo>
                    <a:pt x="30708" y="32740"/>
                  </a:lnTo>
                  <a:lnTo>
                    <a:pt x="30708" y="24104"/>
                  </a:lnTo>
                  <a:lnTo>
                    <a:pt x="56476" y="24104"/>
                  </a:lnTo>
                  <a:lnTo>
                    <a:pt x="56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569489" y="1700022"/>
              <a:ext cx="45720" cy="99695"/>
            </a:xfrm>
            <a:custGeom>
              <a:avLst/>
              <a:gdLst/>
              <a:ahLst/>
              <a:cxnLst/>
              <a:rect l="l" t="t" r="r" b="b"/>
              <a:pathLst>
                <a:path w="45719" h="99694">
                  <a:moveTo>
                    <a:pt x="45123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5123" y="99072"/>
                  </a:lnTo>
                  <a:lnTo>
                    <a:pt x="4512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576690" y="1707235"/>
              <a:ext cx="31115" cy="85090"/>
            </a:xfrm>
            <a:custGeom>
              <a:avLst/>
              <a:gdLst/>
              <a:ahLst/>
              <a:cxnLst/>
              <a:rect l="l" t="t" r="r" b="b"/>
              <a:pathLst>
                <a:path w="31114" h="85089">
                  <a:moveTo>
                    <a:pt x="30721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30721" y="84658"/>
                  </a:lnTo>
                  <a:lnTo>
                    <a:pt x="307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608745" y="1700024"/>
              <a:ext cx="79375" cy="99695"/>
            </a:xfrm>
            <a:custGeom>
              <a:avLst/>
              <a:gdLst/>
              <a:ahLst/>
              <a:cxnLst/>
              <a:rect l="l" t="t" r="r" b="b"/>
              <a:pathLst>
                <a:path w="79375" h="99694">
                  <a:moveTo>
                    <a:pt x="79133" y="0"/>
                  </a:moveTo>
                  <a:lnTo>
                    <a:pt x="0" y="0"/>
                  </a:lnTo>
                  <a:lnTo>
                    <a:pt x="0" y="42278"/>
                  </a:lnTo>
                  <a:lnTo>
                    <a:pt x="17259" y="41516"/>
                  </a:lnTo>
                  <a:lnTo>
                    <a:pt x="17259" y="99072"/>
                  </a:lnTo>
                  <a:lnTo>
                    <a:pt x="61874" y="99072"/>
                  </a:lnTo>
                  <a:lnTo>
                    <a:pt x="61874" y="41516"/>
                  </a:lnTo>
                  <a:lnTo>
                    <a:pt x="79133" y="42278"/>
                  </a:lnTo>
                  <a:lnTo>
                    <a:pt x="7913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615944" y="1707233"/>
              <a:ext cx="64769" cy="85090"/>
            </a:xfrm>
            <a:custGeom>
              <a:avLst/>
              <a:gdLst/>
              <a:ahLst/>
              <a:cxnLst/>
              <a:rect l="l" t="t" r="r" b="b"/>
              <a:pathLst>
                <a:path w="64769" h="85089">
                  <a:moveTo>
                    <a:pt x="64731" y="0"/>
                  </a:moveTo>
                  <a:lnTo>
                    <a:pt x="0" y="0"/>
                  </a:lnTo>
                  <a:lnTo>
                    <a:pt x="0" y="27546"/>
                  </a:lnTo>
                  <a:lnTo>
                    <a:pt x="17259" y="26771"/>
                  </a:lnTo>
                  <a:lnTo>
                    <a:pt x="17259" y="84658"/>
                  </a:lnTo>
                  <a:lnTo>
                    <a:pt x="47472" y="84658"/>
                  </a:lnTo>
                  <a:lnTo>
                    <a:pt x="47472" y="26771"/>
                  </a:lnTo>
                  <a:lnTo>
                    <a:pt x="64731" y="27546"/>
                  </a:lnTo>
                  <a:lnTo>
                    <a:pt x="647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706135" y="1700024"/>
              <a:ext cx="88900" cy="99695"/>
            </a:xfrm>
            <a:custGeom>
              <a:avLst/>
              <a:gdLst/>
              <a:ahLst/>
              <a:cxnLst/>
              <a:rect l="l" t="t" r="r" b="b"/>
              <a:pathLst>
                <a:path w="88900" h="99694">
                  <a:moveTo>
                    <a:pt x="47815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4361" y="99072"/>
                  </a:lnTo>
                  <a:lnTo>
                    <a:pt x="44361" y="73558"/>
                  </a:lnTo>
                  <a:lnTo>
                    <a:pt x="52006" y="73558"/>
                  </a:lnTo>
                  <a:lnTo>
                    <a:pt x="85709" y="53320"/>
                  </a:lnTo>
                  <a:lnTo>
                    <a:pt x="88404" y="38303"/>
                  </a:lnTo>
                  <a:lnTo>
                    <a:pt x="87712" y="30381"/>
                  </a:lnTo>
                  <a:lnTo>
                    <a:pt x="58637" y="1131"/>
                  </a:lnTo>
                  <a:lnTo>
                    <a:pt x="478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713340" y="1707233"/>
              <a:ext cx="74295" cy="85090"/>
            </a:xfrm>
            <a:custGeom>
              <a:avLst/>
              <a:gdLst/>
              <a:ahLst/>
              <a:cxnLst/>
              <a:rect l="l" t="t" r="r" b="b"/>
              <a:pathLst>
                <a:path w="74294" h="85089">
                  <a:moveTo>
                    <a:pt x="4061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29959" y="84658"/>
                  </a:lnTo>
                  <a:lnTo>
                    <a:pt x="29959" y="59143"/>
                  </a:lnTo>
                  <a:lnTo>
                    <a:pt x="51282" y="59143"/>
                  </a:lnTo>
                  <a:lnTo>
                    <a:pt x="58902" y="58381"/>
                  </a:lnTo>
                  <a:lnTo>
                    <a:pt x="72478" y="46075"/>
                  </a:lnTo>
                  <a:lnTo>
                    <a:pt x="74002" y="38074"/>
                  </a:lnTo>
                  <a:lnTo>
                    <a:pt x="74002" y="37820"/>
                  </a:lnTo>
                  <a:lnTo>
                    <a:pt x="29959" y="37820"/>
                  </a:lnTo>
                  <a:lnTo>
                    <a:pt x="29959" y="23228"/>
                  </a:lnTo>
                  <a:lnTo>
                    <a:pt x="73784" y="23228"/>
                  </a:lnTo>
                  <a:lnTo>
                    <a:pt x="72351" y="15735"/>
                  </a:lnTo>
                  <a:lnTo>
                    <a:pt x="65366" y="8877"/>
                  </a:lnTo>
                  <a:lnTo>
                    <a:pt x="61895" y="6048"/>
                  </a:lnTo>
                  <a:lnTo>
                    <a:pt x="56705" y="3157"/>
                  </a:lnTo>
                  <a:lnTo>
                    <a:pt x="49657" y="906"/>
                  </a:lnTo>
                  <a:lnTo>
                    <a:pt x="40614" y="0"/>
                  </a:lnTo>
                  <a:close/>
                </a:path>
                <a:path w="74294" h="85089">
                  <a:moveTo>
                    <a:pt x="73784" y="23228"/>
                  </a:moveTo>
                  <a:lnTo>
                    <a:pt x="37820" y="23228"/>
                  </a:lnTo>
                  <a:lnTo>
                    <a:pt x="40360" y="23990"/>
                  </a:lnTo>
                  <a:lnTo>
                    <a:pt x="42900" y="26022"/>
                  </a:lnTo>
                  <a:lnTo>
                    <a:pt x="44043" y="27673"/>
                  </a:lnTo>
                  <a:lnTo>
                    <a:pt x="44043" y="32867"/>
                  </a:lnTo>
                  <a:lnTo>
                    <a:pt x="43154" y="34518"/>
                  </a:lnTo>
                  <a:lnTo>
                    <a:pt x="42024" y="35534"/>
                  </a:lnTo>
                  <a:lnTo>
                    <a:pt x="39865" y="37693"/>
                  </a:lnTo>
                  <a:lnTo>
                    <a:pt x="36690" y="37820"/>
                  </a:lnTo>
                  <a:lnTo>
                    <a:pt x="74002" y="37820"/>
                  </a:lnTo>
                  <a:lnTo>
                    <a:pt x="73930" y="23990"/>
                  </a:lnTo>
                  <a:lnTo>
                    <a:pt x="73784" y="2322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775098" y="1700024"/>
              <a:ext cx="112395" cy="99695"/>
            </a:xfrm>
            <a:custGeom>
              <a:avLst/>
              <a:gdLst/>
              <a:ahLst/>
              <a:cxnLst/>
              <a:rect l="l" t="t" r="r" b="b"/>
              <a:pathLst>
                <a:path w="112394" h="99694">
                  <a:moveTo>
                    <a:pt x="111975" y="0"/>
                  </a:moveTo>
                  <a:lnTo>
                    <a:pt x="13081" y="0"/>
                  </a:lnTo>
                  <a:lnTo>
                    <a:pt x="13081" y="40055"/>
                  </a:lnTo>
                  <a:lnTo>
                    <a:pt x="36525" y="40055"/>
                  </a:lnTo>
                  <a:lnTo>
                    <a:pt x="0" y="99072"/>
                  </a:lnTo>
                  <a:lnTo>
                    <a:pt x="102501" y="99072"/>
                  </a:lnTo>
                  <a:lnTo>
                    <a:pt x="102501" y="58521"/>
                  </a:lnTo>
                  <a:lnTo>
                    <a:pt x="76022" y="58546"/>
                  </a:lnTo>
                  <a:lnTo>
                    <a:pt x="11197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788017" y="1707233"/>
              <a:ext cx="86360" cy="85090"/>
            </a:xfrm>
            <a:custGeom>
              <a:avLst/>
              <a:gdLst/>
              <a:ahLst/>
              <a:cxnLst/>
              <a:rect l="l" t="t" r="r" b="b"/>
              <a:pathLst>
                <a:path w="86360" h="85089">
                  <a:moveTo>
                    <a:pt x="86182" y="0"/>
                  </a:moveTo>
                  <a:lnTo>
                    <a:pt x="7366" y="0"/>
                  </a:lnTo>
                  <a:lnTo>
                    <a:pt x="7366" y="25641"/>
                  </a:lnTo>
                  <a:lnTo>
                    <a:pt x="33629" y="25641"/>
                  </a:lnTo>
                  <a:lnTo>
                    <a:pt x="37833" y="24371"/>
                  </a:lnTo>
                  <a:lnTo>
                    <a:pt x="38074" y="24879"/>
                  </a:lnTo>
                  <a:lnTo>
                    <a:pt x="34785" y="28422"/>
                  </a:lnTo>
                  <a:lnTo>
                    <a:pt x="33388" y="30848"/>
                  </a:lnTo>
                  <a:lnTo>
                    <a:pt x="0" y="84658"/>
                  </a:lnTo>
                  <a:lnTo>
                    <a:pt x="82384" y="84658"/>
                  </a:lnTo>
                  <a:lnTo>
                    <a:pt x="82384" y="58521"/>
                  </a:lnTo>
                  <a:lnTo>
                    <a:pt x="55473" y="58521"/>
                  </a:lnTo>
                  <a:lnTo>
                    <a:pt x="49631" y="59029"/>
                  </a:lnTo>
                  <a:lnTo>
                    <a:pt x="49377" y="58521"/>
                  </a:lnTo>
                  <a:lnTo>
                    <a:pt x="51028" y="56730"/>
                  </a:lnTo>
                  <a:lnTo>
                    <a:pt x="52806" y="54444"/>
                  </a:lnTo>
                  <a:lnTo>
                    <a:pt x="861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0" name="object 6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14979" y="1832682"/>
              <a:ext cx="469807" cy="112054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5506821" y="1832686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433471" y="1793036"/>
              <a:ext cx="469803" cy="112055"/>
            </a:xfrm>
            <a:prstGeom prst="rect">
              <a:avLst/>
            </a:prstGeom>
          </p:spPr>
        </p:pic>
        <p:sp>
          <p:nvSpPr>
            <p:cNvPr id="63" name="object 63"/>
            <p:cNvSpPr/>
            <p:nvPr/>
          </p:nvSpPr>
          <p:spPr>
            <a:xfrm>
              <a:off x="6925322" y="1793036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6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14980" y="1606363"/>
              <a:ext cx="384991" cy="118317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433471" y="1566719"/>
              <a:ext cx="384992" cy="118317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014980" y="1392182"/>
              <a:ext cx="707097" cy="106159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433473" y="1352538"/>
              <a:ext cx="707097" cy="106159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3593477" y="831138"/>
              <a:ext cx="464184" cy="158115"/>
            </a:xfrm>
            <a:custGeom>
              <a:avLst/>
              <a:gdLst/>
              <a:ahLst/>
              <a:cxnLst/>
              <a:rect l="l" t="t" r="r" b="b"/>
              <a:pathLst>
                <a:path w="464185" h="158115">
                  <a:moveTo>
                    <a:pt x="463715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463715" y="157899"/>
                  </a:lnTo>
                  <a:lnTo>
                    <a:pt x="463715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634744" y="874771"/>
              <a:ext cx="381635" cy="67945"/>
            </a:xfrm>
            <a:custGeom>
              <a:avLst/>
              <a:gdLst/>
              <a:ahLst/>
              <a:cxnLst/>
              <a:rect l="l" t="t" r="r" b="b"/>
              <a:pathLst>
                <a:path w="381635" h="67944">
                  <a:moveTo>
                    <a:pt x="345008" y="1270"/>
                  </a:moveTo>
                  <a:lnTo>
                    <a:pt x="321995" y="1270"/>
                  </a:lnTo>
                  <a:lnTo>
                    <a:pt x="321995" y="66294"/>
                  </a:lnTo>
                  <a:lnTo>
                    <a:pt x="337045" y="66294"/>
                  </a:lnTo>
                  <a:lnTo>
                    <a:pt x="337045" y="17843"/>
                  </a:lnTo>
                  <a:lnTo>
                    <a:pt x="347800" y="17843"/>
                  </a:lnTo>
                  <a:lnTo>
                    <a:pt x="345008" y="1270"/>
                  </a:lnTo>
                  <a:close/>
                </a:path>
                <a:path w="381635" h="67944">
                  <a:moveTo>
                    <a:pt x="347800" y="17843"/>
                  </a:moveTo>
                  <a:lnTo>
                    <a:pt x="337223" y="17843"/>
                  </a:lnTo>
                  <a:lnTo>
                    <a:pt x="345782" y="66294"/>
                  </a:lnTo>
                  <a:lnTo>
                    <a:pt x="357377" y="66294"/>
                  </a:lnTo>
                  <a:lnTo>
                    <a:pt x="362060" y="39789"/>
                  </a:lnTo>
                  <a:lnTo>
                    <a:pt x="351497" y="39789"/>
                  </a:lnTo>
                  <a:lnTo>
                    <a:pt x="347800" y="17843"/>
                  </a:lnTo>
                  <a:close/>
                </a:path>
                <a:path w="381635" h="67944">
                  <a:moveTo>
                    <a:pt x="381165" y="17843"/>
                  </a:moveTo>
                  <a:lnTo>
                    <a:pt x="366115" y="17843"/>
                  </a:lnTo>
                  <a:lnTo>
                    <a:pt x="366115" y="66294"/>
                  </a:lnTo>
                  <a:lnTo>
                    <a:pt x="381165" y="66294"/>
                  </a:lnTo>
                  <a:lnTo>
                    <a:pt x="381165" y="17843"/>
                  </a:lnTo>
                  <a:close/>
                </a:path>
                <a:path w="381635" h="67944">
                  <a:moveTo>
                    <a:pt x="381165" y="1270"/>
                  </a:moveTo>
                  <a:lnTo>
                    <a:pt x="358152" y="1270"/>
                  </a:lnTo>
                  <a:lnTo>
                    <a:pt x="351662" y="39789"/>
                  </a:lnTo>
                  <a:lnTo>
                    <a:pt x="362060" y="39789"/>
                  </a:lnTo>
                  <a:lnTo>
                    <a:pt x="365937" y="17843"/>
                  </a:lnTo>
                  <a:lnTo>
                    <a:pt x="381165" y="17843"/>
                  </a:lnTo>
                  <a:lnTo>
                    <a:pt x="381165" y="1270"/>
                  </a:lnTo>
                  <a:close/>
                </a:path>
                <a:path w="381635" h="67944">
                  <a:moveTo>
                    <a:pt x="304863" y="1270"/>
                  </a:moveTo>
                  <a:lnTo>
                    <a:pt x="284619" y="1270"/>
                  </a:lnTo>
                  <a:lnTo>
                    <a:pt x="269570" y="66294"/>
                  </a:lnTo>
                  <a:lnTo>
                    <a:pt x="286702" y="66294"/>
                  </a:lnTo>
                  <a:lnTo>
                    <a:pt x="288340" y="54914"/>
                  </a:lnTo>
                  <a:lnTo>
                    <a:pt x="317279" y="54914"/>
                  </a:lnTo>
                  <a:lnTo>
                    <a:pt x="314328" y="42164"/>
                  </a:lnTo>
                  <a:lnTo>
                    <a:pt x="290245" y="42164"/>
                  </a:lnTo>
                  <a:lnTo>
                    <a:pt x="294652" y="14566"/>
                  </a:lnTo>
                  <a:lnTo>
                    <a:pt x="307941" y="14566"/>
                  </a:lnTo>
                  <a:lnTo>
                    <a:pt x="304863" y="1270"/>
                  </a:lnTo>
                  <a:close/>
                </a:path>
                <a:path w="381635" h="67944">
                  <a:moveTo>
                    <a:pt x="317279" y="54914"/>
                  </a:moveTo>
                  <a:lnTo>
                    <a:pt x="301142" y="54914"/>
                  </a:lnTo>
                  <a:lnTo>
                    <a:pt x="302793" y="66294"/>
                  </a:lnTo>
                  <a:lnTo>
                    <a:pt x="319912" y="66294"/>
                  </a:lnTo>
                  <a:lnTo>
                    <a:pt x="317279" y="54914"/>
                  </a:lnTo>
                  <a:close/>
                </a:path>
                <a:path w="381635" h="67944">
                  <a:moveTo>
                    <a:pt x="307941" y="14566"/>
                  </a:moveTo>
                  <a:lnTo>
                    <a:pt x="294830" y="14566"/>
                  </a:lnTo>
                  <a:lnTo>
                    <a:pt x="299237" y="42164"/>
                  </a:lnTo>
                  <a:lnTo>
                    <a:pt x="314328" y="42164"/>
                  </a:lnTo>
                  <a:lnTo>
                    <a:pt x="307941" y="14566"/>
                  </a:lnTo>
                  <a:close/>
                </a:path>
                <a:path w="381635" h="67944">
                  <a:moveTo>
                    <a:pt x="267842" y="1270"/>
                  </a:moveTo>
                  <a:lnTo>
                    <a:pt x="231241" y="1270"/>
                  </a:lnTo>
                  <a:lnTo>
                    <a:pt x="231241" y="66294"/>
                  </a:lnTo>
                  <a:lnTo>
                    <a:pt x="268617" y="66294"/>
                  </a:lnTo>
                  <a:lnTo>
                    <a:pt x="268617" y="52451"/>
                  </a:lnTo>
                  <a:lnTo>
                    <a:pt x="247332" y="52451"/>
                  </a:lnTo>
                  <a:lnTo>
                    <a:pt x="247332" y="39522"/>
                  </a:lnTo>
                  <a:lnTo>
                    <a:pt x="266534" y="39522"/>
                  </a:lnTo>
                  <a:lnTo>
                    <a:pt x="266534" y="26225"/>
                  </a:lnTo>
                  <a:lnTo>
                    <a:pt x="247332" y="26225"/>
                  </a:lnTo>
                  <a:lnTo>
                    <a:pt x="247332" y="15113"/>
                  </a:lnTo>
                  <a:lnTo>
                    <a:pt x="267842" y="15113"/>
                  </a:lnTo>
                  <a:lnTo>
                    <a:pt x="267842" y="1270"/>
                  </a:lnTo>
                  <a:close/>
                </a:path>
                <a:path w="381635" h="67944">
                  <a:moveTo>
                    <a:pt x="212585" y="1270"/>
                  </a:moveTo>
                  <a:lnTo>
                    <a:pt x="181584" y="1270"/>
                  </a:lnTo>
                  <a:lnTo>
                    <a:pt x="181584" y="66294"/>
                  </a:lnTo>
                  <a:lnTo>
                    <a:pt x="197675" y="66294"/>
                  </a:lnTo>
                  <a:lnTo>
                    <a:pt x="197675" y="40246"/>
                  </a:lnTo>
                  <a:lnTo>
                    <a:pt x="222176" y="40246"/>
                  </a:lnTo>
                  <a:lnTo>
                    <a:pt x="219455" y="35979"/>
                  </a:lnTo>
                  <a:lnTo>
                    <a:pt x="216852" y="34607"/>
                  </a:lnTo>
                  <a:lnTo>
                    <a:pt x="213156" y="34239"/>
                  </a:lnTo>
                  <a:lnTo>
                    <a:pt x="213156" y="34061"/>
                  </a:lnTo>
                  <a:lnTo>
                    <a:pt x="220192" y="32905"/>
                  </a:lnTo>
                  <a:lnTo>
                    <a:pt x="223001" y="28778"/>
                  </a:lnTo>
                  <a:lnTo>
                    <a:pt x="197675" y="28778"/>
                  </a:lnTo>
                  <a:lnTo>
                    <a:pt x="197675" y="13474"/>
                  </a:lnTo>
                  <a:lnTo>
                    <a:pt x="223710" y="13474"/>
                  </a:lnTo>
                  <a:lnTo>
                    <a:pt x="223710" y="13233"/>
                  </a:lnTo>
                  <a:lnTo>
                    <a:pt x="222351" y="9017"/>
                  </a:lnTo>
                  <a:lnTo>
                    <a:pt x="216865" y="2819"/>
                  </a:lnTo>
                  <a:lnTo>
                    <a:pt x="212585" y="1270"/>
                  </a:lnTo>
                  <a:close/>
                </a:path>
                <a:path w="381635" h="67944">
                  <a:moveTo>
                    <a:pt x="222176" y="40246"/>
                  </a:moveTo>
                  <a:lnTo>
                    <a:pt x="203873" y="40246"/>
                  </a:lnTo>
                  <a:lnTo>
                    <a:pt x="205244" y="40881"/>
                  </a:lnTo>
                  <a:lnTo>
                    <a:pt x="206806" y="43434"/>
                  </a:lnTo>
                  <a:lnTo>
                    <a:pt x="207187" y="45897"/>
                  </a:lnTo>
                  <a:lnTo>
                    <a:pt x="207187" y="59918"/>
                  </a:lnTo>
                  <a:lnTo>
                    <a:pt x="207509" y="62471"/>
                  </a:lnTo>
                  <a:lnTo>
                    <a:pt x="207625" y="63385"/>
                  </a:lnTo>
                  <a:lnTo>
                    <a:pt x="207708" y="64046"/>
                  </a:lnTo>
                  <a:lnTo>
                    <a:pt x="208749" y="66294"/>
                  </a:lnTo>
                  <a:lnTo>
                    <a:pt x="225882" y="66294"/>
                  </a:lnTo>
                  <a:lnTo>
                    <a:pt x="225882" y="65379"/>
                  </a:lnTo>
                  <a:lnTo>
                    <a:pt x="225247" y="64960"/>
                  </a:lnTo>
                  <a:lnTo>
                    <a:pt x="224637" y="64287"/>
                  </a:lnTo>
                  <a:lnTo>
                    <a:pt x="224066" y="63385"/>
                  </a:lnTo>
                  <a:lnTo>
                    <a:pt x="223545" y="62471"/>
                  </a:lnTo>
                  <a:lnTo>
                    <a:pt x="223319" y="59918"/>
                  </a:lnTo>
                  <a:lnTo>
                    <a:pt x="223278" y="44259"/>
                  </a:lnTo>
                  <a:lnTo>
                    <a:pt x="222538" y="40881"/>
                  </a:lnTo>
                  <a:lnTo>
                    <a:pt x="222176" y="40246"/>
                  </a:lnTo>
                  <a:close/>
                </a:path>
                <a:path w="381635" h="67944">
                  <a:moveTo>
                    <a:pt x="223710" y="13474"/>
                  </a:moveTo>
                  <a:lnTo>
                    <a:pt x="203212" y="13474"/>
                  </a:lnTo>
                  <a:lnTo>
                    <a:pt x="204952" y="14071"/>
                  </a:lnTo>
                  <a:lnTo>
                    <a:pt x="207086" y="16433"/>
                  </a:lnTo>
                  <a:lnTo>
                    <a:pt x="207619" y="18364"/>
                  </a:lnTo>
                  <a:lnTo>
                    <a:pt x="207619" y="23456"/>
                  </a:lnTo>
                  <a:lnTo>
                    <a:pt x="207060" y="25361"/>
                  </a:lnTo>
                  <a:lnTo>
                    <a:pt x="204812" y="28092"/>
                  </a:lnTo>
                  <a:lnTo>
                    <a:pt x="203123" y="28778"/>
                  </a:lnTo>
                  <a:lnTo>
                    <a:pt x="223001" y="28778"/>
                  </a:lnTo>
                  <a:lnTo>
                    <a:pt x="223710" y="27736"/>
                  </a:lnTo>
                  <a:lnTo>
                    <a:pt x="223710" y="13474"/>
                  </a:lnTo>
                  <a:close/>
                </a:path>
                <a:path w="381635" h="67944">
                  <a:moveTo>
                    <a:pt x="155371" y="0"/>
                  </a:moveTo>
                  <a:lnTo>
                    <a:pt x="147065" y="0"/>
                  </a:lnTo>
                  <a:lnTo>
                    <a:pt x="141312" y="2501"/>
                  </a:lnTo>
                  <a:lnTo>
                    <a:pt x="133311" y="33782"/>
                  </a:lnTo>
                  <a:lnTo>
                    <a:pt x="133311" y="40157"/>
                  </a:lnTo>
                  <a:lnTo>
                    <a:pt x="133471" y="42887"/>
                  </a:lnTo>
                  <a:lnTo>
                    <a:pt x="133594" y="44983"/>
                  </a:lnTo>
                  <a:lnTo>
                    <a:pt x="150812" y="67564"/>
                  </a:lnTo>
                  <a:lnTo>
                    <a:pt x="155371" y="67564"/>
                  </a:lnTo>
                  <a:lnTo>
                    <a:pt x="164306" y="66153"/>
                  </a:lnTo>
                  <a:lnTo>
                    <a:pt x="170687" y="61922"/>
                  </a:lnTo>
                  <a:lnTo>
                    <a:pt x="173849" y="56095"/>
                  </a:lnTo>
                  <a:lnTo>
                    <a:pt x="153009" y="56095"/>
                  </a:lnTo>
                  <a:lnTo>
                    <a:pt x="151510" y="54648"/>
                  </a:lnTo>
                  <a:lnTo>
                    <a:pt x="150240" y="48882"/>
                  </a:lnTo>
                  <a:lnTo>
                    <a:pt x="150107" y="46355"/>
                  </a:lnTo>
                  <a:lnTo>
                    <a:pt x="150034" y="44983"/>
                  </a:lnTo>
                  <a:lnTo>
                    <a:pt x="149923" y="24676"/>
                  </a:lnTo>
                  <a:lnTo>
                    <a:pt x="150140" y="20574"/>
                  </a:lnTo>
                  <a:lnTo>
                    <a:pt x="150240" y="18681"/>
                  </a:lnTo>
                  <a:lnTo>
                    <a:pt x="151510" y="12915"/>
                  </a:lnTo>
                  <a:lnTo>
                    <a:pt x="152901" y="11572"/>
                  </a:lnTo>
                  <a:lnTo>
                    <a:pt x="174111" y="11572"/>
                  </a:lnTo>
                  <a:lnTo>
                    <a:pt x="170362" y="5143"/>
                  </a:lnTo>
                  <a:lnTo>
                    <a:pt x="164115" y="1285"/>
                  </a:lnTo>
                  <a:lnTo>
                    <a:pt x="155371" y="0"/>
                  </a:lnTo>
                  <a:close/>
                </a:path>
                <a:path w="381635" h="67944">
                  <a:moveTo>
                    <a:pt x="175793" y="40157"/>
                  </a:moveTo>
                  <a:lnTo>
                    <a:pt x="160210" y="40157"/>
                  </a:lnTo>
                  <a:lnTo>
                    <a:pt x="160210" y="46355"/>
                  </a:lnTo>
                  <a:lnTo>
                    <a:pt x="159880" y="50558"/>
                  </a:lnTo>
                  <a:lnTo>
                    <a:pt x="158661" y="54648"/>
                  </a:lnTo>
                  <a:lnTo>
                    <a:pt x="158559" y="54991"/>
                  </a:lnTo>
                  <a:lnTo>
                    <a:pt x="157276" y="56095"/>
                  </a:lnTo>
                  <a:lnTo>
                    <a:pt x="173849" y="56095"/>
                  </a:lnTo>
                  <a:lnTo>
                    <a:pt x="174449" y="54991"/>
                  </a:lnTo>
                  <a:lnTo>
                    <a:pt x="174545" y="54648"/>
                  </a:lnTo>
                  <a:lnTo>
                    <a:pt x="175744" y="45364"/>
                  </a:lnTo>
                  <a:lnTo>
                    <a:pt x="175793" y="40157"/>
                  </a:lnTo>
                  <a:close/>
                </a:path>
                <a:path w="381635" h="67944">
                  <a:moveTo>
                    <a:pt x="174111" y="11572"/>
                  </a:moveTo>
                  <a:lnTo>
                    <a:pt x="157156" y="11572"/>
                  </a:lnTo>
                  <a:lnTo>
                    <a:pt x="158127" y="12166"/>
                  </a:lnTo>
                  <a:lnTo>
                    <a:pt x="159448" y="14960"/>
                  </a:lnTo>
                  <a:lnTo>
                    <a:pt x="159778" y="17449"/>
                  </a:lnTo>
                  <a:lnTo>
                    <a:pt x="159778" y="24676"/>
                  </a:lnTo>
                  <a:lnTo>
                    <a:pt x="175361" y="24676"/>
                  </a:lnTo>
                  <a:lnTo>
                    <a:pt x="175361" y="20574"/>
                  </a:lnTo>
                  <a:lnTo>
                    <a:pt x="174298" y="12915"/>
                  </a:lnTo>
                  <a:lnTo>
                    <a:pt x="174194" y="12166"/>
                  </a:lnTo>
                  <a:lnTo>
                    <a:pt x="174111" y="11572"/>
                  </a:lnTo>
                  <a:close/>
                </a:path>
                <a:path w="381635" h="67944">
                  <a:moveTo>
                    <a:pt x="86423" y="0"/>
                  </a:moveTo>
                  <a:lnTo>
                    <a:pt x="78117" y="0"/>
                  </a:lnTo>
                  <a:lnTo>
                    <a:pt x="72364" y="2501"/>
                  </a:lnTo>
                  <a:lnTo>
                    <a:pt x="64363" y="33782"/>
                  </a:lnTo>
                  <a:lnTo>
                    <a:pt x="64363" y="40157"/>
                  </a:lnTo>
                  <a:lnTo>
                    <a:pt x="64523" y="42887"/>
                  </a:lnTo>
                  <a:lnTo>
                    <a:pt x="64646" y="44983"/>
                  </a:lnTo>
                  <a:lnTo>
                    <a:pt x="81864" y="67564"/>
                  </a:lnTo>
                  <a:lnTo>
                    <a:pt x="86423" y="67564"/>
                  </a:lnTo>
                  <a:lnTo>
                    <a:pt x="95357" y="66153"/>
                  </a:lnTo>
                  <a:lnTo>
                    <a:pt x="101739" y="61922"/>
                  </a:lnTo>
                  <a:lnTo>
                    <a:pt x="104901" y="56095"/>
                  </a:lnTo>
                  <a:lnTo>
                    <a:pt x="84061" y="56095"/>
                  </a:lnTo>
                  <a:lnTo>
                    <a:pt x="82562" y="54648"/>
                  </a:lnTo>
                  <a:lnTo>
                    <a:pt x="81292" y="48882"/>
                  </a:lnTo>
                  <a:lnTo>
                    <a:pt x="81158" y="46355"/>
                  </a:lnTo>
                  <a:lnTo>
                    <a:pt x="81086" y="44983"/>
                  </a:lnTo>
                  <a:lnTo>
                    <a:pt x="80975" y="24676"/>
                  </a:lnTo>
                  <a:lnTo>
                    <a:pt x="81192" y="20574"/>
                  </a:lnTo>
                  <a:lnTo>
                    <a:pt x="81292" y="18681"/>
                  </a:lnTo>
                  <a:lnTo>
                    <a:pt x="82562" y="12915"/>
                  </a:lnTo>
                  <a:lnTo>
                    <a:pt x="83952" y="11572"/>
                  </a:lnTo>
                  <a:lnTo>
                    <a:pt x="105163" y="11572"/>
                  </a:lnTo>
                  <a:lnTo>
                    <a:pt x="101414" y="5143"/>
                  </a:lnTo>
                  <a:lnTo>
                    <a:pt x="95167" y="1285"/>
                  </a:lnTo>
                  <a:lnTo>
                    <a:pt x="86423" y="0"/>
                  </a:lnTo>
                  <a:close/>
                </a:path>
                <a:path w="381635" h="67944">
                  <a:moveTo>
                    <a:pt x="106845" y="40157"/>
                  </a:moveTo>
                  <a:lnTo>
                    <a:pt x="91262" y="40157"/>
                  </a:lnTo>
                  <a:lnTo>
                    <a:pt x="91262" y="46355"/>
                  </a:lnTo>
                  <a:lnTo>
                    <a:pt x="90931" y="50558"/>
                  </a:lnTo>
                  <a:lnTo>
                    <a:pt x="89713" y="54648"/>
                  </a:lnTo>
                  <a:lnTo>
                    <a:pt x="89611" y="54991"/>
                  </a:lnTo>
                  <a:lnTo>
                    <a:pt x="88328" y="56095"/>
                  </a:lnTo>
                  <a:lnTo>
                    <a:pt x="104901" y="56095"/>
                  </a:lnTo>
                  <a:lnTo>
                    <a:pt x="105500" y="54991"/>
                  </a:lnTo>
                  <a:lnTo>
                    <a:pt x="105596" y="54648"/>
                  </a:lnTo>
                  <a:lnTo>
                    <a:pt x="106795" y="45364"/>
                  </a:lnTo>
                  <a:lnTo>
                    <a:pt x="106845" y="40157"/>
                  </a:lnTo>
                  <a:close/>
                </a:path>
                <a:path w="381635" h="67944">
                  <a:moveTo>
                    <a:pt x="105163" y="11572"/>
                  </a:moveTo>
                  <a:lnTo>
                    <a:pt x="88207" y="11572"/>
                  </a:lnTo>
                  <a:lnTo>
                    <a:pt x="89179" y="12166"/>
                  </a:lnTo>
                  <a:lnTo>
                    <a:pt x="90500" y="14960"/>
                  </a:lnTo>
                  <a:lnTo>
                    <a:pt x="90830" y="17449"/>
                  </a:lnTo>
                  <a:lnTo>
                    <a:pt x="90830" y="24676"/>
                  </a:lnTo>
                  <a:lnTo>
                    <a:pt x="106413" y="24676"/>
                  </a:lnTo>
                  <a:lnTo>
                    <a:pt x="106413" y="20574"/>
                  </a:lnTo>
                  <a:lnTo>
                    <a:pt x="105349" y="12915"/>
                  </a:lnTo>
                  <a:lnTo>
                    <a:pt x="105245" y="12166"/>
                  </a:lnTo>
                  <a:lnTo>
                    <a:pt x="105163" y="11572"/>
                  </a:lnTo>
                  <a:close/>
                </a:path>
                <a:path w="381635" h="67944">
                  <a:moveTo>
                    <a:pt x="23012" y="1270"/>
                  </a:moveTo>
                  <a:lnTo>
                    <a:pt x="0" y="1270"/>
                  </a:lnTo>
                  <a:lnTo>
                    <a:pt x="0" y="66294"/>
                  </a:lnTo>
                  <a:lnTo>
                    <a:pt x="15049" y="66294"/>
                  </a:lnTo>
                  <a:lnTo>
                    <a:pt x="15049" y="17843"/>
                  </a:lnTo>
                  <a:lnTo>
                    <a:pt x="25804" y="17843"/>
                  </a:lnTo>
                  <a:lnTo>
                    <a:pt x="23012" y="1270"/>
                  </a:lnTo>
                  <a:close/>
                </a:path>
                <a:path w="381635" h="67944">
                  <a:moveTo>
                    <a:pt x="25804" y="17843"/>
                  </a:moveTo>
                  <a:lnTo>
                    <a:pt x="15227" y="17843"/>
                  </a:lnTo>
                  <a:lnTo>
                    <a:pt x="23787" y="66294"/>
                  </a:lnTo>
                  <a:lnTo>
                    <a:pt x="35382" y="66294"/>
                  </a:lnTo>
                  <a:lnTo>
                    <a:pt x="40064" y="39789"/>
                  </a:lnTo>
                  <a:lnTo>
                    <a:pt x="29502" y="39789"/>
                  </a:lnTo>
                  <a:lnTo>
                    <a:pt x="25804" y="17843"/>
                  </a:lnTo>
                  <a:close/>
                </a:path>
                <a:path w="381635" h="67944">
                  <a:moveTo>
                    <a:pt x="59169" y="17843"/>
                  </a:moveTo>
                  <a:lnTo>
                    <a:pt x="44119" y="17843"/>
                  </a:lnTo>
                  <a:lnTo>
                    <a:pt x="44119" y="66294"/>
                  </a:lnTo>
                  <a:lnTo>
                    <a:pt x="59169" y="66294"/>
                  </a:lnTo>
                  <a:lnTo>
                    <a:pt x="59169" y="17843"/>
                  </a:lnTo>
                  <a:close/>
                </a:path>
                <a:path w="381635" h="67944">
                  <a:moveTo>
                    <a:pt x="59169" y="1270"/>
                  </a:moveTo>
                  <a:lnTo>
                    <a:pt x="36156" y="1270"/>
                  </a:lnTo>
                  <a:lnTo>
                    <a:pt x="29667" y="39789"/>
                  </a:lnTo>
                  <a:lnTo>
                    <a:pt x="40064" y="39789"/>
                  </a:lnTo>
                  <a:lnTo>
                    <a:pt x="43941" y="17843"/>
                  </a:lnTo>
                  <a:lnTo>
                    <a:pt x="59169" y="17843"/>
                  </a:lnTo>
                  <a:lnTo>
                    <a:pt x="59169" y="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" name="object 7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014979" y="1097032"/>
              <a:ext cx="707086" cy="187144"/>
            </a:xfrm>
            <a:prstGeom prst="rect">
              <a:avLst/>
            </a:prstGeom>
          </p:spPr>
        </p:pic>
        <p:sp>
          <p:nvSpPr>
            <p:cNvPr id="71" name="object 71"/>
            <p:cNvSpPr/>
            <p:nvPr/>
          </p:nvSpPr>
          <p:spPr>
            <a:xfrm>
              <a:off x="5014980" y="842419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89" h="107315">
                  <a:moveTo>
                    <a:pt x="420369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69" y="94729"/>
                  </a:lnTo>
                  <a:lnTo>
                    <a:pt x="420369" y="90271"/>
                  </a:lnTo>
                  <a:close/>
                </a:path>
                <a:path w="605789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5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89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69" y="90271"/>
                  </a:lnTo>
                  <a:lnTo>
                    <a:pt x="420369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89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89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89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89" h="107315">
                  <a:moveTo>
                    <a:pt x="420369" y="94729"/>
                  </a:moveTo>
                  <a:lnTo>
                    <a:pt x="333374" y="94729"/>
                  </a:lnTo>
                  <a:lnTo>
                    <a:pt x="336172" y="105651"/>
                  </a:lnTo>
                  <a:lnTo>
                    <a:pt x="420369" y="105651"/>
                  </a:lnTo>
                  <a:lnTo>
                    <a:pt x="420369" y="94729"/>
                  </a:lnTo>
                  <a:close/>
                </a:path>
                <a:path w="605789" h="107315">
                  <a:moveTo>
                    <a:pt x="605459" y="86220"/>
                  </a:moveTo>
                  <a:lnTo>
                    <a:pt x="531875" y="86220"/>
                  </a:lnTo>
                  <a:lnTo>
                    <a:pt x="531875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89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5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89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89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89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89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89" h="107315">
                  <a:moveTo>
                    <a:pt x="579437" y="1308"/>
                  </a:moveTo>
                  <a:lnTo>
                    <a:pt x="531875" y="1308"/>
                  </a:lnTo>
                  <a:lnTo>
                    <a:pt x="531875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89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89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5024666" y="85070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10" h="90805">
                  <a:moveTo>
                    <a:pt x="180441" y="64985"/>
                  </a:moveTo>
                  <a:lnTo>
                    <a:pt x="153149" y="64985"/>
                  </a:lnTo>
                  <a:lnTo>
                    <a:pt x="153149" y="56578"/>
                  </a:lnTo>
                  <a:lnTo>
                    <a:pt x="177126" y="56578"/>
                  </a:lnTo>
                  <a:lnTo>
                    <a:pt x="177126" y="33540"/>
                  </a:lnTo>
                  <a:lnTo>
                    <a:pt x="153149" y="33540"/>
                  </a:lnTo>
                  <a:lnTo>
                    <a:pt x="153149" y="25387"/>
                  </a:lnTo>
                  <a:lnTo>
                    <a:pt x="179552" y="25387"/>
                  </a:lnTo>
                  <a:lnTo>
                    <a:pt x="179552" y="1295"/>
                  </a:lnTo>
                  <a:lnTo>
                    <a:pt x="122148" y="1295"/>
                  </a:lnTo>
                  <a:lnTo>
                    <a:pt x="122148" y="89065"/>
                  </a:lnTo>
                  <a:lnTo>
                    <a:pt x="180441" y="89065"/>
                  </a:lnTo>
                  <a:lnTo>
                    <a:pt x="180441" y="64985"/>
                  </a:lnTo>
                  <a:close/>
                </a:path>
                <a:path w="588010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60"/>
                  </a:lnTo>
                  <a:lnTo>
                    <a:pt x="219405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13" y="3302"/>
                  </a:lnTo>
                  <a:lnTo>
                    <a:pt x="196342" y="12598"/>
                  </a:lnTo>
                  <a:lnTo>
                    <a:pt x="186728" y="26974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85" y="50368"/>
                  </a:lnTo>
                  <a:lnTo>
                    <a:pt x="276567" y="37376"/>
                  </a:lnTo>
                  <a:close/>
                </a:path>
                <a:path w="588010" h="90805">
                  <a:moveTo>
                    <a:pt x="365696" y="89065"/>
                  </a:moveTo>
                  <a:lnTo>
                    <a:pt x="361924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43" y="1295"/>
                  </a:lnTo>
                  <a:lnTo>
                    <a:pt x="324751" y="1295"/>
                  </a:lnTo>
                  <a:lnTo>
                    <a:pt x="324751" y="57353"/>
                  </a:lnTo>
                  <a:lnTo>
                    <a:pt x="312394" y="57353"/>
                  </a:lnTo>
                  <a:lnTo>
                    <a:pt x="317093" y="38277"/>
                  </a:lnTo>
                  <a:lnTo>
                    <a:pt x="317982" y="30505"/>
                  </a:lnTo>
                  <a:lnTo>
                    <a:pt x="319125" y="30505"/>
                  </a:lnTo>
                  <a:lnTo>
                    <a:pt x="319532" y="34721"/>
                  </a:lnTo>
                  <a:lnTo>
                    <a:pt x="320814" y="40386"/>
                  </a:lnTo>
                  <a:lnTo>
                    <a:pt x="324751" y="57353"/>
                  </a:lnTo>
                  <a:lnTo>
                    <a:pt x="324751" y="1295"/>
                  </a:lnTo>
                  <a:lnTo>
                    <a:pt x="301155" y="1295"/>
                  </a:lnTo>
                  <a:lnTo>
                    <a:pt x="271703" y="89065"/>
                  </a:lnTo>
                  <a:lnTo>
                    <a:pt x="304342" y="89065"/>
                  </a:lnTo>
                  <a:lnTo>
                    <a:pt x="306641" y="78155"/>
                  </a:lnTo>
                  <a:lnTo>
                    <a:pt x="330111" y="78155"/>
                  </a:lnTo>
                  <a:lnTo>
                    <a:pt x="332917" y="89065"/>
                  </a:lnTo>
                  <a:lnTo>
                    <a:pt x="365696" y="89065"/>
                  </a:lnTo>
                  <a:close/>
                </a:path>
                <a:path w="588010" h="90805">
                  <a:moveTo>
                    <a:pt x="428142" y="1295"/>
                  </a:moveTo>
                  <a:lnTo>
                    <a:pt x="371398" y="1295"/>
                  </a:lnTo>
                  <a:lnTo>
                    <a:pt x="371398" y="89065"/>
                  </a:lnTo>
                  <a:lnTo>
                    <a:pt x="402386" y="89065"/>
                  </a:lnTo>
                  <a:lnTo>
                    <a:pt x="402386" y="58280"/>
                  </a:lnTo>
                  <a:lnTo>
                    <a:pt x="425081" y="58280"/>
                  </a:lnTo>
                  <a:lnTo>
                    <a:pt x="425081" y="35255"/>
                  </a:lnTo>
                  <a:lnTo>
                    <a:pt x="402386" y="35255"/>
                  </a:lnTo>
                  <a:lnTo>
                    <a:pt x="402386" y="26314"/>
                  </a:lnTo>
                  <a:lnTo>
                    <a:pt x="428142" y="26314"/>
                  </a:lnTo>
                  <a:lnTo>
                    <a:pt x="428142" y="1295"/>
                  </a:lnTo>
                  <a:close/>
                </a:path>
                <a:path w="588010" h="90805">
                  <a:moveTo>
                    <a:pt x="524687" y="45275"/>
                  </a:moveTo>
                  <a:lnTo>
                    <a:pt x="521525" y="28295"/>
                  </a:lnTo>
                  <a:lnTo>
                    <a:pt x="521271" y="26924"/>
                  </a:lnTo>
                  <a:lnTo>
                    <a:pt x="511695" y="12623"/>
                  </a:lnTo>
                  <a:lnTo>
                    <a:pt x="496976" y="3327"/>
                  </a:lnTo>
                  <a:lnTo>
                    <a:pt x="493445" y="2717"/>
                  </a:lnTo>
                  <a:lnTo>
                    <a:pt x="493445" y="35267"/>
                  </a:lnTo>
                  <a:lnTo>
                    <a:pt x="493445" y="55270"/>
                  </a:lnTo>
                  <a:lnTo>
                    <a:pt x="487070" y="62115"/>
                  </a:lnTo>
                  <a:lnTo>
                    <a:pt x="468566" y="62115"/>
                  </a:lnTo>
                  <a:lnTo>
                    <a:pt x="461937" y="55130"/>
                  </a:lnTo>
                  <a:lnTo>
                    <a:pt x="461937" y="35534"/>
                  </a:lnTo>
                  <a:lnTo>
                    <a:pt x="468566" y="28295"/>
                  </a:lnTo>
                  <a:lnTo>
                    <a:pt x="486943" y="28295"/>
                  </a:lnTo>
                  <a:lnTo>
                    <a:pt x="493445" y="35267"/>
                  </a:lnTo>
                  <a:lnTo>
                    <a:pt x="493445" y="2717"/>
                  </a:lnTo>
                  <a:lnTo>
                    <a:pt x="478129" y="12"/>
                  </a:lnTo>
                  <a:lnTo>
                    <a:pt x="469430" y="685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95" y="44475"/>
                  </a:lnTo>
                  <a:lnTo>
                    <a:pt x="434086" y="63030"/>
                  </a:lnTo>
                  <a:lnTo>
                    <a:pt x="443572" y="77546"/>
                  </a:lnTo>
                  <a:lnTo>
                    <a:pt x="458203" y="87058"/>
                  </a:lnTo>
                  <a:lnTo>
                    <a:pt x="458393" y="87058"/>
                  </a:lnTo>
                  <a:lnTo>
                    <a:pt x="476732" y="90385"/>
                  </a:lnTo>
                  <a:lnTo>
                    <a:pt x="496112" y="87058"/>
                  </a:lnTo>
                  <a:lnTo>
                    <a:pt x="511276" y="77749"/>
                  </a:lnTo>
                  <a:lnTo>
                    <a:pt x="521157" y="63474"/>
                  </a:lnTo>
                  <a:lnTo>
                    <a:pt x="521411" y="62115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10" h="90805">
                  <a:moveTo>
                    <a:pt x="587489" y="60782"/>
                  </a:moveTo>
                  <a:lnTo>
                    <a:pt x="561467" y="60782"/>
                  </a:lnTo>
                  <a:lnTo>
                    <a:pt x="561467" y="1295"/>
                  </a:lnTo>
                  <a:lnTo>
                    <a:pt x="530479" y="1295"/>
                  </a:lnTo>
                  <a:lnTo>
                    <a:pt x="530479" y="89065"/>
                  </a:lnTo>
                  <a:lnTo>
                    <a:pt x="587489" y="89065"/>
                  </a:lnTo>
                  <a:lnTo>
                    <a:pt x="587489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6418314" y="842419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69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69" y="94729"/>
                  </a:lnTo>
                  <a:lnTo>
                    <a:pt x="420369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5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69" y="90271"/>
                  </a:lnTo>
                  <a:lnTo>
                    <a:pt x="420369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69" y="94729"/>
                  </a:moveTo>
                  <a:lnTo>
                    <a:pt x="333374" y="94729"/>
                  </a:lnTo>
                  <a:lnTo>
                    <a:pt x="336172" y="105651"/>
                  </a:lnTo>
                  <a:lnTo>
                    <a:pt x="420369" y="105651"/>
                  </a:lnTo>
                  <a:lnTo>
                    <a:pt x="420369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5" y="86220"/>
                  </a:lnTo>
                  <a:lnTo>
                    <a:pt x="531875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5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5" y="1308"/>
                  </a:lnTo>
                  <a:lnTo>
                    <a:pt x="531875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6428003" y="85070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09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09" h="90805">
                  <a:moveTo>
                    <a:pt x="180428" y="64985"/>
                  </a:moveTo>
                  <a:lnTo>
                    <a:pt x="153136" y="64985"/>
                  </a:lnTo>
                  <a:lnTo>
                    <a:pt x="153136" y="56578"/>
                  </a:lnTo>
                  <a:lnTo>
                    <a:pt x="177114" y="56578"/>
                  </a:lnTo>
                  <a:lnTo>
                    <a:pt x="177114" y="33540"/>
                  </a:lnTo>
                  <a:lnTo>
                    <a:pt x="153136" y="33540"/>
                  </a:lnTo>
                  <a:lnTo>
                    <a:pt x="153136" y="25387"/>
                  </a:lnTo>
                  <a:lnTo>
                    <a:pt x="179539" y="25387"/>
                  </a:lnTo>
                  <a:lnTo>
                    <a:pt x="179539" y="1295"/>
                  </a:lnTo>
                  <a:lnTo>
                    <a:pt x="122135" y="1295"/>
                  </a:lnTo>
                  <a:lnTo>
                    <a:pt x="122135" y="89065"/>
                  </a:lnTo>
                  <a:lnTo>
                    <a:pt x="180428" y="89065"/>
                  </a:lnTo>
                  <a:lnTo>
                    <a:pt x="180428" y="64985"/>
                  </a:lnTo>
                  <a:close/>
                </a:path>
                <a:path w="588009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60"/>
                  </a:lnTo>
                  <a:lnTo>
                    <a:pt x="219392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01" y="3302"/>
                  </a:lnTo>
                  <a:lnTo>
                    <a:pt x="196329" y="12598"/>
                  </a:lnTo>
                  <a:lnTo>
                    <a:pt x="186728" y="26974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72" y="50368"/>
                  </a:lnTo>
                  <a:lnTo>
                    <a:pt x="276567" y="37376"/>
                  </a:lnTo>
                  <a:close/>
                </a:path>
                <a:path w="588009" h="90805">
                  <a:moveTo>
                    <a:pt x="365683" y="89065"/>
                  </a:moveTo>
                  <a:lnTo>
                    <a:pt x="361911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30" y="1295"/>
                  </a:lnTo>
                  <a:lnTo>
                    <a:pt x="324739" y="1295"/>
                  </a:lnTo>
                  <a:lnTo>
                    <a:pt x="324739" y="57353"/>
                  </a:lnTo>
                  <a:lnTo>
                    <a:pt x="312381" y="57353"/>
                  </a:lnTo>
                  <a:lnTo>
                    <a:pt x="317080" y="38277"/>
                  </a:lnTo>
                  <a:lnTo>
                    <a:pt x="317969" y="30505"/>
                  </a:lnTo>
                  <a:lnTo>
                    <a:pt x="319112" y="30505"/>
                  </a:lnTo>
                  <a:lnTo>
                    <a:pt x="319519" y="34721"/>
                  </a:lnTo>
                  <a:lnTo>
                    <a:pt x="320802" y="40386"/>
                  </a:lnTo>
                  <a:lnTo>
                    <a:pt x="324739" y="57353"/>
                  </a:lnTo>
                  <a:lnTo>
                    <a:pt x="324739" y="1295"/>
                  </a:lnTo>
                  <a:lnTo>
                    <a:pt x="301142" y="1295"/>
                  </a:lnTo>
                  <a:lnTo>
                    <a:pt x="271691" y="89065"/>
                  </a:lnTo>
                  <a:lnTo>
                    <a:pt x="304330" y="89065"/>
                  </a:lnTo>
                  <a:lnTo>
                    <a:pt x="306628" y="78155"/>
                  </a:lnTo>
                  <a:lnTo>
                    <a:pt x="330098" y="78155"/>
                  </a:lnTo>
                  <a:lnTo>
                    <a:pt x="332905" y="89065"/>
                  </a:lnTo>
                  <a:lnTo>
                    <a:pt x="365683" y="89065"/>
                  </a:lnTo>
                  <a:close/>
                </a:path>
                <a:path w="588009" h="90805">
                  <a:moveTo>
                    <a:pt x="428142" y="1295"/>
                  </a:moveTo>
                  <a:lnTo>
                    <a:pt x="371398" y="1295"/>
                  </a:lnTo>
                  <a:lnTo>
                    <a:pt x="371398" y="89065"/>
                  </a:lnTo>
                  <a:lnTo>
                    <a:pt x="402386" y="89065"/>
                  </a:lnTo>
                  <a:lnTo>
                    <a:pt x="402386" y="58280"/>
                  </a:lnTo>
                  <a:lnTo>
                    <a:pt x="425081" y="58280"/>
                  </a:lnTo>
                  <a:lnTo>
                    <a:pt x="425081" y="35255"/>
                  </a:lnTo>
                  <a:lnTo>
                    <a:pt x="402386" y="35255"/>
                  </a:lnTo>
                  <a:lnTo>
                    <a:pt x="402386" y="26314"/>
                  </a:lnTo>
                  <a:lnTo>
                    <a:pt x="428142" y="26314"/>
                  </a:lnTo>
                  <a:lnTo>
                    <a:pt x="428142" y="1295"/>
                  </a:lnTo>
                  <a:close/>
                </a:path>
                <a:path w="588009" h="90805">
                  <a:moveTo>
                    <a:pt x="524687" y="45275"/>
                  </a:moveTo>
                  <a:lnTo>
                    <a:pt x="496976" y="3327"/>
                  </a:lnTo>
                  <a:lnTo>
                    <a:pt x="493445" y="2717"/>
                  </a:lnTo>
                  <a:lnTo>
                    <a:pt x="493445" y="35267"/>
                  </a:lnTo>
                  <a:lnTo>
                    <a:pt x="493445" y="55270"/>
                  </a:lnTo>
                  <a:lnTo>
                    <a:pt x="487070" y="62115"/>
                  </a:lnTo>
                  <a:lnTo>
                    <a:pt x="468566" y="62115"/>
                  </a:lnTo>
                  <a:lnTo>
                    <a:pt x="461937" y="55130"/>
                  </a:lnTo>
                  <a:lnTo>
                    <a:pt x="461937" y="35534"/>
                  </a:lnTo>
                  <a:lnTo>
                    <a:pt x="468566" y="28295"/>
                  </a:lnTo>
                  <a:lnTo>
                    <a:pt x="486943" y="28295"/>
                  </a:lnTo>
                  <a:lnTo>
                    <a:pt x="493445" y="35267"/>
                  </a:lnTo>
                  <a:lnTo>
                    <a:pt x="493445" y="2717"/>
                  </a:lnTo>
                  <a:lnTo>
                    <a:pt x="478129" y="12"/>
                  </a:lnTo>
                  <a:lnTo>
                    <a:pt x="469430" y="685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95" y="44475"/>
                  </a:lnTo>
                  <a:lnTo>
                    <a:pt x="434086" y="63030"/>
                  </a:lnTo>
                  <a:lnTo>
                    <a:pt x="443572" y="77546"/>
                  </a:lnTo>
                  <a:lnTo>
                    <a:pt x="458203" y="87058"/>
                  </a:lnTo>
                  <a:lnTo>
                    <a:pt x="458393" y="87058"/>
                  </a:lnTo>
                  <a:lnTo>
                    <a:pt x="476732" y="90385"/>
                  </a:lnTo>
                  <a:lnTo>
                    <a:pt x="496112" y="87058"/>
                  </a:lnTo>
                  <a:lnTo>
                    <a:pt x="511276" y="77749"/>
                  </a:lnTo>
                  <a:lnTo>
                    <a:pt x="521157" y="63474"/>
                  </a:lnTo>
                  <a:lnTo>
                    <a:pt x="521411" y="62115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09" h="90805">
                  <a:moveTo>
                    <a:pt x="587476" y="60782"/>
                  </a:moveTo>
                  <a:lnTo>
                    <a:pt x="561454" y="60782"/>
                  </a:lnTo>
                  <a:lnTo>
                    <a:pt x="561454" y="1295"/>
                  </a:lnTo>
                  <a:lnTo>
                    <a:pt x="530466" y="1295"/>
                  </a:lnTo>
                  <a:lnTo>
                    <a:pt x="530466" y="89065"/>
                  </a:lnTo>
                  <a:lnTo>
                    <a:pt x="587476" y="89065"/>
                  </a:lnTo>
                  <a:lnTo>
                    <a:pt x="587476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" name="object 7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94049" y="1832682"/>
              <a:ext cx="469798" cy="112054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4085894" y="1832686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" name="object 7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594049" y="1606363"/>
              <a:ext cx="384991" cy="118317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594049" y="1392182"/>
              <a:ext cx="707097" cy="106159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83999" y="2233447"/>
              <a:ext cx="7100556" cy="1458534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433471" y="1059412"/>
              <a:ext cx="815694" cy="187458"/>
            </a:xfrm>
            <a:prstGeom prst="rect">
              <a:avLst/>
            </a:prstGeom>
          </p:spPr>
        </p:pic>
      </p:grpSp>
      <p:sp>
        <p:nvSpPr>
          <p:cNvPr id="81" name="object 81"/>
          <p:cNvSpPr txBox="1"/>
          <p:nvPr/>
        </p:nvSpPr>
        <p:spPr>
          <a:xfrm>
            <a:off x="7347257" y="1665146"/>
            <a:ext cx="405765" cy="1051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0" dirty="0">
                <a:latin typeface="Tahoma"/>
                <a:cs typeface="Tahoma"/>
              </a:rPr>
              <a:t>1,0-</a:t>
            </a:r>
            <a:r>
              <a:rPr sz="600" spc="-30" dirty="0">
                <a:latin typeface="Tahoma"/>
                <a:cs typeface="Tahoma"/>
              </a:rPr>
              <a:t>3,0L/ha*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2114551" y="5660643"/>
            <a:ext cx="7093584" cy="9296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3970" marR="485775" indent="-1905">
              <a:lnSpc>
                <a:spcPct val="100000"/>
              </a:lnSpc>
              <a:spcBef>
                <a:spcPts val="125"/>
              </a:spcBef>
            </a:pPr>
            <a:r>
              <a:rPr sz="600" spc="-80" dirty="0">
                <a:latin typeface="Tahoma"/>
                <a:cs typeface="Tahoma"/>
              </a:rPr>
              <a:t>*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Niższą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dawkę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55" dirty="0">
                <a:latin typeface="Tahoma"/>
                <a:cs typeface="Tahoma"/>
              </a:rPr>
              <a:t>1,0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zaleca się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przy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łącznym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stosowaniu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 </a:t>
            </a:r>
            <a:r>
              <a:rPr sz="600" spc="-30" dirty="0">
                <a:latin typeface="Tahoma"/>
                <a:cs typeface="Tahoma"/>
              </a:rPr>
              <a:t>fungicydami,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herbicydami,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insektycydami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nawozami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dolistnymi.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ich</a:t>
            </a:r>
            <a:r>
              <a:rPr sz="600" spc="-10" dirty="0">
                <a:latin typeface="Tahoma"/>
                <a:cs typeface="Tahoma"/>
              </a:rPr>
              <a:t> skuteczność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szybkość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działania.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Wyższą</a:t>
            </a:r>
            <a:r>
              <a:rPr sz="600" spc="-10" dirty="0">
                <a:latin typeface="Tahoma"/>
                <a:cs typeface="Tahoma"/>
              </a:rPr>
              <a:t> dawkę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MEGAFOL-</a:t>
            </a:r>
            <a:r>
              <a:rPr sz="600" spc="-60" dirty="0">
                <a:latin typeface="Tahoma"/>
                <a:cs typeface="Tahoma"/>
              </a:rPr>
              <a:t>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2,0-</a:t>
            </a:r>
            <a:r>
              <a:rPr sz="600" spc="-45" dirty="0">
                <a:latin typeface="Tahoma"/>
                <a:cs typeface="Tahoma"/>
              </a:rPr>
              <a:t>3,0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przypadku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wystąpienia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stresu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np.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przymrozek,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5" dirty="0">
                <a:latin typeface="Tahoma"/>
                <a:cs typeface="Tahoma"/>
              </a:rPr>
              <a:t>susza,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zalanie,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uszkodzenia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poherbicydowe,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grad.</a:t>
            </a:r>
            <a:endParaRPr sz="600">
              <a:latin typeface="Tahoma"/>
              <a:cs typeface="Tahoma"/>
            </a:endParaRPr>
          </a:p>
          <a:p>
            <a:pPr marL="12700" marR="163830">
              <a:lnSpc>
                <a:spcPct val="100000"/>
              </a:lnSpc>
            </a:pPr>
            <a:r>
              <a:rPr sz="600" spc="-55" dirty="0">
                <a:latin typeface="Tahoma"/>
                <a:cs typeface="Tahoma"/>
              </a:rPr>
              <a:t>**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LECITEC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celu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ochrony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oparzeniami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słonecznymi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chorobami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grzybowymi.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Jednocześnie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wyrównuje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dojrzewanie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wybarwienie,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zabezpiecza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nadmiernym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wchłanianiem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podczas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opadów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oraz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właściwości </a:t>
            </a:r>
            <a:r>
              <a:rPr sz="600" spc="-25" dirty="0">
                <a:latin typeface="Tahoma"/>
                <a:cs typeface="Tahoma"/>
              </a:rPr>
              <a:t>przechowalnicze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transportowe.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stężeniu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0,3-</a:t>
            </a:r>
            <a:r>
              <a:rPr sz="600" spc="-45" dirty="0">
                <a:latin typeface="Tahoma"/>
                <a:cs typeface="Tahoma"/>
              </a:rPr>
              <a:t>0,5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135" dirty="0">
                <a:latin typeface="Tahoma"/>
                <a:cs typeface="Tahoma"/>
              </a:rPr>
              <a:t>%,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(300-</a:t>
            </a:r>
            <a:r>
              <a:rPr sz="600" spc="-30" dirty="0">
                <a:latin typeface="Tahoma"/>
                <a:cs typeface="Tahoma"/>
              </a:rPr>
              <a:t>500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wody).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600" b="1" spc="-45" dirty="0">
                <a:latin typeface="Trebuchet MS"/>
                <a:cs typeface="Trebuchet MS"/>
              </a:rPr>
              <a:t>Uzupełniające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50" dirty="0">
                <a:latin typeface="Trebuchet MS"/>
                <a:cs typeface="Trebuchet MS"/>
              </a:rPr>
              <a:t>nawożenie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10" dirty="0">
                <a:latin typeface="Trebuchet MS"/>
                <a:cs typeface="Trebuchet MS"/>
              </a:rPr>
              <a:t>doglebowe:</a:t>
            </a:r>
            <a:endParaRPr sz="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VIVA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10L/ha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(minimum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500L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hektar).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IBER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b="1" spc="-25" dirty="0">
                <a:latin typeface="Trebuchet MS"/>
                <a:cs typeface="Trebuchet MS"/>
              </a:rPr>
              <a:t>HUMUS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40" dirty="0">
                <a:latin typeface="Tahoma"/>
                <a:cs typeface="Tahoma"/>
              </a:rPr>
              <a:t>2,5-</a:t>
            </a:r>
            <a:r>
              <a:rPr sz="600" spc="-45" dirty="0">
                <a:latin typeface="Tahoma"/>
                <a:cs typeface="Tahoma"/>
              </a:rPr>
              <a:t>5,0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kg/ha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Dawkę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2,5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kg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można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dwukrotnie.</a:t>
            </a:r>
            <a:endParaRPr sz="60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RADIFARM</a:t>
            </a:r>
            <a:r>
              <a:rPr sz="600" b="1" spc="-5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250ml/100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moczenie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sadzonek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posadzeniem,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podlewanie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po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posadzeniu.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RADIFARM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stymuluje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rozwój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systemu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korzeniowego,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przez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to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zdolność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rośliny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do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absorbowania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składników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odżywczych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</a:t>
            </a:r>
            <a:r>
              <a:rPr sz="600" spc="-5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gleby.</a:t>
            </a:r>
            <a:endParaRPr sz="600">
              <a:latin typeface="Tahoma"/>
              <a:cs typeface="Tahoma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7286959" y="1911480"/>
            <a:ext cx="466090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7452802" y="2193801"/>
            <a:ext cx="299720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8871258" y="2150380"/>
            <a:ext cx="299720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7374792" y="2427665"/>
            <a:ext cx="377825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8793248" y="2399928"/>
            <a:ext cx="377825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7282088" y="2659796"/>
            <a:ext cx="470534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8700545" y="2616539"/>
            <a:ext cx="470534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5974609" y="1665146"/>
            <a:ext cx="357505" cy="1051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35" dirty="0">
                <a:latin typeface="Tahoma"/>
                <a:cs typeface="Tahoma"/>
              </a:rPr>
              <a:t>2x2,0</a:t>
            </a:r>
            <a:r>
              <a:rPr sz="600" spc="-20" dirty="0">
                <a:latin typeface="Tahoma"/>
                <a:cs typeface="Tahoma"/>
              </a:rPr>
              <a:t> 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5866028" y="1911480"/>
            <a:ext cx="466090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6031871" y="2193801"/>
            <a:ext cx="299720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5953944" y="2427748"/>
            <a:ext cx="377825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5861240" y="2659878"/>
            <a:ext cx="470534" cy="11285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0,25-</a:t>
            </a: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8228143" y="1968311"/>
            <a:ext cx="118745" cy="1051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25" dirty="0">
                <a:latin typeface="Tahoma"/>
                <a:cs typeface="Tahoma"/>
              </a:rPr>
              <a:t>lub</a:t>
            </a:r>
            <a:endParaRPr sz="6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9299" y="5580005"/>
            <a:ext cx="12700" cy="360045"/>
          </a:xfrm>
          <a:custGeom>
            <a:avLst/>
            <a:gdLst/>
            <a:ahLst/>
            <a:cxnLst/>
            <a:rect l="l" t="t" r="r" b="b"/>
            <a:pathLst>
              <a:path w="12700" h="360045">
                <a:moveTo>
                  <a:pt x="12700" y="0"/>
                </a:moveTo>
                <a:lnTo>
                  <a:pt x="0" y="0"/>
                </a:lnTo>
                <a:lnTo>
                  <a:pt x="0" y="360000"/>
                </a:lnTo>
                <a:lnTo>
                  <a:pt x="12700" y="360000"/>
                </a:lnTo>
                <a:lnTo>
                  <a:pt x="12700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3060" y="5353887"/>
            <a:ext cx="203200" cy="14668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30" dirty="0">
                <a:latin typeface="Trebuchet MS"/>
                <a:cs typeface="Trebuchet MS"/>
              </a:rPr>
              <a:t>27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279647" y="1454138"/>
            <a:ext cx="7100570" cy="4046220"/>
            <a:chOff x="683996" y="720001"/>
            <a:chExt cx="7100570" cy="4046220"/>
          </a:xfrm>
        </p:grpSpPr>
        <p:sp>
          <p:nvSpPr>
            <p:cNvPr id="5" name="object 5"/>
            <p:cNvSpPr/>
            <p:nvPr/>
          </p:nvSpPr>
          <p:spPr>
            <a:xfrm>
              <a:off x="683996" y="720001"/>
              <a:ext cx="7100570" cy="4046220"/>
            </a:xfrm>
            <a:custGeom>
              <a:avLst/>
              <a:gdLst/>
              <a:ahLst/>
              <a:cxnLst/>
              <a:rect l="l" t="t" r="r" b="b"/>
              <a:pathLst>
                <a:path w="7100570" h="4046220">
                  <a:moveTo>
                    <a:pt x="1420114" y="0"/>
                  </a:moveTo>
                  <a:lnTo>
                    <a:pt x="0" y="0"/>
                  </a:lnTo>
                  <a:lnTo>
                    <a:pt x="0" y="4045635"/>
                  </a:lnTo>
                  <a:lnTo>
                    <a:pt x="1420114" y="4045635"/>
                  </a:lnTo>
                  <a:lnTo>
                    <a:pt x="1420114" y="0"/>
                  </a:lnTo>
                  <a:close/>
                </a:path>
                <a:path w="7100570" h="4046220">
                  <a:moveTo>
                    <a:pt x="4260342" y="0"/>
                  </a:moveTo>
                  <a:lnTo>
                    <a:pt x="2840228" y="0"/>
                  </a:lnTo>
                  <a:lnTo>
                    <a:pt x="2840228" y="4045635"/>
                  </a:lnTo>
                  <a:lnTo>
                    <a:pt x="4260342" y="4045635"/>
                  </a:lnTo>
                  <a:lnTo>
                    <a:pt x="4260342" y="0"/>
                  </a:lnTo>
                  <a:close/>
                </a:path>
                <a:path w="7100570" h="4046220">
                  <a:moveTo>
                    <a:pt x="7100557" y="0"/>
                  </a:moveTo>
                  <a:lnTo>
                    <a:pt x="5680443" y="0"/>
                  </a:lnTo>
                  <a:lnTo>
                    <a:pt x="5680443" y="4045635"/>
                  </a:lnTo>
                  <a:lnTo>
                    <a:pt x="7100557" y="4045635"/>
                  </a:lnTo>
                  <a:lnTo>
                    <a:pt x="7100557" y="0"/>
                  </a:lnTo>
                  <a:close/>
                </a:path>
              </a:pathLst>
            </a:custGeom>
            <a:solidFill>
              <a:srgbClr val="E3E3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83999" y="4435282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700"/>
                  </a:moveTo>
                  <a:lnTo>
                    <a:pt x="1420114" y="12700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04110" y="4441632"/>
              <a:ext cx="1420495" cy="0"/>
            </a:xfrm>
            <a:custGeom>
              <a:avLst/>
              <a:gdLst/>
              <a:ahLst/>
              <a:cxnLst/>
              <a:rect l="l" t="t" r="r" b="b"/>
              <a:pathLst>
                <a:path w="1420495">
                  <a:moveTo>
                    <a:pt x="0" y="0"/>
                  </a:moveTo>
                  <a:lnTo>
                    <a:pt x="1420114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524220" y="4435282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700"/>
                  </a:moveTo>
                  <a:lnTo>
                    <a:pt x="1420114" y="12700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44331" y="4441632"/>
              <a:ext cx="1420495" cy="0"/>
            </a:xfrm>
            <a:custGeom>
              <a:avLst/>
              <a:gdLst/>
              <a:ahLst/>
              <a:cxnLst/>
              <a:rect l="l" t="t" r="r" b="b"/>
              <a:pathLst>
                <a:path w="1420495">
                  <a:moveTo>
                    <a:pt x="0" y="0"/>
                  </a:moveTo>
                  <a:lnTo>
                    <a:pt x="1420114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364441" y="4435282"/>
              <a:ext cx="1420495" cy="12700"/>
            </a:xfrm>
            <a:custGeom>
              <a:avLst/>
              <a:gdLst/>
              <a:ahLst/>
              <a:cxnLst/>
              <a:rect l="l" t="t" r="r" b="b"/>
              <a:pathLst>
                <a:path w="1420495" h="12700">
                  <a:moveTo>
                    <a:pt x="0" y="12700"/>
                  </a:moveTo>
                  <a:lnTo>
                    <a:pt x="1420114" y="12700"/>
                  </a:lnTo>
                  <a:lnTo>
                    <a:pt x="1420114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2373741" y="4483019"/>
            <a:ext cx="123190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80975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Prawidłowy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start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rozwój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wegetacji.</a:t>
            </a:r>
            <a:r>
              <a:rPr sz="650" spc="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Przezwyciężenie</a:t>
            </a:r>
            <a:r>
              <a:rPr sz="650" spc="6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stresów</a:t>
            </a:r>
            <a:endParaRPr sz="650">
              <a:latin typeface="Tahoma"/>
              <a:cs typeface="Tahoma"/>
            </a:endParaRPr>
          </a:p>
          <a:p>
            <a:pPr marL="1905" algn="ctr">
              <a:lnSpc>
                <a:spcPct val="100000"/>
              </a:lnSpc>
            </a:pPr>
            <a:r>
              <a:rPr sz="650" spc="-30" dirty="0">
                <a:latin typeface="Tahoma"/>
                <a:cs typeface="Tahoma"/>
              </a:rPr>
              <a:t>środowiskowych.</a:t>
            </a:r>
            <a:r>
              <a:rPr sz="650" spc="3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Zapobieganie</a:t>
            </a:r>
            <a:endParaRPr sz="650">
              <a:latin typeface="Tahoma"/>
              <a:cs typeface="Tahoma"/>
            </a:endParaRPr>
          </a:p>
          <a:p>
            <a:pPr marL="12065" marR="5080" algn="ctr">
              <a:lnSpc>
                <a:spcPct val="100000"/>
              </a:lnSpc>
            </a:pPr>
            <a:r>
              <a:rPr sz="650" spc="-30" dirty="0">
                <a:latin typeface="Tahoma"/>
                <a:cs typeface="Tahoma"/>
              </a:rPr>
              <a:t>wystąpieniu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niedoborów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składników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pokarmowych.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759096" y="4483019"/>
            <a:ext cx="130175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Set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stymuluje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5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wydłuża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kwitnienie,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poprawia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zawiązywanie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owoców</a:t>
            </a:r>
            <a:endParaRPr sz="650">
              <a:latin typeface="Tahoma"/>
              <a:cs typeface="Tahoma"/>
            </a:endParaRPr>
          </a:p>
          <a:p>
            <a:pPr marL="89535" marR="81915" algn="ctr">
              <a:lnSpc>
                <a:spcPct val="100000"/>
              </a:lnSpc>
            </a:pPr>
            <a:r>
              <a:rPr sz="650" spc="-20" dirty="0">
                <a:latin typeface="Tahoma"/>
                <a:cs typeface="Tahoma"/>
              </a:rPr>
              <a:t>i </a:t>
            </a:r>
            <a:r>
              <a:rPr sz="650" spc="-30" dirty="0">
                <a:latin typeface="Tahoma"/>
                <a:cs typeface="Tahoma"/>
              </a:rPr>
              <a:t>zapobiega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opadaniu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zawiązków.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BENEFIT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PZ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stosować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pod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koniec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kwitnienia.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179203" y="4483019"/>
            <a:ext cx="130175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Przezwyciężenie</a:t>
            </a:r>
            <a:r>
              <a:rPr sz="650" spc="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stresów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środowiskowych.</a:t>
            </a:r>
            <a:r>
              <a:rPr sz="650" spc="1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Lecitec</a:t>
            </a:r>
            <a:r>
              <a:rPr sz="650" spc="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ogranicza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ordzawienia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owoców.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Eckosil</a:t>
            </a:r>
            <a:r>
              <a:rPr sz="650" spc="-5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poprawia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właściwości </a:t>
            </a:r>
            <a:r>
              <a:rPr sz="650" spc="-25" dirty="0">
                <a:latin typeface="Tahoma"/>
                <a:cs typeface="Tahoma"/>
              </a:rPr>
              <a:t>przechowalnicze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plonu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podnosząc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jego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jędrność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masę.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599311" y="4483019"/>
            <a:ext cx="1301750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Cream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podnosi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jakość</a:t>
            </a:r>
            <a:r>
              <a:rPr sz="650" spc="-20" dirty="0">
                <a:latin typeface="Tahoma"/>
                <a:cs typeface="Tahoma"/>
              </a:rPr>
              <a:t> i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wielkość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plonu,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wpływając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na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proces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fotosyntezy.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Calcio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Sprint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ogranicza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powstawanie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niedoborów</a:t>
            </a:r>
            <a:r>
              <a:rPr sz="650" spc="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wapnia,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poprawiawłaściwościprzechowalnicze.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019418" y="4483019"/>
            <a:ext cx="130175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93980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Prawidłowe</a:t>
            </a:r>
            <a:r>
              <a:rPr sz="650" spc="3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dostarczenie</a:t>
            </a:r>
            <a:r>
              <a:rPr sz="650" spc="3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potasu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oraz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fosforu </a:t>
            </a:r>
            <a:r>
              <a:rPr sz="650" spc="-35" dirty="0">
                <a:latin typeface="Tahoma"/>
                <a:cs typeface="Tahoma"/>
              </a:rPr>
              <a:t>wpływa</a:t>
            </a:r>
            <a:r>
              <a:rPr sz="650" spc="-3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na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wybarwienie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owoców.</a:t>
            </a:r>
            <a:r>
              <a:rPr sz="650" spc="-5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Lecitec</a:t>
            </a:r>
            <a:r>
              <a:rPr sz="650" spc="-5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ogranicza</a:t>
            </a:r>
            <a:r>
              <a:rPr sz="650" spc="-5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poparzenia</a:t>
            </a:r>
            <a:endParaRPr sz="650">
              <a:latin typeface="Tahoma"/>
              <a:cs typeface="Tahoma"/>
            </a:endParaRPr>
          </a:p>
          <a:p>
            <a:pPr marL="321945">
              <a:lnSpc>
                <a:spcPct val="100000"/>
              </a:lnSpc>
            </a:pPr>
            <a:r>
              <a:rPr sz="650" spc="-20" dirty="0">
                <a:latin typeface="Tahoma"/>
                <a:cs typeface="Tahoma"/>
              </a:rPr>
              <a:t>słoneczne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owoców.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656558" y="5275004"/>
            <a:ext cx="66675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0" dirty="0">
                <a:latin typeface="Trebuchet MS"/>
                <a:cs typeface="Trebuchet MS"/>
              </a:rPr>
              <a:t>Przed</a:t>
            </a:r>
            <a:r>
              <a:rPr sz="650" b="1" spc="-5" dirty="0">
                <a:latin typeface="Trebuchet MS"/>
                <a:cs typeface="Trebuchet MS"/>
              </a:rPr>
              <a:t> </a:t>
            </a:r>
            <a:r>
              <a:rPr sz="650" b="1" spc="-45" dirty="0">
                <a:latin typeface="Trebuchet MS"/>
                <a:cs typeface="Trebuchet MS"/>
              </a:rPr>
              <a:t>kwitnieniem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16092" y="5275004"/>
            <a:ext cx="38925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45" dirty="0">
                <a:latin typeface="Trebuchet MS"/>
                <a:cs typeface="Trebuchet MS"/>
              </a:rPr>
              <a:t>Kwitnienie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234759" y="5275004"/>
            <a:ext cx="119062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0" dirty="0">
                <a:latin typeface="Trebuchet MS"/>
                <a:cs typeface="Trebuchet MS"/>
              </a:rPr>
              <a:t>Zawiązywanie</a:t>
            </a:r>
            <a:r>
              <a:rPr sz="650" b="1" spc="-5" dirty="0">
                <a:latin typeface="Trebuchet MS"/>
                <a:cs typeface="Trebuchet MS"/>
              </a:rPr>
              <a:t> </a:t>
            </a:r>
            <a:r>
              <a:rPr sz="650" b="1" spc="-45" dirty="0">
                <a:latin typeface="Trebuchet MS"/>
                <a:cs typeface="Trebuchet MS"/>
              </a:rPr>
              <a:t>i</a:t>
            </a:r>
            <a:r>
              <a:rPr sz="650" b="1" spc="-5" dirty="0">
                <a:latin typeface="Trebuchet MS"/>
                <a:cs typeface="Trebuchet MS"/>
              </a:rPr>
              <a:t> </a:t>
            </a:r>
            <a:r>
              <a:rPr sz="650" b="1" spc="-45" dirty="0">
                <a:latin typeface="Trebuchet MS"/>
                <a:cs typeface="Trebuchet MS"/>
              </a:rPr>
              <a:t>wzrost</a:t>
            </a:r>
            <a:r>
              <a:rPr sz="650" b="1" spc="-5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zawiązków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970951" y="5275004"/>
            <a:ext cx="55880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35" dirty="0">
                <a:latin typeface="Trebuchet MS"/>
                <a:cs typeface="Trebuchet MS"/>
              </a:rPr>
              <a:t>Wzrost</a:t>
            </a:r>
            <a:r>
              <a:rPr sz="650" b="1" spc="-50" dirty="0">
                <a:latin typeface="Trebuchet MS"/>
                <a:cs typeface="Trebuchet MS"/>
              </a:rPr>
              <a:t> </a:t>
            </a:r>
            <a:r>
              <a:rPr sz="650" b="1" spc="-45" dirty="0">
                <a:latin typeface="Trebuchet MS"/>
                <a:cs typeface="Trebuchet MS"/>
              </a:rPr>
              <a:t>owoców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300336" y="5275004"/>
            <a:ext cx="74041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5" dirty="0">
                <a:latin typeface="Trebuchet MS"/>
                <a:cs typeface="Trebuchet MS"/>
              </a:rPr>
              <a:t>Dojrzewanie</a:t>
            </a:r>
            <a:r>
              <a:rPr sz="650" b="1" spc="5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owoców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2268091" y="1066629"/>
            <a:ext cx="51212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95" dirty="0"/>
              <a:t>NAWOŻENIE</a:t>
            </a:r>
            <a:r>
              <a:rPr spc="75" dirty="0"/>
              <a:t> </a:t>
            </a:r>
            <a:r>
              <a:rPr dirty="0"/>
              <a:t>I</a:t>
            </a:r>
            <a:r>
              <a:rPr spc="75" dirty="0"/>
              <a:t> </a:t>
            </a:r>
            <a:r>
              <a:rPr spc="-210" dirty="0"/>
              <a:t>BIOSTYMULACJA</a:t>
            </a:r>
            <a:r>
              <a:rPr spc="75" dirty="0"/>
              <a:t> </a:t>
            </a:r>
            <a:r>
              <a:rPr spc="-195" dirty="0"/>
              <a:t>JABŁOŃ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3238158" y="1588946"/>
            <a:ext cx="4057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0" dirty="0">
                <a:latin typeface="Tahoma"/>
                <a:cs typeface="Tahoma"/>
              </a:rPr>
              <a:t>1,0-</a:t>
            </a:r>
            <a:r>
              <a:rPr sz="600" spc="-30" dirty="0">
                <a:latin typeface="Tahoma"/>
                <a:cs typeface="Tahoma"/>
              </a:rPr>
              <a:t>3,0L/ha*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919478" y="1588946"/>
            <a:ext cx="4057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0" dirty="0">
                <a:latin typeface="Tahoma"/>
                <a:cs typeface="Tahoma"/>
              </a:rPr>
              <a:t>1,0-</a:t>
            </a:r>
            <a:r>
              <a:rPr sz="600" spc="-30" dirty="0">
                <a:latin typeface="Tahoma"/>
                <a:cs typeface="Tahoma"/>
              </a:rPr>
              <a:t>3,0L/ha*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177858" y="1797834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219876" y="2102031"/>
            <a:ext cx="42354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5" dirty="0">
                <a:latin typeface="Tahoma"/>
                <a:cs typeface="Tahoma"/>
              </a:rPr>
              <a:t>1,5-</a:t>
            </a:r>
            <a:r>
              <a:rPr sz="650" spc="-45" dirty="0">
                <a:latin typeface="Tahoma"/>
                <a:cs typeface="Tahoma"/>
              </a:rPr>
              <a:t>2,0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344940" y="2327723"/>
            <a:ext cx="29908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680186" y="2437927"/>
            <a:ext cx="38354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2x2,0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706279" y="1588946"/>
            <a:ext cx="35750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35" dirty="0">
                <a:latin typeface="Tahoma"/>
                <a:cs typeface="Tahoma"/>
              </a:rPr>
              <a:t>2x2,0</a:t>
            </a:r>
            <a:r>
              <a:rPr sz="600" spc="-20" dirty="0">
                <a:latin typeface="Tahoma"/>
                <a:cs typeface="Tahoma"/>
              </a:rPr>
              <a:t> 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597698" y="1841084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597698" y="2140080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126435" y="1588946"/>
            <a:ext cx="35750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35" dirty="0">
                <a:latin typeface="Tahoma"/>
                <a:cs typeface="Tahoma"/>
              </a:rPr>
              <a:t>2x2,0</a:t>
            </a:r>
            <a:r>
              <a:rPr sz="600" spc="-20" dirty="0">
                <a:latin typeface="Tahoma"/>
                <a:cs typeface="Tahoma"/>
              </a:rPr>
              <a:t> 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017854" y="1835280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054093" y="2117601"/>
            <a:ext cx="42989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5,0-</a:t>
            </a:r>
            <a:r>
              <a:rPr sz="650" spc="-45" dirty="0">
                <a:latin typeface="Tahoma"/>
                <a:cs typeface="Tahoma"/>
              </a:rPr>
              <a:t>8,0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105770" y="2369791"/>
            <a:ext cx="37782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184935" y="2589869"/>
            <a:ext cx="29908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857822" y="2100513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8857574" y="1796399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2279650" y="1565275"/>
            <a:ext cx="7100570" cy="2861310"/>
            <a:chOff x="683999" y="831138"/>
            <a:chExt cx="7100570" cy="2861310"/>
          </a:xfrm>
        </p:grpSpPr>
        <p:sp>
          <p:nvSpPr>
            <p:cNvPr id="39" name="object 39"/>
            <p:cNvSpPr/>
            <p:nvPr/>
          </p:nvSpPr>
          <p:spPr>
            <a:xfrm>
              <a:off x="2253000" y="3024331"/>
              <a:ext cx="12700" cy="53975"/>
            </a:xfrm>
            <a:custGeom>
              <a:avLst/>
              <a:gdLst/>
              <a:ahLst/>
              <a:cxnLst/>
              <a:rect l="l" t="t" r="r" b="b"/>
              <a:pathLst>
                <a:path w="12700" h="53975">
                  <a:moveTo>
                    <a:pt x="12062" y="51676"/>
                  </a:moveTo>
                  <a:lnTo>
                    <a:pt x="11315" y="51676"/>
                  </a:lnTo>
                  <a:lnTo>
                    <a:pt x="11871" y="53378"/>
                  </a:lnTo>
                  <a:lnTo>
                    <a:pt x="12020" y="52311"/>
                  </a:lnTo>
                  <a:lnTo>
                    <a:pt x="12062" y="51676"/>
                  </a:lnTo>
                  <a:close/>
                </a:path>
                <a:path w="12700" h="53975">
                  <a:moveTo>
                    <a:pt x="11263" y="47485"/>
                  </a:moveTo>
                  <a:lnTo>
                    <a:pt x="9300" y="47485"/>
                  </a:lnTo>
                  <a:lnTo>
                    <a:pt x="9499" y="47726"/>
                  </a:lnTo>
                  <a:lnTo>
                    <a:pt x="9367" y="47726"/>
                  </a:lnTo>
                  <a:lnTo>
                    <a:pt x="11087" y="52311"/>
                  </a:lnTo>
                  <a:lnTo>
                    <a:pt x="11315" y="51676"/>
                  </a:lnTo>
                  <a:lnTo>
                    <a:pt x="12062" y="51676"/>
                  </a:lnTo>
                  <a:lnTo>
                    <a:pt x="12179" y="49936"/>
                  </a:lnTo>
                  <a:lnTo>
                    <a:pt x="11354" y="47726"/>
                  </a:lnTo>
                  <a:lnTo>
                    <a:pt x="9499" y="47726"/>
                  </a:lnTo>
                  <a:lnTo>
                    <a:pt x="9300" y="47485"/>
                  </a:lnTo>
                  <a:lnTo>
                    <a:pt x="11263" y="47485"/>
                  </a:lnTo>
                  <a:close/>
                </a:path>
                <a:path w="12700" h="53975">
                  <a:moveTo>
                    <a:pt x="8665" y="40716"/>
                  </a:moveTo>
                  <a:lnTo>
                    <a:pt x="8013" y="40716"/>
                  </a:lnTo>
                  <a:lnTo>
                    <a:pt x="8331" y="43548"/>
                  </a:lnTo>
                  <a:lnTo>
                    <a:pt x="9499" y="47726"/>
                  </a:lnTo>
                  <a:lnTo>
                    <a:pt x="9367" y="47726"/>
                  </a:lnTo>
                  <a:lnTo>
                    <a:pt x="9277" y="47485"/>
                  </a:lnTo>
                  <a:lnTo>
                    <a:pt x="11263" y="47485"/>
                  </a:lnTo>
                  <a:lnTo>
                    <a:pt x="11178" y="47256"/>
                  </a:lnTo>
                  <a:lnTo>
                    <a:pt x="10604" y="47256"/>
                  </a:lnTo>
                  <a:lnTo>
                    <a:pt x="10452" y="45821"/>
                  </a:lnTo>
                  <a:lnTo>
                    <a:pt x="10391" y="45250"/>
                  </a:lnTo>
                  <a:lnTo>
                    <a:pt x="10295" y="44348"/>
                  </a:lnTo>
                  <a:lnTo>
                    <a:pt x="10210" y="43548"/>
                  </a:lnTo>
                  <a:lnTo>
                    <a:pt x="9855" y="41808"/>
                  </a:lnTo>
                  <a:lnTo>
                    <a:pt x="8724" y="41097"/>
                  </a:lnTo>
                  <a:lnTo>
                    <a:pt x="8665" y="40716"/>
                  </a:lnTo>
                  <a:close/>
                </a:path>
                <a:path w="12700" h="53975">
                  <a:moveTo>
                    <a:pt x="10642" y="45821"/>
                  </a:moveTo>
                  <a:lnTo>
                    <a:pt x="10604" y="47256"/>
                  </a:lnTo>
                  <a:lnTo>
                    <a:pt x="11178" y="47256"/>
                  </a:lnTo>
                  <a:lnTo>
                    <a:pt x="10642" y="45821"/>
                  </a:lnTo>
                  <a:close/>
                </a:path>
                <a:path w="12700" h="53975">
                  <a:moveTo>
                    <a:pt x="2745" y="13296"/>
                  </a:moveTo>
                  <a:lnTo>
                    <a:pt x="939" y="13296"/>
                  </a:lnTo>
                  <a:lnTo>
                    <a:pt x="2006" y="17475"/>
                  </a:lnTo>
                  <a:lnTo>
                    <a:pt x="952" y="22212"/>
                  </a:lnTo>
                  <a:lnTo>
                    <a:pt x="2616" y="24790"/>
                  </a:lnTo>
                  <a:lnTo>
                    <a:pt x="2921" y="24790"/>
                  </a:lnTo>
                  <a:lnTo>
                    <a:pt x="3035" y="27330"/>
                  </a:lnTo>
                  <a:lnTo>
                    <a:pt x="3324" y="29387"/>
                  </a:lnTo>
                  <a:lnTo>
                    <a:pt x="3403" y="29946"/>
                  </a:lnTo>
                  <a:lnTo>
                    <a:pt x="4025" y="30530"/>
                  </a:lnTo>
                  <a:lnTo>
                    <a:pt x="5295" y="32753"/>
                  </a:lnTo>
                  <a:lnTo>
                    <a:pt x="4241" y="35267"/>
                  </a:lnTo>
                  <a:lnTo>
                    <a:pt x="6413" y="36817"/>
                  </a:lnTo>
                  <a:lnTo>
                    <a:pt x="6720" y="38239"/>
                  </a:lnTo>
                  <a:lnTo>
                    <a:pt x="6756" y="38404"/>
                  </a:lnTo>
                  <a:lnTo>
                    <a:pt x="6857" y="44348"/>
                  </a:lnTo>
                  <a:lnTo>
                    <a:pt x="7892" y="41097"/>
                  </a:lnTo>
                  <a:lnTo>
                    <a:pt x="8013" y="40716"/>
                  </a:lnTo>
                  <a:lnTo>
                    <a:pt x="8665" y="40716"/>
                  </a:lnTo>
                  <a:lnTo>
                    <a:pt x="8445" y="39319"/>
                  </a:lnTo>
                  <a:lnTo>
                    <a:pt x="8983" y="38404"/>
                  </a:lnTo>
                  <a:lnTo>
                    <a:pt x="9080" y="38239"/>
                  </a:lnTo>
                  <a:lnTo>
                    <a:pt x="7377" y="35521"/>
                  </a:lnTo>
                  <a:lnTo>
                    <a:pt x="6680" y="35521"/>
                  </a:lnTo>
                  <a:lnTo>
                    <a:pt x="6565" y="33286"/>
                  </a:lnTo>
                  <a:lnTo>
                    <a:pt x="6489" y="31711"/>
                  </a:lnTo>
                  <a:lnTo>
                    <a:pt x="6375" y="30886"/>
                  </a:lnTo>
                  <a:lnTo>
                    <a:pt x="5529" y="29387"/>
                  </a:lnTo>
                  <a:lnTo>
                    <a:pt x="4991" y="29387"/>
                  </a:lnTo>
                  <a:lnTo>
                    <a:pt x="4902" y="27330"/>
                  </a:lnTo>
                  <a:lnTo>
                    <a:pt x="4793" y="24790"/>
                  </a:lnTo>
                  <a:lnTo>
                    <a:pt x="4737" y="23482"/>
                  </a:lnTo>
                  <a:lnTo>
                    <a:pt x="3492" y="22936"/>
                  </a:lnTo>
                  <a:lnTo>
                    <a:pt x="2971" y="21602"/>
                  </a:lnTo>
                  <a:lnTo>
                    <a:pt x="4203" y="15455"/>
                  </a:lnTo>
                  <a:lnTo>
                    <a:pt x="2745" y="13296"/>
                  </a:lnTo>
                  <a:close/>
                </a:path>
                <a:path w="12700" h="53975">
                  <a:moveTo>
                    <a:pt x="6618" y="34310"/>
                  </a:moveTo>
                  <a:lnTo>
                    <a:pt x="6680" y="35521"/>
                  </a:lnTo>
                  <a:lnTo>
                    <a:pt x="7377" y="35521"/>
                  </a:lnTo>
                  <a:lnTo>
                    <a:pt x="6618" y="34310"/>
                  </a:lnTo>
                  <a:close/>
                </a:path>
                <a:path w="12700" h="53975">
                  <a:moveTo>
                    <a:pt x="4946" y="28354"/>
                  </a:moveTo>
                  <a:lnTo>
                    <a:pt x="4991" y="29387"/>
                  </a:lnTo>
                  <a:lnTo>
                    <a:pt x="5529" y="29387"/>
                  </a:lnTo>
                  <a:lnTo>
                    <a:pt x="4946" y="28354"/>
                  </a:lnTo>
                  <a:close/>
                </a:path>
                <a:path w="12700" h="53975">
                  <a:moveTo>
                    <a:pt x="5054" y="0"/>
                  </a:moveTo>
                  <a:lnTo>
                    <a:pt x="4648" y="1193"/>
                  </a:lnTo>
                  <a:lnTo>
                    <a:pt x="1536" y="3860"/>
                  </a:lnTo>
                  <a:lnTo>
                    <a:pt x="2336" y="6413"/>
                  </a:lnTo>
                  <a:lnTo>
                    <a:pt x="1904" y="9702"/>
                  </a:lnTo>
                  <a:lnTo>
                    <a:pt x="0" y="14071"/>
                  </a:lnTo>
                  <a:lnTo>
                    <a:pt x="939" y="13296"/>
                  </a:lnTo>
                  <a:lnTo>
                    <a:pt x="2745" y="13296"/>
                  </a:lnTo>
                  <a:lnTo>
                    <a:pt x="2539" y="12992"/>
                  </a:lnTo>
                  <a:lnTo>
                    <a:pt x="3086" y="11074"/>
                  </a:lnTo>
                  <a:lnTo>
                    <a:pt x="3835" y="10795"/>
                  </a:lnTo>
                  <a:lnTo>
                    <a:pt x="3920" y="5257"/>
                  </a:lnTo>
                  <a:lnTo>
                    <a:pt x="3276" y="5257"/>
                  </a:lnTo>
                  <a:lnTo>
                    <a:pt x="6222" y="393"/>
                  </a:lnTo>
                  <a:lnTo>
                    <a:pt x="5054" y="0"/>
                  </a:lnTo>
                  <a:close/>
                </a:path>
                <a:path w="12700" h="53975">
                  <a:moveTo>
                    <a:pt x="3936" y="4191"/>
                  </a:moveTo>
                  <a:lnTo>
                    <a:pt x="3276" y="5257"/>
                  </a:lnTo>
                  <a:lnTo>
                    <a:pt x="3920" y="5257"/>
                  </a:lnTo>
                  <a:lnTo>
                    <a:pt x="3936" y="4191"/>
                  </a:lnTo>
                  <a:close/>
                </a:path>
              </a:pathLst>
            </a:custGeom>
            <a:solidFill>
              <a:srgbClr val="B0D6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753479" y="842419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70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70" y="94729"/>
                  </a:lnTo>
                  <a:lnTo>
                    <a:pt x="420370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6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70" y="90271"/>
                  </a:lnTo>
                  <a:lnTo>
                    <a:pt x="420370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70" y="94729"/>
                  </a:moveTo>
                  <a:lnTo>
                    <a:pt x="333375" y="94729"/>
                  </a:lnTo>
                  <a:lnTo>
                    <a:pt x="336172" y="105651"/>
                  </a:lnTo>
                  <a:lnTo>
                    <a:pt x="420370" y="105651"/>
                  </a:lnTo>
                  <a:lnTo>
                    <a:pt x="420370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6" y="86220"/>
                  </a:lnTo>
                  <a:lnTo>
                    <a:pt x="531876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6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6" y="1308"/>
                  </a:lnTo>
                  <a:lnTo>
                    <a:pt x="531876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763168" y="85070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10" h="90805">
                  <a:moveTo>
                    <a:pt x="180428" y="64985"/>
                  </a:moveTo>
                  <a:lnTo>
                    <a:pt x="153136" y="64985"/>
                  </a:lnTo>
                  <a:lnTo>
                    <a:pt x="153136" y="56578"/>
                  </a:lnTo>
                  <a:lnTo>
                    <a:pt x="177114" y="56578"/>
                  </a:lnTo>
                  <a:lnTo>
                    <a:pt x="177114" y="33540"/>
                  </a:lnTo>
                  <a:lnTo>
                    <a:pt x="153136" y="33540"/>
                  </a:lnTo>
                  <a:lnTo>
                    <a:pt x="153136" y="25387"/>
                  </a:lnTo>
                  <a:lnTo>
                    <a:pt x="179539" y="25387"/>
                  </a:lnTo>
                  <a:lnTo>
                    <a:pt x="179539" y="1295"/>
                  </a:lnTo>
                  <a:lnTo>
                    <a:pt x="122135" y="1295"/>
                  </a:lnTo>
                  <a:lnTo>
                    <a:pt x="122135" y="89065"/>
                  </a:lnTo>
                  <a:lnTo>
                    <a:pt x="180428" y="89065"/>
                  </a:lnTo>
                  <a:lnTo>
                    <a:pt x="180428" y="64985"/>
                  </a:lnTo>
                  <a:close/>
                </a:path>
                <a:path w="588010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60"/>
                  </a:lnTo>
                  <a:lnTo>
                    <a:pt x="219392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01" y="3302"/>
                  </a:lnTo>
                  <a:lnTo>
                    <a:pt x="196329" y="12598"/>
                  </a:lnTo>
                  <a:lnTo>
                    <a:pt x="186728" y="26974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72" y="50368"/>
                  </a:lnTo>
                  <a:lnTo>
                    <a:pt x="276567" y="37376"/>
                  </a:lnTo>
                  <a:close/>
                </a:path>
                <a:path w="588010" h="90805">
                  <a:moveTo>
                    <a:pt x="365683" y="89065"/>
                  </a:moveTo>
                  <a:lnTo>
                    <a:pt x="361911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30" y="1295"/>
                  </a:lnTo>
                  <a:lnTo>
                    <a:pt x="324739" y="1295"/>
                  </a:lnTo>
                  <a:lnTo>
                    <a:pt x="324739" y="57353"/>
                  </a:lnTo>
                  <a:lnTo>
                    <a:pt x="312381" y="57353"/>
                  </a:lnTo>
                  <a:lnTo>
                    <a:pt x="317080" y="38277"/>
                  </a:lnTo>
                  <a:lnTo>
                    <a:pt x="317969" y="30505"/>
                  </a:lnTo>
                  <a:lnTo>
                    <a:pt x="319112" y="30505"/>
                  </a:lnTo>
                  <a:lnTo>
                    <a:pt x="319519" y="34721"/>
                  </a:lnTo>
                  <a:lnTo>
                    <a:pt x="320802" y="40386"/>
                  </a:lnTo>
                  <a:lnTo>
                    <a:pt x="324739" y="57353"/>
                  </a:lnTo>
                  <a:lnTo>
                    <a:pt x="324739" y="1295"/>
                  </a:lnTo>
                  <a:lnTo>
                    <a:pt x="301142" y="1295"/>
                  </a:lnTo>
                  <a:lnTo>
                    <a:pt x="271691" y="89065"/>
                  </a:lnTo>
                  <a:lnTo>
                    <a:pt x="304330" y="89065"/>
                  </a:lnTo>
                  <a:lnTo>
                    <a:pt x="306628" y="78155"/>
                  </a:lnTo>
                  <a:lnTo>
                    <a:pt x="330098" y="78155"/>
                  </a:lnTo>
                  <a:lnTo>
                    <a:pt x="332905" y="89065"/>
                  </a:lnTo>
                  <a:lnTo>
                    <a:pt x="365683" y="89065"/>
                  </a:lnTo>
                  <a:close/>
                </a:path>
                <a:path w="588010" h="90805">
                  <a:moveTo>
                    <a:pt x="428142" y="1295"/>
                  </a:moveTo>
                  <a:lnTo>
                    <a:pt x="371398" y="1295"/>
                  </a:lnTo>
                  <a:lnTo>
                    <a:pt x="371398" y="89065"/>
                  </a:lnTo>
                  <a:lnTo>
                    <a:pt x="402386" y="89065"/>
                  </a:lnTo>
                  <a:lnTo>
                    <a:pt x="402386" y="58280"/>
                  </a:lnTo>
                  <a:lnTo>
                    <a:pt x="425081" y="58280"/>
                  </a:lnTo>
                  <a:lnTo>
                    <a:pt x="425081" y="35255"/>
                  </a:lnTo>
                  <a:lnTo>
                    <a:pt x="402386" y="35255"/>
                  </a:lnTo>
                  <a:lnTo>
                    <a:pt x="402386" y="26314"/>
                  </a:lnTo>
                  <a:lnTo>
                    <a:pt x="428142" y="26314"/>
                  </a:lnTo>
                  <a:lnTo>
                    <a:pt x="428142" y="1295"/>
                  </a:lnTo>
                  <a:close/>
                </a:path>
                <a:path w="588010" h="90805">
                  <a:moveTo>
                    <a:pt x="524687" y="45275"/>
                  </a:moveTo>
                  <a:lnTo>
                    <a:pt x="496976" y="3327"/>
                  </a:lnTo>
                  <a:lnTo>
                    <a:pt x="493445" y="2717"/>
                  </a:lnTo>
                  <a:lnTo>
                    <a:pt x="493445" y="35267"/>
                  </a:lnTo>
                  <a:lnTo>
                    <a:pt x="493445" y="55270"/>
                  </a:lnTo>
                  <a:lnTo>
                    <a:pt x="487070" y="62115"/>
                  </a:lnTo>
                  <a:lnTo>
                    <a:pt x="468566" y="62115"/>
                  </a:lnTo>
                  <a:lnTo>
                    <a:pt x="461937" y="55130"/>
                  </a:lnTo>
                  <a:lnTo>
                    <a:pt x="461937" y="35534"/>
                  </a:lnTo>
                  <a:lnTo>
                    <a:pt x="468566" y="28295"/>
                  </a:lnTo>
                  <a:lnTo>
                    <a:pt x="486943" y="28295"/>
                  </a:lnTo>
                  <a:lnTo>
                    <a:pt x="493445" y="35267"/>
                  </a:lnTo>
                  <a:lnTo>
                    <a:pt x="493445" y="2717"/>
                  </a:lnTo>
                  <a:lnTo>
                    <a:pt x="478129" y="12"/>
                  </a:lnTo>
                  <a:lnTo>
                    <a:pt x="469430" y="685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95" y="44475"/>
                  </a:lnTo>
                  <a:lnTo>
                    <a:pt x="434086" y="63030"/>
                  </a:lnTo>
                  <a:lnTo>
                    <a:pt x="443572" y="77546"/>
                  </a:lnTo>
                  <a:lnTo>
                    <a:pt x="458203" y="87058"/>
                  </a:lnTo>
                  <a:lnTo>
                    <a:pt x="458393" y="87058"/>
                  </a:lnTo>
                  <a:lnTo>
                    <a:pt x="476732" y="90385"/>
                  </a:lnTo>
                  <a:lnTo>
                    <a:pt x="496112" y="87058"/>
                  </a:lnTo>
                  <a:lnTo>
                    <a:pt x="511276" y="77749"/>
                  </a:lnTo>
                  <a:lnTo>
                    <a:pt x="521157" y="63474"/>
                  </a:lnTo>
                  <a:lnTo>
                    <a:pt x="521411" y="62115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10" h="90805">
                  <a:moveTo>
                    <a:pt x="587476" y="60782"/>
                  </a:moveTo>
                  <a:lnTo>
                    <a:pt x="561454" y="60782"/>
                  </a:lnTo>
                  <a:lnTo>
                    <a:pt x="561454" y="1295"/>
                  </a:lnTo>
                  <a:lnTo>
                    <a:pt x="530466" y="1295"/>
                  </a:lnTo>
                  <a:lnTo>
                    <a:pt x="530466" y="89065"/>
                  </a:lnTo>
                  <a:lnTo>
                    <a:pt x="587476" y="89065"/>
                  </a:lnTo>
                  <a:lnTo>
                    <a:pt x="587476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434786" y="842419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69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69" y="94729"/>
                  </a:lnTo>
                  <a:lnTo>
                    <a:pt x="420369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5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69" y="90271"/>
                  </a:lnTo>
                  <a:lnTo>
                    <a:pt x="420369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69" y="94729"/>
                  </a:moveTo>
                  <a:lnTo>
                    <a:pt x="333374" y="94729"/>
                  </a:lnTo>
                  <a:lnTo>
                    <a:pt x="336172" y="105651"/>
                  </a:lnTo>
                  <a:lnTo>
                    <a:pt x="420369" y="105651"/>
                  </a:lnTo>
                  <a:lnTo>
                    <a:pt x="420369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5" y="86220"/>
                  </a:lnTo>
                  <a:lnTo>
                    <a:pt x="531875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5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5" y="1308"/>
                  </a:lnTo>
                  <a:lnTo>
                    <a:pt x="531875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444475" y="85070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09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09" h="90805">
                  <a:moveTo>
                    <a:pt x="180428" y="64985"/>
                  </a:moveTo>
                  <a:lnTo>
                    <a:pt x="153136" y="64985"/>
                  </a:lnTo>
                  <a:lnTo>
                    <a:pt x="153136" y="56578"/>
                  </a:lnTo>
                  <a:lnTo>
                    <a:pt x="177114" y="56578"/>
                  </a:lnTo>
                  <a:lnTo>
                    <a:pt x="177114" y="33540"/>
                  </a:lnTo>
                  <a:lnTo>
                    <a:pt x="153136" y="33540"/>
                  </a:lnTo>
                  <a:lnTo>
                    <a:pt x="153136" y="25387"/>
                  </a:lnTo>
                  <a:lnTo>
                    <a:pt x="179539" y="25387"/>
                  </a:lnTo>
                  <a:lnTo>
                    <a:pt x="179539" y="1295"/>
                  </a:lnTo>
                  <a:lnTo>
                    <a:pt x="122135" y="1295"/>
                  </a:lnTo>
                  <a:lnTo>
                    <a:pt x="122135" y="89065"/>
                  </a:lnTo>
                  <a:lnTo>
                    <a:pt x="180428" y="89065"/>
                  </a:lnTo>
                  <a:lnTo>
                    <a:pt x="180428" y="64985"/>
                  </a:lnTo>
                  <a:close/>
                </a:path>
                <a:path w="588009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60"/>
                  </a:lnTo>
                  <a:lnTo>
                    <a:pt x="219392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01" y="3302"/>
                  </a:lnTo>
                  <a:lnTo>
                    <a:pt x="196329" y="12598"/>
                  </a:lnTo>
                  <a:lnTo>
                    <a:pt x="186728" y="26974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72" y="50368"/>
                  </a:lnTo>
                  <a:lnTo>
                    <a:pt x="276567" y="37376"/>
                  </a:lnTo>
                  <a:close/>
                </a:path>
                <a:path w="588009" h="90805">
                  <a:moveTo>
                    <a:pt x="365683" y="89065"/>
                  </a:moveTo>
                  <a:lnTo>
                    <a:pt x="361911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30" y="1295"/>
                  </a:lnTo>
                  <a:lnTo>
                    <a:pt x="324739" y="1295"/>
                  </a:lnTo>
                  <a:lnTo>
                    <a:pt x="324739" y="57353"/>
                  </a:lnTo>
                  <a:lnTo>
                    <a:pt x="312381" y="57353"/>
                  </a:lnTo>
                  <a:lnTo>
                    <a:pt x="317080" y="38277"/>
                  </a:lnTo>
                  <a:lnTo>
                    <a:pt x="317969" y="30505"/>
                  </a:lnTo>
                  <a:lnTo>
                    <a:pt x="319112" y="30505"/>
                  </a:lnTo>
                  <a:lnTo>
                    <a:pt x="319519" y="34721"/>
                  </a:lnTo>
                  <a:lnTo>
                    <a:pt x="320802" y="40386"/>
                  </a:lnTo>
                  <a:lnTo>
                    <a:pt x="324739" y="57353"/>
                  </a:lnTo>
                  <a:lnTo>
                    <a:pt x="324739" y="1295"/>
                  </a:lnTo>
                  <a:lnTo>
                    <a:pt x="301142" y="1295"/>
                  </a:lnTo>
                  <a:lnTo>
                    <a:pt x="271691" y="89065"/>
                  </a:lnTo>
                  <a:lnTo>
                    <a:pt x="304330" y="89065"/>
                  </a:lnTo>
                  <a:lnTo>
                    <a:pt x="306628" y="78155"/>
                  </a:lnTo>
                  <a:lnTo>
                    <a:pt x="330098" y="78155"/>
                  </a:lnTo>
                  <a:lnTo>
                    <a:pt x="332905" y="89065"/>
                  </a:lnTo>
                  <a:lnTo>
                    <a:pt x="365683" y="89065"/>
                  </a:lnTo>
                  <a:close/>
                </a:path>
                <a:path w="588009" h="90805">
                  <a:moveTo>
                    <a:pt x="428142" y="1295"/>
                  </a:moveTo>
                  <a:lnTo>
                    <a:pt x="371398" y="1295"/>
                  </a:lnTo>
                  <a:lnTo>
                    <a:pt x="371398" y="89065"/>
                  </a:lnTo>
                  <a:lnTo>
                    <a:pt x="402386" y="89065"/>
                  </a:lnTo>
                  <a:lnTo>
                    <a:pt x="402386" y="58280"/>
                  </a:lnTo>
                  <a:lnTo>
                    <a:pt x="425081" y="58280"/>
                  </a:lnTo>
                  <a:lnTo>
                    <a:pt x="425081" y="35255"/>
                  </a:lnTo>
                  <a:lnTo>
                    <a:pt x="402386" y="35255"/>
                  </a:lnTo>
                  <a:lnTo>
                    <a:pt x="402386" y="26314"/>
                  </a:lnTo>
                  <a:lnTo>
                    <a:pt x="428142" y="26314"/>
                  </a:lnTo>
                  <a:lnTo>
                    <a:pt x="428142" y="1295"/>
                  </a:lnTo>
                  <a:close/>
                </a:path>
                <a:path w="588009" h="90805">
                  <a:moveTo>
                    <a:pt x="524687" y="45275"/>
                  </a:moveTo>
                  <a:lnTo>
                    <a:pt x="496976" y="3327"/>
                  </a:lnTo>
                  <a:lnTo>
                    <a:pt x="493445" y="2717"/>
                  </a:lnTo>
                  <a:lnTo>
                    <a:pt x="493445" y="35267"/>
                  </a:lnTo>
                  <a:lnTo>
                    <a:pt x="493445" y="55270"/>
                  </a:lnTo>
                  <a:lnTo>
                    <a:pt x="487070" y="62115"/>
                  </a:lnTo>
                  <a:lnTo>
                    <a:pt x="468566" y="62115"/>
                  </a:lnTo>
                  <a:lnTo>
                    <a:pt x="461937" y="55130"/>
                  </a:lnTo>
                  <a:lnTo>
                    <a:pt x="461937" y="35534"/>
                  </a:lnTo>
                  <a:lnTo>
                    <a:pt x="468566" y="28295"/>
                  </a:lnTo>
                  <a:lnTo>
                    <a:pt x="486943" y="28295"/>
                  </a:lnTo>
                  <a:lnTo>
                    <a:pt x="493445" y="35267"/>
                  </a:lnTo>
                  <a:lnTo>
                    <a:pt x="493445" y="2717"/>
                  </a:lnTo>
                  <a:lnTo>
                    <a:pt x="478129" y="12"/>
                  </a:lnTo>
                  <a:lnTo>
                    <a:pt x="469430" y="685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95" y="44475"/>
                  </a:lnTo>
                  <a:lnTo>
                    <a:pt x="434086" y="63030"/>
                  </a:lnTo>
                  <a:lnTo>
                    <a:pt x="443572" y="77546"/>
                  </a:lnTo>
                  <a:lnTo>
                    <a:pt x="458203" y="87058"/>
                  </a:lnTo>
                  <a:lnTo>
                    <a:pt x="458393" y="87058"/>
                  </a:lnTo>
                  <a:lnTo>
                    <a:pt x="476732" y="90385"/>
                  </a:lnTo>
                  <a:lnTo>
                    <a:pt x="496112" y="87058"/>
                  </a:lnTo>
                  <a:lnTo>
                    <a:pt x="511276" y="77749"/>
                  </a:lnTo>
                  <a:lnTo>
                    <a:pt x="521157" y="63474"/>
                  </a:lnTo>
                  <a:lnTo>
                    <a:pt x="521411" y="62115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09" h="90805">
                  <a:moveTo>
                    <a:pt x="587476" y="60782"/>
                  </a:moveTo>
                  <a:lnTo>
                    <a:pt x="561454" y="60782"/>
                  </a:lnTo>
                  <a:lnTo>
                    <a:pt x="561454" y="1295"/>
                  </a:lnTo>
                  <a:lnTo>
                    <a:pt x="530466" y="1295"/>
                  </a:lnTo>
                  <a:lnTo>
                    <a:pt x="530466" y="89065"/>
                  </a:lnTo>
                  <a:lnTo>
                    <a:pt x="587476" y="89065"/>
                  </a:lnTo>
                  <a:lnTo>
                    <a:pt x="587476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3479" y="1057388"/>
              <a:ext cx="707089" cy="196480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3479" y="1361866"/>
              <a:ext cx="490722" cy="106953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73319" y="1398679"/>
              <a:ext cx="710264" cy="193348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93476" y="1097032"/>
              <a:ext cx="710264" cy="193348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73320" y="1097032"/>
              <a:ext cx="710267" cy="193648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34786" y="1057388"/>
              <a:ext cx="710267" cy="193648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2173325" y="831138"/>
              <a:ext cx="346075" cy="158115"/>
            </a:xfrm>
            <a:custGeom>
              <a:avLst/>
              <a:gdLst/>
              <a:ahLst/>
              <a:cxnLst/>
              <a:rect l="l" t="t" r="r" b="b"/>
              <a:pathLst>
                <a:path w="346075" h="158115">
                  <a:moveTo>
                    <a:pt x="345668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345668" y="157899"/>
                  </a:lnTo>
                  <a:lnTo>
                    <a:pt x="345668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213696" y="874696"/>
              <a:ext cx="255270" cy="66040"/>
            </a:xfrm>
            <a:custGeom>
              <a:avLst/>
              <a:gdLst/>
              <a:ahLst/>
              <a:cxnLst/>
              <a:rect l="l" t="t" r="r" b="b"/>
              <a:pathLst>
                <a:path w="255269" h="66040">
                  <a:moveTo>
                    <a:pt x="243077" y="15290"/>
                  </a:moveTo>
                  <a:lnTo>
                    <a:pt x="227368" y="15290"/>
                  </a:lnTo>
                  <a:lnTo>
                    <a:pt x="227368" y="64706"/>
                  </a:lnTo>
                  <a:lnTo>
                    <a:pt x="243077" y="64706"/>
                  </a:lnTo>
                  <a:lnTo>
                    <a:pt x="243077" y="15290"/>
                  </a:lnTo>
                  <a:close/>
                </a:path>
                <a:path w="255269" h="66040">
                  <a:moveTo>
                    <a:pt x="254901" y="1244"/>
                  </a:moveTo>
                  <a:lnTo>
                    <a:pt x="215557" y="1244"/>
                  </a:lnTo>
                  <a:lnTo>
                    <a:pt x="215557" y="15290"/>
                  </a:lnTo>
                  <a:lnTo>
                    <a:pt x="254901" y="15290"/>
                  </a:lnTo>
                  <a:lnTo>
                    <a:pt x="254901" y="1244"/>
                  </a:lnTo>
                  <a:close/>
                </a:path>
                <a:path w="255269" h="66040">
                  <a:moveTo>
                    <a:pt x="212928" y="1244"/>
                  </a:moveTo>
                  <a:lnTo>
                    <a:pt x="177215" y="1244"/>
                  </a:lnTo>
                  <a:lnTo>
                    <a:pt x="177215" y="64706"/>
                  </a:lnTo>
                  <a:lnTo>
                    <a:pt x="213690" y="64706"/>
                  </a:lnTo>
                  <a:lnTo>
                    <a:pt x="213690" y="51193"/>
                  </a:lnTo>
                  <a:lnTo>
                    <a:pt x="192925" y="51193"/>
                  </a:lnTo>
                  <a:lnTo>
                    <a:pt x="192925" y="38582"/>
                  </a:lnTo>
                  <a:lnTo>
                    <a:pt x="211670" y="38582"/>
                  </a:lnTo>
                  <a:lnTo>
                    <a:pt x="211670" y="25603"/>
                  </a:lnTo>
                  <a:lnTo>
                    <a:pt x="192925" y="25603"/>
                  </a:lnTo>
                  <a:lnTo>
                    <a:pt x="192925" y="14757"/>
                  </a:lnTo>
                  <a:lnTo>
                    <a:pt x="212928" y="14757"/>
                  </a:lnTo>
                  <a:lnTo>
                    <a:pt x="212928" y="1244"/>
                  </a:lnTo>
                  <a:close/>
                </a:path>
                <a:path w="255269" h="66040">
                  <a:moveTo>
                    <a:pt x="145224" y="45859"/>
                  </a:moveTo>
                  <a:lnTo>
                    <a:pt x="130022" y="45859"/>
                  </a:lnTo>
                  <a:lnTo>
                    <a:pt x="130140" y="54749"/>
                  </a:lnTo>
                  <a:lnTo>
                    <a:pt x="131711" y="58991"/>
                  </a:lnTo>
                  <a:lnTo>
                    <a:pt x="138468" y="64554"/>
                  </a:lnTo>
                  <a:lnTo>
                    <a:pt x="143535" y="65951"/>
                  </a:lnTo>
                  <a:lnTo>
                    <a:pt x="150291" y="65951"/>
                  </a:lnTo>
                  <a:lnTo>
                    <a:pt x="159635" y="64729"/>
                  </a:lnTo>
                  <a:lnTo>
                    <a:pt x="166311" y="61063"/>
                  </a:lnTo>
                  <a:lnTo>
                    <a:pt x="170317" y="54951"/>
                  </a:lnTo>
                  <a:lnTo>
                    <a:pt x="170349" y="54749"/>
                  </a:lnTo>
                  <a:lnTo>
                    <a:pt x="146938" y="54749"/>
                  </a:lnTo>
                  <a:lnTo>
                    <a:pt x="145224" y="52298"/>
                  </a:lnTo>
                  <a:lnTo>
                    <a:pt x="145224" y="45859"/>
                  </a:lnTo>
                  <a:close/>
                </a:path>
                <a:path w="255269" h="66040">
                  <a:moveTo>
                    <a:pt x="157403" y="0"/>
                  </a:moveTo>
                  <a:lnTo>
                    <a:pt x="150545" y="0"/>
                  </a:lnTo>
                  <a:lnTo>
                    <a:pt x="141896" y="1240"/>
                  </a:lnTo>
                  <a:lnTo>
                    <a:pt x="135721" y="4959"/>
                  </a:lnTo>
                  <a:lnTo>
                    <a:pt x="132011" y="11201"/>
                  </a:lnTo>
                  <a:lnTo>
                    <a:pt x="130894" y="19050"/>
                  </a:lnTo>
                  <a:lnTo>
                    <a:pt x="130784" y="22847"/>
                  </a:lnTo>
                  <a:lnTo>
                    <a:pt x="131152" y="25044"/>
                  </a:lnTo>
                  <a:lnTo>
                    <a:pt x="147472" y="39827"/>
                  </a:lnTo>
                  <a:lnTo>
                    <a:pt x="149072" y="40563"/>
                  </a:lnTo>
                  <a:lnTo>
                    <a:pt x="152051" y="42138"/>
                  </a:lnTo>
                  <a:lnTo>
                    <a:pt x="153187" y="43091"/>
                  </a:lnTo>
                  <a:lnTo>
                    <a:pt x="154990" y="45529"/>
                  </a:lnTo>
                  <a:lnTo>
                    <a:pt x="155435" y="46964"/>
                  </a:lnTo>
                  <a:lnTo>
                    <a:pt x="155435" y="50393"/>
                  </a:lnTo>
                  <a:lnTo>
                    <a:pt x="154990" y="51866"/>
                  </a:lnTo>
                  <a:lnTo>
                    <a:pt x="153187" y="54178"/>
                  </a:lnTo>
                  <a:lnTo>
                    <a:pt x="151942" y="54749"/>
                  </a:lnTo>
                  <a:lnTo>
                    <a:pt x="170349" y="54749"/>
                  </a:lnTo>
                  <a:lnTo>
                    <a:pt x="171564" y="46964"/>
                  </a:lnTo>
                  <a:lnTo>
                    <a:pt x="171653" y="42138"/>
                  </a:lnTo>
                  <a:lnTo>
                    <a:pt x="170764" y="38582"/>
                  </a:lnTo>
                  <a:lnTo>
                    <a:pt x="152552" y="25044"/>
                  </a:lnTo>
                  <a:lnTo>
                    <a:pt x="150418" y="23812"/>
                  </a:lnTo>
                  <a:lnTo>
                    <a:pt x="146862" y="20904"/>
                  </a:lnTo>
                  <a:lnTo>
                    <a:pt x="145986" y="19050"/>
                  </a:lnTo>
                  <a:lnTo>
                    <a:pt x="145986" y="15265"/>
                  </a:lnTo>
                  <a:lnTo>
                    <a:pt x="146405" y="13944"/>
                  </a:lnTo>
                  <a:lnTo>
                    <a:pt x="148026" y="11836"/>
                  </a:lnTo>
                  <a:lnTo>
                    <a:pt x="147898" y="11836"/>
                  </a:lnTo>
                  <a:lnTo>
                    <a:pt x="149301" y="11201"/>
                  </a:lnTo>
                  <a:lnTo>
                    <a:pt x="169560" y="11201"/>
                  </a:lnTo>
                  <a:lnTo>
                    <a:pt x="168503" y="7785"/>
                  </a:lnTo>
                  <a:lnTo>
                    <a:pt x="162369" y="1562"/>
                  </a:lnTo>
                  <a:lnTo>
                    <a:pt x="157403" y="0"/>
                  </a:lnTo>
                  <a:close/>
                </a:path>
                <a:path w="255269" h="66040">
                  <a:moveTo>
                    <a:pt x="169560" y="11201"/>
                  </a:moveTo>
                  <a:lnTo>
                    <a:pt x="152336" y="11201"/>
                  </a:lnTo>
                  <a:lnTo>
                    <a:pt x="153454" y="11836"/>
                  </a:lnTo>
                  <a:lnTo>
                    <a:pt x="154978" y="14389"/>
                  </a:lnTo>
                  <a:lnTo>
                    <a:pt x="155359" y="16040"/>
                  </a:lnTo>
                  <a:lnTo>
                    <a:pt x="155359" y="19558"/>
                  </a:lnTo>
                  <a:lnTo>
                    <a:pt x="170040" y="19558"/>
                  </a:lnTo>
                  <a:lnTo>
                    <a:pt x="170040" y="12750"/>
                  </a:lnTo>
                  <a:lnTo>
                    <a:pt x="169560" y="11201"/>
                  </a:lnTo>
                  <a:close/>
                </a:path>
                <a:path w="255269" h="66040">
                  <a:moveTo>
                    <a:pt x="84353" y="0"/>
                  </a:moveTo>
                  <a:lnTo>
                    <a:pt x="76238" y="0"/>
                  </a:lnTo>
                  <a:lnTo>
                    <a:pt x="70624" y="2451"/>
                  </a:lnTo>
                  <a:lnTo>
                    <a:pt x="63159" y="24091"/>
                  </a:lnTo>
                  <a:lnTo>
                    <a:pt x="63107" y="24514"/>
                  </a:lnTo>
                  <a:lnTo>
                    <a:pt x="62814" y="32981"/>
                  </a:lnTo>
                  <a:lnTo>
                    <a:pt x="62814" y="39204"/>
                  </a:lnTo>
                  <a:lnTo>
                    <a:pt x="62974" y="41871"/>
                  </a:lnTo>
                  <a:lnTo>
                    <a:pt x="63096" y="43903"/>
                  </a:lnTo>
                  <a:lnTo>
                    <a:pt x="63118" y="44284"/>
                  </a:lnTo>
                  <a:lnTo>
                    <a:pt x="79895" y="65951"/>
                  </a:lnTo>
                  <a:lnTo>
                    <a:pt x="84353" y="65951"/>
                  </a:lnTo>
                  <a:lnTo>
                    <a:pt x="93071" y="64574"/>
                  </a:lnTo>
                  <a:lnTo>
                    <a:pt x="99298" y="60442"/>
                  </a:lnTo>
                  <a:lnTo>
                    <a:pt x="102385" y="54749"/>
                  </a:lnTo>
                  <a:lnTo>
                    <a:pt x="82041" y="54749"/>
                  </a:lnTo>
                  <a:lnTo>
                    <a:pt x="80581" y="53340"/>
                  </a:lnTo>
                  <a:lnTo>
                    <a:pt x="79336" y="47713"/>
                  </a:lnTo>
                  <a:lnTo>
                    <a:pt x="79207" y="45237"/>
                  </a:lnTo>
                  <a:lnTo>
                    <a:pt x="79138" y="43903"/>
                  </a:lnTo>
                  <a:lnTo>
                    <a:pt x="79032" y="24091"/>
                  </a:lnTo>
                  <a:lnTo>
                    <a:pt x="79240" y="20091"/>
                  </a:lnTo>
                  <a:lnTo>
                    <a:pt x="79336" y="18237"/>
                  </a:lnTo>
                  <a:lnTo>
                    <a:pt x="80581" y="12611"/>
                  </a:lnTo>
                  <a:lnTo>
                    <a:pt x="81934" y="11304"/>
                  </a:lnTo>
                  <a:lnTo>
                    <a:pt x="102628" y="11304"/>
                  </a:lnTo>
                  <a:lnTo>
                    <a:pt x="98972" y="5026"/>
                  </a:lnTo>
                  <a:lnTo>
                    <a:pt x="92880" y="1256"/>
                  </a:lnTo>
                  <a:lnTo>
                    <a:pt x="84353" y="0"/>
                  </a:lnTo>
                  <a:close/>
                </a:path>
                <a:path w="255269" h="66040">
                  <a:moveTo>
                    <a:pt x="104279" y="39204"/>
                  </a:moveTo>
                  <a:lnTo>
                    <a:pt x="89077" y="39204"/>
                  </a:lnTo>
                  <a:lnTo>
                    <a:pt x="89077" y="45237"/>
                  </a:lnTo>
                  <a:lnTo>
                    <a:pt x="88747" y="49352"/>
                  </a:lnTo>
                  <a:lnTo>
                    <a:pt x="87551" y="53340"/>
                  </a:lnTo>
                  <a:lnTo>
                    <a:pt x="87452" y="53670"/>
                  </a:lnTo>
                  <a:lnTo>
                    <a:pt x="86207" y="54749"/>
                  </a:lnTo>
                  <a:lnTo>
                    <a:pt x="102385" y="54749"/>
                  </a:lnTo>
                  <a:lnTo>
                    <a:pt x="102970" y="53670"/>
                  </a:lnTo>
                  <a:lnTo>
                    <a:pt x="103061" y="53340"/>
                  </a:lnTo>
                  <a:lnTo>
                    <a:pt x="104107" y="45237"/>
                  </a:lnTo>
                  <a:lnTo>
                    <a:pt x="104230" y="44284"/>
                  </a:lnTo>
                  <a:lnTo>
                    <a:pt x="104279" y="39204"/>
                  </a:lnTo>
                  <a:close/>
                </a:path>
                <a:path w="255269" h="66040">
                  <a:moveTo>
                    <a:pt x="102628" y="11304"/>
                  </a:moveTo>
                  <a:lnTo>
                    <a:pt x="86095" y="11304"/>
                  </a:lnTo>
                  <a:lnTo>
                    <a:pt x="87033" y="11887"/>
                  </a:lnTo>
                  <a:lnTo>
                    <a:pt x="88328" y="14617"/>
                  </a:lnTo>
                  <a:lnTo>
                    <a:pt x="88658" y="17043"/>
                  </a:lnTo>
                  <a:lnTo>
                    <a:pt x="88658" y="24091"/>
                  </a:lnTo>
                  <a:lnTo>
                    <a:pt x="103847" y="24091"/>
                  </a:lnTo>
                  <a:lnTo>
                    <a:pt x="103847" y="20091"/>
                  </a:lnTo>
                  <a:lnTo>
                    <a:pt x="102810" y="12611"/>
                  </a:lnTo>
                  <a:lnTo>
                    <a:pt x="102709" y="11887"/>
                  </a:lnTo>
                  <a:lnTo>
                    <a:pt x="102628" y="11304"/>
                  </a:lnTo>
                  <a:close/>
                </a:path>
                <a:path w="255269" h="66040">
                  <a:moveTo>
                    <a:pt x="22466" y="1244"/>
                  </a:moveTo>
                  <a:lnTo>
                    <a:pt x="0" y="1244"/>
                  </a:lnTo>
                  <a:lnTo>
                    <a:pt x="0" y="64706"/>
                  </a:lnTo>
                  <a:lnTo>
                    <a:pt x="14693" y="64706"/>
                  </a:lnTo>
                  <a:lnTo>
                    <a:pt x="14693" y="17424"/>
                  </a:lnTo>
                  <a:lnTo>
                    <a:pt x="25187" y="17424"/>
                  </a:lnTo>
                  <a:lnTo>
                    <a:pt x="22466" y="1244"/>
                  </a:lnTo>
                  <a:close/>
                </a:path>
                <a:path w="255269" h="66040">
                  <a:moveTo>
                    <a:pt x="25187" y="17424"/>
                  </a:moveTo>
                  <a:lnTo>
                    <a:pt x="14858" y="17424"/>
                  </a:lnTo>
                  <a:lnTo>
                    <a:pt x="23215" y="64706"/>
                  </a:lnTo>
                  <a:lnTo>
                    <a:pt x="34531" y="64706"/>
                  </a:lnTo>
                  <a:lnTo>
                    <a:pt x="39101" y="38849"/>
                  </a:lnTo>
                  <a:lnTo>
                    <a:pt x="28790" y="38849"/>
                  </a:lnTo>
                  <a:lnTo>
                    <a:pt x="25187" y="17424"/>
                  </a:lnTo>
                  <a:close/>
                </a:path>
                <a:path w="255269" h="66040">
                  <a:moveTo>
                    <a:pt x="57759" y="17424"/>
                  </a:moveTo>
                  <a:lnTo>
                    <a:pt x="43065" y="17424"/>
                  </a:lnTo>
                  <a:lnTo>
                    <a:pt x="43065" y="64706"/>
                  </a:lnTo>
                  <a:lnTo>
                    <a:pt x="57759" y="64706"/>
                  </a:lnTo>
                  <a:lnTo>
                    <a:pt x="57759" y="17424"/>
                  </a:lnTo>
                  <a:close/>
                </a:path>
                <a:path w="255269" h="66040">
                  <a:moveTo>
                    <a:pt x="57759" y="1244"/>
                  </a:moveTo>
                  <a:lnTo>
                    <a:pt x="35293" y="1244"/>
                  </a:lnTo>
                  <a:lnTo>
                    <a:pt x="28968" y="38849"/>
                  </a:lnTo>
                  <a:lnTo>
                    <a:pt x="39101" y="38849"/>
                  </a:lnTo>
                  <a:lnTo>
                    <a:pt x="42887" y="17424"/>
                  </a:lnTo>
                  <a:lnTo>
                    <a:pt x="57759" y="17424"/>
                  </a:lnTo>
                  <a:lnTo>
                    <a:pt x="57759" y="12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5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53479" y="1576819"/>
              <a:ext cx="469809" cy="112055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1245323" y="1576819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4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5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593476" y="1838883"/>
              <a:ext cx="469812" cy="112054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4085323" y="1838883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173318" y="1700024"/>
              <a:ext cx="87630" cy="99695"/>
            </a:xfrm>
            <a:custGeom>
              <a:avLst/>
              <a:gdLst/>
              <a:ahLst/>
              <a:cxnLst/>
              <a:rect l="l" t="t" r="r" b="b"/>
              <a:pathLst>
                <a:path w="87630" h="99694">
                  <a:moveTo>
                    <a:pt x="44145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50241" y="99072"/>
                  </a:lnTo>
                  <a:lnTo>
                    <a:pt x="54613" y="98946"/>
                  </a:lnTo>
                  <a:lnTo>
                    <a:pt x="87134" y="77647"/>
                  </a:lnTo>
                  <a:lnTo>
                    <a:pt x="87134" y="60350"/>
                  </a:lnTo>
                  <a:lnTo>
                    <a:pt x="84391" y="53860"/>
                  </a:lnTo>
                  <a:lnTo>
                    <a:pt x="77635" y="47370"/>
                  </a:lnTo>
                  <a:lnTo>
                    <a:pt x="83070" y="40627"/>
                  </a:lnTo>
                  <a:lnTo>
                    <a:pt x="83070" y="18986"/>
                  </a:lnTo>
                  <a:lnTo>
                    <a:pt x="77584" y="12103"/>
                  </a:lnTo>
                  <a:lnTo>
                    <a:pt x="74345" y="9080"/>
                  </a:lnTo>
                  <a:lnTo>
                    <a:pt x="68841" y="5089"/>
                  </a:lnTo>
                  <a:lnTo>
                    <a:pt x="62007" y="2254"/>
                  </a:lnTo>
                  <a:lnTo>
                    <a:pt x="53793" y="561"/>
                  </a:lnTo>
                  <a:lnTo>
                    <a:pt x="4414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180523" y="1707233"/>
              <a:ext cx="73025" cy="85090"/>
            </a:xfrm>
            <a:custGeom>
              <a:avLst/>
              <a:gdLst/>
              <a:ahLst/>
              <a:cxnLst/>
              <a:rect l="l" t="t" r="r" b="b"/>
              <a:pathLst>
                <a:path w="73025" h="85089">
                  <a:moveTo>
                    <a:pt x="3694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48983" y="84658"/>
                  </a:lnTo>
                  <a:lnTo>
                    <a:pt x="57632" y="83908"/>
                  </a:lnTo>
                  <a:lnTo>
                    <a:pt x="70573" y="73482"/>
                  </a:lnTo>
                  <a:lnTo>
                    <a:pt x="72732" y="67652"/>
                  </a:lnTo>
                  <a:lnTo>
                    <a:pt x="72732" y="64223"/>
                  </a:lnTo>
                  <a:lnTo>
                    <a:pt x="28435" y="64223"/>
                  </a:lnTo>
                  <a:lnTo>
                    <a:pt x="28435" y="50253"/>
                  </a:lnTo>
                  <a:lnTo>
                    <a:pt x="70556" y="50253"/>
                  </a:lnTo>
                  <a:lnTo>
                    <a:pt x="66509" y="46329"/>
                  </a:lnTo>
                  <a:lnTo>
                    <a:pt x="63842" y="43789"/>
                  </a:lnTo>
                  <a:lnTo>
                    <a:pt x="61048" y="42125"/>
                  </a:lnTo>
                  <a:lnTo>
                    <a:pt x="57632" y="41249"/>
                  </a:lnTo>
                  <a:lnTo>
                    <a:pt x="57746" y="40487"/>
                  </a:lnTo>
                  <a:lnTo>
                    <a:pt x="60807" y="39344"/>
                  </a:lnTo>
                  <a:lnTo>
                    <a:pt x="63474" y="37325"/>
                  </a:lnTo>
                  <a:lnTo>
                    <a:pt x="67366" y="32499"/>
                  </a:lnTo>
                  <a:lnTo>
                    <a:pt x="28435" y="32499"/>
                  </a:lnTo>
                  <a:lnTo>
                    <a:pt x="28435" y="20421"/>
                  </a:lnTo>
                  <a:lnTo>
                    <a:pt x="68668" y="20421"/>
                  </a:lnTo>
                  <a:lnTo>
                    <a:pt x="68668" y="14084"/>
                  </a:lnTo>
                  <a:lnTo>
                    <a:pt x="42993" y="218"/>
                  </a:lnTo>
                  <a:lnTo>
                    <a:pt x="36944" y="0"/>
                  </a:lnTo>
                  <a:close/>
                </a:path>
                <a:path w="73025" h="85089">
                  <a:moveTo>
                    <a:pt x="70556" y="50253"/>
                  </a:moveTo>
                  <a:lnTo>
                    <a:pt x="36690" y="50253"/>
                  </a:lnTo>
                  <a:lnTo>
                    <a:pt x="39725" y="50393"/>
                  </a:lnTo>
                  <a:lnTo>
                    <a:pt x="43154" y="53174"/>
                  </a:lnTo>
                  <a:lnTo>
                    <a:pt x="44043" y="54952"/>
                  </a:lnTo>
                  <a:lnTo>
                    <a:pt x="44043" y="59905"/>
                  </a:lnTo>
                  <a:lnTo>
                    <a:pt x="42646" y="61810"/>
                  </a:lnTo>
                  <a:lnTo>
                    <a:pt x="41122" y="62826"/>
                  </a:lnTo>
                  <a:lnTo>
                    <a:pt x="39090" y="64096"/>
                  </a:lnTo>
                  <a:lnTo>
                    <a:pt x="36436" y="64223"/>
                  </a:lnTo>
                  <a:lnTo>
                    <a:pt x="72732" y="64223"/>
                  </a:lnTo>
                  <a:lnTo>
                    <a:pt x="72732" y="54952"/>
                  </a:lnTo>
                  <a:lnTo>
                    <a:pt x="70700" y="50393"/>
                  </a:lnTo>
                  <a:lnTo>
                    <a:pt x="70556" y="50253"/>
                  </a:lnTo>
                  <a:close/>
                </a:path>
                <a:path w="73025" h="85089">
                  <a:moveTo>
                    <a:pt x="68668" y="20421"/>
                  </a:moveTo>
                  <a:lnTo>
                    <a:pt x="37185" y="20421"/>
                  </a:lnTo>
                  <a:lnTo>
                    <a:pt x="38849" y="21704"/>
                  </a:lnTo>
                  <a:lnTo>
                    <a:pt x="39611" y="22339"/>
                  </a:lnTo>
                  <a:lnTo>
                    <a:pt x="40741" y="23736"/>
                  </a:lnTo>
                  <a:lnTo>
                    <a:pt x="40741" y="28422"/>
                  </a:lnTo>
                  <a:lnTo>
                    <a:pt x="39865" y="29832"/>
                  </a:lnTo>
                  <a:lnTo>
                    <a:pt x="39090" y="30581"/>
                  </a:lnTo>
                  <a:lnTo>
                    <a:pt x="37693" y="31991"/>
                  </a:lnTo>
                  <a:lnTo>
                    <a:pt x="35039" y="32499"/>
                  </a:lnTo>
                  <a:lnTo>
                    <a:pt x="67366" y="32499"/>
                  </a:lnTo>
                  <a:lnTo>
                    <a:pt x="68287" y="31356"/>
                  </a:lnTo>
                  <a:lnTo>
                    <a:pt x="68668" y="26771"/>
                  </a:lnTo>
                  <a:lnTo>
                    <a:pt x="68668" y="204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258014" y="1700024"/>
              <a:ext cx="72390" cy="99695"/>
            </a:xfrm>
            <a:custGeom>
              <a:avLst/>
              <a:gdLst/>
              <a:ahLst/>
              <a:cxnLst/>
              <a:rect l="l" t="t" r="r" b="b"/>
              <a:pathLst>
                <a:path w="72389" h="99694">
                  <a:moveTo>
                    <a:pt x="71526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72288" y="99072"/>
                  </a:lnTo>
                  <a:lnTo>
                    <a:pt x="72288" y="61429"/>
                  </a:lnTo>
                  <a:lnTo>
                    <a:pt x="69113" y="61429"/>
                  </a:lnTo>
                  <a:lnTo>
                    <a:pt x="69113" y="37642"/>
                  </a:lnTo>
                  <a:lnTo>
                    <a:pt x="71526" y="37642"/>
                  </a:lnTo>
                  <a:lnTo>
                    <a:pt x="71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265213" y="1707233"/>
              <a:ext cx="58419" cy="85090"/>
            </a:xfrm>
            <a:custGeom>
              <a:avLst/>
              <a:gdLst/>
              <a:ahLst/>
              <a:cxnLst/>
              <a:rect l="l" t="t" r="r" b="b"/>
              <a:pathLst>
                <a:path w="58419" h="85089">
                  <a:moveTo>
                    <a:pt x="5712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57886" y="84658"/>
                  </a:lnTo>
                  <a:lnTo>
                    <a:pt x="57886" y="61429"/>
                  </a:lnTo>
                  <a:lnTo>
                    <a:pt x="30721" y="61429"/>
                  </a:lnTo>
                  <a:lnTo>
                    <a:pt x="30721" y="53301"/>
                  </a:lnTo>
                  <a:lnTo>
                    <a:pt x="54711" y="53301"/>
                  </a:lnTo>
                  <a:lnTo>
                    <a:pt x="54711" y="31089"/>
                  </a:lnTo>
                  <a:lnTo>
                    <a:pt x="30721" y="31089"/>
                  </a:lnTo>
                  <a:lnTo>
                    <a:pt x="30721" y="23228"/>
                  </a:lnTo>
                  <a:lnTo>
                    <a:pt x="57124" y="23228"/>
                  </a:lnTo>
                  <a:lnTo>
                    <a:pt x="57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329390" y="1700024"/>
              <a:ext cx="99695" cy="99695"/>
            </a:xfrm>
            <a:custGeom>
              <a:avLst/>
              <a:gdLst/>
              <a:ahLst/>
              <a:cxnLst/>
              <a:rect l="l" t="t" r="r" b="b"/>
              <a:pathLst>
                <a:path w="99694" h="99694">
                  <a:moveTo>
                    <a:pt x="99072" y="0"/>
                  </a:moveTo>
                  <a:lnTo>
                    <a:pt x="55219" y="0"/>
                  </a:lnTo>
                  <a:lnTo>
                    <a:pt x="55219" y="23850"/>
                  </a:lnTo>
                  <a:lnTo>
                    <a:pt x="40551" y="0"/>
                  </a:lnTo>
                  <a:lnTo>
                    <a:pt x="0" y="0"/>
                  </a:lnTo>
                  <a:lnTo>
                    <a:pt x="0" y="99072"/>
                  </a:lnTo>
                  <a:lnTo>
                    <a:pt x="43726" y="99072"/>
                  </a:lnTo>
                  <a:lnTo>
                    <a:pt x="43726" y="75742"/>
                  </a:lnTo>
                  <a:lnTo>
                    <a:pt x="58445" y="99072"/>
                  </a:lnTo>
                  <a:lnTo>
                    <a:pt x="99072" y="99072"/>
                  </a:lnTo>
                  <a:lnTo>
                    <a:pt x="990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2336595" y="1707233"/>
              <a:ext cx="85090" cy="85090"/>
            </a:xfrm>
            <a:custGeom>
              <a:avLst/>
              <a:gdLst/>
              <a:ahLst/>
              <a:cxnLst/>
              <a:rect l="l" t="t" r="r" b="b"/>
              <a:pathLst>
                <a:path w="85089" h="85089">
                  <a:moveTo>
                    <a:pt x="84670" y="0"/>
                  </a:moveTo>
                  <a:lnTo>
                    <a:pt x="55206" y="0"/>
                  </a:lnTo>
                  <a:lnTo>
                    <a:pt x="55206" y="33121"/>
                  </a:lnTo>
                  <a:lnTo>
                    <a:pt x="56616" y="41630"/>
                  </a:lnTo>
                  <a:lnTo>
                    <a:pt x="57886" y="46951"/>
                  </a:lnTo>
                  <a:lnTo>
                    <a:pt x="56997" y="46951"/>
                  </a:lnTo>
                  <a:lnTo>
                    <a:pt x="54203" y="40360"/>
                  </a:lnTo>
                  <a:lnTo>
                    <a:pt x="29324" y="0"/>
                  </a:lnTo>
                  <a:lnTo>
                    <a:pt x="0" y="0"/>
                  </a:lnTo>
                  <a:lnTo>
                    <a:pt x="0" y="84658"/>
                  </a:lnTo>
                  <a:lnTo>
                    <a:pt x="29324" y="84658"/>
                  </a:lnTo>
                  <a:lnTo>
                    <a:pt x="29324" y="52044"/>
                  </a:lnTo>
                  <a:lnTo>
                    <a:pt x="28308" y="44792"/>
                  </a:lnTo>
                  <a:lnTo>
                    <a:pt x="27419" y="40233"/>
                  </a:lnTo>
                  <a:lnTo>
                    <a:pt x="28308" y="40233"/>
                  </a:lnTo>
                  <a:lnTo>
                    <a:pt x="29946" y="43789"/>
                  </a:lnTo>
                  <a:lnTo>
                    <a:pt x="32232" y="48234"/>
                  </a:lnTo>
                  <a:lnTo>
                    <a:pt x="55206" y="84658"/>
                  </a:lnTo>
                  <a:lnTo>
                    <a:pt x="84670" y="84658"/>
                  </a:lnTo>
                  <a:lnTo>
                    <a:pt x="846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430047" y="1700024"/>
              <a:ext cx="72390" cy="99695"/>
            </a:xfrm>
            <a:custGeom>
              <a:avLst/>
              <a:gdLst/>
              <a:ahLst/>
              <a:cxnLst/>
              <a:rect l="l" t="t" r="r" b="b"/>
              <a:pathLst>
                <a:path w="72389" h="99694">
                  <a:moveTo>
                    <a:pt x="71526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72288" y="99072"/>
                  </a:lnTo>
                  <a:lnTo>
                    <a:pt x="72288" y="61429"/>
                  </a:lnTo>
                  <a:lnTo>
                    <a:pt x="69113" y="61429"/>
                  </a:lnTo>
                  <a:lnTo>
                    <a:pt x="69113" y="37642"/>
                  </a:lnTo>
                  <a:lnTo>
                    <a:pt x="71526" y="37642"/>
                  </a:lnTo>
                  <a:lnTo>
                    <a:pt x="71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437246" y="1707233"/>
              <a:ext cx="58419" cy="85090"/>
            </a:xfrm>
            <a:custGeom>
              <a:avLst/>
              <a:gdLst/>
              <a:ahLst/>
              <a:cxnLst/>
              <a:rect l="l" t="t" r="r" b="b"/>
              <a:pathLst>
                <a:path w="58419" h="85089">
                  <a:moveTo>
                    <a:pt x="5712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57886" y="84658"/>
                  </a:lnTo>
                  <a:lnTo>
                    <a:pt x="57886" y="61429"/>
                  </a:lnTo>
                  <a:lnTo>
                    <a:pt x="30721" y="61429"/>
                  </a:lnTo>
                  <a:lnTo>
                    <a:pt x="30721" y="53301"/>
                  </a:lnTo>
                  <a:lnTo>
                    <a:pt x="54711" y="53301"/>
                  </a:lnTo>
                  <a:lnTo>
                    <a:pt x="54711" y="31089"/>
                  </a:lnTo>
                  <a:lnTo>
                    <a:pt x="30721" y="31089"/>
                  </a:lnTo>
                  <a:lnTo>
                    <a:pt x="30721" y="23228"/>
                  </a:lnTo>
                  <a:lnTo>
                    <a:pt x="57124" y="23228"/>
                  </a:lnTo>
                  <a:lnTo>
                    <a:pt x="57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501428" y="1700024"/>
              <a:ext cx="71120" cy="99695"/>
            </a:xfrm>
            <a:custGeom>
              <a:avLst/>
              <a:gdLst/>
              <a:ahLst/>
              <a:cxnLst/>
              <a:rect l="l" t="t" r="r" b="b"/>
              <a:pathLst>
                <a:path w="71119" h="99694">
                  <a:moveTo>
                    <a:pt x="70878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5123" y="99072"/>
                  </a:lnTo>
                  <a:lnTo>
                    <a:pt x="45123" y="69494"/>
                  </a:lnTo>
                  <a:lnTo>
                    <a:pt x="67703" y="69494"/>
                  </a:lnTo>
                  <a:lnTo>
                    <a:pt x="67703" y="38531"/>
                  </a:lnTo>
                  <a:lnTo>
                    <a:pt x="70878" y="38531"/>
                  </a:lnTo>
                  <a:lnTo>
                    <a:pt x="7087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2508628" y="1707233"/>
              <a:ext cx="56515" cy="85090"/>
            </a:xfrm>
            <a:custGeom>
              <a:avLst/>
              <a:gdLst/>
              <a:ahLst/>
              <a:cxnLst/>
              <a:rect l="l" t="t" r="r" b="b"/>
              <a:pathLst>
                <a:path w="56514" h="85089">
                  <a:moveTo>
                    <a:pt x="56476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30708" y="84658"/>
                  </a:lnTo>
                  <a:lnTo>
                    <a:pt x="30708" y="55079"/>
                  </a:lnTo>
                  <a:lnTo>
                    <a:pt x="53301" y="55079"/>
                  </a:lnTo>
                  <a:lnTo>
                    <a:pt x="53301" y="32740"/>
                  </a:lnTo>
                  <a:lnTo>
                    <a:pt x="30708" y="32740"/>
                  </a:lnTo>
                  <a:lnTo>
                    <a:pt x="30708" y="24104"/>
                  </a:lnTo>
                  <a:lnTo>
                    <a:pt x="56476" y="24104"/>
                  </a:lnTo>
                  <a:lnTo>
                    <a:pt x="56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569489" y="1700022"/>
              <a:ext cx="45720" cy="99695"/>
            </a:xfrm>
            <a:custGeom>
              <a:avLst/>
              <a:gdLst/>
              <a:ahLst/>
              <a:cxnLst/>
              <a:rect l="l" t="t" r="r" b="b"/>
              <a:pathLst>
                <a:path w="45719" h="99694">
                  <a:moveTo>
                    <a:pt x="45123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5123" y="99072"/>
                  </a:lnTo>
                  <a:lnTo>
                    <a:pt x="4512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2576690" y="1707235"/>
              <a:ext cx="31115" cy="85090"/>
            </a:xfrm>
            <a:custGeom>
              <a:avLst/>
              <a:gdLst/>
              <a:ahLst/>
              <a:cxnLst/>
              <a:rect l="l" t="t" r="r" b="b"/>
              <a:pathLst>
                <a:path w="31114" h="85089">
                  <a:moveTo>
                    <a:pt x="30721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30721" y="84658"/>
                  </a:lnTo>
                  <a:lnTo>
                    <a:pt x="307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2608745" y="1700024"/>
              <a:ext cx="79375" cy="99695"/>
            </a:xfrm>
            <a:custGeom>
              <a:avLst/>
              <a:gdLst/>
              <a:ahLst/>
              <a:cxnLst/>
              <a:rect l="l" t="t" r="r" b="b"/>
              <a:pathLst>
                <a:path w="79375" h="99694">
                  <a:moveTo>
                    <a:pt x="79133" y="0"/>
                  </a:moveTo>
                  <a:lnTo>
                    <a:pt x="0" y="0"/>
                  </a:lnTo>
                  <a:lnTo>
                    <a:pt x="0" y="42278"/>
                  </a:lnTo>
                  <a:lnTo>
                    <a:pt x="17259" y="41516"/>
                  </a:lnTo>
                  <a:lnTo>
                    <a:pt x="17259" y="99072"/>
                  </a:lnTo>
                  <a:lnTo>
                    <a:pt x="61874" y="99072"/>
                  </a:lnTo>
                  <a:lnTo>
                    <a:pt x="61874" y="41516"/>
                  </a:lnTo>
                  <a:lnTo>
                    <a:pt x="79133" y="42278"/>
                  </a:lnTo>
                  <a:lnTo>
                    <a:pt x="7913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2615944" y="1707233"/>
              <a:ext cx="64769" cy="85090"/>
            </a:xfrm>
            <a:custGeom>
              <a:avLst/>
              <a:gdLst/>
              <a:ahLst/>
              <a:cxnLst/>
              <a:rect l="l" t="t" r="r" b="b"/>
              <a:pathLst>
                <a:path w="64769" h="85089">
                  <a:moveTo>
                    <a:pt x="64731" y="0"/>
                  </a:moveTo>
                  <a:lnTo>
                    <a:pt x="0" y="0"/>
                  </a:lnTo>
                  <a:lnTo>
                    <a:pt x="0" y="27546"/>
                  </a:lnTo>
                  <a:lnTo>
                    <a:pt x="17259" y="26771"/>
                  </a:lnTo>
                  <a:lnTo>
                    <a:pt x="17259" y="84658"/>
                  </a:lnTo>
                  <a:lnTo>
                    <a:pt x="47472" y="84658"/>
                  </a:lnTo>
                  <a:lnTo>
                    <a:pt x="47472" y="26771"/>
                  </a:lnTo>
                  <a:lnTo>
                    <a:pt x="64731" y="27546"/>
                  </a:lnTo>
                  <a:lnTo>
                    <a:pt x="647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2706135" y="1700024"/>
              <a:ext cx="88900" cy="99695"/>
            </a:xfrm>
            <a:custGeom>
              <a:avLst/>
              <a:gdLst/>
              <a:ahLst/>
              <a:cxnLst/>
              <a:rect l="l" t="t" r="r" b="b"/>
              <a:pathLst>
                <a:path w="88900" h="99694">
                  <a:moveTo>
                    <a:pt x="47815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4361" y="99072"/>
                  </a:lnTo>
                  <a:lnTo>
                    <a:pt x="44361" y="73558"/>
                  </a:lnTo>
                  <a:lnTo>
                    <a:pt x="52006" y="73558"/>
                  </a:lnTo>
                  <a:lnTo>
                    <a:pt x="85709" y="53320"/>
                  </a:lnTo>
                  <a:lnTo>
                    <a:pt x="88404" y="38303"/>
                  </a:lnTo>
                  <a:lnTo>
                    <a:pt x="87712" y="30381"/>
                  </a:lnTo>
                  <a:lnTo>
                    <a:pt x="58637" y="1131"/>
                  </a:lnTo>
                  <a:lnTo>
                    <a:pt x="478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2713340" y="1707233"/>
              <a:ext cx="74295" cy="85090"/>
            </a:xfrm>
            <a:custGeom>
              <a:avLst/>
              <a:gdLst/>
              <a:ahLst/>
              <a:cxnLst/>
              <a:rect l="l" t="t" r="r" b="b"/>
              <a:pathLst>
                <a:path w="74294" h="85089">
                  <a:moveTo>
                    <a:pt x="4061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29959" y="84658"/>
                  </a:lnTo>
                  <a:lnTo>
                    <a:pt x="29959" y="59143"/>
                  </a:lnTo>
                  <a:lnTo>
                    <a:pt x="51282" y="59143"/>
                  </a:lnTo>
                  <a:lnTo>
                    <a:pt x="58902" y="58381"/>
                  </a:lnTo>
                  <a:lnTo>
                    <a:pt x="72478" y="46075"/>
                  </a:lnTo>
                  <a:lnTo>
                    <a:pt x="74002" y="38074"/>
                  </a:lnTo>
                  <a:lnTo>
                    <a:pt x="74002" y="37820"/>
                  </a:lnTo>
                  <a:lnTo>
                    <a:pt x="29959" y="37820"/>
                  </a:lnTo>
                  <a:lnTo>
                    <a:pt x="29959" y="23228"/>
                  </a:lnTo>
                  <a:lnTo>
                    <a:pt x="73784" y="23228"/>
                  </a:lnTo>
                  <a:lnTo>
                    <a:pt x="72351" y="15735"/>
                  </a:lnTo>
                  <a:lnTo>
                    <a:pt x="65366" y="8877"/>
                  </a:lnTo>
                  <a:lnTo>
                    <a:pt x="61895" y="6048"/>
                  </a:lnTo>
                  <a:lnTo>
                    <a:pt x="56705" y="3157"/>
                  </a:lnTo>
                  <a:lnTo>
                    <a:pt x="49657" y="906"/>
                  </a:lnTo>
                  <a:lnTo>
                    <a:pt x="40614" y="0"/>
                  </a:lnTo>
                  <a:close/>
                </a:path>
                <a:path w="74294" h="85089">
                  <a:moveTo>
                    <a:pt x="73784" y="23228"/>
                  </a:moveTo>
                  <a:lnTo>
                    <a:pt x="37820" y="23228"/>
                  </a:lnTo>
                  <a:lnTo>
                    <a:pt x="40360" y="23990"/>
                  </a:lnTo>
                  <a:lnTo>
                    <a:pt x="42900" y="26022"/>
                  </a:lnTo>
                  <a:lnTo>
                    <a:pt x="44043" y="27673"/>
                  </a:lnTo>
                  <a:lnTo>
                    <a:pt x="44043" y="32867"/>
                  </a:lnTo>
                  <a:lnTo>
                    <a:pt x="43154" y="34518"/>
                  </a:lnTo>
                  <a:lnTo>
                    <a:pt x="42024" y="35534"/>
                  </a:lnTo>
                  <a:lnTo>
                    <a:pt x="39865" y="37693"/>
                  </a:lnTo>
                  <a:lnTo>
                    <a:pt x="36690" y="37820"/>
                  </a:lnTo>
                  <a:lnTo>
                    <a:pt x="74002" y="37820"/>
                  </a:lnTo>
                  <a:lnTo>
                    <a:pt x="73930" y="23990"/>
                  </a:lnTo>
                  <a:lnTo>
                    <a:pt x="73784" y="2322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2775098" y="1700024"/>
              <a:ext cx="112395" cy="99695"/>
            </a:xfrm>
            <a:custGeom>
              <a:avLst/>
              <a:gdLst/>
              <a:ahLst/>
              <a:cxnLst/>
              <a:rect l="l" t="t" r="r" b="b"/>
              <a:pathLst>
                <a:path w="112394" h="99694">
                  <a:moveTo>
                    <a:pt x="111975" y="0"/>
                  </a:moveTo>
                  <a:lnTo>
                    <a:pt x="13081" y="0"/>
                  </a:lnTo>
                  <a:lnTo>
                    <a:pt x="13081" y="40055"/>
                  </a:lnTo>
                  <a:lnTo>
                    <a:pt x="36525" y="40055"/>
                  </a:lnTo>
                  <a:lnTo>
                    <a:pt x="0" y="99072"/>
                  </a:lnTo>
                  <a:lnTo>
                    <a:pt x="102501" y="99072"/>
                  </a:lnTo>
                  <a:lnTo>
                    <a:pt x="102501" y="58521"/>
                  </a:lnTo>
                  <a:lnTo>
                    <a:pt x="76022" y="58546"/>
                  </a:lnTo>
                  <a:lnTo>
                    <a:pt x="11197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2788017" y="1707233"/>
              <a:ext cx="86360" cy="85090"/>
            </a:xfrm>
            <a:custGeom>
              <a:avLst/>
              <a:gdLst/>
              <a:ahLst/>
              <a:cxnLst/>
              <a:rect l="l" t="t" r="r" b="b"/>
              <a:pathLst>
                <a:path w="86360" h="85089">
                  <a:moveTo>
                    <a:pt x="86182" y="0"/>
                  </a:moveTo>
                  <a:lnTo>
                    <a:pt x="7366" y="0"/>
                  </a:lnTo>
                  <a:lnTo>
                    <a:pt x="7366" y="25641"/>
                  </a:lnTo>
                  <a:lnTo>
                    <a:pt x="33629" y="25641"/>
                  </a:lnTo>
                  <a:lnTo>
                    <a:pt x="37833" y="24371"/>
                  </a:lnTo>
                  <a:lnTo>
                    <a:pt x="38074" y="24879"/>
                  </a:lnTo>
                  <a:lnTo>
                    <a:pt x="34785" y="28422"/>
                  </a:lnTo>
                  <a:lnTo>
                    <a:pt x="33388" y="30848"/>
                  </a:lnTo>
                  <a:lnTo>
                    <a:pt x="0" y="84658"/>
                  </a:lnTo>
                  <a:lnTo>
                    <a:pt x="82384" y="84658"/>
                  </a:lnTo>
                  <a:lnTo>
                    <a:pt x="82384" y="58521"/>
                  </a:lnTo>
                  <a:lnTo>
                    <a:pt x="55473" y="58521"/>
                  </a:lnTo>
                  <a:lnTo>
                    <a:pt x="49631" y="59029"/>
                  </a:lnTo>
                  <a:lnTo>
                    <a:pt x="49377" y="58521"/>
                  </a:lnTo>
                  <a:lnTo>
                    <a:pt x="51028" y="56730"/>
                  </a:lnTo>
                  <a:lnTo>
                    <a:pt x="52806" y="54444"/>
                  </a:lnTo>
                  <a:lnTo>
                    <a:pt x="861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593476" y="1612563"/>
              <a:ext cx="384991" cy="118318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593476" y="1398383"/>
              <a:ext cx="707097" cy="106159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014979" y="1832682"/>
              <a:ext cx="469807" cy="112054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5506821" y="1832686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8" name="object 7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433200" y="2094685"/>
              <a:ext cx="469808" cy="112053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6925043" y="2094687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14980" y="1606363"/>
              <a:ext cx="384991" cy="118317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434786" y="1868365"/>
              <a:ext cx="384992" cy="118317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014980" y="1392182"/>
              <a:ext cx="707097" cy="106159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434787" y="1654185"/>
              <a:ext cx="707097" cy="106159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5014975" y="831138"/>
              <a:ext cx="464184" cy="158115"/>
            </a:xfrm>
            <a:custGeom>
              <a:avLst/>
              <a:gdLst/>
              <a:ahLst/>
              <a:cxnLst/>
              <a:rect l="l" t="t" r="r" b="b"/>
              <a:pathLst>
                <a:path w="464185" h="158115">
                  <a:moveTo>
                    <a:pt x="463715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463715" y="157899"/>
                  </a:lnTo>
                  <a:lnTo>
                    <a:pt x="463715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5056249" y="874771"/>
              <a:ext cx="381635" cy="67945"/>
            </a:xfrm>
            <a:custGeom>
              <a:avLst/>
              <a:gdLst/>
              <a:ahLst/>
              <a:cxnLst/>
              <a:rect l="l" t="t" r="r" b="b"/>
              <a:pathLst>
                <a:path w="381635" h="67944">
                  <a:moveTo>
                    <a:pt x="345008" y="1270"/>
                  </a:moveTo>
                  <a:lnTo>
                    <a:pt x="321995" y="1270"/>
                  </a:lnTo>
                  <a:lnTo>
                    <a:pt x="321995" y="66294"/>
                  </a:lnTo>
                  <a:lnTo>
                    <a:pt x="337045" y="66294"/>
                  </a:lnTo>
                  <a:lnTo>
                    <a:pt x="337045" y="17843"/>
                  </a:lnTo>
                  <a:lnTo>
                    <a:pt x="347800" y="17843"/>
                  </a:lnTo>
                  <a:lnTo>
                    <a:pt x="345008" y="1270"/>
                  </a:lnTo>
                  <a:close/>
                </a:path>
                <a:path w="381635" h="67944">
                  <a:moveTo>
                    <a:pt x="347800" y="17843"/>
                  </a:moveTo>
                  <a:lnTo>
                    <a:pt x="337223" y="17843"/>
                  </a:lnTo>
                  <a:lnTo>
                    <a:pt x="345782" y="66294"/>
                  </a:lnTo>
                  <a:lnTo>
                    <a:pt x="357377" y="66294"/>
                  </a:lnTo>
                  <a:lnTo>
                    <a:pt x="362060" y="39789"/>
                  </a:lnTo>
                  <a:lnTo>
                    <a:pt x="351497" y="39789"/>
                  </a:lnTo>
                  <a:lnTo>
                    <a:pt x="347800" y="17843"/>
                  </a:lnTo>
                  <a:close/>
                </a:path>
                <a:path w="381635" h="67944">
                  <a:moveTo>
                    <a:pt x="381165" y="17843"/>
                  </a:moveTo>
                  <a:lnTo>
                    <a:pt x="366115" y="17843"/>
                  </a:lnTo>
                  <a:lnTo>
                    <a:pt x="366115" y="66294"/>
                  </a:lnTo>
                  <a:lnTo>
                    <a:pt x="381165" y="66294"/>
                  </a:lnTo>
                  <a:lnTo>
                    <a:pt x="381165" y="17843"/>
                  </a:lnTo>
                  <a:close/>
                </a:path>
                <a:path w="381635" h="67944">
                  <a:moveTo>
                    <a:pt x="381165" y="1270"/>
                  </a:moveTo>
                  <a:lnTo>
                    <a:pt x="358152" y="1270"/>
                  </a:lnTo>
                  <a:lnTo>
                    <a:pt x="351662" y="39789"/>
                  </a:lnTo>
                  <a:lnTo>
                    <a:pt x="362060" y="39789"/>
                  </a:lnTo>
                  <a:lnTo>
                    <a:pt x="365937" y="17843"/>
                  </a:lnTo>
                  <a:lnTo>
                    <a:pt x="381165" y="17843"/>
                  </a:lnTo>
                  <a:lnTo>
                    <a:pt x="381165" y="1270"/>
                  </a:lnTo>
                  <a:close/>
                </a:path>
                <a:path w="381635" h="67944">
                  <a:moveTo>
                    <a:pt x="304863" y="1270"/>
                  </a:moveTo>
                  <a:lnTo>
                    <a:pt x="284619" y="1270"/>
                  </a:lnTo>
                  <a:lnTo>
                    <a:pt x="269570" y="66294"/>
                  </a:lnTo>
                  <a:lnTo>
                    <a:pt x="286702" y="66294"/>
                  </a:lnTo>
                  <a:lnTo>
                    <a:pt x="288340" y="54914"/>
                  </a:lnTo>
                  <a:lnTo>
                    <a:pt x="317279" y="54914"/>
                  </a:lnTo>
                  <a:lnTo>
                    <a:pt x="314328" y="42164"/>
                  </a:lnTo>
                  <a:lnTo>
                    <a:pt x="290245" y="42164"/>
                  </a:lnTo>
                  <a:lnTo>
                    <a:pt x="294652" y="14566"/>
                  </a:lnTo>
                  <a:lnTo>
                    <a:pt x="307941" y="14566"/>
                  </a:lnTo>
                  <a:lnTo>
                    <a:pt x="304863" y="1270"/>
                  </a:lnTo>
                  <a:close/>
                </a:path>
                <a:path w="381635" h="67944">
                  <a:moveTo>
                    <a:pt x="317279" y="54914"/>
                  </a:moveTo>
                  <a:lnTo>
                    <a:pt x="301142" y="54914"/>
                  </a:lnTo>
                  <a:lnTo>
                    <a:pt x="302793" y="66294"/>
                  </a:lnTo>
                  <a:lnTo>
                    <a:pt x="319912" y="66294"/>
                  </a:lnTo>
                  <a:lnTo>
                    <a:pt x="317279" y="54914"/>
                  </a:lnTo>
                  <a:close/>
                </a:path>
                <a:path w="381635" h="67944">
                  <a:moveTo>
                    <a:pt x="307941" y="14566"/>
                  </a:moveTo>
                  <a:lnTo>
                    <a:pt x="294830" y="14566"/>
                  </a:lnTo>
                  <a:lnTo>
                    <a:pt x="299237" y="42164"/>
                  </a:lnTo>
                  <a:lnTo>
                    <a:pt x="314328" y="42164"/>
                  </a:lnTo>
                  <a:lnTo>
                    <a:pt x="307941" y="14566"/>
                  </a:lnTo>
                  <a:close/>
                </a:path>
                <a:path w="381635" h="67944">
                  <a:moveTo>
                    <a:pt x="267842" y="1270"/>
                  </a:moveTo>
                  <a:lnTo>
                    <a:pt x="231241" y="1270"/>
                  </a:lnTo>
                  <a:lnTo>
                    <a:pt x="231241" y="66294"/>
                  </a:lnTo>
                  <a:lnTo>
                    <a:pt x="268617" y="66294"/>
                  </a:lnTo>
                  <a:lnTo>
                    <a:pt x="268617" y="52451"/>
                  </a:lnTo>
                  <a:lnTo>
                    <a:pt x="247332" y="52451"/>
                  </a:lnTo>
                  <a:lnTo>
                    <a:pt x="247332" y="39522"/>
                  </a:lnTo>
                  <a:lnTo>
                    <a:pt x="266534" y="39522"/>
                  </a:lnTo>
                  <a:lnTo>
                    <a:pt x="266534" y="26225"/>
                  </a:lnTo>
                  <a:lnTo>
                    <a:pt x="247332" y="26225"/>
                  </a:lnTo>
                  <a:lnTo>
                    <a:pt x="247332" y="15113"/>
                  </a:lnTo>
                  <a:lnTo>
                    <a:pt x="267842" y="15113"/>
                  </a:lnTo>
                  <a:lnTo>
                    <a:pt x="267842" y="1270"/>
                  </a:lnTo>
                  <a:close/>
                </a:path>
                <a:path w="381635" h="67944">
                  <a:moveTo>
                    <a:pt x="212585" y="1270"/>
                  </a:moveTo>
                  <a:lnTo>
                    <a:pt x="181584" y="1270"/>
                  </a:lnTo>
                  <a:lnTo>
                    <a:pt x="181584" y="66294"/>
                  </a:lnTo>
                  <a:lnTo>
                    <a:pt x="197675" y="66294"/>
                  </a:lnTo>
                  <a:lnTo>
                    <a:pt x="197675" y="40246"/>
                  </a:lnTo>
                  <a:lnTo>
                    <a:pt x="222176" y="40246"/>
                  </a:lnTo>
                  <a:lnTo>
                    <a:pt x="219455" y="35979"/>
                  </a:lnTo>
                  <a:lnTo>
                    <a:pt x="216852" y="34607"/>
                  </a:lnTo>
                  <a:lnTo>
                    <a:pt x="213156" y="34239"/>
                  </a:lnTo>
                  <a:lnTo>
                    <a:pt x="213156" y="34061"/>
                  </a:lnTo>
                  <a:lnTo>
                    <a:pt x="220192" y="32905"/>
                  </a:lnTo>
                  <a:lnTo>
                    <a:pt x="223001" y="28778"/>
                  </a:lnTo>
                  <a:lnTo>
                    <a:pt x="197675" y="28778"/>
                  </a:lnTo>
                  <a:lnTo>
                    <a:pt x="197675" y="13474"/>
                  </a:lnTo>
                  <a:lnTo>
                    <a:pt x="223710" y="13474"/>
                  </a:lnTo>
                  <a:lnTo>
                    <a:pt x="223710" y="13233"/>
                  </a:lnTo>
                  <a:lnTo>
                    <a:pt x="222351" y="9017"/>
                  </a:lnTo>
                  <a:lnTo>
                    <a:pt x="216865" y="2819"/>
                  </a:lnTo>
                  <a:lnTo>
                    <a:pt x="212585" y="1270"/>
                  </a:lnTo>
                  <a:close/>
                </a:path>
                <a:path w="381635" h="67944">
                  <a:moveTo>
                    <a:pt x="222176" y="40246"/>
                  </a:moveTo>
                  <a:lnTo>
                    <a:pt x="203873" y="40246"/>
                  </a:lnTo>
                  <a:lnTo>
                    <a:pt x="205244" y="40881"/>
                  </a:lnTo>
                  <a:lnTo>
                    <a:pt x="206806" y="43434"/>
                  </a:lnTo>
                  <a:lnTo>
                    <a:pt x="207187" y="45897"/>
                  </a:lnTo>
                  <a:lnTo>
                    <a:pt x="207187" y="59918"/>
                  </a:lnTo>
                  <a:lnTo>
                    <a:pt x="207509" y="62471"/>
                  </a:lnTo>
                  <a:lnTo>
                    <a:pt x="207625" y="63385"/>
                  </a:lnTo>
                  <a:lnTo>
                    <a:pt x="207708" y="64046"/>
                  </a:lnTo>
                  <a:lnTo>
                    <a:pt x="208749" y="66294"/>
                  </a:lnTo>
                  <a:lnTo>
                    <a:pt x="225882" y="66294"/>
                  </a:lnTo>
                  <a:lnTo>
                    <a:pt x="225882" y="65379"/>
                  </a:lnTo>
                  <a:lnTo>
                    <a:pt x="225247" y="64960"/>
                  </a:lnTo>
                  <a:lnTo>
                    <a:pt x="224637" y="64287"/>
                  </a:lnTo>
                  <a:lnTo>
                    <a:pt x="224066" y="63385"/>
                  </a:lnTo>
                  <a:lnTo>
                    <a:pt x="223545" y="62471"/>
                  </a:lnTo>
                  <a:lnTo>
                    <a:pt x="223319" y="59918"/>
                  </a:lnTo>
                  <a:lnTo>
                    <a:pt x="223278" y="44259"/>
                  </a:lnTo>
                  <a:lnTo>
                    <a:pt x="222538" y="40881"/>
                  </a:lnTo>
                  <a:lnTo>
                    <a:pt x="222176" y="40246"/>
                  </a:lnTo>
                  <a:close/>
                </a:path>
                <a:path w="381635" h="67944">
                  <a:moveTo>
                    <a:pt x="223710" y="13474"/>
                  </a:moveTo>
                  <a:lnTo>
                    <a:pt x="203212" y="13474"/>
                  </a:lnTo>
                  <a:lnTo>
                    <a:pt x="204952" y="14071"/>
                  </a:lnTo>
                  <a:lnTo>
                    <a:pt x="207086" y="16433"/>
                  </a:lnTo>
                  <a:lnTo>
                    <a:pt x="207619" y="18364"/>
                  </a:lnTo>
                  <a:lnTo>
                    <a:pt x="207619" y="23456"/>
                  </a:lnTo>
                  <a:lnTo>
                    <a:pt x="207060" y="25361"/>
                  </a:lnTo>
                  <a:lnTo>
                    <a:pt x="204812" y="28092"/>
                  </a:lnTo>
                  <a:lnTo>
                    <a:pt x="203123" y="28778"/>
                  </a:lnTo>
                  <a:lnTo>
                    <a:pt x="223001" y="28778"/>
                  </a:lnTo>
                  <a:lnTo>
                    <a:pt x="223710" y="27736"/>
                  </a:lnTo>
                  <a:lnTo>
                    <a:pt x="223710" y="13474"/>
                  </a:lnTo>
                  <a:close/>
                </a:path>
                <a:path w="381635" h="67944">
                  <a:moveTo>
                    <a:pt x="155371" y="0"/>
                  </a:moveTo>
                  <a:lnTo>
                    <a:pt x="147065" y="0"/>
                  </a:lnTo>
                  <a:lnTo>
                    <a:pt x="141312" y="2501"/>
                  </a:lnTo>
                  <a:lnTo>
                    <a:pt x="133311" y="33782"/>
                  </a:lnTo>
                  <a:lnTo>
                    <a:pt x="133311" y="40157"/>
                  </a:lnTo>
                  <a:lnTo>
                    <a:pt x="133471" y="42887"/>
                  </a:lnTo>
                  <a:lnTo>
                    <a:pt x="133594" y="44983"/>
                  </a:lnTo>
                  <a:lnTo>
                    <a:pt x="150812" y="67564"/>
                  </a:lnTo>
                  <a:lnTo>
                    <a:pt x="155371" y="67564"/>
                  </a:lnTo>
                  <a:lnTo>
                    <a:pt x="164306" y="66153"/>
                  </a:lnTo>
                  <a:lnTo>
                    <a:pt x="170687" y="61922"/>
                  </a:lnTo>
                  <a:lnTo>
                    <a:pt x="173849" y="56095"/>
                  </a:lnTo>
                  <a:lnTo>
                    <a:pt x="153009" y="56095"/>
                  </a:lnTo>
                  <a:lnTo>
                    <a:pt x="151510" y="54648"/>
                  </a:lnTo>
                  <a:lnTo>
                    <a:pt x="150240" y="48882"/>
                  </a:lnTo>
                  <a:lnTo>
                    <a:pt x="150107" y="46355"/>
                  </a:lnTo>
                  <a:lnTo>
                    <a:pt x="150034" y="44983"/>
                  </a:lnTo>
                  <a:lnTo>
                    <a:pt x="149923" y="24676"/>
                  </a:lnTo>
                  <a:lnTo>
                    <a:pt x="150140" y="20574"/>
                  </a:lnTo>
                  <a:lnTo>
                    <a:pt x="150240" y="18681"/>
                  </a:lnTo>
                  <a:lnTo>
                    <a:pt x="151510" y="12915"/>
                  </a:lnTo>
                  <a:lnTo>
                    <a:pt x="152901" y="11572"/>
                  </a:lnTo>
                  <a:lnTo>
                    <a:pt x="174111" y="11572"/>
                  </a:lnTo>
                  <a:lnTo>
                    <a:pt x="170362" y="5143"/>
                  </a:lnTo>
                  <a:lnTo>
                    <a:pt x="164115" y="1285"/>
                  </a:lnTo>
                  <a:lnTo>
                    <a:pt x="155371" y="0"/>
                  </a:lnTo>
                  <a:close/>
                </a:path>
                <a:path w="381635" h="67944">
                  <a:moveTo>
                    <a:pt x="175793" y="40157"/>
                  </a:moveTo>
                  <a:lnTo>
                    <a:pt x="160210" y="40157"/>
                  </a:lnTo>
                  <a:lnTo>
                    <a:pt x="160210" y="46355"/>
                  </a:lnTo>
                  <a:lnTo>
                    <a:pt x="159880" y="50558"/>
                  </a:lnTo>
                  <a:lnTo>
                    <a:pt x="158661" y="54648"/>
                  </a:lnTo>
                  <a:lnTo>
                    <a:pt x="158559" y="54991"/>
                  </a:lnTo>
                  <a:lnTo>
                    <a:pt x="157276" y="56095"/>
                  </a:lnTo>
                  <a:lnTo>
                    <a:pt x="173849" y="56095"/>
                  </a:lnTo>
                  <a:lnTo>
                    <a:pt x="174449" y="54991"/>
                  </a:lnTo>
                  <a:lnTo>
                    <a:pt x="174545" y="54648"/>
                  </a:lnTo>
                  <a:lnTo>
                    <a:pt x="175744" y="45364"/>
                  </a:lnTo>
                  <a:lnTo>
                    <a:pt x="175793" y="40157"/>
                  </a:lnTo>
                  <a:close/>
                </a:path>
                <a:path w="381635" h="67944">
                  <a:moveTo>
                    <a:pt x="174111" y="11572"/>
                  </a:moveTo>
                  <a:lnTo>
                    <a:pt x="157156" y="11572"/>
                  </a:lnTo>
                  <a:lnTo>
                    <a:pt x="158127" y="12166"/>
                  </a:lnTo>
                  <a:lnTo>
                    <a:pt x="159448" y="14960"/>
                  </a:lnTo>
                  <a:lnTo>
                    <a:pt x="159778" y="17449"/>
                  </a:lnTo>
                  <a:lnTo>
                    <a:pt x="159778" y="24676"/>
                  </a:lnTo>
                  <a:lnTo>
                    <a:pt x="175361" y="24676"/>
                  </a:lnTo>
                  <a:lnTo>
                    <a:pt x="175361" y="20574"/>
                  </a:lnTo>
                  <a:lnTo>
                    <a:pt x="174298" y="12915"/>
                  </a:lnTo>
                  <a:lnTo>
                    <a:pt x="174194" y="12166"/>
                  </a:lnTo>
                  <a:lnTo>
                    <a:pt x="174111" y="11572"/>
                  </a:lnTo>
                  <a:close/>
                </a:path>
                <a:path w="381635" h="67944">
                  <a:moveTo>
                    <a:pt x="86423" y="0"/>
                  </a:moveTo>
                  <a:lnTo>
                    <a:pt x="78117" y="0"/>
                  </a:lnTo>
                  <a:lnTo>
                    <a:pt x="72364" y="2501"/>
                  </a:lnTo>
                  <a:lnTo>
                    <a:pt x="64363" y="33782"/>
                  </a:lnTo>
                  <a:lnTo>
                    <a:pt x="64363" y="40157"/>
                  </a:lnTo>
                  <a:lnTo>
                    <a:pt x="64523" y="42887"/>
                  </a:lnTo>
                  <a:lnTo>
                    <a:pt x="64646" y="44983"/>
                  </a:lnTo>
                  <a:lnTo>
                    <a:pt x="81864" y="67564"/>
                  </a:lnTo>
                  <a:lnTo>
                    <a:pt x="86423" y="67564"/>
                  </a:lnTo>
                  <a:lnTo>
                    <a:pt x="95357" y="66153"/>
                  </a:lnTo>
                  <a:lnTo>
                    <a:pt x="101739" y="61922"/>
                  </a:lnTo>
                  <a:lnTo>
                    <a:pt x="104901" y="56095"/>
                  </a:lnTo>
                  <a:lnTo>
                    <a:pt x="84061" y="56095"/>
                  </a:lnTo>
                  <a:lnTo>
                    <a:pt x="82562" y="54648"/>
                  </a:lnTo>
                  <a:lnTo>
                    <a:pt x="81292" y="48882"/>
                  </a:lnTo>
                  <a:lnTo>
                    <a:pt x="81158" y="46355"/>
                  </a:lnTo>
                  <a:lnTo>
                    <a:pt x="81086" y="44983"/>
                  </a:lnTo>
                  <a:lnTo>
                    <a:pt x="80975" y="24676"/>
                  </a:lnTo>
                  <a:lnTo>
                    <a:pt x="81192" y="20574"/>
                  </a:lnTo>
                  <a:lnTo>
                    <a:pt x="81292" y="18681"/>
                  </a:lnTo>
                  <a:lnTo>
                    <a:pt x="82562" y="12915"/>
                  </a:lnTo>
                  <a:lnTo>
                    <a:pt x="83952" y="11572"/>
                  </a:lnTo>
                  <a:lnTo>
                    <a:pt x="105163" y="11572"/>
                  </a:lnTo>
                  <a:lnTo>
                    <a:pt x="101414" y="5143"/>
                  </a:lnTo>
                  <a:lnTo>
                    <a:pt x="95167" y="1285"/>
                  </a:lnTo>
                  <a:lnTo>
                    <a:pt x="86423" y="0"/>
                  </a:lnTo>
                  <a:close/>
                </a:path>
                <a:path w="381635" h="67944">
                  <a:moveTo>
                    <a:pt x="106845" y="40157"/>
                  </a:moveTo>
                  <a:lnTo>
                    <a:pt x="91262" y="40157"/>
                  </a:lnTo>
                  <a:lnTo>
                    <a:pt x="91262" y="46355"/>
                  </a:lnTo>
                  <a:lnTo>
                    <a:pt x="90931" y="50558"/>
                  </a:lnTo>
                  <a:lnTo>
                    <a:pt x="89713" y="54648"/>
                  </a:lnTo>
                  <a:lnTo>
                    <a:pt x="89611" y="54991"/>
                  </a:lnTo>
                  <a:lnTo>
                    <a:pt x="88328" y="56095"/>
                  </a:lnTo>
                  <a:lnTo>
                    <a:pt x="104901" y="56095"/>
                  </a:lnTo>
                  <a:lnTo>
                    <a:pt x="105500" y="54991"/>
                  </a:lnTo>
                  <a:lnTo>
                    <a:pt x="105596" y="54648"/>
                  </a:lnTo>
                  <a:lnTo>
                    <a:pt x="106795" y="45364"/>
                  </a:lnTo>
                  <a:lnTo>
                    <a:pt x="106845" y="40157"/>
                  </a:lnTo>
                  <a:close/>
                </a:path>
                <a:path w="381635" h="67944">
                  <a:moveTo>
                    <a:pt x="105163" y="11572"/>
                  </a:moveTo>
                  <a:lnTo>
                    <a:pt x="88207" y="11572"/>
                  </a:lnTo>
                  <a:lnTo>
                    <a:pt x="89179" y="12166"/>
                  </a:lnTo>
                  <a:lnTo>
                    <a:pt x="90500" y="14960"/>
                  </a:lnTo>
                  <a:lnTo>
                    <a:pt x="90830" y="17449"/>
                  </a:lnTo>
                  <a:lnTo>
                    <a:pt x="90830" y="24676"/>
                  </a:lnTo>
                  <a:lnTo>
                    <a:pt x="106413" y="24676"/>
                  </a:lnTo>
                  <a:lnTo>
                    <a:pt x="106413" y="20574"/>
                  </a:lnTo>
                  <a:lnTo>
                    <a:pt x="105349" y="12915"/>
                  </a:lnTo>
                  <a:lnTo>
                    <a:pt x="105245" y="12166"/>
                  </a:lnTo>
                  <a:lnTo>
                    <a:pt x="105163" y="11572"/>
                  </a:lnTo>
                  <a:close/>
                </a:path>
                <a:path w="381635" h="67944">
                  <a:moveTo>
                    <a:pt x="23012" y="1270"/>
                  </a:moveTo>
                  <a:lnTo>
                    <a:pt x="0" y="1270"/>
                  </a:lnTo>
                  <a:lnTo>
                    <a:pt x="0" y="66294"/>
                  </a:lnTo>
                  <a:lnTo>
                    <a:pt x="15049" y="66294"/>
                  </a:lnTo>
                  <a:lnTo>
                    <a:pt x="15049" y="17843"/>
                  </a:lnTo>
                  <a:lnTo>
                    <a:pt x="25804" y="17843"/>
                  </a:lnTo>
                  <a:lnTo>
                    <a:pt x="23012" y="1270"/>
                  </a:lnTo>
                  <a:close/>
                </a:path>
                <a:path w="381635" h="67944">
                  <a:moveTo>
                    <a:pt x="25804" y="17843"/>
                  </a:moveTo>
                  <a:lnTo>
                    <a:pt x="15227" y="17843"/>
                  </a:lnTo>
                  <a:lnTo>
                    <a:pt x="23787" y="66294"/>
                  </a:lnTo>
                  <a:lnTo>
                    <a:pt x="35382" y="66294"/>
                  </a:lnTo>
                  <a:lnTo>
                    <a:pt x="40064" y="39789"/>
                  </a:lnTo>
                  <a:lnTo>
                    <a:pt x="29502" y="39789"/>
                  </a:lnTo>
                  <a:lnTo>
                    <a:pt x="25804" y="17843"/>
                  </a:lnTo>
                  <a:close/>
                </a:path>
                <a:path w="381635" h="67944">
                  <a:moveTo>
                    <a:pt x="59169" y="17843"/>
                  </a:moveTo>
                  <a:lnTo>
                    <a:pt x="44119" y="17843"/>
                  </a:lnTo>
                  <a:lnTo>
                    <a:pt x="44119" y="66294"/>
                  </a:lnTo>
                  <a:lnTo>
                    <a:pt x="59169" y="66294"/>
                  </a:lnTo>
                  <a:lnTo>
                    <a:pt x="59169" y="17843"/>
                  </a:lnTo>
                  <a:close/>
                </a:path>
                <a:path w="381635" h="67944">
                  <a:moveTo>
                    <a:pt x="59169" y="1270"/>
                  </a:moveTo>
                  <a:lnTo>
                    <a:pt x="36156" y="1270"/>
                  </a:lnTo>
                  <a:lnTo>
                    <a:pt x="29667" y="39789"/>
                  </a:lnTo>
                  <a:lnTo>
                    <a:pt x="40064" y="39789"/>
                  </a:lnTo>
                  <a:lnTo>
                    <a:pt x="43941" y="17843"/>
                  </a:lnTo>
                  <a:lnTo>
                    <a:pt x="59169" y="17843"/>
                  </a:lnTo>
                  <a:lnTo>
                    <a:pt x="59169" y="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593477" y="831138"/>
              <a:ext cx="464184" cy="158115"/>
            </a:xfrm>
            <a:custGeom>
              <a:avLst/>
              <a:gdLst/>
              <a:ahLst/>
              <a:cxnLst/>
              <a:rect l="l" t="t" r="r" b="b"/>
              <a:pathLst>
                <a:path w="464185" h="158115">
                  <a:moveTo>
                    <a:pt x="463715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463715" y="157899"/>
                  </a:lnTo>
                  <a:lnTo>
                    <a:pt x="463715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634744" y="874771"/>
              <a:ext cx="381635" cy="67945"/>
            </a:xfrm>
            <a:custGeom>
              <a:avLst/>
              <a:gdLst/>
              <a:ahLst/>
              <a:cxnLst/>
              <a:rect l="l" t="t" r="r" b="b"/>
              <a:pathLst>
                <a:path w="381635" h="67944">
                  <a:moveTo>
                    <a:pt x="345008" y="1270"/>
                  </a:moveTo>
                  <a:lnTo>
                    <a:pt x="321995" y="1270"/>
                  </a:lnTo>
                  <a:lnTo>
                    <a:pt x="321995" y="66294"/>
                  </a:lnTo>
                  <a:lnTo>
                    <a:pt x="337045" y="66294"/>
                  </a:lnTo>
                  <a:lnTo>
                    <a:pt x="337045" y="17843"/>
                  </a:lnTo>
                  <a:lnTo>
                    <a:pt x="347800" y="17843"/>
                  </a:lnTo>
                  <a:lnTo>
                    <a:pt x="345008" y="1270"/>
                  </a:lnTo>
                  <a:close/>
                </a:path>
                <a:path w="381635" h="67944">
                  <a:moveTo>
                    <a:pt x="347800" y="17843"/>
                  </a:moveTo>
                  <a:lnTo>
                    <a:pt x="337223" y="17843"/>
                  </a:lnTo>
                  <a:lnTo>
                    <a:pt x="345782" y="66294"/>
                  </a:lnTo>
                  <a:lnTo>
                    <a:pt x="357377" y="66294"/>
                  </a:lnTo>
                  <a:lnTo>
                    <a:pt x="362060" y="39789"/>
                  </a:lnTo>
                  <a:lnTo>
                    <a:pt x="351497" y="39789"/>
                  </a:lnTo>
                  <a:lnTo>
                    <a:pt x="347800" y="17843"/>
                  </a:lnTo>
                  <a:close/>
                </a:path>
                <a:path w="381635" h="67944">
                  <a:moveTo>
                    <a:pt x="381165" y="17843"/>
                  </a:moveTo>
                  <a:lnTo>
                    <a:pt x="366115" y="17843"/>
                  </a:lnTo>
                  <a:lnTo>
                    <a:pt x="366115" y="66294"/>
                  </a:lnTo>
                  <a:lnTo>
                    <a:pt x="381165" y="66294"/>
                  </a:lnTo>
                  <a:lnTo>
                    <a:pt x="381165" y="17843"/>
                  </a:lnTo>
                  <a:close/>
                </a:path>
                <a:path w="381635" h="67944">
                  <a:moveTo>
                    <a:pt x="381165" y="1270"/>
                  </a:moveTo>
                  <a:lnTo>
                    <a:pt x="358152" y="1270"/>
                  </a:lnTo>
                  <a:lnTo>
                    <a:pt x="351662" y="39789"/>
                  </a:lnTo>
                  <a:lnTo>
                    <a:pt x="362060" y="39789"/>
                  </a:lnTo>
                  <a:lnTo>
                    <a:pt x="365937" y="17843"/>
                  </a:lnTo>
                  <a:lnTo>
                    <a:pt x="381165" y="17843"/>
                  </a:lnTo>
                  <a:lnTo>
                    <a:pt x="381165" y="1270"/>
                  </a:lnTo>
                  <a:close/>
                </a:path>
                <a:path w="381635" h="67944">
                  <a:moveTo>
                    <a:pt x="304863" y="1270"/>
                  </a:moveTo>
                  <a:lnTo>
                    <a:pt x="284619" y="1270"/>
                  </a:lnTo>
                  <a:lnTo>
                    <a:pt x="269570" y="66294"/>
                  </a:lnTo>
                  <a:lnTo>
                    <a:pt x="286702" y="66294"/>
                  </a:lnTo>
                  <a:lnTo>
                    <a:pt x="288340" y="54914"/>
                  </a:lnTo>
                  <a:lnTo>
                    <a:pt x="317279" y="54914"/>
                  </a:lnTo>
                  <a:lnTo>
                    <a:pt x="314328" y="42164"/>
                  </a:lnTo>
                  <a:lnTo>
                    <a:pt x="290245" y="42164"/>
                  </a:lnTo>
                  <a:lnTo>
                    <a:pt x="294652" y="14566"/>
                  </a:lnTo>
                  <a:lnTo>
                    <a:pt x="307941" y="14566"/>
                  </a:lnTo>
                  <a:lnTo>
                    <a:pt x="304863" y="1270"/>
                  </a:lnTo>
                  <a:close/>
                </a:path>
                <a:path w="381635" h="67944">
                  <a:moveTo>
                    <a:pt x="317279" y="54914"/>
                  </a:moveTo>
                  <a:lnTo>
                    <a:pt x="301142" y="54914"/>
                  </a:lnTo>
                  <a:lnTo>
                    <a:pt x="302793" y="66294"/>
                  </a:lnTo>
                  <a:lnTo>
                    <a:pt x="319912" y="66294"/>
                  </a:lnTo>
                  <a:lnTo>
                    <a:pt x="317279" y="54914"/>
                  </a:lnTo>
                  <a:close/>
                </a:path>
                <a:path w="381635" h="67944">
                  <a:moveTo>
                    <a:pt x="307941" y="14566"/>
                  </a:moveTo>
                  <a:lnTo>
                    <a:pt x="294830" y="14566"/>
                  </a:lnTo>
                  <a:lnTo>
                    <a:pt x="299237" y="42164"/>
                  </a:lnTo>
                  <a:lnTo>
                    <a:pt x="314328" y="42164"/>
                  </a:lnTo>
                  <a:lnTo>
                    <a:pt x="307941" y="14566"/>
                  </a:lnTo>
                  <a:close/>
                </a:path>
                <a:path w="381635" h="67944">
                  <a:moveTo>
                    <a:pt x="267842" y="1270"/>
                  </a:moveTo>
                  <a:lnTo>
                    <a:pt x="231241" y="1270"/>
                  </a:lnTo>
                  <a:lnTo>
                    <a:pt x="231241" y="66294"/>
                  </a:lnTo>
                  <a:lnTo>
                    <a:pt x="268617" y="66294"/>
                  </a:lnTo>
                  <a:lnTo>
                    <a:pt x="268617" y="52451"/>
                  </a:lnTo>
                  <a:lnTo>
                    <a:pt x="247332" y="52451"/>
                  </a:lnTo>
                  <a:lnTo>
                    <a:pt x="247332" y="39522"/>
                  </a:lnTo>
                  <a:lnTo>
                    <a:pt x="266534" y="39522"/>
                  </a:lnTo>
                  <a:lnTo>
                    <a:pt x="266534" y="26225"/>
                  </a:lnTo>
                  <a:lnTo>
                    <a:pt x="247332" y="26225"/>
                  </a:lnTo>
                  <a:lnTo>
                    <a:pt x="247332" y="15113"/>
                  </a:lnTo>
                  <a:lnTo>
                    <a:pt x="267842" y="15113"/>
                  </a:lnTo>
                  <a:lnTo>
                    <a:pt x="267842" y="1270"/>
                  </a:lnTo>
                  <a:close/>
                </a:path>
                <a:path w="381635" h="67944">
                  <a:moveTo>
                    <a:pt x="212585" y="1270"/>
                  </a:moveTo>
                  <a:lnTo>
                    <a:pt x="181584" y="1270"/>
                  </a:lnTo>
                  <a:lnTo>
                    <a:pt x="181584" y="66294"/>
                  </a:lnTo>
                  <a:lnTo>
                    <a:pt x="197675" y="66294"/>
                  </a:lnTo>
                  <a:lnTo>
                    <a:pt x="197675" y="40246"/>
                  </a:lnTo>
                  <a:lnTo>
                    <a:pt x="222176" y="40246"/>
                  </a:lnTo>
                  <a:lnTo>
                    <a:pt x="219455" y="35979"/>
                  </a:lnTo>
                  <a:lnTo>
                    <a:pt x="216852" y="34607"/>
                  </a:lnTo>
                  <a:lnTo>
                    <a:pt x="213156" y="34239"/>
                  </a:lnTo>
                  <a:lnTo>
                    <a:pt x="213156" y="34061"/>
                  </a:lnTo>
                  <a:lnTo>
                    <a:pt x="220192" y="32905"/>
                  </a:lnTo>
                  <a:lnTo>
                    <a:pt x="223001" y="28778"/>
                  </a:lnTo>
                  <a:lnTo>
                    <a:pt x="197675" y="28778"/>
                  </a:lnTo>
                  <a:lnTo>
                    <a:pt x="197675" y="13474"/>
                  </a:lnTo>
                  <a:lnTo>
                    <a:pt x="223710" y="13474"/>
                  </a:lnTo>
                  <a:lnTo>
                    <a:pt x="223710" y="13233"/>
                  </a:lnTo>
                  <a:lnTo>
                    <a:pt x="222351" y="9017"/>
                  </a:lnTo>
                  <a:lnTo>
                    <a:pt x="216865" y="2819"/>
                  </a:lnTo>
                  <a:lnTo>
                    <a:pt x="212585" y="1270"/>
                  </a:lnTo>
                  <a:close/>
                </a:path>
                <a:path w="381635" h="67944">
                  <a:moveTo>
                    <a:pt x="222176" y="40246"/>
                  </a:moveTo>
                  <a:lnTo>
                    <a:pt x="203873" y="40246"/>
                  </a:lnTo>
                  <a:lnTo>
                    <a:pt x="205244" y="40881"/>
                  </a:lnTo>
                  <a:lnTo>
                    <a:pt x="206806" y="43434"/>
                  </a:lnTo>
                  <a:lnTo>
                    <a:pt x="207187" y="45897"/>
                  </a:lnTo>
                  <a:lnTo>
                    <a:pt x="207187" y="59918"/>
                  </a:lnTo>
                  <a:lnTo>
                    <a:pt x="207509" y="62471"/>
                  </a:lnTo>
                  <a:lnTo>
                    <a:pt x="207625" y="63385"/>
                  </a:lnTo>
                  <a:lnTo>
                    <a:pt x="207708" y="64046"/>
                  </a:lnTo>
                  <a:lnTo>
                    <a:pt x="208749" y="66294"/>
                  </a:lnTo>
                  <a:lnTo>
                    <a:pt x="225882" y="66294"/>
                  </a:lnTo>
                  <a:lnTo>
                    <a:pt x="225882" y="65379"/>
                  </a:lnTo>
                  <a:lnTo>
                    <a:pt x="225247" y="64960"/>
                  </a:lnTo>
                  <a:lnTo>
                    <a:pt x="224637" y="64287"/>
                  </a:lnTo>
                  <a:lnTo>
                    <a:pt x="224066" y="63385"/>
                  </a:lnTo>
                  <a:lnTo>
                    <a:pt x="223545" y="62471"/>
                  </a:lnTo>
                  <a:lnTo>
                    <a:pt x="223319" y="59918"/>
                  </a:lnTo>
                  <a:lnTo>
                    <a:pt x="223278" y="44259"/>
                  </a:lnTo>
                  <a:lnTo>
                    <a:pt x="222538" y="40881"/>
                  </a:lnTo>
                  <a:lnTo>
                    <a:pt x="222176" y="40246"/>
                  </a:lnTo>
                  <a:close/>
                </a:path>
                <a:path w="381635" h="67944">
                  <a:moveTo>
                    <a:pt x="223710" y="13474"/>
                  </a:moveTo>
                  <a:lnTo>
                    <a:pt x="203212" y="13474"/>
                  </a:lnTo>
                  <a:lnTo>
                    <a:pt x="204952" y="14071"/>
                  </a:lnTo>
                  <a:lnTo>
                    <a:pt x="207086" y="16433"/>
                  </a:lnTo>
                  <a:lnTo>
                    <a:pt x="207619" y="18364"/>
                  </a:lnTo>
                  <a:lnTo>
                    <a:pt x="207619" y="23456"/>
                  </a:lnTo>
                  <a:lnTo>
                    <a:pt x="207060" y="25361"/>
                  </a:lnTo>
                  <a:lnTo>
                    <a:pt x="204812" y="28092"/>
                  </a:lnTo>
                  <a:lnTo>
                    <a:pt x="203123" y="28778"/>
                  </a:lnTo>
                  <a:lnTo>
                    <a:pt x="223001" y="28778"/>
                  </a:lnTo>
                  <a:lnTo>
                    <a:pt x="223710" y="27736"/>
                  </a:lnTo>
                  <a:lnTo>
                    <a:pt x="223710" y="13474"/>
                  </a:lnTo>
                  <a:close/>
                </a:path>
                <a:path w="381635" h="67944">
                  <a:moveTo>
                    <a:pt x="155371" y="0"/>
                  </a:moveTo>
                  <a:lnTo>
                    <a:pt x="147065" y="0"/>
                  </a:lnTo>
                  <a:lnTo>
                    <a:pt x="141312" y="2501"/>
                  </a:lnTo>
                  <a:lnTo>
                    <a:pt x="133311" y="33782"/>
                  </a:lnTo>
                  <a:lnTo>
                    <a:pt x="133311" y="40157"/>
                  </a:lnTo>
                  <a:lnTo>
                    <a:pt x="133471" y="42887"/>
                  </a:lnTo>
                  <a:lnTo>
                    <a:pt x="133594" y="44983"/>
                  </a:lnTo>
                  <a:lnTo>
                    <a:pt x="150812" y="67564"/>
                  </a:lnTo>
                  <a:lnTo>
                    <a:pt x="155371" y="67564"/>
                  </a:lnTo>
                  <a:lnTo>
                    <a:pt x="164306" y="66153"/>
                  </a:lnTo>
                  <a:lnTo>
                    <a:pt x="170687" y="61922"/>
                  </a:lnTo>
                  <a:lnTo>
                    <a:pt x="173849" y="56095"/>
                  </a:lnTo>
                  <a:lnTo>
                    <a:pt x="153009" y="56095"/>
                  </a:lnTo>
                  <a:lnTo>
                    <a:pt x="151510" y="54648"/>
                  </a:lnTo>
                  <a:lnTo>
                    <a:pt x="150240" y="48882"/>
                  </a:lnTo>
                  <a:lnTo>
                    <a:pt x="150107" y="46355"/>
                  </a:lnTo>
                  <a:lnTo>
                    <a:pt x="150034" y="44983"/>
                  </a:lnTo>
                  <a:lnTo>
                    <a:pt x="149923" y="24676"/>
                  </a:lnTo>
                  <a:lnTo>
                    <a:pt x="150140" y="20574"/>
                  </a:lnTo>
                  <a:lnTo>
                    <a:pt x="150240" y="18681"/>
                  </a:lnTo>
                  <a:lnTo>
                    <a:pt x="151510" y="12915"/>
                  </a:lnTo>
                  <a:lnTo>
                    <a:pt x="152901" y="11572"/>
                  </a:lnTo>
                  <a:lnTo>
                    <a:pt x="174111" y="11572"/>
                  </a:lnTo>
                  <a:lnTo>
                    <a:pt x="170362" y="5143"/>
                  </a:lnTo>
                  <a:lnTo>
                    <a:pt x="164115" y="1285"/>
                  </a:lnTo>
                  <a:lnTo>
                    <a:pt x="155371" y="0"/>
                  </a:lnTo>
                  <a:close/>
                </a:path>
                <a:path w="381635" h="67944">
                  <a:moveTo>
                    <a:pt x="175793" y="40157"/>
                  </a:moveTo>
                  <a:lnTo>
                    <a:pt x="160210" y="40157"/>
                  </a:lnTo>
                  <a:lnTo>
                    <a:pt x="160210" y="46355"/>
                  </a:lnTo>
                  <a:lnTo>
                    <a:pt x="159880" y="50558"/>
                  </a:lnTo>
                  <a:lnTo>
                    <a:pt x="158661" y="54648"/>
                  </a:lnTo>
                  <a:lnTo>
                    <a:pt x="158559" y="54991"/>
                  </a:lnTo>
                  <a:lnTo>
                    <a:pt x="157276" y="56095"/>
                  </a:lnTo>
                  <a:lnTo>
                    <a:pt x="173849" y="56095"/>
                  </a:lnTo>
                  <a:lnTo>
                    <a:pt x="174449" y="54991"/>
                  </a:lnTo>
                  <a:lnTo>
                    <a:pt x="174545" y="54648"/>
                  </a:lnTo>
                  <a:lnTo>
                    <a:pt x="175744" y="45364"/>
                  </a:lnTo>
                  <a:lnTo>
                    <a:pt x="175793" y="40157"/>
                  </a:lnTo>
                  <a:close/>
                </a:path>
                <a:path w="381635" h="67944">
                  <a:moveTo>
                    <a:pt x="174111" y="11572"/>
                  </a:moveTo>
                  <a:lnTo>
                    <a:pt x="157156" y="11572"/>
                  </a:lnTo>
                  <a:lnTo>
                    <a:pt x="158127" y="12166"/>
                  </a:lnTo>
                  <a:lnTo>
                    <a:pt x="159448" y="14960"/>
                  </a:lnTo>
                  <a:lnTo>
                    <a:pt x="159778" y="17449"/>
                  </a:lnTo>
                  <a:lnTo>
                    <a:pt x="159778" y="24676"/>
                  </a:lnTo>
                  <a:lnTo>
                    <a:pt x="175361" y="24676"/>
                  </a:lnTo>
                  <a:lnTo>
                    <a:pt x="175361" y="20574"/>
                  </a:lnTo>
                  <a:lnTo>
                    <a:pt x="174298" y="12915"/>
                  </a:lnTo>
                  <a:lnTo>
                    <a:pt x="174194" y="12166"/>
                  </a:lnTo>
                  <a:lnTo>
                    <a:pt x="174111" y="11572"/>
                  </a:lnTo>
                  <a:close/>
                </a:path>
                <a:path w="381635" h="67944">
                  <a:moveTo>
                    <a:pt x="86423" y="0"/>
                  </a:moveTo>
                  <a:lnTo>
                    <a:pt x="78117" y="0"/>
                  </a:lnTo>
                  <a:lnTo>
                    <a:pt x="72364" y="2501"/>
                  </a:lnTo>
                  <a:lnTo>
                    <a:pt x="64363" y="33782"/>
                  </a:lnTo>
                  <a:lnTo>
                    <a:pt x="64363" y="40157"/>
                  </a:lnTo>
                  <a:lnTo>
                    <a:pt x="64523" y="42887"/>
                  </a:lnTo>
                  <a:lnTo>
                    <a:pt x="64646" y="44983"/>
                  </a:lnTo>
                  <a:lnTo>
                    <a:pt x="81864" y="67564"/>
                  </a:lnTo>
                  <a:lnTo>
                    <a:pt x="86423" y="67564"/>
                  </a:lnTo>
                  <a:lnTo>
                    <a:pt x="95357" y="66153"/>
                  </a:lnTo>
                  <a:lnTo>
                    <a:pt x="101739" y="61922"/>
                  </a:lnTo>
                  <a:lnTo>
                    <a:pt x="104901" y="56095"/>
                  </a:lnTo>
                  <a:lnTo>
                    <a:pt x="84061" y="56095"/>
                  </a:lnTo>
                  <a:lnTo>
                    <a:pt x="82562" y="54648"/>
                  </a:lnTo>
                  <a:lnTo>
                    <a:pt x="81292" y="48882"/>
                  </a:lnTo>
                  <a:lnTo>
                    <a:pt x="81158" y="46355"/>
                  </a:lnTo>
                  <a:lnTo>
                    <a:pt x="81086" y="44983"/>
                  </a:lnTo>
                  <a:lnTo>
                    <a:pt x="80975" y="24676"/>
                  </a:lnTo>
                  <a:lnTo>
                    <a:pt x="81192" y="20574"/>
                  </a:lnTo>
                  <a:lnTo>
                    <a:pt x="81292" y="18681"/>
                  </a:lnTo>
                  <a:lnTo>
                    <a:pt x="82562" y="12915"/>
                  </a:lnTo>
                  <a:lnTo>
                    <a:pt x="83952" y="11572"/>
                  </a:lnTo>
                  <a:lnTo>
                    <a:pt x="105163" y="11572"/>
                  </a:lnTo>
                  <a:lnTo>
                    <a:pt x="101414" y="5143"/>
                  </a:lnTo>
                  <a:lnTo>
                    <a:pt x="95167" y="1285"/>
                  </a:lnTo>
                  <a:lnTo>
                    <a:pt x="86423" y="0"/>
                  </a:lnTo>
                  <a:close/>
                </a:path>
                <a:path w="381635" h="67944">
                  <a:moveTo>
                    <a:pt x="106845" y="40157"/>
                  </a:moveTo>
                  <a:lnTo>
                    <a:pt x="91262" y="40157"/>
                  </a:lnTo>
                  <a:lnTo>
                    <a:pt x="91262" y="46355"/>
                  </a:lnTo>
                  <a:lnTo>
                    <a:pt x="90931" y="50558"/>
                  </a:lnTo>
                  <a:lnTo>
                    <a:pt x="89713" y="54648"/>
                  </a:lnTo>
                  <a:lnTo>
                    <a:pt x="89611" y="54991"/>
                  </a:lnTo>
                  <a:lnTo>
                    <a:pt x="88328" y="56095"/>
                  </a:lnTo>
                  <a:lnTo>
                    <a:pt x="104901" y="56095"/>
                  </a:lnTo>
                  <a:lnTo>
                    <a:pt x="105500" y="54991"/>
                  </a:lnTo>
                  <a:lnTo>
                    <a:pt x="105596" y="54648"/>
                  </a:lnTo>
                  <a:lnTo>
                    <a:pt x="106795" y="45364"/>
                  </a:lnTo>
                  <a:lnTo>
                    <a:pt x="106845" y="40157"/>
                  </a:lnTo>
                  <a:close/>
                </a:path>
                <a:path w="381635" h="67944">
                  <a:moveTo>
                    <a:pt x="105163" y="11572"/>
                  </a:moveTo>
                  <a:lnTo>
                    <a:pt x="88207" y="11572"/>
                  </a:lnTo>
                  <a:lnTo>
                    <a:pt x="89179" y="12166"/>
                  </a:lnTo>
                  <a:lnTo>
                    <a:pt x="90500" y="14960"/>
                  </a:lnTo>
                  <a:lnTo>
                    <a:pt x="90830" y="17449"/>
                  </a:lnTo>
                  <a:lnTo>
                    <a:pt x="90830" y="24676"/>
                  </a:lnTo>
                  <a:lnTo>
                    <a:pt x="106413" y="24676"/>
                  </a:lnTo>
                  <a:lnTo>
                    <a:pt x="106413" y="20574"/>
                  </a:lnTo>
                  <a:lnTo>
                    <a:pt x="105349" y="12915"/>
                  </a:lnTo>
                  <a:lnTo>
                    <a:pt x="105245" y="12166"/>
                  </a:lnTo>
                  <a:lnTo>
                    <a:pt x="105163" y="11572"/>
                  </a:lnTo>
                  <a:close/>
                </a:path>
                <a:path w="381635" h="67944">
                  <a:moveTo>
                    <a:pt x="23012" y="1270"/>
                  </a:moveTo>
                  <a:lnTo>
                    <a:pt x="0" y="1270"/>
                  </a:lnTo>
                  <a:lnTo>
                    <a:pt x="0" y="66294"/>
                  </a:lnTo>
                  <a:lnTo>
                    <a:pt x="15049" y="66294"/>
                  </a:lnTo>
                  <a:lnTo>
                    <a:pt x="15049" y="17843"/>
                  </a:lnTo>
                  <a:lnTo>
                    <a:pt x="25804" y="17843"/>
                  </a:lnTo>
                  <a:lnTo>
                    <a:pt x="23012" y="1270"/>
                  </a:lnTo>
                  <a:close/>
                </a:path>
                <a:path w="381635" h="67944">
                  <a:moveTo>
                    <a:pt x="25804" y="17843"/>
                  </a:moveTo>
                  <a:lnTo>
                    <a:pt x="15227" y="17843"/>
                  </a:lnTo>
                  <a:lnTo>
                    <a:pt x="23787" y="66294"/>
                  </a:lnTo>
                  <a:lnTo>
                    <a:pt x="35382" y="66294"/>
                  </a:lnTo>
                  <a:lnTo>
                    <a:pt x="40064" y="39789"/>
                  </a:lnTo>
                  <a:lnTo>
                    <a:pt x="29502" y="39789"/>
                  </a:lnTo>
                  <a:lnTo>
                    <a:pt x="25804" y="17843"/>
                  </a:lnTo>
                  <a:close/>
                </a:path>
                <a:path w="381635" h="67944">
                  <a:moveTo>
                    <a:pt x="59169" y="17843"/>
                  </a:moveTo>
                  <a:lnTo>
                    <a:pt x="44119" y="17843"/>
                  </a:lnTo>
                  <a:lnTo>
                    <a:pt x="44119" y="66294"/>
                  </a:lnTo>
                  <a:lnTo>
                    <a:pt x="59169" y="66294"/>
                  </a:lnTo>
                  <a:lnTo>
                    <a:pt x="59169" y="17843"/>
                  </a:lnTo>
                  <a:close/>
                </a:path>
                <a:path w="381635" h="67944">
                  <a:moveTo>
                    <a:pt x="59169" y="1270"/>
                  </a:moveTo>
                  <a:lnTo>
                    <a:pt x="36156" y="1270"/>
                  </a:lnTo>
                  <a:lnTo>
                    <a:pt x="29667" y="39789"/>
                  </a:lnTo>
                  <a:lnTo>
                    <a:pt x="40064" y="39789"/>
                  </a:lnTo>
                  <a:lnTo>
                    <a:pt x="43941" y="17843"/>
                  </a:lnTo>
                  <a:lnTo>
                    <a:pt x="59169" y="17843"/>
                  </a:lnTo>
                  <a:lnTo>
                    <a:pt x="59169" y="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014979" y="1097032"/>
              <a:ext cx="707086" cy="187144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83999" y="2438576"/>
              <a:ext cx="7100556" cy="1253404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433471" y="1359037"/>
              <a:ext cx="815694" cy="187457"/>
            </a:xfrm>
            <a:prstGeom prst="rect">
              <a:avLst/>
            </a:prstGeom>
          </p:spPr>
        </p:pic>
      </p:grpSp>
      <p:sp>
        <p:nvSpPr>
          <p:cNvPr id="91" name="object 91"/>
          <p:cNvSpPr txBox="1"/>
          <p:nvPr/>
        </p:nvSpPr>
        <p:spPr>
          <a:xfrm>
            <a:off x="7547940" y="1588946"/>
            <a:ext cx="35750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35" dirty="0">
                <a:latin typeface="Tahoma"/>
                <a:cs typeface="Tahoma"/>
              </a:rPr>
              <a:t>2x2,0</a:t>
            </a:r>
            <a:r>
              <a:rPr sz="600" spc="-20" dirty="0">
                <a:latin typeface="Tahoma"/>
                <a:cs typeface="Tahoma"/>
              </a:rPr>
              <a:t> 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2266951" y="5584443"/>
            <a:ext cx="7093584" cy="9296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3970" marR="485775" indent="-1905">
              <a:lnSpc>
                <a:spcPct val="100000"/>
              </a:lnSpc>
              <a:spcBef>
                <a:spcPts val="125"/>
              </a:spcBef>
            </a:pPr>
            <a:r>
              <a:rPr sz="600" spc="-80" dirty="0">
                <a:latin typeface="Tahoma"/>
                <a:cs typeface="Tahoma"/>
              </a:rPr>
              <a:t>*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Niższą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dawkę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55" dirty="0">
                <a:latin typeface="Tahoma"/>
                <a:cs typeface="Tahoma"/>
              </a:rPr>
              <a:t>1,0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zaleca się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przy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łącznym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stosowaniu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 </a:t>
            </a:r>
            <a:r>
              <a:rPr sz="600" spc="-30" dirty="0">
                <a:latin typeface="Tahoma"/>
                <a:cs typeface="Tahoma"/>
              </a:rPr>
              <a:t>fungicydami,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herbicydami,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insektycydami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nawozami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dolistnymi.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ich</a:t>
            </a:r>
            <a:r>
              <a:rPr sz="600" spc="-10" dirty="0">
                <a:latin typeface="Tahoma"/>
                <a:cs typeface="Tahoma"/>
              </a:rPr>
              <a:t> skuteczność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szybkość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działania.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Wyższą</a:t>
            </a:r>
            <a:r>
              <a:rPr sz="600" spc="-10" dirty="0">
                <a:latin typeface="Tahoma"/>
                <a:cs typeface="Tahoma"/>
              </a:rPr>
              <a:t> dawkę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MEGAFOL-</a:t>
            </a:r>
            <a:r>
              <a:rPr sz="600" spc="-60" dirty="0">
                <a:latin typeface="Tahoma"/>
                <a:cs typeface="Tahoma"/>
              </a:rPr>
              <a:t>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2,0-</a:t>
            </a:r>
            <a:r>
              <a:rPr sz="600" spc="-45" dirty="0">
                <a:latin typeface="Tahoma"/>
                <a:cs typeface="Tahoma"/>
              </a:rPr>
              <a:t>3,0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przypadku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wystąpienia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stresu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np.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przymrozek,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5" dirty="0">
                <a:latin typeface="Tahoma"/>
                <a:cs typeface="Tahoma"/>
              </a:rPr>
              <a:t>susza,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zalanie,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uszkodzenia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poherbicydowe,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grad.</a:t>
            </a:r>
            <a:endParaRPr sz="600">
              <a:latin typeface="Tahoma"/>
              <a:cs typeface="Tahoma"/>
            </a:endParaRPr>
          </a:p>
          <a:p>
            <a:pPr marL="12700" marR="163830">
              <a:lnSpc>
                <a:spcPct val="100000"/>
              </a:lnSpc>
            </a:pPr>
            <a:r>
              <a:rPr sz="600" spc="-55" dirty="0">
                <a:latin typeface="Tahoma"/>
                <a:cs typeface="Tahoma"/>
              </a:rPr>
              <a:t>**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LECITEC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celu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ochrony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oparzeniami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słonecznymi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chorobami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grzybowymi.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Jednocześnie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wyrównuje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dojrzewanie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wybarwienie,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zabezpiecza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nadmiernym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wchłanianiem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podczas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opadów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oraz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właściwości </a:t>
            </a:r>
            <a:r>
              <a:rPr sz="600" spc="-25" dirty="0">
                <a:latin typeface="Tahoma"/>
                <a:cs typeface="Tahoma"/>
              </a:rPr>
              <a:t>przechowalnicze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transportowe.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stężeniu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0,3-</a:t>
            </a:r>
            <a:r>
              <a:rPr sz="600" spc="-45" dirty="0">
                <a:latin typeface="Tahoma"/>
                <a:cs typeface="Tahoma"/>
              </a:rPr>
              <a:t>0,5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135" dirty="0">
                <a:latin typeface="Tahoma"/>
                <a:cs typeface="Tahoma"/>
              </a:rPr>
              <a:t>%,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(300-</a:t>
            </a:r>
            <a:r>
              <a:rPr sz="600" spc="-30" dirty="0">
                <a:latin typeface="Tahoma"/>
                <a:cs typeface="Tahoma"/>
              </a:rPr>
              <a:t>500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wody).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600" b="1" spc="-45" dirty="0">
                <a:latin typeface="Trebuchet MS"/>
                <a:cs typeface="Trebuchet MS"/>
              </a:rPr>
              <a:t>Uzupełniające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50" dirty="0">
                <a:latin typeface="Trebuchet MS"/>
                <a:cs typeface="Trebuchet MS"/>
              </a:rPr>
              <a:t>nawożenie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10" dirty="0">
                <a:latin typeface="Trebuchet MS"/>
                <a:cs typeface="Trebuchet MS"/>
              </a:rPr>
              <a:t>doglebowe:</a:t>
            </a:r>
            <a:endParaRPr sz="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VIVA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10L/ha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(minimum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500L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hektar).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IBER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b="1" spc="-25" dirty="0">
                <a:latin typeface="Trebuchet MS"/>
                <a:cs typeface="Trebuchet MS"/>
              </a:rPr>
              <a:t>HUMUS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40" dirty="0">
                <a:latin typeface="Tahoma"/>
                <a:cs typeface="Tahoma"/>
              </a:rPr>
              <a:t>2,5-</a:t>
            </a:r>
            <a:r>
              <a:rPr sz="600" spc="-45" dirty="0">
                <a:latin typeface="Tahoma"/>
                <a:cs typeface="Tahoma"/>
              </a:rPr>
              <a:t>5,0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kg/ha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Dawkę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2,5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kg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można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dwukrotnie.</a:t>
            </a:r>
            <a:endParaRPr sz="60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RADIFARM</a:t>
            </a:r>
            <a:r>
              <a:rPr sz="600" b="1" spc="-5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250ml/100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moczenie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sadzonek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posadzeniem,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podlewanie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po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posadzeniu.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RADIFARM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stymuluje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rozwój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systemu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korzeniowego,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przez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to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zdolność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rośliny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do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absorbowania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składników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odżywczych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</a:t>
            </a:r>
            <a:r>
              <a:rPr sz="600" spc="-5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gleby.</a:t>
            </a:r>
            <a:endParaRPr sz="600">
              <a:latin typeface="Tahoma"/>
              <a:cs typeface="Tahoma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7439359" y="1835280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7475598" y="2117601"/>
            <a:ext cx="42989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5,0-</a:t>
            </a:r>
            <a:r>
              <a:rPr sz="650" spc="-45" dirty="0">
                <a:latin typeface="Tahoma"/>
                <a:cs typeface="Tahoma"/>
              </a:rPr>
              <a:t>8,0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8895375" y="2379615"/>
            <a:ext cx="42989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5,0-</a:t>
            </a:r>
            <a:r>
              <a:rPr sz="650" spc="-45" dirty="0">
                <a:latin typeface="Tahoma"/>
                <a:cs typeface="Tahoma"/>
              </a:rPr>
              <a:t>8,0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7527274" y="2351548"/>
            <a:ext cx="37782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8947052" y="2618680"/>
            <a:ext cx="37782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7606440" y="2583678"/>
            <a:ext cx="29908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9024649" y="2845692"/>
            <a:ext cx="29908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8380543" y="2191736"/>
            <a:ext cx="11874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25" dirty="0">
                <a:latin typeface="Tahoma"/>
                <a:cs typeface="Tahoma"/>
              </a:rPr>
              <a:t>lub</a:t>
            </a:r>
            <a:endParaRPr sz="6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9299" y="0"/>
            <a:ext cx="12700" cy="360045"/>
          </a:xfrm>
          <a:custGeom>
            <a:avLst/>
            <a:gdLst/>
            <a:ahLst/>
            <a:cxnLst/>
            <a:rect l="l" t="t" r="r" b="b"/>
            <a:pathLst>
              <a:path w="12700" h="360045">
                <a:moveTo>
                  <a:pt x="12700" y="0"/>
                </a:moveTo>
                <a:lnTo>
                  <a:pt x="0" y="0"/>
                </a:lnTo>
                <a:lnTo>
                  <a:pt x="0" y="360009"/>
                </a:lnTo>
                <a:lnTo>
                  <a:pt x="12700" y="360009"/>
                </a:lnTo>
                <a:lnTo>
                  <a:pt x="12700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3060" y="444505"/>
            <a:ext cx="203200" cy="147955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25" dirty="0">
                <a:latin typeface="Trebuchet MS"/>
                <a:cs typeface="Trebuchet MS"/>
              </a:rPr>
              <a:t>28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279647" y="1454138"/>
            <a:ext cx="7105650" cy="4046220"/>
            <a:chOff x="683996" y="720001"/>
            <a:chExt cx="7105650" cy="4046220"/>
          </a:xfrm>
        </p:grpSpPr>
        <p:sp>
          <p:nvSpPr>
            <p:cNvPr id="5" name="object 5"/>
            <p:cNvSpPr/>
            <p:nvPr/>
          </p:nvSpPr>
          <p:spPr>
            <a:xfrm>
              <a:off x="683996" y="720001"/>
              <a:ext cx="5324475" cy="4046220"/>
            </a:xfrm>
            <a:custGeom>
              <a:avLst/>
              <a:gdLst/>
              <a:ahLst/>
              <a:cxnLst/>
              <a:rect l="l" t="t" r="r" b="b"/>
              <a:pathLst>
                <a:path w="5324475" h="4046220">
                  <a:moveTo>
                    <a:pt x="1774799" y="0"/>
                  </a:moveTo>
                  <a:lnTo>
                    <a:pt x="0" y="0"/>
                  </a:lnTo>
                  <a:lnTo>
                    <a:pt x="0" y="4045635"/>
                  </a:lnTo>
                  <a:lnTo>
                    <a:pt x="1774799" y="4045635"/>
                  </a:lnTo>
                  <a:lnTo>
                    <a:pt x="1774799" y="0"/>
                  </a:lnTo>
                  <a:close/>
                </a:path>
                <a:path w="5324475" h="4046220">
                  <a:moveTo>
                    <a:pt x="5324399" y="0"/>
                  </a:moveTo>
                  <a:lnTo>
                    <a:pt x="3549599" y="0"/>
                  </a:lnTo>
                  <a:lnTo>
                    <a:pt x="3549599" y="4045635"/>
                  </a:lnTo>
                  <a:lnTo>
                    <a:pt x="5324399" y="4045635"/>
                  </a:lnTo>
                  <a:lnTo>
                    <a:pt x="5324399" y="0"/>
                  </a:lnTo>
                  <a:close/>
                </a:path>
              </a:pathLst>
            </a:custGeom>
            <a:solidFill>
              <a:srgbClr val="E3E3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83999" y="4435282"/>
              <a:ext cx="1774825" cy="12700"/>
            </a:xfrm>
            <a:custGeom>
              <a:avLst/>
              <a:gdLst/>
              <a:ahLst/>
              <a:cxnLst/>
              <a:rect l="l" t="t" r="r" b="b"/>
              <a:pathLst>
                <a:path w="1774825" h="12700">
                  <a:moveTo>
                    <a:pt x="0" y="12700"/>
                  </a:moveTo>
                  <a:lnTo>
                    <a:pt x="1774799" y="12700"/>
                  </a:lnTo>
                  <a:lnTo>
                    <a:pt x="1774799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458800" y="4441632"/>
              <a:ext cx="1774825" cy="0"/>
            </a:xfrm>
            <a:custGeom>
              <a:avLst/>
              <a:gdLst/>
              <a:ahLst/>
              <a:cxnLst/>
              <a:rect l="l" t="t" r="r" b="b"/>
              <a:pathLst>
                <a:path w="1774825">
                  <a:moveTo>
                    <a:pt x="0" y="0"/>
                  </a:moveTo>
                  <a:lnTo>
                    <a:pt x="1774799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233599" y="4435282"/>
              <a:ext cx="1774825" cy="12700"/>
            </a:xfrm>
            <a:custGeom>
              <a:avLst/>
              <a:gdLst/>
              <a:ahLst/>
              <a:cxnLst/>
              <a:rect l="l" t="t" r="r" b="b"/>
              <a:pathLst>
                <a:path w="1774825" h="12700">
                  <a:moveTo>
                    <a:pt x="0" y="12700"/>
                  </a:moveTo>
                  <a:lnTo>
                    <a:pt x="1774799" y="12700"/>
                  </a:lnTo>
                  <a:lnTo>
                    <a:pt x="1774799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008399" y="4441632"/>
              <a:ext cx="1774825" cy="0"/>
            </a:xfrm>
            <a:custGeom>
              <a:avLst/>
              <a:gdLst/>
              <a:ahLst/>
              <a:cxnLst/>
              <a:rect l="l" t="t" r="r" b="b"/>
              <a:pathLst>
                <a:path w="1774825">
                  <a:moveTo>
                    <a:pt x="0" y="0"/>
                  </a:moveTo>
                  <a:lnTo>
                    <a:pt x="1774799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2344130" y="4483019"/>
            <a:ext cx="1645920" cy="322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 </a:t>
            </a:r>
            <a:r>
              <a:rPr sz="650" spc="-25" dirty="0">
                <a:latin typeface="Tahoma"/>
                <a:cs typeface="Tahoma"/>
              </a:rPr>
              <a:t>Set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stymuluje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 </a:t>
            </a:r>
            <a:r>
              <a:rPr sz="650" spc="-30" dirty="0">
                <a:latin typeface="Tahoma"/>
                <a:cs typeface="Tahoma"/>
              </a:rPr>
              <a:t>wydłuża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kwitnienie,</a:t>
            </a:r>
            <a:r>
              <a:rPr sz="650" spc="-20" dirty="0">
                <a:latin typeface="Tahoma"/>
                <a:cs typeface="Tahoma"/>
              </a:rPr>
              <a:t> poprawia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zawiązywanie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owoców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zapobiega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opadaniu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zawiązków.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113754" y="4483019"/>
            <a:ext cx="1656714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Stymulowanie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naturalnej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odporności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roślin.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Zapobieganiewystąpienianiedoborówskładników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pokarmowych.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Eckosil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poprawia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właściwości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przechowalnicze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plonu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podnosząc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jego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jędrność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masę.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916729" y="4483019"/>
            <a:ext cx="16002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9850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 </a:t>
            </a:r>
            <a:r>
              <a:rPr sz="650" spc="-40" dirty="0">
                <a:latin typeface="Tahoma"/>
                <a:cs typeface="Tahoma"/>
              </a:rPr>
              <a:t>Cream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podnosi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jakość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wielkość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plonu,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wpływając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na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proces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fotosyntezy.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Calcio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Sprint</a:t>
            </a:r>
            <a:endParaRPr sz="650">
              <a:latin typeface="Tahoma"/>
              <a:cs typeface="Tahoma"/>
            </a:endParaRPr>
          </a:p>
          <a:p>
            <a:pPr marL="130175" marR="57150" indent="-66040">
              <a:lnSpc>
                <a:spcPct val="100000"/>
              </a:lnSpc>
            </a:pPr>
            <a:r>
              <a:rPr sz="650" spc="-25" dirty="0">
                <a:latin typeface="Tahoma"/>
                <a:cs typeface="Tahoma"/>
              </a:rPr>
              <a:t>ogranicza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powstawanie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niedoborów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wapnia,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poprawia </a:t>
            </a:r>
            <a:r>
              <a:rPr sz="650" spc="-10" dirty="0">
                <a:latin typeface="Tahoma"/>
                <a:cs typeface="Tahoma"/>
              </a:rPr>
              <a:t>właściwości</a:t>
            </a:r>
            <a:r>
              <a:rPr sz="650" spc="-3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przechowalnicze.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663239" y="4483019"/>
            <a:ext cx="1656714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Lecitec</a:t>
            </a:r>
            <a:r>
              <a:rPr sz="650" spc="2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jako</a:t>
            </a:r>
            <a:r>
              <a:rPr sz="650" spc="2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alternatywne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rozwiązanie</a:t>
            </a:r>
            <a:r>
              <a:rPr sz="650" spc="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ochrony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przed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chorobami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grzybowymi,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zapobiega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pękaniu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poparzeniom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słonecznym,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wyrównuje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dojrzewanie</a:t>
            </a:r>
            <a:r>
              <a:rPr sz="650" spc="-8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oraz</a:t>
            </a:r>
            <a:r>
              <a:rPr sz="650" spc="-8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zapobiega</a:t>
            </a:r>
            <a:r>
              <a:rPr sz="650" spc="-8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utracie</a:t>
            </a:r>
            <a:r>
              <a:rPr sz="650" spc="-80" dirty="0">
                <a:latin typeface="Tahoma"/>
                <a:cs typeface="Tahoma"/>
              </a:rPr>
              <a:t> </a:t>
            </a:r>
            <a:r>
              <a:rPr sz="650" spc="-50" dirty="0">
                <a:latin typeface="Tahoma"/>
                <a:cs typeface="Tahoma"/>
              </a:rPr>
              <a:t>wody</a:t>
            </a:r>
            <a:r>
              <a:rPr sz="650" spc="-8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podczas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przechowywania.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73079" y="5275004"/>
            <a:ext cx="38925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45" dirty="0">
                <a:latin typeface="Trebuchet MS"/>
                <a:cs typeface="Trebuchet MS"/>
              </a:rPr>
              <a:t>Kwitnienie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540538" y="5275004"/>
            <a:ext cx="80264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0" dirty="0">
                <a:latin typeface="Trebuchet MS"/>
                <a:cs typeface="Trebuchet MS"/>
              </a:rPr>
              <a:t>Zawiązywanie</a:t>
            </a:r>
            <a:r>
              <a:rPr sz="650" b="1" spc="20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owoców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388502" y="5275004"/>
            <a:ext cx="6565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35" dirty="0">
                <a:latin typeface="Trebuchet MS"/>
                <a:cs typeface="Trebuchet MS"/>
              </a:rPr>
              <a:t>Wzrost</a:t>
            </a:r>
            <a:r>
              <a:rPr sz="650" b="1" spc="-50" dirty="0">
                <a:latin typeface="Trebuchet MS"/>
                <a:cs typeface="Trebuchet MS"/>
              </a:rPr>
              <a:t> </a:t>
            </a:r>
            <a:r>
              <a:rPr sz="650" b="1" spc="-45" dirty="0">
                <a:latin typeface="Trebuchet MS"/>
                <a:cs typeface="Trebuchet MS"/>
              </a:rPr>
              <a:t>zawiązków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121475" y="5275004"/>
            <a:ext cx="74041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5" dirty="0">
                <a:latin typeface="Trebuchet MS"/>
                <a:cs typeface="Trebuchet MS"/>
              </a:rPr>
              <a:t>Dojrzewanie</a:t>
            </a:r>
            <a:r>
              <a:rPr sz="650" b="1" spc="5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owoców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2268091" y="1066629"/>
            <a:ext cx="51212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95" dirty="0"/>
              <a:t>NAWOŻENIE</a:t>
            </a:r>
            <a:r>
              <a:rPr spc="75" dirty="0"/>
              <a:t> </a:t>
            </a:r>
            <a:r>
              <a:rPr dirty="0"/>
              <a:t>I</a:t>
            </a:r>
            <a:r>
              <a:rPr spc="75" dirty="0"/>
              <a:t> </a:t>
            </a:r>
            <a:r>
              <a:rPr spc="-210" dirty="0"/>
              <a:t>BIOSTYMULACJA</a:t>
            </a:r>
            <a:r>
              <a:rPr spc="80" dirty="0"/>
              <a:t> </a:t>
            </a:r>
            <a:r>
              <a:rPr spc="-210" dirty="0"/>
              <a:t>MORELA</a:t>
            </a:r>
            <a:r>
              <a:rPr spc="65" dirty="0"/>
              <a:t> </a:t>
            </a:r>
            <a:r>
              <a:rPr spc="145" dirty="0"/>
              <a:t>/</a:t>
            </a:r>
            <a:r>
              <a:rPr spc="70" dirty="0"/>
              <a:t> </a:t>
            </a:r>
            <a:r>
              <a:rPr spc="-110" dirty="0"/>
              <a:t>BRZOSKWINIA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3522917" y="1588946"/>
            <a:ext cx="4057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5" dirty="0">
                <a:latin typeface="Tahoma"/>
                <a:cs typeface="Tahoma"/>
              </a:rPr>
              <a:t>1,0-</a:t>
            </a:r>
            <a:r>
              <a:rPr sz="600" spc="-20" dirty="0">
                <a:latin typeface="Tahoma"/>
                <a:cs typeface="Tahoma"/>
              </a:rPr>
              <a:t>2,0L/ha*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462618" y="1797834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552597" y="2105250"/>
            <a:ext cx="37592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2x1,5</a:t>
            </a:r>
            <a:r>
              <a:rPr sz="650" spc="-3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629699" y="2375932"/>
            <a:ext cx="29908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2279650" y="1565275"/>
            <a:ext cx="7099300" cy="2861310"/>
            <a:chOff x="683999" y="831138"/>
            <a:chExt cx="7099300" cy="2861310"/>
          </a:xfrm>
        </p:grpSpPr>
        <p:sp>
          <p:nvSpPr>
            <p:cNvPr id="24" name="object 24"/>
            <p:cNvSpPr/>
            <p:nvPr/>
          </p:nvSpPr>
          <p:spPr>
            <a:xfrm>
              <a:off x="2253000" y="3024331"/>
              <a:ext cx="12700" cy="53975"/>
            </a:xfrm>
            <a:custGeom>
              <a:avLst/>
              <a:gdLst/>
              <a:ahLst/>
              <a:cxnLst/>
              <a:rect l="l" t="t" r="r" b="b"/>
              <a:pathLst>
                <a:path w="12700" h="53975">
                  <a:moveTo>
                    <a:pt x="12062" y="51676"/>
                  </a:moveTo>
                  <a:lnTo>
                    <a:pt x="11315" y="51676"/>
                  </a:lnTo>
                  <a:lnTo>
                    <a:pt x="11871" y="53378"/>
                  </a:lnTo>
                  <a:lnTo>
                    <a:pt x="12020" y="52311"/>
                  </a:lnTo>
                  <a:lnTo>
                    <a:pt x="12062" y="51676"/>
                  </a:lnTo>
                  <a:close/>
                </a:path>
                <a:path w="12700" h="53975">
                  <a:moveTo>
                    <a:pt x="11263" y="47485"/>
                  </a:moveTo>
                  <a:lnTo>
                    <a:pt x="9300" y="47485"/>
                  </a:lnTo>
                  <a:lnTo>
                    <a:pt x="9499" y="47726"/>
                  </a:lnTo>
                  <a:lnTo>
                    <a:pt x="9367" y="47726"/>
                  </a:lnTo>
                  <a:lnTo>
                    <a:pt x="11087" y="52311"/>
                  </a:lnTo>
                  <a:lnTo>
                    <a:pt x="11315" y="51676"/>
                  </a:lnTo>
                  <a:lnTo>
                    <a:pt x="12062" y="51676"/>
                  </a:lnTo>
                  <a:lnTo>
                    <a:pt x="12179" y="49936"/>
                  </a:lnTo>
                  <a:lnTo>
                    <a:pt x="11354" y="47726"/>
                  </a:lnTo>
                  <a:lnTo>
                    <a:pt x="9499" y="47726"/>
                  </a:lnTo>
                  <a:lnTo>
                    <a:pt x="9300" y="47485"/>
                  </a:lnTo>
                  <a:lnTo>
                    <a:pt x="11263" y="47485"/>
                  </a:lnTo>
                  <a:close/>
                </a:path>
                <a:path w="12700" h="53975">
                  <a:moveTo>
                    <a:pt x="8665" y="40716"/>
                  </a:moveTo>
                  <a:lnTo>
                    <a:pt x="8013" y="40716"/>
                  </a:lnTo>
                  <a:lnTo>
                    <a:pt x="8331" y="43548"/>
                  </a:lnTo>
                  <a:lnTo>
                    <a:pt x="9499" y="47726"/>
                  </a:lnTo>
                  <a:lnTo>
                    <a:pt x="9367" y="47726"/>
                  </a:lnTo>
                  <a:lnTo>
                    <a:pt x="9277" y="47485"/>
                  </a:lnTo>
                  <a:lnTo>
                    <a:pt x="11263" y="47485"/>
                  </a:lnTo>
                  <a:lnTo>
                    <a:pt x="11178" y="47256"/>
                  </a:lnTo>
                  <a:lnTo>
                    <a:pt x="10604" y="47256"/>
                  </a:lnTo>
                  <a:lnTo>
                    <a:pt x="10452" y="45821"/>
                  </a:lnTo>
                  <a:lnTo>
                    <a:pt x="10391" y="45250"/>
                  </a:lnTo>
                  <a:lnTo>
                    <a:pt x="10295" y="44348"/>
                  </a:lnTo>
                  <a:lnTo>
                    <a:pt x="10210" y="43548"/>
                  </a:lnTo>
                  <a:lnTo>
                    <a:pt x="9855" y="41808"/>
                  </a:lnTo>
                  <a:lnTo>
                    <a:pt x="8724" y="41097"/>
                  </a:lnTo>
                  <a:lnTo>
                    <a:pt x="8665" y="40716"/>
                  </a:lnTo>
                  <a:close/>
                </a:path>
                <a:path w="12700" h="53975">
                  <a:moveTo>
                    <a:pt x="10642" y="45821"/>
                  </a:moveTo>
                  <a:lnTo>
                    <a:pt x="10604" y="47256"/>
                  </a:lnTo>
                  <a:lnTo>
                    <a:pt x="11178" y="47256"/>
                  </a:lnTo>
                  <a:lnTo>
                    <a:pt x="10642" y="45821"/>
                  </a:lnTo>
                  <a:close/>
                </a:path>
                <a:path w="12700" h="53975">
                  <a:moveTo>
                    <a:pt x="2745" y="13296"/>
                  </a:moveTo>
                  <a:lnTo>
                    <a:pt x="939" y="13296"/>
                  </a:lnTo>
                  <a:lnTo>
                    <a:pt x="2006" y="17475"/>
                  </a:lnTo>
                  <a:lnTo>
                    <a:pt x="952" y="22212"/>
                  </a:lnTo>
                  <a:lnTo>
                    <a:pt x="2616" y="24790"/>
                  </a:lnTo>
                  <a:lnTo>
                    <a:pt x="2921" y="24790"/>
                  </a:lnTo>
                  <a:lnTo>
                    <a:pt x="3035" y="27330"/>
                  </a:lnTo>
                  <a:lnTo>
                    <a:pt x="3324" y="29387"/>
                  </a:lnTo>
                  <a:lnTo>
                    <a:pt x="3403" y="29946"/>
                  </a:lnTo>
                  <a:lnTo>
                    <a:pt x="4025" y="30530"/>
                  </a:lnTo>
                  <a:lnTo>
                    <a:pt x="5295" y="32753"/>
                  </a:lnTo>
                  <a:lnTo>
                    <a:pt x="4241" y="35267"/>
                  </a:lnTo>
                  <a:lnTo>
                    <a:pt x="6413" y="36817"/>
                  </a:lnTo>
                  <a:lnTo>
                    <a:pt x="6720" y="38239"/>
                  </a:lnTo>
                  <a:lnTo>
                    <a:pt x="6756" y="38404"/>
                  </a:lnTo>
                  <a:lnTo>
                    <a:pt x="6857" y="44348"/>
                  </a:lnTo>
                  <a:lnTo>
                    <a:pt x="7892" y="41097"/>
                  </a:lnTo>
                  <a:lnTo>
                    <a:pt x="8013" y="40716"/>
                  </a:lnTo>
                  <a:lnTo>
                    <a:pt x="8665" y="40716"/>
                  </a:lnTo>
                  <a:lnTo>
                    <a:pt x="8445" y="39319"/>
                  </a:lnTo>
                  <a:lnTo>
                    <a:pt x="8983" y="38404"/>
                  </a:lnTo>
                  <a:lnTo>
                    <a:pt x="9080" y="38239"/>
                  </a:lnTo>
                  <a:lnTo>
                    <a:pt x="7377" y="35521"/>
                  </a:lnTo>
                  <a:lnTo>
                    <a:pt x="6680" y="35521"/>
                  </a:lnTo>
                  <a:lnTo>
                    <a:pt x="6565" y="33286"/>
                  </a:lnTo>
                  <a:lnTo>
                    <a:pt x="6489" y="31711"/>
                  </a:lnTo>
                  <a:lnTo>
                    <a:pt x="6375" y="30886"/>
                  </a:lnTo>
                  <a:lnTo>
                    <a:pt x="5529" y="29387"/>
                  </a:lnTo>
                  <a:lnTo>
                    <a:pt x="4991" y="29387"/>
                  </a:lnTo>
                  <a:lnTo>
                    <a:pt x="4902" y="27330"/>
                  </a:lnTo>
                  <a:lnTo>
                    <a:pt x="4793" y="24790"/>
                  </a:lnTo>
                  <a:lnTo>
                    <a:pt x="4737" y="23482"/>
                  </a:lnTo>
                  <a:lnTo>
                    <a:pt x="3492" y="22936"/>
                  </a:lnTo>
                  <a:lnTo>
                    <a:pt x="2971" y="21602"/>
                  </a:lnTo>
                  <a:lnTo>
                    <a:pt x="4203" y="15455"/>
                  </a:lnTo>
                  <a:lnTo>
                    <a:pt x="2745" y="13296"/>
                  </a:lnTo>
                  <a:close/>
                </a:path>
                <a:path w="12700" h="53975">
                  <a:moveTo>
                    <a:pt x="6618" y="34310"/>
                  </a:moveTo>
                  <a:lnTo>
                    <a:pt x="6680" y="35521"/>
                  </a:lnTo>
                  <a:lnTo>
                    <a:pt x="7377" y="35521"/>
                  </a:lnTo>
                  <a:lnTo>
                    <a:pt x="6618" y="34310"/>
                  </a:lnTo>
                  <a:close/>
                </a:path>
                <a:path w="12700" h="53975">
                  <a:moveTo>
                    <a:pt x="4946" y="28354"/>
                  </a:moveTo>
                  <a:lnTo>
                    <a:pt x="4991" y="29387"/>
                  </a:lnTo>
                  <a:lnTo>
                    <a:pt x="5529" y="29387"/>
                  </a:lnTo>
                  <a:lnTo>
                    <a:pt x="4946" y="28354"/>
                  </a:lnTo>
                  <a:close/>
                </a:path>
                <a:path w="12700" h="53975">
                  <a:moveTo>
                    <a:pt x="5054" y="0"/>
                  </a:moveTo>
                  <a:lnTo>
                    <a:pt x="4648" y="1193"/>
                  </a:lnTo>
                  <a:lnTo>
                    <a:pt x="1536" y="3860"/>
                  </a:lnTo>
                  <a:lnTo>
                    <a:pt x="2336" y="6413"/>
                  </a:lnTo>
                  <a:lnTo>
                    <a:pt x="1904" y="9702"/>
                  </a:lnTo>
                  <a:lnTo>
                    <a:pt x="0" y="14071"/>
                  </a:lnTo>
                  <a:lnTo>
                    <a:pt x="939" y="13296"/>
                  </a:lnTo>
                  <a:lnTo>
                    <a:pt x="2745" y="13296"/>
                  </a:lnTo>
                  <a:lnTo>
                    <a:pt x="2539" y="12992"/>
                  </a:lnTo>
                  <a:lnTo>
                    <a:pt x="3086" y="11074"/>
                  </a:lnTo>
                  <a:lnTo>
                    <a:pt x="3835" y="10795"/>
                  </a:lnTo>
                  <a:lnTo>
                    <a:pt x="3920" y="5257"/>
                  </a:lnTo>
                  <a:lnTo>
                    <a:pt x="3276" y="5257"/>
                  </a:lnTo>
                  <a:lnTo>
                    <a:pt x="6222" y="393"/>
                  </a:lnTo>
                  <a:lnTo>
                    <a:pt x="5054" y="0"/>
                  </a:lnTo>
                  <a:close/>
                </a:path>
                <a:path w="12700" h="53975">
                  <a:moveTo>
                    <a:pt x="3936" y="4191"/>
                  </a:moveTo>
                  <a:lnTo>
                    <a:pt x="3276" y="5257"/>
                  </a:lnTo>
                  <a:lnTo>
                    <a:pt x="3920" y="5257"/>
                  </a:lnTo>
                  <a:lnTo>
                    <a:pt x="3936" y="4191"/>
                  </a:lnTo>
                  <a:close/>
                </a:path>
              </a:pathLst>
            </a:custGeom>
            <a:solidFill>
              <a:srgbClr val="B0D6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22960" y="842419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69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69" y="94729"/>
                  </a:lnTo>
                  <a:lnTo>
                    <a:pt x="420369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6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69" y="90271"/>
                  </a:lnTo>
                  <a:lnTo>
                    <a:pt x="420369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69" y="94729"/>
                  </a:moveTo>
                  <a:lnTo>
                    <a:pt x="333374" y="94729"/>
                  </a:lnTo>
                  <a:lnTo>
                    <a:pt x="336172" y="105651"/>
                  </a:lnTo>
                  <a:lnTo>
                    <a:pt x="420369" y="105651"/>
                  </a:lnTo>
                  <a:lnTo>
                    <a:pt x="420369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6" y="86220"/>
                  </a:lnTo>
                  <a:lnTo>
                    <a:pt x="531876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6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6" y="1308"/>
                  </a:lnTo>
                  <a:lnTo>
                    <a:pt x="531876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832650" y="85070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10" h="90805">
                  <a:moveTo>
                    <a:pt x="180428" y="64985"/>
                  </a:moveTo>
                  <a:lnTo>
                    <a:pt x="153136" y="64985"/>
                  </a:lnTo>
                  <a:lnTo>
                    <a:pt x="153136" y="56578"/>
                  </a:lnTo>
                  <a:lnTo>
                    <a:pt x="177114" y="56578"/>
                  </a:lnTo>
                  <a:lnTo>
                    <a:pt x="177114" y="33540"/>
                  </a:lnTo>
                  <a:lnTo>
                    <a:pt x="153136" y="33540"/>
                  </a:lnTo>
                  <a:lnTo>
                    <a:pt x="153136" y="25387"/>
                  </a:lnTo>
                  <a:lnTo>
                    <a:pt x="179539" y="25387"/>
                  </a:lnTo>
                  <a:lnTo>
                    <a:pt x="179539" y="1295"/>
                  </a:lnTo>
                  <a:lnTo>
                    <a:pt x="122135" y="1295"/>
                  </a:lnTo>
                  <a:lnTo>
                    <a:pt x="122135" y="89065"/>
                  </a:lnTo>
                  <a:lnTo>
                    <a:pt x="180428" y="89065"/>
                  </a:lnTo>
                  <a:lnTo>
                    <a:pt x="180428" y="64985"/>
                  </a:lnTo>
                  <a:close/>
                </a:path>
                <a:path w="588010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60"/>
                  </a:lnTo>
                  <a:lnTo>
                    <a:pt x="219392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01" y="3302"/>
                  </a:lnTo>
                  <a:lnTo>
                    <a:pt x="196329" y="12598"/>
                  </a:lnTo>
                  <a:lnTo>
                    <a:pt x="186728" y="26974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72" y="50368"/>
                  </a:lnTo>
                  <a:lnTo>
                    <a:pt x="276567" y="37376"/>
                  </a:lnTo>
                  <a:close/>
                </a:path>
                <a:path w="588010" h="90805">
                  <a:moveTo>
                    <a:pt x="365683" y="89065"/>
                  </a:moveTo>
                  <a:lnTo>
                    <a:pt x="361911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30" y="1295"/>
                  </a:lnTo>
                  <a:lnTo>
                    <a:pt x="324739" y="1295"/>
                  </a:lnTo>
                  <a:lnTo>
                    <a:pt x="324739" y="57353"/>
                  </a:lnTo>
                  <a:lnTo>
                    <a:pt x="312381" y="57353"/>
                  </a:lnTo>
                  <a:lnTo>
                    <a:pt x="317080" y="38277"/>
                  </a:lnTo>
                  <a:lnTo>
                    <a:pt x="317969" y="30505"/>
                  </a:lnTo>
                  <a:lnTo>
                    <a:pt x="319112" y="30505"/>
                  </a:lnTo>
                  <a:lnTo>
                    <a:pt x="319519" y="34721"/>
                  </a:lnTo>
                  <a:lnTo>
                    <a:pt x="320802" y="40386"/>
                  </a:lnTo>
                  <a:lnTo>
                    <a:pt x="324739" y="57353"/>
                  </a:lnTo>
                  <a:lnTo>
                    <a:pt x="324739" y="1295"/>
                  </a:lnTo>
                  <a:lnTo>
                    <a:pt x="301142" y="1295"/>
                  </a:lnTo>
                  <a:lnTo>
                    <a:pt x="271691" y="89065"/>
                  </a:lnTo>
                  <a:lnTo>
                    <a:pt x="304330" y="89065"/>
                  </a:lnTo>
                  <a:lnTo>
                    <a:pt x="306628" y="78155"/>
                  </a:lnTo>
                  <a:lnTo>
                    <a:pt x="330098" y="78155"/>
                  </a:lnTo>
                  <a:lnTo>
                    <a:pt x="332905" y="89065"/>
                  </a:lnTo>
                  <a:lnTo>
                    <a:pt x="365683" y="89065"/>
                  </a:lnTo>
                  <a:close/>
                </a:path>
                <a:path w="588010" h="90805">
                  <a:moveTo>
                    <a:pt x="428142" y="1295"/>
                  </a:moveTo>
                  <a:lnTo>
                    <a:pt x="371398" y="1295"/>
                  </a:lnTo>
                  <a:lnTo>
                    <a:pt x="371398" y="89065"/>
                  </a:lnTo>
                  <a:lnTo>
                    <a:pt x="402386" y="89065"/>
                  </a:lnTo>
                  <a:lnTo>
                    <a:pt x="402386" y="58280"/>
                  </a:lnTo>
                  <a:lnTo>
                    <a:pt x="425081" y="58280"/>
                  </a:lnTo>
                  <a:lnTo>
                    <a:pt x="425081" y="35255"/>
                  </a:lnTo>
                  <a:lnTo>
                    <a:pt x="402386" y="35255"/>
                  </a:lnTo>
                  <a:lnTo>
                    <a:pt x="402386" y="26314"/>
                  </a:lnTo>
                  <a:lnTo>
                    <a:pt x="428142" y="26314"/>
                  </a:lnTo>
                  <a:lnTo>
                    <a:pt x="428142" y="1295"/>
                  </a:lnTo>
                  <a:close/>
                </a:path>
                <a:path w="588010" h="90805">
                  <a:moveTo>
                    <a:pt x="524675" y="45275"/>
                  </a:moveTo>
                  <a:lnTo>
                    <a:pt x="521512" y="28295"/>
                  </a:lnTo>
                  <a:lnTo>
                    <a:pt x="521258" y="26924"/>
                  </a:lnTo>
                  <a:lnTo>
                    <a:pt x="511683" y="12623"/>
                  </a:lnTo>
                  <a:lnTo>
                    <a:pt x="496963" y="3327"/>
                  </a:lnTo>
                  <a:lnTo>
                    <a:pt x="493433" y="2717"/>
                  </a:lnTo>
                  <a:lnTo>
                    <a:pt x="493433" y="35267"/>
                  </a:lnTo>
                  <a:lnTo>
                    <a:pt x="493433" y="55270"/>
                  </a:lnTo>
                  <a:lnTo>
                    <a:pt x="487057" y="62115"/>
                  </a:lnTo>
                  <a:lnTo>
                    <a:pt x="468553" y="62115"/>
                  </a:lnTo>
                  <a:lnTo>
                    <a:pt x="461924" y="55130"/>
                  </a:lnTo>
                  <a:lnTo>
                    <a:pt x="461924" y="35534"/>
                  </a:lnTo>
                  <a:lnTo>
                    <a:pt x="468553" y="28295"/>
                  </a:lnTo>
                  <a:lnTo>
                    <a:pt x="486930" y="28295"/>
                  </a:lnTo>
                  <a:lnTo>
                    <a:pt x="493433" y="35267"/>
                  </a:lnTo>
                  <a:lnTo>
                    <a:pt x="493433" y="2717"/>
                  </a:lnTo>
                  <a:lnTo>
                    <a:pt x="478116" y="12"/>
                  </a:lnTo>
                  <a:lnTo>
                    <a:pt x="469430" y="685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82" y="44475"/>
                  </a:lnTo>
                  <a:lnTo>
                    <a:pt x="434086" y="63030"/>
                  </a:lnTo>
                  <a:lnTo>
                    <a:pt x="443572" y="77546"/>
                  </a:lnTo>
                  <a:lnTo>
                    <a:pt x="458203" y="87058"/>
                  </a:lnTo>
                  <a:lnTo>
                    <a:pt x="458393" y="87058"/>
                  </a:lnTo>
                  <a:lnTo>
                    <a:pt x="476719" y="90385"/>
                  </a:lnTo>
                  <a:lnTo>
                    <a:pt x="521144" y="63474"/>
                  </a:lnTo>
                  <a:lnTo>
                    <a:pt x="524637" y="45516"/>
                  </a:lnTo>
                  <a:lnTo>
                    <a:pt x="524675" y="45275"/>
                  </a:lnTo>
                  <a:close/>
                </a:path>
                <a:path w="588010" h="90805">
                  <a:moveTo>
                    <a:pt x="587476" y="60782"/>
                  </a:moveTo>
                  <a:lnTo>
                    <a:pt x="561454" y="60782"/>
                  </a:lnTo>
                  <a:lnTo>
                    <a:pt x="561454" y="1295"/>
                  </a:lnTo>
                  <a:lnTo>
                    <a:pt x="530466" y="1295"/>
                  </a:lnTo>
                  <a:lnTo>
                    <a:pt x="530466" y="89065"/>
                  </a:lnTo>
                  <a:lnTo>
                    <a:pt x="587476" y="89065"/>
                  </a:lnTo>
                  <a:lnTo>
                    <a:pt x="587476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97760" y="1060928"/>
              <a:ext cx="707087" cy="19648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2597759" y="845955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89" h="107315">
                  <a:moveTo>
                    <a:pt x="420370" y="90271"/>
                  </a:moveTo>
                  <a:lnTo>
                    <a:pt x="198483" y="90271"/>
                  </a:lnTo>
                  <a:lnTo>
                    <a:pt x="199009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70" y="94729"/>
                  </a:lnTo>
                  <a:lnTo>
                    <a:pt x="420370" y="90271"/>
                  </a:lnTo>
                  <a:close/>
                </a:path>
                <a:path w="605789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6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89" h="107315">
                  <a:moveTo>
                    <a:pt x="61544" y="1308"/>
                  </a:moveTo>
                  <a:lnTo>
                    <a:pt x="16383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70" y="90271"/>
                  </a:lnTo>
                  <a:lnTo>
                    <a:pt x="420370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89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89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30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89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89" h="107315">
                  <a:moveTo>
                    <a:pt x="420370" y="94729"/>
                  </a:moveTo>
                  <a:lnTo>
                    <a:pt x="333375" y="94729"/>
                  </a:lnTo>
                  <a:lnTo>
                    <a:pt x="336172" y="105651"/>
                  </a:lnTo>
                  <a:lnTo>
                    <a:pt x="420370" y="105651"/>
                  </a:lnTo>
                  <a:lnTo>
                    <a:pt x="420370" y="94729"/>
                  </a:lnTo>
                  <a:close/>
                </a:path>
                <a:path w="605789" h="107315">
                  <a:moveTo>
                    <a:pt x="605459" y="86220"/>
                  </a:moveTo>
                  <a:lnTo>
                    <a:pt x="531876" y="86220"/>
                  </a:lnTo>
                  <a:lnTo>
                    <a:pt x="531876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89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6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89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3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89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89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89" h="107315">
                  <a:moveTo>
                    <a:pt x="118033" y="1308"/>
                  </a:moveTo>
                  <a:lnTo>
                    <a:pt x="73152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89" h="107315">
                  <a:moveTo>
                    <a:pt x="579437" y="1308"/>
                  </a:moveTo>
                  <a:lnTo>
                    <a:pt x="531876" y="1308"/>
                  </a:lnTo>
                  <a:lnTo>
                    <a:pt x="531876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89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89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607449" y="85423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77"/>
                  </a:moveTo>
                  <a:lnTo>
                    <a:pt x="101269" y="1308"/>
                  </a:lnTo>
                  <a:lnTo>
                    <a:pt x="69773" y="1308"/>
                  </a:lnTo>
                  <a:lnTo>
                    <a:pt x="58801" y="40792"/>
                  </a:lnTo>
                  <a:lnTo>
                    <a:pt x="58153" y="47510"/>
                  </a:lnTo>
                  <a:lnTo>
                    <a:pt x="57391" y="47510"/>
                  </a:lnTo>
                  <a:lnTo>
                    <a:pt x="56248" y="39738"/>
                  </a:lnTo>
                  <a:lnTo>
                    <a:pt x="45529" y="1308"/>
                  </a:lnTo>
                  <a:lnTo>
                    <a:pt x="13779" y="1308"/>
                  </a:lnTo>
                  <a:lnTo>
                    <a:pt x="0" y="89077"/>
                  </a:lnTo>
                  <a:lnTo>
                    <a:pt x="29972" y="89077"/>
                  </a:lnTo>
                  <a:lnTo>
                    <a:pt x="34302" y="46583"/>
                  </a:lnTo>
                  <a:lnTo>
                    <a:pt x="34302" y="41046"/>
                  </a:lnTo>
                  <a:lnTo>
                    <a:pt x="35204" y="41046"/>
                  </a:lnTo>
                  <a:lnTo>
                    <a:pt x="36080" y="48171"/>
                  </a:lnTo>
                  <a:lnTo>
                    <a:pt x="48209" y="89077"/>
                  </a:lnTo>
                  <a:lnTo>
                    <a:pt x="66319" y="89077"/>
                  </a:lnTo>
                  <a:lnTo>
                    <a:pt x="79451" y="47117"/>
                  </a:lnTo>
                  <a:lnTo>
                    <a:pt x="80606" y="41046"/>
                  </a:lnTo>
                  <a:lnTo>
                    <a:pt x="81114" y="41046"/>
                  </a:lnTo>
                  <a:lnTo>
                    <a:pt x="81241" y="46583"/>
                  </a:lnTo>
                  <a:lnTo>
                    <a:pt x="85445" y="89077"/>
                  </a:lnTo>
                  <a:lnTo>
                    <a:pt x="115176" y="89077"/>
                  </a:lnTo>
                  <a:close/>
                </a:path>
                <a:path w="588010" h="90805">
                  <a:moveTo>
                    <a:pt x="180441" y="64998"/>
                  </a:moveTo>
                  <a:lnTo>
                    <a:pt x="153149" y="64998"/>
                  </a:lnTo>
                  <a:lnTo>
                    <a:pt x="153149" y="56591"/>
                  </a:lnTo>
                  <a:lnTo>
                    <a:pt x="177126" y="56591"/>
                  </a:lnTo>
                  <a:lnTo>
                    <a:pt x="177126" y="33553"/>
                  </a:lnTo>
                  <a:lnTo>
                    <a:pt x="153149" y="33553"/>
                  </a:lnTo>
                  <a:lnTo>
                    <a:pt x="153149" y="25400"/>
                  </a:lnTo>
                  <a:lnTo>
                    <a:pt x="179552" y="25400"/>
                  </a:lnTo>
                  <a:lnTo>
                    <a:pt x="179552" y="1308"/>
                  </a:lnTo>
                  <a:lnTo>
                    <a:pt x="122148" y="1308"/>
                  </a:lnTo>
                  <a:lnTo>
                    <a:pt x="122148" y="89077"/>
                  </a:lnTo>
                  <a:lnTo>
                    <a:pt x="180441" y="89077"/>
                  </a:lnTo>
                  <a:lnTo>
                    <a:pt x="180441" y="64998"/>
                  </a:lnTo>
                  <a:close/>
                </a:path>
                <a:path w="588010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73"/>
                  </a:lnTo>
                  <a:lnTo>
                    <a:pt x="219392" y="32397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01" y="3314"/>
                  </a:lnTo>
                  <a:lnTo>
                    <a:pt x="196329" y="12611"/>
                  </a:lnTo>
                  <a:lnTo>
                    <a:pt x="186728" y="26987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89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95"/>
                  </a:lnTo>
                  <a:lnTo>
                    <a:pt x="274256" y="60515"/>
                  </a:lnTo>
                  <a:lnTo>
                    <a:pt x="276072" y="50380"/>
                  </a:lnTo>
                  <a:lnTo>
                    <a:pt x="276567" y="37376"/>
                  </a:lnTo>
                  <a:close/>
                </a:path>
                <a:path w="588010" h="90805">
                  <a:moveTo>
                    <a:pt x="365683" y="89077"/>
                  </a:moveTo>
                  <a:lnTo>
                    <a:pt x="361911" y="78168"/>
                  </a:lnTo>
                  <a:lnTo>
                    <a:pt x="354723" y="57365"/>
                  </a:lnTo>
                  <a:lnTo>
                    <a:pt x="345440" y="30518"/>
                  </a:lnTo>
                  <a:lnTo>
                    <a:pt x="335330" y="1308"/>
                  </a:lnTo>
                  <a:lnTo>
                    <a:pt x="324739" y="1308"/>
                  </a:lnTo>
                  <a:lnTo>
                    <a:pt x="324739" y="57365"/>
                  </a:lnTo>
                  <a:lnTo>
                    <a:pt x="312381" y="57365"/>
                  </a:lnTo>
                  <a:lnTo>
                    <a:pt x="317080" y="38290"/>
                  </a:lnTo>
                  <a:lnTo>
                    <a:pt x="317969" y="30518"/>
                  </a:lnTo>
                  <a:lnTo>
                    <a:pt x="319112" y="30518"/>
                  </a:lnTo>
                  <a:lnTo>
                    <a:pt x="319519" y="34734"/>
                  </a:lnTo>
                  <a:lnTo>
                    <a:pt x="320802" y="40398"/>
                  </a:lnTo>
                  <a:lnTo>
                    <a:pt x="324739" y="57365"/>
                  </a:lnTo>
                  <a:lnTo>
                    <a:pt x="324739" y="1308"/>
                  </a:lnTo>
                  <a:lnTo>
                    <a:pt x="301142" y="1308"/>
                  </a:lnTo>
                  <a:lnTo>
                    <a:pt x="271691" y="89077"/>
                  </a:lnTo>
                  <a:lnTo>
                    <a:pt x="304330" y="89077"/>
                  </a:lnTo>
                  <a:lnTo>
                    <a:pt x="306628" y="78168"/>
                  </a:lnTo>
                  <a:lnTo>
                    <a:pt x="330098" y="78168"/>
                  </a:lnTo>
                  <a:lnTo>
                    <a:pt x="332905" y="89077"/>
                  </a:lnTo>
                  <a:lnTo>
                    <a:pt x="365683" y="89077"/>
                  </a:lnTo>
                  <a:close/>
                </a:path>
                <a:path w="588010" h="90805">
                  <a:moveTo>
                    <a:pt x="428142" y="1308"/>
                  </a:moveTo>
                  <a:lnTo>
                    <a:pt x="371398" y="1308"/>
                  </a:lnTo>
                  <a:lnTo>
                    <a:pt x="371398" y="89077"/>
                  </a:lnTo>
                  <a:lnTo>
                    <a:pt x="402386" y="89077"/>
                  </a:lnTo>
                  <a:lnTo>
                    <a:pt x="402386" y="58293"/>
                  </a:lnTo>
                  <a:lnTo>
                    <a:pt x="425081" y="58293"/>
                  </a:lnTo>
                  <a:lnTo>
                    <a:pt x="425081" y="35267"/>
                  </a:lnTo>
                  <a:lnTo>
                    <a:pt x="402386" y="35267"/>
                  </a:lnTo>
                  <a:lnTo>
                    <a:pt x="402386" y="26327"/>
                  </a:lnTo>
                  <a:lnTo>
                    <a:pt x="428142" y="26327"/>
                  </a:lnTo>
                  <a:lnTo>
                    <a:pt x="428142" y="1308"/>
                  </a:lnTo>
                  <a:close/>
                </a:path>
                <a:path w="588010" h="90805">
                  <a:moveTo>
                    <a:pt x="524675" y="45288"/>
                  </a:moveTo>
                  <a:lnTo>
                    <a:pt x="521512" y="28308"/>
                  </a:lnTo>
                  <a:lnTo>
                    <a:pt x="521258" y="26936"/>
                  </a:lnTo>
                  <a:lnTo>
                    <a:pt x="511683" y="12636"/>
                  </a:lnTo>
                  <a:lnTo>
                    <a:pt x="496963" y="3340"/>
                  </a:lnTo>
                  <a:lnTo>
                    <a:pt x="493433" y="2730"/>
                  </a:lnTo>
                  <a:lnTo>
                    <a:pt x="493433" y="35280"/>
                  </a:lnTo>
                  <a:lnTo>
                    <a:pt x="493433" y="55283"/>
                  </a:lnTo>
                  <a:lnTo>
                    <a:pt x="487057" y="62128"/>
                  </a:lnTo>
                  <a:lnTo>
                    <a:pt x="468553" y="62128"/>
                  </a:lnTo>
                  <a:lnTo>
                    <a:pt x="461924" y="55143"/>
                  </a:lnTo>
                  <a:lnTo>
                    <a:pt x="461924" y="35547"/>
                  </a:lnTo>
                  <a:lnTo>
                    <a:pt x="468553" y="28308"/>
                  </a:lnTo>
                  <a:lnTo>
                    <a:pt x="486930" y="28308"/>
                  </a:lnTo>
                  <a:lnTo>
                    <a:pt x="493433" y="35280"/>
                  </a:lnTo>
                  <a:lnTo>
                    <a:pt x="493433" y="2730"/>
                  </a:lnTo>
                  <a:lnTo>
                    <a:pt x="478116" y="25"/>
                  </a:lnTo>
                  <a:lnTo>
                    <a:pt x="469430" y="698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82" y="44488"/>
                  </a:lnTo>
                  <a:lnTo>
                    <a:pt x="434086" y="63042"/>
                  </a:lnTo>
                  <a:lnTo>
                    <a:pt x="443572" y="77558"/>
                  </a:lnTo>
                  <a:lnTo>
                    <a:pt x="458203" y="87071"/>
                  </a:lnTo>
                  <a:lnTo>
                    <a:pt x="458393" y="87071"/>
                  </a:lnTo>
                  <a:lnTo>
                    <a:pt x="476719" y="90398"/>
                  </a:lnTo>
                  <a:lnTo>
                    <a:pt x="521144" y="63487"/>
                  </a:lnTo>
                  <a:lnTo>
                    <a:pt x="524637" y="45529"/>
                  </a:lnTo>
                  <a:lnTo>
                    <a:pt x="524675" y="45288"/>
                  </a:lnTo>
                  <a:close/>
                </a:path>
                <a:path w="588010" h="90805">
                  <a:moveTo>
                    <a:pt x="587476" y="60794"/>
                  </a:moveTo>
                  <a:lnTo>
                    <a:pt x="561454" y="60794"/>
                  </a:lnTo>
                  <a:lnTo>
                    <a:pt x="561454" y="1308"/>
                  </a:lnTo>
                  <a:lnTo>
                    <a:pt x="530466" y="1308"/>
                  </a:lnTo>
                  <a:lnTo>
                    <a:pt x="530466" y="89077"/>
                  </a:lnTo>
                  <a:lnTo>
                    <a:pt x="587476" y="89077"/>
                  </a:lnTo>
                  <a:lnTo>
                    <a:pt x="587476" y="6079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97759" y="1365407"/>
              <a:ext cx="490724" cy="106953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822960" y="1359039"/>
              <a:ext cx="346075" cy="158115"/>
            </a:xfrm>
            <a:custGeom>
              <a:avLst/>
              <a:gdLst/>
              <a:ahLst/>
              <a:cxnLst/>
              <a:rect l="l" t="t" r="r" b="b"/>
              <a:pathLst>
                <a:path w="346075" h="158115">
                  <a:moveTo>
                    <a:pt x="345668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345668" y="157899"/>
                  </a:lnTo>
                  <a:lnTo>
                    <a:pt x="345668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63337" y="1402598"/>
              <a:ext cx="255270" cy="66040"/>
            </a:xfrm>
            <a:custGeom>
              <a:avLst/>
              <a:gdLst/>
              <a:ahLst/>
              <a:cxnLst/>
              <a:rect l="l" t="t" r="r" b="b"/>
              <a:pathLst>
                <a:path w="255269" h="66040">
                  <a:moveTo>
                    <a:pt x="243078" y="15290"/>
                  </a:moveTo>
                  <a:lnTo>
                    <a:pt x="227368" y="15290"/>
                  </a:lnTo>
                  <a:lnTo>
                    <a:pt x="227368" y="64706"/>
                  </a:lnTo>
                  <a:lnTo>
                    <a:pt x="243078" y="64706"/>
                  </a:lnTo>
                  <a:lnTo>
                    <a:pt x="243078" y="15290"/>
                  </a:lnTo>
                  <a:close/>
                </a:path>
                <a:path w="255269" h="66040">
                  <a:moveTo>
                    <a:pt x="254901" y="1244"/>
                  </a:moveTo>
                  <a:lnTo>
                    <a:pt x="215557" y="1244"/>
                  </a:lnTo>
                  <a:lnTo>
                    <a:pt x="215557" y="15290"/>
                  </a:lnTo>
                  <a:lnTo>
                    <a:pt x="254901" y="15290"/>
                  </a:lnTo>
                  <a:lnTo>
                    <a:pt x="254901" y="1244"/>
                  </a:lnTo>
                  <a:close/>
                </a:path>
                <a:path w="255269" h="66040">
                  <a:moveTo>
                    <a:pt x="212928" y="1244"/>
                  </a:moveTo>
                  <a:lnTo>
                    <a:pt x="177215" y="1244"/>
                  </a:lnTo>
                  <a:lnTo>
                    <a:pt x="177215" y="64706"/>
                  </a:lnTo>
                  <a:lnTo>
                    <a:pt x="213690" y="64706"/>
                  </a:lnTo>
                  <a:lnTo>
                    <a:pt x="213690" y="51193"/>
                  </a:lnTo>
                  <a:lnTo>
                    <a:pt x="192925" y="51193"/>
                  </a:lnTo>
                  <a:lnTo>
                    <a:pt x="192925" y="38582"/>
                  </a:lnTo>
                  <a:lnTo>
                    <a:pt x="211670" y="38582"/>
                  </a:lnTo>
                  <a:lnTo>
                    <a:pt x="211670" y="25603"/>
                  </a:lnTo>
                  <a:lnTo>
                    <a:pt x="192925" y="25603"/>
                  </a:lnTo>
                  <a:lnTo>
                    <a:pt x="192925" y="14757"/>
                  </a:lnTo>
                  <a:lnTo>
                    <a:pt x="212928" y="14757"/>
                  </a:lnTo>
                  <a:lnTo>
                    <a:pt x="212928" y="1244"/>
                  </a:lnTo>
                  <a:close/>
                </a:path>
                <a:path w="255269" h="66040">
                  <a:moveTo>
                    <a:pt x="145224" y="45859"/>
                  </a:moveTo>
                  <a:lnTo>
                    <a:pt x="130022" y="45859"/>
                  </a:lnTo>
                  <a:lnTo>
                    <a:pt x="130140" y="54749"/>
                  </a:lnTo>
                  <a:lnTo>
                    <a:pt x="131711" y="58991"/>
                  </a:lnTo>
                  <a:lnTo>
                    <a:pt x="138468" y="64554"/>
                  </a:lnTo>
                  <a:lnTo>
                    <a:pt x="143535" y="65951"/>
                  </a:lnTo>
                  <a:lnTo>
                    <a:pt x="150291" y="65951"/>
                  </a:lnTo>
                  <a:lnTo>
                    <a:pt x="159635" y="64729"/>
                  </a:lnTo>
                  <a:lnTo>
                    <a:pt x="166311" y="61063"/>
                  </a:lnTo>
                  <a:lnTo>
                    <a:pt x="170317" y="54951"/>
                  </a:lnTo>
                  <a:lnTo>
                    <a:pt x="170349" y="54749"/>
                  </a:lnTo>
                  <a:lnTo>
                    <a:pt x="146939" y="54749"/>
                  </a:lnTo>
                  <a:lnTo>
                    <a:pt x="145224" y="52298"/>
                  </a:lnTo>
                  <a:lnTo>
                    <a:pt x="145224" y="45859"/>
                  </a:lnTo>
                  <a:close/>
                </a:path>
                <a:path w="255269" h="66040">
                  <a:moveTo>
                    <a:pt x="157403" y="0"/>
                  </a:moveTo>
                  <a:lnTo>
                    <a:pt x="150545" y="0"/>
                  </a:lnTo>
                  <a:lnTo>
                    <a:pt x="141896" y="1240"/>
                  </a:lnTo>
                  <a:lnTo>
                    <a:pt x="135721" y="4959"/>
                  </a:lnTo>
                  <a:lnTo>
                    <a:pt x="132011" y="11201"/>
                  </a:lnTo>
                  <a:lnTo>
                    <a:pt x="130894" y="19050"/>
                  </a:lnTo>
                  <a:lnTo>
                    <a:pt x="130784" y="22847"/>
                  </a:lnTo>
                  <a:lnTo>
                    <a:pt x="131152" y="25044"/>
                  </a:lnTo>
                  <a:lnTo>
                    <a:pt x="147472" y="39827"/>
                  </a:lnTo>
                  <a:lnTo>
                    <a:pt x="149072" y="40563"/>
                  </a:lnTo>
                  <a:lnTo>
                    <a:pt x="152051" y="42138"/>
                  </a:lnTo>
                  <a:lnTo>
                    <a:pt x="153187" y="43091"/>
                  </a:lnTo>
                  <a:lnTo>
                    <a:pt x="154990" y="45529"/>
                  </a:lnTo>
                  <a:lnTo>
                    <a:pt x="155435" y="46964"/>
                  </a:lnTo>
                  <a:lnTo>
                    <a:pt x="155435" y="50393"/>
                  </a:lnTo>
                  <a:lnTo>
                    <a:pt x="154990" y="51866"/>
                  </a:lnTo>
                  <a:lnTo>
                    <a:pt x="153187" y="54178"/>
                  </a:lnTo>
                  <a:lnTo>
                    <a:pt x="151942" y="54749"/>
                  </a:lnTo>
                  <a:lnTo>
                    <a:pt x="170349" y="54749"/>
                  </a:lnTo>
                  <a:lnTo>
                    <a:pt x="171564" y="46964"/>
                  </a:lnTo>
                  <a:lnTo>
                    <a:pt x="171653" y="42138"/>
                  </a:lnTo>
                  <a:lnTo>
                    <a:pt x="170764" y="38582"/>
                  </a:lnTo>
                  <a:lnTo>
                    <a:pt x="152552" y="25044"/>
                  </a:lnTo>
                  <a:lnTo>
                    <a:pt x="150418" y="23812"/>
                  </a:lnTo>
                  <a:lnTo>
                    <a:pt x="146862" y="20904"/>
                  </a:lnTo>
                  <a:lnTo>
                    <a:pt x="145986" y="19050"/>
                  </a:lnTo>
                  <a:lnTo>
                    <a:pt x="145986" y="15265"/>
                  </a:lnTo>
                  <a:lnTo>
                    <a:pt x="146405" y="13944"/>
                  </a:lnTo>
                  <a:lnTo>
                    <a:pt x="148026" y="11836"/>
                  </a:lnTo>
                  <a:lnTo>
                    <a:pt x="147898" y="11836"/>
                  </a:lnTo>
                  <a:lnTo>
                    <a:pt x="149301" y="11201"/>
                  </a:lnTo>
                  <a:lnTo>
                    <a:pt x="169560" y="11201"/>
                  </a:lnTo>
                  <a:lnTo>
                    <a:pt x="168503" y="7785"/>
                  </a:lnTo>
                  <a:lnTo>
                    <a:pt x="162369" y="1562"/>
                  </a:lnTo>
                  <a:lnTo>
                    <a:pt x="157403" y="0"/>
                  </a:lnTo>
                  <a:close/>
                </a:path>
                <a:path w="255269" h="66040">
                  <a:moveTo>
                    <a:pt x="169560" y="11201"/>
                  </a:moveTo>
                  <a:lnTo>
                    <a:pt x="152336" y="11201"/>
                  </a:lnTo>
                  <a:lnTo>
                    <a:pt x="153454" y="11836"/>
                  </a:lnTo>
                  <a:lnTo>
                    <a:pt x="154978" y="14389"/>
                  </a:lnTo>
                  <a:lnTo>
                    <a:pt x="155359" y="16040"/>
                  </a:lnTo>
                  <a:lnTo>
                    <a:pt x="155359" y="19558"/>
                  </a:lnTo>
                  <a:lnTo>
                    <a:pt x="170040" y="19558"/>
                  </a:lnTo>
                  <a:lnTo>
                    <a:pt x="170040" y="12750"/>
                  </a:lnTo>
                  <a:lnTo>
                    <a:pt x="169560" y="11201"/>
                  </a:lnTo>
                  <a:close/>
                </a:path>
                <a:path w="255269" h="66040">
                  <a:moveTo>
                    <a:pt x="84353" y="0"/>
                  </a:moveTo>
                  <a:lnTo>
                    <a:pt x="76238" y="0"/>
                  </a:lnTo>
                  <a:lnTo>
                    <a:pt x="70624" y="2451"/>
                  </a:lnTo>
                  <a:lnTo>
                    <a:pt x="63159" y="24091"/>
                  </a:lnTo>
                  <a:lnTo>
                    <a:pt x="63107" y="24514"/>
                  </a:lnTo>
                  <a:lnTo>
                    <a:pt x="62814" y="32981"/>
                  </a:lnTo>
                  <a:lnTo>
                    <a:pt x="62814" y="39204"/>
                  </a:lnTo>
                  <a:lnTo>
                    <a:pt x="62974" y="41871"/>
                  </a:lnTo>
                  <a:lnTo>
                    <a:pt x="63096" y="43903"/>
                  </a:lnTo>
                  <a:lnTo>
                    <a:pt x="63119" y="44284"/>
                  </a:lnTo>
                  <a:lnTo>
                    <a:pt x="79895" y="65951"/>
                  </a:lnTo>
                  <a:lnTo>
                    <a:pt x="84353" y="65951"/>
                  </a:lnTo>
                  <a:lnTo>
                    <a:pt x="93071" y="64574"/>
                  </a:lnTo>
                  <a:lnTo>
                    <a:pt x="99298" y="60442"/>
                  </a:lnTo>
                  <a:lnTo>
                    <a:pt x="102385" y="54749"/>
                  </a:lnTo>
                  <a:lnTo>
                    <a:pt x="82042" y="54749"/>
                  </a:lnTo>
                  <a:lnTo>
                    <a:pt x="80581" y="53340"/>
                  </a:lnTo>
                  <a:lnTo>
                    <a:pt x="79336" y="47713"/>
                  </a:lnTo>
                  <a:lnTo>
                    <a:pt x="79207" y="45237"/>
                  </a:lnTo>
                  <a:lnTo>
                    <a:pt x="79138" y="43903"/>
                  </a:lnTo>
                  <a:lnTo>
                    <a:pt x="79032" y="24091"/>
                  </a:lnTo>
                  <a:lnTo>
                    <a:pt x="79240" y="20091"/>
                  </a:lnTo>
                  <a:lnTo>
                    <a:pt x="79336" y="18237"/>
                  </a:lnTo>
                  <a:lnTo>
                    <a:pt x="80581" y="12611"/>
                  </a:lnTo>
                  <a:lnTo>
                    <a:pt x="81934" y="11304"/>
                  </a:lnTo>
                  <a:lnTo>
                    <a:pt x="102628" y="11304"/>
                  </a:lnTo>
                  <a:lnTo>
                    <a:pt x="98972" y="5026"/>
                  </a:lnTo>
                  <a:lnTo>
                    <a:pt x="92880" y="1256"/>
                  </a:lnTo>
                  <a:lnTo>
                    <a:pt x="84353" y="0"/>
                  </a:lnTo>
                  <a:close/>
                </a:path>
                <a:path w="255269" h="66040">
                  <a:moveTo>
                    <a:pt x="104279" y="39204"/>
                  </a:moveTo>
                  <a:lnTo>
                    <a:pt x="89077" y="39204"/>
                  </a:lnTo>
                  <a:lnTo>
                    <a:pt x="89077" y="45237"/>
                  </a:lnTo>
                  <a:lnTo>
                    <a:pt x="88747" y="49352"/>
                  </a:lnTo>
                  <a:lnTo>
                    <a:pt x="87551" y="53340"/>
                  </a:lnTo>
                  <a:lnTo>
                    <a:pt x="87452" y="53670"/>
                  </a:lnTo>
                  <a:lnTo>
                    <a:pt x="86207" y="54749"/>
                  </a:lnTo>
                  <a:lnTo>
                    <a:pt x="102385" y="54749"/>
                  </a:lnTo>
                  <a:lnTo>
                    <a:pt x="102970" y="53670"/>
                  </a:lnTo>
                  <a:lnTo>
                    <a:pt x="103061" y="53340"/>
                  </a:lnTo>
                  <a:lnTo>
                    <a:pt x="104107" y="45237"/>
                  </a:lnTo>
                  <a:lnTo>
                    <a:pt x="104230" y="44284"/>
                  </a:lnTo>
                  <a:lnTo>
                    <a:pt x="104279" y="39204"/>
                  </a:lnTo>
                  <a:close/>
                </a:path>
                <a:path w="255269" h="66040">
                  <a:moveTo>
                    <a:pt x="102628" y="11304"/>
                  </a:moveTo>
                  <a:lnTo>
                    <a:pt x="86095" y="11304"/>
                  </a:lnTo>
                  <a:lnTo>
                    <a:pt x="87033" y="11887"/>
                  </a:lnTo>
                  <a:lnTo>
                    <a:pt x="88328" y="14617"/>
                  </a:lnTo>
                  <a:lnTo>
                    <a:pt x="88658" y="17043"/>
                  </a:lnTo>
                  <a:lnTo>
                    <a:pt x="88658" y="24091"/>
                  </a:lnTo>
                  <a:lnTo>
                    <a:pt x="103847" y="24091"/>
                  </a:lnTo>
                  <a:lnTo>
                    <a:pt x="103847" y="20091"/>
                  </a:lnTo>
                  <a:lnTo>
                    <a:pt x="102810" y="12611"/>
                  </a:lnTo>
                  <a:lnTo>
                    <a:pt x="102709" y="11887"/>
                  </a:lnTo>
                  <a:lnTo>
                    <a:pt x="102628" y="11304"/>
                  </a:lnTo>
                  <a:close/>
                </a:path>
                <a:path w="255269" h="66040">
                  <a:moveTo>
                    <a:pt x="22466" y="1244"/>
                  </a:moveTo>
                  <a:lnTo>
                    <a:pt x="0" y="1244"/>
                  </a:lnTo>
                  <a:lnTo>
                    <a:pt x="0" y="64706"/>
                  </a:lnTo>
                  <a:lnTo>
                    <a:pt x="14693" y="64706"/>
                  </a:lnTo>
                  <a:lnTo>
                    <a:pt x="14693" y="17424"/>
                  </a:lnTo>
                  <a:lnTo>
                    <a:pt x="25187" y="17424"/>
                  </a:lnTo>
                  <a:lnTo>
                    <a:pt x="22466" y="1244"/>
                  </a:lnTo>
                  <a:close/>
                </a:path>
                <a:path w="255269" h="66040">
                  <a:moveTo>
                    <a:pt x="25187" y="17424"/>
                  </a:moveTo>
                  <a:lnTo>
                    <a:pt x="14859" y="17424"/>
                  </a:lnTo>
                  <a:lnTo>
                    <a:pt x="23215" y="64706"/>
                  </a:lnTo>
                  <a:lnTo>
                    <a:pt x="34531" y="64706"/>
                  </a:lnTo>
                  <a:lnTo>
                    <a:pt x="39101" y="38849"/>
                  </a:lnTo>
                  <a:lnTo>
                    <a:pt x="28790" y="38849"/>
                  </a:lnTo>
                  <a:lnTo>
                    <a:pt x="25187" y="17424"/>
                  </a:lnTo>
                  <a:close/>
                </a:path>
                <a:path w="255269" h="66040">
                  <a:moveTo>
                    <a:pt x="57759" y="17424"/>
                  </a:moveTo>
                  <a:lnTo>
                    <a:pt x="43065" y="17424"/>
                  </a:lnTo>
                  <a:lnTo>
                    <a:pt x="43065" y="64706"/>
                  </a:lnTo>
                  <a:lnTo>
                    <a:pt x="57759" y="64706"/>
                  </a:lnTo>
                  <a:lnTo>
                    <a:pt x="57759" y="17424"/>
                  </a:lnTo>
                  <a:close/>
                </a:path>
                <a:path w="255269" h="66040">
                  <a:moveTo>
                    <a:pt x="57759" y="1244"/>
                  </a:moveTo>
                  <a:lnTo>
                    <a:pt x="35293" y="1244"/>
                  </a:lnTo>
                  <a:lnTo>
                    <a:pt x="28968" y="38849"/>
                  </a:lnTo>
                  <a:lnTo>
                    <a:pt x="39101" y="38849"/>
                  </a:lnTo>
                  <a:lnTo>
                    <a:pt x="42887" y="17424"/>
                  </a:lnTo>
                  <a:lnTo>
                    <a:pt x="57759" y="17424"/>
                  </a:lnTo>
                  <a:lnTo>
                    <a:pt x="57759" y="12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97759" y="1580360"/>
              <a:ext cx="469811" cy="112054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3089605" y="1580362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4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22960" y="1057388"/>
              <a:ext cx="710267" cy="193648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372560" y="1832682"/>
              <a:ext cx="469797" cy="112054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4864404" y="1832686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22960" y="1624937"/>
              <a:ext cx="469811" cy="112053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1314805" y="1624939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4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0" name="object 4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372559" y="1606363"/>
              <a:ext cx="384991" cy="118317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372560" y="1392182"/>
              <a:ext cx="707097" cy="106159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4372559" y="831138"/>
              <a:ext cx="464184" cy="158115"/>
            </a:xfrm>
            <a:custGeom>
              <a:avLst/>
              <a:gdLst/>
              <a:ahLst/>
              <a:cxnLst/>
              <a:rect l="l" t="t" r="r" b="b"/>
              <a:pathLst>
                <a:path w="464185" h="158115">
                  <a:moveTo>
                    <a:pt x="463715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463715" y="157899"/>
                  </a:lnTo>
                  <a:lnTo>
                    <a:pt x="463715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413830" y="874771"/>
              <a:ext cx="381635" cy="67945"/>
            </a:xfrm>
            <a:custGeom>
              <a:avLst/>
              <a:gdLst/>
              <a:ahLst/>
              <a:cxnLst/>
              <a:rect l="l" t="t" r="r" b="b"/>
              <a:pathLst>
                <a:path w="381635" h="67944">
                  <a:moveTo>
                    <a:pt x="345008" y="1270"/>
                  </a:moveTo>
                  <a:lnTo>
                    <a:pt x="321995" y="1270"/>
                  </a:lnTo>
                  <a:lnTo>
                    <a:pt x="321995" y="66294"/>
                  </a:lnTo>
                  <a:lnTo>
                    <a:pt x="337045" y="66294"/>
                  </a:lnTo>
                  <a:lnTo>
                    <a:pt x="337045" y="17843"/>
                  </a:lnTo>
                  <a:lnTo>
                    <a:pt x="347800" y="17843"/>
                  </a:lnTo>
                  <a:lnTo>
                    <a:pt x="345008" y="1270"/>
                  </a:lnTo>
                  <a:close/>
                </a:path>
                <a:path w="381635" h="67944">
                  <a:moveTo>
                    <a:pt x="347800" y="17843"/>
                  </a:moveTo>
                  <a:lnTo>
                    <a:pt x="337223" y="17843"/>
                  </a:lnTo>
                  <a:lnTo>
                    <a:pt x="345782" y="66294"/>
                  </a:lnTo>
                  <a:lnTo>
                    <a:pt x="357377" y="66294"/>
                  </a:lnTo>
                  <a:lnTo>
                    <a:pt x="362060" y="39789"/>
                  </a:lnTo>
                  <a:lnTo>
                    <a:pt x="351497" y="39789"/>
                  </a:lnTo>
                  <a:lnTo>
                    <a:pt x="347800" y="17843"/>
                  </a:lnTo>
                  <a:close/>
                </a:path>
                <a:path w="381635" h="67944">
                  <a:moveTo>
                    <a:pt x="381165" y="17843"/>
                  </a:moveTo>
                  <a:lnTo>
                    <a:pt x="366115" y="17843"/>
                  </a:lnTo>
                  <a:lnTo>
                    <a:pt x="366115" y="66294"/>
                  </a:lnTo>
                  <a:lnTo>
                    <a:pt x="381165" y="66294"/>
                  </a:lnTo>
                  <a:lnTo>
                    <a:pt x="381165" y="17843"/>
                  </a:lnTo>
                  <a:close/>
                </a:path>
                <a:path w="381635" h="67944">
                  <a:moveTo>
                    <a:pt x="381165" y="1270"/>
                  </a:moveTo>
                  <a:lnTo>
                    <a:pt x="358152" y="1270"/>
                  </a:lnTo>
                  <a:lnTo>
                    <a:pt x="351662" y="39789"/>
                  </a:lnTo>
                  <a:lnTo>
                    <a:pt x="362060" y="39789"/>
                  </a:lnTo>
                  <a:lnTo>
                    <a:pt x="365937" y="17843"/>
                  </a:lnTo>
                  <a:lnTo>
                    <a:pt x="381165" y="17843"/>
                  </a:lnTo>
                  <a:lnTo>
                    <a:pt x="381165" y="1270"/>
                  </a:lnTo>
                  <a:close/>
                </a:path>
                <a:path w="381635" h="67944">
                  <a:moveTo>
                    <a:pt x="304863" y="1270"/>
                  </a:moveTo>
                  <a:lnTo>
                    <a:pt x="284619" y="1270"/>
                  </a:lnTo>
                  <a:lnTo>
                    <a:pt x="269570" y="66294"/>
                  </a:lnTo>
                  <a:lnTo>
                    <a:pt x="286702" y="66294"/>
                  </a:lnTo>
                  <a:lnTo>
                    <a:pt x="288340" y="54914"/>
                  </a:lnTo>
                  <a:lnTo>
                    <a:pt x="317279" y="54914"/>
                  </a:lnTo>
                  <a:lnTo>
                    <a:pt x="314328" y="42164"/>
                  </a:lnTo>
                  <a:lnTo>
                    <a:pt x="290245" y="42164"/>
                  </a:lnTo>
                  <a:lnTo>
                    <a:pt x="294652" y="14566"/>
                  </a:lnTo>
                  <a:lnTo>
                    <a:pt x="307941" y="14566"/>
                  </a:lnTo>
                  <a:lnTo>
                    <a:pt x="304863" y="1270"/>
                  </a:lnTo>
                  <a:close/>
                </a:path>
                <a:path w="381635" h="67944">
                  <a:moveTo>
                    <a:pt x="317279" y="54914"/>
                  </a:moveTo>
                  <a:lnTo>
                    <a:pt x="301142" y="54914"/>
                  </a:lnTo>
                  <a:lnTo>
                    <a:pt x="302793" y="66294"/>
                  </a:lnTo>
                  <a:lnTo>
                    <a:pt x="319912" y="66294"/>
                  </a:lnTo>
                  <a:lnTo>
                    <a:pt x="317279" y="54914"/>
                  </a:lnTo>
                  <a:close/>
                </a:path>
                <a:path w="381635" h="67944">
                  <a:moveTo>
                    <a:pt x="307941" y="14566"/>
                  </a:moveTo>
                  <a:lnTo>
                    <a:pt x="294830" y="14566"/>
                  </a:lnTo>
                  <a:lnTo>
                    <a:pt x="299237" y="42164"/>
                  </a:lnTo>
                  <a:lnTo>
                    <a:pt x="314328" y="42164"/>
                  </a:lnTo>
                  <a:lnTo>
                    <a:pt x="307941" y="14566"/>
                  </a:lnTo>
                  <a:close/>
                </a:path>
                <a:path w="381635" h="67944">
                  <a:moveTo>
                    <a:pt x="267842" y="1270"/>
                  </a:moveTo>
                  <a:lnTo>
                    <a:pt x="231241" y="1270"/>
                  </a:lnTo>
                  <a:lnTo>
                    <a:pt x="231241" y="66294"/>
                  </a:lnTo>
                  <a:lnTo>
                    <a:pt x="268617" y="66294"/>
                  </a:lnTo>
                  <a:lnTo>
                    <a:pt x="268617" y="52451"/>
                  </a:lnTo>
                  <a:lnTo>
                    <a:pt x="247332" y="52451"/>
                  </a:lnTo>
                  <a:lnTo>
                    <a:pt x="247332" y="39522"/>
                  </a:lnTo>
                  <a:lnTo>
                    <a:pt x="266534" y="39522"/>
                  </a:lnTo>
                  <a:lnTo>
                    <a:pt x="266534" y="26225"/>
                  </a:lnTo>
                  <a:lnTo>
                    <a:pt x="247332" y="26225"/>
                  </a:lnTo>
                  <a:lnTo>
                    <a:pt x="247332" y="15113"/>
                  </a:lnTo>
                  <a:lnTo>
                    <a:pt x="267842" y="15113"/>
                  </a:lnTo>
                  <a:lnTo>
                    <a:pt x="267842" y="1270"/>
                  </a:lnTo>
                  <a:close/>
                </a:path>
                <a:path w="381635" h="67944">
                  <a:moveTo>
                    <a:pt x="212585" y="1270"/>
                  </a:moveTo>
                  <a:lnTo>
                    <a:pt x="181584" y="1270"/>
                  </a:lnTo>
                  <a:lnTo>
                    <a:pt x="181584" y="66294"/>
                  </a:lnTo>
                  <a:lnTo>
                    <a:pt x="197675" y="66294"/>
                  </a:lnTo>
                  <a:lnTo>
                    <a:pt x="197675" y="40246"/>
                  </a:lnTo>
                  <a:lnTo>
                    <a:pt x="222176" y="40246"/>
                  </a:lnTo>
                  <a:lnTo>
                    <a:pt x="219455" y="35979"/>
                  </a:lnTo>
                  <a:lnTo>
                    <a:pt x="216852" y="34607"/>
                  </a:lnTo>
                  <a:lnTo>
                    <a:pt x="213156" y="34239"/>
                  </a:lnTo>
                  <a:lnTo>
                    <a:pt x="213156" y="34061"/>
                  </a:lnTo>
                  <a:lnTo>
                    <a:pt x="220192" y="32905"/>
                  </a:lnTo>
                  <a:lnTo>
                    <a:pt x="223001" y="28778"/>
                  </a:lnTo>
                  <a:lnTo>
                    <a:pt x="197675" y="28778"/>
                  </a:lnTo>
                  <a:lnTo>
                    <a:pt x="197675" y="13474"/>
                  </a:lnTo>
                  <a:lnTo>
                    <a:pt x="223710" y="13474"/>
                  </a:lnTo>
                  <a:lnTo>
                    <a:pt x="223710" y="13233"/>
                  </a:lnTo>
                  <a:lnTo>
                    <a:pt x="222351" y="9017"/>
                  </a:lnTo>
                  <a:lnTo>
                    <a:pt x="216865" y="2819"/>
                  </a:lnTo>
                  <a:lnTo>
                    <a:pt x="212585" y="1270"/>
                  </a:lnTo>
                  <a:close/>
                </a:path>
                <a:path w="381635" h="67944">
                  <a:moveTo>
                    <a:pt x="222176" y="40246"/>
                  </a:moveTo>
                  <a:lnTo>
                    <a:pt x="203873" y="40246"/>
                  </a:lnTo>
                  <a:lnTo>
                    <a:pt x="205244" y="40881"/>
                  </a:lnTo>
                  <a:lnTo>
                    <a:pt x="206806" y="43434"/>
                  </a:lnTo>
                  <a:lnTo>
                    <a:pt x="207187" y="45897"/>
                  </a:lnTo>
                  <a:lnTo>
                    <a:pt x="207187" y="59918"/>
                  </a:lnTo>
                  <a:lnTo>
                    <a:pt x="207509" y="62471"/>
                  </a:lnTo>
                  <a:lnTo>
                    <a:pt x="207625" y="63385"/>
                  </a:lnTo>
                  <a:lnTo>
                    <a:pt x="207708" y="64046"/>
                  </a:lnTo>
                  <a:lnTo>
                    <a:pt x="208749" y="66294"/>
                  </a:lnTo>
                  <a:lnTo>
                    <a:pt x="225882" y="66294"/>
                  </a:lnTo>
                  <a:lnTo>
                    <a:pt x="225882" y="65379"/>
                  </a:lnTo>
                  <a:lnTo>
                    <a:pt x="225247" y="64960"/>
                  </a:lnTo>
                  <a:lnTo>
                    <a:pt x="224637" y="64287"/>
                  </a:lnTo>
                  <a:lnTo>
                    <a:pt x="224066" y="63385"/>
                  </a:lnTo>
                  <a:lnTo>
                    <a:pt x="223545" y="62471"/>
                  </a:lnTo>
                  <a:lnTo>
                    <a:pt x="223319" y="59918"/>
                  </a:lnTo>
                  <a:lnTo>
                    <a:pt x="223278" y="44259"/>
                  </a:lnTo>
                  <a:lnTo>
                    <a:pt x="222538" y="40881"/>
                  </a:lnTo>
                  <a:lnTo>
                    <a:pt x="222176" y="40246"/>
                  </a:lnTo>
                  <a:close/>
                </a:path>
                <a:path w="381635" h="67944">
                  <a:moveTo>
                    <a:pt x="223710" y="13474"/>
                  </a:moveTo>
                  <a:lnTo>
                    <a:pt x="203212" y="13474"/>
                  </a:lnTo>
                  <a:lnTo>
                    <a:pt x="204952" y="14071"/>
                  </a:lnTo>
                  <a:lnTo>
                    <a:pt x="207086" y="16433"/>
                  </a:lnTo>
                  <a:lnTo>
                    <a:pt x="207619" y="18364"/>
                  </a:lnTo>
                  <a:lnTo>
                    <a:pt x="207619" y="23456"/>
                  </a:lnTo>
                  <a:lnTo>
                    <a:pt x="207060" y="25361"/>
                  </a:lnTo>
                  <a:lnTo>
                    <a:pt x="204812" y="28092"/>
                  </a:lnTo>
                  <a:lnTo>
                    <a:pt x="203123" y="28778"/>
                  </a:lnTo>
                  <a:lnTo>
                    <a:pt x="223001" y="28778"/>
                  </a:lnTo>
                  <a:lnTo>
                    <a:pt x="223710" y="27736"/>
                  </a:lnTo>
                  <a:lnTo>
                    <a:pt x="223710" y="13474"/>
                  </a:lnTo>
                  <a:close/>
                </a:path>
                <a:path w="381635" h="67944">
                  <a:moveTo>
                    <a:pt x="155371" y="0"/>
                  </a:moveTo>
                  <a:lnTo>
                    <a:pt x="147065" y="0"/>
                  </a:lnTo>
                  <a:lnTo>
                    <a:pt x="141312" y="2501"/>
                  </a:lnTo>
                  <a:lnTo>
                    <a:pt x="133311" y="33782"/>
                  </a:lnTo>
                  <a:lnTo>
                    <a:pt x="133311" y="40157"/>
                  </a:lnTo>
                  <a:lnTo>
                    <a:pt x="133471" y="42887"/>
                  </a:lnTo>
                  <a:lnTo>
                    <a:pt x="133594" y="44983"/>
                  </a:lnTo>
                  <a:lnTo>
                    <a:pt x="150812" y="67564"/>
                  </a:lnTo>
                  <a:lnTo>
                    <a:pt x="155371" y="67564"/>
                  </a:lnTo>
                  <a:lnTo>
                    <a:pt x="164306" y="66153"/>
                  </a:lnTo>
                  <a:lnTo>
                    <a:pt x="170687" y="61922"/>
                  </a:lnTo>
                  <a:lnTo>
                    <a:pt x="173849" y="56095"/>
                  </a:lnTo>
                  <a:lnTo>
                    <a:pt x="153009" y="56095"/>
                  </a:lnTo>
                  <a:lnTo>
                    <a:pt x="151510" y="54648"/>
                  </a:lnTo>
                  <a:lnTo>
                    <a:pt x="150240" y="48882"/>
                  </a:lnTo>
                  <a:lnTo>
                    <a:pt x="150107" y="46355"/>
                  </a:lnTo>
                  <a:lnTo>
                    <a:pt x="150034" y="44983"/>
                  </a:lnTo>
                  <a:lnTo>
                    <a:pt x="149923" y="24676"/>
                  </a:lnTo>
                  <a:lnTo>
                    <a:pt x="150140" y="20574"/>
                  </a:lnTo>
                  <a:lnTo>
                    <a:pt x="150240" y="18681"/>
                  </a:lnTo>
                  <a:lnTo>
                    <a:pt x="151510" y="12915"/>
                  </a:lnTo>
                  <a:lnTo>
                    <a:pt x="152901" y="11572"/>
                  </a:lnTo>
                  <a:lnTo>
                    <a:pt x="174111" y="11572"/>
                  </a:lnTo>
                  <a:lnTo>
                    <a:pt x="170362" y="5143"/>
                  </a:lnTo>
                  <a:lnTo>
                    <a:pt x="164115" y="1285"/>
                  </a:lnTo>
                  <a:lnTo>
                    <a:pt x="155371" y="0"/>
                  </a:lnTo>
                  <a:close/>
                </a:path>
                <a:path w="381635" h="67944">
                  <a:moveTo>
                    <a:pt x="175793" y="40157"/>
                  </a:moveTo>
                  <a:lnTo>
                    <a:pt x="160210" y="40157"/>
                  </a:lnTo>
                  <a:lnTo>
                    <a:pt x="160210" y="46355"/>
                  </a:lnTo>
                  <a:lnTo>
                    <a:pt x="159880" y="50558"/>
                  </a:lnTo>
                  <a:lnTo>
                    <a:pt x="158661" y="54648"/>
                  </a:lnTo>
                  <a:lnTo>
                    <a:pt x="158559" y="54991"/>
                  </a:lnTo>
                  <a:lnTo>
                    <a:pt x="157276" y="56095"/>
                  </a:lnTo>
                  <a:lnTo>
                    <a:pt x="173849" y="56095"/>
                  </a:lnTo>
                  <a:lnTo>
                    <a:pt x="174449" y="54991"/>
                  </a:lnTo>
                  <a:lnTo>
                    <a:pt x="174545" y="54648"/>
                  </a:lnTo>
                  <a:lnTo>
                    <a:pt x="175744" y="45364"/>
                  </a:lnTo>
                  <a:lnTo>
                    <a:pt x="175793" y="40157"/>
                  </a:lnTo>
                  <a:close/>
                </a:path>
                <a:path w="381635" h="67944">
                  <a:moveTo>
                    <a:pt x="174111" y="11572"/>
                  </a:moveTo>
                  <a:lnTo>
                    <a:pt x="157156" y="11572"/>
                  </a:lnTo>
                  <a:lnTo>
                    <a:pt x="158127" y="12166"/>
                  </a:lnTo>
                  <a:lnTo>
                    <a:pt x="159448" y="14960"/>
                  </a:lnTo>
                  <a:lnTo>
                    <a:pt x="159778" y="17449"/>
                  </a:lnTo>
                  <a:lnTo>
                    <a:pt x="159778" y="24676"/>
                  </a:lnTo>
                  <a:lnTo>
                    <a:pt x="175361" y="24676"/>
                  </a:lnTo>
                  <a:lnTo>
                    <a:pt x="175361" y="20574"/>
                  </a:lnTo>
                  <a:lnTo>
                    <a:pt x="174298" y="12915"/>
                  </a:lnTo>
                  <a:lnTo>
                    <a:pt x="174194" y="12166"/>
                  </a:lnTo>
                  <a:lnTo>
                    <a:pt x="174111" y="11572"/>
                  </a:lnTo>
                  <a:close/>
                </a:path>
                <a:path w="381635" h="67944">
                  <a:moveTo>
                    <a:pt x="86423" y="0"/>
                  </a:moveTo>
                  <a:lnTo>
                    <a:pt x="78117" y="0"/>
                  </a:lnTo>
                  <a:lnTo>
                    <a:pt x="72364" y="2501"/>
                  </a:lnTo>
                  <a:lnTo>
                    <a:pt x="64363" y="33782"/>
                  </a:lnTo>
                  <a:lnTo>
                    <a:pt x="64363" y="40157"/>
                  </a:lnTo>
                  <a:lnTo>
                    <a:pt x="64523" y="42887"/>
                  </a:lnTo>
                  <a:lnTo>
                    <a:pt x="64646" y="44983"/>
                  </a:lnTo>
                  <a:lnTo>
                    <a:pt x="81864" y="67564"/>
                  </a:lnTo>
                  <a:lnTo>
                    <a:pt x="86423" y="67564"/>
                  </a:lnTo>
                  <a:lnTo>
                    <a:pt x="95357" y="66153"/>
                  </a:lnTo>
                  <a:lnTo>
                    <a:pt x="101739" y="61922"/>
                  </a:lnTo>
                  <a:lnTo>
                    <a:pt x="104901" y="56095"/>
                  </a:lnTo>
                  <a:lnTo>
                    <a:pt x="84061" y="56095"/>
                  </a:lnTo>
                  <a:lnTo>
                    <a:pt x="82562" y="54648"/>
                  </a:lnTo>
                  <a:lnTo>
                    <a:pt x="81292" y="48882"/>
                  </a:lnTo>
                  <a:lnTo>
                    <a:pt x="81158" y="46355"/>
                  </a:lnTo>
                  <a:lnTo>
                    <a:pt x="81086" y="44983"/>
                  </a:lnTo>
                  <a:lnTo>
                    <a:pt x="80975" y="24676"/>
                  </a:lnTo>
                  <a:lnTo>
                    <a:pt x="81192" y="20574"/>
                  </a:lnTo>
                  <a:lnTo>
                    <a:pt x="81292" y="18681"/>
                  </a:lnTo>
                  <a:lnTo>
                    <a:pt x="82562" y="12915"/>
                  </a:lnTo>
                  <a:lnTo>
                    <a:pt x="83952" y="11572"/>
                  </a:lnTo>
                  <a:lnTo>
                    <a:pt x="105163" y="11572"/>
                  </a:lnTo>
                  <a:lnTo>
                    <a:pt x="101414" y="5143"/>
                  </a:lnTo>
                  <a:lnTo>
                    <a:pt x="95167" y="1285"/>
                  </a:lnTo>
                  <a:lnTo>
                    <a:pt x="86423" y="0"/>
                  </a:lnTo>
                  <a:close/>
                </a:path>
                <a:path w="381635" h="67944">
                  <a:moveTo>
                    <a:pt x="106845" y="40157"/>
                  </a:moveTo>
                  <a:lnTo>
                    <a:pt x="91262" y="40157"/>
                  </a:lnTo>
                  <a:lnTo>
                    <a:pt x="91262" y="46355"/>
                  </a:lnTo>
                  <a:lnTo>
                    <a:pt x="90931" y="50558"/>
                  </a:lnTo>
                  <a:lnTo>
                    <a:pt x="89713" y="54648"/>
                  </a:lnTo>
                  <a:lnTo>
                    <a:pt x="89611" y="54991"/>
                  </a:lnTo>
                  <a:lnTo>
                    <a:pt x="88328" y="56095"/>
                  </a:lnTo>
                  <a:lnTo>
                    <a:pt x="104901" y="56095"/>
                  </a:lnTo>
                  <a:lnTo>
                    <a:pt x="105500" y="54991"/>
                  </a:lnTo>
                  <a:lnTo>
                    <a:pt x="105596" y="54648"/>
                  </a:lnTo>
                  <a:lnTo>
                    <a:pt x="106795" y="45364"/>
                  </a:lnTo>
                  <a:lnTo>
                    <a:pt x="106845" y="40157"/>
                  </a:lnTo>
                  <a:close/>
                </a:path>
                <a:path w="381635" h="67944">
                  <a:moveTo>
                    <a:pt x="105163" y="11572"/>
                  </a:moveTo>
                  <a:lnTo>
                    <a:pt x="88207" y="11572"/>
                  </a:lnTo>
                  <a:lnTo>
                    <a:pt x="89179" y="12166"/>
                  </a:lnTo>
                  <a:lnTo>
                    <a:pt x="90500" y="14960"/>
                  </a:lnTo>
                  <a:lnTo>
                    <a:pt x="90830" y="17449"/>
                  </a:lnTo>
                  <a:lnTo>
                    <a:pt x="90830" y="24676"/>
                  </a:lnTo>
                  <a:lnTo>
                    <a:pt x="106413" y="24676"/>
                  </a:lnTo>
                  <a:lnTo>
                    <a:pt x="106413" y="20574"/>
                  </a:lnTo>
                  <a:lnTo>
                    <a:pt x="105349" y="12915"/>
                  </a:lnTo>
                  <a:lnTo>
                    <a:pt x="105245" y="12166"/>
                  </a:lnTo>
                  <a:lnTo>
                    <a:pt x="105163" y="11572"/>
                  </a:lnTo>
                  <a:close/>
                </a:path>
                <a:path w="381635" h="67944">
                  <a:moveTo>
                    <a:pt x="23012" y="1270"/>
                  </a:moveTo>
                  <a:lnTo>
                    <a:pt x="0" y="1270"/>
                  </a:lnTo>
                  <a:lnTo>
                    <a:pt x="0" y="66294"/>
                  </a:lnTo>
                  <a:lnTo>
                    <a:pt x="15049" y="66294"/>
                  </a:lnTo>
                  <a:lnTo>
                    <a:pt x="15049" y="17843"/>
                  </a:lnTo>
                  <a:lnTo>
                    <a:pt x="25804" y="17843"/>
                  </a:lnTo>
                  <a:lnTo>
                    <a:pt x="23012" y="1270"/>
                  </a:lnTo>
                  <a:close/>
                </a:path>
                <a:path w="381635" h="67944">
                  <a:moveTo>
                    <a:pt x="25804" y="17843"/>
                  </a:moveTo>
                  <a:lnTo>
                    <a:pt x="15227" y="17843"/>
                  </a:lnTo>
                  <a:lnTo>
                    <a:pt x="23787" y="66294"/>
                  </a:lnTo>
                  <a:lnTo>
                    <a:pt x="35382" y="66294"/>
                  </a:lnTo>
                  <a:lnTo>
                    <a:pt x="40064" y="39789"/>
                  </a:lnTo>
                  <a:lnTo>
                    <a:pt x="29502" y="39789"/>
                  </a:lnTo>
                  <a:lnTo>
                    <a:pt x="25804" y="17843"/>
                  </a:lnTo>
                  <a:close/>
                </a:path>
                <a:path w="381635" h="67944">
                  <a:moveTo>
                    <a:pt x="59169" y="17843"/>
                  </a:moveTo>
                  <a:lnTo>
                    <a:pt x="44119" y="17843"/>
                  </a:lnTo>
                  <a:lnTo>
                    <a:pt x="44119" y="66294"/>
                  </a:lnTo>
                  <a:lnTo>
                    <a:pt x="59169" y="66294"/>
                  </a:lnTo>
                  <a:lnTo>
                    <a:pt x="59169" y="17843"/>
                  </a:lnTo>
                  <a:close/>
                </a:path>
                <a:path w="381635" h="67944">
                  <a:moveTo>
                    <a:pt x="59169" y="1270"/>
                  </a:moveTo>
                  <a:lnTo>
                    <a:pt x="36156" y="1270"/>
                  </a:lnTo>
                  <a:lnTo>
                    <a:pt x="29667" y="39789"/>
                  </a:lnTo>
                  <a:lnTo>
                    <a:pt x="40064" y="39789"/>
                  </a:lnTo>
                  <a:lnTo>
                    <a:pt x="43941" y="17843"/>
                  </a:lnTo>
                  <a:lnTo>
                    <a:pt x="59169" y="17843"/>
                  </a:lnTo>
                  <a:lnTo>
                    <a:pt x="59169" y="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372560" y="1097032"/>
              <a:ext cx="707085" cy="187144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6147360" y="842419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69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69" y="94729"/>
                  </a:lnTo>
                  <a:lnTo>
                    <a:pt x="420369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5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69" y="90271"/>
                  </a:lnTo>
                  <a:lnTo>
                    <a:pt x="420369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69" y="94729"/>
                  </a:moveTo>
                  <a:lnTo>
                    <a:pt x="333374" y="94729"/>
                  </a:lnTo>
                  <a:lnTo>
                    <a:pt x="336172" y="105651"/>
                  </a:lnTo>
                  <a:lnTo>
                    <a:pt x="420369" y="105651"/>
                  </a:lnTo>
                  <a:lnTo>
                    <a:pt x="420369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5" y="86220"/>
                  </a:lnTo>
                  <a:lnTo>
                    <a:pt x="531875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5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5" y="1308"/>
                  </a:lnTo>
                  <a:lnTo>
                    <a:pt x="531875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157049" y="85070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09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09" h="90805">
                  <a:moveTo>
                    <a:pt x="180441" y="64985"/>
                  </a:moveTo>
                  <a:lnTo>
                    <a:pt x="153149" y="64985"/>
                  </a:lnTo>
                  <a:lnTo>
                    <a:pt x="153149" y="56578"/>
                  </a:lnTo>
                  <a:lnTo>
                    <a:pt x="177126" y="56578"/>
                  </a:lnTo>
                  <a:lnTo>
                    <a:pt x="177126" y="33540"/>
                  </a:lnTo>
                  <a:lnTo>
                    <a:pt x="153149" y="33540"/>
                  </a:lnTo>
                  <a:lnTo>
                    <a:pt x="153149" y="25387"/>
                  </a:lnTo>
                  <a:lnTo>
                    <a:pt x="179552" y="25387"/>
                  </a:lnTo>
                  <a:lnTo>
                    <a:pt x="179552" y="1295"/>
                  </a:lnTo>
                  <a:lnTo>
                    <a:pt x="122148" y="1295"/>
                  </a:lnTo>
                  <a:lnTo>
                    <a:pt x="122148" y="89065"/>
                  </a:lnTo>
                  <a:lnTo>
                    <a:pt x="180441" y="89065"/>
                  </a:lnTo>
                  <a:lnTo>
                    <a:pt x="180441" y="64985"/>
                  </a:lnTo>
                  <a:close/>
                </a:path>
                <a:path w="588009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60"/>
                  </a:lnTo>
                  <a:lnTo>
                    <a:pt x="219392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01" y="3302"/>
                  </a:lnTo>
                  <a:lnTo>
                    <a:pt x="196329" y="12598"/>
                  </a:lnTo>
                  <a:lnTo>
                    <a:pt x="186728" y="26974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72" y="50368"/>
                  </a:lnTo>
                  <a:lnTo>
                    <a:pt x="276567" y="37376"/>
                  </a:lnTo>
                  <a:close/>
                </a:path>
                <a:path w="588009" h="90805">
                  <a:moveTo>
                    <a:pt x="365696" y="89065"/>
                  </a:moveTo>
                  <a:lnTo>
                    <a:pt x="361911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43" y="1295"/>
                  </a:lnTo>
                  <a:lnTo>
                    <a:pt x="324751" y="1295"/>
                  </a:lnTo>
                  <a:lnTo>
                    <a:pt x="324751" y="57353"/>
                  </a:lnTo>
                  <a:lnTo>
                    <a:pt x="312394" y="57353"/>
                  </a:lnTo>
                  <a:lnTo>
                    <a:pt x="317093" y="38277"/>
                  </a:lnTo>
                  <a:lnTo>
                    <a:pt x="317982" y="30505"/>
                  </a:lnTo>
                  <a:lnTo>
                    <a:pt x="319125" y="30505"/>
                  </a:lnTo>
                  <a:lnTo>
                    <a:pt x="319532" y="34721"/>
                  </a:lnTo>
                  <a:lnTo>
                    <a:pt x="320814" y="40386"/>
                  </a:lnTo>
                  <a:lnTo>
                    <a:pt x="324751" y="57353"/>
                  </a:lnTo>
                  <a:lnTo>
                    <a:pt x="324751" y="1295"/>
                  </a:lnTo>
                  <a:lnTo>
                    <a:pt x="301155" y="1295"/>
                  </a:lnTo>
                  <a:lnTo>
                    <a:pt x="271703" y="89065"/>
                  </a:lnTo>
                  <a:lnTo>
                    <a:pt x="304342" y="89065"/>
                  </a:lnTo>
                  <a:lnTo>
                    <a:pt x="306641" y="78155"/>
                  </a:lnTo>
                  <a:lnTo>
                    <a:pt x="330111" y="78155"/>
                  </a:lnTo>
                  <a:lnTo>
                    <a:pt x="332917" y="89065"/>
                  </a:lnTo>
                  <a:lnTo>
                    <a:pt x="365696" y="89065"/>
                  </a:lnTo>
                  <a:close/>
                </a:path>
                <a:path w="588009" h="90805">
                  <a:moveTo>
                    <a:pt x="428142" y="1295"/>
                  </a:moveTo>
                  <a:lnTo>
                    <a:pt x="371398" y="1295"/>
                  </a:lnTo>
                  <a:lnTo>
                    <a:pt x="371398" y="89065"/>
                  </a:lnTo>
                  <a:lnTo>
                    <a:pt x="402386" y="89065"/>
                  </a:lnTo>
                  <a:lnTo>
                    <a:pt x="402386" y="58280"/>
                  </a:lnTo>
                  <a:lnTo>
                    <a:pt x="425081" y="58280"/>
                  </a:lnTo>
                  <a:lnTo>
                    <a:pt x="425081" y="35255"/>
                  </a:lnTo>
                  <a:lnTo>
                    <a:pt x="402386" y="35255"/>
                  </a:lnTo>
                  <a:lnTo>
                    <a:pt x="402386" y="26314"/>
                  </a:lnTo>
                  <a:lnTo>
                    <a:pt x="428142" y="26314"/>
                  </a:lnTo>
                  <a:lnTo>
                    <a:pt x="428142" y="1295"/>
                  </a:lnTo>
                  <a:close/>
                </a:path>
                <a:path w="588009" h="90805">
                  <a:moveTo>
                    <a:pt x="524687" y="45275"/>
                  </a:moveTo>
                  <a:lnTo>
                    <a:pt x="496976" y="3327"/>
                  </a:lnTo>
                  <a:lnTo>
                    <a:pt x="493433" y="2705"/>
                  </a:lnTo>
                  <a:lnTo>
                    <a:pt x="493433" y="35267"/>
                  </a:lnTo>
                  <a:lnTo>
                    <a:pt x="493433" y="55270"/>
                  </a:lnTo>
                  <a:lnTo>
                    <a:pt x="487057" y="62115"/>
                  </a:lnTo>
                  <a:lnTo>
                    <a:pt x="468553" y="62115"/>
                  </a:lnTo>
                  <a:lnTo>
                    <a:pt x="461924" y="55130"/>
                  </a:lnTo>
                  <a:lnTo>
                    <a:pt x="461924" y="35534"/>
                  </a:lnTo>
                  <a:lnTo>
                    <a:pt x="468553" y="28295"/>
                  </a:lnTo>
                  <a:lnTo>
                    <a:pt x="486930" y="28295"/>
                  </a:lnTo>
                  <a:lnTo>
                    <a:pt x="493433" y="35267"/>
                  </a:lnTo>
                  <a:lnTo>
                    <a:pt x="493433" y="2705"/>
                  </a:lnTo>
                  <a:lnTo>
                    <a:pt x="478116" y="12"/>
                  </a:lnTo>
                  <a:lnTo>
                    <a:pt x="469430" y="685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82" y="44475"/>
                  </a:lnTo>
                  <a:lnTo>
                    <a:pt x="434086" y="63030"/>
                  </a:lnTo>
                  <a:lnTo>
                    <a:pt x="443572" y="77546"/>
                  </a:lnTo>
                  <a:lnTo>
                    <a:pt x="458203" y="87058"/>
                  </a:lnTo>
                  <a:lnTo>
                    <a:pt x="458393" y="87058"/>
                  </a:lnTo>
                  <a:lnTo>
                    <a:pt x="476719" y="90385"/>
                  </a:lnTo>
                  <a:lnTo>
                    <a:pt x="496112" y="87058"/>
                  </a:lnTo>
                  <a:lnTo>
                    <a:pt x="511276" y="77749"/>
                  </a:lnTo>
                  <a:lnTo>
                    <a:pt x="521157" y="63474"/>
                  </a:lnTo>
                  <a:lnTo>
                    <a:pt x="521411" y="62115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09" h="90805">
                  <a:moveTo>
                    <a:pt x="587489" y="60782"/>
                  </a:moveTo>
                  <a:lnTo>
                    <a:pt x="561467" y="60782"/>
                  </a:lnTo>
                  <a:lnTo>
                    <a:pt x="561467" y="1295"/>
                  </a:lnTo>
                  <a:lnTo>
                    <a:pt x="530479" y="1295"/>
                  </a:lnTo>
                  <a:lnTo>
                    <a:pt x="530479" y="89065"/>
                  </a:lnTo>
                  <a:lnTo>
                    <a:pt x="587489" y="89065"/>
                  </a:lnTo>
                  <a:lnTo>
                    <a:pt x="587489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47360" y="1566719"/>
              <a:ext cx="384991" cy="118317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147360" y="1352538"/>
              <a:ext cx="707097" cy="106159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83999" y="2354152"/>
              <a:ext cx="7099199" cy="1337829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149644" y="1793039"/>
              <a:ext cx="422786" cy="10353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147360" y="1057229"/>
              <a:ext cx="815696" cy="187459"/>
            </a:xfrm>
            <a:prstGeom prst="rect">
              <a:avLst/>
            </a:prstGeom>
          </p:spPr>
        </p:pic>
      </p:grpSp>
      <p:sp>
        <p:nvSpPr>
          <p:cNvPr id="52" name="object 52"/>
          <p:cNvSpPr txBox="1"/>
          <p:nvPr/>
        </p:nvSpPr>
        <p:spPr>
          <a:xfrm>
            <a:off x="5400893" y="2331298"/>
            <a:ext cx="29908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2266951" y="5584443"/>
            <a:ext cx="7093584" cy="9296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3970" marR="485775" indent="-1905">
              <a:lnSpc>
                <a:spcPct val="100000"/>
              </a:lnSpc>
              <a:spcBef>
                <a:spcPts val="125"/>
              </a:spcBef>
            </a:pPr>
            <a:r>
              <a:rPr sz="600" spc="-80" dirty="0">
                <a:latin typeface="Tahoma"/>
                <a:cs typeface="Tahoma"/>
              </a:rPr>
              <a:t>*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Niższą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dawkę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55" dirty="0">
                <a:latin typeface="Tahoma"/>
                <a:cs typeface="Tahoma"/>
              </a:rPr>
              <a:t>1,0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zaleca się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przy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łącznym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stosowaniu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 </a:t>
            </a:r>
            <a:r>
              <a:rPr sz="600" spc="-30" dirty="0">
                <a:latin typeface="Tahoma"/>
                <a:cs typeface="Tahoma"/>
              </a:rPr>
              <a:t>fungicydami,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herbicydami,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insektycydami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nawozami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dolistnymi.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ich</a:t>
            </a:r>
            <a:r>
              <a:rPr sz="600" spc="-10" dirty="0">
                <a:latin typeface="Tahoma"/>
                <a:cs typeface="Tahoma"/>
              </a:rPr>
              <a:t> skuteczność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szybkość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działania.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Wyższą</a:t>
            </a:r>
            <a:r>
              <a:rPr sz="600" spc="-10" dirty="0">
                <a:latin typeface="Tahoma"/>
                <a:cs typeface="Tahoma"/>
              </a:rPr>
              <a:t> dawkę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MEGAFOL-</a:t>
            </a:r>
            <a:r>
              <a:rPr sz="600" spc="-60" dirty="0">
                <a:latin typeface="Tahoma"/>
                <a:cs typeface="Tahoma"/>
              </a:rPr>
              <a:t>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2,0-</a:t>
            </a:r>
            <a:r>
              <a:rPr sz="600" spc="-45" dirty="0">
                <a:latin typeface="Tahoma"/>
                <a:cs typeface="Tahoma"/>
              </a:rPr>
              <a:t>3,0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przypadku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wystąpienia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stresu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np.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przymrozek,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5" dirty="0">
                <a:latin typeface="Tahoma"/>
                <a:cs typeface="Tahoma"/>
              </a:rPr>
              <a:t>susza,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zalanie,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uszkodzenia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poherbicydowe,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grad.</a:t>
            </a:r>
            <a:endParaRPr sz="600">
              <a:latin typeface="Tahoma"/>
              <a:cs typeface="Tahoma"/>
            </a:endParaRPr>
          </a:p>
          <a:p>
            <a:pPr marL="12700" marR="163830">
              <a:lnSpc>
                <a:spcPct val="100000"/>
              </a:lnSpc>
            </a:pPr>
            <a:r>
              <a:rPr sz="600" spc="-55" dirty="0">
                <a:latin typeface="Tahoma"/>
                <a:cs typeface="Tahoma"/>
              </a:rPr>
              <a:t>**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LECITEC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celu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ochrony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oparzeniami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słonecznymi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chorobami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grzybowymi.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Jednocześnie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wyrównuje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dojrzewanie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wybarwienie,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zabezpiecza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nadmiernym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wchłanianiem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podczas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opadów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oraz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właściwości </a:t>
            </a:r>
            <a:r>
              <a:rPr sz="600" spc="-25" dirty="0">
                <a:latin typeface="Tahoma"/>
                <a:cs typeface="Tahoma"/>
              </a:rPr>
              <a:t>przechowalnicze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transportowe.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stężeniu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0,3-</a:t>
            </a:r>
            <a:r>
              <a:rPr sz="600" spc="-45" dirty="0">
                <a:latin typeface="Tahoma"/>
                <a:cs typeface="Tahoma"/>
              </a:rPr>
              <a:t>0,5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135" dirty="0">
                <a:latin typeface="Tahoma"/>
                <a:cs typeface="Tahoma"/>
              </a:rPr>
              <a:t>%,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(300-</a:t>
            </a:r>
            <a:r>
              <a:rPr sz="600" spc="-30" dirty="0">
                <a:latin typeface="Tahoma"/>
                <a:cs typeface="Tahoma"/>
              </a:rPr>
              <a:t>500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wody).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600" b="1" spc="-45" dirty="0">
                <a:latin typeface="Trebuchet MS"/>
                <a:cs typeface="Trebuchet MS"/>
              </a:rPr>
              <a:t>Uzupełniające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50" dirty="0">
                <a:latin typeface="Trebuchet MS"/>
                <a:cs typeface="Trebuchet MS"/>
              </a:rPr>
              <a:t>nawożenie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10" dirty="0">
                <a:latin typeface="Trebuchet MS"/>
                <a:cs typeface="Trebuchet MS"/>
              </a:rPr>
              <a:t>doglebowe:</a:t>
            </a:r>
            <a:endParaRPr sz="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VIVA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10L/ha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(minimum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500L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hektar).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IBER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b="1" spc="-25" dirty="0">
                <a:latin typeface="Trebuchet MS"/>
                <a:cs typeface="Trebuchet MS"/>
              </a:rPr>
              <a:t>HUMUS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40" dirty="0">
                <a:latin typeface="Tahoma"/>
                <a:cs typeface="Tahoma"/>
              </a:rPr>
              <a:t>2,5-</a:t>
            </a:r>
            <a:r>
              <a:rPr sz="600" spc="-45" dirty="0">
                <a:latin typeface="Tahoma"/>
                <a:cs typeface="Tahoma"/>
              </a:rPr>
              <a:t>5,0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kg/ha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Dawkę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2,5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kg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można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dwukrotnie.</a:t>
            </a:r>
            <a:endParaRPr sz="60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RADIFARM</a:t>
            </a:r>
            <a:r>
              <a:rPr sz="600" b="1" spc="-5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250ml/100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moczenie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sadzonek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posadzeniem,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podlewanie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po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posadzeniu.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RADIFARM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stymuluje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rozwój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systemu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korzeniowego,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przez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to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zdolność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rośliny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do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absorbowania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składników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odżywczych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</a:t>
            </a:r>
            <a:r>
              <a:rPr sz="600" spc="-5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gleby.</a:t>
            </a:r>
            <a:endParaRPr sz="600">
              <a:latin typeface="Tahoma"/>
              <a:cs typeface="Tahoma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294118" y="1588946"/>
            <a:ext cx="4057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5" dirty="0">
                <a:latin typeface="Tahoma"/>
                <a:cs typeface="Tahoma"/>
              </a:rPr>
              <a:t>1,0-</a:t>
            </a:r>
            <a:r>
              <a:rPr sz="600" spc="-20" dirty="0">
                <a:latin typeface="Tahoma"/>
                <a:cs typeface="Tahoma"/>
              </a:rPr>
              <a:t>2,0L/ha*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5233818" y="1798054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5275836" y="2111249"/>
            <a:ext cx="42354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5" dirty="0">
                <a:latin typeface="Tahoma"/>
                <a:cs typeface="Tahoma"/>
              </a:rPr>
              <a:t>1,5-</a:t>
            </a:r>
            <a:r>
              <a:rPr sz="650" spc="-45" dirty="0">
                <a:latin typeface="Tahoma"/>
                <a:cs typeface="Tahoma"/>
              </a:rPr>
              <a:t>2,0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7120799" y="1588946"/>
            <a:ext cx="35750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35" dirty="0">
                <a:latin typeface="Tahoma"/>
                <a:cs typeface="Tahoma"/>
              </a:rPr>
              <a:t>2x2,0</a:t>
            </a:r>
            <a:r>
              <a:rPr sz="600" spc="-20" dirty="0">
                <a:latin typeface="Tahoma"/>
                <a:cs typeface="Tahoma"/>
              </a:rPr>
              <a:t> 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7012218" y="1835280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7178061" y="2117601"/>
            <a:ext cx="29972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7100134" y="2351548"/>
            <a:ext cx="37782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7179300" y="2583678"/>
            <a:ext cx="29908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8880479" y="1588946"/>
            <a:ext cx="37401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45" dirty="0">
                <a:latin typeface="Tahoma"/>
                <a:cs typeface="Tahoma"/>
              </a:rPr>
              <a:t>1,0-</a:t>
            </a:r>
            <a:r>
              <a:rPr sz="600" spc="-25" dirty="0">
                <a:latin typeface="Tahoma"/>
                <a:cs typeface="Tahoma"/>
              </a:rPr>
              <a:t>3,0/ha*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8788370" y="1789848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8954214" y="2077948"/>
            <a:ext cx="29972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8876286" y="2323947"/>
            <a:ext cx="37782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8953801" y="2535440"/>
            <a:ext cx="30035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8094431" y="1889930"/>
            <a:ext cx="11874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25" dirty="0">
                <a:latin typeface="Tahoma"/>
                <a:cs typeface="Tahoma"/>
              </a:rPr>
              <a:t>lub</a:t>
            </a:r>
            <a:endParaRPr sz="6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9299" y="5580005"/>
            <a:ext cx="12700" cy="360045"/>
          </a:xfrm>
          <a:custGeom>
            <a:avLst/>
            <a:gdLst/>
            <a:ahLst/>
            <a:cxnLst/>
            <a:rect l="l" t="t" r="r" b="b"/>
            <a:pathLst>
              <a:path w="12700" h="360045">
                <a:moveTo>
                  <a:pt x="12700" y="0"/>
                </a:moveTo>
                <a:lnTo>
                  <a:pt x="0" y="0"/>
                </a:lnTo>
                <a:lnTo>
                  <a:pt x="0" y="360000"/>
                </a:lnTo>
                <a:lnTo>
                  <a:pt x="12700" y="360000"/>
                </a:lnTo>
                <a:lnTo>
                  <a:pt x="12700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3060" y="5352286"/>
            <a:ext cx="203200" cy="14986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10" dirty="0">
                <a:latin typeface="Trebuchet MS"/>
                <a:cs typeface="Trebuchet MS"/>
              </a:rPr>
              <a:t>29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279647" y="1530338"/>
            <a:ext cx="7105650" cy="4046220"/>
            <a:chOff x="683996" y="720001"/>
            <a:chExt cx="7105650" cy="4046220"/>
          </a:xfrm>
        </p:grpSpPr>
        <p:sp>
          <p:nvSpPr>
            <p:cNvPr id="5" name="object 5"/>
            <p:cNvSpPr/>
            <p:nvPr/>
          </p:nvSpPr>
          <p:spPr>
            <a:xfrm>
              <a:off x="683996" y="720001"/>
              <a:ext cx="5324475" cy="4046220"/>
            </a:xfrm>
            <a:custGeom>
              <a:avLst/>
              <a:gdLst/>
              <a:ahLst/>
              <a:cxnLst/>
              <a:rect l="l" t="t" r="r" b="b"/>
              <a:pathLst>
                <a:path w="5324475" h="4046220">
                  <a:moveTo>
                    <a:pt x="1774799" y="0"/>
                  </a:moveTo>
                  <a:lnTo>
                    <a:pt x="0" y="0"/>
                  </a:lnTo>
                  <a:lnTo>
                    <a:pt x="0" y="4045635"/>
                  </a:lnTo>
                  <a:lnTo>
                    <a:pt x="1774799" y="4045635"/>
                  </a:lnTo>
                  <a:lnTo>
                    <a:pt x="1774799" y="0"/>
                  </a:lnTo>
                  <a:close/>
                </a:path>
                <a:path w="5324475" h="4046220">
                  <a:moveTo>
                    <a:pt x="5324399" y="0"/>
                  </a:moveTo>
                  <a:lnTo>
                    <a:pt x="3549599" y="0"/>
                  </a:lnTo>
                  <a:lnTo>
                    <a:pt x="3549599" y="4045635"/>
                  </a:lnTo>
                  <a:lnTo>
                    <a:pt x="5324399" y="4045635"/>
                  </a:lnTo>
                  <a:lnTo>
                    <a:pt x="5324399" y="0"/>
                  </a:lnTo>
                  <a:close/>
                </a:path>
              </a:pathLst>
            </a:custGeom>
            <a:solidFill>
              <a:srgbClr val="E3E3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83999" y="4435282"/>
              <a:ext cx="1774825" cy="12700"/>
            </a:xfrm>
            <a:custGeom>
              <a:avLst/>
              <a:gdLst/>
              <a:ahLst/>
              <a:cxnLst/>
              <a:rect l="l" t="t" r="r" b="b"/>
              <a:pathLst>
                <a:path w="1774825" h="12700">
                  <a:moveTo>
                    <a:pt x="0" y="12700"/>
                  </a:moveTo>
                  <a:lnTo>
                    <a:pt x="1774799" y="12700"/>
                  </a:lnTo>
                  <a:lnTo>
                    <a:pt x="1774799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458800" y="4441632"/>
              <a:ext cx="1774825" cy="0"/>
            </a:xfrm>
            <a:custGeom>
              <a:avLst/>
              <a:gdLst/>
              <a:ahLst/>
              <a:cxnLst/>
              <a:rect l="l" t="t" r="r" b="b"/>
              <a:pathLst>
                <a:path w="1774825">
                  <a:moveTo>
                    <a:pt x="0" y="0"/>
                  </a:moveTo>
                  <a:lnTo>
                    <a:pt x="1774799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233599" y="4435282"/>
              <a:ext cx="1774825" cy="12700"/>
            </a:xfrm>
            <a:custGeom>
              <a:avLst/>
              <a:gdLst/>
              <a:ahLst/>
              <a:cxnLst/>
              <a:rect l="l" t="t" r="r" b="b"/>
              <a:pathLst>
                <a:path w="1774825" h="12700">
                  <a:moveTo>
                    <a:pt x="0" y="12700"/>
                  </a:moveTo>
                  <a:lnTo>
                    <a:pt x="1774799" y="12700"/>
                  </a:lnTo>
                  <a:lnTo>
                    <a:pt x="1774799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008399" y="4441632"/>
              <a:ext cx="1774825" cy="0"/>
            </a:xfrm>
            <a:custGeom>
              <a:avLst/>
              <a:gdLst/>
              <a:ahLst/>
              <a:cxnLst/>
              <a:rect l="l" t="t" r="r" b="b"/>
              <a:pathLst>
                <a:path w="1774825">
                  <a:moveTo>
                    <a:pt x="0" y="0"/>
                  </a:moveTo>
                  <a:lnTo>
                    <a:pt x="1774799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2414059" y="4559219"/>
            <a:ext cx="1506220" cy="322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Prawidłowy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start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 </a:t>
            </a:r>
            <a:r>
              <a:rPr sz="650" spc="-40" dirty="0">
                <a:latin typeface="Tahoma"/>
                <a:cs typeface="Tahoma"/>
              </a:rPr>
              <a:t>rozwój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wegetacji.</a:t>
            </a:r>
            <a:endParaRPr sz="650">
              <a:latin typeface="Tahoma"/>
              <a:cs typeface="Tahoma"/>
            </a:endParaRPr>
          </a:p>
          <a:p>
            <a:pPr marL="12700" marR="5080" algn="ctr">
              <a:lnSpc>
                <a:spcPct val="100000"/>
              </a:lnSpc>
            </a:pPr>
            <a:r>
              <a:rPr sz="650" spc="-20" dirty="0">
                <a:latin typeface="Tahoma"/>
                <a:cs typeface="Tahoma"/>
              </a:rPr>
              <a:t>Przezwyciężenie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stresów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środowiskowych.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Stymulowanie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naturalnej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odporności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rośliny.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118964" y="4559219"/>
            <a:ext cx="1645920" cy="322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 </a:t>
            </a:r>
            <a:r>
              <a:rPr sz="650" spc="-25" dirty="0">
                <a:latin typeface="Tahoma"/>
                <a:cs typeface="Tahoma"/>
              </a:rPr>
              <a:t>Set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stymuluje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 </a:t>
            </a:r>
            <a:r>
              <a:rPr sz="650" spc="-30" dirty="0">
                <a:latin typeface="Tahoma"/>
                <a:cs typeface="Tahoma"/>
              </a:rPr>
              <a:t>wydłuża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kwitnienie,</a:t>
            </a:r>
            <a:r>
              <a:rPr sz="650" spc="-20" dirty="0">
                <a:latin typeface="Tahoma"/>
                <a:cs typeface="Tahoma"/>
              </a:rPr>
              <a:t> poprawia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zawiązywanie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owoców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zapobiega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opadaniu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zawiązków.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907410" y="4559219"/>
            <a:ext cx="1618615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marR="13970" indent="69850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 </a:t>
            </a:r>
            <a:r>
              <a:rPr sz="650" spc="-40" dirty="0">
                <a:latin typeface="Tahoma"/>
                <a:cs typeface="Tahoma"/>
              </a:rPr>
              <a:t>Cream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podnosi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jakość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wielkość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plonu,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wpływając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na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proces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fotosyntezy.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Calcio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Sprint</a:t>
            </a:r>
            <a:endParaRPr sz="650">
              <a:latin typeface="Tahoma"/>
              <a:cs typeface="Tahoma"/>
            </a:endParaRPr>
          </a:p>
          <a:p>
            <a:pPr marL="12700" marR="5080" indent="-635" algn="ctr">
              <a:lnSpc>
                <a:spcPct val="100000"/>
              </a:lnSpc>
            </a:pPr>
            <a:r>
              <a:rPr sz="650" spc="-25" dirty="0">
                <a:latin typeface="Tahoma"/>
                <a:cs typeface="Tahoma"/>
              </a:rPr>
              <a:t>ogranicza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powstawanie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niedoborów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wapnia,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poprawia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właściwości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przechowalnicze.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Eckosil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poprawia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właściwości </a:t>
            </a:r>
            <a:r>
              <a:rPr sz="650" spc="-25" dirty="0">
                <a:latin typeface="Tahoma"/>
                <a:cs typeface="Tahoma"/>
              </a:rPr>
              <a:t>przechowalnicze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plonu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podnosząc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jego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jędrność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masę.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663248" y="4559219"/>
            <a:ext cx="1656714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Lecitec</a:t>
            </a:r>
            <a:r>
              <a:rPr sz="650" spc="2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jako</a:t>
            </a:r>
            <a:r>
              <a:rPr sz="650" spc="2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alternatywne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rozwiązanie</a:t>
            </a:r>
            <a:r>
              <a:rPr sz="650" spc="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ochrony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przed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chorobami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grzybowymi,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zapobiega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pękaniu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poparzeniom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słonecznym,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wyrównuje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dojrzewanie</a:t>
            </a:r>
            <a:r>
              <a:rPr sz="650" spc="-4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4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wybarwienie</a:t>
            </a:r>
            <a:r>
              <a:rPr sz="650" spc="-5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oraz</a:t>
            </a:r>
            <a:r>
              <a:rPr sz="650" spc="-4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zapobiega</a:t>
            </a:r>
            <a:r>
              <a:rPr sz="650" spc="-4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utracie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50" dirty="0">
                <a:latin typeface="Tahoma"/>
                <a:cs typeface="Tahoma"/>
              </a:rPr>
              <a:t>wody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podczas </a:t>
            </a:r>
            <a:r>
              <a:rPr sz="650" spc="-10" dirty="0">
                <a:latin typeface="Tahoma"/>
                <a:cs typeface="Tahoma"/>
              </a:rPr>
              <a:t>przechowywania.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94881" y="5351204"/>
            <a:ext cx="34417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30" dirty="0">
                <a:latin typeface="Trebuchet MS"/>
                <a:cs typeface="Trebuchet MS"/>
              </a:rPr>
              <a:t>Biały</a:t>
            </a:r>
            <a:r>
              <a:rPr sz="650" b="1" spc="-15" dirty="0">
                <a:latin typeface="Trebuchet MS"/>
                <a:cs typeface="Trebuchet MS"/>
              </a:rPr>
              <a:t> </a:t>
            </a:r>
            <a:r>
              <a:rPr sz="650" b="1" spc="-25" dirty="0">
                <a:latin typeface="Trebuchet MS"/>
                <a:cs typeface="Trebuchet MS"/>
              </a:rPr>
              <a:t>pąk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47912" y="5351204"/>
            <a:ext cx="38925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45" dirty="0">
                <a:latin typeface="Trebuchet MS"/>
                <a:cs typeface="Trebuchet MS"/>
              </a:rPr>
              <a:t>Kwitnienie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388511" y="5351204"/>
            <a:ext cx="6565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35" dirty="0">
                <a:latin typeface="Trebuchet MS"/>
                <a:cs typeface="Trebuchet MS"/>
              </a:rPr>
              <a:t>Wzrost</a:t>
            </a:r>
            <a:r>
              <a:rPr sz="650" b="1" spc="-50" dirty="0">
                <a:latin typeface="Trebuchet MS"/>
                <a:cs typeface="Trebuchet MS"/>
              </a:rPr>
              <a:t> </a:t>
            </a:r>
            <a:r>
              <a:rPr sz="650" b="1" spc="-45" dirty="0">
                <a:latin typeface="Trebuchet MS"/>
                <a:cs typeface="Trebuchet MS"/>
              </a:rPr>
              <a:t>zawiązków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121483" y="5351204"/>
            <a:ext cx="74041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5" dirty="0">
                <a:latin typeface="Trebuchet MS"/>
                <a:cs typeface="Trebuchet MS"/>
              </a:rPr>
              <a:t>Dojrzewanie</a:t>
            </a:r>
            <a:r>
              <a:rPr sz="650" b="1" spc="5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owoców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2268091" y="1142829"/>
            <a:ext cx="46729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95" dirty="0"/>
              <a:t>NAWOŻENIE</a:t>
            </a:r>
            <a:r>
              <a:rPr spc="80" dirty="0"/>
              <a:t> </a:t>
            </a:r>
            <a:r>
              <a:rPr dirty="0"/>
              <a:t>I</a:t>
            </a:r>
            <a:r>
              <a:rPr spc="80" dirty="0"/>
              <a:t> </a:t>
            </a:r>
            <a:r>
              <a:rPr spc="-210" dirty="0"/>
              <a:t>BIOSTYMULACJA</a:t>
            </a:r>
            <a:r>
              <a:rPr spc="80" dirty="0"/>
              <a:t> </a:t>
            </a:r>
            <a:r>
              <a:rPr spc="-180" dirty="0"/>
              <a:t>CZEREŚNIA</a:t>
            </a:r>
            <a:r>
              <a:rPr spc="70" dirty="0"/>
              <a:t> </a:t>
            </a:r>
            <a:r>
              <a:rPr spc="145" dirty="0"/>
              <a:t>/</a:t>
            </a:r>
            <a:r>
              <a:rPr spc="70" dirty="0"/>
              <a:t> </a:t>
            </a:r>
            <a:r>
              <a:rPr spc="-65" dirty="0"/>
              <a:t>WIŚNIA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3522917" y="1665146"/>
            <a:ext cx="4057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5" dirty="0">
                <a:latin typeface="Tahoma"/>
                <a:cs typeface="Tahoma"/>
              </a:rPr>
              <a:t>1,0-</a:t>
            </a:r>
            <a:r>
              <a:rPr sz="600" spc="-20" dirty="0">
                <a:latin typeface="Tahoma"/>
                <a:cs typeface="Tahoma"/>
              </a:rPr>
              <a:t>2,0L/ha*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462618" y="1874034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504636" y="2167004"/>
            <a:ext cx="42354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5" dirty="0">
                <a:latin typeface="Tahoma"/>
                <a:cs typeface="Tahoma"/>
              </a:rPr>
              <a:t>1,5-</a:t>
            </a:r>
            <a:r>
              <a:rPr sz="650" spc="-45" dirty="0">
                <a:latin typeface="Tahoma"/>
                <a:cs typeface="Tahoma"/>
              </a:rPr>
              <a:t>2,0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2279650" y="1641475"/>
            <a:ext cx="7099300" cy="2861310"/>
            <a:chOff x="683999" y="831138"/>
            <a:chExt cx="7099300" cy="2861310"/>
          </a:xfrm>
        </p:grpSpPr>
        <p:sp>
          <p:nvSpPr>
            <p:cNvPr id="23" name="object 23"/>
            <p:cNvSpPr/>
            <p:nvPr/>
          </p:nvSpPr>
          <p:spPr>
            <a:xfrm>
              <a:off x="2253000" y="3024331"/>
              <a:ext cx="12700" cy="53975"/>
            </a:xfrm>
            <a:custGeom>
              <a:avLst/>
              <a:gdLst/>
              <a:ahLst/>
              <a:cxnLst/>
              <a:rect l="l" t="t" r="r" b="b"/>
              <a:pathLst>
                <a:path w="12700" h="53975">
                  <a:moveTo>
                    <a:pt x="12062" y="51676"/>
                  </a:moveTo>
                  <a:lnTo>
                    <a:pt x="11315" y="51676"/>
                  </a:lnTo>
                  <a:lnTo>
                    <a:pt x="11871" y="53378"/>
                  </a:lnTo>
                  <a:lnTo>
                    <a:pt x="12020" y="52311"/>
                  </a:lnTo>
                  <a:lnTo>
                    <a:pt x="12062" y="51676"/>
                  </a:lnTo>
                  <a:close/>
                </a:path>
                <a:path w="12700" h="53975">
                  <a:moveTo>
                    <a:pt x="11263" y="47485"/>
                  </a:moveTo>
                  <a:lnTo>
                    <a:pt x="9300" y="47485"/>
                  </a:lnTo>
                  <a:lnTo>
                    <a:pt x="9499" y="47726"/>
                  </a:lnTo>
                  <a:lnTo>
                    <a:pt x="9367" y="47726"/>
                  </a:lnTo>
                  <a:lnTo>
                    <a:pt x="11087" y="52311"/>
                  </a:lnTo>
                  <a:lnTo>
                    <a:pt x="11315" y="51676"/>
                  </a:lnTo>
                  <a:lnTo>
                    <a:pt x="12062" y="51676"/>
                  </a:lnTo>
                  <a:lnTo>
                    <a:pt x="12179" y="49936"/>
                  </a:lnTo>
                  <a:lnTo>
                    <a:pt x="11354" y="47726"/>
                  </a:lnTo>
                  <a:lnTo>
                    <a:pt x="9499" y="47726"/>
                  </a:lnTo>
                  <a:lnTo>
                    <a:pt x="9300" y="47485"/>
                  </a:lnTo>
                  <a:lnTo>
                    <a:pt x="11263" y="47485"/>
                  </a:lnTo>
                  <a:close/>
                </a:path>
                <a:path w="12700" h="53975">
                  <a:moveTo>
                    <a:pt x="8665" y="40716"/>
                  </a:moveTo>
                  <a:lnTo>
                    <a:pt x="8013" y="40716"/>
                  </a:lnTo>
                  <a:lnTo>
                    <a:pt x="8331" y="43548"/>
                  </a:lnTo>
                  <a:lnTo>
                    <a:pt x="9499" y="47726"/>
                  </a:lnTo>
                  <a:lnTo>
                    <a:pt x="9367" y="47726"/>
                  </a:lnTo>
                  <a:lnTo>
                    <a:pt x="9277" y="47485"/>
                  </a:lnTo>
                  <a:lnTo>
                    <a:pt x="11263" y="47485"/>
                  </a:lnTo>
                  <a:lnTo>
                    <a:pt x="11178" y="47256"/>
                  </a:lnTo>
                  <a:lnTo>
                    <a:pt x="10604" y="47256"/>
                  </a:lnTo>
                  <a:lnTo>
                    <a:pt x="10452" y="45821"/>
                  </a:lnTo>
                  <a:lnTo>
                    <a:pt x="10391" y="45250"/>
                  </a:lnTo>
                  <a:lnTo>
                    <a:pt x="10295" y="44348"/>
                  </a:lnTo>
                  <a:lnTo>
                    <a:pt x="10210" y="43548"/>
                  </a:lnTo>
                  <a:lnTo>
                    <a:pt x="9855" y="41808"/>
                  </a:lnTo>
                  <a:lnTo>
                    <a:pt x="8724" y="41097"/>
                  </a:lnTo>
                  <a:lnTo>
                    <a:pt x="8665" y="40716"/>
                  </a:lnTo>
                  <a:close/>
                </a:path>
                <a:path w="12700" h="53975">
                  <a:moveTo>
                    <a:pt x="10642" y="45821"/>
                  </a:moveTo>
                  <a:lnTo>
                    <a:pt x="10604" y="47256"/>
                  </a:lnTo>
                  <a:lnTo>
                    <a:pt x="11178" y="47256"/>
                  </a:lnTo>
                  <a:lnTo>
                    <a:pt x="10642" y="45821"/>
                  </a:lnTo>
                  <a:close/>
                </a:path>
                <a:path w="12700" h="53975">
                  <a:moveTo>
                    <a:pt x="2745" y="13296"/>
                  </a:moveTo>
                  <a:lnTo>
                    <a:pt x="939" y="13296"/>
                  </a:lnTo>
                  <a:lnTo>
                    <a:pt x="2006" y="17475"/>
                  </a:lnTo>
                  <a:lnTo>
                    <a:pt x="952" y="22212"/>
                  </a:lnTo>
                  <a:lnTo>
                    <a:pt x="2616" y="24790"/>
                  </a:lnTo>
                  <a:lnTo>
                    <a:pt x="2921" y="24790"/>
                  </a:lnTo>
                  <a:lnTo>
                    <a:pt x="3035" y="27330"/>
                  </a:lnTo>
                  <a:lnTo>
                    <a:pt x="3324" y="29387"/>
                  </a:lnTo>
                  <a:lnTo>
                    <a:pt x="3403" y="29946"/>
                  </a:lnTo>
                  <a:lnTo>
                    <a:pt x="4025" y="30530"/>
                  </a:lnTo>
                  <a:lnTo>
                    <a:pt x="5295" y="32753"/>
                  </a:lnTo>
                  <a:lnTo>
                    <a:pt x="4241" y="35267"/>
                  </a:lnTo>
                  <a:lnTo>
                    <a:pt x="6413" y="36817"/>
                  </a:lnTo>
                  <a:lnTo>
                    <a:pt x="6720" y="38239"/>
                  </a:lnTo>
                  <a:lnTo>
                    <a:pt x="6756" y="38404"/>
                  </a:lnTo>
                  <a:lnTo>
                    <a:pt x="6857" y="44348"/>
                  </a:lnTo>
                  <a:lnTo>
                    <a:pt x="7892" y="41097"/>
                  </a:lnTo>
                  <a:lnTo>
                    <a:pt x="8013" y="40716"/>
                  </a:lnTo>
                  <a:lnTo>
                    <a:pt x="8665" y="40716"/>
                  </a:lnTo>
                  <a:lnTo>
                    <a:pt x="8445" y="39319"/>
                  </a:lnTo>
                  <a:lnTo>
                    <a:pt x="8983" y="38404"/>
                  </a:lnTo>
                  <a:lnTo>
                    <a:pt x="9080" y="38239"/>
                  </a:lnTo>
                  <a:lnTo>
                    <a:pt x="7377" y="35521"/>
                  </a:lnTo>
                  <a:lnTo>
                    <a:pt x="6680" y="35521"/>
                  </a:lnTo>
                  <a:lnTo>
                    <a:pt x="6565" y="33286"/>
                  </a:lnTo>
                  <a:lnTo>
                    <a:pt x="6489" y="31711"/>
                  </a:lnTo>
                  <a:lnTo>
                    <a:pt x="6375" y="30886"/>
                  </a:lnTo>
                  <a:lnTo>
                    <a:pt x="5529" y="29387"/>
                  </a:lnTo>
                  <a:lnTo>
                    <a:pt x="4991" y="29387"/>
                  </a:lnTo>
                  <a:lnTo>
                    <a:pt x="4902" y="27330"/>
                  </a:lnTo>
                  <a:lnTo>
                    <a:pt x="4793" y="24790"/>
                  </a:lnTo>
                  <a:lnTo>
                    <a:pt x="4737" y="23482"/>
                  </a:lnTo>
                  <a:lnTo>
                    <a:pt x="3492" y="22936"/>
                  </a:lnTo>
                  <a:lnTo>
                    <a:pt x="2971" y="21602"/>
                  </a:lnTo>
                  <a:lnTo>
                    <a:pt x="4203" y="15455"/>
                  </a:lnTo>
                  <a:lnTo>
                    <a:pt x="2745" y="13296"/>
                  </a:lnTo>
                  <a:close/>
                </a:path>
                <a:path w="12700" h="53975">
                  <a:moveTo>
                    <a:pt x="6618" y="34310"/>
                  </a:moveTo>
                  <a:lnTo>
                    <a:pt x="6680" y="35521"/>
                  </a:lnTo>
                  <a:lnTo>
                    <a:pt x="7377" y="35521"/>
                  </a:lnTo>
                  <a:lnTo>
                    <a:pt x="6618" y="34310"/>
                  </a:lnTo>
                  <a:close/>
                </a:path>
                <a:path w="12700" h="53975">
                  <a:moveTo>
                    <a:pt x="4946" y="28354"/>
                  </a:moveTo>
                  <a:lnTo>
                    <a:pt x="4991" y="29387"/>
                  </a:lnTo>
                  <a:lnTo>
                    <a:pt x="5529" y="29387"/>
                  </a:lnTo>
                  <a:lnTo>
                    <a:pt x="4946" y="28354"/>
                  </a:lnTo>
                  <a:close/>
                </a:path>
                <a:path w="12700" h="53975">
                  <a:moveTo>
                    <a:pt x="5054" y="0"/>
                  </a:moveTo>
                  <a:lnTo>
                    <a:pt x="4648" y="1193"/>
                  </a:lnTo>
                  <a:lnTo>
                    <a:pt x="1536" y="3860"/>
                  </a:lnTo>
                  <a:lnTo>
                    <a:pt x="2336" y="6413"/>
                  </a:lnTo>
                  <a:lnTo>
                    <a:pt x="1904" y="9702"/>
                  </a:lnTo>
                  <a:lnTo>
                    <a:pt x="0" y="14071"/>
                  </a:lnTo>
                  <a:lnTo>
                    <a:pt x="939" y="13296"/>
                  </a:lnTo>
                  <a:lnTo>
                    <a:pt x="2745" y="13296"/>
                  </a:lnTo>
                  <a:lnTo>
                    <a:pt x="2539" y="12992"/>
                  </a:lnTo>
                  <a:lnTo>
                    <a:pt x="3086" y="11074"/>
                  </a:lnTo>
                  <a:lnTo>
                    <a:pt x="3835" y="10795"/>
                  </a:lnTo>
                  <a:lnTo>
                    <a:pt x="3920" y="5257"/>
                  </a:lnTo>
                  <a:lnTo>
                    <a:pt x="3276" y="5257"/>
                  </a:lnTo>
                  <a:lnTo>
                    <a:pt x="6222" y="393"/>
                  </a:lnTo>
                  <a:lnTo>
                    <a:pt x="5054" y="0"/>
                  </a:lnTo>
                  <a:close/>
                </a:path>
                <a:path w="12700" h="53975">
                  <a:moveTo>
                    <a:pt x="3936" y="4191"/>
                  </a:moveTo>
                  <a:lnTo>
                    <a:pt x="3276" y="5257"/>
                  </a:lnTo>
                  <a:lnTo>
                    <a:pt x="3920" y="5257"/>
                  </a:lnTo>
                  <a:lnTo>
                    <a:pt x="3936" y="4191"/>
                  </a:lnTo>
                  <a:close/>
                </a:path>
              </a:pathLst>
            </a:custGeom>
            <a:solidFill>
              <a:srgbClr val="B0D6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22960" y="842419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69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69" y="94729"/>
                  </a:lnTo>
                  <a:lnTo>
                    <a:pt x="420369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6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69" y="90271"/>
                  </a:lnTo>
                  <a:lnTo>
                    <a:pt x="420369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69" y="94729"/>
                  </a:moveTo>
                  <a:lnTo>
                    <a:pt x="333374" y="94729"/>
                  </a:lnTo>
                  <a:lnTo>
                    <a:pt x="336172" y="105651"/>
                  </a:lnTo>
                  <a:lnTo>
                    <a:pt x="420369" y="105651"/>
                  </a:lnTo>
                  <a:lnTo>
                    <a:pt x="420369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6" y="86220"/>
                  </a:lnTo>
                  <a:lnTo>
                    <a:pt x="531876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6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6" y="1308"/>
                  </a:lnTo>
                  <a:lnTo>
                    <a:pt x="531876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32650" y="85070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10" h="90805">
                  <a:moveTo>
                    <a:pt x="180428" y="64985"/>
                  </a:moveTo>
                  <a:lnTo>
                    <a:pt x="153136" y="64985"/>
                  </a:lnTo>
                  <a:lnTo>
                    <a:pt x="153136" y="56578"/>
                  </a:lnTo>
                  <a:lnTo>
                    <a:pt x="177114" y="56578"/>
                  </a:lnTo>
                  <a:lnTo>
                    <a:pt x="177114" y="33540"/>
                  </a:lnTo>
                  <a:lnTo>
                    <a:pt x="153136" y="33540"/>
                  </a:lnTo>
                  <a:lnTo>
                    <a:pt x="153136" y="25387"/>
                  </a:lnTo>
                  <a:lnTo>
                    <a:pt x="179539" y="25387"/>
                  </a:lnTo>
                  <a:lnTo>
                    <a:pt x="179539" y="1295"/>
                  </a:lnTo>
                  <a:lnTo>
                    <a:pt x="122135" y="1295"/>
                  </a:lnTo>
                  <a:lnTo>
                    <a:pt x="122135" y="89065"/>
                  </a:lnTo>
                  <a:lnTo>
                    <a:pt x="180428" y="89065"/>
                  </a:lnTo>
                  <a:lnTo>
                    <a:pt x="180428" y="64985"/>
                  </a:lnTo>
                  <a:close/>
                </a:path>
                <a:path w="588010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60"/>
                  </a:lnTo>
                  <a:lnTo>
                    <a:pt x="219392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01" y="3302"/>
                  </a:lnTo>
                  <a:lnTo>
                    <a:pt x="196329" y="12598"/>
                  </a:lnTo>
                  <a:lnTo>
                    <a:pt x="186728" y="26974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72" y="50368"/>
                  </a:lnTo>
                  <a:lnTo>
                    <a:pt x="276567" y="37376"/>
                  </a:lnTo>
                  <a:close/>
                </a:path>
                <a:path w="588010" h="90805">
                  <a:moveTo>
                    <a:pt x="365683" y="89065"/>
                  </a:moveTo>
                  <a:lnTo>
                    <a:pt x="361911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30" y="1295"/>
                  </a:lnTo>
                  <a:lnTo>
                    <a:pt x="324739" y="1295"/>
                  </a:lnTo>
                  <a:lnTo>
                    <a:pt x="324739" y="57353"/>
                  </a:lnTo>
                  <a:lnTo>
                    <a:pt x="312381" y="57353"/>
                  </a:lnTo>
                  <a:lnTo>
                    <a:pt x="317080" y="38277"/>
                  </a:lnTo>
                  <a:lnTo>
                    <a:pt x="317969" y="30505"/>
                  </a:lnTo>
                  <a:lnTo>
                    <a:pt x="319112" y="30505"/>
                  </a:lnTo>
                  <a:lnTo>
                    <a:pt x="319519" y="34721"/>
                  </a:lnTo>
                  <a:lnTo>
                    <a:pt x="320802" y="40386"/>
                  </a:lnTo>
                  <a:lnTo>
                    <a:pt x="324739" y="57353"/>
                  </a:lnTo>
                  <a:lnTo>
                    <a:pt x="324739" y="1295"/>
                  </a:lnTo>
                  <a:lnTo>
                    <a:pt x="301142" y="1295"/>
                  </a:lnTo>
                  <a:lnTo>
                    <a:pt x="271691" y="89065"/>
                  </a:lnTo>
                  <a:lnTo>
                    <a:pt x="304330" y="89065"/>
                  </a:lnTo>
                  <a:lnTo>
                    <a:pt x="306628" y="78155"/>
                  </a:lnTo>
                  <a:lnTo>
                    <a:pt x="330098" y="78155"/>
                  </a:lnTo>
                  <a:lnTo>
                    <a:pt x="332905" y="89065"/>
                  </a:lnTo>
                  <a:lnTo>
                    <a:pt x="365683" y="89065"/>
                  </a:lnTo>
                  <a:close/>
                </a:path>
                <a:path w="588010" h="90805">
                  <a:moveTo>
                    <a:pt x="428142" y="1295"/>
                  </a:moveTo>
                  <a:lnTo>
                    <a:pt x="371398" y="1295"/>
                  </a:lnTo>
                  <a:lnTo>
                    <a:pt x="371398" y="89065"/>
                  </a:lnTo>
                  <a:lnTo>
                    <a:pt x="402386" y="89065"/>
                  </a:lnTo>
                  <a:lnTo>
                    <a:pt x="402386" y="58280"/>
                  </a:lnTo>
                  <a:lnTo>
                    <a:pt x="425081" y="58280"/>
                  </a:lnTo>
                  <a:lnTo>
                    <a:pt x="425081" y="35255"/>
                  </a:lnTo>
                  <a:lnTo>
                    <a:pt x="402386" y="35255"/>
                  </a:lnTo>
                  <a:lnTo>
                    <a:pt x="402386" y="26314"/>
                  </a:lnTo>
                  <a:lnTo>
                    <a:pt x="428142" y="26314"/>
                  </a:lnTo>
                  <a:lnTo>
                    <a:pt x="428142" y="1295"/>
                  </a:lnTo>
                  <a:close/>
                </a:path>
                <a:path w="588010" h="90805">
                  <a:moveTo>
                    <a:pt x="524675" y="45275"/>
                  </a:moveTo>
                  <a:lnTo>
                    <a:pt x="521512" y="28295"/>
                  </a:lnTo>
                  <a:lnTo>
                    <a:pt x="521258" y="26924"/>
                  </a:lnTo>
                  <a:lnTo>
                    <a:pt x="511683" y="12623"/>
                  </a:lnTo>
                  <a:lnTo>
                    <a:pt x="496963" y="3327"/>
                  </a:lnTo>
                  <a:lnTo>
                    <a:pt x="493433" y="2717"/>
                  </a:lnTo>
                  <a:lnTo>
                    <a:pt x="493433" y="35267"/>
                  </a:lnTo>
                  <a:lnTo>
                    <a:pt x="493433" y="55270"/>
                  </a:lnTo>
                  <a:lnTo>
                    <a:pt x="487057" y="62115"/>
                  </a:lnTo>
                  <a:lnTo>
                    <a:pt x="468553" y="62115"/>
                  </a:lnTo>
                  <a:lnTo>
                    <a:pt x="461924" y="55130"/>
                  </a:lnTo>
                  <a:lnTo>
                    <a:pt x="461924" y="35534"/>
                  </a:lnTo>
                  <a:lnTo>
                    <a:pt x="468553" y="28295"/>
                  </a:lnTo>
                  <a:lnTo>
                    <a:pt x="486930" y="28295"/>
                  </a:lnTo>
                  <a:lnTo>
                    <a:pt x="493433" y="35267"/>
                  </a:lnTo>
                  <a:lnTo>
                    <a:pt x="493433" y="2717"/>
                  </a:lnTo>
                  <a:lnTo>
                    <a:pt x="478116" y="12"/>
                  </a:lnTo>
                  <a:lnTo>
                    <a:pt x="469430" y="685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82" y="44475"/>
                  </a:lnTo>
                  <a:lnTo>
                    <a:pt x="434086" y="63030"/>
                  </a:lnTo>
                  <a:lnTo>
                    <a:pt x="443572" y="77546"/>
                  </a:lnTo>
                  <a:lnTo>
                    <a:pt x="458203" y="87058"/>
                  </a:lnTo>
                  <a:lnTo>
                    <a:pt x="458393" y="87058"/>
                  </a:lnTo>
                  <a:lnTo>
                    <a:pt x="476719" y="90385"/>
                  </a:lnTo>
                  <a:lnTo>
                    <a:pt x="521144" y="63474"/>
                  </a:lnTo>
                  <a:lnTo>
                    <a:pt x="524637" y="45516"/>
                  </a:lnTo>
                  <a:lnTo>
                    <a:pt x="524675" y="45275"/>
                  </a:lnTo>
                  <a:close/>
                </a:path>
                <a:path w="588010" h="90805">
                  <a:moveTo>
                    <a:pt x="587476" y="60782"/>
                  </a:moveTo>
                  <a:lnTo>
                    <a:pt x="561454" y="60782"/>
                  </a:lnTo>
                  <a:lnTo>
                    <a:pt x="561454" y="1295"/>
                  </a:lnTo>
                  <a:lnTo>
                    <a:pt x="530466" y="1295"/>
                  </a:lnTo>
                  <a:lnTo>
                    <a:pt x="530466" y="89065"/>
                  </a:lnTo>
                  <a:lnTo>
                    <a:pt x="587476" y="89065"/>
                  </a:lnTo>
                  <a:lnTo>
                    <a:pt x="587476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97760" y="1060928"/>
              <a:ext cx="707087" cy="196480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2597759" y="845955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89" h="107315">
                  <a:moveTo>
                    <a:pt x="420370" y="90271"/>
                  </a:moveTo>
                  <a:lnTo>
                    <a:pt x="198483" y="90271"/>
                  </a:lnTo>
                  <a:lnTo>
                    <a:pt x="199009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70" y="94729"/>
                  </a:lnTo>
                  <a:lnTo>
                    <a:pt x="420370" y="90271"/>
                  </a:lnTo>
                  <a:close/>
                </a:path>
                <a:path w="605789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6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89" h="107315">
                  <a:moveTo>
                    <a:pt x="61544" y="1308"/>
                  </a:moveTo>
                  <a:lnTo>
                    <a:pt x="16383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70" y="90271"/>
                  </a:lnTo>
                  <a:lnTo>
                    <a:pt x="420370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89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89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30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89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89" h="107315">
                  <a:moveTo>
                    <a:pt x="420370" y="94729"/>
                  </a:moveTo>
                  <a:lnTo>
                    <a:pt x="333375" y="94729"/>
                  </a:lnTo>
                  <a:lnTo>
                    <a:pt x="336172" y="105651"/>
                  </a:lnTo>
                  <a:lnTo>
                    <a:pt x="420370" y="105651"/>
                  </a:lnTo>
                  <a:lnTo>
                    <a:pt x="420370" y="94729"/>
                  </a:lnTo>
                  <a:close/>
                </a:path>
                <a:path w="605789" h="107315">
                  <a:moveTo>
                    <a:pt x="605459" y="86220"/>
                  </a:moveTo>
                  <a:lnTo>
                    <a:pt x="531876" y="86220"/>
                  </a:lnTo>
                  <a:lnTo>
                    <a:pt x="531876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89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6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89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3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89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89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89" h="107315">
                  <a:moveTo>
                    <a:pt x="118033" y="1308"/>
                  </a:moveTo>
                  <a:lnTo>
                    <a:pt x="73152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89" h="107315">
                  <a:moveTo>
                    <a:pt x="579437" y="1308"/>
                  </a:moveTo>
                  <a:lnTo>
                    <a:pt x="531876" y="1308"/>
                  </a:lnTo>
                  <a:lnTo>
                    <a:pt x="531876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89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89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607449" y="85423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77"/>
                  </a:moveTo>
                  <a:lnTo>
                    <a:pt x="101269" y="1308"/>
                  </a:lnTo>
                  <a:lnTo>
                    <a:pt x="69773" y="1308"/>
                  </a:lnTo>
                  <a:lnTo>
                    <a:pt x="58801" y="40792"/>
                  </a:lnTo>
                  <a:lnTo>
                    <a:pt x="58153" y="47510"/>
                  </a:lnTo>
                  <a:lnTo>
                    <a:pt x="57391" y="47510"/>
                  </a:lnTo>
                  <a:lnTo>
                    <a:pt x="56248" y="39738"/>
                  </a:lnTo>
                  <a:lnTo>
                    <a:pt x="45529" y="1308"/>
                  </a:lnTo>
                  <a:lnTo>
                    <a:pt x="13779" y="1308"/>
                  </a:lnTo>
                  <a:lnTo>
                    <a:pt x="0" y="89077"/>
                  </a:lnTo>
                  <a:lnTo>
                    <a:pt x="29972" y="89077"/>
                  </a:lnTo>
                  <a:lnTo>
                    <a:pt x="34302" y="46583"/>
                  </a:lnTo>
                  <a:lnTo>
                    <a:pt x="34302" y="41046"/>
                  </a:lnTo>
                  <a:lnTo>
                    <a:pt x="35204" y="41046"/>
                  </a:lnTo>
                  <a:lnTo>
                    <a:pt x="36080" y="48171"/>
                  </a:lnTo>
                  <a:lnTo>
                    <a:pt x="48209" y="89077"/>
                  </a:lnTo>
                  <a:lnTo>
                    <a:pt x="66319" y="89077"/>
                  </a:lnTo>
                  <a:lnTo>
                    <a:pt x="79451" y="47117"/>
                  </a:lnTo>
                  <a:lnTo>
                    <a:pt x="80606" y="41046"/>
                  </a:lnTo>
                  <a:lnTo>
                    <a:pt x="81114" y="41046"/>
                  </a:lnTo>
                  <a:lnTo>
                    <a:pt x="81241" y="46583"/>
                  </a:lnTo>
                  <a:lnTo>
                    <a:pt x="85445" y="89077"/>
                  </a:lnTo>
                  <a:lnTo>
                    <a:pt x="115176" y="89077"/>
                  </a:lnTo>
                  <a:close/>
                </a:path>
                <a:path w="588010" h="90805">
                  <a:moveTo>
                    <a:pt x="180441" y="64998"/>
                  </a:moveTo>
                  <a:lnTo>
                    <a:pt x="153149" y="64998"/>
                  </a:lnTo>
                  <a:lnTo>
                    <a:pt x="153149" y="56591"/>
                  </a:lnTo>
                  <a:lnTo>
                    <a:pt x="177126" y="56591"/>
                  </a:lnTo>
                  <a:lnTo>
                    <a:pt x="177126" y="33553"/>
                  </a:lnTo>
                  <a:lnTo>
                    <a:pt x="153149" y="33553"/>
                  </a:lnTo>
                  <a:lnTo>
                    <a:pt x="153149" y="25400"/>
                  </a:lnTo>
                  <a:lnTo>
                    <a:pt x="179552" y="25400"/>
                  </a:lnTo>
                  <a:lnTo>
                    <a:pt x="179552" y="1308"/>
                  </a:lnTo>
                  <a:lnTo>
                    <a:pt x="122148" y="1308"/>
                  </a:lnTo>
                  <a:lnTo>
                    <a:pt x="122148" y="89077"/>
                  </a:lnTo>
                  <a:lnTo>
                    <a:pt x="180441" y="89077"/>
                  </a:lnTo>
                  <a:lnTo>
                    <a:pt x="180441" y="64998"/>
                  </a:lnTo>
                  <a:close/>
                </a:path>
                <a:path w="588010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73"/>
                  </a:lnTo>
                  <a:lnTo>
                    <a:pt x="219392" y="32397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01" y="3314"/>
                  </a:lnTo>
                  <a:lnTo>
                    <a:pt x="196329" y="12611"/>
                  </a:lnTo>
                  <a:lnTo>
                    <a:pt x="186728" y="26987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89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95"/>
                  </a:lnTo>
                  <a:lnTo>
                    <a:pt x="274256" y="60515"/>
                  </a:lnTo>
                  <a:lnTo>
                    <a:pt x="276072" y="50380"/>
                  </a:lnTo>
                  <a:lnTo>
                    <a:pt x="276567" y="37376"/>
                  </a:lnTo>
                  <a:close/>
                </a:path>
                <a:path w="588010" h="90805">
                  <a:moveTo>
                    <a:pt x="365683" y="89077"/>
                  </a:moveTo>
                  <a:lnTo>
                    <a:pt x="361911" y="78168"/>
                  </a:lnTo>
                  <a:lnTo>
                    <a:pt x="354723" y="57365"/>
                  </a:lnTo>
                  <a:lnTo>
                    <a:pt x="345440" y="30518"/>
                  </a:lnTo>
                  <a:lnTo>
                    <a:pt x="335330" y="1308"/>
                  </a:lnTo>
                  <a:lnTo>
                    <a:pt x="324739" y="1308"/>
                  </a:lnTo>
                  <a:lnTo>
                    <a:pt x="324739" y="57365"/>
                  </a:lnTo>
                  <a:lnTo>
                    <a:pt x="312381" y="57365"/>
                  </a:lnTo>
                  <a:lnTo>
                    <a:pt x="317080" y="38290"/>
                  </a:lnTo>
                  <a:lnTo>
                    <a:pt x="317969" y="30518"/>
                  </a:lnTo>
                  <a:lnTo>
                    <a:pt x="319112" y="30518"/>
                  </a:lnTo>
                  <a:lnTo>
                    <a:pt x="319519" y="34734"/>
                  </a:lnTo>
                  <a:lnTo>
                    <a:pt x="320802" y="40398"/>
                  </a:lnTo>
                  <a:lnTo>
                    <a:pt x="324739" y="57365"/>
                  </a:lnTo>
                  <a:lnTo>
                    <a:pt x="324739" y="1308"/>
                  </a:lnTo>
                  <a:lnTo>
                    <a:pt x="301142" y="1308"/>
                  </a:lnTo>
                  <a:lnTo>
                    <a:pt x="271691" y="89077"/>
                  </a:lnTo>
                  <a:lnTo>
                    <a:pt x="304330" y="89077"/>
                  </a:lnTo>
                  <a:lnTo>
                    <a:pt x="306628" y="78168"/>
                  </a:lnTo>
                  <a:lnTo>
                    <a:pt x="330098" y="78168"/>
                  </a:lnTo>
                  <a:lnTo>
                    <a:pt x="332905" y="89077"/>
                  </a:lnTo>
                  <a:lnTo>
                    <a:pt x="365683" y="89077"/>
                  </a:lnTo>
                  <a:close/>
                </a:path>
                <a:path w="588010" h="90805">
                  <a:moveTo>
                    <a:pt x="428142" y="1308"/>
                  </a:moveTo>
                  <a:lnTo>
                    <a:pt x="371398" y="1308"/>
                  </a:lnTo>
                  <a:lnTo>
                    <a:pt x="371398" y="89077"/>
                  </a:lnTo>
                  <a:lnTo>
                    <a:pt x="402386" y="89077"/>
                  </a:lnTo>
                  <a:lnTo>
                    <a:pt x="402386" y="58293"/>
                  </a:lnTo>
                  <a:lnTo>
                    <a:pt x="425081" y="58293"/>
                  </a:lnTo>
                  <a:lnTo>
                    <a:pt x="425081" y="35267"/>
                  </a:lnTo>
                  <a:lnTo>
                    <a:pt x="402386" y="35267"/>
                  </a:lnTo>
                  <a:lnTo>
                    <a:pt x="402386" y="26327"/>
                  </a:lnTo>
                  <a:lnTo>
                    <a:pt x="428142" y="26327"/>
                  </a:lnTo>
                  <a:lnTo>
                    <a:pt x="428142" y="1308"/>
                  </a:lnTo>
                  <a:close/>
                </a:path>
                <a:path w="588010" h="90805">
                  <a:moveTo>
                    <a:pt x="524675" y="45288"/>
                  </a:moveTo>
                  <a:lnTo>
                    <a:pt x="521512" y="28308"/>
                  </a:lnTo>
                  <a:lnTo>
                    <a:pt x="521258" y="26936"/>
                  </a:lnTo>
                  <a:lnTo>
                    <a:pt x="511683" y="12636"/>
                  </a:lnTo>
                  <a:lnTo>
                    <a:pt x="496963" y="3340"/>
                  </a:lnTo>
                  <a:lnTo>
                    <a:pt x="493433" y="2730"/>
                  </a:lnTo>
                  <a:lnTo>
                    <a:pt x="493433" y="35280"/>
                  </a:lnTo>
                  <a:lnTo>
                    <a:pt x="493433" y="55283"/>
                  </a:lnTo>
                  <a:lnTo>
                    <a:pt x="487057" y="62128"/>
                  </a:lnTo>
                  <a:lnTo>
                    <a:pt x="468553" y="62128"/>
                  </a:lnTo>
                  <a:lnTo>
                    <a:pt x="461924" y="55143"/>
                  </a:lnTo>
                  <a:lnTo>
                    <a:pt x="461924" y="35547"/>
                  </a:lnTo>
                  <a:lnTo>
                    <a:pt x="468553" y="28308"/>
                  </a:lnTo>
                  <a:lnTo>
                    <a:pt x="486930" y="28308"/>
                  </a:lnTo>
                  <a:lnTo>
                    <a:pt x="493433" y="35280"/>
                  </a:lnTo>
                  <a:lnTo>
                    <a:pt x="493433" y="2730"/>
                  </a:lnTo>
                  <a:lnTo>
                    <a:pt x="478116" y="25"/>
                  </a:lnTo>
                  <a:lnTo>
                    <a:pt x="469430" y="698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82" y="44488"/>
                  </a:lnTo>
                  <a:lnTo>
                    <a:pt x="434086" y="63042"/>
                  </a:lnTo>
                  <a:lnTo>
                    <a:pt x="443572" y="77558"/>
                  </a:lnTo>
                  <a:lnTo>
                    <a:pt x="458203" y="87071"/>
                  </a:lnTo>
                  <a:lnTo>
                    <a:pt x="458393" y="87071"/>
                  </a:lnTo>
                  <a:lnTo>
                    <a:pt x="476719" y="90398"/>
                  </a:lnTo>
                  <a:lnTo>
                    <a:pt x="521144" y="63487"/>
                  </a:lnTo>
                  <a:lnTo>
                    <a:pt x="524637" y="45529"/>
                  </a:lnTo>
                  <a:lnTo>
                    <a:pt x="524675" y="45288"/>
                  </a:lnTo>
                  <a:close/>
                </a:path>
                <a:path w="588010" h="90805">
                  <a:moveTo>
                    <a:pt x="587476" y="60794"/>
                  </a:moveTo>
                  <a:lnTo>
                    <a:pt x="561454" y="60794"/>
                  </a:lnTo>
                  <a:lnTo>
                    <a:pt x="561454" y="1308"/>
                  </a:lnTo>
                  <a:lnTo>
                    <a:pt x="530466" y="1308"/>
                  </a:lnTo>
                  <a:lnTo>
                    <a:pt x="530466" y="89077"/>
                  </a:lnTo>
                  <a:lnTo>
                    <a:pt x="587476" y="89077"/>
                  </a:lnTo>
                  <a:lnTo>
                    <a:pt x="587476" y="6079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2960" y="1359035"/>
              <a:ext cx="490722" cy="106953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22960" y="1057388"/>
              <a:ext cx="710267" cy="19364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72560" y="1832682"/>
              <a:ext cx="469797" cy="112054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4864404" y="1832686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48712" y="1793036"/>
              <a:ext cx="469803" cy="112055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6640563" y="1793036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72559" y="1606363"/>
              <a:ext cx="384991" cy="118317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372560" y="1392182"/>
              <a:ext cx="707097" cy="106159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4372559" y="831138"/>
              <a:ext cx="464184" cy="158115"/>
            </a:xfrm>
            <a:custGeom>
              <a:avLst/>
              <a:gdLst/>
              <a:ahLst/>
              <a:cxnLst/>
              <a:rect l="l" t="t" r="r" b="b"/>
              <a:pathLst>
                <a:path w="464185" h="158115">
                  <a:moveTo>
                    <a:pt x="463715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463715" y="157899"/>
                  </a:lnTo>
                  <a:lnTo>
                    <a:pt x="463715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413830" y="874771"/>
              <a:ext cx="381635" cy="67945"/>
            </a:xfrm>
            <a:custGeom>
              <a:avLst/>
              <a:gdLst/>
              <a:ahLst/>
              <a:cxnLst/>
              <a:rect l="l" t="t" r="r" b="b"/>
              <a:pathLst>
                <a:path w="381635" h="67944">
                  <a:moveTo>
                    <a:pt x="345008" y="1270"/>
                  </a:moveTo>
                  <a:lnTo>
                    <a:pt x="321995" y="1270"/>
                  </a:lnTo>
                  <a:lnTo>
                    <a:pt x="321995" y="66294"/>
                  </a:lnTo>
                  <a:lnTo>
                    <a:pt x="337045" y="66294"/>
                  </a:lnTo>
                  <a:lnTo>
                    <a:pt x="337045" y="17843"/>
                  </a:lnTo>
                  <a:lnTo>
                    <a:pt x="347800" y="17843"/>
                  </a:lnTo>
                  <a:lnTo>
                    <a:pt x="345008" y="1270"/>
                  </a:lnTo>
                  <a:close/>
                </a:path>
                <a:path w="381635" h="67944">
                  <a:moveTo>
                    <a:pt x="347800" y="17843"/>
                  </a:moveTo>
                  <a:lnTo>
                    <a:pt x="337223" y="17843"/>
                  </a:lnTo>
                  <a:lnTo>
                    <a:pt x="345782" y="66294"/>
                  </a:lnTo>
                  <a:lnTo>
                    <a:pt x="357377" y="66294"/>
                  </a:lnTo>
                  <a:lnTo>
                    <a:pt x="362060" y="39789"/>
                  </a:lnTo>
                  <a:lnTo>
                    <a:pt x="351497" y="39789"/>
                  </a:lnTo>
                  <a:lnTo>
                    <a:pt x="347800" y="17843"/>
                  </a:lnTo>
                  <a:close/>
                </a:path>
                <a:path w="381635" h="67944">
                  <a:moveTo>
                    <a:pt x="381165" y="17843"/>
                  </a:moveTo>
                  <a:lnTo>
                    <a:pt x="366115" y="17843"/>
                  </a:lnTo>
                  <a:lnTo>
                    <a:pt x="366115" y="66294"/>
                  </a:lnTo>
                  <a:lnTo>
                    <a:pt x="381165" y="66294"/>
                  </a:lnTo>
                  <a:lnTo>
                    <a:pt x="381165" y="17843"/>
                  </a:lnTo>
                  <a:close/>
                </a:path>
                <a:path w="381635" h="67944">
                  <a:moveTo>
                    <a:pt x="381165" y="1270"/>
                  </a:moveTo>
                  <a:lnTo>
                    <a:pt x="358152" y="1270"/>
                  </a:lnTo>
                  <a:lnTo>
                    <a:pt x="351662" y="39789"/>
                  </a:lnTo>
                  <a:lnTo>
                    <a:pt x="362060" y="39789"/>
                  </a:lnTo>
                  <a:lnTo>
                    <a:pt x="365937" y="17843"/>
                  </a:lnTo>
                  <a:lnTo>
                    <a:pt x="381165" y="17843"/>
                  </a:lnTo>
                  <a:lnTo>
                    <a:pt x="381165" y="1270"/>
                  </a:lnTo>
                  <a:close/>
                </a:path>
                <a:path w="381635" h="67944">
                  <a:moveTo>
                    <a:pt x="304863" y="1270"/>
                  </a:moveTo>
                  <a:lnTo>
                    <a:pt x="284619" y="1270"/>
                  </a:lnTo>
                  <a:lnTo>
                    <a:pt x="269570" y="66294"/>
                  </a:lnTo>
                  <a:lnTo>
                    <a:pt x="286702" y="66294"/>
                  </a:lnTo>
                  <a:lnTo>
                    <a:pt x="288340" y="54914"/>
                  </a:lnTo>
                  <a:lnTo>
                    <a:pt x="317279" y="54914"/>
                  </a:lnTo>
                  <a:lnTo>
                    <a:pt x="314328" y="42164"/>
                  </a:lnTo>
                  <a:lnTo>
                    <a:pt x="290245" y="42164"/>
                  </a:lnTo>
                  <a:lnTo>
                    <a:pt x="294652" y="14566"/>
                  </a:lnTo>
                  <a:lnTo>
                    <a:pt x="307941" y="14566"/>
                  </a:lnTo>
                  <a:lnTo>
                    <a:pt x="304863" y="1270"/>
                  </a:lnTo>
                  <a:close/>
                </a:path>
                <a:path w="381635" h="67944">
                  <a:moveTo>
                    <a:pt x="317279" y="54914"/>
                  </a:moveTo>
                  <a:lnTo>
                    <a:pt x="301142" y="54914"/>
                  </a:lnTo>
                  <a:lnTo>
                    <a:pt x="302793" y="66294"/>
                  </a:lnTo>
                  <a:lnTo>
                    <a:pt x="319912" y="66294"/>
                  </a:lnTo>
                  <a:lnTo>
                    <a:pt x="317279" y="54914"/>
                  </a:lnTo>
                  <a:close/>
                </a:path>
                <a:path w="381635" h="67944">
                  <a:moveTo>
                    <a:pt x="307941" y="14566"/>
                  </a:moveTo>
                  <a:lnTo>
                    <a:pt x="294830" y="14566"/>
                  </a:lnTo>
                  <a:lnTo>
                    <a:pt x="299237" y="42164"/>
                  </a:lnTo>
                  <a:lnTo>
                    <a:pt x="314328" y="42164"/>
                  </a:lnTo>
                  <a:lnTo>
                    <a:pt x="307941" y="14566"/>
                  </a:lnTo>
                  <a:close/>
                </a:path>
                <a:path w="381635" h="67944">
                  <a:moveTo>
                    <a:pt x="267842" y="1270"/>
                  </a:moveTo>
                  <a:lnTo>
                    <a:pt x="231241" y="1270"/>
                  </a:lnTo>
                  <a:lnTo>
                    <a:pt x="231241" y="66294"/>
                  </a:lnTo>
                  <a:lnTo>
                    <a:pt x="268617" y="66294"/>
                  </a:lnTo>
                  <a:lnTo>
                    <a:pt x="268617" y="52451"/>
                  </a:lnTo>
                  <a:lnTo>
                    <a:pt x="247332" y="52451"/>
                  </a:lnTo>
                  <a:lnTo>
                    <a:pt x="247332" y="39522"/>
                  </a:lnTo>
                  <a:lnTo>
                    <a:pt x="266534" y="39522"/>
                  </a:lnTo>
                  <a:lnTo>
                    <a:pt x="266534" y="26225"/>
                  </a:lnTo>
                  <a:lnTo>
                    <a:pt x="247332" y="26225"/>
                  </a:lnTo>
                  <a:lnTo>
                    <a:pt x="247332" y="15113"/>
                  </a:lnTo>
                  <a:lnTo>
                    <a:pt x="267842" y="15113"/>
                  </a:lnTo>
                  <a:lnTo>
                    <a:pt x="267842" y="1270"/>
                  </a:lnTo>
                  <a:close/>
                </a:path>
                <a:path w="381635" h="67944">
                  <a:moveTo>
                    <a:pt x="212585" y="1270"/>
                  </a:moveTo>
                  <a:lnTo>
                    <a:pt x="181584" y="1270"/>
                  </a:lnTo>
                  <a:lnTo>
                    <a:pt x="181584" y="66294"/>
                  </a:lnTo>
                  <a:lnTo>
                    <a:pt x="197675" y="66294"/>
                  </a:lnTo>
                  <a:lnTo>
                    <a:pt x="197675" y="40246"/>
                  </a:lnTo>
                  <a:lnTo>
                    <a:pt x="222176" y="40246"/>
                  </a:lnTo>
                  <a:lnTo>
                    <a:pt x="219455" y="35979"/>
                  </a:lnTo>
                  <a:lnTo>
                    <a:pt x="216852" y="34607"/>
                  </a:lnTo>
                  <a:lnTo>
                    <a:pt x="213156" y="34239"/>
                  </a:lnTo>
                  <a:lnTo>
                    <a:pt x="213156" y="34061"/>
                  </a:lnTo>
                  <a:lnTo>
                    <a:pt x="220192" y="32905"/>
                  </a:lnTo>
                  <a:lnTo>
                    <a:pt x="223001" y="28778"/>
                  </a:lnTo>
                  <a:lnTo>
                    <a:pt x="197675" y="28778"/>
                  </a:lnTo>
                  <a:lnTo>
                    <a:pt x="197675" y="13474"/>
                  </a:lnTo>
                  <a:lnTo>
                    <a:pt x="223710" y="13474"/>
                  </a:lnTo>
                  <a:lnTo>
                    <a:pt x="223710" y="13233"/>
                  </a:lnTo>
                  <a:lnTo>
                    <a:pt x="222351" y="9017"/>
                  </a:lnTo>
                  <a:lnTo>
                    <a:pt x="216865" y="2819"/>
                  </a:lnTo>
                  <a:lnTo>
                    <a:pt x="212585" y="1270"/>
                  </a:lnTo>
                  <a:close/>
                </a:path>
                <a:path w="381635" h="67944">
                  <a:moveTo>
                    <a:pt x="222176" y="40246"/>
                  </a:moveTo>
                  <a:lnTo>
                    <a:pt x="203873" y="40246"/>
                  </a:lnTo>
                  <a:lnTo>
                    <a:pt x="205244" y="40881"/>
                  </a:lnTo>
                  <a:lnTo>
                    <a:pt x="206806" y="43434"/>
                  </a:lnTo>
                  <a:lnTo>
                    <a:pt x="207187" y="45897"/>
                  </a:lnTo>
                  <a:lnTo>
                    <a:pt x="207187" y="59918"/>
                  </a:lnTo>
                  <a:lnTo>
                    <a:pt x="207509" y="62471"/>
                  </a:lnTo>
                  <a:lnTo>
                    <a:pt x="207625" y="63385"/>
                  </a:lnTo>
                  <a:lnTo>
                    <a:pt x="207708" y="64046"/>
                  </a:lnTo>
                  <a:lnTo>
                    <a:pt x="208749" y="66294"/>
                  </a:lnTo>
                  <a:lnTo>
                    <a:pt x="225882" y="66294"/>
                  </a:lnTo>
                  <a:lnTo>
                    <a:pt x="225882" y="65379"/>
                  </a:lnTo>
                  <a:lnTo>
                    <a:pt x="225247" y="64960"/>
                  </a:lnTo>
                  <a:lnTo>
                    <a:pt x="224637" y="64287"/>
                  </a:lnTo>
                  <a:lnTo>
                    <a:pt x="224066" y="63385"/>
                  </a:lnTo>
                  <a:lnTo>
                    <a:pt x="223545" y="62471"/>
                  </a:lnTo>
                  <a:lnTo>
                    <a:pt x="223319" y="59918"/>
                  </a:lnTo>
                  <a:lnTo>
                    <a:pt x="223278" y="44259"/>
                  </a:lnTo>
                  <a:lnTo>
                    <a:pt x="222538" y="40881"/>
                  </a:lnTo>
                  <a:lnTo>
                    <a:pt x="222176" y="40246"/>
                  </a:lnTo>
                  <a:close/>
                </a:path>
                <a:path w="381635" h="67944">
                  <a:moveTo>
                    <a:pt x="223710" y="13474"/>
                  </a:moveTo>
                  <a:lnTo>
                    <a:pt x="203212" y="13474"/>
                  </a:lnTo>
                  <a:lnTo>
                    <a:pt x="204952" y="14071"/>
                  </a:lnTo>
                  <a:lnTo>
                    <a:pt x="207086" y="16433"/>
                  </a:lnTo>
                  <a:lnTo>
                    <a:pt x="207619" y="18364"/>
                  </a:lnTo>
                  <a:lnTo>
                    <a:pt x="207619" y="23456"/>
                  </a:lnTo>
                  <a:lnTo>
                    <a:pt x="207060" y="25361"/>
                  </a:lnTo>
                  <a:lnTo>
                    <a:pt x="204812" y="28092"/>
                  </a:lnTo>
                  <a:lnTo>
                    <a:pt x="203123" y="28778"/>
                  </a:lnTo>
                  <a:lnTo>
                    <a:pt x="223001" y="28778"/>
                  </a:lnTo>
                  <a:lnTo>
                    <a:pt x="223710" y="27736"/>
                  </a:lnTo>
                  <a:lnTo>
                    <a:pt x="223710" y="13474"/>
                  </a:lnTo>
                  <a:close/>
                </a:path>
                <a:path w="381635" h="67944">
                  <a:moveTo>
                    <a:pt x="155371" y="0"/>
                  </a:moveTo>
                  <a:lnTo>
                    <a:pt x="147065" y="0"/>
                  </a:lnTo>
                  <a:lnTo>
                    <a:pt x="141312" y="2501"/>
                  </a:lnTo>
                  <a:lnTo>
                    <a:pt x="133311" y="33782"/>
                  </a:lnTo>
                  <a:lnTo>
                    <a:pt x="133311" y="40157"/>
                  </a:lnTo>
                  <a:lnTo>
                    <a:pt x="133471" y="42887"/>
                  </a:lnTo>
                  <a:lnTo>
                    <a:pt x="133594" y="44983"/>
                  </a:lnTo>
                  <a:lnTo>
                    <a:pt x="150812" y="67564"/>
                  </a:lnTo>
                  <a:lnTo>
                    <a:pt x="155371" y="67564"/>
                  </a:lnTo>
                  <a:lnTo>
                    <a:pt x="164306" y="66153"/>
                  </a:lnTo>
                  <a:lnTo>
                    <a:pt x="170687" y="61922"/>
                  </a:lnTo>
                  <a:lnTo>
                    <a:pt x="173849" y="56095"/>
                  </a:lnTo>
                  <a:lnTo>
                    <a:pt x="153009" y="56095"/>
                  </a:lnTo>
                  <a:lnTo>
                    <a:pt x="151510" y="54648"/>
                  </a:lnTo>
                  <a:lnTo>
                    <a:pt x="150240" y="48882"/>
                  </a:lnTo>
                  <a:lnTo>
                    <a:pt x="150107" y="46355"/>
                  </a:lnTo>
                  <a:lnTo>
                    <a:pt x="150034" y="44983"/>
                  </a:lnTo>
                  <a:lnTo>
                    <a:pt x="149923" y="24676"/>
                  </a:lnTo>
                  <a:lnTo>
                    <a:pt x="150140" y="20574"/>
                  </a:lnTo>
                  <a:lnTo>
                    <a:pt x="150240" y="18681"/>
                  </a:lnTo>
                  <a:lnTo>
                    <a:pt x="151510" y="12915"/>
                  </a:lnTo>
                  <a:lnTo>
                    <a:pt x="152901" y="11572"/>
                  </a:lnTo>
                  <a:lnTo>
                    <a:pt x="174111" y="11572"/>
                  </a:lnTo>
                  <a:lnTo>
                    <a:pt x="170362" y="5143"/>
                  </a:lnTo>
                  <a:lnTo>
                    <a:pt x="164115" y="1285"/>
                  </a:lnTo>
                  <a:lnTo>
                    <a:pt x="155371" y="0"/>
                  </a:lnTo>
                  <a:close/>
                </a:path>
                <a:path w="381635" h="67944">
                  <a:moveTo>
                    <a:pt x="175793" y="40157"/>
                  </a:moveTo>
                  <a:lnTo>
                    <a:pt x="160210" y="40157"/>
                  </a:lnTo>
                  <a:lnTo>
                    <a:pt x="160210" y="46355"/>
                  </a:lnTo>
                  <a:lnTo>
                    <a:pt x="159880" y="50558"/>
                  </a:lnTo>
                  <a:lnTo>
                    <a:pt x="158661" y="54648"/>
                  </a:lnTo>
                  <a:lnTo>
                    <a:pt x="158559" y="54991"/>
                  </a:lnTo>
                  <a:lnTo>
                    <a:pt x="157276" y="56095"/>
                  </a:lnTo>
                  <a:lnTo>
                    <a:pt x="173849" y="56095"/>
                  </a:lnTo>
                  <a:lnTo>
                    <a:pt x="174449" y="54991"/>
                  </a:lnTo>
                  <a:lnTo>
                    <a:pt x="174545" y="54648"/>
                  </a:lnTo>
                  <a:lnTo>
                    <a:pt x="175744" y="45364"/>
                  </a:lnTo>
                  <a:lnTo>
                    <a:pt x="175793" y="40157"/>
                  </a:lnTo>
                  <a:close/>
                </a:path>
                <a:path w="381635" h="67944">
                  <a:moveTo>
                    <a:pt x="174111" y="11572"/>
                  </a:moveTo>
                  <a:lnTo>
                    <a:pt x="157156" y="11572"/>
                  </a:lnTo>
                  <a:lnTo>
                    <a:pt x="158127" y="12166"/>
                  </a:lnTo>
                  <a:lnTo>
                    <a:pt x="159448" y="14960"/>
                  </a:lnTo>
                  <a:lnTo>
                    <a:pt x="159778" y="17449"/>
                  </a:lnTo>
                  <a:lnTo>
                    <a:pt x="159778" y="24676"/>
                  </a:lnTo>
                  <a:lnTo>
                    <a:pt x="175361" y="24676"/>
                  </a:lnTo>
                  <a:lnTo>
                    <a:pt x="175361" y="20574"/>
                  </a:lnTo>
                  <a:lnTo>
                    <a:pt x="174298" y="12915"/>
                  </a:lnTo>
                  <a:lnTo>
                    <a:pt x="174194" y="12166"/>
                  </a:lnTo>
                  <a:lnTo>
                    <a:pt x="174111" y="11572"/>
                  </a:lnTo>
                  <a:close/>
                </a:path>
                <a:path w="381635" h="67944">
                  <a:moveTo>
                    <a:pt x="86423" y="0"/>
                  </a:moveTo>
                  <a:lnTo>
                    <a:pt x="78117" y="0"/>
                  </a:lnTo>
                  <a:lnTo>
                    <a:pt x="72364" y="2501"/>
                  </a:lnTo>
                  <a:lnTo>
                    <a:pt x="64363" y="33782"/>
                  </a:lnTo>
                  <a:lnTo>
                    <a:pt x="64363" y="40157"/>
                  </a:lnTo>
                  <a:lnTo>
                    <a:pt x="64523" y="42887"/>
                  </a:lnTo>
                  <a:lnTo>
                    <a:pt x="64646" y="44983"/>
                  </a:lnTo>
                  <a:lnTo>
                    <a:pt x="81864" y="67564"/>
                  </a:lnTo>
                  <a:lnTo>
                    <a:pt x="86423" y="67564"/>
                  </a:lnTo>
                  <a:lnTo>
                    <a:pt x="95357" y="66153"/>
                  </a:lnTo>
                  <a:lnTo>
                    <a:pt x="101739" y="61922"/>
                  </a:lnTo>
                  <a:lnTo>
                    <a:pt x="104901" y="56095"/>
                  </a:lnTo>
                  <a:lnTo>
                    <a:pt x="84061" y="56095"/>
                  </a:lnTo>
                  <a:lnTo>
                    <a:pt x="82562" y="54648"/>
                  </a:lnTo>
                  <a:lnTo>
                    <a:pt x="81292" y="48882"/>
                  </a:lnTo>
                  <a:lnTo>
                    <a:pt x="81158" y="46355"/>
                  </a:lnTo>
                  <a:lnTo>
                    <a:pt x="81086" y="44983"/>
                  </a:lnTo>
                  <a:lnTo>
                    <a:pt x="80975" y="24676"/>
                  </a:lnTo>
                  <a:lnTo>
                    <a:pt x="81192" y="20574"/>
                  </a:lnTo>
                  <a:lnTo>
                    <a:pt x="81292" y="18681"/>
                  </a:lnTo>
                  <a:lnTo>
                    <a:pt x="82562" y="12915"/>
                  </a:lnTo>
                  <a:lnTo>
                    <a:pt x="83952" y="11572"/>
                  </a:lnTo>
                  <a:lnTo>
                    <a:pt x="105163" y="11572"/>
                  </a:lnTo>
                  <a:lnTo>
                    <a:pt x="101414" y="5143"/>
                  </a:lnTo>
                  <a:lnTo>
                    <a:pt x="95167" y="1285"/>
                  </a:lnTo>
                  <a:lnTo>
                    <a:pt x="86423" y="0"/>
                  </a:lnTo>
                  <a:close/>
                </a:path>
                <a:path w="381635" h="67944">
                  <a:moveTo>
                    <a:pt x="106845" y="40157"/>
                  </a:moveTo>
                  <a:lnTo>
                    <a:pt x="91262" y="40157"/>
                  </a:lnTo>
                  <a:lnTo>
                    <a:pt x="91262" y="46355"/>
                  </a:lnTo>
                  <a:lnTo>
                    <a:pt x="90931" y="50558"/>
                  </a:lnTo>
                  <a:lnTo>
                    <a:pt x="89713" y="54648"/>
                  </a:lnTo>
                  <a:lnTo>
                    <a:pt x="89611" y="54991"/>
                  </a:lnTo>
                  <a:lnTo>
                    <a:pt x="88328" y="56095"/>
                  </a:lnTo>
                  <a:lnTo>
                    <a:pt x="104901" y="56095"/>
                  </a:lnTo>
                  <a:lnTo>
                    <a:pt x="105500" y="54991"/>
                  </a:lnTo>
                  <a:lnTo>
                    <a:pt x="105596" y="54648"/>
                  </a:lnTo>
                  <a:lnTo>
                    <a:pt x="106795" y="45364"/>
                  </a:lnTo>
                  <a:lnTo>
                    <a:pt x="106845" y="40157"/>
                  </a:lnTo>
                  <a:close/>
                </a:path>
                <a:path w="381635" h="67944">
                  <a:moveTo>
                    <a:pt x="105163" y="11572"/>
                  </a:moveTo>
                  <a:lnTo>
                    <a:pt x="88207" y="11572"/>
                  </a:lnTo>
                  <a:lnTo>
                    <a:pt x="89179" y="12166"/>
                  </a:lnTo>
                  <a:lnTo>
                    <a:pt x="90500" y="14960"/>
                  </a:lnTo>
                  <a:lnTo>
                    <a:pt x="90830" y="17449"/>
                  </a:lnTo>
                  <a:lnTo>
                    <a:pt x="90830" y="24676"/>
                  </a:lnTo>
                  <a:lnTo>
                    <a:pt x="106413" y="24676"/>
                  </a:lnTo>
                  <a:lnTo>
                    <a:pt x="106413" y="20574"/>
                  </a:lnTo>
                  <a:lnTo>
                    <a:pt x="105349" y="12915"/>
                  </a:lnTo>
                  <a:lnTo>
                    <a:pt x="105245" y="12166"/>
                  </a:lnTo>
                  <a:lnTo>
                    <a:pt x="105163" y="11572"/>
                  </a:lnTo>
                  <a:close/>
                </a:path>
                <a:path w="381635" h="67944">
                  <a:moveTo>
                    <a:pt x="23012" y="1270"/>
                  </a:moveTo>
                  <a:lnTo>
                    <a:pt x="0" y="1270"/>
                  </a:lnTo>
                  <a:lnTo>
                    <a:pt x="0" y="66294"/>
                  </a:lnTo>
                  <a:lnTo>
                    <a:pt x="15049" y="66294"/>
                  </a:lnTo>
                  <a:lnTo>
                    <a:pt x="15049" y="17843"/>
                  </a:lnTo>
                  <a:lnTo>
                    <a:pt x="25804" y="17843"/>
                  </a:lnTo>
                  <a:lnTo>
                    <a:pt x="23012" y="1270"/>
                  </a:lnTo>
                  <a:close/>
                </a:path>
                <a:path w="381635" h="67944">
                  <a:moveTo>
                    <a:pt x="25804" y="17843"/>
                  </a:moveTo>
                  <a:lnTo>
                    <a:pt x="15227" y="17843"/>
                  </a:lnTo>
                  <a:lnTo>
                    <a:pt x="23787" y="66294"/>
                  </a:lnTo>
                  <a:lnTo>
                    <a:pt x="35382" y="66294"/>
                  </a:lnTo>
                  <a:lnTo>
                    <a:pt x="40064" y="39789"/>
                  </a:lnTo>
                  <a:lnTo>
                    <a:pt x="29502" y="39789"/>
                  </a:lnTo>
                  <a:lnTo>
                    <a:pt x="25804" y="17843"/>
                  </a:lnTo>
                  <a:close/>
                </a:path>
                <a:path w="381635" h="67944">
                  <a:moveTo>
                    <a:pt x="59169" y="17843"/>
                  </a:moveTo>
                  <a:lnTo>
                    <a:pt x="44119" y="17843"/>
                  </a:lnTo>
                  <a:lnTo>
                    <a:pt x="44119" y="66294"/>
                  </a:lnTo>
                  <a:lnTo>
                    <a:pt x="59169" y="66294"/>
                  </a:lnTo>
                  <a:lnTo>
                    <a:pt x="59169" y="17843"/>
                  </a:lnTo>
                  <a:close/>
                </a:path>
                <a:path w="381635" h="67944">
                  <a:moveTo>
                    <a:pt x="59169" y="1270"/>
                  </a:moveTo>
                  <a:lnTo>
                    <a:pt x="36156" y="1270"/>
                  </a:lnTo>
                  <a:lnTo>
                    <a:pt x="29667" y="39789"/>
                  </a:lnTo>
                  <a:lnTo>
                    <a:pt x="40064" y="39789"/>
                  </a:lnTo>
                  <a:lnTo>
                    <a:pt x="43941" y="17843"/>
                  </a:lnTo>
                  <a:lnTo>
                    <a:pt x="59169" y="17843"/>
                  </a:lnTo>
                  <a:lnTo>
                    <a:pt x="59169" y="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372560" y="1097032"/>
              <a:ext cx="707085" cy="187144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6147360" y="842419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69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69" y="94729"/>
                  </a:lnTo>
                  <a:lnTo>
                    <a:pt x="420369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5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69" y="90271"/>
                  </a:lnTo>
                  <a:lnTo>
                    <a:pt x="420369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69" y="94729"/>
                  </a:moveTo>
                  <a:lnTo>
                    <a:pt x="333374" y="94729"/>
                  </a:lnTo>
                  <a:lnTo>
                    <a:pt x="336172" y="105651"/>
                  </a:lnTo>
                  <a:lnTo>
                    <a:pt x="420369" y="105651"/>
                  </a:lnTo>
                  <a:lnTo>
                    <a:pt x="420369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5" y="86220"/>
                  </a:lnTo>
                  <a:lnTo>
                    <a:pt x="531875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5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5" y="1308"/>
                  </a:lnTo>
                  <a:lnTo>
                    <a:pt x="531875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157049" y="85070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09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09" h="90805">
                  <a:moveTo>
                    <a:pt x="180441" y="64985"/>
                  </a:moveTo>
                  <a:lnTo>
                    <a:pt x="153149" y="64985"/>
                  </a:lnTo>
                  <a:lnTo>
                    <a:pt x="153149" y="56578"/>
                  </a:lnTo>
                  <a:lnTo>
                    <a:pt x="177126" y="56578"/>
                  </a:lnTo>
                  <a:lnTo>
                    <a:pt x="177126" y="33540"/>
                  </a:lnTo>
                  <a:lnTo>
                    <a:pt x="153149" y="33540"/>
                  </a:lnTo>
                  <a:lnTo>
                    <a:pt x="153149" y="25387"/>
                  </a:lnTo>
                  <a:lnTo>
                    <a:pt x="179552" y="25387"/>
                  </a:lnTo>
                  <a:lnTo>
                    <a:pt x="179552" y="1295"/>
                  </a:lnTo>
                  <a:lnTo>
                    <a:pt x="122148" y="1295"/>
                  </a:lnTo>
                  <a:lnTo>
                    <a:pt x="122148" y="89065"/>
                  </a:lnTo>
                  <a:lnTo>
                    <a:pt x="180441" y="89065"/>
                  </a:lnTo>
                  <a:lnTo>
                    <a:pt x="180441" y="64985"/>
                  </a:lnTo>
                  <a:close/>
                </a:path>
                <a:path w="588009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60"/>
                  </a:lnTo>
                  <a:lnTo>
                    <a:pt x="219392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01" y="3302"/>
                  </a:lnTo>
                  <a:lnTo>
                    <a:pt x="196329" y="12598"/>
                  </a:lnTo>
                  <a:lnTo>
                    <a:pt x="186728" y="26974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72" y="50368"/>
                  </a:lnTo>
                  <a:lnTo>
                    <a:pt x="276567" y="37376"/>
                  </a:lnTo>
                  <a:close/>
                </a:path>
                <a:path w="588009" h="90805">
                  <a:moveTo>
                    <a:pt x="365696" y="89065"/>
                  </a:moveTo>
                  <a:lnTo>
                    <a:pt x="361911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43" y="1295"/>
                  </a:lnTo>
                  <a:lnTo>
                    <a:pt x="324751" y="1295"/>
                  </a:lnTo>
                  <a:lnTo>
                    <a:pt x="324751" y="57353"/>
                  </a:lnTo>
                  <a:lnTo>
                    <a:pt x="312394" y="57353"/>
                  </a:lnTo>
                  <a:lnTo>
                    <a:pt x="317093" y="38277"/>
                  </a:lnTo>
                  <a:lnTo>
                    <a:pt x="317982" y="30505"/>
                  </a:lnTo>
                  <a:lnTo>
                    <a:pt x="319125" y="30505"/>
                  </a:lnTo>
                  <a:lnTo>
                    <a:pt x="319532" y="34721"/>
                  </a:lnTo>
                  <a:lnTo>
                    <a:pt x="320814" y="40386"/>
                  </a:lnTo>
                  <a:lnTo>
                    <a:pt x="324751" y="57353"/>
                  </a:lnTo>
                  <a:lnTo>
                    <a:pt x="324751" y="1295"/>
                  </a:lnTo>
                  <a:lnTo>
                    <a:pt x="301155" y="1295"/>
                  </a:lnTo>
                  <a:lnTo>
                    <a:pt x="271703" y="89065"/>
                  </a:lnTo>
                  <a:lnTo>
                    <a:pt x="304342" y="89065"/>
                  </a:lnTo>
                  <a:lnTo>
                    <a:pt x="306641" y="78155"/>
                  </a:lnTo>
                  <a:lnTo>
                    <a:pt x="330111" y="78155"/>
                  </a:lnTo>
                  <a:lnTo>
                    <a:pt x="332917" y="89065"/>
                  </a:lnTo>
                  <a:lnTo>
                    <a:pt x="365696" y="89065"/>
                  </a:lnTo>
                  <a:close/>
                </a:path>
                <a:path w="588009" h="90805">
                  <a:moveTo>
                    <a:pt x="428142" y="1295"/>
                  </a:moveTo>
                  <a:lnTo>
                    <a:pt x="371398" y="1295"/>
                  </a:lnTo>
                  <a:lnTo>
                    <a:pt x="371398" y="89065"/>
                  </a:lnTo>
                  <a:lnTo>
                    <a:pt x="402386" y="89065"/>
                  </a:lnTo>
                  <a:lnTo>
                    <a:pt x="402386" y="58280"/>
                  </a:lnTo>
                  <a:lnTo>
                    <a:pt x="425081" y="58280"/>
                  </a:lnTo>
                  <a:lnTo>
                    <a:pt x="425081" y="35255"/>
                  </a:lnTo>
                  <a:lnTo>
                    <a:pt x="402386" y="35255"/>
                  </a:lnTo>
                  <a:lnTo>
                    <a:pt x="402386" y="26314"/>
                  </a:lnTo>
                  <a:lnTo>
                    <a:pt x="428142" y="26314"/>
                  </a:lnTo>
                  <a:lnTo>
                    <a:pt x="428142" y="1295"/>
                  </a:lnTo>
                  <a:close/>
                </a:path>
                <a:path w="588009" h="90805">
                  <a:moveTo>
                    <a:pt x="524687" y="45275"/>
                  </a:moveTo>
                  <a:lnTo>
                    <a:pt x="496976" y="3327"/>
                  </a:lnTo>
                  <a:lnTo>
                    <a:pt x="493433" y="2705"/>
                  </a:lnTo>
                  <a:lnTo>
                    <a:pt x="493433" y="35267"/>
                  </a:lnTo>
                  <a:lnTo>
                    <a:pt x="493433" y="55270"/>
                  </a:lnTo>
                  <a:lnTo>
                    <a:pt x="487057" y="62115"/>
                  </a:lnTo>
                  <a:lnTo>
                    <a:pt x="468553" y="62115"/>
                  </a:lnTo>
                  <a:lnTo>
                    <a:pt x="461924" y="55130"/>
                  </a:lnTo>
                  <a:lnTo>
                    <a:pt x="461924" y="35534"/>
                  </a:lnTo>
                  <a:lnTo>
                    <a:pt x="468553" y="28295"/>
                  </a:lnTo>
                  <a:lnTo>
                    <a:pt x="486930" y="28295"/>
                  </a:lnTo>
                  <a:lnTo>
                    <a:pt x="493433" y="35267"/>
                  </a:lnTo>
                  <a:lnTo>
                    <a:pt x="493433" y="2705"/>
                  </a:lnTo>
                  <a:lnTo>
                    <a:pt x="478116" y="12"/>
                  </a:lnTo>
                  <a:lnTo>
                    <a:pt x="469430" y="685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82" y="44475"/>
                  </a:lnTo>
                  <a:lnTo>
                    <a:pt x="434086" y="63030"/>
                  </a:lnTo>
                  <a:lnTo>
                    <a:pt x="443572" y="77546"/>
                  </a:lnTo>
                  <a:lnTo>
                    <a:pt x="458203" y="87058"/>
                  </a:lnTo>
                  <a:lnTo>
                    <a:pt x="458393" y="87058"/>
                  </a:lnTo>
                  <a:lnTo>
                    <a:pt x="476719" y="90385"/>
                  </a:lnTo>
                  <a:lnTo>
                    <a:pt x="496112" y="87058"/>
                  </a:lnTo>
                  <a:lnTo>
                    <a:pt x="511276" y="77749"/>
                  </a:lnTo>
                  <a:lnTo>
                    <a:pt x="521157" y="63474"/>
                  </a:lnTo>
                  <a:lnTo>
                    <a:pt x="521411" y="62115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09" h="90805">
                  <a:moveTo>
                    <a:pt x="587489" y="60782"/>
                  </a:moveTo>
                  <a:lnTo>
                    <a:pt x="561467" y="60782"/>
                  </a:lnTo>
                  <a:lnTo>
                    <a:pt x="561467" y="1295"/>
                  </a:lnTo>
                  <a:lnTo>
                    <a:pt x="530479" y="1295"/>
                  </a:lnTo>
                  <a:lnTo>
                    <a:pt x="530479" y="89065"/>
                  </a:lnTo>
                  <a:lnTo>
                    <a:pt x="587489" y="89065"/>
                  </a:lnTo>
                  <a:lnTo>
                    <a:pt x="587489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147360" y="1566719"/>
              <a:ext cx="384991" cy="118317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47360" y="1352538"/>
              <a:ext cx="707097" cy="106159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83999" y="2197684"/>
              <a:ext cx="7099199" cy="1494297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2605633" y="1365402"/>
              <a:ext cx="346075" cy="158115"/>
            </a:xfrm>
            <a:custGeom>
              <a:avLst/>
              <a:gdLst/>
              <a:ahLst/>
              <a:cxnLst/>
              <a:rect l="l" t="t" r="r" b="b"/>
              <a:pathLst>
                <a:path w="346075" h="158115">
                  <a:moveTo>
                    <a:pt x="345668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345668" y="157899"/>
                  </a:lnTo>
                  <a:lnTo>
                    <a:pt x="345668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646011" y="1408967"/>
              <a:ext cx="255270" cy="66040"/>
            </a:xfrm>
            <a:custGeom>
              <a:avLst/>
              <a:gdLst/>
              <a:ahLst/>
              <a:cxnLst/>
              <a:rect l="l" t="t" r="r" b="b"/>
              <a:pathLst>
                <a:path w="255269" h="66040">
                  <a:moveTo>
                    <a:pt x="243078" y="15290"/>
                  </a:moveTo>
                  <a:lnTo>
                    <a:pt x="227368" y="15290"/>
                  </a:lnTo>
                  <a:lnTo>
                    <a:pt x="227368" y="64706"/>
                  </a:lnTo>
                  <a:lnTo>
                    <a:pt x="243078" y="64706"/>
                  </a:lnTo>
                  <a:lnTo>
                    <a:pt x="243078" y="15290"/>
                  </a:lnTo>
                  <a:close/>
                </a:path>
                <a:path w="255269" h="66040">
                  <a:moveTo>
                    <a:pt x="254901" y="1244"/>
                  </a:moveTo>
                  <a:lnTo>
                    <a:pt x="215557" y="1244"/>
                  </a:lnTo>
                  <a:lnTo>
                    <a:pt x="215557" y="15290"/>
                  </a:lnTo>
                  <a:lnTo>
                    <a:pt x="254901" y="15290"/>
                  </a:lnTo>
                  <a:lnTo>
                    <a:pt x="254901" y="1244"/>
                  </a:lnTo>
                  <a:close/>
                </a:path>
                <a:path w="255269" h="66040">
                  <a:moveTo>
                    <a:pt x="212928" y="1244"/>
                  </a:moveTo>
                  <a:lnTo>
                    <a:pt x="177215" y="1244"/>
                  </a:lnTo>
                  <a:lnTo>
                    <a:pt x="177215" y="64706"/>
                  </a:lnTo>
                  <a:lnTo>
                    <a:pt x="213690" y="64706"/>
                  </a:lnTo>
                  <a:lnTo>
                    <a:pt x="213690" y="51193"/>
                  </a:lnTo>
                  <a:lnTo>
                    <a:pt x="192925" y="51193"/>
                  </a:lnTo>
                  <a:lnTo>
                    <a:pt x="192925" y="38582"/>
                  </a:lnTo>
                  <a:lnTo>
                    <a:pt x="211670" y="38582"/>
                  </a:lnTo>
                  <a:lnTo>
                    <a:pt x="211670" y="25603"/>
                  </a:lnTo>
                  <a:lnTo>
                    <a:pt x="192925" y="25603"/>
                  </a:lnTo>
                  <a:lnTo>
                    <a:pt x="192925" y="14757"/>
                  </a:lnTo>
                  <a:lnTo>
                    <a:pt x="212928" y="14757"/>
                  </a:lnTo>
                  <a:lnTo>
                    <a:pt x="212928" y="1244"/>
                  </a:lnTo>
                  <a:close/>
                </a:path>
                <a:path w="255269" h="66040">
                  <a:moveTo>
                    <a:pt x="145224" y="45859"/>
                  </a:moveTo>
                  <a:lnTo>
                    <a:pt x="130022" y="45859"/>
                  </a:lnTo>
                  <a:lnTo>
                    <a:pt x="130140" y="54749"/>
                  </a:lnTo>
                  <a:lnTo>
                    <a:pt x="131711" y="58991"/>
                  </a:lnTo>
                  <a:lnTo>
                    <a:pt x="138468" y="64554"/>
                  </a:lnTo>
                  <a:lnTo>
                    <a:pt x="143535" y="65951"/>
                  </a:lnTo>
                  <a:lnTo>
                    <a:pt x="150291" y="65951"/>
                  </a:lnTo>
                  <a:lnTo>
                    <a:pt x="159635" y="64729"/>
                  </a:lnTo>
                  <a:lnTo>
                    <a:pt x="166311" y="61063"/>
                  </a:lnTo>
                  <a:lnTo>
                    <a:pt x="170317" y="54951"/>
                  </a:lnTo>
                  <a:lnTo>
                    <a:pt x="170349" y="54749"/>
                  </a:lnTo>
                  <a:lnTo>
                    <a:pt x="146939" y="54749"/>
                  </a:lnTo>
                  <a:lnTo>
                    <a:pt x="145224" y="52298"/>
                  </a:lnTo>
                  <a:lnTo>
                    <a:pt x="145224" y="45859"/>
                  </a:lnTo>
                  <a:close/>
                </a:path>
                <a:path w="255269" h="66040">
                  <a:moveTo>
                    <a:pt x="157403" y="0"/>
                  </a:moveTo>
                  <a:lnTo>
                    <a:pt x="150545" y="0"/>
                  </a:lnTo>
                  <a:lnTo>
                    <a:pt x="141896" y="1240"/>
                  </a:lnTo>
                  <a:lnTo>
                    <a:pt x="135721" y="4959"/>
                  </a:lnTo>
                  <a:lnTo>
                    <a:pt x="132011" y="11201"/>
                  </a:lnTo>
                  <a:lnTo>
                    <a:pt x="130894" y="19050"/>
                  </a:lnTo>
                  <a:lnTo>
                    <a:pt x="130784" y="22847"/>
                  </a:lnTo>
                  <a:lnTo>
                    <a:pt x="131152" y="25044"/>
                  </a:lnTo>
                  <a:lnTo>
                    <a:pt x="147472" y="39827"/>
                  </a:lnTo>
                  <a:lnTo>
                    <a:pt x="149072" y="40563"/>
                  </a:lnTo>
                  <a:lnTo>
                    <a:pt x="152051" y="42138"/>
                  </a:lnTo>
                  <a:lnTo>
                    <a:pt x="153187" y="43091"/>
                  </a:lnTo>
                  <a:lnTo>
                    <a:pt x="154990" y="45529"/>
                  </a:lnTo>
                  <a:lnTo>
                    <a:pt x="155435" y="46964"/>
                  </a:lnTo>
                  <a:lnTo>
                    <a:pt x="155435" y="50393"/>
                  </a:lnTo>
                  <a:lnTo>
                    <a:pt x="154990" y="51866"/>
                  </a:lnTo>
                  <a:lnTo>
                    <a:pt x="153187" y="54178"/>
                  </a:lnTo>
                  <a:lnTo>
                    <a:pt x="151942" y="54749"/>
                  </a:lnTo>
                  <a:lnTo>
                    <a:pt x="170349" y="54749"/>
                  </a:lnTo>
                  <a:lnTo>
                    <a:pt x="171564" y="46964"/>
                  </a:lnTo>
                  <a:lnTo>
                    <a:pt x="171653" y="42138"/>
                  </a:lnTo>
                  <a:lnTo>
                    <a:pt x="170764" y="38582"/>
                  </a:lnTo>
                  <a:lnTo>
                    <a:pt x="152552" y="25044"/>
                  </a:lnTo>
                  <a:lnTo>
                    <a:pt x="150418" y="23812"/>
                  </a:lnTo>
                  <a:lnTo>
                    <a:pt x="146862" y="20904"/>
                  </a:lnTo>
                  <a:lnTo>
                    <a:pt x="145986" y="19050"/>
                  </a:lnTo>
                  <a:lnTo>
                    <a:pt x="145986" y="15265"/>
                  </a:lnTo>
                  <a:lnTo>
                    <a:pt x="146405" y="13944"/>
                  </a:lnTo>
                  <a:lnTo>
                    <a:pt x="148026" y="11836"/>
                  </a:lnTo>
                  <a:lnTo>
                    <a:pt x="147898" y="11836"/>
                  </a:lnTo>
                  <a:lnTo>
                    <a:pt x="149301" y="11201"/>
                  </a:lnTo>
                  <a:lnTo>
                    <a:pt x="169560" y="11201"/>
                  </a:lnTo>
                  <a:lnTo>
                    <a:pt x="168503" y="7785"/>
                  </a:lnTo>
                  <a:lnTo>
                    <a:pt x="162369" y="1562"/>
                  </a:lnTo>
                  <a:lnTo>
                    <a:pt x="157403" y="0"/>
                  </a:lnTo>
                  <a:close/>
                </a:path>
                <a:path w="255269" h="66040">
                  <a:moveTo>
                    <a:pt x="169560" y="11201"/>
                  </a:moveTo>
                  <a:lnTo>
                    <a:pt x="152336" y="11201"/>
                  </a:lnTo>
                  <a:lnTo>
                    <a:pt x="153454" y="11836"/>
                  </a:lnTo>
                  <a:lnTo>
                    <a:pt x="154978" y="14389"/>
                  </a:lnTo>
                  <a:lnTo>
                    <a:pt x="155359" y="16040"/>
                  </a:lnTo>
                  <a:lnTo>
                    <a:pt x="155359" y="19558"/>
                  </a:lnTo>
                  <a:lnTo>
                    <a:pt x="170040" y="19558"/>
                  </a:lnTo>
                  <a:lnTo>
                    <a:pt x="170040" y="12750"/>
                  </a:lnTo>
                  <a:lnTo>
                    <a:pt x="169560" y="11201"/>
                  </a:lnTo>
                  <a:close/>
                </a:path>
                <a:path w="255269" h="66040">
                  <a:moveTo>
                    <a:pt x="84353" y="0"/>
                  </a:moveTo>
                  <a:lnTo>
                    <a:pt x="76238" y="0"/>
                  </a:lnTo>
                  <a:lnTo>
                    <a:pt x="70624" y="2451"/>
                  </a:lnTo>
                  <a:lnTo>
                    <a:pt x="63159" y="24091"/>
                  </a:lnTo>
                  <a:lnTo>
                    <a:pt x="63107" y="24514"/>
                  </a:lnTo>
                  <a:lnTo>
                    <a:pt x="62814" y="32981"/>
                  </a:lnTo>
                  <a:lnTo>
                    <a:pt x="62814" y="39204"/>
                  </a:lnTo>
                  <a:lnTo>
                    <a:pt x="62974" y="41871"/>
                  </a:lnTo>
                  <a:lnTo>
                    <a:pt x="63096" y="43903"/>
                  </a:lnTo>
                  <a:lnTo>
                    <a:pt x="63119" y="44284"/>
                  </a:lnTo>
                  <a:lnTo>
                    <a:pt x="79895" y="65951"/>
                  </a:lnTo>
                  <a:lnTo>
                    <a:pt x="84353" y="65951"/>
                  </a:lnTo>
                  <a:lnTo>
                    <a:pt x="93071" y="64574"/>
                  </a:lnTo>
                  <a:lnTo>
                    <a:pt x="99298" y="60442"/>
                  </a:lnTo>
                  <a:lnTo>
                    <a:pt x="102385" y="54749"/>
                  </a:lnTo>
                  <a:lnTo>
                    <a:pt x="82042" y="54749"/>
                  </a:lnTo>
                  <a:lnTo>
                    <a:pt x="80581" y="53340"/>
                  </a:lnTo>
                  <a:lnTo>
                    <a:pt x="79336" y="47713"/>
                  </a:lnTo>
                  <a:lnTo>
                    <a:pt x="79207" y="45237"/>
                  </a:lnTo>
                  <a:lnTo>
                    <a:pt x="79138" y="43903"/>
                  </a:lnTo>
                  <a:lnTo>
                    <a:pt x="79032" y="24091"/>
                  </a:lnTo>
                  <a:lnTo>
                    <a:pt x="79240" y="20091"/>
                  </a:lnTo>
                  <a:lnTo>
                    <a:pt x="79336" y="18237"/>
                  </a:lnTo>
                  <a:lnTo>
                    <a:pt x="80581" y="12611"/>
                  </a:lnTo>
                  <a:lnTo>
                    <a:pt x="81934" y="11304"/>
                  </a:lnTo>
                  <a:lnTo>
                    <a:pt x="102628" y="11304"/>
                  </a:lnTo>
                  <a:lnTo>
                    <a:pt x="98972" y="5026"/>
                  </a:lnTo>
                  <a:lnTo>
                    <a:pt x="92880" y="1256"/>
                  </a:lnTo>
                  <a:lnTo>
                    <a:pt x="84353" y="0"/>
                  </a:lnTo>
                  <a:close/>
                </a:path>
                <a:path w="255269" h="66040">
                  <a:moveTo>
                    <a:pt x="104279" y="39204"/>
                  </a:moveTo>
                  <a:lnTo>
                    <a:pt x="89077" y="39204"/>
                  </a:lnTo>
                  <a:lnTo>
                    <a:pt x="89077" y="45237"/>
                  </a:lnTo>
                  <a:lnTo>
                    <a:pt x="88747" y="49352"/>
                  </a:lnTo>
                  <a:lnTo>
                    <a:pt x="87551" y="53340"/>
                  </a:lnTo>
                  <a:lnTo>
                    <a:pt x="87452" y="53670"/>
                  </a:lnTo>
                  <a:lnTo>
                    <a:pt x="86207" y="54749"/>
                  </a:lnTo>
                  <a:lnTo>
                    <a:pt x="102385" y="54749"/>
                  </a:lnTo>
                  <a:lnTo>
                    <a:pt x="102970" y="53670"/>
                  </a:lnTo>
                  <a:lnTo>
                    <a:pt x="103061" y="53340"/>
                  </a:lnTo>
                  <a:lnTo>
                    <a:pt x="104107" y="45237"/>
                  </a:lnTo>
                  <a:lnTo>
                    <a:pt x="104230" y="44284"/>
                  </a:lnTo>
                  <a:lnTo>
                    <a:pt x="104279" y="39204"/>
                  </a:lnTo>
                  <a:close/>
                </a:path>
                <a:path w="255269" h="66040">
                  <a:moveTo>
                    <a:pt x="102628" y="11304"/>
                  </a:moveTo>
                  <a:lnTo>
                    <a:pt x="86095" y="11304"/>
                  </a:lnTo>
                  <a:lnTo>
                    <a:pt x="87033" y="11887"/>
                  </a:lnTo>
                  <a:lnTo>
                    <a:pt x="88328" y="14617"/>
                  </a:lnTo>
                  <a:lnTo>
                    <a:pt x="88658" y="17043"/>
                  </a:lnTo>
                  <a:lnTo>
                    <a:pt x="88658" y="24091"/>
                  </a:lnTo>
                  <a:lnTo>
                    <a:pt x="103847" y="24091"/>
                  </a:lnTo>
                  <a:lnTo>
                    <a:pt x="103847" y="20091"/>
                  </a:lnTo>
                  <a:lnTo>
                    <a:pt x="102810" y="12611"/>
                  </a:lnTo>
                  <a:lnTo>
                    <a:pt x="102709" y="11887"/>
                  </a:lnTo>
                  <a:lnTo>
                    <a:pt x="102628" y="11304"/>
                  </a:lnTo>
                  <a:close/>
                </a:path>
                <a:path w="255269" h="66040">
                  <a:moveTo>
                    <a:pt x="22466" y="1244"/>
                  </a:moveTo>
                  <a:lnTo>
                    <a:pt x="0" y="1244"/>
                  </a:lnTo>
                  <a:lnTo>
                    <a:pt x="0" y="64706"/>
                  </a:lnTo>
                  <a:lnTo>
                    <a:pt x="14693" y="64706"/>
                  </a:lnTo>
                  <a:lnTo>
                    <a:pt x="14693" y="17424"/>
                  </a:lnTo>
                  <a:lnTo>
                    <a:pt x="25187" y="17424"/>
                  </a:lnTo>
                  <a:lnTo>
                    <a:pt x="22466" y="1244"/>
                  </a:lnTo>
                  <a:close/>
                </a:path>
                <a:path w="255269" h="66040">
                  <a:moveTo>
                    <a:pt x="25187" y="17424"/>
                  </a:moveTo>
                  <a:lnTo>
                    <a:pt x="14859" y="17424"/>
                  </a:lnTo>
                  <a:lnTo>
                    <a:pt x="23215" y="64706"/>
                  </a:lnTo>
                  <a:lnTo>
                    <a:pt x="34531" y="64706"/>
                  </a:lnTo>
                  <a:lnTo>
                    <a:pt x="39101" y="38849"/>
                  </a:lnTo>
                  <a:lnTo>
                    <a:pt x="28790" y="38849"/>
                  </a:lnTo>
                  <a:lnTo>
                    <a:pt x="25187" y="17424"/>
                  </a:lnTo>
                  <a:close/>
                </a:path>
                <a:path w="255269" h="66040">
                  <a:moveTo>
                    <a:pt x="57759" y="17424"/>
                  </a:moveTo>
                  <a:lnTo>
                    <a:pt x="43065" y="17424"/>
                  </a:lnTo>
                  <a:lnTo>
                    <a:pt x="43065" y="64706"/>
                  </a:lnTo>
                  <a:lnTo>
                    <a:pt x="57759" y="64706"/>
                  </a:lnTo>
                  <a:lnTo>
                    <a:pt x="57759" y="17424"/>
                  </a:lnTo>
                  <a:close/>
                </a:path>
                <a:path w="255269" h="66040">
                  <a:moveTo>
                    <a:pt x="57759" y="1244"/>
                  </a:moveTo>
                  <a:lnTo>
                    <a:pt x="35293" y="1244"/>
                  </a:lnTo>
                  <a:lnTo>
                    <a:pt x="28968" y="38849"/>
                  </a:lnTo>
                  <a:lnTo>
                    <a:pt x="39101" y="38849"/>
                  </a:lnTo>
                  <a:lnTo>
                    <a:pt x="42887" y="17424"/>
                  </a:lnTo>
                  <a:lnTo>
                    <a:pt x="57759" y="17424"/>
                  </a:lnTo>
                  <a:lnTo>
                    <a:pt x="57759" y="12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597758" y="1631304"/>
              <a:ext cx="87630" cy="99695"/>
            </a:xfrm>
            <a:custGeom>
              <a:avLst/>
              <a:gdLst/>
              <a:ahLst/>
              <a:cxnLst/>
              <a:rect l="l" t="t" r="r" b="b"/>
              <a:pathLst>
                <a:path w="87630" h="99694">
                  <a:moveTo>
                    <a:pt x="44145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50241" y="99072"/>
                  </a:lnTo>
                  <a:lnTo>
                    <a:pt x="54613" y="98946"/>
                  </a:lnTo>
                  <a:lnTo>
                    <a:pt x="87134" y="77647"/>
                  </a:lnTo>
                  <a:lnTo>
                    <a:pt x="87134" y="60350"/>
                  </a:lnTo>
                  <a:lnTo>
                    <a:pt x="84391" y="53847"/>
                  </a:lnTo>
                  <a:lnTo>
                    <a:pt x="77635" y="47370"/>
                  </a:lnTo>
                  <a:lnTo>
                    <a:pt x="83070" y="40627"/>
                  </a:lnTo>
                  <a:lnTo>
                    <a:pt x="83070" y="18986"/>
                  </a:lnTo>
                  <a:lnTo>
                    <a:pt x="77584" y="12103"/>
                  </a:lnTo>
                  <a:lnTo>
                    <a:pt x="74345" y="9080"/>
                  </a:lnTo>
                  <a:lnTo>
                    <a:pt x="68841" y="5089"/>
                  </a:lnTo>
                  <a:lnTo>
                    <a:pt x="62007" y="2254"/>
                  </a:lnTo>
                  <a:lnTo>
                    <a:pt x="53793" y="561"/>
                  </a:lnTo>
                  <a:lnTo>
                    <a:pt x="4414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2604963" y="1638513"/>
              <a:ext cx="73025" cy="85090"/>
            </a:xfrm>
            <a:custGeom>
              <a:avLst/>
              <a:gdLst/>
              <a:ahLst/>
              <a:cxnLst/>
              <a:rect l="l" t="t" r="r" b="b"/>
              <a:pathLst>
                <a:path w="73025" h="85089">
                  <a:moveTo>
                    <a:pt x="3694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48983" y="84658"/>
                  </a:lnTo>
                  <a:lnTo>
                    <a:pt x="57632" y="83908"/>
                  </a:lnTo>
                  <a:lnTo>
                    <a:pt x="70573" y="73482"/>
                  </a:lnTo>
                  <a:lnTo>
                    <a:pt x="72732" y="67652"/>
                  </a:lnTo>
                  <a:lnTo>
                    <a:pt x="72732" y="64223"/>
                  </a:lnTo>
                  <a:lnTo>
                    <a:pt x="28435" y="64223"/>
                  </a:lnTo>
                  <a:lnTo>
                    <a:pt x="28435" y="50253"/>
                  </a:lnTo>
                  <a:lnTo>
                    <a:pt x="70557" y="50253"/>
                  </a:lnTo>
                  <a:lnTo>
                    <a:pt x="66509" y="46316"/>
                  </a:lnTo>
                  <a:lnTo>
                    <a:pt x="63842" y="43789"/>
                  </a:lnTo>
                  <a:lnTo>
                    <a:pt x="61048" y="42125"/>
                  </a:lnTo>
                  <a:lnTo>
                    <a:pt x="57632" y="41249"/>
                  </a:lnTo>
                  <a:lnTo>
                    <a:pt x="57746" y="40487"/>
                  </a:lnTo>
                  <a:lnTo>
                    <a:pt x="60807" y="39344"/>
                  </a:lnTo>
                  <a:lnTo>
                    <a:pt x="63474" y="37312"/>
                  </a:lnTo>
                  <a:lnTo>
                    <a:pt x="67364" y="32499"/>
                  </a:lnTo>
                  <a:lnTo>
                    <a:pt x="28435" y="32499"/>
                  </a:lnTo>
                  <a:lnTo>
                    <a:pt x="28435" y="20421"/>
                  </a:lnTo>
                  <a:lnTo>
                    <a:pt x="68668" y="20421"/>
                  </a:lnTo>
                  <a:lnTo>
                    <a:pt x="68668" y="14084"/>
                  </a:lnTo>
                  <a:lnTo>
                    <a:pt x="42993" y="218"/>
                  </a:lnTo>
                  <a:lnTo>
                    <a:pt x="36944" y="0"/>
                  </a:lnTo>
                  <a:close/>
                </a:path>
                <a:path w="73025" h="85089">
                  <a:moveTo>
                    <a:pt x="70557" y="50253"/>
                  </a:moveTo>
                  <a:lnTo>
                    <a:pt x="36690" y="50253"/>
                  </a:lnTo>
                  <a:lnTo>
                    <a:pt x="39725" y="50393"/>
                  </a:lnTo>
                  <a:lnTo>
                    <a:pt x="43154" y="53174"/>
                  </a:lnTo>
                  <a:lnTo>
                    <a:pt x="44043" y="54952"/>
                  </a:lnTo>
                  <a:lnTo>
                    <a:pt x="44043" y="59905"/>
                  </a:lnTo>
                  <a:lnTo>
                    <a:pt x="42646" y="61810"/>
                  </a:lnTo>
                  <a:lnTo>
                    <a:pt x="41122" y="62826"/>
                  </a:lnTo>
                  <a:lnTo>
                    <a:pt x="39090" y="64096"/>
                  </a:lnTo>
                  <a:lnTo>
                    <a:pt x="36436" y="64223"/>
                  </a:lnTo>
                  <a:lnTo>
                    <a:pt x="72732" y="64223"/>
                  </a:lnTo>
                  <a:lnTo>
                    <a:pt x="72732" y="54952"/>
                  </a:lnTo>
                  <a:lnTo>
                    <a:pt x="70700" y="50393"/>
                  </a:lnTo>
                  <a:lnTo>
                    <a:pt x="70557" y="50253"/>
                  </a:lnTo>
                  <a:close/>
                </a:path>
                <a:path w="73025" h="85089">
                  <a:moveTo>
                    <a:pt x="68668" y="20421"/>
                  </a:moveTo>
                  <a:lnTo>
                    <a:pt x="37185" y="20421"/>
                  </a:lnTo>
                  <a:lnTo>
                    <a:pt x="38849" y="21704"/>
                  </a:lnTo>
                  <a:lnTo>
                    <a:pt x="39611" y="22339"/>
                  </a:lnTo>
                  <a:lnTo>
                    <a:pt x="40741" y="23736"/>
                  </a:lnTo>
                  <a:lnTo>
                    <a:pt x="40741" y="28422"/>
                  </a:lnTo>
                  <a:lnTo>
                    <a:pt x="39865" y="29832"/>
                  </a:lnTo>
                  <a:lnTo>
                    <a:pt x="39090" y="30581"/>
                  </a:lnTo>
                  <a:lnTo>
                    <a:pt x="37693" y="31991"/>
                  </a:lnTo>
                  <a:lnTo>
                    <a:pt x="35039" y="32499"/>
                  </a:lnTo>
                  <a:lnTo>
                    <a:pt x="67364" y="32499"/>
                  </a:lnTo>
                  <a:lnTo>
                    <a:pt x="68287" y="31356"/>
                  </a:lnTo>
                  <a:lnTo>
                    <a:pt x="68668" y="26771"/>
                  </a:lnTo>
                  <a:lnTo>
                    <a:pt x="68668" y="204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682453" y="1631304"/>
              <a:ext cx="72390" cy="99695"/>
            </a:xfrm>
            <a:custGeom>
              <a:avLst/>
              <a:gdLst/>
              <a:ahLst/>
              <a:cxnLst/>
              <a:rect l="l" t="t" r="r" b="b"/>
              <a:pathLst>
                <a:path w="72389" h="99694">
                  <a:moveTo>
                    <a:pt x="71526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72288" y="99072"/>
                  </a:lnTo>
                  <a:lnTo>
                    <a:pt x="72288" y="61429"/>
                  </a:lnTo>
                  <a:lnTo>
                    <a:pt x="69113" y="61429"/>
                  </a:lnTo>
                  <a:lnTo>
                    <a:pt x="69113" y="37642"/>
                  </a:lnTo>
                  <a:lnTo>
                    <a:pt x="71526" y="37642"/>
                  </a:lnTo>
                  <a:lnTo>
                    <a:pt x="71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689653" y="1638513"/>
              <a:ext cx="58419" cy="85090"/>
            </a:xfrm>
            <a:custGeom>
              <a:avLst/>
              <a:gdLst/>
              <a:ahLst/>
              <a:cxnLst/>
              <a:rect l="l" t="t" r="r" b="b"/>
              <a:pathLst>
                <a:path w="58419" h="85089">
                  <a:moveTo>
                    <a:pt x="5712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57886" y="84658"/>
                  </a:lnTo>
                  <a:lnTo>
                    <a:pt x="57886" y="61429"/>
                  </a:lnTo>
                  <a:lnTo>
                    <a:pt x="30721" y="61429"/>
                  </a:lnTo>
                  <a:lnTo>
                    <a:pt x="30721" y="53301"/>
                  </a:lnTo>
                  <a:lnTo>
                    <a:pt x="54711" y="53301"/>
                  </a:lnTo>
                  <a:lnTo>
                    <a:pt x="54711" y="31089"/>
                  </a:lnTo>
                  <a:lnTo>
                    <a:pt x="30721" y="31089"/>
                  </a:lnTo>
                  <a:lnTo>
                    <a:pt x="30721" y="23228"/>
                  </a:lnTo>
                  <a:lnTo>
                    <a:pt x="57124" y="23228"/>
                  </a:lnTo>
                  <a:lnTo>
                    <a:pt x="57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753829" y="1631304"/>
              <a:ext cx="99695" cy="99695"/>
            </a:xfrm>
            <a:custGeom>
              <a:avLst/>
              <a:gdLst/>
              <a:ahLst/>
              <a:cxnLst/>
              <a:rect l="l" t="t" r="r" b="b"/>
              <a:pathLst>
                <a:path w="99694" h="99694">
                  <a:moveTo>
                    <a:pt x="99072" y="0"/>
                  </a:moveTo>
                  <a:lnTo>
                    <a:pt x="55219" y="0"/>
                  </a:lnTo>
                  <a:lnTo>
                    <a:pt x="55219" y="23850"/>
                  </a:lnTo>
                  <a:lnTo>
                    <a:pt x="40551" y="0"/>
                  </a:lnTo>
                  <a:lnTo>
                    <a:pt x="0" y="0"/>
                  </a:lnTo>
                  <a:lnTo>
                    <a:pt x="0" y="99072"/>
                  </a:lnTo>
                  <a:lnTo>
                    <a:pt x="43726" y="99072"/>
                  </a:lnTo>
                  <a:lnTo>
                    <a:pt x="43726" y="75742"/>
                  </a:lnTo>
                  <a:lnTo>
                    <a:pt x="58445" y="99072"/>
                  </a:lnTo>
                  <a:lnTo>
                    <a:pt x="99072" y="99072"/>
                  </a:lnTo>
                  <a:lnTo>
                    <a:pt x="990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761034" y="1638513"/>
              <a:ext cx="85090" cy="85090"/>
            </a:xfrm>
            <a:custGeom>
              <a:avLst/>
              <a:gdLst/>
              <a:ahLst/>
              <a:cxnLst/>
              <a:rect l="l" t="t" r="r" b="b"/>
              <a:pathLst>
                <a:path w="85089" h="85089">
                  <a:moveTo>
                    <a:pt x="84670" y="0"/>
                  </a:moveTo>
                  <a:lnTo>
                    <a:pt x="55206" y="0"/>
                  </a:lnTo>
                  <a:lnTo>
                    <a:pt x="55206" y="33121"/>
                  </a:lnTo>
                  <a:lnTo>
                    <a:pt x="56616" y="41630"/>
                  </a:lnTo>
                  <a:lnTo>
                    <a:pt x="57886" y="46951"/>
                  </a:lnTo>
                  <a:lnTo>
                    <a:pt x="56997" y="46951"/>
                  </a:lnTo>
                  <a:lnTo>
                    <a:pt x="54203" y="40360"/>
                  </a:lnTo>
                  <a:lnTo>
                    <a:pt x="29324" y="0"/>
                  </a:lnTo>
                  <a:lnTo>
                    <a:pt x="0" y="0"/>
                  </a:lnTo>
                  <a:lnTo>
                    <a:pt x="0" y="84658"/>
                  </a:lnTo>
                  <a:lnTo>
                    <a:pt x="29324" y="84658"/>
                  </a:lnTo>
                  <a:lnTo>
                    <a:pt x="29324" y="52044"/>
                  </a:lnTo>
                  <a:lnTo>
                    <a:pt x="28308" y="44792"/>
                  </a:lnTo>
                  <a:lnTo>
                    <a:pt x="27419" y="40233"/>
                  </a:lnTo>
                  <a:lnTo>
                    <a:pt x="28308" y="40233"/>
                  </a:lnTo>
                  <a:lnTo>
                    <a:pt x="29946" y="43789"/>
                  </a:lnTo>
                  <a:lnTo>
                    <a:pt x="32232" y="48234"/>
                  </a:lnTo>
                  <a:lnTo>
                    <a:pt x="55206" y="84658"/>
                  </a:lnTo>
                  <a:lnTo>
                    <a:pt x="84670" y="84658"/>
                  </a:lnTo>
                  <a:lnTo>
                    <a:pt x="846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854486" y="1631304"/>
              <a:ext cx="72390" cy="99695"/>
            </a:xfrm>
            <a:custGeom>
              <a:avLst/>
              <a:gdLst/>
              <a:ahLst/>
              <a:cxnLst/>
              <a:rect l="l" t="t" r="r" b="b"/>
              <a:pathLst>
                <a:path w="72389" h="99694">
                  <a:moveTo>
                    <a:pt x="71526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72288" y="99072"/>
                  </a:lnTo>
                  <a:lnTo>
                    <a:pt x="72288" y="61429"/>
                  </a:lnTo>
                  <a:lnTo>
                    <a:pt x="69113" y="61429"/>
                  </a:lnTo>
                  <a:lnTo>
                    <a:pt x="69113" y="37642"/>
                  </a:lnTo>
                  <a:lnTo>
                    <a:pt x="71526" y="37642"/>
                  </a:lnTo>
                  <a:lnTo>
                    <a:pt x="71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861685" y="1638513"/>
              <a:ext cx="58419" cy="85090"/>
            </a:xfrm>
            <a:custGeom>
              <a:avLst/>
              <a:gdLst/>
              <a:ahLst/>
              <a:cxnLst/>
              <a:rect l="l" t="t" r="r" b="b"/>
              <a:pathLst>
                <a:path w="58419" h="85089">
                  <a:moveTo>
                    <a:pt x="5712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57886" y="84658"/>
                  </a:lnTo>
                  <a:lnTo>
                    <a:pt x="57886" y="61429"/>
                  </a:lnTo>
                  <a:lnTo>
                    <a:pt x="30721" y="61429"/>
                  </a:lnTo>
                  <a:lnTo>
                    <a:pt x="30721" y="53301"/>
                  </a:lnTo>
                  <a:lnTo>
                    <a:pt x="54711" y="53301"/>
                  </a:lnTo>
                  <a:lnTo>
                    <a:pt x="54711" y="31089"/>
                  </a:lnTo>
                  <a:lnTo>
                    <a:pt x="30721" y="31089"/>
                  </a:lnTo>
                  <a:lnTo>
                    <a:pt x="30721" y="23228"/>
                  </a:lnTo>
                  <a:lnTo>
                    <a:pt x="57124" y="23228"/>
                  </a:lnTo>
                  <a:lnTo>
                    <a:pt x="57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2925867" y="1631304"/>
              <a:ext cx="71120" cy="99695"/>
            </a:xfrm>
            <a:custGeom>
              <a:avLst/>
              <a:gdLst/>
              <a:ahLst/>
              <a:cxnLst/>
              <a:rect l="l" t="t" r="r" b="b"/>
              <a:pathLst>
                <a:path w="71119" h="99694">
                  <a:moveTo>
                    <a:pt x="70878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5123" y="99072"/>
                  </a:lnTo>
                  <a:lnTo>
                    <a:pt x="45123" y="69494"/>
                  </a:lnTo>
                  <a:lnTo>
                    <a:pt x="67703" y="69494"/>
                  </a:lnTo>
                  <a:lnTo>
                    <a:pt x="67703" y="38519"/>
                  </a:lnTo>
                  <a:lnTo>
                    <a:pt x="70878" y="38519"/>
                  </a:lnTo>
                  <a:lnTo>
                    <a:pt x="7087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933067" y="1638513"/>
              <a:ext cx="56515" cy="85090"/>
            </a:xfrm>
            <a:custGeom>
              <a:avLst/>
              <a:gdLst/>
              <a:ahLst/>
              <a:cxnLst/>
              <a:rect l="l" t="t" r="r" b="b"/>
              <a:pathLst>
                <a:path w="56514" h="85089">
                  <a:moveTo>
                    <a:pt x="56476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30708" y="84658"/>
                  </a:lnTo>
                  <a:lnTo>
                    <a:pt x="30708" y="55079"/>
                  </a:lnTo>
                  <a:lnTo>
                    <a:pt x="53301" y="55079"/>
                  </a:lnTo>
                  <a:lnTo>
                    <a:pt x="53301" y="32740"/>
                  </a:lnTo>
                  <a:lnTo>
                    <a:pt x="30708" y="32740"/>
                  </a:lnTo>
                  <a:lnTo>
                    <a:pt x="30708" y="24117"/>
                  </a:lnTo>
                  <a:lnTo>
                    <a:pt x="56476" y="24117"/>
                  </a:lnTo>
                  <a:lnTo>
                    <a:pt x="56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993936" y="1631302"/>
              <a:ext cx="45720" cy="99695"/>
            </a:xfrm>
            <a:custGeom>
              <a:avLst/>
              <a:gdLst/>
              <a:ahLst/>
              <a:cxnLst/>
              <a:rect l="l" t="t" r="r" b="b"/>
              <a:pathLst>
                <a:path w="45719" h="99694">
                  <a:moveTo>
                    <a:pt x="45123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5123" y="99072"/>
                  </a:lnTo>
                  <a:lnTo>
                    <a:pt x="4512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3001136" y="1638516"/>
              <a:ext cx="31115" cy="85090"/>
            </a:xfrm>
            <a:custGeom>
              <a:avLst/>
              <a:gdLst/>
              <a:ahLst/>
              <a:cxnLst/>
              <a:rect l="l" t="t" r="r" b="b"/>
              <a:pathLst>
                <a:path w="31114" h="85089">
                  <a:moveTo>
                    <a:pt x="30721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30721" y="84658"/>
                  </a:lnTo>
                  <a:lnTo>
                    <a:pt x="307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3033184" y="1631304"/>
              <a:ext cx="79375" cy="99695"/>
            </a:xfrm>
            <a:custGeom>
              <a:avLst/>
              <a:gdLst/>
              <a:ahLst/>
              <a:cxnLst/>
              <a:rect l="l" t="t" r="r" b="b"/>
              <a:pathLst>
                <a:path w="79375" h="99694">
                  <a:moveTo>
                    <a:pt x="79133" y="0"/>
                  </a:moveTo>
                  <a:lnTo>
                    <a:pt x="0" y="0"/>
                  </a:lnTo>
                  <a:lnTo>
                    <a:pt x="0" y="42278"/>
                  </a:lnTo>
                  <a:lnTo>
                    <a:pt x="17259" y="41516"/>
                  </a:lnTo>
                  <a:lnTo>
                    <a:pt x="17259" y="99072"/>
                  </a:lnTo>
                  <a:lnTo>
                    <a:pt x="61874" y="99072"/>
                  </a:lnTo>
                  <a:lnTo>
                    <a:pt x="61874" y="41516"/>
                  </a:lnTo>
                  <a:lnTo>
                    <a:pt x="79133" y="42278"/>
                  </a:lnTo>
                  <a:lnTo>
                    <a:pt x="7913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3040383" y="1638513"/>
              <a:ext cx="64769" cy="85090"/>
            </a:xfrm>
            <a:custGeom>
              <a:avLst/>
              <a:gdLst/>
              <a:ahLst/>
              <a:cxnLst/>
              <a:rect l="l" t="t" r="r" b="b"/>
              <a:pathLst>
                <a:path w="64769" h="85089">
                  <a:moveTo>
                    <a:pt x="64731" y="0"/>
                  </a:moveTo>
                  <a:lnTo>
                    <a:pt x="0" y="0"/>
                  </a:lnTo>
                  <a:lnTo>
                    <a:pt x="0" y="27546"/>
                  </a:lnTo>
                  <a:lnTo>
                    <a:pt x="17259" y="26771"/>
                  </a:lnTo>
                  <a:lnTo>
                    <a:pt x="17259" y="84658"/>
                  </a:lnTo>
                  <a:lnTo>
                    <a:pt x="47472" y="84658"/>
                  </a:lnTo>
                  <a:lnTo>
                    <a:pt x="47472" y="26771"/>
                  </a:lnTo>
                  <a:lnTo>
                    <a:pt x="64731" y="27546"/>
                  </a:lnTo>
                  <a:lnTo>
                    <a:pt x="647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3130575" y="1631304"/>
              <a:ext cx="88900" cy="99695"/>
            </a:xfrm>
            <a:custGeom>
              <a:avLst/>
              <a:gdLst/>
              <a:ahLst/>
              <a:cxnLst/>
              <a:rect l="l" t="t" r="r" b="b"/>
              <a:pathLst>
                <a:path w="88900" h="99694">
                  <a:moveTo>
                    <a:pt x="47815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4361" y="99072"/>
                  </a:lnTo>
                  <a:lnTo>
                    <a:pt x="44361" y="73558"/>
                  </a:lnTo>
                  <a:lnTo>
                    <a:pt x="52006" y="73558"/>
                  </a:lnTo>
                  <a:lnTo>
                    <a:pt x="85709" y="53320"/>
                  </a:lnTo>
                  <a:lnTo>
                    <a:pt x="88404" y="38303"/>
                  </a:lnTo>
                  <a:lnTo>
                    <a:pt x="87712" y="30379"/>
                  </a:lnTo>
                  <a:lnTo>
                    <a:pt x="58637" y="1131"/>
                  </a:lnTo>
                  <a:lnTo>
                    <a:pt x="478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3137780" y="1638513"/>
              <a:ext cx="74295" cy="85090"/>
            </a:xfrm>
            <a:custGeom>
              <a:avLst/>
              <a:gdLst/>
              <a:ahLst/>
              <a:cxnLst/>
              <a:rect l="l" t="t" r="r" b="b"/>
              <a:pathLst>
                <a:path w="74294" h="85089">
                  <a:moveTo>
                    <a:pt x="4061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29959" y="84658"/>
                  </a:lnTo>
                  <a:lnTo>
                    <a:pt x="29959" y="59143"/>
                  </a:lnTo>
                  <a:lnTo>
                    <a:pt x="51282" y="59143"/>
                  </a:lnTo>
                  <a:lnTo>
                    <a:pt x="58902" y="58381"/>
                  </a:lnTo>
                  <a:lnTo>
                    <a:pt x="72478" y="46075"/>
                  </a:lnTo>
                  <a:lnTo>
                    <a:pt x="74002" y="38074"/>
                  </a:lnTo>
                  <a:lnTo>
                    <a:pt x="74002" y="37820"/>
                  </a:lnTo>
                  <a:lnTo>
                    <a:pt x="29959" y="37820"/>
                  </a:lnTo>
                  <a:lnTo>
                    <a:pt x="29959" y="23228"/>
                  </a:lnTo>
                  <a:lnTo>
                    <a:pt x="73784" y="23228"/>
                  </a:lnTo>
                  <a:lnTo>
                    <a:pt x="72351" y="15735"/>
                  </a:lnTo>
                  <a:lnTo>
                    <a:pt x="65366" y="8877"/>
                  </a:lnTo>
                  <a:lnTo>
                    <a:pt x="61895" y="6048"/>
                  </a:lnTo>
                  <a:lnTo>
                    <a:pt x="56705" y="3157"/>
                  </a:lnTo>
                  <a:lnTo>
                    <a:pt x="49657" y="906"/>
                  </a:lnTo>
                  <a:lnTo>
                    <a:pt x="40614" y="0"/>
                  </a:lnTo>
                  <a:close/>
                </a:path>
                <a:path w="74294" h="85089">
                  <a:moveTo>
                    <a:pt x="73784" y="23228"/>
                  </a:moveTo>
                  <a:lnTo>
                    <a:pt x="37820" y="23228"/>
                  </a:lnTo>
                  <a:lnTo>
                    <a:pt x="40360" y="23990"/>
                  </a:lnTo>
                  <a:lnTo>
                    <a:pt x="42900" y="26022"/>
                  </a:lnTo>
                  <a:lnTo>
                    <a:pt x="44043" y="27673"/>
                  </a:lnTo>
                  <a:lnTo>
                    <a:pt x="44043" y="32867"/>
                  </a:lnTo>
                  <a:lnTo>
                    <a:pt x="43154" y="34518"/>
                  </a:lnTo>
                  <a:lnTo>
                    <a:pt x="42024" y="35534"/>
                  </a:lnTo>
                  <a:lnTo>
                    <a:pt x="39865" y="37693"/>
                  </a:lnTo>
                  <a:lnTo>
                    <a:pt x="36690" y="37820"/>
                  </a:lnTo>
                  <a:lnTo>
                    <a:pt x="74002" y="37820"/>
                  </a:lnTo>
                  <a:lnTo>
                    <a:pt x="73930" y="23990"/>
                  </a:lnTo>
                  <a:lnTo>
                    <a:pt x="73784" y="2322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3199537" y="1631304"/>
              <a:ext cx="112395" cy="99695"/>
            </a:xfrm>
            <a:custGeom>
              <a:avLst/>
              <a:gdLst/>
              <a:ahLst/>
              <a:cxnLst/>
              <a:rect l="l" t="t" r="r" b="b"/>
              <a:pathLst>
                <a:path w="112395" h="99694">
                  <a:moveTo>
                    <a:pt x="111975" y="0"/>
                  </a:moveTo>
                  <a:lnTo>
                    <a:pt x="13081" y="0"/>
                  </a:lnTo>
                  <a:lnTo>
                    <a:pt x="13081" y="40055"/>
                  </a:lnTo>
                  <a:lnTo>
                    <a:pt x="36525" y="40055"/>
                  </a:lnTo>
                  <a:lnTo>
                    <a:pt x="0" y="99072"/>
                  </a:lnTo>
                  <a:lnTo>
                    <a:pt x="102501" y="99072"/>
                  </a:lnTo>
                  <a:lnTo>
                    <a:pt x="102501" y="58521"/>
                  </a:lnTo>
                  <a:lnTo>
                    <a:pt x="76022" y="58546"/>
                  </a:lnTo>
                  <a:lnTo>
                    <a:pt x="11197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3212456" y="1638513"/>
              <a:ext cx="86360" cy="85090"/>
            </a:xfrm>
            <a:custGeom>
              <a:avLst/>
              <a:gdLst/>
              <a:ahLst/>
              <a:cxnLst/>
              <a:rect l="l" t="t" r="r" b="b"/>
              <a:pathLst>
                <a:path w="86360" h="85089">
                  <a:moveTo>
                    <a:pt x="86182" y="0"/>
                  </a:moveTo>
                  <a:lnTo>
                    <a:pt x="7366" y="0"/>
                  </a:lnTo>
                  <a:lnTo>
                    <a:pt x="7366" y="25641"/>
                  </a:lnTo>
                  <a:lnTo>
                    <a:pt x="33629" y="25641"/>
                  </a:lnTo>
                  <a:lnTo>
                    <a:pt x="37833" y="24371"/>
                  </a:lnTo>
                  <a:lnTo>
                    <a:pt x="38074" y="24879"/>
                  </a:lnTo>
                  <a:lnTo>
                    <a:pt x="34785" y="28422"/>
                  </a:lnTo>
                  <a:lnTo>
                    <a:pt x="33388" y="30848"/>
                  </a:lnTo>
                  <a:lnTo>
                    <a:pt x="0" y="84658"/>
                  </a:lnTo>
                  <a:lnTo>
                    <a:pt x="82384" y="84658"/>
                  </a:lnTo>
                  <a:lnTo>
                    <a:pt x="82384" y="58508"/>
                  </a:lnTo>
                  <a:lnTo>
                    <a:pt x="55473" y="58508"/>
                  </a:lnTo>
                  <a:lnTo>
                    <a:pt x="49631" y="59016"/>
                  </a:lnTo>
                  <a:lnTo>
                    <a:pt x="49377" y="58508"/>
                  </a:lnTo>
                  <a:lnTo>
                    <a:pt x="51028" y="56730"/>
                  </a:lnTo>
                  <a:lnTo>
                    <a:pt x="52806" y="54444"/>
                  </a:lnTo>
                  <a:lnTo>
                    <a:pt x="861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147360" y="1060928"/>
              <a:ext cx="815696" cy="187458"/>
            </a:xfrm>
            <a:prstGeom prst="rect">
              <a:avLst/>
            </a:prstGeom>
          </p:spPr>
        </p:pic>
      </p:grpSp>
      <p:sp>
        <p:nvSpPr>
          <p:cNvPr id="66" name="object 66"/>
          <p:cNvSpPr txBox="1"/>
          <p:nvPr/>
        </p:nvSpPr>
        <p:spPr>
          <a:xfrm>
            <a:off x="5294118" y="1665146"/>
            <a:ext cx="4057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0" dirty="0">
                <a:latin typeface="Tahoma"/>
                <a:cs typeface="Tahoma"/>
              </a:rPr>
              <a:t>1,0-</a:t>
            </a:r>
            <a:r>
              <a:rPr sz="600" spc="-30" dirty="0">
                <a:latin typeface="Tahoma"/>
                <a:cs typeface="Tahoma"/>
              </a:rPr>
              <a:t>3,0L/ha*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2266951" y="5660643"/>
            <a:ext cx="7093584" cy="9296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3970" marR="485775" indent="-1905">
              <a:lnSpc>
                <a:spcPct val="100000"/>
              </a:lnSpc>
              <a:spcBef>
                <a:spcPts val="125"/>
              </a:spcBef>
            </a:pPr>
            <a:r>
              <a:rPr sz="600" spc="-80" dirty="0">
                <a:latin typeface="Tahoma"/>
                <a:cs typeface="Tahoma"/>
              </a:rPr>
              <a:t>*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Niższą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dawkę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55" dirty="0">
                <a:latin typeface="Tahoma"/>
                <a:cs typeface="Tahoma"/>
              </a:rPr>
              <a:t>1,0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zaleca się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przy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łącznym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stosowaniu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 </a:t>
            </a:r>
            <a:r>
              <a:rPr sz="600" spc="-30" dirty="0">
                <a:latin typeface="Tahoma"/>
                <a:cs typeface="Tahoma"/>
              </a:rPr>
              <a:t>fungicydami,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herbicydami,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insektycydami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nawozami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dolistnymi.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ich</a:t>
            </a:r>
            <a:r>
              <a:rPr sz="600" spc="-10" dirty="0">
                <a:latin typeface="Tahoma"/>
                <a:cs typeface="Tahoma"/>
              </a:rPr>
              <a:t> skuteczność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szybkość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działania.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Wyższą</a:t>
            </a:r>
            <a:r>
              <a:rPr sz="600" spc="-10" dirty="0">
                <a:latin typeface="Tahoma"/>
                <a:cs typeface="Tahoma"/>
              </a:rPr>
              <a:t> dawkę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MEGAFOL-</a:t>
            </a:r>
            <a:r>
              <a:rPr sz="600" spc="-60" dirty="0">
                <a:latin typeface="Tahoma"/>
                <a:cs typeface="Tahoma"/>
              </a:rPr>
              <a:t>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2,0-</a:t>
            </a:r>
            <a:r>
              <a:rPr sz="600" spc="-45" dirty="0">
                <a:latin typeface="Tahoma"/>
                <a:cs typeface="Tahoma"/>
              </a:rPr>
              <a:t>3,0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przypadku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wystąpienia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stresu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np.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przymrozek,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5" dirty="0">
                <a:latin typeface="Tahoma"/>
                <a:cs typeface="Tahoma"/>
              </a:rPr>
              <a:t>susza,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zalanie,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uszkodzenia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poherbicydowe,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grad.</a:t>
            </a:r>
            <a:endParaRPr sz="600">
              <a:latin typeface="Tahoma"/>
              <a:cs typeface="Tahoma"/>
            </a:endParaRPr>
          </a:p>
          <a:p>
            <a:pPr marL="12700" marR="163830">
              <a:lnSpc>
                <a:spcPct val="100000"/>
              </a:lnSpc>
            </a:pPr>
            <a:r>
              <a:rPr sz="600" spc="-55" dirty="0">
                <a:latin typeface="Tahoma"/>
                <a:cs typeface="Tahoma"/>
              </a:rPr>
              <a:t>**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LECITEC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celu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ochrony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oparzeniami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słonecznymi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chorobami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grzybowymi.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Jednocześnie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wyrównuje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dojrzewanie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wybarwienie,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zabezpiecza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nadmiernym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wchłanianiem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podczas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opadów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oraz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właściwości </a:t>
            </a:r>
            <a:r>
              <a:rPr sz="600" spc="-25" dirty="0">
                <a:latin typeface="Tahoma"/>
                <a:cs typeface="Tahoma"/>
              </a:rPr>
              <a:t>przechowalnicze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transportowe.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stężeniu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0,3-</a:t>
            </a:r>
            <a:r>
              <a:rPr sz="600" spc="-45" dirty="0">
                <a:latin typeface="Tahoma"/>
                <a:cs typeface="Tahoma"/>
              </a:rPr>
              <a:t>0,5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135" dirty="0">
                <a:latin typeface="Tahoma"/>
                <a:cs typeface="Tahoma"/>
              </a:rPr>
              <a:t>%,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(300-</a:t>
            </a:r>
            <a:r>
              <a:rPr sz="600" spc="-30" dirty="0">
                <a:latin typeface="Tahoma"/>
                <a:cs typeface="Tahoma"/>
              </a:rPr>
              <a:t>500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wody).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600" b="1" spc="-45" dirty="0">
                <a:latin typeface="Trebuchet MS"/>
                <a:cs typeface="Trebuchet MS"/>
              </a:rPr>
              <a:t>Uzupełniające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50" dirty="0">
                <a:latin typeface="Trebuchet MS"/>
                <a:cs typeface="Trebuchet MS"/>
              </a:rPr>
              <a:t>nawożenie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10" dirty="0">
                <a:latin typeface="Trebuchet MS"/>
                <a:cs typeface="Trebuchet MS"/>
              </a:rPr>
              <a:t>doglebowe:</a:t>
            </a:r>
            <a:endParaRPr sz="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VIVA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10L/ha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(minimum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500L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hektar).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IBER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b="1" spc="-25" dirty="0">
                <a:latin typeface="Trebuchet MS"/>
                <a:cs typeface="Trebuchet MS"/>
              </a:rPr>
              <a:t>HUMUS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40" dirty="0">
                <a:latin typeface="Tahoma"/>
                <a:cs typeface="Tahoma"/>
              </a:rPr>
              <a:t>2,5-</a:t>
            </a:r>
            <a:r>
              <a:rPr sz="600" spc="-45" dirty="0">
                <a:latin typeface="Tahoma"/>
                <a:cs typeface="Tahoma"/>
              </a:rPr>
              <a:t>5,0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kg/ha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Dawkę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2,5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kg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można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dwukrotnie.</a:t>
            </a:r>
            <a:endParaRPr sz="60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RADIFARM</a:t>
            </a:r>
            <a:r>
              <a:rPr sz="600" b="1" spc="-5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250ml/100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moczenie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sadzonek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posadzeniem,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podlewanie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po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posadzeniu.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RADIFARM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stymuluje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rozwój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systemu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korzeniowego,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przez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to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zdolność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rośliny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do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absorbowania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składników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odżywczych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</a:t>
            </a:r>
            <a:r>
              <a:rPr sz="600" spc="-5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gleby.</a:t>
            </a:r>
            <a:endParaRPr sz="600">
              <a:latin typeface="Tahoma"/>
              <a:cs typeface="Tahoma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233818" y="1874254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5316286" y="2187449"/>
            <a:ext cx="38354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2x2,0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5316286" y="2445500"/>
            <a:ext cx="38354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2x2,0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7120799" y="1665146"/>
            <a:ext cx="35750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35" dirty="0">
                <a:latin typeface="Tahoma"/>
                <a:cs typeface="Tahoma"/>
              </a:rPr>
              <a:t>2x2,0</a:t>
            </a:r>
            <a:r>
              <a:rPr sz="600" spc="-20" dirty="0">
                <a:latin typeface="Tahoma"/>
                <a:cs typeface="Tahoma"/>
              </a:rPr>
              <a:t> 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7012218" y="1911480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7178061" y="2193801"/>
            <a:ext cx="29972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6976969" y="2427748"/>
            <a:ext cx="50101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5" dirty="0">
                <a:latin typeface="Tahoma"/>
                <a:cs typeface="Tahoma"/>
              </a:rPr>
              <a:t>1,5-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7179217" y="2659878"/>
            <a:ext cx="29908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8955363" y="2620254"/>
            <a:ext cx="29908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8880479" y="1665146"/>
            <a:ext cx="37401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45" dirty="0">
                <a:latin typeface="Tahoma"/>
                <a:cs typeface="Tahoma"/>
              </a:rPr>
              <a:t>1,0-</a:t>
            </a:r>
            <a:r>
              <a:rPr sz="600" spc="-25" dirty="0">
                <a:latin typeface="Tahoma"/>
                <a:cs typeface="Tahoma"/>
              </a:rPr>
              <a:t>3,0/ha*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8788370" y="1866048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8954214" y="2154148"/>
            <a:ext cx="29972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8753121" y="2400147"/>
            <a:ext cx="50101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5" dirty="0">
                <a:latin typeface="Tahoma"/>
                <a:cs typeface="Tahoma"/>
              </a:rPr>
              <a:t>1,5-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8094431" y="1969828"/>
            <a:ext cx="11874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25" dirty="0">
                <a:latin typeface="Tahoma"/>
                <a:cs typeface="Tahoma"/>
              </a:rPr>
              <a:t>lub</a:t>
            </a:r>
            <a:endParaRPr sz="6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1233" y="1800174"/>
            <a:ext cx="5025910" cy="5229390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6397520" y="1568544"/>
            <a:ext cx="5026025" cy="0"/>
          </a:xfrm>
          <a:custGeom>
            <a:avLst/>
            <a:gdLst/>
            <a:ahLst/>
            <a:cxnLst/>
            <a:rect l="l" t="t" r="r" b="b"/>
            <a:pathLst>
              <a:path w="5026025">
                <a:moveTo>
                  <a:pt x="0" y="0"/>
                </a:moveTo>
                <a:lnTo>
                  <a:pt x="5025593" y="0"/>
                </a:lnTo>
              </a:path>
            </a:pathLst>
          </a:custGeom>
          <a:ln w="50800">
            <a:solidFill>
              <a:srgbClr val="D51C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385140" y="918267"/>
            <a:ext cx="3514510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990" dirty="0"/>
              <a:t>O</a:t>
            </a:r>
            <a:r>
              <a:rPr sz="3200" spc="-470" dirty="0"/>
              <a:t> </a:t>
            </a:r>
            <a:r>
              <a:rPr lang="pl-PL" sz="3200" spc="-470" dirty="0"/>
              <a:t>  </a:t>
            </a:r>
            <a:r>
              <a:rPr sz="3200" spc="-685" dirty="0"/>
              <a:t>N</a:t>
            </a:r>
            <a:r>
              <a:rPr lang="pl-PL" sz="3200" spc="-685" dirty="0"/>
              <a:t>  </a:t>
            </a:r>
            <a:r>
              <a:rPr sz="3200" spc="-685" dirty="0"/>
              <a:t>A</a:t>
            </a:r>
            <a:r>
              <a:rPr lang="pl-PL" sz="3200" spc="-685" dirty="0"/>
              <a:t>  </a:t>
            </a:r>
            <a:r>
              <a:rPr sz="3200" spc="-685" dirty="0"/>
              <a:t>S</a:t>
            </a:r>
            <a:r>
              <a:rPr lang="pl-PL" sz="3200" spc="-685" dirty="0"/>
              <a:t> </a:t>
            </a:r>
            <a:endParaRPr sz="3200" dirty="0"/>
          </a:p>
        </p:txBody>
      </p:sp>
      <p:sp>
        <p:nvSpPr>
          <p:cNvPr id="5" name="object 5"/>
          <p:cNvSpPr/>
          <p:nvPr/>
        </p:nvSpPr>
        <p:spPr>
          <a:xfrm>
            <a:off x="6397358" y="1800288"/>
            <a:ext cx="5026025" cy="5229225"/>
          </a:xfrm>
          <a:custGeom>
            <a:avLst/>
            <a:gdLst/>
            <a:ahLst/>
            <a:cxnLst/>
            <a:rect l="l" t="t" r="r" b="b"/>
            <a:pathLst>
              <a:path w="5026025" h="5229225">
                <a:moveTo>
                  <a:pt x="5025923" y="0"/>
                </a:moveTo>
                <a:lnTo>
                  <a:pt x="0" y="0"/>
                </a:lnTo>
                <a:lnTo>
                  <a:pt x="0" y="5229110"/>
                </a:lnTo>
                <a:lnTo>
                  <a:pt x="5025923" y="5229110"/>
                </a:lnTo>
                <a:lnTo>
                  <a:pt x="5025923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539139" y="1927979"/>
            <a:ext cx="2307590" cy="496443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80"/>
              </a:spcBef>
            </a:pP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Firma</a:t>
            </a:r>
            <a:r>
              <a:rPr sz="12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b="1" spc="-80" dirty="0">
                <a:solidFill>
                  <a:srgbClr val="FFFFFF"/>
                </a:solidFill>
                <a:latin typeface="Trebuchet MS"/>
                <a:cs typeface="Trebuchet MS"/>
              </a:rPr>
              <a:t>Amagro</a:t>
            </a:r>
            <a:r>
              <a:rPr sz="1200" b="1" spc="-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200" spc="-50" dirty="0">
                <a:solidFill>
                  <a:srgbClr val="FFFFFF"/>
                </a:solidFill>
                <a:latin typeface="Tahoma"/>
                <a:cs typeface="Tahoma"/>
              </a:rPr>
              <a:t>działa</a:t>
            </a:r>
            <a:r>
              <a:rPr sz="12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na</a:t>
            </a:r>
            <a:r>
              <a:rPr sz="12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polskim</a:t>
            </a:r>
            <a:r>
              <a:rPr sz="12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rynku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od</a:t>
            </a:r>
            <a:r>
              <a:rPr sz="1200" spc="-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2003</a:t>
            </a:r>
            <a:r>
              <a:rPr sz="1200" spc="-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roku.</a:t>
            </a:r>
            <a:r>
              <a:rPr sz="1200" spc="-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5" dirty="0">
                <a:solidFill>
                  <a:srgbClr val="FFFFFF"/>
                </a:solidFill>
                <a:latin typeface="Tahoma"/>
                <a:cs typeface="Tahoma"/>
              </a:rPr>
              <a:t>Zajmujemy</a:t>
            </a:r>
            <a:r>
              <a:rPr sz="1200" spc="-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45" dirty="0">
                <a:solidFill>
                  <a:srgbClr val="FFFFFF"/>
                </a:solidFill>
                <a:latin typeface="Tahoma"/>
                <a:cs typeface="Tahoma"/>
              </a:rPr>
              <a:t>się</a:t>
            </a:r>
            <a:r>
              <a:rPr sz="1200" spc="-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100" dirty="0">
                <a:solidFill>
                  <a:srgbClr val="FFFFFF"/>
                </a:solidFill>
                <a:latin typeface="Tahoma"/>
                <a:cs typeface="Tahoma"/>
              </a:rPr>
              <a:t>wprowa-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dzaniem</a:t>
            </a:r>
            <a:r>
              <a:rPr sz="1200" spc="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do</a:t>
            </a:r>
            <a:r>
              <a:rPr sz="1200" spc="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obrotu</a:t>
            </a:r>
            <a:r>
              <a:rPr sz="1200" spc="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środków</a:t>
            </a:r>
            <a:r>
              <a:rPr sz="1200" spc="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produkcji</a:t>
            </a:r>
            <a:r>
              <a:rPr sz="1200" spc="-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dla</a:t>
            </a:r>
            <a:r>
              <a:rPr sz="1200" spc="-2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rolnictwa</a:t>
            </a:r>
            <a:r>
              <a:rPr sz="1200" spc="-2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sz="1200" spc="-2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ogrodnictwa,</a:t>
            </a:r>
            <a:r>
              <a:rPr sz="1200" spc="-2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wtympesty-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100" dirty="0">
                <a:solidFill>
                  <a:srgbClr val="FFFFFF"/>
                </a:solidFill>
                <a:latin typeface="Tahoma"/>
                <a:cs typeface="Tahoma"/>
              </a:rPr>
              <a:t>cydów,</a:t>
            </a:r>
            <a:r>
              <a:rPr sz="1200" spc="-25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biostymulatorów</a:t>
            </a:r>
            <a:r>
              <a:rPr sz="1200" spc="-25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sz="1200" spc="-2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5" dirty="0">
                <a:solidFill>
                  <a:srgbClr val="FFFFFF"/>
                </a:solidFill>
                <a:latin typeface="Tahoma"/>
                <a:cs typeface="Tahoma"/>
              </a:rPr>
              <a:t>nawozów</a:t>
            </a:r>
            <a:r>
              <a:rPr sz="1200" spc="-25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spe-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cjalistycznych.</a:t>
            </a:r>
            <a:r>
              <a:rPr sz="1200" spc="-1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Prowadzimy</a:t>
            </a:r>
            <a:r>
              <a:rPr sz="1200" spc="-1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także</a:t>
            </a:r>
            <a:r>
              <a:rPr sz="1200" spc="-1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usłu-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goworejestracjęśrodkówochronyroślin,</a:t>
            </a:r>
            <a:r>
              <a:rPr sz="1200" spc="-1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nawozówiśrodkówbiobójczych.</a:t>
            </a:r>
            <a:r>
              <a:rPr sz="1200" spc="-2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Współ-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pracujemy</a:t>
            </a:r>
            <a:r>
              <a:rPr sz="1200" spc="-2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30" dirty="0">
                <a:solidFill>
                  <a:srgbClr val="FFFFFF"/>
                </a:solidFill>
                <a:latin typeface="Tahoma"/>
                <a:cs typeface="Tahoma"/>
              </a:rPr>
              <a:t>z</a:t>
            </a:r>
            <a:r>
              <a:rPr sz="1200" spc="-2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producentami</a:t>
            </a:r>
            <a:r>
              <a:rPr sz="1200" spc="-2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zagraniczny-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mi</a:t>
            </a:r>
            <a:r>
              <a:rPr sz="1200" spc="-1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30" dirty="0">
                <a:solidFill>
                  <a:srgbClr val="FFFFFF"/>
                </a:solidFill>
                <a:latin typeface="Tahoma"/>
                <a:cs typeface="Tahoma"/>
              </a:rPr>
              <a:t>z</a:t>
            </a:r>
            <a:r>
              <a:rPr sz="1200" spc="-1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Anglii,</a:t>
            </a:r>
            <a:r>
              <a:rPr sz="1200" spc="-1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Włoch,</a:t>
            </a:r>
            <a:r>
              <a:rPr sz="1200" spc="-1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Hiszpanii</a:t>
            </a:r>
            <a:r>
              <a:rPr sz="1200" spc="-1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sz="1200" spc="-1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Portugalii</a:t>
            </a:r>
            <a:r>
              <a:rPr sz="1200" spc="-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oraz</a:t>
            </a:r>
            <a:r>
              <a:rPr sz="12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krajowymi.</a:t>
            </a:r>
            <a:endParaRPr sz="1200">
              <a:latin typeface="Tahoma"/>
              <a:cs typeface="Tahoma"/>
            </a:endParaRPr>
          </a:p>
          <a:p>
            <a:pPr marL="12700" marR="5080" algn="just">
              <a:lnSpc>
                <a:spcPct val="101400"/>
              </a:lnSpc>
              <a:spcBef>
                <a:spcPts val="1200"/>
              </a:spcBef>
            </a:pP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Na</a:t>
            </a:r>
            <a:r>
              <a:rPr sz="1200" spc="1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50" dirty="0">
                <a:solidFill>
                  <a:srgbClr val="FFFFFF"/>
                </a:solidFill>
                <a:latin typeface="Tahoma"/>
                <a:cs typeface="Tahoma"/>
              </a:rPr>
              <a:t>bieżąco</a:t>
            </a:r>
            <a:r>
              <a:rPr sz="1200" spc="1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śledzimy</a:t>
            </a:r>
            <a:r>
              <a:rPr sz="1200" spc="1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aktualne</a:t>
            </a:r>
            <a:r>
              <a:rPr sz="1200" spc="1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trendy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5" dirty="0">
                <a:solidFill>
                  <a:srgbClr val="FFFFFF"/>
                </a:solidFill>
                <a:latin typeface="Tahoma"/>
                <a:cs typeface="Tahoma"/>
              </a:rPr>
              <a:t>rynkowe</a:t>
            </a:r>
            <a:r>
              <a:rPr sz="1200" spc="1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sz="1200" spc="1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wychodzimy</a:t>
            </a:r>
            <a:r>
              <a:rPr sz="1200" spc="1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im</a:t>
            </a:r>
            <a:r>
              <a:rPr sz="1200" spc="1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naprzeciw.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100" dirty="0">
                <a:solidFill>
                  <a:srgbClr val="FFFFFF"/>
                </a:solidFill>
                <a:latin typeface="Tahoma"/>
                <a:cs typeface="Tahoma"/>
              </a:rPr>
              <a:t>Do</a:t>
            </a:r>
            <a:r>
              <a:rPr sz="120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naszej</a:t>
            </a:r>
            <a:r>
              <a:rPr sz="120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oferty</a:t>
            </a:r>
            <a:r>
              <a:rPr sz="120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wybieramy</a:t>
            </a:r>
            <a:r>
              <a:rPr sz="1200" spc="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starannie</a:t>
            </a:r>
            <a:r>
              <a:rPr sz="1200" spc="-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wyselekcjonowane</a:t>
            </a:r>
            <a:r>
              <a:rPr sz="1200" spc="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produkty</a:t>
            </a:r>
            <a:r>
              <a:rPr sz="1200" spc="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odpowia-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dające</a:t>
            </a:r>
            <a:r>
              <a:rPr sz="1200" spc="-1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różnym</a:t>
            </a:r>
            <a:r>
              <a:rPr sz="1200" spc="-1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potrzebom</a:t>
            </a:r>
            <a:r>
              <a:rPr sz="1200" spc="-1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roślin.</a:t>
            </a:r>
            <a:r>
              <a:rPr sz="1200" spc="-1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Dzięki</a:t>
            </a:r>
            <a:r>
              <a:rPr sz="1200" spc="-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5" dirty="0">
                <a:solidFill>
                  <a:srgbClr val="FFFFFF"/>
                </a:solidFill>
                <a:latin typeface="Tahoma"/>
                <a:cs typeface="Tahoma"/>
              </a:rPr>
              <a:t>temu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jesteśmy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110" dirty="0">
                <a:solidFill>
                  <a:srgbClr val="FFFFFF"/>
                </a:solidFill>
                <a:latin typeface="Tahoma"/>
                <a:cs typeface="Tahoma"/>
              </a:rPr>
              <a:t>w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stanie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55" dirty="0">
                <a:solidFill>
                  <a:srgbClr val="FFFFFF"/>
                </a:solidFill>
                <a:latin typeface="Tahoma"/>
                <a:cs typeface="Tahoma"/>
              </a:rPr>
              <a:t>dostarczyć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100" dirty="0">
                <a:solidFill>
                  <a:srgbClr val="FFFFFF"/>
                </a:solidFill>
                <a:latin typeface="Tahoma"/>
                <a:cs typeface="Tahoma"/>
              </a:rPr>
              <a:t>na-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szym</a:t>
            </a:r>
            <a:r>
              <a:rPr sz="1200" spc="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klientom</a:t>
            </a:r>
            <a:r>
              <a:rPr sz="1200" spc="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optymalne</a:t>
            </a:r>
            <a:r>
              <a:rPr sz="1200" spc="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rozwiązania</a:t>
            </a:r>
            <a:r>
              <a:rPr sz="1200" spc="-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do</a:t>
            </a:r>
            <a:r>
              <a:rPr sz="1200" spc="-2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ochrony</a:t>
            </a:r>
            <a:r>
              <a:rPr sz="1200" spc="-2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sz="1200" spc="-2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nawożenia</a:t>
            </a:r>
            <a:r>
              <a:rPr sz="1200" spc="-2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55" dirty="0">
                <a:solidFill>
                  <a:srgbClr val="FFFFFF"/>
                </a:solidFill>
                <a:latin typeface="Tahoma"/>
                <a:cs typeface="Tahoma"/>
              </a:rPr>
              <a:t>wszystkich</a:t>
            </a:r>
            <a:r>
              <a:rPr sz="1200" spc="-2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waż-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nych</a:t>
            </a:r>
            <a:r>
              <a:rPr sz="12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100" dirty="0">
                <a:solidFill>
                  <a:srgbClr val="FFFFFF"/>
                </a:solidFill>
                <a:latin typeface="Tahoma"/>
                <a:cs typeface="Tahoma"/>
              </a:rPr>
              <a:t>upraw.</a:t>
            </a:r>
            <a:endParaRPr sz="1200">
              <a:latin typeface="Tahoma"/>
              <a:cs typeface="Tahoma"/>
            </a:endParaRPr>
          </a:p>
          <a:p>
            <a:pPr marL="12700" marR="5080" algn="just">
              <a:lnSpc>
                <a:spcPct val="101400"/>
              </a:lnSpc>
              <a:spcBef>
                <a:spcPts val="1200"/>
              </a:spcBef>
            </a:pPr>
            <a:r>
              <a:rPr sz="1200" spc="-50" dirty="0">
                <a:solidFill>
                  <a:srgbClr val="FFFFFF"/>
                </a:solidFill>
                <a:latin typeface="Tahoma"/>
                <a:cs typeface="Tahoma"/>
              </a:rPr>
              <a:t>Nasi</a:t>
            </a:r>
            <a:r>
              <a:rPr sz="1200" spc="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dostawcy</a:t>
            </a:r>
            <a:r>
              <a:rPr sz="1200" spc="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sz="1200" spc="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100" dirty="0">
                <a:solidFill>
                  <a:srgbClr val="FFFFFF"/>
                </a:solidFill>
                <a:latin typeface="Tahoma"/>
                <a:cs typeface="Tahoma"/>
              </a:rPr>
              <a:t>renomowane,</a:t>
            </a:r>
            <a:r>
              <a:rPr sz="1200" spc="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5" dirty="0">
                <a:solidFill>
                  <a:srgbClr val="FFFFFF"/>
                </a:solidFill>
                <a:latin typeface="Tahoma"/>
                <a:cs typeface="Tahoma"/>
              </a:rPr>
              <a:t>euro-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pejskie</a:t>
            </a:r>
            <a:r>
              <a:rPr sz="1200" spc="1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100" dirty="0">
                <a:solidFill>
                  <a:srgbClr val="FFFFFF"/>
                </a:solidFill>
                <a:latin typeface="Tahoma"/>
                <a:cs typeface="Tahoma"/>
              </a:rPr>
              <a:t>firmy,</a:t>
            </a:r>
            <a:r>
              <a:rPr sz="1200" spc="1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które</a:t>
            </a:r>
            <a:r>
              <a:rPr sz="1200" spc="1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35" dirty="0">
                <a:solidFill>
                  <a:srgbClr val="FFFFFF"/>
                </a:solidFill>
                <a:latin typeface="Tahoma"/>
                <a:cs typeface="Tahoma"/>
              </a:rPr>
              <a:t>są</a:t>
            </a:r>
            <a:r>
              <a:rPr sz="1200" spc="1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liderami</a:t>
            </a:r>
            <a:r>
              <a:rPr sz="1200" spc="1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rynku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środków</a:t>
            </a:r>
            <a:r>
              <a:rPr sz="1200" spc="-1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ochrony</a:t>
            </a:r>
            <a:r>
              <a:rPr sz="1200" spc="-1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roślin,</a:t>
            </a:r>
            <a:r>
              <a:rPr sz="1200" spc="-1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5" dirty="0">
                <a:solidFill>
                  <a:srgbClr val="FFFFFF"/>
                </a:solidFill>
                <a:latin typeface="Tahoma"/>
                <a:cs typeface="Tahoma"/>
              </a:rPr>
              <a:t>nawozów</a:t>
            </a:r>
            <a:r>
              <a:rPr sz="1200" spc="-1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sz="1200" spc="-1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bio-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stymulatorów.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Na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przestrzeni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55" dirty="0">
                <a:solidFill>
                  <a:srgbClr val="FFFFFF"/>
                </a:solidFill>
                <a:latin typeface="Tahoma"/>
                <a:cs typeface="Tahoma"/>
              </a:rPr>
              <a:t>lat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stwo-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rzyliśmydoświadczonyzespółhandlowy.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972967" y="1921731"/>
            <a:ext cx="2308225" cy="456057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just">
              <a:lnSpc>
                <a:spcPct val="101400"/>
              </a:lnSpc>
              <a:spcBef>
                <a:spcPts val="80"/>
              </a:spcBef>
            </a:pPr>
            <a:r>
              <a:rPr sz="1200" spc="-55" dirty="0">
                <a:solidFill>
                  <a:srgbClr val="FFFFFF"/>
                </a:solidFill>
                <a:latin typeface="Tahoma"/>
                <a:cs typeface="Tahoma"/>
              </a:rPr>
              <a:t>Służymy</a:t>
            </a:r>
            <a:r>
              <a:rPr sz="1200" spc="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Tahoma"/>
                <a:cs typeface="Tahoma"/>
              </a:rPr>
              <a:t>naszą</a:t>
            </a:r>
            <a:r>
              <a:rPr sz="1200" spc="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50" dirty="0">
                <a:solidFill>
                  <a:srgbClr val="FFFFFF"/>
                </a:solidFill>
                <a:latin typeface="Tahoma"/>
                <a:cs typeface="Tahoma"/>
              </a:rPr>
              <a:t>wiedzą</a:t>
            </a:r>
            <a:r>
              <a:rPr sz="1200" spc="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dirty="0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sz="1200" spc="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doświadcze-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niemwzakresiestosowaniawprowadza- </a:t>
            </a:r>
            <a:r>
              <a:rPr sz="1200" spc="-95" dirty="0">
                <a:solidFill>
                  <a:srgbClr val="FFFFFF"/>
                </a:solidFill>
                <a:latin typeface="Tahoma"/>
                <a:cs typeface="Tahoma"/>
              </a:rPr>
              <a:t>nych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Tahoma"/>
                <a:cs typeface="Tahoma"/>
              </a:rPr>
              <a:t>produktów.</a:t>
            </a:r>
            <a:endParaRPr sz="1200">
              <a:latin typeface="Tahoma"/>
              <a:cs typeface="Tahoma"/>
            </a:endParaRPr>
          </a:p>
          <a:p>
            <a:pPr marL="12700" marR="5080" algn="just">
              <a:lnSpc>
                <a:spcPct val="101400"/>
              </a:lnSpc>
              <a:spcBef>
                <a:spcPts val="1200"/>
              </a:spcBef>
            </a:pP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Nowoczesne</a:t>
            </a:r>
            <a:r>
              <a:rPr sz="1200" spc="3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rolnictwo</a:t>
            </a:r>
            <a:r>
              <a:rPr sz="1200" spc="3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wymaga</a:t>
            </a:r>
            <a:r>
              <a:rPr sz="1200" spc="3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pre-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cyzyjnego</a:t>
            </a:r>
            <a:r>
              <a:rPr sz="1200" spc="2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sz="1200" spc="2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racjonalnego</a:t>
            </a:r>
            <a:r>
              <a:rPr sz="1200" spc="2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stosowania</a:t>
            </a:r>
            <a:r>
              <a:rPr sz="1200" spc="-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środków</a:t>
            </a:r>
            <a:r>
              <a:rPr sz="1200" spc="-2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ochrony</a:t>
            </a:r>
            <a:r>
              <a:rPr sz="1200" spc="-2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roślin</a:t>
            </a:r>
            <a:r>
              <a:rPr sz="1200" spc="-2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oraz</a:t>
            </a:r>
            <a:r>
              <a:rPr sz="1200" spc="-2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preparatów</a:t>
            </a:r>
            <a:r>
              <a:rPr sz="1200" spc="-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wspomagających</a:t>
            </a:r>
            <a:r>
              <a:rPr sz="1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105" dirty="0">
                <a:solidFill>
                  <a:srgbClr val="FFFFFF"/>
                </a:solidFill>
                <a:latin typeface="Tahoma"/>
                <a:cs typeface="Tahoma"/>
              </a:rPr>
              <a:t>uprawę,</a:t>
            </a:r>
            <a:r>
              <a:rPr sz="1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które</a:t>
            </a:r>
            <a:r>
              <a:rPr sz="12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wyraź-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nie</a:t>
            </a:r>
            <a:r>
              <a:rPr sz="1200" spc="-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wpływają</a:t>
            </a:r>
            <a:r>
              <a:rPr sz="1200" spc="-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na</a:t>
            </a:r>
            <a:r>
              <a:rPr sz="1200" spc="-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wielkość</a:t>
            </a:r>
            <a:r>
              <a:rPr sz="1200" spc="-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sz="1200" spc="-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jakość</a:t>
            </a:r>
            <a:r>
              <a:rPr sz="1200" spc="-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uzy-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skiwanych</a:t>
            </a:r>
            <a:r>
              <a:rPr sz="1200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plonów.</a:t>
            </a:r>
            <a:r>
              <a:rPr sz="1200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Aby</a:t>
            </a:r>
            <a:r>
              <a:rPr sz="1200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odnieść</a:t>
            </a:r>
            <a:r>
              <a:rPr sz="1200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sukces</a:t>
            </a:r>
            <a:r>
              <a:rPr sz="1200" spc="-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110" dirty="0">
                <a:solidFill>
                  <a:srgbClr val="FFFFFF"/>
                </a:solidFill>
                <a:latin typeface="Tahoma"/>
                <a:cs typeface="Tahoma"/>
              </a:rPr>
              <a:t>w</a:t>
            </a:r>
            <a:r>
              <a:rPr sz="1200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produkcji,</a:t>
            </a:r>
            <a:r>
              <a:rPr sz="1200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potrzebna</a:t>
            </a:r>
            <a:r>
              <a:rPr sz="1200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jest</a:t>
            </a:r>
            <a:r>
              <a:rPr sz="1200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zatem</a:t>
            </a:r>
            <a:r>
              <a:rPr sz="1200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100" dirty="0">
                <a:solidFill>
                  <a:srgbClr val="FFFFFF"/>
                </a:solidFill>
                <a:latin typeface="Tahoma"/>
                <a:cs typeface="Tahoma"/>
              </a:rPr>
              <a:t>kom-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pleksowa</a:t>
            </a:r>
            <a:r>
              <a:rPr sz="1200" spc="-2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wiedza</a:t>
            </a:r>
            <a:r>
              <a:rPr sz="1200" spc="-2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na</a:t>
            </a:r>
            <a:r>
              <a:rPr sz="1200" spc="-2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temat</a:t>
            </a:r>
            <a:r>
              <a:rPr sz="1200" spc="-2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nowoczesnej</a:t>
            </a:r>
            <a:r>
              <a:rPr sz="1200" spc="-95" dirty="0">
                <a:solidFill>
                  <a:srgbClr val="FFFFFF"/>
                </a:solidFill>
                <a:latin typeface="Tahoma"/>
                <a:cs typeface="Tahoma"/>
              </a:rPr>
              <a:t> ochrony,</a:t>
            </a:r>
            <a:r>
              <a:rPr sz="12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nawożenia</a:t>
            </a:r>
            <a:r>
              <a:rPr sz="1200" spc="-10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sz="1200" spc="-1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biostymulacji.</a:t>
            </a:r>
            <a:endParaRPr sz="1200">
              <a:latin typeface="Tahoma"/>
              <a:cs typeface="Tahoma"/>
            </a:endParaRPr>
          </a:p>
          <a:p>
            <a:pPr marL="12700" marR="5080" algn="just">
              <a:lnSpc>
                <a:spcPct val="101400"/>
              </a:lnSpc>
              <a:spcBef>
                <a:spcPts val="1200"/>
              </a:spcBef>
            </a:pPr>
            <a:r>
              <a:rPr sz="1200" spc="-55" dirty="0">
                <a:solidFill>
                  <a:srgbClr val="FFFFFF"/>
                </a:solidFill>
                <a:latin typeface="Tahoma"/>
                <a:cs typeface="Tahoma"/>
              </a:rPr>
              <a:t>Z</a:t>
            </a:r>
            <a:r>
              <a:rPr sz="1200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tego</a:t>
            </a:r>
            <a:r>
              <a:rPr sz="1200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5" dirty="0">
                <a:solidFill>
                  <a:srgbClr val="FFFFFF"/>
                </a:solidFill>
                <a:latin typeface="Tahoma"/>
                <a:cs typeface="Tahoma"/>
              </a:rPr>
              <a:t>powodu</a:t>
            </a:r>
            <a:r>
              <a:rPr sz="1200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postanowiliśmy</a:t>
            </a:r>
            <a:r>
              <a:rPr sz="1200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wydać</a:t>
            </a:r>
            <a:r>
              <a:rPr sz="1200" spc="-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niniejszą</a:t>
            </a:r>
            <a:r>
              <a:rPr sz="1200" spc="-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broszurę.</a:t>
            </a:r>
            <a:r>
              <a:rPr sz="1200" spc="-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Zawiera</a:t>
            </a:r>
            <a:r>
              <a:rPr sz="1200" spc="-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ona</a:t>
            </a:r>
            <a:r>
              <a:rPr sz="1200" spc="-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podsta-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105" dirty="0">
                <a:solidFill>
                  <a:srgbClr val="FFFFFF"/>
                </a:solidFill>
                <a:latin typeface="Tahoma"/>
                <a:cs typeface="Tahoma"/>
              </a:rPr>
              <a:t>wowe</a:t>
            </a:r>
            <a:r>
              <a:rPr sz="1200" spc="-2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informacje</a:t>
            </a:r>
            <a:r>
              <a:rPr sz="1200" spc="-2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sz="1200" spc="-2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produktach</a:t>
            </a:r>
            <a:r>
              <a:rPr sz="1200" spc="-2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oraz</a:t>
            </a:r>
            <a:r>
              <a:rPr sz="1200" spc="-2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pro-</a:t>
            </a:r>
            <a:r>
              <a:rPr sz="1200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5" dirty="0">
                <a:solidFill>
                  <a:srgbClr val="FFFFFF"/>
                </a:solidFill>
                <a:latin typeface="Tahoma"/>
                <a:cs typeface="Tahoma"/>
              </a:rPr>
              <a:t>gramy</a:t>
            </a:r>
            <a:r>
              <a:rPr sz="1200" spc="-1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nawożenia</a:t>
            </a:r>
            <a:r>
              <a:rPr sz="1200" spc="-1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dla</a:t>
            </a:r>
            <a:r>
              <a:rPr sz="1200" spc="-1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85" dirty="0">
                <a:solidFill>
                  <a:srgbClr val="FFFFFF"/>
                </a:solidFill>
                <a:latin typeface="Tahoma"/>
                <a:cs typeface="Tahoma"/>
              </a:rPr>
              <a:t>wybranych</a:t>
            </a:r>
            <a:r>
              <a:rPr sz="1200" spc="-1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5" dirty="0">
                <a:solidFill>
                  <a:srgbClr val="FFFFFF"/>
                </a:solidFill>
                <a:latin typeface="Tahoma"/>
                <a:cs typeface="Tahoma"/>
              </a:rPr>
              <a:t>upraw</a:t>
            </a:r>
            <a:r>
              <a:rPr sz="1200" spc="-4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sadowniczych.</a:t>
            </a:r>
            <a:endParaRPr sz="1200">
              <a:latin typeface="Tahoma"/>
              <a:cs typeface="Tahoma"/>
            </a:endParaRPr>
          </a:p>
          <a:p>
            <a:pPr marL="12700" marR="5080" algn="just">
              <a:lnSpc>
                <a:spcPct val="101400"/>
              </a:lnSpc>
              <a:spcBef>
                <a:spcPts val="1200"/>
              </a:spcBef>
            </a:pP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Opisy</a:t>
            </a:r>
            <a:r>
              <a:rPr sz="1200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nawozów</a:t>
            </a:r>
            <a:r>
              <a:rPr sz="1200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dirty="0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sz="1200" spc="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biostymulatorów</a:t>
            </a:r>
            <a:r>
              <a:rPr sz="1200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40" dirty="0">
                <a:solidFill>
                  <a:srgbClr val="FFFFFF"/>
                </a:solidFill>
                <a:latin typeface="Tahoma"/>
                <a:cs typeface="Tahoma"/>
              </a:rPr>
              <a:t>za- 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wierają</a:t>
            </a:r>
            <a:r>
              <a:rPr sz="1200" spc="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50" dirty="0">
                <a:solidFill>
                  <a:srgbClr val="FFFFFF"/>
                </a:solidFill>
                <a:latin typeface="Tahoma"/>
                <a:cs typeface="Tahoma"/>
              </a:rPr>
              <a:t>wszystkie</a:t>
            </a:r>
            <a:r>
              <a:rPr sz="1200" spc="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informacje</a:t>
            </a:r>
            <a:r>
              <a:rPr sz="1200" spc="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55" dirty="0">
                <a:solidFill>
                  <a:srgbClr val="FFFFFF"/>
                </a:solidFill>
                <a:latin typeface="Tahoma"/>
                <a:cs typeface="Tahoma"/>
              </a:rPr>
              <a:t>dotyczą- </a:t>
            </a:r>
            <a:r>
              <a:rPr sz="1200" dirty="0">
                <a:solidFill>
                  <a:srgbClr val="FFFFFF"/>
                </a:solidFill>
                <a:latin typeface="Tahoma"/>
                <a:cs typeface="Tahoma"/>
              </a:rPr>
              <a:t>ce</a:t>
            </a:r>
            <a:r>
              <a:rPr sz="1200" spc="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poszczególnych</a:t>
            </a:r>
            <a:r>
              <a:rPr sz="1200" spc="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5" dirty="0">
                <a:solidFill>
                  <a:srgbClr val="FFFFFF"/>
                </a:solidFill>
                <a:latin typeface="Tahoma"/>
                <a:cs typeface="Tahoma"/>
              </a:rPr>
              <a:t>produktów:</a:t>
            </a:r>
            <a:r>
              <a:rPr sz="1200" spc="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dirty="0">
                <a:solidFill>
                  <a:srgbClr val="FFFFFF"/>
                </a:solidFill>
                <a:latin typeface="Tahoma"/>
                <a:cs typeface="Tahoma"/>
              </a:rPr>
              <a:t>co</a:t>
            </a:r>
            <a:r>
              <a:rPr sz="1200" spc="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25" dirty="0">
                <a:solidFill>
                  <a:srgbClr val="FFFFFF"/>
                </a:solidFill>
                <a:latin typeface="Tahoma"/>
                <a:cs typeface="Tahoma"/>
              </a:rPr>
              <a:t>za- </a:t>
            </a:r>
            <a:r>
              <a:rPr sz="1200" spc="-100" dirty="0">
                <a:solidFill>
                  <a:srgbClr val="FFFFFF"/>
                </a:solidFill>
                <a:latin typeface="Tahoma"/>
                <a:cs typeface="Tahoma"/>
              </a:rPr>
              <a:t>wierają,</a:t>
            </a:r>
            <a:r>
              <a:rPr sz="1200" spc="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120" dirty="0">
                <a:solidFill>
                  <a:srgbClr val="FFFFFF"/>
                </a:solidFill>
                <a:latin typeface="Tahoma"/>
                <a:cs typeface="Tahoma"/>
              </a:rPr>
              <a:t>jak</a:t>
            </a:r>
            <a:r>
              <a:rPr sz="1200" spc="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działają</a:t>
            </a:r>
            <a:r>
              <a:rPr sz="1200" spc="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oraz</a:t>
            </a:r>
            <a:r>
              <a:rPr sz="1200" spc="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jakie</a:t>
            </a:r>
            <a:r>
              <a:rPr sz="1200" spc="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40" dirty="0">
                <a:solidFill>
                  <a:srgbClr val="FFFFFF"/>
                </a:solidFill>
                <a:latin typeface="Tahoma"/>
                <a:cs typeface="Tahoma"/>
              </a:rPr>
              <a:t>korzyści </a:t>
            </a:r>
            <a:r>
              <a:rPr sz="1200" spc="-90" dirty="0">
                <a:solidFill>
                  <a:srgbClr val="FFFFFF"/>
                </a:solidFill>
                <a:latin typeface="Tahoma"/>
                <a:cs typeface="Tahoma"/>
              </a:rPr>
              <a:t>wynikają</a:t>
            </a: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35" dirty="0">
                <a:solidFill>
                  <a:srgbClr val="FFFFFF"/>
                </a:solidFill>
                <a:latin typeface="Tahoma"/>
                <a:cs typeface="Tahoma"/>
              </a:rPr>
              <a:t>z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0" dirty="0">
                <a:solidFill>
                  <a:srgbClr val="FFFFFF"/>
                </a:solidFill>
                <a:latin typeface="Tahoma"/>
                <a:cs typeface="Tahoma"/>
              </a:rPr>
              <a:t>ich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Tahoma"/>
                <a:cs typeface="Tahoma"/>
              </a:rPr>
              <a:t>stosowania.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972967" y="6684231"/>
            <a:ext cx="167893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75" dirty="0">
                <a:solidFill>
                  <a:srgbClr val="FFFFFF"/>
                </a:solidFill>
                <a:latin typeface="Tahoma"/>
                <a:cs typeface="Tahoma"/>
              </a:rPr>
              <a:t>Zapraszamy</a:t>
            </a:r>
            <a:r>
              <a:rPr sz="1200" spc="-80" dirty="0">
                <a:solidFill>
                  <a:srgbClr val="FFFFFF"/>
                </a:solidFill>
                <a:latin typeface="Tahoma"/>
                <a:cs typeface="Tahoma"/>
              </a:rPr>
              <a:t> do</a:t>
            </a:r>
            <a:r>
              <a:rPr sz="1200" spc="-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200" spc="-65" dirty="0">
                <a:solidFill>
                  <a:srgbClr val="FFFFFF"/>
                </a:solidFill>
                <a:latin typeface="Tahoma"/>
                <a:cs typeface="Tahoma"/>
              </a:rPr>
              <a:t>współpracy!</a:t>
            </a:r>
            <a:endParaRPr sz="12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9299" y="0"/>
            <a:ext cx="12700" cy="360045"/>
          </a:xfrm>
          <a:custGeom>
            <a:avLst/>
            <a:gdLst/>
            <a:ahLst/>
            <a:cxnLst/>
            <a:rect l="l" t="t" r="r" b="b"/>
            <a:pathLst>
              <a:path w="12700" h="360045">
                <a:moveTo>
                  <a:pt x="12700" y="0"/>
                </a:moveTo>
                <a:lnTo>
                  <a:pt x="0" y="0"/>
                </a:lnTo>
                <a:lnTo>
                  <a:pt x="0" y="360009"/>
                </a:lnTo>
                <a:lnTo>
                  <a:pt x="12700" y="360009"/>
                </a:lnTo>
                <a:lnTo>
                  <a:pt x="12700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3060" y="444505"/>
            <a:ext cx="203200" cy="15113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05" dirty="0">
                <a:latin typeface="Trebuchet MS"/>
                <a:cs typeface="Trebuchet MS"/>
              </a:rPr>
              <a:t>30</a:t>
            </a:r>
            <a:endParaRPr sz="120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279647" y="1606538"/>
            <a:ext cx="7105650" cy="4046220"/>
            <a:chOff x="683996" y="720001"/>
            <a:chExt cx="7105650" cy="4046220"/>
          </a:xfrm>
        </p:grpSpPr>
        <p:sp>
          <p:nvSpPr>
            <p:cNvPr id="5" name="object 5"/>
            <p:cNvSpPr/>
            <p:nvPr/>
          </p:nvSpPr>
          <p:spPr>
            <a:xfrm>
              <a:off x="683996" y="720001"/>
              <a:ext cx="5324475" cy="4046220"/>
            </a:xfrm>
            <a:custGeom>
              <a:avLst/>
              <a:gdLst/>
              <a:ahLst/>
              <a:cxnLst/>
              <a:rect l="l" t="t" r="r" b="b"/>
              <a:pathLst>
                <a:path w="5324475" h="4046220">
                  <a:moveTo>
                    <a:pt x="1774799" y="0"/>
                  </a:moveTo>
                  <a:lnTo>
                    <a:pt x="0" y="0"/>
                  </a:lnTo>
                  <a:lnTo>
                    <a:pt x="0" y="4045635"/>
                  </a:lnTo>
                  <a:lnTo>
                    <a:pt x="1774799" y="4045635"/>
                  </a:lnTo>
                  <a:lnTo>
                    <a:pt x="1774799" y="0"/>
                  </a:lnTo>
                  <a:close/>
                </a:path>
                <a:path w="5324475" h="4046220">
                  <a:moveTo>
                    <a:pt x="5324399" y="0"/>
                  </a:moveTo>
                  <a:lnTo>
                    <a:pt x="3549599" y="0"/>
                  </a:lnTo>
                  <a:lnTo>
                    <a:pt x="3549599" y="4045635"/>
                  </a:lnTo>
                  <a:lnTo>
                    <a:pt x="5324399" y="4045635"/>
                  </a:lnTo>
                  <a:lnTo>
                    <a:pt x="5324399" y="0"/>
                  </a:lnTo>
                  <a:close/>
                </a:path>
              </a:pathLst>
            </a:custGeom>
            <a:solidFill>
              <a:srgbClr val="E3E3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83999" y="4435282"/>
              <a:ext cx="1774825" cy="12700"/>
            </a:xfrm>
            <a:custGeom>
              <a:avLst/>
              <a:gdLst/>
              <a:ahLst/>
              <a:cxnLst/>
              <a:rect l="l" t="t" r="r" b="b"/>
              <a:pathLst>
                <a:path w="1774825" h="12700">
                  <a:moveTo>
                    <a:pt x="0" y="12700"/>
                  </a:moveTo>
                  <a:lnTo>
                    <a:pt x="1774799" y="12700"/>
                  </a:lnTo>
                  <a:lnTo>
                    <a:pt x="1774799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458800" y="4441632"/>
              <a:ext cx="1774825" cy="0"/>
            </a:xfrm>
            <a:custGeom>
              <a:avLst/>
              <a:gdLst/>
              <a:ahLst/>
              <a:cxnLst/>
              <a:rect l="l" t="t" r="r" b="b"/>
              <a:pathLst>
                <a:path w="1774825">
                  <a:moveTo>
                    <a:pt x="0" y="0"/>
                  </a:moveTo>
                  <a:lnTo>
                    <a:pt x="1774799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233599" y="4435282"/>
              <a:ext cx="1774825" cy="12700"/>
            </a:xfrm>
            <a:custGeom>
              <a:avLst/>
              <a:gdLst/>
              <a:ahLst/>
              <a:cxnLst/>
              <a:rect l="l" t="t" r="r" b="b"/>
              <a:pathLst>
                <a:path w="1774825" h="12700">
                  <a:moveTo>
                    <a:pt x="0" y="12700"/>
                  </a:moveTo>
                  <a:lnTo>
                    <a:pt x="1774799" y="12700"/>
                  </a:lnTo>
                  <a:lnTo>
                    <a:pt x="1774799" y="0"/>
                  </a:lnTo>
                  <a:lnTo>
                    <a:pt x="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008399" y="4441632"/>
              <a:ext cx="1774825" cy="0"/>
            </a:xfrm>
            <a:custGeom>
              <a:avLst/>
              <a:gdLst/>
              <a:ahLst/>
              <a:cxnLst/>
              <a:rect l="l" t="t" r="r" b="b"/>
              <a:pathLst>
                <a:path w="1774825">
                  <a:moveTo>
                    <a:pt x="0" y="0"/>
                  </a:moveTo>
                  <a:lnTo>
                    <a:pt x="1774799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2414059" y="4635419"/>
            <a:ext cx="1506220" cy="322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Prawidłowy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start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 </a:t>
            </a:r>
            <a:r>
              <a:rPr sz="650" spc="-40" dirty="0">
                <a:latin typeface="Tahoma"/>
                <a:cs typeface="Tahoma"/>
              </a:rPr>
              <a:t>rozwój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wegetacji.</a:t>
            </a:r>
            <a:endParaRPr sz="650">
              <a:latin typeface="Tahoma"/>
              <a:cs typeface="Tahoma"/>
            </a:endParaRPr>
          </a:p>
          <a:p>
            <a:pPr marL="12700" marR="5080" algn="ctr">
              <a:lnSpc>
                <a:spcPct val="100000"/>
              </a:lnSpc>
            </a:pPr>
            <a:r>
              <a:rPr sz="650" spc="-20" dirty="0">
                <a:latin typeface="Tahoma"/>
                <a:cs typeface="Tahoma"/>
              </a:rPr>
              <a:t>Przezwyciężenie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stresów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środowiskowych.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Stymulowanie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naturalnej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odporności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rośliny.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118964" y="4635419"/>
            <a:ext cx="164592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 </a:t>
            </a:r>
            <a:r>
              <a:rPr sz="650" spc="-25" dirty="0">
                <a:latin typeface="Tahoma"/>
                <a:cs typeface="Tahoma"/>
              </a:rPr>
              <a:t>Set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stymuluje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 </a:t>
            </a:r>
            <a:r>
              <a:rPr sz="650" spc="-30" dirty="0">
                <a:latin typeface="Tahoma"/>
                <a:cs typeface="Tahoma"/>
              </a:rPr>
              <a:t>wydłuża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kwitnienie,</a:t>
            </a:r>
            <a:r>
              <a:rPr sz="650" spc="-20" dirty="0">
                <a:latin typeface="Tahoma"/>
                <a:cs typeface="Tahoma"/>
              </a:rPr>
              <a:t> poprawia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zawiązywanie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owoców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zapobiega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opadaniu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zawiązków.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BENEFIT</a:t>
            </a:r>
            <a:r>
              <a:rPr sz="650" spc="-20" dirty="0">
                <a:latin typeface="Tahoma"/>
                <a:cs typeface="Tahoma"/>
              </a:rPr>
              <a:t> PZ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stosować </a:t>
            </a:r>
            <a:r>
              <a:rPr sz="650" spc="-40" dirty="0">
                <a:latin typeface="Tahoma"/>
                <a:cs typeface="Tahoma"/>
              </a:rPr>
              <a:t>pod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koniec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kwitnienia.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907410" y="4635419"/>
            <a:ext cx="1618615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90" marR="13970" indent="69850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MC </a:t>
            </a:r>
            <a:r>
              <a:rPr sz="650" spc="-40" dirty="0">
                <a:latin typeface="Tahoma"/>
                <a:cs typeface="Tahoma"/>
              </a:rPr>
              <a:t>Cream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podnosi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jakość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wielkość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plonu,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wpływając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na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proces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fotosyntezy.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Calcio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Sprint</a:t>
            </a:r>
            <a:endParaRPr sz="650">
              <a:latin typeface="Tahoma"/>
              <a:cs typeface="Tahoma"/>
            </a:endParaRPr>
          </a:p>
          <a:p>
            <a:pPr marL="12700" marR="5080" indent="-635" algn="ctr">
              <a:lnSpc>
                <a:spcPct val="100000"/>
              </a:lnSpc>
            </a:pPr>
            <a:r>
              <a:rPr sz="650" spc="-25" dirty="0">
                <a:latin typeface="Tahoma"/>
                <a:cs typeface="Tahoma"/>
              </a:rPr>
              <a:t>ogranicza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powstawanie</a:t>
            </a:r>
            <a:r>
              <a:rPr sz="650" spc="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niedoborów</a:t>
            </a:r>
            <a:r>
              <a:rPr sz="650" spc="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wapnia,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poprawia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właściwości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przechowalnicze.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Eckosil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poprawia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właściwości </a:t>
            </a:r>
            <a:r>
              <a:rPr sz="650" spc="-25" dirty="0">
                <a:latin typeface="Tahoma"/>
                <a:cs typeface="Tahoma"/>
              </a:rPr>
              <a:t>przechowalnicze</a:t>
            </a:r>
            <a:r>
              <a:rPr sz="650" spc="-1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plonu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podnosząc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40" dirty="0">
                <a:latin typeface="Tahoma"/>
                <a:cs typeface="Tahoma"/>
              </a:rPr>
              <a:t>jego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jędrność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masę.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663248" y="4635419"/>
            <a:ext cx="1656714" cy="520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650" spc="-20" dirty="0">
                <a:latin typeface="Tahoma"/>
                <a:cs typeface="Tahoma"/>
              </a:rPr>
              <a:t>Lecitec</a:t>
            </a:r>
            <a:r>
              <a:rPr sz="650" spc="20" dirty="0">
                <a:latin typeface="Tahoma"/>
                <a:cs typeface="Tahoma"/>
              </a:rPr>
              <a:t> </a:t>
            </a:r>
            <a:r>
              <a:rPr sz="650" spc="-45" dirty="0">
                <a:latin typeface="Tahoma"/>
                <a:cs typeface="Tahoma"/>
              </a:rPr>
              <a:t>jako</a:t>
            </a:r>
            <a:r>
              <a:rPr sz="650" spc="2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alternatywne</a:t>
            </a:r>
            <a:r>
              <a:rPr sz="650" spc="2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rozwiązanie</a:t>
            </a:r>
            <a:r>
              <a:rPr sz="650" spc="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ochrony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przed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chorobami</a:t>
            </a:r>
            <a:r>
              <a:rPr sz="650" spc="-1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grzybowymi,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zapobiega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pękaniu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poparzeniom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słonecznym,</a:t>
            </a:r>
            <a:r>
              <a:rPr sz="650" spc="-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wyrównuje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dojrzewanie</a:t>
            </a:r>
            <a:r>
              <a:rPr sz="650" spc="-4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i</a:t>
            </a:r>
            <a:r>
              <a:rPr sz="650" spc="-45" dirty="0">
                <a:latin typeface="Tahoma"/>
                <a:cs typeface="Tahoma"/>
              </a:rPr>
              <a:t> </a:t>
            </a:r>
            <a:r>
              <a:rPr sz="650" spc="-35" dirty="0">
                <a:latin typeface="Tahoma"/>
                <a:cs typeface="Tahoma"/>
              </a:rPr>
              <a:t>wybarwienie</a:t>
            </a:r>
            <a:r>
              <a:rPr sz="650" spc="-50" dirty="0">
                <a:latin typeface="Tahoma"/>
                <a:cs typeface="Tahoma"/>
              </a:rPr>
              <a:t> </a:t>
            </a:r>
            <a:r>
              <a:rPr sz="650" spc="-25" dirty="0">
                <a:latin typeface="Tahoma"/>
                <a:cs typeface="Tahoma"/>
              </a:rPr>
              <a:t>oraz</a:t>
            </a:r>
            <a:r>
              <a:rPr sz="650" spc="-45" dirty="0">
                <a:latin typeface="Tahoma"/>
                <a:cs typeface="Tahoma"/>
              </a:rPr>
              <a:t> </a:t>
            </a:r>
            <a:r>
              <a:rPr sz="650" spc="-30" dirty="0">
                <a:latin typeface="Tahoma"/>
                <a:cs typeface="Tahoma"/>
              </a:rPr>
              <a:t>zapobiega</a:t>
            </a:r>
            <a:r>
              <a:rPr sz="650" spc="-45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utracie</a:t>
            </a:r>
            <a:r>
              <a:rPr sz="650" spc="500" dirty="0">
                <a:latin typeface="Tahoma"/>
                <a:cs typeface="Tahoma"/>
              </a:rPr>
              <a:t> </a:t>
            </a:r>
            <a:r>
              <a:rPr sz="650" spc="-50" dirty="0">
                <a:latin typeface="Tahoma"/>
                <a:cs typeface="Tahoma"/>
              </a:rPr>
              <a:t>wody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podczas </a:t>
            </a:r>
            <a:r>
              <a:rPr sz="650" spc="-10" dirty="0">
                <a:latin typeface="Tahoma"/>
                <a:cs typeface="Tahoma"/>
              </a:rPr>
              <a:t>przechowywania.</a:t>
            </a:r>
            <a:endParaRPr sz="65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94881" y="5427404"/>
            <a:ext cx="34417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30" dirty="0">
                <a:latin typeface="Trebuchet MS"/>
                <a:cs typeface="Trebuchet MS"/>
              </a:rPr>
              <a:t>Biały</a:t>
            </a:r>
            <a:r>
              <a:rPr sz="650" b="1" spc="-15" dirty="0">
                <a:latin typeface="Trebuchet MS"/>
                <a:cs typeface="Trebuchet MS"/>
              </a:rPr>
              <a:t> </a:t>
            </a:r>
            <a:r>
              <a:rPr sz="650" b="1" spc="-25" dirty="0">
                <a:latin typeface="Trebuchet MS"/>
                <a:cs typeface="Trebuchet MS"/>
              </a:rPr>
              <a:t>pąk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47912" y="5427404"/>
            <a:ext cx="38925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45" dirty="0">
                <a:latin typeface="Trebuchet MS"/>
                <a:cs typeface="Trebuchet MS"/>
              </a:rPr>
              <a:t>Kwitnienie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388511" y="5427404"/>
            <a:ext cx="6565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35" dirty="0">
                <a:latin typeface="Trebuchet MS"/>
                <a:cs typeface="Trebuchet MS"/>
              </a:rPr>
              <a:t>Wzrost</a:t>
            </a:r>
            <a:r>
              <a:rPr sz="650" b="1" spc="-50" dirty="0">
                <a:latin typeface="Trebuchet MS"/>
                <a:cs typeface="Trebuchet MS"/>
              </a:rPr>
              <a:t> </a:t>
            </a:r>
            <a:r>
              <a:rPr sz="650" b="1" spc="-45" dirty="0">
                <a:latin typeface="Trebuchet MS"/>
                <a:cs typeface="Trebuchet MS"/>
              </a:rPr>
              <a:t>zawiązków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121483" y="5427404"/>
            <a:ext cx="74041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b="1" spc="-55" dirty="0">
                <a:latin typeface="Trebuchet MS"/>
                <a:cs typeface="Trebuchet MS"/>
              </a:rPr>
              <a:t>Dojrzewanie</a:t>
            </a:r>
            <a:r>
              <a:rPr sz="650" b="1" spc="5" dirty="0">
                <a:latin typeface="Trebuchet MS"/>
                <a:cs typeface="Trebuchet MS"/>
              </a:rPr>
              <a:t> </a:t>
            </a:r>
            <a:r>
              <a:rPr sz="650" b="1" spc="-40" dirty="0">
                <a:latin typeface="Trebuchet MS"/>
                <a:cs typeface="Trebuchet MS"/>
              </a:rPr>
              <a:t>owoców</a:t>
            </a:r>
            <a:endParaRPr sz="65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672440" y="332492"/>
            <a:ext cx="33426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95" dirty="0"/>
              <a:t>NAWOŻENIE</a:t>
            </a:r>
            <a:r>
              <a:rPr spc="75" dirty="0"/>
              <a:t> </a:t>
            </a:r>
            <a:r>
              <a:rPr dirty="0"/>
              <a:t>I</a:t>
            </a:r>
            <a:r>
              <a:rPr spc="75" dirty="0"/>
              <a:t> </a:t>
            </a:r>
            <a:r>
              <a:rPr spc="-210" dirty="0"/>
              <a:t>BIOSTYMULACJA</a:t>
            </a:r>
            <a:r>
              <a:rPr spc="75" dirty="0"/>
              <a:t> </a:t>
            </a:r>
            <a:r>
              <a:rPr spc="-135" dirty="0"/>
              <a:t>ŚLIWA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3522917" y="1741346"/>
            <a:ext cx="4057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5" dirty="0">
                <a:latin typeface="Tahoma"/>
                <a:cs typeface="Tahoma"/>
              </a:rPr>
              <a:t>1,0-</a:t>
            </a:r>
            <a:r>
              <a:rPr sz="600" spc="-20" dirty="0">
                <a:latin typeface="Tahoma"/>
                <a:cs typeface="Tahoma"/>
              </a:rPr>
              <a:t>2,0L/ha*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462618" y="1950234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504636" y="2243204"/>
            <a:ext cx="42354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5" dirty="0">
                <a:latin typeface="Tahoma"/>
                <a:cs typeface="Tahoma"/>
              </a:rPr>
              <a:t>1,5-</a:t>
            </a:r>
            <a:r>
              <a:rPr sz="650" spc="-45" dirty="0">
                <a:latin typeface="Tahoma"/>
                <a:cs typeface="Tahoma"/>
              </a:rPr>
              <a:t>2,0</a:t>
            </a:r>
            <a:r>
              <a:rPr sz="65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2418611" y="1728956"/>
            <a:ext cx="2482215" cy="2235835"/>
            <a:chOff x="822960" y="842419"/>
            <a:chExt cx="2482215" cy="2235835"/>
          </a:xfrm>
        </p:grpSpPr>
        <p:sp>
          <p:nvSpPr>
            <p:cNvPr id="23" name="object 23"/>
            <p:cNvSpPr/>
            <p:nvPr/>
          </p:nvSpPr>
          <p:spPr>
            <a:xfrm>
              <a:off x="2253000" y="3024330"/>
              <a:ext cx="12700" cy="53975"/>
            </a:xfrm>
            <a:custGeom>
              <a:avLst/>
              <a:gdLst/>
              <a:ahLst/>
              <a:cxnLst/>
              <a:rect l="l" t="t" r="r" b="b"/>
              <a:pathLst>
                <a:path w="12700" h="53975">
                  <a:moveTo>
                    <a:pt x="12062" y="51676"/>
                  </a:moveTo>
                  <a:lnTo>
                    <a:pt x="11315" y="51676"/>
                  </a:lnTo>
                  <a:lnTo>
                    <a:pt x="11871" y="53378"/>
                  </a:lnTo>
                  <a:lnTo>
                    <a:pt x="12020" y="52311"/>
                  </a:lnTo>
                  <a:lnTo>
                    <a:pt x="12062" y="51676"/>
                  </a:lnTo>
                  <a:close/>
                </a:path>
                <a:path w="12700" h="53975">
                  <a:moveTo>
                    <a:pt x="11263" y="47485"/>
                  </a:moveTo>
                  <a:lnTo>
                    <a:pt x="9300" y="47485"/>
                  </a:lnTo>
                  <a:lnTo>
                    <a:pt x="9499" y="47726"/>
                  </a:lnTo>
                  <a:lnTo>
                    <a:pt x="9367" y="47726"/>
                  </a:lnTo>
                  <a:lnTo>
                    <a:pt x="11087" y="52311"/>
                  </a:lnTo>
                  <a:lnTo>
                    <a:pt x="11315" y="51676"/>
                  </a:lnTo>
                  <a:lnTo>
                    <a:pt x="12062" y="51676"/>
                  </a:lnTo>
                  <a:lnTo>
                    <a:pt x="12179" y="49936"/>
                  </a:lnTo>
                  <a:lnTo>
                    <a:pt x="11354" y="47726"/>
                  </a:lnTo>
                  <a:lnTo>
                    <a:pt x="9499" y="47726"/>
                  </a:lnTo>
                  <a:lnTo>
                    <a:pt x="9300" y="47485"/>
                  </a:lnTo>
                  <a:lnTo>
                    <a:pt x="11263" y="47485"/>
                  </a:lnTo>
                  <a:close/>
                </a:path>
                <a:path w="12700" h="53975">
                  <a:moveTo>
                    <a:pt x="8665" y="40716"/>
                  </a:moveTo>
                  <a:lnTo>
                    <a:pt x="8013" y="40716"/>
                  </a:lnTo>
                  <a:lnTo>
                    <a:pt x="8331" y="43548"/>
                  </a:lnTo>
                  <a:lnTo>
                    <a:pt x="9499" y="47726"/>
                  </a:lnTo>
                  <a:lnTo>
                    <a:pt x="9367" y="47726"/>
                  </a:lnTo>
                  <a:lnTo>
                    <a:pt x="9277" y="47485"/>
                  </a:lnTo>
                  <a:lnTo>
                    <a:pt x="11263" y="47485"/>
                  </a:lnTo>
                  <a:lnTo>
                    <a:pt x="11178" y="47256"/>
                  </a:lnTo>
                  <a:lnTo>
                    <a:pt x="10604" y="47256"/>
                  </a:lnTo>
                  <a:lnTo>
                    <a:pt x="10452" y="45821"/>
                  </a:lnTo>
                  <a:lnTo>
                    <a:pt x="10391" y="45250"/>
                  </a:lnTo>
                  <a:lnTo>
                    <a:pt x="10295" y="44348"/>
                  </a:lnTo>
                  <a:lnTo>
                    <a:pt x="10210" y="43548"/>
                  </a:lnTo>
                  <a:lnTo>
                    <a:pt x="9855" y="41808"/>
                  </a:lnTo>
                  <a:lnTo>
                    <a:pt x="8724" y="41097"/>
                  </a:lnTo>
                  <a:lnTo>
                    <a:pt x="8665" y="40716"/>
                  </a:lnTo>
                  <a:close/>
                </a:path>
                <a:path w="12700" h="53975">
                  <a:moveTo>
                    <a:pt x="10642" y="45821"/>
                  </a:moveTo>
                  <a:lnTo>
                    <a:pt x="10604" y="47256"/>
                  </a:lnTo>
                  <a:lnTo>
                    <a:pt x="11178" y="47256"/>
                  </a:lnTo>
                  <a:lnTo>
                    <a:pt x="10642" y="45821"/>
                  </a:lnTo>
                  <a:close/>
                </a:path>
                <a:path w="12700" h="53975">
                  <a:moveTo>
                    <a:pt x="2745" y="13296"/>
                  </a:moveTo>
                  <a:lnTo>
                    <a:pt x="939" y="13296"/>
                  </a:lnTo>
                  <a:lnTo>
                    <a:pt x="2006" y="17475"/>
                  </a:lnTo>
                  <a:lnTo>
                    <a:pt x="952" y="22212"/>
                  </a:lnTo>
                  <a:lnTo>
                    <a:pt x="2616" y="24790"/>
                  </a:lnTo>
                  <a:lnTo>
                    <a:pt x="2921" y="24790"/>
                  </a:lnTo>
                  <a:lnTo>
                    <a:pt x="3035" y="27330"/>
                  </a:lnTo>
                  <a:lnTo>
                    <a:pt x="3324" y="29387"/>
                  </a:lnTo>
                  <a:lnTo>
                    <a:pt x="3403" y="29946"/>
                  </a:lnTo>
                  <a:lnTo>
                    <a:pt x="4025" y="30530"/>
                  </a:lnTo>
                  <a:lnTo>
                    <a:pt x="5295" y="32753"/>
                  </a:lnTo>
                  <a:lnTo>
                    <a:pt x="4241" y="35267"/>
                  </a:lnTo>
                  <a:lnTo>
                    <a:pt x="6413" y="36817"/>
                  </a:lnTo>
                  <a:lnTo>
                    <a:pt x="6720" y="38239"/>
                  </a:lnTo>
                  <a:lnTo>
                    <a:pt x="6756" y="38404"/>
                  </a:lnTo>
                  <a:lnTo>
                    <a:pt x="6857" y="44348"/>
                  </a:lnTo>
                  <a:lnTo>
                    <a:pt x="7892" y="41097"/>
                  </a:lnTo>
                  <a:lnTo>
                    <a:pt x="8013" y="40716"/>
                  </a:lnTo>
                  <a:lnTo>
                    <a:pt x="8665" y="40716"/>
                  </a:lnTo>
                  <a:lnTo>
                    <a:pt x="8445" y="39319"/>
                  </a:lnTo>
                  <a:lnTo>
                    <a:pt x="8983" y="38404"/>
                  </a:lnTo>
                  <a:lnTo>
                    <a:pt x="9080" y="38239"/>
                  </a:lnTo>
                  <a:lnTo>
                    <a:pt x="7377" y="35521"/>
                  </a:lnTo>
                  <a:lnTo>
                    <a:pt x="6680" y="35521"/>
                  </a:lnTo>
                  <a:lnTo>
                    <a:pt x="6565" y="33286"/>
                  </a:lnTo>
                  <a:lnTo>
                    <a:pt x="6489" y="31711"/>
                  </a:lnTo>
                  <a:lnTo>
                    <a:pt x="6375" y="30886"/>
                  </a:lnTo>
                  <a:lnTo>
                    <a:pt x="5529" y="29387"/>
                  </a:lnTo>
                  <a:lnTo>
                    <a:pt x="4991" y="29387"/>
                  </a:lnTo>
                  <a:lnTo>
                    <a:pt x="4902" y="27330"/>
                  </a:lnTo>
                  <a:lnTo>
                    <a:pt x="4793" y="24790"/>
                  </a:lnTo>
                  <a:lnTo>
                    <a:pt x="4737" y="23482"/>
                  </a:lnTo>
                  <a:lnTo>
                    <a:pt x="3492" y="22936"/>
                  </a:lnTo>
                  <a:lnTo>
                    <a:pt x="2971" y="21602"/>
                  </a:lnTo>
                  <a:lnTo>
                    <a:pt x="4203" y="15455"/>
                  </a:lnTo>
                  <a:lnTo>
                    <a:pt x="2745" y="13296"/>
                  </a:lnTo>
                  <a:close/>
                </a:path>
                <a:path w="12700" h="53975">
                  <a:moveTo>
                    <a:pt x="6618" y="34310"/>
                  </a:moveTo>
                  <a:lnTo>
                    <a:pt x="6680" y="35521"/>
                  </a:lnTo>
                  <a:lnTo>
                    <a:pt x="7377" y="35521"/>
                  </a:lnTo>
                  <a:lnTo>
                    <a:pt x="6618" y="34310"/>
                  </a:lnTo>
                  <a:close/>
                </a:path>
                <a:path w="12700" h="53975">
                  <a:moveTo>
                    <a:pt x="4946" y="28354"/>
                  </a:moveTo>
                  <a:lnTo>
                    <a:pt x="4991" y="29387"/>
                  </a:lnTo>
                  <a:lnTo>
                    <a:pt x="5529" y="29387"/>
                  </a:lnTo>
                  <a:lnTo>
                    <a:pt x="4946" y="28354"/>
                  </a:lnTo>
                  <a:close/>
                </a:path>
                <a:path w="12700" h="53975">
                  <a:moveTo>
                    <a:pt x="5054" y="0"/>
                  </a:moveTo>
                  <a:lnTo>
                    <a:pt x="4648" y="1193"/>
                  </a:lnTo>
                  <a:lnTo>
                    <a:pt x="1536" y="3860"/>
                  </a:lnTo>
                  <a:lnTo>
                    <a:pt x="2336" y="6413"/>
                  </a:lnTo>
                  <a:lnTo>
                    <a:pt x="1904" y="9702"/>
                  </a:lnTo>
                  <a:lnTo>
                    <a:pt x="0" y="14071"/>
                  </a:lnTo>
                  <a:lnTo>
                    <a:pt x="939" y="13296"/>
                  </a:lnTo>
                  <a:lnTo>
                    <a:pt x="2745" y="13296"/>
                  </a:lnTo>
                  <a:lnTo>
                    <a:pt x="2539" y="12992"/>
                  </a:lnTo>
                  <a:lnTo>
                    <a:pt x="3086" y="11074"/>
                  </a:lnTo>
                  <a:lnTo>
                    <a:pt x="3835" y="10795"/>
                  </a:lnTo>
                  <a:lnTo>
                    <a:pt x="3920" y="5257"/>
                  </a:lnTo>
                  <a:lnTo>
                    <a:pt x="3276" y="5257"/>
                  </a:lnTo>
                  <a:lnTo>
                    <a:pt x="6222" y="393"/>
                  </a:lnTo>
                  <a:lnTo>
                    <a:pt x="5054" y="0"/>
                  </a:lnTo>
                  <a:close/>
                </a:path>
                <a:path w="12700" h="53975">
                  <a:moveTo>
                    <a:pt x="3936" y="4191"/>
                  </a:moveTo>
                  <a:lnTo>
                    <a:pt x="3276" y="5257"/>
                  </a:lnTo>
                  <a:lnTo>
                    <a:pt x="3920" y="5257"/>
                  </a:lnTo>
                  <a:lnTo>
                    <a:pt x="3936" y="4191"/>
                  </a:lnTo>
                  <a:close/>
                </a:path>
              </a:pathLst>
            </a:custGeom>
            <a:solidFill>
              <a:srgbClr val="B0D6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22960" y="842419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69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69" y="94729"/>
                  </a:lnTo>
                  <a:lnTo>
                    <a:pt x="420369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6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69" y="90271"/>
                  </a:lnTo>
                  <a:lnTo>
                    <a:pt x="420369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69" y="94729"/>
                  </a:moveTo>
                  <a:lnTo>
                    <a:pt x="333374" y="94729"/>
                  </a:lnTo>
                  <a:lnTo>
                    <a:pt x="336172" y="105651"/>
                  </a:lnTo>
                  <a:lnTo>
                    <a:pt x="420369" y="105651"/>
                  </a:lnTo>
                  <a:lnTo>
                    <a:pt x="420369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6" y="86220"/>
                  </a:lnTo>
                  <a:lnTo>
                    <a:pt x="531876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6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6" y="1308"/>
                  </a:lnTo>
                  <a:lnTo>
                    <a:pt x="531876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32650" y="85070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10" h="90805">
                  <a:moveTo>
                    <a:pt x="180428" y="64985"/>
                  </a:moveTo>
                  <a:lnTo>
                    <a:pt x="153136" y="64985"/>
                  </a:lnTo>
                  <a:lnTo>
                    <a:pt x="153136" y="56578"/>
                  </a:lnTo>
                  <a:lnTo>
                    <a:pt x="177114" y="56578"/>
                  </a:lnTo>
                  <a:lnTo>
                    <a:pt x="177114" y="33540"/>
                  </a:lnTo>
                  <a:lnTo>
                    <a:pt x="153136" y="33540"/>
                  </a:lnTo>
                  <a:lnTo>
                    <a:pt x="153136" y="25387"/>
                  </a:lnTo>
                  <a:lnTo>
                    <a:pt x="179539" y="25387"/>
                  </a:lnTo>
                  <a:lnTo>
                    <a:pt x="179539" y="1295"/>
                  </a:lnTo>
                  <a:lnTo>
                    <a:pt x="122135" y="1295"/>
                  </a:lnTo>
                  <a:lnTo>
                    <a:pt x="122135" y="89065"/>
                  </a:lnTo>
                  <a:lnTo>
                    <a:pt x="180428" y="89065"/>
                  </a:lnTo>
                  <a:lnTo>
                    <a:pt x="180428" y="64985"/>
                  </a:lnTo>
                  <a:close/>
                </a:path>
                <a:path w="588010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60"/>
                  </a:lnTo>
                  <a:lnTo>
                    <a:pt x="219392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01" y="3302"/>
                  </a:lnTo>
                  <a:lnTo>
                    <a:pt x="196329" y="12598"/>
                  </a:lnTo>
                  <a:lnTo>
                    <a:pt x="186728" y="26974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72" y="50368"/>
                  </a:lnTo>
                  <a:lnTo>
                    <a:pt x="276567" y="37376"/>
                  </a:lnTo>
                  <a:close/>
                </a:path>
                <a:path w="588010" h="90805">
                  <a:moveTo>
                    <a:pt x="365683" y="89065"/>
                  </a:moveTo>
                  <a:lnTo>
                    <a:pt x="361911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30" y="1295"/>
                  </a:lnTo>
                  <a:lnTo>
                    <a:pt x="324739" y="1295"/>
                  </a:lnTo>
                  <a:lnTo>
                    <a:pt x="324739" y="57353"/>
                  </a:lnTo>
                  <a:lnTo>
                    <a:pt x="312381" y="57353"/>
                  </a:lnTo>
                  <a:lnTo>
                    <a:pt x="317080" y="38277"/>
                  </a:lnTo>
                  <a:lnTo>
                    <a:pt x="317969" y="30505"/>
                  </a:lnTo>
                  <a:lnTo>
                    <a:pt x="319112" y="30505"/>
                  </a:lnTo>
                  <a:lnTo>
                    <a:pt x="319519" y="34721"/>
                  </a:lnTo>
                  <a:lnTo>
                    <a:pt x="320802" y="40386"/>
                  </a:lnTo>
                  <a:lnTo>
                    <a:pt x="324739" y="57353"/>
                  </a:lnTo>
                  <a:lnTo>
                    <a:pt x="324739" y="1295"/>
                  </a:lnTo>
                  <a:lnTo>
                    <a:pt x="301142" y="1295"/>
                  </a:lnTo>
                  <a:lnTo>
                    <a:pt x="271691" y="89065"/>
                  </a:lnTo>
                  <a:lnTo>
                    <a:pt x="304330" y="89065"/>
                  </a:lnTo>
                  <a:lnTo>
                    <a:pt x="306628" y="78155"/>
                  </a:lnTo>
                  <a:lnTo>
                    <a:pt x="330098" y="78155"/>
                  </a:lnTo>
                  <a:lnTo>
                    <a:pt x="332905" y="89065"/>
                  </a:lnTo>
                  <a:lnTo>
                    <a:pt x="365683" y="89065"/>
                  </a:lnTo>
                  <a:close/>
                </a:path>
                <a:path w="588010" h="90805">
                  <a:moveTo>
                    <a:pt x="428142" y="1295"/>
                  </a:moveTo>
                  <a:lnTo>
                    <a:pt x="371398" y="1295"/>
                  </a:lnTo>
                  <a:lnTo>
                    <a:pt x="371398" y="89065"/>
                  </a:lnTo>
                  <a:lnTo>
                    <a:pt x="402386" y="89065"/>
                  </a:lnTo>
                  <a:lnTo>
                    <a:pt x="402386" y="58280"/>
                  </a:lnTo>
                  <a:lnTo>
                    <a:pt x="425081" y="58280"/>
                  </a:lnTo>
                  <a:lnTo>
                    <a:pt x="425081" y="35255"/>
                  </a:lnTo>
                  <a:lnTo>
                    <a:pt x="402386" y="35255"/>
                  </a:lnTo>
                  <a:lnTo>
                    <a:pt x="402386" y="26314"/>
                  </a:lnTo>
                  <a:lnTo>
                    <a:pt x="428142" y="26314"/>
                  </a:lnTo>
                  <a:lnTo>
                    <a:pt x="428142" y="1295"/>
                  </a:lnTo>
                  <a:close/>
                </a:path>
                <a:path w="588010" h="90805">
                  <a:moveTo>
                    <a:pt x="524675" y="45275"/>
                  </a:moveTo>
                  <a:lnTo>
                    <a:pt x="521512" y="28295"/>
                  </a:lnTo>
                  <a:lnTo>
                    <a:pt x="521258" y="26924"/>
                  </a:lnTo>
                  <a:lnTo>
                    <a:pt x="511683" y="12623"/>
                  </a:lnTo>
                  <a:lnTo>
                    <a:pt x="496963" y="3327"/>
                  </a:lnTo>
                  <a:lnTo>
                    <a:pt x="493433" y="2717"/>
                  </a:lnTo>
                  <a:lnTo>
                    <a:pt x="493433" y="35267"/>
                  </a:lnTo>
                  <a:lnTo>
                    <a:pt x="493433" y="55270"/>
                  </a:lnTo>
                  <a:lnTo>
                    <a:pt x="487057" y="62115"/>
                  </a:lnTo>
                  <a:lnTo>
                    <a:pt x="468553" y="62115"/>
                  </a:lnTo>
                  <a:lnTo>
                    <a:pt x="461924" y="55130"/>
                  </a:lnTo>
                  <a:lnTo>
                    <a:pt x="461924" y="35534"/>
                  </a:lnTo>
                  <a:lnTo>
                    <a:pt x="468553" y="28295"/>
                  </a:lnTo>
                  <a:lnTo>
                    <a:pt x="486930" y="28295"/>
                  </a:lnTo>
                  <a:lnTo>
                    <a:pt x="493433" y="35267"/>
                  </a:lnTo>
                  <a:lnTo>
                    <a:pt x="493433" y="2717"/>
                  </a:lnTo>
                  <a:lnTo>
                    <a:pt x="478116" y="12"/>
                  </a:lnTo>
                  <a:lnTo>
                    <a:pt x="469430" y="685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82" y="44475"/>
                  </a:lnTo>
                  <a:lnTo>
                    <a:pt x="434086" y="63030"/>
                  </a:lnTo>
                  <a:lnTo>
                    <a:pt x="443572" y="77546"/>
                  </a:lnTo>
                  <a:lnTo>
                    <a:pt x="458203" y="87058"/>
                  </a:lnTo>
                  <a:lnTo>
                    <a:pt x="458393" y="87058"/>
                  </a:lnTo>
                  <a:lnTo>
                    <a:pt x="476719" y="90385"/>
                  </a:lnTo>
                  <a:lnTo>
                    <a:pt x="521144" y="63474"/>
                  </a:lnTo>
                  <a:lnTo>
                    <a:pt x="524637" y="45516"/>
                  </a:lnTo>
                  <a:lnTo>
                    <a:pt x="524675" y="45275"/>
                  </a:lnTo>
                  <a:close/>
                </a:path>
                <a:path w="588010" h="90805">
                  <a:moveTo>
                    <a:pt x="587476" y="60782"/>
                  </a:moveTo>
                  <a:lnTo>
                    <a:pt x="561454" y="60782"/>
                  </a:lnTo>
                  <a:lnTo>
                    <a:pt x="561454" y="1295"/>
                  </a:lnTo>
                  <a:lnTo>
                    <a:pt x="530466" y="1295"/>
                  </a:lnTo>
                  <a:lnTo>
                    <a:pt x="530466" y="89065"/>
                  </a:lnTo>
                  <a:lnTo>
                    <a:pt x="587476" y="89065"/>
                  </a:lnTo>
                  <a:lnTo>
                    <a:pt x="587476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97760" y="1060928"/>
              <a:ext cx="707087" cy="196480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2597759" y="845955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89" h="107315">
                  <a:moveTo>
                    <a:pt x="420370" y="90271"/>
                  </a:moveTo>
                  <a:lnTo>
                    <a:pt x="198483" y="90271"/>
                  </a:lnTo>
                  <a:lnTo>
                    <a:pt x="199009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70" y="94729"/>
                  </a:lnTo>
                  <a:lnTo>
                    <a:pt x="420370" y="90271"/>
                  </a:lnTo>
                  <a:close/>
                </a:path>
                <a:path w="605789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6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89" h="107315">
                  <a:moveTo>
                    <a:pt x="61544" y="1308"/>
                  </a:moveTo>
                  <a:lnTo>
                    <a:pt x="16383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70" y="90271"/>
                  </a:lnTo>
                  <a:lnTo>
                    <a:pt x="420370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89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89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30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89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89" h="107315">
                  <a:moveTo>
                    <a:pt x="420370" y="94729"/>
                  </a:moveTo>
                  <a:lnTo>
                    <a:pt x="333375" y="94729"/>
                  </a:lnTo>
                  <a:lnTo>
                    <a:pt x="336172" y="105651"/>
                  </a:lnTo>
                  <a:lnTo>
                    <a:pt x="420370" y="105651"/>
                  </a:lnTo>
                  <a:lnTo>
                    <a:pt x="420370" y="94729"/>
                  </a:lnTo>
                  <a:close/>
                </a:path>
                <a:path w="605789" h="107315">
                  <a:moveTo>
                    <a:pt x="605459" y="86220"/>
                  </a:moveTo>
                  <a:lnTo>
                    <a:pt x="531876" y="86220"/>
                  </a:lnTo>
                  <a:lnTo>
                    <a:pt x="531876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89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6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89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3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89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89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89" h="107315">
                  <a:moveTo>
                    <a:pt x="118033" y="1308"/>
                  </a:moveTo>
                  <a:lnTo>
                    <a:pt x="73152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89" h="107315">
                  <a:moveTo>
                    <a:pt x="579437" y="1308"/>
                  </a:moveTo>
                  <a:lnTo>
                    <a:pt x="531876" y="1308"/>
                  </a:lnTo>
                  <a:lnTo>
                    <a:pt x="531876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89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89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607449" y="85423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10" h="90805">
                  <a:moveTo>
                    <a:pt x="115176" y="89077"/>
                  </a:moveTo>
                  <a:lnTo>
                    <a:pt x="101269" y="1308"/>
                  </a:lnTo>
                  <a:lnTo>
                    <a:pt x="69773" y="1308"/>
                  </a:lnTo>
                  <a:lnTo>
                    <a:pt x="58801" y="40792"/>
                  </a:lnTo>
                  <a:lnTo>
                    <a:pt x="58153" y="47510"/>
                  </a:lnTo>
                  <a:lnTo>
                    <a:pt x="57391" y="47510"/>
                  </a:lnTo>
                  <a:lnTo>
                    <a:pt x="56248" y="39738"/>
                  </a:lnTo>
                  <a:lnTo>
                    <a:pt x="45529" y="1308"/>
                  </a:lnTo>
                  <a:lnTo>
                    <a:pt x="13779" y="1308"/>
                  </a:lnTo>
                  <a:lnTo>
                    <a:pt x="0" y="89077"/>
                  </a:lnTo>
                  <a:lnTo>
                    <a:pt x="29972" y="89077"/>
                  </a:lnTo>
                  <a:lnTo>
                    <a:pt x="34302" y="46583"/>
                  </a:lnTo>
                  <a:lnTo>
                    <a:pt x="34302" y="41046"/>
                  </a:lnTo>
                  <a:lnTo>
                    <a:pt x="35204" y="41046"/>
                  </a:lnTo>
                  <a:lnTo>
                    <a:pt x="36080" y="48171"/>
                  </a:lnTo>
                  <a:lnTo>
                    <a:pt x="48209" y="89077"/>
                  </a:lnTo>
                  <a:lnTo>
                    <a:pt x="66319" y="89077"/>
                  </a:lnTo>
                  <a:lnTo>
                    <a:pt x="79451" y="47117"/>
                  </a:lnTo>
                  <a:lnTo>
                    <a:pt x="80606" y="41046"/>
                  </a:lnTo>
                  <a:lnTo>
                    <a:pt x="81114" y="41046"/>
                  </a:lnTo>
                  <a:lnTo>
                    <a:pt x="81241" y="46583"/>
                  </a:lnTo>
                  <a:lnTo>
                    <a:pt x="85445" y="89077"/>
                  </a:lnTo>
                  <a:lnTo>
                    <a:pt x="115176" y="89077"/>
                  </a:lnTo>
                  <a:close/>
                </a:path>
                <a:path w="588010" h="90805">
                  <a:moveTo>
                    <a:pt x="180441" y="64998"/>
                  </a:moveTo>
                  <a:lnTo>
                    <a:pt x="153149" y="64998"/>
                  </a:lnTo>
                  <a:lnTo>
                    <a:pt x="153149" y="56591"/>
                  </a:lnTo>
                  <a:lnTo>
                    <a:pt x="177126" y="56591"/>
                  </a:lnTo>
                  <a:lnTo>
                    <a:pt x="177126" y="33553"/>
                  </a:lnTo>
                  <a:lnTo>
                    <a:pt x="153149" y="33553"/>
                  </a:lnTo>
                  <a:lnTo>
                    <a:pt x="153149" y="25400"/>
                  </a:lnTo>
                  <a:lnTo>
                    <a:pt x="179552" y="25400"/>
                  </a:lnTo>
                  <a:lnTo>
                    <a:pt x="179552" y="1308"/>
                  </a:lnTo>
                  <a:lnTo>
                    <a:pt x="122148" y="1308"/>
                  </a:lnTo>
                  <a:lnTo>
                    <a:pt x="122148" y="89077"/>
                  </a:lnTo>
                  <a:lnTo>
                    <a:pt x="180441" y="89077"/>
                  </a:lnTo>
                  <a:lnTo>
                    <a:pt x="180441" y="64998"/>
                  </a:lnTo>
                  <a:close/>
                </a:path>
                <a:path w="588010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73"/>
                  </a:lnTo>
                  <a:lnTo>
                    <a:pt x="219392" y="32397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01" y="3314"/>
                  </a:lnTo>
                  <a:lnTo>
                    <a:pt x="196329" y="12611"/>
                  </a:lnTo>
                  <a:lnTo>
                    <a:pt x="186728" y="26987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89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95"/>
                  </a:lnTo>
                  <a:lnTo>
                    <a:pt x="274256" y="60515"/>
                  </a:lnTo>
                  <a:lnTo>
                    <a:pt x="276072" y="50380"/>
                  </a:lnTo>
                  <a:lnTo>
                    <a:pt x="276567" y="37376"/>
                  </a:lnTo>
                  <a:close/>
                </a:path>
                <a:path w="588010" h="90805">
                  <a:moveTo>
                    <a:pt x="365683" y="89077"/>
                  </a:moveTo>
                  <a:lnTo>
                    <a:pt x="361911" y="78168"/>
                  </a:lnTo>
                  <a:lnTo>
                    <a:pt x="354723" y="57365"/>
                  </a:lnTo>
                  <a:lnTo>
                    <a:pt x="345440" y="30518"/>
                  </a:lnTo>
                  <a:lnTo>
                    <a:pt x="335330" y="1308"/>
                  </a:lnTo>
                  <a:lnTo>
                    <a:pt x="324739" y="1308"/>
                  </a:lnTo>
                  <a:lnTo>
                    <a:pt x="324739" y="57365"/>
                  </a:lnTo>
                  <a:lnTo>
                    <a:pt x="312381" y="57365"/>
                  </a:lnTo>
                  <a:lnTo>
                    <a:pt x="317080" y="38290"/>
                  </a:lnTo>
                  <a:lnTo>
                    <a:pt x="317969" y="30518"/>
                  </a:lnTo>
                  <a:lnTo>
                    <a:pt x="319112" y="30518"/>
                  </a:lnTo>
                  <a:lnTo>
                    <a:pt x="319519" y="34734"/>
                  </a:lnTo>
                  <a:lnTo>
                    <a:pt x="320802" y="40398"/>
                  </a:lnTo>
                  <a:lnTo>
                    <a:pt x="324739" y="57365"/>
                  </a:lnTo>
                  <a:lnTo>
                    <a:pt x="324739" y="1308"/>
                  </a:lnTo>
                  <a:lnTo>
                    <a:pt x="301142" y="1308"/>
                  </a:lnTo>
                  <a:lnTo>
                    <a:pt x="271691" y="89077"/>
                  </a:lnTo>
                  <a:lnTo>
                    <a:pt x="304330" y="89077"/>
                  </a:lnTo>
                  <a:lnTo>
                    <a:pt x="306628" y="78168"/>
                  </a:lnTo>
                  <a:lnTo>
                    <a:pt x="330098" y="78168"/>
                  </a:lnTo>
                  <a:lnTo>
                    <a:pt x="332905" y="89077"/>
                  </a:lnTo>
                  <a:lnTo>
                    <a:pt x="365683" y="89077"/>
                  </a:lnTo>
                  <a:close/>
                </a:path>
                <a:path w="588010" h="90805">
                  <a:moveTo>
                    <a:pt x="428142" y="1308"/>
                  </a:moveTo>
                  <a:lnTo>
                    <a:pt x="371398" y="1308"/>
                  </a:lnTo>
                  <a:lnTo>
                    <a:pt x="371398" y="89077"/>
                  </a:lnTo>
                  <a:lnTo>
                    <a:pt x="402386" y="89077"/>
                  </a:lnTo>
                  <a:lnTo>
                    <a:pt x="402386" y="58293"/>
                  </a:lnTo>
                  <a:lnTo>
                    <a:pt x="425081" y="58293"/>
                  </a:lnTo>
                  <a:lnTo>
                    <a:pt x="425081" y="35267"/>
                  </a:lnTo>
                  <a:lnTo>
                    <a:pt x="402386" y="35267"/>
                  </a:lnTo>
                  <a:lnTo>
                    <a:pt x="402386" y="26327"/>
                  </a:lnTo>
                  <a:lnTo>
                    <a:pt x="428142" y="26327"/>
                  </a:lnTo>
                  <a:lnTo>
                    <a:pt x="428142" y="1308"/>
                  </a:lnTo>
                  <a:close/>
                </a:path>
                <a:path w="588010" h="90805">
                  <a:moveTo>
                    <a:pt x="524675" y="45288"/>
                  </a:moveTo>
                  <a:lnTo>
                    <a:pt x="521512" y="28308"/>
                  </a:lnTo>
                  <a:lnTo>
                    <a:pt x="521258" y="26936"/>
                  </a:lnTo>
                  <a:lnTo>
                    <a:pt x="511683" y="12636"/>
                  </a:lnTo>
                  <a:lnTo>
                    <a:pt x="496963" y="3340"/>
                  </a:lnTo>
                  <a:lnTo>
                    <a:pt x="493433" y="2730"/>
                  </a:lnTo>
                  <a:lnTo>
                    <a:pt x="493433" y="35280"/>
                  </a:lnTo>
                  <a:lnTo>
                    <a:pt x="493433" y="55283"/>
                  </a:lnTo>
                  <a:lnTo>
                    <a:pt x="487057" y="62128"/>
                  </a:lnTo>
                  <a:lnTo>
                    <a:pt x="468553" y="62128"/>
                  </a:lnTo>
                  <a:lnTo>
                    <a:pt x="461924" y="55143"/>
                  </a:lnTo>
                  <a:lnTo>
                    <a:pt x="461924" y="35547"/>
                  </a:lnTo>
                  <a:lnTo>
                    <a:pt x="468553" y="28308"/>
                  </a:lnTo>
                  <a:lnTo>
                    <a:pt x="486930" y="28308"/>
                  </a:lnTo>
                  <a:lnTo>
                    <a:pt x="493433" y="35280"/>
                  </a:lnTo>
                  <a:lnTo>
                    <a:pt x="493433" y="2730"/>
                  </a:lnTo>
                  <a:lnTo>
                    <a:pt x="478116" y="25"/>
                  </a:lnTo>
                  <a:lnTo>
                    <a:pt x="469430" y="698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82" y="44488"/>
                  </a:lnTo>
                  <a:lnTo>
                    <a:pt x="434086" y="63042"/>
                  </a:lnTo>
                  <a:lnTo>
                    <a:pt x="443572" y="77558"/>
                  </a:lnTo>
                  <a:lnTo>
                    <a:pt x="458203" y="87071"/>
                  </a:lnTo>
                  <a:lnTo>
                    <a:pt x="458393" y="87071"/>
                  </a:lnTo>
                  <a:lnTo>
                    <a:pt x="476719" y="90398"/>
                  </a:lnTo>
                  <a:lnTo>
                    <a:pt x="521144" y="63487"/>
                  </a:lnTo>
                  <a:lnTo>
                    <a:pt x="524637" y="45529"/>
                  </a:lnTo>
                  <a:lnTo>
                    <a:pt x="524675" y="45288"/>
                  </a:lnTo>
                  <a:close/>
                </a:path>
                <a:path w="588010" h="90805">
                  <a:moveTo>
                    <a:pt x="587476" y="60794"/>
                  </a:moveTo>
                  <a:lnTo>
                    <a:pt x="561454" y="60794"/>
                  </a:lnTo>
                  <a:lnTo>
                    <a:pt x="561454" y="1308"/>
                  </a:lnTo>
                  <a:lnTo>
                    <a:pt x="530466" y="1308"/>
                  </a:lnTo>
                  <a:lnTo>
                    <a:pt x="530466" y="89077"/>
                  </a:lnTo>
                  <a:lnTo>
                    <a:pt x="587476" y="89077"/>
                  </a:lnTo>
                  <a:lnTo>
                    <a:pt x="587476" y="6079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2960" y="1359035"/>
              <a:ext cx="490722" cy="106953"/>
            </a:xfrm>
            <a:prstGeom prst="rect">
              <a:avLst/>
            </a:prstGeom>
          </p:spPr>
        </p:pic>
      </p:grpSp>
      <p:sp>
        <p:nvSpPr>
          <p:cNvPr id="30" name="object 30"/>
          <p:cNvSpPr txBox="1"/>
          <p:nvPr/>
        </p:nvSpPr>
        <p:spPr>
          <a:xfrm>
            <a:off x="5294118" y="1741346"/>
            <a:ext cx="40576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55" dirty="0">
                <a:latin typeface="Tahoma"/>
                <a:cs typeface="Tahoma"/>
              </a:rPr>
              <a:t>1,0-</a:t>
            </a:r>
            <a:r>
              <a:rPr sz="600" spc="-20" dirty="0">
                <a:latin typeface="Tahoma"/>
                <a:cs typeface="Tahoma"/>
              </a:rPr>
              <a:t>2,0L/ha*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233818" y="1950454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323798" y="2263649"/>
            <a:ext cx="37592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2x1,5</a:t>
            </a:r>
            <a:r>
              <a:rPr sz="650" spc="-3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316286" y="2521700"/>
            <a:ext cx="38354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35" dirty="0">
                <a:latin typeface="Tahoma"/>
                <a:cs typeface="Tahoma"/>
              </a:rPr>
              <a:t>2x2,0</a:t>
            </a:r>
            <a:r>
              <a:rPr sz="650" spc="-25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pic>
        <p:nvPicPr>
          <p:cNvPr id="34" name="object 3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18611" y="1943925"/>
            <a:ext cx="710267" cy="193648"/>
          </a:xfrm>
          <a:prstGeom prst="rect">
            <a:avLst/>
          </a:prstGeom>
        </p:spPr>
      </p:pic>
      <p:sp>
        <p:nvSpPr>
          <p:cNvPr id="35" name="object 35"/>
          <p:cNvSpPr txBox="1"/>
          <p:nvPr/>
        </p:nvSpPr>
        <p:spPr>
          <a:xfrm>
            <a:off x="7120799" y="1741346"/>
            <a:ext cx="35750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35" dirty="0">
                <a:latin typeface="Tahoma"/>
                <a:cs typeface="Tahoma"/>
              </a:rPr>
              <a:t>2x2,0</a:t>
            </a:r>
            <a:r>
              <a:rPr sz="600" spc="-20" dirty="0">
                <a:latin typeface="Tahoma"/>
                <a:cs typeface="Tahoma"/>
              </a:rPr>
              <a:t> L/ha</a:t>
            </a:r>
            <a:endParaRPr sz="600">
              <a:latin typeface="Tahoma"/>
              <a:cs typeface="Tahom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7012218" y="1987680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178061" y="2270001"/>
            <a:ext cx="29972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7100134" y="2503948"/>
            <a:ext cx="37782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7179300" y="2736078"/>
            <a:ext cx="29908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955445" y="2696454"/>
            <a:ext cx="29908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50" dirty="0">
                <a:latin typeface="Tahoma"/>
                <a:cs typeface="Tahoma"/>
              </a:rPr>
              <a:t>0,5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2279650" y="1717675"/>
            <a:ext cx="7099300" cy="2861310"/>
            <a:chOff x="683999" y="831138"/>
            <a:chExt cx="7099300" cy="2861310"/>
          </a:xfrm>
        </p:grpSpPr>
        <p:pic>
          <p:nvPicPr>
            <p:cNvPr id="42" name="object 4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372560" y="1832682"/>
              <a:ext cx="469797" cy="112054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4864404" y="1832686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48712" y="1793036"/>
              <a:ext cx="469803" cy="112055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6640563" y="1793036"/>
              <a:ext cx="23495" cy="110489"/>
            </a:xfrm>
            <a:custGeom>
              <a:avLst/>
              <a:gdLst/>
              <a:ahLst/>
              <a:cxnLst/>
              <a:rect l="l" t="t" r="r" b="b"/>
              <a:pathLst>
                <a:path w="23495" h="110489">
                  <a:moveTo>
                    <a:pt x="22948" y="0"/>
                  </a:moveTo>
                  <a:lnTo>
                    <a:pt x="0" y="0"/>
                  </a:lnTo>
                  <a:lnTo>
                    <a:pt x="0" y="110236"/>
                  </a:lnTo>
                  <a:lnTo>
                    <a:pt x="22948" y="110236"/>
                  </a:lnTo>
                  <a:lnTo>
                    <a:pt x="2294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72559" y="1606363"/>
              <a:ext cx="384991" cy="118317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372560" y="1392182"/>
              <a:ext cx="707097" cy="106159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4372559" y="831138"/>
              <a:ext cx="464184" cy="158115"/>
            </a:xfrm>
            <a:custGeom>
              <a:avLst/>
              <a:gdLst/>
              <a:ahLst/>
              <a:cxnLst/>
              <a:rect l="l" t="t" r="r" b="b"/>
              <a:pathLst>
                <a:path w="464185" h="158115">
                  <a:moveTo>
                    <a:pt x="463715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463715" y="157899"/>
                  </a:lnTo>
                  <a:lnTo>
                    <a:pt x="463715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413830" y="874771"/>
              <a:ext cx="381635" cy="67945"/>
            </a:xfrm>
            <a:custGeom>
              <a:avLst/>
              <a:gdLst/>
              <a:ahLst/>
              <a:cxnLst/>
              <a:rect l="l" t="t" r="r" b="b"/>
              <a:pathLst>
                <a:path w="381635" h="67944">
                  <a:moveTo>
                    <a:pt x="345008" y="1270"/>
                  </a:moveTo>
                  <a:lnTo>
                    <a:pt x="321995" y="1270"/>
                  </a:lnTo>
                  <a:lnTo>
                    <a:pt x="321995" y="66294"/>
                  </a:lnTo>
                  <a:lnTo>
                    <a:pt x="337045" y="66294"/>
                  </a:lnTo>
                  <a:lnTo>
                    <a:pt x="337045" y="17843"/>
                  </a:lnTo>
                  <a:lnTo>
                    <a:pt x="347800" y="17843"/>
                  </a:lnTo>
                  <a:lnTo>
                    <a:pt x="345008" y="1270"/>
                  </a:lnTo>
                  <a:close/>
                </a:path>
                <a:path w="381635" h="67944">
                  <a:moveTo>
                    <a:pt x="347800" y="17843"/>
                  </a:moveTo>
                  <a:lnTo>
                    <a:pt x="337223" y="17843"/>
                  </a:lnTo>
                  <a:lnTo>
                    <a:pt x="345782" y="66294"/>
                  </a:lnTo>
                  <a:lnTo>
                    <a:pt x="357377" y="66294"/>
                  </a:lnTo>
                  <a:lnTo>
                    <a:pt x="362060" y="39789"/>
                  </a:lnTo>
                  <a:lnTo>
                    <a:pt x="351497" y="39789"/>
                  </a:lnTo>
                  <a:lnTo>
                    <a:pt x="347800" y="17843"/>
                  </a:lnTo>
                  <a:close/>
                </a:path>
                <a:path w="381635" h="67944">
                  <a:moveTo>
                    <a:pt x="381165" y="17843"/>
                  </a:moveTo>
                  <a:lnTo>
                    <a:pt x="366115" y="17843"/>
                  </a:lnTo>
                  <a:lnTo>
                    <a:pt x="366115" y="66294"/>
                  </a:lnTo>
                  <a:lnTo>
                    <a:pt x="381165" y="66294"/>
                  </a:lnTo>
                  <a:lnTo>
                    <a:pt x="381165" y="17843"/>
                  </a:lnTo>
                  <a:close/>
                </a:path>
                <a:path w="381635" h="67944">
                  <a:moveTo>
                    <a:pt x="381165" y="1270"/>
                  </a:moveTo>
                  <a:lnTo>
                    <a:pt x="358152" y="1270"/>
                  </a:lnTo>
                  <a:lnTo>
                    <a:pt x="351662" y="39789"/>
                  </a:lnTo>
                  <a:lnTo>
                    <a:pt x="362060" y="39789"/>
                  </a:lnTo>
                  <a:lnTo>
                    <a:pt x="365937" y="17843"/>
                  </a:lnTo>
                  <a:lnTo>
                    <a:pt x="381165" y="17843"/>
                  </a:lnTo>
                  <a:lnTo>
                    <a:pt x="381165" y="1270"/>
                  </a:lnTo>
                  <a:close/>
                </a:path>
                <a:path w="381635" h="67944">
                  <a:moveTo>
                    <a:pt x="304863" y="1270"/>
                  </a:moveTo>
                  <a:lnTo>
                    <a:pt x="284619" y="1270"/>
                  </a:lnTo>
                  <a:lnTo>
                    <a:pt x="269570" y="66294"/>
                  </a:lnTo>
                  <a:lnTo>
                    <a:pt x="286702" y="66294"/>
                  </a:lnTo>
                  <a:lnTo>
                    <a:pt x="288340" y="54914"/>
                  </a:lnTo>
                  <a:lnTo>
                    <a:pt x="317279" y="54914"/>
                  </a:lnTo>
                  <a:lnTo>
                    <a:pt x="314328" y="42164"/>
                  </a:lnTo>
                  <a:lnTo>
                    <a:pt x="290245" y="42164"/>
                  </a:lnTo>
                  <a:lnTo>
                    <a:pt x="294652" y="14566"/>
                  </a:lnTo>
                  <a:lnTo>
                    <a:pt x="307941" y="14566"/>
                  </a:lnTo>
                  <a:lnTo>
                    <a:pt x="304863" y="1270"/>
                  </a:lnTo>
                  <a:close/>
                </a:path>
                <a:path w="381635" h="67944">
                  <a:moveTo>
                    <a:pt x="317279" y="54914"/>
                  </a:moveTo>
                  <a:lnTo>
                    <a:pt x="301142" y="54914"/>
                  </a:lnTo>
                  <a:lnTo>
                    <a:pt x="302793" y="66294"/>
                  </a:lnTo>
                  <a:lnTo>
                    <a:pt x="319912" y="66294"/>
                  </a:lnTo>
                  <a:lnTo>
                    <a:pt x="317279" y="54914"/>
                  </a:lnTo>
                  <a:close/>
                </a:path>
                <a:path w="381635" h="67944">
                  <a:moveTo>
                    <a:pt x="307941" y="14566"/>
                  </a:moveTo>
                  <a:lnTo>
                    <a:pt x="294830" y="14566"/>
                  </a:lnTo>
                  <a:lnTo>
                    <a:pt x="299237" y="42164"/>
                  </a:lnTo>
                  <a:lnTo>
                    <a:pt x="314328" y="42164"/>
                  </a:lnTo>
                  <a:lnTo>
                    <a:pt x="307941" y="14566"/>
                  </a:lnTo>
                  <a:close/>
                </a:path>
                <a:path w="381635" h="67944">
                  <a:moveTo>
                    <a:pt x="267842" y="1270"/>
                  </a:moveTo>
                  <a:lnTo>
                    <a:pt x="231241" y="1270"/>
                  </a:lnTo>
                  <a:lnTo>
                    <a:pt x="231241" y="66294"/>
                  </a:lnTo>
                  <a:lnTo>
                    <a:pt x="268617" y="66294"/>
                  </a:lnTo>
                  <a:lnTo>
                    <a:pt x="268617" y="52451"/>
                  </a:lnTo>
                  <a:lnTo>
                    <a:pt x="247332" y="52451"/>
                  </a:lnTo>
                  <a:lnTo>
                    <a:pt x="247332" y="39522"/>
                  </a:lnTo>
                  <a:lnTo>
                    <a:pt x="266534" y="39522"/>
                  </a:lnTo>
                  <a:lnTo>
                    <a:pt x="266534" y="26225"/>
                  </a:lnTo>
                  <a:lnTo>
                    <a:pt x="247332" y="26225"/>
                  </a:lnTo>
                  <a:lnTo>
                    <a:pt x="247332" y="15113"/>
                  </a:lnTo>
                  <a:lnTo>
                    <a:pt x="267842" y="15113"/>
                  </a:lnTo>
                  <a:lnTo>
                    <a:pt x="267842" y="1270"/>
                  </a:lnTo>
                  <a:close/>
                </a:path>
                <a:path w="381635" h="67944">
                  <a:moveTo>
                    <a:pt x="212585" y="1270"/>
                  </a:moveTo>
                  <a:lnTo>
                    <a:pt x="181584" y="1270"/>
                  </a:lnTo>
                  <a:lnTo>
                    <a:pt x="181584" y="66294"/>
                  </a:lnTo>
                  <a:lnTo>
                    <a:pt x="197675" y="66294"/>
                  </a:lnTo>
                  <a:lnTo>
                    <a:pt x="197675" y="40246"/>
                  </a:lnTo>
                  <a:lnTo>
                    <a:pt x="222176" y="40246"/>
                  </a:lnTo>
                  <a:lnTo>
                    <a:pt x="219455" y="35979"/>
                  </a:lnTo>
                  <a:lnTo>
                    <a:pt x="216852" y="34607"/>
                  </a:lnTo>
                  <a:lnTo>
                    <a:pt x="213156" y="34239"/>
                  </a:lnTo>
                  <a:lnTo>
                    <a:pt x="213156" y="34061"/>
                  </a:lnTo>
                  <a:lnTo>
                    <a:pt x="220192" y="32905"/>
                  </a:lnTo>
                  <a:lnTo>
                    <a:pt x="223001" y="28778"/>
                  </a:lnTo>
                  <a:lnTo>
                    <a:pt x="197675" y="28778"/>
                  </a:lnTo>
                  <a:lnTo>
                    <a:pt x="197675" y="13474"/>
                  </a:lnTo>
                  <a:lnTo>
                    <a:pt x="223710" y="13474"/>
                  </a:lnTo>
                  <a:lnTo>
                    <a:pt x="223710" y="13233"/>
                  </a:lnTo>
                  <a:lnTo>
                    <a:pt x="222351" y="9017"/>
                  </a:lnTo>
                  <a:lnTo>
                    <a:pt x="216865" y="2819"/>
                  </a:lnTo>
                  <a:lnTo>
                    <a:pt x="212585" y="1270"/>
                  </a:lnTo>
                  <a:close/>
                </a:path>
                <a:path w="381635" h="67944">
                  <a:moveTo>
                    <a:pt x="222176" y="40246"/>
                  </a:moveTo>
                  <a:lnTo>
                    <a:pt x="203873" y="40246"/>
                  </a:lnTo>
                  <a:lnTo>
                    <a:pt x="205244" y="40881"/>
                  </a:lnTo>
                  <a:lnTo>
                    <a:pt x="206806" y="43434"/>
                  </a:lnTo>
                  <a:lnTo>
                    <a:pt x="207187" y="45897"/>
                  </a:lnTo>
                  <a:lnTo>
                    <a:pt x="207187" y="59918"/>
                  </a:lnTo>
                  <a:lnTo>
                    <a:pt x="207509" y="62471"/>
                  </a:lnTo>
                  <a:lnTo>
                    <a:pt x="207625" y="63385"/>
                  </a:lnTo>
                  <a:lnTo>
                    <a:pt x="207708" y="64046"/>
                  </a:lnTo>
                  <a:lnTo>
                    <a:pt x="208749" y="66294"/>
                  </a:lnTo>
                  <a:lnTo>
                    <a:pt x="225882" y="66294"/>
                  </a:lnTo>
                  <a:lnTo>
                    <a:pt x="225882" y="65379"/>
                  </a:lnTo>
                  <a:lnTo>
                    <a:pt x="225247" y="64960"/>
                  </a:lnTo>
                  <a:lnTo>
                    <a:pt x="224637" y="64287"/>
                  </a:lnTo>
                  <a:lnTo>
                    <a:pt x="224066" y="63385"/>
                  </a:lnTo>
                  <a:lnTo>
                    <a:pt x="223545" y="62471"/>
                  </a:lnTo>
                  <a:lnTo>
                    <a:pt x="223319" y="59918"/>
                  </a:lnTo>
                  <a:lnTo>
                    <a:pt x="223278" y="44259"/>
                  </a:lnTo>
                  <a:lnTo>
                    <a:pt x="222538" y="40881"/>
                  </a:lnTo>
                  <a:lnTo>
                    <a:pt x="222176" y="40246"/>
                  </a:lnTo>
                  <a:close/>
                </a:path>
                <a:path w="381635" h="67944">
                  <a:moveTo>
                    <a:pt x="223710" y="13474"/>
                  </a:moveTo>
                  <a:lnTo>
                    <a:pt x="203212" y="13474"/>
                  </a:lnTo>
                  <a:lnTo>
                    <a:pt x="204952" y="14071"/>
                  </a:lnTo>
                  <a:lnTo>
                    <a:pt x="207086" y="16433"/>
                  </a:lnTo>
                  <a:lnTo>
                    <a:pt x="207619" y="18364"/>
                  </a:lnTo>
                  <a:lnTo>
                    <a:pt x="207619" y="23456"/>
                  </a:lnTo>
                  <a:lnTo>
                    <a:pt x="207060" y="25361"/>
                  </a:lnTo>
                  <a:lnTo>
                    <a:pt x="204812" y="28092"/>
                  </a:lnTo>
                  <a:lnTo>
                    <a:pt x="203123" y="28778"/>
                  </a:lnTo>
                  <a:lnTo>
                    <a:pt x="223001" y="28778"/>
                  </a:lnTo>
                  <a:lnTo>
                    <a:pt x="223710" y="27736"/>
                  </a:lnTo>
                  <a:lnTo>
                    <a:pt x="223710" y="13474"/>
                  </a:lnTo>
                  <a:close/>
                </a:path>
                <a:path w="381635" h="67944">
                  <a:moveTo>
                    <a:pt x="155371" y="0"/>
                  </a:moveTo>
                  <a:lnTo>
                    <a:pt x="147065" y="0"/>
                  </a:lnTo>
                  <a:lnTo>
                    <a:pt x="141312" y="2501"/>
                  </a:lnTo>
                  <a:lnTo>
                    <a:pt x="133311" y="33782"/>
                  </a:lnTo>
                  <a:lnTo>
                    <a:pt x="133311" y="40157"/>
                  </a:lnTo>
                  <a:lnTo>
                    <a:pt x="133471" y="42887"/>
                  </a:lnTo>
                  <a:lnTo>
                    <a:pt x="133594" y="44983"/>
                  </a:lnTo>
                  <a:lnTo>
                    <a:pt x="150812" y="67564"/>
                  </a:lnTo>
                  <a:lnTo>
                    <a:pt x="155371" y="67564"/>
                  </a:lnTo>
                  <a:lnTo>
                    <a:pt x="164306" y="66153"/>
                  </a:lnTo>
                  <a:lnTo>
                    <a:pt x="170687" y="61922"/>
                  </a:lnTo>
                  <a:lnTo>
                    <a:pt x="173849" y="56095"/>
                  </a:lnTo>
                  <a:lnTo>
                    <a:pt x="153009" y="56095"/>
                  </a:lnTo>
                  <a:lnTo>
                    <a:pt x="151510" y="54648"/>
                  </a:lnTo>
                  <a:lnTo>
                    <a:pt x="150240" y="48882"/>
                  </a:lnTo>
                  <a:lnTo>
                    <a:pt x="150107" y="46355"/>
                  </a:lnTo>
                  <a:lnTo>
                    <a:pt x="150034" y="44983"/>
                  </a:lnTo>
                  <a:lnTo>
                    <a:pt x="149923" y="24676"/>
                  </a:lnTo>
                  <a:lnTo>
                    <a:pt x="150140" y="20574"/>
                  </a:lnTo>
                  <a:lnTo>
                    <a:pt x="150240" y="18681"/>
                  </a:lnTo>
                  <a:lnTo>
                    <a:pt x="151510" y="12915"/>
                  </a:lnTo>
                  <a:lnTo>
                    <a:pt x="152901" y="11572"/>
                  </a:lnTo>
                  <a:lnTo>
                    <a:pt x="174111" y="11572"/>
                  </a:lnTo>
                  <a:lnTo>
                    <a:pt x="170362" y="5143"/>
                  </a:lnTo>
                  <a:lnTo>
                    <a:pt x="164115" y="1285"/>
                  </a:lnTo>
                  <a:lnTo>
                    <a:pt x="155371" y="0"/>
                  </a:lnTo>
                  <a:close/>
                </a:path>
                <a:path w="381635" h="67944">
                  <a:moveTo>
                    <a:pt x="175793" y="40157"/>
                  </a:moveTo>
                  <a:lnTo>
                    <a:pt x="160210" y="40157"/>
                  </a:lnTo>
                  <a:lnTo>
                    <a:pt x="160210" y="46355"/>
                  </a:lnTo>
                  <a:lnTo>
                    <a:pt x="159880" y="50558"/>
                  </a:lnTo>
                  <a:lnTo>
                    <a:pt x="158661" y="54648"/>
                  </a:lnTo>
                  <a:lnTo>
                    <a:pt x="158559" y="54991"/>
                  </a:lnTo>
                  <a:lnTo>
                    <a:pt x="157276" y="56095"/>
                  </a:lnTo>
                  <a:lnTo>
                    <a:pt x="173849" y="56095"/>
                  </a:lnTo>
                  <a:lnTo>
                    <a:pt x="174449" y="54991"/>
                  </a:lnTo>
                  <a:lnTo>
                    <a:pt x="174545" y="54648"/>
                  </a:lnTo>
                  <a:lnTo>
                    <a:pt x="175744" y="45364"/>
                  </a:lnTo>
                  <a:lnTo>
                    <a:pt x="175793" y="40157"/>
                  </a:lnTo>
                  <a:close/>
                </a:path>
                <a:path w="381635" h="67944">
                  <a:moveTo>
                    <a:pt x="174111" y="11572"/>
                  </a:moveTo>
                  <a:lnTo>
                    <a:pt x="157156" y="11572"/>
                  </a:lnTo>
                  <a:lnTo>
                    <a:pt x="158127" y="12166"/>
                  </a:lnTo>
                  <a:lnTo>
                    <a:pt x="159448" y="14960"/>
                  </a:lnTo>
                  <a:lnTo>
                    <a:pt x="159778" y="17449"/>
                  </a:lnTo>
                  <a:lnTo>
                    <a:pt x="159778" y="24676"/>
                  </a:lnTo>
                  <a:lnTo>
                    <a:pt x="175361" y="24676"/>
                  </a:lnTo>
                  <a:lnTo>
                    <a:pt x="175361" y="20574"/>
                  </a:lnTo>
                  <a:lnTo>
                    <a:pt x="174298" y="12915"/>
                  </a:lnTo>
                  <a:lnTo>
                    <a:pt x="174194" y="12166"/>
                  </a:lnTo>
                  <a:lnTo>
                    <a:pt x="174111" y="11572"/>
                  </a:lnTo>
                  <a:close/>
                </a:path>
                <a:path w="381635" h="67944">
                  <a:moveTo>
                    <a:pt x="86423" y="0"/>
                  </a:moveTo>
                  <a:lnTo>
                    <a:pt x="78117" y="0"/>
                  </a:lnTo>
                  <a:lnTo>
                    <a:pt x="72364" y="2501"/>
                  </a:lnTo>
                  <a:lnTo>
                    <a:pt x="64363" y="33782"/>
                  </a:lnTo>
                  <a:lnTo>
                    <a:pt x="64363" y="40157"/>
                  </a:lnTo>
                  <a:lnTo>
                    <a:pt x="64523" y="42887"/>
                  </a:lnTo>
                  <a:lnTo>
                    <a:pt x="64646" y="44983"/>
                  </a:lnTo>
                  <a:lnTo>
                    <a:pt x="81864" y="67564"/>
                  </a:lnTo>
                  <a:lnTo>
                    <a:pt x="86423" y="67564"/>
                  </a:lnTo>
                  <a:lnTo>
                    <a:pt x="95357" y="66153"/>
                  </a:lnTo>
                  <a:lnTo>
                    <a:pt x="101739" y="61922"/>
                  </a:lnTo>
                  <a:lnTo>
                    <a:pt x="104901" y="56095"/>
                  </a:lnTo>
                  <a:lnTo>
                    <a:pt x="84061" y="56095"/>
                  </a:lnTo>
                  <a:lnTo>
                    <a:pt x="82562" y="54648"/>
                  </a:lnTo>
                  <a:lnTo>
                    <a:pt x="81292" y="48882"/>
                  </a:lnTo>
                  <a:lnTo>
                    <a:pt x="81158" y="46355"/>
                  </a:lnTo>
                  <a:lnTo>
                    <a:pt x="81086" y="44983"/>
                  </a:lnTo>
                  <a:lnTo>
                    <a:pt x="80975" y="24676"/>
                  </a:lnTo>
                  <a:lnTo>
                    <a:pt x="81192" y="20574"/>
                  </a:lnTo>
                  <a:lnTo>
                    <a:pt x="81292" y="18681"/>
                  </a:lnTo>
                  <a:lnTo>
                    <a:pt x="82562" y="12915"/>
                  </a:lnTo>
                  <a:lnTo>
                    <a:pt x="83952" y="11572"/>
                  </a:lnTo>
                  <a:lnTo>
                    <a:pt x="105163" y="11572"/>
                  </a:lnTo>
                  <a:lnTo>
                    <a:pt x="101414" y="5143"/>
                  </a:lnTo>
                  <a:lnTo>
                    <a:pt x="95167" y="1285"/>
                  </a:lnTo>
                  <a:lnTo>
                    <a:pt x="86423" y="0"/>
                  </a:lnTo>
                  <a:close/>
                </a:path>
                <a:path w="381635" h="67944">
                  <a:moveTo>
                    <a:pt x="106845" y="40157"/>
                  </a:moveTo>
                  <a:lnTo>
                    <a:pt x="91262" y="40157"/>
                  </a:lnTo>
                  <a:lnTo>
                    <a:pt x="91262" y="46355"/>
                  </a:lnTo>
                  <a:lnTo>
                    <a:pt x="90931" y="50558"/>
                  </a:lnTo>
                  <a:lnTo>
                    <a:pt x="89713" y="54648"/>
                  </a:lnTo>
                  <a:lnTo>
                    <a:pt x="89611" y="54991"/>
                  </a:lnTo>
                  <a:lnTo>
                    <a:pt x="88328" y="56095"/>
                  </a:lnTo>
                  <a:lnTo>
                    <a:pt x="104901" y="56095"/>
                  </a:lnTo>
                  <a:lnTo>
                    <a:pt x="105500" y="54991"/>
                  </a:lnTo>
                  <a:lnTo>
                    <a:pt x="105596" y="54648"/>
                  </a:lnTo>
                  <a:lnTo>
                    <a:pt x="106795" y="45364"/>
                  </a:lnTo>
                  <a:lnTo>
                    <a:pt x="106845" y="40157"/>
                  </a:lnTo>
                  <a:close/>
                </a:path>
                <a:path w="381635" h="67944">
                  <a:moveTo>
                    <a:pt x="105163" y="11572"/>
                  </a:moveTo>
                  <a:lnTo>
                    <a:pt x="88207" y="11572"/>
                  </a:lnTo>
                  <a:lnTo>
                    <a:pt x="89179" y="12166"/>
                  </a:lnTo>
                  <a:lnTo>
                    <a:pt x="90500" y="14960"/>
                  </a:lnTo>
                  <a:lnTo>
                    <a:pt x="90830" y="17449"/>
                  </a:lnTo>
                  <a:lnTo>
                    <a:pt x="90830" y="24676"/>
                  </a:lnTo>
                  <a:lnTo>
                    <a:pt x="106413" y="24676"/>
                  </a:lnTo>
                  <a:lnTo>
                    <a:pt x="106413" y="20574"/>
                  </a:lnTo>
                  <a:lnTo>
                    <a:pt x="105349" y="12915"/>
                  </a:lnTo>
                  <a:lnTo>
                    <a:pt x="105245" y="12166"/>
                  </a:lnTo>
                  <a:lnTo>
                    <a:pt x="105163" y="11572"/>
                  </a:lnTo>
                  <a:close/>
                </a:path>
                <a:path w="381635" h="67944">
                  <a:moveTo>
                    <a:pt x="23012" y="1270"/>
                  </a:moveTo>
                  <a:lnTo>
                    <a:pt x="0" y="1270"/>
                  </a:lnTo>
                  <a:lnTo>
                    <a:pt x="0" y="66294"/>
                  </a:lnTo>
                  <a:lnTo>
                    <a:pt x="15049" y="66294"/>
                  </a:lnTo>
                  <a:lnTo>
                    <a:pt x="15049" y="17843"/>
                  </a:lnTo>
                  <a:lnTo>
                    <a:pt x="25804" y="17843"/>
                  </a:lnTo>
                  <a:lnTo>
                    <a:pt x="23012" y="1270"/>
                  </a:lnTo>
                  <a:close/>
                </a:path>
                <a:path w="381635" h="67944">
                  <a:moveTo>
                    <a:pt x="25804" y="17843"/>
                  </a:moveTo>
                  <a:lnTo>
                    <a:pt x="15227" y="17843"/>
                  </a:lnTo>
                  <a:lnTo>
                    <a:pt x="23787" y="66294"/>
                  </a:lnTo>
                  <a:lnTo>
                    <a:pt x="35382" y="66294"/>
                  </a:lnTo>
                  <a:lnTo>
                    <a:pt x="40064" y="39789"/>
                  </a:lnTo>
                  <a:lnTo>
                    <a:pt x="29502" y="39789"/>
                  </a:lnTo>
                  <a:lnTo>
                    <a:pt x="25804" y="17843"/>
                  </a:lnTo>
                  <a:close/>
                </a:path>
                <a:path w="381635" h="67944">
                  <a:moveTo>
                    <a:pt x="59169" y="17843"/>
                  </a:moveTo>
                  <a:lnTo>
                    <a:pt x="44119" y="17843"/>
                  </a:lnTo>
                  <a:lnTo>
                    <a:pt x="44119" y="66294"/>
                  </a:lnTo>
                  <a:lnTo>
                    <a:pt x="59169" y="66294"/>
                  </a:lnTo>
                  <a:lnTo>
                    <a:pt x="59169" y="17843"/>
                  </a:lnTo>
                  <a:close/>
                </a:path>
                <a:path w="381635" h="67944">
                  <a:moveTo>
                    <a:pt x="59169" y="1270"/>
                  </a:moveTo>
                  <a:lnTo>
                    <a:pt x="36156" y="1270"/>
                  </a:lnTo>
                  <a:lnTo>
                    <a:pt x="29667" y="39789"/>
                  </a:lnTo>
                  <a:lnTo>
                    <a:pt x="40064" y="39789"/>
                  </a:lnTo>
                  <a:lnTo>
                    <a:pt x="43941" y="17843"/>
                  </a:lnTo>
                  <a:lnTo>
                    <a:pt x="59169" y="17843"/>
                  </a:lnTo>
                  <a:lnTo>
                    <a:pt x="59169" y="1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372560" y="1097032"/>
              <a:ext cx="707085" cy="187144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6147360" y="842419"/>
              <a:ext cx="605790" cy="107314"/>
            </a:xfrm>
            <a:custGeom>
              <a:avLst/>
              <a:gdLst/>
              <a:ahLst/>
              <a:cxnLst/>
              <a:rect l="l" t="t" r="r" b="b"/>
              <a:pathLst>
                <a:path w="605790" h="107315">
                  <a:moveTo>
                    <a:pt x="420369" y="90271"/>
                  </a:moveTo>
                  <a:lnTo>
                    <a:pt x="198483" y="90271"/>
                  </a:lnTo>
                  <a:lnTo>
                    <a:pt x="199008" y="90843"/>
                  </a:lnTo>
                  <a:lnTo>
                    <a:pt x="199567" y="91516"/>
                  </a:lnTo>
                  <a:lnTo>
                    <a:pt x="239445" y="106972"/>
                  </a:lnTo>
                  <a:lnTo>
                    <a:pt x="248425" y="106298"/>
                  </a:lnTo>
                  <a:lnTo>
                    <a:pt x="257084" y="104351"/>
                  </a:lnTo>
                  <a:lnTo>
                    <a:pt x="265265" y="101187"/>
                  </a:lnTo>
                  <a:lnTo>
                    <a:pt x="272808" y="96862"/>
                  </a:lnTo>
                  <a:lnTo>
                    <a:pt x="322605" y="96862"/>
                  </a:lnTo>
                  <a:lnTo>
                    <a:pt x="323049" y="94729"/>
                  </a:lnTo>
                  <a:lnTo>
                    <a:pt x="420369" y="94729"/>
                  </a:lnTo>
                  <a:lnTo>
                    <a:pt x="420369" y="90271"/>
                  </a:lnTo>
                  <a:close/>
                </a:path>
                <a:path w="605790" h="107315">
                  <a:moveTo>
                    <a:pt x="605459" y="74866"/>
                  </a:moveTo>
                  <a:lnTo>
                    <a:pt x="436295" y="74866"/>
                  </a:lnTo>
                  <a:lnTo>
                    <a:pt x="438899" y="81254"/>
                  </a:lnTo>
                  <a:lnTo>
                    <a:pt x="442633" y="86969"/>
                  </a:lnTo>
                  <a:lnTo>
                    <a:pt x="447408" y="91719"/>
                  </a:lnTo>
                  <a:lnTo>
                    <a:pt x="455458" y="98220"/>
                  </a:lnTo>
                  <a:lnTo>
                    <a:pt x="465029" y="103133"/>
                  </a:lnTo>
                  <a:lnTo>
                    <a:pt x="465221" y="103133"/>
                  </a:lnTo>
                  <a:lnTo>
                    <a:pt x="475321" y="106004"/>
                  </a:lnTo>
                  <a:lnTo>
                    <a:pt x="475619" y="106004"/>
                  </a:lnTo>
                  <a:lnTo>
                    <a:pt x="486566" y="106972"/>
                  </a:lnTo>
                  <a:lnTo>
                    <a:pt x="486270" y="106972"/>
                  </a:lnTo>
                  <a:lnTo>
                    <a:pt x="497875" y="106004"/>
                  </a:lnTo>
                  <a:lnTo>
                    <a:pt x="499268" y="105651"/>
                  </a:lnTo>
                  <a:lnTo>
                    <a:pt x="531875" y="86220"/>
                  </a:lnTo>
                  <a:lnTo>
                    <a:pt x="605459" y="86220"/>
                  </a:lnTo>
                  <a:lnTo>
                    <a:pt x="605459" y="74866"/>
                  </a:lnTo>
                  <a:close/>
                </a:path>
                <a:path w="605790" h="107315">
                  <a:moveTo>
                    <a:pt x="61544" y="1308"/>
                  </a:moveTo>
                  <a:lnTo>
                    <a:pt x="16382" y="1308"/>
                  </a:lnTo>
                  <a:lnTo>
                    <a:pt x="0" y="105651"/>
                  </a:lnTo>
                  <a:lnTo>
                    <a:pt x="47142" y="105651"/>
                  </a:lnTo>
                  <a:lnTo>
                    <a:pt x="48268" y="94729"/>
                  </a:lnTo>
                  <a:lnTo>
                    <a:pt x="48323" y="94195"/>
                  </a:lnTo>
                  <a:lnTo>
                    <a:pt x="85674" y="94195"/>
                  </a:lnTo>
                  <a:lnTo>
                    <a:pt x="86309" y="92151"/>
                  </a:lnTo>
                  <a:lnTo>
                    <a:pt x="198424" y="92151"/>
                  </a:lnTo>
                  <a:lnTo>
                    <a:pt x="198424" y="90271"/>
                  </a:lnTo>
                  <a:lnTo>
                    <a:pt x="420369" y="90271"/>
                  </a:lnTo>
                  <a:lnTo>
                    <a:pt x="420369" y="74866"/>
                  </a:lnTo>
                  <a:lnTo>
                    <a:pt x="605459" y="74866"/>
                  </a:lnTo>
                  <a:lnTo>
                    <a:pt x="605459" y="64566"/>
                  </a:lnTo>
                  <a:lnTo>
                    <a:pt x="372795" y="64566"/>
                  </a:lnTo>
                  <a:lnTo>
                    <a:pt x="363395" y="37376"/>
                  </a:lnTo>
                  <a:lnTo>
                    <a:pt x="287566" y="37376"/>
                  </a:lnTo>
                  <a:lnTo>
                    <a:pt x="290806" y="36131"/>
                  </a:lnTo>
                  <a:lnTo>
                    <a:pt x="123545" y="36131"/>
                  </a:lnTo>
                  <a:lnTo>
                    <a:pt x="121356" y="22301"/>
                  </a:lnTo>
                  <a:lnTo>
                    <a:pt x="67348" y="22301"/>
                  </a:lnTo>
                  <a:lnTo>
                    <a:pt x="61544" y="1308"/>
                  </a:lnTo>
                  <a:close/>
                </a:path>
                <a:path w="605790" h="107315">
                  <a:moveTo>
                    <a:pt x="85674" y="94195"/>
                  </a:moveTo>
                  <a:lnTo>
                    <a:pt x="48323" y="94195"/>
                  </a:lnTo>
                  <a:lnTo>
                    <a:pt x="51701" y="105651"/>
                  </a:lnTo>
                  <a:lnTo>
                    <a:pt x="82118" y="105651"/>
                  </a:lnTo>
                  <a:lnTo>
                    <a:pt x="85674" y="94195"/>
                  </a:lnTo>
                  <a:close/>
                </a:path>
                <a:path w="605790" h="107315">
                  <a:moveTo>
                    <a:pt x="198424" y="92151"/>
                  </a:moveTo>
                  <a:lnTo>
                    <a:pt x="86309" y="92151"/>
                  </a:lnTo>
                  <a:lnTo>
                    <a:pt x="87629" y="105651"/>
                  </a:lnTo>
                  <a:lnTo>
                    <a:pt x="198424" y="105651"/>
                  </a:lnTo>
                  <a:lnTo>
                    <a:pt x="198424" y="92151"/>
                  </a:lnTo>
                  <a:close/>
                </a:path>
                <a:path w="605790" h="107315">
                  <a:moveTo>
                    <a:pt x="322605" y="96862"/>
                  </a:moveTo>
                  <a:lnTo>
                    <a:pt x="272808" y="96862"/>
                  </a:lnTo>
                  <a:lnTo>
                    <a:pt x="269858" y="105651"/>
                  </a:lnTo>
                  <a:lnTo>
                    <a:pt x="320773" y="105651"/>
                  </a:lnTo>
                  <a:lnTo>
                    <a:pt x="322605" y="96862"/>
                  </a:lnTo>
                  <a:close/>
                </a:path>
                <a:path w="605790" h="107315">
                  <a:moveTo>
                    <a:pt x="420369" y="94729"/>
                  </a:moveTo>
                  <a:lnTo>
                    <a:pt x="333374" y="94729"/>
                  </a:lnTo>
                  <a:lnTo>
                    <a:pt x="336172" y="105651"/>
                  </a:lnTo>
                  <a:lnTo>
                    <a:pt x="420369" y="105651"/>
                  </a:lnTo>
                  <a:lnTo>
                    <a:pt x="420369" y="94729"/>
                  </a:lnTo>
                  <a:close/>
                </a:path>
                <a:path w="605790" h="107315">
                  <a:moveTo>
                    <a:pt x="605459" y="86220"/>
                  </a:moveTo>
                  <a:lnTo>
                    <a:pt x="531875" y="86220"/>
                  </a:lnTo>
                  <a:lnTo>
                    <a:pt x="531875" y="105651"/>
                  </a:lnTo>
                  <a:lnTo>
                    <a:pt x="605459" y="105651"/>
                  </a:lnTo>
                  <a:lnTo>
                    <a:pt x="605459" y="86220"/>
                  </a:lnTo>
                  <a:close/>
                </a:path>
                <a:path w="605790" h="107315">
                  <a:moveTo>
                    <a:pt x="446125" y="1308"/>
                  </a:moveTo>
                  <a:lnTo>
                    <a:pt x="372795" y="1308"/>
                  </a:lnTo>
                  <a:lnTo>
                    <a:pt x="372795" y="64566"/>
                  </a:lnTo>
                  <a:lnTo>
                    <a:pt x="605459" y="64566"/>
                  </a:lnTo>
                  <a:lnTo>
                    <a:pt x="605459" y="62064"/>
                  </a:lnTo>
                  <a:lnTo>
                    <a:pt x="484974" y="62064"/>
                  </a:lnTo>
                  <a:lnTo>
                    <a:pt x="483400" y="61290"/>
                  </a:lnTo>
                  <a:lnTo>
                    <a:pt x="482228" y="60096"/>
                  </a:lnTo>
                  <a:lnTo>
                    <a:pt x="480910" y="58661"/>
                  </a:lnTo>
                  <a:lnTo>
                    <a:pt x="479945" y="56642"/>
                  </a:lnTo>
                  <a:lnTo>
                    <a:pt x="479995" y="50406"/>
                  </a:lnTo>
                  <a:lnTo>
                    <a:pt x="579437" y="44907"/>
                  </a:lnTo>
                  <a:lnTo>
                    <a:pt x="579437" y="20345"/>
                  </a:lnTo>
                  <a:lnTo>
                    <a:pt x="531875" y="20345"/>
                  </a:lnTo>
                  <a:lnTo>
                    <a:pt x="530415" y="18453"/>
                  </a:lnTo>
                  <a:lnTo>
                    <a:pt x="529166" y="16967"/>
                  </a:lnTo>
                  <a:lnTo>
                    <a:pt x="446125" y="16967"/>
                  </a:lnTo>
                  <a:lnTo>
                    <a:pt x="446125" y="1308"/>
                  </a:lnTo>
                  <a:close/>
                </a:path>
                <a:path w="605790" h="107315">
                  <a:moveTo>
                    <a:pt x="579437" y="44907"/>
                  </a:moveTo>
                  <a:lnTo>
                    <a:pt x="489851" y="44907"/>
                  </a:lnTo>
                  <a:lnTo>
                    <a:pt x="491388" y="45732"/>
                  </a:lnTo>
                  <a:lnTo>
                    <a:pt x="492620" y="47002"/>
                  </a:lnTo>
                  <a:lnTo>
                    <a:pt x="493875" y="48399"/>
                  </a:lnTo>
                  <a:lnTo>
                    <a:pt x="494830" y="50406"/>
                  </a:lnTo>
                  <a:lnTo>
                    <a:pt x="494830" y="56908"/>
                  </a:lnTo>
                  <a:lnTo>
                    <a:pt x="490092" y="62064"/>
                  </a:lnTo>
                  <a:lnTo>
                    <a:pt x="605459" y="62064"/>
                  </a:lnTo>
                  <a:lnTo>
                    <a:pt x="605459" y="60782"/>
                  </a:lnTo>
                  <a:lnTo>
                    <a:pt x="579437" y="60782"/>
                  </a:lnTo>
                  <a:lnTo>
                    <a:pt x="579437" y="44907"/>
                  </a:lnTo>
                  <a:close/>
                </a:path>
                <a:path w="605790" h="107315">
                  <a:moveTo>
                    <a:pt x="350926" y="1308"/>
                  </a:moveTo>
                  <a:lnTo>
                    <a:pt x="304876" y="1308"/>
                  </a:lnTo>
                  <a:lnTo>
                    <a:pt x="292773" y="37376"/>
                  </a:lnTo>
                  <a:lnTo>
                    <a:pt x="363395" y="37376"/>
                  </a:lnTo>
                  <a:lnTo>
                    <a:pt x="350926" y="1308"/>
                  </a:lnTo>
                  <a:close/>
                </a:path>
                <a:path w="605790" h="107315">
                  <a:moveTo>
                    <a:pt x="197523" y="1308"/>
                  </a:moveTo>
                  <a:lnTo>
                    <a:pt x="123545" y="1308"/>
                  </a:lnTo>
                  <a:lnTo>
                    <a:pt x="123545" y="36131"/>
                  </a:lnTo>
                  <a:lnTo>
                    <a:pt x="290806" y="36131"/>
                  </a:lnTo>
                  <a:lnTo>
                    <a:pt x="293324" y="35164"/>
                  </a:lnTo>
                  <a:lnTo>
                    <a:pt x="293515" y="35164"/>
                  </a:lnTo>
                  <a:lnTo>
                    <a:pt x="289318" y="26885"/>
                  </a:lnTo>
                  <a:lnTo>
                    <a:pt x="286410" y="21031"/>
                  </a:lnTo>
                  <a:lnTo>
                    <a:pt x="283627" y="17881"/>
                  </a:lnTo>
                  <a:lnTo>
                    <a:pt x="197523" y="17881"/>
                  </a:lnTo>
                  <a:lnTo>
                    <a:pt x="197523" y="1308"/>
                  </a:lnTo>
                  <a:close/>
                </a:path>
                <a:path w="605790" h="107315">
                  <a:moveTo>
                    <a:pt x="118033" y="1308"/>
                  </a:moveTo>
                  <a:lnTo>
                    <a:pt x="73151" y="1308"/>
                  </a:lnTo>
                  <a:lnTo>
                    <a:pt x="67348" y="22301"/>
                  </a:lnTo>
                  <a:lnTo>
                    <a:pt x="121356" y="22301"/>
                  </a:lnTo>
                  <a:lnTo>
                    <a:pt x="118033" y="1308"/>
                  </a:lnTo>
                  <a:close/>
                </a:path>
                <a:path w="605790" h="107315">
                  <a:moveTo>
                    <a:pt x="579437" y="1308"/>
                  </a:moveTo>
                  <a:lnTo>
                    <a:pt x="531875" y="1308"/>
                  </a:lnTo>
                  <a:lnTo>
                    <a:pt x="531875" y="20345"/>
                  </a:lnTo>
                  <a:lnTo>
                    <a:pt x="579437" y="20345"/>
                  </a:lnTo>
                  <a:lnTo>
                    <a:pt x="579437" y="1308"/>
                  </a:lnTo>
                  <a:close/>
                </a:path>
                <a:path w="605790" h="107315">
                  <a:moveTo>
                    <a:pt x="240269" y="0"/>
                  </a:moveTo>
                  <a:lnTo>
                    <a:pt x="239943" y="0"/>
                  </a:lnTo>
                  <a:lnTo>
                    <a:pt x="228336" y="980"/>
                  </a:lnTo>
                  <a:lnTo>
                    <a:pt x="228514" y="980"/>
                  </a:lnTo>
                  <a:lnTo>
                    <a:pt x="217903" y="3870"/>
                  </a:lnTo>
                  <a:lnTo>
                    <a:pt x="208412" y="8565"/>
                  </a:lnTo>
                  <a:lnTo>
                    <a:pt x="200252" y="14960"/>
                  </a:lnTo>
                  <a:lnTo>
                    <a:pt x="199301" y="15862"/>
                  </a:lnTo>
                  <a:lnTo>
                    <a:pt x="197523" y="17881"/>
                  </a:lnTo>
                  <a:lnTo>
                    <a:pt x="283627" y="17881"/>
                  </a:lnTo>
                  <a:lnTo>
                    <a:pt x="250557" y="782"/>
                  </a:lnTo>
                  <a:lnTo>
                    <a:pt x="251143" y="782"/>
                  </a:lnTo>
                  <a:lnTo>
                    <a:pt x="240269" y="0"/>
                  </a:lnTo>
                  <a:close/>
                </a:path>
                <a:path w="605790" h="107315">
                  <a:moveTo>
                    <a:pt x="487819" y="0"/>
                  </a:moveTo>
                  <a:lnTo>
                    <a:pt x="449656" y="13296"/>
                  </a:lnTo>
                  <a:lnTo>
                    <a:pt x="446125" y="16967"/>
                  </a:lnTo>
                  <a:lnTo>
                    <a:pt x="529166" y="16967"/>
                  </a:lnTo>
                  <a:lnTo>
                    <a:pt x="48781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157049" y="850709"/>
              <a:ext cx="588010" cy="90805"/>
            </a:xfrm>
            <a:custGeom>
              <a:avLst/>
              <a:gdLst/>
              <a:ahLst/>
              <a:cxnLst/>
              <a:rect l="l" t="t" r="r" b="b"/>
              <a:pathLst>
                <a:path w="588009" h="90805">
                  <a:moveTo>
                    <a:pt x="115176" y="89065"/>
                  </a:moveTo>
                  <a:lnTo>
                    <a:pt x="101269" y="1295"/>
                  </a:lnTo>
                  <a:lnTo>
                    <a:pt x="69773" y="1295"/>
                  </a:lnTo>
                  <a:lnTo>
                    <a:pt x="58801" y="40779"/>
                  </a:lnTo>
                  <a:lnTo>
                    <a:pt x="58153" y="47498"/>
                  </a:lnTo>
                  <a:lnTo>
                    <a:pt x="57391" y="47498"/>
                  </a:lnTo>
                  <a:lnTo>
                    <a:pt x="56248" y="39725"/>
                  </a:lnTo>
                  <a:lnTo>
                    <a:pt x="45529" y="1295"/>
                  </a:lnTo>
                  <a:lnTo>
                    <a:pt x="13779" y="1295"/>
                  </a:lnTo>
                  <a:lnTo>
                    <a:pt x="0" y="89065"/>
                  </a:lnTo>
                  <a:lnTo>
                    <a:pt x="29972" y="89065"/>
                  </a:lnTo>
                  <a:lnTo>
                    <a:pt x="34302" y="46570"/>
                  </a:lnTo>
                  <a:lnTo>
                    <a:pt x="34302" y="41033"/>
                  </a:lnTo>
                  <a:lnTo>
                    <a:pt x="35204" y="41033"/>
                  </a:lnTo>
                  <a:lnTo>
                    <a:pt x="36080" y="48158"/>
                  </a:lnTo>
                  <a:lnTo>
                    <a:pt x="48209" y="89065"/>
                  </a:lnTo>
                  <a:lnTo>
                    <a:pt x="66319" y="89065"/>
                  </a:lnTo>
                  <a:lnTo>
                    <a:pt x="79451" y="47104"/>
                  </a:lnTo>
                  <a:lnTo>
                    <a:pt x="80606" y="41033"/>
                  </a:lnTo>
                  <a:lnTo>
                    <a:pt x="81114" y="41033"/>
                  </a:lnTo>
                  <a:lnTo>
                    <a:pt x="81241" y="46570"/>
                  </a:lnTo>
                  <a:lnTo>
                    <a:pt x="85445" y="89065"/>
                  </a:lnTo>
                  <a:lnTo>
                    <a:pt x="115176" y="89065"/>
                  </a:lnTo>
                  <a:close/>
                </a:path>
                <a:path w="588009" h="90805">
                  <a:moveTo>
                    <a:pt x="180441" y="64985"/>
                  </a:moveTo>
                  <a:lnTo>
                    <a:pt x="153149" y="64985"/>
                  </a:lnTo>
                  <a:lnTo>
                    <a:pt x="153149" y="56578"/>
                  </a:lnTo>
                  <a:lnTo>
                    <a:pt x="177126" y="56578"/>
                  </a:lnTo>
                  <a:lnTo>
                    <a:pt x="177126" y="33540"/>
                  </a:lnTo>
                  <a:lnTo>
                    <a:pt x="153149" y="33540"/>
                  </a:lnTo>
                  <a:lnTo>
                    <a:pt x="153149" y="25387"/>
                  </a:lnTo>
                  <a:lnTo>
                    <a:pt x="179552" y="25387"/>
                  </a:lnTo>
                  <a:lnTo>
                    <a:pt x="179552" y="1295"/>
                  </a:lnTo>
                  <a:lnTo>
                    <a:pt x="122148" y="1295"/>
                  </a:lnTo>
                  <a:lnTo>
                    <a:pt x="122148" y="89065"/>
                  </a:lnTo>
                  <a:lnTo>
                    <a:pt x="180441" y="89065"/>
                  </a:lnTo>
                  <a:lnTo>
                    <a:pt x="180441" y="64985"/>
                  </a:lnTo>
                  <a:close/>
                </a:path>
                <a:path w="588009" h="90805">
                  <a:moveTo>
                    <a:pt x="276567" y="37376"/>
                  </a:moveTo>
                  <a:lnTo>
                    <a:pt x="228866" y="37376"/>
                  </a:lnTo>
                  <a:lnTo>
                    <a:pt x="228866" y="58166"/>
                  </a:lnTo>
                  <a:lnTo>
                    <a:pt x="242900" y="58166"/>
                  </a:lnTo>
                  <a:lnTo>
                    <a:pt x="241350" y="62877"/>
                  </a:lnTo>
                  <a:lnTo>
                    <a:pt x="236766" y="65671"/>
                  </a:lnTo>
                  <a:lnTo>
                    <a:pt x="221081" y="65671"/>
                  </a:lnTo>
                  <a:lnTo>
                    <a:pt x="214579" y="57899"/>
                  </a:lnTo>
                  <a:lnTo>
                    <a:pt x="214579" y="46863"/>
                  </a:lnTo>
                  <a:lnTo>
                    <a:pt x="215849" y="38760"/>
                  </a:lnTo>
                  <a:lnTo>
                    <a:pt x="219392" y="32385"/>
                  </a:lnTo>
                  <a:lnTo>
                    <a:pt x="224802" y="28219"/>
                  </a:lnTo>
                  <a:lnTo>
                    <a:pt x="231660" y="26720"/>
                  </a:lnTo>
                  <a:lnTo>
                    <a:pt x="237020" y="26720"/>
                  </a:lnTo>
                  <a:lnTo>
                    <a:pt x="240334" y="28676"/>
                  </a:lnTo>
                  <a:lnTo>
                    <a:pt x="243395" y="33426"/>
                  </a:lnTo>
                  <a:lnTo>
                    <a:pt x="272237" y="22390"/>
                  </a:lnTo>
                  <a:lnTo>
                    <a:pt x="239382" y="647"/>
                  </a:lnTo>
                  <a:lnTo>
                    <a:pt x="230403" y="0"/>
                  </a:lnTo>
                  <a:lnTo>
                    <a:pt x="211201" y="3302"/>
                  </a:lnTo>
                  <a:lnTo>
                    <a:pt x="196329" y="12598"/>
                  </a:lnTo>
                  <a:lnTo>
                    <a:pt x="186728" y="26974"/>
                  </a:lnTo>
                  <a:lnTo>
                    <a:pt x="183311" y="45516"/>
                  </a:lnTo>
                  <a:lnTo>
                    <a:pt x="186715" y="63690"/>
                  </a:lnTo>
                  <a:lnTo>
                    <a:pt x="196253" y="77876"/>
                  </a:lnTo>
                  <a:lnTo>
                    <a:pt x="210934" y="87109"/>
                  </a:lnTo>
                  <a:lnTo>
                    <a:pt x="229755" y="90398"/>
                  </a:lnTo>
                  <a:lnTo>
                    <a:pt x="240004" y="89382"/>
                  </a:lnTo>
                  <a:lnTo>
                    <a:pt x="274256" y="60502"/>
                  </a:lnTo>
                  <a:lnTo>
                    <a:pt x="276072" y="50368"/>
                  </a:lnTo>
                  <a:lnTo>
                    <a:pt x="276567" y="37376"/>
                  </a:lnTo>
                  <a:close/>
                </a:path>
                <a:path w="588009" h="90805">
                  <a:moveTo>
                    <a:pt x="365696" y="89065"/>
                  </a:moveTo>
                  <a:lnTo>
                    <a:pt x="361911" y="78155"/>
                  </a:lnTo>
                  <a:lnTo>
                    <a:pt x="354723" y="57353"/>
                  </a:lnTo>
                  <a:lnTo>
                    <a:pt x="345440" y="30505"/>
                  </a:lnTo>
                  <a:lnTo>
                    <a:pt x="335343" y="1295"/>
                  </a:lnTo>
                  <a:lnTo>
                    <a:pt x="324751" y="1295"/>
                  </a:lnTo>
                  <a:lnTo>
                    <a:pt x="324751" y="57353"/>
                  </a:lnTo>
                  <a:lnTo>
                    <a:pt x="312394" y="57353"/>
                  </a:lnTo>
                  <a:lnTo>
                    <a:pt x="317093" y="38277"/>
                  </a:lnTo>
                  <a:lnTo>
                    <a:pt x="317982" y="30505"/>
                  </a:lnTo>
                  <a:lnTo>
                    <a:pt x="319125" y="30505"/>
                  </a:lnTo>
                  <a:lnTo>
                    <a:pt x="319532" y="34721"/>
                  </a:lnTo>
                  <a:lnTo>
                    <a:pt x="320814" y="40386"/>
                  </a:lnTo>
                  <a:lnTo>
                    <a:pt x="324751" y="57353"/>
                  </a:lnTo>
                  <a:lnTo>
                    <a:pt x="324751" y="1295"/>
                  </a:lnTo>
                  <a:lnTo>
                    <a:pt x="301155" y="1295"/>
                  </a:lnTo>
                  <a:lnTo>
                    <a:pt x="271703" y="89065"/>
                  </a:lnTo>
                  <a:lnTo>
                    <a:pt x="304342" y="89065"/>
                  </a:lnTo>
                  <a:lnTo>
                    <a:pt x="306641" y="78155"/>
                  </a:lnTo>
                  <a:lnTo>
                    <a:pt x="330111" y="78155"/>
                  </a:lnTo>
                  <a:lnTo>
                    <a:pt x="332917" y="89065"/>
                  </a:lnTo>
                  <a:lnTo>
                    <a:pt x="365696" y="89065"/>
                  </a:lnTo>
                  <a:close/>
                </a:path>
                <a:path w="588009" h="90805">
                  <a:moveTo>
                    <a:pt x="428142" y="1295"/>
                  </a:moveTo>
                  <a:lnTo>
                    <a:pt x="371398" y="1295"/>
                  </a:lnTo>
                  <a:lnTo>
                    <a:pt x="371398" y="89065"/>
                  </a:lnTo>
                  <a:lnTo>
                    <a:pt x="402386" y="89065"/>
                  </a:lnTo>
                  <a:lnTo>
                    <a:pt x="402386" y="58280"/>
                  </a:lnTo>
                  <a:lnTo>
                    <a:pt x="425081" y="58280"/>
                  </a:lnTo>
                  <a:lnTo>
                    <a:pt x="425081" y="35255"/>
                  </a:lnTo>
                  <a:lnTo>
                    <a:pt x="402386" y="35255"/>
                  </a:lnTo>
                  <a:lnTo>
                    <a:pt x="402386" y="26314"/>
                  </a:lnTo>
                  <a:lnTo>
                    <a:pt x="428142" y="26314"/>
                  </a:lnTo>
                  <a:lnTo>
                    <a:pt x="428142" y="1295"/>
                  </a:lnTo>
                  <a:close/>
                </a:path>
                <a:path w="588009" h="90805">
                  <a:moveTo>
                    <a:pt x="524687" y="45275"/>
                  </a:moveTo>
                  <a:lnTo>
                    <a:pt x="496976" y="3327"/>
                  </a:lnTo>
                  <a:lnTo>
                    <a:pt x="493433" y="2705"/>
                  </a:lnTo>
                  <a:lnTo>
                    <a:pt x="493433" y="35267"/>
                  </a:lnTo>
                  <a:lnTo>
                    <a:pt x="493433" y="55270"/>
                  </a:lnTo>
                  <a:lnTo>
                    <a:pt x="487057" y="62115"/>
                  </a:lnTo>
                  <a:lnTo>
                    <a:pt x="468553" y="62115"/>
                  </a:lnTo>
                  <a:lnTo>
                    <a:pt x="461924" y="55130"/>
                  </a:lnTo>
                  <a:lnTo>
                    <a:pt x="461924" y="35534"/>
                  </a:lnTo>
                  <a:lnTo>
                    <a:pt x="468553" y="28295"/>
                  </a:lnTo>
                  <a:lnTo>
                    <a:pt x="486930" y="28295"/>
                  </a:lnTo>
                  <a:lnTo>
                    <a:pt x="493433" y="35267"/>
                  </a:lnTo>
                  <a:lnTo>
                    <a:pt x="493433" y="2705"/>
                  </a:lnTo>
                  <a:lnTo>
                    <a:pt x="478116" y="12"/>
                  </a:lnTo>
                  <a:lnTo>
                    <a:pt x="469430" y="685"/>
                  </a:lnTo>
                  <a:lnTo>
                    <a:pt x="461149" y="2628"/>
                  </a:lnTo>
                  <a:lnTo>
                    <a:pt x="431825" y="34620"/>
                  </a:lnTo>
                  <a:lnTo>
                    <a:pt x="430682" y="44475"/>
                  </a:lnTo>
                  <a:lnTo>
                    <a:pt x="434086" y="63030"/>
                  </a:lnTo>
                  <a:lnTo>
                    <a:pt x="443572" y="77546"/>
                  </a:lnTo>
                  <a:lnTo>
                    <a:pt x="458203" y="87058"/>
                  </a:lnTo>
                  <a:lnTo>
                    <a:pt x="458393" y="87058"/>
                  </a:lnTo>
                  <a:lnTo>
                    <a:pt x="476719" y="90385"/>
                  </a:lnTo>
                  <a:lnTo>
                    <a:pt x="496112" y="87058"/>
                  </a:lnTo>
                  <a:lnTo>
                    <a:pt x="511276" y="77749"/>
                  </a:lnTo>
                  <a:lnTo>
                    <a:pt x="521157" y="63474"/>
                  </a:lnTo>
                  <a:lnTo>
                    <a:pt x="521411" y="62115"/>
                  </a:lnTo>
                  <a:lnTo>
                    <a:pt x="524637" y="45516"/>
                  </a:lnTo>
                  <a:lnTo>
                    <a:pt x="524687" y="45275"/>
                  </a:lnTo>
                  <a:close/>
                </a:path>
                <a:path w="588009" h="90805">
                  <a:moveTo>
                    <a:pt x="587489" y="60782"/>
                  </a:moveTo>
                  <a:lnTo>
                    <a:pt x="561467" y="60782"/>
                  </a:lnTo>
                  <a:lnTo>
                    <a:pt x="561467" y="1295"/>
                  </a:lnTo>
                  <a:lnTo>
                    <a:pt x="530479" y="1295"/>
                  </a:lnTo>
                  <a:lnTo>
                    <a:pt x="530479" y="89065"/>
                  </a:lnTo>
                  <a:lnTo>
                    <a:pt x="587489" y="89065"/>
                  </a:lnTo>
                  <a:lnTo>
                    <a:pt x="587489" y="607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5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147360" y="1566719"/>
              <a:ext cx="384991" cy="118317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147360" y="1352538"/>
              <a:ext cx="707097" cy="106159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2605633" y="1365402"/>
              <a:ext cx="346075" cy="158115"/>
            </a:xfrm>
            <a:custGeom>
              <a:avLst/>
              <a:gdLst/>
              <a:ahLst/>
              <a:cxnLst/>
              <a:rect l="l" t="t" r="r" b="b"/>
              <a:pathLst>
                <a:path w="346075" h="158115">
                  <a:moveTo>
                    <a:pt x="345668" y="0"/>
                  </a:moveTo>
                  <a:lnTo>
                    <a:pt x="0" y="0"/>
                  </a:lnTo>
                  <a:lnTo>
                    <a:pt x="0" y="157899"/>
                  </a:lnTo>
                  <a:lnTo>
                    <a:pt x="345668" y="157899"/>
                  </a:lnTo>
                  <a:lnTo>
                    <a:pt x="345668" y="0"/>
                  </a:lnTo>
                  <a:close/>
                </a:path>
              </a:pathLst>
            </a:custGeom>
            <a:solidFill>
              <a:srgbClr val="0069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2646011" y="1408967"/>
              <a:ext cx="255270" cy="66040"/>
            </a:xfrm>
            <a:custGeom>
              <a:avLst/>
              <a:gdLst/>
              <a:ahLst/>
              <a:cxnLst/>
              <a:rect l="l" t="t" r="r" b="b"/>
              <a:pathLst>
                <a:path w="255269" h="66040">
                  <a:moveTo>
                    <a:pt x="243078" y="15290"/>
                  </a:moveTo>
                  <a:lnTo>
                    <a:pt x="227368" y="15290"/>
                  </a:lnTo>
                  <a:lnTo>
                    <a:pt x="227368" y="64706"/>
                  </a:lnTo>
                  <a:lnTo>
                    <a:pt x="243078" y="64706"/>
                  </a:lnTo>
                  <a:lnTo>
                    <a:pt x="243078" y="15290"/>
                  </a:lnTo>
                  <a:close/>
                </a:path>
                <a:path w="255269" h="66040">
                  <a:moveTo>
                    <a:pt x="254901" y="1244"/>
                  </a:moveTo>
                  <a:lnTo>
                    <a:pt x="215557" y="1244"/>
                  </a:lnTo>
                  <a:lnTo>
                    <a:pt x="215557" y="15290"/>
                  </a:lnTo>
                  <a:lnTo>
                    <a:pt x="254901" y="15290"/>
                  </a:lnTo>
                  <a:lnTo>
                    <a:pt x="254901" y="1244"/>
                  </a:lnTo>
                  <a:close/>
                </a:path>
                <a:path w="255269" h="66040">
                  <a:moveTo>
                    <a:pt x="212928" y="1244"/>
                  </a:moveTo>
                  <a:lnTo>
                    <a:pt x="177215" y="1244"/>
                  </a:lnTo>
                  <a:lnTo>
                    <a:pt x="177215" y="64706"/>
                  </a:lnTo>
                  <a:lnTo>
                    <a:pt x="213690" y="64706"/>
                  </a:lnTo>
                  <a:lnTo>
                    <a:pt x="213690" y="51193"/>
                  </a:lnTo>
                  <a:lnTo>
                    <a:pt x="192925" y="51193"/>
                  </a:lnTo>
                  <a:lnTo>
                    <a:pt x="192925" y="38582"/>
                  </a:lnTo>
                  <a:lnTo>
                    <a:pt x="211670" y="38582"/>
                  </a:lnTo>
                  <a:lnTo>
                    <a:pt x="211670" y="25603"/>
                  </a:lnTo>
                  <a:lnTo>
                    <a:pt x="192925" y="25603"/>
                  </a:lnTo>
                  <a:lnTo>
                    <a:pt x="192925" y="14757"/>
                  </a:lnTo>
                  <a:lnTo>
                    <a:pt x="212928" y="14757"/>
                  </a:lnTo>
                  <a:lnTo>
                    <a:pt x="212928" y="1244"/>
                  </a:lnTo>
                  <a:close/>
                </a:path>
                <a:path w="255269" h="66040">
                  <a:moveTo>
                    <a:pt x="145224" y="45859"/>
                  </a:moveTo>
                  <a:lnTo>
                    <a:pt x="130022" y="45859"/>
                  </a:lnTo>
                  <a:lnTo>
                    <a:pt x="130140" y="54749"/>
                  </a:lnTo>
                  <a:lnTo>
                    <a:pt x="131711" y="58991"/>
                  </a:lnTo>
                  <a:lnTo>
                    <a:pt x="138468" y="64554"/>
                  </a:lnTo>
                  <a:lnTo>
                    <a:pt x="143535" y="65951"/>
                  </a:lnTo>
                  <a:lnTo>
                    <a:pt x="150291" y="65951"/>
                  </a:lnTo>
                  <a:lnTo>
                    <a:pt x="159635" y="64729"/>
                  </a:lnTo>
                  <a:lnTo>
                    <a:pt x="166311" y="61063"/>
                  </a:lnTo>
                  <a:lnTo>
                    <a:pt x="170317" y="54951"/>
                  </a:lnTo>
                  <a:lnTo>
                    <a:pt x="170349" y="54749"/>
                  </a:lnTo>
                  <a:lnTo>
                    <a:pt x="146939" y="54749"/>
                  </a:lnTo>
                  <a:lnTo>
                    <a:pt x="145224" y="52298"/>
                  </a:lnTo>
                  <a:lnTo>
                    <a:pt x="145224" y="45859"/>
                  </a:lnTo>
                  <a:close/>
                </a:path>
                <a:path w="255269" h="66040">
                  <a:moveTo>
                    <a:pt x="157403" y="0"/>
                  </a:moveTo>
                  <a:lnTo>
                    <a:pt x="150545" y="0"/>
                  </a:lnTo>
                  <a:lnTo>
                    <a:pt x="141896" y="1240"/>
                  </a:lnTo>
                  <a:lnTo>
                    <a:pt x="135721" y="4959"/>
                  </a:lnTo>
                  <a:lnTo>
                    <a:pt x="132011" y="11201"/>
                  </a:lnTo>
                  <a:lnTo>
                    <a:pt x="130894" y="19050"/>
                  </a:lnTo>
                  <a:lnTo>
                    <a:pt x="130784" y="22847"/>
                  </a:lnTo>
                  <a:lnTo>
                    <a:pt x="131152" y="25044"/>
                  </a:lnTo>
                  <a:lnTo>
                    <a:pt x="147472" y="39827"/>
                  </a:lnTo>
                  <a:lnTo>
                    <a:pt x="149072" y="40563"/>
                  </a:lnTo>
                  <a:lnTo>
                    <a:pt x="152051" y="42138"/>
                  </a:lnTo>
                  <a:lnTo>
                    <a:pt x="153187" y="43091"/>
                  </a:lnTo>
                  <a:lnTo>
                    <a:pt x="154990" y="45529"/>
                  </a:lnTo>
                  <a:lnTo>
                    <a:pt x="155435" y="46964"/>
                  </a:lnTo>
                  <a:lnTo>
                    <a:pt x="155435" y="50393"/>
                  </a:lnTo>
                  <a:lnTo>
                    <a:pt x="154990" y="51866"/>
                  </a:lnTo>
                  <a:lnTo>
                    <a:pt x="153187" y="54178"/>
                  </a:lnTo>
                  <a:lnTo>
                    <a:pt x="151942" y="54749"/>
                  </a:lnTo>
                  <a:lnTo>
                    <a:pt x="170349" y="54749"/>
                  </a:lnTo>
                  <a:lnTo>
                    <a:pt x="171564" y="46964"/>
                  </a:lnTo>
                  <a:lnTo>
                    <a:pt x="171653" y="42138"/>
                  </a:lnTo>
                  <a:lnTo>
                    <a:pt x="170764" y="38582"/>
                  </a:lnTo>
                  <a:lnTo>
                    <a:pt x="152552" y="25044"/>
                  </a:lnTo>
                  <a:lnTo>
                    <a:pt x="150418" y="23812"/>
                  </a:lnTo>
                  <a:lnTo>
                    <a:pt x="146862" y="20904"/>
                  </a:lnTo>
                  <a:lnTo>
                    <a:pt x="145986" y="19050"/>
                  </a:lnTo>
                  <a:lnTo>
                    <a:pt x="145986" y="15265"/>
                  </a:lnTo>
                  <a:lnTo>
                    <a:pt x="146405" y="13944"/>
                  </a:lnTo>
                  <a:lnTo>
                    <a:pt x="148026" y="11836"/>
                  </a:lnTo>
                  <a:lnTo>
                    <a:pt x="147898" y="11836"/>
                  </a:lnTo>
                  <a:lnTo>
                    <a:pt x="149301" y="11201"/>
                  </a:lnTo>
                  <a:lnTo>
                    <a:pt x="169560" y="11201"/>
                  </a:lnTo>
                  <a:lnTo>
                    <a:pt x="168503" y="7785"/>
                  </a:lnTo>
                  <a:lnTo>
                    <a:pt x="162369" y="1562"/>
                  </a:lnTo>
                  <a:lnTo>
                    <a:pt x="157403" y="0"/>
                  </a:lnTo>
                  <a:close/>
                </a:path>
                <a:path w="255269" h="66040">
                  <a:moveTo>
                    <a:pt x="169560" y="11201"/>
                  </a:moveTo>
                  <a:lnTo>
                    <a:pt x="152336" y="11201"/>
                  </a:lnTo>
                  <a:lnTo>
                    <a:pt x="153454" y="11836"/>
                  </a:lnTo>
                  <a:lnTo>
                    <a:pt x="154978" y="14389"/>
                  </a:lnTo>
                  <a:lnTo>
                    <a:pt x="155359" y="16040"/>
                  </a:lnTo>
                  <a:lnTo>
                    <a:pt x="155359" y="19558"/>
                  </a:lnTo>
                  <a:lnTo>
                    <a:pt x="170040" y="19558"/>
                  </a:lnTo>
                  <a:lnTo>
                    <a:pt x="170040" y="12750"/>
                  </a:lnTo>
                  <a:lnTo>
                    <a:pt x="169560" y="11201"/>
                  </a:lnTo>
                  <a:close/>
                </a:path>
                <a:path w="255269" h="66040">
                  <a:moveTo>
                    <a:pt x="84353" y="0"/>
                  </a:moveTo>
                  <a:lnTo>
                    <a:pt x="76238" y="0"/>
                  </a:lnTo>
                  <a:lnTo>
                    <a:pt x="70624" y="2451"/>
                  </a:lnTo>
                  <a:lnTo>
                    <a:pt x="63159" y="24091"/>
                  </a:lnTo>
                  <a:lnTo>
                    <a:pt x="63107" y="24514"/>
                  </a:lnTo>
                  <a:lnTo>
                    <a:pt x="62814" y="32981"/>
                  </a:lnTo>
                  <a:lnTo>
                    <a:pt x="62814" y="39204"/>
                  </a:lnTo>
                  <a:lnTo>
                    <a:pt x="62974" y="41871"/>
                  </a:lnTo>
                  <a:lnTo>
                    <a:pt x="63096" y="43903"/>
                  </a:lnTo>
                  <a:lnTo>
                    <a:pt x="63119" y="44284"/>
                  </a:lnTo>
                  <a:lnTo>
                    <a:pt x="79895" y="65951"/>
                  </a:lnTo>
                  <a:lnTo>
                    <a:pt x="84353" y="65951"/>
                  </a:lnTo>
                  <a:lnTo>
                    <a:pt x="93071" y="64574"/>
                  </a:lnTo>
                  <a:lnTo>
                    <a:pt x="99298" y="60442"/>
                  </a:lnTo>
                  <a:lnTo>
                    <a:pt x="102385" y="54749"/>
                  </a:lnTo>
                  <a:lnTo>
                    <a:pt x="82042" y="54749"/>
                  </a:lnTo>
                  <a:lnTo>
                    <a:pt x="80581" y="53340"/>
                  </a:lnTo>
                  <a:lnTo>
                    <a:pt x="79336" y="47713"/>
                  </a:lnTo>
                  <a:lnTo>
                    <a:pt x="79207" y="45237"/>
                  </a:lnTo>
                  <a:lnTo>
                    <a:pt x="79138" y="43903"/>
                  </a:lnTo>
                  <a:lnTo>
                    <a:pt x="79032" y="24091"/>
                  </a:lnTo>
                  <a:lnTo>
                    <a:pt x="79240" y="20091"/>
                  </a:lnTo>
                  <a:lnTo>
                    <a:pt x="79336" y="18237"/>
                  </a:lnTo>
                  <a:lnTo>
                    <a:pt x="80581" y="12611"/>
                  </a:lnTo>
                  <a:lnTo>
                    <a:pt x="81934" y="11304"/>
                  </a:lnTo>
                  <a:lnTo>
                    <a:pt x="102628" y="11304"/>
                  </a:lnTo>
                  <a:lnTo>
                    <a:pt x="98972" y="5026"/>
                  </a:lnTo>
                  <a:lnTo>
                    <a:pt x="92880" y="1256"/>
                  </a:lnTo>
                  <a:lnTo>
                    <a:pt x="84353" y="0"/>
                  </a:lnTo>
                  <a:close/>
                </a:path>
                <a:path w="255269" h="66040">
                  <a:moveTo>
                    <a:pt x="104279" y="39204"/>
                  </a:moveTo>
                  <a:lnTo>
                    <a:pt x="89077" y="39204"/>
                  </a:lnTo>
                  <a:lnTo>
                    <a:pt x="89077" y="45237"/>
                  </a:lnTo>
                  <a:lnTo>
                    <a:pt x="88747" y="49352"/>
                  </a:lnTo>
                  <a:lnTo>
                    <a:pt x="87551" y="53340"/>
                  </a:lnTo>
                  <a:lnTo>
                    <a:pt x="87452" y="53670"/>
                  </a:lnTo>
                  <a:lnTo>
                    <a:pt x="86207" y="54749"/>
                  </a:lnTo>
                  <a:lnTo>
                    <a:pt x="102385" y="54749"/>
                  </a:lnTo>
                  <a:lnTo>
                    <a:pt x="102970" y="53670"/>
                  </a:lnTo>
                  <a:lnTo>
                    <a:pt x="103061" y="53340"/>
                  </a:lnTo>
                  <a:lnTo>
                    <a:pt x="104107" y="45237"/>
                  </a:lnTo>
                  <a:lnTo>
                    <a:pt x="104230" y="44284"/>
                  </a:lnTo>
                  <a:lnTo>
                    <a:pt x="104279" y="39204"/>
                  </a:lnTo>
                  <a:close/>
                </a:path>
                <a:path w="255269" h="66040">
                  <a:moveTo>
                    <a:pt x="102628" y="11304"/>
                  </a:moveTo>
                  <a:lnTo>
                    <a:pt x="86095" y="11304"/>
                  </a:lnTo>
                  <a:lnTo>
                    <a:pt x="87033" y="11887"/>
                  </a:lnTo>
                  <a:lnTo>
                    <a:pt x="88328" y="14617"/>
                  </a:lnTo>
                  <a:lnTo>
                    <a:pt x="88658" y="17043"/>
                  </a:lnTo>
                  <a:lnTo>
                    <a:pt x="88658" y="24091"/>
                  </a:lnTo>
                  <a:lnTo>
                    <a:pt x="103847" y="24091"/>
                  </a:lnTo>
                  <a:lnTo>
                    <a:pt x="103847" y="20091"/>
                  </a:lnTo>
                  <a:lnTo>
                    <a:pt x="102810" y="12611"/>
                  </a:lnTo>
                  <a:lnTo>
                    <a:pt x="102709" y="11887"/>
                  </a:lnTo>
                  <a:lnTo>
                    <a:pt x="102628" y="11304"/>
                  </a:lnTo>
                  <a:close/>
                </a:path>
                <a:path w="255269" h="66040">
                  <a:moveTo>
                    <a:pt x="22466" y="1244"/>
                  </a:moveTo>
                  <a:lnTo>
                    <a:pt x="0" y="1244"/>
                  </a:lnTo>
                  <a:lnTo>
                    <a:pt x="0" y="64706"/>
                  </a:lnTo>
                  <a:lnTo>
                    <a:pt x="14693" y="64706"/>
                  </a:lnTo>
                  <a:lnTo>
                    <a:pt x="14693" y="17424"/>
                  </a:lnTo>
                  <a:lnTo>
                    <a:pt x="25187" y="17424"/>
                  </a:lnTo>
                  <a:lnTo>
                    <a:pt x="22466" y="1244"/>
                  </a:lnTo>
                  <a:close/>
                </a:path>
                <a:path w="255269" h="66040">
                  <a:moveTo>
                    <a:pt x="25187" y="17424"/>
                  </a:moveTo>
                  <a:lnTo>
                    <a:pt x="14859" y="17424"/>
                  </a:lnTo>
                  <a:lnTo>
                    <a:pt x="23215" y="64706"/>
                  </a:lnTo>
                  <a:lnTo>
                    <a:pt x="34531" y="64706"/>
                  </a:lnTo>
                  <a:lnTo>
                    <a:pt x="39101" y="38849"/>
                  </a:lnTo>
                  <a:lnTo>
                    <a:pt x="28790" y="38849"/>
                  </a:lnTo>
                  <a:lnTo>
                    <a:pt x="25187" y="17424"/>
                  </a:lnTo>
                  <a:close/>
                </a:path>
                <a:path w="255269" h="66040">
                  <a:moveTo>
                    <a:pt x="57759" y="17424"/>
                  </a:moveTo>
                  <a:lnTo>
                    <a:pt x="43065" y="17424"/>
                  </a:lnTo>
                  <a:lnTo>
                    <a:pt x="43065" y="64706"/>
                  </a:lnTo>
                  <a:lnTo>
                    <a:pt x="57759" y="64706"/>
                  </a:lnTo>
                  <a:lnTo>
                    <a:pt x="57759" y="17424"/>
                  </a:lnTo>
                  <a:close/>
                </a:path>
                <a:path w="255269" h="66040">
                  <a:moveTo>
                    <a:pt x="57759" y="1244"/>
                  </a:moveTo>
                  <a:lnTo>
                    <a:pt x="35293" y="1244"/>
                  </a:lnTo>
                  <a:lnTo>
                    <a:pt x="28968" y="38849"/>
                  </a:lnTo>
                  <a:lnTo>
                    <a:pt x="39101" y="38849"/>
                  </a:lnTo>
                  <a:lnTo>
                    <a:pt x="42887" y="17424"/>
                  </a:lnTo>
                  <a:lnTo>
                    <a:pt x="57759" y="17424"/>
                  </a:lnTo>
                  <a:lnTo>
                    <a:pt x="57759" y="124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597758" y="1631304"/>
              <a:ext cx="87630" cy="99695"/>
            </a:xfrm>
            <a:custGeom>
              <a:avLst/>
              <a:gdLst/>
              <a:ahLst/>
              <a:cxnLst/>
              <a:rect l="l" t="t" r="r" b="b"/>
              <a:pathLst>
                <a:path w="87630" h="99694">
                  <a:moveTo>
                    <a:pt x="44145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50241" y="99072"/>
                  </a:lnTo>
                  <a:lnTo>
                    <a:pt x="54613" y="98946"/>
                  </a:lnTo>
                  <a:lnTo>
                    <a:pt x="87134" y="77647"/>
                  </a:lnTo>
                  <a:lnTo>
                    <a:pt x="87134" y="60350"/>
                  </a:lnTo>
                  <a:lnTo>
                    <a:pt x="84391" y="53847"/>
                  </a:lnTo>
                  <a:lnTo>
                    <a:pt x="77635" y="47370"/>
                  </a:lnTo>
                  <a:lnTo>
                    <a:pt x="83070" y="40627"/>
                  </a:lnTo>
                  <a:lnTo>
                    <a:pt x="83070" y="18986"/>
                  </a:lnTo>
                  <a:lnTo>
                    <a:pt x="77584" y="12103"/>
                  </a:lnTo>
                  <a:lnTo>
                    <a:pt x="74345" y="9080"/>
                  </a:lnTo>
                  <a:lnTo>
                    <a:pt x="68841" y="5089"/>
                  </a:lnTo>
                  <a:lnTo>
                    <a:pt x="62007" y="2254"/>
                  </a:lnTo>
                  <a:lnTo>
                    <a:pt x="53793" y="561"/>
                  </a:lnTo>
                  <a:lnTo>
                    <a:pt x="4414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604963" y="1638513"/>
              <a:ext cx="73025" cy="85090"/>
            </a:xfrm>
            <a:custGeom>
              <a:avLst/>
              <a:gdLst/>
              <a:ahLst/>
              <a:cxnLst/>
              <a:rect l="l" t="t" r="r" b="b"/>
              <a:pathLst>
                <a:path w="73025" h="85089">
                  <a:moveTo>
                    <a:pt x="3694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48983" y="84658"/>
                  </a:lnTo>
                  <a:lnTo>
                    <a:pt x="57632" y="83908"/>
                  </a:lnTo>
                  <a:lnTo>
                    <a:pt x="70573" y="73482"/>
                  </a:lnTo>
                  <a:lnTo>
                    <a:pt x="72732" y="67652"/>
                  </a:lnTo>
                  <a:lnTo>
                    <a:pt x="72732" y="64223"/>
                  </a:lnTo>
                  <a:lnTo>
                    <a:pt x="28435" y="64223"/>
                  </a:lnTo>
                  <a:lnTo>
                    <a:pt x="28435" y="50253"/>
                  </a:lnTo>
                  <a:lnTo>
                    <a:pt x="70557" y="50253"/>
                  </a:lnTo>
                  <a:lnTo>
                    <a:pt x="66509" y="46316"/>
                  </a:lnTo>
                  <a:lnTo>
                    <a:pt x="63842" y="43789"/>
                  </a:lnTo>
                  <a:lnTo>
                    <a:pt x="61048" y="42125"/>
                  </a:lnTo>
                  <a:lnTo>
                    <a:pt x="57632" y="41249"/>
                  </a:lnTo>
                  <a:lnTo>
                    <a:pt x="57746" y="40487"/>
                  </a:lnTo>
                  <a:lnTo>
                    <a:pt x="60807" y="39344"/>
                  </a:lnTo>
                  <a:lnTo>
                    <a:pt x="63474" y="37312"/>
                  </a:lnTo>
                  <a:lnTo>
                    <a:pt x="67364" y="32499"/>
                  </a:lnTo>
                  <a:lnTo>
                    <a:pt x="28435" y="32499"/>
                  </a:lnTo>
                  <a:lnTo>
                    <a:pt x="28435" y="20421"/>
                  </a:lnTo>
                  <a:lnTo>
                    <a:pt x="68668" y="20421"/>
                  </a:lnTo>
                  <a:lnTo>
                    <a:pt x="68668" y="14084"/>
                  </a:lnTo>
                  <a:lnTo>
                    <a:pt x="42993" y="218"/>
                  </a:lnTo>
                  <a:lnTo>
                    <a:pt x="36944" y="0"/>
                  </a:lnTo>
                  <a:close/>
                </a:path>
                <a:path w="73025" h="85089">
                  <a:moveTo>
                    <a:pt x="70557" y="50253"/>
                  </a:moveTo>
                  <a:lnTo>
                    <a:pt x="36690" y="50253"/>
                  </a:lnTo>
                  <a:lnTo>
                    <a:pt x="39725" y="50393"/>
                  </a:lnTo>
                  <a:lnTo>
                    <a:pt x="43154" y="53174"/>
                  </a:lnTo>
                  <a:lnTo>
                    <a:pt x="44043" y="54952"/>
                  </a:lnTo>
                  <a:lnTo>
                    <a:pt x="44043" y="59905"/>
                  </a:lnTo>
                  <a:lnTo>
                    <a:pt x="42646" y="61810"/>
                  </a:lnTo>
                  <a:lnTo>
                    <a:pt x="41122" y="62826"/>
                  </a:lnTo>
                  <a:lnTo>
                    <a:pt x="39090" y="64096"/>
                  </a:lnTo>
                  <a:lnTo>
                    <a:pt x="36436" y="64223"/>
                  </a:lnTo>
                  <a:lnTo>
                    <a:pt x="72732" y="64223"/>
                  </a:lnTo>
                  <a:lnTo>
                    <a:pt x="72732" y="54952"/>
                  </a:lnTo>
                  <a:lnTo>
                    <a:pt x="70700" y="50393"/>
                  </a:lnTo>
                  <a:lnTo>
                    <a:pt x="70557" y="50253"/>
                  </a:lnTo>
                  <a:close/>
                </a:path>
                <a:path w="73025" h="85089">
                  <a:moveTo>
                    <a:pt x="68668" y="20421"/>
                  </a:moveTo>
                  <a:lnTo>
                    <a:pt x="37185" y="20421"/>
                  </a:lnTo>
                  <a:lnTo>
                    <a:pt x="38849" y="21704"/>
                  </a:lnTo>
                  <a:lnTo>
                    <a:pt x="39611" y="22339"/>
                  </a:lnTo>
                  <a:lnTo>
                    <a:pt x="40741" y="23736"/>
                  </a:lnTo>
                  <a:lnTo>
                    <a:pt x="40741" y="28422"/>
                  </a:lnTo>
                  <a:lnTo>
                    <a:pt x="39865" y="29832"/>
                  </a:lnTo>
                  <a:lnTo>
                    <a:pt x="39090" y="30581"/>
                  </a:lnTo>
                  <a:lnTo>
                    <a:pt x="37693" y="31991"/>
                  </a:lnTo>
                  <a:lnTo>
                    <a:pt x="35039" y="32499"/>
                  </a:lnTo>
                  <a:lnTo>
                    <a:pt x="67364" y="32499"/>
                  </a:lnTo>
                  <a:lnTo>
                    <a:pt x="68287" y="31356"/>
                  </a:lnTo>
                  <a:lnTo>
                    <a:pt x="68668" y="26771"/>
                  </a:lnTo>
                  <a:lnTo>
                    <a:pt x="68668" y="204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682453" y="1631304"/>
              <a:ext cx="72390" cy="99695"/>
            </a:xfrm>
            <a:custGeom>
              <a:avLst/>
              <a:gdLst/>
              <a:ahLst/>
              <a:cxnLst/>
              <a:rect l="l" t="t" r="r" b="b"/>
              <a:pathLst>
                <a:path w="72389" h="99694">
                  <a:moveTo>
                    <a:pt x="71526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72288" y="99072"/>
                  </a:lnTo>
                  <a:lnTo>
                    <a:pt x="72288" y="61429"/>
                  </a:lnTo>
                  <a:lnTo>
                    <a:pt x="69113" y="61429"/>
                  </a:lnTo>
                  <a:lnTo>
                    <a:pt x="69113" y="37642"/>
                  </a:lnTo>
                  <a:lnTo>
                    <a:pt x="71526" y="37642"/>
                  </a:lnTo>
                  <a:lnTo>
                    <a:pt x="71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689653" y="1638513"/>
              <a:ext cx="58419" cy="85090"/>
            </a:xfrm>
            <a:custGeom>
              <a:avLst/>
              <a:gdLst/>
              <a:ahLst/>
              <a:cxnLst/>
              <a:rect l="l" t="t" r="r" b="b"/>
              <a:pathLst>
                <a:path w="58419" h="85089">
                  <a:moveTo>
                    <a:pt x="5712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57886" y="84658"/>
                  </a:lnTo>
                  <a:lnTo>
                    <a:pt x="57886" y="61429"/>
                  </a:lnTo>
                  <a:lnTo>
                    <a:pt x="30721" y="61429"/>
                  </a:lnTo>
                  <a:lnTo>
                    <a:pt x="30721" y="53301"/>
                  </a:lnTo>
                  <a:lnTo>
                    <a:pt x="54711" y="53301"/>
                  </a:lnTo>
                  <a:lnTo>
                    <a:pt x="54711" y="31089"/>
                  </a:lnTo>
                  <a:lnTo>
                    <a:pt x="30721" y="31089"/>
                  </a:lnTo>
                  <a:lnTo>
                    <a:pt x="30721" y="23228"/>
                  </a:lnTo>
                  <a:lnTo>
                    <a:pt x="57124" y="23228"/>
                  </a:lnTo>
                  <a:lnTo>
                    <a:pt x="57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2753829" y="1631304"/>
              <a:ext cx="99695" cy="99695"/>
            </a:xfrm>
            <a:custGeom>
              <a:avLst/>
              <a:gdLst/>
              <a:ahLst/>
              <a:cxnLst/>
              <a:rect l="l" t="t" r="r" b="b"/>
              <a:pathLst>
                <a:path w="99694" h="99694">
                  <a:moveTo>
                    <a:pt x="99072" y="0"/>
                  </a:moveTo>
                  <a:lnTo>
                    <a:pt x="55219" y="0"/>
                  </a:lnTo>
                  <a:lnTo>
                    <a:pt x="55219" y="23850"/>
                  </a:lnTo>
                  <a:lnTo>
                    <a:pt x="40551" y="0"/>
                  </a:lnTo>
                  <a:lnTo>
                    <a:pt x="0" y="0"/>
                  </a:lnTo>
                  <a:lnTo>
                    <a:pt x="0" y="99072"/>
                  </a:lnTo>
                  <a:lnTo>
                    <a:pt x="43726" y="99072"/>
                  </a:lnTo>
                  <a:lnTo>
                    <a:pt x="43726" y="75742"/>
                  </a:lnTo>
                  <a:lnTo>
                    <a:pt x="58445" y="99072"/>
                  </a:lnTo>
                  <a:lnTo>
                    <a:pt x="99072" y="99072"/>
                  </a:lnTo>
                  <a:lnTo>
                    <a:pt x="990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761034" y="1638513"/>
              <a:ext cx="85090" cy="85090"/>
            </a:xfrm>
            <a:custGeom>
              <a:avLst/>
              <a:gdLst/>
              <a:ahLst/>
              <a:cxnLst/>
              <a:rect l="l" t="t" r="r" b="b"/>
              <a:pathLst>
                <a:path w="85089" h="85089">
                  <a:moveTo>
                    <a:pt x="84670" y="0"/>
                  </a:moveTo>
                  <a:lnTo>
                    <a:pt x="55206" y="0"/>
                  </a:lnTo>
                  <a:lnTo>
                    <a:pt x="55206" y="33121"/>
                  </a:lnTo>
                  <a:lnTo>
                    <a:pt x="56616" y="41630"/>
                  </a:lnTo>
                  <a:lnTo>
                    <a:pt x="57886" y="46951"/>
                  </a:lnTo>
                  <a:lnTo>
                    <a:pt x="56997" y="46951"/>
                  </a:lnTo>
                  <a:lnTo>
                    <a:pt x="54203" y="40360"/>
                  </a:lnTo>
                  <a:lnTo>
                    <a:pt x="29324" y="0"/>
                  </a:lnTo>
                  <a:lnTo>
                    <a:pt x="0" y="0"/>
                  </a:lnTo>
                  <a:lnTo>
                    <a:pt x="0" y="84658"/>
                  </a:lnTo>
                  <a:lnTo>
                    <a:pt x="29324" y="84658"/>
                  </a:lnTo>
                  <a:lnTo>
                    <a:pt x="29324" y="52044"/>
                  </a:lnTo>
                  <a:lnTo>
                    <a:pt x="28308" y="44792"/>
                  </a:lnTo>
                  <a:lnTo>
                    <a:pt x="27419" y="40233"/>
                  </a:lnTo>
                  <a:lnTo>
                    <a:pt x="28308" y="40233"/>
                  </a:lnTo>
                  <a:lnTo>
                    <a:pt x="29946" y="43789"/>
                  </a:lnTo>
                  <a:lnTo>
                    <a:pt x="32232" y="48234"/>
                  </a:lnTo>
                  <a:lnTo>
                    <a:pt x="55206" y="84658"/>
                  </a:lnTo>
                  <a:lnTo>
                    <a:pt x="84670" y="84658"/>
                  </a:lnTo>
                  <a:lnTo>
                    <a:pt x="8467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854486" y="1631304"/>
              <a:ext cx="72390" cy="99695"/>
            </a:xfrm>
            <a:custGeom>
              <a:avLst/>
              <a:gdLst/>
              <a:ahLst/>
              <a:cxnLst/>
              <a:rect l="l" t="t" r="r" b="b"/>
              <a:pathLst>
                <a:path w="72389" h="99694">
                  <a:moveTo>
                    <a:pt x="71526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72288" y="99072"/>
                  </a:lnTo>
                  <a:lnTo>
                    <a:pt x="72288" y="61429"/>
                  </a:lnTo>
                  <a:lnTo>
                    <a:pt x="69113" y="61429"/>
                  </a:lnTo>
                  <a:lnTo>
                    <a:pt x="69113" y="37642"/>
                  </a:lnTo>
                  <a:lnTo>
                    <a:pt x="71526" y="37642"/>
                  </a:lnTo>
                  <a:lnTo>
                    <a:pt x="7152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861685" y="1638513"/>
              <a:ext cx="58419" cy="85090"/>
            </a:xfrm>
            <a:custGeom>
              <a:avLst/>
              <a:gdLst/>
              <a:ahLst/>
              <a:cxnLst/>
              <a:rect l="l" t="t" r="r" b="b"/>
              <a:pathLst>
                <a:path w="58419" h="85089">
                  <a:moveTo>
                    <a:pt x="5712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57886" y="84658"/>
                  </a:lnTo>
                  <a:lnTo>
                    <a:pt x="57886" y="61429"/>
                  </a:lnTo>
                  <a:lnTo>
                    <a:pt x="30721" y="61429"/>
                  </a:lnTo>
                  <a:lnTo>
                    <a:pt x="30721" y="53301"/>
                  </a:lnTo>
                  <a:lnTo>
                    <a:pt x="54711" y="53301"/>
                  </a:lnTo>
                  <a:lnTo>
                    <a:pt x="54711" y="31089"/>
                  </a:lnTo>
                  <a:lnTo>
                    <a:pt x="30721" y="31089"/>
                  </a:lnTo>
                  <a:lnTo>
                    <a:pt x="30721" y="23228"/>
                  </a:lnTo>
                  <a:lnTo>
                    <a:pt x="57124" y="23228"/>
                  </a:lnTo>
                  <a:lnTo>
                    <a:pt x="5712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2925867" y="1631304"/>
              <a:ext cx="71120" cy="99695"/>
            </a:xfrm>
            <a:custGeom>
              <a:avLst/>
              <a:gdLst/>
              <a:ahLst/>
              <a:cxnLst/>
              <a:rect l="l" t="t" r="r" b="b"/>
              <a:pathLst>
                <a:path w="71119" h="99694">
                  <a:moveTo>
                    <a:pt x="70878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5123" y="99072"/>
                  </a:lnTo>
                  <a:lnTo>
                    <a:pt x="45123" y="69494"/>
                  </a:lnTo>
                  <a:lnTo>
                    <a:pt x="67703" y="69494"/>
                  </a:lnTo>
                  <a:lnTo>
                    <a:pt x="67703" y="38519"/>
                  </a:lnTo>
                  <a:lnTo>
                    <a:pt x="70878" y="38519"/>
                  </a:lnTo>
                  <a:lnTo>
                    <a:pt x="7087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933067" y="1638513"/>
              <a:ext cx="56515" cy="85090"/>
            </a:xfrm>
            <a:custGeom>
              <a:avLst/>
              <a:gdLst/>
              <a:ahLst/>
              <a:cxnLst/>
              <a:rect l="l" t="t" r="r" b="b"/>
              <a:pathLst>
                <a:path w="56514" h="85089">
                  <a:moveTo>
                    <a:pt x="56476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30708" y="84658"/>
                  </a:lnTo>
                  <a:lnTo>
                    <a:pt x="30708" y="55079"/>
                  </a:lnTo>
                  <a:lnTo>
                    <a:pt x="53301" y="55079"/>
                  </a:lnTo>
                  <a:lnTo>
                    <a:pt x="53301" y="32740"/>
                  </a:lnTo>
                  <a:lnTo>
                    <a:pt x="30708" y="32740"/>
                  </a:lnTo>
                  <a:lnTo>
                    <a:pt x="30708" y="24117"/>
                  </a:lnTo>
                  <a:lnTo>
                    <a:pt x="56476" y="24117"/>
                  </a:lnTo>
                  <a:lnTo>
                    <a:pt x="564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2993936" y="1631302"/>
              <a:ext cx="45720" cy="99695"/>
            </a:xfrm>
            <a:custGeom>
              <a:avLst/>
              <a:gdLst/>
              <a:ahLst/>
              <a:cxnLst/>
              <a:rect l="l" t="t" r="r" b="b"/>
              <a:pathLst>
                <a:path w="45719" h="99694">
                  <a:moveTo>
                    <a:pt x="45123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5123" y="99072"/>
                  </a:lnTo>
                  <a:lnTo>
                    <a:pt x="4512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3001136" y="1638516"/>
              <a:ext cx="31115" cy="85090"/>
            </a:xfrm>
            <a:custGeom>
              <a:avLst/>
              <a:gdLst/>
              <a:ahLst/>
              <a:cxnLst/>
              <a:rect l="l" t="t" r="r" b="b"/>
              <a:pathLst>
                <a:path w="31114" h="85089">
                  <a:moveTo>
                    <a:pt x="30721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30721" y="84658"/>
                  </a:lnTo>
                  <a:lnTo>
                    <a:pt x="3072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033184" y="1631304"/>
              <a:ext cx="79375" cy="99695"/>
            </a:xfrm>
            <a:custGeom>
              <a:avLst/>
              <a:gdLst/>
              <a:ahLst/>
              <a:cxnLst/>
              <a:rect l="l" t="t" r="r" b="b"/>
              <a:pathLst>
                <a:path w="79375" h="99694">
                  <a:moveTo>
                    <a:pt x="79133" y="0"/>
                  </a:moveTo>
                  <a:lnTo>
                    <a:pt x="0" y="0"/>
                  </a:lnTo>
                  <a:lnTo>
                    <a:pt x="0" y="42278"/>
                  </a:lnTo>
                  <a:lnTo>
                    <a:pt x="17259" y="41516"/>
                  </a:lnTo>
                  <a:lnTo>
                    <a:pt x="17259" y="99072"/>
                  </a:lnTo>
                  <a:lnTo>
                    <a:pt x="61874" y="99072"/>
                  </a:lnTo>
                  <a:lnTo>
                    <a:pt x="61874" y="41516"/>
                  </a:lnTo>
                  <a:lnTo>
                    <a:pt x="79133" y="42278"/>
                  </a:lnTo>
                  <a:lnTo>
                    <a:pt x="7913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3040383" y="1638513"/>
              <a:ext cx="64769" cy="85090"/>
            </a:xfrm>
            <a:custGeom>
              <a:avLst/>
              <a:gdLst/>
              <a:ahLst/>
              <a:cxnLst/>
              <a:rect l="l" t="t" r="r" b="b"/>
              <a:pathLst>
                <a:path w="64769" h="85089">
                  <a:moveTo>
                    <a:pt x="64731" y="0"/>
                  </a:moveTo>
                  <a:lnTo>
                    <a:pt x="0" y="0"/>
                  </a:lnTo>
                  <a:lnTo>
                    <a:pt x="0" y="27546"/>
                  </a:lnTo>
                  <a:lnTo>
                    <a:pt x="17259" y="26771"/>
                  </a:lnTo>
                  <a:lnTo>
                    <a:pt x="17259" y="84658"/>
                  </a:lnTo>
                  <a:lnTo>
                    <a:pt x="47472" y="84658"/>
                  </a:lnTo>
                  <a:lnTo>
                    <a:pt x="47472" y="26771"/>
                  </a:lnTo>
                  <a:lnTo>
                    <a:pt x="64731" y="27546"/>
                  </a:lnTo>
                  <a:lnTo>
                    <a:pt x="647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130575" y="1631304"/>
              <a:ext cx="88900" cy="99695"/>
            </a:xfrm>
            <a:custGeom>
              <a:avLst/>
              <a:gdLst/>
              <a:ahLst/>
              <a:cxnLst/>
              <a:rect l="l" t="t" r="r" b="b"/>
              <a:pathLst>
                <a:path w="88900" h="99694">
                  <a:moveTo>
                    <a:pt x="47815" y="0"/>
                  </a:moveTo>
                  <a:lnTo>
                    <a:pt x="0" y="0"/>
                  </a:lnTo>
                  <a:lnTo>
                    <a:pt x="0" y="99072"/>
                  </a:lnTo>
                  <a:lnTo>
                    <a:pt x="44361" y="99072"/>
                  </a:lnTo>
                  <a:lnTo>
                    <a:pt x="44361" y="73558"/>
                  </a:lnTo>
                  <a:lnTo>
                    <a:pt x="52006" y="73558"/>
                  </a:lnTo>
                  <a:lnTo>
                    <a:pt x="85709" y="53320"/>
                  </a:lnTo>
                  <a:lnTo>
                    <a:pt x="88404" y="38303"/>
                  </a:lnTo>
                  <a:lnTo>
                    <a:pt x="87712" y="30379"/>
                  </a:lnTo>
                  <a:lnTo>
                    <a:pt x="58637" y="1131"/>
                  </a:lnTo>
                  <a:lnTo>
                    <a:pt x="4781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3137780" y="1638513"/>
              <a:ext cx="74295" cy="85090"/>
            </a:xfrm>
            <a:custGeom>
              <a:avLst/>
              <a:gdLst/>
              <a:ahLst/>
              <a:cxnLst/>
              <a:rect l="l" t="t" r="r" b="b"/>
              <a:pathLst>
                <a:path w="74294" h="85089">
                  <a:moveTo>
                    <a:pt x="40614" y="0"/>
                  </a:moveTo>
                  <a:lnTo>
                    <a:pt x="0" y="0"/>
                  </a:lnTo>
                  <a:lnTo>
                    <a:pt x="0" y="84658"/>
                  </a:lnTo>
                  <a:lnTo>
                    <a:pt x="29959" y="84658"/>
                  </a:lnTo>
                  <a:lnTo>
                    <a:pt x="29959" y="59143"/>
                  </a:lnTo>
                  <a:lnTo>
                    <a:pt x="51282" y="59143"/>
                  </a:lnTo>
                  <a:lnTo>
                    <a:pt x="58902" y="58381"/>
                  </a:lnTo>
                  <a:lnTo>
                    <a:pt x="72478" y="46075"/>
                  </a:lnTo>
                  <a:lnTo>
                    <a:pt x="74002" y="38074"/>
                  </a:lnTo>
                  <a:lnTo>
                    <a:pt x="74002" y="37820"/>
                  </a:lnTo>
                  <a:lnTo>
                    <a:pt x="29959" y="37820"/>
                  </a:lnTo>
                  <a:lnTo>
                    <a:pt x="29959" y="23228"/>
                  </a:lnTo>
                  <a:lnTo>
                    <a:pt x="73784" y="23228"/>
                  </a:lnTo>
                  <a:lnTo>
                    <a:pt x="72351" y="15735"/>
                  </a:lnTo>
                  <a:lnTo>
                    <a:pt x="65366" y="8877"/>
                  </a:lnTo>
                  <a:lnTo>
                    <a:pt x="61895" y="6048"/>
                  </a:lnTo>
                  <a:lnTo>
                    <a:pt x="56705" y="3157"/>
                  </a:lnTo>
                  <a:lnTo>
                    <a:pt x="49657" y="906"/>
                  </a:lnTo>
                  <a:lnTo>
                    <a:pt x="40614" y="0"/>
                  </a:lnTo>
                  <a:close/>
                </a:path>
                <a:path w="74294" h="85089">
                  <a:moveTo>
                    <a:pt x="73784" y="23228"/>
                  </a:moveTo>
                  <a:lnTo>
                    <a:pt x="37820" y="23228"/>
                  </a:lnTo>
                  <a:lnTo>
                    <a:pt x="40360" y="23990"/>
                  </a:lnTo>
                  <a:lnTo>
                    <a:pt x="42900" y="26022"/>
                  </a:lnTo>
                  <a:lnTo>
                    <a:pt x="44043" y="27673"/>
                  </a:lnTo>
                  <a:lnTo>
                    <a:pt x="44043" y="32867"/>
                  </a:lnTo>
                  <a:lnTo>
                    <a:pt x="43154" y="34518"/>
                  </a:lnTo>
                  <a:lnTo>
                    <a:pt x="42024" y="35534"/>
                  </a:lnTo>
                  <a:lnTo>
                    <a:pt x="39865" y="37693"/>
                  </a:lnTo>
                  <a:lnTo>
                    <a:pt x="36690" y="37820"/>
                  </a:lnTo>
                  <a:lnTo>
                    <a:pt x="74002" y="37820"/>
                  </a:lnTo>
                  <a:lnTo>
                    <a:pt x="73930" y="23990"/>
                  </a:lnTo>
                  <a:lnTo>
                    <a:pt x="73784" y="2322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3199537" y="1631304"/>
              <a:ext cx="112395" cy="99695"/>
            </a:xfrm>
            <a:custGeom>
              <a:avLst/>
              <a:gdLst/>
              <a:ahLst/>
              <a:cxnLst/>
              <a:rect l="l" t="t" r="r" b="b"/>
              <a:pathLst>
                <a:path w="112395" h="99694">
                  <a:moveTo>
                    <a:pt x="111975" y="0"/>
                  </a:moveTo>
                  <a:lnTo>
                    <a:pt x="13081" y="0"/>
                  </a:lnTo>
                  <a:lnTo>
                    <a:pt x="13081" y="40055"/>
                  </a:lnTo>
                  <a:lnTo>
                    <a:pt x="36525" y="40055"/>
                  </a:lnTo>
                  <a:lnTo>
                    <a:pt x="0" y="99072"/>
                  </a:lnTo>
                  <a:lnTo>
                    <a:pt x="102501" y="99072"/>
                  </a:lnTo>
                  <a:lnTo>
                    <a:pt x="102501" y="58521"/>
                  </a:lnTo>
                  <a:lnTo>
                    <a:pt x="76022" y="58546"/>
                  </a:lnTo>
                  <a:lnTo>
                    <a:pt x="11197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3212456" y="1638513"/>
              <a:ext cx="86360" cy="85090"/>
            </a:xfrm>
            <a:custGeom>
              <a:avLst/>
              <a:gdLst/>
              <a:ahLst/>
              <a:cxnLst/>
              <a:rect l="l" t="t" r="r" b="b"/>
              <a:pathLst>
                <a:path w="86360" h="85089">
                  <a:moveTo>
                    <a:pt x="86182" y="0"/>
                  </a:moveTo>
                  <a:lnTo>
                    <a:pt x="7366" y="0"/>
                  </a:lnTo>
                  <a:lnTo>
                    <a:pt x="7366" y="25641"/>
                  </a:lnTo>
                  <a:lnTo>
                    <a:pt x="33629" y="25641"/>
                  </a:lnTo>
                  <a:lnTo>
                    <a:pt x="37833" y="24371"/>
                  </a:lnTo>
                  <a:lnTo>
                    <a:pt x="38074" y="24879"/>
                  </a:lnTo>
                  <a:lnTo>
                    <a:pt x="34785" y="28422"/>
                  </a:lnTo>
                  <a:lnTo>
                    <a:pt x="33388" y="30848"/>
                  </a:lnTo>
                  <a:lnTo>
                    <a:pt x="0" y="84658"/>
                  </a:lnTo>
                  <a:lnTo>
                    <a:pt x="82384" y="84658"/>
                  </a:lnTo>
                  <a:lnTo>
                    <a:pt x="82384" y="58508"/>
                  </a:lnTo>
                  <a:lnTo>
                    <a:pt x="55473" y="58508"/>
                  </a:lnTo>
                  <a:lnTo>
                    <a:pt x="49631" y="59016"/>
                  </a:lnTo>
                  <a:lnTo>
                    <a:pt x="49377" y="58508"/>
                  </a:lnTo>
                  <a:lnTo>
                    <a:pt x="51028" y="56730"/>
                  </a:lnTo>
                  <a:lnTo>
                    <a:pt x="52806" y="54444"/>
                  </a:lnTo>
                  <a:lnTo>
                    <a:pt x="861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" name="object 7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83999" y="2258650"/>
              <a:ext cx="7099199" cy="1433330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147360" y="1059412"/>
              <a:ext cx="815696" cy="187458"/>
            </a:xfrm>
            <a:prstGeom prst="rect">
              <a:avLst/>
            </a:prstGeom>
          </p:spPr>
        </p:pic>
      </p:grpSp>
      <p:sp>
        <p:nvSpPr>
          <p:cNvPr id="77" name="object 77"/>
          <p:cNvSpPr txBox="1"/>
          <p:nvPr/>
        </p:nvSpPr>
        <p:spPr>
          <a:xfrm>
            <a:off x="8880479" y="1741346"/>
            <a:ext cx="37401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45" dirty="0">
                <a:latin typeface="Tahoma"/>
                <a:cs typeface="Tahoma"/>
              </a:rPr>
              <a:t>1,0-</a:t>
            </a:r>
            <a:r>
              <a:rPr sz="600" spc="-25" dirty="0">
                <a:latin typeface="Tahoma"/>
                <a:cs typeface="Tahoma"/>
              </a:rPr>
              <a:t>3,0/ha*</a:t>
            </a:r>
            <a:endParaRPr sz="600">
              <a:latin typeface="Tahoma"/>
              <a:cs typeface="Tahoma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2266951" y="5736843"/>
            <a:ext cx="7093584" cy="9296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3970" marR="485775" indent="-1905">
              <a:lnSpc>
                <a:spcPct val="100000"/>
              </a:lnSpc>
              <a:spcBef>
                <a:spcPts val="125"/>
              </a:spcBef>
            </a:pPr>
            <a:r>
              <a:rPr sz="600" spc="-80" dirty="0">
                <a:latin typeface="Tahoma"/>
                <a:cs typeface="Tahoma"/>
              </a:rPr>
              <a:t>*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Niższą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dawkę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55" dirty="0">
                <a:latin typeface="Tahoma"/>
                <a:cs typeface="Tahoma"/>
              </a:rPr>
              <a:t>1,0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zaleca się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przy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łącznym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stosowaniu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 </a:t>
            </a:r>
            <a:r>
              <a:rPr sz="600" spc="-30" dirty="0">
                <a:latin typeface="Tahoma"/>
                <a:cs typeface="Tahoma"/>
              </a:rPr>
              <a:t>fungicydami,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herbicydami,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insektycydami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nawozami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dolistnymi.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MEGAFOL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ich</a:t>
            </a:r>
            <a:r>
              <a:rPr sz="600" spc="-10" dirty="0">
                <a:latin typeface="Tahoma"/>
                <a:cs typeface="Tahoma"/>
              </a:rPr>
              <a:t> skuteczność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szybkość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działania.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Wyższą</a:t>
            </a:r>
            <a:r>
              <a:rPr sz="600" spc="-10" dirty="0">
                <a:latin typeface="Tahoma"/>
                <a:cs typeface="Tahoma"/>
              </a:rPr>
              <a:t> dawkę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MEGAFOL-</a:t>
            </a:r>
            <a:r>
              <a:rPr sz="600" spc="-60" dirty="0">
                <a:latin typeface="Tahoma"/>
                <a:cs typeface="Tahoma"/>
              </a:rPr>
              <a:t>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2,0-</a:t>
            </a:r>
            <a:r>
              <a:rPr sz="600" spc="-45" dirty="0">
                <a:latin typeface="Tahoma"/>
                <a:cs typeface="Tahoma"/>
              </a:rPr>
              <a:t>3,0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L/ha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przypadku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wystąpienia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stresu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np.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przymrozek,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5" dirty="0">
                <a:latin typeface="Tahoma"/>
                <a:cs typeface="Tahoma"/>
              </a:rPr>
              <a:t>susza,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zalanie,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uszkodzenia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poherbicydowe,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grad.</a:t>
            </a:r>
            <a:endParaRPr sz="600">
              <a:latin typeface="Tahoma"/>
              <a:cs typeface="Tahoma"/>
            </a:endParaRPr>
          </a:p>
          <a:p>
            <a:pPr marL="12700" marR="163830">
              <a:lnSpc>
                <a:spcPct val="100000"/>
              </a:lnSpc>
            </a:pPr>
            <a:r>
              <a:rPr sz="600" spc="-55" dirty="0">
                <a:latin typeface="Tahoma"/>
                <a:cs typeface="Tahoma"/>
              </a:rPr>
              <a:t>**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LECITEC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celu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ochrony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oparzeniami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słonecznymi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chorobami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grzybowymi.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Jednocześnie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wyrównuje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dojrzewanie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wybarwienie,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zabezpiecza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nadmiernym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wchłanianiem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podczas</a:t>
            </a:r>
            <a:r>
              <a:rPr sz="600" spc="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opadów</a:t>
            </a:r>
            <a:r>
              <a:rPr sz="60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oraz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poprawia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właściwości </a:t>
            </a:r>
            <a:r>
              <a:rPr sz="600" spc="-25" dirty="0">
                <a:latin typeface="Tahoma"/>
                <a:cs typeface="Tahoma"/>
              </a:rPr>
              <a:t>przechowalnicze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transportowe.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70" dirty="0">
                <a:latin typeface="Tahoma"/>
                <a:cs typeface="Tahoma"/>
              </a:rPr>
              <a:t>w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stężeniu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0,3-</a:t>
            </a:r>
            <a:r>
              <a:rPr sz="600" spc="-45" dirty="0">
                <a:latin typeface="Tahoma"/>
                <a:cs typeface="Tahoma"/>
              </a:rPr>
              <a:t>0,5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135" dirty="0">
                <a:latin typeface="Tahoma"/>
                <a:cs typeface="Tahoma"/>
              </a:rPr>
              <a:t>%,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(300-</a:t>
            </a:r>
            <a:r>
              <a:rPr sz="600" spc="-30" dirty="0">
                <a:latin typeface="Tahoma"/>
                <a:cs typeface="Tahoma"/>
              </a:rPr>
              <a:t>500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wody).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600" b="1" spc="-45" dirty="0">
                <a:latin typeface="Trebuchet MS"/>
                <a:cs typeface="Trebuchet MS"/>
              </a:rPr>
              <a:t>Uzupełniające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50" dirty="0">
                <a:latin typeface="Trebuchet MS"/>
                <a:cs typeface="Trebuchet MS"/>
              </a:rPr>
              <a:t>nawożenie</a:t>
            </a:r>
            <a:r>
              <a:rPr sz="600" b="1" spc="30" dirty="0">
                <a:latin typeface="Trebuchet MS"/>
                <a:cs typeface="Trebuchet MS"/>
              </a:rPr>
              <a:t> </a:t>
            </a:r>
            <a:r>
              <a:rPr sz="600" b="1" spc="-10" dirty="0">
                <a:latin typeface="Trebuchet MS"/>
                <a:cs typeface="Trebuchet MS"/>
              </a:rPr>
              <a:t>doglebowe:</a:t>
            </a:r>
            <a:endParaRPr sz="6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VIVA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10L/ha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(minimum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500L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hektar).</a:t>
            </a:r>
            <a:endParaRPr sz="6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IBER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b="1" spc="-25" dirty="0">
                <a:latin typeface="Trebuchet MS"/>
                <a:cs typeface="Trebuchet MS"/>
              </a:rPr>
              <a:t>HUMUS</a:t>
            </a:r>
            <a:r>
              <a:rPr sz="600" b="1" spc="-10" dirty="0">
                <a:latin typeface="Trebuchet MS"/>
                <a:cs typeface="Trebuchet MS"/>
              </a:rPr>
              <a:t> </a:t>
            </a:r>
            <a:r>
              <a:rPr sz="600" spc="-40" dirty="0">
                <a:latin typeface="Tahoma"/>
                <a:cs typeface="Tahoma"/>
              </a:rPr>
              <a:t>2,5-</a:t>
            </a:r>
            <a:r>
              <a:rPr sz="600" spc="-45" dirty="0">
                <a:latin typeface="Tahoma"/>
                <a:cs typeface="Tahoma"/>
              </a:rPr>
              <a:t>5,0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kg/ha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na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początku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wegetacji.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Dawkę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2,5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50" dirty="0">
                <a:latin typeface="Tahoma"/>
                <a:cs typeface="Tahoma"/>
              </a:rPr>
              <a:t>kg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można</a:t>
            </a:r>
            <a:r>
              <a:rPr sz="600" spc="-15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stosować</a:t>
            </a:r>
            <a:r>
              <a:rPr sz="600" spc="-10" dirty="0">
                <a:latin typeface="Tahoma"/>
                <a:cs typeface="Tahoma"/>
              </a:rPr>
              <a:t> dwukrotnie.</a:t>
            </a:r>
            <a:endParaRPr sz="60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</a:pPr>
            <a:r>
              <a:rPr sz="600" b="1" spc="-20" dirty="0">
                <a:latin typeface="Trebuchet MS"/>
                <a:cs typeface="Trebuchet MS"/>
              </a:rPr>
              <a:t>RADIFARM</a:t>
            </a:r>
            <a:r>
              <a:rPr sz="600" b="1" spc="-5" dirty="0">
                <a:latin typeface="Trebuchet MS"/>
                <a:cs typeface="Trebuchet MS"/>
              </a:rPr>
              <a:t> </a:t>
            </a:r>
            <a:r>
              <a:rPr sz="600" spc="-30" dirty="0">
                <a:latin typeface="Tahoma"/>
                <a:cs typeface="Tahoma"/>
              </a:rPr>
              <a:t>250ml/100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L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moczenie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sadzonek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przed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posadzeniem,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podlewanie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po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posadzeniu.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RADIFARM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stymuluje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rozwój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systemu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korzeniowego,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a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przez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5" dirty="0">
                <a:latin typeface="Tahoma"/>
                <a:cs typeface="Tahoma"/>
              </a:rPr>
              <a:t>to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zdolność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25" dirty="0">
                <a:latin typeface="Tahoma"/>
                <a:cs typeface="Tahoma"/>
              </a:rPr>
              <a:t>rośliny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40" dirty="0">
                <a:latin typeface="Tahoma"/>
                <a:cs typeface="Tahoma"/>
              </a:rPr>
              <a:t>do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absorbowania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45" dirty="0">
                <a:latin typeface="Tahoma"/>
                <a:cs typeface="Tahoma"/>
              </a:rPr>
              <a:t>wody</a:t>
            </a:r>
            <a:r>
              <a:rPr sz="600" spc="-10" dirty="0">
                <a:latin typeface="Tahoma"/>
                <a:cs typeface="Tahoma"/>
              </a:rPr>
              <a:t> </a:t>
            </a:r>
            <a:r>
              <a:rPr sz="600" spc="-20" dirty="0">
                <a:latin typeface="Tahoma"/>
                <a:cs typeface="Tahoma"/>
              </a:rPr>
              <a:t>i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30" dirty="0">
                <a:latin typeface="Tahoma"/>
                <a:cs typeface="Tahoma"/>
              </a:rPr>
              <a:t>składników</a:t>
            </a:r>
            <a:r>
              <a:rPr sz="600" spc="-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odżywczych</a:t>
            </a:r>
            <a:r>
              <a:rPr sz="600" spc="500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z</a:t>
            </a:r>
            <a:r>
              <a:rPr sz="600" spc="-55" dirty="0">
                <a:latin typeface="Tahoma"/>
                <a:cs typeface="Tahoma"/>
              </a:rPr>
              <a:t> </a:t>
            </a:r>
            <a:r>
              <a:rPr sz="600" spc="-10" dirty="0">
                <a:latin typeface="Tahoma"/>
                <a:cs typeface="Tahoma"/>
              </a:rPr>
              <a:t>gleby.</a:t>
            </a:r>
            <a:endParaRPr sz="600">
              <a:latin typeface="Tahoma"/>
              <a:cs typeface="Tahoma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8788370" y="1942248"/>
            <a:ext cx="46609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0" dirty="0">
                <a:latin typeface="Tahoma"/>
                <a:cs typeface="Tahoma"/>
              </a:rPr>
              <a:t>2,0-</a:t>
            </a:r>
            <a:r>
              <a:rPr sz="650" spc="-45" dirty="0">
                <a:latin typeface="Tahoma"/>
                <a:cs typeface="Tahoma"/>
              </a:rPr>
              <a:t>2,5</a:t>
            </a:r>
            <a:r>
              <a:rPr sz="650" spc="-20" dirty="0">
                <a:latin typeface="Tahoma"/>
                <a:cs typeface="Tahoma"/>
              </a:rPr>
              <a:t> </a:t>
            </a:r>
            <a:r>
              <a:rPr sz="650" spc="-10" dirty="0">
                <a:latin typeface="Tahoma"/>
                <a:cs typeface="Tahoma"/>
              </a:rPr>
              <a:t>kg/ha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8954214" y="2230348"/>
            <a:ext cx="299720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5,0 </a:t>
            </a:r>
            <a:r>
              <a:rPr sz="650" spc="-20" dirty="0">
                <a:latin typeface="Tahoma"/>
                <a:cs typeface="Tahoma"/>
              </a:rPr>
              <a:t>L/ha</a:t>
            </a:r>
            <a:endParaRPr sz="650">
              <a:latin typeface="Tahoma"/>
              <a:cs typeface="Tahoma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8876286" y="2476347"/>
            <a:ext cx="377825" cy="12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50" spc="-45" dirty="0">
                <a:latin typeface="Tahoma"/>
                <a:cs typeface="Tahoma"/>
              </a:rPr>
              <a:t>2,0</a:t>
            </a:r>
            <a:r>
              <a:rPr sz="650" spc="-40" dirty="0">
                <a:latin typeface="Tahoma"/>
                <a:cs typeface="Tahoma"/>
              </a:rPr>
              <a:t> </a:t>
            </a:r>
            <a:r>
              <a:rPr sz="650" spc="-20" dirty="0">
                <a:latin typeface="Tahoma"/>
                <a:cs typeface="Tahoma"/>
              </a:rPr>
              <a:t>L/ha**</a:t>
            </a:r>
            <a:endParaRPr sz="650">
              <a:latin typeface="Tahoma"/>
              <a:cs typeface="Tahoma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8094431" y="2044511"/>
            <a:ext cx="118745" cy="1168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" spc="-25" dirty="0">
                <a:latin typeface="Tahoma"/>
                <a:cs typeface="Tahoma"/>
              </a:rPr>
              <a:t>lub</a:t>
            </a:r>
            <a:endParaRPr sz="6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580000" y="8208003"/>
            <a:ext cx="360045" cy="12700"/>
          </a:xfrm>
          <a:custGeom>
            <a:avLst/>
            <a:gdLst/>
            <a:ahLst/>
            <a:cxnLst/>
            <a:rect l="l" t="t" r="r" b="b"/>
            <a:pathLst>
              <a:path w="360045" h="12700">
                <a:moveTo>
                  <a:pt x="360005" y="0"/>
                </a:moveTo>
                <a:lnTo>
                  <a:pt x="0" y="0"/>
                </a:lnTo>
                <a:lnTo>
                  <a:pt x="0" y="12699"/>
                </a:lnTo>
                <a:lnTo>
                  <a:pt x="360005" y="12699"/>
                </a:lnTo>
                <a:lnTo>
                  <a:pt x="360005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56090" y="8101043"/>
            <a:ext cx="1422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40" dirty="0">
                <a:latin typeface="Trebuchet MS"/>
                <a:cs typeface="Trebuchet MS"/>
              </a:rPr>
              <a:t>31</a:t>
            </a:r>
            <a:endParaRPr sz="12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6641" y="3366803"/>
            <a:ext cx="4966715" cy="4699000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4217825" y="645843"/>
            <a:ext cx="1235710" cy="521334"/>
            <a:chOff x="4217825" y="645843"/>
            <a:chExt cx="1235710" cy="521334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93961" y="656666"/>
              <a:ext cx="114681" cy="19189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90871" y="882167"/>
              <a:ext cx="762482" cy="28479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899205" y="645843"/>
              <a:ext cx="157480" cy="282575"/>
            </a:xfrm>
            <a:custGeom>
              <a:avLst/>
              <a:gdLst/>
              <a:ahLst/>
              <a:cxnLst/>
              <a:rect l="l" t="t" r="r" b="b"/>
              <a:pathLst>
                <a:path w="157479" h="282575">
                  <a:moveTo>
                    <a:pt x="21514" y="227088"/>
                  </a:moveTo>
                  <a:lnTo>
                    <a:pt x="18795" y="231233"/>
                  </a:lnTo>
                  <a:lnTo>
                    <a:pt x="2718" y="254736"/>
                  </a:lnTo>
                  <a:lnTo>
                    <a:pt x="34505" y="274369"/>
                  </a:lnTo>
                  <a:lnTo>
                    <a:pt x="56753" y="282541"/>
                  </a:lnTo>
                  <a:lnTo>
                    <a:pt x="79949" y="280720"/>
                  </a:lnTo>
                  <a:lnTo>
                    <a:pt x="114580" y="270370"/>
                  </a:lnTo>
                  <a:lnTo>
                    <a:pt x="148057" y="248208"/>
                  </a:lnTo>
                  <a:lnTo>
                    <a:pt x="150186" y="244844"/>
                  </a:lnTo>
                  <a:lnTo>
                    <a:pt x="97565" y="244844"/>
                  </a:lnTo>
                  <a:lnTo>
                    <a:pt x="61092" y="244485"/>
                  </a:lnTo>
                  <a:lnTo>
                    <a:pt x="21514" y="227088"/>
                  </a:lnTo>
                  <a:close/>
                </a:path>
                <a:path w="157479" h="282575">
                  <a:moveTo>
                    <a:pt x="153387" y="196834"/>
                  </a:moveTo>
                  <a:lnTo>
                    <a:pt x="92944" y="196834"/>
                  </a:lnTo>
                  <a:lnTo>
                    <a:pt x="109149" y="198860"/>
                  </a:lnTo>
                  <a:lnTo>
                    <a:pt x="121400" y="206717"/>
                  </a:lnTo>
                  <a:lnTo>
                    <a:pt x="121056" y="226957"/>
                  </a:lnTo>
                  <a:lnTo>
                    <a:pt x="120984" y="231233"/>
                  </a:lnTo>
                  <a:lnTo>
                    <a:pt x="97565" y="244844"/>
                  </a:lnTo>
                  <a:lnTo>
                    <a:pt x="150186" y="244844"/>
                  </a:lnTo>
                  <a:lnTo>
                    <a:pt x="152369" y="241396"/>
                  </a:lnTo>
                  <a:lnTo>
                    <a:pt x="155277" y="234859"/>
                  </a:lnTo>
                  <a:lnTo>
                    <a:pt x="156881" y="227088"/>
                  </a:lnTo>
                  <a:lnTo>
                    <a:pt x="156908" y="226957"/>
                  </a:lnTo>
                  <a:lnTo>
                    <a:pt x="157391" y="216052"/>
                  </a:lnTo>
                  <a:lnTo>
                    <a:pt x="157389" y="213790"/>
                  </a:lnTo>
                  <a:lnTo>
                    <a:pt x="156115" y="204412"/>
                  </a:lnTo>
                  <a:lnTo>
                    <a:pt x="153387" y="196834"/>
                  </a:lnTo>
                  <a:close/>
                </a:path>
                <a:path w="157479" h="282575">
                  <a:moveTo>
                    <a:pt x="73775" y="8369"/>
                  </a:moveTo>
                  <a:lnTo>
                    <a:pt x="27955" y="22642"/>
                  </a:lnTo>
                  <a:lnTo>
                    <a:pt x="0" y="75024"/>
                  </a:lnTo>
                  <a:lnTo>
                    <a:pt x="3565" y="102987"/>
                  </a:lnTo>
                  <a:lnTo>
                    <a:pt x="3683" y="103911"/>
                  </a:lnTo>
                  <a:lnTo>
                    <a:pt x="8907" y="114976"/>
                  </a:lnTo>
                  <a:lnTo>
                    <a:pt x="16867" y="126531"/>
                  </a:lnTo>
                  <a:lnTo>
                    <a:pt x="26659" y="136145"/>
                  </a:lnTo>
                  <a:lnTo>
                    <a:pt x="37376" y="141389"/>
                  </a:lnTo>
                  <a:lnTo>
                    <a:pt x="37376" y="144043"/>
                  </a:lnTo>
                  <a:lnTo>
                    <a:pt x="22207" y="150971"/>
                  </a:lnTo>
                  <a:lnTo>
                    <a:pt x="12146" y="159104"/>
                  </a:lnTo>
                  <a:lnTo>
                    <a:pt x="7604" y="168619"/>
                  </a:lnTo>
                  <a:lnTo>
                    <a:pt x="7533" y="169587"/>
                  </a:lnTo>
                  <a:lnTo>
                    <a:pt x="8538" y="180886"/>
                  </a:lnTo>
                  <a:lnTo>
                    <a:pt x="17587" y="194623"/>
                  </a:lnTo>
                  <a:lnTo>
                    <a:pt x="32422" y="200736"/>
                  </a:lnTo>
                  <a:lnTo>
                    <a:pt x="50778" y="201476"/>
                  </a:lnTo>
                  <a:lnTo>
                    <a:pt x="70460" y="199199"/>
                  </a:lnTo>
                  <a:lnTo>
                    <a:pt x="78232" y="197870"/>
                  </a:lnTo>
                  <a:lnTo>
                    <a:pt x="92944" y="196834"/>
                  </a:lnTo>
                  <a:lnTo>
                    <a:pt x="153387" y="196834"/>
                  </a:lnTo>
                  <a:lnTo>
                    <a:pt x="151669" y="192063"/>
                  </a:lnTo>
                  <a:lnTo>
                    <a:pt x="142151" y="180886"/>
                  </a:lnTo>
                  <a:lnTo>
                    <a:pt x="123830" y="172821"/>
                  </a:lnTo>
                  <a:lnTo>
                    <a:pt x="43764" y="172821"/>
                  </a:lnTo>
                  <a:lnTo>
                    <a:pt x="38233" y="171604"/>
                  </a:lnTo>
                  <a:lnTo>
                    <a:pt x="34343" y="167825"/>
                  </a:lnTo>
                  <a:lnTo>
                    <a:pt x="33751" y="162897"/>
                  </a:lnTo>
                  <a:lnTo>
                    <a:pt x="38113" y="158229"/>
                  </a:lnTo>
                  <a:lnTo>
                    <a:pt x="44577" y="154343"/>
                  </a:lnTo>
                  <a:lnTo>
                    <a:pt x="69810" y="151533"/>
                  </a:lnTo>
                  <a:lnTo>
                    <a:pt x="79353" y="151120"/>
                  </a:lnTo>
                  <a:lnTo>
                    <a:pt x="88316" y="150101"/>
                  </a:lnTo>
                  <a:lnTo>
                    <a:pt x="123330" y="133642"/>
                  </a:lnTo>
                  <a:lnTo>
                    <a:pt x="126746" y="131165"/>
                  </a:lnTo>
                  <a:lnTo>
                    <a:pt x="129413" y="128028"/>
                  </a:lnTo>
                  <a:lnTo>
                    <a:pt x="131822" y="124333"/>
                  </a:lnTo>
                  <a:lnTo>
                    <a:pt x="73025" y="124333"/>
                  </a:lnTo>
                  <a:lnTo>
                    <a:pt x="64696" y="123123"/>
                  </a:lnTo>
                  <a:lnTo>
                    <a:pt x="51129" y="117036"/>
                  </a:lnTo>
                  <a:lnTo>
                    <a:pt x="38941" y="102987"/>
                  </a:lnTo>
                  <a:lnTo>
                    <a:pt x="34747" y="77889"/>
                  </a:lnTo>
                  <a:lnTo>
                    <a:pt x="42265" y="52805"/>
                  </a:lnTo>
                  <a:lnTo>
                    <a:pt x="56091" y="40352"/>
                  </a:lnTo>
                  <a:lnTo>
                    <a:pt x="69396" y="36117"/>
                  </a:lnTo>
                  <a:lnTo>
                    <a:pt x="75349" y="35687"/>
                  </a:lnTo>
                  <a:lnTo>
                    <a:pt x="135837" y="35687"/>
                  </a:lnTo>
                  <a:lnTo>
                    <a:pt x="137665" y="34083"/>
                  </a:lnTo>
                  <a:lnTo>
                    <a:pt x="154724" y="20027"/>
                  </a:lnTo>
                  <a:lnTo>
                    <a:pt x="154452" y="19773"/>
                  </a:lnTo>
                  <a:lnTo>
                    <a:pt x="115926" y="19773"/>
                  </a:lnTo>
                  <a:lnTo>
                    <a:pt x="116129" y="19558"/>
                  </a:lnTo>
                  <a:lnTo>
                    <a:pt x="111781" y="16931"/>
                  </a:lnTo>
                  <a:lnTo>
                    <a:pt x="101910" y="12877"/>
                  </a:lnTo>
                  <a:lnTo>
                    <a:pt x="88560" y="9367"/>
                  </a:lnTo>
                  <a:lnTo>
                    <a:pt x="73775" y="8369"/>
                  </a:lnTo>
                  <a:close/>
                </a:path>
                <a:path w="157479" h="282575">
                  <a:moveTo>
                    <a:pt x="90124" y="168619"/>
                  </a:moveTo>
                  <a:lnTo>
                    <a:pt x="65183" y="171768"/>
                  </a:lnTo>
                  <a:lnTo>
                    <a:pt x="43764" y="172821"/>
                  </a:lnTo>
                  <a:lnTo>
                    <a:pt x="123830" y="172821"/>
                  </a:lnTo>
                  <a:lnTo>
                    <a:pt x="116483" y="169587"/>
                  </a:lnTo>
                  <a:lnTo>
                    <a:pt x="90124" y="168619"/>
                  </a:lnTo>
                  <a:close/>
                </a:path>
                <a:path w="157479" h="282575">
                  <a:moveTo>
                    <a:pt x="135837" y="35687"/>
                  </a:moveTo>
                  <a:lnTo>
                    <a:pt x="75349" y="35687"/>
                  </a:lnTo>
                  <a:lnTo>
                    <a:pt x="96409" y="37141"/>
                  </a:lnTo>
                  <a:lnTo>
                    <a:pt x="107287" y="42225"/>
                  </a:lnTo>
                  <a:lnTo>
                    <a:pt x="111454" y="55080"/>
                  </a:lnTo>
                  <a:lnTo>
                    <a:pt x="112202" y="75024"/>
                  </a:lnTo>
                  <a:lnTo>
                    <a:pt x="112309" y="77889"/>
                  </a:lnTo>
                  <a:lnTo>
                    <a:pt x="112383" y="79844"/>
                  </a:lnTo>
                  <a:lnTo>
                    <a:pt x="107144" y="104814"/>
                  </a:lnTo>
                  <a:lnTo>
                    <a:pt x="94676" y="118048"/>
                  </a:lnTo>
                  <a:lnTo>
                    <a:pt x="81222" y="123302"/>
                  </a:lnTo>
                  <a:lnTo>
                    <a:pt x="73025" y="124333"/>
                  </a:lnTo>
                  <a:lnTo>
                    <a:pt x="131822" y="124333"/>
                  </a:lnTo>
                  <a:lnTo>
                    <a:pt x="138674" y="113818"/>
                  </a:lnTo>
                  <a:lnTo>
                    <a:pt x="146009" y="90900"/>
                  </a:lnTo>
                  <a:lnTo>
                    <a:pt x="146319" y="63752"/>
                  </a:lnTo>
                  <a:lnTo>
                    <a:pt x="134632" y="37141"/>
                  </a:lnTo>
                  <a:lnTo>
                    <a:pt x="134506" y="36855"/>
                  </a:lnTo>
                  <a:lnTo>
                    <a:pt x="135837" y="35687"/>
                  </a:lnTo>
                  <a:close/>
                </a:path>
                <a:path w="157479" h="282575">
                  <a:moveTo>
                    <a:pt x="133261" y="0"/>
                  </a:moveTo>
                  <a:lnTo>
                    <a:pt x="130601" y="2750"/>
                  </a:lnTo>
                  <a:lnTo>
                    <a:pt x="125157" y="8964"/>
                  </a:lnTo>
                  <a:lnTo>
                    <a:pt x="119483" y="15585"/>
                  </a:lnTo>
                  <a:lnTo>
                    <a:pt x="116129" y="19558"/>
                  </a:lnTo>
                  <a:lnTo>
                    <a:pt x="116273" y="19773"/>
                  </a:lnTo>
                  <a:lnTo>
                    <a:pt x="154452" y="19773"/>
                  </a:lnTo>
                  <a:lnTo>
                    <a:pt x="133261" y="0"/>
                  </a:lnTo>
                  <a:close/>
                </a:path>
              </a:pathLst>
            </a:custGeom>
            <a:solidFill>
              <a:srgbClr val="D51C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17825" y="654393"/>
              <a:ext cx="161304" cy="19755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18054" y="653896"/>
              <a:ext cx="252696" cy="19489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710404" y="653698"/>
              <a:ext cx="161321" cy="19755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19439" y="653572"/>
              <a:ext cx="171691" cy="196786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626300" y="2618953"/>
            <a:ext cx="1369060" cy="5353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45" dirty="0">
                <a:latin typeface="Trebuchet MS"/>
                <a:cs typeface="Trebuchet MS"/>
              </a:rPr>
              <a:t>Martin</a:t>
            </a:r>
            <a:r>
              <a:rPr sz="800" b="1" spc="-25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Kałuża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65"/>
              </a:spcBef>
            </a:pPr>
            <a:r>
              <a:rPr sz="800" spc="-80" dirty="0">
                <a:latin typeface="Trebuchet MS"/>
                <a:cs typeface="Trebuchet MS"/>
              </a:rPr>
              <a:t>tel.</a:t>
            </a:r>
            <a:r>
              <a:rPr sz="800" spc="-50" dirty="0">
                <a:latin typeface="Trebuchet MS"/>
                <a:cs typeface="Trebuchet MS"/>
              </a:rPr>
              <a:t> </a:t>
            </a:r>
            <a:r>
              <a:rPr sz="800" spc="-35" dirty="0">
                <a:latin typeface="Trebuchet MS"/>
                <a:cs typeface="Trebuchet MS"/>
              </a:rPr>
              <a:t>602</a:t>
            </a:r>
            <a:r>
              <a:rPr sz="800" spc="-50" dirty="0">
                <a:latin typeface="Trebuchet MS"/>
                <a:cs typeface="Trebuchet MS"/>
              </a:rPr>
              <a:t> </a:t>
            </a:r>
            <a:r>
              <a:rPr sz="800" spc="-55" dirty="0">
                <a:latin typeface="Trebuchet MS"/>
                <a:cs typeface="Trebuchet MS"/>
              </a:rPr>
              <a:t>179</a:t>
            </a:r>
            <a:r>
              <a:rPr sz="800" spc="-50" dirty="0">
                <a:latin typeface="Trebuchet MS"/>
                <a:cs typeface="Trebuchet MS"/>
              </a:rPr>
              <a:t> </a:t>
            </a:r>
            <a:r>
              <a:rPr sz="800" spc="-25" dirty="0">
                <a:latin typeface="Trebuchet MS"/>
                <a:cs typeface="Trebuchet MS"/>
              </a:rPr>
              <a:t>227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800" spc="-55" dirty="0">
                <a:latin typeface="Trebuchet MS"/>
                <a:cs typeface="Trebuchet MS"/>
              </a:rPr>
              <a:t>e-</a:t>
            </a:r>
            <a:r>
              <a:rPr sz="800" spc="-80" dirty="0">
                <a:latin typeface="Trebuchet MS"/>
                <a:cs typeface="Trebuchet MS"/>
              </a:rPr>
              <a:t>mail:</a:t>
            </a:r>
            <a:r>
              <a:rPr sz="800" spc="-15" dirty="0">
                <a:latin typeface="Trebuchet MS"/>
                <a:cs typeface="Trebuchet MS"/>
              </a:rPr>
              <a:t> </a:t>
            </a:r>
            <a:r>
              <a:rPr sz="800" spc="-45" dirty="0">
                <a:latin typeface="Trebuchet MS"/>
                <a:cs typeface="Trebuchet MS"/>
                <a:hlinkClick r:id="rId9"/>
              </a:rPr>
              <a:t>martin.kaluza@amagro.pl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565080" y="2619055"/>
            <a:ext cx="1725295" cy="5353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0" dirty="0">
                <a:latin typeface="Trebuchet MS"/>
                <a:cs typeface="Trebuchet MS"/>
              </a:rPr>
              <a:t>Krzysztof</a:t>
            </a:r>
            <a:r>
              <a:rPr sz="800" b="1" spc="10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Komisarczuk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65"/>
              </a:spcBef>
            </a:pPr>
            <a:r>
              <a:rPr sz="800" spc="-80" dirty="0">
                <a:latin typeface="Trebuchet MS"/>
                <a:cs typeface="Trebuchet MS"/>
              </a:rPr>
              <a:t>tel.</a:t>
            </a:r>
            <a:r>
              <a:rPr sz="800" spc="-50" dirty="0">
                <a:latin typeface="Trebuchet MS"/>
                <a:cs typeface="Trebuchet MS"/>
              </a:rPr>
              <a:t> </a:t>
            </a:r>
            <a:r>
              <a:rPr sz="800" spc="-35" dirty="0">
                <a:latin typeface="Trebuchet MS"/>
                <a:cs typeface="Trebuchet MS"/>
              </a:rPr>
              <a:t>668</a:t>
            </a:r>
            <a:r>
              <a:rPr sz="800" spc="-50" dirty="0">
                <a:latin typeface="Trebuchet MS"/>
                <a:cs typeface="Trebuchet MS"/>
              </a:rPr>
              <a:t> </a:t>
            </a:r>
            <a:r>
              <a:rPr sz="800" spc="-45" dirty="0">
                <a:latin typeface="Trebuchet MS"/>
                <a:cs typeface="Trebuchet MS"/>
              </a:rPr>
              <a:t>576 </a:t>
            </a:r>
            <a:r>
              <a:rPr sz="800" spc="-25" dirty="0">
                <a:latin typeface="Trebuchet MS"/>
                <a:cs typeface="Trebuchet MS"/>
              </a:rPr>
              <a:t>617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800" spc="-65" dirty="0">
                <a:latin typeface="Trebuchet MS"/>
                <a:cs typeface="Trebuchet MS"/>
              </a:rPr>
              <a:t>e-</a:t>
            </a:r>
            <a:r>
              <a:rPr sz="800" spc="-75" dirty="0">
                <a:latin typeface="Trebuchet MS"/>
                <a:cs typeface="Trebuchet MS"/>
              </a:rPr>
              <a:t>mail:</a:t>
            </a:r>
            <a:r>
              <a:rPr sz="800" spc="-25" dirty="0">
                <a:latin typeface="Trebuchet MS"/>
                <a:cs typeface="Trebuchet MS"/>
              </a:rPr>
              <a:t> </a:t>
            </a:r>
            <a:r>
              <a:rPr sz="800" spc="-40" dirty="0">
                <a:latin typeface="Trebuchet MS"/>
                <a:cs typeface="Trebuchet MS"/>
                <a:hlinkClick r:id="rId10"/>
              </a:rPr>
              <a:t>krzysztof.komisarczuk@amagro.pl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26300" y="1746717"/>
            <a:ext cx="1297940" cy="5353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50" dirty="0">
                <a:latin typeface="Trebuchet MS"/>
                <a:cs typeface="Trebuchet MS"/>
              </a:rPr>
              <a:t>Piotr</a:t>
            </a:r>
            <a:r>
              <a:rPr sz="800" b="1" spc="-30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Cirocki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65"/>
              </a:spcBef>
            </a:pPr>
            <a:r>
              <a:rPr sz="800" spc="-80" dirty="0">
                <a:latin typeface="Trebuchet MS"/>
                <a:cs typeface="Trebuchet MS"/>
              </a:rPr>
              <a:t>tel.</a:t>
            </a:r>
            <a:r>
              <a:rPr sz="800" spc="-60" dirty="0">
                <a:latin typeface="Trebuchet MS"/>
                <a:cs typeface="Trebuchet MS"/>
              </a:rPr>
              <a:t> </a:t>
            </a:r>
            <a:r>
              <a:rPr sz="800" spc="-40" dirty="0">
                <a:latin typeface="Trebuchet MS"/>
                <a:cs typeface="Trebuchet MS"/>
              </a:rPr>
              <a:t>735</a:t>
            </a:r>
            <a:r>
              <a:rPr sz="800" spc="-50" dirty="0">
                <a:latin typeface="Trebuchet MS"/>
                <a:cs typeface="Trebuchet MS"/>
              </a:rPr>
              <a:t> </a:t>
            </a:r>
            <a:r>
              <a:rPr sz="800" spc="-40" dirty="0">
                <a:latin typeface="Trebuchet MS"/>
                <a:cs typeface="Trebuchet MS"/>
              </a:rPr>
              <a:t>968</a:t>
            </a:r>
            <a:r>
              <a:rPr sz="800" spc="-45" dirty="0">
                <a:latin typeface="Trebuchet MS"/>
                <a:cs typeface="Trebuchet MS"/>
              </a:rPr>
              <a:t> </a:t>
            </a:r>
            <a:r>
              <a:rPr sz="800" spc="-25" dirty="0">
                <a:latin typeface="Trebuchet MS"/>
                <a:cs typeface="Trebuchet MS"/>
              </a:rPr>
              <a:t>801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800" spc="-55" dirty="0">
                <a:latin typeface="Trebuchet MS"/>
                <a:cs typeface="Trebuchet MS"/>
              </a:rPr>
              <a:t>e-</a:t>
            </a:r>
            <a:r>
              <a:rPr sz="800" spc="-80" dirty="0">
                <a:latin typeface="Trebuchet MS"/>
                <a:cs typeface="Trebuchet MS"/>
              </a:rPr>
              <a:t>mail:</a:t>
            </a:r>
            <a:r>
              <a:rPr sz="800" spc="-15" dirty="0">
                <a:latin typeface="Trebuchet MS"/>
                <a:cs typeface="Trebuchet MS"/>
              </a:rPr>
              <a:t> </a:t>
            </a:r>
            <a:r>
              <a:rPr sz="800" spc="-45" dirty="0">
                <a:latin typeface="Trebuchet MS"/>
                <a:cs typeface="Trebuchet MS"/>
                <a:hlinkClick r:id="rId11"/>
              </a:rPr>
              <a:t>piotr.cirocki@amagro.pl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565080" y="1746818"/>
            <a:ext cx="1821814" cy="6572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70" dirty="0">
                <a:latin typeface="Trebuchet MS"/>
                <a:cs typeface="Trebuchet MS"/>
              </a:rPr>
              <a:t>Waldemar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b="1" spc="-55" dirty="0">
                <a:latin typeface="Trebuchet MS"/>
                <a:cs typeface="Trebuchet MS"/>
              </a:rPr>
              <a:t>Jacek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b="1" spc="-55" dirty="0">
                <a:latin typeface="Trebuchet MS"/>
                <a:cs typeface="Trebuchet MS"/>
              </a:rPr>
              <a:t>Łuczak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b="1" spc="-50" dirty="0">
                <a:latin typeface="Trebuchet MS"/>
                <a:cs typeface="Trebuchet MS"/>
              </a:rPr>
              <a:t>/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b="1" spc="-50" dirty="0">
                <a:latin typeface="Trebuchet MS"/>
                <a:cs typeface="Trebuchet MS"/>
              </a:rPr>
              <a:t>Krystian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b="1" spc="-20" dirty="0">
                <a:latin typeface="Trebuchet MS"/>
                <a:cs typeface="Trebuchet MS"/>
              </a:rPr>
              <a:t>Kieszek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65"/>
              </a:spcBef>
            </a:pPr>
            <a:r>
              <a:rPr sz="800" spc="-80" dirty="0">
                <a:latin typeface="Trebuchet MS"/>
                <a:cs typeface="Trebuchet MS"/>
              </a:rPr>
              <a:t>tel.</a:t>
            </a:r>
            <a:r>
              <a:rPr sz="800" spc="-55" dirty="0">
                <a:latin typeface="Trebuchet MS"/>
                <a:cs typeface="Trebuchet MS"/>
              </a:rPr>
              <a:t> </a:t>
            </a:r>
            <a:r>
              <a:rPr sz="800" spc="-30" dirty="0">
                <a:latin typeface="Trebuchet MS"/>
                <a:cs typeface="Trebuchet MS"/>
              </a:rPr>
              <a:t>664</a:t>
            </a:r>
            <a:r>
              <a:rPr sz="800" spc="-55" dirty="0">
                <a:latin typeface="Trebuchet MS"/>
                <a:cs typeface="Trebuchet MS"/>
              </a:rPr>
              <a:t> </a:t>
            </a:r>
            <a:r>
              <a:rPr sz="800" spc="-35" dirty="0">
                <a:latin typeface="Trebuchet MS"/>
                <a:cs typeface="Trebuchet MS"/>
              </a:rPr>
              <a:t>485</a:t>
            </a:r>
            <a:r>
              <a:rPr sz="800" spc="-50" dirty="0">
                <a:latin typeface="Trebuchet MS"/>
                <a:cs typeface="Trebuchet MS"/>
              </a:rPr>
              <a:t> </a:t>
            </a:r>
            <a:r>
              <a:rPr sz="800" spc="-60" dirty="0">
                <a:latin typeface="Trebuchet MS"/>
                <a:cs typeface="Trebuchet MS"/>
              </a:rPr>
              <a:t>515</a:t>
            </a:r>
            <a:r>
              <a:rPr sz="800" spc="-55" dirty="0">
                <a:latin typeface="Trebuchet MS"/>
                <a:cs typeface="Trebuchet MS"/>
              </a:rPr>
              <a:t> </a:t>
            </a:r>
            <a:r>
              <a:rPr sz="800" spc="-165" dirty="0">
                <a:latin typeface="Trebuchet MS"/>
                <a:cs typeface="Trebuchet MS"/>
              </a:rPr>
              <a:t>/</a:t>
            </a:r>
            <a:r>
              <a:rPr sz="800" spc="-50" dirty="0">
                <a:latin typeface="Trebuchet MS"/>
                <a:cs typeface="Trebuchet MS"/>
              </a:rPr>
              <a:t> </a:t>
            </a:r>
            <a:r>
              <a:rPr sz="800" spc="-80" dirty="0">
                <a:latin typeface="Trebuchet MS"/>
                <a:cs typeface="Trebuchet MS"/>
              </a:rPr>
              <a:t>tel.</a:t>
            </a:r>
            <a:r>
              <a:rPr sz="800" spc="-55" dirty="0">
                <a:latin typeface="Trebuchet MS"/>
                <a:cs typeface="Trebuchet MS"/>
              </a:rPr>
              <a:t> </a:t>
            </a:r>
            <a:r>
              <a:rPr sz="800" spc="-35" dirty="0">
                <a:latin typeface="Trebuchet MS"/>
                <a:cs typeface="Trebuchet MS"/>
              </a:rPr>
              <a:t>602</a:t>
            </a:r>
            <a:r>
              <a:rPr sz="800" spc="-50" dirty="0">
                <a:latin typeface="Trebuchet MS"/>
                <a:cs typeface="Trebuchet MS"/>
              </a:rPr>
              <a:t> </a:t>
            </a:r>
            <a:r>
              <a:rPr sz="800" spc="-35" dirty="0">
                <a:latin typeface="Trebuchet MS"/>
                <a:cs typeface="Trebuchet MS"/>
              </a:rPr>
              <a:t>669</a:t>
            </a:r>
            <a:r>
              <a:rPr sz="800" spc="-55" dirty="0">
                <a:latin typeface="Trebuchet MS"/>
                <a:cs typeface="Trebuchet MS"/>
              </a:rPr>
              <a:t> </a:t>
            </a:r>
            <a:r>
              <a:rPr sz="800" spc="-25" dirty="0">
                <a:latin typeface="Trebuchet MS"/>
                <a:cs typeface="Trebuchet MS"/>
              </a:rPr>
              <a:t>680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800" spc="-55" dirty="0">
                <a:latin typeface="Trebuchet MS"/>
                <a:cs typeface="Trebuchet MS"/>
              </a:rPr>
              <a:t>e-</a:t>
            </a:r>
            <a:r>
              <a:rPr sz="800" spc="-80" dirty="0">
                <a:latin typeface="Trebuchet MS"/>
                <a:cs typeface="Trebuchet MS"/>
              </a:rPr>
              <a:t>mail:</a:t>
            </a:r>
            <a:r>
              <a:rPr sz="800" spc="-15" dirty="0">
                <a:latin typeface="Trebuchet MS"/>
                <a:cs typeface="Trebuchet MS"/>
              </a:rPr>
              <a:t> </a:t>
            </a:r>
            <a:r>
              <a:rPr sz="800" spc="-10" dirty="0">
                <a:latin typeface="Trebuchet MS"/>
                <a:cs typeface="Trebuchet MS"/>
                <a:hlinkClick r:id="rId12"/>
              </a:rPr>
              <a:t>jacek.luczak@amagro.pl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800" spc="-55" dirty="0">
                <a:latin typeface="Trebuchet MS"/>
                <a:cs typeface="Trebuchet MS"/>
              </a:rPr>
              <a:t>e-</a:t>
            </a:r>
            <a:r>
              <a:rPr sz="800" spc="-80" dirty="0">
                <a:latin typeface="Trebuchet MS"/>
                <a:cs typeface="Trebuchet MS"/>
              </a:rPr>
              <a:t>mail:</a:t>
            </a:r>
            <a:r>
              <a:rPr sz="800" spc="-15" dirty="0">
                <a:latin typeface="Trebuchet MS"/>
                <a:cs typeface="Trebuchet MS"/>
              </a:rPr>
              <a:t> </a:t>
            </a:r>
            <a:r>
              <a:rPr sz="800" spc="-10" dirty="0">
                <a:latin typeface="Trebuchet MS"/>
                <a:cs typeface="Trebuchet MS"/>
                <a:hlinkClick r:id="rId13"/>
              </a:rPr>
              <a:t>krystian.kieszek@amagro.pl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384003" y="1799996"/>
            <a:ext cx="45720" cy="455930"/>
          </a:xfrm>
          <a:custGeom>
            <a:avLst/>
            <a:gdLst/>
            <a:ahLst/>
            <a:cxnLst/>
            <a:rect l="l" t="t" r="r" b="b"/>
            <a:pathLst>
              <a:path w="45720" h="455930">
                <a:moveTo>
                  <a:pt x="45605" y="0"/>
                </a:moveTo>
                <a:lnTo>
                  <a:pt x="0" y="0"/>
                </a:lnTo>
                <a:lnTo>
                  <a:pt x="0" y="455879"/>
                </a:lnTo>
                <a:lnTo>
                  <a:pt x="45605" y="455879"/>
                </a:lnTo>
                <a:lnTo>
                  <a:pt x="45605" y="0"/>
                </a:lnTo>
                <a:close/>
              </a:path>
            </a:pathLst>
          </a:custGeom>
          <a:solidFill>
            <a:srgbClr val="CD171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00" y="1792795"/>
            <a:ext cx="45720" cy="455930"/>
          </a:xfrm>
          <a:custGeom>
            <a:avLst/>
            <a:gdLst/>
            <a:ahLst/>
            <a:cxnLst/>
            <a:rect l="l" t="t" r="r" b="b"/>
            <a:pathLst>
              <a:path w="45720" h="455930">
                <a:moveTo>
                  <a:pt x="45605" y="0"/>
                </a:moveTo>
                <a:lnTo>
                  <a:pt x="0" y="0"/>
                </a:lnTo>
                <a:lnTo>
                  <a:pt x="0" y="455879"/>
                </a:lnTo>
                <a:lnTo>
                  <a:pt x="45605" y="455879"/>
                </a:lnTo>
                <a:lnTo>
                  <a:pt x="45605" y="0"/>
                </a:lnTo>
                <a:close/>
              </a:path>
            </a:pathLst>
          </a:custGeom>
          <a:solidFill>
            <a:srgbClr val="EB60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384003" y="2665209"/>
            <a:ext cx="45720" cy="455930"/>
          </a:xfrm>
          <a:custGeom>
            <a:avLst/>
            <a:gdLst/>
            <a:ahLst/>
            <a:cxnLst/>
            <a:rect l="l" t="t" r="r" b="b"/>
            <a:pathLst>
              <a:path w="45720" h="455930">
                <a:moveTo>
                  <a:pt x="45605" y="0"/>
                </a:moveTo>
                <a:lnTo>
                  <a:pt x="0" y="0"/>
                </a:lnTo>
                <a:lnTo>
                  <a:pt x="0" y="455879"/>
                </a:lnTo>
                <a:lnTo>
                  <a:pt x="45605" y="455879"/>
                </a:lnTo>
                <a:lnTo>
                  <a:pt x="45605" y="0"/>
                </a:lnTo>
                <a:close/>
              </a:path>
            </a:pathLst>
          </a:custGeom>
          <a:solidFill>
            <a:srgbClr val="DD686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7200" y="2665209"/>
            <a:ext cx="45720" cy="455930"/>
          </a:xfrm>
          <a:custGeom>
            <a:avLst/>
            <a:gdLst/>
            <a:ahLst/>
            <a:cxnLst/>
            <a:rect l="l" t="t" r="r" b="b"/>
            <a:pathLst>
              <a:path w="45720" h="455930">
                <a:moveTo>
                  <a:pt x="45605" y="0"/>
                </a:moveTo>
                <a:lnTo>
                  <a:pt x="0" y="0"/>
                </a:lnTo>
                <a:lnTo>
                  <a:pt x="0" y="455879"/>
                </a:lnTo>
                <a:lnTo>
                  <a:pt x="45605" y="455879"/>
                </a:lnTo>
                <a:lnTo>
                  <a:pt x="45605" y="0"/>
                </a:lnTo>
                <a:close/>
              </a:path>
            </a:pathLst>
          </a:custGeom>
          <a:solidFill>
            <a:srgbClr val="7A170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431299" y="704067"/>
            <a:ext cx="129413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800" dirty="0"/>
              <a:t>KONTAKTY</a:t>
            </a:r>
            <a:endParaRPr sz="3200"/>
          </a:p>
        </p:txBody>
      </p:sp>
      <p:sp>
        <p:nvSpPr>
          <p:cNvPr id="22" name="object 22"/>
          <p:cNvSpPr txBox="1"/>
          <p:nvPr/>
        </p:nvSpPr>
        <p:spPr>
          <a:xfrm>
            <a:off x="444500" y="1377205"/>
            <a:ext cx="171894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latin typeface="Roboto Bk"/>
                <a:cs typeface="Roboto Bk"/>
              </a:rPr>
              <a:t>Regionalni</a:t>
            </a:r>
            <a:r>
              <a:rPr sz="900" b="1" spc="95" dirty="0">
                <a:latin typeface="Roboto Bk"/>
                <a:cs typeface="Roboto Bk"/>
              </a:rPr>
              <a:t> </a:t>
            </a:r>
            <a:r>
              <a:rPr sz="900" b="1" dirty="0">
                <a:latin typeface="Roboto Bk"/>
                <a:cs typeface="Roboto Bk"/>
              </a:rPr>
              <a:t>kierownicy</a:t>
            </a:r>
            <a:r>
              <a:rPr sz="900" b="1" spc="100" dirty="0">
                <a:latin typeface="Roboto Bk"/>
                <a:cs typeface="Roboto Bk"/>
              </a:rPr>
              <a:t> </a:t>
            </a:r>
            <a:r>
              <a:rPr sz="900" b="1" spc="-10" dirty="0">
                <a:latin typeface="Roboto Bk"/>
                <a:cs typeface="Roboto Bk"/>
              </a:rPr>
              <a:t>handlowi:</a:t>
            </a:r>
            <a:endParaRPr sz="900">
              <a:latin typeface="Roboto Bk"/>
              <a:cs typeface="Roboto Bk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0096" y="7445814"/>
            <a:ext cx="2725420" cy="590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3600"/>
              </a:lnSpc>
              <a:spcBef>
                <a:spcPts val="100"/>
              </a:spcBef>
            </a:pPr>
            <a:r>
              <a:rPr sz="1000" b="1" spc="-60" dirty="0">
                <a:solidFill>
                  <a:srgbClr val="FFFFFF"/>
                </a:solidFill>
                <a:latin typeface="Trebuchet MS"/>
                <a:cs typeface="Trebuchet MS"/>
              </a:rPr>
              <a:t>Amagro</a:t>
            </a:r>
            <a:r>
              <a:rPr sz="1000" b="1" spc="-55" dirty="0">
                <a:solidFill>
                  <a:srgbClr val="FFFFFF"/>
                </a:solidFill>
                <a:latin typeface="Trebuchet MS"/>
                <a:cs typeface="Trebuchet MS"/>
              </a:rPr>
              <a:t> Sp. </a:t>
            </a:r>
            <a:r>
              <a:rPr sz="1000" b="1" spc="-80" dirty="0">
                <a:solidFill>
                  <a:srgbClr val="FFFFFF"/>
                </a:solidFill>
                <a:latin typeface="Trebuchet MS"/>
                <a:cs typeface="Trebuchet MS"/>
              </a:rPr>
              <a:t>z</a:t>
            </a:r>
            <a:r>
              <a:rPr sz="1000" b="1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80" dirty="0">
                <a:solidFill>
                  <a:srgbClr val="FFFFFF"/>
                </a:solidFill>
                <a:latin typeface="Trebuchet MS"/>
                <a:cs typeface="Trebuchet MS"/>
              </a:rPr>
              <a:t>o.o.</a:t>
            </a:r>
            <a:r>
              <a:rPr sz="1000" b="1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80" dirty="0">
                <a:solidFill>
                  <a:srgbClr val="FFFFFF"/>
                </a:solidFill>
                <a:latin typeface="Trebuchet MS"/>
                <a:cs typeface="Trebuchet MS"/>
              </a:rPr>
              <a:t>ul.</a:t>
            </a:r>
            <a:r>
              <a:rPr sz="1000" b="1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85" dirty="0">
                <a:solidFill>
                  <a:srgbClr val="FFFFFF"/>
                </a:solidFill>
                <a:latin typeface="Trebuchet MS"/>
                <a:cs typeface="Trebuchet MS"/>
              </a:rPr>
              <a:t>Lambady</a:t>
            </a:r>
            <a:r>
              <a:rPr sz="1000" b="1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14" dirty="0">
                <a:solidFill>
                  <a:srgbClr val="FFFFFF"/>
                </a:solidFill>
                <a:latin typeface="Trebuchet MS"/>
                <a:cs typeface="Trebuchet MS"/>
              </a:rPr>
              <a:t>10,</a:t>
            </a:r>
            <a:r>
              <a:rPr sz="1000" b="1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70" dirty="0">
                <a:solidFill>
                  <a:srgbClr val="FFFFFF"/>
                </a:solidFill>
                <a:latin typeface="Trebuchet MS"/>
                <a:cs typeface="Trebuchet MS"/>
              </a:rPr>
              <a:t>02-</a:t>
            </a:r>
            <a:r>
              <a:rPr sz="1000" b="1" spc="-85" dirty="0">
                <a:solidFill>
                  <a:srgbClr val="FFFFFF"/>
                </a:solidFill>
                <a:latin typeface="Trebuchet MS"/>
                <a:cs typeface="Trebuchet MS"/>
              </a:rPr>
              <a:t>830</a:t>
            </a:r>
            <a:r>
              <a:rPr sz="1000" b="1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65" dirty="0">
                <a:solidFill>
                  <a:srgbClr val="FFFFFF"/>
                </a:solidFill>
                <a:latin typeface="Trebuchet MS"/>
                <a:cs typeface="Trebuchet MS"/>
              </a:rPr>
              <a:t>Warszawa </a:t>
            </a:r>
            <a:r>
              <a:rPr sz="1000" b="1" spc="-85" dirty="0">
                <a:solidFill>
                  <a:srgbClr val="FFFFFF"/>
                </a:solidFill>
                <a:latin typeface="Trebuchet MS"/>
                <a:cs typeface="Trebuchet MS"/>
              </a:rPr>
              <a:t>tel.</a:t>
            </a:r>
            <a:r>
              <a:rPr sz="1000" b="1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85" dirty="0">
                <a:solidFill>
                  <a:srgbClr val="FFFFFF"/>
                </a:solidFill>
                <a:latin typeface="Trebuchet MS"/>
                <a:cs typeface="Trebuchet MS"/>
              </a:rPr>
              <a:t>22</a:t>
            </a:r>
            <a:r>
              <a:rPr sz="1000" b="1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75" dirty="0">
                <a:solidFill>
                  <a:srgbClr val="FFFFFF"/>
                </a:solidFill>
                <a:latin typeface="Trebuchet MS"/>
                <a:cs typeface="Trebuchet MS"/>
              </a:rPr>
              <a:t>644</a:t>
            </a:r>
            <a:r>
              <a:rPr sz="1000" b="1" spc="-5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85" dirty="0">
                <a:solidFill>
                  <a:srgbClr val="FFFFFF"/>
                </a:solidFill>
                <a:latin typeface="Trebuchet MS"/>
                <a:cs typeface="Trebuchet MS"/>
              </a:rPr>
              <a:t>65</a:t>
            </a:r>
            <a:r>
              <a:rPr sz="1000" b="1" spc="-5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25" dirty="0">
                <a:solidFill>
                  <a:srgbClr val="FFFFFF"/>
                </a:solidFill>
                <a:latin typeface="Trebuchet MS"/>
                <a:cs typeface="Trebuchet MS"/>
              </a:rPr>
              <a:t>64</a:t>
            </a:r>
            <a:endParaRPr sz="1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1000" b="1" spc="-65" dirty="0">
                <a:solidFill>
                  <a:srgbClr val="FFFFFF"/>
                </a:solidFill>
                <a:latin typeface="Trebuchet MS"/>
                <a:cs typeface="Trebuchet MS"/>
              </a:rPr>
              <a:t>e-</a:t>
            </a:r>
            <a:r>
              <a:rPr sz="1000" b="1" spc="-75" dirty="0">
                <a:solidFill>
                  <a:srgbClr val="FFFFFF"/>
                </a:solidFill>
                <a:latin typeface="Trebuchet MS"/>
                <a:cs typeface="Trebuchet MS"/>
              </a:rPr>
              <a:t>mail:</a:t>
            </a:r>
            <a:r>
              <a:rPr sz="1000" b="1" spc="-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rebuchet MS"/>
                <a:cs typeface="Trebuchet MS"/>
                <a:hlinkClick r:id="rId2"/>
              </a:rPr>
              <a:t>office@amagro.pl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2"/>
            <a:ext cx="5940425" cy="8460105"/>
          </a:xfrm>
          <a:custGeom>
            <a:avLst/>
            <a:gdLst/>
            <a:ahLst/>
            <a:cxnLst/>
            <a:rect l="l" t="t" r="r" b="b"/>
            <a:pathLst>
              <a:path w="5940425" h="8460105">
                <a:moveTo>
                  <a:pt x="5939993" y="0"/>
                </a:moveTo>
                <a:lnTo>
                  <a:pt x="5796013" y="0"/>
                </a:lnTo>
                <a:lnTo>
                  <a:pt x="5796013" y="8288985"/>
                </a:lnTo>
                <a:lnTo>
                  <a:pt x="0" y="8288985"/>
                </a:lnTo>
                <a:lnTo>
                  <a:pt x="0" y="8459991"/>
                </a:lnTo>
                <a:lnTo>
                  <a:pt x="5796013" y="8459991"/>
                </a:lnTo>
                <a:lnTo>
                  <a:pt x="5939993" y="8459991"/>
                </a:lnTo>
                <a:lnTo>
                  <a:pt x="5939993" y="8288985"/>
                </a:lnTo>
                <a:lnTo>
                  <a:pt x="593999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8C22DF52-5F4F-4FA9-9E28-FFC89596186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191" y="7445814"/>
            <a:ext cx="5750560" cy="79311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rostokąt 4">
            <a:extLst>
              <a:ext uri="{FF2B5EF4-FFF2-40B4-BE49-F238E27FC236}">
                <a16:creationId xmlns:a16="http://schemas.microsoft.com/office/drawing/2014/main" id="{95527433-5AF1-4E99-8DE2-7C5AEE9FA489}"/>
              </a:ext>
            </a:extLst>
          </p:cNvPr>
          <p:cNvSpPr/>
          <p:nvPr/>
        </p:nvSpPr>
        <p:spPr>
          <a:xfrm>
            <a:off x="6089650" y="574675"/>
            <a:ext cx="533335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„UPSKILLING -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wsparcie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studentów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i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pracowników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prowadzących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kształcenie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na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wybranych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kierunkach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studiów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Międzynarodowej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Akademii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Nauk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Stosowanych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sz="1800" dirty="0" err="1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Łomży</a:t>
            </a: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”  </a:t>
            </a:r>
            <a:endParaRPr lang="pl-PL" sz="1800" dirty="0">
              <a:effectLst/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800" dirty="0">
                <a:effectLst/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Nr.  FERS.01.05-IP.08-0278/23 </a:t>
            </a:r>
            <a:endParaRPr lang="pl-PL" sz="1800" dirty="0">
              <a:effectLst/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8208003"/>
            <a:ext cx="360045" cy="12700"/>
          </a:xfrm>
          <a:custGeom>
            <a:avLst/>
            <a:gdLst/>
            <a:ahLst/>
            <a:cxnLst/>
            <a:rect l="l" t="t" r="r" b="b"/>
            <a:pathLst>
              <a:path w="360045" h="12700">
                <a:moveTo>
                  <a:pt x="360004" y="0"/>
                </a:moveTo>
                <a:lnTo>
                  <a:pt x="0" y="0"/>
                </a:lnTo>
                <a:lnTo>
                  <a:pt x="0" y="12699"/>
                </a:lnTo>
                <a:lnTo>
                  <a:pt x="360004" y="12699"/>
                </a:lnTo>
                <a:lnTo>
                  <a:pt x="360004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519998" y="8208003"/>
            <a:ext cx="360045" cy="12700"/>
          </a:xfrm>
          <a:custGeom>
            <a:avLst/>
            <a:gdLst/>
            <a:ahLst/>
            <a:cxnLst/>
            <a:rect l="l" t="t" r="r" b="b"/>
            <a:pathLst>
              <a:path w="360045" h="12700">
                <a:moveTo>
                  <a:pt x="360000" y="0"/>
                </a:moveTo>
                <a:lnTo>
                  <a:pt x="0" y="0"/>
                </a:lnTo>
                <a:lnTo>
                  <a:pt x="0" y="12699"/>
                </a:lnTo>
                <a:lnTo>
                  <a:pt x="360000" y="12699"/>
                </a:lnTo>
                <a:lnTo>
                  <a:pt x="360000" y="0"/>
                </a:lnTo>
                <a:close/>
              </a:path>
            </a:pathLst>
          </a:custGeom>
          <a:solidFill>
            <a:srgbClr val="D51C1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Produkty</a:t>
            </a:r>
          </a:p>
          <a:p>
            <a:pPr marL="12700" algn="just">
              <a:lnSpc>
                <a:spcPct val="100000"/>
              </a:lnSpc>
              <a:tabLst>
                <a:tab pos="4946015" algn="l"/>
              </a:tabLst>
            </a:pPr>
            <a:r>
              <a:rPr b="0" dirty="0">
                <a:latin typeface="Tahoma"/>
                <a:cs typeface="Tahoma"/>
              </a:rPr>
              <a:t>MEGAFOL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dirty="0">
                <a:latin typeface="Tahoma"/>
                <a:cs typeface="Tahoma"/>
              </a:rPr>
              <a:t>5</a:t>
            </a:r>
          </a:p>
          <a:p>
            <a:pPr marL="12700" marR="5080" algn="just">
              <a:lnSpc>
                <a:spcPct val="100000"/>
              </a:lnSpc>
              <a:tabLst>
                <a:tab pos="4946015" algn="l"/>
              </a:tabLst>
            </a:pPr>
            <a:r>
              <a:rPr b="0" spc="-45" dirty="0">
                <a:latin typeface="Tahoma"/>
                <a:cs typeface="Tahoma"/>
              </a:rPr>
              <a:t>MC</a:t>
            </a:r>
            <a:r>
              <a:rPr b="0" spc="-75" dirty="0">
                <a:latin typeface="Tahoma"/>
                <a:cs typeface="Tahoma"/>
              </a:rPr>
              <a:t> </a:t>
            </a:r>
            <a:r>
              <a:rPr b="0" spc="-10" dirty="0">
                <a:latin typeface="Tahoma"/>
                <a:cs typeface="Tahoma"/>
              </a:rPr>
              <a:t>CREAM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55" dirty="0">
                <a:latin typeface="Tahoma"/>
                <a:cs typeface="Tahoma"/>
              </a:rPr>
              <a:t>6 </a:t>
            </a:r>
            <a:r>
              <a:rPr b="0" spc="-75" dirty="0">
                <a:latin typeface="Tahoma"/>
                <a:cs typeface="Tahoma"/>
              </a:rPr>
              <a:t>BENEFIT </a:t>
            </a:r>
            <a:r>
              <a:rPr b="0" dirty="0">
                <a:latin typeface="Tahoma"/>
                <a:cs typeface="Tahoma"/>
              </a:rPr>
              <a:t>PZ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55" dirty="0">
                <a:latin typeface="Tahoma"/>
                <a:cs typeface="Tahoma"/>
              </a:rPr>
              <a:t>7 </a:t>
            </a:r>
            <a:r>
              <a:rPr b="0" spc="-45" dirty="0">
                <a:latin typeface="Tahoma"/>
                <a:cs typeface="Tahoma"/>
              </a:rPr>
              <a:t>MC</a:t>
            </a:r>
            <a:r>
              <a:rPr b="0" spc="-85" dirty="0">
                <a:latin typeface="Tahoma"/>
                <a:cs typeface="Tahoma"/>
              </a:rPr>
              <a:t> </a:t>
            </a:r>
            <a:r>
              <a:rPr b="0" dirty="0">
                <a:latin typeface="Tahoma"/>
                <a:cs typeface="Tahoma"/>
              </a:rPr>
              <a:t>SET</a:t>
            </a:r>
            <a:r>
              <a:rPr b="0" spc="-125" dirty="0">
                <a:latin typeface="Tahoma"/>
                <a:cs typeface="Tahoma"/>
              </a:rPr>
              <a:t>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ahoma"/>
                <a:cs typeface="Tahoma"/>
              </a:rPr>
              <a:t>	</a:t>
            </a:r>
            <a:r>
              <a:rPr b="0" spc="-80" dirty="0">
                <a:latin typeface="Tahoma"/>
                <a:cs typeface="Tahoma"/>
              </a:rPr>
              <a:t> </a:t>
            </a:r>
            <a:r>
              <a:rPr b="0" spc="-100" dirty="0">
                <a:latin typeface="Tahoma"/>
                <a:cs typeface="Tahoma"/>
              </a:rPr>
              <a:t>8 </a:t>
            </a:r>
            <a:r>
              <a:rPr b="0" dirty="0">
                <a:latin typeface="Tahoma"/>
                <a:cs typeface="Tahoma"/>
              </a:rPr>
              <a:t>KENDAL</a:t>
            </a:r>
            <a:r>
              <a:rPr b="0" spc="250" dirty="0">
                <a:latin typeface="Tahoma"/>
                <a:cs typeface="Tahoma"/>
              </a:rPr>
              <a:t>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55" dirty="0">
                <a:latin typeface="Tahoma"/>
                <a:cs typeface="Tahoma"/>
              </a:rPr>
              <a:t>8</a:t>
            </a:r>
          </a:p>
          <a:p>
            <a:pPr marL="12700" algn="just">
              <a:lnSpc>
                <a:spcPct val="100000"/>
              </a:lnSpc>
              <a:tabLst>
                <a:tab pos="4946015" algn="l"/>
              </a:tabLst>
            </a:pPr>
            <a:r>
              <a:rPr b="0" dirty="0">
                <a:latin typeface="Tahoma"/>
                <a:cs typeface="Tahoma"/>
              </a:rPr>
              <a:t>RADIFARM</a:t>
            </a:r>
            <a:r>
              <a:rPr b="0" spc="245" dirty="0">
                <a:latin typeface="Tahoma"/>
                <a:cs typeface="Tahoma"/>
              </a:rPr>
              <a:t>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dirty="0">
                <a:latin typeface="Tahoma"/>
                <a:cs typeface="Tahoma"/>
              </a:rPr>
              <a:t>9</a:t>
            </a:r>
          </a:p>
          <a:p>
            <a:pPr marL="12700" algn="just">
              <a:lnSpc>
                <a:spcPct val="100000"/>
              </a:lnSpc>
              <a:tabLst>
                <a:tab pos="4946015" algn="l"/>
              </a:tabLst>
            </a:pPr>
            <a:r>
              <a:rPr b="0" dirty="0">
                <a:latin typeface="Tahoma"/>
                <a:cs typeface="Tahoma"/>
              </a:rPr>
              <a:t>SWEET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dirty="0">
                <a:latin typeface="Tahoma"/>
                <a:cs typeface="Tahoma"/>
              </a:rPr>
              <a:t>9</a:t>
            </a:r>
          </a:p>
          <a:p>
            <a:pPr marL="12700" marR="5080" algn="just">
              <a:lnSpc>
                <a:spcPct val="100000"/>
              </a:lnSpc>
              <a:tabLst>
                <a:tab pos="4883785" algn="l"/>
              </a:tabLst>
            </a:pPr>
            <a:r>
              <a:rPr b="0" dirty="0">
                <a:latin typeface="Tahoma"/>
                <a:cs typeface="Tahoma"/>
              </a:rPr>
              <a:t>PLANTAFOL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60" dirty="0">
                <a:latin typeface="Tahoma"/>
                <a:cs typeface="Tahoma"/>
              </a:rPr>
              <a:t>10 </a:t>
            </a:r>
            <a:r>
              <a:rPr b="0" spc="-80" dirty="0">
                <a:latin typeface="Tahoma"/>
                <a:cs typeface="Tahoma"/>
              </a:rPr>
              <a:t>CALCIO</a:t>
            </a:r>
            <a:r>
              <a:rPr b="0" spc="-70" dirty="0">
                <a:latin typeface="Tahoma"/>
                <a:cs typeface="Tahoma"/>
              </a:rPr>
              <a:t> </a:t>
            </a:r>
            <a:r>
              <a:rPr b="0" dirty="0">
                <a:latin typeface="Tahoma"/>
                <a:cs typeface="Tahoma"/>
              </a:rPr>
              <a:t>SPRINT</a:t>
            </a:r>
            <a:r>
              <a:rPr b="0" spc="-110" dirty="0">
                <a:latin typeface="Tahoma"/>
                <a:cs typeface="Tahoma"/>
              </a:rPr>
              <a:t>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60" dirty="0">
                <a:latin typeface="Tahoma"/>
                <a:cs typeface="Tahoma"/>
              </a:rPr>
              <a:t>11 </a:t>
            </a:r>
            <a:r>
              <a:rPr b="0" dirty="0">
                <a:latin typeface="Tahoma"/>
                <a:cs typeface="Tahoma"/>
              </a:rPr>
              <a:t>LECITEC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60" dirty="0">
                <a:latin typeface="Tahoma"/>
                <a:cs typeface="Tahoma"/>
              </a:rPr>
              <a:t>12</a:t>
            </a:r>
          </a:p>
          <a:p>
            <a:pPr marL="12700" marR="5080" algn="just">
              <a:lnSpc>
                <a:spcPct val="100000"/>
              </a:lnSpc>
              <a:tabLst>
                <a:tab pos="4883785" algn="l"/>
              </a:tabLst>
            </a:pPr>
            <a:r>
              <a:rPr b="0" dirty="0">
                <a:latin typeface="Tahoma"/>
                <a:cs typeface="Tahoma"/>
              </a:rPr>
              <a:t>FOLITEC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60" dirty="0">
                <a:latin typeface="Tahoma"/>
                <a:cs typeface="Tahoma"/>
              </a:rPr>
              <a:t>13 </a:t>
            </a:r>
            <a:r>
              <a:rPr b="0" spc="-90" dirty="0">
                <a:latin typeface="Tahoma"/>
                <a:cs typeface="Tahoma"/>
              </a:rPr>
              <a:t>CETILO </a:t>
            </a:r>
            <a:r>
              <a:rPr b="0" dirty="0">
                <a:latin typeface="Tahoma"/>
                <a:cs typeface="Tahoma"/>
              </a:rPr>
              <a:t>MAX</a:t>
            </a:r>
            <a:r>
              <a:rPr b="0" spc="95" dirty="0">
                <a:latin typeface="Tahoma"/>
                <a:cs typeface="Tahoma"/>
              </a:rPr>
              <a:t>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60" dirty="0">
                <a:latin typeface="Tahoma"/>
                <a:cs typeface="Tahoma"/>
              </a:rPr>
              <a:t>14 </a:t>
            </a:r>
            <a:r>
              <a:rPr b="0" spc="-95" dirty="0">
                <a:latin typeface="Tahoma"/>
                <a:cs typeface="Tahoma"/>
              </a:rPr>
              <a:t>IBER</a:t>
            </a:r>
            <a:r>
              <a:rPr b="0" dirty="0">
                <a:latin typeface="Tahoma"/>
                <a:cs typeface="Tahoma"/>
              </a:rPr>
              <a:t> HUMUS</a:t>
            </a:r>
            <a:r>
              <a:rPr b="0" spc="150" dirty="0">
                <a:latin typeface="Tahoma"/>
                <a:cs typeface="Tahoma"/>
              </a:rPr>
              <a:t>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60" dirty="0">
                <a:latin typeface="Tahoma"/>
                <a:cs typeface="Tahoma"/>
              </a:rPr>
              <a:t>15 </a:t>
            </a:r>
            <a:r>
              <a:rPr b="0" dirty="0">
                <a:latin typeface="Tahoma"/>
                <a:cs typeface="Tahoma"/>
              </a:rPr>
              <a:t>ECKOSIL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60" dirty="0">
                <a:latin typeface="Tahoma"/>
                <a:cs typeface="Tahoma"/>
              </a:rPr>
              <a:t>16</a:t>
            </a: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pc="-70" dirty="0"/>
              <a:t>Środki</a:t>
            </a:r>
            <a:r>
              <a:rPr spc="-20" dirty="0"/>
              <a:t> </a:t>
            </a:r>
            <a:r>
              <a:rPr spc="-95" dirty="0"/>
              <a:t>ochrony</a:t>
            </a:r>
            <a:r>
              <a:rPr spc="-15" dirty="0"/>
              <a:t> </a:t>
            </a:r>
            <a:r>
              <a:rPr spc="-10" dirty="0"/>
              <a:t>roślin</a:t>
            </a:r>
          </a:p>
          <a:p>
            <a:pPr marL="12700">
              <a:lnSpc>
                <a:spcPct val="100000"/>
              </a:lnSpc>
              <a:tabLst>
                <a:tab pos="4883785" algn="l"/>
              </a:tabLst>
            </a:pPr>
            <a:r>
              <a:rPr b="0" spc="-70" dirty="0">
                <a:latin typeface="Tahoma"/>
                <a:cs typeface="Tahoma"/>
              </a:rPr>
              <a:t>ACTELLIC </a:t>
            </a:r>
            <a:r>
              <a:rPr b="0" spc="-75" dirty="0">
                <a:latin typeface="Tahoma"/>
                <a:cs typeface="Tahoma"/>
              </a:rPr>
              <a:t>20 </a:t>
            </a:r>
            <a:r>
              <a:rPr b="0" dirty="0">
                <a:latin typeface="Tahoma"/>
                <a:cs typeface="Tahoma"/>
              </a:rPr>
              <a:t>FU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10" dirty="0">
                <a:latin typeface="Tahoma"/>
                <a:cs typeface="Tahoma"/>
              </a:rPr>
              <a:t>18</a:t>
            </a:r>
          </a:p>
          <a:p>
            <a:pPr marL="12700">
              <a:lnSpc>
                <a:spcPct val="100000"/>
              </a:lnSpc>
              <a:tabLst>
                <a:tab pos="4883785" algn="l"/>
              </a:tabLst>
            </a:pPr>
            <a:r>
              <a:rPr b="0" spc="-75" dirty="0">
                <a:latin typeface="Tahoma"/>
                <a:cs typeface="Tahoma"/>
              </a:rPr>
              <a:t>SHERPA 100 </a:t>
            </a:r>
            <a:r>
              <a:rPr b="0" dirty="0">
                <a:latin typeface="Tahoma"/>
                <a:cs typeface="Tahoma"/>
              </a:rPr>
              <a:t>EC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10" dirty="0">
                <a:latin typeface="Tahoma"/>
                <a:cs typeface="Tahoma"/>
              </a:rPr>
              <a:t>20</a:t>
            </a:r>
          </a:p>
          <a:p>
            <a:pPr marL="12700">
              <a:lnSpc>
                <a:spcPct val="100000"/>
              </a:lnSpc>
              <a:tabLst>
                <a:tab pos="4883785" algn="l"/>
              </a:tabLst>
            </a:pPr>
            <a:r>
              <a:rPr b="0" spc="-90" dirty="0">
                <a:latin typeface="Tahoma"/>
                <a:cs typeface="Tahoma"/>
              </a:rPr>
              <a:t>PENDIFIN</a:t>
            </a:r>
            <a:r>
              <a:rPr b="0" spc="-75" dirty="0">
                <a:latin typeface="Tahoma"/>
                <a:cs typeface="Tahoma"/>
              </a:rPr>
              <a:t> 400 </a:t>
            </a:r>
            <a:r>
              <a:rPr b="0" dirty="0">
                <a:latin typeface="Tahoma"/>
                <a:cs typeface="Tahoma"/>
              </a:rPr>
              <a:t>SC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10" dirty="0">
                <a:latin typeface="Tahoma"/>
                <a:cs typeface="Tahoma"/>
              </a:rPr>
              <a:t>21</a:t>
            </a: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pc="-85" dirty="0"/>
              <a:t>Programy</a:t>
            </a:r>
            <a:r>
              <a:rPr spc="-25" dirty="0"/>
              <a:t> </a:t>
            </a:r>
            <a:r>
              <a:rPr spc="-10" dirty="0"/>
              <a:t>nawożenia</a:t>
            </a:r>
          </a:p>
          <a:p>
            <a:pPr marL="12700" marR="5080" algn="just">
              <a:lnSpc>
                <a:spcPct val="100000"/>
              </a:lnSpc>
              <a:tabLst>
                <a:tab pos="4883785" algn="l"/>
              </a:tabLst>
            </a:pPr>
            <a:r>
              <a:rPr b="0" spc="-50" dirty="0">
                <a:latin typeface="Tahoma"/>
                <a:cs typeface="Tahoma"/>
              </a:rPr>
              <a:t>Porzeczka</a:t>
            </a:r>
            <a:r>
              <a:rPr b="0" spc="-70" dirty="0">
                <a:latin typeface="Tahoma"/>
                <a:cs typeface="Tahoma"/>
              </a:rPr>
              <a:t> </a:t>
            </a:r>
            <a:r>
              <a:rPr b="0" spc="-40" dirty="0">
                <a:latin typeface="Tahoma"/>
                <a:cs typeface="Tahoma"/>
              </a:rPr>
              <a:t>/</a:t>
            </a:r>
            <a:r>
              <a:rPr b="0" spc="-70" dirty="0">
                <a:latin typeface="Tahoma"/>
                <a:cs typeface="Tahoma"/>
              </a:rPr>
              <a:t> </a:t>
            </a:r>
            <a:r>
              <a:rPr b="0" dirty="0">
                <a:latin typeface="Tahoma"/>
                <a:cs typeface="Tahoma"/>
              </a:rPr>
              <a:t>Agrest</a:t>
            </a:r>
            <a:r>
              <a:rPr b="0" spc="-80" dirty="0">
                <a:latin typeface="Tahoma"/>
                <a:cs typeface="Tahoma"/>
              </a:rPr>
              <a:t>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60" dirty="0">
                <a:latin typeface="Tahoma"/>
                <a:cs typeface="Tahoma"/>
              </a:rPr>
              <a:t>22 </a:t>
            </a:r>
            <a:r>
              <a:rPr b="0" dirty="0">
                <a:latin typeface="Tahoma"/>
                <a:cs typeface="Tahoma"/>
              </a:rPr>
              <a:t>Malina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60" dirty="0">
                <a:latin typeface="Tahoma"/>
                <a:cs typeface="Tahoma"/>
              </a:rPr>
              <a:t>23</a:t>
            </a:r>
          </a:p>
          <a:p>
            <a:pPr marL="12700" marR="5080" algn="just">
              <a:lnSpc>
                <a:spcPct val="100000"/>
              </a:lnSpc>
              <a:tabLst>
                <a:tab pos="4883785" algn="l"/>
              </a:tabLst>
            </a:pPr>
            <a:r>
              <a:rPr b="0" dirty="0">
                <a:latin typeface="Tahoma"/>
                <a:cs typeface="Tahoma"/>
              </a:rPr>
              <a:t>Truskawka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60" dirty="0">
                <a:latin typeface="Tahoma"/>
                <a:cs typeface="Tahoma"/>
              </a:rPr>
              <a:t>24 </a:t>
            </a:r>
            <a:r>
              <a:rPr b="0" spc="-65" dirty="0">
                <a:latin typeface="Tahoma"/>
                <a:cs typeface="Tahoma"/>
              </a:rPr>
              <a:t>Borówka</a:t>
            </a:r>
            <a:r>
              <a:rPr b="0" spc="-70" dirty="0">
                <a:latin typeface="Tahoma"/>
                <a:cs typeface="Tahoma"/>
              </a:rPr>
              <a:t> </a:t>
            </a:r>
            <a:r>
              <a:rPr b="0" dirty="0">
                <a:latin typeface="Tahoma"/>
                <a:cs typeface="Tahoma"/>
              </a:rPr>
              <a:t>Amerykańska</a:t>
            </a:r>
            <a:r>
              <a:rPr b="0" spc="-145" dirty="0">
                <a:latin typeface="Tahoma"/>
                <a:cs typeface="Tahoma"/>
              </a:rPr>
              <a:t>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60" dirty="0">
                <a:latin typeface="Tahoma"/>
                <a:cs typeface="Tahoma"/>
              </a:rPr>
              <a:t>25 </a:t>
            </a:r>
            <a:r>
              <a:rPr b="0" dirty="0">
                <a:latin typeface="Tahoma"/>
                <a:cs typeface="Tahoma"/>
              </a:rPr>
              <a:t>Grusza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60" dirty="0">
                <a:latin typeface="Tahoma"/>
                <a:cs typeface="Tahoma"/>
              </a:rPr>
              <a:t>26</a:t>
            </a:r>
          </a:p>
          <a:p>
            <a:pPr marL="12700" marR="5080" algn="just">
              <a:lnSpc>
                <a:spcPct val="100000"/>
              </a:lnSpc>
              <a:tabLst>
                <a:tab pos="4883785" algn="l"/>
              </a:tabLst>
            </a:pPr>
            <a:r>
              <a:rPr b="0" dirty="0">
                <a:latin typeface="Tahoma"/>
                <a:cs typeface="Tahoma"/>
              </a:rPr>
              <a:t>Jabłoń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60" dirty="0">
                <a:latin typeface="Tahoma"/>
                <a:cs typeface="Tahoma"/>
              </a:rPr>
              <a:t>27 </a:t>
            </a:r>
            <a:r>
              <a:rPr b="0" spc="-55" dirty="0">
                <a:latin typeface="Tahoma"/>
                <a:cs typeface="Tahoma"/>
              </a:rPr>
              <a:t>Morela</a:t>
            </a:r>
            <a:r>
              <a:rPr b="0" spc="-70" dirty="0">
                <a:latin typeface="Tahoma"/>
                <a:cs typeface="Tahoma"/>
              </a:rPr>
              <a:t> </a:t>
            </a:r>
            <a:r>
              <a:rPr b="0" spc="-40" dirty="0">
                <a:latin typeface="Tahoma"/>
                <a:cs typeface="Tahoma"/>
              </a:rPr>
              <a:t>/</a:t>
            </a:r>
            <a:r>
              <a:rPr b="0" spc="-70" dirty="0">
                <a:latin typeface="Tahoma"/>
                <a:cs typeface="Tahoma"/>
              </a:rPr>
              <a:t> </a:t>
            </a:r>
            <a:r>
              <a:rPr b="0" spc="-10" dirty="0">
                <a:latin typeface="Tahoma"/>
                <a:cs typeface="Tahoma"/>
              </a:rPr>
              <a:t>Brzoskwinia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60" dirty="0">
                <a:latin typeface="Tahoma"/>
                <a:cs typeface="Tahoma"/>
              </a:rPr>
              <a:t>28 </a:t>
            </a:r>
            <a:r>
              <a:rPr b="0" spc="-55" dirty="0">
                <a:latin typeface="Tahoma"/>
                <a:cs typeface="Tahoma"/>
              </a:rPr>
              <a:t>Czereśnia</a:t>
            </a:r>
            <a:r>
              <a:rPr b="0" spc="-65" dirty="0">
                <a:latin typeface="Tahoma"/>
                <a:cs typeface="Tahoma"/>
              </a:rPr>
              <a:t> </a:t>
            </a:r>
            <a:r>
              <a:rPr b="0" spc="-40" dirty="0">
                <a:latin typeface="Tahoma"/>
                <a:cs typeface="Tahoma"/>
              </a:rPr>
              <a:t>/</a:t>
            </a:r>
            <a:r>
              <a:rPr b="0" spc="-65" dirty="0">
                <a:latin typeface="Tahoma"/>
                <a:cs typeface="Tahoma"/>
              </a:rPr>
              <a:t> </a:t>
            </a:r>
            <a:r>
              <a:rPr b="0" dirty="0">
                <a:latin typeface="Tahoma"/>
                <a:cs typeface="Tahoma"/>
              </a:rPr>
              <a:t>Wiśnia</a:t>
            </a:r>
            <a:r>
              <a:rPr b="0" spc="-85" dirty="0">
                <a:latin typeface="Tahoma"/>
                <a:cs typeface="Tahoma"/>
              </a:rPr>
              <a:t>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60" dirty="0">
                <a:latin typeface="Tahoma"/>
                <a:cs typeface="Tahoma"/>
              </a:rPr>
              <a:t>29 </a:t>
            </a:r>
            <a:r>
              <a:rPr b="0" dirty="0">
                <a:latin typeface="Tahoma"/>
                <a:cs typeface="Tahoma"/>
              </a:rPr>
              <a:t>Śliwa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60" dirty="0">
                <a:latin typeface="Tahoma"/>
                <a:cs typeface="Tahoma"/>
              </a:rPr>
              <a:t>30</a:t>
            </a: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pc="-10" dirty="0"/>
              <a:t>Kontakt</a:t>
            </a:r>
          </a:p>
          <a:p>
            <a:pPr marL="12700" algn="just">
              <a:lnSpc>
                <a:spcPct val="100000"/>
              </a:lnSpc>
              <a:tabLst>
                <a:tab pos="4883785" algn="l"/>
              </a:tabLst>
            </a:pPr>
            <a:r>
              <a:rPr b="0" spc="-65" dirty="0">
                <a:latin typeface="Tahoma"/>
                <a:cs typeface="Tahoma"/>
              </a:rPr>
              <a:t>Regionalni</a:t>
            </a:r>
            <a:r>
              <a:rPr b="0" spc="-15" dirty="0">
                <a:latin typeface="Tahoma"/>
                <a:cs typeface="Tahoma"/>
              </a:rPr>
              <a:t> </a:t>
            </a:r>
            <a:r>
              <a:rPr b="0" spc="-50" dirty="0">
                <a:latin typeface="Tahoma"/>
                <a:cs typeface="Tahoma"/>
              </a:rPr>
              <a:t>Przedstawiciele</a:t>
            </a:r>
            <a:r>
              <a:rPr b="0" spc="-15" dirty="0">
                <a:latin typeface="Tahoma"/>
                <a:cs typeface="Tahoma"/>
              </a:rPr>
              <a:t> </a:t>
            </a:r>
            <a:r>
              <a:rPr b="0" dirty="0">
                <a:latin typeface="Tahoma"/>
                <a:cs typeface="Tahoma"/>
              </a:rPr>
              <a:t>Handlowi </a:t>
            </a:r>
            <a:r>
              <a:rPr b="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b="0" spc="-65" dirty="0">
                <a:latin typeface="Times New Roman"/>
                <a:cs typeface="Times New Roman"/>
              </a:rPr>
              <a:t> </a:t>
            </a:r>
            <a:r>
              <a:rPr b="0" spc="-10" dirty="0">
                <a:latin typeface="Tahoma"/>
                <a:cs typeface="Tahoma"/>
              </a:rPr>
              <a:t>31</a:t>
            </a:r>
          </a:p>
        </p:txBody>
      </p:sp>
      <p:sp>
        <p:nvSpPr>
          <p:cNvPr id="5" name="object 5"/>
          <p:cNvSpPr/>
          <p:nvPr/>
        </p:nvSpPr>
        <p:spPr>
          <a:xfrm>
            <a:off x="457200" y="1676482"/>
            <a:ext cx="5026025" cy="0"/>
          </a:xfrm>
          <a:custGeom>
            <a:avLst/>
            <a:gdLst/>
            <a:ahLst/>
            <a:cxnLst/>
            <a:rect l="l" t="t" r="r" b="b"/>
            <a:pathLst>
              <a:path w="5026025">
                <a:moveTo>
                  <a:pt x="0" y="0"/>
                </a:moveTo>
                <a:lnTo>
                  <a:pt x="5025605" y="0"/>
                </a:lnTo>
              </a:path>
            </a:pathLst>
          </a:custGeom>
          <a:ln w="50800">
            <a:solidFill>
              <a:srgbClr val="D51C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44500" y="971655"/>
            <a:ext cx="146875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470" dirty="0"/>
              <a:t>SPIS</a:t>
            </a:r>
            <a:r>
              <a:rPr sz="3200" spc="-465" dirty="0"/>
              <a:t> </a:t>
            </a:r>
            <a:r>
              <a:rPr sz="3200" spc="-625" dirty="0"/>
              <a:t>TREŚCI</a:t>
            </a:r>
            <a:endParaRPr sz="3200"/>
          </a:p>
        </p:txBody>
      </p:sp>
      <p:sp>
        <p:nvSpPr>
          <p:cNvPr id="7" name="object 7"/>
          <p:cNvSpPr txBox="1"/>
          <p:nvPr/>
        </p:nvSpPr>
        <p:spPr>
          <a:xfrm>
            <a:off x="6384565" y="1284382"/>
            <a:ext cx="4954905" cy="13328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1800" b="1" spc="-175" dirty="0">
                <a:latin typeface="Trebuchet MS"/>
                <a:cs typeface="Trebuchet MS"/>
              </a:rPr>
              <a:t>CHRONI</a:t>
            </a:r>
            <a:r>
              <a:rPr sz="1800" b="1" spc="65" dirty="0">
                <a:latin typeface="Trebuchet MS"/>
                <a:cs typeface="Trebuchet MS"/>
              </a:rPr>
              <a:t> </a:t>
            </a:r>
            <a:r>
              <a:rPr sz="1800" b="1" spc="-20" dirty="0">
                <a:latin typeface="Trebuchet MS"/>
                <a:cs typeface="Trebuchet MS"/>
              </a:rPr>
              <a:t>PRZED</a:t>
            </a:r>
            <a:endParaRPr sz="1800">
              <a:latin typeface="Trebuchet MS"/>
              <a:cs typeface="Trebuchet MS"/>
            </a:endParaRPr>
          </a:p>
          <a:p>
            <a:pPr marL="13335">
              <a:lnSpc>
                <a:spcPct val="100000"/>
              </a:lnSpc>
            </a:pPr>
            <a:r>
              <a:rPr sz="1800" b="1" spc="-150" dirty="0">
                <a:latin typeface="Trebuchet MS"/>
                <a:cs typeface="Trebuchet MS"/>
              </a:rPr>
              <a:t>NAJSILNIEJSZYMI</a:t>
            </a:r>
            <a:r>
              <a:rPr sz="1800" b="1" spc="125" dirty="0">
                <a:latin typeface="Trebuchet MS"/>
                <a:cs typeface="Trebuchet MS"/>
              </a:rPr>
              <a:t> </a:t>
            </a:r>
            <a:r>
              <a:rPr sz="1800" b="1" spc="-10" dirty="0">
                <a:latin typeface="Trebuchet MS"/>
                <a:cs typeface="Trebuchet MS"/>
              </a:rPr>
              <a:t>CIOSAMI</a:t>
            </a:r>
            <a:endParaRPr sz="1800">
              <a:latin typeface="Trebuchet MS"/>
              <a:cs typeface="Trebuchet MS"/>
            </a:endParaRPr>
          </a:p>
          <a:p>
            <a:pPr marL="12700" marR="5080" indent="1905">
              <a:lnSpc>
                <a:spcPct val="111100"/>
              </a:lnSpc>
              <a:spcBef>
                <a:spcPts val="1170"/>
              </a:spcBef>
            </a:pPr>
            <a:r>
              <a:rPr sz="900" b="1" spc="-35" dirty="0">
                <a:solidFill>
                  <a:srgbClr val="D51C17"/>
                </a:solidFill>
                <a:latin typeface="Trebuchet MS"/>
                <a:cs typeface="Trebuchet MS"/>
              </a:rPr>
              <a:t>MEGAFOL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jest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unikalnym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roślinnym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biostymulatorem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funkcji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przeciwstresowej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aktywatorem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wzrostu, </a:t>
            </a:r>
            <a:r>
              <a:rPr sz="900" spc="-60" dirty="0">
                <a:latin typeface="Trebuchet MS"/>
                <a:cs typeface="Trebuchet MS"/>
              </a:rPr>
              <a:t>który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zwiększa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plon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poprawia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jego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jakość.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Zawarte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nim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substancje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organiczne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są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dobrane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dokładnie </a:t>
            </a:r>
            <a:r>
              <a:rPr sz="900" spc="-60" dirty="0">
                <a:latin typeface="Trebuchet MS"/>
                <a:cs typeface="Trebuchet MS"/>
              </a:rPr>
              <a:t>scharakteryzowane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dzięki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precyzyjnym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metodom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badawczym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przy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wykorzystaniu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zaawansowanych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urządzeń </a:t>
            </a:r>
            <a:r>
              <a:rPr sz="900" spc="-70" dirty="0">
                <a:latin typeface="Trebuchet MS"/>
                <a:cs typeface="Trebuchet MS"/>
              </a:rPr>
              <a:t>laboratoryjnych.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Poniżej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opisane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zostały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poszczególne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jego</a:t>
            </a:r>
            <a:r>
              <a:rPr sz="900" spc="-10" dirty="0">
                <a:latin typeface="Trebuchet MS"/>
                <a:cs typeface="Trebuchet MS"/>
              </a:rPr>
              <a:t> składniki: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84499" y="2727248"/>
            <a:ext cx="4857115" cy="49657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5"/>
              </a:spcBef>
            </a:pPr>
            <a:r>
              <a:rPr sz="900" b="1" spc="-45" dirty="0">
                <a:latin typeface="Trebuchet MS"/>
                <a:cs typeface="Trebuchet MS"/>
              </a:rPr>
              <a:t>AMINOKWASY</a:t>
            </a:r>
            <a:r>
              <a:rPr sz="900" b="1" spc="-20" dirty="0">
                <a:latin typeface="Trebuchet MS"/>
                <a:cs typeface="Trebuchet MS"/>
              </a:rPr>
              <a:t> </a:t>
            </a:r>
            <a:r>
              <a:rPr sz="900" b="1" spc="-10" dirty="0">
                <a:latin typeface="Trebuchet MS"/>
                <a:cs typeface="Trebuchet MS"/>
              </a:rPr>
              <a:t>I</a:t>
            </a:r>
            <a:r>
              <a:rPr sz="900" b="1" spc="-20" dirty="0">
                <a:latin typeface="Trebuchet MS"/>
                <a:cs typeface="Trebuchet MS"/>
              </a:rPr>
              <a:t> </a:t>
            </a:r>
            <a:r>
              <a:rPr sz="900" b="1" spc="-10" dirty="0">
                <a:latin typeface="Trebuchet MS"/>
                <a:cs typeface="Trebuchet MS"/>
              </a:rPr>
              <a:t>PROTEINY</a:t>
            </a:r>
            <a:endParaRPr sz="900">
              <a:latin typeface="Trebuchet MS"/>
              <a:cs typeface="Trebuchet MS"/>
            </a:endParaRPr>
          </a:p>
          <a:p>
            <a:pPr marL="12700" marR="5080">
              <a:lnSpc>
                <a:spcPts val="1200"/>
              </a:lnSpc>
              <a:spcBef>
                <a:spcPts val="65"/>
              </a:spcBef>
            </a:pPr>
            <a:r>
              <a:rPr sz="800" spc="-50" dirty="0">
                <a:latin typeface="Tahoma"/>
                <a:cs typeface="Tahoma"/>
              </a:rPr>
              <a:t>Aminokwasy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są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ważnymi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biologicznie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związkami,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które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stanowią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materiał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budulcowy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białek.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Białka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są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fundamentalnym </a:t>
            </a:r>
            <a:r>
              <a:rPr sz="800" spc="-40" dirty="0">
                <a:latin typeface="Tahoma"/>
                <a:cs typeface="Tahoma"/>
              </a:rPr>
              <a:t>składnikiem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komórek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roślinnych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zwierzęcych.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84499" y="3337076"/>
            <a:ext cx="5051425" cy="34417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5"/>
              </a:spcBef>
            </a:pPr>
            <a:r>
              <a:rPr sz="900" b="1" spc="-10" dirty="0">
                <a:latin typeface="Trebuchet MS"/>
                <a:cs typeface="Trebuchet MS"/>
              </a:rPr>
              <a:t>BETAINY</a:t>
            </a:r>
            <a:endParaRPr sz="9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sz="800" spc="-50" dirty="0">
                <a:latin typeface="Tahoma"/>
                <a:cs typeface="Tahoma"/>
              </a:rPr>
              <a:t>Betainy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są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związkami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amoniowymi,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pochodnymi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aminokwasów.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Odgrywają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kluczową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rolę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reakcji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roślin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czynniki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stresowe.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384499" y="3794242"/>
            <a:ext cx="3380740" cy="34417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5"/>
              </a:spcBef>
            </a:pPr>
            <a:r>
              <a:rPr sz="900" b="1" spc="-10" dirty="0">
                <a:latin typeface="Trebuchet MS"/>
                <a:cs typeface="Trebuchet MS"/>
              </a:rPr>
              <a:t>WITAMINY</a:t>
            </a:r>
            <a:endParaRPr sz="9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sz="800" spc="-55" dirty="0">
                <a:latin typeface="Tahoma"/>
                <a:cs typeface="Tahoma"/>
              </a:rPr>
              <a:t>Witaminy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związkami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organicznymi,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które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regulują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metabolizm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komórek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tkanek.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384499" y="4251404"/>
            <a:ext cx="5010785" cy="64897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5"/>
              </a:spcBef>
            </a:pPr>
            <a:r>
              <a:rPr sz="900" b="1" spc="-30" dirty="0">
                <a:latin typeface="Trebuchet MS"/>
                <a:cs typeface="Trebuchet MS"/>
              </a:rPr>
              <a:t>CZYNNIKI</a:t>
            </a:r>
            <a:r>
              <a:rPr sz="900" b="1" spc="-10" dirty="0">
                <a:latin typeface="Trebuchet MS"/>
                <a:cs typeface="Trebuchet MS"/>
              </a:rPr>
              <a:t> WZROSTU</a:t>
            </a:r>
            <a:endParaRPr sz="900">
              <a:latin typeface="Trebuchet MS"/>
              <a:cs typeface="Trebuchet MS"/>
            </a:endParaRPr>
          </a:p>
          <a:p>
            <a:pPr marL="12700" marR="5080">
              <a:lnSpc>
                <a:spcPts val="1200"/>
              </a:lnSpc>
              <a:spcBef>
                <a:spcPts val="60"/>
              </a:spcBef>
            </a:pPr>
            <a:r>
              <a:rPr sz="800" spc="-60" dirty="0">
                <a:latin typeface="Tahoma"/>
                <a:cs typeface="Tahoma"/>
              </a:rPr>
              <a:t>Terminem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„czynniki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wzrostu”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określamy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grupę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substancji,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które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aktywne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stymulowaniu</a:t>
            </a:r>
            <a:r>
              <a:rPr sz="800" spc="-30" dirty="0">
                <a:latin typeface="Tahoma"/>
                <a:cs typeface="Tahoma"/>
              </a:rPr>
              <a:t> 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poprawie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metabolizmu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roślin. </a:t>
            </a:r>
            <a:r>
              <a:rPr sz="800" spc="-65" dirty="0">
                <a:latin typeface="Tahoma"/>
                <a:cs typeface="Tahoma"/>
              </a:rPr>
              <a:t>Do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„czynników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wzrostu”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zaliczamy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naturalne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hormony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roślinne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(auksyny,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gibereliny,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cytokininy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itd.),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które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regulują</a:t>
            </a:r>
            <a:r>
              <a:rPr sz="800" spc="-10" dirty="0">
                <a:latin typeface="Tahoma"/>
                <a:cs typeface="Tahoma"/>
              </a:rPr>
              <a:t> procesy </a:t>
            </a:r>
            <a:r>
              <a:rPr sz="800" spc="-45" dirty="0">
                <a:latin typeface="Tahoma"/>
                <a:cs typeface="Tahoma"/>
              </a:rPr>
              <a:t>wzrostu,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różnicowania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rozwoju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roślin.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384499" y="5044764"/>
            <a:ext cx="331152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60" dirty="0">
                <a:latin typeface="Trebuchet MS"/>
                <a:cs typeface="Trebuchet MS"/>
              </a:rPr>
              <a:t>FUNKCJE</a:t>
            </a:r>
            <a:r>
              <a:rPr sz="900" b="1" spc="-20" dirty="0">
                <a:latin typeface="Trebuchet MS"/>
                <a:cs typeface="Trebuchet MS"/>
              </a:rPr>
              <a:t> </a:t>
            </a:r>
            <a:r>
              <a:rPr sz="900" b="1" spc="-65" dirty="0">
                <a:latin typeface="Trebuchet MS"/>
                <a:cs typeface="Trebuchet MS"/>
              </a:rPr>
              <a:t>MEGAFOLU</a:t>
            </a:r>
            <a:r>
              <a:rPr sz="900" b="1" spc="-20" dirty="0">
                <a:latin typeface="Trebuchet MS"/>
                <a:cs typeface="Trebuchet MS"/>
              </a:rPr>
              <a:t> </a:t>
            </a:r>
            <a:r>
              <a:rPr sz="900" b="1" spc="-40" dirty="0">
                <a:latin typeface="Trebuchet MS"/>
                <a:cs typeface="Trebuchet MS"/>
              </a:rPr>
              <a:t>ZWIĄZANE</a:t>
            </a:r>
            <a:r>
              <a:rPr sz="900" b="1" spc="-20" dirty="0">
                <a:latin typeface="Trebuchet MS"/>
                <a:cs typeface="Trebuchet MS"/>
              </a:rPr>
              <a:t> </a:t>
            </a:r>
            <a:r>
              <a:rPr sz="900" b="1" spc="-30" dirty="0">
                <a:latin typeface="Trebuchet MS"/>
                <a:cs typeface="Trebuchet MS"/>
              </a:rPr>
              <a:t>Z</a:t>
            </a:r>
            <a:r>
              <a:rPr sz="900" b="1" spc="-20" dirty="0">
                <a:latin typeface="Trebuchet MS"/>
                <a:cs typeface="Trebuchet MS"/>
              </a:rPr>
              <a:t> </a:t>
            </a:r>
            <a:r>
              <a:rPr sz="900" b="1" spc="-40" dirty="0">
                <a:latin typeface="Trebuchet MS"/>
                <a:cs typeface="Trebuchet MS"/>
              </a:rPr>
              <a:t>POSZCZEGÓLNYMI</a:t>
            </a:r>
            <a:r>
              <a:rPr sz="900" b="1" spc="-20" dirty="0">
                <a:latin typeface="Trebuchet MS"/>
                <a:cs typeface="Trebuchet MS"/>
              </a:rPr>
              <a:t> </a:t>
            </a:r>
            <a:r>
              <a:rPr sz="900" b="1" spc="-10" dirty="0">
                <a:latin typeface="Trebuchet MS"/>
                <a:cs typeface="Trebuchet MS"/>
              </a:rPr>
              <a:t>SKŁADNIKAMI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384499" y="6689732"/>
            <a:ext cx="3260725" cy="80137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5"/>
              </a:spcBef>
            </a:pPr>
            <a:r>
              <a:rPr sz="900" b="1" spc="-60" dirty="0">
                <a:latin typeface="Trebuchet MS"/>
                <a:cs typeface="Trebuchet MS"/>
              </a:rPr>
              <a:t>DLACZEGO</a:t>
            </a:r>
            <a:r>
              <a:rPr sz="900" b="1" spc="-15" dirty="0">
                <a:latin typeface="Trebuchet MS"/>
                <a:cs typeface="Trebuchet MS"/>
              </a:rPr>
              <a:t> </a:t>
            </a:r>
            <a:r>
              <a:rPr sz="900" b="1" spc="-50" dirty="0">
                <a:latin typeface="Trebuchet MS"/>
                <a:cs typeface="Trebuchet MS"/>
              </a:rPr>
              <a:t>WYBRAĆ</a:t>
            </a:r>
            <a:r>
              <a:rPr sz="900" b="1" spc="-10" dirty="0">
                <a:latin typeface="Trebuchet MS"/>
                <a:cs typeface="Trebuchet MS"/>
              </a:rPr>
              <a:t> MEGAFOL?</a:t>
            </a:r>
            <a:endParaRPr sz="9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sz="800" spc="-30" dirty="0">
                <a:latin typeface="Tahoma"/>
                <a:cs typeface="Tahoma"/>
              </a:rPr>
              <a:t>Polepsza </a:t>
            </a:r>
            <a:r>
              <a:rPr sz="800" spc="-40" dirty="0">
                <a:latin typeface="Tahoma"/>
                <a:cs typeface="Tahoma"/>
              </a:rPr>
              <a:t>jakość</a:t>
            </a:r>
            <a:r>
              <a:rPr sz="800" spc="-30" dirty="0">
                <a:latin typeface="Tahoma"/>
                <a:cs typeface="Tahoma"/>
              </a:rPr>
              <a:t> i</a:t>
            </a:r>
            <a:r>
              <a:rPr sz="800" spc="-35" dirty="0">
                <a:latin typeface="Tahoma"/>
                <a:cs typeface="Tahoma"/>
              </a:rPr>
              <a:t> wysokość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plonów.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spc="-45" dirty="0">
                <a:latin typeface="Tahoma"/>
                <a:cs typeface="Tahoma"/>
              </a:rPr>
              <a:t>Substancja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organiczna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składa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się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wyselekcjonowanych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ekstraktów</a:t>
            </a:r>
            <a:r>
              <a:rPr sz="800" spc="-10" dirty="0">
                <a:latin typeface="Tahoma"/>
                <a:cs typeface="Tahoma"/>
              </a:rPr>
              <a:t> roślinnych. </a:t>
            </a:r>
            <a:r>
              <a:rPr sz="800" spc="-35" dirty="0">
                <a:latin typeface="Tahoma"/>
                <a:cs typeface="Tahoma"/>
              </a:rPr>
              <a:t>Szybki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efekt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przezwyciężaniu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stresu.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10" dirty="0">
                <a:latin typeface="Tahoma"/>
                <a:cs typeface="Tahoma"/>
              </a:rPr>
              <a:t>Jest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bezpieczny,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naturalny,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innowacyjny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 </a:t>
            </a:r>
            <a:r>
              <a:rPr sz="800" spc="-45" dirty="0">
                <a:latin typeface="Tahoma"/>
                <a:cs typeface="Tahoma"/>
              </a:rPr>
              <a:t>łatwy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stosowaniu.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384499" y="7617639"/>
            <a:ext cx="4577080" cy="3302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340"/>
              </a:spcBef>
            </a:pPr>
            <a:r>
              <a:rPr sz="800" b="1" dirty="0">
                <a:latin typeface="Trebuchet MS"/>
                <a:cs typeface="Trebuchet MS"/>
              </a:rPr>
              <a:t>ZALECANA</a:t>
            </a:r>
            <a:r>
              <a:rPr sz="800" b="1" spc="-40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DAWKA: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60" dirty="0">
                <a:latin typeface="Tahoma"/>
                <a:cs typeface="Tahoma"/>
              </a:rPr>
              <a:t>1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L/ha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łączne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osłonowe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stosowanie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ŚOR</a:t>
            </a:r>
            <a:r>
              <a:rPr sz="800" spc="-30" dirty="0">
                <a:latin typeface="Tahoma"/>
                <a:cs typeface="Tahoma"/>
              </a:rPr>
              <a:t> i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nawozami,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2-3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L/ha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40" dirty="0">
                <a:latin typeface="Tahoma"/>
                <a:cs typeface="Tahoma"/>
              </a:rPr>
              <a:t> działanie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antystresowe</a:t>
            </a:r>
            <a:r>
              <a:rPr sz="800" spc="-30" dirty="0">
                <a:latin typeface="Tahoma"/>
                <a:cs typeface="Tahoma"/>
              </a:rPr>
              <a:t> i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aktywacja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wzrostu.</a:t>
            </a:r>
            <a:endParaRPr sz="800">
              <a:latin typeface="Tahoma"/>
              <a:cs typeface="Tahoma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397190" y="577153"/>
            <a:ext cx="1513840" cy="267970"/>
            <a:chOff x="6397190" y="577153"/>
            <a:chExt cx="1513840" cy="267970"/>
          </a:xfrm>
        </p:grpSpPr>
        <p:sp>
          <p:nvSpPr>
            <p:cNvPr id="16" name="object 16"/>
            <p:cNvSpPr/>
            <p:nvPr/>
          </p:nvSpPr>
          <p:spPr>
            <a:xfrm>
              <a:off x="6397190" y="577153"/>
              <a:ext cx="1513840" cy="267970"/>
            </a:xfrm>
            <a:custGeom>
              <a:avLst/>
              <a:gdLst/>
              <a:ahLst/>
              <a:cxnLst/>
              <a:rect l="l" t="t" r="r" b="b"/>
              <a:pathLst>
                <a:path w="1513840" h="267969">
                  <a:moveTo>
                    <a:pt x="1050937" y="225526"/>
                  </a:moveTo>
                  <a:lnTo>
                    <a:pt x="496062" y="225526"/>
                  </a:lnTo>
                  <a:lnTo>
                    <a:pt x="497547" y="227126"/>
                  </a:lnTo>
                  <a:lnTo>
                    <a:pt x="498957" y="228790"/>
                  </a:lnTo>
                  <a:lnTo>
                    <a:pt x="544223" y="257846"/>
                  </a:lnTo>
                  <a:lnTo>
                    <a:pt x="598639" y="267436"/>
                  </a:lnTo>
                  <a:lnTo>
                    <a:pt x="621082" y="265752"/>
                  </a:lnTo>
                  <a:lnTo>
                    <a:pt x="642729" y="260886"/>
                  </a:lnTo>
                  <a:lnTo>
                    <a:pt x="663178" y="252977"/>
                  </a:lnTo>
                  <a:lnTo>
                    <a:pt x="682028" y="242163"/>
                  </a:lnTo>
                  <a:lnTo>
                    <a:pt x="806531" y="242163"/>
                  </a:lnTo>
                  <a:lnTo>
                    <a:pt x="807643" y="236842"/>
                  </a:lnTo>
                  <a:lnTo>
                    <a:pt x="1050937" y="236842"/>
                  </a:lnTo>
                  <a:lnTo>
                    <a:pt x="1050937" y="225526"/>
                  </a:lnTo>
                  <a:close/>
                </a:path>
                <a:path w="1513840" h="267969">
                  <a:moveTo>
                    <a:pt x="1513662" y="187185"/>
                  </a:moveTo>
                  <a:lnTo>
                    <a:pt x="1090764" y="187185"/>
                  </a:lnTo>
                  <a:lnTo>
                    <a:pt x="1096170" y="198832"/>
                  </a:lnTo>
                  <a:lnTo>
                    <a:pt x="1138658" y="245554"/>
                  </a:lnTo>
                  <a:lnTo>
                    <a:pt x="1188285" y="265015"/>
                  </a:lnTo>
                  <a:lnTo>
                    <a:pt x="1188964" y="265015"/>
                  </a:lnTo>
                  <a:lnTo>
                    <a:pt x="1216350" y="267436"/>
                  </a:lnTo>
                  <a:lnTo>
                    <a:pt x="1215758" y="267436"/>
                  </a:lnTo>
                  <a:lnTo>
                    <a:pt x="1244815" y="265015"/>
                  </a:lnTo>
                  <a:lnTo>
                    <a:pt x="1271601" y="257846"/>
                  </a:lnTo>
                  <a:lnTo>
                    <a:pt x="1316659" y="230162"/>
                  </a:lnTo>
                  <a:lnTo>
                    <a:pt x="1329702" y="215557"/>
                  </a:lnTo>
                  <a:lnTo>
                    <a:pt x="1513662" y="215557"/>
                  </a:lnTo>
                  <a:lnTo>
                    <a:pt x="1513662" y="187185"/>
                  </a:lnTo>
                  <a:close/>
                </a:path>
                <a:path w="1513840" h="267969">
                  <a:moveTo>
                    <a:pt x="153873" y="3302"/>
                  </a:moveTo>
                  <a:lnTo>
                    <a:pt x="40970" y="3302"/>
                  </a:lnTo>
                  <a:lnTo>
                    <a:pt x="0" y="264147"/>
                  </a:lnTo>
                  <a:lnTo>
                    <a:pt x="117881" y="264147"/>
                  </a:lnTo>
                  <a:lnTo>
                    <a:pt x="120827" y="235508"/>
                  </a:lnTo>
                  <a:lnTo>
                    <a:pt x="214213" y="235508"/>
                  </a:lnTo>
                  <a:lnTo>
                    <a:pt x="215798" y="230403"/>
                  </a:lnTo>
                  <a:lnTo>
                    <a:pt x="496062" y="230403"/>
                  </a:lnTo>
                  <a:lnTo>
                    <a:pt x="496062" y="225526"/>
                  </a:lnTo>
                  <a:lnTo>
                    <a:pt x="1050937" y="225526"/>
                  </a:lnTo>
                  <a:lnTo>
                    <a:pt x="1050937" y="187185"/>
                  </a:lnTo>
                  <a:lnTo>
                    <a:pt x="1513662" y="187185"/>
                  </a:lnTo>
                  <a:lnTo>
                    <a:pt x="1513662" y="161429"/>
                  </a:lnTo>
                  <a:lnTo>
                    <a:pt x="932014" y="161429"/>
                  </a:lnTo>
                  <a:lnTo>
                    <a:pt x="908499" y="93433"/>
                  </a:lnTo>
                  <a:lnTo>
                    <a:pt x="718934" y="93433"/>
                  </a:lnTo>
                  <a:lnTo>
                    <a:pt x="727124" y="90335"/>
                  </a:lnTo>
                  <a:lnTo>
                    <a:pt x="308902" y="90335"/>
                  </a:lnTo>
                  <a:lnTo>
                    <a:pt x="303425" y="55778"/>
                  </a:lnTo>
                  <a:lnTo>
                    <a:pt x="168376" y="55778"/>
                  </a:lnTo>
                  <a:lnTo>
                    <a:pt x="153873" y="3302"/>
                  </a:lnTo>
                  <a:close/>
                </a:path>
                <a:path w="1513840" h="267969">
                  <a:moveTo>
                    <a:pt x="214213" y="235508"/>
                  </a:moveTo>
                  <a:lnTo>
                    <a:pt x="120827" y="235508"/>
                  </a:lnTo>
                  <a:lnTo>
                    <a:pt x="129286" y="264147"/>
                  </a:lnTo>
                  <a:lnTo>
                    <a:pt x="205320" y="264147"/>
                  </a:lnTo>
                  <a:lnTo>
                    <a:pt x="214213" y="235508"/>
                  </a:lnTo>
                  <a:close/>
                </a:path>
                <a:path w="1513840" h="267969">
                  <a:moveTo>
                    <a:pt x="496062" y="230403"/>
                  </a:moveTo>
                  <a:lnTo>
                    <a:pt x="215798" y="230403"/>
                  </a:lnTo>
                  <a:lnTo>
                    <a:pt x="219075" y="264147"/>
                  </a:lnTo>
                  <a:lnTo>
                    <a:pt x="496062" y="264147"/>
                  </a:lnTo>
                  <a:lnTo>
                    <a:pt x="496062" y="230403"/>
                  </a:lnTo>
                  <a:close/>
                </a:path>
                <a:path w="1513840" h="267969">
                  <a:moveTo>
                    <a:pt x="806531" y="242163"/>
                  </a:moveTo>
                  <a:lnTo>
                    <a:pt x="682028" y="242163"/>
                  </a:lnTo>
                  <a:lnTo>
                    <a:pt x="674653" y="264147"/>
                  </a:lnTo>
                  <a:lnTo>
                    <a:pt x="801936" y="264147"/>
                  </a:lnTo>
                  <a:lnTo>
                    <a:pt x="806531" y="242163"/>
                  </a:lnTo>
                  <a:close/>
                </a:path>
                <a:path w="1513840" h="267969">
                  <a:moveTo>
                    <a:pt x="1050937" y="236842"/>
                  </a:moveTo>
                  <a:lnTo>
                    <a:pt x="833462" y="236842"/>
                  </a:lnTo>
                  <a:lnTo>
                    <a:pt x="840454" y="264147"/>
                  </a:lnTo>
                  <a:lnTo>
                    <a:pt x="1050937" y="264147"/>
                  </a:lnTo>
                  <a:lnTo>
                    <a:pt x="1050937" y="236842"/>
                  </a:lnTo>
                  <a:close/>
                </a:path>
                <a:path w="1513840" h="267969">
                  <a:moveTo>
                    <a:pt x="1513662" y="215557"/>
                  </a:moveTo>
                  <a:lnTo>
                    <a:pt x="1329702" y="215557"/>
                  </a:lnTo>
                  <a:lnTo>
                    <a:pt x="1329702" y="264147"/>
                  </a:lnTo>
                  <a:lnTo>
                    <a:pt x="1513662" y="264147"/>
                  </a:lnTo>
                  <a:lnTo>
                    <a:pt x="1513662" y="215557"/>
                  </a:lnTo>
                  <a:close/>
                </a:path>
                <a:path w="1513840" h="267969">
                  <a:moveTo>
                    <a:pt x="1115352" y="3302"/>
                  </a:moveTo>
                  <a:lnTo>
                    <a:pt x="932014" y="3302"/>
                  </a:lnTo>
                  <a:lnTo>
                    <a:pt x="932014" y="161429"/>
                  </a:lnTo>
                  <a:lnTo>
                    <a:pt x="1513662" y="161429"/>
                  </a:lnTo>
                  <a:lnTo>
                    <a:pt x="1513662" y="155308"/>
                  </a:lnTo>
                  <a:lnTo>
                    <a:pt x="1218984" y="155308"/>
                  </a:lnTo>
                  <a:lnTo>
                    <a:pt x="1212469" y="155168"/>
                  </a:lnTo>
                  <a:lnTo>
                    <a:pt x="1199832" y="126428"/>
                  </a:lnTo>
                  <a:lnTo>
                    <a:pt x="1202296" y="121005"/>
                  </a:lnTo>
                  <a:lnTo>
                    <a:pt x="1205407" y="117525"/>
                  </a:lnTo>
                  <a:lnTo>
                    <a:pt x="1208684" y="114096"/>
                  </a:lnTo>
                  <a:lnTo>
                    <a:pt x="1212291" y="112293"/>
                  </a:lnTo>
                  <a:lnTo>
                    <a:pt x="1448612" y="112293"/>
                  </a:lnTo>
                  <a:lnTo>
                    <a:pt x="1448612" y="50876"/>
                  </a:lnTo>
                  <a:lnTo>
                    <a:pt x="1329702" y="50876"/>
                  </a:lnTo>
                  <a:lnTo>
                    <a:pt x="1326057" y="46139"/>
                  </a:lnTo>
                  <a:lnTo>
                    <a:pt x="1322927" y="42430"/>
                  </a:lnTo>
                  <a:lnTo>
                    <a:pt x="1115352" y="42430"/>
                  </a:lnTo>
                  <a:lnTo>
                    <a:pt x="1115352" y="3302"/>
                  </a:lnTo>
                  <a:close/>
                </a:path>
                <a:path w="1513840" h="267969">
                  <a:moveTo>
                    <a:pt x="1448612" y="112293"/>
                  </a:moveTo>
                  <a:lnTo>
                    <a:pt x="1224661" y="112293"/>
                  </a:lnTo>
                  <a:lnTo>
                    <a:pt x="1228483" y="114325"/>
                  </a:lnTo>
                  <a:lnTo>
                    <a:pt x="1231569" y="117525"/>
                  </a:lnTo>
                  <a:lnTo>
                    <a:pt x="1234592" y="120764"/>
                  </a:lnTo>
                  <a:lnTo>
                    <a:pt x="1237107" y="126047"/>
                  </a:lnTo>
                  <a:lnTo>
                    <a:pt x="1237107" y="142278"/>
                  </a:lnTo>
                  <a:lnTo>
                    <a:pt x="1218984" y="155308"/>
                  </a:lnTo>
                  <a:lnTo>
                    <a:pt x="1513662" y="155308"/>
                  </a:lnTo>
                  <a:lnTo>
                    <a:pt x="1513662" y="151968"/>
                  </a:lnTo>
                  <a:lnTo>
                    <a:pt x="1448612" y="151968"/>
                  </a:lnTo>
                  <a:lnTo>
                    <a:pt x="1448612" y="112293"/>
                  </a:lnTo>
                  <a:close/>
                </a:path>
                <a:path w="1513840" h="267969">
                  <a:moveTo>
                    <a:pt x="877328" y="3302"/>
                  </a:moveTo>
                  <a:lnTo>
                    <a:pt x="762215" y="3302"/>
                  </a:lnTo>
                  <a:lnTo>
                    <a:pt x="731951" y="93433"/>
                  </a:lnTo>
                  <a:lnTo>
                    <a:pt x="908499" y="93433"/>
                  </a:lnTo>
                  <a:lnTo>
                    <a:pt x="877328" y="3302"/>
                  </a:lnTo>
                  <a:close/>
                </a:path>
                <a:path w="1513840" h="267969">
                  <a:moveTo>
                    <a:pt x="493839" y="3302"/>
                  </a:moveTo>
                  <a:lnTo>
                    <a:pt x="308902" y="3302"/>
                  </a:lnTo>
                  <a:lnTo>
                    <a:pt x="308902" y="90335"/>
                  </a:lnTo>
                  <a:lnTo>
                    <a:pt x="727124" y="90335"/>
                  </a:lnTo>
                  <a:lnTo>
                    <a:pt x="733846" y="87791"/>
                  </a:lnTo>
                  <a:lnTo>
                    <a:pt x="710436" y="47599"/>
                  </a:lnTo>
                  <a:lnTo>
                    <a:pt x="493839" y="44716"/>
                  </a:lnTo>
                  <a:lnTo>
                    <a:pt x="493839" y="3302"/>
                  </a:lnTo>
                  <a:close/>
                </a:path>
                <a:path w="1513840" h="267969">
                  <a:moveTo>
                    <a:pt x="295109" y="3302"/>
                  </a:moveTo>
                  <a:lnTo>
                    <a:pt x="182905" y="3302"/>
                  </a:lnTo>
                  <a:lnTo>
                    <a:pt x="168376" y="55778"/>
                  </a:lnTo>
                  <a:lnTo>
                    <a:pt x="303425" y="55778"/>
                  </a:lnTo>
                  <a:lnTo>
                    <a:pt x="295109" y="3302"/>
                  </a:lnTo>
                  <a:close/>
                </a:path>
                <a:path w="1513840" h="267969">
                  <a:moveTo>
                    <a:pt x="1448612" y="3302"/>
                  </a:moveTo>
                  <a:lnTo>
                    <a:pt x="1329702" y="3302"/>
                  </a:lnTo>
                  <a:lnTo>
                    <a:pt x="1329702" y="50876"/>
                  </a:lnTo>
                  <a:lnTo>
                    <a:pt x="1448612" y="50876"/>
                  </a:lnTo>
                  <a:lnTo>
                    <a:pt x="1448612" y="3302"/>
                  </a:lnTo>
                  <a:close/>
                </a:path>
                <a:path w="1513840" h="267969">
                  <a:moveTo>
                    <a:pt x="600441" y="0"/>
                  </a:moveTo>
                  <a:lnTo>
                    <a:pt x="600114" y="0"/>
                  </a:lnTo>
                  <a:lnTo>
                    <a:pt x="570966" y="2452"/>
                  </a:lnTo>
                  <a:lnTo>
                    <a:pt x="571343" y="2452"/>
                  </a:lnTo>
                  <a:lnTo>
                    <a:pt x="544649" y="9678"/>
                  </a:lnTo>
                  <a:lnTo>
                    <a:pt x="544797" y="9678"/>
                  </a:lnTo>
                  <a:lnTo>
                    <a:pt x="521052" y="21422"/>
                  </a:lnTo>
                  <a:lnTo>
                    <a:pt x="500617" y="37426"/>
                  </a:lnTo>
                  <a:lnTo>
                    <a:pt x="498284" y="39674"/>
                  </a:lnTo>
                  <a:lnTo>
                    <a:pt x="496049" y="42189"/>
                  </a:lnTo>
                  <a:lnTo>
                    <a:pt x="493839" y="44716"/>
                  </a:lnTo>
                  <a:lnTo>
                    <a:pt x="707708" y="44716"/>
                  </a:lnTo>
                  <a:lnTo>
                    <a:pt x="672022" y="17046"/>
                  </a:lnTo>
                  <a:lnTo>
                    <a:pt x="625783" y="1830"/>
                  </a:lnTo>
                  <a:lnTo>
                    <a:pt x="600441" y="0"/>
                  </a:lnTo>
                  <a:close/>
                </a:path>
                <a:path w="1513840" h="267969">
                  <a:moveTo>
                    <a:pt x="1219581" y="0"/>
                  </a:moveTo>
                  <a:lnTo>
                    <a:pt x="1170835" y="7542"/>
                  </a:lnTo>
                  <a:lnTo>
                    <a:pt x="1129195" y="29210"/>
                  </a:lnTo>
                  <a:lnTo>
                    <a:pt x="1115352" y="42430"/>
                  </a:lnTo>
                  <a:lnTo>
                    <a:pt x="1322927" y="42430"/>
                  </a:lnTo>
                  <a:lnTo>
                    <a:pt x="1274083" y="9678"/>
                  </a:lnTo>
                  <a:lnTo>
                    <a:pt x="121958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421437" y="597865"/>
              <a:ext cx="1468755" cy="226060"/>
            </a:xfrm>
            <a:custGeom>
              <a:avLst/>
              <a:gdLst/>
              <a:ahLst/>
              <a:cxnLst/>
              <a:rect l="l" t="t" r="r" b="b"/>
              <a:pathLst>
                <a:path w="1468754" h="226059">
                  <a:moveTo>
                    <a:pt x="287947" y="222694"/>
                  </a:moveTo>
                  <a:lnTo>
                    <a:pt x="253174" y="3289"/>
                  </a:lnTo>
                  <a:lnTo>
                    <a:pt x="174421" y="3289"/>
                  </a:lnTo>
                  <a:lnTo>
                    <a:pt x="147955" y="99136"/>
                  </a:lnTo>
                  <a:lnTo>
                    <a:pt x="146862" y="104698"/>
                  </a:lnTo>
                  <a:lnTo>
                    <a:pt x="146075" y="110883"/>
                  </a:lnTo>
                  <a:lnTo>
                    <a:pt x="145389" y="118770"/>
                  </a:lnTo>
                  <a:lnTo>
                    <a:pt x="143497" y="118770"/>
                  </a:lnTo>
                  <a:lnTo>
                    <a:pt x="141097" y="103212"/>
                  </a:lnTo>
                  <a:lnTo>
                    <a:pt x="139992" y="97828"/>
                  </a:lnTo>
                  <a:lnTo>
                    <a:pt x="113830" y="3289"/>
                  </a:lnTo>
                  <a:lnTo>
                    <a:pt x="34429" y="3289"/>
                  </a:lnTo>
                  <a:lnTo>
                    <a:pt x="0" y="222694"/>
                  </a:lnTo>
                  <a:lnTo>
                    <a:pt x="74917" y="222694"/>
                  </a:lnTo>
                  <a:lnTo>
                    <a:pt x="85763" y="116459"/>
                  </a:lnTo>
                  <a:lnTo>
                    <a:pt x="85763" y="102628"/>
                  </a:lnTo>
                  <a:lnTo>
                    <a:pt x="87998" y="102628"/>
                  </a:lnTo>
                  <a:lnTo>
                    <a:pt x="89281" y="115125"/>
                  </a:lnTo>
                  <a:lnTo>
                    <a:pt x="90208" y="120408"/>
                  </a:lnTo>
                  <a:lnTo>
                    <a:pt x="120535" y="222694"/>
                  </a:lnTo>
                  <a:lnTo>
                    <a:pt x="165798" y="222694"/>
                  </a:lnTo>
                  <a:lnTo>
                    <a:pt x="197358" y="121069"/>
                  </a:lnTo>
                  <a:lnTo>
                    <a:pt x="198640" y="117792"/>
                  </a:lnTo>
                  <a:lnTo>
                    <a:pt x="201536" y="102628"/>
                  </a:lnTo>
                  <a:lnTo>
                    <a:pt x="202780" y="102628"/>
                  </a:lnTo>
                  <a:lnTo>
                    <a:pt x="203098" y="116459"/>
                  </a:lnTo>
                  <a:lnTo>
                    <a:pt x="204063" y="124358"/>
                  </a:lnTo>
                  <a:lnTo>
                    <a:pt x="213614" y="222694"/>
                  </a:lnTo>
                  <a:lnTo>
                    <a:pt x="287947" y="222694"/>
                  </a:lnTo>
                  <a:close/>
                </a:path>
                <a:path w="1468754" h="226059">
                  <a:moveTo>
                    <a:pt x="451091" y="163004"/>
                  </a:moveTo>
                  <a:lnTo>
                    <a:pt x="382854" y="163004"/>
                  </a:lnTo>
                  <a:lnTo>
                    <a:pt x="382854" y="141414"/>
                  </a:lnTo>
                  <a:lnTo>
                    <a:pt x="442810" y="141414"/>
                  </a:lnTo>
                  <a:lnTo>
                    <a:pt x="442810" y="84264"/>
                  </a:lnTo>
                  <a:lnTo>
                    <a:pt x="382854" y="84264"/>
                  </a:lnTo>
                  <a:lnTo>
                    <a:pt x="382854" y="63944"/>
                  </a:lnTo>
                  <a:lnTo>
                    <a:pt x="448881" y="63944"/>
                  </a:lnTo>
                  <a:lnTo>
                    <a:pt x="448881" y="2984"/>
                  </a:lnTo>
                  <a:lnTo>
                    <a:pt x="305358" y="2984"/>
                  </a:lnTo>
                  <a:lnTo>
                    <a:pt x="305358" y="63944"/>
                  </a:lnTo>
                  <a:lnTo>
                    <a:pt x="305358" y="84264"/>
                  </a:lnTo>
                  <a:lnTo>
                    <a:pt x="305358" y="141414"/>
                  </a:lnTo>
                  <a:lnTo>
                    <a:pt x="305358" y="163004"/>
                  </a:lnTo>
                  <a:lnTo>
                    <a:pt x="305358" y="222694"/>
                  </a:lnTo>
                  <a:lnTo>
                    <a:pt x="451091" y="222694"/>
                  </a:lnTo>
                  <a:lnTo>
                    <a:pt x="451091" y="163004"/>
                  </a:lnTo>
                  <a:close/>
                </a:path>
                <a:path w="1468754" h="226059">
                  <a:moveTo>
                    <a:pt x="691438" y="93459"/>
                  </a:moveTo>
                  <a:lnTo>
                    <a:pt x="572173" y="93459"/>
                  </a:lnTo>
                  <a:lnTo>
                    <a:pt x="572173" y="145453"/>
                  </a:lnTo>
                  <a:lnTo>
                    <a:pt x="607250" y="145453"/>
                  </a:lnTo>
                  <a:lnTo>
                    <a:pt x="602996" y="153339"/>
                  </a:lnTo>
                  <a:lnTo>
                    <a:pt x="596239" y="159232"/>
                  </a:lnTo>
                  <a:lnTo>
                    <a:pt x="587336" y="162915"/>
                  </a:lnTo>
                  <a:lnTo>
                    <a:pt x="576630" y="164185"/>
                  </a:lnTo>
                  <a:lnTo>
                    <a:pt x="560260" y="160718"/>
                  </a:lnTo>
                  <a:lnTo>
                    <a:pt x="547573" y="151015"/>
                  </a:lnTo>
                  <a:lnTo>
                    <a:pt x="539369" y="136144"/>
                  </a:lnTo>
                  <a:lnTo>
                    <a:pt x="536448" y="117157"/>
                  </a:lnTo>
                  <a:lnTo>
                    <a:pt x="539635" y="96926"/>
                  </a:lnTo>
                  <a:lnTo>
                    <a:pt x="548500" y="81000"/>
                  </a:lnTo>
                  <a:lnTo>
                    <a:pt x="562013" y="70561"/>
                  </a:lnTo>
                  <a:lnTo>
                    <a:pt x="579170" y="66814"/>
                  </a:lnTo>
                  <a:lnTo>
                    <a:pt x="588327" y="67767"/>
                  </a:lnTo>
                  <a:lnTo>
                    <a:pt x="595985" y="70751"/>
                  </a:lnTo>
                  <a:lnTo>
                    <a:pt x="602564" y="75958"/>
                  </a:lnTo>
                  <a:lnTo>
                    <a:pt x="608482" y="83578"/>
                  </a:lnTo>
                  <a:lnTo>
                    <a:pt x="680605" y="55981"/>
                  </a:lnTo>
                  <a:lnTo>
                    <a:pt x="655383" y="26022"/>
                  </a:lnTo>
                  <a:lnTo>
                    <a:pt x="619036" y="6464"/>
                  </a:lnTo>
                  <a:lnTo>
                    <a:pt x="576008" y="0"/>
                  </a:lnTo>
                  <a:lnTo>
                    <a:pt x="528015" y="8255"/>
                  </a:lnTo>
                  <a:lnTo>
                    <a:pt x="490842" y="31508"/>
                  </a:lnTo>
                  <a:lnTo>
                    <a:pt x="466826" y="67462"/>
                  </a:lnTo>
                  <a:lnTo>
                    <a:pt x="458304" y="113817"/>
                  </a:lnTo>
                  <a:lnTo>
                    <a:pt x="466801" y="159245"/>
                  </a:lnTo>
                  <a:lnTo>
                    <a:pt x="490639" y="194716"/>
                  </a:lnTo>
                  <a:lnTo>
                    <a:pt x="527329" y="217766"/>
                  </a:lnTo>
                  <a:lnTo>
                    <a:pt x="574382" y="225996"/>
                  </a:lnTo>
                  <a:lnTo>
                    <a:pt x="600011" y="223481"/>
                  </a:lnTo>
                  <a:lnTo>
                    <a:pt x="645883" y="204508"/>
                  </a:lnTo>
                  <a:lnTo>
                    <a:pt x="677214" y="171551"/>
                  </a:lnTo>
                  <a:lnTo>
                    <a:pt x="690194" y="125945"/>
                  </a:lnTo>
                  <a:lnTo>
                    <a:pt x="691438" y="93459"/>
                  </a:lnTo>
                  <a:close/>
                </a:path>
                <a:path w="1468754" h="226059">
                  <a:moveTo>
                    <a:pt x="914222" y="222694"/>
                  </a:moveTo>
                  <a:lnTo>
                    <a:pt x="904798" y="195427"/>
                  </a:lnTo>
                  <a:lnTo>
                    <a:pt x="886802" y="143421"/>
                  </a:lnTo>
                  <a:lnTo>
                    <a:pt x="863600" y="76301"/>
                  </a:lnTo>
                  <a:lnTo>
                    <a:pt x="838339" y="3289"/>
                  </a:lnTo>
                  <a:lnTo>
                    <a:pt x="811872" y="3289"/>
                  </a:lnTo>
                  <a:lnTo>
                    <a:pt x="811872" y="143421"/>
                  </a:lnTo>
                  <a:lnTo>
                    <a:pt x="780948" y="143421"/>
                  </a:lnTo>
                  <a:lnTo>
                    <a:pt x="791451" y="101015"/>
                  </a:lnTo>
                  <a:lnTo>
                    <a:pt x="792721" y="95732"/>
                  </a:lnTo>
                  <a:lnTo>
                    <a:pt x="794931" y="76301"/>
                  </a:lnTo>
                  <a:lnTo>
                    <a:pt x="797801" y="76301"/>
                  </a:lnTo>
                  <a:lnTo>
                    <a:pt x="798804" y="86817"/>
                  </a:lnTo>
                  <a:lnTo>
                    <a:pt x="802017" y="101015"/>
                  </a:lnTo>
                  <a:lnTo>
                    <a:pt x="811872" y="143421"/>
                  </a:lnTo>
                  <a:lnTo>
                    <a:pt x="811872" y="3289"/>
                  </a:lnTo>
                  <a:lnTo>
                    <a:pt x="752868" y="3289"/>
                  </a:lnTo>
                  <a:lnTo>
                    <a:pt x="679234" y="222694"/>
                  </a:lnTo>
                  <a:lnTo>
                    <a:pt x="760844" y="222694"/>
                  </a:lnTo>
                  <a:lnTo>
                    <a:pt x="766584" y="195427"/>
                  </a:lnTo>
                  <a:lnTo>
                    <a:pt x="825246" y="195427"/>
                  </a:lnTo>
                  <a:lnTo>
                    <a:pt x="832281" y="222694"/>
                  </a:lnTo>
                  <a:lnTo>
                    <a:pt x="914222" y="222694"/>
                  </a:lnTo>
                  <a:close/>
                </a:path>
                <a:path w="1468754" h="226059">
                  <a:moveTo>
                    <a:pt x="1070368" y="2984"/>
                  </a:moveTo>
                  <a:lnTo>
                    <a:pt x="928509" y="2984"/>
                  </a:lnTo>
                  <a:lnTo>
                    <a:pt x="928509" y="65214"/>
                  </a:lnTo>
                  <a:lnTo>
                    <a:pt x="928509" y="88074"/>
                  </a:lnTo>
                  <a:lnTo>
                    <a:pt x="928509" y="145224"/>
                  </a:lnTo>
                  <a:lnTo>
                    <a:pt x="928509" y="222694"/>
                  </a:lnTo>
                  <a:lnTo>
                    <a:pt x="1005967" y="222694"/>
                  </a:lnTo>
                  <a:lnTo>
                    <a:pt x="1005967" y="145224"/>
                  </a:lnTo>
                  <a:lnTo>
                    <a:pt x="1062723" y="145224"/>
                  </a:lnTo>
                  <a:lnTo>
                    <a:pt x="1062723" y="88074"/>
                  </a:lnTo>
                  <a:lnTo>
                    <a:pt x="1005967" y="88074"/>
                  </a:lnTo>
                  <a:lnTo>
                    <a:pt x="1005967" y="65214"/>
                  </a:lnTo>
                  <a:lnTo>
                    <a:pt x="1070368" y="65214"/>
                  </a:lnTo>
                  <a:lnTo>
                    <a:pt x="1070368" y="2984"/>
                  </a:lnTo>
                  <a:close/>
                </a:path>
                <a:path w="1468754" h="226059">
                  <a:moveTo>
                    <a:pt x="1311706" y="113207"/>
                  </a:moveTo>
                  <a:lnTo>
                    <a:pt x="1303807" y="70764"/>
                  </a:lnTo>
                  <a:lnTo>
                    <a:pt x="1303172" y="67335"/>
                  </a:lnTo>
                  <a:lnTo>
                    <a:pt x="1279232" y="31572"/>
                  </a:lnTo>
                  <a:lnTo>
                    <a:pt x="1242441" y="8331"/>
                  </a:lnTo>
                  <a:lnTo>
                    <a:pt x="1233589" y="6781"/>
                  </a:lnTo>
                  <a:lnTo>
                    <a:pt x="1233589" y="113830"/>
                  </a:lnTo>
                  <a:lnTo>
                    <a:pt x="1230807" y="130187"/>
                  </a:lnTo>
                  <a:lnTo>
                    <a:pt x="1230744" y="130594"/>
                  </a:lnTo>
                  <a:lnTo>
                    <a:pt x="1222883" y="143497"/>
                  </a:lnTo>
                  <a:lnTo>
                    <a:pt x="1222756" y="143713"/>
                  </a:lnTo>
                  <a:lnTo>
                    <a:pt x="1210475" y="152260"/>
                  </a:lnTo>
                  <a:lnTo>
                    <a:pt x="1194727" y="155308"/>
                  </a:lnTo>
                  <a:lnTo>
                    <a:pt x="1178953" y="152260"/>
                  </a:lnTo>
                  <a:lnTo>
                    <a:pt x="1178737" y="152260"/>
                  </a:lnTo>
                  <a:lnTo>
                    <a:pt x="1166037" y="143497"/>
                  </a:lnTo>
                  <a:lnTo>
                    <a:pt x="1157795" y="130187"/>
                  </a:lnTo>
                  <a:lnTo>
                    <a:pt x="1154950" y="113830"/>
                  </a:lnTo>
                  <a:lnTo>
                    <a:pt x="1154836" y="113207"/>
                  </a:lnTo>
                  <a:lnTo>
                    <a:pt x="1157770" y="96316"/>
                  </a:lnTo>
                  <a:lnTo>
                    <a:pt x="1165872" y="82867"/>
                  </a:lnTo>
                  <a:lnTo>
                    <a:pt x="1178102" y="73977"/>
                  </a:lnTo>
                  <a:lnTo>
                    <a:pt x="1193419" y="70764"/>
                  </a:lnTo>
                  <a:lnTo>
                    <a:pt x="1210233" y="73977"/>
                  </a:lnTo>
                  <a:lnTo>
                    <a:pt x="1209916" y="73977"/>
                  </a:lnTo>
                  <a:lnTo>
                    <a:pt x="1222476" y="82689"/>
                  </a:lnTo>
                  <a:lnTo>
                    <a:pt x="1230680" y="96316"/>
                  </a:lnTo>
                  <a:lnTo>
                    <a:pt x="1233487" y="113207"/>
                  </a:lnTo>
                  <a:lnTo>
                    <a:pt x="1233589" y="113830"/>
                  </a:lnTo>
                  <a:lnTo>
                    <a:pt x="1233589" y="6781"/>
                  </a:lnTo>
                  <a:lnTo>
                    <a:pt x="1195324" y="38"/>
                  </a:lnTo>
                  <a:lnTo>
                    <a:pt x="1173594" y="1727"/>
                  </a:lnTo>
                  <a:lnTo>
                    <a:pt x="1152893" y="6578"/>
                  </a:lnTo>
                  <a:lnTo>
                    <a:pt x="1117815" y="24726"/>
                  </a:lnTo>
                  <a:lnTo>
                    <a:pt x="1087729" y="63169"/>
                  </a:lnTo>
                  <a:lnTo>
                    <a:pt x="1076744" y="111226"/>
                  </a:lnTo>
                  <a:lnTo>
                    <a:pt x="1085227" y="157607"/>
                  </a:lnTo>
                  <a:lnTo>
                    <a:pt x="1108951" y="193903"/>
                  </a:lnTo>
                  <a:lnTo>
                    <a:pt x="1145527" y="217678"/>
                  </a:lnTo>
                  <a:lnTo>
                    <a:pt x="1146009" y="217678"/>
                  </a:lnTo>
                  <a:lnTo>
                    <a:pt x="1191818" y="225996"/>
                  </a:lnTo>
                  <a:lnTo>
                    <a:pt x="1240282" y="217678"/>
                  </a:lnTo>
                  <a:lnTo>
                    <a:pt x="1278191" y="194386"/>
                  </a:lnTo>
                  <a:lnTo>
                    <a:pt x="1302893" y="158724"/>
                  </a:lnTo>
                  <a:lnTo>
                    <a:pt x="1303553" y="155308"/>
                  </a:lnTo>
                  <a:lnTo>
                    <a:pt x="1311592" y="113830"/>
                  </a:lnTo>
                  <a:lnTo>
                    <a:pt x="1311706" y="113207"/>
                  </a:lnTo>
                  <a:close/>
                </a:path>
                <a:path w="1468754" h="226059">
                  <a:moveTo>
                    <a:pt x="1468691" y="151574"/>
                  </a:moveTo>
                  <a:lnTo>
                    <a:pt x="1403642" y="151574"/>
                  </a:lnTo>
                  <a:lnTo>
                    <a:pt x="1403642" y="2984"/>
                  </a:lnTo>
                  <a:lnTo>
                    <a:pt x="1326184" y="2984"/>
                  </a:lnTo>
                  <a:lnTo>
                    <a:pt x="1326184" y="151574"/>
                  </a:lnTo>
                  <a:lnTo>
                    <a:pt x="1326184" y="222694"/>
                  </a:lnTo>
                  <a:lnTo>
                    <a:pt x="1468691" y="222694"/>
                  </a:lnTo>
                  <a:lnTo>
                    <a:pt x="1468691" y="15157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11013906" y="576652"/>
            <a:ext cx="408940" cy="396240"/>
            <a:chOff x="11013906" y="576652"/>
            <a:chExt cx="408940" cy="396240"/>
          </a:xfrm>
        </p:grpSpPr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39908" y="665949"/>
              <a:ext cx="156830" cy="2270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25962" y="827202"/>
              <a:ext cx="167335" cy="3144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03953" y="683780"/>
              <a:ext cx="221576" cy="95567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144135" y="649287"/>
              <a:ext cx="109991" cy="2457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105629" y="778472"/>
              <a:ext cx="219900" cy="9352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053553" y="576652"/>
              <a:ext cx="331895" cy="120561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013906" y="790536"/>
              <a:ext cx="408890" cy="182185"/>
            </a:xfrm>
            <a:prstGeom prst="rect">
              <a:avLst/>
            </a:prstGeom>
          </p:spPr>
        </p:pic>
      </p:grpSp>
      <p:grpSp>
        <p:nvGrpSpPr>
          <p:cNvPr id="26" name="object 26"/>
          <p:cNvGrpSpPr/>
          <p:nvPr/>
        </p:nvGrpSpPr>
        <p:grpSpPr>
          <a:xfrm>
            <a:off x="9878656" y="599503"/>
            <a:ext cx="1008380" cy="1280160"/>
            <a:chOff x="9878656" y="599503"/>
            <a:chExt cx="1008380" cy="1280160"/>
          </a:xfrm>
        </p:grpSpPr>
        <p:pic>
          <p:nvPicPr>
            <p:cNvPr id="27" name="object 2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260774" y="664324"/>
              <a:ext cx="625830" cy="1108646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878656" y="599503"/>
              <a:ext cx="722388" cy="1279702"/>
            </a:xfrm>
            <a:prstGeom prst="rect">
              <a:avLst/>
            </a:prstGeom>
          </p:spPr>
        </p:pic>
      </p:grpSp>
      <p:grpSp>
        <p:nvGrpSpPr>
          <p:cNvPr id="29" name="object 29"/>
          <p:cNvGrpSpPr/>
          <p:nvPr/>
        </p:nvGrpSpPr>
        <p:grpSpPr>
          <a:xfrm>
            <a:off x="6397193" y="5400192"/>
            <a:ext cx="5046980" cy="1014730"/>
            <a:chOff x="6397193" y="5400192"/>
            <a:chExt cx="5046980" cy="1014730"/>
          </a:xfrm>
        </p:grpSpPr>
        <p:sp>
          <p:nvSpPr>
            <p:cNvPr id="30" name="object 30"/>
            <p:cNvSpPr/>
            <p:nvPr/>
          </p:nvSpPr>
          <p:spPr>
            <a:xfrm>
              <a:off x="6397193" y="5400192"/>
              <a:ext cx="5040630" cy="1008380"/>
            </a:xfrm>
            <a:custGeom>
              <a:avLst/>
              <a:gdLst/>
              <a:ahLst/>
              <a:cxnLst/>
              <a:rect l="l" t="t" r="r" b="b"/>
              <a:pathLst>
                <a:path w="5040630" h="1008379">
                  <a:moveTo>
                    <a:pt x="1007999" y="252006"/>
                  </a:moveTo>
                  <a:lnTo>
                    <a:pt x="0" y="252006"/>
                  </a:lnTo>
                  <a:lnTo>
                    <a:pt x="0" y="756005"/>
                  </a:lnTo>
                  <a:lnTo>
                    <a:pt x="0" y="1008011"/>
                  </a:lnTo>
                  <a:lnTo>
                    <a:pt x="1007999" y="1008011"/>
                  </a:lnTo>
                  <a:lnTo>
                    <a:pt x="1007999" y="756005"/>
                  </a:lnTo>
                  <a:lnTo>
                    <a:pt x="1007999" y="252006"/>
                  </a:lnTo>
                  <a:close/>
                </a:path>
                <a:path w="5040630" h="1008379">
                  <a:moveTo>
                    <a:pt x="5040007" y="0"/>
                  </a:moveTo>
                  <a:lnTo>
                    <a:pt x="4032008" y="0"/>
                  </a:lnTo>
                  <a:lnTo>
                    <a:pt x="3024009" y="0"/>
                  </a:lnTo>
                  <a:lnTo>
                    <a:pt x="2016010" y="0"/>
                  </a:lnTo>
                  <a:lnTo>
                    <a:pt x="1008011" y="0"/>
                  </a:lnTo>
                  <a:lnTo>
                    <a:pt x="1008011" y="252006"/>
                  </a:lnTo>
                  <a:lnTo>
                    <a:pt x="2016010" y="252006"/>
                  </a:lnTo>
                  <a:lnTo>
                    <a:pt x="3024009" y="252006"/>
                  </a:lnTo>
                  <a:lnTo>
                    <a:pt x="4032008" y="252006"/>
                  </a:lnTo>
                  <a:lnTo>
                    <a:pt x="5040007" y="252006"/>
                  </a:lnTo>
                  <a:lnTo>
                    <a:pt x="5040007" y="0"/>
                  </a:lnTo>
                  <a:close/>
                </a:path>
              </a:pathLst>
            </a:custGeom>
            <a:solidFill>
              <a:srgbClr val="D51C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405205" y="5904192"/>
              <a:ext cx="4032250" cy="252095"/>
            </a:xfrm>
            <a:custGeom>
              <a:avLst/>
              <a:gdLst/>
              <a:ahLst/>
              <a:cxnLst/>
              <a:rect l="l" t="t" r="r" b="b"/>
              <a:pathLst>
                <a:path w="4032250" h="252095">
                  <a:moveTo>
                    <a:pt x="4031996" y="0"/>
                  </a:moveTo>
                  <a:lnTo>
                    <a:pt x="3023997" y="0"/>
                  </a:lnTo>
                  <a:lnTo>
                    <a:pt x="2015998" y="0"/>
                  </a:lnTo>
                  <a:lnTo>
                    <a:pt x="1007999" y="0"/>
                  </a:lnTo>
                  <a:lnTo>
                    <a:pt x="0" y="0"/>
                  </a:lnTo>
                  <a:lnTo>
                    <a:pt x="0" y="252006"/>
                  </a:lnTo>
                  <a:lnTo>
                    <a:pt x="1007999" y="252006"/>
                  </a:lnTo>
                  <a:lnTo>
                    <a:pt x="2015998" y="252006"/>
                  </a:lnTo>
                  <a:lnTo>
                    <a:pt x="3023997" y="252006"/>
                  </a:lnTo>
                  <a:lnTo>
                    <a:pt x="4031996" y="252006"/>
                  </a:lnTo>
                  <a:lnTo>
                    <a:pt x="4031996" y="0"/>
                  </a:lnTo>
                  <a:close/>
                </a:path>
              </a:pathLst>
            </a:custGeom>
            <a:solidFill>
              <a:srgbClr val="E3E3E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397193" y="5897854"/>
              <a:ext cx="1008380" cy="264795"/>
            </a:xfrm>
            <a:custGeom>
              <a:avLst/>
              <a:gdLst/>
              <a:ahLst/>
              <a:cxnLst/>
              <a:rect l="l" t="t" r="r" b="b"/>
              <a:pathLst>
                <a:path w="1008379" h="264795">
                  <a:moveTo>
                    <a:pt x="1007999" y="251993"/>
                  </a:moveTo>
                  <a:lnTo>
                    <a:pt x="0" y="251993"/>
                  </a:lnTo>
                  <a:lnTo>
                    <a:pt x="0" y="264693"/>
                  </a:lnTo>
                  <a:lnTo>
                    <a:pt x="1007999" y="264693"/>
                  </a:lnTo>
                  <a:lnTo>
                    <a:pt x="1007999" y="251993"/>
                  </a:lnTo>
                  <a:close/>
                </a:path>
                <a:path w="1008379" h="264795">
                  <a:moveTo>
                    <a:pt x="1007999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1007999" y="12700"/>
                  </a:lnTo>
                  <a:lnTo>
                    <a:pt x="10079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8413200" y="5904192"/>
              <a:ext cx="0" cy="252095"/>
            </a:xfrm>
            <a:custGeom>
              <a:avLst/>
              <a:gdLst/>
              <a:ahLst/>
              <a:cxnLst/>
              <a:rect l="l" t="t" r="r" b="b"/>
              <a:pathLst>
                <a:path h="252095">
                  <a:moveTo>
                    <a:pt x="0" y="252006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9421199" y="5904192"/>
              <a:ext cx="0" cy="252095"/>
            </a:xfrm>
            <a:custGeom>
              <a:avLst/>
              <a:gdLst/>
              <a:ahLst/>
              <a:cxnLst/>
              <a:rect l="l" t="t" r="r" b="b"/>
              <a:pathLst>
                <a:path h="252095">
                  <a:moveTo>
                    <a:pt x="0" y="252006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0429199" y="5904192"/>
              <a:ext cx="0" cy="252095"/>
            </a:xfrm>
            <a:custGeom>
              <a:avLst/>
              <a:gdLst/>
              <a:ahLst/>
              <a:cxnLst/>
              <a:rect l="l" t="t" r="r" b="b"/>
              <a:pathLst>
                <a:path h="252095">
                  <a:moveTo>
                    <a:pt x="0" y="252006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1437199" y="5904192"/>
              <a:ext cx="0" cy="252095"/>
            </a:xfrm>
            <a:custGeom>
              <a:avLst/>
              <a:gdLst/>
              <a:ahLst/>
              <a:cxnLst/>
              <a:rect l="l" t="t" r="r" b="b"/>
              <a:pathLst>
                <a:path h="252095">
                  <a:moveTo>
                    <a:pt x="0" y="252006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413200" y="5652191"/>
              <a:ext cx="0" cy="252095"/>
            </a:xfrm>
            <a:custGeom>
              <a:avLst/>
              <a:gdLst/>
              <a:ahLst/>
              <a:cxnLst/>
              <a:rect l="l" t="t" r="r" b="b"/>
              <a:pathLst>
                <a:path h="252095">
                  <a:moveTo>
                    <a:pt x="0" y="252006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9421199" y="5652191"/>
              <a:ext cx="0" cy="252095"/>
            </a:xfrm>
            <a:custGeom>
              <a:avLst/>
              <a:gdLst/>
              <a:ahLst/>
              <a:cxnLst/>
              <a:rect l="l" t="t" r="r" b="b"/>
              <a:pathLst>
                <a:path h="252095">
                  <a:moveTo>
                    <a:pt x="0" y="252006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0429199" y="5652191"/>
              <a:ext cx="0" cy="252095"/>
            </a:xfrm>
            <a:custGeom>
              <a:avLst/>
              <a:gdLst/>
              <a:ahLst/>
              <a:cxnLst/>
              <a:rect l="l" t="t" r="r" b="b"/>
              <a:pathLst>
                <a:path h="252095">
                  <a:moveTo>
                    <a:pt x="0" y="252006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8413200" y="6156192"/>
              <a:ext cx="0" cy="252095"/>
            </a:xfrm>
            <a:custGeom>
              <a:avLst/>
              <a:gdLst/>
              <a:ahLst/>
              <a:cxnLst/>
              <a:rect l="l" t="t" r="r" b="b"/>
              <a:pathLst>
                <a:path h="252095">
                  <a:moveTo>
                    <a:pt x="0" y="252006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9421199" y="6156192"/>
              <a:ext cx="0" cy="252095"/>
            </a:xfrm>
            <a:custGeom>
              <a:avLst/>
              <a:gdLst/>
              <a:ahLst/>
              <a:cxnLst/>
              <a:rect l="l" t="t" r="r" b="b"/>
              <a:pathLst>
                <a:path h="252095">
                  <a:moveTo>
                    <a:pt x="0" y="252006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0429199" y="6156192"/>
              <a:ext cx="0" cy="252095"/>
            </a:xfrm>
            <a:custGeom>
              <a:avLst/>
              <a:gdLst/>
              <a:ahLst/>
              <a:cxnLst/>
              <a:rect l="l" t="t" r="r" b="b"/>
              <a:pathLst>
                <a:path h="252095">
                  <a:moveTo>
                    <a:pt x="0" y="252006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E3E3E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7441913" y="5465129"/>
            <a:ext cx="934719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0" dirty="0">
                <a:solidFill>
                  <a:srgbClr val="FFFFFF"/>
                </a:solidFill>
                <a:latin typeface="Tahoma"/>
                <a:cs typeface="Tahoma"/>
              </a:rPr>
              <a:t>Aminokwasy</a:t>
            </a:r>
            <a:r>
              <a:rPr sz="800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30" dirty="0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sz="800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35" dirty="0">
                <a:solidFill>
                  <a:srgbClr val="FFFFFF"/>
                </a:solidFill>
                <a:latin typeface="Tahoma"/>
                <a:cs typeface="Tahoma"/>
              </a:rPr>
              <a:t>proteiny</a:t>
            </a:r>
            <a:endParaRPr sz="800">
              <a:latin typeface="Tahoma"/>
              <a:cs typeface="Tahom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8754078" y="5465129"/>
            <a:ext cx="32639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FFFFFF"/>
                </a:solidFill>
                <a:latin typeface="Tahoma"/>
                <a:cs typeface="Tahoma"/>
              </a:rPr>
              <a:t>Betainy</a:t>
            </a:r>
            <a:endParaRPr sz="800">
              <a:latin typeface="Tahoma"/>
              <a:cs typeface="Tahoma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723240" y="5465129"/>
            <a:ext cx="40386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45" dirty="0">
                <a:solidFill>
                  <a:srgbClr val="FFFFFF"/>
                </a:solidFill>
                <a:latin typeface="Tahoma"/>
                <a:cs typeface="Tahoma"/>
              </a:rPr>
              <a:t>Witaminy</a:t>
            </a:r>
            <a:endParaRPr sz="800">
              <a:latin typeface="Tahoma"/>
              <a:cs typeface="Tahoma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0575055" y="5465129"/>
            <a:ext cx="71691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FFFFFF"/>
                </a:solidFill>
                <a:latin typeface="Tahoma"/>
                <a:cs typeface="Tahoma"/>
              </a:rPr>
              <a:t>Czynniki </a:t>
            </a:r>
            <a:r>
              <a:rPr sz="800" spc="-20" dirty="0">
                <a:solidFill>
                  <a:srgbClr val="FFFFFF"/>
                </a:solidFill>
                <a:latin typeface="Tahoma"/>
                <a:cs typeface="Tahoma"/>
              </a:rPr>
              <a:t>wzrostu</a:t>
            </a:r>
            <a:endParaRPr sz="800">
              <a:latin typeface="Tahoma"/>
              <a:cs typeface="Tahoma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6693020" y="5713947"/>
            <a:ext cx="41783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25" dirty="0">
                <a:solidFill>
                  <a:srgbClr val="FFFFFF"/>
                </a:solidFill>
                <a:latin typeface="Tahoma"/>
                <a:cs typeface="Tahoma"/>
              </a:rPr>
              <a:t>Antystres</a:t>
            </a:r>
            <a:endParaRPr sz="800">
              <a:latin typeface="Tahoma"/>
              <a:cs typeface="Tahoma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6621494" y="5969166"/>
            <a:ext cx="55943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40" dirty="0">
                <a:solidFill>
                  <a:srgbClr val="FFFFFF"/>
                </a:solidFill>
                <a:latin typeface="Tahoma"/>
                <a:cs typeface="Tahoma"/>
              </a:rPr>
              <a:t>Wzrost</a:t>
            </a:r>
            <a:r>
              <a:rPr sz="800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800" spc="-20" dirty="0">
                <a:solidFill>
                  <a:srgbClr val="FFFFFF"/>
                </a:solidFill>
                <a:latin typeface="Tahoma"/>
                <a:cs typeface="Tahoma"/>
              </a:rPr>
              <a:t>roślin</a:t>
            </a:r>
            <a:endParaRPr sz="800">
              <a:latin typeface="Tahoma"/>
              <a:cs typeface="Tahoma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6691598" y="6224385"/>
            <a:ext cx="419734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35" dirty="0">
                <a:solidFill>
                  <a:srgbClr val="FFFFFF"/>
                </a:solidFill>
                <a:latin typeface="Tahoma"/>
                <a:cs typeface="Tahoma"/>
              </a:rPr>
              <a:t>Transport</a:t>
            </a:r>
            <a:endParaRPr sz="800">
              <a:latin typeface="Tahoma"/>
              <a:cs typeface="Tahoma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7884004" y="5740712"/>
            <a:ext cx="3121025" cy="606425"/>
            <a:chOff x="7884004" y="5740712"/>
            <a:chExt cx="3121025" cy="606425"/>
          </a:xfrm>
        </p:grpSpPr>
        <p:pic>
          <p:nvPicPr>
            <p:cNvPr id="51" name="object 5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892803" y="5740712"/>
              <a:ext cx="90817" cy="99199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884004" y="5740712"/>
              <a:ext cx="90817" cy="99199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913815" y="5740712"/>
              <a:ext cx="90817" cy="99199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871792" y="5740712"/>
              <a:ext cx="90817" cy="99199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884004" y="5994094"/>
              <a:ext cx="90817" cy="99199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892803" y="5994094"/>
              <a:ext cx="90817" cy="99199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913815" y="5994094"/>
              <a:ext cx="90817" cy="99199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884004" y="6247474"/>
              <a:ext cx="90817" cy="99199"/>
            </a:xfrm>
            <a:prstGeom prst="rect">
              <a:avLst/>
            </a:prstGeom>
          </p:spPr>
        </p:pic>
      </p:grpSp>
      <p:sp>
        <p:nvSpPr>
          <p:cNvPr id="59" name="object 59"/>
          <p:cNvSpPr txBox="1"/>
          <p:nvPr/>
        </p:nvSpPr>
        <p:spPr>
          <a:xfrm>
            <a:off x="444500" y="8114302"/>
            <a:ext cx="8128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35" dirty="0">
                <a:latin typeface="Trebuchet MS"/>
                <a:cs typeface="Trebuchet MS"/>
              </a:rPr>
              <a:t>4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11354358" y="8114302"/>
            <a:ext cx="8128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35" dirty="0">
                <a:latin typeface="Trebuchet MS"/>
                <a:cs typeface="Trebuchet MS"/>
              </a:rPr>
              <a:t>5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384451" y="1284382"/>
            <a:ext cx="5050790" cy="13328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 marR="1569720">
              <a:lnSpc>
                <a:spcPct val="100000"/>
              </a:lnSpc>
              <a:spcBef>
                <a:spcPts val="100"/>
              </a:spcBef>
            </a:pPr>
            <a:r>
              <a:rPr sz="1800" b="1" spc="-210" dirty="0">
                <a:latin typeface="Trebuchet MS"/>
                <a:cs typeface="Trebuchet MS"/>
              </a:rPr>
              <a:t>USZLACHETNIA</a:t>
            </a:r>
            <a:r>
              <a:rPr sz="1800" b="1" spc="80" dirty="0">
                <a:latin typeface="Trebuchet MS"/>
                <a:cs typeface="Trebuchet MS"/>
              </a:rPr>
              <a:t> </a:t>
            </a:r>
            <a:r>
              <a:rPr sz="1800" b="1" spc="-145" dirty="0">
                <a:latin typeface="Trebuchet MS"/>
                <a:cs typeface="Trebuchet MS"/>
              </a:rPr>
              <a:t>ZBIORY</a:t>
            </a:r>
            <a:r>
              <a:rPr sz="1800" b="1" spc="80" dirty="0">
                <a:latin typeface="Trebuchet MS"/>
                <a:cs typeface="Trebuchet MS"/>
              </a:rPr>
              <a:t> </a:t>
            </a:r>
            <a:r>
              <a:rPr sz="1800" b="1" spc="-185" dirty="0">
                <a:latin typeface="Trebuchet MS"/>
                <a:cs typeface="Trebuchet MS"/>
              </a:rPr>
              <a:t>POWIĘKSZAJĄC </a:t>
            </a:r>
            <a:r>
              <a:rPr sz="1800" b="1" dirty="0">
                <a:latin typeface="Trebuchet MS"/>
                <a:cs typeface="Trebuchet MS"/>
              </a:rPr>
              <a:t>I</a:t>
            </a:r>
            <a:r>
              <a:rPr sz="1800" b="1" spc="55" dirty="0">
                <a:latin typeface="Trebuchet MS"/>
                <a:cs typeface="Trebuchet MS"/>
              </a:rPr>
              <a:t> </a:t>
            </a:r>
            <a:r>
              <a:rPr sz="1800" b="1" spc="-229" dirty="0">
                <a:latin typeface="Trebuchet MS"/>
                <a:cs typeface="Trebuchet MS"/>
              </a:rPr>
              <a:t>WYRÓWNUJĄC</a:t>
            </a:r>
            <a:r>
              <a:rPr sz="1800" b="1" spc="75" dirty="0">
                <a:latin typeface="Trebuchet MS"/>
                <a:cs typeface="Trebuchet MS"/>
              </a:rPr>
              <a:t> </a:t>
            </a:r>
            <a:r>
              <a:rPr sz="1800" b="1" spc="-185" dirty="0">
                <a:latin typeface="Trebuchet MS"/>
                <a:cs typeface="Trebuchet MS"/>
              </a:rPr>
              <a:t>KALIBER</a:t>
            </a:r>
            <a:r>
              <a:rPr sz="1800" b="1" spc="65" dirty="0">
                <a:latin typeface="Trebuchet MS"/>
                <a:cs typeface="Trebuchet MS"/>
              </a:rPr>
              <a:t> </a:t>
            </a:r>
            <a:r>
              <a:rPr sz="1800" b="1" spc="-60" dirty="0">
                <a:latin typeface="Trebuchet MS"/>
                <a:cs typeface="Trebuchet MS"/>
              </a:rPr>
              <a:t>OWOCÓW</a:t>
            </a:r>
            <a:endParaRPr sz="1800">
              <a:latin typeface="Trebuchet MS"/>
              <a:cs typeface="Trebuchet MS"/>
            </a:endParaRPr>
          </a:p>
          <a:p>
            <a:pPr marL="12700" marR="5080" indent="1905">
              <a:lnSpc>
                <a:spcPct val="111100"/>
              </a:lnSpc>
              <a:spcBef>
                <a:spcPts val="1170"/>
              </a:spcBef>
            </a:pPr>
            <a:r>
              <a:rPr sz="900" b="1" spc="-20" dirty="0">
                <a:solidFill>
                  <a:srgbClr val="D51C17"/>
                </a:solidFill>
                <a:latin typeface="Trebuchet MS"/>
                <a:cs typeface="Trebuchet MS"/>
              </a:rPr>
              <a:t>BENEFIT</a:t>
            </a:r>
            <a:r>
              <a:rPr sz="900" b="1" spc="1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PZ</a:t>
            </a:r>
            <a:r>
              <a:rPr sz="900" b="1" spc="-1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naturalny</a:t>
            </a:r>
            <a:r>
              <a:rPr sz="900" spc="-30" dirty="0">
                <a:latin typeface="Trebuchet MS"/>
                <a:cs typeface="Trebuchet MS"/>
              </a:rPr>
              <a:t> sposób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wpływa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na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zrównoważony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wzrost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rośliny,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zwiększając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ujednolicając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wielkość </a:t>
            </a:r>
            <a:r>
              <a:rPr sz="900" spc="-85" dirty="0">
                <a:latin typeface="Trebuchet MS"/>
                <a:cs typeface="Trebuchet MS"/>
              </a:rPr>
              <a:t>owoców.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Zwiększa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produktywność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roślin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prosty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innowacyjny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sposób.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b="1" spc="-20" dirty="0">
                <a:solidFill>
                  <a:srgbClr val="D51C17"/>
                </a:solidFill>
                <a:latin typeface="Trebuchet MS"/>
                <a:cs typeface="Trebuchet MS"/>
              </a:rPr>
              <a:t>BENEFIT</a:t>
            </a:r>
            <a:r>
              <a:rPr sz="900" b="1" spc="1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PZ</a:t>
            </a:r>
            <a:r>
              <a:rPr sz="900" b="1" spc="-2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jest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biostymulatorem </a:t>
            </a:r>
            <a:r>
              <a:rPr sz="900" spc="-60" dirty="0">
                <a:latin typeface="Trebuchet MS"/>
                <a:cs typeface="Trebuchet MS"/>
              </a:rPr>
              <a:t>który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wpływa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na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wielkość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wyrównanie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kalibru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90" dirty="0">
                <a:latin typeface="Trebuchet MS"/>
                <a:cs typeface="Trebuchet MS"/>
              </a:rPr>
              <a:t>owoców,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nie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pogarszając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ich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właściwości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przechowalniczych. </a:t>
            </a:r>
            <a:r>
              <a:rPr sz="900" spc="-40" dirty="0">
                <a:latin typeface="Trebuchet MS"/>
                <a:cs typeface="Trebuchet MS"/>
              </a:rPr>
              <a:t>Jego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działanie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jest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pełni</a:t>
            </a:r>
            <a:r>
              <a:rPr sz="900" spc="-4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bezpieczne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naturalne.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384500" y="2741164"/>
            <a:ext cx="5051425" cy="2921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sz="800" b="1" spc="-40" dirty="0">
                <a:latin typeface="Trebuchet MS"/>
                <a:cs typeface="Trebuchet MS"/>
              </a:rPr>
              <a:t>BENEFIT</a:t>
            </a:r>
            <a:r>
              <a:rPr sz="800" b="1" spc="-114" dirty="0">
                <a:latin typeface="Trebuchet MS"/>
                <a:cs typeface="Trebuchet MS"/>
              </a:rPr>
              <a:t> </a:t>
            </a:r>
            <a:r>
              <a:rPr sz="800" b="1" spc="-25" dirty="0">
                <a:latin typeface="Trebuchet MS"/>
                <a:cs typeface="Trebuchet MS"/>
              </a:rPr>
              <a:t>PZ</a:t>
            </a:r>
            <a:r>
              <a:rPr sz="800" b="1" spc="-114" dirty="0">
                <a:latin typeface="Trebuchet MS"/>
                <a:cs typeface="Trebuchet MS"/>
              </a:rPr>
              <a:t> </a:t>
            </a:r>
            <a:r>
              <a:rPr sz="800" spc="-40" dirty="0">
                <a:latin typeface="Tahoma"/>
                <a:cs typeface="Tahoma"/>
              </a:rPr>
              <a:t>to</a:t>
            </a:r>
            <a:r>
              <a:rPr sz="800" spc="-1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naturalny</a:t>
            </a:r>
            <a:r>
              <a:rPr sz="800" spc="-1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produkt</a:t>
            </a:r>
            <a:r>
              <a:rPr sz="800" spc="-1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opracowany</a:t>
            </a:r>
            <a:r>
              <a:rPr sz="800" spc="-125" dirty="0">
                <a:latin typeface="Tahoma"/>
                <a:cs typeface="Tahoma"/>
              </a:rPr>
              <a:t> </a:t>
            </a:r>
            <a:r>
              <a:rPr sz="800" spc="-85" dirty="0">
                <a:latin typeface="Tahoma"/>
                <a:cs typeface="Tahoma"/>
              </a:rPr>
              <a:t>w</a:t>
            </a:r>
            <a:r>
              <a:rPr sz="800" spc="-1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celu</a:t>
            </a:r>
            <a:r>
              <a:rPr sz="800" spc="-1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zwiększenia</a:t>
            </a:r>
            <a:r>
              <a:rPr sz="800" spc="-1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masy</a:t>
            </a:r>
            <a:r>
              <a:rPr sz="800" spc="-12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i</a:t>
            </a:r>
            <a:r>
              <a:rPr sz="800" spc="-1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ujednolicenia</a:t>
            </a:r>
            <a:r>
              <a:rPr sz="800" spc="-1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kalibru</a:t>
            </a:r>
            <a:r>
              <a:rPr sz="800" spc="-1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owoców.</a:t>
            </a:r>
            <a:r>
              <a:rPr sz="800" spc="-125" dirty="0">
                <a:latin typeface="Tahoma"/>
                <a:cs typeface="Tahoma"/>
              </a:rPr>
              <a:t> </a:t>
            </a:r>
            <a:r>
              <a:rPr sz="800" b="1" spc="-40" dirty="0">
                <a:latin typeface="Trebuchet MS"/>
                <a:cs typeface="Trebuchet MS"/>
              </a:rPr>
              <a:t>BENEFIT</a:t>
            </a:r>
            <a:r>
              <a:rPr sz="800" b="1" spc="-120" dirty="0">
                <a:latin typeface="Trebuchet MS"/>
                <a:cs typeface="Trebuchet MS"/>
              </a:rPr>
              <a:t> </a:t>
            </a:r>
            <a:r>
              <a:rPr sz="800" spc="-40" dirty="0">
                <a:latin typeface="Tahoma"/>
                <a:cs typeface="Tahoma"/>
              </a:rPr>
              <a:t>stosowany</a:t>
            </a:r>
            <a:r>
              <a:rPr sz="800" spc="-12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na</a:t>
            </a:r>
            <a:r>
              <a:rPr sz="800" spc="-30" dirty="0">
                <a:latin typeface="Tahoma"/>
                <a:cs typeface="Tahoma"/>
              </a:rPr>
              <a:t> początku</a:t>
            </a:r>
            <a:r>
              <a:rPr sz="800" spc="-15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kwitnienia</a:t>
            </a:r>
            <a:r>
              <a:rPr sz="800" spc="-15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stymuluje</a:t>
            </a:r>
            <a:r>
              <a:rPr sz="800" spc="-15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podziały</a:t>
            </a:r>
            <a:r>
              <a:rPr sz="800" spc="-15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komórkowe,</a:t>
            </a:r>
            <a:r>
              <a:rPr sz="800" spc="-15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zwiększając</a:t>
            </a:r>
            <a:r>
              <a:rPr sz="800" spc="-150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liczbę</a:t>
            </a:r>
            <a:r>
              <a:rPr sz="800" spc="-15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komórek</a:t>
            </a:r>
            <a:r>
              <a:rPr sz="800" spc="-150" dirty="0">
                <a:latin typeface="Tahoma"/>
                <a:cs typeface="Tahoma"/>
              </a:rPr>
              <a:t> </a:t>
            </a:r>
            <a:r>
              <a:rPr sz="800" spc="-85" dirty="0">
                <a:latin typeface="Tahoma"/>
                <a:cs typeface="Tahoma"/>
              </a:rPr>
              <a:t>w</a:t>
            </a:r>
            <a:r>
              <a:rPr sz="800" spc="-15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każdym</a:t>
            </a:r>
            <a:r>
              <a:rPr sz="800" spc="-15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owocu.</a:t>
            </a:r>
            <a:r>
              <a:rPr sz="800" spc="-15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Dzięki</a:t>
            </a:r>
            <a:r>
              <a:rPr sz="800" spc="-15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czemu</a:t>
            </a:r>
            <a:r>
              <a:rPr sz="800" spc="-15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większa</a:t>
            </a:r>
            <a:r>
              <a:rPr sz="800" spc="-15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liczba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komórek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może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się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rozwijać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i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rosnąć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a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owoc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osiąga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większy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rozmiar.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0"/>
              </a:spcBef>
            </a:pPr>
            <a:endParaRPr sz="800">
              <a:latin typeface="Tahoma"/>
              <a:cs typeface="Tahoma"/>
            </a:endParaRPr>
          </a:p>
          <a:p>
            <a:pPr marL="12700" algn="just">
              <a:lnSpc>
                <a:spcPct val="100000"/>
              </a:lnSpc>
              <a:spcBef>
                <a:spcPts val="5"/>
              </a:spcBef>
            </a:pPr>
            <a:r>
              <a:rPr sz="800" b="1" spc="-35" dirty="0">
                <a:latin typeface="Trebuchet MS"/>
                <a:cs typeface="Trebuchet MS"/>
              </a:rPr>
              <a:t>BENEFIT</a:t>
            </a:r>
            <a:r>
              <a:rPr sz="800" b="1" spc="-20" dirty="0">
                <a:latin typeface="Trebuchet MS"/>
                <a:cs typeface="Trebuchet MS"/>
              </a:rPr>
              <a:t> </a:t>
            </a:r>
            <a:r>
              <a:rPr sz="800" b="1" spc="-30" dirty="0">
                <a:latin typeface="Trebuchet MS"/>
                <a:cs typeface="Trebuchet MS"/>
              </a:rPr>
              <a:t>PZ</a:t>
            </a:r>
            <a:r>
              <a:rPr sz="800" b="1" spc="-20" dirty="0">
                <a:latin typeface="Trebuchet MS"/>
                <a:cs typeface="Trebuchet MS"/>
              </a:rPr>
              <a:t> </a:t>
            </a:r>
            <a:r>
              <a:rPr sz="800" spc="-55" dirty="0">
                <a:latin typeface="Tahoma"/>
                <a:cs typeface="Tahoma"/>
              </a:rPr>
              <a:t>zawiera: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kwasy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nukleinowe,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witaminy,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proteiny</a:t>
            </a:r>
            <a:r>
              <a:rPr sz="800" spc="-30" dirty="0">
                <a:latin typeface="Tahoma"/>
                <a:cs typeface="Tahoma"/>
              </a:rPr>
              <a:t> 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wolne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aminokwasy.</a:t>
            </a:r>
            <a:endParaRPr sz="800">
              <a:latin typeface="Tahoma"/>
              <a:cs typeface="Tahoma"/>
            </a:endParaRPr>
          </a:p>
          <a:p>
            <a:pPr marL="12700" marR="31750" algn="just">
              <a:lnSpc>
                <a:spcPct val="125000"/>
              </a:lnSpc>
            </a:pPr>
            <a:r>
              <a:rPr sz="800" spc="-45" dirty="0">
                <a:latin typeface="Tahoma"/>
                <a:cs typeface="Tahoma"/>
              </a:rPr>
              <a:t>Na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skuteczność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produktu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wpływa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synergia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działania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wszystkich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zawartych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85" dirty="0">
                <a:latin typeface="Tahoma"/>
                <a:cs typeface="Tahoma"/>
              </a:rPr>
              <a:t>w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produkcie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składników: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kwasów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nukleinowych,</a:t>
            </a:r>
            <a:r>
              <a:rPr sz="800" spc="-9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witamin,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białek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i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aminokwasów.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29"/>
              </a:spcBef>
            </a:pP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spc="-55" dirty="0">
                <a:latin typeface="Tahoma"/>
                <a:cs typeface="Tahoma"/>
              </a:rPr>
              <a:t>Kwasy nukleinowe </a:t>
            </a:r>
            <a:r>
              <a:rPr sz="800" spc="-45" dirty="0">
                <a:latin typeface="Tahoma"/>
                <a:cs typeface="Tahoma"/>
              </a:rPr>
              <a:t>stymulują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cytokinezę,</a:t>
            </a:r>
            <a:r>
              <a:rPr sz="800" spc="-50" dirty="0">
                <a:latin typeface="Tahoma"/>
                <a:cs typeface="Tahoma"/>
              </a:rPr>
              <a:t> powodując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55" dirty="0">
                <a:latin typeface="Tahoma"/>
                <a:cs typeface="Tahoma"/>
              </a:rPr>
              <a:t> ten </a:t>
            </a:r>
            <a:r>
              <a:rPr sz="800" spc="-35" dirty="0">
                <a:latin typeface="Tahoma"/>
                <a:cs typeface="Tahoma"/>
              </a:rPr>
              <a:t>sposób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wzrost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liczby</a:t>
            </a:r>
            <a:r>
              <a:rPr sz="800" spc="-55" dirty="0">
                <a:latin typeface="Tahoma"/>
                <a:cs typeface="Tahoma"/>
              </a:rPr>
              <a:t> komórek </a:t>
            </a:r>
            <a:r>
              <a:rPr sz="800" spc="-45" dirty="0">
                <a:latin typeface="Tahoma"/>
                <a:cs typeface="Tahoma"/>
              </a:rPr>
              <a:t>powstających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procesie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podziałów </a:t>
            </a:r>
            <a:r>
              <a:rPr sz="800" spc="-55" dirty="0">
                <a:latin typeface="Tahoma"/>
                <a:cs typeface="Tahoma"/>
              </a:rPr>
              <a:t>komórkowych.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14" dirty="0">
                <a:latin typeface="Tahoma"/>
                <a:cs typeface="Tahoma"/>
              </a:rPr>
              <a:t>W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konsekwencji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owocach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znajduje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się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większa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liczba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komórek,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które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rosnąc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wpływają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większy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kaliber owoców.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35"/>
              </a:spcBef>
            </a:pP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spc="-50" dirty="0">
                <a:latin typeface="Tahoma"/>
                <a:cs typeface="Tahoma"/>
              </a:rPr>
              <a:t>Aminokwasy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proteiny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dają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roślinie</a:t>
            </a:r>
            <a:r>
              <a:rPr sz="800" spc="-9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energię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czasie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wysokiego</a:t>
            </a:r>
            <a:r>
              <a:rPr sz="800" spc="-9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zapotrzebowania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białka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podczas</a:t>
            </a:r>
            <a:r>
              <a:rPr sz="800" spc="-9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przyspieszonych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procesów </a:t>
            </a:r>
            <a:r>
              <a:rPr sz="800" spc="-40" dirty="0">
                <a:latin typeface="Tahoma"/>
                <a:cs typeface="Tahoma"/>
              </a:rPr>
              <a:t>podziałów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komórkowych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indukowanego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przez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nukleotydy.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80" dirty="0">
                <a:latin typeface="Tahoma"/>
                <a:cs typeface="Tahoma"/>
              </a:rPr>
              <a:t>Ta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intensywna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synteza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substancji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organicznych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jest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również </a:t>
            </a:r>
            <a:r>
              <a:rPr sz="800" spc="-45" dirty="0">
                <a:latin typeface="Tahoma"/>
                <a:cs typeface="Tahoma"/>
              </a:rPr>
              <a:t>odpowiedzialna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za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wzrost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wielkości</a:t>
            </a:r>
            <a:r>
              <a:rPr sz="800" spc="-30" dirty="0">
                <a:latin typeface="Tahoma"/>
                <a:cs typeface="Tahoma"/>
              </a:rPr>
              <a:t> i </a:t>
            </a:r>
            <a:r>
              <a:rPr sz="800" spc="-50" dirty="0">
                <a:latin typeface="Tahoma"/>
                <a:cs typeface="Tahoma"/>
              </a:rPr>
              <a:t>masy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owoców.</a:t>
            </a:r>
            <a:endParaRPr sz="800">
              <a:latin typeface="Tahoma"/>
              <a:cs typeface="Tahoma"/>
            </a:endParaRPr>
          </a:p>
          <a:p>
            <a:pPr marL="12700" marR="41275">
              <a:lnSpc>
                <a:spcPct val="125000"/>
              </a:lnSpc>
            </a:pPr>
            <a:r>
              <a:rPr sz="800" spc="-35" dirty="0">
                <a:latin typeface="Tahoma"/>
                <a:cs typeface="Tahoma"/>
              </a:rPr>
              <a:t>Wszystkie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te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procesy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metaboliczne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podtrzymywane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przez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zawarte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produkcie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witaminy.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Pełnią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one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funkcje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kofaktorów, </a:t>
            </a:r>
            <a:r>
              <a:rPr sz="800" spc="-20" dirty="0">
                <a:latin typeface="Tahoma"/>
                <a:cs typeface="Tahoma"/>
              </a:rPr>
              <a:t>służąc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jako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aktywatory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głównych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procesów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biosyntetycznych.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800">
              <a:latin typeface="Tahoma"/>
              <a:cs typeface="Tahoma"/>
            </a:endParaRPr>
          </a:p>
          <a:p>
            <a:pPr marL="13970">
              <a:lnSpc>
                <a:spcPct val="100000"/>
              </a:lnSpc>
            </a:pPr>
            <a:r>
              <a:rPr sz="800" b="1" spc="-25" dirty="0">
                <a:latin typeface="Trebuchet MS"/>
                <a:cs typeface="Trebuchet MS"/>
              </a:rPr>
              <a:t>FUNKCJE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spc="-20" dirty="0">
                <a:latin typeface="Trebuchet MS"/>
                <a:cs typeface="Trebuchet MS"/>
              </a:rPr>
              <a:t>SKŁADNIKÓW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spc="-20" dirty="0">
                <a:latin typeface="Trebuchet MS"/>
                <a:cs typeface="Trebuchet MS"/>
              </a:rPr>
              <a:t>ZAWARTYCH</a:t>
            </a:r>
            <a:r>
              <a:rPr sz="800" b="1" spc="-5" dirty="0">
                <a:latin typeface="Trebuchet MS"/>
                <a:cs typeface="Trebuchet MS"/>
              </a:rPr>
              <a:t> </a:t>
            </a:r>
            <a:r>
              <a:rPr sz="800" b="1" spc="-120" dirty="0">
                <a:latin typeface="Trebuchet MS"/>
                <a:cs typeface="Trebuchet MS"/>
              </a:rPr>
              <a:t>W</a:t>
            </a:r>
            <a:r>
              <a:rPr sz="800" b="1" spc="-10" dirty="0">
                <a:latin typeface="Trebuchet MS"/>
                <a:cs typeface="Trebuchet MS"/>
              </a:rPr>
              <a:t> BENEFIT </a:t>
            </a:r>
            <a:r>
              <a:rPr sz="800" b="1" spc="-25" dirty="0">
                <a:latin typeface="Trebuchet MS"/>
                <a:cs typeface="Trebuchet MS"/>
              </a:rPr>
              <a:t>PZ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84500" y="7313062"/>
            <a:ext cx="4606925" cy="4826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340"/>
              </a:spcBef>
            </a:pPr>
            <a:r>
              <a:rPr sz="800" b="1" dirty="0">
                <a:latin typeface="Trebuchet MS"/>
                <a:cs typeface="Trebuchet MS"/>
              </a:rPr>
              <a:t>ZALECENIA</a:t>
            </a:r>
            <a:r>
              <a:rPr sz="800" b="1" spc="-30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STOSOWANIA:</a:t>
            </a:r>
            <a:endParaRPr sz="800">
              <a:latin typeface="Trebuchet MS"/>
              <a:cs typeface="Trebuchet MS"/>
            </a:endParaRPr>
          </a:p>
          <a:p>
            <a:pPr marL="12700" marR="5080">
              <a:lnSpc>
                <a:spcPct val="125000"/>
              </a:lnSpc>
            </a:pPr>
            <a:r>
              <a:rPr sz="800" spc="-60" dirty="0">
                <a:latin typeface="Tahoma"/>
                <a:cs typeface="Tahoma"/>
              </a:rPr>
              <a:t>2-3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zabiegi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dawce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2-3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L/ha</a:t>
            </a:r>
            <a:r>
              <a:rPr sz="800" spc="-30" dirty="0">
                <a:latin typeface="Tahoma"/>
                <a:cs typeface="Tahoma"/>
              </a:rPr>
              <a:t> co </a:t>
            </a:r>
            <a:r>
              <a:rPr sz="800" spc="-90" dirty="0">
                <a:latin typeface="Tahoma"/>
                <a:cs typeface="Tahoma"/>
              </a:rPr>
              <a:t>7-</a:t>
            </a:r>
            <a:r>
              <a:rPr sz="800" spc="-65" dirty="0">
                <a:latin typeface="Tahoma"/>
                <a:cs typeface="Tahoma"/>
              </a:rPr>
              <a:t>10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dni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od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początku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kwitnienia,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podczas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intensywnych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podziałów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komórkowych </a:t>
            </a:r>
            <a:r>
              <a:rPr sz="800" spc="-55" dirty="0">
                <a:latin typeface="Tahoma"/>
                <a:cs typeface="Tahoma"/>
              </a:rPr>
              <a:t>Dla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poprawy</a:t>
            </a:r>
            <a:r>
              <a:rPr sz="800" spc="-35" dirty="0">
                <a:latin typeface="Tahoma"/>
                <a:cs typeface="Tahoma"/>
              </a:rPr>
              <a:t> efektywności </a:t>
            </a:r>
            <a:r>
              <a:rPr sz="800" spc="-45" dirty="0">
                <a:latin typeface="Tahoma"/>
                <a:cs typeface="Tahoma"/>
              </a:rPr>
              <a:t>zabiegu</a:t>
            </a:r>
            <a:r>
              <a:rPr sz="800" spc="-40" dirty="0">
                <a:latin typeface="Tahoma"/>
                <a:cs typeface="Tahoma"/>
              </a:rPr>
              <a:t> zalecane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jest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łączne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stosowanie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MC CREAM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dawce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2L/ha.</a:t>
            </a:r>
            <a:endParaRPr sz="800">
              <a:latin typeface="Tahoma"/>
              <a:cs typeface="Tahoma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6389999" y="5781316"/>
          <a:ext cx="5020943" cy="13315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97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7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7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77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6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34620">
                        <a:lnSpc>
                          <a:spcPct val="100000"/>
                        </a:lnSpc>
                      </a:pPr>
                      <a:r>
                        <a:rPr sz="800" spc="-5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Kwasy</a:t>
                      </a:r>
                      <a:r>
                        <a:rPr sz="800" spc="-4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800" spc="-1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nukleinowe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51C1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314325">
                        <a:lnSpc>
                          <a:spcPct val="100000"/>
                        </a:lnSpc>
                      </a:pPr>
                      <a:r>
                        <a:rPr sz="800" spc="-1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Witaminy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51C1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90170">
                        <a:lnSpc>
                          <a:spcPct val="100000"/>
                        </a:lnSpc>
                      </a:pPr>
                      <a:r>
                        <a:rPr sz="800" spc="-5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Aminokwasy</a:t>
                      </a:r>
                      <a:r>
                        <a:rPr sz="800" spc="-2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800" spc="-3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i</a:t>
                      </a:r>
                      <a:r>
                        <a:rPr sz="800" spc="-2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800" spc="-1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białka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355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D51C1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74295">
                        <a:lnSpc>
                          <a:spcPct val="100000"/>
                        </a:lnSpc>
                      </a:pPr>
                      <a:r>
                        <a:rPr sz="800" spc="-4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Zwiększenie</a:t>
                      </a:r>
                      <a:r>
                        <a:rPr sz="800" spc="-1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800" spc="-3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i</a:t>
                      </a:r>
                      <a:r>
                        <a:rPr sz="800" spc="-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800" spc="-4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ujednolicenie</a:t>
                      </a:r>
                      <a:r>
                        <a:rPr sz="800" spc="-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800" spc="-3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wielkości</a:t>
                      </a:r>
                      <a:r>
                        <a:rPr sz="800" spc="-1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owoców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6858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E3E3E3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5">
                <a:tc>
                  <a:txBody>
                    <a:bodyPr/>
                    <a:lstStyle/>
                    <a:p>
                      <a:pPr marL="742315" marR="160655" indent="-567690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800" spc="-5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Stymulowanie</a:t>
                      </a:r>
                      <a:r>
                        <a:rPr sz="800" spc="2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800" spc="-4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procesów</a:t>
                      </a:r>
                      <a:r>
                        <a:rPr sz="800" spc="15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800" spc="-3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metabolicznych i</a:t>
                      </a:r>
                      <a:r>
                        <a:rPr sz="800" spc="-7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 </a:t>
                      </a:r>
                      <a:r>
                        <a:rPr sz="800" spc="-10" dirty="0">
                          <a:solidFill>
                            <a:srgbClr val="FFFFFF"/>
                          </a:solidFill>
                          <a:latin typeface="Tahoma"/>
                          <a:cs typeface="Tahoma"/>
                        </a:rPr>
                        <a:t>fotosyntezy</a:t>
                      </a:r>
                      <a:endParaRPr sz="800">
                        <a:latin typeface="Tahoma"/>
                        <a:cs typeface="Tahoma"/>
                      </a:endParaRPr>
                    </a:p>
                  </a:txBody>
                  <a:tcPr marL="0" marR="0" marT="109855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864592" y="6359264"/>
            <a:ext cx="90817" cy="99199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874803" y="6359264"/>
            <a:ext cx="90817" cy="9919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85015" y="6359264"/>
            <a:ext cx="90817" cy="9919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85015" y="6820832"/>
            <a:ext cx="90817" cy="99199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6397197" y="654045"/>
            <a:ext cx="1430020" cy="275590"/>
            <a:chOff x="6397197" y="654045"/>
            <a:chExt cx="1430020" cy="275590"/>
          </a:xfrm>
        </p:grpSpPr>
        <p:sp>
          <p:nvSpPr>
            <p:cNvPr id="11" name="object 11"/>
            <p:cNvSpPr/>
            <p:nvPr/>
          </p:nvSpPr>
          <p:spPr>
            <a:xfrm>
              <a:off x="6397197" y="654375"/>
              <a:ext cx="242570" cy="275590"/>
            </a:xfrm>
            <a:custGeom>
              <a:avLst/>
              <a:gdLst/>
              <a:ahLst/>
              <a:cxnLst/>
              <a:rect l="l" t="t" r="r" b="b"/>
              <a:pathLst>
                <a:path w="242570" h="275590">
                  <a:moveTo>
                    <a:pt x="122656" y="0"/>
                  </a:moveTo>
                  <a:lnTo>
                    <a:pt x="0" y="0"/>
                  </a:lnTo>
                  <a:lnTo>
                    <a:pt x="0" y="275259"/>
                  </a:lnTo>
                  <a:lnTo>
                    <a:pt x="139573" y="275259"/>
                  </a:lnTo>
                  <a:lnTo>
                    <a:pt x="151726" y="274909"/>
                  </a:lnTo>
                  <a:lnTo>
                    <a:pt x="190845" y="265797"/>
                  </a:lnTo>
                  <a:lnTo>
                    <a:pt x="225349" y="239937"/>
                  </a:lnTo>
                  <a:lnTo>
                    <a:pt x="242087" y="189636"/>
                  </a:lnTo>
                  <a:lnTo>
                    <a:pt x="240646" y="173879"/>
                  </a:lnTo>
                  <a:lnTo>
                    <a:pt x="236285" y="159467"/>
                  </a:lnTo>
                  <a:lnTo>
                    <a:pt x="228944" y="146284"/>
                  </a:lnTo>
                  <a:lnTo>
                    <a:pt x="218567" y="134213"/>
                  </a:lnTo>
                  <a:lnTo>
                    <a:pt x="215709" y="131597"/>
                  </a:lnTo>
                  <a:lnTo>
                    <a:pt x="224776" y="117060"/>
                  </a:lnTo>
                  <a:lnTo>
                    <a:pt x="229022" y="103995"/>
                  </a:lnTo>
                  <a:lnTo>
                    <a:pt x="230586" y="92989"/>
                  </a:lnTo>
                  <a:lnTo>
                    <a:pt x="230809" y="85597"/>
                  </a:lnTo>
                  <a:lnTo>
                    <a:pt x="228289" y="63491"/>
                  </a:lnTo>
                  <a:lnTo>
                    <a:pt x="206552" y="25222"/>
                  </a:lnTo>
                  <a:lnTo>
                    <a:pt x="172296" y="6253"/>
                  </a:lnTo>
                  <a:lnTo>
                    <a:pt x="149472" y="1556"/>
                  </a:lnTo>
                  <a:lnTo>
                    <a:pt x="12265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17221" y="654045"/>
              <a:ext cx="416135" cy="275590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6830853" y="654375"/>
              <a:ext cx="275590" cy="275590"/>
            </a:xfrm>
            <a:custGeom>
              <a:avLst/>
              <a:gdLst/>
              <a:ahLst/>
              <a:cxnLst/>
              <a:rect l="l" t="t" r="r" b="b"/>
              <a:pathLst>
                <a:path w="275590" h="275590">
                  <a:moveTo>
                    <a:pt x="275247" y="0"/>
                  </a:moveTo>
                  <a:lnTo>
                    <a:pt x="153390" y="0"/>
                  </a:lnTo>
                  <a:lnTo>
                    <a:pt x="153390" y="66268"/>
                  </a:lnTo>
                  <a:lnTo>
                    <a:pt x="112636" y="0"/>
                  </a:lnTo>
                  <a:lnTo>
                    <a:pt x="0" y="0"/>
                  </a:lnTo>
                  <a:lnTo>
                    <a:pt x="0" y="275259"/>
                  </a:lnTo>
                  <a:lnTo>
                    <a:pt x="121462" y="275259"/>
                  </a:lnTo>
                  <a:lnTo>
                    <a:pt x="121462" y="210438"/>
                  </a:lnTo>
                  <a:lnTo>
                    <a:pt x="162369" y="275259"/>
                  </a:lnTo>
                  <a:lnTo>
                    <a:pt x="275247" y="275259"/>
                  </a:lnTo>
                  <a:lnTo>
                    <a:pt x="27524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850856" y="674395"/>
              <a:ext cx="235229" cy="235216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110505" y="654045"/>
              <a:ext cx="395258" cy="27559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497953" y="654367"/>
              <a:ext cx="125730" cy="275590"/>
            </a:xfrm>
            <a:custGeom>
              <a:avLst/>
              <a:gdLst/>
              <a:ahLst/>
              <a:cxnLst/>
              <a:rect l="l" t="t" r="r" b="b"/>
              <a:pathLst>
                <a:path w="125729" h="275590">
                  <a:moveTo>
                    <a:pt x="125387" y="0"/>
                  </a:moveTo>
                  <a:lnTo>
                    <a:pt x="0" y="0"/>
                  </a:lnTo>
                  <a:lnTo>
                    <a:pt x="0" y="275259"/>
                  </a:lnTo>
                  <a:lnTo>
                    <a:pt x="125387" y="275259"/>
                  </a:lnTo>
                  <a:lnTo>
                    <a:pt x="12538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517955" y="674395"/>
              <a:ext cx="85725" cy="235585"/>
            </a:xfrm>
            <a:custGeom>
              <a:avLst/>
              <a:gdLst/>
              <a:ahLst/>
              <a:cxnLst/>
              <a:rect l="l" t="t" r="r" b="b"/>
              <a:pathLst>
                <a:path w="85725" h="235584">
                  <a:moveTo>
                    <a:pt x="85369" y="0"/>
                  </a:moveTo>
                  <a:lnTo>
                    <a:pt x="0" y="0"/>
                  </a:lnTo>
                  <a:lnTo>
                    <a:pt x="0" y="235216"/>
                  </a:lnTo>
                  <a:lnTo>
                    <a:pt x="85369" y="235216"/>
                  </a:lnTo>
                  <a:lnTo>
                    <a:pt x="853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607006" y="654375"/>
              <a:ext cx="220345" cy="275590"/>
            </a:xfrm>
            <a:custGeom>
              <a:avLst/>
              <a:gdLst/>
              <a:ahLst/>
              <a:cxnLst/>
              <a:rect l="l" t="t" r="r" b="b"/>
              <a:pathLst>
                <a:path w="220345" h="275590">
                  <a:moveTo>
                    <a:pt x="219849" y="0"/>
                  </a:moveTo>
                  <a:lnTo>
                    <a:pt x="0" y="0"/>
                  </a:lnTo>
                  <a:lnTo>
                    <a:pt x="0" y="117474"/>
                  </a:lnTo>
                  <a:lnTo>
                    <a:pt x="47955" y="115341"/>
                  </a:lnTo>
                  <a:lnTo>
                    <a:pt x="47955" y="275259"/>
                  </a:lnTo>
                  <a:lnTo>
                    <a:pt x="171907" y="275259"/>
                  </a:lnTo>
                  <a:lnTo>
                    <a:pt x="171907" y="115341"/>
                  </a:lnTo>
                  <a:lnTo>
                    <a:pt x="219849" y="117474"/>
                  </a:lnTo>
                  <a:lnTo>
                    <a:pt x="21984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27011" y="674395"/>
              <a:ext cx="179844" cy="235216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7877602" y="654375"/>
            <a:ext cx="502920" cy="275590"/>
            <a:chOff x="7877602" y="654375"/>
            <a:chExt cx="502920" cy="275590"/>
          </a:xfrm>
        </p:grpSpPr>
        <p:sp>
          <p:nvSpPr>
            <p:cNvPr id="21" name="object 21"/>
            <p:cNvSpPr/>
            <p:nvPr/>
          </p:nvSpPr>
          <p:spPr>
            <a:xfrm>
              <a:off x="7877602" y="654375"/>
              <a:ext cx="245745" cy="275590"/>
            </a:xfrm>
            <a:custGeom>
              <a:avLst/>
              <a:gdLst/>
              <a:ahLst/>
              <a:cxnLst/>
              <a:rect l="l" t="t" r="r" b="b"/>
              <a:pathLst>
                <a:path w="245745" h="275590">
                  <a:moveTo>
                    <a:pt x="132854" y="0"/>
                  </a:moveTo>
                  <a:lnTo>
                    <a:pt x="0" y="0"/>
                  </a:lnTo>
                  <a:lnTo>
                    <a:pt x="0" y="275259"/>
                  </a:lnTo>
                  <a:lnTo>
                    <a:pt x="123266" y="275259"/>
                  </a:lnTo>
                  <a:lnTo>
                    <a:pt x="123266" y="204381"/>
                  </a:lnTo>
                  <a:lnTo>
                    <a:pt x="144500" y="204381"/>
                  </a:lnTo>
                  <a:lnTo>
                    <a:pt x="197551" y="192979"/>
                  </a:lnTo>
                  <a:lnTo>
                    <a:pt x="228805" y="165376"/>
                  </a:lnTo>
                  <a:lnTo>
                    <a:pt x="243742" y="128456"/>
                  </a:lnTo>
                  <a:lnTo>
                    <a:pt x="245618" y="106413"/>
                  </a:lnTo>
                  <a:lnTo>
                    <a:pt x="243694" y="84394"/>
                  </a:lnTo>
                  <a:lnTo>
                    <a:pt x="228564" y="46086"/>
                  </a:lnTo>
                  <a:lnTo>
                    <a:pt x="186499" y="10906"/>
                  </a:lnTo>
                  <a:lnTo>
                    <a:pt x="162925" y="3143"/>
                  </a:lnTo>
                  <a:lnTo>
                    <a:pt x="13285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97620" y="674395"/>
              <a:ext cx="205600" cy="235216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8069212" y="654375"/>
              <a:ext cx="311150" cy="275590"/>
            </a:xfrm>
            <a:custGeom>
              <a:avLst/>
              <a:gdLst/>
              <a:ahLst/>
              <a:cxnLst/>
              <a:rect l="l" t="t" r="r" b="b"/>
              <a:pathLst>
                <a:path w="311150" h="275590">
                  <a:moveTo>
                    <a:pt x="311137" y="0"/>
                  </a:moveTo>
                  <a:lnTo>
                    <a:pt x="36360" y="0"/>
                  </a:lnTo>
                  <a:lnTo>
                    <a:pt x="36360" y="111264"/>
                  </a:lnTo>
                  <a:lnTo>
                    <a:pt x="101498" y="111264"/>
                  </a:lnTo>
                  <a:lnTo>
                    <a:pt x="0" y="275259"/>
                  </a:lnTo>
                  <a:lnTo>
                    <a:pt x="284784" y="275259"/>
                  </a:lnTo>
                  <a:lnTo>
                    <a:pt x="284784" y="162585"/>
                  </a:lnTo>
                  <a:lnTo>
                    <a:pt x="211239" y="162648"/>
                  </a:lnTo>
                  <a:lnTo>
                    <a:pt x="31113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05122" y="674394"/>
              <a:ext cx="239433" cy="235216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444500" y="1981802"/>
            <a:ext cx="5051425" cy="5052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905">
              <a:lnSpc>
                <a:spcPct val="111100"/>
              </a:lnSpc>
              <a:spcBef>
                <a:spcPts val="100"/>
              </a:spcBef>
            </a:pP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MC</a:t>
            </a:r>
            <a:r>
              <a:rPr sz="900" b="1" spc="-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CREAM</a:t>
            </a:r>
            <a:r>
              <a:rPr sz="900" b="1" spc="-3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wytworzony</a:t>
            </a:r>
            <a:r>
              <a:rPr sz="900" spc="-5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z </a:t>
            </a:r>
            <a:r>
              <a:rPr sz="900" spc="-60" dirty="0">
                <a:latin typeface="Trebuchet MS"/>
                <a:cs typeface="Trebuchet MS"/>
              </a:rPr>
              <a:t>ekstraktów</a:t>
            </a:r>
            <a:r>
              <a:rPr sz="900" spc="-5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roślinnych</a:t>
            </a:r>
            <a:r>
              <a:rPr sz="900" spc="-50" dirty="0">
                <a:latin typeface="Trebuchet MS"/>
                <a:cs typeface="Trebuchet MS"/>
              </a:rPr>
              <a:t> uzyskanych </a:t>
            </a:r>
            <a:r>
              <a:rPr sz="900" spc="-55" dirty="0">
                <a:latin typeface="Trebuchet MS"/>
                <a:cs typeface="Trebuchet MS"/>
              </a:rPr>
              <a:t>z</a:t>
            </a:r>
            <a:r>
              <a:rPr sz="900" spc="-50" dirty="0">
                <a:latin typeface="Trebuchet MS"/>
                <a:cs typeface="Trebuchet MS"/>
              </a:rPr>
              <a:t> alg</a:t>
            </a:r>
            <a:r>
              <a:rPr sz="900" spc="-5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Ascophyllum nodosum </a:t>
            </a:r>
            <a:r>
              <a:rPr sz="900" spc="-65" dirty="0">
                <a:latin typeface="Trebuchet MS"/>
                <a:cs typeface="Trebuchet MS"/>
              </a:rPr>
              <a:t>jest</a:t>
            </a:r>
            <a:r>
              <a:rPr sz="900" spc="-5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produktem,</a:t>
            </a:r>
            <a:r>
              <a:rPr sz="900" spc="-5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który </a:t>
            </a:r>
            <a:r>
              <a:rPr sz="900" spc="-65" dirty="0">
                <a:latin typeface="Trebuchet MS"/>
                <a:cs typeface="Trebuchet MS"/>
              </a:rPr>
              <a:t>pozytywnie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wpływa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na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aktywność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metaboliczną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roślin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oraz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zwiększa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poziom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fotosyntezy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produktywność.</a:t>
            </a:r>
            <a:endParaRPr sz="900">
              <a:latin typeface="Trebuchet MS"/>
              <a:cs typeface="Trebuchet MS"/>
            </a:endParaRPr>
          </a:p>
          <a:p>
            <a:pPr marL="12700" marR="385445">
              <a:lnSpc>
                <a:spcPct val="111100"/>
              </a:lnSpc>
            </a:pPr>
            <a:r>
              <a:rPr sz="900" spc="-60" dirty="0">
                <a:latin typeface="Trebuchet MS"/>
                <a:cs typeface="Trebuchet MS"/>
              </a:rPr>
              <a:t>Aktywne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fitoskładniki</a:t>
            </a:r>
            <a:r>
              <a:rPr sz="900" spc="-10" dirty="0">
                <a:latin typeface="Trebuchet MS"/>
                <a:cs typeface="Trebuchet MS"/>
              </a:rPr>
              <a:t> są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pozyskiwane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podczas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specyficznych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procesów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ekstrakcji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doskonalone</a:t>
            </a:r>
            <a:r>
              <a:rPr sz="900" spc="-10" dirty="0">
                <a:latin typeface="Trebuchet MS"/>
                <a:cs typeface="Trebuchet MS"/>
              </a:rPr>
              <a:t> dzięki </a:t>
            </a:r>
            <a:r>
              <a:rPr sz="900" spc="-60" dirty="0">
                <a:latin typeface="Trebuchet MS"/>
                <a:cs typeface="Trebuchet MS"/>
              </a:rPr>
              <a:t>doświadczeniu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b="1" spc="-35" dirty="0">
                <a:solidFill>
                  <a:srgbClr val="D51C17"/>
                </a:solidFill>
                <a:latin typeface="Trebuchet MS"/>
                <a:cs typeface="Trebuchet MS"/>
              </a:rPr>
              <a:t>VALAGRO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opierającemu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się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wyjątkową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technologią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b="1" spc="-30" dirty="0">
                <a:solidFill>
                  <a:srgbClr val="D51C17"/>
                </a:solidFill>
                <a:latin typeface="Trebuchet MS"/>
                <a:cs typeface="Trebuchet MS"/>
              </a:rPr>
              <a:t>GEA</a:t>
            </a:r>
            <a:r>
              <a:rPr sz="900" b="1" spc="3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D51C17"/>
                </a:solidFill>
                <a:latin typeface="Trebuchet MS"/>
                <a:cs typeface="Trebuchet MS"/>
              </a:rPr>
              <a:t>POWER</a:t>
            </a:r>
            <a:r>
              <a:rPr sz="900" spc="-10" dirty="0">
                <a:latin typeface="Trebuchet MS"/>
                <a:cs typeface="Trebuchet MS"/>
              </a:rPr>
              <a:t>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35"/>
              </a:spcBef>
            </a:pPr>
            <a:endParaRPr sz="900">
              <a:latin typeface="Trebuchet MS"/>
              <a:cs typeface="Trebuchet MS"/>
            </a:endParaRPr>
          </a:p>
          <a:p>
            <a:pPr marL="12700" marR="239395">
              <a:lnSpc>
                <a:spcPct val="125000"/>
              </a:lnSpc>
            </a:pPr>
            <a:r>
              <a:rPr sz="800" b="1" spc="-10" dirty="0">
                <a:latin typeface="Trebuchet MS"/>
                <a:cs typeface="Trebuchet MS"/>
              </a:rPr>
              <a:t>MC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b="1" spc="-25" dirty="0">
                <a:latin typeface="Trebuchet MS"/>
                <a:cs typeface="Trebuchet MS"/>
              </a:rPr>
              <a:t>CREAM </a:t>
            </a:r>
            <a:r>
              <a:rPr sz="800" spc="-45" dirty="0">
                <a:latin typeface="Tahoma"/>
                <a:cs typeface="Tahoma"/>
              </a:rPr>
              <a:t>to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naturalne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rozwiązanie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dla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zwiększenia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fotosyntezy</a:t>
            </a:r>
            <a:r>
              <a:rPr sz="800" spc="-30" dirty="0">
                <a:latin typeface="Tahoma"/>
                <a:cs typeface="Tahoma"/>
              </a:rPr>
              <a:t> i </a:t>
            </a:r>
            <a:r>
              <a:rPr sz="800" spc="-45" dirty="0">
                <a:latin typeface="Tahoma"/>
                <a:cs typeface="Tahoma"/>
              </a:rPr>
              <a:t>poziomu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produkcji.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Kremowa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zawiesina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o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wysokiej </a:t>
            </a:r>
            <a:r>
              <a:rPr sz="800" spc="-45" dirty="0">
                <a:latin typeface="Tahoma"/>
                <a:cs typeface="Tahoma"/>
              </a:rPr>
              <a:t>koncentracji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aktywnych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substancji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roślinnych.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Produkt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zawiera: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mikroelementy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Mn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Zn,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betainy,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aminokwasy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oraz </a:t>
            </a:r>
            <a:r>
              <a:rPr sz="800" spc="-45" dirty="0">
                <a:latin typeface="Tahoma"/>
                <a:cs typeface="Tahoma"/>
              </a:rPr>
              <a:t>aktywatory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wzrostu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naturalnego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pochodzenia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(cytokininy,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auksyny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oraz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gibereliny).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Zwiększa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wielkość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jakość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plonów.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29"/>
              </a:spcBef>
            </a:pP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  <a:spcBef>
                <a:spcPts val="5"/>
              </a:spcBef>
            </a:pPr>
            <a:r>
              <a:rPr sz="800" b="1" spc="-10" dirty="0">
                <a:latin typeface="Trebuchet MS"/>
                <a:cs typeface="Trebuchet MS"/>
              </a:rPr>
              <a:t>MC</a:t>
            </a:r>
            <a:r>
              <a:rPr sz="800" b="1" spc="-20" dirty="0">
                <a:latin typeface="Trebuchet MS"/>
                <a:cs typeface="Trebuchet MS"/>
              </a:rPr>
              <a:t> </a:t>
            </a:r>
            <a:r>
              <a:rPr sz="800" b="1" spc="-25" dirty="0">
                <a:latin typeface="Trebuchet MS"/>
                <a:cs typeface="Trebuchet MS"/>
              </a:rPr>
              <a:t>CREAM</a:t>
            </a:r>
            <a:r>
              <a:rPr sz="800" b="1" spc="-20" dirty="0">
                <a:latin typeface="Trebuchet MS"/>
                <a:cs typeface="Trebuchet MS"/>
              </a:rPr>
              <a:t> </a:t>
            </a:r>
            <a:r>
              <a:rPr sz="800" spc="-55" dirty="0">
                <a:latin typeface="Tahoma"/>
                <a:cs typeface="Tahoma"/>
              </a:rPr>
              <a:t>wywołuje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wiele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pozytywnych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efektów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roślinie,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która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potrzebuje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energii.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14" dirty="0">
                <a:latin typeface="Tahoma"/>
                <a:cs typeface="Tahoma"/>
              </a:rPr>
              <a:t>W</a:t>
            </a:r>
            <a:r>
              <a:rPr sz="800" spc="-25" dirty="0">
                <a:latin typeface="Tahoma"/>
                <a:cs typeface="Tahoma"/>
              </a:rPr>
              <a:t> szczególności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formuła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ta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zawiera </a:t>
            </a:r>
            <a:r>
              <a:rPr sz="800" spc="-50" dirty="0">
                <a:latin typeface="Tahoma"/>
                <a:cs typeface="Tahoma"/>
              </a:rPr>
              <a:t>betainy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biomolekuły,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które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chronią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 </a:t>
            </a:r>
            <a:r>
              <a:rPr sz="800" spc="-40" dirty="0">
                <a:latin typeface="Tahoma"/>
                <a:cs typeface="Tahoma"/>
              </a:rPr>
              <a:t>podnoszą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poziom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fotosyntezy.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Ostatnie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badania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wskazują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pozytywny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wpływ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tych </a:t>
            </a:r>
            <a:r>
              <a:rPr sz="800" spc="-45" dirty="0">
                <a:latin typeface="Tahoma"/>
                <a:cs typeface="Tahoma"/>
              </a:rPr>
              <a:t>molekuł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zwiększenie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zawartości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chlorofilu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liściach,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ochronę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fotosystemu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aktywację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enzymu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RuBisCo,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który</a:t>
            </a:r>
            <a:r>
              <a:rPr sz="800" spc="-20" dirty="0">
                <a:latin typeface="Tahoma"/>
                <a:cs typeface="Tahoma"/>
              </a:rPr>
              <a:t> jest </a:t>
            </a:r>
            <a:r>
              <a:rPr sz="800" spc="-45" dirty="0">
                <a:latin typeface="Tahoma"/>
                <a:cs typeface="Tahoma"/>
              </a:rPr>
              <a:t>odpowiedzialnyzawbudowanie</a:t>
            </a:r>
            <a:r>
              <a:rPr sz="800" spc="6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COﺣdosubstancjiorganicznych.</a:t>
            </a:r>
            <a:r>
              <a:rPr sz="800" spc="7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Jednocześnieproduktzawieramangan,</a:t>
            </a:r>
            <a:r>
              <a:rPr sz="800" spc="6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któryjestkatalizatorem </a:t>
            </a:r>
            <a:r>
              <a:rPr sz="800" spc="-35" dirty="0">
                <a:latin typeface="Tahoma"/>
                <a:cs typeface="Tahoma"/>
              </a:rPr>
              <a:t>ich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syntezy.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Obecność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innych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aktywnych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biologicznie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składników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daje</a:t>
            </a:r>
            <a:r>
              <a:rPr sz="800" spc="-25" dirty="0">
                <a:latin typeface="Tahoma"/>
                <a:cs typeface="Tahoma"/>
              </a:rPr>
              <a:t> MC </a:t>
            </a:r>
            <a:r>
              <a:rPr sz="800" spc="-30" dirty="0">
                <a:latin typeface="Tahoma"/>
                <a:cs typeface="Tahoma"/>
              </a:rPr>
              <a:t>CREAM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właściwość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‚aktywatora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metabolicznego’. </a:t>
            </a:r>
            <a:r>
              <a:rPr sz="800" spc="-55" dirty="0">
                <a:latin typeface="Tahoma"/>
                <a:cs typeface="Tahoma"/>
              </a:rPr>
              <a:t>Obecne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wewnątrz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biomolekuły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stymulują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podział </a:t>
            </a:r>
            <a:r>
              <a:rPr sz="800" spc="-30" dirty="0">
                <a:latin typeface="Tahoma"/>
                <a:cs typeface="Tahoma"/>
              </a:rPr>
              <a:t>i </a:t>
            </a:r>
            <a:r>
              <a:rPr sz="800" spc="-50" dirty="0">
                <a:latin typeface="Tahoma"/>
                <a:cs typeface="Tahoma"/>
              </a:rPr>
              <a:t>wypełnienie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komórek,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zwiększając poprzez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to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wzrost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rośliny</a:t>
            </a:r>
            <a:r>
              <a:rPr sz="800" spc="-30" dirty="0">
                <a:latin typeface="Tahoma"/>
                <a:cs typeface="Tahoma"/>
              </a:rPr>
              <a:t> 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owoców.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Są </a:t>
            </a:r>
            <a:r>
              <a:rPr sz="800" spc="-60" dirty="0">
                <a:latin typeface="Tahoma"/>
                <a:cs typeface="Tahoma"/>
              </a:rPr>
              <a:t>one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również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zdolne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wywołania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aktywności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podobnej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hormonów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oraz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usprawnienia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działania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samych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hormonów.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Produkt </a:t>
            </a:r>
            <a:r>
              <a:rPr sz="800" spc="-50" dirty="0">
                <a:latin typeface="Tahoma"/>
                <a:cs typeface="Tahoma"/>
              </a:rPr>
              <a:t>poprawia</a:t>
            </a:r>
            <a:r>
              <a:rPr sz="800" spc="-35" dirty="0">
                <a:latin typeface="Tahoma"/>
                <a:cs typeface="Tahoma"/>
              </a:rPr>
              <a:t> wysokość</a:t>
            </a:r>
            <a:r>
              <a:rPr sz="800" spc="-30" dirty="0">
                <a:latin typeface="Tahoma"/>
                <a:cs typeface="Tahoma"/>
              </a:rPr>
              <a:t> i</a:t>
            </a:r>
            <a:r>
              <a:rPr sz="800" spc="-40" dirty="0">
                <a:latin typeface="Tahoma"/>
                <a:cs typeface="Tahoma"/>
              </a:rPr>
              <a:t> jakość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planów.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0"/>
              </a:spcBef>
            </a:pP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800" b="1" spc="-65" dirty="0">
                <a:latin typeface="Trebuchet MS"/>
                <a:cs typeface="Trebuchet MS"/>
              </a:rPr>
              <a:t>Znamy</a:t>
            </a:r>
            <a:r>
              <a:rPr sz="800" b="1" spc="-25" dirty="0">
                <a:latin typeface="Trebuchet MS"/>
                <a:cs typeface="Trebuchet MS"/>
              </a:rPr>
              <a:t> </a:t>
            </a:r>
            <a:r>
              <a:rPr sz="800" b="1" spc="-30" dirty="0">
                <a:latin typeface="Trebuchet MS"/>
                <a:cs typeface="Trebuchet MS"/>
              </a:rPr>
              <a:t>algi</a:t>
            </a:r>
            <a:r>
              <a:rPr sz="800" b="1" spc="-20" dirty="0">
                <a:latin typeface="Trebuchet MS"/>
                <a:cs typeface="Trebuchet MS"/>
              </a:rPr>
              <a:t> </a:t>
            </a:r>
            <a:r>
              <a:rPr sz="800" b="1" i="1" spc="-55" dirty="0">
                <a:latin typeface="Trebuchet MS"/>
                <a:cs typeface="Trebuchet MS"/>
              </a:rPr>
              <a:t>Ascophyllum</a:t>
            </a:r>
            <a:r>
              <a:rPr sz="800" b="1" i="1" spc="-20" dirty="0">
                <a:latin typeface="Trebuchet MS"/>
                <a:cs typeface="Trebuchet MS"/>
              </a:rPr>
              <a:t> </a:t>
            </a:r>
            <a:r>
              <a:rPr sz="800" b="1" i="1" spc="-60" dirty="0">
                <a:latin typeface="Trebuchet MS"/>
                <a:cs typeface="Trebuchet MS"/>
              </a:rPr>
              <a:t>nodosum</a:t>
            </a:r>
            <a:r>
              <a:rPr sz="800" b="1" i="1" spc="-20" dirty="0">
                <a:latin typeface="Trebuchet MS"/>
                <a:cs typeface="Trebuchet MS"/>
              </a:rPr>
              <a:t> </a:t>
            </a:r>
            <a:r>
              <a:rPr sz="800" b="1" spc="-65" dirty="0">
                <a:latin typeface="Trebuchet MS"/>
                <a:cs typeface="Trebuchet MS"/>
              </a:rPr>
              <a:t>jak</a:t>
            </a:r>
            <a:r>
              <a:rPr sz="800" b="1" spc="-20" dirty="0">
                <a:latin typeface="Trebuchet MS"/>
                <a:cs typeface="Trebuchet MS"/>
              </a:rPr>
              <a:t> </a:t>
            </a:r>
            <a:r>
              <a:rPr sz="800" b="1" spc="-55" dirty="0">
                <a:latin typeface="Trebuchet MS"/>
                <a:cs typeface="Trebuchet MS"/>
              </a:rPr>
              <a:t>nikt</a:t>
            </a:r>
            <a:r>
              <a:rPr sz="800" b="1" spc="-20" dirty="0">
                <a:latin typeface="Trebuchet MS"/>
                <a:cs typeface="Trebuchet MS"/>
              </a:rPr>
              <a:t> inny!</a:t>
            </a:r>
            <a:endParaRPr sz="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800">
              <a:latin typeface="Trebuchet MS"/>
              <a:cs typeface="Trebuchet MS"/>
            </a:endParaRPr>
          </a:p>
          <a:p>
            <a:pPr marL="12700" marR="5080" algn="just">
              <a:lnSpc>
                <a:spcPct val="125000"/>
              </a:lnSpc>
              <a:spcBef>
                <a:spcPts val="5"/>
              </a:spcBef>
            </a:pPr>
            <a:r>
              <a:rPr sz="800" spc="-35" dirty="0">
                <a:latin typeface="Tahoma"/>
                <a:cs typeface="Tahoma"/>
              </a:rPr>
              <a:t>Szeroka</a:t>
            </a:r>
            <a:r>
              <a:rPr sz="800" spc="-17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znajomość</a:t>
            </a:r>
            <a:r>
              <a:rPr sz="800" spc="-17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Ascophyllum</a:t>
            </a:r>
            <a:r>
              <a:rPr sz="800" spc="-17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nodosum</a:t>
            </a:r>
            <a:r>
              <a:rPr sz="800" spc="-17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jest</a:t>
            </a:r>
            <a:r>
              <a:rPr sz="800" spc="-17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rezultatem</a:t>
            </a:r>
            <a:r>
              <a:rPr sz="800" spc="-17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integracji,</a:t>
            </a:r>
            <a:r>
              <a:rPr sz="800" spc="-17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które</a:t>
            </a:r>
            <a:r>
              <a:rPr sz="800" spc="-17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VALAGRO</a:t>
            </a:r>
            <a:r>
              <a:rPr sz="800" spc="-17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wdrożyło</a:t>
            </a:r>
            <a:r>
              <a:rPr sz="800" spc="-17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ze</a:t>
            </a:r>
            <a:r>
              <a:rPr sz="800" spc="-17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swoją</a:t>
            </a:r>
            <a:r>
              <a:rPr sz="800" spc="-17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norweską</a:t>
            </a:r>
            <a:r>
              <a:rPr sz="800" spc="-17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spółką</a:t>
            </a:r>
            <a:r>
              <a:rPr sz="800" spc="-17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Algea.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Dzięki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ponad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75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latom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doświadczenia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85" dirty="0">
                <a:latin typeface="Tahoma"/>
                <a:cs typeface="Tahoma"/>
              </a:rPr>
              <a:t>w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dziedzinie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fizjologii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roślin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dogłębnie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przeanalizowaliśmy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algi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morskie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poznając</a:t>
            </a:r>
            <a:r>
              <a:rPr sz="800" spc="-9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ponad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25" dirty="0">
                <a:latin typeface="Tahoma"/>
                <a:cs typeface="Tahoma"/>
              </a:rPr>
              <a:t>95%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cech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Ascophyllum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nodosum.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29"/>
              </a:spcBef>
            </a:pP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  <a:spcBef>
                <a:spcPts val="5"/>
              </a:spcBef>
            </a:pPr>
            <a:r>
              <a:rPr sz="800" spc="-30" dirty="0">
                <a:latin typeface="Tahoma"/>
                <a:cs typeface="Tahoma"/>
              </a:rPr>
              <a:t>Algi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Ascophyllum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nodosum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występują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basenie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morza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Arktycznego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szczególności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75" dirty="0">
                <a:latin typeface="Tahoma"/>
                <a:cs typeface="Tahoma"/>
              </a:rPr>
              <a:t>u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wybrzeża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Kanady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 </a:t>
            </a:r>
            <a:r>
              <a:rPr sz="800" spc="-50" dirty="0">
                <a:latin typeface="Tahoma"/>
                <a:cs typeface="Tahoma"/>
              </a:rPr>
              <a:t>Norwegii,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od</a:t>
            </a:r>
            <a:r>
              <a:rPr sz="800" spc="-25" dirty="0">
                <a:latin typeface="Tahoma"/>
                <a:cs typeface="Tahoma"/>
              </a:rPr>
              <a:t> 40° </a:t>
            </a:r>
            <a:r>
              <a:rPr sz="800" spc="-30" dirty="0">
                <a:latin typeface="Tahoma"/>
                <a:cs typeface="Tahoma"/>
              </a:rPr>
              <a:t>szerokości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geograficznej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północnej.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85" dirty="0">
                <a:latin typeface="Tahoma"/>
                <a:cs typeface="Tahoma"/>
              </a:rPr>
              <a:t>Te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szczególne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warunki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jakich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rośnie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Ascophyllum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nodosum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powodują,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że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glon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przez </a:t>
            </a:r>
            <a:r>
              <a:rPr sz="800" spc="-55" dirty="0">
                <a:latin typeface="Tahoma"/>
                <a:cs typeface="Tahoma"/>
              </a:rPr>
              <a:t>pewien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okres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rośnie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powierzchni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a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następnie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pod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wodą.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Występujące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duże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zmienności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temperatury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wilgotności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to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czynniki </a:t>
            </a:r>
            <a:r>
              <a:rPr sz="800" spc="-40" dirty="0">
                <a:latin typeface="Tahoma"/>
                <a:cs typeface="Tahoma"/>
              </a:rPr>
              <a:t>silnego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stresu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dla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rośliny,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aby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móc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przetrwać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tak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trudnych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warunkach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Alga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Ascophyllum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nodosum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wykształciła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wiele </a:t>
            </a:r>
            <a:r>
              <a:rPr sz="800" spc="-40" dirty="0">
                <a:latin typeface="Tahoma"/>
                <a:cs typeface="Tahoma"/>
              </a:rPr>
              <a:t>substancji</a:t>
            </a:r>
            <a:r>
              <a:rPr sz="800" spc="-1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o</a:t>
            </a:r>
            <a:r>
              <a:rPr sz="800" spc="-114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właściwościach</a:t>
            </a:r>
            <a:r>
              <a:rPr sz="800" spc="-1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anty-</a:t>
            </a:r>
            <a:r>
              <a:rPr sz="800" spc="-40" dirty="0">
                <a:latin typeface="Tahoma"/>
                <a:cs typeface="Tahoma"/>
              </a:rPr>
              <a:t>stresowych.</a:t>
            </a:r>
            <a:r>
              <a:rPr sz="800" spc="-1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Substancje</a:t>
            </a:r>
            <a:r>
              <a:rPr sz="800" spc="-114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te</a:t>
            </a:r>
            <a:r>
              <a:rPr sz="800" spc="-1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można</a:t>
            </a:r>
            <a:r>
              <a:rPr sz="800" spc="-114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1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niej</a:t>
            </a:r>
            <a:r>
              <a:rPr sz="800" spc="-114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ekstrahować</a:t>
            </a:r>
            <a:r>
              <a:rPr sz="800" spc="-12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a</a:t>
            </a:r>
            <a:r>
              <a:rPr sz="800" spc="-114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następnie</a:t>
            </a:r>
            <a:r>
              <a:rPr sz="800" spc="-1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114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powodzeniem</a:t>
            </a:r>
            <a:r>
              <a:rPr sz="800" spc="-1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stosować</a:t>
            </a:r>
            <a:r>
              <a:rPr sz="800" spc="-114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do </a:t>
            </a:r>
            <a:r>
              <a:rPr sz="800" spc="-45" dirty="0">
                <a:latin typeface="Tahoma"/>
                <a:cs typeface="Tahoma"/>
              </a:rPr>
              <a:t>produkcji</a:t>
            </a:r>
            <a:r>
              <a:rPr sz="800" spc="1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specjalistycznych</a:t>
            </a:r>
            <a:r>
              <a:rPr sz="800" spc="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nawozów.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0"/>
              </a:spcBef>
            </a:pPr>
            <a:endParaRPr sz="800">
              <a:latin typeface="Tahoma"/>
              <a:cs typeface="Tahoma"/>
            </a:endParaRPr>
          </a:p>
          <a:p>
            <a:pPr marL="13970">
              <a:lnSpc>
                <a:spcPct val="100000"/>
              </a:lnSpc>
            </a:pPr>
            <a:r>
              <a:rPr sz="800" b="1" dirty="0">
                <a:latin typeface="Trebuchet MS"/>
                <a:cs typeface="Trebuchet MS"/>
              </a:rPr>
              <a:t>ZALECANA</a:t>
            </a:r>
            <a:r>
              <a:rPr sz="800" b="1" spc="-40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DAWKA:</a:t>
            </a:r>
            <a:endParaRPr sz="800">
              <a:latin typeface="Trebuchet MS"/>
              <a:cs typeface="Trebuchet MS"/>
            </a:endParaRPr>
          </a:p>
          <a:p>
            <a:pPr marL="12700" algn="just">
              <a:lnSpc>
                <a:spcPct val="100000"/>
              </a:lnSpc>
              <a:spcBef>
                <a:spcPts val="240"/>
              </a:spcBef>
            </a:pPr>
            <a:r>
              <a:rPr sz="800" spc="-80" dirty="0">
                <a:latin typeface="Tahoma"/>
                <a:cs typeface="Tahoma"/>
              </a:rPr>
              <a:t>1-</a:t>
            </a:r>
            <a:r>
              <a:rPr sz="800" spc="-60" dirty="0">
                <a:latin typeface="Tahoma"/>
                <a:cs typeface="Tahoma"/>
              </a:rPr>
              <a:t>2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L/ha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445640" y="1284382"/>
            <a:ext cx="32518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45" dirty="0"/>
              <a:t>ZWIĘKSZA</a:t>
            </a:r>
            <a:r>
              <a:rPr spc="25" dirty="0"/>
              <a:t> </a:t>
            </a:r>
            <a:r>
              <a:rPr spc="-105" dirty="0"/>
              <a:t>AKTYWNOŚĆ</a:t>
            </a:r>
          </a:p>
          <a:p>
            <a:pPr marL="12700">
              <a:lnSpc>
                <a:spcPct val="100000"/>
              </a:lnSpc>
            </a:pPr>
            <a:r>
              <a:rPr spc="-235" dirty="0"/>
              <a:t>FOTOSYNTEZY</a:t>
            </a:r>
            <a:r>
              <a:rPr spc="75" dirty="0"/>
              <a:t> </a:t>
            </a:r>
            <a:r>
              <a:rPr dirty="0"/>
              <a:t>I</a:t>
            </a:r>
            <a:r>
              <a:rPr spc="5" dirty="0"/>
              <a:t> </a:t>
            </a:r>
            <a:r>
              <a:rPr spc="-125" dirty="0"/>
              <a:t>POZIOM</a:t>
            </a:r>
            <a:r>
              <a:rPr spc="40" dirty="0"/>
              <a:t> </a:t>
            </a:r>
            <a:r>
              <a:rPr spc="-175" dirty="0"/>
              <a:t>PRODUKCJI</a:t>
            </a:r>
          </a:p>
        </p:txBody>
      </p:sp>
      <p:grpSp>
        <p:nvGrpSpPr>
          <p:cNvPr id="27" name="object 27"/>
          <p:cNvGrpSpPr/>
          <p:nvPr/>
        </p:nvGrpSpPr>
        <p:grpSpPr>
          <a:xfrm>
            <a:off x="457200" y="577139"/>
            <a:ext cx="909319" cy="429895"/>
            <a:chOff x="457200" y="577139"/>
            <a:chExt cx="909319" cy="429895"/>
          </a:xfrm>
        </p:grpSpPr>
        <p:sp>
          <p:nvSpPr>
            <p:cNvPr id="28" name="object 28"/>
            <p:cNvSpPr/>
            <p:nvPr/>
          </p:nvSpPr>
          <p:spPr>
            <a:xfrm>
              <a:off x="457200" y="577139"/>
              <a:ext cx="909319" cy="429895"/>
            </a:xfrm>
            <a:custGeom>
              <a:avLst/>
              <a:gdLst/>
              <a:ahLst/>
              <a:cxnLst/>
              <a:rect l="l" t="t" r="r" b="b"/>
              <a:pathLst>
                <a:path w="909319" h="429894">
                  <a:moveTo>
                    <a:pt x="909256" y="0"/>
                  </a:moveTo>
                  <a:lnTo>
                    <a:pt x="0" y="0"/>
                  </a:lnTo>
                  <a:lnTo>
                    <a:pt x="0" y="429729"/>
                  </a:lnTo>
                  <a:lnTo>
                    <a:pt x="909256" y="429729"/>
                  </a:lnTo>
                  <a:lnTo>
                    <a:pt x="909256" y="0"/>
                  </a:lnTo>
                  <a:close/>
                </a:path>
              </a:pathLst>
            </a:custGeom>
            <a:solidFill>
              <a:srgbClr val="007E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38119" y="727550"/>
              <a:ext cx="209466" cy="13242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99522" y="727550"/>
              <a:ext cx="485951" cy="132422"/>
            </a:xfrm>
            <a:prstGeom prst="rect">
              <a:avLst/>
            </a:prstGeom>
          </p:spPr>
        </p:pic>
      </p:grpSp>
      <p:grpSp>
        <p:nvGrpSpPr>
          <p:cNvPr id="31" name="object 31"/>
          <p:cNvGrpSpPr/>
          <p:nvPr/>
        </p:nvGrpSpPr>
        <p:grpSpPr>
          <a:xfrm>
            <a:off x="5073681" y="576657"/>
            <a:ext cx="409575" cy="396875"/>
            <a:chOff x="5073681" y="576657"/>
            <a:chExt cx="409575" cy="396875"/>
          </a:xfrm>
        </p:grpSpPr>
        <p:pic>
          <p:nvPicPr>
            <p:cNvPr id="32" name="object 3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199757" y="666001"/>
              <a:ext cx="156911" cy="22720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5185803" y="827341"/>
              <a:ext cx="167424" cy="31457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163782" y="683856"/>
              <a:ext cx="221690" cy="95606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203977" y="649337"/>
              <a:ext cx="110061" cy="24587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165445" y="778586"/>
              <a:ext cx="220027" cy="93560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113354" y="576657"/>
              <a:ext cx="332077" cy="120623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073681" y="790663"/>
              <a:ext cx="409121" cy="182272"/>
            </a:xfrm>
            <a:prstGeom prst="rect">
              <a:avLst/>
            </a:prstGeom>
          </p:spPr>
        </p:pic>
      </p:grpSp>
      <p:grpSp>
        <p:nvGrpSpPr>
          <p:cNvPr id="39" name="object 39"/>
          <p:cNvGrpSpPr/>
          <p:nvPr/>
        </p:nvGrpSpPr>
        <p:grpSpPr>
          <a:xfrm>
            <a:off x="3937812" y="599529"/>
            <a:ext cx="1009015" cy="1280795"/>
            <a:chOff x="3937812" y="599529"/>
            <a:chExt cx="1009015" cy="1280795"/>
          </a:xfrm>
        </p:grpSpPr>
        <p:pic>
          <p:nvPicPr>
            <p:cNvPr id="40" name="object 4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320133" y="664388"/>
              <a:ext cx="626173" cy="1109243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937812" y="599529"/>
              <a:ext cx="722782" cy="1280401"/>
            </a:xfrm>
            <a:prstGeom prst="rect">
              <a:avLst/>
            </a:prstGeom>
          </p:spPr>
        </p:pic>
      </p:grpSp>
      <p:grpSp>
        <p:nvGrpSpPr>
          <p:cNvPr id="42" name="object 42"/>
          <p:cNvGrpSpPr/>
          <p:nvPr/>
        </p:nvGrpSpPr>
        <p:grpSpPr>
          <a:xfrm>
            <a:off x="9692995" y="490829"/>
            <a:ext cx="1204595" cy="1362710"/>
            <a:chOff x="9692995" y="490829"/>
            <a:chExt cx="1204595" cy="1362710"/>
          </a:xfrm>
        </p:grpSpPr>
        <p:pic>
          <p:nvPicPr>
            <p:cNvPr id="43" name="object 4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0212616" y="592379"/>
              <a:ext cx="684568" cy="104636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9692995" y="490829"/>
              <a:ext cx="891133" cy="1362087"/>
            </a:xfrm>
            <a:prstGeom prst="rect">
              <a:avLst/>
            </a:prstGeom>
          </p:spPr>
        </p:pic>
      </p:grpSp>
      <p:grpSp>
        <p:nvGrpSpPr>
          <p:cNvPr id="45" name="object 45"/>
          <p:cNvGrpSpPr/>
          <p:nvPr/>
        </p:nvGrpSpPr>
        <p:grpSpPr>
          <a:xfrm>
            <a:off x="11005966" y="617405"/>
            <a:ext cx="408940" cy="396240"/>
            <a:chOff x="11005966" y="617405"/>
            <a:chExt cx="408940" cy="396240"/>
          </a:xfrm>
        </p:grpSpPr>
        <p:pic>
          <p:nvPicPr>
            <p:cNvPr id="46" name="object 4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1131965" y="706703"/>
              <a:ext cx="156823" cy="22707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1118025" y="867944"/>
              <a:ext cx="167335" cy="31445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1096015" y="724547"/>
              <a:ext cx="221563" cy="95554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1097678" y="819226"/>
              <a:ext cx="219900" cy="93509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1045615" y="617405"/>
              <a:ext cx="331895" cy="120559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1005966" y="831288"/>
              <a:ext cx="408891" cy="182185"/>
            </a:xfrm>
            <a:prstGeom prst="rect">
              <a:avLst/>
            </a:prstGeom>
          </p:spPr>
        </p:pic>
      </p:grpSp>
      <p:sp>
        <p:nvSpPr>
          <p:cNvPr id="52" name="object 52"/>
          <p:cNvSpPr txBox="1"/>
          <p:nvPr/>
        </p:nvSpPr>
        <p:spPr>
          <a:xfrm>
            <a:off x="444500" y="8114302"/>
            <a:ext cx="8128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35" dirty="0">
                <a:latin typeface="Trebuchet MS"/>
                <a:cs typeface="Trebuchet MS"/>
              </a:rPr>
              <a:t>6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1354358" y="8114302"/>
            <a:ext cx="8128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35" dirty="0">
                <a:latin typeface="Trebuchet MS"/>
                <a:cs typeface="Trebuchet MS"/>
              </a:rPr>
              <a:t>7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371999" y="657871"/>
            <a:ext cx="1722120" cy="268605"/>
            <a:chOff x="6371999" y="657871"/>
            <a:chExt cx="1722120" cy="2686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93942" y="680849"/>
              <a:ext cx="199478" cy="2223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393931" y="679804"/>
              <a:ext cx="200660" cy="224790"/>
            </a:xfrm>
            <a:custGeom>
              <a:avLst/>
              <a:gdLst/>
              <a:ahLst/>
              <a:cxnLst/>
              <a:rect l="l" t="t" r="r" b="b"/>
              <a:pathLst>
                <a:path w="200659" h="224790">
                  <a:moveTo>
                    <a:pt x="0" y="224396"/>
                  </a:moveTo>
                  <a:lnTo>
                    <a:pt x="75831" y="224396"/>
                  </a:lnTo>
                  <a:lnTo>
                    <a:pt x="75831" y="152374"/>
                  </a:lnTo>
                  <a:lnTo>
                    <a:pt x="77254" y="152374"/>
                  </a:lnTo>
                  <a:lnTo>
                    <a:pt x="111201" y="224396"/>
                  </a:lnTo>
                  <a:lnTo>
                    <a:pt x="200609" y="224396"/>
                  </a:lnTo>
                  <a:lnTo>
                    <a:pt x="154203" y="151485"/>
                  </a:lnTo>
                  <a:lnTo>
                    <a:pt x="149974" y="144932"/>
                  </a:lnTo>
                  <a:lnTo>
                    <a:pt x="145161" y="141363"/>
                  </a:lnTo>
                  <a:lnTo>
                    <a:pt x="141185" y="138087"/>
                  </a:lnTo>
                  <a:lnTo>
                    <a:pt x="141185" y="136309"/>
                  </a:lnTo>
                  <a:lnTo>
                    <a:pt x="159821" y="127694"/>
                  </a:lnTo>
                  <a:lnTo>
                    <a:pt x="172673" y="116066"/>
                  </a:lnTo>
                  <a:lnTo>
                    <a:pt x="180113" y="99974"/>
                  </a:lnTo>
                  <a:lnTo>
                    <a:pt x="182511" y="77965"/>
                  </a:lnTo>
                  <a:lnTo>
                    <a:pt x="175392" y="41930"/>
                  </a:lnTo>
                  <a:lnTo>
                    <a:pt x="156122" y="17779"/>
                  </a:lnTo>
                  <a:lnTo>
                    <a:pt x="127835" y="4231"/>
                  </a:lnTo>
                  <a:lnTo>
                    <a:pt x="93662" y="0"/>
                  </a:lnTo>
                  <a:lnTo>
                    <a:pt x="0" y="0"/>
                  </a:lnTo>
                  <a:lnTo>
                    <a:pt x="0" y="224396"/>
                  </a:lnTo>
                  <a:close/>
                </a:path>
              </a:pathLst>
            </a:custGeom>
            <a:ln w="438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89490" y="680863"/>
              <a:ext cx="234657" cy="22228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588989" y="679814"/>
              <a:ext cx="236220" cy="224790"/>
            </a:xfrm>
            <a:custGeom>
              <a:avLst/>
              <a:gdLst/>
              <a:ahLst/>
              <a:cxnLst/>
              <a:rect l="l" t="t" r="r" b="b"/>
              <a:pathLst>
                <a:path w="236220" h="224790">
                  <a:moveTo>
                    <a:pt x="88163" y="196405"/>
                  </a:moveTo>
                  <a:lnTo>
                    <a:pt x="146646" y="196405"/>
                  </a:lnTo>
                  <a:lnTo>
                    <a:pt x="153720" y="224383"/>
                  </a:lnTo>
                  <a:lnTo>
                    <a:pt x="235686" y="224383"/>
                  </a:lnTo>
                  <a:lnTo>
                    <a:pt x="159651" y="0"/>
                  </a:lnTo>
                  <a:lnTo>
                    <a:pt x="74028" y="0"/>
                  </a:lnTo>
                  <a:lnTo>
                    <a:pt x="0" y="224383"/>
                  </a:lnTo>
                  <a:lnTo>
                    <a:pt x="81953" y="224383"/>
                  </a:lnTo>
                  <a:lnTo>
                    <a:pt x="88163" y="196405"/>
                  </a:lnTo>
                  <a:close/>
                </a:path>
              </a:pathLst>
            </a:custGeom>
            <a:ln w="438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42619" y="680856"/>
              <a:ext cx="204279" cy="22230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842619" y="679804"/>
              <a:ext cx="204470" cy="224790"/>
            </a:xfrm>
            <a:custGeom>
              <a:avLst/>
              <a:gdLst/>
              <a:ahLst/>
              <a:cxnLst/>
              <a:rect l="l" t="t" r="r" b="b"/>
              <a:pathLst>
                <a:path w="204470" h="224790">
                  <a:moveTo>
                    <a:pt x="0" y="224396"/>
                  </a:moveTo>
                  <a:lnTo>
                    <a:pt x="97637" y="224396"/>
                  </a:lnTo>
                  <a:lnTo>
                    <a:pt x="140532" y="216752"/>
                  </a:lnTo>
                  <a:lnTo>
                    <a:pt x="174275" y="194935"/>
                  </a:lnTo>
                  <a:lnTo>
                    <a:pt x="196360" y="160616"/>
                  </a:lnTo>
                  <a:lnTo>
                    <a:pt x="204279" y="115468"/>
                  </a:lnTo>
                  <a:lnTo>
                    <a:pt x="194638" y="62648"/>
                  </a:lnTo>
                  <a:lnTo>
                    <a:pt x="168087" y="26820"/>
                  </a:lnTo>
                  <a:lnTo>
                    <a:pt x="128187" y="6449"/>
                  </a:lnTo>
                  <a:lnTo>
                    <a:pt x="78498" y="0"/>
                  </a:lnTo>
                  <a:lnTo>
                    <a:pt x="0" y="0"/>
                  </a:lnTo>
                  <a:lnTo>
                    <a:pt x="0" y="224396"/>
                  </a:lnTo>
                  <a:close/>
                </a:path>
              </a:pathLst>
            </a:custGeom>
            <a:ln w="438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077151" y="679805"/>
              <a:ext cx="77470" cy="224790"/>
            </a:xfrm>
            <a:custGeom>
              <a:avLst/>
              <a:gdLst/>
              <a:ahLst/>
              <a:cxnLst/>
              <a:rect l="l" t="t" r="r" b="b"/>
              <a:pathLst>
                <a:path w="77470" h="224790">
                  <a:moveTo>
                    <a:pt x="0" y="224396"/>
                  </a:moveTo>
                  <a:lnTo>
                    <a:pt x="77089" y="224396"/>
                  </a:lnTo>
                  <a:lnTo>
                    <a:pt x="77089" y="0"/>
                  </a:lnTo>
                  <a:lnTo>
                    <a:pt x="0" y="0"/>
                  </a:lnTo>
                  <a:lnTo>
                    <a:pt x="0" y="224396"/>
                  </a:lnTo>
                  <a:close/>
                </a:path>
              </a:pathLst>
            </a:custGeom>
            <a:ln w="438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190822" y="744401"/>
              <a:ext cx="78105" cy="22860"/>
            </a:xfrm>
            <a:custGeom>
              <a:avLst/>
              <a:gdLst/>
              <a:ahLst/>
              <a:cxnLst/>
              <a:rect l="l" t="t" r="r" b="b"/>
              <a:pathLst>
                <a:path w="78104" h="22859">
                  <a:moveTo>
                    <a:pt x="0" y="22859"/>
                  </a:moveTo>
                  <a:lnTo>
                    <a:pt x="77647" y="22859"/>
                  </a:lnTo>
                  <a:lnTo>
                    <a:pt x="77647" y="0"/>
                  </a:lnTo>
                  <a:lnTo>
                    <a:pt x="0" y="0"/>
                  </a:lnTo>
                  <a:lnTo>
                    <a:pt x="0" y="2285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190822" y="679804"/>
              <a:ext cx="142240" cy="224790"/>
            </a:xfrm>
            <a:custGeom>
              <a:avLst/>
              <a:gdLst/>
              <a:ahLst/>
              <a:cxnLst/>
              <a:rect l="l" t="t" r="r" b="b"/>
              <a:pathLst>
                <a:path w="142240" h="224790">
                  <a:moveTo>
                    <a:pt x="0" y="224396"/>
                  </a:moveTo>
                  <a:lnTo>
                    <a:pt x="77647" y="224396"/>
                  </a:lnTo>
                  <a:lnTo>
                    <a:pt x="77647" y="145821"/>
                  </a:lnTo>
                  <a:lnTo>
                    <a:pt x="134200" y="145821"/>
                  </a:lnTo>
                  <a:lnTo>
                    <a:pt x="134200" y="87490"/>
                  </a:lnTo>
                  <a:lnTo>
                    <a:pt x="77647" y="87490"/>
                  </a:lnTo>
                  <a:lnTo>
                    <a:pt x="77647" y="64287"/>
                  </a:lnTo>
                  <a:lnTo>
                    <a:pt x="142087" y="64287"/>
                  </a:lnTo>
                  <a:lnTo>
                    <a:pt x="142087" y="0"/>
                  </a:lnTo>
                  <a:lnTo>
                    <a:pt x="0" y="0"/>
                  </a:lnTo>
                  <a:lnTo>
                    <a:pt x="0" y="224396"/>
                  </a:lnTo>
                  <a:close/>
                </a:path>
              </a:pathLst>
            </a:custGeom>
            <a:ln w="438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325283" y="680863"/>
              <a:ext cx="234670" cy="222288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7324789" y="679814"/>
              <a:ext cx="236220" cy="224790"/>
            </a:xfrm>
            <a:custGeom>
              <a:avLst/>
              <a:gdLst/>
              <a:ahLst/>
              <a:cxnLst/>
              <a:rect l="l" t="t" r="r" b="b"/>
              <a:pathLst>
                <a:path w="236220" h="224790">
                  <a:moveTo>
                    <a:pt x="88176" y="196405"/>
                  </a:moveTo>
                  <a:lnTo>
                    <a:pt x="146672" y="196405"/>
                  </a:lnTo>
                  <a:lnTo>
                    <a:pt x="153746" y="224383"/>
                  </a:lnTo>
                  <a:lnTo>
                    <a:pt x="235686" y="224383"/>
                  </a:lnTo>
                  <a:lnTo>
                    <a:pt x="159664" y="0"/>
                  </a:lnTo>
                  <a:lnTo>
                    <a:pt x="74040" y="0"/>
                  </a:lnTo>
                  <a:lnTo>
                    <a:pt x="0" y="224383"/>
                  </a:lnTo>
                  <a:lnTo>
                    <a:pt x="81965" y="224383"/>
                  </a:lnTo>
                  <a:lnTo>
                    <a:pt x="88176" y="196405"/>
                  </a:lnTo>
                  <a:close/>
                </a:path>
              </a:pathLst>
            </a:custGeom>
            <a:ln w="438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577862" y="680849"/>
              <a:ext cx="199478" cy="222300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7577865" y="679804"/>
              <a:ext cx="200660" cy="224790"/>
            </a:xfrm>
            <a:custGeom>
              <a:avLst/>
              <a:gdLst/>
              <a:ahLst/>
              <a:cxnLst/>
              <a:rect l="l" t="t" r="r" b="b"/>
              <a:pathLst>
                <a:path w="200659" h="224790">
                  <a:moveTo>
                    <a:pt x="0" y="224396"/>
                  </a:moveTo>
                  <a:lnTo>
                    <a:pt x="75831" y="224396"/>
                  </a:lnTo>
                  <a:lnTo>
                    <a:pt x="75831" y="152374"/>
                  </a:lnTo>
                  <a:lnTo>
                    <a:pt x="77241" y="152374"/>
                  </a:lnTo>
                  <a:lnTo>
                    <a:pt x="111201" y="224396"/>
                  </a:lnTo>
                  <a:lnTo>
                    <a:pt x="200596" y="224396"/>
                  </a:lnTo>
                  <a:lnTo>
                    <a:pt x="154203" y="151485"/>
                  </a:lnTo>
                  <a:lnTo>
                    <a:pt x="149961" y="144932"/>
                  </a:lnTo>
                  <a:lnTo>
                    <a:pt x="145148" y="141363"/>
                  </a:lnTo>
                  <a:lnTo>
                    <a:pt x="141185" y="138087"/>
                  </a:lnTo>
                  <a:lnTo>
                    <a:pt x="141185" y="136309"/>
                  </a:lnTo>
                  <a:lnTo>
                    <a:pt x="159814" y="127694"/>
                  </a:lnTo>
                  <a:lnTo>
                    <a:pt x="172662" y="116066"/>
                  </a:lnTo>
                  <a:lnTo>
                    <a:pt x="180101" y="99974"/>
                  </a:lnTo>
                  <a:lnTo>
                    <a:pt x="182499" y="77965"/>
                  </a:lnTo>
                  <a:lnTo>
                    <a:pt x="175381" y="41930"/>
                  </a:lnTo>
                  <a:lnTo>
                    <a:pt x="156114" y="17779"/>
                  </a:lnTo>
                  <a:lnTo>
                    <a:pt x="127827" y="4231"/>
                  </a:lnTo>
                  <a:lnTo>
                    <a:pt x="93649" y="0"/>
                  </a:lnTo>
                  <a:lnTo>
                    <a:pt x="0" y="0"/>
                  </a:lnTo>
                  <a:lnTo>
                    <a:pt x="0" y="224396"/>
                  </a:lnTo>
                  <a:close/>
                </a:path>
              </a:pathLst>
            </a:custGeom>
            <a:ln w="438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783822" y="680851"/>
              <a:ext cx="287655" cy="222885"/>
            </a:xfrm>
            <a:custGeom>
              <a:avLst/>
              <a:gdLst/>
              <a:ahLst/>
              <a:cxnLst/>
              <a:rect l="l" t="t" r="r" b="b"/>
              <a:pathLst>
                <a:path w="287654" h="222884">
                  <a:moveTo>
                    <a:pt x="252666" y="0"/>
                  </a:moveTo>
                  <a:lnTo>
                    <a:pt x="174167" y="0"/>
                  </a:lnTo>
                  <a:lnTo>
                    <a:pt x="150253" y="87261"/>
                  </a:lnTo>
                  <a:lnTo>
                    <a:pt x="148548" y="94489"/>
                  </a:lnTo>
                  <a:lnTo>
                    <a:pt x="145976" y="109373"/>
                  </a:lnTo>
                  <a:lnTo>
                    <a:pt x="144907" y="116751"/>
                  </a:lnTo>
                  <a:lnTo>
                    <a:pt x="142925" y="116751"/>
                  </a:lnTo>
                  <a:lnTo>
                    <a:pt x="113677" y="0"/>
                  </a:lnTo>
                  <a:lnTo>
                    <a:pt x="34328" y="0"/>
                  </a:lnTo>
                  <a:lnTo>
                    <a:pt x="0" y="222300"/>
                  </a:lnTo>
                  <a:lnTo>
                    <a:pt x="74574" y="222300"/>
                  </a:lnTo>
                  <a:lnTo>
                    <a:pt x="84655" y="113950"/>
                  </a:lnTo>
                  <a:lnTo>
                    <a:pt x="85534" y="100533"/>
                  </a:lnTo>
                  <a:lnTo>
                    <a:pt x="88074" y="100533"/>
                  </a:lnTo>
                  <a:lnTo>
                    <a:pt x="88742" y="107518"/>
                  </a:lnTo>
                  <a:lnTo>
                    <a:pt x="89833" y="114393"/>
                  </a:lnTo>
                  <a:lnTo>
                    <a:pt x="92849" y="128244"/>
                  </a:lnTo>
                  <a:lnTo>
                    <a:pt x="120434" y="222300"/>
                  </a:lnTo>
                  <a:lnTo>
                    <a:pt x="165455" y="222300"/>
                  </a:lnTo>
                  <a:lnTo>
                    <a:pt x="198361" y="115570"/>
                  </a:lnTo>
                  <a:lnTo>
                    <a:pt x="201168" y="100533"/>
                  </a:lnTo>
                  <a:lnTo>
                    <a:pt x="202577" y="100533"/>
                  </a:lnTo>
                  <a:lnTo>
                    <a:pt x="212991" y="222300"/>
                  </a:lnTo>
                  <a:lnTo>
                    <a:pt x="287540" y="222300"/>
                  </a:lnTo>
                  <a:lnTo>
                    <a:pt x="25266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783605" y="679804"/>
              <a:ext cx="288290" cy="224790"/>
            </a:xfrm>
            <a:custGeom>
              <a:avLst/>
              <a:gdLst/>
              <a:ahLst/>
              <a:cxnLst/>
              <a:rect l="l" t="t" r="r" b="b"/>
              <a:pathLst>
                <a:path w="288290" h="224790">
                  <a:moveTo>
                    <a:pt x="0" y="224396"/>
                  </a:moveTo>
                  <a:lnTo>
                    <a:pt x="74688" y="224396"/>
                  </a:lnTo>
                  <a:lnTo>
                    <a:pt x="83705" y="128562"/>
                  </a:lnTo>
                  <a:lnTo>
                    <a:pt x="84288" y="121820"/>
                  </a:lnTo>
                  <a:lnTo>
                    <a:pt x="84794" y="115023"/>
                  </a:lnTo>
                  <a:lnTo>
                    <a:pt x="85248" y="108227"/>
                  </a:lnTo>
                  <a:lnTo>
                    <a:pt x="85674" y="101485"/>
                  </a:lnTo>
                  <a:lnTo>
                    <a:pt x="88201" y="101485"/>
                  </a:lnTo>
                  <a:lnTo>
                    <a:pt x="120611" y="224396"/>
                  </a:lnTo>
                  <a:lnTo>
                    <a:pt x="165696" y="224396"/>
                  </a:lnTo>
                  <a:lnTo>
                    <a:pt x="196418" y="123812"/>
                  </a:lnTo>
                  <a:lnTo>
                    <a:pt x="198666" y="116662"/>
                  </a:lnTo>
                  <a:lnTo>
                    <a:pt x="200075" y="108915"/>
                  </a:lnTo>
                  <a:lnTo>
                    <a:pt x="201485" y="101485"/>
                  </a:lnTo>
                  <a:lnTo>
                    <a:pt x="202895" y="101485"/>
                  </a:lnTo>
                  <a:lnTo>
                    <a:pt x="213321" y="224396"/>
                  </a:lnTo>
                  <a:lnTo>
                    <a:pt x="287997" y="224396"/>
                  </a:lnTo>
                  <a:lnTo>
                    <a:pt x="253072" y="0"/>
                  </a:lnTo>
                  <a:lnTo>
                    <a:pt x="174434" y="0"/>
                  </a:lnTo>
                  <a:lnTo>
                    <a:pt x="150482" y="88099"/>
                  </a:lnTo>
                  <a:lnTo>
                    <a:pt x="145135" y="117855"/>
                  </a:lnTo>
                  <a:lnTo>
                    <a:pt x="143167" y="117855"/>
                  </a:lnTo>
                  <a:lnTo>
                    <a:pt x="113855" y="0"/>
                  </a:lnTo>
                  <a:lnTo>
                    <a:pt x="34378" y="0"/>
                  </a:lnTo>
                  <a:lnTo>
                    <a:pt x="0" y="224396"/>
                  </a:lnTo>
                  <a:close/>
                </a:path>
              </a:pathLst>
            </a:custGeom>
            <a:ln w="438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393942" y="680859"/>
              <a:ext cx="1677670" cy="222885"/>
            </a:xfrm>
            <a:custGeom>
              <a:avLst/>
              <a:gdLst/>
              <a:ahLst/>
              <a:cxnLst/>
              <a:rect l="l" t="t" r="r" b="b"/>
              <a:pathLst>
                <a:path w="1677670" h="222884">
                  <a:moveTo>
                    <a:pt x="430199" y="222300"/>
                  </a:moveTo>
                  <a:lnTo>
                    <a:pt x="420763" y="194576"/>
                  </a:lnTo>
                  <a:lnTo>
                    <a:pt x="402793" y="141808"/>
                  </a:lnTo>
                  <a:lnTo>
                    <a:pt x="379704" y="74002"/>
                  </a:lnTo>
                  <a:lnTo>
                    <a:pt x="354520" y="12"/>
                  </a:lnTo>
                  <a:lnTo>
                    <a:pt x="328066" y="12"/>
                  </a:lnTo>
                  <a:lnTo>
                    <a:pt x="328066" y="141808"/>
                  </a:lnTo>
                  <a:lnTo>
                    <a:pt x="297116" y="141808"/>
                  </a:lnTo>
                  <a:lnTo>
                    <a:pt x="311188" y="74002"/>
                  </a:lnTo>
                  <a:lnTo>
                    <a:pt x="314007" y="74002"/>
                  </a:lnTo>
                  <a:lnTo>
                    <a:pt x="315061" y="81127"/>
                  </a:lnTo>
                  <a:lnTo>
                    <a:pt x="316217" y="88303"/>
                  </a:lnTo>
                  <a:lnTo>
                    <a:pt x="317512" y="95478"/>
                  </a:lnTo>
                  <a:lnTo>
                    <a:pt x="319062" y="102590"/>
                  </a:lnTo>
                  <a:lnTo>
                    <a:pt x="328066" y="141808"/>
                  </a:lnTo>
                  <a:lnTo>
                    <a:pt x="328066" y="12"/>
                  </a:lnTo>
                  <a:lnTo>
                    <a:pt x="269265" y="12"/>
                  </a:lnTo>
                  <a:lnTo>
                    <a:pt x="196875" y="218249"/>
                  </a:lnTo>
                  <a:lnTo>
                    <a:pt x="153898" y="150952"/>
                  </a:lnTo>
                  <a:lnTo>
                    <a:pt x="149123" y="143573"/>
                  </a:lnTo>
                  <a:lnTo>
                    <a:pt x="144348" y="140042"/>
                  </a:lnTo>
                  <a:lnTo>
                    <a:pt x="140398" y="136791"/>
                  </a:lnTo>
                  <a:lnTo>
                    <a:pt x="140398" y="135039"/>
                  </a:lnTo>
                  <a:lnTo>
                    <a:pt x="158915" y="126504"/>
                  </a:lnTo>
                  <a:lnTo>
                    <a:pt x="171704" y="114985"/>
                  </a:lnTo>
                  <a:lnTo>
                    <a:pt x="179095" y="99034"/>
                  </a:lnTo>
                  <a:lnTo>
                    <a:pt x="179158" y="98475"/>
                  </a:lnTo>
                  <a:lnTo>
                    <a:pt x="181483" y="77241"/>
                  </a:lnTo>
                  <a:lnTo>
                    <a:pt x="178320" y="61315"/>
                  </a:lnTo>
                  <a:lnTo>
                    <a:pt x="178206" y="60731"/>
                  </a:lnTo>
                  <a:lnTo>
                    <a:pt x="174396" y="41541"/>
                  </a:lnTo>
                  <a:lnTo>
                    <a:pt x="155232" y="17614"/>
                  </a:lnTo>
                  <a:lnTo>
                    <a:pt x="127101" y="4191"/>
                  </a:lnTo>
                  <a:lnTo>
                    <a:pt x="106083" y="1600"/>
                  </a:lnTo>
                  <a:lnTo>
                    <a:pt x="106083" y="79895"/>
                  </a:lnTo>
                  <a:lnTo>
                    <a:pt x="103898" y="89763"/>
                  </a:lnTo>
                  <a:lnTo>
                    <a:pt x="98158" y="95377"/>
                  </a:lnTo>
                  <a:lnTo>
                    <a:pt x="90043" y="97891"/>
                  </a:lnTo>
                  <a:lnTo>
                    <a:pt x="80746" y="98475"/>
                  </a:lnTo>
                  <a:lnTo>
                    <a:pt x="75399" y="98475"/>
                  </a:lnTo>
                  <a:lnTo>
                    <a:pt x="75399" y="60731"/>
                  </a:lnTo>
                  <a:lnTo>
                    <a:pt x="81318" y="60731"/>
                  </a:lnTo>
                  <a:lnTo>
                    <a:pt x="90754" y="61315"/>
                  </a:lnTo>
                  <a:lnTo>
                    <a:pt x="98653" y="63893"/>
                  </a:lnTo>
                  <a:lnTo>
                    <a:pt x="104063" y="69684"/>
                  </a:lnTo>
                  <a:lnTo>
                    <a:pt x="106083" y="79895"/>
                  </a:lnTo>
                  <a:lnTo>
                    <a:pt x="106083" y="1600"/>
                  </a:lnTo>
                  <a:lnTo>
                    <a:pt x="93129" y="0"/>
                  </a:lnTo>
                  <a:lnTo>
                    <a:pt x="0" y="0"/>
                  </a:lnTo>
                  <a:lnTo>
                    <a:pt x="0" y="222300"/>
                  </a:lnTo>
                  <a:lnTo>
                    <a:pt x="75399" y="222300"/>
                  </a:lnTo>
                  <a:lnTo>
                    <a:pt x="75399" y="150952"/>
                  </a:lnTo>
                  <a:lnTo>
                    <a:pt x="76809" y="150952"/>
                  </a:lnTo>
                  <a:lnTo>
                    <a:pt x="110578" y="222300"/>
                  </a:lnTo>
                  <a:lnTo>
                    <a:pt x="195541" y="222300"/>
                  </a:lnTo>
                  <a:lnTo>
                    <a:pt x="199478" y="222300"/>
                  </a:lnTo>
                  <a:lnTo>
                    <a:pt x="277139" y="222300"/>
                  </a:lnTo>
                  <a:lnTo>
                    <a:pt x="283324" y="194576"/>
                  </a:lnTo>
                  <a:lnTo>
                    <a:pt x="341566" y="194576"/>
                  </a:lnTo>
                  <a:lnTo>
                    <a:pt x="348602" y="222300"/>
                  </a:lnTo>
                  <a:lnTo>
                    <a:pt x="430199" y="222300"/>
                  </a:lnTo>
                  <a:close/>
                </a:path>
                <a:path w="1677670" h="222884">
                  <a:moveTo>
                    <a:pt x="652945" y="114388"/>
                  </a:moveTo>
                  <a:lnTo>
                    <a:pt x="644690" y="69570"/>
                  </a:lnTo>
                  <a:lnTo>
                    <a:pt x="616762" y="26568"/>
                  </a:lnTo>
                  <a:lnTo>
                    <a:pt x="576859" y="6388"/>
                  </a:lnTo>
                  <a:lnTo>
                    <a:pt x="575843" y="6261"/>
                  </a:lnTo>
                  <a:lnTo>
                    <a:pt x="575843" y="114084"/>
                  </a:lnTo>
                  <a:lnTo>
                    <a:pt x="572376" y="132905"/>
                  </a:lnTo>
                  <a:lnTo>
                    <a:pt x="562800" y="145821"/>
                  </a:lnTo>
                  <a:lnTo>
                    <a:pt x="548424" y="153276"/>
                  </a:lnTo>
                  <a:lnTo>
                    <a:pt x="530542" y="155663"/>
                  </a:lnTo>
                  <a:lnTo>
                    <a:pt x="525767" y="155663"/>
                  </a:lnTo>
                  <a:lnTo>
                    <a:pt x="525767" y="69570"/>
                  </a:lnTo>
                  <a:lnTo>
                    <a:pt x="530542" y="69570"/>
                  </a:lnTo>
                  <a:lnTo>
                    <a:pt x="549490" y="72136"/>
                  </a:lnTo>
                  <a:lnTo>
                    <a:pt x="563753" y="80111"/>
                  </a:lnTo>
                  <a:lnTo>
                    <a:pt x="572731" y="93954"/>
                  </a:lnTo>
                  <a:lnTo>
                    <a:pt x="575843" y="114084"/>
                  </a:lnTo>
                  <a:lnTo>
                    <a:pt x="575843" y="6261"/>
                  </a:lnTo>
                  <a:lnTo>
                    <a:pt x="527164" y="0"/>
                  </a:lnTo>
                  <a:lnTo>
                    <a:pt x="448665" y="0"/>
                  </a:lnTo>
                  <a:lnTo>
                    <a:pt x="448665" y="222300"/>
                  </a:lnTo>
                  <a:lnTo>
                    <a:pt x="546303" y="222300"/>
                  </a:lnTo>
                  <a:lnTo>
                    <a:pt x="589203" y="214731"/>
                  </a:lnTo>
                  <a:lnTo>
                    <a:pt x="622947" y="193116"/>
                  </a:lnTo>
                  <a:lnTo>
                    <a:pt x="645033" y="159118"/>
                  </a:lnTo>
                  <a:lnTo>
                    <a:pt x="645642" y="155663"/>
                  </a:lnTo>
                  <a:lnTo>
                    <a:pt x="652945" y="114388"/>
                  </a:lnTo>
                  <a:close/>
                </a:path>
                <a:path w="1677670" h="222884">
                  <a:moveTo>
                    <a:pt x="938961" y="50"/>
                  </a:moveTo>
                  <a:lnTo>
                    <a:pt x="796874" y="50"/>
                  </a:lnTo>
                  <a:lnTo>
                    <a:pt x="796874" y="63550"/>
                  </a:lnTo>
                  <a:lnTo>
                    <a:pt x="796874" y="86410"/>
                  </a:lnTo>
                  <a:lnTo>
                    <a:pt x="796874" y="144830"/>
                  </a:lnTo>
                  <a:lnTo>
                    <a:pt x="931075" y="144830"/>
                  </a:lnTo>
                  <a:lnTo>
                    <a:pt x="931075" y="86410"/>
                  </a:lnTo>
                  <a:lnTo>
                    <a:pt x="874522" y="86410"/>
                  </a:lnTo>
                  <a:lnTo>
                    <a:pt x="874522" y="63550"/>
                  </a:lnTo>
                  <a:lnTo>
                    <a:pt x="938961" y="63550"/>
                  </a:lnTo>
                  <a:lnTo>
                    <a:pt x="938961" y="50"/>
                  </a:lnTo>
                  <a:close/>
                </a:path>
                <a:path w="1677670" h="222884">
                  <a:moveTo>
                    <a:pt x="1166012" y="222300"/>
                  </a:moveTo>
                  <a:lnTo>
                    <a:pt x="1156563" y="194576"/>
                  </a:lnTo>
                  <a:lnTo>
                    <a:pt x="1138605" y="141808"/>
                  </a:lnTo>
                  <a:lnTo>
                    <a:pt x="1115517" y="74002"/>
                  </a:lnTo>
                  <a:lnTo>
                    <a:pt x="1090333" y="12"/>
                  </a:lnTo>
                  <a:lnTo>
                    <a:pt x="1063866" y="12"/>
                  </a:lnTo>
                  <a:lnTo>
                    <a:pt x="1063866" y="141808"/>
                  </a:lnTo>
                  <a:lnTo>
                    <a:pt x="1032929" y="141808"/>
                  </a:lnTo>
                  <a:lnTo>
                    <a:pt x="1047000" y="74002"/>
                  </a:lnTo>
                  <a:lnTo>
                    <a:pt x="1049820" y="74002"/>
                  </a:lnTo>
                  <a:lnTo>
                    <a:pt x="1050874" y="81127"/>
                  </a:lnTo>
                  <a:lnTo>
                    <a:pt x="1052029" y="88303"/>
                  </a:lnTo>
                  <a:lnTo>
                    <a:pt x="1053338" y="95478"/>
                  </a:lnTo>
                  <a:lnTo>
                    <a:pt x="1054874" y="102590"/>
                  </a:lnTo>
                  <a:lnTo>
                    <a:pt x="1063866" y="141808"/>
                  </a:lnTo>
                  <a:lnTo>
                    <a:pt x="1063866" y="12"/>
                  </a:lnTo>
                  <a:lnTo>
                    <a:pt x="1005078" y="12"/>
                  </a:lnTo>
                  <a:lnTo>
                    <a:pt x="931341" y="222300"/>
                  </a:lnTo>
                  <a:lnTo>
                    <a:pt x="1012952" y="222300"/>
                  </a:lnTo>
                  <a:lnTo>
                    <a:pt x="1019136" y="194576"/>
                  </a:lnTo>
                  <a:lnTo>
                    <a:pt x="1077379" y="194576"/>
                  </a:lnTo>
                  <a:lnTo>
                    <a:pt x="1084414" y="222300"/>
                  </a:lnTo>
                  <a:lnTo>
                    <a:pt x="1166012" y="222300"/>
                  </a:lnTo>
                  <a:close/>
                </a:path>
                <a:path w="1677670" h="222884">
                  <a:moveTo>
                    <a:pt x="1383398" y="222300"/>
                  </a:moveTo>
                  <a:lnTo>
                    <a:pt x="1337818" y="150952"/>
                  </a:lnTo>
                  <a:lnTo>
                    <a:pt x="1333042" y="143573"/>
                  </a:lnTo>
                  <a:lnTo>
                    <a:pt x="1328267" y="140042"/>
                  </a:lnTo>
                  <a:lnTo>
                    <a:pt x="1324305" y="136791"/>
                  </a:lnTo>
                  <a:lnTo>
                    <a:pt x="1324305" y="135039"/>
                  </a:lnTo>
                  <a:lnTo>
                    <a:pt x="1342834" y="126504"/>
                  </a:lnTo>
                  <a:lnTo>
                    <a:pt x="1355610" y="114985"/>
                  </a:lnTo>
                  <a:lnTo>
                    <a:pt x="1363002" y="99034"/>
                  </a:lnTo>
                  <a:lnTo>
                    <a:pt x="1363065" y="98475"/>
                  </a:lnTo>
                  <a:lnTo>
                    <a:pt x="1365389" y="77241"/>
                  </a:lnTo>
                  <a:lnTo>
                    <a:pt x="1362227" y="61315"/>
                  </a:lnTo>
                  <a:lnTo>
                    <a:pt x="1362113" y="60731"/>
                  </a:lnTo>
                  <a:lnTo>
                    <a:pt x="1358303" y="41541"/>
                  </a:lnTo>
                  <a:lnTo>
                    <a:pt x="1339151" y="17614"/>
                  </a:lnTo>
                  <a:lnTo>
                    <a:pt x="1311021" y="4191"/>
                  </a:lnTo>
                  <a:lnTo>
                    <a:pt x="1290002" y="1600"/>
                  </a:lnTo>
                  <a:lnTo>
                    <a:pt x="1290002" y="79895"/>
                  </a:lnTo>
                  <a:lnTo>
                    <a:pt x="1287818" y="89763"/>
                  </a:lnTo>
                  <a:lnTo>
                    <a:pt x="1282077" y="95377"/>
                  </a:lnTo>
                  <a:lnTo>
                    <a:pt x="1273962" y="97891"/>
                  </a:lnTo>
                  <a:lnTo>
                    <a:pt x="1264666" y="98475"/>
                  </a:lnTo>
                  <a:lnTo>
                    <a:pt x="1259332" y="98475"/>
                  </a:lnTo>
                  <a:lnTo>
                    <a:pt x="1259332" y="60731"/>
                  </a:lnTo>
                  <a:lnTo>
                    <a:pt x="1265224" y="60731"/>
                  </a:lnTo>
                  <a:lnTo>
                    <a:pt x="1274673" y="61315"/>
                  </a:lnTo>
                  <a:lnTo>
                    <a:pt x="1282573" y="63893"/>
                  </a:lnTo>
                  <a:lnTo>
                    <a:pt x="1287983" y="69684"/>
                  </a:lnTo>
                  <a:lnTo>
                    <a:pt x="1290002" y="79895"/>
                  </a:lnTo>
                  <a:lnTo>
                    <a:pt x="1290002" y="1600"/>
                  </a:lnTo>
                  <a:lnTo>
                    <a:pt x="1277048" y="0"/>
                  </a:lnTo>
                  <a:lnTo>
                    <a:pt x="1183919" y="0"/>
                  </a:lnTo>
                  <a:lnTo>
                    <a:pt x="1183919" y="222300"/>
                  </a:lnTo>
                  <a:lnTo>
                    <a:pt x="1259332" y="222300"/>
                  </a:lnTo>
                  <a:lnTo>
                    <a:pt x="1259332" y="150952"/>
                  </a:lnTo>
                  <a:lnTo>
                    <a:pt x="1260729" y="150952"/>
                  </a:lnTo>
                  <a:lnTo>
                    <a:pt x="1294498" y="222300"/>
                  </a:lnTo>
                  <a:lnTo>
                    <a:pt x="1383398" y="222300"/>
                  </a:lnTo>
                  <a:close/>
                </a:path>
                <a:path w="1677670" h="222884">
                  <a:moveTo>
                    <a:pt x="1677416" y="222300"/>
                  </a:moveTo>
                  <a:lnTo>
                    <a:pt x="1642541" y="0"/>
                  </a:lnTo>
                  <a:lnTo>
                    <a:pt x="1564043" y="0"/>
                  </a:lnTo>
                  <a:lnTo>
                    <a:pt x="1540129" y="87261"/>
                  </a:lnTo>
                  <a:lnTo>
                    <a:pt x="1538427" y="94488"/>
                  </a:lnTo>
                  <a:lnTo>
                    <a:pt x="1535849" y="109372"/>
                  </a:lnTo>
                  <a:lnTo>
                    <a:pt x="1534782" y="116751"/>
                  </a:lnTo>
                  <a:lnTo>
                    <a:pt x="1532801" y="116751"/>
                  </a:lnTo>
                  <a:lnTo>
                    <a:pt x="1503553" y="0"/>
                  </a:lnTo>
                  <a:lnTo>
                    <a:pt x="1424203" y="0"/>
                  </a:lnTo>
                  <a:lnTo>
                    <a:pt x="1389875" y="222300"/>
                  </a:lnTo>
                  <a:lnTo>
                    <a:pt x="1464449" y="222300"/>
                  </a:lnTo>
                  <a:lnTo>
                    <a:pt x="1474533" y="113944"/>
                  </a:lnTo>
                  <a:lnTo>
                    <a:pt x="1475409" y="100533"/>
                  </a:lnTo>
                  <a:lnTo>
                    <a:pt x="1477949" y="100533"/>
                  </a:lnTo>
                  <a:lnTo>
                    <a:pt x="1478610" y="107518"/>
                  </a:lnTo>
                  <a:lnTo>
                    <a:pt x="1479702" y="114388"/>
                  </a:lnTo>
                  <a:lnTo>
                    <a:pt x="1482725" y="128244"/>
                  </a:lnTo>
                  <a:lnTo>
                    <a:pt x="1510309" y="222300"/>
                  </a:lnTo>
                  <a:lnTo>
                    <a:pt x="1555330" y="222300"/>
                  </a:lnTo>
                  <a:lnTo>
                    <a:pt x="1588236" y="115570"/>
                  </a:lnTo>
                  <a:lnTo>
                    <a:pt x="1591043" y="100533"/>
                  </a:lnTo>
                  <a:lnTo>
                    <a:pt x="1592453" y="100533"/>
                  </a:lnTo>
                  <a:lnTo>
                    <a:pt x="1602867" y="222300"/>
                  </a:lnTo>
                  <a:lnTo>
                    <a:pt x="1677416" y="2223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11010030" y="576002"/>
            <a:ext cx="413384" cy="400050"/>
            <a:chOff x="11010030" y="576002"/>
            <a:chExt cx="413384" cy="400050"/>
          </a:xfrm>
        </p:grpSpPr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137222" y="666153"/>
              <a:ext cx="158310" cy="2292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123154" y="828929"/>
              <a:ext cx="168922" cy="31737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100929" y="684162"/>
              <a:ext cx="223672" cy="9645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141481" y="649338"/>
              <a:ext cx="111021" cy="2480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102606" y="779741"/>
              <a:ext cx="221996" cy="9439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050056" y="576002"/>
              <a:ext cx="335037" cy="121707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1010030" y="791925"/>
              <a:ext cx="412764" cy="183900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9864001" y="599072"/>
            <a:ext cx="1017905" cy="1292225"/>
            <a:chOff x="9864001" y="599072"/>
            <a:chExt cx="1017905" cy="1292225"/>
          </a:xfrm>
        </p:grpSpPr>
        <p:pic>
          <p:nvPicPr>
            <p:cNvPr id="28" name="object 2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249750" y="664527"/>
              <a:ext cx="631761" cy="111916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864001" y="599072"/>
              <a:ext cx="729246" cy="1291831"/>
            </a:xfrm>
            <a:prstGeom prst="rect">
              <a:avLst/>
            </a:prstGeom>
          </p:spPr>
        </p:pic>
      </p:grpSp>
      <p:sp>
        <p:nvSpPr>
          <p:cNvPr id="30" name="object 30"/>
          <p:cNvSpPr txBox="1"/>
          <p:nvPr/>
        </p:nvSpPr>
        <p:spPr>
          <a:xfrm>
            <a:off x="6384451" y="1284382"/>
            <a:ext cx="4918075" cy="13328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1800" b="1" spc="-80" dirty="0">
                <a:latin typeface="Trebuchet MS"/>
                <a:cs typeface="Trebuchet MS"/>
              </a:rPr>
              <a:t>INSTYNKT</a:t>
            </a:r>
            <a:endParaRPr sz="1800">
              <a:latin typeface="Trebuchet MS"/>
              <a:cs typeface="Trebuchet MS"/>
            </a:endParaRPr>
          </a:p>
          <a:p>
            <a:pPr marL="13335">
              <a:lnSpc>
                <a:spcPct val="100000"/>
              </a:lnSpc>
            </a:pPr>
            <a:r>
              <a:rPr sz="1800" b="1" spc="-65" dirty="0">
                <a:latin typeface="Trebuchet MS"/>
                <a:cs typeface="Trebuchet MS"/>
              </a:rPr>
              <a:t>UKORZENIANIA</a:t>
            </a:r>
            <a:endParaRPr sz="1800">
              <a:latin typeface="Trebuchet MS"/>
              <a:cs typeface="Trebuchet MS"/>
            </a:endParaRPr>
          </a:p>
          <a:p>
            <a:pPr marL="12700" marR="5080" indent="1905">
              <a:lnSpc>
                <a:spcPct val="111100"/>
              </a:lnSpc>
              <a:spcBef>
                <a:spcPts val="1170"/>
              </a:spcBef>
            </a:pPr>
            <a:r>
              <a:rPr sz="900" b="1" spc="-10" dirty="0">
                <a:solidFill>
                  <a:srgbClr val="D51C17"/>
                </a:solidFill>
                <a:latin typeface="Trebuchet MS"/>
                <a:cs typeface="Trebuchet MS"/>
              </a:rPr>
              <a:t>RADIFARM </a:t>
            </a:r>
            <a:r>
              <a:rPr sz="900" spc="-80" dirty="0">
                <a:latin typeface="Trebuchet MS"/>
                <a:cs typeface="Trebuchet MS"/>
              </a:rPr>
              <a:t>to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naturalny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aktywator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systemu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korzeniowego,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pomagający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roślinie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przezwyciężyć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skutki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stresu </a:t>
            </a:r>
            <a:r>
              <a:rPr sz="900" spc="-60" dirty="0">
                <a:latin typeface="Trebuchet MS"/>
                <a:cs typeface="Trebuchet MS"/>
              </a:rPr>
              <a:t>po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przesadzeniu,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przez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to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osiągnąć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wyższe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plony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lepszej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jakości.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Zawarte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nim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substancje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organiczne</a:t>
            </a:r>
            <a:endParaRPr sz="900">
              <a:latin typeface="Trebuchet MS"/>
              <a:cs typeface="Trebuchet MS"/>
            </a:endParaRPr>
          </a:p>
          <a:p>
            <a:pPr marL="12700" marR="174625">
              <a:lnSpc>
                <a:spcPct val="111100"/>
              </a:lnSpc>
            </a:pPr>
            <a:r>
              <a:rPr sz="900" spc="-10" dirty="0">
                <a:latin typeface="Trebuchet MS"/>
                <a:cs typeface="Trebuchet MS"/>
              </a:rPr>
              <a:t>są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dobrane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dokładnie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scharakteryzowane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dzięki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precyzyjnym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metodom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badawczym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przy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wykorzystaniu </a:t>
            </a:r>
            <a:r>
              <a:rPr sz="900" spc="-60" dirty="0">
                <a:latin typeface="Trebuchet MS"/>
                <a:cs typeface="Trebuchet MS"/>
              </a:rPr>
              <a:t>zaawansowanych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urządzeń</a:t>
            </a:r>
            <a:r>
              <a:rPr sz="900" spc="-10" dirty="0">
                <a:latin typeface="Trebuchet MS"/>
                <a:cs typeface="Trebuchet MS"/>
              </a:rPr>
              <a:t> laboratoryjnych.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384499" y="2741164"/>
            <a:ext cx="499046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800" spc="-40" dirty="0">
                <a:latin typeface="Tahoma"/>
                <a:cs typeface="Tahoma"/>
              </a:rPr>
              <a:t>Formuła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b="1" spc="-40" dirty="0">
                <a:latin typeface="Trebuchet MS"/>
                <a:cs typeface="Trebuchet MS"/>
              </a:rPr>
              <a:t>RADIFARMU</a:t>
            </a:r>
            <a:r>
              <a:rPr sz="800" b="1" spc="-5" dirty="0">
                <a:latin typeface="Trebuchet MS"/>
                <a:cs typeface="Trebuchet MS"/>
              </a:rPr>
              <a:t> </a:t>
            </a:r>
            <a:r>
              <a:rPr sz="800" spc="-40" dirty="0">
                <a:latin typeface="Tahoma"/>
                <a:cs typeface="Tahoma"/>
              </a:rPr>
              <a:t>jest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specjalnie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opracowana,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aby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stymulować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szybki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efektywny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rozwój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systemu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korzeniowego</a:t>
            </a:r>
            <a:r>
              <a:rPr sz="800" spc="-10" dirty="0">
                <a:latin typeface="Tahoma"/>
                <a:cs typeface="Tahoma"/>
              </a:rPr>
              <a:t> roślin </a:t>
            </a:r>
            <a:r>
              <a:rPr sz="800" spc="-35" dirty="0">
                <a:latin typeface="Tahoma"/>
                <a:cs typeface="Tahoma"/>
              </a:rPr>
              <a:t>poprzez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unikalną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zawartość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aminokwasów,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protein,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witamin,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saponin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pierwiastków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śladowych.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Zawarte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RADIFARMIE </a:t>
            </a:r>
            <a:r>
              <a:rPr sz="800" spc="-40" dirty="0">
                <a:latin typeface="Tahoma"/>
                <a:cs typeface="Tahoma"/>
              </a:rPr>
              <a:t>polisacharydy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betainy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optymalizują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penetrację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translokację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wody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składników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odżywczych,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zwiększając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tolerancję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do </a:t>
            </a:r>
            <a:r>
              <a:rPr sz="800" spc="-35" dirty="0">
                <a:latin typeface="Tahoma"/>
                <a:cs typeface="Tahoma"/>
              </a:rPr>
              <a:t>przezwyciężenia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stresu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związanego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przesadzaniem.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0"/>
              </a:spcBef>
            </a:pPr>
            <a:endParaRPr sz="800">
              <a:latin typeface="Tahoma"/>
              <a:cs typeface="Tahoma"/>
            </a:endParaRPr>
          </a:p>
          <a:p>
            <a:pPr marL="13970">
              <a:lnSpc>
                <a:spcPct val="100000"/>
              </a:lnSpc>
              <a:spcBef>
                <a:spcPts val="5"/>
              </a:spcBef>
            </a:pPr>
            <a:r>
              <a:rPr sz="800" b="1" dirty="0">
                <a:latin typeface="Trebuchet MS"/>
                <a:cs typeface="Trebuchet MS"/>
              </a:rPr>
              <a:t>ZALECANA</a:t>
            </a:r>
            <a:r>
              <a:rPr sz="800" b="1" spc="5" dirty="0">
                <a:latin typeface="Trebuchet MS"/>
                <a:cs typeface="Trebuchet MS"/>
              </a:rPr>
              <a:t> </a:t>
            </a:r>
            <a:r>
              <a:rPr sz="800" b="1" spc="-40" dirty="0">
                <a:latin typeface="Trebuchet MS"/>
                <a:cs typeface="Trebuchet MS"/>
              </a:rPr>
              <a:t>DAWKA:</a:t>
            </a:r>
            <a:r>
              <a:rPr sz="800" b="1" spc="-30" dirty="0">
                <a:latin typeface="Trebuchet MS"/>
                <a:cs typeface="Trebuchet MS"/>
              </a:rPr>
              <a:t> </a:t>
            </a:r>
            <a:r>
              <a:rPr sz="800" spc="-60" dirty="0">
                <a:latin typeface="Tahoma"/>
                <a:cs typeface="Tahoma"/>
              </a:rPr>
              <a:t>150-</a:t>
            </a:r>
            <a:r>
              <a:rPr sz="800" spc="-50" dirty="0">
                <a:latin typeface="Tahoma"/>
                <a:cs typeface="Tahoma"/>
              </a:rPr>
              <a:t>250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ml/100</a:t>
            </a:r>
            <a:r>
              <a:rPr sz="800" spc="-40" dirty="0">
                <a:latin typeface="Tahoma"/>
                <a:cs typeface="Tahoma"/>
              </a:rPr>
              <a:t> L </a:t>
            </a:r>
            <a:r>
              <a:rPr sz="800" spc="-70" dirty="0">
                <a:latin typeface="Tahoma"/>
                <a:cs typeface="Tahoma"/>
              </a:rPr>
              <a:t>wody,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podlewania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95" dirty="0">
                <a:latin typeface="Tahoma"/>
                <a:cs typeface="Tahoma"/>
              </a:rPr>
              <a:t>,</a:t>
            </a:r>
            <a:r>
              <a:rPr sz="800" spc="-40" dirty="0">
                <a:latin typeface="Tahoma"/>
                <a:cs typeface="Tahoma"/>
              </a:rPr>
              <a:t> moczenia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korzeni wysadzanych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roślin.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384499" y="5235240"/>
            <a:ext cx="5051425" cy="2255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1800" b="1" spc="-215" dirty="0">
                <a:latin typeface="Trebuchet MS"/>
                <a:cs typeface="Trebuchet MS"/>
              </a:rPr>
              <a:t>NATURALNIE</a:t>
            </a:r>
            <a:r>
              <a:rPr sz="1800" b="1" spc="80" dirty="0">
                <a:latin typeface="Trebuchet MS"/>
                <a:cs typeface="Trebuchet MS"/>
              </a:rPr>
              <a:t> </a:t>
            </a:r>
            <a:r>
              <a:rPr sz="1800" b="1" spc="-180" dirty="0">
                <a:latin typeface="Trebuchet MS"/>
                <a:cs typeface="Trebuchet MS"/>
              </a:rPr>
              <a:t>SŁODKIE</a:t>
            </a:r>
            <a:r>
              <a:rPr sz="1800" b="1" spc="85" dirty="0">
                <a:latin typeface="Trebuchet MS"/>
                <a:cs typeface="Trebuchet MS"/>
              </a:rPr>
              <a:t> </a:t>
            </a:r>
            <a:r>
              <a:rPr sz="1800" b="1" spc="-280" dirty="0">
                <a:latin typeface="Trebuchet MS"/>
                <a:cs typeface="Trebuchet MS"/>
              </a:rPr>
              <a:t>OWOCE</a:t>
            </a:r>
            <a:endParaRPr sz="1800">
              <a:latin typeface="Trebuchet MS"/>
              <a:cs typeface="Trebuchet MS"/>
            </a:endParaRPr>
          </a:p>
          <a:p>
            <a:pPr marL="12700" marR="100965" indent="1905">
              <a:lnSpc>
                <a:spcPct val="111100"/>
              </a:lnSpc>
              <a:spcBef>
                <a:spcPts val="1020"/>
              </a:spcBef>
            </a:pPr>
            <a:r>
              <a:rPr sz="900" b="1" spc="-30" dirty="0">
                <a:solidFill>
                  <a:srgbClr val="D51C17"/>
                </a:solidFill>
                <a:latin typeface="Trebuchet MS"/>
                <a:cs typeface="Trebuchet MS"/>
              </a:rPr>
              <a:t>SWEET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to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naturalny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aktywator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dojrzewania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90" dirty="0">
                <a:latin typeface="Trebuchet MS"/>
                <a:cs typeface="Trebuchet MS"/>
              </a:rPr>
              <a:t>owoców,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zawartości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cukrów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oraz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wybarwienia,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pozwalający </a:t>
            </a:r>
            <a:r>
              <a:rPr sz="900" spc="-65" dirty="0">
                <a:latin typeface="Trebuchet MS"/>
                <a:cs typeface="Trebuchet MS"/>
              </a:rPr>
              <a:t>otrzymać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wyższej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jakości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plon.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Zawarte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nim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substancje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organiczne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są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dobrane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dokładnie </a:t>
            </a:r>
            <a:r>
              <a:rPr sz="900" spc="-60" dirty="0">
                <a:latin typeface="Trebuchet MS"/>
                <a:cs typeface="Trebuchet MS"/>
              </a:rPr>
              <a:t>scharakteryzowane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dzięki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precyzyjnym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metodom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badawczym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przy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wykorzystaniu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zaawansowanych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urządzeń </a:t>
            </a:r>
            <a:r>
              <a:rPr sz="900" spc="-10" dirty="0">
                <a:latin typeface="Trebuchet MS"/>
                <a:cs typeface="Trebuchet MS"/>
              </a:rPr>
              <a:t>laboratoryjnych.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35"/>
              </a:spcBef>
            </a:pPr>
            <a:endParaRPr sz="900">
              <a:latin typeface="Trebuchet MS"/>
              <a:cs typeface="Trebuchet MS"/>
            </a:endParaRPr>
          </a:p>
          <a:p>
            <a:pPr marL="12700" marR="5080">
              <a:lnSpc>
                <a:spcPct val="125000"/>
              </a:lnSpc>
            </a:pPr>
            <a:r>
              <a:rPr sz="800" b="1" spc="-45" dirty="0">
                <a:latin typeface="Trebuchet MS"/>
                <a:cs typeface="Trebuchet MS"/>
              </a:rPr>
              <a:t>SWEET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spc="-55" dirty="0">
                <a:latin typeface="Tahoma"/>
                <a:cs typeface="Tahoma"/>
              </a:rPr>
              <a:t>wyprodukowano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bazie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ekstraktów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roślinnych,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zawierających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polisacharydy,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wzbogaconych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Ca,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Mg,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B,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Zn,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które </a:t>
            </a:r>
            <a:r>
              <a:rPr sz="800" spc="-50" dirty="0">
                <a:latin typeface="Tahoma"/>
                <a:cs typeface="Tahoma"/>
              </a:rPr>
              <a:t>poprawiają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nie</a:t>
            </a:r>
            <a:r>
              <a:rPr sz="800" spc="-45" dirty="0">
                <a:latin typeface="Tahoma"/>
                <a:cs typeface="Tahoma"/>
              </a:rPr>
              <a:t> tylko </a:t>
            </a:r>
            <a:r>
              <a:rPr sz="800" spc="-55" dirty="0">
                <a:latin typeface="Tahoma"/>
                <a:cs typeface="Tahoma"/>
              </a:rPr>
              <a:t>wybarwienie,</a:t>
            </a:r>
            <a:r>
              <a:rPr sz="800" spc="-45" dirty="0">
                <a:latin typeface="Tahoma"/>
                <a:cs typeface="Tahoma"/>
              </a:rPr>
              <a:t> ale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wpływają</a:t>
            </a:r>
            <a:r>
              <a:rPr sz="800" spc="-45" dirty="0">
                <a:latin typeface="Tahoma"/>
                <a:cs typeface="Tahoma"/>
              </a:rPr>
              <a:t> również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lepszy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smak. </a:t>
            </a:r>
            <a:r>
              <a:rPr sz="800" spc="-40" dirty="0">
                <a:latin typeface="Tahoma"/>
                <a:cs typeface="Tahoma"/>
              </a:rPr>
              <a:t>Doświadczenia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wykazały,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że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preparat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ten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wpływa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na szybsze</a:t>
            </a:r>
            <a:r>
              <a:rPr sz="800" spc="-9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dojrzewanie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owoców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oraz</a:t>
            </a:r>
            <a:r>
              <a:rPr sz="800" spc="-9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wydłuża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okres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ich</a:t>
            </a:r>
            <a:r>
              <a:rPr sz="800" spc="-9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przechowywania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dzięki</a:t>
            </a:r>
            <a:r>
              <a:rPr sz="800" spc="-9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działaniu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aktywnych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biologicznie</a:t>
            </a:r>
            <a:r>
              <a:rPr sz="800" spc="-9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związków.</a:t>
            </a:r>
            <a:r>
              <a:rPr sz="800" spc="-8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Tylko </a:t>
            </a:r>
            <a:r>
              <a:rPr sz="800" spc="-55" dirty="0">
                <a:latin typeface="Tahoma"/>
                <a:cs typeface="Tahoma"/>
              </a:rPr>
              <a:t>te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owoce,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które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pełni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osiągnęły</a:t>
            </a:r>
            <a:r>
              <a:rPr sz="800" spc="-30" dirty="0">
                <a:latin typeface="Tahoma"/>
                <a:cs typeface="Tahoma"/>
              </a:rPr>
              <a:t> dojrzałość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zbiorczą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uzyskują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odpowiedni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kolor,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dzięki </a:t>
            </a:r>
            <a:r>
              <a:rPr sz="800" spc="-45" dirty="0">
                <a:latin typeface="Tahoma"/>
                <a:cs typeface="Tahoma"/>
              </a:rPr>
              <a:t>czemu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jest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zakłócony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normalny, </a:t>
            </a:r>
            <a:r>
              <a:rPr sz="800" spc="-45" dirty="0">
                <a:latin typeface="Tahoma"/>
                <a:cs typeface="Tahoma"/>
              </a:rPr>
              <a:t>sukcesywny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zbiór.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14" dirty="0">
                <a:latin typeface="Tahoma"/>
                <a:cs typeface="Tahoma"/>
              </a:rPr>
              <a:t>W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rezultacie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roślina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jest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odciążona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może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spożytkować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energię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zawiązywanie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następnych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owoców.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0"/>
              </a:spcBef>
            </a:pP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800" spc="-40" dirty="0">
                <a:latin typeface="Tahoma"/>
                <a:cs typeface="Tahoma"/>
              </a:rPr>
              <a:t>Polecany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między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innymi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uprawach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jagodowych: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truskawka,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malina.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386328" y="7648156"/>
            <a:ext cx="141986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latin typeface="Trebuchet MS"/>
                <a:cs typeface="Trebuchet MS"/>
              </a:rPr>
              <a:t>ZALECANA</a:t>
            </a:r>
            <a:r>
              <a:rPr sz="800" b="1" spc="-5" dirty="0">
                <a:latin typeface="Trebuchet MS"/>
                <a:cs typeface="Trebuchet MS"/>
              </a:rPr>
              <a:t> </a:t>
            </a:r>
            <a:r>
              <a:rPr sz="800" b="1" spc="-40" dirty="0">
                <a:latin typeface="Trebuchet MS"/>
                <a:cs typeface="Trebuchet MS"/>
              </a:rPr>
              <a:t>DAWKA: </a:t>
            </a:r>
            <a:r>
              <a:rPr sz="800" spc="-70" dirty="0">
                <a:latin typeface="Tahoma"/>
                <a:cs typeface="Tahoma"/>
              </a:rPr>
              <a:t>1,5-</a:t>
            </a:r>
            <a:r>
              <a:rPr sz="800" spc="-60" dirty="0">
                <a:latin typeface="Tahoma"/>
                <a:cs typeface="Tahoma"/>
              </a:rPr>
              <a:t>2,5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L/ha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6397199" y="4230004"/>
            <a:ext cx="5026025" cy="0"/>
          </a:xfrm>
          <a:custGeom>
            <a:avLst/>
            <a:gdLst/>
            <a:ahLst/>
            <a:cxnLst/>
            <a:rect l="l" t="t" r="r" b="b"/>
            <a:pathLst>
              <a:path w="5026025">
                <a:moveTo>
                  <a:pt x="0" y="0"/>
                </a:moveTo>
                <a:lnTo>
                  <a:pt x="5025605" y="0"/>
                </a:lnTo>
              </a:path>
            </a:pathLst>
          </a:custGeom>
          <a:ln w="12700">
            <a:solidFill>
              <a:srgbClr val="CD171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5" name="object 35"/>
          <p:cNvGrpSpPr/>
          <p:nvPr/>
        </p:nvGrpSpPr>
        <p:grpSpPr>
          <a:xfrm>
            <a:off x="6397195" y="4500001"/>
            <a:ext cx="1130300" cy="275590"/>
            <a:chOff x="6397195" y="4500001"/>
            <a:chExt cx="1130300" cy="275590"/>
          </a:xfrm>
        </p:grpSpPr>
        <p:sp>
          <p:nvSpPr>
            <p:cNvPr id="36" name="object 36"/>
            <p:cNvSpPr/>
            <p:nvPr/>
          </p:nvSpPr>
          <p:spPr>
            <a:xfrm>
              <a:off x="6397195" y="4500001"/>
              <a:ext cx="1130300" cy="275590"/>
            </a:xfrm>
            <a:custGeom>
              <a:avLst/>
              <a:gdLst/>
              <a:ahLst/>
              <a:cxnLst/>
              <a:rect l="l" t="t" r="r" b="b"/>
              <a:pathLst>
                <a:path w="1130300" h="275589">
                  <a:moveTo>
                    <a:pt x="133121" y="0"/>
                  </a:moveTo>
                  <a:lnTo>
                    <a:pt x="90062" y="6826"/>
                  </a:lnTo>
                  <a:lnTo>
                    <a:pt x="51746" y="26968"/>
                  </a:lnTo>
                  <a:lnTo>
                    <a:pt x="24279" y="59921"/>
                  </a:lnTo>
                  <a:lnTo>
                    <a:pt x="13766" y="105181"/>
                  </a:lnTo>
                  <a:lnTo>
                    <a:pt x="15074" y="120074"/>
                  </a:lnTo>
                  <a:lnTo>
                    <a:pt x="18911" y="133880"/>
                  </a:lnTo>
                  <a:lnTo>
                    <a:pt x="25152" y="146461"/>
                  </a:lnTo>
                  <a:lnTo>
                    <a:pt x="33667" y="157683"/>
                  </a:lnTo>
                  <a:lnTo>
                    <a:pt x="0" y="242989"/>
                  </a:lnTo>
                  <a:lnTo>
                    <a:pt x="41126" y="262042"/>
                  </a:lnTo>
                  <a:lnTo>
                    <a:pt x="90149" y="273705"/>
                  </a:lnTo>
                  <a:lnTo>
                    <a:pt x="114553" y="275259"/>
                  </a:lnTo>
                  <a:lnTo>
                    <a:pt x="158220" y="268721"/>
                  </a:lnTo>
                  <a:lnTo>
                    <a:pt x="196459" y="249302"/>
                  </a:lnTo>
                  <a:lnTo>
                    <a:pt x="223578" y="217293"/>
                  </a:lnTo>
                  <a:lnTo>
                    <a:pt x="233883" y="172986"/>
                  </a:lnTo>
                  <a:lnTo>
                    <a:pt x="232720" y="157968"/>
                  </a:lnTo>
                  <a:lnTo>
                    <a:pt x="228231" y="140954"/>
                  </a:lnTo>
                  <a:lnTo>
                    <a:pt x="218913" y="123544"/>
                  </a:lnTo>
                  <a:lnTo>
                    <a:pt x="203263" y="107340"/>
                  </a:lnTo>
                  <a:lnTo>
                    <a:pt x="213372" y="80987"/>
                  </a:lnTo>
                  <a:lnTo>
                    <a:pt x="280174" y="271729"/>
                  </a:lnTo>
                  <a:lnTo>
                    <a:pt x="382968" y="271729"/>
                  </a:lnTo>
                  <a:lnTo>
                    <a:pt x="392899" y="233019"/>
                  </a:lnTo>
                  <a:lnTo>
                    <a:pt x="401015" y="271729"/>
                  </a:lnTo>
                  <a:lnTo>
                    <a:pt x="506374" y="271729"/>
                  </a:lnTo>
                  <a:lnTo>
                    <a:pt x="564794" y="106171"/>
                  </a:lnTo>
                  <a:lnTo>
                    <a:pt x="564794" y="271729"/>
                  </a:lnTo>
                  <a:lnTo>
                    <a:pt x="941108" y="271729"/>
                  </a:lnTo>
                  <a:lnTo>
                    <a:pt x="941108" y="165049"/>
                  </a:lnTo>
                  <a:lnTo>
                    <a:pt x="932853" y="165049"/>
                  </a:lnTo>
                  <a:lnTo>
                    <a:pt x="932853" y="121945"/>
                  </a:lnTo>
                  <a:lnTo>
                    <a:pt x="959103" y="120713"/>
                  </a:lnTo>
                  <a:lnTo>
                    <a:pt x="959103" y="271729"/>
                  </a:lnTo>
                  <a:lnTo>
                    <a:pt x="1085811" y="271729"/>
                  </a:lnTo>
                  <a:lnTo>
                    <a:pt x="1085811" y="120713"/>
                  </a:lnTo>
                  <a:lnTo>
                    <a:pt x="1130300" y="122783"/>
                  </a:lnTo>
                  <a:lnTo>
                    <a:pt x="1130300" y="3543"/>
                  </a:lnTo>
                  <a:lnTo>
                    <a:pt x="466394" y="3543"/>
                  </a:lnTo>
                  <a:lnTo>
                    <a:pt x="454278" y="54076"/>
                  </a:lnTo>
                  <a:lnTo>
                    <a:pt x="442696" y="3543"/>
                  </a:lnTo>
                  <a:lnTo>
                    <a:pt x="344690" y="3543"/>
                  </a:lnTo>
                  <a:lnTo>
                    <a:pt x="331685" y="54114"/>
                  </a:lnTo>
                  <a:lnTo>
                    <a:pt x="320992" y="3543"/>
                  </a:lnTo>
                  <a:lnTo>
                    <a:pt x="186258" y="3543"/>
                  </a:lnTo>
                  <a:lnTo>
                    <a:pt x="188391" y="9588"/>
                  </a:lnTo>
                  <a:lnTo>
                    <a:pt x="175210" y="5373"/>
                  </a:lnTo>
                  <a:lnTo>
                    <a:pt x="161637" y="2379"/>
                  </a:lnTo>
                  <a:lnTo>
                    <a:pt x="147624" y="592"/>
                  </a:lnTo>
                  <a:lnTo>
                    <a:pt x="133121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426276" y="4522954"/>
              <a:ext cx="181864" cy="229323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6615836" y="4526483"/>
              <a:ext cx="699770" cy="222250"/>
            </a:xfrm>
            <a:custGeom>
              <a:avLst/>
              <a:gdLst/>
              <a:ahLst/>
              <a:cxnLst/>
              <a:rect l="l" t="t" r="r" b="b"/>
              <a:pathLst>
                <a:path w="699770" h="222250">
                  <a:moveTo>
                    <a:pt x="349885" y="12"/>
                  </a:moveTo>
                  <a:lnTo>
                    <a:pt x="265861" y="12"/>
                  </a:lnTo>
                  <a:lnTo>
                    <a:pt x="243484" y="93459"/>
                  </a:lnTo>
                  <a:lnTo>
                    <a:pt x="241515" y="103111"/>
                  </a:lnTo>
                  <a:lnTo>
                    <a:pt x="240004" y="112953"/>
                  </a:lnTo>
                  <a:lnTo>
                    <a:pt x="237858" y="132651"/>
                  </a:lnTo>
                  <a:lnTo>
                    <a:pt x="236093" y="132651"/>
                  </a:lnTo>
                  <a:lnTo>
                    <a:pt x="205752" y="12"/>
                  </a:lnTo>
                  <a:lnTo>
                    <a:pt x="143827" y="12"/>
                  </a:lnTo>
                  <a:lnTo>
                    <a:pt x="120256" y="91681"/>
                  </a:lnTo>
                  <a:lnTo>
                    <a:pt x="117919" y="101777"/>
                  </a:lnTo>
                  <a:lnTo>
                    <a:pt x="116090" y="112064"/>
                  </a:lnTo>
                  <a:lnTo>
                    <a:pt x="113474" y="132651"/>
                  </a:lnTo>
                  <a:lnTo>
                    <a:pt x="111709" y="132651"/>
                  </a:lnTo>
                  <a:lnTo>
                    <a:pt x="83718" y="12"/>
                  </a:lnTo>
                  <a:lnTo>
                    <a:pt x="0" y="12"/>
                  </a:lnTo>
                  <a:lnTo>
                    <a:pt x="77800" y="222250"/>
                  </a:lnTo>
                  <a:lnTo>
                    <a:pt x="146494" y="222250"/>
                  </a:lnTo>
                  <a:lnTo>
                    <a:pt x="168871" y="135001"/>
                  </a:lnTo>
                  <a:lnTo>
                    <a:pt x="170522" y="126784"/>
                  </a:lnTo>
                  <a:lnTo>
                    <a:pt x="171615" y="118440"/>
                  </a:lnTo>
                  <a:lnTo>
                    <a:pt x="173024" y="101409"/>
                  </a:lnTo>
                  <a:lnTo>
                    <a:pt x="175679" y="101409"/>
                  </a:lnTo>
                  <a:lnTo>
                    <a:pt x="201028" y="222250"/>
                  </a:lnTo>
                  <a:lnTo>
                    <a:pt x="271462" y="222250"/>
                  </a:lnTo>
                  <a:lnTo>
                    <a:pt x="349885" y="12"/>
                  </a:lnTo>
                  <a:close/>
                </a:path>
                <a:path w="699770" h="222250">
                  <a:moveTo>
                    <a:pt x="520915" y="161290"/>
                  </a:moveTo>
                  <a:lnTo>
                    <a:pt x="450481" y="161290"/>
                  </a:lnTo>
                  <a:lnTo>
                    <a:pt x="450481" y="139700"/>
                  </a:lnTo>
                  <a:lnTo>
                    <a:pt x="512660" y="139700"/>
                  </a:lnTo>
                  <a:lnTo>
                    <a:pt x="512660" y="82550"/>
                  </a:lnTo>
                  <a:lnTo>
                    <a:pt x="450481" y="82550"/>
                  </a:lnTo>
                  <a:lnTo>
                    <a:pt x="450481" y="60960"/>
                  </a:lnTo>
                  <a:lnTo>
                    <a:pt x="518566" y="60960"/>
                  </a:lnTo>
                  <a:lnTo>
                    <a:pt x="518566" y="0"/>
                  </a:lnTo>
                  <a:lnTo>
                    <a:pt x="369112" y="0"/>
                  </a:lnTo>
                  <a:lnTo>
                    <a:pt x="369112" y="60960"/>
                  </a:lnTo>
                  <a:lnTo>
                    <a:pt x="369112" y="82550"/>
                  </a:lnTo>
                  <a:lnTo>
                    <a:pt x="369112" y="139700"/>
                  </a:lnTo>
                  <a:lnTo>
                    <a:pt x="369112" y="161290"/>
                  </a:lnTo>
                  <a:lnTo>
                    <a:pt x="369112" y="222250"/>
                  </a:lnTo>
                  <a:lnTo>
                    <a:pt x="520915" y="222250"/>
                  </a:lnTo>
                  <a:lnTo>
                    <a:pt x="520915" y="161290"/>
                  </a:lnTo>
                  <a:close/>
                </a:path>
                <a:path w="699770" h="222250">
                  <a:moveTo>
                    <a:pt x="699516" y="161290"/>
                  </a:moveTo>
                  <a:lnTo>
                    <a:pt x="629056" y="161290"/>
                  </a:lnTo>
                  <a:lnTo>
                    <a:pt x="629056" y="139700"/>
                  </a:lnTo>
                  <a:lnTo>
                    <a:pt x="691222" y="139700"/>
                  </a:lnTo>
                  <a:lnTo>
                    <a:pt x="691222" y="82550"/>
                  </a:lnTo>
                  <a:lnTo>
                    <a:pt x="629056" y="82550"/>
                  </a:lnTo>
                  <a:lnTo>
                    <a:pt x="629056" y="60960"/>
                  </a:lnTo>
                  <a:lnTo>
                    <a:pt x="697141" y="60960"/>
                  </a:lnTo>
                  <a:lnTo>
                    <a:pt x="697141" y="0"/>
                  </a:lnTo>
                  <a:lnTo>
                    <a:pt x="547687" y="0"/>
                  </a:lnTo>
                  <a:lnTo>
                    <a:pt x="547687" y="60960"/>
                  </a:lnTo>
                  <a:lnTo>
                    <a:pt x="547687" y="82550"/>
                  </a:lnTo>
                  <a:lnTo>
                    <a:pt x="547687" y="139700"/>
                  </a:lnTo>
                  <a:lnTo>
                    <a:pt x="547687" y="161290"/>
                  </a:lnTo>
                  <a:lnTo>
                    <a:pt x="547687" y="222250"/>
                  </a:lnTo>
                  <a:lnTo>
                    <a:pt x="699516" y="222250"/>
                  </a:lnTo>
                  <a:lnTo>
                    <a:pt x="699516" y="1612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334723" y="4526510"/>
              <a:ext cx="169773" cy="222250"/>
            </a:xfrm>
            <a:prstGeom prst="rect">
              <a:avLst/>
            </a:prstGeom>
          </p:spPr>
        </p:pic>
      </p:grpSp>
      <p:grpSp>
        <p:nvGrpSpPr>
          <p:cNvPr id="40" name="object 40"/>
          <p:cNvGrpSpPr/>
          <p:nvPr/>
        </p:nvGrpSpPr>
        <p:grpSpPr>
          <a:xfrm>
            <a:off x="11010030" y="4480691"/>
            <a:ext cx="413384" cy="400050"/>
            <a:chOff x="11010030" y="4480691"/>
            <a:chExt cx="413384" cy="400050"/>
          </a:xfrm>
        </p:grpSpPr>
        <p:pic>
          <p:nvPicPr>
            <p:cNvPr id="41" name="object 4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137222" y="4570844"/>
              <a:ext cx="158310" cy="2291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123154" y="4733620"/>
              <a:ext cx="168922" cy="31737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100928" y="4588840"/>
              <a:ext cx="223673" cy="96468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1141481" y="4554017"/>
              <a:ext cx="110995" cy="24815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1102605" y="4684433"/>
              <a:ext cx="221996" cy="94399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1050056" y="4480691"/>
              <a:ext cx="335037" cy="121707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1010030" y="4696615"/>
              <a:ext cx="412764" cy="183900"/>
            </a:xfrm>
            <a:prstGeom prst="rect">
              <a:avLst/>
            </a:prstGeom>
          </p:spPr>
        </p:pic>
      </p:grpSp>
      <p:pic>
        <p:nvPicPr>
          <p:cNvPr id="48" name="object 48"/>
          <p:cNvPicPr/>
          <p:nvPr/>
        </p:nvPicPr>
        <p:blipFill>
          <a:blip r:embed="rId25" cstate="print"/>
          <a:stretch>
            <a:fillRect/>
          </a:stretch>
        </p:blipFill>
        <p:spPr>
          <a:xfrm>
            <a:off x="9936224" y="4504252"/>
            <a:ext cx="901438" cy="1007272"/>
          </a:xfrm>
          <a:prstGeom prst="rect">
            <a:avLst/>
          </a:prstGeom>
        </p:spPr>
      </p:pic>
      <p:grpSp>
        <p:nvGrpSpPr>
          <p:cNvPr id="49" name="object 49"/>
          <p:cNvGrpSpPr/>
          <p:nvPr/>
        </p:nvGrpSpPr>
        <p:grpSpPr>
          <a:xfrm>
            <a:off x="457197" y="4510330"/>
            <a:ext cx="1226820" cy="267970"/>
            <a:chOff x="457197" y="4510330"/>
            <a:chExt cx="1226820" cy="267970"/>
          </a:xfrm>
        </p:grpSpPr>
        <p:pic>
          <p:nvPicPr>
            <p:cNvPr id="50" name="object 50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78966" y="4532104"/>
              <a:ext cx="200063" cy="223799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473180" y="4526326"/>
              <a:ext cx="215900" cy="235585"/>
            </a:xfrm>
            <a:custGeom>
              <a:avLst/>
              <a:gdLst/>
              <a:ahLst/>
              <a:cxnLst/>
              <a:rect l="l" t="t" r="r" b="b"/>
              <a:pathLst>
                <a:path w="215900" h="235585">
                  <a:moveTo>
                    <a:pt x="0" y="235369"/>
                  </a:moveTo>
                  <a:lnTo>
                    <a:pt x="75679" y="235369"/>
                  </a:lnTo>
                  <a:lnTo>
                    <a:pt x="73977" y="136715"/>
                  </a:lnTo>
                  <a:lnTo>
                    <a:pt x="75679" y="136715"/>
                  </a:lnTo>
                  <a:lnTo>
                    <a:pt x="77790" y="143824"/>
                  </a:lnTo>
                  <a:lnTo>
                    <a:pt x="81127" y="150695"/>
                  </a:lnTo>
                  <a:lnTo>
                    <a:pt x="84998" y="157446"/>
                  </a:lnTo>
                  <a:lnTo>
                    <a:pt x="88709" y="164198"/>
                  </a:lnTo>
                  <a:lnTo>
                    <a:pt x="125552" y="235369"/>
                  </a:lnTo>
                  <a:lnTo>
                    <a:pt x="215684" y="235369"/>
                  </a:lnTo>
                  <a:lnTo>
                    <a:pt x="141706" y="114566"/>
                  </a:lnTo>
                  <a:lnTo>
                    <a:pt x="208597" y="0"/>
                  </a:lnTo>
                  <a:lnTo>
                    <a:pt x="123850" y="0"/>
                  </a:lnTo>
                  <a:lnTo>
                    <a:pt x="86448" y="75526"/>
                  </a:lnTo>
                  <a:lnTo>
                    <a:pt x="83203" y="81876"/>
                  </a:lnTo>
                  <a:lnTo>
                    <a:pt x="80097" y="88336"/>
                  </a:lnTo>
                  <a:lnTo>
                    <a:pt x="77474" y="95027"/>
                  </a:lnTo>
                  <a:lnTo>
                    <a:pt x="75679" y="102069"/>
                  </a:lnTo>
                  <a:lnTo>
                    <a:pt x="73977" y="102069"/>
                  </a:lnTo>
                  <a:lnTo>
                    <a:pt x="75679" y="0"/>
                  </a:lnTo>
                  <a:lnTo>
                    <a:pt x="0" y="0"/>
                  </a:lnTo>
                  <a:lnTo>
                    <a:pt x="0" y="235369"/>
                  </a:lnTo>
                  <a:close/>
                </a:path>
              </a:pathLst>
            </a:custGeom>
            <a:ln w="319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94893" y="4593348"/>
              <a:ext cx="73025" cy="101600"/>
            </a:xfrm>
            <a:custGeom>
              <a:avLst/>
              <a:gdLst/>
              <a:ahLst/>
              <a:cxnLst/>
              <a:rect l="l" t="t" r="r" b="b"/>
              <a:pathLst>
                <a:path w="73025" h="101600">
                  <a:moveTo>
                    <a:pt x="72555" y="80010"/>
                  </a:moveTo>
                  <a:lnTo>
                    <a:pt x="0" y="80010"/>
                  </a:lnTo>
                  <a:lnTo>
                    <a:pt x="0" y="101600"/>
                  </a:lnTo>
                  <a:lnTo>
                    <a:pt x="72555" y="101600"/>
                  </a:lnTo>
                  <a:lnTo>
                    <a:pt x="72555" y="80010"/>
                  </a:lnTo>
                  <a:close/>
                </a:path>
                <a:path w="73025" h="101600">
                  <a:moveTo>
                    <a:pt x="72555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72555" y="21590"/>
                  </a:lnTo>
                  <a:lnTo>
                    <a:pt x="7255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89110" y="4526326"/>
              <a:ext cx="147320" cy="235585"/>
            </a:xfrm>
            <a:custGeom>
              <a:avLst/>
              <a:gdLst/>
              <a:ahLst/>
              <a:cxnLst/>
              <a:rect l="l" t="t" r="r" b="b"/>
              <a:pathLst>
                <a:path w="147319" h="235585">
                  <a:moveTo>
                    <a:pt x="0" y="235369"/>
                  </a:moveTo>
                  <a:lnTo>
                    <a:pt x="146964" y="235369"/>
                  </a:lnTo>
                  <a:lnTo>
                    <a:pt x="146964" y="171069"/>
                  </a:lnTo>
                  <a:lnTo>
                    <a:pt x="78765" y="171069"/>
                  </a:lnTo>
                  <a:lnTo>
                    <a:pt x="78765" y="147967"/>
                  </a:lnTo>
                  <a:lnTo>
                    <a:pt x="138976" y="147967"/>
                  </a:lnTo>
                  <a:lnTo>
                    <a:pt x="138976" y="86766"/>
                  </a:lnTo>
                  <a:lnTo>
                    <a:pt x="78765" y="86766"/>
                  </a:lnTo>
                  <a:lnTo>
                    <a:pt x="78765" y="64300"/>
                  </a:lnTo>
                  <a:lnTo>
                    <a:pt x="144691" y="64300"/>
                  </a:lnTo>
                  <a:lnTo>
                    <a:pt x="144691" y="0"/>
                  </a:lnTo>
                  <a:lnTo>
                    <a:pt x="0" y="0"/>
                  </a:lnTo>
                  <a:lnTo>
                    <a:pt x="0" y="235369"/>
                  </a:lnTo>
                  <a:close/>
                </a:path>
              </a:pathLst>
            </a:custGeom>
            <a:ln w="319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54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860207" y="4532104"/>
              <a:ext cx="198755" cy="223799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854421" y="4526326"/>
              <a:ext cx="210820" cy="235585"/>
            </a:xfrm>
            <a:custGeom>
              <a:avLst/>
              <a:gdLst/>
              <a:ahLst/>
              <a:cxnLst/>
              <a:rect l="l" t="t" r="r" b="b"/>
              <a:pathLst>
                <a:path w="210819" h="235585">
                  <a:moveTo>
                    <a:pt x="0" y="235369"/>
                  </a:moveTo>
                  <a:lnTo>
                    <a:pt x="72885" y="235369"/>
                  </a:lnTo>
                  <a:lnTo>
                    <a:pt x="72885" y="158877"/>
                  </a:lnTo>
                  <a:lnTo>
                    <a:pt x="72497" y="147218"/>
                  </a:lnTo>
                  <a:lnTo>
                    <a:pt x="71456" y="135556"/>
                  </a:lnTo>
                  <a:lnTo>
                    <a:pt x="69949" y="123776"/>
                  </a:lnTo>
                  <a:lnTo>
                    <a:pt x="68160" y="111760"/>
                  </a:lnTo>
                  <a:lnTo>
                    <a:pt x="70383" y="111760"/>
                  </a:lnTo>
                  <a:lnTo>
                    <a:pt x="137426" y="235369"/>
                  </a:lnTo>
                  <a:lnTo>
                    <a:pt x="210324" y="235369"/>
                  </a:lnTo>
                  <a:lnTo>
                    <a:pt x="210324" y="0"/>
                  </a:lnTo>
                  <a:lnTo>
                    <a:pt x="137426" y="0"/>
                  </a:lnTo>
                  <a:lnTo>
                    <a:pt x="137426" y="70548"/>
                  </a:lnTo>
                  <a:lnTo>
                    <a:pt x="141541" y="115625"/>
                  </a:lnTo>
                  <a:lnTo>
                    <a:pt x="143827" y="130467"/>
                  </a:lnTo>
                  <a:lnTo>
                    <a:pt x="141617" y="130467"/>
                  </a:lnTo>
                  <a:lnTo>
                    <a:pt x="73164" y="0"/>
                  </a:lnTo>
                  <a:lnTo>
                    <a:pt x="0" y="0"/>
                  </a:lnTo>
                  <a:lnTo>
                    <a:pt x="0" y="235369"/>
                  </a:lnTo>
                  <a:close/>
                </a:path>
              </a:pathLst>
            </a:custGeom>
            <a:ln w="319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56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092837" y="4532103"/>
              <a:ext cx="190868" cy="223799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1087042" y="4526313"/>
              <a:ext cx="202565" cy="235585"/>
            </a:xfrm>
            <a:custGeom>
              <a:avLst/>
              <a:gdLst/>
              <a:ahLst/>
              <a:cxnLst/>
              <a:rect l="l" t="t" r="r" b="b"/>
              <a:pathLst>
                <a:path w="202565" h="235585">
                  <a:moveTo>
                    <a:pt x="0" y="235381"/>
                  </a:moveTo>
                  <a:lnTo>
                    <a:pt x="96761" y="235381"/>
                  </a:lnTo>
                  <a:lnTo>
                    <a:pt x="139274" y="227363"/>
                  </a:lnTo>
                  <a:lnTo>
                    <a:pt x="172712" y="204479"/>
                  </a:lnTo>
                  <a:lnTo>
                    <a:pt x="194593" y="168484"/>
                  </a:lnTo>
                  <a:lnTo>
                    <a:pt x="202438" y="121132"/>
                  </a:lnTo>
                  <a:lnTo>
                    <a:pt x="192884" y="65724"/>
                  </a:lnTo>
                  <a:lnTo>
                    <a:pt x="166576" y="28138"/>
                  </a:lnTo>
                  <a:lnTo>
                    <a:pt x="127042" y="6766"/>
                  </a:lnTo>
                  <a:lnTo>
                    <a:pt x="77812" y="0"/>
                  </a:lnTo>
                  <a:lnTo>
                    <a:pt x="0" y="0"/>
                  </a:lnTo>
                  <a:lnTo>
                    <a:pt x="0" y="235381"/>
                  </a:lnTo>
                  <a:close/>
                </a:path>
              </a:pathLst>
            </a:custGeom>
            <a:ln w="319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8" name="object 58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293591" y="4532109"/>
              <a:ext cx="219252" cy="223799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1285868" y="4526324"/>
              <a:ext cx="234950" cy="235585"/>
            </a:xfrm>
            <a:custGeom>
              <a:avLst/>
              <a:gdLst/>
              <a:ahLst/>
              <a:cxnLst/>
              <a:rect l="l" t="t" r="r" b="b"/>
              <a:pathLst>
                <a:path w="234950" h="235585">
                  <a:moveTo>
                    <a:pt x="87820" y="206032"/>
                  </a:moveTo>
                  <a:lnTo>
                    <a:pt x="146088" y="206032"/>
                  </a:lnTo>
                  <a:lnTo>
                    <a:pt x="153123" y="235369"/>
                  </a:lnTo>
                  <a:lnTo>
                    <a:pt x="234759" y="235369"/>
                  </a:lnTo>
                  <a:lnTo>
                    <a:pt x="159029" y="0"/>
                  </a:lnTo>
                  <a:lnTo>
                    <a:pt x="73736" y="0"/>
                  </a:lnTo>
                  <a:lnTo>
                    <a:pt x="0" y="235369"/>
                  </a:lnTo>
                  <a:lnTo>
                    <a:pt x="81622" y="235369"/>
                  </a:lnTo>
                  <a:lnTo>
                    <a:pt x="87820" y="206032"/>
                  </a:lnTo>
                  <a:close/>
                </a:path>
              </a:pathLst>
            </a:custGeom>
            <a:ln w="319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523789" y="4526326"/>
              <a:ext cx="144145" cy="235585"/>
            </a:xfrm>
            <a:custGeom>
              <a:avLst/>
              <a:gdLst/>
              <a:ahLst/>
              <a:cxnLst/>
              <a:rect l="l" t="t" r="r" b="b"/>
              <a:pathLst>
                <a:path w="144144" h="235585">
                  <a:moveTo>
                    <a:pt x="0" y="235369"/>
                  </a:moveTo>
                  <a:lnTo>
                    <a:pt x="144068" y="235369"/>
                  </a:lnTo>
                  <a:lnTo>
                    <a:pt x="144068" y="159829"/>
                  </a:lnTo>
                  <a:lnTo>
                    <a:pt x="78333" y="159829"/>
                  </a:lnTo>
                  <a:lnTo>
                    <a:pt x="78333" y="0"/>
                  </a:lnTo>
                  <a:lnTo>
                    <a:pt x="0" y="0"/>
                  </a:lnTo>
                  <a:lnTo>
                    <a:pt x="0" y="235369"/>
                  </a:lnTo>
                  <a:close/>
                </a:path>
              </a:pathLst>
            </a:custGeom>
            <a:ln w="3196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78955" y="4532109"/>
              <a:ext cx="288925" cy="224154"/>
            </a:xfrm>
            <a:custGeom>
              <a:avLst/>
              <a:gdLst/>
              <a:ahLst/>
              <a:cxnLst/>
              <a:rect l="l" t="t" r="r" b="b"/>
              <a:pathLst>
                <a:path w="288925" h="224154">
                  <a:moveTo>
                    <a:pt x="200063" y="223799"/>
                  </a:moveTo>
                  <a:lnTo>
                    <a:pt x="131445" y="108940"/>
                  </a:lnTo>
                  <a:lnTo>
                    <a:pt x="193497" y="0"/>
                  </a:lnTo>
                  <a:lnTo>
                    <a:pt x="114884" y="0"/>
                  </a:lnTo>
                  <a:lnTo>
                    <a:pt x="74307" y="83997"/>
                  </a:lnTo>
                  <a:lnTo>
                    <a:pt x="71869" y="90373"/>
                  </a:lnTo>
                  <a:lnTo>
                    <a:pt x="70192" y="97066"/>
                  </a:lnTo>
                  <a:lnTo>
                    <a:pt x="68618" y="97066"/>
                  </a:lnTo>
                  <a:lnTo>
                    <a:pt x="70192" y="0"/>
                  </a:lnTo>
                  <a:lnTo>
                    <a:pt x="0" y="0"/>
                  </a:lnTo>
                  <a:lnTo>
                    <a:pt x="0" y="223799"/>
                  </a:lnTo>
                  <a:lnTo>
                    <a:pt x="70192" y="223799"/>
                  </a:lnTo>
                  <a:lnTo>
                    <a:pt x="68618" y="130009"/>
                  </a:lnTo>
                  <a:lnTo>
                    <a:pt x="70192" y="130009"/>
                  </a:lnTo>
                  <a:lnTo>
                    <a:pt x="72161" y="136766"/>
                  </a:lnTo>
                  <a:lnTo>
                    <a:pt x="75260" y="143294"/>
                  </a:lnTo>
                  <a:lnTo>
                    <a:pt x="82283" y="156121"/>
                  </a:lnTo>
                  <a:lnTo>
                    <a:pt x="116459" y="223799"/>
                  </a:lnTo>
                  <a:lnTo>
                    <a:pt x="200063" y="223799"/>
                  </a:lnTo>
                  <a:close/>
                </a:path>
                <a:path w="288925" h="224154">
                  <a:moveTo>
                    <a:pt x="288493" y="141249"/>
                  </a:moveTo>
                  <a:lnTo>
                    <a:pt x="215938" y="141249"/>
                  </a:lnTo>
                  <a:lnTo>
                    <a:pt x="215938" y="162839"/>
                  </a:lnTo>
                  <a:lnTo>
                    <a:pt x="288493" y="162839"/>
                  </a:lnTo>
                  <a:lnTo>
                    <a:pt x="288493" y="141249"/>
                  </a:lnTo>
                  <a:close/>
                </a:path>
                <a:path w="288925" h="224154">
                  <a:moveTo>
                    <a:pt x="288493" y="61239"/>
                  </a:moveTo>
                  <a:lnTo>
                    <a:pt x="215938" y="61239"/>
                  </a:lnTo>
                  <a:lnTo>
                    <a:pt x="215938" y="82829"/>
                  </a:lnTo>
                  <a:lnTo>
                    <a:pt x="288493" y="82829"/>
                  </a:lnTo>
                  <a:lnTo>
                    <a:pt x="288493" y="6123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860207" y="4532104"/>
              <a:ext cx="198755" cy="223799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092837" y="4532103"/>
              <a:ext cx="420006" cy="223805"/>
            </a:xfrm>
            <a:prstGeom prst="rect">
              <a:avLst/>
            </a:prstGeom>
          </p:spPr>
        </p:pic>
      </p:grpSp>
      <p:grpSp>
        <p:nvGrpSpPr>
          <p:cNvPr id="64" name="object 64"/>
          <p:cNvGrpSpPr/>
          <p:nvPr/>
        </p:nvGrpSpPr>
        <p:grpSpPr>
          <a:xfrm>
            <a:off x="432003" y="577139"/>
            <a:ext cx="739140" cy="429895"/>
            <a:chOff x="432003" y="577139"/>
            <a:chExt cx="739140" cy="429895"/>
          </a:xfrm>
        </p:grpSpPr>
        <p:sp>
          <p:nvSpPr>
            <p:cNvPr id="65" name="object 65"/>
            <p:cNvSpPr/>
            <p:nvPr/>
          </p:nvSpPr>
          <p:spPr>
            <a:xfrm>
              <a:off x="432003" y="577139"/>
              <a:ext cx="739140" cy="429895"/>
            </a:xfrm>
            <a:custGeom>
              <a:avLst/>
              <a:gdLst/>
              <a:ahLst/>
              <a:cxnLst/>
              <a:rect l="l" t="t" r="r" b="b"/>
              <a:pathLst>
                <a:path w="739140" h="429894">
                  <a:moveTo>
                    <a:pt x="738759" y="0"/>
                  </a:moveTo>
                  <a:lnTo>
                    <a:pt x="0" y="0"/>
                  </a:lnTo>
                  <a:lnTo>
                    <a:pt x="0" y="429729"/>
                  </a:lnTo>
                  <a:lnTo>
                    <a:pt x="738759" y="429729"/>
                  </a:lnTo>
                  <a:lnTo>
                    <a:pt x="738759" y="0"/>
                  </a:lnTo>
                  <a:close/>
                </a:path>
              </a:pathLst>
            </a:custGeom>
            <a:solidFill>
              <a:srgbClr val="007E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6" name="object 66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548617" y="725819"/>
              <a:ext cx="209480" cy="132422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809858" y="725815"/>
              <a:ext cx="250858" cy="132422"/>
            </a:xfrm>
            <a:prstGeom prst="rect">
              <a:avLst/>
            </a:prstGeom>
          </p:spPr>
        </p:pic>
      </p:grpSp>
      <p:grpSp>
        <p:nvGrpSpPr>
          <p:cNvPr id="68" name="object 68"/>
          <p:cNvGrpSpPr/>
          <p:nvPr/>
        </p:nvGrpSpPr>
        <p:grpSpPr>
          <a:xfrm>
            <a:off x="5069516" y="575997"/>
            <a:ext cx="413384" cy="400685"/>
            <a:chOff x="5069516" y="575997"/>
            <a:chExt cx="413384" cy="400685"/>
          </a:xfrm>
        </p:grpSpPr>
        <p:pic>
          <p:nvPicPr>
            <p:cNvPr id="69" name="object 69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5196872" y="666268"/>
              <a:ext cx="158501" cy="22948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5182768" y="829246"/>
              <a:ext cx="169138" cy="31775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5160531" y="684289"/>
              <a:ext cx="223951" cy="96595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5201145" y="649428"/>
              <a:ext cx="111122" cy="24840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5162207" y="779996"/>
              <a:ext cx="222275" cy="94525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5109588" y="575997"/>
              <a:ext cx="335467" cy="121864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5069516" y="792189"/>
              <a:ext cx="413284" cy="184145"/>
            </a:xfrm>
            <a:prstGeom prst="rect">
              <a:avLst/>
            </a:prstGeom>
          </p:spPr>
        </p:pic>
      </p:grpSp>
      <p:grpSp>
        <p:nvGrpSpPr>
          <p:cNvPr id="76" name="object 76"/>
          <p:cNvGrpSpPr/>
          <p:nvPr/>
        </p:nvGrpSpPr>
        <p:grpSpPr>
          <a:xfrm>
            <a:off x="3922052" y="599097"/>
            <a:ext cx="1019175" cy="1293495"/>
            <a:chOff x="3922052" y="599097"/>
            <a:chExt cx="1019175" cy="1293495"/>
          </a:xfrm>
        </p:grpSpPr>
        <p:pic>
          <p:nvPicPr>
            <p:cNvPr id="77" name="object 77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308271" y="664629"/>
              <a:ext cx="632561" cy="1120546"/>
            </a:xfrm>
            <a:prstGeom prst="rect">
              <a:avLst/>
            </a:prstGeom>
          </p:spPr>
        </p:pic>
        <p:pic>
          <p:nvPicPr>
            <p:cNvPr id="78" name="object 78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922052" y="599097"/>
              <a:ext cx="730161" cy="1293456"/>
            </a:xfrm>
            <a:prstGeom prst="rect">
              <a:avLst/>
            </a:prstGeom>
          </p:spPr>
        </p:pic>
      </p:grpSp>
      <p:grpSp>
        <p:nvGrpSpPr>
          <p:cNvPr id="79" name="object 79"/>
          <p:cNvGrpSpPr/>
          <p:nvPr/>
        </p:nvGrpSpPr>
        <p:grpSpPr>
          <a:xfrm>
            <a:off x="5127225" y="4480690"/>
            <a:ext cx="355600" cy="344805"/>
            <a:chOff x="5127225" y="4480690"/>
            <a:chExt cx="355600" cy="344805"/>
          </a:xfrm>
        </p:grpSpPr>
        <p:pic>
          <p:nvPicPr>
            <p:cNvPr id="80" name="object 80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236799" y="4558348"/>
              <a:ext cx="136380" cy="19748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205526" y="4543868"/>
              <a:ext cx="192684" cy="193651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161706" y="4480690"/>
              <a:ext cx="288617" cy="104844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5127225" y="4666692"/>
              <a:ext cx="355575" cy="158420"/>
            </a:xfrm>
            <a:prstGeom prst="rect">
              <a:avLst/>
            </a:prstGeom>
          </p:spPr>
        </p:pic>
      </p:grpSp>
      <p:grpSp>
        <p:nvGrpSpPr>
          <p:cNvPr id="84" name="object 84"/>
          <p:cNvGrpSpPr/>
          <p:nvPr/>
        </p:nvGrpSpPr>
        <p:grpSpPr>
          <a:xfrm>
            <a:off x="4139996" y="4500575"/>
            <a:ext cx="876935" cy="1113155"/>
            <a:chOff x="4139996" y="4500575"/>
            <a:chExt cx="876935" cy="1113155"/>
          </a:xfrm>
        </p:grpSpPr>
        <p:pic>
          <p:nvPicPr>
            <p:cNvPr id="85" name="object 85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472292" y="4556950"/>
              <a:ext cx="544220" cy="964069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139996" y="4500575"/>
              <a:ext cx="628192" cy="1112824"/>
            </a:xfrm>
            <a:prstGeom prst="rect">
              <a:avLst/>
            </a:prstGeom>
          </p:spPr>
        </p:pic>
      </p:grpSp>
      <p:sp>
        <p:nvSpPr>
          <p:cNvPr id="87" name="object 87"/>
          <p:cNvSpPr txBox="1"/>
          <p:nvPr/>
        </p:nvSpPr>
        <p:spPr>
          <a:xfrm>
            <a:off x="444451" y="1981802"/>
            <a:ext cx="5051425" cy="185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66700" indent="1905">
              <a:lnSpc>
                <a:spcPct val="111100"/>
              </a:lnSpc>
              <a:spcBef>
                <a:spcPts val="100"/>
              </a:spcBef>
            </a:pP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MC</a:t>
            </a:r>
            <a:r>
              <a:rPr sz="900" b="1" spc="2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D51C17"/>
                </a:solidFill>
                <a:latin typeface="Trebuchet MS"/>
                <a:cs typeface="Trebuchet MS"/>
              </a:rPr>
              <a:t>SET </a:t>
            </a:r>
            <a:r>
              <a:rPr sz="900" spc="-65" dirty="0">
                <a:latin typeface="Trebuchet MS"/>
                <a:cs typeface="Trebuchet MS"/>
              </a:rPr>
              <a:t>wytworzony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z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ekstraktów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roślinnych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uzyskanych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z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Ascophyllum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nodosum,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wzbogaconych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borem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cynkiem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jest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produktem,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który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pozytywnie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wpływa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na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kwitnienie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zawiązywanie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85" dirty="0">
                <a:latin typeface="Trebuchet MS"/>
                <a:cs typeface="Trebuchet MS"/>
              </a:rPr>
              <a:t>owoców.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Aktywne</a:t>
            </a:r>
            <a:endParaRPr sz="9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00" spc="-55" dirty="0">
                <a:latin typeface="Trebuchet MS"/>
                <a:cs typeface="Trebuchet MS"/>
              </a:rPr>
              <a:t>fitoskładniki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są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pozyskiwane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podczas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specyficznych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procesów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ekstrakcji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doskonalone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dzięki</a:t>
            </a:r>
            <a:r>
              <a:rPr sz="900" spc="-10" dirty="0">
                <a:latin typeface="Trebuchet MS"/>
                <a:cs typeface="Trebuchet MS"/>
              </a:rPr>
              <a:t> doświadczeniu</a:t>
            </a:r>
            <a:endParaRPr sz="900">
              <a:latin typeface="Trebuchet MS"/>
              <a:cs typeface="Trebuchet MS"/>
            </a:endParaRPr>
          </a:p>
          <a:p>
            <a:pPr marL="14604">
              <a:lnSpc>
                <a:spcPct val="100000"/>
              </a:lnSpc>
              <a:spcBef>
                <a:spcPts val="120"/>
              </a:spcBef>
            </a:pPr>
            <a:r>
              <a:rPr sz="900" b="1" spc="-35" dirty="0">
                <a:solidFill>
                  <a:srgbClr val="D51C17"/>
                </a:solidFill>
                <a:latin typeface="Trebuchet MS"/>
                <a:cs typeface="Trebuchet MS"/>
              </a:rPr>
              <a:t>VALAGRO</a:t>
            </a:r>
            <a:r>
              <a:rPr sz="900" b="1" spc="-2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opierającemu</a:t>
            </a:r>
            <a:r>
              <a:rPr sz="900" spc="-40" dirty="0">
                <a:latin typeface="Trebuchet MS"/>
                <a:cs typeface="Trebuchet MS"/>
              </a:rPr>
              <a:t> się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wyjątkowe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technologie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b="1" spc="-30" dirty="0">
                <a:solidFill>
                  <a:srgbClr val="D51C17"/>
                </a:solidFill>
                <a:latin typeface="Trebuchet MS"/>
                <a:cs typeface="Trebuchet MS"/>
              </a:rPr>
              <a:t>GEA</a:t>
            </a:r>
            <a:r>
              <a:rPr sz="900" b="1" spc="1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D51C17"/>
                </a:solidFill>
                <a:latin typeface="Trebuchet MS"/>
                <a:cs typeface="Trebuchet MS"/>
              </a:rPr>
              <a:t>POWER</a:t>
            </a:r>
            <a:r>
              <a:rPr sz="900" spc="-10" dirty="0">
                <a:latin typeface="Trebuchet MS"/>
                <a:cs typeface="Trebuchet MS"/>
              </a:rPr>
              <a:t>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30"/>
              </a:spcBef>
            </a:pPr>
            <a:endParaRPr sz="900">
              <a:latin typeface="Trebuchet MS"/>
              <a:cs typeface="Trebuchet MS"/>
            </a:endParaRPr>
          </a:p>
          <a:p>
            <a:pPr marL="12700" marR="5080" algn="just">
              <a:lnSpc>
                <a:spcPct val="125000"/>
              </a:lnSpc>
              <a:spcBef>
                <a:spcPts val="5"/>
              </a:spcBef>
            </a:pPr>
            <a:r>
              <a:rPr sz="800" b="1" spc="-10" dirty="0">
                <a:latin typeface="Trebuchet MS"/>
                <a:cs typeface="Trebuchet MS"/>
              </a:rPr>
              <a:t>MC</a:t>
            </a:r>
            <a:r>
              <a:rPr sz="800" b="1" spc="-145" dirty="0">
                <a:latin typeface="Trebuchet MS"/>
                <a:cs typeface="Trebuchet MS"/>
              </a:rPr>
              <a:t> </a:t>
            </a:r>
            <a:r>
              <a:rPr sz="800" b="1" spc="-20" dirty="0">
                <a:latin typeface="Trebuchet MS"/>
                <a:cs typeface="Trebuchet MS"/>
              </a:rPr>
              <a:t>SET</a:t>
            </a:r>
            <a:r>
              <a:rPr sz="800" b="1" spc="-145" dirty="0">
                <a:latin typeface="Trebuchet MS"/>
                <a:cs typeface="Trebuchet MS"/>
              </a:rPr>
              <a:t> </a:t>
            </a:r>
            <a:r>
              <a:rPr sz="800" spc="-35" dirty="0">
                <a:latin typeface="Tahoma"/>
                <a:cs typeface="Tahoma"/>
              </a:rPr>
              <a:t>składa</a:t>
            </a:r>
            <a:r>
              <a:rPr sz="800" spc="-15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się</a:t>
            </a:r>
            <a:r>
              <a:rPr sz="800" spc="-15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15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naturalnych</a:t>
            </a:r>
            <a:r>
              <a:rPr sz="800" spc="-15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aktywnych</a:t>
            </a:r>
            <a:r>
              <a:rPr sz="800" spc="-15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biomolekuł</a:t>
            </a:r>
            <a:r>
              <a:rPr sz="800" spc="-15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takich</a:t>
            </a:r>
            <a:r>
              <a:rPr sz="800" spc="-15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jak</a:t>
            </a:r>
            <a:r>
              <a:rPr sz="800" spc="-15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aminokwasy,</a:t>
            </a:r>
            <a:r>
              <a:rPr sz="800" spc="-15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betainy</a:t>
            </a:r>
            <a:r>
              <a:rPr sz="800" spc="-15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oraz</a:t>
            </a:r>
            <a:r>
              <a:rPr sz="800" spc="-15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inne</a:t>
            </a:r>
            <a:r>
              <a:rPr sz="800" spc="-15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biologicznie</a:t>
            </a:r>
            <a:r>
              <a:rPr sz="800" spc="-15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aktywne</a:t>
            </a:r>
            <a:r>
              <a:rPr sz="800" spc="-15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składniki,</a:t>
            </a:r>
            <a:r>
              <a:rPr sz="800" spc="-9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któreposiadajązdolnośćdostymulowaniaprocesówfizjologicznychbędącychpodstawąkwitnieniaorazzawiązywaniaowoców.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Substancjetewpływająpozytywnienaodbieranieprzezroślinęsygnałówhormonalnychorazwzmacniająaktywnośćhormonów.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Działanie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MC</a:t>
            </a:r>
            <a:r>
              <a:rPr sz="800" b="1" spc="-65" dirty="0">
                <a:latin typeface="Trebuchet MS"/>
                <a:cs typeface="Trebuchet MS"/>
              </a:rPr>
              <a:t> </a:t>
            </a:r>
            <a:r>
              <a:rPr sz="800" b="1" spc="-20" dirty="0">
                <a:latin typeface="Trebuchet MS"/>
                <a:cs typeface="Trebuchet MS"/>
              </a:rPr>
              <a:t>SET</a:t>
            </a:r>
            <a:r>
              <a:rPr sz="800" b="1" spc="-65" dirty="0">
                <a:latin typeface="Trebuchet MS"/>
                <a:cs typeface="Trebuchet MS"/>
              </a:rPr>
              <a:t> </a:t>
            </a:r>
            <a:r>
              <a:rPr sz="800" spc="-55" dirty="0">
                <a:latin typeface="Tahoma"/>
                <a:cs typeface="Tahoma"/>
              </a:rPr>
              <a:t>ma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pozytywny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wpływ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na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zapłodnienie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i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intensywność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kwitnienia,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ułatwia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zapylanie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i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zawiązywanie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nasion,</a:t>
            </a:r>
            <a:r>
              <a:rPr sz="800" spc="-9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owoców,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zapobiega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opadaniu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zawiązków.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0"/>
              </a:spcBef>
            </a:pPr>
            <a:endParaRPr sz="800">
              <a:latin typeface="Tahoma"/>
              <a:cs typeface="Tahoma"/>
            </a:endParaRPr>
          </a:p>
          <a:p>
            <a:pPr marL="14604">
              <a:lnSpc>
                <a:spcPct val="100000"/>
              </a:lnSpc>
              <a:spcBef>
                <a:spcPts val="5"/>
              </a:spcBef>
            </a:pPr>
            <a:r>
              <a:rPr sz="800" b="1" dirty="0">
                <a:latin typeface="Trebuchet MS"/>
                <a:cs typeface="Trebuchet MS"/>
              </a:rPr>
              <a:t>ZALECANA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spc="-40" dirty="0">
                <a:latin typeface="Trebuchet MS"/>
                <a:cs typeface="Trebuchet MS"/>
              </a:rPr>
              <a:t>DAWKA:</a:t>
            </a:r>
            <a:r>
              <a:rPr sz="800" b="1" spc="-50" dirty="0">
                <a:latin typeface="Trebuchet MS"/>
                <a:cs typeface="Trebuchet MS"/>
              </a:rPr>
              <a:t> </a:t>
            </a:r>
            <a:r>
              <a:rPr sz="800" spc="-80" dirty="0">
                <a:latin typeface="Tahoma"/>
                <a:cs typeface="Tahoma"/>
              </a:rPr>
              <a:t>1-</a:t>
            </a:r>
            <a:r>
              <a:rPr sz="800" spc="-60" dirty="0">
                <a:latin typeface="Tahoma"/>
                <a:cs typeface="Tahoma"/>
              </a:rPr>
              <a:t>2 </a:t>
            </a:r>
            <a:r>
              <a:rPr sz="800" spc="-20" dirty="0">
                <a:latin typeface="Tahoma"/>
                <a:cs typeface="Tahoma"/>
              </a:rPr>
              <a:t>L/ha.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444500" y="4960956"/>
            <a:ext cx="5051425" cy="2987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 marR="3004820">
              <a:lnSpc>
                <a:spcPct val="100000"/>
              </a:lnSpc>
              <a:spcBef>
                <a:spcPts val="100"/>
              </a:spcBef>
            </a:pPr>
            <a:r>
              <a:rPr sz="1800" b="1" spc="-215" dirty="0">
                <a:latin typeface="Trebuchet MS"/>
                <a:cs typeface="Trebuchet MS"/>
              </a:rPr>
              <a:t>NATURALNIE</a:t>
            </a:r>
            <a:r>
              <a:rPr sz="1800" b="1" spc="125" dirty="0">
                <a:latin typeface="Trebuchet MS"/>
                <a:cs typeface="Trebuchet MS"/>
              </a:rPr>
              <a:t> </a:t>
            </a:r>
            <a:r>
              <a:rPr sz="1800" b="1" spc="-150" dirty="0">
                <a:latin typeface="Trebuchet MS"/>
                <a:cs typeface="Trebuchet MS"/>
              </a:rPr>
              <a:t>ODŻYWIA </a:t>
            </a:r>
            <a:r>
              <a:rPr sz="1800" b="1" dirty="0">
                <a:latin typeface="Trebuchet MS"/>
                <a:cs typeface="Trebuchet MS"/>
              </a:rPr>
              <a:t>I</a:t>
            </a:r>
            <a:r>
              <a:rPr sz="1800" b="1" spc="10" dirty="0">
                <a:latin typeface="Trebuchet MS"/>
                <a:cs typeface="Trebuchet MS"/>
              </a:rPr>
              <a:t> </a:t>
            </a:r>
            <a:r>
              <a:rPr sz="1800" b="1" spc="-155" dirty="0">
                <a:latin typeface="Trebuchet MS"/>
                <a:cs typeface="Trebuchet MS"/>
              </a:rPr>
              <a:t>WZMACNIA</a:t>
            </a:r>
            <a:r>
              <a:rPr sz="1800" b="1" spc="20" dirty="0">
                <a:latin typeface="Trebuchet MS"/>
                <a:cs typeface="Trebuchet MS"/>
              </a:rPr>
              <a:t> </a:t>
            </a:r>
            <a:r>
              <a:rPr sz="1800" b="1" spc="-85" dirty="0">
                <a:latin typeface="Trebuchet MS"/>
                <a:cs typeface="Trebuchet MS"/>
              </a:rPr>
              <a:t>ROŚLINY</a:t>
            </a:r>
            <a:endParaRPr sz="1800">
              <a:latin typeface="Trebuchet MS"/>
              <a:cs typeface="Trebuchet MS"/>
            </a:endParaRPr>
          </a:p>
          <a:p>
            <a:pPr marL="12700" marR="5715" indent="1905">
              <a:lnSpc>
                <a:spcPct val="111100"/>
              </a:lnSpc>
              <a:spcBef>
                <a:spcPts val="1020"/>
              </a:spcBef>
            </a:pPr>
            <a:r>
              <a:rPr sz="900" b="1" spc="-30" dirty="0">
                <a:solidFill>
                  <a:srgbClr val="D51C17"/>
                </a:solidFill>
                <a:latin typeface="Trebuchet MS"/>
                <a:cs typeface="Trebuchet MS"/>
              </a:rPr>
              <a:t>KENDAL</a:t>
            </a:r>
            <a:r>
              <a:rPr sz="900" b="1" spc="-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to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aktywator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naturalnej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odporności,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na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bazie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ekstraktów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roślinnych.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35" dirty="0">
                <a:latin typeface="Trebuchet MS"/>
                <a:cs typeface="Trebuchet MS"/>
              </a:rPr>
              <a:t>Jest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wewnętrznym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czynnikiem </a:t>
            </a:r>
            <a:r>
              <a:rPr sz="900" spc="-60" dirty="0">
                <a:latin typeface="Trebuchet MS"/>
                <a:cs typeface="Trebuchet MS"/>
              </a:rPr>
              <a:t>sygnalizującym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roślinie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potrzebę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aktywowania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własnego,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naturalnego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systemu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obronnego.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Jednocześnie </a:t>
            </a:r>
            <a:r>
              <a:rPr sz="900" spc="-70" dirty="0">
                <a:latin typeface="Trebuchet MS"/>
                <a:cs typeface="Trebuchet MS"/>
              </a:rPr>
              <a:t>poprawia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jakość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wydajność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plonu.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Dzięki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połączonemu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działaniu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zawartych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składników,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b="1" spc="-30" dirty="0">
                <a:solidFill>
                  <a:srgbClr val="D51C17"/>
                </a:solidFill>
                <a:latin typeface="Trebuchet MS"/>
                <a:cs typeface="Trebuchet MS"/>
              </a:rPr>
              <a:t>KENDAL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naturalnie </a:t>
            </a:r>
            <a:r>
              <a:rPr sz="900" spc="-55" dirty="0">
                <a:latin typeface="Trebuchet MS"/>
                <a:cs typeface="Trebuchet MS"/>
              </a:rPr>
              <a:t>wspomaga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odporność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roślin.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Glutation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to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podstawowy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składnik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systemu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odpornościowego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roślin,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30" dirty="0">
                <a:latin typeface="Trebuchet MS"/>
                <a:cs typeface="Trebuchet MS"/>
              </a:rPr>
              <a:t>bezpośrednio </a:t>
            </a:r>
            <a:r>
              <a:rPr sz="900" spc="-65" dirty="0">
                <a:latin typeface="Trebuchet MS"/>
                <a:cs typeface="Trebuchet MS"/>
              </a:rPr>
              <a:t>odpowiedzialny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za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usuwanie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toksyn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reakcje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roślin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na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czynnik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stresu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biotycznego.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Polisacharydy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uruchamiają </a:t>
            </a:r>
            <a:r>
              <a:rPr sz="900" spc="-55" dirty="0">
                <a:latin typeface="Trebuchet MS"/>
                <a:cs typeface="Trebuchet MS"/>
              </a:rPr>
              <a:t>serię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procesów,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prowadzących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do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syntezy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substancji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działaniu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ochronnym.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Saponiny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posiadają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bardzo</a:t>
            </a:r>
            <a:r>
              <a:rPr sz="900" spc="50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wysoką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aktywność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ochronną,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dodatkowo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wzmacniają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roślinę.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35"/>
              </a:spcBef>
            </a:pPr>
            <a:endParaRPr sz="900">
              <a:latin typeface="Trebuchet MS"/>
              <a:cs typeface="Trebuchet MS"/>
            </a:endParaRPr>
          </a:p>
          <a:p>
            <a:pPr marL="12700" marR="5080">
              <a:lnSpc>
                <a:spcPct val="125000"/>
              </a:lnSpc>
            </a:pPr>
            <a:r>
              <a:rPr sz="800" spc="-50" dirty="0">
                <a:latin typeface="Tahoma"/>
                <a:cs typeface="Tahoma"/>
              </a:rPr>
              <a:t>Naturalny</a:t>
            </a:r>
            <a:r>
              <a:rPr sz="800" spc="-1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elicytor,</a:t>
            </a:r>
            <a:r>
              <a:rPr sz="800" spc="-10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który</a:t>
            </a:r>
            <a:r>
              <a:rPr sz="800" spc="-10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odżywia</a:t>
            </a:r>
            <a:r>
              <a:rPr sz="800" spc="-11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10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stymuluje</a:t>
            </a:r>
            <a:r>
              <a:rPr sz="800" spc="-10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wewnętrzne</a:t>
            </a:r>
            <a:r>
              <a:rPr sz="800" spc="-10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biologiczne</a:t>
            </a:r>
            <a:r>
              <a:rPr sz="800" spc="-1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systemy</a:t>
            </a:r>
            <a:r>
              <a:rPr sz="800" spc="-10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odpornościowe</a:t>
            </a:r>
            <a:r>
              <a:rPr sz="800" spc="-10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roślin.</a:t>
            </a:r>
            <a:r>
              <a:rPr sz="800" spc="-10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Jest</a:t>
            </a:r>
            <a:r>
              <a:rPr sz="800" spc="-1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bezpieczny,</a:t>
            </a:r>
            <a:r>
              <a:rPr sz="800" spc="-10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naturalny, </a:t>
            </a:r>
            <a:r>
              <a:rPr sz="800" spc="-55" dirty="0">
                <a:latin typeface="Tahoma"/>
                <a:cs typeface="Tahoma"/>
              </a:rPr>
              <a:t>innowacyjny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łatwy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stosowaniu.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Potwierdzone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doświadczalnie: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zastosowanie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b="1" spc="-55" dirty="0">
                <a:latin typeface="Trebuchet MS"/>
                <a:cs typeface="Trebuchet MS"/>
              </a:rPr>
              <a:t>KENDALU</a:t>
            </a:r>
            <a:r>
              <a:rPr sz="800" b="1" spc="-5" dirty="0">
                <a:latin typeface="Trebuchet MS"/>
                <a:cs typeface="Trebuchet MS"/>
              </a:rPr>
              <a:t> </a:t>
            </a:r>
            <a:r>
              <a:rPr sz="800" spc="-45" dirty="0">
                <a:latin typeface="Tahoma"/>
                <a:cs typeface="Tahoma"/>
              </a:rPr>
              <a:t>pozwala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ograniczenie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ilości </a:t>
            </a:r>
            <a:r>
              <a:rPr sz="800" spc="-50" dirty="0">
                <a:latin typeface="Tahoma"/>
                <a:cs typeface="Tahoma"/>
              </a:rPr>
              <a:t>środków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chemicznej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ochrony,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co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pozwala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utrzymanie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pozostałości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bezpiecznym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poziomie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oraz</a:t>
            </a:r>
            <a:r>
              <a:rPr sz="800" spc="-8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uniknięcie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występowania odporności.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800">
              <a:latin typeface="Tahoma"/>
              <a:cs typeface="Tahoma"/>
            </a:endParaRPr>
          </a:p>
          <a:p>
            <a:pPr marL="13970">
              <a:lnSpc>
                <a:spcPct val="100000"/>
              </a:lnSpc>
            </a:pPr>
            <a:r>
              <a:rPr sz="800" b="1" spc="-25" dirty="0">
                <a:latin typeface="Trebuchet MS"/>
                <a:cs typeface="Trebuchet MS"/>
              </a:rPr>
              <a:t>STOSOWANIE: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spc="-35" dirty="0">
                <a:latin typeface="Tahoma"/>
                <a:cs typeface="Tahoma"/>
              </a:rPr>
              <a:t>łącznie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lub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przemiennie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fungicydami.</a:t>
            </a:r>
            <a:endParaRPr sz="800">
              <a:latin typeface="Tahoma"/>
              <a:cs typeface="Tahoma"/>
            </a:endParaRPr>
          </a:p>
          <a:p>
            <a:pPr marL="13970">
              <a:lnSpc>
                <a:spcPct val="100000"/>
              </a:lnSpc>
              <a:spcBef>
                <a:spcPts val="240"/>
              </a:spcBef>
            </a:pPr>
            <a:r>
              <a:rPr sz="800" b="1" dirty="0">
                <a:latin typeface="Trebuchet MS"/>
                <a:cs typeface="Trebuchet MS"/>
              </a:rPr>
              <a:t>ZALECANA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spc="-40" dirty="0">
                <a:latin typeface="Trebuchet MS"/>
                <a:cs typeface="Trebuchet MS"/>
              </a:rPr>
              <a:t>DAWKA:</a:t>
            </a:r>
            <a:r>
              <a:rPr sz="800" b="1" spc="-50" dirty="0">
                <a:latin typeface="Trebuchet MS"/>
                <a:cs typeface="Trebuchet MS"/>
              </a:rPr>
              <a:t> </a:t>
            </a:r>
            <a:r>
              <a:rPr sz="800" spc="-80" dirty="0">
                <a:latin typeface="Tahoma"/>
                <a:cs typeface="Tahoma"/>
              </a:rPr>
              <a:t>1,5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2,5 </a:t>
            </a:r>
            <a:r>
              <a:rPr sz="800" spc="-20" dirty="0">
                <a:latin typeface="Tahoma"/>
                <a:cs typeface="Tahoma"/>
              </a:rPr>
              <a:t>L/ha.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45640" y="1284382"/>
            <a:ext cx="25171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45" dirty="0"/>
              <a:t>STYMULUJE</a:t>
            </a:r>
            <a:r>
              <a:rPr spc="160" dirty="0"/>
              <a:t> </a:t>
            </a:r>
            <a:r>
              <a:rPr spc="-65" dirty="0"/>
              <a:t>KWITNIENIE</a:t>
            </a:r>
          </a:p>
          <a:p>
            <a:pPr marL="12700">
              <a:lnSpc>
                <a:spcPct val="100000"/>
              </a:lnSpc>
            </a:pPr>
            <a:r>
              <a:rPr dirty="0"/>
              <a:t>I</a:t>
            </a:r>
            <a:r>
              <a:rPr spc="25" dirty="0"/>
              <a:t> </a:t>
            </a:r>
            <a:r>
              <a:rPr spc="-150" dirty="0"/>
              <a:t>ZAWIĄZYWANIE</a:t>
            </a:r>
            <a:r>
              <a:rPr spc="30" dirty="0"/>
              <a:t> </a:t>
            </a:r>
            <a:r>
              <a:rPr spc="-200" dirty="0"/>
              <a:t>OWOCÓW</a:t>
            </a:r>
          </a:p>
        </p:txBody>
      </p:sp>
      <p:sp>
        <p:nvSpPr>
          <p:cNvPr id="90" name="object 90"/>
          <p:cNvSpPr/>
          <p:nvPr/>
        </p:nvSpPr>
        <p:spPr>
          <a:xfrm>
            <a:off x="457200" y="4230004"/>
            <a:ext cx="5026025" cy="0"/>
          </a:xfrm>
          <a:custGeom>
            <a:avLst/>
            <a:gdLst/>
            <a:ahLst/>
            <a:cxnLst/>
            <a:rect l="l" t="t" r="r" b="b"/>
            <a:pathLst>
              <a:path w="5026025">
                <a:moveTo>
                  <a:pt x="0" y="0"/>
                </a:moveTo>
                <a:lnTo>
                  <a:pt x="5025605" y="0"/>
                </a:lnTo>
              </a:path>
            </a:pathLst>
          </a:custGeom>
          <a:ln w="12700">
            <a:solidFill>
              <a:srgbClr val="CD171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444500" y="8114302"/>
            <a:ext cx="8128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35" dirty="0">
                <a:latin typeface="Trebuchet MS"/>
                <a:cs typeface="Trebuchet MS"/>
              </a:rPr>
              <a:t>8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11354358" y="8114302"/>
            <a:ext cx="8128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35" dirty="0">
                <a:latin typeface="Trebuchet MS"/>
                <a:cs typeface="Trebuchet MS"/>
              </a:rPr>
              <a:t>9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07998" y="638677"/>
            <a:ext cx="2042515" cy="30665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69004" y="704636"/>
            <a:ext cx="1143000" cy="114961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6384451" y="1284384"/>
            <a:ext cx="5020945" cy="1484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 marR="3061970">
              <a:lnSpc>
                <a:spcPct val="100000"/>
              </a:lnSpc>
              <a:spcBef>
                <a:spcPts val="100"/>
              </a:spcBef>
            </a:pPr>
            <a:r>
              <a:rPr sz="1800" b="1" spc="-235" dirty="0">
                <a:latin typeface="Trebuchet MS"/>
                <a:cs typeface="Trebuchet MS"/>
              </a:rPr>
              <a:t>WAPŃ</a:t>
            </a:r>
            <a:r>
              <a:rPr sz="1800" b="1" spc="75" dirty="0">
                <a:latin typeface="Trebuchet MS"/>
                <a:cs typeface="Trebuchet MS"/>
              </a:rPr>
              <a:t> </a:t>
            </a:r>
            <a:r>
              <a:rPr sz="1800" b="1" spc="-295" dirty="0">
                <a:latin typeface="Trebuchet MS"/>
                <a:cs typeface="Trebuchet MS"/>
              </a:rPr>
              <a:t>O</a:t>
            </a:r>
            <a:r>
              <a:rPr sz="1800" b="1" spc="85" dirty="0">
                <a:latin typeface="Trebuchet MS"/>
                <a:cs typeface="Trebuchet MS"/>
              </a:rPr>
              <a:t> </a:t>
            </a:r>
            <a:r>
              <a:rPr sz="1800" b="1" spc="-245" dirty="0">
                <a:latin typeface="Trebuchet MS"/>
                <a:cs typeface="Trebuchet MS"/>
              </a:rPr>
              <a:t>WYJĄTKOWO </a:t>
            </a:r>
            <a:r>
              <a:rPr sz="1800" b="1" spc="-114" dirty="0">
                <a:latin typeface="Trebuchet MS"/>
                <a:cs typeface="Trebuchet MS"/>
              </a:rPr>
              <a:t>SZYBKIM</a:t>
            </a:r>
            <a:r>
              <a:rPr sz="1800" b="1" spc="-5" dirty="0">
                <a:latin typeface="Trebuchet MS"/>
                <a:cs typeface="Trebuchet MS"/>
              </a:rPr>
              <a:t> </a:t>
            </a:r>
            <a:r>
              <a:rPr sz="1800" b="1" spc="-120" dirty="0">
                <a:latin typeface="Trebuchet MS"/>
                <a:cs typeface="Trebuchet MS"/>
              </a:rPr>
              <a:t>DZIAŁANIU!</a:t>
            </a:r>
            <a:endParaRPr sz="1800">
              <a:latin typeface="Trebuchet MS"/>
              <a:cs typeface="Trebuchet MS"/>
            </a:endParaRPr>
          </a:p>
          <a:p>
            <a:pPr marL="12700" marR="5080" indent="1905">
              <a:lnSpc>
                <a:spcPct val="111100"/>
              </a:lnSpc>
              <a:spcBef>
                <a:spcPts val="1170"/>
              </a:spcBef>
            </a:pPr>
            <a:r>
              <a:rPr sz="900" b="1" spc="-10" dirty="0">
                <a:solidFill>
                  <a:srgbClr val="D51C17"/>
                </a:solidFill>
                <a:latin typeface="Trebuchet MS"/>
                <a:cs typeface="Trebuchet MS"/>
              </a:rPr>
              <a:t>CALCIO</a:t>
            </a:r>
            <a:r>
              <a:rPr sz="900" b="1" spc="2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SPRINT</a:t>
            </a:r>
            <a:r>
              <a:rPr sz="900" b="1" spc="-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jest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środkiem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uzupełniającym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niedobory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wapnia,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wysokiej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przyswajalności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przeznaczonym </a:t>
            </a:r>
            <a:r>
              <a:rPr sz="900" spc="-65" dirty="0">
                <a:latin typeface="Trebuchet MS"/>
                <a:cs typeface="Trebuchet MS"/>
              </a:rPr>
              <a:t>do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stosowania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dolistnego,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doglebowego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oraz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fertygacji.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Produkt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cechuje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wyjątkowa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forma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soli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karboksylowej </a:t>
            </a:r>
            <a:r>
              <a:rPr sz="900" spc="-70" dirty="0">
                <a:latin typeface="Trebuchet MS"/>
                <a:cs typeface="Trebuchet MS"/>
              </a:rPr>
              <a:t>wapnia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skompleksowanej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kwasem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lignosulfunowym.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Wskazany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również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do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aplikacji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doglebowej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jako </a:t>
            </a:r>
            <a:r>
              <a:rPr sz="900" spc="-60" dirty="0">
                <a:latin typeface="Trebuchet MS"/>
                <a:cs typeface="Trebuchet MS"/>
              </a:rPr>
              <a:t>uzupełnienie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soli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wapnia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takich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jak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azotany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chlorki,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dzięki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czemu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uzyskujemy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lepszą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absorpcję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oraz </a:t>
            </a:r>
            <a:r>
              <a:rPr sz="900" spc="-60" dirty="0">
                <a:latin typeface="Trebuchet MS"/>
                <a:cs typeface="Trebuchet MS"/>
              </a:rPr>
              <a:t>ograniczamy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zanieczyszczenie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wód</a:t>
            </a:r>
            <a:r>
              <a:rPr sz="900" spc="-10" dirty="0">
                <a:latin typeface="Trebuchet MS"/>
                <a:cs typeface="Trebuchet MS"/>
              </a:rPr>
              <a:t> gruntowych.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384499" y="2893552"/>
            <a:ext cx="5051425" cy="2159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sz="800" spc="-40" dirty="0">
                <a:latin typeface="Tahoma"/>
                <a:cs typeface="Tahoma"/>
              </a:rPr>
              <a:t>Zastosowanie</a:t>
            </a:r>
            <a:r>
              <a:rPr sz="800" spc="-16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tego</a:t>
            </a:r>
            <a:r>
              <a:rPr sz="800" spc="-16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produktu</a:t>
            </a:r>
            <a:r>
              <a:rPr sz="800" spc="-16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pozwala</a:t>
            </a:r>
            <a:r>
              <a:rPr sz="800" spc="-16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na</a:t>
            </a:r>
            <a:r>
              <a:rPr sz="800" spc="-16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zwiększenie</a:t>
            </a:r>
            <a:r>
              <a:rPr sz="800" spc="-16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stężenia</a:t>
            </a:r>
            <a:r>
              <a:rPr sz="800" spc="-16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wapnia</a:t>
            </a:r>
            <a:r>
              <a:rPr sz="800" spc="-160" dirty="0">
                <a:latin typeface="Tahoma"/>
                <a:cs typeface="Tahoma"/>
              </a:rPr>
              <a:t> </a:t>
            </a:r>
            <a:r>
              <a:rPr sz="800" spc="-85" dirty="0">
                <a:latin typeface="Tahoma"/>
                <a:cs typeface="Tahoma"/>
              </a:rPr>
              <a:t>w</a:t>
            </a:r>
            <a:r>
              <a:rPr sz="800" spc="-16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owocach,</a:t>
            </a:r>
            <a:r>
              <a:rPr sz="800" spc="-16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zapobiegając</a:t>
            </a:r>
            <a:r>
              <a:rPr sz="800" spc="-16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chorobom</a:t>
            </a:r>
            <a:r>
              <a:rPr sz="800" spc="-16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fizjologicznym</a:t>
            </a:r>
            <a:r>
              <a:rPr sz="800" spc="-16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takim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jak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gorzka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plamistość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podskórna,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sucha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zgnilizna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wierzchołkowa,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zamieranie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brzegów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liści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czy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rozwidlenie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korzeni.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Efektem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zastosowania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produktu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jest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intensywny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wzrost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wegetatywny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oraz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wyższy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plon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lepszej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jakości.</a:t>
            </a:r>
            <a:endParaRPr sz="800">
              <a:latin typeface="Tahoma"/>
              <a:cs typeface="Tahoma"/>
            </a:endParaRPr>
          </a:p>
          <a:p>
            <a:pPr marL="12700" marR="218440" algn="just">
              <a:lnSpc>
                <a:spcPct val="125000"/>
              </a:lnSpc>
            </a:pPr>
            <a:r>
              <a:rPr sz="800" spc="-30" dirty="0">
                <a:latin typeface="Tahoma"/>
                <a:cs typeface="Tahoma"/>
              </a:rPr>
              <a:t>Cząsteczka</a:t>
            </a:r>
            <a:r>
              <a:rPr sz="800" spc="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karboksylowa</a:t>
            </a:r>
            <a:r>
              <a:rPr sz="800" spc="20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wapnia</a:t>
            </a:r>
            <a:r>
              <a:rPr sz="800" spc="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opracowana</a:t>
            </a:r>
            <a:r>
              <a:rPr sz="800" spc="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specjalnie</a:t>
            </a:r>
            <a:r>
              <a:rPr sz="800" spc="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przez</a:t>
            </a:r>
            <a:r>
              <a:rPr sz="800" spc="2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Grupo</a:t>
            </a:r>
            <a:r>
              <a:rPr sz="800" spc="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Agrotecnologia</a:t>
            </a:r>
            <a:r>
              <a:rPr sz="800" spc="2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gwarantuje</a:t>
            </a:r>
            <a:r>
              <a:rPr sz="800" spc="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optymalną</a:t>
            </a:r>
            <a:r>
              <a:rPr sz="800" spc="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absorpcję </a:t>
            </a:r>
            <a:r>
              <a:rPr sz="800" spc="-30" dirty="0">
                <a:latin typeface="Tahoma"/>
                <a:cs typeface="Tahoma"/>
              </a:rPr>
              <a:t>przez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rośliny.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0"/>
              </a:spcBef>
            </a:pP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5"/>
              </a:spcBef>
              <a:buChar char="•"/>
              <a:tabLst>
                <a:tab pos="192405" algn="l"/>
              </a:tabLst>
            </a:pPr>
            <a:r>
              <a:rPr sz="800" spc="-55" dirty="0">
                <a:latin typeface="Tahoma"/>
                <a:cs typeface="Tahoma"/>
              </a:rPr>
              <a:t>Wysoka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przyswajalność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przez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rośliny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0" dirty="0">
                <a:latin typeface="Tahoma"/>
                <a:cs typeface="Tahoma"/>
              </a:rPr>
              <a:t>Produkt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bezchlorkowy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Nie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zawiera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azotu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0" dirty="0">
                <a:latin typeface="Tahoma"/>
                <a:cs typeface="Tahoma"/>
              </a:rPr>
              <a:t>Niska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przewodność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elektryczna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(EC)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30" dirty="0">
                <a:latin typeface="Tahoma"/>
                <a:cs typeface="Tahoma"/>
              </a:rPr>
              <a:t>Możliwość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stosowania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dolistnego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doglebowego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Poprawia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jakość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plonów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55" dirty="0">
                <a:latin typeface="Tahoma"/>
                <a:cs typeface="Tahoma"/>
              </a:rPr>
              <a:t>Wskazany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gleb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zasolonych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30" dirty="0">
                <a:latin typeface="Tahoma"/>
                <a:cs typeface="Tahoma"/>
              </a:rPr>
              <a:t>Możliwość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łącznego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stosowania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środkami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ochrony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roślin</a:t>
            </a:r>
            <a:endParaRPr sz="800">
              <a:latin typeface="Tahoma"/>
              <a:cs typeface="Tahom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384499" y="5179371"/>
            <a:ext cx="2361565" cy="4826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b="1" spc="-30" dirty="0">
                <a:latin typeface="Trebuchet MS"/>
                <a:cs typeface="Trebuchet MS"/>
              </a:rPr>
              <a:t>ZALECENIA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STOSOWANIA:</a:t>
            </a:r>
            <a:endParaRPr sz="800">
              <a:latin typeface="Trebuchet MS"/>
              <a:cs typeface="Trebuchet MS"/>
            </a:endParaRPr>
          </a:p>
          <a:p>
            <a:pPr marL="12700" marR="5080">
              <a:lnSpc>
                <a:spcPct val="125000"/>
              </a:lnSpc>
            </a:pPr>
            <a:r>
              <a:rPr sz="800" spc="-40" dirty="0">
                <a:latin typeface="Tahoma"/>
                <a:cs typeface="Tahoma"/>
              </a:rPr>
              <a:t>Produkt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polecany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75" dirty="0">
                <a:latin typeface="Tahoma"/>
                <a:cs typeface="Tahoma"/>
              </a:rPr>
              <a:t>we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wszystkich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rodzajach</a:t>
            </a:r>
            <a:r>
              <a:rPr sz="800" spc="-20" dirty="0">
                <a:latin typeface="Tahoma"/>
                <a:cs typeface="Tahoma"/>
              </a:rPr>
              <a:t> upraw </a:t>
            </a:r>
            <a:r>
              <a:rPr sz="800" spc="-45" dirty="0">
                <a:latin typeface="Tahoma"/>
                <a:cs typeface="Tahoma"/>
              </a:rPr>
              <a:t>sadowniczych,</a:t>
            </a:r>
            <a:r>
              <a:rPr sz="800" spc="1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warzywnych,</a:t>
            </a:r>
            <a:r>
              <a:rPr sz="800" spc="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przemysłowych</a:t>
            </a:r>
            <a:r>
              <a:rPr sz="800" spc="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1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ozdobnych.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84499" y="5788971"/>
            <a:ext cx="2538730" cy="9398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b="1" spc="-30" dirty="0">
                <a:latin typeface="Trebuchet MS"/>
                <a:cs typeface="Trebuchet MS"/>
              </a:rPr>
              <a:t>TERMINY</a:t>
            </a:r>
            <a:r>
              <a:rPr sz="800" b="1" spc="-25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STOSOWANIA:</a:t>
            </a:r>
            <a:endParaRPr sz="800">
              <a:latin typeface="Trebuchet MS"/>
              <a:cs typeface="Trebuchet MS"/>
            </a:endParaRPr>
          </a:p>
          <a:p>
            <a:pPr marL="12700" marR="149860">
              <a:lnSpc>
                <a:spcPct val="125000"/>
              </a:lnSpc>
            </a:pPr>
            <a:r>
              <a:rPr sz="800" spc="-55" dirty="0">
                <a:latin typeface="Tahoma"/>
                <a:cs typeface="Tahoma"/>
              </a:rPr>
              <a:t>Owoce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od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wzrostu </a:t>
            </a:r>
            <a:r>
              <a:rPr sz="800" spc="-45" dirty="0">
                <a:latin typeface="Tahoma"/>
                <a:cs typeface="Tahoma"/>
              </a:rPr>
              <a:t>zawiązków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zbioru </a:t>
            </a:r>
            <a:r>
              <a:rPr sz="800" spc="-10" dirty="0">
                <a:latin typeface="Tahoma"/>
                <a:cs typeface="Tahoma"/>
              </a:rPr>
              <a:t>owoców. </a:t>
            </a:r>
            <a:r>
              <a:rPr sz="800" spc="-55" dirty="0">
                <a:latin typeface="Tahoma"/>
                <a:cs typeface="Tahoma"/>
              </a:rPr>
              <a:t>Warzywa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40" dirty="0">
                <a:latin typeface="Tahoma"/>
                <a:cs typeface="Tahoma"/>
              </a:rPr>
              <a:t> okresie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formowania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części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jadalnych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korzeni </a:t>
            </a:r>
            <a:r>
              <a:rPr sz="800" spc="-40" dirty="0">
                <a:latin typeface="Tahoma"/>
                <a:cs typeface="Tahoma"/>
              </a:rPr>
              <a:t>spichrzowych,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bulw,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główek,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róż</a:t>
            </a:r>
            <a:r>
              <a:rPr sz="800" spc="-20" dirty="0">
                <a:latin typeface="Tahoma"/>
                <a:cs typeface="Tahoma"/>
              </a:rPr>
              <a:t> etc.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spc="-30" dirty="0">
                <a:latin typeface="Tahoma"/>
                <a:cs typeface="Tahoma"/>
              </a:rPr>
              <a:t>Przemysłowe–</a:t>
            </a:r>
            <a:r>
              <a:rPr sz="800" spc="-11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wokresiezwiększonegozapotrzebowaniaroślin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wapń.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84499" y="6855771"/>
            <a:ext cx="2155825" cy="6350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340"/>
              </a:spcBef>
            </a:pPr>
            <a:r>
              <a:rPr sz="800" b="1" spc="-35" dirty="0">
                <a:latin typeface="Trebuchet MS"/>
                <a:cs typeface="Trebuchet MS"/>
              </a:rPr>
              <a:t>DAWKOWANIE</a:t>
            </a:r>
            <a:r>
              <a:rPr sz="800" b="1" spc="-10" dirty="0">
                <a:latin typeface="Trebuchet MS"/>
                <a:cs typeface="Trebuchet MS"/>
              </a:rPr>
              <a:t> DOLISTNE:</a:t>
            </a:r>
            <a:endParaRPr sz="800">
              <a:latin typeface="Trebuchet MS"/>
              <a:cs typeface="Trebuchet MS"/>
            </a:endParaRPr>
          </a:p>
          <a:p>
            <a:pPr marL="12700" marR="5080">
              <a:lnSpc>
                <a:spcPct val="125000"/>
              </a:lnSpc>
            </a:pPr>
            <a:r>
              <a:rPr sz="800" spc="-60" dirty="0">
                <a:latin typeface="Tahoma"/>
                <a:cs typeface="Tahoma"/>
              </a:rPr>
              <a:t>Uprawy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sadownicze: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2-8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zabiegów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dawce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5-</a:t>
            </a:r>
            <a:r>
              <a:rPr sz="800" spc="-60" dirty="0">
                <a:latin typeface="Tahoma"/>
                <a:cs typeface="Tahoma"/>
              </a:rPr>
              <a:t>8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L/ha </a:t>
            </a:r>
            <a:r>
              <a:rPr sz="800" spc="-60" dirty="0">
                <a:latin typeface="Tahoma"/>
                <a:cs typeface="Tahoma"/>
              </a:rPr>
              <a:t>Uprawy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warzywnicze: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2-3</a:t>
            </a:r>
            <a:r>
              <a:rPr sz="800" spc="-35" dirty="0">
                <a:latin typeface="Tahoma"/>
                <a:cs typeface="Tahoma"/>
              </a:rPr>
              <a:t> zabiegi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dawce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3-</a:t>
            </a:r>
            <a:r>
              <a:rPr sz="800" spc="-60" dirty="0">
                <a:latin typeface="Tahoma"/>
                <a:cs typeface="Tahoma"/>
              </a:rPr>
              <a:t>8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L/ha </a:t>
            </a:r>
            <a:r>
              <a:rPr sz="800" spc="-60" dirty="0">
                <a:latin typeface="Tahoma"/>
                <a:cs typeface="Tahoma"/>
              </a:rPr>
              <a:t>Uprawy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przemysłowe: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80" dirty="0">
                <a:latin typeface="Tahoma"/>
                <a:cs typeface="Tahoma"/>
              </a:rPr>
              <a:t>1-</a:t>
            </a:r>
            <a:r>
              <a:rPr sz="800" spc="-60" dirty="0">
                <a:latin typeface="Tahoma"/>
                <a:cs typeface="Tahoma"/>
              </a:rPr>
              <a:t>2</a:t>
            </a:r>
            <a:r>
              <a:rPr sz="800" spc="-35" dirty="0">
                <a:latin typeface="Tahoma"/>
                <a:cs typeface="Tahoma"/>
              </a:rPr>
              <a:t> zabiegi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dawce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3-5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L/ha</a:t>
            </a:r>
            <a:endParaRPr sz="8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86328" y="7648251"/>
            <a:ext cx="128460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35" dirty="0">
                <a:latin typeface="Trebuchet MS"/>
                <a:cs typeface="Trebuchet MS"/>
              </a:rPr>
              <a:t>DAWKOWANIE</a:t>
            </a:r>
            <a:r>
              <a:rPr sz="800" b="1" spc="-10" dirty="0">
                <a:latin typeface="Trebuchet MS"/>
                <a:cs typeface="Trebuchet MS"/>
              </a:rPr>
              <a:t> FERTYGACJI: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131255" y="5179574"/>
            <a:ext cx="2297430" cy="9398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b="1" spc="-10" dirty="0">
                <a:latin typeface="Trebuchet MS"/>
                <a:cs typeface="Trebuchet MS"/>
              </a:rPr>
              <a:t>SKŁAD:</a:t>
            </a:r>
            <a:endParaRPr sz="800">
              <a:latin typeface="Trebuchet MS"/>
              <a:cs typeface="Trebuchet MS"/>
            </a:endParaRPr>
          </a:p>
          <a:p>
            <a:pPr marL="12700" marR="279400">
              <a:lnSpc>
                <a:spcPct val="125000"/>
              </a:lnSpc>
            </a:pPr>
            <a:r>
              <a:rPr sz="800" spc="-50" dirty="0">
                <a:latin typeface="Tahoma"/>
                <a:cs typeface="Tahoma"/>
              </a:rPr>
              <a:t>Tlenek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Wapnia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75" dirty="0">
                <a:latin typeface="Tahoma"/>
                <a:cs typeface="Tahoma"/>
              </a:rPr>
              <a:t>(CaO)</a:t>
            </a:r>
            <a:r>
              <a:rPr sz="800" spc="-35" dirty="0">
                <a:latin typeface="Tahoma"/>
                <a:cs typeface="Tahoma"/>
              </a:rPr>
              <a:t> rozpuszczalny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wodzie: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85" dirty="0">
                <a:latin typeface="Tahoma"/>
                <a:cs typeface="Tahoma"/>
              </a:rPr>
              <a:t>7%</a:t>
            </a:r>
            <a:r>
              <a:rPr sz="800" spc="50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Tlenek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Wapnia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75" dirty="0">
                <a:latin typeface="Tahoma"/>
                <a:cs typeface="Tahoma"/>
              </a:rPr>
              <a:t>(CaO)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lignosulfonian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wapnia:</a:t>
            </a:r>
            <a:r>
              <a:rPr sz="800" spc="-30" dirty="0">
                <a:latin typeface="Tahoma"/>
                <a:cs typeface="Tahoma"/>
              </a:rPr>
              <a:t> 0,5%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spc="-50" dirty="0">
                <a:latin typeface="Tahoma"/>
                <a:cs typeface="Tahoma"/>
              </a:rPr>
              <a:t>Tlenek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Magnezu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(MgO)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lignosulfonian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magnezowy: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0,3%</a:t>
            </a:r>
            <a:r>
              <a:rPr sz="800" spc="50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Kompleksowany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przez: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Kwas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Lignosulfonowy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(LS).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80" dirty="0">
                <a:latin typeface="Tahoma"/>
                <a:cs typeface="Tahoma"/>
              </a:rPr>
              <a:t>pH: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3,25-</a:t>
            </a:r>
            <a:r>
              <a:rPr sz="800" spc="-20" dirty="0">
                <a:latin typeface="Tahoma"/>
                <a:cs typeface="Tahoma"/>
              </a:rPr>
              <a:t>4,25</a:t>
            </a:r>
            <a:endParaRPr sz="800">
              <a:latin typeface="Tahoma"/>
              <a:cs typeface="Tahoma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431999" y="654371"/>
            <a:ext cx="1819910" cy="275590"/>
            <a:chOff x="431999" y="654371"/>
            <a:chExt cx="1819910" cy="275590"/>
          </a:xfrm>
        </p:grpSpPr>
        <p:sp>
          <p:nvSpPr>
            <p:cNvPr id="12" name="object 12"/>
            <p:cNvSpPr/>
            <p:nvPr/>
          </p:nvSpPr>
          <p:spPr>
            <a:xfrm>
              <a:off x="431999" y="654371"/>
              <a:ext cx="1819910" cy="275590"/>
            </a:xfrm>
            <a:custGeom>
              <a:avLst/>
              <a:gdLst/>
              <a:ahLst/>
              <a:cxnLst/>
              <a:rect l="l" t="t" r="r" b="b"/>
              <a:pathLst>
                <a:path w="1819910" h="275590">
                  <a:moveTo>
                    <a:pt x="1819300" y="192671"/>
                  </a:moveTo>
                  <a:lnTo>
                    <a:pt x="1383957" y="192671"/>
                  </a:lnTo>
                  <a:lnTo>
                    <a:pt x="1389522" y="204672"/>
                  </a:lnTo>
                  <a:lnTo>
                    <a:pt x="1412557" y="236054"/>
                  </a:lnTo>
                  <a:lnTo>
                    <a:pt x="1457286" y="265120"/>
                  </a:lnTo>
                  <a:lnTo>
                    <a:pt x="1484295" y="272793"/>
                  </a:lnTo>
                  <a:lnTo>
                    <a:pt x="1484854" y="272793"/>
                  </a:lnTo>
                  <a:lnTo>
                    <a:pt x="1512951" y="275259"/>
                  </a:lnTo>
                  <a:lnTo>
                    <a:pt x="1570288" y="265383"/>
                  </a:lnTo>
                  <a:lnTo>
                    <a:pt x="1616481" y="236943"/>
                  </a:lnTo>
                  <a:lnTo>
                    <a:pt x="1629930" y="221894"/>
                  </a:lnTo>
                  <a:lnTo>
                    <a:pt x="1819300" y="221894"/>
                  </a:lnTo>
                  <a:lnTo>
                    <a:pt x="1819300" y="192671"/>
                  </a:lnTo>
                  <a:close/>
                </a:path>
                <a:path w="1819910" h="275590">
                  <a:moveTo>
                    <a:pt x="586198" y="169837"/>
                  </a:moveTo>
                  <a:lnTo>
                    <a:pt x="207898" y="169837"/>
                  </a:lnTo>
                  <a:lnTo>
                    <a:pt x="207898" y="271716"/>
                  </a:lnTo>
                  <a:lnTo>
                    <a:pt x="340029" y="271716"/>
                  </a:lnTo>
                  <a:lnTo>
                    <a:pt x="339915" y="272173"/>
                  </a:lnTo>
                  <a:lnTo>
                    <a:pt x="462559" y="272173"/>
                  </a:lnTo>
                  <a:lnTo>
                    <a:pt x="468375" y="244005"/>
                  </a:lnTo>
                  <a:lnTo>
                    <a:pt x="702691" y="244005"/>
                  </a:lnTo>
                  <a:lnTo>
                    <a:pt x="702691" y="219811"/>
                  </a:lnTo>
                  <a:lnTo>
                    <a:pt x="833755" y="219811"/>
                  </a:lnTo>
                  <a:lnTo>
                    <a:pt x="833755" y="185216"/>
                  </a:lnTo>
                  <a:lnTo>
                    <a:pt x="591057" y="185216"/>
                  </a:lnTo>
                  <a:lnTo>
                    <a:pt x="586198" y="169837"/>
                  </a:lnTo>
                  <a:close/>
                </a:path>
                <a:path w="1819910" h="275590">
                  <a:moveTo>
                    <a:pt x="702691" y="244005"/>
                  </a:moveTo>
                  <a:lnTo>
                    <a:pt x="489483" y="244005"/>
                  </a:lnTo>
                  <a:lnTo>
                    <a:pt x="496017" y="271716"/>
                  </a:lnTo>
                  <a:lnTo>
                    <a:pt x="496125" y="272173"/>
                  </a:lnTo>
                  <a:lnTo>
                    <a:pt x="618528" y="272173"/>
                  </a:lnTo>
                  <a:lnTo>
                    <a:pt x="618485" y="272021"/>
                  </a:lnTo>
                  <a:lnTo>
                    <a:pt x="618400" y="271716"/>
                  </a:lnTo>
                  <a:lnTo>
                    <a:pt x="702691" y="271716"/>
                  </a:lnTo>
                  <a:lnTo>
                    <a:pt x="702691" y="244005"/>
                  </a:lnTo>
                  <a:close/>
                </a:path>
                <a:path w="1819910" h="275590">
                  <a:moveTo>
                    <a:pt x="116424" y="3683"/>
                  </a:moveTo>
                  <a:lnTo>
                    <a:pt x="0" y="3683"/>
                  </a:lnTo>
                  <a:lnTo>
                    <a:pt x="0" y="272021"/>
                  </a:lnTo>
                  <a:lnTo>
                    <a:pt x="118897" y="272021"/>
                  </a:lnTo>
                  <a:lnTo>
                    <a:pt x="118897" y="208572"/>
                  </a:lnTo>
                  <a:lnTo>
                    <a:pt x="147093" y="205629"/>
                  </a:lnTo>
                  <a:lnTo>
                    <a:pt x="171527" y="197991"/>
                  </a:lnTo>
                  <a:lnTo>
                    <a:pt x="191897" y="185960"/>
                  </a:lnTo>
                  <a:lnTo>
                    <a:pt x="207898" y="169837"/>
                  </a:lnTo>
                  <a:lnTo>
                    <a:pt x="586198" y="169837"/>
                  </a:lnTo>
                  <a:lnTo>
                    <a:pt x="582170" y="157086"/>
                  </a:lnTo>
                  <a:lnTo>
                    <a:pt x="322757" y="157086"/>
                  </a:lnTo>
                  <a:lnTo>
                    <a:pt x="322757" y="42379"/>
                  </a:lnTo>
                  <a:lnTo>
                    <a:pt x="207898" y="42379"/>
                  </a:lnTo>
                  <a:lnTo>
                    <a:pt x="191432" y="25915"/>
                  </a:lnTo>
                  <a:lnTo>
                    <a:pt x="170384" y="13752"/>
                  </a:lnTo>
                  <a:lnTo>
                    <a:pt x="145082" y="6216"/>
                  </a:lnTo>
                  <a:lnTo>
                    <a:pt x="116424" y="3683"/>
                  </a:lnTo>
                  <a:close/>
                </a:path>
                <a:path w="1819910" h="275590">
                  <a:moveTo>
                    <a:pt x="981392" y="118135"/>
                  </a:moveTo>
                  <a:lnTo>
                    <a:pt x="857084" y="118135"/>
                  </a:lnTo>
                  <a:lnTo>
                    <a:pt x="857084" y="272021"/>
                  </a:lnTo>
                  <a:lnTo>
                    <a:pt x="1086623" y="272021"/>
                  </a:lnTo>
                  <a:lnTo>
                    <a:pt x="1092457" y="244005"/>
                  </a:lnTo>
                  <a:lnTo>
                    <a:pt x="1092492" y="243840"/>
                  </a:lnTo>
                  <a:lnTo>
                    <a:pt x="1342974" y="243840"/>
                  </a:lnTo>
                  <a:lnTo>
                    <a:pt x="1342974" y="195148"/>
                  </a:lnTo>
                  <a:lnTo>
                    <a:pt x="981392" y="195148"/>
                  </a:lnTo>
                  <a:lnTo>
                    <a:pt x="981392" y="118135"/>
                  </a:lnTo>
                  <a:close/>
                </a:path>
                <a:path w="1819910" h="275590">
                  <a:moveTo>
                    <a:pt x="1342974" y="243840"/>
                  </a:moveTo>
                  <a:lnTo>
                    <a:pt x="1119098" y="243840"/>
                  </a:lnTo>
                  <a:lnTo>
                    <a:pt x="1126216" y="271716"/>
                  </a:lnTo>
                  <a:lnTo>
                    <a:pt x="1126293" y="272021"/>
                  </a:lnTo>
                  <a:lnTo>
                    <a:pt x="1342974" y="272021"/>
                  </a:lnTo>
                  <a:lnTo>
                    <a:pt x="1342974" y="243840"/>
                  </a:lnTo>
                  <a:close/>
                </a:path>
                <a:path w="1819910" h="275590">
                  <a:moveTo>
                    <a:pt x="1819300" y="221894"/>
                  </a:moveTo>
                  <a:lnTo>
                    <a:pt x="1629930" y="221894"/>
                  </a:lnTo>
                  <a:lnTo>
                    <a:pt x="1629930" y="272021"/>
                  </a:lnTo>
                  <a:lnTo>
                    <a:pt x="1819300" y="272021"/>
                  </a:lnTo>
                  <a:lnTo>
                    <a:pt x="1819300" y="221894"/>
                  </a:lnTo>
                  <a:close/>
                </a:path>
                <a:path w="1819910" h="275590">
                  <a:moveTo>
                    <a:pt x="833755" y="219811"/>
                  </a:moveTo>
                  <a:lnTo>
                    <a:pt x="702691" y="219811"/>
                  </a:lnTo>
                  <a:lnTo>
                    <a:pt x="730653" y="271716"/>
                  </a:lnTo>
                  <a:lnTo>
                    <a:pt x="833755" y="271716"/>
                  </a:lnTo>
                  <a:lnTo>
                    <a:pt x="833755" y="219811"/>
                  </a:lnTo>
                  <a:close/>
                </a:path>
                <a:path w="1819910" h="275590">
                  <a:moveTo>
                    <a:pt x="1203923" y="118135"/>
                  </a:moveTo>
                  <a:lnTo>
                    <a:pt x="981392" y="118135"/>
                  </a:lnTo>
                  <a:lnTo>
                    <a:pt x="1007037" y="119341"/>
                  </a:lnTo>
                  <a:lnTo>
                    <a:pt x="1006843" y="119341"/>
                  </a:lnTo>
                  <a:lnTo>
                    <a:pt x="981392" y="195148"/>
                  </a:lnTo>
                  <a:lnTo>
                    <a:pt x="1342974" y="195148"/>
                  </a:lnTo>
                  <a:lnTo>
                    <a:pt x="1342974" y="192671"/>
                  </a:lnTo>
                  <a:lnTo>
                    <a:pt x="1819300" y="192671"/>
                  </a:lnTo>
                  <a:lnTo>
                    <a:pt x="1819300" y="166179"/>
                  </a:lnTo>
                  <a:lnTo>
                    <a:pt x="1220546" y="166179"/>
                  </a:lnTo>
                  <a:lnTo>
                    <a:pt x="1203923" y="118135"/>
                  </a:lnTo>
                  <a:close/>
                </a:path>
                <a:path w="1819910" h="275590">
                  <a:moveTo>
                    <a:pt x="694703" y="3683"/>
                  </a:moveTo>
                  <a:lnTo>
                    <a:pt x="591057" y="3683"/>
                  </a:lnTo>
                  <a:lnTo>
                    <a:pt x="591057" y="185216"/>
                  </a:lnTo>
                  <a:lnTo>
                    <a:pt x="833755" y="185216"/>
                  </a:lnTo>
                  <a:lnTo>
                    <a:pt x="833755" y="119341"/>
                  </a:lnTo>
                  <a:lnTo>
                    <a:pt x="831313" y="119341"/>
                  </a:lnTo>
                  <a:lnTo>
                    <a:pt x="857084" y="118135"/>
                  </a:lnTo>
                  <a:lnTo>
                    <a:pt x="1203923" y="118135"/>
                  </a:lnTo>
                  <a:lnTo>
                    <a:pt x="1183911" y="60299"/>
                  </a:lnTo>
                  <a:lnTo>
                    <a:pt x="1026642" y="60299"/>
                  </a:lnTo>
                  <a:lnTo>
                    <a:pt x="1026642" y="56324"/>
                  </a:lnTo>
                  <a:lnTo>
                    <a:pt x="722134" y="56324"/>
                  </a:lnTo>
                  <a:lnTo>
                    <a:pt x="694703" y="3683"/>
                  </a:lnTo>
                  <a:close/>
                </a:path>
                <a:path w="1819910" h="275590">
                  <a:moveTo>
                    <a:pt x="1409293" y="3390"/>
                  </a:moveTo>
                  <a:lnTo>
                    <a:pt x="1220546" y="3390"/>
                  </a:lnTo>
                  <a:lnTo>
                    <a:pt x="1220546" y="166179"/>
                  </a:lnTo>
                  <a:lnTo>
                    <a:pt x="1819300" y="166179"/>
                  </a:lnTo>
                  <a:lnTo>
                    <a:pt x="1819300" y="159740"/>
                  </a:lnTo>
                  <a:lnTo>
                    <a:pt x="1509255" y="159740"/>
                  </a:lnTo>
                  <a:lnTo>
                    <a:pt x="1505242" y="157734"/>
                  </a:lnTo>
                  <a:lnTo>
                    <a:pt x="1496225" y="130162"/>
                  </a:lnTo>
                  <a:lnTo>
                    <a:pt x="1498790" y="124587"/>
                  </a:lnTo>
                  <a:lnTo>
                    <a:pt x="1501990" y="120992"/>
                  </a:lnTo>
                  <a:lnTo>
                    <a:pt x="1505343" y="117487"/>
                  </a:lnTo>
                  <a:lnTo>
                    <a:pt x="1509078" y="115608"/>
                  </a:lnTo>
                  <a:lnTo>
                    <a:pt x="1752371" y="115608"/>
                  </a:lnTo>
                  <a:lnTo>
                    <a:pt x="1752371" y="52374"/>
                  </a:lnTo>
                  <a:lnTo>
                    <a:pt x="1629930" y="52374"/>
                  </a:lnTo>
                  <a:lnTo>
                    <a:pt x="1626184" y="47510"/>
                  </a:lnTo>
                  <a:lnTo>
                    <a:pt x="1622950" y="43675"/>
                  </a:lnTo>
                  <a:lnTo>
                    <a:pt x="1409293" y="43675"/>
                  </a:lnTo>
                  <a:lnTo>
                    <a:pt x="1409293" y="3390"/>
                  </a:lnTo>
                  <a:close/>
                </a:path>
                <a:path w="1819910" h="275590">
                  <a:moveTo>
                    <a:pt x="1752371" y="115608"/>
                  </a:moveTo>
                  <a:lnTo>
                    <a:pt x="1521790" y="115608"/>
                  </a:lnTo>
                  <a:lnTo>
                    <a:pt x="1525778" y="117678"/>
                  </a:lnTo>
                  <a:lnTo>
                    <a:pt x="1528914" y="120992"/>
                  </a:lnTo>
                  <a:lnTo>
                    <a:pt x="1532013" y="124333"/>
                  </a:lnTo>
                  <a:lnTo>
                    <a:pt x="1534642" y="129755"/>
                  </a:lnTo>
                  <a:lnTo>
                    <a:pt x="1534642" y="146469"/>
                  </a:lnTo>
                  <a:lnTo>
                    <a:pt x="1532204" y="151460"/>
                  </a:lnTo>
                  <a:lnTo>
                    <a:pt x="1529257" y="154647"/>
                  </a:lnTo>
                  <a:lnTo>
                    <a:pt x="1526197" y="157734"/>
                  </a:lnTo>
                  <a:lnTo>
                    <a:pt x="1522412" y="159740"/>
                  </a:lnTo>
                  <a:lnTo>
                    <a:pt x="1819300" y="159740"/>
                  </a:lnTo>
                  <a:lnTo>
                    <a:pt x="1819300" y="156425"/>
                  </a:lnTo>
                  <a:lnTo>
                    <a:pt x="1752371" y="156425"/>
                  </a:lnTo>
                  <a:lnTo>
                    <a:pt x="1752371" y="115608"/>
                  </a:lnTo>
                  <a:close/>
                </a:path>
                <a:path w="1819910" h="275590">
                  <a:moveTo>
                    <a:pt x="533831" y="4089"/>
                  </a:moveTo>
                  <a:lnTo>
                    <a:pt x="422376" y="4089"/>
                  </a:lnTo>
                  <a:lnTo>
                    <a:pt x="375310" y="157086"/>
                  </a:lnTo>
                  <a:lnTo>
                    <a:pt x="582170" y="157086"/>
                  </a:lnTo>
                  <a:lnTo>
                    <a:pt x="533831" y="4089"/>
                  </a:lnTo>
                  <a:close/>
                </a:path>
                <a:path w="1819910" h="275590">
                  <a:moveTo>
                    <a:pt x="1164221" y="3390"/>
                  </a:moveTo>
                  <a:lnTo>
                    <a:pt x="1045743" y="3390"/>
                  </a:lnTo>
                  <a:lnTo>
                    <a:pt x="1026642" y="60299"/>
                  </a:lnTo>
                  <a:lnTo>
                    <a:pt x="1183911" y="60299"/>
                  </a:lnTo>
                  <a:lnTo>
                    <a:pt x="1164322" y="3683"/>
                  </a:lnTo>
                  <a:lnTo>
                    <a:pt x="1164221" y="3390"/>
                  </a:lnTo>
                  <a:close/>
                </a:path>
                <a:path w="1819910" h="275590">
                  <a:moveTo>
                    <a:pt x="1026642" y="3683"/>
                  </a:moveTo>
                  <a:lnTo>
                    <a:pt x="722134" y="3683"/>
                  </a:lnTo>
                  <a:lnTo>
                    <a:pt x="722134" y="56324"/>
                  </a:lnTo>
                  <a:lnTo>
                    <a:pt x="1026642" y="56324"/>
                  </a:lnTo>
                  <a:lnTo>
                    <a:pt x="1026642" y="3683"/>
                  </a:lnTo>
                  <a:close/>
                </a:path>
                <a:path w="1819910" h="275590">
                  <a:moveTo>
                    <a:pt x="1752371" y="3390"/>
                  </a:moveTo>
                  <a:lnTo>
                    <a:pt x="1629930" y="3390"/>
                  </a:lnTo>
                  <a:lnTo>
                    <a:pt x="1629930" y="52374"/>
                  </a:lnTo>
                  <a:lnTo>
                    <a:pt x="1752371" y="52374"/>
                  </a:lnTo>
                  <a:lnTo>
                    <a:pt x="1752371" y="3390"/>
                  </a:lnTo>
                  <a:close/>
                </a:path>
                <a:path w="1819910" h="275590">
                  <a:moveTo>
                    <a:pt x="1516595" y="0"/>
                  </a:moveTo>
                  <a:lnTo>
                    <a:pt x="1466410" y="7758"/>
                  </a:lnTo>
                  <a:lnTo>
                    <a:pt x="1423530" y="30060"/>
                  </a:lnTo>
                  <a:lnTo>
                    <a:pt x="1409293" y="43675"/>
                  </a:lnTo>
                  <a:lnTo>
                    <a:pt x="1622950" y="43675"/>
                  </a:lnTo>
                  <a:lnTo>
                    <a:pt x="1572688" y="9958"/>
                  </a:lnTo>
                  <a:lnTo>
                    <a:pt x="1516595" y="0"/>
                  </a:lnTo>
                  <a:close/>
                </a:path>
                <a:path w="1819910" h="275590">
                  <a:moveTo>
                    <a:pt x="322757" y="3683"/>
                  </a:moveTo>
                  <a:lnTo>
                    <a:pt x="207898" y="3683"/>
                  </a:lnTo>
                  <a:lnTo>
                    <a:pt x="207898" y="42379"/>
                  </a:lnTo>
                  <a:lnTo>
                    <a:pt x="322757" y="42379"/>
                  </a:lnTo>
                  <a:lnTo>
                    <a:pt x="322757" y="368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264831" y="675716"/>
              <a:ext cx="965200" cy="233045"/>
            </a:xfrm>
            <a:custGeom>
              <a:avLst/>
              <a:gdLst/>
              <a:ahLst/>
              <a:cxnLst/>
              <a:rect l="l" t="t" r="r" b="b"/>
              <a:pathLst>
                <a:path w="965200" h="233044">
                  <a:moveTo>
                    <a:pt x="172720" y="3365"/>
                  </a:moveTo>
                  <a:lnTo>
                    <a:pt x="0" y="3365"/>
                  </a:lnTo>
                  <a:lnTo>
                    <a:pt x="0" y="76847"/>
                  </a:lnTo>
                  <a:lnTo>
                    <a:pt x="45288" y="74714"/>
                  </a:lnTo>
                  <a:lnTo>
                    <a:pt x="45288" y="229489"/>
                  </a:lnTo>
                  <a:lnTo>
                    <a:pt x="127482" y="229489"/>
                  </a:lnTo>
                  <a:lnTo>
                    <a:pt x="127482" y="74714"/>
                  </a:lnTo>
                  <a:lnTo>
                    <a:pt x="172720" y="76847"/>
                  </a:lnTo>
                  <a:lnTo>
                    <a:pt x="172720" y="3365"/>
                  </a:lnTo>
                  <a:close/>
                </a:path>
                <a:path w="965200" h="233044">
                  <a:moveTo>
                    <a:pt x="394360" y="229222"/>
                  </a:moveTo>
                  <a:lnTo>
                    <a:pt x="384657" y="201142"/>
                  </a:lnTo>
                  <a:lnTo>
                    <a:pt x="366153" y="147637"/>
                  </a:lnTo>
                  <a:lnTo>
                    <a:pt x="342252" y="78536"/>
                  </a:lnTo>
                  <a:lnTo>
                    <a:pt x="316242" y="3365"/>
                  </a:lnTo>
                  <a:lnTo>
                    <a:pt x="289026" y="3365"/>
                  </a:lnTo>
                  <a:lnTo>
                    <a:pt x="289026" y="147637"/>
                  </a:lnTo>
                  <a:lnTo>
                    <a:pt x="257162" y="147637"/>
                  </a:lnTo>
                  <a:lnTo>
                    <a:pt x="267970" y="103962"/>
                  </a:lnTo>
                  <a:lnTo>
                    <a:pt x="271538" y="78536"/>
                  </a:lnTo>
                  <a:lnTo>
                    <a:pt x="274497" y="78536"/>
                  </a:lnTo>
                  <a:lnTo>
                    <a:pt x="289026" y="147637"/>
                  </a:lnTo>
                  <a:lnTo>
                    <a:pt x="289026" y="3365"/>
                  </a:lnTo>
                  <a:lnTo>
                    <a:pt x="228244" y="3365"/>
                  </a:lnTo>
                  <a:lnTo>
                    <a:pt x="152438" y="229222"/>
                  </a:lnTo>
                  <a:lnTo>
                    <a:pt x="236423" y="229222"/>
                  </a:lnTo>
                  <a:lnTo>
                    <a:pt x="242341" y="201142"/>
                  </a:lnTo>
                  <a:lnTo>
                    <a:pt x="302729" y="201142"/>
                  </a:lnTo>
                  <a:lnTo>
                    <a:pt x="310007" y="229222"/>
                  </a:lnTo>
                  <a:lnTo>
                    <a:pt x="394360" y="229222"/>
                  </a:lnTo>
                  <a:close/>
                </a:path>
                <a:path w="965200" h="233044">
                  <a:moveTo>
                    <a:pt x="555104" y="3162"/>
                  </a:moveTo>
                  <a:lnTo>
                    <a:pt x="409028" y="3162"/>
                  </a:lnTo>
                  <a:lnTo>
                    <a:pt x="409028" y="67932"/>
                  </a:lnTo>
                  <a:lnTo>
                    <a:pt x="409028" y="90792"/>
                  </a:lnTo>
                  <a:lnTo>
                    <a:pt x="409028" y="150482"/>
                  </a:lnTo>
                  <a:lnTo>
                    <a:pt x="409028" y="229222"/>
                  </a:lnTo>
                  <a:lnTo>
                    <a:pt x="488797" y="229222"/>
                  </a:lnTo>
                  <a:lnTo>
                    <a:pt x="488797" y="150482"/>
                  </a:lnTo>
                  <a:lnTo>
                    <a:pt x="547230" y="150482"/>
                  </a:lnTo>
                  <a:lnTo>
                    <a:pt x="547230" y="90792"/>
                  </a:lnTo>
                  <a:lnTo>
                    <a:pt x="488797" y="90792"/>
                  </a:lnTo>
                  <a:lnTo>
                    <a:pt x="488797" y="67932"/>
                  </a:lnTo>
                  <a:lnTo>
                    <a:pt x="555104" y="67932"/>
                  </a:lnTo>
                  <a:lnTo>
                    <a:pt x="555104" y="3162"/>
                  </a:lnTo>
                  <a:close/>
                </a:path>
                <a:path w="965200" h="233044">
                  <a:moveTo>
                    <a:pt x="803554" y="116535"/>
                  </a:moveTo>
                  <a:lnTo>
                    <a:pt x="795413" y="72809"/>
                  </a:lnTo>
                  <a:lnTo>
                    <a:pt x="770115" y="32473"/>
                  </a:lnTo>
                  <a:lnTo>
                    <a:pt x="732243" y="8534"/>
                  </a:lnTo>
                  <a:lnTo>
                    <a:pt x="723138" y="6934"/>
                  </a:lnTo>
                  <a:lnTo>
                    <a:pt x="723138" y="117144"/>
                  </a:lnTo>
                  <a:lnTo>
                    <a:pt x="720267" y="133997"/>
                  </a:lnTo>
                  <a:lnTo>
                    <a:pt x="720204" y="134416"/>
                  </a:lnTo>
                  <a:lnTo>
                    <a:pt x="711974" y="147929"/>
                  </a:lnTo>
                  <a:lnTo>
                    <a:pt x="699338" y="156743"/>
                  </a:lnTo>
                  <a:lnTo>
                    <a:pt x="683145" y="159880"/>
                  </a:lnTo>
                  <a:lnTo>
                    <a:pt x="666915" y="156743"/>
                  </a:lnTo>
                  <a:lnTo>
                    <a:pt x="666686" y="156743"/>
                  </a:lnTo>
                  <a:lnTo>
                    <a:pt x="653592" y="147713"/>
                  </a:lnTo>
                  <a:lnTo>
                    <a:pt x="645096" y="133997"/>
                  </a:lnTo>
                  <a:lnTo>
                    <a:pt x="642162" y="117144"/>
                  </a:lnTo>
                  <a:lnTo>
                    <a:pt x="642061" y="116535"/>
                  </a:lnTo>
                  <a:lnTo>
                    <a:pt x="645083" y="99123"/>
                  </a:lnTo>
                  <a:lnTo>
                    <a:pt x="653427" y="85267"/>
                  </a:lnTo>
                  <a:lnTo>
                    <a:pt x="666013" y="76123"/>
                  </a:lnTo>
                  <a:lnTo>
                    <a:pt x="681774" y="72809"/>
                  </a:lnTo>
                  <a:lnTo>
                    <a:pt x="699084" y="76123"/>
                  </a:lnTo>
                  <a:lnTo>
                    <a:pt x="698754" y="76123"/>
                  </a:lnTo>
                  <a:lnTo>
                    <a:pt x="711695" y="85090"/>
                  </a:lnTo>
                  <a:lnTo>
                    <a:pt x="720140" y="99123"/>
                  </a:lnTo>
                  <a:lnTo>
                    <a:pt x="723036" y="116535"/>
                  </a:lnTo>
                  <a:lnTo>
                    <a:pt x="723138" y="117144"/>
                  </a:lnTo>
                  <a:lnTo>
                    <a:pt x="723138" y="6934"/>
                  </a:lnTo>
                  <a:lnTo>
                    <a:pt x="683768" y="0"/>
                  </a:lnTo>
                  <a:lnTo>
                    <a:pt x="661390" y="1739"/>
                  </a:lnTo>
                  <a:lnTo>
                    <a:pt x="620636" y="14732"/>
                  </a:lnTo>
                  <a:lnTo>
                    <a:pt x="586270" y="43395"/>
                  </a:lnTo>
                  <a:lnTo>
                    <a:pt x="564578" y="89090"/>
                  </a:lnTo>
                  <a:lnTo>
                    <a:pt x="561670" y="114477"/>
                  </a:lnTo>
                  <a:lnTo>
                    <a:pt x="570395" y="162229"/>
                  </a:lnTo>
                  <a:lnTo>
                    <a:pt x="594817" y="199580"/>
                  </a:lnTo>
                  <a:lnTo>
                    <a:pt x="632269" y="223913"/>
                  </a:lnTo>
                  <a:lnTo>
                    <a:pt x="680123" y="232600"/>
                  </a:lnTo>
                  <a:lnTo>
                    <a:pt x="730021" y="224040"/>
                  </a:lnTo>
                  <a:lnTo>
                    <a:pt x="769048" y="200088"/>
                  </a:lnTo>
                  <a:lnTo>
                    <a:pt x="794473" y="163385"/>
                  </a:lnTo>
                  <a:lnTo>
                    <a:pt x="795147" y="159880"/>
                  </a:lnTo>
                  <a:lnTo>
                    <a:pt x="803427" y="117144"/>
                  </a:lnTo>
                  <a:lnTo>
                    <a:pt x="803554" y="116535"/>
                  </a:lnTo>
                  <a:close/>
                </a:path>
                <a:path w="965200" h="233044">
                  <a:moveTo>
                    <a:pt x="965174" y="156832"/>
                  </a:moveTo>
                  <a:lnTo>
                    <a:pt x="898220" y="156832"/>
                  </a:lnTo>
                  <a:lnTo>
                    <a:pt x="898220" y="3162"/>
                  </a:lnTo>
                  <a:lnTo>
                    <a:pt x="818451" y="3162"/>
                  </a:lnTo>
                  <a:lnTo>
                    <a:pt x="818451" y="156832"/>
                  </a:lnTo>
                  <a:lnTo>
                    <a:pt x="818451" y="229222"/>
                  </a:lnTo>
                  <a:lnTo>
                    <a:pt x="965174" y="229222"/>
                  </a:lnTo>
                  <a:lnTo>
                    <a:pt x="965174" y="15683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4110" y="679073"/>
              <a:ext cx="200558" cy="225856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60957" y="678970"/>
              <a:ext cx="360826" cy="226508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3045" y="679075"/>
              <a:ext cx="184721" cy="226250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444500" y="1981802"/>
            <a:ext cx="481647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sz="900" spc="-55" dirty="0">
                <a:latin typeface="Trebuchet MS"/>
                <a:cs typeface="Trebuchet MS"/>
              </a:rPr>
              <a:t>Linia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b="1" spc="-30" dirty="0">
                <a:solidFill>
                  <a:srgbClr val="D51C17"/>
                </a:solidFill>
                <a:latin typeface="Trebuchet MS"/>
                <a:cs typeface="Trebuchet MS"/>
              </a:rPr>
              <a:t>PLANTAFOL</a:t>
            </a:r>
            <a:r>
              <a:rPr sz="900" b="1" spc="-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85" dirty="0">
                <a:latin typeface="Trebuchet MS"/>
                <a:cs typeface="Trebuchet MS"/>
              </a:rPr>
              <a:t>obejmuje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nawozy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dolistne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wysokiej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rozpuszczalności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szybkiej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absorpcji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przez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liście. </a:t>
            </a:r>
            <a:r>
              <a:rPr sz="900" spc="-60" dirty="0">
                <a:latin typeface="Trebuchet MS"/>
                <a:cs typeface="Trebuchet MS"/>
              </a:rPr>
              <a:t>Różnorodne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formuły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zawierające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azot,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fosfor,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potas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schelatowane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mikroelementy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zaspokajają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potrzeby </a:t>
            </a:r>
            <a:r>
              <a:rPr sz="900" spc="-70" dirty="0">
                <a:latin typeface="Trebuchet MS"/>
                <a:cs typeface="Trebuchet MS"/>
              </a:rPr>
              <a:t>pokarmowe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wszystkich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roślin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różnych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fazach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fenologicznych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zapewniając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wysoką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produkcję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14" dirty="0">
                <a:latin typeface="Trebuchet MS"/>
                <a:cs typeface="Trebuchet MS"/>
              </a:rPr>
              <a:t>jej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jakość. </a:t>
            </a:r>
            <a:r>
              <a:rPr sz="900" spc="-55" dirty="0">
                <a:latin typeface="Trebuchet MS"/>
                <a:cs typeface="Trebuchet MS"/>
              </a:rPr>
              <a:t>Linia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85" dirty="0">
                <a:latin typeface="Trebuchet MS"/>
                <a:cs typeface="Trebuchet MS"/>
              </a:rPr>
              <a:t>obejmuje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cztery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formuły,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które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różnią</a:t>
            </a:r>
            <a:r>
              <a:rPr sz="900" spc="-40" dirty="0">
                <a:latin typeface="Trebuchet MS"/>
                <a:cs typeface="Trebuchet MS"/>
              </a:rPr>
              <a:t> się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zawartością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azotu,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fosforu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potasu.</a:t>
            </a:r>
            <a:endParaRPr sz="9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00" b="1" spc="-60" dirty="0">
                <a:latin typeface="Trebuchet MS"/>
                <a:cs typeface="Trebuchet MS"/>
              </a:rPr>
              <a:t>Zaspokojenie</a:t>
            </a:r>
            <a:r>
              <a:rPr sz="900" b="1" spc="5" dirty="0">
                <a:latin typeface="Trebuchet MS"/>
                <a:cs typeface="Trebuchet MS"/>
              </a:rPr>
              <a:t> </a:t>
            </a:r>
            <a:r>
              <a:rPr sz="900" b="1" spc="-55" dirty="0">
                <a:latin typeface="Trebuchet MS"/>
                <a:cs typeface="Trebuchet MS"/>
              </a:rPr>
              <a:t>wszystkich</a:t>
            </a:r>
            <a:r>
              <a:rPr sz="900" b="1" spc="5" dirty="0">
                <a:latin typeface="Trebuchet MS"/>
                <a:cs typeface="Trebuchet MS"/>
              </a:rPr>
              <a:t> </a:t>
            </a:r>
            <a:r>
              <a:rPr sz="900" b="1" spc="-80" dirty="0">
                <a:latin typeface="Trebuchet MS"/>
                <a:cs typeface="Trebuchet MS"/>
              </a:rPr>
              <a:t>potrzeb</a:t>
            </a:r>
            <a:r>
              <a:rPr sz="900" b="1" spc="5" dirty="0">
                <a:latin typeface="Trebuchet MS"/>
                <a:cs typeface="Trebuchet MS"/>
              </a:rPr>
              <a:t> </a:t>
            </a:r>
            <a:r>
              <a:rPr sz="900" b="1" spc="-10" dirty="0">
                <a:latin typeface="Trebuchet MS"/>
                <a:cs typeface="Trebuchet MS"/>
              </a:rPr>
              <a:t>pokarmowych.</a:t>
            </a:r>
            <a:endParaRPr sz="9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445640" y="1284384"/>
            <a:ext cx="27870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250" dirty="0"/>
              <a:t>CENNE</a:t>
            </a:r>
            <a:r>
              <a:rPr spc="110" dirty="0"/>
              <a:t> </a:t>
            </a:r>
            <a:r>
              <a:rPr spc="-240" dirty="0"/>
              <a:t>SUBSTANCJE</a:t>
            </a:r>
            <a:r>
              <a:rPr spc="110" dirty="0"/>
              <a:t> </a:t>
            </a:r>
            <a:r>
              <a:rPr spc="-185" dirty="0"/>
              <a:t>ODŻYWCZE </a:t>
            </a:r>
            <a:r>
              <a:rPr spc="-254" dirty="0"/>
              <a:t>DLA</a:t>
            </a:r>
            <a:r>
              <a:rPr spc="100" dirty="0"/>
              <a:t> </a:t>
            </a:r>
            <a:r>
              <a:rPr spc="-190" dirty="0"/>
              <a:t>WSZYSTKICH</a:t>
            </a:r>
            <a:r>
              <a:rPr spc="105" dirty="0"/>
              <a:t> </a:t>
            </a:r>
            <a:r>
              <a:rPr spc="-10" dirty="0"/>
              <a:t>ROŚLIN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444500" y="2877494"/>
            <a:ext cx="950594" cy="363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30" dirty="0">
                <a:latin typeface="Trebuchet MS"/>
                <a:cs typeface="Trebuchet MS"/>
              </a:rPr>
              <a:t>PLANTAFOL</a:t>
            </a:r>
            <a:r>
              <a:rPr sz="800" b="1" spc="35" dirty="0">
                <a:latin typeface="Trebuchet MS"/>
                <a:cs typeface="Trebuchet MS"/>
              </a:rPr>
              <a:t> </a:t>
            </a:r>
            <a:r>
              <a:rPr sz="800" b="1" spc="-75" dirty="0">
                <a:latin typeface="Trebuchet MS"/>
                <a:cs typeface="Trebuchet MS"/>
              </a:rPr>
              <a:t>30.10.10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740"/>
              </a:spcBef>
            </a:pPr>
            <a:r>
              <a:rPr sz="800" b="1" spc="-35" dirty="0">
                <a:latin typeface="Trebuchet MS"/>
                <a:cs typeface="Trebuchet MS"/>
              </a:rPr>
              <a:t>PLANTAFOL</a:t>
            </a:r>
            <a:r>
              <a:rPr sz="800" b="1" spc="15" dirty="0">
                <a:latin typeface="Trebuchet MS"/>
                <a:cs typeface="Trebuchet MS"/>
              </a:rPr>
              <a:t> </a:t>
            </a:r>
            <a:r>
              <a:rPr sz="800" b="1" spc="-65" dirty="0">
                <a:latin typeface="Trebuchet MS"/>
                <a:cs typeface="Trebuchet MS"/>
              </a:rPr>
              <a:t>10.54.10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477670" y="2877494"/>
            <a:ext cx="3950970" cy="1349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spc="-50" dirty="0">
                <a:latin typeface="Tahoma"/>
                <a:cs typeface="Tahoma"/>
              </a:rPr>
              <a:t>wspomaga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rozwój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roślin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początkowej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fazie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wzrostu.</a:t>
            </a:r>
            <a:endParaRPr sz="800">
              <a:latin typeface="Tahoma"/>
              <a:cs typeface="Tahoma"/>
            </a:endParaRPr>
          </a:p>
          <a:p>
            <a:pPr marL="12700" marR="229235">
              <a:lnSpc>
                <a:spcPct val="100000"/>
              </a:lnSpc>
              <a:spcBef>
                <a:spcPts val="740"/>
              </a:spcBef>
            </a:pPr>
            <a:r>
              <a:rPr sz="800" spc="-50" dirty="0">
                <a:latin typeface="Tahoma"/>
                <a:cs typeface="Tahoma"/>
              </a:rPr>
              <a:t>wysoka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zawartość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fosforu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wspomaga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rozwój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systemu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korzeniowego,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intensyfikuje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podziały </a:t>
            </a:r>
            <a:r>
              <a:rPr sz="800" spc="-60" dirty="0">
                <a:latin typeface="Tahoma"/>
                <a:cs typeface="Tahoma"/>
              </a:rPr>
              <a:t>komórkowe,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wspomaga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kwitnienie.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Skuteczny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niższych</a:t>
            </a:r>
            <a:r>
              <a:rPr sz="800" spc="-10" dirty="0">
                <a:latin typeface="Tahoma"/>
                <a:cs typeface="Tahoma"/>
              </a:rPr>
              <a:t> temperaturach.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630"/>
              </a:spcBef>
            </a:pPr>
            <a:r>
              <a:rPr sz="800" spc="-45" dirty="0">
                <a:latin typeface="Tahoma"/>
                <a:cs typeface="Tahoma"/>
              </a:rPr>
              <a:t>zbilansowana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formuła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odpowiednia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dla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większości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faz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rozwojowych</a:t>
            </a:r>
            <a:r>
              <a:rPr sz="800" spc="-10" dirty="0">
                <a:latin typeface="Tahoma"/>
                <a:cs typeface="Tahoma"/>
              </a:rPr>
              <a:t> roślin.</a:t>
            </a:r>
            <a:endParaRPr sz="800">
              <a:latin typeface="Tahoma"/>
              <a:cs typeface="Tahoma"/>
            </a:endParaRPr>
          </a:p>
          <a:p>
            <a:pPr marL="12700" marR="11430">
              <a:lnSpc>
                <a:spcPct val="100000"/>
              </a:lnSpc>
              <a:spcBef>
                <a:spcPts val="740"/>
              </a:spcBef>
            </a:pPr>
            <a:r>
              <a:rPr sz="800" spc="-50" dirty="0">
                <a:latin typeface="Tahoma"/>
                <a:cs typeface="Tahoma"/>
              </a:rPr>
              <a:t>wysoka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zawartość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potasu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poprawia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rozwój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generatywny.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Zaleca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się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stosowanie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produktu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fazie </a:t>
            </a:r>
            <a:r>
              <a:rPr sz="800" spc="-45" dirty="0">
                <a:latin typeface="Tahoma"/>
                <a:cs typeface="Tahoma"/>
              </a:rPr>
              <a:t>wzrostu,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wpływa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pozytywnie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gospodarkę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wodną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rośliny.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00000"/>
              </a:lnSpc>
              <a:spcBef>
                <a:spcPts val="630"/>
              </a:spcBef>
            </a:pPr>
            <a:r>
              <a:rPr sz="800" spc="-55" dirty="0">
                <a:latin typeface="Tahoma"/>
                <a:cs typeface="Tahoma"/>
              </a:rPr>
              <a:t>nawóz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bezazotowy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o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bardzo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wysokiej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zawartości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potasu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fosforu.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Zalecany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końcowych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fazach </a:t>
            </a:r>
            <a:r>
              <a:rPr sz="800" spc="-45" dirty="0">
                <a:latin typeface="Tahoma"/>
                <a:cs typeface="Tahoma"/>
              </a:rPr>
              <a:t>wegetacji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po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zbiorach.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44500" y="3417497"/>
            <a:ext cx="953135" cy="3638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45" dirty="0">
                <a:latin typeface="Trebuchet MS"/>
                <a:cs typeface="Trebuchet MS"/>
              </a:rPr>
              <a:t>PLANTAFOL</a:t>
            </a:r>
            <a:r>
              <a:rPr sz="800" b="1" dirty="0">
                <a:latin typeface="Trebuchet MS"/>
                <a:cs typeface="Trebuchet MS"/>
              </a:rPr>
              <a:t> </a:t>
            </a:r>
            <a:r>
              <a:rPr sz="800" b="1" spc="-50" dirty="0">
                <a:latin typeface="Trebuchet MS"/>
                <a:cs typeface="Trebuchet MS"/>
              </a:rPr>
              <a:t>20.20.20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740"/>
              </a:spcBef>
            </a:pPr>
            <a:r>
              <a:rPr sz="800" b="1" spc="-10" dirty="0">
                <a:latin typeface="Trebuchet MS"/>
                <a:cs typeface="Trebuchet MS"/>
              </a:rPr>
              <a:t>PLANTAFOL</a:t>
            </a:r>
            <a:r>
              <a:rPr sz="800" b="1" spc="190" dirty="0">
                <a:latin typeface="Trebuchet MS"/>
                <a:cs typeface="Trebuchet MS"/>
              </a:rPr>
              <a:t> </a:t>
            </a:r>
            <a:r>
              <a:rPr sz="800" b="1" spc="-60" dirty="0">
                <a:latin typeface="Trebuchet MS"/>
                <a:cs typeface="Trebuchet MS"/>
              </a:rPr>
              <a:t>5.15.45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44500" y="3957501"/>
            <a:ext cx="95123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20" dirty="0">
                <a:latin typeface="Trebuchet MS"/>
                <a:cs typeface="Trebuchet MS"/>
              </a:rPr>
              <a:t>PLANTAFOL</a:t>
            </a:r>
            <a:r>
              <a:rPr sz="800" b="1" spc="185" dirty="0">
                <a:latin typeface="Trebuchet MS"/>
                <a:cs typeface="Trebuchet MS"/>
              </a:rPr>
              <a:t> </a:t>
            </a:r>
            <a:r>
              <a:rPr sz="800" b="1" spc="-50" dirty="0">
                <a:latin typeface="Trebuchet MS"/>
                <a:cs typeface="Trebuchet MS"/>
              </a:rPr>
              <a:t>0.25.50</a:t>
            </a:r>
            <a:endParaRPr sz="800">
              <a:latin typeface="Trebuchet MS"/>
              <a:cs typeface="Trebuchet MS"/>
            </a:endParaRPr>
          </a:p>
        </p:txBody>
      </p:sp>
      <p:graphicFrame>
        <p:nvGraphicFramePr>
          <p:cNvPr id="23" name="object 23"/>
          <p:cNvGraphicFramePr>
            <a:graphicFrameLocks noGrp="1"/>
          </p:cNvGraphicFramePr>
          <p:nvPr/>
        </p:nvGraphicFramePr>
        <p:xfrm>
          <a:off x="457200" y="4347003"/>
          <a:ext cx="5012688" cy="32715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40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91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38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38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38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38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38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33679">
                <a:tc gridSpan="2">
                  <a:txBody>
                    <a:bodyPr/>
                    <a:lstStyle/>
                    <a:p>
                      <a:pPr marL="520700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PLANTAFOL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6223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30.10.10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10.54.10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5.15.45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20.20.20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0.25.50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679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Skład: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(%</a:t>
                      </a:r>
                      <a:r>
                        <a:rPr sz="900" spc="-8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spc="-1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wagowych)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3679">
                <a:tc gridSpan="2">
                  <a:txBody>
                    <a:bodyPr/>
                    <a:lstStyle/>
                    <a:p>
                      <a:pPr marL="467995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5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Azot</a:t>
                      </a:r>
                      <a:r>
                        <a:rPr sz="900" spc="-3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spc="-6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ogólny:</a:t>
                      </a:r>
                      <a:r>
                        <a:rPr sz="900" spc="-4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spc="-5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N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30%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R w="12700">
                      <a:solidFill>
                        <a:srgbClr val="E3E3E3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10%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20%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0%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3679"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73660">
                        <a:lnSpc>
                          <a:spcPct val="100000"/>
                        </a:lnSpc>
                      </a:pPr>
                      <a:r>
                        <a:rPr sz="800" spc="-9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w</a:t>
                      </a:r>
                      <a:r>
                        <a:rPr sz="800" spc="-7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2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tym: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800" spc="-5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azot</a:t>
                      </a:r>
                      <a:r>
                        <a:rPr sz="8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azotanowy</a:t>
                      </a:r>
                      <a:r>
                        <a:rPr sz="800" spc="-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N-</a:t>
                      </a:r>
                      <a:r>
                        <a:rPr sz="800" spc="-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NO3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3%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155" dirty="0">
                          <a:latin typeface="Trebuchet MS"/>
                          <a:cs typeface="Trebuchet MS"/>
                        </a:rPr>
                        <a:t>–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4%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155" dirty="0">
                          <a:latin typeface="Trebuchet MS"/>
                          <a:cs typeface="Trebuchet MS"/>
                        </a:rPr>
                        <a:t>–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367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800" spc="-5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azot</a:t>
                      </a:r>
                      <a:r>
                        <a:rPr sz="800" spc="-2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amonowy</a:t>
                      </a:r>
                      <a:r>
                        <a:rPr sz="800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N-</a:t>
                      </a:r>
                      <a:r>
                        <a:rPr sz="800" spc="-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NH4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3%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8%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155" dirty="0">
                          <a:latin typeface="Trebuchet MS"/>
                          <a:cs typeface="Trebuchet MS"/>
                        </a:rPr>
                        <a:t>–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2%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155" dirty="0">
                          <a:latin typeface="Trebuchet MS"/>
                          <a:cs typeface="Trebuchet MS"/>
                        </a:rPr>
                        <a:t>–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367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800" spc="-5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azot</a:t>
                      </a:r>
                      <a:r>
                        <a:rPr sz="800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6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amidowy</a:t>
                      </a:r>
                      <a:r>
                        <a:rPr sz="800" spc="-1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800" spc="-5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N-</a:t>
                      </a:r>
                      <a:r>
                        <a:rPr sz="800" spc="-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NH2</a:t>
                      </a:r>
                      <a:endParaRPr sz="800">
                        <a:latin typeface="Trebuchet MS"/>
                        <a:cs typeface="Trebuchet MS"/>
                      </a:endParaRPr>
                    </a:p>
                  </a:txBody>
                  <a:tcPr marL="0" marR="0" marT="55244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24%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2%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155" dirty="0">
                          <a:latin typeface="Trebuchet MS"/>
                          <a:cs typeface="Trebuchet MS"/>
                        </a:rPr>
                        <a:t>–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14%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155" dirty="0">
                          <a:latin typeface="Trebuchet MS"/>
                          <a:cs typeface="Trebuchet MS"/>
                        </a:rPr>
                        <a:t>–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solidFill>
                      <a:srgbClr val="E3E3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3679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4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Fosfor</a:t>
                      </a:r>
                      <a:r>
                        <a:rPr sz="900" spc="-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spc="-2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P2Ox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10%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54%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15%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20%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25%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3679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4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Potas </a:t>
                      </a:r>
                      <a:r>
                        <a:rPr sz="900" spc="-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K2O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10%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10%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45%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20%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5" dirty="0">
                          <a:latin typeface="Trebuchet MS"/>
                          <a:cs typeface="Trebuchet MS"/>
                        </a:rPr>
                        <a:t>50%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solidFill>
                      <a:srgbClr val="E3E3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3679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5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Bor</a:t>
                      </a:r>
                      <a:r>
                        <a:rPr sz="900" spc="-6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spc="-5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B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0,02%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0,02%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0,02%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0,02%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0,02%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3679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5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Miedź</a:t>
                      </a:r>
                      <a:r>
                        <a:rPr sz="900" spc="-5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spc="-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Cu*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solidFill>
                      <a:srgbClr val="E3E3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3679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6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Żelazo</a:t>
                      </a:r>
                      <a:r>
                        <a:rPr sz="900" spc="-4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spc="-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Fe*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0" dirty="0">
                          <a:latin typeface="Trebuchet MS"/>
                          <a:cs typeface="Trebuchet MS"/>
                        </a:rPr>
                        <a:t>0,1%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0" dirty="0">
                          <a:latin typeface="Trebuchet MS"/>
                          <a:cs typeface="Trebuchet MS"/>
                        </a:rPr>
                        <a:t>0,1%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0" dirty="0">
                          <a:latin typeface="Trebuchet MS"/>
                          <a:cs typeface="Trebuchet MS"/>
                        </a:rPr>
                        <a:t>0,1%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0" dirty="0">
                          <a:latin typeface="Trebuchet MS"/>
                          <a:cs typeface="Trebuchet MS"/>
                        </a:rPr>
                        <a:t>0,1%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20" dirty="0">
                          <a:latin typeface="Trebuchet MS"/>
                          <a:cs typeface="Trebuchet MS"/>
                        </a:rPr>
                        <a:t>01,%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3679">
                <a:tc gridSpan="2">
                  <a:txBody>
                    <a:bodyPr/>
                    <a:lstStyle/>
                    <a:p>
                      <a:pPr marL="511175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40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Mangan </a:t>
                      </a:r>
                      <a:r>
                        <a:rPr sz="900" spc="-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Mn*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solidFill>
                      <a:srgbClr val="E3E3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3679">
                <a:tc gridSpan="2"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5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Molibden</a:t>
                      </a:r>
                      <a:r>
                        <a:rPr sz="900" spc="-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Mo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  <a:lnR w="12700">
                      <a:solidFill>
                        <a:srgbClr val="E3E3E3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E3E3E3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3679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5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Cynk</a:t>
                      </a:r>
                      <a:r>
                        <a:rPr sz="900" spc="-4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 </a:t>
                      </a:r>
                      <a:r>
                        <a:rPr sz="900" spc="-25" dirty="0">
                          <a:solidFill>
                            <a:srgbClr val="FFFFFF"/>
                          </a:solidFill>
                          <a:latin typeface="Trebuchet MS"/>
                          <a:cs typeface="Trebuchet MS"/>
                        </a:rPr>
                        <a:t>Zn*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51C1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40"/>
                        </a:spcBef>
                      </a:pPr>
                      <a:r>
                        <a:rPr sz="900" spc="-10" dirty="0">
                          <a:latin typeface="Trebuchet MS"/>
                          <a:cs typeface="Trebuchet MS"/>
                        </a:rPr>
                        <a:t>0,05%</a:t>
                      </a:r>
                      <a:endParaRPr sz="900">
                        <a:latin typeface="Trebuchet MS"/>
                        <a:cs typeface="Trebuchet MS"/>
                      </a:endParaRPr>
                    </a:p>
                  </a:txBody>
                  <a:tcPr marL="0" marR="0" marT="558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solidFill>
                      <a:srgbClr val="E3E3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pSp>
        <p:nvGrpSpPr>
          <p:cNvPr id="24" name="object 24"/>
          <p:cNvGrpSpPr/>
          <p:nvPr/>
        </p:nvGrpSpPr>
        <p:grpSpPr>
          <a:xfrm>
            <a:off x="4162501" y="638670"/>
            <a:ext cx="1311910" cy="1191260"/>
            <a:chOff x="4162501" y="638670"/>
            <a:chExt cx="1311910" cy="1191260"/>
          </a:xfrm>
        </p:grpSpPr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603026" y="638670"/>
              <a:ext cx="870877" cy="1191107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162501" y="951179"/>
              <a:ext cx="720521" cy="878598"/>
            </a:xfrm>
            <a:prstGeom prst="rect">
              <a:avLst/>
            </a:prstGeom>
          </p:spPr>
        </p:pic>
      </p:grpSp>
      <p:sp>
        <p:nvSpPr>
          <p:cNvPr id="27" name="object 27"/>
          <p:cNvSpPr txBox="1"/>
          <p:nvPr/>
        </p:nvSpPr>
        <p:spPr>
          <a:xfrm>
            <a:off x="446285" y="7795586"/>
            <a:ext cx="1471930" cy="16002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800" b="1" dirty="0">
                <a:latin typeface="Trebuchet MS"/>
                <a:cs typeface="Trebuchet MS"/>
              </a:rPr>
              <a:t>ZALECANA </a:t>
            </a:r>
            <a:r>
              <a:rPr sz="800" b="1" spc="-40" dirty="0">
                <a:latin typeface="Trebuchet MS"/>
                <a:cs typeface="Trebuchet MS"/>
              </a:rPr>
              <a:t>DAWKA:</a:t>
            </a:r>
            <a:r>
              <a:rPr sz="800" b="1" spc="-35" dirty="0">
                <a:latin typeface="Trebuchet MS"/>
                <a:cs typeface="Trebuchet MS"/>
              </a:rPr>
              <a:t> </a:t>
            </a:r>
            <a:r>
              <a:rPr sz="800" spc="-55" dirty="0">
                <a:latin typeface="Tahoma"/>
                <a:cs typeface="Tahoma"/>
              </a:rPr>
              <a:t>2,0-</a:t>
            </a:r>
            <a:r>
              <a:rPr sz="800" spc="-65" dirty="0">
                <a:latin typeface="Tahoma"/>
                <a:cs typeface="Tahoma"/>
              </a:rPr>
              <a:t>3,0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kg/ha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384499" y="7795790"/>
            <a:ext cx="312420" cy="16002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800" spc="-30" dirty="0">
                <a:latin typeface="Tahoma"/>
                <a:cs typeface="Tahoma"/>
              </a:rPr>
              <a:t>10L/ha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44500" y="8114302"/>
            <a:ext cx="13970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50" dirty="0">
                <a:latin typeface="Trebuchet MS"/>
                <a:cs typeface="Trebuchet MS"/>
              </a:rPr>
              <a:t>10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1301780" y="8114302"/>
            <a:ext cx="13081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85" dirty="0">
                <a:latin typeface="Trebuchet MS"/>
                <a:cs typeface="Trebuchet MS"/>
              </a:rPr>
              <a:t>11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0009" y="649538"/>
            <a:ext cx="926993" cy="28492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34142" y="749112"/>
            <a:ext cx="1112570" cy="1086901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44500" y="1981802"/>
            <a:ext cx="5011420" cy="5966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12420" indent="1905">
              <a:lnSpc>
                <a:spcPct val="111100"/>
              </a:lnSpc>
              <a:spcBef>
                <a:spcPts val="100"/>
              </a:spcBef>
            </a:pPr>
            <a:r>
              <a:rPr sz="900" b="1" spc="-25" dirty="0">
                <a:solidFill>
                  <a:srgbClr val="D51C17"/>
                </a:solidFill>
                <a:latin typeface="Trebuchet MS"/>
                <a:cs typeface="Trebuchet MS"/>
              </a:rPr>
              <a:t>LECITEC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jest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pierwszym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wprowadzonym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do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obrotu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Polsce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preparatem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zawierającym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lecytynę.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Jest </a:t>
            </a:r>
            <a:r>
              <a:rPr sz="900" spc="-70" dirty="0">
                <a:latin typeface="Trebuchet MS"/>
                <a:cs typeface="Trebuchet MS"/>
              </a:rPr>
              <a:t>produktem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naturalnym,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uzyskanym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ze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zoptymalizowanej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mieszaniny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fosfolipidów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obecnych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roślinach,</a:t>
            </a:r>
            <a:endParaRPr sz="900">
              <a:latin typeface="Trebuchet MS"/>
              <a:cs typeface="Trebuchet MS"/>
            </a:endParaRPr>
          </a:p>
          <a:p>
            <a:pPr marL="12700" marR="5080">
              <a:lnSpc>
                <a:spcPct val="111100"/>
              </a:lnSpc>
            </a:pPr>
            <a:r>
              <a:rPr sz="900" spc="-55" dirty="0">
                <a:latin typeface="Trebuchet MS"/>
                <a:cs typeface="Trebuchet MS"/>
              </a:rPr>
              <a:t>z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których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najważniejsze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to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00" dirty="0">
                <a:latin typeface="Trebuchet MS"/>
                <a:cs typeface="Trebuchet MS"/>
              </a:rPr>
              <a:t>m.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in.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fosfatydylocholina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fosfatydyloinozytol.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90" dirty="0">
                <a:latin typeface="Trebuchet MS"/>
                <a:cs typeface="Trebuchet MS"/>
              </a:rPr>
              <a:t>W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swoim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składzie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zawiera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także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inne </a:t>
            </a:r>
            <a:r>
              <a:rPr sz="900" spc="-55" dirty="0">
                <a:latin typeface="Trebuchet MS"/>
                <a:cs typeface="Trebuchet MS"/>
              </a:rPr>
              <a:t>ekstrakty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roślinne,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z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których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wszystkie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są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bezpieczne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dla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środowiska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naturalnego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ludzi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oraz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nie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zostawiają </a:t>
            </a:r>
            <a:r>
              <a:rPr sz="900" spc="-40" dirty="0">
                <a:latin typeface="Trebuchet MS"/>
                <a:cs typeface="Trebuchet MS"/>
              </a:rPr>
              <a:t>pozostałości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roślinach.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35"/>
              </a:spcBef>
            </a:pPr>
            <a:endParaRPr sz="900">
              <a:latin typeface="Trebuchet MS"/>
              <a:cs typeface="Trebuchet MS"/>
            </a:endParaRPr>
          </a:p>
          <a:p>
            <a:pPr marL="12700" marR="40640">
              <a:lnSpc>
                <a:spcPct val="125000"/>
              </a:lnSpc>
            </a:pPr>
            <a:r>
              <a:rPr sz="800" b="1" spc="-40" dirty="0">
                <a:latin typeface="Trebuchet MS"/>
                <a:cs typeface="Trebuchet MS"/>
              </a:rPr>
              <a:t>LECITEC</a:t>
            </a:r>
            <a:r>
              <a:rPr sz="800" b="1" spc="-25" dirty="0">
                <a:latin typeface="Trebuchet MS"/>
                <a:cs typeface="Trebuchet MS"/>
              </a:rPr>
              <a:t> </a:t>
            </a:r>
            <a:r>
              <a:rPr sz="800" spc="-45" dirty="0">
                <a:latin typeface="Tahoma"/>
                <a:cs typeface="Tahoma"/>
              </a:rPr>
              <a:t>wzmacnia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daje</a:t>
            </a:r>
            <a:r>
              <a:rPr sz="800" spc="-25" dirty="0">
                <a:latin typeface="Tahoma"/>
                <a:cs typeface="Tahoma"/>
              </a:rPr>
              <a:t> sprężystość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ścian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komórkowych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warzyw</a:t>
            </a:r>
            <a:r>
              <a:rPr sz="800" spc="-30" dirty="0">
                <a:latin typeface="Tahoma"/>
                <a:cs typeface="Tahoma"/>
              </a:rPr>
              <a:t> 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owoców,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przez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co </a:t>
            </a:r>
            <a:r>
              <a:rPr sz="800" spc="-40" dirty="0">
                <a:latin typeface="Tahoma"/>
                <a:cs typeface="Tahoma"/>
              </a:rPr>
              <a:t>zapobiega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zaburzeniom </a:t>
            </a:r>
            <a:r>
              <a:rPr sz="800" spc="-40" dirty="0">
                <a:latin typeface="Tahoma"/>
                <a:cs typeface="Tahoma"/>
              </a:rPr>
              <a:t>fizjopatycznym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(np.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pękanie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skórki,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uszkodzenia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spowodowane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promieniami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słonecznymi,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nadmierne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wchłanienie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wody, </a:t>
            </a:r>
            <a:r>
              <a:rPr sz="800" spc="-50" dirty="0">
                <a:latin typeface="Tahoma"/>
                <a:cs typeface="Tahoma"/>
              </a:rPr>
              <a:t>itp.).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Produkt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utrudnia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także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rozwój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czynników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chorobotwórczych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(m.in.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mączniak,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kędzierzawość,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alternarioza,</a:t>
            </a:r>
            <a:r>
              <a:rPr sz="800" spc="-10" dirty="0">
                <a:latin typeface="Tahoma"/>
                <a:cs typeface="Tahoma"/>
              </a:rPr>
              <a:t> szara </a:t>
            </a:r>
            <a:r>
              <a:rPr sz="800" spc="-45" dirty="0">
                <a:latin typeface="Tahoma"/>
                <a:cs typeface="Tahoma"/>
              </a:rPr>
              <a:t>pleśń).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Działa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kontaktowo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blokując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kiełkowanie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konidiów,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dzięki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czemu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po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aplikacji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grzyb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jest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zdolny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wniknąć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ściany komórki.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29"/>
              </a:spcBef>
            </a:pPr>
            <a:endParaRPr sz="800">
              <a:latin typeface="Tahoma"/>
              <a:cs typeface="Tahoma"/>
            </a:endParaRPr>
          </a:p>
          <a:p>
            <a:pPr marL="12700" marR="216535">
              <a:lnSpc>
                <a:spcPct val="125000"/>
              </a:lnSpc>
              <a:spcBef>
                <a:spcPts val="5"/>
              </a:spcBef>
            </a:pPr>
            <a:r>
              <a:rPr sz="800" b="1" spc="-40" dirty="0">
                <a:latin typeface="Trebuchet MS"/>
                <a:cs typeface="Trebuchet MS"/>
              </a:rPr>
              <a:t>LECITEC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spc="-40" dirty="0">
                <a:latin typeface="Tahoma"/>
                <a:cs typeface="Tahoma"/>
              </a:rPr>
              <a:t>jest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także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naturalnym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przeciwutleniaczem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dla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zebranych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owoców,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wydłużającym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ich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życie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półkowe.</a:t>
            </a:r>
            <a:r>
              <a:rPr sz="800" spc="-10" dirty="0">
                <a:latin typeface="Tahoma"/>
                <a:cs typeface="Tahoma"/>
              </a:rPr>
              <a:t> Efektem </a:t>
            </a:r>
            <a:r>
              <a:rPr sz="800" spc="-50" dirty="0">
                <a:latin typeface="Tahoma"/>
                <a:cs typeface="Tahoma"/>
              </a:rPr>
              <a:t>końcowym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jest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uzyskanie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owoców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wysokiej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jakości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charakteryzujących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się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doskonałym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wybarwieniem,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jędrnością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właściwościami</a:t>
            </a:r>
            <a:r>
              <a:rPr sz="800" spc="-10" dirty="0">
                <a:latin typeface="Tahoma"/>
                <a:cs typeface="Tahoma"/>
              </a:rPr>
              <a:t> organoleptycznymi.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0"/>
              </a:spcBef>
            </a:pPr>
            <a:endParaRPr sz="800">
              <a:latin typeface="Tahoma"/>
              <a:cs typeface="Tahoma"/>
            </a:endParaRPr>
          </a:p>
          <a:p>
            <a:pPr marL="13970">
              <a:lnSpc>
                <a:spcPct val="100000"/>
              </a:lnSpc>
            </a:pPr>
            <a:r>
              <a:rPr sz="800" b="1" dirty="0">
                <a:latin typeface="Trebuchet MS"/>
                <a:cs typeface="Trebuchet MS"/>
              </a:rPr>
              <a:t>SUBSTANCJA</a:t>
            </a:r>
            <a:r>
              <a:rPr sz="800" b="1" spc="30" dirty="0">
                <a:latin typeface="Trebuchet MS"/>
                <a:cs typeface="Trebuchet MS"/>
              </a:rPr>
              <a:t> </a:t>
            </a:r>
            <a:r>
              <a:rPr sz="800" b="1" spc="-40" dirty="0">
                <a:latin typeface="Trebuchet MS"/>
                <a:cs typeface="Trebuchet MS"/>
              </a:rPr>
              <a:t>PODSTAWOWA: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spc="-40" dirty="0">
                <a:latin typeface="Tahoma"/>
                <a:cs typeface="Tahoma"/>
              </a:rPr>
              <a:t>lecytyna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60%</a:t>
            </a:r>
            <a:endParaRPr sz="800">
              <a:latin typeface="Tahoma"/>
              <a:cs typeface="Tahoma"/>
            </a:endParaRPr>
          </a:p>
          <a:p>
            <a:pPr marL="192405" marR="2606675" indent="-180340">
              <a:lnSpc>
                <a:spcPct val="125000"/>
              </a:lnSpc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Ogranicza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przenikanie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czynników</a:t>
            </a:r>
            <a:r>
              <a:rPr sz="800" spc="-10" dirty="0">
                <a:latin typeface="Tahoma"/>
                <a:cs typeface="Tahoma"/>
              </a:rPr>
              <a:t> chorobotwórczych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roślin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m.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in.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mączniak,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kędzierzawość,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alternarioza, szara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pleśń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50" dirty="0">
                <a:latin typeface="Tahoma"/>
                <a:cs typeface="Tahoma"/>
              </a:rPr>
              <a:t>Wzmacnia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uelastycznia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błony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komórkowe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Poprawia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wybarwienie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 </a:t>
            </a:r>
            <a:r>
              <a:rPr sz="800" spc="-40" dirty="0">
                <a:latin typeface="Tahoma"/>
                <a:cs typeface="Tahoma"/>
              </a:rPr>
              <a:t>jędrność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owoców</a:t>
            </a:r>
            <a:r>
              <a:rPr sz="800" spc="-30" dirty="0">
                <a:latin typeface="Tahoma"/>
                <a:cs typeface="Tahoma"/>
              </a:rPr>
              <a:t> 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warzyw</a:t>
            </a:r>
            <a:endParaRPr sz="800">
              <a:latin typeface="Tahoma"/>
              <a:cs typeface="Tahoma"/>
            </a:endParaRPr>
          </a:p>
          <a:p>
            <a:pPr marL="192405" marR="2851785" indent="-180340">
              <a:lnSpc>
                <a:spcPct val="125000"/>
              </a:lnSpc>
              <a:buChar char="•"/>
              <a:tabLst>
                <a:tab pos="192405" algn="l"/>
              </a:tabLst>
            </a:pPr>
            <a:r>
              <a:rPr sz="800" spc="-60" dirty="0">
                <a:latin typeface="Tahoma"/>
                <a:cs typeface="Tahoma"/>
              </a:rPr>
              <a:t>Redukuje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pęknięcia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uszkodzenia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spowodowane </a:t>
            </a:r>
            <a:r>
              <a:rPr sz="800" spc="-55" dirty="0">
                <a:latin typeface="Tahoma"/>
                <a:cs typeface="Tahoma"/>
              </a:rPr>
              <a:t>warunkami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atmosferycznymi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Poprawia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właściwości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przechowawcze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plonu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Poprawia</a:t>
            </a:r>
            <a:r>
              <a:rPr sz="800" spc="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właściwości</a:t>
            </a:r>
            <a:r>
              <a:rPr sz="800" spc="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organoleptyczne</a:t>
            </a:r>
            <a:r>
              <a:rPr sz="800" spc="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plonu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25" dirty="0">
                <a:latin typeface="Tahoma"/>
                <a:cs typeface="Tahoma"/>
              </a:rPr>
              <a:t>Przyspiesza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wyrównuje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dojrzewanie.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800">
              <a:latin typeface="Tahoma"/>
              <a:cs typeface="Tahoma"/>
            </a:endParaRPr>
          </a:p>
          <a:p>
            <a:pPr marL="13970">
              <a:lnSpc>
                <a:spcPct val="100000"/>
              </a:lnSpc>
            </a:pPr>
            <a:r>
              <a:rPr sz="800" b="1" spc="-10" dirty="0">
                <a:latin typeface="Trebuchet MS"/>
                <a:cs typeface="Trebuchet MS"/>
              </a:rPr>
              <a:t>ZASTOSOWANIE:</a:t>
            </a:r>
            <a:endParaRPr sz="800">
              <a:latin typeface="Trebuchet MS"/>
              <a:cs typeface="Trebuchet MS"/>
            </a:endParaRPr>
          </a:p>
          <a:p>
            <a:pPr marL="12700" marR="2704465">
              <a:lnSpc>
                <a:spcPct val="125000"/>
              </a:lnSpc>
            </a:pPr>
            <a:r>
              <a:rPr sz="800" spc="-45" dirty="0">
                <a:latin typeface="Tahoma"/>
                <a:cs typeface="Tahoma"/>
              </a:rPr>
              <a:t>LECITEC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stosować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jako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alternatywne</a:t>
            </a:r>
            <a:r>
              <a:rPr sz="800" spc="-10" dirty="0">
                <a:latin typeface="Tahoma"/>
                <a:cs typeface="Tahoma"/>
              </a:rPr>
              <a:t> rozwiązanie </a:t>
            </a:r>
            <a:r>
              <a:rPr sz="800" spc="-50" dirty="0">
                <a:latin typeface="Tahoma"/>
                <a:cs typeface="Tahoma"/>
              </a:rPr>
              <a:t>ochrony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przed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chorobami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grzybowymi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oraz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przypadku </a:t>
            </a:r>
            <a:r>
              <a:rPr sz="800" spc="-45" dirty="0">
                <a:latin typeface="Tahoma"/>
                <a:cs typeface="Tahoma"/>
              </a:rPr>
              <a:t>wystąpienia</a:t>
            </a:r>
            <a:r>
              <a:rPr sz="800" spc="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czynników</a:t>
            </a:r>
            <a:r>
              <a:rPr sz="800" spc="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atmosferycznych</a:t>
            </a:r>
            <a:r>
              <a:rPr sz="800" spc="20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powodujących </a:t>
            </a:r>
            <a:r>
              <a:rPr sz="800" spc="-40" dirty="0">
                <a:latin typeface="Tahoma"/>
                <a:cs typeface="Tahoma"/>
              </a:rPr>
              <a:t>uszkodzenia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owoców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(pękanie,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ordzawienia,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oparzenia słoneczne).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800">
              <a:latin typeface="Tahoma"/>
              <a:cs typeface="Tahoma"/>
            </a:endParaRPr>
          </a:p>
          <a:p>
            <a:pPr marL="14604">
              <a:lnSpc>
                <a:spcPct val="100000"/>
              </a:lnSpc>
            </a:pPr>
            <a:r>
              <a:rPr sz="800" b="1" dirty="0">
                <a:latin typeface="Trebuchet MS"/>
                <a:cs typeface="Trebuchet MS"/>
              </a:rPr>
              <a:t>ZALECANA</a:t>
            </a:r>
            <a:r>
              <a:rPr sz="800" b="1" spc="-40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DAWKA: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50" dirty="0">
                <a:latin typeface="Tahoma"/>
                <a:cs typeface="Tahoma"/>
              </a:rPr>
              <a:t>Dolistnie: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0,3-</a:t>
            </a:r>
            <a:r>
              <a:rPr sz="800" spc="-65" dirty="0">
                <a:latin typeface="Tahoma"/>
                <a:cs typeface="Tahoma"/>
              </a:rPr>
              <a:t>0,5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L/100L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wody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(stężenie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0,3-</a:t>
            </a:r>
            <a:r>
              <a:rPr sz="800" spc="-20" dirty="0">
                <a:latin typeface="Tahoma"/>
                <a:cs typeface="Tahoma"/>
              </a:rPr>
              <a:t>0,5%)</a:t>
            </a:r>
            <a:endParaRPr sz="800">
              <a:latin typeface="Tahoma"/>
              <a:cs typeface="Tahoma"/>
            </a:endParaRPr>
          </a:p>
          <a:p>
            <a:pPr marL="12700" marR="2553970">
              <a:lnSpc>
                <a:spcPct val="125000"/>
              </a:lnSpc>
            </a:pPr>
            <a:r>
              <a:rPr sz="800" spc="-40" dirty="0">
                <a:latin typeface="Tahoma"/>
                <a:cs typeface="Tahoma"/>
              </a:rPr>
              <a:t>Działa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kontaktowo,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dlatego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zaleca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się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dokładnie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pokryć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całą </a:t>
            </a:r>
            <a:r>
              <a:rPr sz="800" spc="-35" dirty="0">
                <a:latin typeface="Tahoma"/>
                <a:cs typeface="Tahoma"/>
              </a:rPr>
              <a:t>roślinę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cieczą </a:t>
            </a:r>
            <a:r>
              <a:rPr sz="800" spc="-10" dirty="0">
                <a:latin typeface="Tahoma"/>
                <a:cs typeface="Tahoma"/>
              </a:rPr>
              <a:t>roboczą.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45640" y="1284382"/>
            <a:ext cx="23056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170" dirty="0"/>
              <a:t>ZABEZPIECZY</a:t>
            </a:r>
            <a:r>
              <a:rPr spc="50" dirty="0"/>
              <a:t> </a:t>
            </a:r>
            <a:r>
              <a:rPr dirty="0"/>
              <a:t>I</a:t>
            </a:r>
            <a:r>
              <a:rPr spc="50" dirty="0"/>
              <a:t> </a:t>
            </a:r>
            <a:r>
              <a:rPr spc="-145" dirty="0"/>
              <a:t>WZMOCNI </a:t>
            </a:r>
            <a:r>
              <a:rPr spc="-295" dirty="0"/>
              <a:t>TWOJE</a:t>
            </a:r>
            <a:r>
              <a:rPr spc="85" dirty="0"/>
              <a:t> </a:t>
            </a:r>
            <a:r>
              <a:rPr spc="-40" dirty="0"/>
              <a:t>UPRAWY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86532" y="5362616"/>
            <a:ext cx="1057910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spc="-40" dirty="0">
                <a:latin typeface="Trebuchet MS"/>
                <a:cs typeface="Trebuchet MS"/>
              </a:rPr>
              <a:t>CO</a:t>
            </a:r>
            <a:r>
              <a:rPr sz="800" b="1" spc="-30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ZAWIERA</a:t>
            </a:r>
            <a:r>
              <a:rPr sz="800" b="1" spc="-25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FOLITEC?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84451" y="1558703"/>
            <a:ext cx="4994275" cy="5018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1800" b="1" spc="-225" dirty="0">
                <a:latin typeface="Trebuchet MS"/>
                <a:cs typeface="Trebuchet MS"/>
              </a:rPr>
              <a:t>MOC</a:t>
            </a:r>
            <a:r>
              <a:rPr sz="1800" b="1" spc="114" dirty="0">
                <a:latin typeface="Trebuchet MS"/>
                <a:cs typeface="Trebuchet MS"/>
              </a:rPr>
              <a:t> </a:t>
            </a:r>
            <a:r>
              <a:rPr sz="1800" b="1" spc="-254" dirty="0">
                <a:latin typeface="Trebuchet MS"/>
                <a:cs typeface="Trebuchet MS"/>
              </a:rPr>
              <a:t>TRZECH</a:t>
            </a:r>
            <a:r>
              <a:rPr sz="1800" b="1" spc="114" dirty="0">
                <a:latin typeface="Trebuchet MS"/>
                <a:cs typeface="Trebuchet MS"/>
              </a:rPr>
              <a:t> </a:t>
            </a:r>
            <a:r>
              <a:rPr sz="1800" b="1" spc="-85" dirty="0">
                <a:latin typeface="Trebuchet MS"/>
                <a:cs typeface="Trebuchet MS"/>
              </a:rPr>
              <a:t>SKŁADNIKÓW</a:t>
            </a:r>
            <a:endParaRPr sz="1800">
              <a:latin typeface="Trebuchet MS"/>
              <a:cs typeface="Trebuchet MS"/>
            </a:endParaRPr>
          </a:p>
          <a:p>
            <a:pPr marL="12700" marR="5080" indent="1905">
              <a:lnSpc>
                <a:spcPct val="111100"/>
              </a:lnSpc>
              <a:spcBef>
                <a:spcPts val="1170"/>
              </a:spcBef>
            </a:pPr>
            <a:r>
              <a:rPr sz="900" b="1" spc="-35" dirty="0">
                <a:solidFill>
                  <a:srgbClr val="D51C17"/>
                </a:solidFill>
                <a:latin typeface="Trebuchet MS"/>
                <a:cs typeface="Trebuchet MS"/>
              </a:rPr>
              <a:t>FOLITEC</a:t>
            </a:r>
            <a:r>
              <a:rPr sz="900" b="1" spc="-1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jest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nawozem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biostymulującym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potrójnym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działaniu,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który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aktywuje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stymuluje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metabolizm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roślin, </a:t>
            </a:r>
            <a:r>
              <a:rPr sz="900" spc="-55" dirty="0">
                <a:latin typeface="Trebuchet MS"/>
                <a:cs typeface="Trebuchet MS"/>
              </a:rPr>
              <a:t>wspomaga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regenerację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po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wystąpieniu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stresu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oraz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polepsza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pobieranie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transport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substancji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roślinie.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Jest </a:t>
            </a:r>
            <a:r>
              <a:rPr sz="900" spc="-70" dirty="0">
                <a:latin typeface="Trebuchet MS"/>
                <a:cs typeface="Trebuchet MS"/>
              </a:rPr>
              <a:t>produktem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pochodzenia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roślinnego,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zawierającym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wolne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L-</a:t>
            </a:r>
            <a:r>
              <a:rPr sz="900" spc="-55" dirty="0">
                <a:latin typeface="Trebuchet MS"/>
                <a:cs typeface="Trebuchet MS"/>
              </a:rPr>
              <a:t>aminokwasy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95" dirty="0">
                <a:latin typeface="Trebuchet MS"/>
                <a:cs typeface="Trebuchet MS"/>
              </a:rPr>
              <a:t>(w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tym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kwas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glutaminowy,</a:t>
            </a:r>
            <a:r>
              <a:rPr sz="900" spc="-10" dirty="0">
                <a:latin typeface="Trebuchet MS"/>
                <a:cs typeface="Trebuchet MS"/>
              </a:rPr>
              <a:t> prolina, </a:t>
            </a:r>
            <a:r>
              <a:rPr sz="900" spc="-60" dirty="0">
                <a:latin typeface="Trebuchet MS"/>
                <a:cs typeface="Trebuchet MS"/>
              </a:rPr>
              <a:t>alanina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glicyna),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wyciąg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z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alg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morskich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i="1" spc="-60" dirty="0">
                <a:latin typeface="Trebuchet MS"/>
                <a:cs typeface="Trebuchet MS"/>
              </a:rPr>
              <a:t>Ascophyllum</a:t>
            </a:r>
            <a:r>
              <a:rPr sz="900" i="1" spc="-20" dirty="0">
                <a:latin typeface="Trebuchet MS"/>
                <a:cs typeface="Trebuchet MS"/>
              </a:rPr>
              <a:t> </a:t>
            </a:r>
            <a:r>
              <a:rPr sz="900" i="1" spc="-55" dirty="0">
                <a:latin typeface="Trebuchet MS"/>
                <a:cs typeface="Trebuchet MS"/>
              </a:rPr>
              <a:t>nodossum</a:t>
            </a:r>
            <a:r>
              <a:rPr sz="900" spc="-55" dirty="0">
                <a:latin typeface="Trebuchet MS"/>
                <a:cs typeface="Trebuchet MS"/>
              </a:rPr>
              <a:t>,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kwasy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90" dirty="0">
                <a:latin typeface="Trebuchet MS"/>
                <a:cs typeface="Trebuchet MS"/>
              </a:rPr>
              <a:t>fulwowe,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peptydy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niskiej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masie </a:t>
            </a:r>
            <a:r>
              <a:rPr sz="900" spc="-65" dirty="0">
                <a:latin typeface="Trebuchet MS"/>
                <a:cs typeface="Trebuchet MS"/>
              </a:rPr>
              <a:t>cząsteczkowej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oraz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naturalne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hormony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roślinne,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witaminy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minerały.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Składniki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preparatu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pozyskiwane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są</a:t>
            </a:r>
            <a:endParaRPr sz="900">
              <a:latin typeface="Trebuchet MS"/>
              <a:cs typeface="Trebuchet MS"/>
            </a:endParaRPr>
          </a:p>
          <a:p>
            <a:pPr marL="12700" marR="332740">
              <a:lnSpc>
                <a:spcPct val="111100"/>
              </a:lnSpc>
            </a:pP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procesie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naturalnej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kontrolowanej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hydrolizy,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która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zapewnia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optymalne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właściwości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fizykochemiczne </a:t>
            </a:r>
            <a:r>
              <a:rPr sz="900" spc="-70" dirty="0">
                <a:latin typeface="Trebuchet MS"/>
                <a:cs typeface="Trebuchet MS"/>
              </a:rPr>
              <a:t>i </a:t>
            </a:r>
            <a:r>
              <a:rPr sz="900" spc="-10" dirty="0">
                <a:latin typeface="Trebuchet MS"/>
                <a:cs typeface="Trebuchet MS"/>
              </a:rPr>
              <a:t>odżywcze.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75"/>
              </a:spcBef>
            </a:pPr>
            <a:endParaRPr sz="900">
              <a:latin typeface="Trebuchet MS"/>
              <a:cs typeface="Trebuchet MS"/>
            </a:endParaRPr>
          </a:p>
          <a:p>
            <a:pPr marL="13970">
              <a:lnSpc>
                <a:spcPct val="100000"/>
              </a:lnSpc>
            </a:pPr>
            <a:r>
              <a:rPr sz="800" b="1" spc="-20" dirty="0">
                <a:latin typeface="Trebuchet MS"/>
                <a:cs typeface="Trebuchet MS"/>
              </a:rPr>
              <a:t>POTRÓJNE</a:t>
            </a:r>
            <a:r>
              <a:rPr sz="800" b="1" spc="-25" dirty="0">
                <a:latin typeface="Trebuchet MS"/>
                <a:cs typeface="Trebuchet MS"/>
              </a:rPr>
              <a:t> </a:t>
            </a:r>
            <a:r>
              <a:rPr sz="800" b="1" dirty="0">
                <a:latin typeface="Trebuchet MS"/>
                <a:cs typeface="Trebuchet MS"/>
              </a:rPr>
              <a:t>DZIAŁANIE</a:t>
            </a:r>
            <a:r>
              <a:rPr sz="800" b="1" spc="-20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BIOSTYMULUJĄCE:</a:t>
            </a:r>
            <a:endParaRPr sz="800">
              <a:latin typeface="Trebuchet MS"/>
              <a:cs typeface="Trebuchet MS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50" dirty="0">
                <a:latin typeface="Tahoma"/>
                <a:cs typeface="Tahoma"/>
              </a:rPr>
              <a:t>Regeneracja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roślin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po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sytuacjach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stresowych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Aktywator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wzrostu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roślin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poprzez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stymulację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procesów</a:t>
            </a:r>
            <a:r>
              <a:rPr sz="800" spc="-10" dirty="0">
                <a:latin typeface="Tahoma"/>
                <a:cs typeface="Tahoma"/>
              </a:rPr>
              <a:t> fotosyntezy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50" dirty="0">
                <a:latin typeface="Tahoma"/>
                <a:cs typeface="Tahoma"/>
              </a:rPr>
              <a:t>Poprawa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przyswajania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 </a:t>
            </a:r>
            <a:r>
              <a:rPr sz="800" spc="-40" dirty="0">
                <a:latin typeface="Tahoma"/>
                <a:cs typeface="Tahoma"/>
              </a:rPr>
              <a:t>transportu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składników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pokarmowych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roślinie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5"/>
              </a:spcBef>
              <a:buFont typeface="Tahoma"/>
              <a:buChar char="•"/>
            </a:pP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800" b="1" spc="-65" dirty="0">
                <a:latin typeface="Trebuchet MS"/>
                <a:cs typeface="Trebuchet MS"/>
              </a:rPr>
              <a:t>DAWKOWANIE:</a:t>
            </a:r>
            <a:r>
              <a:rPr sz="800" b="1" spc="-5" dirty="0">
                <a:latin typeface="Trebuchet MS"/>
                <a:cs typeface="Trebuchet MS"/>
              </a:rPr>
              <a:t> </a:t>
            </a:r>
            <a:r>
              <a:rPr sz="800" spc="-45" dirty="0">
                <a:latin typeface="Tahoma"/>
                <a:cs typeface="Tahoma"/>
              </a:rPr>
              <a:t>(Stosować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dolistnie)</a:t>
            </a:r>
            <a:endParaRPr sz="800">
              <a:latin typeface="Tahoma"/>
              <a:cs typeface="Tahoma"/>
            </a:endParaRPr>
          </a:p>
          <a:p>
            <a:pPr marL="12700" marR="2825750">
              <a:lnSpc>
                <a:spcPct val="125000"/>
              </a:lnSpc>
            </a:pPr>
            <a:r>
              <a:rPr sz="800" spc="-60" dirty="0">
                <a:latin typeface="Tahoma"/>
                <a:cs typeface="Tahoma"/>
              </a:rPr>
              <a:t>Uprawy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rolnicze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przemysłowe: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dawce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1,0-</a:t>
            </a:r>
            <a:r>
              <a:rPr sz="800" spc="-60" dirty="0">
                <a:latin typeface="Tahoma"/>
                <a:cs typeface="Tahoma"/>
              </a:rPr>
              <a:t>2,0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l/ha; </a:t>
            </a:r>
            <a:r>
              <a:rPr sz="800" spc="-60" dirty="0">
                <a:latin typeface="Tahoma"/>
                <a:cs typeface="Tahoma"/>
              </a:rPr>
              <a:t>Uprawy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sadownicze: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dawce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2,0-</a:t>
            </a:r>
            <a:r>
              <a:rPr sz="800" spc="-65" dirty="0">
                <a:latin typeface="Tahoma"/>
                <a:cs typeface="Tahoma"/>
              </a:rPr>
              <a:t>3,0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l/ha;</a:t>
            </a:r>
            <a:endParaRPr sz="800">
              <a:latin typeface="Tahoma"/>
              <a:cs typeface="Tahoma"/>
            </a:endParaRPr>
          </a:p>
          <a:p>
            <a:pPr marL="12700" marR="2557780">
              <a:lnSpc>
                <a:spcPct val="125000"/>
              </a:lnSpc>
            </a:pPr>
            <a:r>
              <a:rPr sz="800" spc="-60" dirty="0">
                <a:latin typeface="Tahoma"/>
                <a:cs typeface="Tahoma"/>
              </a:rPr>
              <a:t>Uprawy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warzywnicze: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dawce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80" dirty="0">
                <a:latin typeface="Tahoma"/>
                <a:cs typeface="Tahoma"/>
              </a:rPr>
              <a:t>1,0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3,0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l/ha;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lub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stężeniu </a:t>
            </a:r>
            <a:r>
              <a:rPr sz="800" spc="-60" dirty="0">
                <a:latin typeface="Tahoma"/>
                <a:cs typeface="Tahoma"/>
              </a:rPr>
              <a:t>0,2-</a:t>
            </a:r>
            <a:r>
              <a:rPr sz="800" spc="-114" dirty="0">
                <a:latin typeface="Tahoma"/>
                <a:cs typeface="Tahoma"/>
              </a:rPr>
              <a:t>0,3%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(200-</a:t>
            </a:r>
            <a:r>
              <a:rPr sz="800" spc="-50" dirty="0">
                <a:latin typeface="Tahoma"/>
                <a:cs typeface="Tahoma"/>
              </a:rPr>
              <a:t>300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ml/100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l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wody).</a:t>
            </a:r>
            <a:endParaRPr sz="800">
              <a:latin typeface="Tahoma"/>
              <a:cs typeface="Tahoma"/>
            </a:endParaRPr>
          </a:p>
          <a:p>
            <a:pPr marL="12700" marR="2538730">
              <a:lnSpc>
                <a:spcPct val="125000"/>
              </a:lnSpc>
            </a:pPr>
            <a:r>
              <a:rPr sz="800" spc="-40" dirty="0">
                <a:latin typeface="Tahoma"/>
                <a:cs typeface="Tahoma"/>
              </a:rPr>
              <a:t>Stosować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dolistnie</a:t>
            </a:r>
            <a:r>
              <a:rPr sz="800" spc="-30" dirty="0">
                <a:latin typeface="Tahoma"/>
                <a:cs typeface="Tahoma"/>
              </a:rPr>
              <a:t> co </a:t>
            </a:r>
            <a:r>
              <a:rPr sz="800" spc="-75" dirty="0">
                <a:latin typeface="Tahoma"/>
                <a:cs typeface="Tahoma"/>
              </a:rPr>
              <a:t>10-</a:t>
            </a:r>
            <a:r>
              <a:rPr sz="800" spc="-70" dirty="0">
                <a:latin typeface="Tahoma"/>
                <a:cs typeface="Tahoma"/>
              </a:rPr>
              <a:t>15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dni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okresie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wzrostu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uprawy </a:t>
            </a:r>
            <a:r>
              <a:rPr sz="800" spc="-50" dirty="0">
                <a:latin typeface="Tahoma"/>
                <a:cs typeface="Tahoma"/>
              </a:rPr>
              <a:t>lub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interwencyjnie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po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wystąpieniu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niekorzystnych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warunków </a:t>
            </a:r>
            <a:r>
              <a:rPr sz="800" spc="-50" dirty="0">
                <a:latin typeface="Tahoma"/>
                <a:cs typeface="Tahoma"/>
              </a:rPr>
              <a:t>rozwoju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roślin.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710"/>
              </a:spcBef>
            </a:pP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buChar char="•"/>
              <a:tabLst>
                <a:tab pos="192405" algn="l"/>
              </a:tabLst>
            </a:pPr>
            <a:r>
              <a:rPr sz="800" spc="-50" dirty="0">
                <a:latin typeface="Tahoma"/>
                <a:cs typeface="Tahoma"/>
              </a:rPr>
              <a:t>aminokwasy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pochodzenia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roślinnego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wyciąg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alg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morskich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(Ascophyllum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nodossum)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50" dirty="0">
                <a:latin typeface="Tahoma"/>
                <a:cs typeface="Tahoma"/>
              </a:rPr>
              <a:t>kwasy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fulwowe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50" dirty="0">
                <a:latin typeface="Tahoma"/>
                <a:cs typeface="Tahoma"/>
              </a:rPr>
              <a:t>peptydy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o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niskiej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masie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cząsteczkowej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50" dirty="0">
                <a:latin typeface="Tahoma"/>
                <a:cs typeface="Tahoma"/>
              </a:rPr>
              <a:t>naturalne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hormony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roślinne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10" dirty="0">
                <a:latin typeface="Tahoma"/>
                <a:cs typeface="Tahoma"/>
              </a:rPr>
              <a:t>witaminy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10" dirty="0">
                <a:latin typeface="Tahoma"/>
                <a:cs typeface="Tahoma"/>
              </a:rPr>
              <a:t>minerały</a:t>
            </a:r>
            <a:endParaRPr sz="8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84704" y="6703735"/>
            <a:ext cx="2540635" cy="12446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340"/>
              </a:spcBef>
            </a:pPr>
            <a:r>
              <a:rPr sz="800" b="1" spc="-10" dirty="0">
                <a:latin typeface="Trebuchet MS"/>
                <a:cs typeface="Trebuchet MS"/>
              </a:rPr>
              <a:t>SKŁAD: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55" dirty="0">
                <a:latin typeface="Tahoma"/>
                <a:cs typeface="Tahoma"/>
              </a:rPr>
              <a:t>wolne</a:t>
            </a:r>
            <a:r>
              <a:rPr sz="800" spc="10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L-</a:t>
            </a:r>
            <a:r>
              <a:rPr sz="800" spc="-50" dirty="0">
                <a:latin typeface="Tahoma"/>
                <a:cs typeface="Tahoma"/>
              </a:rPr>
              <a:t>aminokwasy</a:t>
            </a:r>
            <a:r>
              <a:rPr sz="800" spc="10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.........................................................</a:t>
            </a:r>
            <a:r>
              <a:rPr sz="800" spc="10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8.0%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spc="-45" dirty="0">
                <a:latin typeface="Tahoma"/>
                <a:cs typeface="Tahoma"/>
              </a:rPr>
              <a:t>wyciąg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 </a:t>
            </a:r>
            <a:r>
              <a:rPr sz="800" spc="-45" dirty="0">
                <a:latin typeface="Tahoma"/>
                <a:cs typeface="Tahoma"/>
              </a:rPr>
              <a:t>alg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morskich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(Ascophyllum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nodossum)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.............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5.0%</a:t>
            </a:r>
            <a:r>
              <a:rPr sz="800" spc="50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kwasy</a:t>
            </a:r>
            <a:r>
              <a:rPr sz="800" spc="10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humusowe</a:t>
            </a:r>
            <a:r>
              <a:rPr sz="800" spc="10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............................................................</a:t>
            </a:r>
            <a:r>
              <a:rPr sz="800" spc="10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20.0%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35" dirty="0">
                <a:latin typeface="Tahoma"/>
                <a:cs typeface="Tahoma"/>
              </a:rPr>
              <a:t>azot</a:t>
            </a:r>
            <a:r>
              <a:rPr sz="800" spc="6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całkowity</a:t>
            </a:r>
            <a:r>
              <a:rPr sz="800" spc="65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(N)</a:t>
            </a:r>
            <a:r>
              <a:rPr sz="800" spc="7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..............................................................</a:t>
            </a:r>
            <a:r>
              <a:rPr sz="800" spc="6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10%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35" dirty="0">
                <a:latin typeface="Tahoma"/>
                <a:cs typeface="Tahoma"/>
              </a:rPr>
              <a:t>azot</a:t>
            </a:r>
            <a:r>
              <a:rPr sz="800" spc="6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mocznikowy</a:t>
            </a:r>
            <a:r>
              <a:rPr sz="800" spc="60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(N)</a:t>
            </a:r>
            <a:r>
              <a:rPr sz="800" spc="6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...........................................................</a:t>
            </a:r>
            <a:r>
              <a:rPr sz="800" spc="6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7%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35" dirty="0">
                <a:latin typeface="Tahoma"/>
                <a:cs typeface="Tahoma"/>
              </a:rPr>
              <a:t>azot</a:t>
            </a:r>
            <a:r>
              <a:rPr sz="800" spc="7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amonowy</a:t>
            </a:r>
            <a:r>
              <a:rPr sz="800" spc="70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(N)</a:t>
            </a:r>
            <a:r>
              <a:rPr sz="800" spc="7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................................................................</a:t>
            </a:r>
            <a:r>
              <a:rPr sz="800" spc="7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2%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35" dirty="0">
                <a:latin typeface="Tahoma"/>
                <a:cs typeface="Tahoma"/>
              </a:rPr>
              <a:t>azot</a:t>
            </a:r>
            <a:r>
              <a:rPr sz="800" spc="7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organiczny</a:t>
            </a:r>
            <a:r>
              <a:rPr sz="800" spc="75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(N)</a:t>
            </a:r>
            <a:r>
              <a:rPr sz="800" spc="7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..............................................................</a:t>
            </a:r>
            <a:r>
              <a:rPr sz="800" spc="7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1%</a:t>
            </a:r>
            <a:endParaRPr sz="8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055869" y="7618135"/>
            <a:ext cx="236410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800" spc="-40" dirty="0">
                <a:latin typeface="Tahoma"/>
                <a:cs typeface="Tahoma"/>
              </a:rPr>
              <a:t>potas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rozpuszczalny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wodzie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(K2O)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............................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75" dirty="0">
                <a:latin typeface="Tahoma"/>
                <a:cs typeface="Tahoma"/>
              </a:rPr>
              <a:t>1%</a:t>
            </a:r>
            <a:r>
              <a:rPr sz="800" spc="500" dirty="0">
                <a:latin typeface="Tahoma"/>
                <a:cs typeface="Tahoma"/>
              </a:rPr>
              <a:t> </a:t>
            </a:r>
            <a:r>
              <a:rPr sz="800" spc="-80" dirty="0">
                <a:latin typeface="Tahoma"/>
                <a:cs typeface="Tahoma"/>
              </a:rPr>
              <a:t>pH: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80" dirty="0">
                <a:latin typeface="Tahoma"/>
                <a:cs typeface="Tahoma"/>
              </a:rPr>
              <a:t>6-</a:t>
            </a:r>
            <a:r>
              <a:rPr sz="800" spc="-50" dirty="0">
                <a:latin typeface="Tahoma"/>
                <a:cs typeface="Tahoma"/>
              </a:rPr>
              <a:t>7</a:t>
            </a:r>
            <a:endParaRPr sz="800">
              <a:latin typeface="Tahoma"/>
              <a:cs typeface="Tahom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361168" y="718820"/>
            <a:ext cx="1061631" cy="1096454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6397199" y="673575"/>
            <a:ext cx="1706880" cy="260985"/>
          </a:xfrm>
          <a:custGeom>
            <a:avLst/>
            <a:gdLst/>
            <a:ahLst/>
            <a:cxnLst/>
            <a:rect l="l" t="t" r="r" b="b"/>
            <a:pathLst>
              <a:path w="1706879" h="260984">
                <a:moveTo>
                  <a:pt x="154622" y="4241"/>
                </a:moveTo>
                <a:lnTo>
                  <a:pt x="0" y="4241"/>
                </a:lnTo>
                <a:lnTo>
                  <a:pt x="0" y="256654"/>
                </a:lnTo>
                <a:lnTo>
                  <a:pt x="61785" y="256654"/>
                </a:lnTo>
                <a:lnTo>
                  <a:pt x="61785" y="163106"/>
                </a:lnTo>
                <a:lnTo>
                  <a:pt x="138747" y="163106"/>
                </a:lnTo>
                <a:lnTo>
                  <a:pt x="138747" y="110147"/>
                </a:lnTo>
                <a:lnTo>
                  <a:pt x="61785" y="110147"/>
                </a:lnTo>
                <a:lnTo>
                  <a:pt x="61785" y="57188"/>
                </a:lnTo>
                <a:lnTo>
                  <a:pt x="154622" y="57188"/>
                </a:lnTo>
                <a:lnTo>
                  <a:pt x="154622" y="4241"/>
                </a:lnTo>
                <a:close/>
              </a:path>
              <a:path w="1706879" h="260984">
                <a:moveTo>
                  <a:pt x="349821" y="0"/>
                </a:moveTo>
                <a:lnTo>
                  <a:pt x="297016" y="9957"/>
                </a:lnTo>
                <a:lnTo>
                  <a:pt x="255201" y="37290"/>
                </a:lnTo>
                <a:lnTo>
                  <a:pt x="227686" y="78191"/>
                </a:lnTo>
                <a:lnTo>
                  <a:pt x="217779" y="128854"/>
                </a:lnTo>
                <a:lnTo>
                  <a:pt x="224190" y="171057"/>
                </a:lnTo>
                <a:lnTo>
                  <a:pt x="242294" y="207362"/>
                </a:lnTo>
                <a:lnTo>
                  <a:pt x="270396" y="235770"/>
                </a:lnTo>
                <a:lnTo>
                  <a:pt x="306803" y="254281"/>
                </a:lnTo>
                <a:lnTo>
                  <a:pt x="349821" y="260896"/>
                </a:lnTo>
                <a:lnTo>
                  <a:pt x="392832" y="254281"/>
                </a:lnTo>
                <a:lnTo>
                  <a:pt x="429236" y="235770"/>
                </a:lnTo>
                <a:lnTo>
                  <a:pt x="457336" y="207362"/>
                </a:lnTo>
                <a:lnTo>
                  <a:pt x="458810" y="204406"/>
                </a:lnTo>
                <a:lnTo>
                  <a:pt x="349821" y="204406"/>
                </a:lnTo>
                <a:lnTo>
                  <a:pt x="323235" y="198659"/>
                </a:lnTo>
                <a:lnTo>
                  <a:pt x="301585" y="182784"/>
                </a:lnTo>
                <a:lnTo>
                  <a:pt x="287019" y="158832"/>
                </a:lnTo>
                <a:lnTo>
                  <a:pt x="281686" y="128854"/>
                </a:lnTo>
                <a:lnTo>
                  <a:pt x="287019" y="100123"/>
                </a:lnTo>
                <a:lnTo>
                  <a:pt x="301585" y="77184"/>
                </a:lnTo>
                <a:lnTo>
                  <a:pt x="323235" y="61988"/>
                </a:lnTo>
                <a:lnTo>
                  <a:pt x="349821" y="56489"/>
                </a:lnTo>
                <a:lnTo>
                  <a:pt x="457345" y="56489"/>
                </a:lnTo>
                <a:lnTo>
                  <a:pt x="444430" y="37290"/>
                </a:lnTo>
                <a:lnTo>
                  <a:pt x="402619" y="9957"/>
                </a:lnTo>
                <a:lnTo>
                  <a:pt x="349821" y="0"/>
                </a:lnTo>
                <a:close/>
              </a:path>
              <a:path w="1706879" h="260984">
                <a:moveTo>
                  <a:pt x="457345" y="56489"/>
                </a:moveTo>
                <a:lnTo>
                  <a:pt x="349821" y="56489"/>
                </a:lnTo>
                <a:lnTo>
                  <a:pt x="376401" y="61988"/>
                </a:lnTo>
                <a:lnTo>
                  <a:pt x="398052" y="77184"/>
                </a:lnTo>
                <a:lnTo>
                  <a:pt x="412622" y="100123"/>
                </a:lnTo>
                <a:lnTo>
                  <a:pt x="417956" y="128854"/>
                </a:lnTo>
                <a:lnTo>
                  <a:pt x="412622" y="158832"/>
                </a:lnTo>
                <a:lnTo>
                  <a:pt x="398052" y="182784"/>
                </a:lnTo>
                <a:lnTo>
                  <a:pt x="376401" y="198659"/>
                </a:lnTo>
                <a:lnTo>
                  <a:pt x="349821" y="204406"/>
                </a:lnTo>
                <a:lnTo>
                  <a:pt x="458810" y="204406"/>
                </a:lnTo>
                <a:lnTo>
                  <a:pt x="475439" y="171057"/>
                </a:lnTo>
                <a:lnTo>
                  <a:pt x="481850" y="128854"/>
                </a:lnTo>
                <a:lnTo>
                  <a:pt x="471943" y="78191"/>
                </a:lnTo>
                <a:lnTo>
                  <a:pt x="457345" y="56489"/>
                </a:lnTo>
                <a:close/>
              </a:path>
              <a:path w="1706879" h="260984">
                <a:moveTo>
                  <a:pt x="632244" y="4241"/>
                </a:moveTo>
                <a:lnTo>
                  <a:pt x="570458" y="4241"/>
                </a:lnTo>
                <a:lnTo>
                  <a:pt x="570458" y="256654"/>
                </a:lnTo>
                <a:lnTo>
                  <a:pt x="735330" y="256654"/>
                </a:lnTo>
                <a:lnTo>
                  <a:pt x="735330" y="203695"/>
                </a:lnTo>
                <a:lnTo>
                  <a:pt x="632244" y="203695"/>
                </a:lnTo>
                <a:lnTo>
                  <a:pt x="632244" y="4241"/>
                </a:lnTo>
                <a:close/>
              </a:path>
              <a:path w="1706879" h="260984">
                <a:moveTo>
                  <a:pt x="873112" y="4241"/>
                </a:moveTo>
                <a:lnTo>
                  <a:pt x="811326" y="4241"/>
                </a:lnTo>
                <a:lnTo>
                  <a:pt x="811326" y="256654"/>
                </a:lnTo>
                <a:lnTo>
                  <a:pt x="873112" y="256654"/>
                </a:lnTo>
                <a:lnTo>
                  <a:pt x="873112" y="4241"/>
                </a:lnTo>
                <a:close/>
              </a:path>
              <a:path w="1706879" h="260984">
                <a:moveTo>
                  <a:pt x="1085850" y="57188"/>
                </a:moveTo>
                <a:lnTo>
                  <a:pt x="1024064" y="57188"/>
                </a:lnTo>
                <a:lnTo>
                  <a:pt x="1024064" y="256654"/>
                </a:lnTo>
                <a:lnTo>
                  <a:pt x="1085850" y="256654"/>
                </a:lnTo>
                <a:lnTo>
                  <a:pt x="1085850" y="57188"/>
                </a:lnTo>
                <a:close/>
              </a:path>
              <a:path w="1706879" h="260984">
                <a:moveTo>
                  <a:pt x="1162456" y="4241"/>
                </a:moveTo>
                <a:lnTo>
                  <a:pt x="947458" y="4241"/>
                </a:lnTo>
                <a:lnTo>
                  <a:pt x="947458" y="57188"/>
                </a:lnTo>
                <a:lnTo>
                  <a:pt x="1162456" y="57188"/>
                </a:lnTo>
                <a:lnTo>
                  <a:pt x="1162456" y="4241"/>
                </a:lnTo>
                <a:close/>
              </a:path>
              <a:path w="1706879" h="260984">
                <a:moveTo>
                  <a:pt x="1395552" y="4241"/>
                </a:moveTo>
                <a:lnTo>
                  <a:pt x="1237399" y="4241"/>
                </a:lnTo>
                <a:lnTo>
                  <a:pt x="1237399" y="256654"/>
                </a:lnTo>
                <a:lnTo>
                  <a:pt x="1400492" y="256654"/>
                </a:lnTo>
                <a:lnTo>
                  <a:pt x="1400492" y="203695"/>
                </a:lnTo>
                <a:lnTo>
                  <a:pt x="1299184" y="203695"/>
                </a:lnTo>
                <a:lnTo>
                  <a:pt x="1299184" y="156044"/>
                </a:lnTo>
                <a:lnTo>
                  <a:pt x="1376133" y="156044"/>
                </a:lnTo>
                <a:lnTo>
                  <a:pt x="1376133" y="103085"/>
                </a:lnTo>
                <a:lnTo>
                  <a:pt x="1299184" y="103085"/>
                </a:lnTo>
                <a:lnTo>
                  <a:pt x="1299184" y="57188"/>
                </a:lnTo>
                <a:lnTo>
                  <a:pt x="1395552" y="57188"/>
                </a:lnTo>
                <a:lnTo>
                  <a:pt x="1395552" y="4241"/>
                </a:lnTo>
                <a:close/>
              </a:path>
              <a:path w="1706879" h="260984">
                <a:moveTo>
                  <a:pt x="1604721" y="0"/>
                </a:moveTo>
                <a:lnTo>
                  <a:pt x="1561809" y="6462"/>
                </a:lnTo>
                <a:lnTo>
                  <a:pt x="1525335" y="24583"/>
                </a:lnTo>
                <a:lnTo>
                  <a:pt x="1497078" y="52466"/>
                </a:lnTo>
                <a:lnTo>
                  <a:pt x="1478818" y="88211"/>
                </a:lnTo>
                <a:lnTo>
                  <a:pt x="1472336" y="129920"/>
                </a:lnTo>
                <a:lnTo>
                  <a:pt x="1478513" y="172281"/>
                </a:lnTo>
                <a:lnTo>
                  <a:pt x="1496163" y="208355"/>
                </a:lnTo>
                <a:lnTo>
                  <a:pt x="1523963" y="236347"/>
                </a:lnTo>
                <a:lnTo>
                  <a:pt x="1560590" y="254459"/>
                </a:lnTo>
                <a:lnTo>
                  <a:pt x="1604721" y="260896"/>
                </a:lnTo>
                <a:lnTo>
                  <a:pt x="1648463" y="254276"/>
                </a:lnTo>
                <a:lnTo>
                  <a:pt x="1680319" y="239712"/>
                </a:lnTo>
                <a:lnTo>
                  <a:pt x="1699795" y="225148"/>
                </a:lnTo>
                <a:lnTo>
                  <a:pt x="1706397" y="218528"/>
                </a:lnTo>
                <a:lnTo>
                  <a:pt x="1696466" y="204406"/>
                </a:lnTo>
                <a:lnTo>
                  <a:pt x="1607553" y="204406"/>
                </a:lnTo>
                <a:lnTo>
                  <a:pt x="1576753" y="197809"/>
                </a:lnTo>
                <a:lnTo>
                  <a:pt x="1554424" y="180487"/>
                </a:lnTo>
                <a:lnTo>
                  <a:pt x="1540832" y="156148"/>
                </a:lnTo>
                <a:lnTo>
                  <a:pt x="1536242" y="128498"/>
                </a:lnTo>
                <a:lnTo>
                  <a:pt x="1540584" y="101907"/>
                </a:lnTo>
                <a:lnTo>
                  <a:pt x="1553762" y="78859"/>
                </a:lnTo>
                <a:lnTo>
                  <a:pt x="1576008" y="62627"/>
                </a:lnTo>
                <a:lnTo>
                  <a:pt x="1607553" y="56489"/>
                </a:lnTo>
                <a:lnTo>
                  <a:pt x="1686557" y="56489"/>
                </a:lnTo>
                <a:lnTo>
                  <a:pt x="1699336" y="35661"/>
                </a:lnTo>
                <a:lnTo>
                  <a:pt x="1679791" y="15044"/>
                </a:lnTo>
                <a:lnTo>
                  <a:pt x="1663420" y="4457"/>
                </a:lnTo>
                <a:lnTo>
                  <a:pt x="1641353" y="557"/>
                </a:lnTo>
                <a:lnTo>
                  <a:pt x="1604721" y="0"/>
                </a:lnTo>
                <a:close/>
              </a:path>
              <a:path w="1706879" h="260984">
                <a:moveTo>
                  <a:pt x="1674622" y="173342"/>
                </a:moveTo>
                <a:lnTo>
                  <a:pt x="1657293" y="191301"/>
                </a:lnTo>
                <a:lnTo>
                  <a:pt x="1644530" y="200523"/>
                </a:lnTo>
                <a:lnTo>
                  <a:pt x="1630046" y="203921"/>
                </a:lnTo>
                <a:lnTo>
                  <a:pt x="1607553" y="204406"/>
                </a:lnTo>
                <a:lnTo>
                  <a:pt x="1696466" y="204406"/>
                </a:lnTo>
                <a:lnTo>
                  <a:pt x="1674622" y="173342"/>
                </a:lnTo>
                <a:close/>
              </a:path>
              <a:path w="1706879" h="260984">
                <a:moveTo>
                  <a:pt x="1686557" y="56489"/>
                </a:moveTo>
                <a:lnTo>
                  <a:pt x="1607553" y="56489"/>
                </a:lnTo>
                <a:lnTo>
                  <a:pt x="1632172" y="60515"/>
                </a:lnTo>
                <a:lnTo>
                  <a:pt x="1652257" y="69373"/>
                </a:lnTo>
                <a:lnTo>
                  <a:pt x="1665789" y="78231"/>
                </a:lnTo>
                <a:lnTo>
                  <a:pt x="1670748" y="82257"/>
                </a:lnTo>
                <a:lnTo>
                  <a:pt x="1686557" y="564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44500" y="8114302"/>
            <a:ext cx="13652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70" dirty="0">
                <a:latin typeface="Trebuchet MS"/>
                <a:cs typeface="Trebuchet MS"/>
              </a:rPr>
              <a:t>12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299190" y="8114302"/>
            <a:ext cx="135890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65" dirty="0">
                <a:latin typeface="Trebuchet MS"/>
                <a:cs typeface="Trebuchet MS"/>
              </a:rPr>
              <a:t>13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451" y="1558704"/>
            <a:ext cx="5027930" cy="36468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sz="1800" b="1" spc="-215" dirty="0">
                <a:latin typeface="Trebuchet MS"/>
                <a:cs typeface="Trebuchet MS"/>
              </a:rPr>
              <a:t>NATURALNIE</a:t>
            </a:r>
            <a:r>
              <a:rPr sz="1800" b="1" spc="114" dirty="0">
                <a:latin typeface="Trebuchet MS"/>
                <a:cs typeface="Trebuchet MS"/>
              </a:rPr>
              <a:t> </a:t>
            </a:r>
            <a:r>
              <a:rPr sz="1800" b="1" spc="-190" dirty="0">
                <a:latin typeface="Trebuchet MS"/>
                <a:cs typeface="Trebuchet MS"/>
              </a:rPr>
              <a:t>WSPOMAGA</a:t>
            </a:r>
            <a:r>
              <a:rPr sz="1800" b="1" spc="114" dirty="0">
                <a:latin typeface="Trebuchet MS"/>
                <a:cs typeface="Trebuchet MS"/>
              </a:rPr>
              <a:t> </a:t>
            </a:r>
            <a:r>
              <a:rPr sz="1800" b="1" spc="-75" dirty="0">
                <a:latin typeface="Trebuchet MS"/>
                <a:cs typeface="Trebuchet MS"/>
              </a:rPr>
              <a:t>OCHRONĘ</a:t>
            </a:r>
            <a:endParaRPr sz="1800">
              <a:latin typeface="Trebuchet MS"/>
              <a:cs typeface="Trebuchet MS"/>
            </a:endParaRPr>
          </a:p>
          <a:p>
            <a:pPr marL="12700" marR="119380" indent="1905">
              <a:lnSpc>
                <a:spcPct val="111100"/>
              </a:lnSpc>
              <a:spcBef>
                <a:spcPts val="1170"/>
              </a:spcBef>
            </a:pPr>
            <a:r>
              <a:rPr sz="900" b="1" spc="-25" dirty="0">
                <a:solidFill>
                  <a:srgbClr val="D51C17"/>
                </a:solidFill>
                <a:latin typeface="Trebuchet MS"/>
                <a:cs typeface="Trebuchet MS"/>
              </a:rPr>
              <a:t>CETILO</a:t>
            </a:r>
            <a:r>
              <a:rPr sz="900" b="1" spc="4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MAX</a:t>
            </a:r>
            <a:r>
              <a:rPr sz="900" b="1" spc="1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to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środek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powierzchniowo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czynny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pochodzenia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naturalnego,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uzupełniony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dodatkiem</a:t>
            </a:r>
            <a:r>
              <a:rPr sz="900" spc="-10" dirty="0">
                <a:latin typeface="Trebuchet MS"/>
                <a:cs typeface="Trebuchet MS"/>
              </a:rPr>
              <a:t> manganu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cynku.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b="1" spc="-25" dirty="0">
                <a:solidFill>
                  <a:srgbClr val="D51C17"/>
                </a:solidFill>
                <a:latin typeface="Trebuchet MS"/>
                <a:cs typeface="Trebuchet MS"/>
              </a:rPr>
              <a:t>CETILO</a:t>
            </a:r>
            <a:r>
              <a:rPr sz="900" b="1" spc="2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MAX</a:t>
            </a:r>
            <a:r>
              <a:rPr sz="900" b="1" spc="-1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jest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surfaktantem,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szybko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przyswajalnym,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zmniejszającym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napięcie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powierzchniowe </a:t>
            </a:r>
            <a:r>
              <a:rPr sz="900" spc="-85" dirty="0">
                <a:latin typeface="Trebuchet MS"/>
                <a:cs typeface="Trebuchet MS"/>
              </a:rPr>
              <a:t>wody.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Stosowanie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b="1" spc="-25" dirty="0">
                <a:solidFill>
                  <a:srgbClr val="D51C17"/>
                </a:solidFill>
                <a:latin typeface="Trebuchet MS"/>
                <a:cs typeface="Trebuchet MS"/>
              </a:rPr>
              <a:t>CETILO</a:t>
            </a:r>
            <a:r>
              <a:rPr sz="900" b="1" spc="2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MAX</a:t>
            </a:r>
            <a:r>
              <a:rPr sz="900" b="1" spc="-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wspomaga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zwalczanie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przędziorków,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mszyc,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mączlika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innych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owadów miękkookrywowych.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35"/>
              </a:spcBef>
            </a:pPr>
            <a:endParaRPr sz="900">
              <a:latin typeface="Trebuchet MS"/>
              <a:cs typeface="Trebuchet MS"/>
            </a:endParaRPr>
          </a:p>
          <a:p>
            <a:pPr marL="12700" marR="5080">
              <a:lnSpc>
                <a:spcPct val="125000"/>
              </a:lnSpc>
            </a:pPr>
            <a:r>
              <a:rPr sz="800" spc="-30" dirty="0">
                <a:latin typeface="Tahoma"/>
                <a:cs typeface="Tahoma"/>
              </a:rPr>
              <a:t>Cetilo </a:t>
            </a:r>
            <a:r>
              <a:rPr sz="800" spc="-40" dirty="0">
                <a:latin typeface="Tahoma"/>
                <a:cs typeface="Tahoma"/>
              </a:rPr>
              <a:t>Max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oczyszcza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powierzchnię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liści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oraz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zapobiega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kondensacji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wilgoci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powierzchni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rośliny.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Dzięki </a:t>
            </a:r>
            <a:r>
              <a:rPr sz="800" spc="-45" dirty="0">
                <a:latin typeface="Tahoma"/>
                <a:cs typeface="Tahoma"/>
              </a:rPr>
              <a:t>czemu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ogranicza </a:t>
            </a:r>
            <a:r>
              <a:rPr sz="800" spc="-50" dirty="0">
                <a:latin typeface="Tahoma"/>
                <a:cs typeface="Tahoma"/>
              </a:rPr>
              <a:t>rozwój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grzybów</a:t>
            </a:r>
            <a:r>
              <a:rPr sz="800" spc="-30" dirty="0">
                <a:latin typeface="Tahoma"/>
                <a:cs typeface="Tahoma"/>
              </a:rPr>
              <a:t> 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bakterii.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Po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zastosowaniu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preparatu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roślinie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nie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występują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pozostałości.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800" b="1" spc="-30" dirty="0">
                <a:latin typeface="Trebuchet MS"/>
                <a:cs typeface="Trebuchet MS"/>
              </a:rPr>
              <a:t>ZALECENIA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STOSOWANIA:</a:t>
            </a:r>
            <a:endParaRPr sz="800">
              <a:latin typeface="Trebuchet MS"/>
              <a:cs typeface="Trebuchet MS"/>
            </a:endParaRPr>
          </a:p>
          <a:p>
            <a:pPr marL="12700" marR="2691765">
              <a:lnSpc>
                <a:spcPct val="125000"/>
              </a:lnSpc>
            </a:pPr>
            <a:r>
              <a:rPr sz="800" spc="-55" dirty="0">
                <a:latin typeface="Tahoma"/>
                <a:cs typeface="Tahoma"/>
              </a:rPr>
              <a:t>CETILO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MAX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przeznaczony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jest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stosowania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uprawie </a:t>
            </a:r>
            <a:r>
              <a:rPr sz="800" spc="-55" dirty="0">
                <a:latin typeface="Tahoma"/>
                <a:cs typeface="Tahoma"/>
              </a:rPr>
              <a:t>owoców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warzyw,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50" dirty="0">
                <a:latin typeface="Tahoma"/>
                <a:cs typeface="Tahoma"/>
              </a:rPr>
              <a:t> polu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pod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osłonami.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sz="800" b="1" spc="-10" dirty="0">
                <a:latin typeface="Trebuchet MS"/>
                <a:cs typeface="Trebuchet MS"/>
              </a:rPr>
              <a:t>DAWKOWANIE:</a:t>
            </a:r>
            <a:endParaRPr sz="800">
              <a:latin typeface="Trebuchet MS"/>
              <a:cs typeface="Trebuchet MS"/>
            </a:endParaRPr>
          </a:p>
          <a:p>
            <a:pPr marL="12700" marR="2612390">
              <a:lnSpc>
                <a:spcPct val="125000"/>
              </a:lnSpc>
            </a:pPr>
            <a:r>
              <a:rPr sz="800" spc="-40" dirty="0">
                <a:latin typeface="Tahoma"/>
                <a:cs typeface="Tahoma"/>
              </a:rPr>
              <a:t>Zabiegi </a:t>
            </a:r>
            <a:r>
              <a:rPr sz="800" spc="-45" dirty="0">
                <a:latin typeface="Tahoma"/>
                <a:cs typeface="Tahoma"/>
              </a:rPr>
              <a:t>dolistne: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150-</a:t>
            </a:r>
            <a:r>
              <a:rPr sz="800" spc="-50" dirty="0">
                <a:latin typeface="Tahoma"/>
                <a:cs typeface="Tahoma"/>
              </a:rPr>
              <a:t>250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ml/100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l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wody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(tzn.</a:t>
            </a:r>
            <a:r>
              <a:rPr sz="800" spc="-35" dirty="0">
                <a:latin typeface="Tahoma"/>
                <a:cs typeface="Tahoma"/>
              </a:rPr>
              <a:t> stężenie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0,15- </a:t>
            </a:r>
            <a:r>
              <a:rPr sz="800" spc="-10" dirty="0">
                <a:latin typeface="Tahoma"/>
                <a:cs typeface="Tahoma"/>
              </a:rPr>
              <a:t>0,25%)</a:t>
            </a:r>
            <a:endParaRPr sz="800">
              <a:latin typeface="Tahoma"/>
              <a:cs typeface="Tahoma"/>
            </a:endParaRPr>
          </a:p>
          <a:p>
            <a:pPr marL="12700" marR="2570480">
              <a:lnSpc>
                <a:spcPct val="125000"/>
              </a:lnSpc>
            </a:pPr>
            <a:r>
              <a:rPr sz="800" spc="-114" dirty="0">
                <a:latin typeface="Tahoma"/>
                <a:cs typeface="Tahoma"/>
              </a:rPr>
              <a:t>W</a:t>
            </a:r>
            <a:r>
              <a:rPr sz="800" spc="-6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wysokich</a:t>
            </a:r>
            <a:r>
              <a:rPr sz="800" spc="-6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temperaturach</a:t>
            </a:r>
            <a:r>
              <a:rPr sz="800" spc="-6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(powyżej</a:t>
            </a:r>
            <a:r>
              <a:rPr sz="800" spc="-6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25°</a:t>
            </a:r>
            <a:r>
              <a:rPr sz="800" spc="-6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C)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należy</a:t>
            </a:r>
            <a:r>
              <a:rPr sz="800" spc="-6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stosować </a:t>
            </a:r>
            <a:r>
              <a:rPr sz="800" spc="-25" dirty="0">
                <a:latin typeface="Tahoma"/>
                <a:cs typeface="Tahoma"/>
              </a:rPr>
              <a:t>niższą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dawkę.</a:t>
            </a:r>
            <a:endParaRPr sz="800">
              <a:latin typeface="Tahoma"/>
              <a:cs typeface="Tahoma"/>
            </a:endParaRPr>
          </a:p>
          <a:p>
            <a:pPr marL="12700" marR="3060700">
              <a:lnSpc>
                <a:spcPct val="125000"/>
              </a:lnSpc>
            </a:pPr>
            <a:r>
              <a:rPr sz="800" spc="-35" dirty="0">
                <a:latin typeface="Tahoma"/>
                <a:cs typeface="Tahoma"/>
              </a:rPr>
              <a:t>Zaleca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się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zabiegi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odstępach </a:t>
            </a:r>
            <a:r>
              <a:rPr sz="800" spc="-30" dirty="0">
                <a:latin typeface="Tahoma"/>
                <a:cs typeface="Tahoma"/>
              </a:rPr>
              <a:t>co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5-</a:t>
            </a:r>
            <a:r>
              <a:rPr sz="800" spc="-65" dirty="0">
                <a:latin typeface="Tahoma"/>
                <a:cs typeface="Tahoma"/>
              </a:rPr>
              <a:t>10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dni. </a:t>
            </a:r>
            <a:r>
              <a:rPr sz="800" spc="-35" dirty="0">
                <a:latin typeface="Tahoma"/>
                <a:cs typeface="Tahoma"/>
              </a:rPr>
              <a:t>Należy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dokładnie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pokryć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rośliny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cieczą</a:t>
            </a:r>
            <a:r>
              <a:rPr sz="800" spc="-20" dirty="0">
                <a:latin typeface="Tahoma"/>
                <a:cs typeface="Tahoma"/>
              </a:rPr>
              <a:t> roboczą.</a:t>
            </a:r>
            <a:endParaRPr sz="800">
              <a:latin typeface="Tahoma"/>
              <a:cs typeface="Tahoma"/>
            </a:endParaRPr>
          </a:p>
          <a:p>
            <a:pPr marL="12700" marR="2708910">
              <a:lnSpc>
                <a:spcPct val="125000"/>
              </a:lnSpc>
            </a:pPr>
            <a:r>
              <a:rPr sz="800" spc="-40" dirty="0">
                <a:latin typeface="Tahoma"/>
                <a:cs typeface="Tahoma"/>
              </a:rPr>
              <a:t>Stosować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razie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rozpoznanej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potrzeby.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Nie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przekraczać </a:t>
            </a:r>
            <a:r>
              <a:rPr sz="800" spc="-40" dirty="0">
                <a:latin typeface="Tahoma"/>
                <a:cs typeface="Tahoma"/>
              </a:rPr>
              <a:t>zalecanych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dawek.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44500" y="5331964"/>
            <a:ext cx="1555750" cy="4826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b="1" spc="-10" dirty="0">
                <a:latin typeface="Trebuchet MS"/>
                <a:cs typeface="Trebuchet MS"/>
              </a:rPr>
              <a:t>SKŁAD:</a:t>
            </a:r>
            <a:endParaRPr sz="800">
              <a:latin typeface="Trebuchet MS"/>
              <a:cs typeface="Trebuchet MS"/>
            </a:endParaRPr>
          </a:p>
          <a:p>
            <a:pPr marL="12700" marR="5080">
              <a:lnSpc>
                <a:spcPct val="125000"/>
              </a:lnSpc>
            </a:pPr>
            <a:r>
              <a:rPr sz="800" spc="-50" dirty="0">
                <a:latin typeface="Tahoma"/>
                <a:cs typeface="Tahoma"/>
              </a:rPr>
              <a:t>Mangan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(Mn)</a:t>
            </a:r>
            <a:r>
              <a:rPr sz="800" spc="-35" dirty="0">
                <a:latin typeface="Tahoma"/>
                <a:cs typeface="Tahoma"/>
              </a:rPr>
              <a:t> rozpuszczalny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wodzie </a:t>
            </a:r>
            <a:r>
              <a:rPr sz="800" spc="-50" dirty="0">
                <a:latin typeface="Tahoma"/>
                <a:cs typeface="Tahoma"/>
              </a:rPr>
              <a:t>Cynk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(Zn)</a:t>
            </a:r>
            <a:r>
              <a:rPr sz="800" spc="-35" dirty="0">
                <a:latin typeface="Tahoma"/>
                <a:cs typeface="Tahoma"/>
              </a:rPr>
              <a:t> rozpuszczalny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wodzie</a:t>
            </a:r>
            <a:endParaRPr sz="800">
              <a:latin typeface="Tahoma"/>
              <a:cs typeface="Tahom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30500" y="5484364"/>
            <a:ext cx="176530" cy="3302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800" spc="-25" dirty="0">
                <a:latin typeface="Tahoma"/>
                <a:cs typeface="Tahoma"/>
              </a:rPr>
              <a:t>1%</a:t>
            </a:r>
            <a:endParaRPr sz="800">
              <a:latin typeface="Tahoma"/>
              <a:cs typeface="Tahoma"/>
            </a:endParaRPr>
          </a:p>
          <a:p>
            <a:pPr marL="52069">
              <a:lnSpc>
                <a:spcPct val="100000"/>
              </a:lnSpc>
              <a:spcBef>
                <a:spcPts val="240"/>
              </a:spcBef>
            </a:pPr>
            <a:r>
              <a:rPr sz="800" spc="-155" dirty="0">
                <a:latin typeface="Tahoma"/>
                <a:cs typeface="Tahoma"/>
              </a:rPr>
              <a:t>1%</a:t>
            </a:r>
            <a:endParaRPr sz="8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44500" y="5941564"/>
            <a:ext cx="2462530" cy="10922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340"/>
              </a:spcBef>
            </a:pPr>
            <a:r>
              <a:rPr sz="800" b="1" spc="-35" dirty="0">
                <a:latin typeface="Trebuchet MS"/>
                <a:cs typeface="Trebuchet MS"/>
              </a:rPr>
              <a:t>INFORMACJE</a:t>
            </a:r>
            <a:r>
              <a:rPr sz="800" b="1" spc="-5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PRAWNE:</a:t>
            </a:r>
            <a:endParaRPr sz="800">
              <a:latin typeface="Trebuchet MS"/>
              <a:cs typeface="Trebuchet MS"/>
            </a:endParaRPr>
          </a:p>
          <a:p>
            <a:pPr marL="12700" marR="5080" algn="just">
              <a:lnSpc>
                <a:spcPct val="125000"/>
              </a:lnSpc>
            </a:pPr>
            <a:r>
              <a:rPr sz="800" spc="-50" dirty="0">
                <a:latin typeface="Tahoma"/>
                <a:cs typeface="Tahoma"/>
              </a:rPr>
              <a:t>CETILO</a:t>
            </a:r>
            <a:r>
              <a:rPr sz="800" spc="-1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MAX</a:t>
            </a:r>
            <a:r>
              <a:rPr sz="800" spc="-1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może</a:t>
            </a:r>
            <a:r>
              <a:rPr sz="800" spc="-1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być</a:t>
            </a:r>
            <a:r>
              <a:rPr sz="800" spc="-1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stosowany</a:t>
            </a:r>
            <a:r>
              <a:rPr sz="800" spc="-120" dirty="0">
                <a:latin typeface="Tahoma"/>
                <a:cs typeface="Tahoma"/>
              </a:rPr>
              <a:t> </a:t>
            </a:r>
            <a:r>
              <a:rPr sz="800" spc="-85" dirty="0">
                <a:latin typeface="Tahoma"/>
                <a:cs typeface="Tahoma"/>
              </a:rPr>
              <a:t>w</a:t>
            </a:r>
            <a:r>
              <a:rPr sz="800" spc="-1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rolnictwie</a:t>
            </a:r>
            <a:r>
              <a:rPr sz="800" spc="-1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ekologicznym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na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podstawie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art.</a:t>
            </a:r>
            <a:r>
              <a:rPr sz="800" spc="-70" dirty="0">
                <a:latin typeface="Tahoma"/>
                <a:cs typeface="Tahoma"/>
              </a:rPr>
              <a:t> 16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ust.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5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Rozporządzenia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75" dirty="0">
                <a:latin typeface="Tahoma"/>
                <a:cs typeface="Tahoma"/>
              </a:rPr>
              <a:t>WE </a:t>
            </a:r>
            <a:r>
              <a:rPr sz="800" spc="-55" dirty="0">
                <a:latin typeface="Tahoma"/>
                <a:cs typeface="Tahoma"/>
              </a:rPr>
              <a:t>nr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834/2007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dn.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28.06.2007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85" dirty="0">
                <a:latin typeface="Tahoma"/>
                <a:cs typeface="Tahoma"/>
              </a:rPr>
              <a:t>w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sprawie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produkcji</a:t>
            </a:r>
            <a:r>
              <a:rPr sz="800" spc="-7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ekologicznej</a:t>
            </a:r>
            <a:endParaRPr sz="800">
              <a:latin typeface="Tahoma"/>
              <a:cs typeface="Tahoma"/>
            </a:endParaRPr>
          </a:p>
          <a:p>
            <a:pPr marL="12700" marR="165735">
              <a:lnSpc>
                <a:spcPct val="125000"/>
              </a:lnSpc>
            </a:pP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znakowania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produktów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ekologicznych,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 późniejszymi </a:t>
            </a:r>
            <a:r>
              <a:rPr sz="800" spc="-45" dirty="0">
                <a:latin typeface="Tahoma"/>
                <a:cs typeface="Tahoma"/>
              </a:rPr>
              <a:t>zmianami.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Posiada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certyfikat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dopuszczenia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produkcji </a:t>
            </a:r>
            <a:r>
              <a:rPr sz="800" spc="-40" dirty="0">
                <a:latin typeface="Tahoma"/>
                <a:cs typeface="Tahoma"/>
              </a:rPr>
              <a:t>ekologicznej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wydany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przez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Sohiscert,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Hiszpania.</a:t>
            </a:r>
            <a:endParaRPr sz="800">
              <a:latin typeface="Tahoma"/>
              <a:cs typeface="Tahoma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57196" y="654369"/>
            <a:ext cx="942975" cy="275590"/>
            <a:chOff x="457196" y="654369"/>
            <a:chExt cx="942975" cy="275590"/>
          </a:xfrm>
        </p:grpSpPr>
        <p:sp>
          <p:nvSpPr>
            <p:cNvPr id="7" name="object 7"/>
            <p:cNvSpPr/>
            <p:nvPr/>
          </p:nvSpPr>
          <p:spPr>
            <a:xfrm>
              <a:off x="457196" y="654369"/>
              <a:ext cx="225425" cy="275590"/>
            </a:xfrm>
            <a:custGeom>
              <a:avLst/>
              <a:gdLst/>
              <a:ahLst/>
              <a:cxnLst/>
              <a:rect l="l" t="t" r="r" b="b"/>
              <a:pathLst>
                <a:path w="225425" h="275590">
                  <a:moveTo>
                    <a:pt x="120929" y="0"/>
                  </a:moveTo>
                  <a:lnTo>
                    <a:pt x="71885" y="9193"/>
                  </a:lnTo>
                  <a:lnTo>
                    <a:pt x="33299" y="36779"/>
                  </a:lnTo>
                  <a:lnTo>
                    <a:pt x="8320" y="80960"/>
                  </a:lnTo>
                  <a:lnTo>
                    <a:pt x="0" y="139992"/>
                  </a:lnTo>
                  <a:lnTo>
                    <a:pt x="2069" y="169748"/>
                  </a:lnTo>
                  <a:lnTo>
                    <a:pt x="18639" y="219269"/>
                  </a:lnTo>
                  <a:lnTo>
                    <a:pt x="50856" y="254891"/>
                  </a:lnTo>
                  <a:lnTo>
                    <a:pt x="93152" y="273007"/>
                  </a:lnTo>
                  <a:lnTo>
                    <a:pt x="117741" y="275272"/>
                  </a:lnTo>
                  <a:lnTo>
                    <a:pt x="137643" y="273950"/>
                  </a:lnTo>
                  <a:lnTo>
                    <a:pt x="186423" y="254114"/>
                  </a:lnTo>
                  <a:lnTo>
                    <a:pt x="218325" y="209771"/>
                  </a:lnTo>
                  <a:lnTo>
                    <a:pt x="225094" y="189382"/>
                  </a:lnTo>
                  <a:lnTo>
                    <a:pt x="174523" y="172859"/>
                  </a:lnTo>
                  <a:lnTo>
                    <a:pt x="170728" y="186496"/>
                  </a:lnTo>
                  <a:lnTo>
                    <a:pt x="165877" y="198185"/>
                  </a:lnTo>
                  <a:lnTo>
                    <a:pt x="136566" y="225921"/>
                  </a:lnTo>
                  <a:lnTo>
                    <a:pt x="117233" y="229323"/>
                  </a:lnTo>
                  <a:lnTo>
                    <a:pt x="103786" y="227987"/>
                  </a:lnTo>
                  <a:lnTo>
                    <a:pt x="71373" y="207898"/>
                  </a:lnTo>
                  <a:lnTo>
                    <a:pt x="54848" y="159421"/>
                  </a:lnTo>
                  <a:lnTo>
                    <a:pt x="53746" y="136004"/>
                  </a:lnTo>
                  <a:lnTo>
                    <a:pt x="54867" y="113858"/>
                  </a:lnTo>
                  <a:lnTo>
                    <a:pt x="71666" y="67182"/>
                  </a:lnTo>
                  <a:lnTo>
                    <a:pt x="104593" y="47264"/>
                  </a:lnTo>
                  <a:lnTo>
                    <a:pt x="118287" y="45935"/>
                  </a:lnTo>
                  <a:lnTo>
                    <a:pt x="128289" y="46685"/>
                  </a:lnTo>
                  <a:lnTo>
                    <a:pt x="165679" y="72086"/>
                  </a:lnTo>
                  <a:lnTo>
                    <a:pt x="172745" y="90601"/>
                  </a:lnTo>
                  <a:lnTo>
                    <a:pt x="224396" y="77901"/>
                  </a:lnTo>
                  <a:lnTo>
                    <a:pt x="206231" y="38345"/>
                  </a:lnTo>
                  <a:lnTo>
                    <a:pt x="163891" y="7219"/>
                  </a:lnTo>
                  <a:lnTo>
                    <a:pt x="143523" y="1804"/>
                  </a:lnTo>
                  <a:lnTo>
                    <a:pt x="12092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5567" y="727912"/>
              <a:ext cx="174853" cy="20154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93622" y="658914"/>
              <a:ext cx="280035" cy="271145"/>
            </a:xfrm>
            <a:custGeom>
              <a:avLst/>
              <a:gdLst/>
              <a:ahLst/>
              <a:cxnLst/>
              <a:rect l="l" t="t" r="r" b="b"/>
              <a:pathLst>
                <a:path w="280034" h="271144">
                  <a:moveTo>
                    <a:pt x="110350" y="262915"/>
                  </a:moveTo>
                  <a:lnTo>
                    <a:pt x="106108" y="223329"/>
                  </a:lnTo>
                  <a:lnTo>
                    <a:pt x="97434" y="226606"/>
                  </a:lnTo>
                  <a:lnTo>
                    <a:pt x="90766" y="228244"/>
                  </a:lnTo>
                  <a:lnTo>
                    <a:pt x="82892" y="228244"/>
                  </a:lnTo>
                  <a:lnTo>
                    <a:pt x="80124" y="227380"/>
                  </a:lnTo>
                  <a:lnTo>
                    <a:pt x="72453" y="114033"/>
                  </a:lnTo>
                  <a:lnTo>
                    <a:pt x="106299" y="114033"/>
                  </a:lnTo>
                  <a:lnTo>
                    <a:pt x="106299" y="73355"/>
                  </a:lnTo>
                  <a:lnTo>
                    <a:pt x="72453" y="73355"/>
                  </a:lnTo>
                  <a:lnTo>
                    <a:pt x="72453" y="5270"/>
                  </a:lnTo>
                  <a:lnTo>
                    <a:pt x="22720" y="35052"/>
                  </a:lnTo>
                  <a:lnTo>
                    <a:pt x="22720" y="73355"/>
                  </a:lnTo>
                  <a:lnTo>
                    <a:pt x="0" y="73355"/>
                  </a:lnTo>
                  <a:lnTo>
                    <a:pt x="0" y="114033"/>
                  </a:lnTo>
                  <a:lnTo>
                    <a:pt x="22720" y="114033"/>
                  </a:lnTo>
                  <a:lnTo>
                    <a:pt x="22720" y="198094"/>
                  </a:lnTo>
                  <a:lnTo>
                    <a:pt x="23126" y="220611"/>
                  </a:lnTo>
                  <a:lnTo>
                    <a:pt x="34620" y="258826"/>
                  </a:lnTo>
                  <a:lnTo>
                    <a:pt x="62280" y="270548"/>
                  </a:lnTo>
                  <a:lnTo>
                    <a:pt x="71196" y="270548"/>
                  </a:lnTo>
                  <a:lnTo>
                    <a:pt x="81851" y="270078"/>
                  </a:lnTo>
                  <a:lnTo>
                    <a:pt x="91922" y="268643"/>
                  </a:lnTo>
                  <a:lnTo>
                    <a:pt x="101422" y="266255"/>
                  </a:lnTo>
                  <a:lnTo>
                    <a:pt x="110350" y="262915"/>
                  </a:lnTo>
                  <a:close/>
                </a:path>
                <a:path w="280034" h="271144">
                  <a:moveTo>
                    <a:pt x="186994" y="73355"/>
                  </a:moveTo>
                  <a:lnTo>
                    <a:pt x="137477" y="73355"/>
                  </a:lnTo>
                  <a:lnTo>
                    <a:pt x="137477" y="266192"/>
                  </a:lnTo>
                  <a:lnTo>
                    <a:pt x="186994" y="266192"/>
                  </a:lnTo>
                  <a:lnTo>
                    <a:pt x="186994" y="73355"/>
                  </a:lnTo>
                  <a:close/>
                </a:path>
                <a:path w="280034" h="271144">
                  <a:moveTo>
                    <a:pt x="186994" y="0"/>
                  </a:moveTo>
                  <a:lnTo>
                    <a:pt x="137477" y="0"/>
                  </a:lnTo>
                  <a:lnTo>
                    <a:pt x="137477" y="47205"/>
                  </a:lnTo>
                  <a:lnTo>
                    <a:pt x="186994" y="47205"/>
                  </a:lnTo>
                  <a:lnTo>
                    <a:pt x="186994" y="0"/>
                  </a:lnTo>
                  <a:close/>
                </a:path>
                <a:path w="280034" h="271144">
                  <a:moveTo>
                    <a:pt x="279908" y="0"/>
                  </a:moveTo>
                  <a:lnTo>
                    <a:pt x="230352" y="0"/>
                  </a:lnTo>
                  <a:lnTo>
                    <a:pt x="230352" y="266179"/>
                  </a:lnTo>
                  <a:lnTo>
                    <a:pt x="279908" y="266179"/>
                  </a:lnTo>
                  <a:lnTo>
                    <a:pt x="27990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06835" y="727903"/>
              <a:ext cx="193217" cy="201549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1520738" y="658918"/>
            <a:ext cx="669925" cy="271145"/>
            <a:chOff x="1520738" y="658918"/>
            <a:chExt cx="669925" cy="271145"/>
          </a:xfrm>
        </p:grpSpPr>
        <p:sp>
          <p:nvSpPr>
            <p:cNvPr id="12" name="object 12"/>
            <p:cNvSpPr/>
            <p:nvPr/>
          </p:nvSpPr>
          <p:spPr>
            <a:xfrm>
              <a:off x="1520738" y="658918"/>
              <a:ext cx="250190" cy="266700"/>
            </a:xfrm>
            <a:custGeom>
              <a:avLst/>
              <a:gdLst/>
              <a:ahLst/>
              <a:cxnLst/>
              <a:rect l="l" t="t" r="r" b="b"/>
              <a:pathLst>
                <a:path w="250189" h="266700">
                  <a:moveTo>
                    <a:pt x="249593" y="0"/>
                  </a:moveTo>
                  <a:lnTo>
                    <a:pt x="171348" y="0"/>
                  </a:lnTo>
                  <a:lnTo>
                    <a:pt x="124980" y="181571"/>
                  </a:lnTo>
                  <a:lnTo>
                    <a:pt x="78092" y="0"/>
                  </a:lnTo>
                  <a:lnTo>
                    <a:pt x="0" y="0"/>
                  </a:lnTo>
                  <a:lnTo>
                    <a:pt x="0" y="266179"/>
                  </a:lnTo>
                  <a:lnTo>
                    <a:pt x="48463" y="266179"/>
                  </a:lnTo>
                  <a:lnTo>
                    <a:pt x="48463" y="56641"/>
                  </a:lnTo>
                  <a:lnTo>
                    <a:pt x="99593" y="266179"/>
                  </a:lnTo>
                  <a:lnTo>
                    <a:pt x="149834" y="266179"/>
                  </a:lnTo>
                  <a:lnTo>
                    <a:pt x="201129" y="56641"/>
                  </a:lnTo>
                  <a:lnTo>
                    <a:pt x="201129" y="266179"/>
                  </a:lnTo>
                  <a:lnTo>
                    <a:pt x="249593" y="266179"/>
                  </a:lnTo>
                  <a:lnTo>
                    <a:pt x="24959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04714" y="727903"/>
              <a:ext cx="385733" cy="201549"/>
            </a:xfrm>
            <a:prstGeom prst="rect">
              <a:avLst/>
            </a:prstGeom>
          </p:spPr>
        </p:pic>
      </p:grp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303764" y="688394"/>
            <a:ext cx="1166363" cy="1157230"/>
          </a:xfrm>
          <a:prstGeom prst="rect">
            <a:avLst/>
          </a:prstGeom>
        </p:spPr>
      </p:pic>
      <p:grpSp>
        <p:nvGrpSpPr>
          <p:cNvPr id="15" name="object 15"/>
          <p:cNvGrpSpPr/>
          <p:nvPr/>
        </p:nvGrpSpPr>
        <p:grpSpPr>
          <a:xfrm>
            <a:off x="6426001" y="626935"/>
            <a:ext cx="3023235" cy="330200"/>
            <a:chOff x="6426001" y="626935"/>
            <a:chExt cx="3023235" cy="330200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26001" y="661787"/>
              <a:ext cx="3022800" cy="29529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7045617" y="626935"/>
              <a:ext cx="73025" cy="153670"/>
            </a:xfrm>
            <a:custGeom>
              <a:avLst/>
              <a:gdLst/>
              <a:ahLst/>
              <a:cxnLst/>
              <a:rect l="l" t="t" r="r" b="b"/>
              <a:pathLst>
                <a:path w="73025" h="153670">
                  <a:moveTo>
                    <a:pt x="73025" y="112458"/>
                  </a:moveTo>
                  <a:lnTo>
                    <a:pt x="0" y="112458"/>
                  </a:lnTo>
                  <a:lnTo>
                    <a:pt x="0" y="153073"/>
                  </a:lnTo>
                  <a:lnTo>
                    <a:pt x="73025" y="153073"/>
                  </a:lnTo>
                  <a:lnTo>
                    <a:pt x="73025" y="112458"/>
                  </a:lnTo>
                  <a:close/>
                </a:path>
                <a:path w="73025" h="153670">
                  <a:moveTo>
                    <a:pt x="73025" y="56222"/>
                  </a:moveTo>
                  <a:lnTo>
                    <a:pt x="0" y="56222"/>
                  </a:lnTo>
                  <a:lnTo>
                    <a:pt x="0" y="86042"/>
                  </a:lnTo>
                  <a:lnTo>
                    <a:pt x="73025" y="86042"/>
                  </a:lnTo>
                  <a:lnTo>
                    <a:pt x="73025" y="56222"/>
                  </a:lnTo>
                  <a:close/>
                </a:path>
                <a:path w="73025" h="153670">
                  <a:moveTo>
                    <a:pt x="73025" y="0"/>
                  </a:moveTo>
                  <a:lnTo>
                    <a:pt x="0" y="0"/>
                  </a:lnTo>
                  <a:lnTo>
                    <a:pt x="0" y="18999"/>
                  </a:lnTo>
                  <a:lnTo>
                    <a:pt x="73025" y="18999"/>
                  </a:lnTo>
                  <a:lnTo>
                    <a:pt x="73025" y="0"/>
                  </a:lnTo>
                  <a:close/>
                </a:path>
              </a:pathLst>
            </a:custGeom>
            <a:solidFill>
              <a:srgbClr val="DF7E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8" name="object 1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0581348" y="671444"/>
            <a:ext cx="809816" cy="1109650"/>
          </a:xfrm>
          <a:prstGeom prst="rect">
            <a:avLst/>
          </a:prstGeom>
        </p:spPr>
      </p:pic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6385641" y="1284382"/>
            <a:ext cx="32829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75" dirty="0"/>
              <a:t>POPRAWIA</a:t>
            </a:r>
            <a:r>
              <a:rPr spc="85" dirty="0"/>
              <a:t> </a:t>
            </a:r>
            <a:r>
              <a:rPr spc="-175" dirty="0"/>
              <a:t>FIZYCZNE,</a:t>
            </a:r>
            <a:r>
              <a:rPr spc="80" dirty="0"/>
              <a:t> </a:t>
            </a:r>
            <a:r>
              <a:rPr spc="-70" dirty="0"/>
              <a:t>CHEMICZNE</a:t>
            </a:r>
          </a:p>
          <a:p>
            <a:pPr marL="12700">
              <a:lnSpc>
                <a:spcPct val="100000"/>
              </a:lnSpc>
            </a:pPr>
            <a:r>
              <a:rPr dirty="0"/>
              <a:t>I</a:t>
            </a:r>
            <a:r>
              <a:rPr spc="60" dirty="0"/>
              <a:t> </a:t>
            </a:r>
            <a:r>
              <a:rPr spc="-170" dirty="0"/>
              <a:t>BIOLOGICZNE</a:t>
            </a:r>
            <a:r>
              <a:rPr spc="60" dirty="0"/>
              <a:t> </a:t>
            </a:r>
            <a:r>
              <a:rPr spc="-180" dirty="0"/>
              <a:t>WŁAŚCIWOŚCI</a:t>
            </a:r>
            <a:r>
              <a:rPr spc="65" dirty="0"/>
              <a:t> </a:t>
            </a:r>
            <a:r>
              <a:rPr spc="-265" dirty="0"/>
              <a:t>GLEBY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444500" y="8114302"/>
            <a:ext cx="13652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70" dirty="0">
                <a:latin typeface="Trebuchet MS"/>
                <a:cs typeface="Trebuchet MS"/>
              </a:rPr>
              <a:t>14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1299647" y="8114302"/>
            <a:ext cx="13525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75" dirty="0">
                <a:latin typeface="Trebuchet MS"/>
                <a:cs typeface="Trebuchet MS"/>
              </a:rPr>
              <a:t>15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384499" y="3198327"/>
            <a:ext cx="154813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800" b="1" spc="-30" dirty="0">
                <a:latin typeface="Trebuchet MS"/>
                <a:cs typeface="Trebuchet MS"/>
              </a:rPr>
              <a:t>IBER</a:t>
            </a:r>
            <a:r>
              <a:rPr sz="800" b="1" spc="-40" dirty="0">
                <a:latin typeface="Trebuchet MS"/>
                <a:cs typeface="Trebuchet MS"/>
              </a:rPr>
              <a:t> </a:t>
            </a:r>
            <a:r>
              <a:rPr sz="800" b="1" spc="-30" dirty="0">
                <a:latin typeface="Trebuchet MS"/>
                <a:cs typeface="Trebuchet MS"/>
              </a:rPr>
              <a:t>HUMUS</a:t>
            </a:r>
            <a:r>
              <a:rPr sz="800" b="1" spc="-40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Ps</a:t>
            </a:r>
            <a:r>
              <a:rPr sz="800" b="1" spc="-35" dirty="0">
                <a:latin typeface="Trebuchet MS"/>
                <a:cs typeface="Trebuchet MS"/>
              </a:rPr>
              <a:t> </a:t>
            </a:r>
            <a:r>
              <a:rPr sz="800" b="1" spc="-75" dirty="0">
                <a:latin typeface="Trebuchet MS"/>
                <a:cs typeface="Trebuchet MS"/>
              </a:rPr>
              <a:t>90</a:t>
            </a:r>
            <a:r>
              <a:rPr sz="800" b="1" spc="-40" dirty="0">
                <a:latin typeface="Trebuchet MS"/>
                <a:cs typeface="Trebuchet MS"/>
              </a:rPr>
              <a:t> </a:t>
            </a:r>
            <a:r>
              <a:rPr sz="800" b="1" spc="-55" dirty="0">
                <a:latin typeface="Trebuchet MS"/>
                <a:cs typeface="Trebuchet MS"/>
              </a:rPr>
              <a:t>ULTRA</a:t>
            </a:r>
            <a:r>
              <a:rPr sz="800" b="1" spc="-45" dirty="0">
                <a:latin typeface="Trebuchet MS"/>
                <a:cs typeface="Trebuchet MS"/>
              </a:rPr>
              <a:t> </a:t>
            </a:r>
            <a:r>
              <a:rPr sz="800" spc="-10" dirty="0">
                <a:latin typeface="Tahoma"/>
                <a:cs typeface="Tahoma"/>
              </a:rPr>
              <a:t>zawiera: </a:t>
            </a:r>
            <a:r>
              <a:rPr sz="800" spc="-35" dirty="0">
                <a:latin typeface="Tahoma"/>
                <a:cs typeface="Tahoma"/>
              </a:rPr>
              <a:t>EKSTRAKT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HUMUSOWY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CAŁKOWITY </a:t>
            </a:r>
            <a:r>
              <a:rPr sz="800" spc="-50" dirty="0">
                <a:latin typeface="Tahoma"/>
                <a:cs typeface="Tahoma"/>
              </a:rPr>
              <a:t>KWASY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HUMINOWE</a:t>
            </a: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50" dirty="0">
                <a:latin typeface="Tahoma"/>
                <a:cs typeface="Tahoma"/>
              </a:rPr>
              <a:t>KWASY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FULWOWE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384499" y="1981802"/>
            <a:ext cx="4951095" cy="5966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905">
              <a:lnSpc>
                <a:spcPct val="111100"/>
              </a:lnSpc>
              <a:spcBef>
                <a:spcPts val="100"/>
              </a:spcBef>
            </a:pPr>
            <a:r>
              <a:rPr sz="900" b="1" spc="-10" dirty="0">
                <a:solidFill>
                  <a:srgbClr val="D51C17"/>
                </a:solidFill>
                <a:latin typeface="Trebuchet MS"/>
                <a:cs typeface="Trebuchet MS"/>
              </a:rPr>
              <a:t>IBER-HUMUS</a:t>
            </a:r>
            <a:r>
              <a:rPr sz="900" b="1" spc="-5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jest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rozpuszczalnym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ekstraktem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humusowym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pochodzącym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z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leonardytu.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Składa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się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z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20" dirty="0">
                <a:latin typeface="Trebuchet MS"/>
                <a:cs typeface="Trebuchet MS"/>
              </a:rPr>
              <a:t>soli </a:t>
            </a:r>
            <a:r>
              <a:rPr sz="900" spc="-55" dirty="0">
                <a:latin typeface="Trebuchet MS"/>
                <a:cs typeface="Trebuchet MS"/>
              </a:rPr>
              <a:t>potasowych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wysokiej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zawartości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kwasów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huminowych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fulwowych.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Cechuje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się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wysoką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35" dirty="0">
                <a:latin typeface="Trebuchet MS"/>
                <a:cs typeface="Trebuchet MS"/>
              </a:rPr>
              <a:t>rozpuszczalnością. </a:t>
            </a:r>
            <a:r>
              <a:rPr sz="900" spc="-45" dirty="0">
                <a:latin typeface="Trebuchet MS"/>
                <a:cs typeface="Trebuchet MS"/>
              </a:rPr>
              <a:t>Doskonałe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połączenie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efektów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działania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substancji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huminowych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(efekt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stabilny)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fulwowych</a:t>
            </a:r>
            <a:r>
              <a:rPr sz="900" spc="-1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(efekt </a:t>
            </a:r>
            <a:r>
              <a:rPr sz="900" spc="-65" dirty="0">
                <a:latin typeface="Trebuchet MS"/>
                <a:cs typeface="Trebuchet MS"/>
              </a:rPr>
              <a:t>natychmiastowy)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IBER-</a:t>
            </a:r>
            <a:r>
              <a:rPr sz="900" spc="-35" dirty="0">
                <a:latin typeface="Trebuchet MS"/>
                <a:cs typeface="Trebuchet MS"/>
              </a:rPr>
              <a:t>HUMUS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nadaje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produktowi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idealną</a:t>
            </a:r>
            <a:r>
              <a:rPr sz="900" spc="-1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równowagę.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Zastosowanie</a:t>
            </a:r>
            <a:r>
              <a:rPr sz="90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kwasów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humusowych </a:t>
            </a:r>
            <a:r>
              <a:rPr sz="900" spc="-55" dirty="0">
                <a:latin typeface="Trebuchet MS"/>
                <a:cs typeface="Trebuchet MS"/>
              </a:rPr>
              <a:t>korzystnie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wpływa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na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wszystkie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właściwości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gleby.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Poprawia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dostępność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składników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pokarmowych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glebie </a:t>
            </a:r>
            <a:r>
              <a:rPr sz="900" spc="-60" dirty="0">
                <a:latin typeface="Trebuchet MS"/>
                <a:cs typeface="Trebuchet MS"/>
              </a:rPr>
              <a:t>oraz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zwiększa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potencjał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zatrzymywania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85" dirty="0">
                <a:latin typeface="Trebuchet MS"/>
                <a:cs typeface="Trebuchet MS"/>
              </a:rPr>
              <a:t>wody.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Regularne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stosowanie</a:t>
            </a:r>
            <a:r>
              <a:rPr sz="900" spc="-5" dirty="0">
                <a:latin typeface="Trebuchet MS"/>
                <a:cs typeface="Trebuchet MS"/>
              </a:rPr>
              <a:t> </a:t>
            </a:r>
            <a:r>
              <a:rPr sz="900" b="1" spc="-10" dirty="0">
                <a:solidFill>
                  <a:srgbClr val="D51C17"/>
                </a:solidFill>
                <a:latin typeface="Trebuchet MS"/>
                <a:cs typeface="Trebuchet MS"/>
              </a:rPr>
              <a:t>IBER-HUMUS</a:t>
            </a:r>
            <a:r>
              <a:rPr sz="900" b="1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utrzymuje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prawidłowe </a:t>
            </a:r>
            <a:r>
              <a:rPr sz="900" spc="-70" dirty="0">
                <a:latin typeface="Trebuchet MS"/>
                <a:cs typeface="Trebuchet MS"/>
              </a:rPr>
              <a:t>parametry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gleby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oraz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wpływa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na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jakość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wielkość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uzyskiwanych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plonów.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30"/>
              </a:spcBef>
            </a:pPr>
            <a:endParaRPr sz="900">
              <a:latin typeface="Trebuchet MS"/>
              <a:cs typeface="Trebuchet MS"/>
            </a:endParaRPr>
          </a:p>
          <a:p>
            <a:pPr marL="1841500">
              <a:lnSpc>
                <a:spcPct val="100000"/>
              </a:lnSpc>
            </a:pPr>
            <a:r>
              <a:rPr sz="800" spc="-25" dirty="0">
                <a:latin typeface="Tahoma"/>
                <a:cs typeface="Tahoma"/>
              </a:rPr>
              <a:t>85%</a:t>
            </a:r>
            <a:endParaRPr sz="800">
              <a:latin typeface="Tahoma"/>
              <a:cs typeface="Tahoma"/>
            </a:endParaRPr>
          </a:p>
          <a:p>
            <a:pPr marL="1841500">
              <a:lnSpc>
                <a:spcPct val="100000"/>
              </a:lnSpc>
              <a:spcBef>
                <a:spcPts val="240"/>
              </a:spcBef>
            </a:pPr>
            <a:r>
              <a:rPr sz="800" spc="-25" dirty="0">
                <a:latin typeface="Tahoma"/>
                <a:cs typeface="Tahoma"/>
              </a:rPr>
              <a:t>70%</a:t>
            </a:r>
            <a:endParaRPr sz="800">
              <a:latin typeface="Tahoma"/>
              <a:cs typeface="Tahoma"/>
            </a:endParaRPr>
          </a:p>
          <a:p>
            <a:pPr marL="12700" marR="2940050" indent="1828800">
              <a:lnSpc>
                <a:spcPct val="125000"/>
              </a:lnSpc>
              <a:tabLst>
                <a:tab pos="1840864" algn="l"/>
              </a:tabLst>
            </a:pPr>
            <a:r>
              <a:rPr sz="800" spc="-150" dirty="0">
                <a:latin typeface="Tahoma"/>
                <a:cs typeface="Tahoma"/>
              </a:rPr>
              <a:t>15%</a:t>
            </a:r>
            <a:r>
              <a:rPr sz="800" spc="50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POTAS</a:t>
            </a:r>
            <a:r>
              <a:rPr sz="800" spc="-6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ROZPUSZCZALNY</a:t>
            </a:r>
            <a:r>
              <a:rPr sz="800" spc="-6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CAŁKOWICIE</a:t>
            </a:r>
            <a:r>
              <a:rPr sz="800" spc="-6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K</a:t>
            </a:r>
            <a:r>
              <a:rPr sz="800" spc="-35" dirty="0">
                <a:latin typeface="Trebuchet MS"/>
                <a:cs typeface="Trebuchet MS"/>
              </a:rPr>
              <a:t>2</a:t>
            </a:r>
            <a:r>
              <a:rPr sz="800" spc="-35" dirty="0">
                <a:latin typeface="Tahoma"/>
                <a:cs typeface="Tahoma"/>
              </a:rPr>
              <a:t>O</a:t>
            </a:r>
            <a:r>
              <a:rPr sz="800" spc="17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8% pH</a:t>
            </a:r>
            <a:r>
              <a:rPr sz="800" dirty="0">
                <a:latin typeface="Tahoma"/>
                <a:cs typeface="Tahoma"/>
              </a:rPr>
              <a:t>	</a:t>
            </a:r>
            <a:r>
              <a:rPr sz="800" spc="-25" dirty="0">
                <a:latin typeface="Tahoma"/>
                <a:cs typeface="Tahoma"/>
              </a:rPr>
              <a:t>9,5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800">
              <a:latin typeface="Tahoma"/>
              <a:cs typeface="Tahoma"/>
            </a:endParaRPr>
          </a:p>
          <a:p>
            <a:pPr marL="13970">
              <a:lnSpc>
                <a:spcPct val="100000"/>
              </a:lnSpc>
            </a:pPr>
            <a:r>
              <a:rPr sz="800" b="1" spc="-25" dirty="0">
                <a:latin typeface="Trebuchet MS"/>
                <a:cs typeface="Trebuchet MS"/>
              </a:rPr>
              <a:t>POCHODZENIE:</a:t>
            </a:r>
            <a:r>
              <a:rPr sz="800" b="1" spc="5" dirty="0">
                <a:latin typeface="Trebuchet MS"/>
                <a:cs typeface="Trebuchet MS"/>
              </a:rPr>
              <a:t> </a:t>
            </a:r>
            <a:r>
              <a:rPr sz="800" spc="-114" dirty="0">
                <a:latin typeface="Tahoma"/>
                <a:cs typeface="Tahoma"/>
              </a:rPr>
              <a:t>100%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Leonardytowe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Poprawia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strukturę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wszystkich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typów</a:t>
            </a:r>
            <a:r>
              <a:rPr sz="800" spc="-20" dirty="0">
                <a:latin typeface="Tahoma"/>
                <a:cs typeface="Tahoma"/>
              </a:rPr>
              <a:t> gleb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0" dirty="0">
                <a:latin typeface="Tahoma"/>
                <a:cs typeface="Tahoma"/>
              </a:rPr>
              <a:t>Zwiększa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dopływ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składników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odżywczych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0" dirty="0">
                <a:latin typeface="Tahoma"/>
                <a:cs typeface="Tahoma"/>
              </a:rPr>
              <a:t>Zwiększa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retencję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wodną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(CR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A)</a:t>
            </a:r>
            <a:endParaRPr sz="800">
              <a:latin typeface="Tahoma"/>
              <a:cs typeface="Tahoma"/>
            </a:endParaRPr>
          </a:p>
          <a:p>
            <a:pPr marL="192405" marR="2965450" indent="-180340">
              <a:lnSpc>
                <a:spcPct val="125000"/>
              </a:lnSpc>
              <a:buChar char="•"/>
              <a:tabLst>
                <a:tab pos="192405" algn="l"/>
              </a:tabLst>
            </a:pPr>
            <a:r>
              <a:rPr sz="800" spc="-40" dirty="0">
                <a:latin typeface="Tahoma"/>
                <a:cs typeface="Tahoma"/>
              </a:rPr>
              <a:t>Zwiększa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zdolność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kationo-</a:t>
            </a:r>
            <a:r>
              <a:rPr sz="800" spc="-55" dirty="0">
                <a:latin typeface="Tahoma"/>
                <a:cs typeface="Tahoma"/>
              </a:rPr>
              <a:t>wymienną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(CIC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)</a:t>
            </a:r>
            <a:r>
              <a:rPr sz="800" spc="-40" dirty="0">
                <a:latin typeface="Tahoma"/>
                <a:cs typeface="Tahoma"/>
              </a:rPr>
              <a:t> oraz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stanowi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bufor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gleby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Poprawia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populacje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drobnoustrojów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glebie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Zapobiega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erozji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gleby.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0"/>
              </a:spcBef>
            </a:pPr>
            <a:endParaRPr sz="800">
              <a:latin typeface="Tahoma"/>
              <a:cs typeface="Tahoma"/>
            </a:endParaRPr>
          </a:p>
          <a:p>
            <a:pPr marL="13970">
              <a:lnSpc>
                <a:spcPct val="100000"/>
              </a:lnSpc>
              <a:spcBef>
                <a:spcPts val="5"/>
              </a:spcBef>
            </a:pPr>
            <a:r>
              <a:rPr sz="800" b="1" spc="-10" dirty="0">
                <a:latin typeface="Trebuchet MS"/>
                <a:cs typeface="Trebuchet MS"/>
              </a:rPr>
              <a:t>ZASTOSOWANIE: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35" dirty="0">
                <a:latin typeface="Tahoma"/>
                <a:cs typeface="Tahoma"/>
              </a:rPr>
              <a:t>Zaleca </a:t>
            </a:r>
            <a:r>
              <a:rPr sz="800" spc="-30" dirty="0">
                <a:latin typeface="Tahoma"/>
                <a:cs typeface="Tahoma"/>
              </a:rPr>
              <a:t>się </a:t>
            </a:r>
            <a:r>
              <a:rPr sz="800" spc="-75" dirty="0">
                <a:latin typeface="Tahoma"/>
                <a:cs typeface="Tahoma"/>
              </a:rPr>
              <a:t>we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wszystkich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uprawach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rolniczych.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0"/>
              </a:spcBef>
            </a:pPr>
            <a:endParaRPr sz="800">
              <a:latin typeface="Tahoma"/>
              <a:cs typeface="Tahoma"/>
            </a:endParaRPr>
          </a:p>
          <a:p>
            <a:pPr marL="14604">
              <a:lnSpc>
                <a:spcPct val="100000"/>
              </a:lnSpc>
            </a:pPr>
            <a:r>
              <a:rPr sz="800" b="1" spc="-10" dirty="0">
                <a:latin typeface="Trebuchet MS"/>
                <a:cs typeface="Trebuchet MS"/>
              </a:rPr>
              <a:t>UWAGA:</a:t>
            </a:r>
            <a:endParaRPr sz="800">
              <a:latin typeface="Trebuchet MS"/>
              <a:cs typeface="Trebuchet MS"/>
            </a:endParaRPr>
          </a:p>
          <a:p>
            <a:pPr marL="12700" marR="2513965">
              <a:lnSpc>
                <a:spcPct val="125000"/>
              </a:lnSpc>
            </a:pPr>
            <a:r>
              <a:rPr sz="800" spc="-40" dirty="0">
                <a:latin typeface="Tahoma"/>
                <a:cs typeface="Tahoma"/>
              </a:rPr>
              <a:t>Produkt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jest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bardzo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dobrze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rozpuszczalny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wodzie.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Nie </a:t>
            </a:r>
            <a:r>
              <a:rPr sz="800" spc="-30" dirty="0">
                <a:latin typeface="Tahoma"/>
                <a:cs typeface="Tahoma"/>
              </a:rPr>
              <a:t>mieszać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polifosforanami.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Nie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stosować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roztworze</a:t>
            </a:r>
            <a:r>
              <a:rPr sz="800" spc="-20" dirty="0">
                <a:latin typeface="Tahoma"/>
                <a:cs typeface="Tahoma"/>
              </a:rPr>
              <a:t> wody </a:t>
            </a:r>
            <a:r>
              <a:rPr sz="800" spc="-45" dirty="0">
                <a:latin typeface="Tahoma"/>
                <a:cs typeface="Tahoma"/>
              </a:rPr>
              <a:t>poniżej </a:t>
            </a:r>
            <a:r>
              <a:rPr sz="800" spc="-55" dirty="0">
                <a:latin typeface="Tahoma"/>
                <a:cs typeface="Tahoma"/>
              </a:rPr>
              <a:t>pH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4,5.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800">
              <a:latin typeface="Tahoma"/>
              <a:cs typeface="Tahoma"/>
            </a:endParaRPr>
          </a:p>
          <a:p>
            <a:pPr marL="14604">
              <a:lnSpc>
                <a:spcPct val="100000"/>
              </a:lnSpc>
            </a:pPr>
            <a:r>
              <a:rPr sz="800" b="1" spc="-10" dirty="0">
                <a:latin typeface="Trebuchet MS"/>
                <a:cs typeface="Trebuchet MS"/>
              </a:rPr>
              <a:t>DAWKOWANIE:</a:t>
            </a:r>
            <a:endParaRPr sz="800">
              <a:latin typeface="Trebuchet MS"/>
              <a:cs typeface="Trebuchet MS"/>
            </a:endParaRPr>
          </a:p>
          <a:p>
            <a:pPr marL="12700" marR="3027045">
              <a:lnSpc>
                <a:spcPct val="125000"/>
              </a:lnSpc>
            </a:pPr>
            <a:r>
              <a:rPr sz="800" spc="-50" dirty="0">
                <a:latin typeface="Tahoma"/>
                <a:cs typeface="Tahoma"/>
              </a:rPr>
              <a:t>Fertygacja: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75" dirty="0">
                <a:latin typeface="Tahoma"/>
                <a:cs typeface="Tahoma"/>
              </a:rPr>
              <a:t>8-</a:t>
            </a:r>
            <a:r>
              <a:rPr sz="800" spc="-65" dirty="0">
                <a:latin typeface="Tahoma"/>
                <a:cs typeface="Tahoma"/>
              </a:rPr>
              <a:t>10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kg/ha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trakcie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całego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sezonu wegetacyjnego.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75"/>
              </a:spcBef>
            </a:pPr>
            <a:endParaRPr sz="800">
              <a:latin typeface="Tahoma"/>
              <a:cs typeface="Tahoma"/>
            </a:endParaRPr>
          </a:p>
          <a:p>
            <a:pPr marL="14604">
              <a:lnSpc>
                <a:spcPct val="100000"/>
              </a:lnSpc>
            </a:pPr>
            <a:r>
              <a:rPr sz="800" b="1" dirty="0">
                <a:latin typeface="Trebuchet MS"/>
                <a:cs typeface="Trebuchet MS"/>
              </a:rPr>
              <a:t>APLIKACJA</a:t>
            </a:r>
            <a:r>
              <a:rPr sz="800" b="1" spc="-25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NA</a:t>
            </a:r>
            <a:r>
              <a:rPr sz="800" b="1" spc="-20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GLEBĘ:</a:t>
            </a:r>
            <a:endParaRPr sz="800">
              <a:latin typeface="Trebuchet MS"/>
              <a:cs typeface="Trebuchet MS"/>
            </a:endParaRPr>
          </a:p>
          <a:p>
            <a:pPr marL="12700" marR="2543175">
              <a:lnSpc>
                <a:spcPct val="125000"/>
              </a:lnSpc>
            </a:pPr>
            <a:r>
              <a:rPr sz="800" spc="-55" dirty="0">
                <a:latin typeface="Tahoma"/>
                <a:cs typeface="Tahoma"/>
              </a:rPr>
              <a:t>2,5-</a:t>
            </a:r>
            <a:r>
              <a:rPr sz="800" spc="-60" dirty="0">
                <a:latin typeface="Tahoma"/>
                <a:cs typeface="Tahoma"/>
              </a:rPr>
              <a:t>5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kg/ha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przed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wysadzeniem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lub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początku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wegetacji. </a:t>
            </a:r>
            <a:r>
              <a:rPr sz="800" spc="-70" dirty="0">
                <a:latin typeface="Tahoma"/>
                <a:cs typeface="Tahoma"/>
              </a:rPr>
              <a:t>Dawkę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2,5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kg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można</a:t>
            </a:r>
            <a:r>
              <a:rPr sz="800" spc="-35" dirty="0">
                <a:latin typeface="Tahoma"/>
                <a:cs typeface="Tahoma"/>
              </a:rPr>
              <a:t> stosować </a:t>
            </a:r>
            <a:r>
              <a:rPr sz="800" spc="-10" dirty="0">
                <a:latin typeface="Tahoma"/>
                <a:cs typeface="Tahoma"/>
              </a:rPr>
              <a:t>dwukrotnie.</a:t>
            </a:r>
            <a:endParaRPr sz="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12956" y="8127002"/>
            <a:ext cx="10858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35"/>
              </a:lnSpc>
            </a:pPr>
            <a:r>
              <a:rPr sz="1200" spc="-229" dirty="0">
                <a:latin typeface="Trebuchet MS"/>
                <a:cs typeface="Trebuchet MS"/>
              </a:rPr>
              <a:t>17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5640" y="1284382"/>
            <a:ext cx="29591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165" dirty="0"/>
              <a:t>KRZEM</a:t>
            </a:r>
            <a:r>
              <a:rPr spc="50" dirty="0"/>
              <a:t> </a:t>
            </a:r>
            <a:r>
              <a:rPr spc="-254" dirty="0"/>
              <a:t>DLA</a:t>
            </a:r>
            <a:r>
              <a:rPr spc="75" dirty="0"/>
              <a:t> </a:t>
            </a:r>
            <a:r>
              <a:rPr spc="-190" dirty="0"/>
              <a:t>ZRÓWNOWAŻONEGO </a:t>
            </a:r>
            <a:r>
              <a:rPr spc="-100" dirty="0"/>
              <a:t>ROLNICTWA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4500" y="1981802"/>
            <a:ext cx="5029200" cy="1242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1100"/>
              </a:lnSpc>
              <a:spcBef>
                <a:spcPts val="100"/>
              </a:spcBef>
            </a:pPr>
            <a:r>
              <a:rPr sz="900" b="1" spc="-45" dirty="0">
                <a:solidFill>
                  <a:srgbClr val="D51C17"/>
                </a:solidFill>
                <a:latin typeface="Trebuchet MS"/>
                <a:cs typeface="Trebuchet MS"/>
              </a:rPr>
              <a:t>Eckosil</a:t>
            </a:r>
            <a:r>
              <a:rPr sz="900" b="1" spc="-3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zawiera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krzem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formie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kwasu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ortokrzemowego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(2,5%),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który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poprawia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pobieranie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składników </a:t>
            </a:r>
            <a:r>
              <a:rPr sz="900" spc="-70" dirty="0">
                <a:latin typeface="Trebuchet MS"/>
                <a:cs typeface="Trebuchet MS"/>
              </a:rPr>
              <a:t>pokarmowych,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parametry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jakościowe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plonu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oraz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zwiększa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odporność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rośliny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na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40" dirty="0">
                <a:latin typeface="Trebuchet MS"/>
                <a:cs typeface="Trebuchet MS"/>
              </a:rPr>
              <a:t>stres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abiotyczny,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taki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jak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niskie </a:t>
            </a:r>
            <a:r>
              <a:rPr sz="900" spc="-85" dirty="0">
                <a:latin typeface="Trebuchet MS"/>
                <a:cs typeface="Trebuchet MS"/>
              </a:rPr>
              <a:t>temperatury,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upały,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45" dirty="0">
                <a:latin typeface="Trebuchet MS"/>
                <a:cs typeface="Trebuchet MS"/>
              </a:rPr>
              <a:t>susza,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wiatr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oraz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zasolenie.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b="1" spc="-45" dirty="0">
                <a:solidFill>
                  <a:srgbClr val="D51C17"/>
                </a:solidFill>
                <a:latin typeface="Trebuchet MS"/>
                <a:cs typeface="Trebuchet MS"/>
              </a:rPr>
              <a:t>Eckosil</a:t>
            </a:r>
            <a:r>
              <a:rPr sz="900" b="1" spc="-20" dirty="0">
                <a:solidFill>
                  <a:srgbClr val="D51C17"/>
                </a:solidFill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dodatkowo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zawiera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żelazo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85" dirty="0">
                <a:latin typeface="Trebuchet MS"/>
                <a:cs typeface="Trebuchet MS"/>
              </a:rPr>
              <a:t>(1,2%),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cynk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85" dirty="0">
                <a:latin typeface="Trebuchet MS"/>
                <a:cs typeface="Trebuchet MS"/>
              </a:rPr>
              <a:t>(1,0%),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25" dirty="0">
                <a:latin typeface="Trebuchet MS"/>
                <a:cs typeface="Trebuchet MS"/>
              </a:rPr>
              <a:t>molibden </a:t>
            </a:r>
            <a:r>
              <a:rPr sz="900" spc="-70" dirty="0">
                <a:latin typeface="Trebuchet MS"/>
                <a:cs typeface="Trebuchet MS"/>
              </a:rPr>
              <a:t>(0,035%).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Żelazo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bierze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udział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procesach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respiracji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fotosyntezy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oraz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uczestniczy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syntezie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chlorofilu,</a:t>
            </a:r>
            <a:endParaRPr sz="900">
              <a:latin typeface="Trebuchet MS"/>
              <a:cs typeface="Trebuchet MS"/>
            </a:endParaRPr>
          </a:p>
          <a:p>
            <a:pPr marL="12700" marR="275590">
              <a:lnSpc>
                <a:spcPct val="111100"/>
              </a:lnSpc>
            </a:pPr>
            <a:r>
              <a:rPr sz="900" spc="-55" dirty="0">
                <a:latin typeface="Trebuchet MS"/>
                <a:cs typeface="Trebuchet MS"/>
              </a:rPr>
              <a:t>cynk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wpływa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bezpośrednio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na</a:t>
            </a:r>
            <a:r>
              <a:rPr sz="900" spc="-30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syntezę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kwasu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nukleinowego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oraz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75" dirty="0">
                <a:latin typeface="Trebuchet MS"/>
                <a:cs typeface="Trebuchet MS"/>
              </a:rPr>
              <a:t>tworzenie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białek,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molibden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bierze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udział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metabolizmie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80" dirty="0">
                <a:latin typeface="Trebuchet MS"/>
                <a:cs typeface="Trebuchet MS"/>
              </a:rPr>
              <a:t>azotu,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a</a:t>
            </a:r>
            <a:r>
              <a:rPr sz="900" spc="-45" dirty="0">
                <a:latin typeface="Trebuchet MS"/>
                <a:cs typeface="Trebuchet MS"/>
              </a:rPr>
              <a:t> zwłaszcza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110" dirty="0">
                <a:latin typeface="Trebuchet MS"/>
                <a:cs typeface="Trebuchet MS"/>
              </a:rPr>
              <a:t>w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tworzeniu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60" dirty="0">
                <a:latin typeface="Trebuchet MS"/>
                <a:cs typeface="Trebuchet MS"/>
              </a:rPr>
              <a:t>aminokwasów</a:t>
            </a:r>
            <a:r>
              <a:rPr sz="900" spc="-40" dirty="0">
                <a:latin typeface="Trebuchet MS"/>
                <a:cs typeface="Trebuchet MS"/>
              </a:rPr>
              <a:t> </a:t>
            </a:r>
            <a:r>
              <a:rPr sz="900" spc="-70" dirty="0">
                <a:latin typeface="Trebuchet MS"/>
                <a:cs typeface="Trebuchet MS"/>
              </a:rPr>
              <a:t>i</a:t>
            </a:r>
            <a:r>
              <a:rPr sz="900" spc="-3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enzymów.</a:t>
            </a:r>
            <a:endParaRPr sz="9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75"/>
              </a:spcBef>
            </a:pPr>
            <a:endParaRPr sz="9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800" spc="-35" dirty="0">
                <a:latin typeface="Tahoma"/>
                <a:cs typeface="Tahoma"/>
              </a:rPr>
              <a:t>Eckosil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zwiera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krzem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biodostępnej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 </a:t>
            </a:r>
            <a:r>
              <a:rPr sz="800" spc="-50" dirty="0">
                <a:latin typeface="Tahoma"/>
                <a:cs typeface="Tahoma"/>
              </a:rPr>
              <a:t>najlepiej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przyswajanej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przez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rośliny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formie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kwasu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ortokrzemowego.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384457" y="2009704"/>
            <a:ext cx="4804410" cy="1216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latin typeface="Trebuchet MS"/>
                <a:cs typeface="Trebuchet MS"/>
              </a:rPr>
              <a:t>STRES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b="1" spc="-30" dirty="0">
                <a:latin typeface="Trebuchet MS"/>
                <a:cs typeface="Trebuchet MS"/>
              </a:rPr>
              <a:t>SPOWODOWANY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dirty="0">
                <a:latin typeface="Trebuchet MS"/>
                <a:cs typeface="Trebuchet MS"/>
              </a:rPr>
              <a:t>PRZEZ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spc="-25" dirty="0">
                <a:latin typeface="Trebuchet MS"/>
                <a:cs typeface="Trebuchet MS"/>
              </a:rPr>
              <a:t>CHOROBY</a:t>
            </a:r>
            <a:r>
              <a:rPr sz="800" b="1" spc="-10" dirty="0">
                <a:latin typeface="Trebuchet MS"/>
                <a:cs typeface="Trebuchet MS"/>
              </a:rPr>
              <a:t> </a:t>
            </a:r>
            <a:r>
              <a:rPr sz="800" b="1" dirty="0">
                <a:latin typeface="Trebuchet MS"/>
                <a:cs typeface="Trebuchet MS"/>
              </a:rPr>
              <a:t>I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SZKODNIKI</a:t>
            </a:r>
            <a:endParaRPr sz="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270"/>
              </a:spcBef>
            </a:pPr>
            <a:endParaRPr sz="800">
              <a:latin typeface="Trebuchet MS"/>
              <a:cs typeface="Trebuchet MS"/>
            </a:endParaRPr>
          </a:p>
          <a:p>
            <a:pPr marL="12700" marR="176530">
              <a:lnSpc>
                <a:spcPct val="125000"/>
              </a:lnSpc>
            </a:pPr>
            <a:r>
              <a:rPr sz="800" spc="-50" dirty="0">
                <a:latin typeface="Tahoma"/>
                <a:cs typeface="Tahoma"/>
              </a:rPr>
              <a:t>Akumulacja</a:t>
            </a:r>
            <a:r>
              <a:rPr sz="800" spc="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krzemu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komórkach</a:t>
            </a:r>
            <a:r>
              <a:rPr sz="800" spc="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roślinnych</a:t>
            </a:r>
            <a:r>
              <a:rPr sz="800" spc="1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zmniejsza</a:t>
            </a:r>
            <a:r>
              <a:rPr sz="800" spc="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prawdopodobieństwo</a:t>
            </a:r>
            <a:r>
              <a:rPr sz="800" spc="1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wystąpienia</a:t>
            </a:r>
            <a:r>
              <a:rPr sz="800" spc="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słabszych</a:t>
            </a:r>
            <a:r>
              <a:rPr sz="800" spc="1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powierzchni,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których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kiełkują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zarodniki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grzybowe.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Straty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spowodowane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chorobami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grzybowymi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będę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dzięki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temu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mniejsze.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spc="-40" dirty="0">
                <a:latin typeface="Tahoma"/>
                <a:cs typeface="Tahoma"/>
              </a:rPr>
              <a:t>Krzem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pozostaje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również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powierzchni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rośliny,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formując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polimorficzne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kryształy,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których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obecność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działa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drażniąco</a:t>
            </a:r>
            <a:r>
              <a:rPr sz="800" spc="50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35" dirty="0">
                <a:latin typeface="Tahoma"/>
                <a:cs typeface="Tahoma"/>
              </a:rPr>
              <a:t> odstraszająco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szkodniki,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dzięki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czemu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powodują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one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mniej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uszkodzeń.</a:t>
            </a:r>
            <a:endParaRPr sz="8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70"/>
              </a:spcBef>
            </a:pPr>
            <a:endParaRPr sz="8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900" spc="-55" dirty="0">
                <a:latin typeface="Trebuchet MS"/>
                <a:cs typeface="Trebuchet MS"/>
              </a:rPr>
              <a:t>Mechanizm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pobierania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50" dirty="0">
                <a:latin typeface="Trebuchet MS"/>
                <a:cs typeface="Trebuchet MS"/>
              </a:rPr>
              <a:t>składników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65" dirty="0">
                <a:latin typeface="Trebuchet MS"/>
                <a:cs typeface="Trebuchet MS"/>
              </a:rPr>
              <a:t>pokarmowych</a:t>
            </a:r>
            <a:r>
              <a:rPr sz="900" spc="-20" dirty="0">
                <a:latin typeface="Trebuchet MS"/>
                <a:cs typeface="Trebuchet MS"/>
              </a:rPr>
              <a:t> </a:t>
            </a:r>
            <a:r>
              <a:rPr sz="900" spc="-55" dirty="0">
                <a:latin typeface="Trebuchet MS"/>
                <a:cs typeface="Trebuchet MS"/>
              </a:rPr>
              <a:t>z</a:t>
            </a:r>
            <a:r>
              <a:rPr sz="900" spc="-25" dirty="0">
                <a:latin typeface="Trebuchet MS"/>
                <a:cs typeface="Trebuchet MS"/>
              </a:rPr>
              <a:t> </a:t>
            </a:r>
            <a:r>
              <a:rPr sz="900" spc="-10" dirty="0">
                <a:latin typeface="Trebuchet MS"/>
                <a:cs typeface="Trebuchet MS"/>
              </a:rPr>
              <a:t>gleby:</a:t>
            </a:r>
            <a:endParaRPr sz="900">
              <a:latin typeface="Trebuchet MS"/>
              <a:cs typeface="Trebuchet MS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57200" y="634112"/>
            <a:ext cx="1208405" cy="316230"/>
            <a:chOff x="457200" y="634112"/>
            <a:chExt cx="1208405" cy="316230"/>
          </a:xfrm>
        </p:grpSpPr>
        <p:sp>
          <p:nvSpPr>
            <p:cNvPr id="7" name="object 7"/>
            <p:cNvSpPr/>
            <p:nvPr/>
          </p:nvSpPr>
          <p:spPr>
            <a:xfrm>
              <a:off x="457200" y="646887"/>
              <a:ext cx="227329" cy="298450"/>
            </a:xfrm>
            <a:custGeom>
              <a:avLst/>
              <a:gdLst/>
              <a:ahLst/>
              <a:cxnLst/>
              <a:rect l="l" t="t" r="r" b="b"/>
              <a:pathLst>
                <a:path w="227329" h="298450">
                  <a:moveTo>
                    <a:pt x="226834" y="240030"/>
                  </a:moveTo>
                  <a:lnTo>
                    <a:pt x="65112" y="240030"/>
                  </a:lnTo>
                  <a:lnTo>
                    <a:pt x="65112" y="176530"/>
                  </a:lnTo>
                  <a:lnTo>
                    <a:pt x="205562" y="176530"/>
                  </a:lnTo>
                  <a:lnTo>
                    <a:pt x="205562" y="118110"/>
                  </a:lnTo>
                  <a:lnTo>
                    <a:pt x="65112" y="118110"/>
                  </a:lnTo>
                  <a:lnTo>
                    <a:pt x="65112" y="58420"/>
                  </a:lnTo>
                  <a:lnTo>
                    <a:pt x="224701" y="58420"/>
                  </a:lnTo>
                  <a:lnTo>
                    <a:pt x="224701" y="0"/>
                  </a:lnTo>
                  <a:lnTo>
                    <a:pt x="0" y="0"/>
                  </a:lnTo>
                  <a:lnTo>
                    <a:pt x="0" y="58420"/>
                  </a:lnTo>
                  <a:lnTo>
                    <a:pt x="0" y="118110"/>
                  </a:lnTo>
                  <a:lnTo>
                    <a:pt x="0" y="176530"/>
                  </a:lnTo>
                  <a:lnTo>
                    <a:pt x="0" y="240030"/>
                  </a:lnTo>
                  <a:lnTo>
                    <a:pt x="0" y="298450"/>
                  </a:lnTo>
                  <a:lnTo>
                    <a:pt x="226834" y="298450"/>
                  </a:lnTo>
                  <a:lnTo>
                    <a:pt x="226834" y="240030"/>
                  </a:lnTo>
                  <a:close/>
                </a:path>
              </a:pathLst>
            </a:custGeom>
            <a:solidFill>
              <a:srgbClr val="005C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0211" y="712411"/>
              <a:ext cx="211937" cy="23747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974283" y="634112"/>
              <a:ext cx="220979" cy="311150"/>
            </a:xfrm>
            <a:custGeom>
              <a:avLst/>
              <a:gdLst/>
              <a:ahLst/>
              <a:cxnLst/>
              <a:rect l="l" t="t" r="r" b="b"/>
              <a:pathLst>
                <a:path w="220980" h="311150">
                  <a:moveTo>
                    <a:pt x="64693" y="0"/>
                  </a:moveTo>
                  <a:lnTo>
                    <a:pt x="0" y="0"/>
                  </a:lnTo>
                  <a:lnTo>
                    <a:pt x="0" y="310680"/>
                  </a:lnTo>
                  <a:lnTo>
                    <a:pt x="64693" y="310680"/>
                  </a:lnTo>
                  <a:lnTo>
                    <a:pt x="64693" y="241312"/>
                  </a:lnTo>
                  <a:lnTo>
                    <a:pt x="87668" y="217043"/>
                  </a:lnTo>
                  <a:lnTo>
                    <a:pt x="145973" y="310680"/>
                  </a:lnTo>
                  <a:lnTo>
                    <a:pt x="220878" y="310680"/>
                  </a:lnTo>
                  <a:lnTo>
                    <a:pt x="131076" y="172364"/>
                  </a:lnTo>
                  <a:lnTo>
                    <a:pt x="217893" y="82562"/>
                  </a:lnTo>
                  <a:lnTo>
                    <a:pt x="140449" y="82562"/>
                  </a:lnTo>
                  <a:lnTo>
                    <a:pt x="64693" y="165544"/>
                  </a:lnTo>
                  <a:lnTo>
                    <a:pt x="64693" y="0"/>
                  </a:lnTo>
                  <a:close/>
                </a:path>
              </a:pathLst>
            </a:custGeom>
            <a:solidFill>
              <a:srgbClr val="005C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04526" y="712411"/>
              <a:ext cx="246824" cy="23747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80296" y="713276"/>
              <a:ext cx="185127" cy="235762"/>
            </a:xfrm>
            <a:prstGeom prst="rect">
              <a:avLst/>
            </a:prstGeom>
          </p:spPr>
        </p:pic>
      </p:grpSp>
      <p:sp>
        <p:nvSpPr>
          <p:cNvPr id="12" name="object 12"/>
          <p:cNvSpPr/>
          <p:nvPr/>
        </p:nvSpPr>
        <p:spPr>
          <a:xfrm>
            <a:off x="1713090" y="634111"/>
            <a:ext cx="68580" cy="311150"/>
          </a:xfrm>
          <a:custGeom>
            <a:avLst/>
            <a:gdLst/>
            <a:ahLst/>
            <a:cxnLst/>
            <a:rect l="l" t="t" r="r" b="b"/>
            <a:pathLst>
              <a:path w="68580" h="311150">
                <a:moveTo>
                  <a:pt x="66395" y="82562"/>
                </a:moveTo>
                <a:lnTo>
                  <a:pt x="1701" y="82562"/>
                </a:lnTo>
                <a:lnTo>
                  <a:pt x="1701" y="310680"/>
                </a:lnTo>
                <a:lnTo>
                  <a:pt x="66395" y="310680"/>
                </a:lnTo>
                <a:lnTo>
                  <a:pt x="66395" y="82562"/>
                </a:lnTo>
                <a:close/>
              </a:path>
              <a:path w="68580" h="311150">
                <a:moveTo>
                  <a:pt x="68097" y="0"/>
                </a:moveTo>
                <a:lnTo>
                  <a:pt x="0" y="0"/>
                </a:lnTo>
                <a:lnTo>
                  <a:pt x="0" y="57454"/>
                </a:lnTo>
                <a:lnTo>
                  <a:pt x="68097" y="57454"/>
                </a:lnTo>
                <a:lnTo>
                  <a:pt x="68097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843316" y="634111"/>
            <a:ext cx="64769" cy="311150"/>
          </a:xfrm>
          <a:custGeom>
            <a:avLst/>
            <a:gdLst/>
            <a:ahLst/>
            <a:cxnLst/>
            <a:rect l="l" t="t" r="r" b="b"/>
            <a:pathLst>
              <a:path w="64769" h="311150">
                <a:moveTo>
                  <a:pt x="64693" y="0"/>
                </a:moveTo>
                <a:lnTo>
                  <a:pt x="0" y="0"/>
                </a:lnTo>
                <a:lnTo>
                  <a:pt x="0" y="310667"/>
                </a:lnTo>
                <a:lnTo>
                  <a:pt x="64693" y="310667"/>
                </a:lnTo>
                <a:lnTo>
                  <a:pt x="64693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46285" y="3381196"/>
            <a:ext cx="116903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latin typeface="Trebuchet MS"/>
                <a:cs typeface="Trebuchet MS"/>
              </a:rPr>
              <a:t>KORZYŚCI</a:t>
            </a:r>
            <a:r>
              <a:rPr sz="800" b="1" spc="-40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STOSOWANIA: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4456" y="3503116"/>
            <a:ext cx="2449195" cy="15494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92405" indent="-179705">
              <a:lnSpc>
                <a:spcPct val="100000"/>
              </a:lnSpc>
              <a:spcBef>
                <a:spcPts val="340"/>
              </a:spcBef>
              <a:buChar char="•"/>
              <a:tabLst>
                <a:tab pos="192405" algn="l"/>
              </a:tabLst>
            </a:pPr>
            <a:r>
              <a:rPr sz="800" spc="-50" dirty="0">
                <a:latin typeface="Tahoma"/>
                <a:cs typeface="Tahoma"/>
              </a:rPr>
              <a:t>Optymalizuje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pobieranie</a:t>
            </a:r>
            <a:r>
              <a:rPr sz="800" spc="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składników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pokarmowych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0" dirty="0">
                <a:latin typeface="Tahoma"/>
                <a:cs typeface="Tahoma"/>
              </a:rPr>
              <a:t>Zwiększa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tolerancję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rośliny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stres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środowiskowy</a:t>
            </a:r>
            <a:endParaRPr sz="800">
              <a:latin typeface="Tahoma"/>
              <a:cs typeface="Tahoma"/>
            </a:endParaRPr>
          </a:p>
          <a:p>
            <a:pPr marL="192405" marR="5080" indent="-180340">
              <a:lnSpc>
                <a:spcPct val="125000"/>
              </a:lnSpc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Poprawia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parametry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jakościowe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plonu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(jędrność,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masa, </a:t>
            </a:r>
            <a:r>
              <a:rPr sz="800" spc="-10" dirty="0">
                <a:latin typeface="Tahoma"/>
                <a:cs typeface="Tahoma"/>
              </a:rPr>
              <a:t>wygląd)</a:t>
            </a:r>
            <a:endParaRPr sz="800">
              <a:latin typeface="Tahoma"/>
              <a:cs typeface="Tahoma"/>
            </a:endParaRPr>
          </a:p>
          <a:p>
            <a:pPr marL="192405" marR="267970" indent="-180340">
              <a:lnSpc>
                <a:spcPct val="125000"/>
              </a:lnSpc>
              <a:buChar char="•"/>
              <a:tabLst>
                <a:tab pos="192405" algn="l"/>
              </a:tabLst>
            </a:pPr>
            <a:r>
              <a:rPr sz="800" spc="-40" dirty="0">
                <a:latin typeface="Tahoma"/>
                <a:cs typeface="Tahoma"/>
              </a:rPr>
              <a:t>Zwiększa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tolerancję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rośliny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choroby</a:t>
            </a:r>
            <a:r>
              <a:rPr sz="800" spc="-25" dirty="0">
                <a:latin typeface="Tahoma"/>
                <a:cs typeface="Tahoma"/>
              </a:rPr>
              <a:t> grzybowe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szkodniki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Ogranicza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uszkodzenia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(pękanie,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oparzenia</a:t>
            </a:r>
            <a:r>
              <a:rPr sz="80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słoneczne)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Poprawia</a:t>
            </a:r>
            <a:r>
              <a:rPr sz="800" spc="-25" dirty="0">
                <a:latin typeface="Tahoma"/>
                <a:cs typeface="Tahoma"/>
              </a:rPr>
              <a:t> żyzność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strukturę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gleby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0" dirty="0">
                <a:latin typeface="Tahoma"/>
                <a:cs typeface="Tahoma"/>
              </a:rPr>
              <a:t>Zwiększa</a:t>
            </a:r>
            <a:r>
              <a:rPr sz="800" spc="1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efektywność</a:t>
            </a:r>
            <a:r>
              <a:rPr sz="800" spc="1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wykorzystania</a:t>
            </a:r>
            <a:r>
              <a:rPr sz="800" spc="10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wody</a:t>
            </a:r>
            <a:endParaRPr sz="800">
              <a:latin typeface="Tahoma"/>
              <a:cs typeface="Tahoma"/>
            </a:endParaRPr>
          </a:p>
          <a:p>
            <a:pPr marL="192405" indent="-179705">
              <a:lnSpc>
                <a:spcPct val="100000"/>
              </a:lnSpc>
              <a:spcBef>
                <a:spcPts val="240"/>
              </a:spcBef>
              <a:buChar char="•"/>
              <a:tabLst>
                <a:tab pos="192405" algn="l"/>
              </a:tabLst>
            </a:pPr>
            <a:r>
              <a:rPr sz="800" spc="-45" dirty="0">
                <a:latin typeface="Tahoma"/>
                <a:cs typeface="Tahoma"/>
              </a:rPr>
              <a:t>Poprawia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wielkość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 </a:t>
            </a:r>
            <a:r>
              <a:rPr sz="800" spc="-40" dirty="0">
                <a:latin typeface="Tahoma"/>
                <a:cs typeface="Tahoma"/>
              </a:rPr>
              <a:t>jakość</a:t>
            </a:r>
            <a:r>
              <a:rPr sz="800" spc="-20" dirty="0">
                <a:latin typeface="Tahoma"/>
                <a:cs typeface="Tahoma"/>
              </a:rPr>
              <a:t> plonu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44456" y="5179516"/>
            <a:ext cx="2462530" cy="6350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340"/>
              </a:spcBef>
            </a:pPr>
            <a:r>
              <a:rPr sz="800" b="1" dirty="0">
                <a:latin typeface="Trebuchet MS"/>
                <a:cs typeface="Trebuchet MS"/>
              </a:rPr>
              <a:t>ZALECENIA</a:t>
            </a:r>
            <a:r>
              <a:rPr sz="800" b="1" spc="-30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STOSOWANIA:</a:t>
            </a:r>
            <a:endParaRPr sz="800">
              <a:latin typeface="Trebuchet MS"/>
              <a:cs typeface="Trebuchet MS"/>
            </a:endParaRPr>
          </a:p>
          <a:p>
            <a:pPr marL="12700" marR="5080">
              <a:lnSpc>
                <a:spcPct val="125000"/>
              </a:lnSpc>
            </a:pPr>
            <a:r>
              <a:rPr sz="800" spc="-35" dirty="0">
                <a:latin typeface="Tahoma"/>
                <a:cs typeface="Tahoma"/>
              </a:rPr>
              <a:t>Eckosil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zalecany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jest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6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stosowania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75" dirty="0">
                <a:latin typeface="Tahoma"/>
                <a:cs typeface="Tahoma"/>
              </a:rPr>
              <a:t>we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wszystkich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uprawach </a:t>
            </a:r>
            <a:r>
              <a:rPr sz="800" spc="-45" dirty="0">
                <a:latin typeface="Tahoma"/>
                <a:cs typeface="Tahoma"/>
              </a:rPr>
              <a:t>sadowniczych,</a:t>
            </a:r>
            <a:r>
              <a:rPr sz="800" spc="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jagodowych,</a:t>
            </a:r>
            <a:r>
              <a:rPr sz="800" spc="4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warzywniczych,</a:t>
            </a:r>
            <a:r>
              <a:rPr sz="800" spc="4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ozdobnych, </a:t>
            </a:r>
            <a:r>
              <a:rPr sz="800" spc="-45" dirty="0">
                <a:latin typeface="Tahoma"/>
                <a:cs typeface="Tahoma"/>
              </a:rPr>
              <a:t>polowych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przemysłowych.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44456" y="5941516"/>
            <a:ext cx="687705" cy="3302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340"/>
              </a:spcBef>
            </a:pPr>
            <a:r>
              <a:rPr sz="800" b="1" spc="-35" dirty="0">
                <a:latin typeface="Trebuchet MS"/>
                <a:cs typeface="Trebuchet MS"/>
              </a:rPr>
              <a:t>DAWKOWANIE: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10" dirty="0">
                <a:latin typeface="Tahoma"/>
                <a:cs typeface="Tahoma"/>
              </a:rPr>
              <a:t>Dolistne: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44456" y="6246316"/>
            <a:ext cx="242189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2405" marR="43815" indent="-180340">
              <a:lnSpc>
                <a:spcPct val="125000"/>
              </a:lnSpc>
              <a:spcBef>
                <a:spcPts val="100"/>
              </a:spcBef>
              <a:buChar char="•"/>
              <a:tabLst>
                <a:tab pos="192405" algn="l"/>
              </a:tabLst>
            </a:pPr>
            <a:r>
              <a:rPr sz="800" spc="-55" dirty="0">
                <a:latin typeface="Tahoma"/>
                <a:cs typeface="Tahoma"/>
              </a:rPr>
              <a:t>0,5-</a:t>
            </a:r>
            <a:r>
              <a:rPr sz="800" spc="-70" dirty="0">
                <a:latin typeface="Tahoma"/>
                <a:cs typeface="Tahoma"/>
              </a:rPr>
              <a:t>0,75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L/ha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drzewa</a:t>
            </a:r>
            <a:r>
              <a:rPr sz="800" spc="-30" dirty="0">
                <a:latin typeface="Tahoma"/>
                <a:cs typeface="Tahoma"/>
              </a:rPr>
              <a:t> i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krzewy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owocowe,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2-4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zabiegi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sezonie</a:t>
            </a:r>
            <a:endParaRPr sz="800">
              <a:latin typeface="Tahoma"/>
              <a:cs typeface="Tahoma"/>
            </a:endParaRPr>
          </a:p>
          <a:p>
            <a:pPr marL="192405" marR="5080" indent="-180340">
              <a:lnSpc>
                <a:spcPct val="125000"/>
              </a:lnSpc>
              <a:buChar char="•"/>
              <a:tabLst>
                <a:tab pos="192405" algn="l"/>
              </a:tabLst>
            </a:pPr>
            <a:r>
              <a:rPr sz="800" spc="-55" dirty="0">
                <a:latin typeface="Tahoma"/>
                <a:cs typeface="Tahoma"/>
              </a:rPr>
              <a:t>0,25-</a:t>
            </a:r>
            <a:r>
              <a:rPr sz="800" spc="-65" dirty="0">
                <a:latin typeface="Tahoma"/>
                <a:cs typeface="Tahoma"/>
              </a:rPr>
              <a:t>0,5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L/ha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warzywa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uprawiane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polu,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2-4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zabiegi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7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sezonie</a:t>
            </a:r>
            <a:endParaRPr sz="800">
              <a:latin typeface="Tahoma"/>
              <a:cs typeface="Tahoma"/>
            </a:endParaRPr>
          </a:p>
          <a:p>
            <a:pPr marL="192405" marR="149225" indent="-180340">
              <a:lnSpc>
                <a:spcPct val="125000"/>
              </a:lnSpc>
              <a:buChar char="•"/>
              <a:tabLst>
                <a:tab pos="192405" algn="l"/>
              </a:tabLst>
            </a:pPr>
            <a:r>
              <a:rPr sz="800" spc="-75" dirty="0">
                <a:latin typeface="Tahoma"/>
                <a:cs typeface="Tahoma"/>
              </a:rPr>
              <a:t>0,15-</a:t>
            </a:r>
            <a:r>
              <a:rPr sz="800" spc="-60" dirty="0">
                <a:latin typeface="Tahoma"/>
                <a:cs typeface="Tahoma"/>
              </a:rPr>
              <a:t>0,25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L/ha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uprawy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polowe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przemysłowe,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2-</a:t>
            </a:r>
            <a:r>
              <a:rPr sz="800" spc="-50" dirty="0">
                <a:latin typeface="Tahoma"/>
                <a:cs typeface="Tahoma"/>
              </a:rPr>
              <a:t>3</a:t>
            </a:r>
            <a:r>
              <a:rPr sz="800" spc="-35" dirty="0">
                <a:latin typeface="Tahoma"/>
                <a:cs typeface="Tahoma"/>
              </a:rPr>
              <a:t> zabiegi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sezonie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44456" y="7313116"/>
            <a:ext cx="1310005" cy="3302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340"/>
              </a:spcBef>
            </a:pPr>
            <a:r>
              <a:rPr sz="800" b="1" spc="-10" dirty="0">
                <a:latin typeface="Trebuchet MS"/>
                <a:cs typeface="Trebuchet MS"/>
              </a:rPr>
              <a:t>FERTYGACJA/PODLEWANIE:</a:t>
            </a:r>
            <a:endParaRPr sz="8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800" spc="-70" dirty="0">
                <a:latin typeface="Tahoma"/>
                <a:cs typeface="Tahoma"/>
              </a:rPr>
              <a:t>0,5-</a:t>
            </a:r>
            <a:r>
              <a:rPr sz="800" spc="-80" dirty="0">
                <a:latin typeface="Tahoma"/>
                <a:cs typeface="Tahoma"/>
              </a:rPr>
              <a:t>1,0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L/ha.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033428" y="3351021"/>
            <a:ext cx="2191385" cy="7874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970">
              <a:lnSpc>
                <a:spcPct val="100000"/>
              </a:lnSpc>
              <a:spcBef>
                <a:spcPts val="340"/>
              </a:spcBef>
            </a:pPr>
            <a:r>
              <a:rPr sz="800" b="1" spc="-10" dirty="0">
                <a:latin typeface="Trebuchet MS"/>
                <a:cs typeface="Trebuchet MS"/>
              </a:rPr>
              <a:t>SKŁAD:</a:t>
            </a:r>
            <a:endParaRPr sz="800">
              <a:latin typeface="Trebuchet MS"/>
              <a:cs typeface="Trebuchet MS"/>
            </a:endParaRPr>
          </a:p>
          <a:p>
            <a:pPr marL="12700" marR="240665">
              <a:lnSpc>
                <a:spcPct val="125000"/>
              </a:lnSpc>
            </a:pPr>
            <a:r>
              <a:rPr sz="800" spc="-40" dirty="0">
                <a:latin typeface="Tahoma"/>
                <a:cs typeface="Tahoma"/>
              </a:rPr>
              <a:t>Żelazo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(Fe)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35" dirty="0">
                <a:latin typeface="Tahoma"/>
                <a:cs typeface="Tahoma"/>
              </a:rPr>
              <a:t> rozpuszczalne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wodzie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25" dirty="0">
                <a:latin typeface="Tahoma"/>
                <a:cs typeface="Tahoma"/>
              </a:rPr>
              <a:t>1,2%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w/w </a:t>
            </a:r>
            <a:r>
              <a:rPr sz="800" spc="-50" dirty="0">
                <a:latin typeface="Tahoma"/>
                <a:cs typeface="Tahoma"/>
              </a:rPr>
              <a:t>Cynk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(Zn)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rozpuszczalny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wodzie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25" dirty="0">
                <a:latin typeface="Tahoma"/>
                <a:cs typeface="Tahoma"/>
              </a:rPr>
              <a:t>1,0%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w/w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spc="-40" dirty="0">
                <a:latin typeface="Tahoma"/>
                <a:cs typeface="Tahoma"/>
              </a:rPr>
              <a:t>Molibden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(Mo)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dirty="0">
                <a:latin typeface="Tahoma"/>
                <a:cs typeface="Tahoma"/>
              </a:rPr>
              <a:t>–</a:t>
            </a:r>
            <a:r>
              <a:rPr sz="800" spc="-35" dirty="0">
                <a:latin typeface="Tahoma"/>
                <a:cs typeface="Tahoma"/>
              </a:rPr>
              <a:t> rozpuszczalny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wodzie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95" dirty="0">
                <a:latin typeface="Tahoma"/>
                <a:cs typeface="Tahoma"/>
              </a:rPr>
              <a:t>0,035%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w/w </a:t>
            </a:r>
            <a:r>
              <a:rPr sz="800" spc="-80" dirty="0">
                <a:latin typeface="Tahoma"/>
                <a:cs typeface="Tahoma"/>
              </a:rPr>
              <a:t>pH:</a:t>
            </a:r>
            <a:r>
              <a:rPr sz="800" spc="-5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2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033428" y="4265421"/>
            <a:ext cx="244284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800" spc="-55" dirty="0">
                <a:latin typeface="Tahoma"/>
                <a:cs typeface="Tahoma"/>
              </a:rPr>
              <a:t>Odpowiedni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rolnictwa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ekologicznego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podstawie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Rozp. </a:t>
            </a:r>
            <a:r>
              <a:rPr sz="800" spc="-80" dirty="0">
                <a:latin typeface="Tahoma"/>
                <a:cs typeface="Tahoma"/>
              </a:rPr>
              <a:t>WE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nr</a:t>
            </a:r>
            <a:r>
              <a:rPr sz="800" spc="-5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834/2007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4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dn.</a:t>
            </a:r>
            <a:r>
              <a:rPr sz="800" spc="-4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28.06.2007 </a:t>
            </a:r>
            <a:r>
              <a:rPr sz="800" spc="-90" dirty="0">
                <a:latin typeface="Tahoma"/>
                <a:cs typeface="Tahoma"/>
              </a:rPr>
              <a:t>w</a:t>
            </a:r>
            <a:r>
              <a:rPr sz="800" spc="-45" dirty="0">
                <a:latin typeface="Tahoma"/>
                <a:cs typeface="Tahoma"/>
              </a:rPr>
              <a:t> sprawie </a:t>
            </a:r>
            <a:r>
              <a:rPr sz="800" spc="-10" dirty="0">
                <a:latin typeface="Tahoma"/>
                <a:cs typeface="Tahoma"/>
              </a:rPr>
              <a:t>produkcji </a:t>
            </a:r>
            <a:r>
              <a:rPr sz="800" spc="-40" dirty="0">
                <a:latin typeface="Tahoma"/>
                <a:cs typeface="Tahoma"/>
              </a:rPr>
              <a:t>ekologicznej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znakowania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produktów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ekologicznych,</a:t>
            </a:r>
            <a:endParaRPr sz="800">
              <a:latin typeface="Tahoma"/>
              <a:cs typeface="Tahoma"/>
            </a:endParaRPr>
          </a:p>
          <a:p>
            <a:pPr marL="12700" marR="105410">
              <a:lnSpc>
                <a:spcPct val="125000"/>
              </a:lnSpc>
            </a:pP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późn.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zm.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Posiada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certyfikat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dopuszczenia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produkcji </a:t>
            </a:r>
            <a:r>
              <a:rPr sz="800" spc="-40" dirty="0">
                <a:latin typeface="Tahoma"/>
                <a:cs typeface="Tahoma"/>
              </a:rPr>
              <a:t>ekologicznej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wydany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przez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Sohiscert,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Hiszpania.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035256" y="5210301"/>
            <a:ext cx="1664335" cy="147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latin typeface="Trebuchet MS"/>
                <a:cs typeface="Trebuchet MS"/>
              </a:rPr>
              <a:t>ZNACZENIE</a:t>
            </a:r>
            <a:r>
              <a:rPr sz="800" b="1" spc="-30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KRZEMU</a:t>
            </a:r>
            <a:r>
              <a:rPr sz="800" b="1" spc="-25" dirty="0">
                <a:latin typeface="Trebuchet MS"/>
                <a:cs typeface="Trebuchet MS"/>
              </a:rPr>
              <a:t> </a:t>
            </a:r>
            <a:r>
              <a:rPr sz="800" b="1" spc="-120" dirty="0">
                <a:latin typeface="Trebuchet MS"/>
                <a:cs typeface="Trebuchet MS"/>
              </a:rPr>
              <a:t>W</a:t>
            </a:r>
            <a:r>
              <a:rPr sz="800" b="1" spc="-25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ROLNICTWIE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033428" y="5484621"/>
            <a:ext cx="223964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800" spc="-40" dirty="0">
                <a:latin typeface="Tahoma"/>
                <a:cs typeface="Tahoma"/>
              </a:rPr>
              <a:t>Krzem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odgrywa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ważną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rolę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regulacyjną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podczas </a:t>
            </a:r>
            <a:r>
              <a:rPr sz="800" spc="-45" dirty="0">
                <a:latin typeface="Tahoma"/>
                <a:cs typeface="Tahoma"/>
              </a:rPr>
              <a:t>wchłaniania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 </a:t>
            </a:r>
            <a:r>
              <a:rPr sz="800" spc="-40" dirty="0">
                <a:latin typeface="Tahoma"/>
                <a:cs typeface="Tahoma"/>
              </a:rPr>
              <a:t>transportu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kluczowych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składników </a:t>
            </a:r>
            <a:r>
              <a:rPr sz="800" spc="-50" dirty="0">
                <a:latin typeface="Tahoma"/>
                <a:cs typeface="Tahoma"/>
              </a:rPr>
              <a:t>pokarmowych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takich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jak: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70" dirty="0">
                <a:latin typeface="Tahoma"/>
                <a:cs typeface="Tahoma"/>
              </a:rPr>
              <a:t>wapń,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fosfor,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potas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magnez.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035256" y="6094221"/>
            <a:ext cx="240728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5000"/>
              </a:lnSpc>
              <a:spcBef>
                <a:spcPts val="100"/>
              </a:spcBef>
            </a:pPr>
            <a:r>
              <a:rPr sz="800" b="1" dirty="0">
                <a:latin typeface="Trebuchet MS"/>
                <a:cs typeface="Trebuchet MS"/>
              </a:rPr>
              <a:t>STRES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ABIOTYCZNY </a:t>
            </a:r>
            <a:r>
              <a:rPr sz="800" b="1" dirty="0">
                <a:latin typeface="Trebuchet MS"/>
                <a:cs typeface="Trebuchet MS"/>
              </a:rPr>
              <a:t>ZWIĄZANY</a:t>
            </a:r>
            <a:r>
              <a:rPr sz="800" b="1" spc="-15" dirty="0">
                <a:latin typeface="Trebuchet MS"/>
                <a:cs typeface="Trebuchet MS"/>
              </a:rPr>
              <a:t> </a:t>
            </a:r>
            <a:r>
              <a:rPr sz="800" b="1" dirty="0">
                <a:latin typeface="Trebuchet MS"/>
                <a:cs typeface="Trebuchet MS"/>
              </a:rPr>
              <a:t>Z</a:t>
            </a:r>
            <a:r>
              <a:rPr sz="800" b="1" spc="-10" dirty="0">
                <a:latin typeface="Trebuchet MS"/>
                <a:cs typeface="Trebuchet MS"/>
              </a:rPr>
              <a:t> NIEKORZYSTNYMI WARUNKAMI</a:t>
            </a:r>
            <a:r>
              <a:rPr sz="800" b="1" spc="25" dirty="0">
                <a:latin typeface="Trebuchet MS"/>
                <a:cs typeface="Trebuchet MS"/>
              </a:rPr>
              <a:t> </a:t>
            </a:r>
            <a:r>
              <a:rPr sz="800" b="1" spc="-25" dirty="0">
                <a:latin typeface="Trebuchet MS"/>
                <a:cs typeface="Trebuchet MS"/>
              </a:rPr>
              <a:t>POGODOWYMI</a:t>
            </a:r>
            <a:r>
              <a:rPr sz="800" b="1" spc="10" dirty="0">
                <a:latin typeface="Trebuchet MS"/>
                <a:cs typeface="Trebuchet MS"/>
              </a:rPr>
              <a:t> </a:t>
            </a:r>
            <a:r>
              <a:rPr sz="800" b="1" spc="-20" dirty="0">
                <a:latin typeface="Trebuchet MS"/>
                <a:cs typeface="Trebuchet MS"/>
              </a:rPr>
              <a:t>(GRADOBICIE,</a:t>
            </a:r>
            <a:r>
              <a:rPr sz="800" b="1" spc="10" dirty="0">
                <a:latin typeface="Trebuchet MS"/>
                <a:cs typeface="Trebuchet MS"/>
              </a:rPr>
              <a:t> </a:t>
            </a:r>
            <a:r>
              <a:rPr sz="800" b="1" spc="-20" dirty="0">
                <a:latin typeface="Trebuchet MS"/>
                <a:cs typeface="Trebuchet MS"/>
              </a:rPr>
              <a:t>MRÓZ, </a:t>
            </a:r>
            <a:r>
              <a:rPr sz="800" b="1" spc="-10" dirty="0">
                <a:latin typeface="Trebuchet MS"/>
                <a:cs typeface="Trebuchet MS"/>
              </a:rPr>
              <a:t>OPARZENIA</a:t>
            </a:r>
            <a:r>
              <a:rPr sz="800" b="1" spc="25" dirty="0">
                <a:latin typeface="Trebuchet MS"/>
                <a:cs typeface="Trebuchet MS"/>
              </a:rPr>
              <a:t> </a:t>
            </a:r>
            <a:r>
              <a:rPr sz="800" b="1" spc="-25" dirty="0">
                <a:latin typeface="Trebuchet MS"/>
                <a:cs typeface="Trebuchet MS"/>
              </a:rPr>
              <a:t>SŁONECZNE,</a:t>
            </a:r>
            <a:r>
              <a:rPr sz="800" b="1" spc="5" dirty="0">
                <a:latin typeface="Trebuchet MS"/>
                <a:cs typeface="Trebuchet MS"/>
              </a:rPr>
              <a:t> </a:t>
            </a:r>
            <a:r>
              <a:rPr sz="800" b="1" spc="-10" dirty="0">
                <a:latin typeface="Trebuchet MS"/>
                <a:cs typeface="Trebuchet MS"/>
              </a:rPr>
              <a:t>SUSZA)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033428" y="6703821"/>
            <a:ext cx="2383790" cy="1092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4455">
              <a:lnSpc>
                <a:spcPct val="125000"/>
              </a:lnSpc>
              <a:spcBef>
                <a:spcPts val="100"/>
              </a:spcBef>
            </a:pPr>
            <a:r>
              <a:rPr sz="800" spc="-40" dirty="0">
                <a:latin typeface="Tahoma"/>
                <a:cs typeface="Tahoma"/>
              </a:rPr>
              <a:t>Dostarczenie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krzemu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roślinie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wzmacnia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60" dirty="0">
                <a:latin typeface="Tahoma"/>
                <a:cs typeface="Tahoma"/>
              </a:rPr>
              <a:t>ją,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jednocześnie </a:t>
            </a:r>
            <a:r>
              <a:rPr sz="800" spc="-35" dirty="0">
                <a:latin typeface="Tahoma"/>
                <a:cs typeface="Tahoma"/>
              </a:rPr>
              <a:t>zwiększając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ilość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tlenu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który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dociera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do</a:t>
            </a:r>
            <a:r>
              <a:rPr sz="800" spc="-3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korzeni.</a:t>
            </a:r>
            <a:endParaRPr sz="800">
              <a:latin typeface="Tahoma"/>
              <a:cs typeface="Tahoma"/>
            </a:endParaRPr>
          </a:p>
          <a:p>
            <a:pPr marL="12700" marR="5080">
              <a:lnSpc>
                <a:spcPct val="125000"/>
              </a:lnSpc>
            </a:pPr>
            <a:r>
              <a:rPr sz="800" spc="-50" dirty="0">
                <a:latin typeface="Tahoma"/>
                <a:cs typeface="Tahoma"/>
              </a:rPr>
              <a:t>Wzmocniona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roślina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jest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bardziej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odporna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niekorzystne </a:t>
            </a:r>
            <a:r>
              <a:rPr sz="800" spc="-55" dirty="0">
                <a:latin typeface="Tahoma"/>
                <a:cs typeface="Tahoma"/>
              </a:rPr>
              <a:t>warunki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środowiskowe.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Zawartość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krzemu</a:t>
            </a:r>
            <a:r>
              <a:rPr sz="800" spc="-3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wpływa</a:t>
            </a:r>
            <a:endParaRPr sz="800">
              <a:latin typeface="Tahoma"/>
              <a:cs typeface="Tahoma"/>
            </a:endParaRPr>
          </a:p>
          <a:p>
            <a:pPr marL="12700" marR="31750">
              <a:lnSpc>
                <a:spcPct val="125000"/>
              </a:lnSpc>
            </a:pPr>
            <a:r>
              <a:rPr sz="800" spc="-65" dirty="0">
                <a:latin typeface="Tahoma"/>
                <a:cs typeface="Tahoma"/>
              </a:rPr>
              <a:t>na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pogrubienie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35" dirty="0">
                <a:latin typeface="Tahoma"/>
                <a:cs typeface="Tahoma"/>
              </a:rPr>
              <a:t>ścian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5" dirty="0">
                <a:latin typeface="Tahoma"/>
                <a:cs typeface="Tahoma"/>
              </a:rPr>
              <a:t>komórkowych</a:t>
            </a:r>
            <a:r>
              <a:rPr sz="800" spc="-1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oraz</a:t>
            </a:r>
            <a:r>
              <a:rPr sz="800" spc="-5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zmniejszenie </a:t>
            </a:r>
            <a:r>
              <a:rPr sz="800" spc="-40" dirty="0">
                <a:latin typeface="Tahoma"/>
                <a:cs typeface="Tahoma"/>
              </a:rPr>
              <a:t>transpiracji.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30" dirty="0">
                <a:latin typeface="Tahoma"/>
                <a:cs typeface="Tahoma"/>
              </a:rPr>
              <a:t>Dzięki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czemu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roślina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jest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bardziej</a:t>
            </a:r>
            <a:r>
              <a:rPr sz="800" spc="-15" dirty="0">
                <a:latin typeface="Tahoma"/>
                <a:cs typeface="Tahoma"/>
              </a:rPr>
              <a:t> </a:t>
            </a:r>
            <a:r>
              <a:rPr sz="800" spc="-50" dirty="0">
                <a:latin typeface="Tahoma"/>
                <a:cs typeface="Tahoma"/>
              </a:rPr>
              <a:t>odporna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25" dirty="0">
                <a:latin typeface="Tahoma"/>
                <a:cs typeface="Tahoma"/>
              </a:rPr>
              <a:t>na </a:t>
            </a:r>
            <a:r>
              <a:rPr sz="800" spc="-40" dirty="0">
                <a:latin typeface="Tahoma"/>
                <a:cs typeface="Tahoma"/>
              </a:rPr>
              <a:t>uszkodzenia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0" dirty="0">
                <a:latin typeface="Tahoma"/>
                <a:cs typeface="Tahoma"/>
              </a:rPr>
              <a:t>związane</a:t>
            </a:r>
            <a:r>
              <a:rPr sz="800" spc="-20" dirty="0">
                <a:latin typeface="Tahoma"/>
                <a:cs typeface="Tahoma"/>
              </a:rPr>
              <a:t> </a:t>
            </a:r>
            <a:r>
              <a:rPr sz="800" spc="-10" dirty="0">
                <a:latin typeface="Tahoma"/>
                <a:cs typeface="Tahoma"/>
              </a:rPr>
              <a:t>z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45" dirty="0">
                <a:latin typeface="Tahoma"/>
                <a:cs typeface="Tahoma"/>
              </a:rPr>
              <a:t>niedoborami</a:t>
            </a:r>
            <a:r>
              <a:rPr sz="800" spc="-25" dirty="0">
                <a:latin typeface="Tahoma"/>
                <a:cs typeface="Tahoma"/>
              </a:rPr>
              <a:t> </a:t>
            </a:r>
            <a:r>
              <a:rPr sz="800" spc="-20" dirty="0">
                <a:latin typeface="Tahoma"/>
                <a:cs typeface="Tahoma"/>
              </a:rPr>
              <a:t>wody.</a:t>
            </a:r>
            <a:endParaRPr sz="800">
              <a:latin typeface="Tahoma"/>
              <a:cs typeface="Tahoma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635004" y="634111"/>
            <a:ext cx="966469" cy="1220470"/>
            <a:chOff x="4635004" y="634111"/>
            <a:chExt cx="966469" cy="1220470"/>
          </a:xfrm>
        </p:grpSpPr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96294" y="707403"/>
              <a:ext cx="705065" cy="114628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35004" y="634111"/>
              <a:ext cx="865822" cy="1220190"/>
            </a:xfrm>
            <a:prstGeom prst="rect">
              <a:avLst/>
            </a:prstGeom>
          </p:spPr>
        </p:pic>
      </p:grpSp>
      <p:grpSp>
        <p:nvGrpSpPr>
          <p:cNvPr id="29" name="object 29"/>
          <p:cNvGrpSpPr/>
          <p:nvPr/>
        </p:nvGrpSpPr>
        <p:grpSpPr>
          <a:xfrm>
            <a:off x="5940006" y="3564001"/>
            <a:ext cx="5940425" cy="4896485"/>
            <a:chOff x="5940006" y="3564001"/>
            <a:chExt cx="5940425" cy="4896485"/>
          </a:xfrm>
        </p:grpSpPr>
        <p:pic>
          <p:nvPicPr>
            <p:cNvPr id="30" name="object 3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40006" y="4352417"/>
              <a:ext cx="5939993" cy="4107586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207815" y="6496943"/>
              <a:ext cx="127012" cy="136042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7127177" y="4707081"/>
              <a:ext cx="358775" cy="1910080"/>
            </a:xfrm>
            <a:custGeom>
              <a:avLst/>
              <a:gdLst/>
              <a:ahLst/>
              <a:cxnLst/>
              <a:rect l="l" t="t" r="r" b="b"/>
              <a:pathLst>
                <a:path w="358775" h="1910079">
                  <a:moveTo>
                    <a:pt x="191926" y="1909914"/>
                  </a:moveTo>
                  <a:lnTo>
                    <a:pt x="167801" y="1869099"/>
                  </a:lnTo>
                  <a:lnTo>
                    <a:pt x="145426" y="1827408"/>
                  </a:lnTo>
                  <a:lnTo>
                    <a:pt x="124773" y="1784888"/>
                  </a:lnTo>
                  <a:lnTo>
                    <a:pt x="105814" y="1741590"/>
                  </a:lnTo>
                  <a:lnTo>
                    <a:pt x="88519" y="1697561"/>
                  </a:lnTo>
                  <a:lnTo>
                    <a:pt x="72861" y="1652850"/>
                  </a:lnTo>
                  <a:lnTo>
                    <a:pt x="58810" y="1607506"/>
                  </a:lnTo>
                  <a:lnTo>
                    <a:pt x="46339" y="1561578"/>
                  </a:lnTo>
                  <a:lnTo>
                    <a:pt x="35418" y="1515115"/>
                  </a:lnTo>
                  <a:lnTo>
                    <a:pt x="26020" y="1468164"/>
                  </a:lnTo>
                  <a:lnTo>
                    <a:pt x="18116" y="1420775"/>
                  </a:lnTo>
                  <a:lnTo>
                    <a:pt x="11676" y="1372996"/>
                  </a:lnTo>
                  <a:lnTo>
                    <a:pt x="6673" y="1324877"/>
                  </a:lnTo>
                  <a:lnTo>
                    <a:pt x="3079" y="1276465"/>
                  </a:lnTo>
                  <a:lnTo>
                    <a:pt x="864" y="1227810"/>
                  </a:lnTo>
                  <a:lnTo>
                    <a:pt x="0" y="1178960"/>
                  </a:lnTo>
                  <a:lnTo>
                    <a:pt x="458" y="1129964"/>
                  </a:lnTo>
                  <a:lnTo>
                    <a:pt x="2211" y="1080871"/>
                  </a:lnTo>
                  <a:lnTo>
                    <a:pt x="5229" y="1031728"/>
                  </a:lnTo>
                  <a:lnTo>
                    <a:pt x="9484" y="982586"/>
                  </a:lnTo>
                  <a:lnTo>
                    <a:pt x="14947" y="933492"/>
                  </a:lnTo>
                  <a:lnTo>
                    <a:pt x="21590" y="884496"/>
                  </a:lnTo>
                  <a:lnTo>
                    <a:pt x="29385" y="835646"/>
                  </a:lnTo>
                  <a:lnTo>
                    <a:pt x="38303" y="786990"/>
                  </a:lnTo>
                  <a:lnTo>
                    <a:pt x="48314" y="738578"/>
                  </a:lnTo>
                  <a:lnTo>
                    <a:pt x="59392" y="690458"/>
                  </a:lnTo>
                  <a:lnTo>
                    <a:pt x="71507" y="642679"/>
                  </a:lnTo>
                  <a:lnTo>
                    <a:pt x="84631" y="595289"/>
                  </a:lnTo>
                  <a:lnTo>
                    <a:pt x="98735" y="548338"/>
                  </a:lnTo>
                  <a:lnTo>
                    <a:pt x="113791" y="501873"/>
                  </a:lnTo>
                  <a:lnTo>
                    <a:pt x="129770" y="455944"/>
                  </a:lnTo>
                  <a:lnTo>
                    <a:pt x="146643" y="410600"/>
                  </a:lnTo>
                  <a:lnTo>
                    <a:pt x="164383" y="365888"/>
                  </a:lnTo>
                  <a:lnTo>
                    <a:pt x="182960" y="321858"/>
                  </a:lnTo>
                  <a:lnTo>
                    <a:pt x="202346" y="278558"/>
                  </a:lnTo>
                  <a:lnTo>
                    <a:pt x="222513" y="236037"/>
                  </a:lnTo>
                  <a:lnTo>
                    <a:pt x="243432" y="194344"/>
                  </a:lnTo>
                  <a:lnTo>
                    <a:pt x="265075" y="153528"/>
                  </a:lnTo>
                  <a:lnTo>
                    <a:pt x="287412" y="113636"/>
                  </a:lnTo>
                  <a:lnTo>
                    <a:pt x="310416" y="74719"/>
                  </a:lnTo>
                  <a:lnTo>
                    <a:pt x="334058" y="36823"/>
                  </a:lnTo>
                  <a:lnTo>
                    <a:pt x="358309" y="0"/>
                  </a:lnTo>
                </a:path>
              </a:pathLst>
            </a:custGeom>
            <a:ln w="14376">
              <a:solidFill>
                <a:srgbClr val="00A5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730623" y="7238338"/>
              <a:ext cx="804545" cy="207645"/>
            </a:xfrm>
            <a:custGeom>
              <a:avLst/>
              <a:gdLst/>
              <a:ahLst/>
              <a:cxnLst/>
              <a:rect l="l" t="t" r="r" b="b"/>
              <a:pathLst>
                <a:path w="804545" h="207645">
                  <a:moveTo>
                    <a:pt x="803922" y="0"/>
                  </a:moveTo>
                  <a:lnTo>
                    <a:pt x="770951" y="36326"/>
                  </a:lnTo>
                  <a:lnTo>
                    <a:pt x="735618" y="69238"/>
                  </a:lnTo>
                  <a:lnTo>
                    <a:pt x="698158" y="98708"/>
                  </a:lnTo>
                  <a:lnTo>
                    <a:pt x="658803" y="124711"/>
                  </a:lnTo>
                  <a:lnTo>
                    <a:pt x="617789" y="147220"/>
                  </a:lnTo>
                  <a:lnTo>
                    <a:pt x="575347" y="166210"/>
                  </a:lnTo>
                  <a:lnTo>
                    <a:pt x="531712" y="181654"/>
                  </a:lnTo>
                  <a:lnTo>
                    <a:pt x="487116" y="193528"/>
                  </a:lnTo>
                  <a:lnTo>
                    <a:pt x="441795" y="201803"/>
                  </a:lnTo>
                  <a:lnTo>
                    <a:pt x="395980" y="206455"/>
                  </a:lnTo>
                  <a:lnTo>
                    <a:pt x="349906" y="207458"/>
                  </a:lnTo>
                  <a:lnTo>
                    <a:pt x="303806" y="204785"/>
                  </a:lnTo>
                  <a:lnTo>
                    <a:pt x="257914" y="198411"/>
                  </a:lnTo>
                  <a:lnTo>
                    <a:pt x="212463" y="188309"/>
                  </a:lnTo>
                  <a:lnTo>
                    <a:pt x="167687" y="174453"/>
                  </a:lnTo>
                  <a:lnTo>
                    <a:pt x="123819" y="156818"/>
                  </a:lnTo>
                  <a:lnTo>
                    <a:pt x="81093" y="135377"/>
                  </a:lnTo>
                  <a:lnTo>
                    <a:pt x="39742" y="110105"/>
                  </a:lnTo>
                  <a:lnTo>
                    <a:pt x="0" y="80975"/>
                  </a:lnTo>
                </a:path>
              </a:pathLst>
            </a:custGeom>
            <a:ln w="1018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451667" y="7227382"/>
              <a:ext cx="92608" cy="95923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9824994" y="5167486"/>
              <a:ext cx="175260" cy="0"/>
            </a:xfrm>
            <a:custGeom>
              <a:avLst/>
              <a:gdLst/>
              <a:ahLst/>
              <a:cxnLst/>
              <a:rect l="l" t="t" r="r" b="b"/>
              <a:pathLst>
                <a:path w="175259">
                  <a:moveTo>
                    <a:pt x="175031" y="0"/>
                  </a:moveTo>
                  <a:lnTo>
                    <a:pt x="0" y="0"/>
                  </a:lnTo>
                </a:path>
              </a:pathLst>
            </a:custGeom>
            <a:ln w="6934">
              <a:solidFill>
                <a:srgbClr val="634E4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9951563" y="5132578"/>
              <a:ext cx="57150" cy="70485"/>
            </a:xfrm>
            <a:custGeom>
              <a:avLst/>
              <a:gdLst/>
              <a:ahLst/>
              <a:cxnLst/>
              <a:rect l="l" t="t" r="r" b="b"/>
              <a:pathLst>
                <a:path w="57150" h="70485">
                  <a:moveTo>
                    <a:pt x="4597" y="0"/>
                  </a:moveTo>
                  <a:lnTo>
                    <a:pt x="2819" y="0"/>
                  </a:lnTo>
                  <a:lnTo>
                    <a:pt x="1689" y="558"/>
                  </a:lnTo>
                  <a:lnTo>
                    <a:pt x="1028" y="1600"/>
                  </a:lnTo>
                  <a:lnTo>
                    <a:pt x="0" y="3213"/>
                  </a:lnTo>
                  <a:lnTo>
                    <a:pt x="482" y="5359"/>
                  </a:lnTo>
                  <a:lnTo>
                    <a:pt x="46875" y="34912"/>
                  </a:lnTo>
                  <a:lnTo>
                    <a:pt x="482" y="64452"/>
                  </a:lnTo>
                  <a:lnTo>
                    <a:pt x="0" y="66598"/>
                  </a:lnTo>
                  <a:lnTo>
                    <a:pt x="2057" y="69824"/>
                  </a:lnTo>
                  <a:lnTo>
                    <a:pt x="4216" y="70307"/>
                  </a:lnTo>
                  <a:lnTo>
                    <a:pt x="56197" y="37198"/>
                  </a:lnTo>
                  <a:lnTo>
                    <a:pt x="56819" y="36093"/>
                  </a:lnTo>
                  <a:lnTo>
                    <a:pt x="56819" y="33731"/>
                  </a:lnTo>
                  <a:lnTo>
                    <a:pt x="56197" y="32613"/>
                  </a:lnTo>
                  <a:lnTo>
                    <a:pt x="5245" y="165"/>
                  </a:lnTo>
                  <a:lnTo>
                    <a:pt x="4597" y="0"/>
                  </a:lnTo>
                  <a:close/>
                </a:path>
              </a:pathLst>
            </a:custGeom>
            <a:solidFill>
              <a:srgbClr val="634E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9037983" y="4507239"/>
              <a:ext cx="271780" cy="491490"/>
            </a:xfrm>
            <a:custGeom>
              <a:avLst/>
              <a:gdLst/>
              <a:ahLst/>
              <a:cxnLst/>
              <a:rect l="l" t="t" r="r" b="b"/>
              <a:pathLst>
                <a:path w="271779" h="491489">
                  <a:moveTo>
                    <a:pt x="271454" y="491375"/>
                  </a:moveTo>
                  <a:lnTo>
                    <a:pt x="226010" y="473294"/>
                  </a:lnTo>
                  <a:lnTo>
                    <a:pt x="184012" y="450300"/>
                  </a:lnTo>
                  <a:lnTo>
                    <a:pt x="145696" y="422838"/>
                  </a:lnTo>
                  <a:lnTo>
                    <a:pt x="111297" y="391351"/>
                  </a:lnTo>
                  <a:lnTo>
                    <a:pt x="81051" y="356282"/>
                  </a:lnTo>
                  <a:lnTo>
                    <a:pt x="55195" y="318074"/>
                  </a:lnTo>
                  <a:lnTo>
                    <a:pt x="33963" y="277172"/>
                  </a:lnTo>
                  <a:lnTo>
                    <a:pt x="17592" y="234018"/>
                  </a:lnTo>
                  <a:lnTo>
                    <a:pt x="6317" y="189056"/>
                  </a:lnTo>
                  <a:lnTo>
                    <a:pt x="375" y="142730"/>
                  </a:lnTo>
                  <a:lnTo>
                    <a:pt x="0" y="95483"/>
                  </a:lnTo>
                  <a:lnTo>
                    <a:pt x="5428" y="47758"/>
                  </a:lnTo>
                  <a:lnTo>
                    <a:pt x="16896" y="0"/>
                  </a:lnTo>
                </a:path>
              </a:pathLst>
            </a:custGeom>
            <a:ln w="6972">
              <a:solidFill>
                <a:srgbClr val="2D2E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252912" y="4949689"/>
              <a:ext cx="64935" cy="66928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075620" y="6067735"/>
              <a:ext cx="2593841" cy="1080338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9668228" y="4450058"/>
              <a:ext cx="476250" cy="449580"/>
            </a:xfrm>
            <a:custGeom>
              <a:avLst/>
              <a:gdLst/>
              <a:ahLst/>
              <a:cxnLst/>
              <a:rect l="l" t="t" r="r" b="b"/>
              <a:pathLst>
                <a:path w="476250" h="449579">
                  <a:moveTo>
                    <a:pt x="0" y="449313"/>
                  </a:moveTo>
                  <a:lnTo>
                    <a:pt x="4154" y="402396"/>
                  </a:lnTo>
                  <a:lnTo>
                    <a:pt x="12789" y="356959"/>
                  </a:lnTo>
                  <a:lnTo>
                    <a:pt x="25674" y="313221"/>
                  </a:lnTo>
                  <a:lnTo>
                    <a:pt x="42581" y="271405"/>
                  </a:lnTo>
                  <a:lnTo>
                    <a:pt x="63280" y="231731"/>
                  </a:lnTo>
                  <a:lnTo>
                    <a:pt x="87541" y="194421"/>
                  </a:lnTo>
                  <a:lnTo>
                    <a:pt x="115136" y="159696"/>
                  </a:lnTo>
                  <a:lnTo>
                    <a:pt x="145835" y="127777"/>
                  </a:lnTo>
                  <a:lnTo>
                    <a:pt x="179409" y="98886"/>
                  </a:lnTo>
                  <a:lnTo>
                    <a:pt x="215629" y="73243"/>
                  </a:lnTo>
                  <a:lnTo>
                    <a:pt x="254265" y="51071"/>
                  </a:lnTo>
                  <a:lnTo>
                    <a:pt x="295088" y="32589"/>
                  </a:lnTo>
                  <a:lnTo>
                    <a:pt x="337869" y="18020"/>
                  </a:lnTo>
                  <a:lnTo>
                    <a:pt x="382378" y="7585"/>
                  </a:lnTo>
                  <a:lnTo>
                    <a:pt x="428387" y="1504"/>
                  </a:lnTo>
                  <a:lnTo>
                    <a:pt x="475665" y="0"/>
                  </a:lnTo>
                </a:path>
              </a:pathLst>
            </a:custGeom>
            <a:ln w="8255">
              <a:solidFill>
                <a:srgbClr val="008D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628625" y="4840228"/>
              <a:ext cx="83540" cy="69126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276744" y="3701313"/>
              <a:ext cx="1393710" cy="567677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8935567" y="3813645"/>
              <a:ext cx="420370" cy="420370"/>
            </a:xfrm>
            <a:custGeom>
              <a:avLst/>
              <a:gdLst/>
              <a:ahLst/>
              <a:cxnLst/>
              <a:rect l="l" t="t" r="r" b="b"/>
              <a:pathLst>
                <a:path w="420370" h="420370">
                  <a:moveTo>
                    <a:pt x="419785" y="0"/>
                  </a:moveTo>
                  <a:lnTo>
                    <a:pt x="0" y="0"/>
                  </a:lnTo>
                  <a:lnTo>
                    <a:pt x="0" y="419798"/>
                  </a:lnTo>
                  <a:lnTo>
                    <a:pt x="419785" y="419798"/>
                  </a:lnTo>
                  <a:lnTo>
                    <a:pt x="419785" y="0"/>
                  </a:lnTo>
                  <a:close/>
                </a:path>
              </a:pathLst>
            </a:custGeom>
            <a:solidFill>
              <a:srgbClr val="13367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956409" y="3886653"/>
              <a:ext cx="262890" cy="171450"/>
            </a:xfrm>
            <a:custGeom>
              <a:avLst/>
              <a:gdLst/>
              <a:ahLst/>
              <a:cxnLst/>
              <a:rect l="l" t="t" r="r" b="b"/>
              <a:pathLst>
                <a:path w="262890" h="171450">
                  <a:moveTo>
                    <a:pt x="254161" y="68275"/>
                  </a:moveTo>
                  <a:lnTo>
                    <a:pt x="210680" y="68275"/>
                  </a:lnTo>
                  <a:lnTo>
                    <a:pt x="215773" y="69253"/>
                  </a:lnTo>
                  <a:lnTo>
                    <a:pt x="222605" y="72986"/>
                  </a:lnTo>
                  <a:lnTo>
                    <a:pt x="224345" y="76403"/>
                  </a:lnTo>
                  <a:lnTo>
                    <a:pt x="224345" y="85432"/>
                  </a:lnTo>
                  <a:lnTo>
                    <a:pt x="222084" y="88455"/>
                  </a:lnTo>
                  <a:lnTo>
                    <a:pt x="215061" y="91490"/>
                  </a:lnTo>
                  <a:lnTo>
                    <a:pt x="210870" y="92456"/>
                  </a:lnTo>
                  <a:lnTo>
                    <a:pt x="194233" y="94526"/>
                  </a:lnTo>
                  <a:lnTo>
                    <a:pt x="185638" y="95879"/>
                  </a:lnTo>
                  <a:lnTo>
                    <a:pt x="150375" y="124164"/>
                  </a:lnTo>
                  <a:lnTo>
                    <a:pt x="149301" y="134556"/>
                  </a:lnTo>
                  <a:lnTo>
                    <a:pt x="149877" y="141592"/>
                  </a:lnTo>
                  <a:lnTo>
                    <a:pt x="179288" y="170009"/>
                  </a:lnTo>
                  <a:lnTo>
                    <a:pt x="187147" y="170599"/>
                  </a:lnTo>
                  <a:lnTo>
                    <a:pt x="195719" y="170599"/>
                  </a:lnTo>
                  <a:lnTo>
                    <a:pt x="203454" y="168605"/>
                  </a:lnTo>
                  <a:lnTo>
                    <a:pt x="215963" y="161378"/>
                  </a:lnTo>
                  <a:lnTo>
                    <a:pt x="220992" y="157327"/>
                  </a:lnTo>
                  <a:lnTo>
                    <a:pt x="225374" y="152615"/>
                  </a:lnTo>
                  <a:lnTo>
                    <a:pt x="256260" y="152615"/>
                  </a:lnTo>
                  <a:lnTo>
                    <a:pt x="256133" y="150037"/>
                  </a:lnTo>
                  <a:lnTo>
                    <a:pt x="256048" y="147586"/>
                  </a:lnTo>
                  <a:lnTo>
                    <a:pt x="192176" y="147586"/>
                  </a:lnTo>
                  <a:lnTo>
                    <a:pt x="188569" y="146354"/>
                  </a:lnTo>
                  <a:lnTo>
                    <a:pt x="182499" y="141592"/>
                  </a:lnTo>
                  <a:lnTo>
                    <a:pt x="181025" y="137655"/>
                  </a:lnTo>
                  <a:lnTo>
                    <a:pt x="181025" y="126174"/>
                  </a:lnTo>
                  <a:lnTo>
                    <a:pt x="183464" y="121729"/>
                  </a:lnTo>
                  <a:lnTo>
                    <a:pt x="188366" y="118833"/>
                  </a:lnTo>
                  <a:lnTo>
                    <a:pt x="191274" y="117081"/>
                  </a:lnTo>
                  <a:lnTo>
                    <a:pt x="196037" y="115671"/>
                  </a:lnTo>
                  <a:lnTo>
                    <a:pt x="202679" y="114515"/>
                  </a:lnTo>
                  <a:lnTo>
                    <a:pt x="213321" y="112509"/>
                  </a:lnTo>
                  <a:lnTo>
                    <a:pt x="216154" y="111798"/>
                  </a:lnTo>
                  <a:lnTo>
                    <a:pt x="218224" y="110959"/>
                  </a:lnTo>
                  <a:lnTo>
                    <a:pt x="220218" y="110185"/>
                  </a:lnTo>
                  <a:lnTo>
                    <a:pt x="222224" y="109156"/>
                  </a:lnTo>
                  <a:lnTo>
                    <a:pt x="224090" y="108015"/>
                  </a:lnTo>
                  <a:lnTo>
                    <a:pt x="255906" y="108015"/>
                  </a:lnTo>
                  <a:lnTo>
                    <a:pt x="255855" y="80276"/>
                  </a:lnTo>
                  <a:lnTo>
                    <a:pt x="254916" y="70464"/>
                  </a:lnTo>
                  <a:lnTo>
                    <a:pt x="254161" y="68275"/>
                  </a:lnTo>
                  <a:close/>
                </a:path>
                <a:path w="262890" h="171450">
                  <a:moveTo>
                    <a:pt x="256260" y="152615"/>
                  </a:moveTo>
                  <a:lnTo>
                    <a:pt x="225374" y="152615"/>
                  </a:lnTo>
                  <a:lnTo>
                    <a:pt x="225490" y="154165"/>
                  </a:lnTo>
                  <a:lnTo>
                    <a:pt x="225577" y="155321"/>
                  </a:lnTo>
                  <a:lnTo>
                    <a:pt x="225666" y="156005"/>
                  </a:lnTo>
                  <a:lnTo>
                    <a:pt x="225786" y="156933"/>
                  </a:lnTo>
                  <a:lnTo>
                    <a:pt x="225894" y="157772"/>
                  </a:lnTo>
                  <a:lnTo>
                    <a:pt x="226275" y="159905"/>
                  </a:lnTo>
                  <a:lnTo>
                    <a:pt x="226475" y="161188"/>
                  </a:lnTo>
                  <a:lnTo>
                    <a:pt x="226505" y="161378"/>
                  </a:lnTo>
                  <a:lnTo>
                    <a:pt x="226606" y="162026"/>
                  </a:lnTo>
                  <a:lnTo>
                    <a:pt x="227241" y="164350"/>
                  </a:lnTo>
                  <a:lnTo>
                    <a:pt x="228219" y="166801"/>
                  </a:lnTo>
                  <a:lnTo>
                    <a:pt x="262648" y="166801"/>
                  </a:lnTo>
                  <a:lnTo>
                    <a:pt x="262648" y="162153"/>
                  </a:lnTo>
                  <a:lnTo>
                    <a:pt x="260578" y="161188"/>
                  </a:lnTo>
                  <a:lnTo>
                    <a:pt x="259041" y="159905"/>
                  </a:lnTo>
                  <a:lnTo>
                    <a:pt x="256971" y="156933"/>
                  </a:lnTo>
                  <a:lnTo>
                    <a:pt x="256336" y="154165"/>
                  </a:lnTo>
                  <a:lnTo>
                    <a:pt x="256260" y="152615"/>
                  </a:lnTo>
                  <a:close/>
                </a:path>
                <a:path w="262890" h="171450">
                  <a:moveTo>
                    <a:pt x="255906" y="108015"/>
                  </a:moveTo>
                  <a:lnTo>
                    <a:pt x="224218" y="108015"/>
                  </a:lnTo>
                  <a:lnTo>
                    <a:pt x="224138" y="124164"/>
                  </a:lnTo>
                  <a:lnTo>
                    <a:pt x="224028" y="130302"/>
                  </a:lnTo>
                  <a:lnTo>
                    <a:pt x="222293" y="134556"/>
                  </a:lnTo>
                  <a:lnTo>
                    <a:pt x="220965" y="137655"/>
                  </a:lnTo>
                  <a:lnTo>
                    <a:pt x="209575" y="145592"/>
                  </a:lnTo>
                  <a:lnTo>
                    <a:pt x="203263" y="147586"/>
                  </a:lnTo>
                  <a:lnTo>
                    <a:pt x="256048" y="147586"/>
                  </a:lnTo>
                  <a:lnTo>
                    <a:pt x="255922" y="124164"/>
                  </a:lnTo>
                  <a:lnTo>
                    <a:pt x="255906" y="108015"/>
                  </a:lnTo>
                  <a:close/>
                </a:path>
                <a:path w="262890" h="171450">
                  <a:moveTo>
                    <a:pt x="205130" y="42875"/>
                  </a:moveTo>
                  <a:lnTo>
                    <a:pt x="162064" y="58864"/>
                  </a:lnTo>
                  <a:lnTo>
                    <a:pt x="153162" y="84912"/>
                  </a:lnTo>
                  <a:lnTo>
                    <a:pt x="183730" y="84912"/>
                  </a:lnTo>
                  <a:lnTo>
                    <a:pt x="184403" y="80530"/>
                  </a:lnTo>
                  <a:lnTo>
                    <a:pt x="184442" y="80276"/>
                  </a:lnTo>
                  <a:lnTo>
                    <a:pt x="185915" y="76593"/>
                  </a:lnTo>
                  <a:lnTo>
                    <a:pt x="188175" y="73825"/>
                  </a:lnTo>
                  <a:lnTo>
                    <a:pt x="191274" y="70154"/>
                  </a:lnTo>
                  <a:lnTo>
                    <a:pt x="196557" y="68275"/>
                  </a:lnTo>
                  <a:lnTo>
                    <a:pt x="254161" y="68275"/>
                  </a:lnTo>
                  <a:lnTo>
                    <a:pt x="252018" y="62109"/>
                  </a:lnTo>
                  <a:lnTo>
                    <a:pt x="214778" y="43369"/>
                  </a:lnTo>
                  <a:lnTo>
                    <a:pt x="205130" y="42875"/>
                  </a:lnTo>
                  <a:close/>
                </a:path>
                <a:path w="262890" h="171450">
                  <a:moveTo>
                    <a:pt x="73888" y="0"/>
                  </a:moveTo>
                  <a:lnTo>
                    <a:pt x="33699" y="11342"/>
                  </a:lnTo>
                  <a:lnTo>
                    <a:pt x="5753" y="48315"/>
                  </a:lnTo>
                  <a:lnTo>
                    <a:pt x="0" y="86271"/>
                  </a:lnTo>
                  <a:lnTo>
                    <a:pt x="1268" y="105041"/>
                  </a:lnTo>
                  <a:lnTo>
                    <a:pt x="20243" y="148678"/>
                  </a:lnTo>
                  <a:lnTo>
                    <a:pt x="59048" y="169958"/>
                  </a:lnTo>
                  <a:lnTo>
                    <a:pt x="75755" y="171373"/>
                  </a:lnTo>
                  <a:lnTo>
                    <a:pt x="89391" y="170323"/>
                  </a:lnTo>
                  <a:lnTo>
                    <a:pt x="130897" y="145554"/>
                  </a:lnTo>
                  <a:lnTo>
                    <a:pt x="133301" y="141782"/>
                  </a:lnTo>
                  <a:lnTo>
                    <a:pt x="75298" y="141782"/>
                  </a:lnTo>
                  <a:lnTo>
                    <a:pt x="68099" y="141045"/>
                  </a:lnTo>
                  <a:lnTo>
                    <a:pt x="67279" y="141045"/>
                  </a:lnTo>
                  <a:lnTo>
                    <a:pt x="59310" y="138352"/>
                  </a:lnTo>
                  <a:lnTo>
                    <a:pt x="35715" y="99761"/>
                  </a:lnTo>
                  <a:lnTo>
                    <a:pt x="35001" y="86855"/>
                  </a:lnTo>
                  <a:lnTo>
                    <a:pt x="35676" y="73857"/>
                  </a:lnTo>
                  <a:lnTo>
                    <a:pt x="51647" y="37669"/>
                  </a:lnTo>
                  <a:lnTo>
                    <a:pt x="75234" y="29210"/>
                  </a:lnTo>
                  <a:lnTo>
                    <a:pt x="135611" y="29210"/>
                  </a:lnTo>
                  <a:lnTo>
                    <a:pt x="134302" y="27076"/>
                  </a:lnTo>
                  <a:lnTo>
                    <a:pt x="123376" y="15232"/>
                  </a:lnTo>
                  <a:lnTo>
                    <a:pt x="109658" y="6770"/>
                  </a:lnTo>
                  <a:lnTo>
                    <a:pt x="93158" y="1692"/>
                  </a:lnTo>
                  <a:lnTo>
                    <a:pt x="73888" y="0"/>
                  </a:lnTo>
                  <a:close/>
                </a:path>
                <a:path w="262890" h="171450">
                  <a:moveTo>
                    <a:pt x="145326" y="111023"/>
                  </a:moveTo>
                  <a:lnTo>
                    <a:pt x="111404" y="111023"/>
                  </a:lnTo>
                  <a:lnTo>
                    <a:pt x="109156" y="119468"/>
                  </a:lnTo>
                  <a:lnTo>
                    <a:pt x="106248" y="125857"/>
                  </a:lnTo>
                  <a:lnTo>
                    <a:pt x="75298" y="141782"/>
                  </a:lnTo>
                  <a:lnTo>
                    <a:pt x="133301" y="141782"/>
                  </a:lnTo>
                  <a:lnTo>
                    <a:pt x="137431" y="135304"/>
                  </a:lnTo>
                  <a:lnTo>
                    <a:pt x="142239" y="123794"/>
                  </a:lnTo>
                  <a:lnTo>
                    <a:pt x="145326" y="111023"/>
                  </a:lnTo>
                  <a:close/>
                </a:path>
                <a:path w="262890" h="171450">
                  <a:moveTo>
                    <a:pt x="135611" y="29210"/>
                  </a:moveTo>
                  <a:lnTo>
                    <a:pt x="75234" y="29210"/>
                  </a:lnTo>
                  <a:lnTo>
                    <a:pt x="83821" y="29874"/>
                  </a:lnTo>
                  <a:lnTo>
                    <a:pt x="91293" y="31867"/>
                  </a:lnTo>
                  <a:lnTo>
                    <a:pt x="111404" y="57645"/>
                  </a:lnTo>
                  <a:lnTo>
                    <a:pt x="145643" y="57645"/>
                  </a:lnTo>
                  <a:lnTo>
                    <a:pt x="144644" y="49963"/>
                  </a:lnTo>
                  <a:lnTo>
                    <a:pt x="142416" y="42308"/>
                  </a:lnTo>
                  <a:lnTo>
                    <a:pt x="138965" y="34679"/>
                  </a:lnTo>
                  <a:lnTo>
                    <a:pt x="135611" y="292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225530" y="3884943"/>
              <a:ext cx="108978" cy="74612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9544532" y="3796665"/>
              <a:ext cx="436880" cy="436880"/>
            </a:xfrm>
            <a:custGeom>
              <a:avLst/>
              <a:gdLst/>
              <a:ahLst/>
              <a:cxnLst/>
              <a:rect l="l" t="t" r="r" b="b"/>
              <a:pathLst>
                <a:path w="436879" h="436879">
                  <a:moveTo>
                    <a:pt x="436778" y="0"/>
                  </a:moveTo>
                  <a:lnTo>
                    <a:pt x="0" y="0"/>
                  </a:lnTo>
                  <a:lnTo>
                    <a:pt x="0" y="436778"/>
                  </a:lnTo>
                  <a:lnTo>
                    <a:pt x="436778" y="436778"/>
                  </a:lnTo>
                  <a:lnTo>
                    <a:pt x="436778" y="0"/>
                  </a:lnTo>
                  <a:close/>
                </a:path>
              </a:pathLst>
            </a:custGeom>
            <a:solidFill>
              <a:srgbClr val="76B8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683734" y="3875305"/>
              <a:ext cx="158381" cy="195021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7124579" y="3594998"/>
              <a:ext cx="0" cy="744220"/>
            </a:xfrm>
            <a:custGeom>
              <a:avLst/>
              <a:gdLst/>
              <a:ahLst/>
              <a:cxnLst/>
              <a:rect l="l" t="t" r="r" b="b"/>
              <a:pathLst>
                <a:path h="744220">
                  <a:moveTo>
                    <a:pt x="0" y="743902"/>
                  </a:moveTo>
                  <a:lnTo>
                    <a:pt x="0" y="0"/>
                  </a:lnTo>
                </a:path>
              </a:pathLst>
            </a:custGeom>
            <a:ln w="7188">
              <a:solidFill>
                <a:srgbClr val="36A9E1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7124579" y="3567598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13881"/>
                  </a:moveTo>
                  <a:lnTo>
                    <a:pt x="0" y="0"/>
                  </a:lnTo>
                  <a:lnTo>
                    <a:pt x="13868" y="0"/>
                  </a:lnTo>
                </a:path>
              </a:pathLst>
            </a:custGeom>
            <a:ln w="7188">
              <a:solidFill>
                <a:srgbClr val="36A9E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7166676" y="3567595"/>
              <a:ext cx="1623060" cy="0"/>
            </a:xfrm>
            <a:custGeom>
              <a:avLst/>
              <a:gdLst/>
              <a:ahLst/>
              <a:cxnLst/>
              <a:rect l="l" t="t" r="r" b="b"/>
              <a:pathLst>
                <a:path w="1623059">
                  <a:moveTo>
                    <a:pt x="0" y="0"/>
                  </a:moveTo>
                  <a:lnTo>
                    <a:pt x="1622552" y="0"/>
                  </a:lnTo>
                </a:path>
              </a:pathLst>
            </a:custGeom>
            <a:ln w="7188">
              <a:solidFill>
                <a:srgbClr val="36A9E1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7166676" y="4342492"/>
              <a:ext cx="1623060" cy="0"/>
            </a:xfrm>
            <a:custGeom>
              <a:avLst/>
              <a:gdLst/>
              <a:ahLst/>
              <a:cxnLst/>
              <a:rect l="l" t="t" r="r" b="b"/>
              <a:pathLst>
                <a:path w="1623059">
                  <a:moveTo>
                    <a:pt x="0" y="0"/>
                  </a:moveTo>
                  <a:lnTo>
                    <a:pt x="1622552" y="0"/>
                  </a:lnTo>
                </a:path>
              </a:pathLst>
            </a:custGeom>
            <a:ln w="7188">
              <a:solidFill>
                <a:srgbClr val="36A9E1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8803332" y="3567595"/>
              <a:ext cx="13970" cy="13970"/>
            </a:xfrm>
            <a:custGeom>
              <a:avLst/>
              <a:gdLst/>
              <a:ahLst/>
              <a:cxnLst/>
              <a:rect l="l" t="t" r="r" b="b"/>
              <a:pathLst>
                <a:path w="13970" h="13970">
                  <a:moveTo>
                    <a:pt x="0" y="0"/>
                  </a:moveTo>
                  <a:lnTo>
                    <a:pt x="13868" y="0"/>
                  </a:lnTo>
                  <a:lnTo>
                    <a:pt x="13868" y="13893"/>
                  </a:lnTo>
                </a:path>
              </a:pathLst>
            </a:custGeom>
            <a:ln w="7188">
              <a:solidFill>
                <a:srgbClr val="36A9E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8817213" y="3608527"/>
              <a:ext cx="0" cy="744220"/>
            </a:xfrm>
            <a:custGeom>
              <a:avLst/>
              <a:gdLst/>
              <a:ahLst/>
              <a:cxnLst/>
              <a:rect l="l" t="t" r="r" b="b"/>
              <a:pathLst>
                <a:path h="744220">
                  <a:moveTo>
                    <a:pt x="0" y="0"/>
                  </a:moveTo>
                  <a:lnTo>
                    <a:pt x="0" y="743889"/>
                  </a:lnTo>
                </a:path>
              </a:pathLst>
            </a:custGeom>
            <a:ln w="7188">
              <a:solidFill>
                <a:srgbClr val="36A9E1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0158450" y="3802151"/>
              <a:ext cx="436880" cy="436880"/>
            </a:xfrm>
            <a:custGeom>
              <a:avLst/>
              <a:gdLst/>
              <a:ahLst/>
              <a:cxnLst/>
              <a:rect l="l" t="t" r="r" b="b"/>
              <a:pathLst>
                <a:path w="436879" h="436879">
                  <a:moveTo>
                    <a:pt x="436778" y="0"/>
                  </a:moveTo>
                  <a:lnTo>
                    <a:pt x="0" y="0"/>
                  </a:lnTo>
                  <a:lnTo>
                    <a:pt x="0" y="436778"/>
                  </a:lnTo>
                  <a:lnTo>
                    <a:pt x="436778" y="436778"/>
                  </a:lnTo>
                  <a:lnTo>
                    <a:pt x="436778" y="0"/>
                  </a:lnTo>
                  <a:close/>
                </a:path>
              </a:pathLst>
            </a:custGeom>
            <a:solidFill>
              <a:srgbClr val="008D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302205" y="3872310"/>
              <a:ext cx="149250" cy="195021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8707945" y="4016179"/>
              <a:ext cx="175260" cy="0"/>
            </a:xfrm>
            <a:custGeom>
              <a:avLst/>
              <a:gdLst/>
              <a:ahLst/>
              <a:cxnLst/>
              <a:rect l="l" t="t" r="r" b="b"/>
              <a:pathLst>
                <a:path w="175259">
                  <a:moveTo>
                    <a:pt x="175044" y="0"/>
                  </a:moveTo>
                  <a:lnTo>
                    <a:pt x="0" y="0"/>
                  </a:lnTo>
                </a:path>
              </a:pathLst>
            </a:custGeom>
            <a:ln w="6934">
              <a:solidFill>
                <a:srgbClr val="36A9E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8834521" y="3981270"/>
              <a:ext cx="57150" cy="70485"/>
            </a:xfrm>
            <a:custGeom>
              <a:avLst/>
              <a:gdLst/>
              <a:ahLst/>
              <a:cxnLst/>
              <a:rect l="l" t="t" r="r" b="b"/>
              <a:pathLst>
                <a:path w="57150" h="70485">
                  <a:moveTo>
                    <a:pt x="4597" y="0"/>
                  </a:moveTo>
                  <a:lnTo>
                    <a:pt x="2832" y="0"/>
                  </a:lnTo>
                  <a:lnTo>
                    <a:pt x="1689" y="558"/>
                  </a:lnTo>
                  <a:lnTo>
                    <a:pt x="1028" y="1600"/>
                  </a:lnTo>
                  <a:lnTo>
                    <a:pt x="0" y="3213"/>
                  </a:lnTo>
                  <a:lnTo>
                    <a:pt x="482" y="5359"/>
                  </a:lnTo>
                  <a:lnTo>
                    <a:pt x="46875" y="34912"/>
                  </a:lnTo>
                  <a:lnTo>
                    <a:pt x="482" y="64452"/>
                  </a:lnTo>
                  <a:lnTo>
                    <a:pt x="0" y="66611"/>
                  </a:lnTo>
                  <a:lnTo>
                    <a:pt x="2057" y="69824"/>
                  </a:lnTo>
                  <a:lnTo>
                    <a:pt x="4229" y="70307"/>
                  </a:lnTo>
                  <a:lnTo>
                    <a:pt x="56197" y="37198"/>
                  </a:lnTo>
                  <a:lnTo>
                    <a:pt x="56807" y="36093"/>
                  </a:lnTo>
                  <a:lnTo>
                    <a:pt x="56807" y="33731"/>
                  </a:lnTo>
                  <a:lnTo>
                    <a:pt x="56197" y="32613"/>
                  </a:lnTo>
                  <a:lnTo>
                    <a:pt x="5257" y="165"/>
                  </a:lnTo>
                  <a:lnTo>
                    <a:pt x="4597" y="0"/>
                  </a:lnTo>
                  <a:close/>
                </a:path>
              </a:pathLst>
            </a:custGeom>
            <a:solidFill>
              <a:srgbClr val="36A9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9385072" y="4015052"/>
              <a:ext cx="116839" cy="0"/>
            </a:xfrm>
            <a:custGeom>
              <a:avLst/>
              <a:gdLst/>
              <a:ahLst/>
              <a:cxnLst/>
              <a:rect l="l" t="t" r="r" b="b"/>
              <a:pathLst>
                <a:path w="116840">
                  <a:moveTo>
                    <a:pt x="116471" y="0"/>
                  </a:moveTo>
                  <a:lnTo>
                    <a:pt x="0" y="0"/>
                  </a:lnTo>
                </a:path>
              </a:pathLst>
            </a:custGeom>
            <a:ln w="6934">
              <a:solidFill>
                <a:srgbClr val="36A9E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9453079" y="3980143"/>
              <a:ext cx="57150" cy="70485"/>
            </a:xfrm>
            <a:custGeom>
              <a:avLst/>
              <a:gdLst/>
              <a:ahLst/>
              <a:cxnLst/>
              <a:rect l="l" t="t" r="r" b="b"/>
              <a:pathLst>
                <a:path w="57150" h="70485">
                  <a:moveTo>
                    <a:pt x="4597" y="0"/>
                  </a:moveTo>
                  <a:lnTo>
                    <a:pt x="2819" y="0"/>
                  </a:lnTo>
                  <a:lnTo>
                    <a:pt x="1701" y="558"/>
                  </a:lnTo>
                  <a:lnTo>
                    <a:pt x="1028" y="1600"/>
                  </a:lnTo>
                  <a:lnTo>
                    <a:pt x="0" y="3213"/>
                  </a:lnTo>
                  <a:lnTo>
                    <a:pt x="482" y="5359"/>
                  </a:lnTo>
                  <a:lnTo>
                    <a:pt x="46875" y="34912"/>
                  </a:lnTo>
                  <a:lnTo>
                    <a:pt x="482" y="64452"/>
                  </a:lnTo>
                  <a:lnTo>
                    <a:pt x="0" y="66611"/>
                  </a:lnTo>
                  <a:lnTo>
                    <a:pt x="2057" y="69824"/>
                  </a:lnTo>
                  <a:lnTo>
                    <a:pt x="4216" y="70307"/>
                  </a:lnTo>
                  <a:lnTo>
                    <a:pt x="56197" y="37198"/>
                  </a:lnTo>
                  <a:lnTo>
                    <a:pt x="56807" y="36093"/>
                  </a:lnTo>
                  <a:lnTo>
                    <a:pt x="56807" y="33731"/>
                  </a:lnTo>
                  <a:lnTo>
                    <a:pt x="56197" y="32613"/>
                  </a:lnTo>
                  <a:lnTo>
                    <a:pt x="5245" y="165"/>
                  </a:lnTo>
                  <a:lnTo>
                    <a:pt x="4597" y="0"/>
                  </a:lnTo>
                  <a:close/>
                </a:path>
              </a:pathLst>
            </a:custGeom>
            <a:solidFill>
              <a:srgbClr val="36A9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0004907" y="4020548"/>
              <a:ext cx="116839" cy="0"/>
            </a:xfrm>
            <a:custGeom>
              <a:avLst/>
              <a:gdLst/>
              <a:ahLst/>
              <a:cxnLst/>
              <a:rect l="l" t="t" r="r" b="b"/>
              <a:pathLst>
                <a:path w="116840">
                  <a:moveTo>
                    <a:pt x="116484" y="0"/>
                  </a:moveTo>
                  <a:lnTo>
                    <a:pt x="0" y="0"/>
                  </a:lnTo>
                </a:path>
              </a:pathLst>
            </a:custGeom>
            <a:ln w="6934">
              <a:solidFill>
                <a:srgbClr val="36A9E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10072923" y="3985642"/>
              <a:ext cx="57150" cy="70485"/>
            </a:xfrm>
            <a:custGeom>
              <a:avLst/>
              <a:gdLst/>
              <a:ahLst/>
              <a:cxnLst/>
              <a:rect l="l" t="t" r="r" b="b"/>
              <a:pathLst>
                <a:path w="57150" h="70485">
                  <a:moveTo>
                    <a:pt x="4597" y="0"/>
                  </a:moveTo>
                  <a:lnTo>
                    <a:pt x="2832" y="0"/>
                  </a:lnTo>
                  <a:lnTo>
                    <a:pt x="1701" y="558"/>
                  </a:lnTo>
                  <a:lnTo>
                    <a:pt x="1028" y="1600"/>
                  </a:lnTo>
                  <a:lnTo>
                    <a:pt x="0" y="3213"/>
                  </a:lnTo>
                  <a:lnTo>
                    <a:pt x="482" y="5359"/>
                  </a:lnTo>
                  <a:lnTo>
                    <a:pt x="46875" y="34899"/>
                  </a:lnTo>
                  <a:lnTo>
                    <a:pt x="482" y="64452"/>
                  </a:lnTo>
                  <a:lnTo>
                    <a:pt x="0" y="66611"/>
                  </a:lnTo>
                  <a:lnTo>
                    <a:pt x="2070" y="69824"/>
                  </a:lnTo>
                  <a:lnTo>
                    <a:pt x="4229" y="70294"/>
                  </a:lnTo>
                  <a:lnTo>
                    <a:pt x="56197" y="37198"/>
                  </a:lnTo>
                  <a:lnTo>
                    <a:pt x="56807" y="36093"/>
                  </a:lnTo>
                  <a:lnTo>
                    <a:pt x="56807" y="33718"/>
                  </a:lnTo>
                  <a:lnTo>
                    <a:pt x="56197" y="32613"/>
                  </a:lnTo>
                  <a:lnTo>
                    <a:pt x="5257" y="165"/>
                  </a:lnTo>
                  <a:lnTo>
                    <a:pt x="4597" y="0"/>
                  </a:lnTo>
                  <a:close/>
                </a:path>
              </a:pathLst>
            </a:custGeom>
            <a:solidFill>
              <a:srgbClr val="36A9E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9031290" y="4127494"/>
              <a:ext cx="226548" cy="78569"/>
            </a:xfrm>
            <a:prstGeom prst="rect">
              <a:avLst/>
            </a:prstGeom>
          </p:spPr>
        </p:pic>
        <p:sp>
          <p:nvSpPr>
            <p:cNvPr id="63" name="object 63"/>
            <p:cNvSpPr/>
            <p:nvPr/>
          </p:nvSpPr>
          <p:spPr>
            <a:xfrm>
              <a:off x="9669564" y="4125455"/>
              <a:ext cx="835025" cy="63500"/>
            </a:xfrm>
            <a:custGeom>
              <a:avLst/>
              <a:gdLst/>
              <a:ahLst/>
              <a:cxnLst/>
              <a:rect l="l" t="t" r="r" b="b"/>
              <a:pathLst>
                <a:path w="835025" h="63500">
                  <a:moveTo>
                    <a:pt x="54927" y="57442"/>
                  </a:moveTo>
                  <a:lnTo>
                    <a:pt x="51879" y="48514"/>
                  </a:lnTo>
                  <a:lnTo>
                    <a:pt x="47777" y="36487"/>
                  </a:lnTo>
                  <a:lnTo>
                    <a:pt x="40106" y="13995"/>
                  </a:lnTo>
                  <a:lnTo>
                    <a:pt x="35788" y="1282"/>
                  </a:lnTo>
                  <a:lnTo>
                    <a:pt x="34023" y="0"/>
                  </a:lnTo>
                  <a:lnTo>
                    <a:pt x="33477" y="0"/>
                  </a:lnTo>
                  <a:lnTo>
                    <a:pt x="33477" y="36487"/>
                  </a:lnTo>
                  <a:lnTo>
                    <a:pt x="21374" y="36487"/>
                  </a:lnTo>
                  <a:lnTo>
                    <a:pt x="25171" y="23583"/>
                  </a:lnTo>
                  <a:lnTo>
                    <a:pt x="25438" y="22491"/>
                  </a:lnTo>
                  <a:lnTo>
                    <a:pt x="25958" y="20091"/>
                  </a:lnTo>
                  <a:lnTo>
                    <a:pt x="26517" y="17856"/>
                  </a:lnTo>
                  <a:lnTo>
                    <a:pt x="27381" y="13995"/>
                  </a:lnTo>
                  <a:lnTo>
                    <a:pt x="27546" y="13995"/>
                  </a:lnTo>
                  <a:lnTo>
                    <a:pt x="28409" y="17856"/>
                  </a:lnTo>
                  <a:lnTo>
                    <a:pt x="28968" y="20091"/>
                  </a:lnTo>
                  <a:lnTo>
                    <a:pt x="29222" y="21297"/>
                  </a:lnTo>
                  <a:lnTo>
                    <a:pt x="29756" y="23583"/>
                  </a:lnTo>
                  <a:lnTo>
                    <a:pt x="30048" y="24549"/>
                  </a:lnTo>
                  <a:lnTo>
                    <a:pt x="33477" y="36487"/>
                  </a:lnTo>
                  <a:lnTo>
                    <a:pt x="33477" y="0"/>
                  </a:lnTo>
                  <a:lnTo>
                    <a:pt x="20916" y="0"/>
                  </a:lnTo>
                  <a:lnTo>
                    <a:pt x="19138" y="1282"/>
                  </a:lnTo>
                  <a:lnTo>
                    <a:pt x="18275" y="3860"/>
                  </a:lnTo>
                  <a:lnTo>
                    <a:pt x="0" y="57442"/>
                  </a:lnTo>
                  <a:lnTo>
                    <a:pt x="0" y="58953"/>
                  </a:lnTo>
                  <a:lnTo>
                    <a:pt x="1435" y="60896"/>
                  </a:lnTo>
                  <a:lnTo>
                    <a:pt x="2654" y="61391"/>
                  </a:lnTo>
                  <a:lnTo>
                    <a:pt x="12788" y="61391"/>
                  </a:lnTo>
                  <a:lnTo>
                    <a:pt x="14528" y="60071"/>
                  </a:lnTo>
                  <a:lnTo>
                    <a:pt x="15214" y="57645"/>
                  </a:lnTo>
                  <a:lnTo>
                    <a:pt x="17856" y="48514"/>
                  </a:lnTo>
                  <a:lnTo>
                    <a:pt x="36995" y="48514"/>
                  </a:lnTo>
                  <a:lnTo>
                    <a:pt x="39573" y="57442"/>
                  </a:lnTo>
                  <a:lnTo>
                    <a:pt x="40436" y="60071"/>
                  </a:lnTo>
                  <a:lnTo>
                    <a:pt x="42202" y="61391"/>
                  </a:lnTo>
                  <a:lnTo>
                    <a:pt x="52273" y="61391"/>
                  </a:lnTo>
                  <a:lnTo>
                    <a:pt x="53492" y="60896"/>
                  </a:lnTo>
                  <a:lnTo>
                    <a:pt x="54927" y="58953"/>
                  </a:lnTo>
                  <a:lnTo>
                    <a:pt x="54927" y="57442"/>
                  </a:lnTo>
                  <a:close/>
                </a:path>
                <a:path w="835025" h="63500">
                  <a:moveTo>
                    <a:pt x="98209" y="50507"/>
                  </a:moveTo>
                  <a:lnTo>
                    <a:pt x="96634" y="48933"/>
                  </a:lnTo>
                  <a:lnTo>
                    <a:pt x="80886" y="48933"/>
                  </a:lnTo>
                  <a:lnTo>
                    <a:pt x="77685" y="49187"/>
                  </a:lnTo>
                  <a:lnTo>
                    <a:pt x="77685" y="49022"/>
                  </a:lnTo>
                  <a:lnTo>
                    <a:pt x="97777" y="23126"/>
                  </a:lnTo>
                  <a:lnTo>
                    <a:pt x="97777" y="18402"/>
                  </a:lnTo>
                  <a:lnTo>
                    <a:pt x="96202" y="17170"/>
                  </a:lnTo>
                  <a:lnTo>
                    <a:pt x="59855" y="17170"/>
                  </a:lnTo>
                  <a:lnTo>
                    <a:pt x="58280" y="18757"/>
                  </a:lnTo>
                  <a:lnTo>
                    <a:pt x="58280" y="28117"/>
                  </a:lnTo>
                  <a:lnTo>
                    <a:pt x="59855" y="29705"/>
                  </a:lnTo>
                  <a:lnTo>
                    <a:pt x="75577" y="29705"/>
                  </a:lnTo>
                  <a:lnTo>
                    <a:pt x="77685" y="29527"/>
                  </a:lnTo>
                  <a:lnTo>
                    <a:pt x="77685" y="29705"/>
                  </a:lnTo>
                  <a:lnTo>
                    <a:pt x="57594" y="55448"/>
                  </a:lnTo>
                  <a:lnTo>
                    <a:pt x="57594" y="56591"/>
                  </a:lnTo>
                  <a:lnTo>
                    <a:pt x="57594" y="60159"/>
                  </a:lnTo>
                  <a:lnTo>
                    <a:pt x="59169" y="61379"/>
                  </a:lnTo>
                  <a:lnTo>
                    <a:pt x="96634" y="61379"/>
                  </a:lnTo>
                  <a:lnTo>
                    <a:pt x="98209" y="59817"/>
                  </a:lnTo>
                  <a:lnTo>
                    <a:pt x="98209" y="50507"/>
                  </a:lnTo>
                  <a:close/>
                </a:path>
                <a:path w="835025" h="63500">
                  <a:moveTo>
                    <a:pt x="151879" y="35915"/>
                  </a:moveTo>
                  <a:lnTo>
                    <a:pt x="151206" y="32740"/>
                  </a:lnTo>
                  <a:lnTo>
                    <a:pt x="149428" y="28854"/>
                  </a:lnTo>
                  <a:lnTo>
                    <a:pt x="149301" y="28587"/>
                  </a:lnTo>
                  <a:lnTo>
                    <a:pt x="148577" y="27025"/>
                  </a:lnTo>
                  <a:lnTo>
                    <a:pt x="146786" y="24574"/>
                  </a:lnTo>
                  <a:lnTo>
                    <a:pt x="142265" y="20510"/>
                  </a:lnTo>
                  <a:lnTo>
                    <a:pt x="139598" y="18935"/>
                  </a:lnTo>
                  <a:lnTo>
                    <a:pt x="136842" y="17932"/>
                  </a:lnTo>
                  <a:lnTo>
                    <a:pt x="136842" y="37757"/>
                  </a:lnTo>
                  <a:lnTo>
                    <a:pt x="136842" y="41059"/>
                  </a:lnTo>
                  <a:lnTo>
                    <a:pt x="128181" y="49974"/>
                  </a:lnTo>
                  <a:lnTo>
                    <a:pt x="125425" y="49974"/>
                  </a:lnTo>
                  <a:lnTo>
                    <a:pt x="116751" y="41059"/>
                  </a:lnTo>
                  <a:lnTo>
                    <a:pt x="116751" y="37757"/>
                  </a:lnTo>
                  <a:lnTo>
                    <a:pt x="125425" y="28587"/>
                  </a:lnTo>
                  <a:lnTo>
                    <a:pt x="128181" y="28587"/>
                  </a:lnTo>
                  <a:lnTo>
                    <a:pt x="136842" y="37757"/>
                  </a:lnTo>
                  <a:lnTo>
                    <a:pt x="136842" y="17932"/>
                  </a:lnTo>
                  <a:lnTo>
                    <a:pt x="133477" y="16700"/>
                  </a:lnTo>
                  <a:lnTo>
                    <a:pt x="130200" y="16141"/>
                  </a:lnTo>
                  <a:lnTo>
                    <a:pt x="123278" y="16141"/>
                  </a:lnTo>
                  <a:lnTo>
                    <a:pt x="102514" y="32473"/>
                  </a:lnTo>
                  <a:lnTo>
                    <a:pt x="102387" y="32740"/>
                  </a:lnTo>
                  <a:lnTo>
                    <a:pt x="101727" y="35915"/>
                  </a:lnTo>
                  <a:lnTo>
                    <a:pt x="101727" y="42849"/>
                  </a:lnTo>
                  <a:lnTo>
                    <a:pt x="123304" y="62420"/>
                  </a:lnTo>
                  <a:lnTo>
                    <a:pt x="130289" y="62420"/>
                  </a:lnTo>
                  <a:lnTo>
                    <a:pt x="151879" y="42849"/>
                  </a:lnTo>
                  <a:lnTo>
                    <a:pt x="151879" y="35915"/>
                  </a:lnTo>
                  <a:close/>
                </a:path>
                <a:path w="835025" h="63500">
                  <a:moveTo>
                    <a:pt x="185191" y="51562"/>
                  </a:moveTo>
                  <a:lnTo>
                    <a:pt x="184823" y="50419"/>
                  </a:lnTo>
                  <a:lnTo>
                    <a:pt x="183400" y="49161"/>
                  </a:lnTo>
                  <a:lnTo>
                    <a:pt x="182181" y="48729"/>
                  </a:lnTo>
                  <a:lnTo>
                    <a:pt x="179146" y="48336"/>
                  </a:lnTo>
                  <a:lnTo>
                    <a:pt x="177965" y="47828"/>
                  </a:lnTo>
                  <a:lnTo>
                    <a:pt x="175844" y="46177"/>
                  </a:lnTo>
                  <a:lnTo>
                    <a:pt x="175323" y="44805"/>
                  </a:lnTo>
                  <a:lnTo>
                    <a:pt x="175323" y="29527"/>
                  </a:lnTo>
                  <a:lnTo>
                    <a:pt x="183045" y="29527"/>
                  </a:lnTo>
                  <a:lnTo>
                    <a:pt x="184594" y="27952"/>
                  </a:lnTo>
                  <a:lnTo>
                    <a:pt x="184594" y="19519"/>
                  </a:lnTo>
                  <a:lnTo>
                    <a:pt x="183007" y="17932"/>
                  </a:lnTo>
                  <a:lnTo>
                    <a:pt x="175323" y="17932"/>
                  </a:lnTo>
                  <a:lnTo>
                    <a:pt x="175323" y="6807"/>
                  </a:lnTo>
                  <a:lnTo>
                    <a:pt x="173736" y="5232"/>
                  </a:lnTo>
                  <a:lnTo>
                    <a:pt x="162458" y="5232"/>
                  </a:lnTo>
                  <a:lnTo>
                    <a:pt x="160883" y="6807"/>
                  </a:lnTo>
                  <a:lnTo>
                    <a:pt x="160883" y="17932"/>
                  </a:lnTo>
                  <a:lnTo>
                    <a:pt x="156108" y="17932"/>
                  </a:lnTo>
                  <a:lnTo>
                    <a:pt x="154533" y="19519"/>
                  </a:lnTo>
                  <a:lnTo>
                    <a:pt x="154533" y="27952"/>
                  </a:lnTo>
                  <a:lnTo>
                    <a:pt x="156083" y="29527"/>
                  </a:lnTo>
                  <a:lnTo>
                    <a:pt x="160464" y="29527"/>
                  </a:lnTo>
                  <a:lnTo>
                    <a:pt x="160464" y="48933"/>
                  </a:lnTo>
                  <a:lnTo>
                    <a:pt x="177431" y="61810"/>
                  </a:lnTo>
                  <a:lnTo>
                    <a:pt x="181102" y="61810"/>
                  </a:lnTo>
                  <a:lnTo>
                    <a:pt x="182613" y="61468"/>
                  </a:lnTo>
                  <a:lnTo>
                    <a:pt x="184670" y="60096"/>
                  </a:lnTo>
                  <a:lnTo>
                    <a:pt x="185191" y="58864"/>
                  </a:lnTo>
                  <a:lnTo>
                    <a:pt x="185191" y="51562"/>
                  </a:lnTo>
                  <a:close/>
                </a:path>
                <a:path w="835025" h="63500">
                  <a:moveTo>
                    <a:pt x="622960" y="2590"/>
                  </a:moveTo>
                  <a:lnTo>
                    <a:pt x="621385" y="1016"/>
                  </a:lnTo>
                  <a:lnTo>
                    <a:pt x="586930" y="1016"/>
                  </a:lnTo>
                  <a:lnTo>
                    <a:pt x="585355" y="2590"/>
                  </a:lnTo>
                  <a:lnTo>
                    <a:pt x="585355" y="5740"/>
                  </a:lnTo>
                  <a:lnTo>
                    <a:pt x="585355" y="60833"/>
                  </a:lnTo>
                  <a:lnTo>
                    <a:pt x="586930" y="62407"/>
                  </a:lnTo>
                  <a:lnTo>
                    <a:pt x="598805" y="62407"/>
                  </a:lnTo>
                  <a:lnTo>
                    <a:pt x="600379" y="60833"/>
                  </a:lnTo>
                  <a:lnTo>
                    <a:pt x="600379" y="39662"/>
                  </a:lnTo>
                  <a:lnTo>
                    <a:pt x="617524" y="39662"/>
                  </a:lnTo>
                  <a:lnTo>
                    <a:pt x="619099" y="38074"/>
                  </a:lnTo>
                  <a:lnTo>
                    <a:pt x="619099" y="28346"/>
                  </a:lnTo>
                  <a:lnTo>
                    <a:pt x="617524" y="26771"/>
                  </a:lnTo>
                  <a:lnTo>
                    <a:pt x="600379" y="26771"/>
                  </a:lnTo>
                  <a:lnTo>
                    <a:pt x="600379" y="13893"/>
                  </a:lnTo>
                  <a:lnTo>
                    <a:pt x="621385" y="13893"/>
                  </a:lnTo>
                  <a:lnTo>
                    <a:pt x="622960" y="12319"/>
                  </a:lnTo>
                  <a:lnTo>
                    <a:pt x="622960" y="2590"/>
                  </a:lnTo>
                  <a:close/>
                </a:path>
                <a:path w="835025" h="63500">
                  <a:moveTo>
                    <a:pt x="674471" y="36931"/>
                  </a:moveTo>
                  <a:lnTo>
                    <a:pt x="673811" y="33756"/>
                  </a:lnTo>
                  <a:lnTo>
                    <a:pt x="672020" y="29870"/>
                  </a:lnTo>
                  <a:lnTo>
                    <a:pt x="671893" y="29603"/>
                  </a:lnTo>
                  <a:lnTo>
                    <a:pt x="671182" y="28041"/>
                  </a:lnTo>
                  <a:lnTo>
                    <a:pt x="669391" y="25590"/>
                  </a:lnTo>
                  <a:lnTo>
                    <a:pt x="664870" y="21526"/>
                  </a:lnTo>
                  <a:lnTo>
                    <a:pt x="662203" y="19951"/>
                  </a:lnTo>
                  <a:lnTo>
                    <a:pt x="659447" y="18948"/>
                  </a:lnTo>
                  <a:lnTo>
                    <a:pt x="659447" y="38773"/>
                  </a:lnTo>
                  <a:lnTo>
                    <a:pt x="659447" y="42075"/>
                  </a:lnTo>
                  <a:lnTo>
                    <a:pt x="650773" y="50990"/>
                  </a:lnTo>
                  <a:lnTo>
                    <a:pt x="648030" y="50990"/>
                  </a:lnTo>
                  <a:lnTo>
                    <a:pt x="639356" y="42075"/>
                  </a:lnTo>
                  <a:lnTo>
                    <a:pt x="639356" y="38773"/>
                  </a:lnTo>
                  <a:lnTo>
                    <a:pt x="648030" y="29603"/>
                  </a:lnTo>
                  <a:lnTo>
                    <a:pt x="650773" y="29603"/>
                  </a:lnTo>
                  <a:lnTo>
                    <a:pt x="659447" y="38773"/>
                  </a:lnTo>
                  <a:lnTo>
                    <a:pt x="659447" y="18948"/>
                  </a:lnTo>
                  <a:lnTo>
                    <a:pt x="656082" y="17716"/>
                  </a:lnTo>
                  <a:lnTo>
                    <a:pt x="652805" y="17157"/>
                  </a:lnTo>
                  <a:lnTo>
                    <a:pt x="645883" y="17157"/>
                  </a:lnTo>
                  <a:lnTo>
                    <a:pt x="624332" y="36931"/>
                  </a:lnTo>
                  <a:lnTo>
                    <a:pt x="624332" y="43865"/>
                  </a:lnTo>
                  <a:lnTo>
                    <a:pt x="645909" y="63436"/>
                  </a:lnTo>
                  <a:lnTo>
                    <a:pt x="652894" y="63436"/>
                  </a:lnTo>
                  <a:lnTo>
                    <a:pt x="674471" y="43865"/>
                  </a:lnTo>
                  <a:lnTo>
                    <a:pt x="674471" y="36931"/>
                  </a:lnTo>
                  <a:close/>
                </a:path>
                <a:path w="835025" h="63500">
                  <a:moveTo>
                    <a:pt x="713625" y="46355"/>
                  </a:moveTo>
                  <a:lnTo>
                    <a:pt x="696772" y="34074"/>
                  </a:lnTo>
                  <a:lnTo>
                    <a:pt x="695502" y="33578"/>
                  </a:lnTo>
                  <a:lnTo>
                    <a:pt x="693445" y="32613"/>
                  </a:lnTo>
                  <a:lnTo>
                    <a:pt x="692937" y="31940"/>
                  </a:lnTo>
                  <a:lnTo>
                    <a:pt x="692937" y="30454"/>
                  </a:lnTo>
                  <a:lnTo>
                    <a:pt x="693191" y="29908"/>
                  </a:lnTo>
                  <a:lnTo>
                    <a:pt x="694220" y="28994"/>
                  </a:lnTo>
                  <a:lnTo>
                    <a:pt x="695274" y="28752"/>
                  </a:lnTo>
                  <a:lnTo>
                    <a:pt x="698373" y="28752"/>
                  </a:lnTo>
                  <a:lnTo>
                    <a:pt x="699744" y="28943"/>
                  </a:lnTo>
                  <a:lnTo>
                    <a:pt x="702259" y="29692"/>
                  </a:lnTo>
                  <a:lnTo>
                    <a:pt x="705929" y="31051"/>
                  </a:lnTo>
                  <a:lnTo>
                    <a:pt x="707186" y="31191"/>
                  </a:lnTo>
                  <a:lnTo>
                    <a:pt x="709244" y="30619"/>
                  </a:lnTo>
                  <a:lnTo>
                    <a:pt x="710082" y="29794"/>
                  </a:lnTo>
                  <a:lnTo>
                    <a:pt x="712368" y="25044"/>
                  </a:lnTo>
                  <a:lnTo>
                    <a:pt x="712558" y="23812"/>
                  </a:lnTo>
                  <a:lnTo>
                    <a:pt x="712114" y="21513"/>
                  </a:lnTo>
                  <a:lnTo>
                    <a:pt x="700290" y="17170"/>
                  </a:lnTo>
                  <a:lnTo>
                    <a:pt x="694905" y="17170"/>
                  </a:lnTo>
                  <a:lnTo>
                    <a:pt x="679107" y="28879"/>
                  </a:lnTo>
                  <a:lnTo>
                    <a:pt x="679107" y="33743"/>
                  </a:lnTo>
                  <a:lnTo>
                    <a:pt x="697230" y="46786"/>
                  </a:lnTo>
                  <a:lnTo>
                    <a:pt x="699287" y="47815"/>
                  </a:lnTo>
                  <a:lnTo>
                    <a:pt x="699808" y="48501"/>
                  </a:lnTo>
                  <a:lnTo>
                    <a:pt x="699808" y="50050"/>
                  </a:lnTo>
                  <a:lnTo>
                    <a:pt x="699503" y="50647"/>
                  </a:lnTo>
                  <a:lnTo>
                    <a:pt x="698309" y="51612"/>
                  </a:lnTo>
                  <a:lnTo>
                    <a:pt x="697255" y="51854"/>
                  </a:lnTo>
                  <a:lnTo>
                    <a:pt x="693991" y="51854"/>
                  </a:lnTo>
                  <a:lnTo>
                    <a:pt x="692416" y="51587"/>
                  </a:lnTo>
                  <a:lnTo>
                    <a:pt x="685863" y="48844"/>
                  </a:lnTo>
                  <a:lnTo>
                    <a:pt x="684618" y="48590"/>
                  </a:lnTo>
                  <a:lnTo>
                    <a:pt x="682612" y="48933"/>
                  </a:lnTo>
                  <a:lnTo>
                    <a:pt x="681685" y="49644"/>
                  </a:lnTo>
                  <a:lnTo>
                    <a:pt x="678738" y="54203"/>
                  </a:lnTo>
                  <a:lnTo>
                    <a:pt x="678408" y="55435"/>
                  </a:lnTo>
                  <a:lnTo>
                    <a:pt x="678700" y="57721"/>
                  </a:lnTo>
                  <a:lnTo>
                    <a:pt x="679424" y="58674"/>
                  </a:lnTo>
                  <a:lnTo>
                    <a:pt x="680745" y="59410"/>
                  </a:lnTo>
                  <a:lnTo>
                    <a:pt x="682294" y="60325"/>
                  </a:lnTo>
                  <a:lnTo>
                    <a:pt x="684288" y="61226"/>
                  </a:lnTo>
                  <a:lnTo>
                    <a:pt x="689216" y="63004"/>
                  </a:lnTo>
                  <a:lnTo>
                    <a:pt x="692111" y="63436"/>
                  </a:lnTo>
                  <a:lnTo>
                    <a:pt x="698220" y="63436"/>
                  </a:lnTo>
                  <a:lnTo>
                    <a:pt x="713625" y="51003"/>
                  </a:lnTo>
                  <a:lnTo>
                    <a:pt x="713625" y="46355"/>
                  </a:lnTo>
                  <a:close/>
                </a:path>
                <a:path w="835025" h="63500">
                  <a:moveTo>
                    <a:pt x="747966" y="2247"/>
                  </a:moveTo>
                  <a:lnTo>
                    <a:pt x="746391" y="673"/>
                  </a:lnTo>
                  <a:lnTo>
                    <a:pt x="740638" y="673"/>
                  </a:lnTo>
                  <a:lnTo>
                    <a:pt x="723239" y="13322"/>
                  </a:lnTo>
                  <a:lnTo>
                    <a:pt x="723239" y="18961"/>
                  </a:lnTo>
                  <a:lnTo>
                    <a:pt x="718972" y="18961"/>
                  </a:lnTo>
                  <a:lnTo>
                    <a:pt x="717397" y="20548"/>
                  </a:lnTo>
                  <a:lnTo>
                    <a:pt x="717397" y="28981"/>
                  </a:lnTo>
                  <a:lnTo>
                    <a:pt x="718972" y="30556"/>
                  </a:lnTo>
                  <a:lnTo>
                    <a:pt x="723239" y="30556"/>
                  </a:lnTo>
                  <a:lnTo>
                    <a:pt x="723239" y="60833"/>
                  </a:lnTo>
                  <a:lnTo>
                    <a:pt x="724814" y="62407"/>
                  </a:lnTo>
                  <a:lnTo>
                    <a:pt x="736511" y="62407"/>
                  </a:lnTo>
                  <a:lnTo>
                    <a:pt x="738098" y="60833"/>
                  </a:lnTo>
                  <a:lnTo>
                    <a:pt x="738098" y="30556"/>
                  </a:lnTo>
                  <a:lnTo>
                    <a:pt x="744677" y="30556"/>
                  </a:lnTo>
                  <a:lnTo>
                    <a:pt x="746252" y="28981"/>
                  </a:lnTo>
                  <a:lnTo>
                    <a:pt x="746252" y="20548"/>
                  </a:lnTo>
                  <a:lnTo>
                    <a:pt x="744677" y="18961"/>
                  </a:lnTo>
                  <a:lnTo>
                    <a:pt x="738098" y="18961"/>
                  </a:lnTo>
                  <a:lnTo>
                    <a:pt x="738098" y="16675"/>
                  </a:lnTo>
                  <a:lnTo>
                    <a:pt x="744791" y="13182"/>
                  </a:lnTo>
                  <a:lnTo>
                    <a:pt x="745959" y="12763"/>
                  </a:lnTo>
                  <a:lnTo>
                    <a:pt x="747560" y="11277"/>
                  </a:lnTo>
                  <a:lnTo>
                    <a:pt x="747966" y="10121"/>
                  </a:lnTo>
                  <a:lnTo>
                    <a:pt x="747966" y="2247"/>
                  </a:lnTo>
                  <a:close/>
                </a:path>
                <a:path w="835025" h="63500">
                  <a:moveTo>
                    <a:pt x="798461" y="36931"/>
                  </a:moveTo>
                  <a:lnTo>
                    <a:pt x="797788" y="33756"/>
                  </a:lnTo>
                  <a:lnTo>
                    <a:pt x="795997" y="29870"/>
                  </a:lnTo>
                  <a:lnTo>
                    <a:pt x="795870" y="29603"/>
                  </a:lnTo>
                  <a:lnTo>
                    <a:pt x="795159" y="28041"/>
                  </a:lnTo>
                  <a:lnTo>
                    <a:pt x="793369" y="25590"/>
                  </a:lnTo>
                  <a:lnTo>
                    <a:pt x="788847" y="21526"/>
                  </a:lnTo>
                  <a:lnTo>
                    <a:pt x="786193" y="19951"/>
                  </a:lnTo>
                  <a:lnTo>
                    <a:pt x="783424" y="18948"/>
                  </a:lnTo>
                  <a:lnTo>
                    <a:pt x="783424" y="38773"/>
                  </a:lnTo>
                  <a:lnTo>
                    <a:pt x="783424" y="42075"/>
                  </a:lnTo>
                  <a:lnTo>
                    <a:pt x="774763" y="50990"/>
                  </a:lnTo>
                  <a:lnTo>
                    <a:pt x="772007" y="50990"/>
                  </a:lnTo>
                  <a:lnTo>
                    <a:pt x="763346" y="42075"/>
                  </a:lnTo>
                  <a:lnTo>
                    <a:pt x="763346" y="38773"/>
                  </a:lnTo>
                  <a:lnTo>
                    <a:pt x="772007" y="29603"/>
                  </a:lnTo>
                  <a:lnTo>
                    <a:pt x="774763" y="29603"/>
                  </a:lnTo>
                  <a:lnTo>
                    <a:pt x="783424" y="38773"/>
                  </a:lnTo>
                  <a:lnTo>
                    <a:pt x="783424" y="18948"/>
                  </a:lnTo>
                  <a:lnTo>
                    <a:pt x="780059" y="17716"/>
                  </a:lnTo>
                  <a:lnTo>
                    <a:pt x="776795" y="17157"/>
                  </a:lnTo>
                  <a:lnTo>
                    <a:pt x="769861" y="17157"/>
                  </a:lnTo>
                  <a:lnTo>
                    <a:pt x="749096" y="33489"/>
                  </a:lnTo>
                  <a:lnTo>
                    <a:pt x="748969" y="33756"/>
                  </a:lnTo>
                  <a:lnTo>
                    <a:pt x="748309" y="36931"/>
                  </a:lnTo>
                  <a:lnTo>
                    <a:pt x="748309" y="43865"/>
                  </a:lnTo>
                  <a:lnTo>
                    <a:pt x="769886" y="63436"/>
                  </a:lnTo>
                  <a:lnTo>
                    <a:pt x="776871" y="63436"/>
                  </a:lnTo>
                  <a:lnTo>
                    <a:pt x="798461" y="43865"/>
                  </a:lnTo>
                  <a:lnTo>
                    <a:pt x="798461" y="36931"/>
                  </a:lnTo>
                  <a:close/>
                </a:path>
                <a:path w="835025" h="63500">
                  <a:moveTo>
                    <a:pt x="834771" y="20942"/>
                  </a:moveTo>
                  <a:lnTo>
                    <a:pt x="834466" y="19773"/>
                  </a:lnTo>
                  <a:lnTo>
                    <a:pt x="833272" y="18173"/>
                  </a:lnTo>
                  <a:lnTo>
                    <a:pt x="832231" y="17767"/>
                  </a:lnTo>
                  <a:lnTo>
                    <a:pt x="829360" y="17767"/>
                  </a:lnTo>
                  <a:lnTo>
                    <a:pt x="818972" y="28409"/>
                  </a:lnTo>
                  <a:lnTo>
                    <a:pt x="818807" y="28409"/>
                  </a:lnTo>
                  <a:lnTo>
                    <a:pt x="818883" y="27559"/>
                  </a:lnTo>
                  <a:lnTo>
                    <a:pt x="818972" y="19773"/>
                  </a:lnTo>
                  <a:lnTo>
                    <a:pt x="817397" y="18199"/>
                  </a:lnTo>
                  <a:lnTo>
                    <a:pt x="806297" y="18199"/>
                  </a:lnTo>
                  <a:lnTo>
                    <a:pt x="804722" y="19773"/>
                  </a:lnTo>
                  <a:lnTo>
                    <a:pt x="804722" y="22923"/>
                  </a:lnTo>
                  <a:lnTo>
                    <a:pt x="804722" y="60845"/>
                  </a:lnTo>
                  <a:lnTo>
                    <a:pt x="806297" y="62420"/>
                  </a:lnTo>
                  <a:lnTo>
                    <a:pt x="817994" y="62420"/>
                  </a:lnTo>
                  <a:lnTo>
                    <a:pt x="819581" y="60845"/>
                  </a:lnTo>
                  <a:lnTo>
                    <a:pt x="819581" y="43472"/>
                  </a:lnTo>
                  <a:lnTo>
                    <a:pt x="819785" y="41783"/>
                  </a:lnTo>
                  <a:lnTo>
                    <a:pt x="828281" y="32016"/>
                  </a:lnTo>
                  <a:lnTo>
                    <a:pt x="833196" y="32016"/>
                  </a:lnTo>
                  <a:lnTo>
                    <a:pt x="834771" y="30454"/>
                  </a:lnTo>
                  <a:lnTo>
                    <a:pt x="834771" y="2094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10049929" y="4927244"/>
              <a:ext cx="436880" cy="436880"/>
            </a:xfrm>
            <a:custGeom>
              <a:avLst/>
              <a:gdLst/>
              <a:ahLst/>
              <a:cxnLst/>
              <a:rect l="l" t="t" r="r" b="b"/>
              <a:pathLst>
                <a:path w="436879" h="436879">
                  <a:moveTo>
                    <a:pt x="436765" y="0"/>
                  </a:moveTo>
                  <a:lnTo>
                    <a:pt x="0" y="0"/>
                  </a:lnTo>
                  <a:lnTo>
                    <a:pt x="0" y="436765"/>
                  </a:lnTo>
                  <a:lnTo>
                    <a:pt x="436765" y="436765"/>
                  </a:lnTo>
                  <a:lnTo>
                    <a:pt x="436765" y="0"/>
                  </a:lnTo>
                  <a:close/>
                </a:path>
              </a:pathLst>
            </a:custGeom>
            <a:solidFill>
              <a:srgbClr val="7B6A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5" name="object 65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0176322" y="5036466"/>
              <a:ext cx="183981" cy="143522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10161804" y="5253152"/>
              <a:ext cx="217170" cy="62865"/>
            </a:xfrm>
            <a:custGeom>
              <a:avLst/>
              <a:gdLst/>
              <a:ahLst/>
              <a:cxnLst/>
              <a:rect l="l" t="t" r="r" b="b"/>
              <a:pathLst>
                <a:path w="217170" h="62864">
                  <a:moveTo>
                    <a:pt x="45504" y="18034"/>
                  </a:moveTo>
                  <a:lnTo>
                    <a:pt x="45021" y="15201"/>
                  </a:lnTo>
                  <a:lnTo>
                    <a:pt x="44132" y="12877"/>
                  </a:lnTo>
                  <a:lnTo>
                    <a:pt x="43065" y="10045"/>
                  </a:lnTo>
                  <a:lnTo>
                    <a:pt x="30213" y="342"/>
                  </a:lnTo>
                  <a:lnTo>
                    <a:pt x="30213" y="18669"/>
                  </a:lnTo>
                  <a:lnTo>
                    <a:pt x="30213" y="23583"/>
                  </a:lnTo>
                  <a:lnTo>
                    <a:pt x="29578" y="25603"/>
                  </a:lnTo>
                  <a:lnTo>
                    <a:pt x="27000" y="28752"/>
                  </a:lnTo>
                  <a:lnTo>
                    <a:pt x="25044" y="29540"/>
                  </a:lnTo>
                  <a:lnTo>
                    <a:pt x="15024" y="29540"/>
                  </a:lnTo>
                  <a:lnTo>
                    <a:pt x="15024" y="12877"/>
                  </a:lnTo>
                  <a:lnTo>
                    <a:pt x="25184" y="12877"/>
                  </a:lnTo>
                  <a:lnTo>
                    <a:pt x="27076" y="13639"/>
                  </a:lnTo>
                  <a:lnTo>
                    <a:pt x="29591" y="16675"/>
                  </a:lnTo>
                  <a:lnTo>
                    <a:pt x="30213" y="18669"/>
                  </a:lnTo>
                  <a:lnTo>
                    <a:pt x="30213" y="342"/>
                  </a:lnTo>
                  <a:lnTo>
                    <a:pt x="28473" y="0"/>
                  </a:lnTo>
                  <a:lnTo>
                    <a:pt x="1574" y="0"/>
                  </a:lnTo>
                  <a:lnTo>
                    <a:pt x="0" y="1574"/>
                  </a:lnTo>
                  <a:lnTo>
                    <a:pt x="0" y="59817"/>
                  </a:lnTo>
                  <a:lnTo>
                    <a:pt x="1574" y="61391"/>
                  </a:lnTo>
                  <a:lnTo>
                    <a:pt x="13449" y="61391"/>
                  </a:lnTo>
                  <a:lnTo>
                    <a:pt x="15024" y="59817"/>
                  </a:lnTo>
                  <a:lnTo>
                    <a:pt x="15024" y="42418"/>
                  </a:lnTo>
                  <a:lnTo>
                    <a:pt x="28473" y="42418"/>
                  </a:lnTo>
                  <a:lnTo>
                    <a:pt x="44081" y="29540"/>
                  </a:lnTo>
                  <a:lnTo>
                    <a:pt x="45021" y="27063"/>
                  </a:lnTo>
                  <a:lnTo>
                    <a:pt x="45504" y="24206"/>
                  </a:lnTo>
                  <a:lnTo>
                    <a:pt x="45504" y="18034"/>
                  </a:lnTo>
                  <a:close/>
                </a:path>
                <a:path w="217170" h="62864">
                  <a:moveTo>
                    <a:pt x="97777" y="35915"/>
                  </a:moveTo>
                  <a:lnTo>
                    <a:pt x="97116" y="32740"/>
                  </a:lnTo>
                  <a:lnTo>
                    <a:pt x="95338" y="28854"/>
                  </a:lnTo>
                  <a:lnTo>
                    <a:pt x="95211" y="28587"/>
                  </a:lnTo>
                  <a:lnTo>
                    <a:pt x="94488" y="27025"/>
                  </a:lnTo>
                  <a:lnTo>
                    <a:pt x="92697" y="24574"/>
                  </a:lnTo>
                  <a:lnTo>
                    <a:pt x="88176" y="20510"/>
                  </a:lnTo>
                  <a:lnTo>
                    <a:pt x="85509" y="18935"/>
                  </a:lnTo>
                  <a:lnTo>
                    <a:pt x="82753" y="17932"/>
                  </a:lnTo>
                  <a:lnTo>
                    <a:pt x="82753" y="37757"/>
                  </a:lnTo>
                  <a:lnTo>
                    <a:pt x="82753" y="41059"/>
                  </a:lnTo>
                  <a:lnTo>
                    <a:pt x="74079" y="49974"/>
                  </a:lnTo>
                  <a:lnTo>
                    <a:pt x="71335" y="49974"/>
                  </a:lnTo>
                  <a:lnTo>
                    <a:pt x="62661" y="41059"/>
                  </a:lnTo>
                  <a:lnTo>
                    <a:pt x="62661" y="37757"/>
                  </a:lnTo>
                  <a:lnTo>
                    <a:pt x="71335" y="28587"/>
                  </a:lnTo>
                  <a:lnTo>
                    <a:pt x="74079" y="28587"/>
                  </a:lnTo>
                  <a:lnTo>
                    <a:pt x="82753" y="37757"/>
                  </a:lnTo>
                  <a:lnTo>
                    <a:pt x="82753" y="17932"/>
                  </a:lnTo>
                  <a:lnTo>
                    <a:pt x="79387" y="16700"/>
                  </a:lnTo>
                  <a:lnTo>
                    <a:pt x="76111" y="16141"/>
                  </a:lnTo>
                  <a:lnTo>
                    <a:pt x="69189" y="16141"/>
                  </a:lnTo>
                  <a:lnTo>
                    <a:pt x="48425" y="32473"/>
                  </a:lnTo>
                  <a:lnTo>
                    <a:pt x="48298" y="32740"/>
                  </a:lnTo>
                  <a:lnTo>
                    <a:pt x="47637" y="35915"/>
                  </a:lnTo>
                  <a:lnTo>
                    <a:pt x="47637" y="42849"/>
                  </a:lnTo>
                  <a:lnTo>
                    <a:pt x="69215" y="62420"/>
                  </a:lnTo>
                  <a:lnTo>
                    <a:pt x="76200" y="62420"/>
                  </a:lnTo>
                  <a:lnTo>
                    <a:pt x="97777" y="42849"/>
                  </a:lnTo>
                  <a:lnTo>
                    <a:pt x="97777" y="35915"/>
                  </a:lnTo>
                  <a:close/>
                </a:path>
                <a:path w="217170" h="62864">
                  <a:moveTo>
                    <a:pt x="131102" y="51562"/>
                  </a:moveTo>
                  <a:lnTo>
                    <a:pt x="130733" y="50419"/>
                  </a:lnTo>
                  <a:lnTo>
                    <a:pt x="129311" y="49161"/>
                  </a:lnTo>
                  <a:lnTo>
                    <a:pt x="128092" y="48729"/>
                  </a:lnTo>
                  <a:lnTo>
                    <a:pt x="125056" y="48336"/>
                  </a:lnTo>
                  <a:lnTo>
                    <a:pt x="123875" y="47828"/>
                  </a:lnTo>
                  <a:lnTo>
                    <a:pt x="121754" y="46177"/>
                  </a:lnTo>
                  <a:lnTo>
                    <a:pt x="121234" y="44805"/>
                  </a:lnTo>
                  <a:lnTo>
                    <a:pt x="121234" y="29527"/>
                  </a:lnTo>
                  <a:lnTo>
                    <a:pt x="128955" y="29527"/>
                  </a:lnTo>
                  <a:lnTo>
                    <a:pt x="130505" y="27952"/>
                  </a:lnTo>
                  <a:lnTo>
                    <a:pt x="130505" y="19519"/>
                  </a:lnTo>
                  <a:lnTo>
                    <a:pt x="128917" y="17932"/>
                  </a:lnTo>
                  <a:lnTo>
                    <a:pt x="121234" y="17932"/>
                  </a:lnTo>
                  <a:lnTo>
                    <a:pt x="121234" y="6807"/>
                  </a:lnTo>
                  <a:lnTo>
                    <a:pt x="119646" y="5232"/>
                  </a:lnTo>
                  <a:lnTo>
                    <a:pt x="108369" y="5232"/>
                  </a:lnTo>
                  <a:lnTo>
                    <a:pt x="106794" y="6807"/>
                  </a:lnTo>
                  <a:lnTo>
                    <a:pt x="106794" y="17932"/>
                  </a:lnTo>
                  <a:lnTo>
                    <a:pt x="102019" y="17932"/>
                  </a:lnTo>
                  <a:lnTo>
                    <a:pt x="100444" y="19519"/>
                  </a:lnTo>
                  <a:lnTo>
                    <a:pt x="100444" y="27952"/>
                  </a:lnTo>
                  <a:lnTo>
                    <a:pt x="101993" y="29527"/>
                  </a:lnTo>
                  <a:lnTo>
                    <a:pt x="106375" y="29527"/>
                  </a:lnTo>
                  <a:lnTo>
                    <a:pt x="106375" y="48933"/>
                  </a:lnTo>
                  <a:lnTo>
                    <a:pt x="123342" y="61810"/>
                  </a:lnTo>
                  <a:lnTo>
                    <a:pt x="127012" y="61810"/>
                  </a:lnTo>
                  <a:lnTo>
                    <a:pt x="128524" y="61468"/>
                  </a:lnTo>
                  <a:lnTo>
                    <a:pt x="130581" y="60096"/>
                  </a:lnTo>
                  <a:lnTo>
                    <a:pt x="131102" y="58864"/>
                  </a:lnTo>
                  <a:lnTo>
                    <a:pt x="131102" y="51562"/>
                  </a:lnTo>
                  <a:close/>
                </a:path>
                <a:path w="217170" h="62864">
                  <a:moveTo>
                    <a:pt x="175742" y="42405"/>
                  </a:moveTo>
                  <a:lnTo>
                    <a:pt x="162128" y="16129"/>
                  </a:lnTo>
                  <a:lnTo>
                    <a:pt x="161061" y="16129"/>
                  </a:lnTo>
                  <a:lnTo>
                    <a:pt x="161061" y="42405"/>
                  </a:lnTo>
                  <a:lnTo>
                    <a:pt x="161061" y="44437"/>
                  </a:lnTo>
                  <a:lnTo>
                    <a:pt x="154584" y="51333"/>
                  </a:lnTo>
                  <a:lnTo>
                    <a:pt x="152133" y="51333"/>
                  </a:lnTo>
                  <a:lnTo>
                    <a:pt x="151091" y="50965"/>
                  </a:lnTo>
                  <a:lnTo>
                    <a:pt x="149682" y="49504"/>
                  </a:lnTo>
                  <a:lnTo>
                    <a:pt x="149301" y="48590"/>
                  </a:lnTo>
                  <a:lnTo>
                    <a:pt x="149301" y="46532"/>
                  </a:lnTo>
                  <a:lnTo>
                    <a:pt x="149529" y="45961"/>
                  </a:lnTo>
                  <a:lnTo>
                    <a:pt x="149631" y="45681"/>
                  </a:lnTo>
                  <a:lnTo>
                    <a:pt x="157353" y="42405"/>
                  </a:lnTo>
                  <a:lnTo>
                    <a:pt x="161061" y="42405"/>
                  </a:lnTo>
                  <a:lnTo>
                    <a:pt x="161061" y="16129"/>
                  </a:lnTo>
                  <a:lnTo>
                    <a:pt x="152781" y="16129"/>
                  </a:lnTo>
                  <a:lnTo>
                    <a:pt x="149923" y="16510"/>
                  </a:lnTo>
                  <a:lnTo>
                    <a:pt x="138455" y="23393"/>
                  </a:lnTo>
                  <a:lnTo>
                    <a:pt x="138557" y="24079"/>
                  </a:lnTo>
                  <a:lnTo>
                    <a:pt x="138620" y="24612"/>
                  </a:lnTo>
                  <a:lnTo>
                    <a:pt x="140335" y="28155"/>
                  </a:lnTo>
                  <a:lnTo>
                    <a:pt x="141605" y="30708"/>
                  </a:lnTo>
                  <a:lnTo>
                    <a:pt x="143713" y="31381"/>
                  </a:lnTo>
                  <a:lnTo>
                    <a:pt x="147777" y="29616"/>
                  </a:lnTo>
                  <a:lnTo>
                    <a:pt x="149034" y="29159"/>
                  </a:lnTo>
                  <a:lnTo>
                    <a:pt x="151790" y="28359"/>
                  </a:lnTo>
                  <a:lnTo>
                    <a:pt x="153187" y="28155"/>
                  </a:lnTo>
                  <a:lnTo>
                    <a:pt x="156286" y="28155"/>
                  </a:lnTo>
                  <a:lnTo>
                    <a:pt x="157746" y="28511"/>
                  </a:lnTo>
                  <a:lnTo>
                    <a:pt x="160261" y="29946"/>
                  </a:lnTo>
                  <a:lnTo>
                    <a:pt x="160896" y="31216"/>
                  </a:lnTo>
                  <a:lnTo>
                    <a:pt x="160896" y="33832"/>
                  </a:lnTo>
                  <a:lnTo>
                    <a:pt x="156845" y="33832"/>
                  </a:lnTo>
                  <a:lnTo>
                    <a:pt x="154025" y="34048"/>
                  </a:lnTo>
                  <a:lnTo>
                    <a:pt x="134721" y="51333"/>
                  </a:lnTo>
                  <a:lnTo>
                    <a:pt x="134975" y="52603"/>
                  </a:lnTo>
                  <a:lnTo>
                    <a:pt x="146926" y="62407"/>
                  </a:lnTo>
                  <a:lnTo>
                    <a:pt x="151218" y="62407"/>
                  </a:lnTo>
                  <a:lnTo>
                    <a:pt x="162280" y="55092"/>
                  </a:lnTo>
                  <a:lnTo>
                    <a:pt x="162217" y="59817"/>
                  </a:lnTo>
                  <a:lnTo>
                    <a:pt x="163753" y="61379"/>
                  </a:lnTo>
                  <a:lnTo>
                    <a:pt x="174167" y="61379"/>
                  </a:lnTo>
                  <a:lnTo>
                    <a:pt x="175742" y="59817"/>
                  </a:lnTo>
                  <a:lnTo>
                    <a:pt x="175742" y="55092"/>
                  </a:lnTo>
                  <a:lnTo>
                    <a:pt x="175742" y="51333"/>
                  </a:lnTo>
                  <a:lnTo>
                    <a:pt x="175742" y="42405"/>
                  </a:lnTo>
                  <a:close/>
                </a:path>
                <a:path w="217170" h="62864">
                  <a:moveTo>
                    <a:pt x="216700" y="45326"/>
                  </a:moveTo>
                  <a:lnTo>
                    <a:pt x="198577" y="32550"/>
                  </a:lnTo>
                  <a:lnTo>
                    <a:pt x="196519" y="31584"/>
                  </a:lnTo>
                  <a:lnTo>
                    <a:pt x="196011" y="30911"/>
                  </a:lnTo>
                  <a:lnTo>
                    <a:pt x="196011" y="29425"/>
                  </a:lnTo>
                  <a:lnTo>
                    <a:pt x="196265" y="28879"/>
                  </a:lnTo>
                  <a:lnTo>
                    <a:pt x="197294" y="27965"/>
                  </a:lnTo>
                  <a:lnTo>
                    <a:pt x="198348" y="27724"/>
                  </a:lnTo>
                  <a:lnTo>
                    <a:pt x="201447" y="27724"/>
                  </a:lnTo>
                  <a:lnTo>
                    <a:pt x="202819" y="27914"/>
                  </a:lnTo>
                  <a:lnTo>
                    <a:pt x="205346" y="28663"/>
                  </a:lnTo>
                  <a:lnTo>
                    <a:pt x="209003" y="30022"/>
                  </a:lnTo>
                  <a:lnTo>
                    <a:pt x="210261" y="30162"/>
                  </a:lnTo>
                  <a:lnTo>
                    <a:pt x="212318" y="29591"/>
                  </a:lnTo>
                  <a:lnTo>
                    <a:pt x="213156" y="28765"/>
                  </a:lnTo>
                  <a:lnTo>
                    <a:pt x="215442" y="24015"/>
                  </a:lnTo>
                  <a:lnTo>
                    <a:pt x="215633" y="22783"/>
                  </a:lnTo>
                  <a:lnTo>
                    <a:pt x="215188" y="20485"/>
                  </a:lnTo>
                  <a:lnTo>
                    <a:pt x="203365" y="16141"/>
                  </a:lnTo>
                  <a:lnTo>
                    <a:pt x="197980" y="16141"/>
                  </a:lnTo>
                  <a:lnTo>
                    <a:pt x="182181" y="27851"/>
                  </a:lnTo>
                  <a:lnTo>
                    <a:pt x="182181" y="32715"/>
                  </a:lnTo>
                  <a:lnTo>
                    <a:pt x="200304" y="45758"/>
                  </a:lnTo>
                  <a:lnTo>
                    <a:pt x="202361" y="46786"/>
                  </a:lnTo>
                  <a:lnTo>
                    <a:pt x="202882" y="47472"/>
                  </a:lnTo>
                  <a:lnTo>
                    <a:pt x="202882" y="49022"/>
                  </a:lnTo>
                  <a:lnTo>
                    <a:pt x="202577" y="49618"/>
                  </a:lnTo>
                  <a:lnTo>
                    <a:pt x="201383" y="50584"/>
                  </a:lnTo>
                  <a:lnTo>
                    <a:pt x="200329" y="50825"/>
                  </a:lnTo>
                  <a:lnTo>
                    <a:pt x="197065" y="50825"/>
                  </a:lnTo>
                  <a:lnTo>
                    <a:pt x="195491" y="50558"/>
                  </a:lnTo>
                  <a:lnTo>
                    <a:pt x="188937" y="47815"/>
                  </a:lnTo>
                  <a:lnTo>
                    <a:pt x="187693" y="47561"/>
                  </a:lnTo>
                  <a:lnTo>
                    <a:pt x="185686" y="47904"/>
                  </a:lnTo>
                  <a:lnTo>
                    <a:pt x="184759" y="48615"/>
                  </a:lnTo>
                  <a:lnTo>
                    <a:pt x="181813" y="53174"/>
                  </a:lnTo>
                  <a:lnTo>
                    <a:pt x="181483" y="54406"/>
                  </a:lnTo>
                  <a:lnTo>
                    <a:pt x="181775" y="56692"/>
                  </a:lnTo>
                  <a:lnTo>
                    <a:pt x="182499" y="57645"/>
                  </a:lnTo>
                  <a:lnTo>
                    <a:pt x="183819" y="58381"/>
                  </a:lnTo>
                  <a:lnTo>
                    <a:pt x="185369" y="59296"/>
                  </a:lnTo>
                  <a:lnTo>
                    <a:pt x="187375" y="60198"/>
                  </a:lnTo>
                  <a:lnTo>
                    <a:pt x="192290" y="61976"/>
                  </a:lnTo>
                  <a:lnTo>
                    <a:pt x="195186" y="62407"/>
                  </a:lnTo>
                  <a:lnTo>
                    <a:pt x="201295" y="62407"/>
                  </a:lnTo>
                  <a:lnTo>
                    <a:pt x="216700" y="49974"/>
                  </a:lnTo>
                  <a:lnTo>
                    <a:pt x="216700" y="4532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233508" y="7006359"/>
              <a:ext cx="276393" cy="93859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310115" y="7596450"/>
              <a:ext cx="488651" cy="92665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9647947" y="7614478"/>
              <a:ext cx="552126" cy="72830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9349447" y="4933798"/>
              <a:ext cx="436765" cy="436778"/>
            </a:xfrm>
            <a:prstGeom prst="rect">
              <a:avLst/>
            </a:prstGeom>
          </p:spPr>
        </p:pic>
      </p:grpSp>
      <p:sp>
        <p:nvSpPr>
          <p:cNvPr id="71" name="object 71"/>
          <p:cNvSpPr txBox="1"/>
          <p:nvPr/>
        </p:nvSpPr>
        <p:spPr>
          <a:xfrm>
            <a:off x="444500" y="8114302"/>
            <a:ext cx="13525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spc="-175" dirty="0">
                <a:latin typeface="Trebuchet MS"/>
                <a:cs typeface="Trebuchet MS"/>
              </a:rPr>
              <a:t>16</a:t>
            </a:r>
            <a:endParaRPr sz="12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4865FE6A2BB0D41BD550639028B4892" ma:contentTypeVersion="4" ma:contentTypeDescription="Utwórz nowy dokument." ma:contentTypeScope="" ma:versionID="12a3e1ee61b39551febca0ce369e62a2">
  <xsd:schema xmlns:xsd="http://www.w3.org/2001/XMLSchema" xmlns:xs="http://www.w3.org/2001/XMLSchema" xmlns:p="http://schemas.microsoft.com/office/2006/metadata/properties" xmlns:ns2="9b54b6bc-d050-4f62-93d0-d8d494cbc3d6" targetNamespace="http://schemas.microsoft.com/office/2006/metadata/properties" ma:root="true" ma:fieldsID="419063ad1ee9e4c6ce0f5f483f15fba6" ns2:_="">
    <xsd:import namespace="9b54b6bc-d050-4f62-93d0-d8d494cbc3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54b6bc-d050-4f62-93d0-d8d494cbc3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3334B04-5BD4-479F-BECD-D1A844AC4A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AEF0893-4C60-4BAD-8A3F-F93DDE5F69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54b6bc-d050-4f62-93d0-d8d494cbc3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D44A6AB-B006-44D4-95DA-AC96A4AA301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8721</Words>
  <Application>Microsoft Office PowerPoint</Application>
  <PresentationFormat>Niestandardowy</PresentationFormat>
  <Paragraphs>894</Paragraphs>
  <Slides>22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22</vt:i4>
      </vt:variant>
    </vt:vector>
  </HeadingPairs>
  <TitlesOfParts>
    <vt:vector size="30" baseType="lpstr">
      <vt:lpstr>Arial</vt:lpstr>
      <vt:lpstr>BundesSerif Regular</vt:lpstr>
      <vt:lpstr>Calibri</vt:lpstr>
      <vt:lpstr>Roboto Bk</vt:lpstr>
      <vt:lpstr>Tahoma</vt:lpstr>
      <vt:lpstr>Times New Roman</vt:lpstr>
      <vt:lpstr>Trebuchet MS</vt:lpstr>
      <vt:lpstr>Office Theme</vt:lpstr>
      <vt:lpstr>P  R   O   G  R    A   M    Y      N   A  W   O   Ż   E   N    I    A   I   B   I   O   S  T   Y  M  U  L  A  C  J  I    U  P  R   A  W   S  A  D  O  W  N   I    C   Z    Y  C  H</vt:lpstr>
      <vt:lpstr>O   N  A  S </vt:lpstr>
      <vt:lpstr>SPIS TREŚCI</vt:lpstr>
      <vt:lpstr>ZWIĘKSZA AKTYWNOŚĆ FOTOSYNTEZY I POZIOM PRODUKCJI</vt:lpstr>
      <vt:lpstr>STYMULUJE KWITNIENIE I ZAWIĄZYWANIE OWOCÓW</vt:lpstr>
      <vt:lpstr>CENNE SUBSTANCJE ODŻYWCZE DLA WSZYSTKICH ROŚLIN</vt:lpstr>
      <vt:lpstr>ZABEZPIECZY I WZMOCNI TWOJE UPRAWY</vt:lpstr>
      <vt:lpstr>POPRAWIA FIZYCZNE, CHEMICZNE I BIOLOGICZNE WŁAŚCIWOŚCI GLEBY</vt:lpstr>
      <vt:lpstr>KRZEM DLA ZRÓWNOWAŻONEGO ROLNICTWA</vt:lpstr>
      <vt:lpstr>ŚWIECE DYMNE DO ZWALCZANIA SZKODNIKÓW MAGAZYNOWYCH</vt:lpstr>
      <vt:lpstr>INSEKTYCYD Z GRUPY PYRETROIDÓW</vt:lpstr>
      <vt:lpstr>NAWOŻENIE I BIOSTYMULACJA PORZECZKA / AGREST</vt:lpstr>
      <vt:lpstr>NAWOŻENIE I BIOSTYMULACJA MALINA</vt:lpstr>
      <vt:lpstr>NAWOŻENIE I BIOSTYMULACJA TRUSKAWKA</vt:lpstr>
      <vt:lpstr>NAWOŻENIE I BIOSTYMULACJA BORÓWKA AMERYKAŃSKA</vt:lpstr>
      <vt:lpstr>NAWOŻENIE I BIOSTYMULACJA GRUSZA</vt:lpstr>
      <vt:lpstr>NAWOŻENIE I BIOSTYMULACJA JABŁOŃ</vt:lpstr>
      <vt:lpstr>NAWOŻENIE I BIOSTYMULACJA MORELA / BRZOSKWINIA</vt:lpstr>
      <vt:lpstr>NAWOŻENIE I BIOSTYMULACJA CZEREŚNIA / WIŚNIA</vt:lpstr>
      <vt:lpstr>NAWOŻENIE I BIOSTYMULACJA ŚLIWA</vt:lpstr>
      <vt:lpstr>KONTAKTY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  R   O   G  R    A   M    Y      N   A  W   O   Ż   E   N    I    A   I   B   I   O   S  T   Y  M  U  L  A  C  J  I    U  P  R   A  W   S  A  D  O  W  N   I    C   Z    Y  C  H</dc:title>
  <dc:creator>Piotr Ponichtera</dc:creator>
  <cp:lastModifiedBy>Piotr Ponichtera</cp:lastModifiedBy>
  <cp:revision>2</cp:revision>
  <dcterms:created xsi:type="dcterms:W3CDTF">2025-02-20T19:37:55Z</dcterms:created>
  <dcterms:modified xsi:type="dcterms:W3CDTF">2025-07-04T08:01:56Z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2022-02-07T00:00:00Z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2025-02-20T00:00:00Z</vt:filetime>
  </property>
  <property fmtid="{D5CDD505-2E9C-101B-9397-08002B2CF9AE}" pid="5" name="Producer">
    <vt:lpwstr>Adobe PDF Library 16.0.3</vt:lpwstr>
  </property>
  <property fmtid="{D5CDD505-2E9C-101B-9397-08002B2CF9AE}" pid="6" name="ContentTypeId">
    <vt:lpwstr>0x010100B4865FE6A2BB0D41BD550639028B4892</vt:lpwstr>
  </property>
</Properties>
</file>